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theme/theme1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theme/theme1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6.xml" ContentType="application/vnd.openxmlformats-officedocument.theme+xml"/>
  <Override PartName="/ppt/slideLayouts/slideLayout43.xml" ContentType="application/vnd.openxmlformats-officedocument.presentationml.slideLayout+xml"/>
  <Override PartName="/ppt/theme/theme1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8.xml" ContentType="application/vnd.openxmlformats-officedocument.theme+xml"/>
  <Override PartName="/ppt/slideLayouts/slideLayout46.xml" ContentType="application/vnd.openxmlformats-officedocument.presentationml.slideLayout+xml"/>
  <Override PartName="/ppt/theme/theme1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0.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xml" ContentType="application/vnd.openxmlformats-officedocument.presentationml.tags+xml"/>
  <Override PartName="/ppt/notesSlides/notesSlide74.xml" ContentType="application/vnd.openxmlformats-officedocument.presentationml.notesSlide+xml"/>
  <Override PartName="/ppt/tags/tag2.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5.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4.xml" ContentType="application/vnd.openxmlformats-officedocument.drawingml.chartshapes+xml"/>
  <Override PartName="/ppt/notesSlides/notesSlide82.xml" ContentType="application/vnd.openxmlformats-officedocument.presentationml.notesSlide+xml"/>
  <Override PartName="/ppt/charts/chart18.xml" ContentType="application/vnd.openxmlformats-officedocument.drawingml.chart+xml"/>
  <Override PartName="/ppt/drawings/drawing5.xml" ContentType="application/vnd.openxmlformats-officedocument.drawingml.chartshapes+xml"/>
  <Override PartName="/ppt/notesSlides/notesSlide83.xml" ContentType="application/vnd.openxmlformats-officedocument.presentationml.notesSlide+xml"/>
  <Override PartName="/ppt/charts/chart19.xml" ContentType="application/vnd.openxmlformats-officedocument.drawingml.chart+xml"/>
  <Override PartName="/ppt/drawings/drawing6.xml" ContentType="application/vnd.openxmlformats-officedocument.drawingml.chartshape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6.xml" ContentType="application/vnd.openxmlformats-officedocument.presentationml.notesSlide+xml"/>
  <Override PartName="/ppt/charts/chart20.xml" ContentType="application/vnd.openxmlformats-officedocument.drawingml.chart+xml"/>
  <Override PartName="/ppt/drawings/drawing7.xml" ContentType="application/vnd.openxmlformats-officedocument.drawingml.chartshape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 id="2147483664" r:id="rId2"/>
    <p:sldMasterId id="2147483666" r:id="rId3"/>
    <p:sldMasterId id="2147483676" r:id="rId4"/>
    <p:sldMasterId id="2147483678" r:id="rId5"/>
    <p:sldMasterId id="2147483681" r:id="rId6"/>
    <p:sldMasterId id="2147483683" r:id="rId7"/>
    <p:sldMasterId id="2147483690" r:id="rId8"/>
    <p:sldMasterId id="2147483693" r:id="rId9"/>
    <p:sldMasterId id="2147483695" r:id="rId10"/>
    <p:sldMasterId id="2147483701" r:id="rId11"/>
    <p:sldMasterId id="2147483704" r:id="rId12"/>
    <p:sldMasterId id="2147483706" r:id="rId13"/>
    <p:sldMasterId id="2147483719" r:id="rId14"/>
    <p:sldMasterId id="2147483723" r:id="rId15"/>
    <p:sldMasterId id="2147483725" r:id="rId16"/>
    <p:sldMasterId id="2147483732" r:id="rId17"/>
    <p:sldMasterId id="2147483734" r:id="rId18"/>
    <p:sldMasterId id="2147483737" r:id="rId19"/>
    <p:sldMasterId id="2147483739" r:id="rId20"/>
    <p:sldMasterId id="2147483744" r:id="rId21"/>
  </p:sldMasterIdLst>
  <p:notesMasterIdLst>
    <p:notesMasterId r:id="rId126"/>
  </p:notesMasterIdLst>
  <p:sldIdLst>
    <p:sldId id="263" r:id="rId22"/>
    <p:sldId id="256" r:id="rId23"/>
    <p:sldId id="267" r:id="rId24"/>
    <p:sldId id="268" r:id="rId25"/>
    <p:sldId id="269" r:id="rId26"/>
    <p:sldId id="282" r:id="rId27"/>
    <p:sldId id="292" r:id="rId28"/>
    <p:sldId id="286" r:id="rId29"/>
    <p:sldId id="293" r:id="rId30"/>
    <p:sldId id="291" r:id="rId31"/>
    <p:sldId id="298" r:id="rId32"/>
    <p:sldId id="299" r:id="rId33"/>
    <p:sldId id="300" r:id="rId34"/>
    <p:sldId id="301" r:id="rId35"/>
    <p:sldId id="302" r:id="rId36"/>
    <p:sldId id="303" r:id="rId37"/>
    <p:sldId id="387" r:id="rId38"/>
    <p:sldId id="388" r:id="rId39"/>
    <p:sldId id="306" r:id="rId40"/>
    <p:sldId id="307" r:id="rId41"/>
    <p:sldId id="308" r:id="rId42"/>
    <p:sldId id="309" r:id="rId43"/>
    <p:sldId id="310" r:id="rId44"/>
    <p:sldId id="389" r:id="rId45"/>
    <p:sldId id="312" r:id="rId46"/>
    <p:sldId id="390" r:id="rId47"/>
    <p:sldId id="391" r:id="rId48"/>
    <p:sldId id="392" r:id="rId49"/>
    <p:sldId id="316" r:id="rId50"/>
    <p:sldId id="317" r:id="rId51"/>
    <p:sldId id="273"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6" r:id="rId120"/>
    <p:sldId id="318" r:id="rId121"/>
    <p:sldId id="290" r:id="rId122"/>
    <p:sldId id="295" r:id="rId123"/>
    <p:sldId id="276" r:id="rId124"/>
    <p:sldId id="277"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381"/>
    <a:srgbClr val="FFFFFF"/>
    <a:srgbClr val="1A7B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1327" autoAdjust="0"/>
  </p:normalViewPr>
  <p:slideViewPr>
    <p:cSldViewPr snapToGrid="0" snapToObjects="1">
      <p:cViewPr varScale="1">
        <p:scale>
          <a:sx n="107" d="100"/>
          <a:sy n="107" d="100"/>
        </p:scale>
        <p:origin x="16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80" d="100"/>
          <a:sy n="80" d="100"/>
        </p:scale>
        <p:origin x="-859" y="5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slide" Target="slides/slide92.xml"/><Relationship Id="rId118" Type="http://schemas.openxmlformats.org/officeDocument/2006/relationships/slide" Target="slides/slide97.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61" Type="http://schemas.openxmlformats.org/officeDocument/2006/relationships/slide" Target="slides/slide40.xml"/><Relationship Id="rId8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4.xml.rels><?xml version="1.0" encoding="UTF-8" standalone="yes"?>
<Relationships xmlns="http://schemas.openxmlformats.org/package/2006/relationships"><Relationship Id="rId3" Type="http://schemas.openxmlformats.org/officeDocument/2006/relationships/oleObject" Target="file:///\\cdc.gov\private\L328\kio8\MSM\MMP%20MSM%20Syphilis%20screening.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oleObject" Target="file:///\\shp-r1-sf1\std\STD\Congenital%20Syphilis\2015%20CS\Perinatal%20CS_Graphs.xlsx" TargetMode="Externa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4.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Females</c:v>
                </c:pt>
              </c:strCache>
            </c:strRef>
          </c:tx>
          <c:spPr>
            <a:ln w="50800" cap="rnd">
              <a:solidFill>
                <a:schemeClr val="accent1"/>
              </a:solidFill>
              <a:round/>
            </a:ln>
            <a:effectLst/>
          </c:spPr>
          <c:marker>
            <c:symbol val="square"/>
            <c:size val="8"/>
            <c:spPr>
              <a:solidFill>
                <a:schemeClr val="accent1"/>
              </a:solidFill>
              <a:ln w="9525">
                <a:solidFill>
                  <a:schemeClr val="accent1"/>
                </a:solid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Sheet1!$B$2:$B$9</c:f>
              <c:numCache>
                <c:formatCode>General</c:formatCode>
                <c:ptCount val="8"/>
                <c:pt idx="0">
                  <c:v>284</c:v>
                </c:pt>
                <c:pt idx="1">
                  <c:v>253.5</c:v>
                </c:pt>
                <c:pt idx="2">
                  <c:v>256.89999999999998</c:v>
                </c:pt>
                <c:pt idx="3">
                  <c:v>264.2</c:v>
                </c:pt>
                <c:pt idx="4">
                  <c:v>263.7</c:v>
                </c:pt>
                <c:pt idx="5">
                  <c:v>249.8</c:v>
                </c:pt>
                <c:pt idx="6">
                  <c:v>247.2</c:v>
                </c:pt>
                <c:pt idx="7">
                  <c:v>263.39999999999998</c:v>
                </c:pt>
              </c:numCache>
            </c:numRef>
          </c:val>
          <c:smooth val="0"/>
          <c:extLst>
            <c:ext xmlns:c16="http://schemas.microsoft.com/office/drawing/2014/chart" uri="{C3380CC4-5D6E-409C-BE32-E72D297353CC}">
              <c16:uniqueId val="{00000000-53C9-4CD3-BE5B-EE12A993610E}"/>
            </c:ext>
          </c:extLst>
        </c:ser>
        <c:ser>
          <c:idx val="1"/>
          <c:order val="1"/>
          <c:tx>
            <c:strRef>
              <c:f>Sheet1!$C$1</c:f>
              <c:strCache>
                <c:ptCount val="1"/>
                <c:pt idx="0">
                  <c:v>Males</c:v>
                </c:pt>
              </c:strCache>
            </c:strRef>
          </c:tx>
          <c:spPr>
            <a:ln w="50800" cap="rnd">
              <a:solidFill>
                <a:srgbClr val="0070C0"/>
              </a:solidFill>
              <a:round/>
            </a:ln>
            <a:effectLst/>
          </c:spPr>
          <c:marker>
            <c:symbol val="square"/>
            <c:size val="8"/>
            <c:spPr>
              <a:solidFill>
                <a:srgbClr val="0070C0"/>
              </a:solidFill>
              <a:ln w="9525">
                <a:no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Sheet1!$C$2:$C$9</c:f>
              <c:numCache>
                <c:formatCode>General</c:formatCode>
                <c:ptCount val="8"/>
                <c:pt idx="0">
                  <c:v>219.4</c:v>
                </c:pt>
                <c:pt idx="1">
                  <c:v>198.2</c:v>
                </c:pt>
                <c:pt idx="2">
                  <c:v>208.1</c:v>
                </c:pt>
                <c:pt idx="3">
                  <c:v>216.6</c:v>
                </c:pt>
                <c:pt idx="4">
                  <c:v>230.9</c:v>
                </c:pt>
                <c:pt idx="5">
                  <c:v>238.3</c:v>
                </c:pt>
                <c:pt idx="6">
                  <c:v>261.60000000000002</c:v>
                </c:pt>
                <c:pt idx="7">
                  <c:v>307.60000000000002</c:v>
                </c:pt>
              </c:numCache>
            </c:numRef>
          </c:val>
          <c:smooth val="0"/>
          <c:extLst>
            <c:ext xmlns:c16="http://schemas.microsoft.com/office/drawing/2014/chart" uri="{C3380CC4-5D6E-409C-BE32-E72D297353CC}">
              <c16:uniqueId val="{00000001-53C9-4CD3-BE5B-EE12A993610E}"/>
            </c:ext>
          </c:extLst>
        </c:ser>
        <c:ser>
          <c:idx val="2"/>
          <c:order val="2"/>
          <c:tx>
            <c:strRef>
              <c:f>Sheet1!$D$1</c:f>
              <c:strCache>
                <c:ptCount val="1"/>
                <c:pt idx="0">
                  <c:v>Column1</c:v>
                </c:pt>
              </c:strCache>
            </c:strRef>
          </c:tx>
          <c:spPr>
            <a:ln w="28575" cap="rnd">
              <a:solidFill>
                <a:schemeClr val="accent3"/>
              </a:solidFill>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Sheet1!$D$2:$D$9</c:f>
              <c:numCache>
                <c:formatCode>General</c:formatCode>
                <c:ptCount val="8"/>
              </c:numCache>
            </c:numRef>
          </c:val>
          <c:smooth val="0"/>
          <c:extLst>
            <c:ext xmlns:c16="http://schemas.microsoft.com/office/drawing/2014/chart" uri="{C3380CC4-5D6E-409C-BE32-E72D297353CC}">
              <c16:uniqueId val="{00000002-53C9-4CD3-BE5B-EE12A993610E}"/>
            </c:ext>
          </c:extLst>
        </c:ser>
        <c:ser>
          <c:idx val="3"/>
          <c:order val="3"/>
          <c:tx>
            <c:strRef>
              <c:f>Sheet1!$E$1</c:f>
              <c:strCache>
                <c:ptCount val="1"/>
                <c:pt idx="0">
                  <c:v>Target</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Sheet1!$E$2:$E$9</c:f>
              <c:numCache>
                <c:formatCode>General</c:formatCode>
                <c:ptCount val="8"/>
                <c:pt idx="0">
                  <c:v>255.6</c:v>
                </c:pt>
                <c:pt idx="1">
                  <c:v>255.6</c:v>
                </c:pt>
                <c:pt idx="2">
                  <c:v>255.6</c:v>
                </c:pt>
                <c:pt idx="3">
                  <c:v>255.6</c:v>
                </c:pt>
                <c:pt idx="4">
                  <c:v>255.6</c:v>
                </c:pt>
                <c:pt idx="5">
                  <c:v>255.6</c:v>
                </c:pt>
                <c:pt idx="6">
                  <c:v>255.6</c:v>
                </c:pt>
                <c:pt idx="7">
                  <c:v>255.6</c:v>
                </c:pt>
              </c:numCache>
            </c:numRef>
          </c:val>
          <c:smooth val="0"/>
          <c:extLst>
            <c:ext xmlns:c16="http://schemas.microsoft.com/office/drawing/2014/chart" uri="{C3380CC4-5D6E-409C-BE32-E72D297353CC}">
              <c16:uniqueId val="{00000003-53C9-4CD3-BE5B-EE12A993610E}"/>
            </c:ext>
          </c:extLst>
        </c:ser>
        <c:ser>
          <c:idx val="4"/>
          <c:order val="4"/>
          <c:tx>
            <c:strRef>
              <c:f>Sheet1!$F$1</c:f>
              <c:strCache>
                <c:ptCount val="1"/>
                <c:pt idx="0">
                  <c:v>Target2</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Sheet1!$F$2:$F$9</c:f>
              <c:numCache>
                <c:formatCode>General</c:formatCode>
                <c:ptCount val="8"/>
                <c:pt idx="0">
                  <c:v>197.5</c:v>
                </c:pt>
                <c:pt idx="1">
                  <c:v>197.5</c:v>
                </c:pt>
                <c:pt idx="2">
                  <c:v>197.5</c:v>
                </c:pt>
                <c:pt idx="3">
                  <c:v>197.5</c:v>
                </c:pt>
                <c:pt idx="4">
                  <c:v>197.5</c:v>
                </c:pt>
                <c:pt idx="5">
                  <c:v>197.5</c:v>
                </c:pt>
                <c:pt idx="6">
                  <c:v>197.5</c:v>
                </c:pt>
                <c:pt idx="7">
                  <c:v>197.5</c:v>
                </c:pt>
              </c:numCache>
            </c:numRef>
          </c:val>
          <c:smooth val="0"/>
          <c:extLst>
            <c:ext xmlns:c16="http://schemas.microsoft.com/office/drawing/2014/chart" uri="{C3380CC4-5D6E-409C-BE32-E72D297353CC}">
              <c16:uniqueId val="{00000004-53C9-4CD3-BE5B-EE12A993610E}"/>
            </c:ext>
          </c:extLst>
        </c:ser>
        <c:dLbls>
          <c:showLegendKey val="0"/>
          <c:showVal val="0"/>
          <c:showCatName val="0"/>
          <c:showSerName val="0"/>
          <c:showPercent val="0"/>
          <c:showBubbleSize val="0"/>
        </c:dLbls>
        <c:marker val="1"/>
        <c:smooth val="0"/>
        <c:axId val="223951856"/>
        <c:axId val="223952640"/>
      </c:lineChart>
      <c:catAx>
        <c:axId val="223951856"/>
        <c:scaling>
          <c:orientation val="minMax"/>
        </c:scaling>
        <c:delete val="0"/>
        <c:axPos val="b"/>
        <c:numFmt formatCode="General" sourceLinked="0"/>
        <c:majorTickMark val="none"/>
        <c:minorTickMark val="in"/>
        <c:tickLblPos val="nextTo"/>
        <c:spPr>
          <a:noFill/>
          <a:ln w="11430" cap="flat" cmpd="sng" algn="ctr">
            <a:solidFill>
              <a:schemeClr val="tx1"/>
            </a:solidFill>
            <a:round/>
          </a:ln>
          <a:effectLst/>
        </c:spPr>
        <c:txPr>
          <a:bodyPr rot="-60000000" spcFirstLastPara="1" vertOverflow="ellipsis" vert="horz" wrap="square" anchor="t" anchorCtr="0"/>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952640"/>
        <c:crosses val="autoZero"/>
        <c:auto val="1"/>
        <c:lblAlgn val="ctr"/>
        <c:lblOffset val="0"/>
        <c:tickLblSkip val="1"/>
        <c:noMultiLvlLbl val="0"/>
      </c:catAx>
      <c:valAx>
        <c:axId val="223952640"/>
        <c:scaling>
          <c:orientation val="minMax"/>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951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0608898162385"/>
          <c:y val="3.4375000000000003E-2"/>
          <c:w val="0.62768627712095548"/>
          <c:h val="0.8341977283601196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0C07-4846-AFA5-E9790E238F5F}"/>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0C07-4846-AFA5-E9790E238F5F}"/>
              </c:ext>
            </c:extLst>
          </c:dPt>
          <c:dPt>
            <c:idx val="3"/>
            <c:invertIfNegative val="0"/>
            <c:bubble3D val="0"/>
            <c:spPr>
              <a:solidFill>
                <a:srgbClr val="7F7F7F"/>
              </a:solidFill>
              <a:ln>
                <a:solidFill>
                  <a:schemeClr val="tx1"/>
                </a:solidFill>
              </a:ln>
              <a:effectLst/>
            </c:spPr>
            <c:extLst>
              <c:ext xmlns:c16="http://schemas.microsoft.com/office/drawing/2014/chart" uri="{C3380CC4-5D6E-409C-BE32-E72D297353CC}">
                <c16:uniqueId val="{0000001E-98C9-4420-8EA0-460CB88C9382}"/>
              </c:ext>
            </c:extLst>
          </c:dPt>
          <c:dPt>
            <c:idx val="4"/>
            <c:invertIfNegative val="0"/>
            <c:bubble3D val="0"/>
            <c:spPr>
              <a:solidFill>
                <a:srgbClr val="C2A5CF"/>
              </a:solidFill>
              <a:ln>
                <a:solidFill>
                  <a:schemeClr val="tx1"/>
                </a:solidFill>
              </a:ln>
              <a:effectLst/>
            </c:spPr>
            <c:extLst>
              <c:ext xmlns:c16="http://schemas.microsoft.com/office/drawing/2014/chart" uri="{C3380CC4-5D6E-409C-BE32-E72D297353CC}">
                <c16:uniqueId val="{00000005-0C07-4846-AFA5-E9790E238F5F}"/>
              </c:ext>
            </c:extLst>
          </c:dPt>
          <c:dPt>
            <c:idx val="5"/>
            <c:invertIfNegative val="0"/>
            <c:bubble3D val="0"/>
            <c:spPr>
              <a:solidFill>
                <a:srgbClr val="7B3294"/>
              </a:solidFill>
              <a:ln>
                <a:solidFill>
                  <a:schemeClr val="tx1"/>
                </a:solidFill>
              </a:ln>
              <a:effectLst/>
            </c:spPr>
            <c:extLst>
              <c:ext xmlns:c16="http://schemas.microsoft.com/office/drawing/2014/chart" uri="{C3380CC4-5D6E-409C-BE32-E72D297353CC}">
                <c16:uniqueId val="{00000007-0C07-4846-AFA5-E9790E238F5F}"/>
              </c:ext>
            </c:extLst>
          </c:dPt>
          <c:dPt>
            <c:idx val="6"/>
            <c:invertIfNegative val="0"/>
            <c:bubble3D val="0"/>
            <c:spPr>
              <a:solidFill>
                <a:srgbClr val="8064A2"/>
              </a:solidFill>
              <a:ln>
                <a:solidFill>
                  <a:schemeClr val="tx1"/>
                </a:solidFill>
              </a:ln>
              <a:effectLst/>
            </c:spPr>
            <c:extLst>
              <c:ext xmlns:c16="http://schemas.microsoft.com/office/drawing/2014/chart" uri="{C3380CC4-5D6E-409C-BE32-E72D297353CC}">
                <c16:uniqueId val="{00000009-8FD8-47D8-91A3-4B87CF4EDA18}"/>
              </c:ext>
            </c:extLst>
          </c:dPt>
          <c:dPt>
            <c:idx val="7"/>
            <c:invertIfNegative val="0"/>
            <c:bubble3D val="0"/>
            <c:spPr>
              <a:solidFill>
                <a:srgbClr val="ADDD8E"/>
              </a:solidFill>
              <a:ln>
                <a:solidFill>
                  <a:schemeClr val="tx1"/>
                </a:solidFill>
              </a:ln>
              <a:effectLst/>
            </c:spPr>
            <c:extLst>
              <c:ext xmlns:c16="http://schemas.microsoft.com/office/drawing/2014/chart" uri="{C3380CC4-5D6E-409C-BE32-E72D297353CC}">
                <c16:uniqueId val="{00000009-0C07-4846-AFA5-E9790E238F5F}"/>
              </c:ext>
            </c:extLst>
          </c:dPt>
          <c:dPt>
            <c:idx val="8"/>
            <c:invertIfNegative val="0"/>
            <c:bubble3D val="0"/>
            <c:spPr>
              <a:solidFill>
                <a:srgbClr val="41AB5D"/>
              </a:solidFill>
              <a:ln>
                <a:solidFill>
                  <a:schemeClr val="tx1"/>
                </a:solidFill>
              </a:ln>
              <a:effectLst/>
            </c:spPr>
            <c:extLst>
              <c:ext xmlns:c16="http://schemas.microsoft.com/office/drawing/2014/chart" uri="{C3380CC4-5D6E-409C-BE32-E72D297353CC}">
                <c16:uniqueId val="{0000000B-0C07-4846-AFA5-E9790E238F5F}"/>
              </c:ext>
            </c:extLst>
          </c:dPt>
          <c:dPt>
            <c:idx val="9"/>
            <c:invertIfNegative val="0"/>
            <c:bubble3D val="0"/>
            <c:spPr>
              <a:solidFill>
                <a:srgbClr val="D9F0A3"/>
              </a:solidFill>
              <a:ln>
                <a:solidFill>
                  <a:schemeClr val="tx1"/>
                </a:solidFill>
              </a:ln>
              <a:effectLst/>
            </c:spPr>
            <c:extLst>
              <c:ext xmlns:c16="http://schemas.microsoft.com/office/drawing/2014/chart" uri="{C3380CC4-5D6E-409C-BE32-E72D297353CC}">
                <c16:uniqueId val="{0000000D-0C07-4846-AFA5-E9790E238F5F}"/>
              </c:ext>
            </c:extLst>
          </c:dPt>
          <c:dPt>
            <c:idx val="10"/>
            <c:invertIfNegative val="0"/>
            <c:bubble3D val="0"/>
            <c:spPr>
              <a:solidFill>
                <a:srgbClr val="78C679"/>
              </a:solidFill>
              <a:ln>
                <a:solidFill>
                  <a:schemeClr val="tx1"/>
                </a:solidFill>
              </a:ln>
              <a:effectLst/>
            </c:spPr>
            <c:extLst>
              <c:ext xmlns:c16="http://schemas.microsoft.com/office/drawing/2014/chart" uri="{C3380CC4-5D6E-409C-BE32-E72D297353CC}">
                <c16:uniqueId val="{0000000F-0C07-4846-AFA5-E9790E238F5F}"/>
              </c:ext>
            </c:extLst>
          </c:dPt>
          <c:dPt>
            <c:idx val="11"/>
            <c:invertIfNegative val="0"/>
            <c:bubble3D val="0"/>
            <c:spPr>
              <a:solidFill>
                <a:srgbClr val="238443"/>
              </a:solidFill>
              <a:ln>
                <a:solidFill>
                  <a:schemeClr val="tx1"/>
                </a:solidFill>
              </a:ln>
              <a:effectLst/>
            </c:spPr>
            <c:extLst>
              <c:ext xmlns:c16="http://schemas.microsoft.com/office/drawing/2014/chart" uri="{C3380CC4-5D6E-409C-BE32-E72D297353CC}">
                <c16:uniqueId val="{00000011-0C07-4846-AFA5-E9790E238F5F}"/>
              </c:ext>
            </c:extLst>
          </c:dPt>
          <c:dPt>
            <c:idx val="12"/>
            <c:invertIfNegative val="0"/>
            <c:bubble3D val="0"/>
            <c:spPr>
              <a:solidFill>
                <a:srgbClr val="F7FCB9"/>
              </a:solidFill>
              <a:ln>
                <a:solidFill>
                  <a:schemeClr val="tx1"/>
                </a:solidFill>
              </a:ln>
              <a:effectLst/>
            </c:spPr>
            <c:extLst>
              <c:ext xmlns:c16="http://schemas.microsoft.com/office/drawing/2014/chart" uri="{C3380CC4-5D6E-409C-BE32-E72D297353CC}">
                <c16:uniqueId val="{00000013-0C07-4846-AFA5-E9790E238F5F}"/>
              </c:ext>
            </c:extLst>
          </c:dPt>
          <c:dPt>
            <c:idx val="13"/>
            <c:invertIfNegative val="0"/>
            <c:bubble3D val="0"/>
            <c:spPr>
              <a:solidFill>
                <a:srgbClr val="66A61E"/>
              </a:solidFill>
              <a:ln>
                <a:solidFill>
                  <a:schemeClr val="tx1"/>
                </a:solidFill>
              </a:ln>
              <a:effectLst/>
            </c:spPr>
            <c:extLst>
              <c:ext xmlns:c16="http://schemas.microsoft.com/office/drawing/2014/chart" uri="{C3380CC4-5D6E-409C-BE32-E72D297353CC}">
                <c16:uniqueId val="{00000016-0E72-439A-867F-BBA0DA2B27FA}"/>
              </c:ext>
            </c:extLst>
          </c:dPt>
          <c:dPt>
            <c:idx val="14"/>
            <c:invertIfNegative val="0"/>
            <c:bubble3D val="0"/>
            <c:spPr>
              <a:solidFill>
                <a:srgbClr val="E6AB02"/>
              </a:solidFill>
              <a:ln>
                <a:solidFill>
                  <a:schemeClr val="tx1"/>
                </a:solidFill>
              </a:ln>
              <a:effectLst/>
            </c:spPr>
            <c:extLst>
              <c:ext xmlns:c16="http://schemas.microsoft.com/office/drawing/2014/chart" uri="{C3380CC4-5D6E-409C-BE32-E72D297353CC}">
                <c16:uniqueId val="{00000017-0E72-439A-867F-BBA0DA2B27FA}"/>
              </c:ext>
            </c:extLst>
          </c:dPt>
          <c:dPt>
            <c:idx val="15"/>
            <c:invertIfNegative val="0"/>
            <c:bubble3D val="0"/>
            <c:spPr>
              <a:solidFill>
                <a:srgbClr val="8CCEDD"/>
              </a:solidFill>
              <a:ln>
                <a:solidFill>
                  <a:schemeClr val="tx1"/>
                </a:solidFill>
              </a:ln>
              <a:effectLst/>
            </c:spPr>
            <c:extLst>
              <c:ext xmlns:c16="http://schemas.microsoft.com/office/drawing/2014/chart" uri="{C3380CC4-5D6E-409C-BE32-E72D297353CC}">
                <c16:uniqueId val="{00000018-0E72-439A-867F-BBA0DA2B27FA}"/>
              </c:ext>
            </c:extLst>
          </c:dPt>
          <c:dPt>
            <c:idx val="16"/>
            <c:invertIfNegative val="0"/>
            <c:bubble3D val="0"/>
            <c:spPr>
              <a:solidFill>
                <a:srgbClr val="B3DEE9"/>
              </a:solidFill>
              <a:ln>
                <a:solidFill>
                  <a:schemeClr val="tx1"/>
                </a:solidFill>
              </a:ln>
              <a:effectLst/>
            </c:spPr>
            <c:extLst>
              <c:ext xmlns:c16="http://schemas.microsoft.com/office/drawing/2014/chart" uri="{C3380CC4-5D6E-409C-BE32-E72D297353CC}">
                <c16:uniqueId val="{00000019-0E72-439A-867F-BBA0DA2B27FA}"/>
              </c:ext>
            </c:extLst>
          </c:dPt>
          <c:cat>
            <c:strRef>
              <c:f>Sheet1!$A$2:$A$15</c:f>
              <c:strCache>
                <c:ptCount val="13"/>
                <c:pt idx="1">
                  <c:v>*2010 Total</c:v>
                </c:pt>
                <c:pt idx="2">
                  <c:v>2014 Total</c:v>
                </c:pt>
                <c:pt idx="4">
                  <c:v>Male</c:v>
                </c:pt>
                <c:pt idx="5">
                  <c:v>Female</c:v>
                </c:pt>
                <c:pt idx="7">
                  <c:v>Male-to-male sexual contact</c:v>
                </c:pt>
                <c:pt idx="8">
                  <c:v>Injection drug use (IDU)—Male</c:v>
                </c:pt>
                <c:pt idx="9">
                  <c:v>Injection drug use (IDU)—Female</c:v>
                </c:pt>
                <c:pt idx="10">
                  <c:v>Male-to-male sexual contact and IDU</c:v>
                </c:pt>
                <c:pt idx="11">
                  <c:v>Heterosexual contact—Male</c:v>
                </c:pt>
                <c:pt idx="12">
                  <c:v>Heterosexual contact—Female</c:v>
                </c:pt>
              </c:strCache>
            </c:strRef>
          </c:cat>
          <c:val>
            <c:numRef>
              <c:f>Sheet1!$B$2:$B$15</c:f>
              <c:numCache>
                <c:formatCode>General</c:formatCode>
                <c:ptCount val="14"/>
                <c:pt idx="1">
                  <c:v>46</c:v>
                </c:pt>
                <c:pt idx="2">
                  <c:v>57.9</c:v>
                </c:pt>
                <c:pt idx="4">
                  <c:v>58.8</c:v>
                </c:pt>
                <c:pt idx="5">
                  <c:v>55.2</c:v>
                </c:pt>
                <c:pt idx="7">
                  <c:v>61.2</c:v>
                </c:pt>
                <c:pt idx="8">
                  <c:v>48.4</c:v>
                </c:pt>
                <c:pt idx="9">
                  <c:v>53.2</c:v>
                </c:pt>
                <c:pt idx="10">
                  <c:v>58.9</c:v>
                </c:pt>
                <c:pt idx="11">
                  <c:v>53.5</c:v>
                </c:pt>
                <c:pt idx="12">
                  <c:v>56.2</c:v>
                </c:pt>
              </c:numCache>
            </c:numRef>
          </c:val>
          <c:extLst>
            <c:ext xmlns:c16="http://schemas.microsoft.com/office/drawing/2014/chart" uri="{C3380CC4-5D6E-409C-BE32-E72D297353CC}">
              <c16:uniqueId val="{00000014-0C07-4846-AFA5-E9790E238F5F}"/>
            </c:ext>
          </c:extLst>
        </c:ser>
        <c:dLbls>
          <c:showLegendKey val="0"/>
          <c:showVal val="0"/>
          <c:showCatName val="0"/>
          <c:showSerName val="0"/>
          <c:showPercent val="0"/>
          <c:showBubbleSize val="0"/>
        </c:dLbls>
        <c:gapWidth val="0"/>
        <c:axId val="289699456"/>
        <c:axId val="28970416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Target</c:v>
                      </c:pt>
                    </c:strCache>
                  </c:strRef>
                </c:tx>
                <c:spPr>
                  <a:solidFill>
                    <a:schemeClr val="accent2"/>
                  </a:solidFill>
                  <a:ln>
                    <a:noFill/>
                  </a:ln>
                  <a:effectLst/>
                </c:spPr>
                <c:invertIfNegative val="0"/>
                <c:cat>
                  <c:strRef>
                    <c:extLst>
                      <c:ext uri="{02D57815-91ED-43cb-92C2-25804820EDAC}">
                        <c15:formulaRef>
                          <c15:sqref>Sheet1!$A$2:$A$15</c15:sqref>
                        </c15:formulaRef>
                      </c:ext>
                    </c:extLst>
                    <c:strCache>
                      <c:ptCount val="13"/>
                      <c:pt idx="1">
                        <c:v>*2010 Total</c:v>
                      </c:pt>
                      <c:pt idx="2">
                        <c:v>2014 Total</c:v>
                      </c:pt>
                      <c:pt idx="4">
                        <c:v>Male</c:v>
                      </c:pt>
                      <c:pt idx="5">
                        <c:v>Female</c:v>
                      </c:pt>
                      <c:pt idx="7">
                        <c:v>Male-to-male sexual contact</c:v>
                      </c:pt>
                      <c:pt idx="8">
                        <c:v>Injection drug use (IDU)—Male</c:v>
                      </c:pt>
                      <c:pt idx="9">
                        <c:v>Injection drug use (IDU)—Female</c:v>
                      </c:pt>
                      <c:pt idx="10">
                        <c:v>Male-to-male sexual contact and IDU</c:v>
                      </c:pt>
                      <c:pt idx="11">
                        <c:v>Heterosexual contact—Male</c:v>
                      </c:pt>
                      <c:pt idx="12">
                        <c:v>Heterosexual contact—Female</c:v>
                      </c:pt>
                    </c:strCache>
                  </c:strRef>
                </c:cat>
                <c:val>
                  <c:numRef>
                    <c:extLst>
                      <c:ext uri="{02D57815-91ED-43cb-92C2-25804820EDAC}">
                        <c15:formulaRef>
                          <c15:sqref>Sheet1!$C$2:$C$15</c15:sqref>
                        </c15:formulaRef>
                      </c:ext>
                    </c:extLst>
                    <c:numCache>
                      <c:formatCode>General</c:formatCode>
                      <c:ptCount val="14"/>
                      <c:pt idx="0">
                        <c:v>80</c:v>
                      </c:pt>
                      <c:pt idx="13">
                        <c:v>80</c:v>
                      </c:pt>
                    </c:numCache>
                  </c:numRef>
                </c:val>
                <c:extLst>
                  <c:ext xmlns:c16="http://schemas.microsoft.com/office/drawing/2014/chart" uri="{C3380CC4-5D6E-409C-BE32-E72D297353CC}">
                    <c16:uniqueId val="{00000015-0C07-4846-AFA5-E9790E238F5F}"/>
                  </c:ext>
                </c:extLst>
              </c15:ser>
            </c15:filteredBarSeries>
          </c:ext>
        </c:extLst>
      </c:barChart>
      <c:catAx>
        <c:axId val="289699456"/>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lgn="just">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704160"/>
        <c:crosses val="autoZero"/>
        <c:auto val="1"/>
        <c:lblAlgn val="ctr"/>
        <c:lblOffset val="100"/>
        <c:noMultiLvlLbl val="0"/>
      </c:catAx>
      <c:valAx>
        <c:axId val="289704160"/>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6136185513207485"/>
              <c:y val="0.9222309963879473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699456"/>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09158180128611"/>
          <c:y val="3.2430773530824443E-2"/>
          <c:w val="0.77004935440696554"/>
          <c:h val="0.7867134579817194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3E52-45F6-9AD9-30EB4DA71C1D}"/>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3E52-45F6-9AD9-30EB4DA71C1D}"/>
              </c:ext>
            </c:extLst>
          </c:dPt>
          <c:dPt>
            <c:idx val="4"/>
            <c:invertIfNegative val="0"/>
            <c:bubble3D val="0"/>
            <c:spPr>
              <a:solidFill>
                <a:srgbClr val="DCE6F2"/>
              </a:solidFill>
              <a:ln>
                <a:solidFill>
                  <a:schemeClr val="tx1"/>
                </a:solidFill>
              </a:ln>
              <a:effectLst/>
            </c:spPr>
            <c:extLst>
              <c:ext xmlns:c16="http://schemas.microsoft.com/office/drawing/2014/chart" uri="{C3380CC4-5D6E-409C-BE32-E72D297353CC}">
                <c16:uniqueId val="{00000005-3E52-45F6-9AD9-30EB4DA71C1D}"/>
              </c:ext>
            </c:extLst>
          </c:dPt>
          <c:dPt>
            <c:idx val="5"/>
            <c:invertIfNegative val="0"/>
            <c:bubble3D val="0"/>
            <c:spPr>
              <a:solidFill>
                <a:srgbClr val="B7DEE8"/>
              </a:solidFill>
              <a:ln>
                <a:solidFill>
                  <a:schemeClr val="tx1"/>
                </a:solidFill>
              </a:ln>
              <a:effectLst/>
            </c:spPr>
            <c:extLst>
              <c:ext xmlns:c16="http://schemas.microsoft.com/office/drawing/2014/chart" uri="{C3380CC4-5D6E-409C-BE32-E72D297353CC}">
                <c16:uniqueId val="{00000007-3E52-45F6-9AD9-30EB4DA71C1D}"/>
              </c:ext>
            </c:extLst>
          </c:dPt>
          <c:dPt>
            <c:idx val="6"/>
            <c:invertIfNegative val="0"/>
            <c:bubble3D val="0"/>
            <c:spPr>
              <a:solidFill>
                <a:srgbClr val="376092"/>
              </a:solidFill>
              <a:ln>
                <a:solidFill>
                  <a:schemeClr val="tx1"/>
                </a:solidFill>
              </a:ln>
              <a:effectLst/>
            </c:spPr>
            <c:extLst>
              <c:ext xmlns:c16="http://schemas.microsoft.com/office/drawing/2014/chart" uri="{C3380CC4-5D6E-409C-BE32-E72D297353CC}">
                <c16:uniqueId val="{0000001F-B672-404A-AE3D-CCDA5A925E6A}"/>
              </c:ext>
            </c:extLst>
          </c:dPt>
          <c:dPt>
            <c:idx val="7"/>
            <c:invertIfNegative val="0"/>
            <c:bubble3D val="0"/>
            <c:spPr>
              <a:solidFill>
                <a:srgbClr val="4BACC6"/>
              </a:solidFill>
              <a:ln>
                <a:solidFill>
                  <a:schemeClr val="tx1"/>
                </a:solidFill>
              </a:ln>
              <a:effectLst/>
            </c:spPr>
            <c:extLst>
              <c:ext xmlns:c16="http://schemas.microsoft.com/office/drawing/2014/chart" uri="{C3380CC4-5D6E-409C-BE32-E72D297353CC}">
                <c16:uniqueId val="{00000009-3E52-45F6-9AD9-30EB4DA71C1D}"/>
              </c:ext>
            </c:extLst>
          </c:dPt>
          <c:dPt>
            <c:idx val="8"/>
            <c:invertIfNegative val="0"/>
            <c:bubble3D val="0"/>
            <c:spPr>
              <a:solidFill>
                <a:srgbClr val="31859C"/>
              </a:solidFill>
              <a:ln>
                <a:solidFill>
                  <a:schemeClr val="tx1"/>
                </a:solidFill>
              </a:ln>
              <a:effectLst/>
            </c:spPr>
            <c:extLst>
              <c:ext xmlns:c16="http://schemas.microsoft.com/office/drawing/2014/chart" uri="{C3380CC4-5D6E-409C-BE32-E72D297353CC}">
                <c16:uniqueId val="{0000000B-3E52-45F6-9AD9-30EB4DA71C1D}"/>
              </c:ext>
            </c:extLst>
          </c:dPt>
          <c:dPt>
            <c:idx val="9"/>
            <c:invertIfNegative val="0"/>
            <c:bubble3D val="0"/>
            <c:spPr>
              <a:solidFill>
                <a:srgbClr val="95B3D7"/>
              </a:solidFill>
              <a:ln>
                <a:solidFill>
                  <a:schemeClr val="tx1"/>
                </a:solidFill>
              </a:ln>
              <a:effectLst/>
            </c:spPr>
            <c:extLst>
              <c:ext xmlns:c16="http://schemas.microsoft.com/office/drawing/2014/chart" uri="{C3380CC4-5D6E-409C-BE32-E72D297353CC}">
                <c16:uniqueId val="{0000000D-3E52-45F6-9AD9-30EB4DA71C1D}"/>
              </c:ext>
            </c:extLst>
          </c:dPt>
          <c:dPt>
            <c:idx val="10"/>
            <c:invertIfNegative val="0"/>
            <c:bubble3D val="0"/>
            <c:spPr>
              <a:solidFill>
                <a:srgbClr val="FF9F52"/>
              </a:solidFill>
              <a:ln>
                <a:solidFill>
                  <a:schemeClr val="tx1"/>
                </a:solidFill>
              </a:ln>
              <a:effectLst/>
            </c:spPr>
            <c:extLst>
              <c:ext xmlns:c16="http://schemas.microsoft.com/office/drawing/2014/chart" uri="{C3380CC4-5D6E-409C-BE32-E72D297353CC}">
                <c16:uniqueId val="{0000000F-3E52-45F6-9AD9-30EB4DA71C1D}"/>
              </c:ext>
            </c:extLst>
          </c:dPt>
          <c:dPt>
            <c:idx val="11"/>
            <c:invertIfNegative val="0"/>
            <c:bubble3D val="0"/>
            <c:spPr>
              <a:solidFill>
                <a:srgbClr val="D05E00"/>
              </a:solidFill>
              <a:ln>
                <a:solidFill>
                  <a:schemeClr val="tx1"/>
                </a:solidFill>
              </a:ln>
              <a:effectLst/>
            </c:spPr>
            <c:extLst>
              <c:ext xmlns:c16="http://schemas.microsoft.com/office/drawing/2014/chart" uri="{C3380CC4-5D6E-409C-BE32-E72D297353CC}">
                <c16:uniqueId val="{00000011-3E52-45F6-9AD9-30EB4DA71C1D}"/>
              </c:ext>
            </c:extLst>
          </c:dPt>
          <c:dPt>
            <c:idx val="12"/>
            <c:invertIfNegative val="0"/>
            <c:bubble3D val="0"/>
            <c:spPr>
              <a:solidFill>
                <a:srgbClr val="F26D00"/>
              </a:solidFill>
              <a:ln>
                <a:solidFill>
                  <a:schemeClr val="tx1"/>
                </a:solidFill>
              </a:ln>
              <a:effectLst/>
            </c:spPr>
            <c:extLst>
              <c:ext xmlns:c16="http://schemas.microsoft.com/office/drawing/2014/chart" uri="{C3380CC4-5D6E-409C-BE32-E72D297353CC}">
                <c16:uniqueId val="{00000013-9B1F-40F3-9E01-E1FDCBDE30B0}"/>
              </c:ext>
            </c:extLst>
          </c:dPt>
          <c:dPt>
            <c:idx val="13"/>
            <c:invertIfNegative val="0"/>
            <c:bubble3D val="0"/>
            <c:spPr>
              <a:solidFill>
                <a:srgbClr val="FF7F15"/>
              </a:solidFill>
              <a:ln>
                <a:solidFill>
                  <a:schemeClr val="tx1"/>
                </a:solidFill>
              </a:ln>
              <a:effectLst/>
            </c:spPr>
            <c:extLst>
              <c:ext xmlns:c16="http://schemas.microsoft.com/office/drawing/2014/chart" uri="{C3380CC4-5D6E-409C-BE32-E72D297353CC}">
                <c16:uniqueId val="{0000001E-B672-404A-AE3D-CCDA5A925E6A}"/>
              </c:ext>
            </c:extLst>
          </c:dPt>
          <c:dPt>
            <c:idx val="14"/>
            <c:invertIfNegative val="0"/>
            <c:bubble3D val="0"/>
            <c:spPr>
              <a:solidFill>
                <a:srgbClr val="FF9F52"/>
              </a:solidFill>
              <a:ln>
                <a:solidFill>
                  <a:schemeClr val="tx1"/>
                </a:solidFill>
              </a:ln>
              <a:effectLst/>
            </c:spPr>
            <c:extLst>
              <c:ext xmlns:c16="http://schemas.microsoft.com/office/drawing/2014/chart" uri="{C3380CC4-5D6E-409C-BE32-E72D297353CC}">
                <c16:uniqueId val="{00000015-9B1F-40F3-9E01-E1FDCBDE30B0}"/>
              </c:ext>
            </c:extLst>
          </c:dPt>
          <c:dPt>
            <c:idx val="15"/>
            <c:invertIfNegative val="0"/>
            <c:bubble3D val="0"/>
            <c:spPr>
              <a:solidFill>
                <a:srgbClr val="FFBF8C"/>
              </a:solidFill>
              <a:ln>
                <a:solidFill>
                  <a:schemeClr val="tx1"/>
                </a:solidFill>
              </a:ln>
              <a:effectLst/>
            </c:spPr>
            <c:extLst>
              <c:ext xmlns:c16="http://schemas.microsoft.com/office/drawing/2014/chart" uri="{C3380CC4-5D6E-409C-BE32-E72D297353CC}">
                <c16:uniqueId val="{00000017-9B1F-40F3-9E01-E1FDCBDE30B0}"/>
              </c:ext>
            </c:extLst>
          </c:dPt>
          <c:dPt>
            <c:idx val="16"/>
            <c:invertIfNegative val="0"/>
            <c:bubble3D val="0"/>
            <c:spPr>
              <a:solidFill>
                <a:srgbClr val="FF7F15"/>
              </a:solidFill>
              <a:ln>
                <a:solidFill>
                  <a:schemeClr val="tx1"/>
                </a:solidFill>
              </a:ln>
              <a:effectLst/>
            </c:spPr>
            <c:extLst>
              <c:ext xmlns:c16="http://schemas.microsoft.com/office/drawing/2014/chart" uri="{C3380CC4-5D6E-409C-BE32-E72D297353CC}">
                <c16:uniqueId val="{00000019-9B1F-40F3-9E01-E1FDCBDE30B0}"/>
              </c:ext>
            </c:extLst>
          </c:dPt>
          <c:dPt>
            <c:idx val="17"/>
            <c:invertIfNegative val="0"/>
            <c:bubble3D val="0"/>
            <c:spPr>
              <a:solidFill>
                <a:srgbClr val="FF9F52"/>
              </a:solidFill>
              <a:ln>
                <a:solidFill>
                  <a:schemeClr val="tx1"/>
                </a:solidFill>
              </a:ln>
              <a:effectLst/>
            </c:spPr>
            <c:extLst>
              <c:ext xmlns:c16="http://schemas.microsoft.com/office/drawing/2014/chart" uri="{C3380CC4-5D6E-409C-BE32-E72D297353CC}">
                <c16:uniqueId val="{0000001B-9B1F-40F3-9E01-E1FDCBDE30B0}"/>
              </c:ext>
            </c:extLst>
          </c:dPt>
          <c:dPt>
            <c:idx val="18"/>
            <c:invertIfNegative val="0"/>
            <c:bubble3D val="0"/>
            <c:spPr>
              <a:solidFill>
                <a:srgbClr val="FFBF8C"/>
              </a:solidFill>
              <a:ln>
                <a:solidFill>
                  <a:schemeClr val="tx1"/>
                </a:solidFill>
              </a:ln>
              <a:effectLst/>
            </c:spPr>
            <c:extLst>
              <c:ext xmlns:c16="http://schemas.microsoft.com/office/drawing/2014/chart" uri="{C3380CC4-5D6E-409C-BE32-E72D297353CC}">
                <c16:uniqueId val="{0000001D-9B1F-40F3-9E01-E1FDCBDE30B0}"/>
              </c:ext>
            </c:extLst>
          </c:dPt>
          <c:cat>
            <c:strRef>
              <c:f>Sheet1!$A$2:$A$18</c:f>
              <c:strCache>
                <c:ptCount val="16"/>
                <c:pt idx="1">
                  <c:v>*2010 Total</c:v>
                </c:pt>
                <c:pt idx="2">
                  <c:v>2014 Total</c:v>
                </c:pt>
                <c:pt idx="4">
                  <c:v>American Indian</c:v>
                </c:pt>
                <c:pt idx="5">
                  <c:v>Asian</c:v>
                </c:pt>
                <c:pt idx="6">
                  <c:v>Native Hawaiian</c:v>
                </c:pt>
                <c:pt idx="7">
                  <c:v>Black</c:v>
                </c:pt>
                <c:pt idx="8">
                  <c:v>White</c:v>
                </c:pt>
                <c:pt idx="9">
                  <c:v>Hispanic</c:v>
                </c:pt>
                <c:pt idx="11">
                  <c:v>   13–24</c:v>
                </c:pt>
                <c:pt idx="12">
                  <c:v>   25–34</c:v>
                </c:pt>
                <c:pt idx="13">
                  <c:v>   35–44</c:v>
                </c:pt>
                <c:pt idx="14">
                  <c:v>   45–54</c:v>
                </c:pt>
                <c:pt idx="15">
                  <c:v>   ≥55</c:v>
                </c:pt>
              </c:strCache>
            </c:strRef>
          </c:cat>
          <c:val>
            <c:numRef>
              <c:f>Sheet1!$B$2:$B$18</c:f>
              <c:numCache>
                <c:formatCode>General</c:formatCode>
                <c:ptCount val="17"/>
                <c:pt idx="1">
                  <c:v>46</c:v>
                </c:pt>
                <c:pt idx="2">
                  <c:v>57.9</c:v>
                </c:pt>
                <c:pt idx="4">
                  <c:v>56.8</c:v>
                </c:pt>
                <c:pt idx="5">
                  <c:v>63.3</c:v>
                </c:pt>
                <c:pt idx="6">
                  <c:v>59.2</c:v>
                </c:pt>
                <c:pt idx="7">
                  <c:v>51.5</c:v>
                </c:pt>
                <c:pt idx="8">
                  <c:v>65</c:v>
                </c:pt>
                <c:pt idx="9">
                  <c:v>58.2</c:v>
                </c:pt>
                <c:pt idx="11">
                  <c:v>48.1</c:v>
                </c:pt>
                <c:pt idx="12">
                  <c:v>52.3</c:v>
                </c:pt>
                <c:pt idx="13">
                  <c:v>56.2</c:v>
                </c:pt>
                <c:pt idx="14">
                  <c:v>60.4</c:v>
                </c:pt>
                <c:pt idx="15">
                  <c:v>61.1</c:v>
                </c:pt>
              </c:numCache>
            </c:numRef>
          </c:val>
          <c:extLst>
            <c:ext xmlns:c16="http://schemas.microsoft.com/office/drawing/2014/chart" uri="{C3380CC4-5D6E-409C-BE32-E72D297353CC}">
              <c16:uniqueId val="{00000012-3E52-45F6-9AD9-30EB4DA71C1D}"/>
            </c:ext>
          </c:extLst>
        </c:ser>
        <c:dLbls>
          <c:showLegendKey val="0"/>
          <c:showVal val="0"/>
          <c:showCatName val="0"/>
          <c:showSerName val="0"/>
          <c:showPercent val="0"/>
          <c:showBubbleSize val="0"/>
        </c:dLbls>
        <c:gapWidth val="0"/>
        <c:axId val="289693576"/>
        <c:axId val="289700632"/>
      </c:barChart>
      <c:catAx>
        <c:axId val="289693576"/>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700632"/>
        <c:crosses val="autoZero"/>
        <c:auto val="1"/>
        <c:lblAlgn val="ctr"/>
        <c:lblOffset val="100"/>
        <c:noMultiLvlLbl val="0"/>
      </c:catAx>
      <c:valAx>
        <c:axId val="289700632"/>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89693576"/>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53246816370181E-2"/>
          <c:y val="0.10578182212957532"/>
          <c:w val="0.90795767716535436"/>
          <c:h val="0.70742595886534532"/>
        </c:manualLayout>
      </c:layout>
      <c:lineChart>
        <c:grouping val="standard"/>
        <c:varyColors val="0"/>
        <c:ser>
          <c:idx val="0"/>
          <c:order val="0"/>
          <c:tx>
            <c:strRef>
              <c:f>Sheet1!$B$1</c:f>
              <c:strCache>
                <c:ptCount val="1"/>
                <c:pt idx="0">
                  <c:v>Males</c:v>
                </c:pt>
              </c:strCache>
            </c:strRef>
          </c:tx>
          <c:spPr>
            <a:ln w="28575" cap="rnd">
              <a:solidFill>
                <a:srgbClr val="006666"/>
              </a:solidFill>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Sheet1!$B$2:$B$77</c:f>
              <c:numCache>
                <c:formatCode>General</c:formatCode>
                <c:ptCount val="76"/>
                <c:pt idx="22" formatCode="#,##0">
                  <c:v>14158</c:v>
                </c:pt>
                <c:pt idx="23" formatCode="#,##0">
                  <c:v>14305</c:v>
                </c:pt>
                <c:pt idx="24" formatCode="#,##0">
                  <c:v>14354</c:v>
                </c:pt>
                <c:pt idx="25" formatCode="#,##0">
                  <c:v>12997</c:v>
                </c:pt>
                <c:pt idx="26" formatCode="#,##0">
                  <c:v>13001</c:v>
                </c:pt>
                <c:pt idx="27" formatCode="#,##0">
                  <c:v>11876</c:v>
                </c:pt>
                <c:pt idx="28" formatCode="#,##0">
                  <c:v>12146</c:v>
                </c:pt>
                <c:pt idx="29" formatCode="#,##0">
                  <c:v>14531</c:v>
                </c:pt>
                <c:pt idx="30" formatCode="#,##0">
                  <c:v>15842</c:v>
                </c:pt>
                <c:pt idx="31" formatCode="#,##0">
                  <c:v>16292</c:v>
                </c:pt>
                <c:pt idx="32" formatCode="#,##0">
                  <c:v>16888</c:v>
                </c:pt>
                <c:pt idx="33" formatCode="#,##0">
                  <c:v>17903</c:v>
                </c:pt>
                <c:pt idx="34" formatCode="#,##0">
                  <c:v>18429</c:v>
                </c:pt>
                <c:pt idx="35" formatCode="#,##0">
                  <c:v>17301</c:v>
                </c:pt>
                <c:pt idx="36" formatCode="#,##0">
                  <c:v>15233</c:v>
                </c:pt>
                <c:pt idx="37" formatCode="#,##0">
                  <c:v>16325</c:v>
                </c:pt>
                <c:pt idx="38" formatCode="#,##0">
                  <c:v>19183</c:v>
                </c:pt>
                <c:pt idx="39" formatCode="#,##0">
                  <c:v>20767</c:v>
                </c:pt>
                <c:pt idx="40" formatCode="#,##0">
                  <c:v>23436</c:v>
                </c:pt>
                <c:pt idx="41" formatCode="#,##0">
                  <c:v>24988</c:v>
                </c:pt>
                <c:pt idx="42" formatCode="#,##0">
                  <c:v>23616</c:v>
                </c:pt>
                <c:pt idx="43" formatCode="#,##0">
                  <c:v>20576</c:v>
                </c:pt>
                <c:pt idx="44" formatCode="#,##0">
                  <c:v>18994</c:v>
                </c:pt>
                <c:pt idx="45" formatCode="#,##0">
                  <c:v>18782</c:v>
                </c:pt>
                <c:pt idx="46" formatCode="#,##0">
                  <c:v>22785</c:v>
                </c:pt>
                <c:pt idx="47" formatCode="#,##0">
                  <c:v>24616</c:v>
                </c:pt>
                <c:pt idx="48" formatCode="#,##0">
                  <c:v>27052</c:v>
                </c:pt>
                <c:pt idx="49" formatCode="#,##0">
                  <c:v>28490</c:v>
                </c:pt>
                <c:pt idx="50" formatCode="#,##0">
                  <c:v>23599</c:v>
                </c:pt>
                <c:pt idx="51" formatCode="#,##0">
                  <c:v>18062</c:v>
                </c:pt>
                <c:pt idx="52" formatCode="#,##0">
                  <c:v>14092</c:v>
                </c:pt>
                <c:pt idx="53" formatCode="#,##0">
                  <c:v>10672</c:v>
                </c:pt>
                <c:pt idx="54" formatCode="#,##0">
                  <c:v>8764</c:v>
                </c:pt>
                <c:pt idx="55" formatCode="#,##0">
                  <c:v>6011</c:v>
                </c:pt>
                <c:pt idx="56" formatCode="#,##0">
                  <c:v>4660</c:v>
                </c:pt>
                <c:pt idx="57" formatCode="#,##0">
                  <c:v>3909</c:v>
                </c:pt>
                <c:pt idx="58" formatCode="#,##0">
                  <c:v>3835</c:v>
                </c:pt>
                <c:pt idx="59" formatCode="#,##0">
                  <c:v>3532</c:v>
                </c:pt>
                <c:pt idx="60" formatCode="#,##0">
                  <c:v>4134</c:v>
                </c:pt>
                <c:pt idx="61" formatCode="#,##0">
                  <c:v>5267</c:v>
                </c:pt>
                <c:pt idx="62" formatCode="#,##0">
                  <c:v>5956</c:v>
                </c:pt>
                <c:pt idx="63" formatCode="#,##0">
                  <c:v>6722</c:v>
                </c:pt>
                <c:pt idx="64" formatCode="#,##0">
                  <c:v>7383</c:v>
                </c:pt>
                <c:pt idx="65" formatCode="#,##0">
                  <c:v>8293</c:v>
                </c:pt>
                <c:pt idx="66" formatCode="#,##0">
                  <c:v>9769</c:v>
                </c:pt>
                <c:pt idx="67" formatCode="#,##0">
                  <c:v>11255</c:v>
                </c:pt>
                <c:pt idx="68" formatCode="#,##0">
                  <c:v>11764</c:v>
                </c:pt>
                <c:pt idx="69" formatCode="#,##0">
                  <c:v>11981</c:v>
                </c:pt>
                <c:pt idx="70" formatCode="#,##0">
                  <c:v>12453</c:v>
                </c:pt>
                <c:pt idx="71" formatCode="#,##0">
                  <c:v>14190</c:v>
                </c:pt>
                <c:pt idx="72" formatCode="#,##0">
                  <c:v>15861</c:v>
                </c:pt>
                <c:pt idx="73" formatCode="#,##0">
                  <c:v>18146</c:v>
                </c:pt>
                <c:pt idx="74" formatCode="#,##0">
                  <c:v>21547</c:v>
                </c:pt>
                <c:pt idx="75">
                  <c:v>24724</c:v>
                </c:pt>
              </c:numCache>
            </c:numRef>
          </c:val>
          <c:smooth val="0"/>
          <c:extLst>
            <c:ext xmlns:c16="http://schemas.microsoft.com/office/drawing/2014/chart" uri="{C3380CC4-5D6E-409C-BE32-E72D297353CC}">
              <c16:uniqueId val="{00000000-937B-4C3B-B589-FC93D8ECCBC7}"/>
            </c:ext>
          </c:extLst>
        </c:ser>
        <c:ser>
          <c:idx val="1"/>
          <c:order val="1"/>
          <c:tx>
            <c:strRef>
              <c:f>Sheet1!$C$1</c:f>
              <c:strCache>
                <c:ptCount val="1"/>
                <c:pt idx="0">
                  <c:v>Females</c:v>
                </c:pt>
              </c:strCache>
            </c:strRef>
          </c:tx>
          <c:spPr>
            <a:ln w="28575" cap="rnd">
              <a:solidFill>
                <a:srgbClr val="CC3300"/>
              </a:solidFill>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Sheet1!$C$2:$C$77</c:f>
              <c:numCache>
                <c:formatCode>General</c:formatCode>
                <c:ptCount val="76"/>
                <c:pt idx="22" formatCode="#,##0">
                  <c:v>8093</c:v>
                </c:pt>
                <c:pt idx="23" formatCode="#,##0">
                  <c:v>8664</c:v>
                </c:pt>
                <c:pt idx="24" formatCode="#,##0">
                  <c:v>8984</c:v>
                </c:pt>
                <c:pt idx="25" formatCode="#,##0">
                  <c:v>8417</c:v>
                </c:pt>
                <c:pt idx="26" formatCode="#,##0">
                  <c:v>8052</c:v>
                </c:pt>
                <c:pt idx="27" formatCode="#,##0">
                  <c:v>7143</c:v>
                </c:pt>
                <c:pt idx="28" formatCode="#,##0">
                  <c:v>6984</c:v>
                </c:pt>
                <c:pt idx="29" formatCode="#,##0">
                  <c:v>7451</c:v>
                </c:pt>
                <c:pt idx="30" formatCode="#,##0">
                  <c:v>7941</c:v>
                </c:pt>
                <c:pt idx="31" formatCode="#,##0">
                  <c:v>8137</c:v>
                </c:pt>
                <c:pt idx="32" formatCode="#,##0">
                  <c:v>7937</c:v>
                </c:pt>
                <c:pt idx="33" formatCode="#,##0">
                  <c:v>7482</c:v>
                </c:pt>
                <c:pt idx="34" formatCode="#,##0">
                  <c:v>7132</c:v>
                </c:pt>
                <c:pt idx="35" formatCode="#,##0">
                  <c:v>6430</c:v>
                </c:pt>
                <c:pt idx="36" formatCode="#,##0">
                  <c:v>5166</c:v>
                </c:pt>
                <c:pt idx="37" formatCode="#,##0">
                  <c:v>5331</c:v>
                </c:pt>
                <c:pt idx="38" formatCode="#,##0">
                  <c:v>5691</c:v>
                </c:pt>
                <c:pt idx="39" formatCode="#,##0">
                  <c:v>6437</c:v>
                </c:pt>
                <c:pt idx="40" formatCode="#,##0">
                  <c:v>7830</c:v>
                </c:pt>
                <c:pt idx="41" formatCode="#,##0">
                  <c:v>8625</c:v>
                </c:pt>
                <c:pt idx="42" formatCode="#,##0">
                  <c:v>9082</c:v>
                </c:pt>
                <c:pt idx="43" formatCode="#,##0">
                  <c:v>8031</c:v>
                </c:pt>
                <c:pt idx="44" formatCode="#,##0">
                  <c:v>8137</c:v>
                </c:pt>
                <c:pt idx="45" formatCode="#,##0">
                  <c:v>8885</c:v>
                </c:pt>
                <c:pt idx="46" formatCode="#,##0">
                  <c:v>12800</c:v>
                </c:pt>
                <c:pt idx="47" formatCode="#,##0">
                  <c:v>15858</c:v>
                </c:pt>
                <c:pt idx="48" formatCode="#,##0">
                  <c:v>18774</c:v>
                </c:pt>
                <c:pt idx="49" formatCode="#,##0">
                  <c:v>22088</c:v>
                </c:pt>
                <c:pt idx="50" formatCode="#,##0">
                  <c:v>19311</c:v>
                </c:pt>
                <c:pt idx="51" formatCode="#,##0">
                  <c:v>15947</c:v>
                </c:pt>
                <c:pt idx="52" formatCode="#,##0">
                  <c:v>12435</c:v>
                </c:pt>
                <c:pt idx="53" formatCode="#,##0">
                  <c:v>9936</c:v>
                </c:pt>
                <c:pt idx="54" formatCode="#,##0">
                  <c:v>7778</c:v>
                </c:pt>
                <c:pt idx="55" formatCode="#,##0">
                  <c:v>5394</c:v>
                </c:pt>
                <c:pt idx="56" formatCode="#,##0">
                  <c:v>3895</c:v>
                </c:pt>
                <c:pt idx="57" formatCode="#,##0">
                  <c:v>3096</c:v>
                </c:pt>
                <c:pt idx="58" formatCode="#,##0">
                  <c:v>2777</c:v>
                </c:pt>
                <c:pt idx="59" formatCode="#,##0">
                  <c:v>2445</c:v>
                </c:pt>
                <c:pt idx="60" formatCode="#,##0">
                  <c:v>1967</c:v>
                </c:pt>
                <c:pt idx="61" formatCode="#,##0">
                  <c:v>1594</c:v>
                </c:pt>
                <c:pt idx="62" formatCode="#,##0">
                  <c:v>1217</c:v>
                </c:pt>
                <c:pt idx="63" formatCode="#,##0">
                  <c:v>1255</c:v>
                </c:pt>
                <c:pt idx="64" formatCode="#,##0">
                  <c:v>1339</c:v>
                </c:pt>
                <c:pt idx="65" formatCode="#,##0">
                  <c:v>1458</c:v>
                </c:pt>
                <c:pt idx="66" formatCode="#,##0">
                  <c:v>1692</c:v>
                </c:pt>
                <c:pt idx="67" formatCode="#,##0">
                  <c:v>2242</c:v>
                </c:pt>
                <c:pt idx="68" formatCode="#,##0">
                  <c:v>2232</c:v>
                </c:pt>
                <c:pt idx="69" formatCode="#,##0">
                  <c:v>1780</c:v>
                </c:pt>
                <c:pt idx="70" formatCode="#,##0">
                  <c:v>1501</c:v>
                </c:pt>
                <c:pt idx="71" formatCode="#,##0">
                  <c:v>1458</c:v>
                </c:pt>
                <c:pt idx="72" formatCode="#,##0">
                  <c:v>1500</c:v>
                </c:pt>
                <c:pt idx="73" formatCode="#,##0">
                  <c:v>1840</c:v>
                </c:pt>
                <c:pt idx="74" formatCode="#,##0">
                  <c:v>2298</c:v>
                </c:pt>
                <c:pt idx="75">
                  <c:v>3049</c:v>
                </c:pt>
              </c:numCache>
            </c:numRef>
          </c:val>
          <c:smooth val="0"/>
          <c:extLst>
            <c:ext xmlns:c16="http://schemas.microsoft.com/office/drawing/2014/chart" uri="{C3380CC4-5D6E-409C-BE32-E72D297353CC}">
              <c16:uniqueId val="{00000001-937B-4C3B-B589-FC93D8ECCBC7}"/>
            </c:ext>
          </c:extLst>
        </c:ser>
        <c:ser>
          <c:idx val="2"/>
          <c:order val="2"/>
          <c:tx>
            <c:strRef>
              <c:f>Sheet1!$D$1</c:f>
              <c:strCache>
                <c:ptCount val="1"/>
                <c:pt idx="0">
                  <c:v>Total</c:v>
                </c:pt>
              </c:strCache>
            </c:strRef>
          </c:tx>
          <c:spPr>
            <a:ln w="28575" cap="rnd">
              <a:solidFill>
                <a:schemeClr val="tx1"/>
              </a:solidFill>
              <a:prstDash val="dash"/>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Sheet1!$D$2:$D$77</c:f>
              <c:numCache>
                <c:formatCode>General</c:formatCode>
                <c:ptCount val="76"/>
                <c:pt idx="0">
                  <c:v>68231</c:v>
                </c:pt>
                <c:pt idx="1">
                  <c:v>75312</c:v>
                </c:pt>
                <c:pt idx="2">
                  <c:v>82204</c:v>
                </c:pt>
                <c:pt idx="3">
                  <c:v>78443</c:v>
                </c:pt>
                <c:pt idx="4">
                  <c:v>77007</c:v>
                </c:pt>
                <c:pt idx="5">
                  <c:v>94957</c:v>
                </c:pt>
                <c:pt idx="6">
                  <c:v>93545</c:v>
                </c:pt>
                <c:pt idx="7">
                  <c:v>68174</c:v>
                </c:pt>
                <c:pt idx="8">
                  <c:v>41942</c:v>
                </c:pt>
                <c:pt idx="9">
                  <c:v>23939</c:v>
                </c:pt>
                <c:pt idx="10">
                  <c:v>14485</c:v>
                </c:pt>
                <c:pt idx="11">
                  <c:v>10449</c:v>
                </c:pt>
                <c:pt idx="12">
                  <c:v>8637</c:v>
                </c:pt>
                <c:pt idx="13">
                  <c:v>7147</c:v>
                </c:pt>
                <c:pt idx="14">
                  <c:v>6454</c:v>
                </c:pt>
                <c:pt idx="15">
                  <c:v>6392</c:v>
                </c:pt>
                <c:pt idx="16">
                  <c:v>6576</c:v>
                </c:pt>
                <c:pt idx="17">
                  <c:v>7176</c:v>
                </c:pt>
                <c:pt idx="18">
                  <c:v>9799</c:v>
                </c:pt>
                <c:pt idx="19">
                  <c:v>16145</c:v>
                </c:pt>
                <c:pt idx="20">
                  <c:v>19851</c:v>
                </c:pt>
                <c:pt idx="21">
                  <c:v>21067</c:v>
                </c:pt>
                <c:pt idx="22">
                  <c:v>22251</c:v>
                </c:pt>
                <c:pt idx="23">
                  <c:v>22969</c:v>
                </c:pt>
                <c:pt idx="24">
                  <c:v>23338</c:v>
                </c:pt>
                <c:pt idx="25">
                  <c:v>21414</c:v>
                </c:pt>
                <c:pt idx="26">
                  <c:v>21053</c:v>
                </c:pt>
                <c:pt idx="27">
                  <c:v>19019</c:v>
                </c:pt>
                <c:pt idx="28">
                  <c:v>19130</c:v>
                </c:pt>
                <c:pt idx="29">
                  <c:v>21982</c:v>
                </c:pt>
                <c:pt idx="30">
                  <c:v>23783</c:v>
                </c:pt>
                <c:pt idx="31">
                  <c:v>24429</c:v>
                </c:pt>
                <c:pt idx="32">
                  <c:v>24825</c:v>
                </c:pt>
                <c:pt idx="33">
                  <c:v>25385</c:v>
                </c:pt>
                <c:pt idx="34">
                  <c:v>25561</c:v>
                </c:pt>
                <c:pt idx="35">
                  <c:v>23731</c:v>
                </c:pt>
                <c:pt idx="36">
                  <c:v>20399</c:v>
                </c:pt>
                <c:pt idx="37">
                  <c:v>21656</c:v>
                </c:pt>
                <c:pt idx="38">
                  <c:v>24874</c:v>
                </c:pt>
                <c:pt idx="39">
                  <c:v>27204</c:v>
                </c:pt>
                <c:pt idx="40">
                  <c:v>31266</c:v>
                </c:pt>
                <c:pt idx="41">
                  <c:v>33613</c:v>
                </c:pt>
                <c:pt idx="42">
                  <c:v>32398</c:v>
                </c:pt>
                <c:pt idx="43">
                  <c:v>28607</c:v>
                </c:pt>
                <c:pt idx="44">
                  <c:v>27131</c:v>
                </c:pt>
                <c:pt idx="45">
                  <c:v>27667</c:v>
                </c:pt>
                <c:pt idx="46">
                  <c:v>35585</c:v>
                </c:pt>
                <c:pt idx="47">
                  <c:v>40474</c:v>
                </c:pt>
                <c:pt idx="48">
                  <c:v>45826</c:v>
                </c:pt>
                <c:pt idx="49">
                  <c:v>50578</c:v>
                </c:pt>
                <c:pt idx="50">
                  <c:v>42950</c:v>
                </c:pt>
                <c:pt idx="51">
                  <c:v>34009</c:v>
                </c:pt>
                <c:pt idx="52">
                  <c:v>26527</c:v>
                </c:pt>
                <c:pt idx="53">
                  <c:v>20641</c:v>
                </c:pt>
                <c:pt idx="54">
                  <c:v>16543</c:v>
                </c:pt>
                <c:pt idx="55">
                  <c:v>11405</c:v>
                </c:pt>
                <c:pt idx="56">
                  <c:v>8556</c:v>
                </c:pt>
                <c:pt idx="57">
                  <c:v>7007</c:v>
                </c:pt>
                <c:pt idx="58">
                  <c:v>6617</c:v>
                </c:pt>
                <c:pt idx="59">
                  <c:v>5979</c:v>
                </c:pt>
                <c:pt idx="60">
                  <c:v>6103</c:v>
                </c:pt>
                <c:pt idx="61">
                  <c:v>6862</c:v>
                </c:pt>
                <c:pt idx="62">
                  <c:v>7177</c:v>
                </c:pt>
                <c:pt idx="63">
                  <c:v>7980</c:v>
                </c:pt>
                <c:pt idx="64">
                  <c:v>8724</c:v>
                </c:pt>
                <c:pt idx="65">
                  <c:v>9756</c:v>
                </c:pt>
                <c:pt idx="66">
                  <c:v>11466</c:v>
                </c:pt>
                <c:pt idx="67">
                  <c:v>13500</c:v>
                </c:pt>
                <c:pt idx="68">
                  <c:v>13997</c:v>
                </c:pt>
                <c:pt idx="69">
                  <c:v>13774</c:v>
                </c:pt>
                <c:pt idx="70">
                  <c:v>13970</c:v>
                </c:pt>
                <c:pt idx="71">
                  <c:v>15667</c:v>
                </c:pt>
                <c:pt idx="72">
                  <c:v>17375</c:v>
                </c:pt>
                <c:pt idx="73">
                  <c:v>19999</c:v>
                </c:pt>
                <c:pt idx="74">
                  <c:v>23872</c:v>
                </c:pt>
                <c:pt idx="75">
                  <c:v>27814</c:v>
                </c:pt>
              </c:numCache>
            </c:numRef>
          </c:val>
          <c:smooth val="0"/>
          <c:extLst>
            <c:ext xmlns:c16="http://schemas.microsoft.com/office/drawing/2014/chart" uri="{C3380CC4-5D6E-409C-BE32-E72D297353CC}">
              <c16:uniqueId val="{00000002-937B-4C3B-B589-FC93D8ECCBC7}"/>
            </c:ext>
          </c:extLst>
        </c:ser>
        <c:dLbls>
          <c:showLegendKey val="0"/>
          <c:showVal val="0"/>
          <c:showCatName val="0"/>
          <c:showSerName val="0"/>
          <c:showPercent val="0"/>
          <c:showBubbleSize val="0"/>
        </c:dLbls>
        <c:marker val="1"/>
        <c:smooth val="0"/>
        <c:axId val="46195840"/>
        <c:axId val="46197760"/>
      </c:lineChart>
      <c:lineChart>
        <c:grouping val="standard"/>
        <c:varyColors val="0"/>
        <c:ser>
          <c:idx val="3"/>
          <c:order val="3"/>
          <c:tx>
            <c:strRef>
              <c:f>Sheet1!$E$1</c:f>
              <c:strCache>
                <c:ptCount val="1"/>
                <c:pt idx="0">
                  <c:v>M:F Ratio</c:v>
                </c:pt>
              </c:strCache>
            </c:strRef>
          </c:tx>
          <c:spPr>
            <a:ln w="38100" cap="rnd">
              <a:solidFill>
                <a:srgbClr val="7030A0"/>
              </a:solidFill>
              <a:round/>
            </a:ln>
            <a:effectLst/>
          </c:spPr>
          <c:marker>
            <c:symbol val="none"/>
          </c:marker>
          <c:cat>
            <c:numRef>
              <c:f>Sheet1!$A$2:$A$77</c:f>
              <c:numCache>
                <c:formatCode>General</c:formatCode>
                <c:ptCount val="76"/>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numCache>
            </c:numRef>
          </c:cat>
          <c:val>
            <c:numRef>
              <c:f>Sheet1!$E$2:$E$77</c:f>
              <c:numCache>
                <c:formatCode>General</c:formatCode>
                <c:ptCount val="76"/>
                <c:pt idx="22">
                  <c:v>1.749413073026072</c:v>
                </c:pt>
                <c:pt idx="23">
                  <c:v>1.6510849492151431</c:v>
                </c:pt>
                <c:pt idx="24">
                  <c:v>1.5977292965271594</c:v>
                </c:pt>
                <c:pt idx="25">
                  <c:v>1.5441368658666983</c:v>
                </c:pt>
                <c:pt idx="26">
                  <c:v>1.6146299056135123</c:v>
                </c:pt>
                <c:pt idx="27">
                  <c:v>1.6626067478650426</c:v>
                </c:pt>
                <c:pt idx="28">
                  <c:v>1.7391179839633448</c:v>
                </c:pt>
                <c:pt idx="29">
                  <c:v>1.9502080257683532</c:v>
                </c:pt>
                <c:pt idx="30">
                  <c:v>1.9949628510263191</c:v>
                </c:pt>
                <c:pt idx="31">
                  <c:v>2.0022121174880176</c:v>
                </c:pt>
                <c:pt idx="32">
                  <c:v>2.1277560791230945</c:v>
                </c:pt>
                <c:pt idx="33">
                  <c:v>2.3928094092488639</c:v>
                </c:pt>
                <c:pt idx="34">
                  <c:v>2.5839876612450925</c:v>
                </c:pt>
                <c:pt idx="35">
                  <c:v>2.6906687402799379</c:v>
                </c:pt>
                <c:pt idx="36">
                  <c:v>2.9487030584591558</c:v>
                </c:pt>
                <c:pt idx="37">
                  <c:v>3.0622772462952543</c:v>
                </c:pt>
                <c:pt idx="38">
                  <c:v>3.3707608504656474</c:v>
                </c:pt>
                <c:pt idx="39">
                  <c:v>3.2261923256175238</c:v>
                </c:pt>
                <c:pt idx="40">
                  <c:v>2.9931034482758623</c:v>
                </c:pt>
                <c:pt idx="41">
                  <c:v>2.8971594202898552</c:v>
                </c:pt>
                <c:pt idx="42">
                  <c:v>2.6003083021360935</c:v>
                </c:pt>
                <c:pt idx="43">
                  <c:v>2.5620719711119411</c:v>
                </c:pt>
                <c:pt idx="44">
                  <c:v>2.3342755315226742</c:v>
                </c:pt>
                <c:pt idx="45">
                  <c:v>2.1138998311761394</c:v>
                </c:pt>
                <c:pt idx="46">
                  <c:v>1.780078125</c:v>
                </c:pt>
                <c:pt idx="47">
                  <c:v>1.5522764535250346</c:v>
                </c:pt>
                <c:pt idx="48">
                  <c:v>1.4409289442846489</c:v>
                </c:pt>
                <c:pt idx="49">
                  <c:v>1.2898406374501992</c:v>
                </c:pt>
                <c:pt idx="50">
                  <c:v>1.2220496090311221</c:v>
                </c:pt>
                <c:pt idx="51">
                  <c:v>1.1326268263623251</c:v>
                </c:pt>
                <c:pt idx="52">
                  <c:v>1.133252915158826</c:v>
                </c:pt>
                <c:pt idx="53">
                  <c:v>1.0740740740740742</c:v>
                </c:pt>
                <c:pt idx="54">
                  <c:v>1.1267678066340963</c:v>
                </c:pt>
                <c:pt idx="55">
                  <c:v>1.1143863552094919</c:v>
                </c:pt>
                <c:pt idx="56">
                  <c:v>1.1964056482670089</c:v>
                </c:pt>
                <c:pt idx="57">
                  <c:v>1.2625968992248062</c:v>
                </c:pt>
                <c:pt idx="58">
                  <c:v>1.3809866762693555</c:v>
                </c:pt>
                <c:pt idx="59">
                  <c:v>1.4445807770961145</c:v>
                </c:pt>
                <c:pt idx="60">
                  <c:v>2.1016776817488561</c:v>
                </c:pt>
                <c:pt idx="61">
                  <c:v>3.3042659974905897</c:v>
                </c:pt>
                <c:pt idx="62">
                  <c:v>4.8940016433853737</c:v>
                </c:pt>
                <c:pt idx="63">
                  <c:v>5.3561752988047813</c:v>
                </c:pt>
                <c:pt idx="64">
                  <c:v>5.513816280806572</c:v>
                </c:pt>
                <c:pt idx="65">
                  <c:v>5.6879286694101507</c:v>
                </c:pt>
                <c:pt idx="66">
                  <c:v>5.7736406619385345</c:v>
                </c:pt>
                <c:pt idx="67">
                  <c:v>5.0200713648528099</c:v>
                </c:pt>
                <c:pt idx="68">
                  <c:v>5.2706093189964154</c:v>
                </c:pt>
                <c:pt idx="69">
                  <c:v>6.7308988764044946</c:v>
                </c:pt>
                <c:pt idx="70">
                  <c:v>8.2964690206528982</c:v>
                </c:pt>
                <c:pt idx="71">
                  <c:v>9.7325102880658445</c:v>
                </c:pt>
                <c:pt idx="72">
                  <c:v>10.574</c:v>
                </c:pt>
                <c:pt idx="73">
                  <c:v>9.8619565217391312</c:v>
                </c:pt>
                <c:pt idx="74">
                  <c:v>9.3764142732811138</c:v>
                </c:pt>
                <c:pt idx="75">
                  <c:v>8.1088881600524765</c:v>
                </c:pt>
              </c:numCache>
            </c:numRef>
          </c:val>
          <c:smooth val="0"/>
          <c:extLst>
            <c:ext xmlns:c16="http://schemas.microsoft.com/office/drawing/2014/chart" uri="{C3380CC4-5D6E-409C-BE32-E72D297353CC}">
              <c16:uniqueId val="{00000000-3773-41C5-959D-6B99AAD6591F}"/>
            </c:ext>
          </c:extLst>
        </c:ser>
        <c:dLbls>
          <c:showLegendKey val="0"/>
          <c:showVal val="0"/>
          <c:showCatName val="0"/>
          <c:showSerName val="0"/>
          <c:showPercent val="0"/>
          <c:showBubbleSize val="0"/>
        </c:dLbls>
        <c:marker val="1"/>
        <c:smooth val="0"/>
        <c:axId val="46074112"/>
        <c:axId val="46072576"/>
      </c:lineChart>
      <c:catAx>
        <c:axId val="4619584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Year</a:t>
                </a:r>
              </a:p>
            </c:rich>
          </c:tx>
          <c:layout>
            <c:manualLayout>
              <c:xMode val="edge"/>
              <c:yMode val="edge"/>
              <c:x val="0.33460265383493731"/>
              <c:y val="0.9258523593031862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6197760"/>
        <c:crosses val="autoZero"/>
        <c:auto val="1"/>
        <c:lblAlgn val="ctr"/>
        <c:lblOffset val="100"/>
        <c:noMultiLvlLbl val="0"/>
      </c:catAx>
      <c:valAx>
        <c:axId val="4619776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195840"/>
        <c:crosses val="autoZero"/>
        <c:crossBetween val="between"/>
      </c:valAx>
      <c:valAx>
        <c:axId val="46072576"/>
        <c:scaling>
          <c:orientation val="minMax"/>
          <c:max val="11"/>
          <c:min val="1"/>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6074112"/>
        <c:crosses val="max"/>
        <c:crossBetween val="between"/>
      </c:valAx>
      <c:catAx>
        <c:axId val="46074112"/>
        <c:scaling>
          <c:orientation val="minMax"/>
        </c:scaling>
        <c:delete val="1"/>
        <c:axPos val="t"/>
        <c:numFmt formatCode="General" sourceLinked="1"/>
        <c:majorTickMark val="out"/>
        <c:minorTickMark val="none"/>
        <c:tickLblPos val="nextTo"/>
        <c:crossAx val="46072576"/>
        <c:crosses val="max"/>
        <c:auto val="1"/>
        <c:lblAlgn val="ctr"/>
        <c:lblOffset val="100"/>
        <c:noMultiLvlLbl val="0"/>
      </c:catAx>
      <c:spPr>
        <a:noFill/>
        <a:ln w="25400">
          <a:noFill/>
        </a:ln>
        <a:effectLst/>
      </c:spPr>
    </c:plotArea>
    <c:legend>
      <c:legendPos val="t"/>
      <c:layout>
        <c:manualLayout>
          <c:xMode val="edge"/>
          <c:yMode val="edge"/>
          <c:x val="0.4751317196461553"/>
          <c:y val="0.94299775896775695"/>
          <c:w val="0.52299492077379217"/>
          <c:h val="5.65708397340614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63371245261014E-2"/>
          <c:y val="0.14962466337871372"/>
          <c:w val="0.89820452998930689"/>
          <c:h val="0.61793147126565462"/>
        </c:manualLayout>
      </c:layout>
      <c:lineChart>
        <c:grouping val="standard"/>
        <c:varyColors val="0"/>
        <c:ser>
          <c:idx val="0"/>
          <c:order val="0"/>
          <c:tx>
            <c:strRef>
              <c:f>Sheet1!$B$1</c:f>
              <c:strCache>
                <c:ptCount val="1"/>
                <c:pt idx="0">
                  <c:v>MSM</c:v>
                </c:pt>
              </c:strCache>
            </c:strRef>
          </c:tx>
          <c:spPr>
            <a:ln w="28575" cap="rnd">
              <a:solidFill>
                <a:srgbClr val="006666"/>
              </a:solidFill>
              <a:round/>
            </a:ln>
            <a:effectLst/>
          </c:spPr>
          <c:marker>
            <c:symbol val="none"/>
          </c:marker>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General</c:formatCode>
                <c:ptCount val="7"/>
                <c:pt idx="0">
                  <c:v>5203</c:v>
                </c:pt>
                <c:pt idx="1">
                  <c:v>5697</c:v>
                </c:pt>
                <c:pt idx="2" formatCode="#,##0">
                  <c:v>6553</c:v>
                </c:pt>
                <c:pt idx="3" formatCode="#,##0">
                  <c:v>7188</c:v>
                </c:pt>
                <c:pt idx="4" formatCode="#,##0">
                  <c:v>7897</c:v>
                </c:pt>
                <c:pt idx="5" formatCode="#,##0">
                  <c:v>8827</c:v>
                </c:pt>
                <c:pt idx="6">
                  <c:v>10408</c:v>
                </c:pt>
              </c:numCache>
            </c:numRef>
          </c:val>
          <c:smooth val="0"/>
          <c:extLst>
            <c:ext xmlns:c16="http://schemas.microsoft.com/office/drawing/2014/chart" uri="{C3380CC4-5D6E-409C-BE32-E72D297353CC}">
              <c16:uniqueId val="{00000000-937B-4C3B-B589-FC93D8ECCBC7}"/>
            </c:ext>
          </c:extLst>
        </c:ser>
        <c:ser>
          <c:idx val="1"/>
          <c:order val="1"/>
          <c:tx>
            <c:strRef>
              <c:f>Sheet1!$C$1</c:f>
              <c:strCache>
                <c:ptCount val="1"/>
                <c:pt idx="0">
                  <c:v>MSW</c:v>
                </c:pt>
              </c:strCache>
            </c:strRef>
          </c:tx>
          <c:spPr>
            <a:ln w="28575" cap="rnd">
              <a:solidFill>
                <a:schemeClr val="accent5">
                  <a:lumMod val="60000"/>
                  <a:lumOff val="40000"/>
                </a:schemeClr>
              </a:solidFill>
              <a:round/>
            </a:ln>
            <a:effectLst/>
          </c:spPr>
          <c:marker>
            <c:symbol val="none"/>
          </c:marker>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Sheet1!$C$2:$C$8</c:f>
              <c:numCache>
                <c:formatCode>General</c:formatCode>
                <c:ptCount val="7"/>
                <c:pt idx="0">
                  <c:v>1616</c:v>
                </c:pt>
                <c:pt idx="1">
                  <c:v>1470</c:v>
                </c:pt>
                <c:pt idx="2" formatCode="#,##0">
                  <c:v>1531</c:v>
                </c:pt>
                <c:pt idx="3" formatCode="#,##0">
                  <c:v>1676</c:v>
                </c:pt>
                <c:pt idx="4" formatCode="#,##0">
                  <c:v>1954</c:v>
                </c:pt>
                <c:pt idx="5" formatCode="#,##0">
                  <c:v>2363</c:v>
                </c:pt>
                <c:pt idx="6">
                  <c:v>2934</c:v>
                </c:pt>
              </c:numCache>
            </c:numRef>
          </c:val>
          <c:smooth val="0"/>
          <c:extLst>
            <c:ext xmlns:c16="http://schemas.microsoft.com/office/drawing/2014/chart" uri="{C3380CC4-5D6E-409C-BE32-E72D297353CC}">
              <c16:uniqueId val="{00000001-937B-4C3B-B589-FC93D8ECCBC7}"/>
            </c:ext>
          </c:extLst>
        </c:ser>
        <c:ser>
          <c:idx val="2"/>
          <c:order val="2"/>
          <c:tx>
            <c:strRef>
              <c:f>Sheet1!$D$1</c:f>
              <c:strCache>
                <c:ptCount val="1"/>
                <c:pt idx="0">
                  <c:v>MSMW</c:v>
                </c:pt>
              </c:strCache>
            </c:strRef>
          </c:tx>
          <c:spPr>
            <a:ln w="28575" cap="rnd">
              <a:solidFill>
                <a:schemeClr val="tx1"/>
              </a:solidFill>
              <a:prstDash val="dash"/>
              <a:round/>
            </a:ln>
            <a:effectLst/>
          </c:spPr>
          <c:marker>
            <c:symbol val="none"/>
          </c:marker>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Sheet1!$D$2:$D$8</c:f>
              <c:numCache>
                <c:formatCode>General</c:formatCode>
                <c:ptCount val="7"/>
                <c:pt idx="0">
                  <c:v>539</c:v>
                </c:pt>
                <c:pt idx="1">
                  <c:v>591</c:v>
                </c:pt>
                <c:pt idx="2">
                  <c:v>673</c:v>
                </c:pt>
                <c:pt idx="3">
                  <c:v>746</c:v>
                </c:pt>
                <c:pt idx="4">
                  <c:v>785</c:v>
                </c:pt>
                <c:pt idx="5">
                  <c:v>897</c:v>
                </c:pt>
                <c:pt idx="6">
                  <c:v>1105</c:v>
                </c:pt>
              </c:numCache>
            </c:numRef>
          </c:val>
          <c:smooth val="0"/>
          <c:extLst>
            <c:ext xmlns:c16="http://schemas.microsoft.com/office/drawing/2014/chart" uri="{C3380CC4-5D6E-409C-BE32-E72D297353CC}">
              <c16:uniqueId val="{00000002-937B-4C3B-B589-FC93D8ECCBC7}"/>
            </c:ext>
          </c:extLst>
        </c:ser>
        <c:dLbls>
          <c:showLegendKey val="0"/>
          <c:showVal val="0"/>
          <c:showCatName val="0"/>
          <c:showSerName val="0"/>
          <c:showPercent val="0"/>
          <c:showBubbleSize val="0"/>
        </c:dLbls>
        <c:smooth val="0"/>
        <c:axId val="50431872"/>
        <c:axId val="50434048"/>
      </c:lineChart>
      <c:catAx>
        <c:axId val="5043187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Year</a:t>
                </a:r>
              </a:p>
            </c:rich>
          </c:tx>
          <c:layout>
            <c:manualLayout>
              <c:xMode val="edge"/>
              <c:yMode val="edge"/>
              <c:x val="0.42042699523670651"/>
              <c:y val="0.907554051168508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out"/>
        <c:tickLblPos val="nextTo"/>
        <c:spPr>
          <a:noFill/>
          <a:ln w="9525"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0434048"/>
        <c:crosses val="autoZero"/>
        <c:auto val="1"/>
        <c:lblAlgn val="ctr"/>
        <c:lblOffset val="100"/>
        <c:noMultiLvlLbl val="0"/>
      </c:catAx>
      <c:valAx>
        <c:axId val="50434048"/>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0431872"/>
        <c:crosses val="autoZero"/>
        <c:crossBetween val="between"/>
      </c:valAx>
      <c:spPr>
        <a:noFill/>
        <a:ln>
          <a:noFill/>
        </a:ln>
        <a:effectLst/>
      </c:spPr>
    </c:plotArea>
    <c:legend>
      <c:legendPos val="t"/>
      <c:layout>
        <c:manualLayout>
          <c:xMode val="edge"/>
          <c:yMode val="edge"/>
          <c:x val="0.54071813939924174"/>
          <c:y val="0.92325138328285294"/>
          <c:w val="0.3788713910761155"/>
          <c:h val="7.542778631208188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spPr>
            <a:solidFill>
              <a:schemeClr val="accent6"/>
            </a:solidFill>
            <a:ln>
              <a:noFill/>
            </a:ln>
            <a:effectLst/>
          </c:spPr>
          <c:invertIfNegative val="0"/>
          <c:errBars>
            <c:errBarType val="both"/>
            <c:errValType val="cust"/>
            <c:noEndCap val="0"/>
            <c:plus>
              <c:numRef>
                <c:f>Sheet1!$C$2:$C$6</c:f>
                <c:numCache>
                  <c:formatCode>General</c:formatCode>
                  <c:ptCount val="5"/>
                  <c:pt idx="0">
                    <c:v>4</c:v>
                  </c:pt>
                  <c:pt idx="1">
                    <c:v>4</c:v>
                  </c:pt>
                  <c:pt idx="2">
                    <c:v>5</c:v>
                  </c:pt>
                  <c:pt idx="3">
                    <c:v>5</c:v>
                  </c:pt>
                  <c:pt idx="4">
                    <c:v>3</c:v>
                  </c:pt>
                </c:numCache>
              </c:numRef>
            </c:plus>
            <c:minus>
              <c:numRef>
                <c:f>Sheet1!$D$2:$D$6</c:f>
                <c:numCache>
                  <c:formatCode>General</c:formatCode>
                  <c:ptCount val="5"/>
                  <c:pt idx="0">
                    <c:v>4</c:v>
                  </c:pt>
                  <c:pt idx="1">
                    <c:v>5</c:v>
                  </c:pt>
                  <c:pt idx="2">
                    <c:v>5</c:v>
                  </c:pt>
                  <c:pt idx="3">
                    <c:v>5</c:v>
                  </c:pt>
                  <c:pt idx="4">
                    <c:v>3</c:v>
                  </c:pt>
                </c:numCache>
              </c:numRef>
            </c:minus>
            <c:spPr>
              <a:noFill/>
              <a:ln w="28575" cap="flat" cmpd="sng" algn="ctr">
                <a:solidFill>
                  <a:schemeClr val="tx1">
                    <a:lumMod val="65000"/>
                    <a:lumOff val="35000"/>
                  </a:schemeClr>
                </a:solidFill>
                <a:round/>
              </a:ln>
              <a:effectLst/>
            </c:spPr>
          </c:errBars>
          <c:val>
            <c:numRef>
              <c:f>Sheet1!$B$2:$B$6</c:f>
              <c:numCache>
                <c:formatCode>General</c:formatCode>
                <c:ptCount val="5"/>
                <c:pt idx="0">
                  <c:v>58</c:v>
                </c:pt>
                <c:pt idx="1">
                  <c:v>61</c:v>
                </c:pt>
                <c:pt idx="2">
                  <c:v>63</c:v>
                </c:pt>
                <c:pt idx="3">
                  <c:v>65</c:v>
                </c:pt>
                <c:pt idx="4">
                  <c:v>69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Prop</c:v>
                      </c:pt>
                    </c:strCache>
                  </c:strRef>
                </c15:tx>
              </c15:filteredSeriesTitle>
            </c:ext>
            <c:ext xmlns:c15="http://schemas.microsoft.com/office/drawing/2012/chart" uri="{02D57815-91ED-43cb-92C2-25804820EDAC}">
              <c15:filteredCategoryTitle>
                <c15:cat>
                  <c:numRef>
                    <c:extLst>
                      <c:ext uri="{02D57815-91ED-43cb-92C2-25804820EDAC}">
                        <c15:formulaRef>
                          <c15:sqref>Sheet1!$A$2:$A$6</c15:sqref>
                        </c15:formulaRef>
                      </c:ext>
                    </c:extLst>
                    <c:numCache>
                      <c:formatCode>General</c:formatCode>
                      <c:ptCount val="5"/>
                      <c:pt idx="0">
                        <c:v>2009</c:v>
                      </c:pt>
                      <c:pt idx="1">
                        <c:v>2010</c:v>
                      </c:pt>
                      <c:pt idx="2">
                        <c:v>2011</c:v>
                      </c:pt>
                      <c:pt idx="3">
                        <c:v>2012</c:v>
                      </c:pt>
                      <c:pt idx="4">
                        <c:v>2013</c:v>
                      </c:pt>
                    </c:numCache>
                  </c:numRef>
                </c15:cat>
              </c15:filteredCategoryTitle>
            </c:ext>
            <c:ext xmlns:c16="http://schemas.microsoft.com/office/drawing/2014/chart" uri="{C3380CC4-5D6E-409C-BE32-E72D297353CC}">
              <c16:uniqueId val="{00000000-D9A0-4893-ADCB-9AFC12D67F80}"/>
            </c:ext>
          </c:extLst>
        </c:ser>
        <c:dLbls>
          <c:showLegendKey val="0"/>
          <c:showVal val="0"/>
          <c:showCatName val="0"/>
          <c:showSerName val="0"/>
          <c:showPercent val="0"/>
          <c:showBubbleSize val="0"/>
        </c:dLbls>
        <c:gapWidth val="219"/>
        <c:overlap val="-27"/>
        <c:axId val="98215424"/>
        <c:axId val="98216960"/>
      </c:barChart>
      <c:catAx>
        <c:axId val="9821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8216960"/>
        <c:crosses val="autoZero"/>
        <c:auto val="1"/>
        <c:lblAlgn val="ctr"/>
        <c:lblOffset val="100"/>
        <c:noMultiLvlLbl val="0"/>
      </c:catAx>
      <c:valAx>
        <c:axId val="9821696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i="0" baseline="0">
                    <a:effectLst/>
                  </a:rPr>
                  <a:t>Proportion of MSM Screened for Syphilis</a:t>
                </a:r>
                <a:endParaRPr lang="en-US" sz="2400" b="1">
                  <a:effectLst/>
                </a:endParaRP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821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manualLayout>
          <c:layoutTarget val="inner"/>
          <c:xMode val="edge"/>
          <c:yMode val="edge"/>
          <c:x val="7.7432117674021222E-2"/>
          <c:y val="9.6577283311171366E-2"/>
          <c:w val="0.86840972034403729"/>
          <c:h val="0.77940200457399578"/>
        </c:manualLayout>
      </c:layout>
      <c:lineChart>
        <c:grouping val="standard"/>
        <c:varyColors val="0"/>
        <c:ser>
          <c:idx val="0"/>
          <c:order val="0"/>
          <c:tx>
            <c:strRef>
              <c:f>Sheet1!$A$2</c:f>
              <c:strCache>
                <c:ptCount val="1"/>
                <c:pt idx="0">
                  <c:v>Louisiana</c:v>
                </c:pt>
              </c:strCache>
            </c:strRef>
          </c:tx>
          <c:spPr>
            <a:ln>
              <a:solidFill>
                <a:schemeClr val="accent1">
                  <a:lumMod val="60000"/>
                  <a:lumOff val="40000"/>
                </a:schemeClr>
              </a:solidFill>
            </a:ln>
          </c:spPr>
          <c:marker>
            <c:spPr>
              <a:solidFill>
                <a:schemeClr val="accent1">
                  <a:lumMod val="60000"/>
                  <a:lumOff val="40000"/>
                </a:schemeClr>
              </a:solidFill>
              <a:ln>
                <a:noFill/>
              </a:ln>
            </c:spPr>
          </c:marker>
          <c:dLbls>
            <c:dLbl>
              <c:idx val="1"/>
              <c:layout>
                <c:manualLayout>
                  <c:x val="5.3747744207175627E-8"/>
                  <c:y val="3.6872085798730643E-2"/>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4682666868471525E-2"/>
                      <c:h val="7.561850262556348E-2"/>
                    </c:manualLayout>
                  </c15:layout>
                </c:ext>
                <c:ext xmlns:c16="http://schemas.microsoft.com/office/drawing/2014/chart" uri="{C3380CC4-5D6E-409C-BE32-E72D297353CC}">
                  <c16:uniqueId val="{00000000-FA04-44F8-A6FF-ECD3219324E5}"/>
                </c:ext>
              </c:extLst>
            </c:dLbl>
            <c:dLbl>
              <c:idx val="5"/>
              <c:layout>
                <c:manualLayout>
                  <c:x val="-1.0011297502960195E-16"/>
                  <c:y val="1.2290695266243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04-44F8-A6FF-ECD3219324E5}"/>
                </c:ext>
              </c:extLst>
            </c:dLbl>
            <c:dLbl>
              <c:idx val="8"/>
              <c:layout>
                <c:manualLayout>
                  <c:x val="0"/>
                  <c:y val="2.4581390532487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04-44F8-A6FF-ECD3219324E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Sheet1!$B$2:$K$2</c:f>
              <c:numCache>
                <c:formatCode>0.0</c:formatCode>
                <c:ptCount val="10"/>
                <c:pt idx="0">
                  <c:v>12.179733563186765</c:v>
                </c:pt>
                <c:pt idx="1">
                  <c:v>16.196740299309472</c:v>
                </c:pt>
                <c:pt idx="2">
                  <c:v>16.517975207899422</c:v>
                </c:pt>
                <c:pt idx="3">
                  <c:v>12.06607355407851</c:v>
                </c:pt>
                <c:pt idx="4">
                  <c:v>9.7708420586005698</c:v>
                </c:pt>
                <c:pt idx="5">
                  <c:v>7.3665337286199399</c:v>
                </c:pt>
                <c:pt idx="6">
                  <c:v>9.1450166145278207</c:v>
                </c:pt>
                <c:pt idx="7">
                  <c:v>12.366453060385282</c:v>
                </c:pt>
                <c:pt idx="8">
                  <c:v>14.901330072168685</c:v>
                </c:pt>
                <c:pt idx="9">
                  <c:v>16.057467750181768</c:v>
                </c:pt>
              </c:numCache>
            </c:numRef>
          </c:val>
          <c:smooth val="0"/>
          <c:extLst>
            <c:ext xmlns:c16="http://schemas.microsoft.com/office/drawing/2014/chart" uri="{C3380CC4-5D6E-409C-BE32-E72D297353CC}">
              <c16:uniqueId val="{00000003-FA04-44F8-A6FF-ECD3219324E5}"/>
            </c:ext>
          </c:extLst>
        </c:ser>
        <c:ser>
          <c:idx val="1"/>
          <c:order val="1"/>
          <c:tx>
            <c:strRef>
              <c:f>Sheet1!$A$3</c:f>
              <c:strCache>
                <c:ptCount val="1"/>
                <c:pt idx="0">
                  <c:v>United States</c:v>
                </c:pt>
              </c:strCache>
            </c:strRef>
          </c:tx>
          <c:spPr>
            <a:ln>
              <a:solidFill>
                <a:schemeClr val="accent2">
                  <a:lumMod val="75000"/>
                </a:schemeClr>
              </a:solidFill>
            </a:ln>
          </c:spPr>
          <c:marker>
            <c:spPr>
              <a:solidFill>
                <a:schemeClr val="accent2">
                  <a:lumMod val="75000"/>
                </a:schemeClr>
              </a:solidFill>
              <a:ln>
                <a:noFill/>
              </a:ln>
            </c:spPr>
          </c:marker>
          <c:dLbls>
            <c:dLbl>
              <c:idx val="0"/>
              <c:layout>
                <c:manualLayout>
                  <c:x val="0"/>
                  <c:y val="3.3799411982169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04-44F8-A6FF-ECD3219324E5}"/>
                </c:ext>
              </c:extLst>
            </c:dLbl>
            <c:dLbl>
              <c:idx val="1"/>
              <c:layout>
                <c:manualLayout>
                  <c:x val="0"/>
                  <c:y val="2.7654064349048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04-44F8-A6FF-ECD3219324E5}"/>
                </c:ext>
              </c:extLst>
            </c:dLbl>
            <c:dLbl>
              <c:idx val="2"/>
              <c:layout>
                <c:manualLayout>
                  <c:x val="-5.0056487514800976E-17"/>
                  <c:y val="1.8436042899365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04-44F8-A6FF-ECD3219324E5}"/>
                </c:ext>
              </c:extLst>
            </c:dLbl>
            <c:dLbl>
              <c:idx val="3"/>
              <c:layout>
                <c:manualLayout>
                  <c:x val="0"/>
                  <c:y val="1.8436042899365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04-44F8-A6FF-ECD3219324E5}"/>
                </c:ext>
              </c:extLst>
            </c:dLbl>
            <c:dLbl>
              <c:idx val="4"/>
              <c:layout>
                <c:manualLayout>
                  <c:x val="1.3651927028622609E-3"/>
                  <c:y val="1.5363369082804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04-44F8-A6FF-ECD3219324E5}"/>
                </c:ext>
              </c:extLst>
            </c:dLbl>
            <c:dLbl>
              <c:idx val="5"/>
              <c:layout>
                <c:manualLayout>
                  <c:x val="-1.0011297502960195E-16"/>
                  <c:y val="2.1508716715926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04-44F8-A6FF-ECD3219324E5}"/>
                </c:ext>
              </c:extLst>
            </c:dLbl>
            <c:dLbl>
              <c:idx val="6"/>
              <c:layout>
                <c:manualLayout>
                  <c:x val="0"/>
                  <c:y val="1.8436042899365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04-44F8-A6FF-ECD3219324E5}"/>
                </c:ext>
              </c:extLst>
            </c:dLbl>
            <c:dLbl>
              <c:idx val="7"/>
              <c:layout>
                <c:manualLayout>
                  <c:x val="0"/>
                  <c:y val="1.8436042899365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04-44F8-A6FF-ECD3219324E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Sheet1!$B$1:$K$1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Sheet1!$B$3:$K$3</c:f>
              <c:numCache>
                <c:formatCode>General</c:formatCode>
                <c:ptCount val="10"/>
                <c:pt idx="0">
                  <c:v>3.3</c:v>
                </c:pt>
                <c:pt idx="1">
                  <c:v>3.8</c:v>
                </c:pt>
                <c:pt idx="2">
                  <c:v>4.4000000000000004</c:v>
                </c:pt>
                <c:pt idx="3">
                  <c:v>4.5999999999999996</c:v>
                </c:pt>
                <c:pt idx="4">
                  <c:v>4.5</c:v>
                </c:pt>
                <c:pt idx="5">
                  <c:v>5</c:v>
                </c:pt>
                <c:pt idx="6">
                  <c:v>5.5</c:v>
                </c:pt>
                <c:pt idx="7">
                  <c:v>6.3</c:v>
                </c:pt>
                <c:pt idx="8">
                  <c:v>7.5</c:v>
                </c:pt>
              </c:numCache>
            </c:numRef>
          </c:val>
          <c:smooth val="0"/>
          <c:extLst>
            <c:ext xmlns:c16="http://schemas.microsoft.com/office/drawing/2014/chart" uri="{C3380CC4-5D6E-409C-BE32-E72D297353CC}">
              <c16:uniqueId val="{0000000C-FA04-44F8-A6FF-ECD3219324E5}"/>
            </c:ext>
          </c:extLst>
        </c:ser>
        <c:dLbls>
          <c:showLegendKey val="0"/>
          <c:showVal val="0"/>
          <c:showCatName val="0"/>
          <c:showSerName val="0"/>
          <c:showPercent val="0"/>
          <c:showBubbleSize val="0"/>
        </c:dLbls>
        <c:marker val="1"/>
        <c:smooth val="0"/>
        <c:axId val="209932672"/>
        <c:axId val="209934592"/>
      </c:lineChart>
      <c:catAx>
        <c:axId val="209932672"/>
        <c:scaling>
          <c:orientation val="minMax"/>
        </c:scaling>
        <c:delete val="0"/>
        <c:axPos val="b"/>
        <c:title>
          <c:tx>
            <c:rich>
              <a:bodyPr/>
              <a:lstStyle/>
              <a:p>
                <a:pPr>
                  <a:defRPr sz="1100"/>
                </a:pPr>
                <a:r>
                  <a:rPr lang="en-US" sz="1100"/>
                  <a:t>Year of Diagnosis</a:t>
                </a:r>
              </a:p>
            </c:rich>
          </c:tx>
          <c:overlay val="0"/>
        </c:title>
        <c:numFmt formatCode="General" sourceLinked="1"/>
        <c:majorTickMark val="out"/>
        <c:minorTickMark val="none"/>
        <c:tickLblPos val="nextTo"/>
        <c:spPr>
          <a:ln>
            <a:solidFill>
              <a:schemeClr val="tx1"/>
            </a:solidFill>
          </a:ln>
        </c:spPr>
        <c:txPr>
          <a:bodyPr/>
          <a:lstStyle/>
          <a:p>
            <a:pPr>
              <a:defRPr sz="1100"/>
            </a:pPr>
            <a:endParaRPr lang="en-US"/>
          </a:p>
        </c:txPr>
        <c:crossAx val="209934592"/>
        <c:crosses val="autoZero"/>
        <c:auto val="1"/>
        <c:lblAlgn val="ctr"/>
        <c:lblOffset val="100"/>
        <c:noMultiLvlLbl val="0"/>
      </c:catAx>
      <c:valAx>
        <c:axId val="209934592"/>
        <c:scaling>
          <c:orientation val="minMax"/>
        </c:scaling>
        <c:delete val="0"/>
        <c:axPos val="l"/>
        <c:majorGridlines>
          <c:spPr>
            <a:ln>
              <a:noFill/>
            </a:ln>
          </c:spPr>
        </c:majorGridlines>
        <c:title>
          <c:tx>
            <c:rich>
              <a:bodyPr rot="-5400000" vert="horz"/>
              <a:lstStyle/>
              <a:p>
                <a:pPr>
                  <a:defRPr sz="1100"/>
                </a:pPr>
                <a:r>
                  <a:rPr lang="en-US" sz="1100"/>
                  <a:t>Diagnosis Rate (per 100,000)</a:t>
                </a:r>
              </a:p>
            </c:rich>
          </c:tx>
          <c:layout>
            <c:manualLayout>
              <c:xMode val="edge"/>
              <c:yMode val="edge"/>
              <c:x val="1.5882633109829192E-3"/>
              <c:y val="0.23330062001587387"/>
            </c:manualLayout>
          </c:layout>
          <c:overlay val="0"/>
        </c:title>
        <c:numFmt formatCode="0" sourceLinked="0"/>
        <c:majorTickMark val="out"/>
        <c:minorTickMark val="none"/>
        <c:tickLblPos val="nextTo"/>
        <c:spPr>
          <a:ln>
            <a:solidFill>
              <a:schemeClr val="tx1"/>
            </a:solidFill>
          </a:ln>
        </c:spPr>
        <c:txPr>
          <a:bodyPr/>
          <a:lstStyle/>
          <a:p>
            <a:pPr>
              <a:defRPr sz="1100"/>
            </a:pPr>
            <a:endParaRPr lang="en-US"/>
          </a:p>
        </c:txPr>
        <c:crossAx val="209932672"/>
        <c:crosses val="autoZero"/>
        <c:crossBetween val="between"/>
      </c:valAx>
    </c:plotArea>
    <c:legend>
      <c:legendPos val="t"/>
      <c:layout>
        <c:manualLayout>
          <c:xMode val="edge"/>
          <c:yMode val="edge"/>
          <c:x val="0.32588438178080603"/>
          <c:y val="2.3391812865497082E-2"/>
          <c:w val="0.34823104693140505"/>
          <c:h val="7.0498687664042034E-2"/>
        </c:manualLayout>
      </c:layout>
      <c:overlay val="0"/>
      <c:txPr>
        <a:bodyPr/>
        <a:lstStyle/>
        <a:p>
          <a:pPr>
            <a:defRPr sz="1200"/>
          </a:pPr>
          <a:endParaRPr lang="en-US"/>
        </a:p>
      </c:txPr>
    </c:legend>
    <c:plotVisOnly val="1"/>
    <c:dispBlanksAs val="gap"/>
    <c:showDLblsOverMax val="0"/>
  </c:chart>
  <c:spPr>
    <a:solidFill>
      <a:schemeClr val="bg1"/>
    </a:solidFill>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792746993447756"/>
          <c:y val="4.1721486009652711E-2"/>
          <c:w val="0.85564129483814533"/>
          <c:h val="0.76722951297754427"/>
        </c:manualLayout>
      </c:layout>
      <c:lineChart>
        <c:grouping val="standard"/>
        <c:varyColors val="0"/>
        <c:ser>
          <c:idx val="0"/>
          <c:order val="0"/>
          <c:spPr>
            <a:ln w="28575" cap="rnd">
              <a:solidFill>
                <a:schemeClr val="accent1">
                  <a:lumMod val="60000"/>
                  <a:lumOff val="40000"/>
                </a:schemeClr>
              </a:solidFill>
              <a:round/>
            </a:ln>
            <a:effectLst/>
          </c:spPr>
          <c:marker>
            <c:symbol val="diamond"/>
            <c:size val="7"/>
            <c:spPr>
              <a:solidFill>
                <a:schemeClr val="accent1">
                  <a:lumMod val="40000"/>
                  <a:lumOff val="60000"/>
                </a:schemeClr>
              </a:solidFill>
              <a:ln w="28575">
                <a:solidFill>
                  <a:schemeClr val="accent1">
                    <a:lumMod val="40000"/>
                    <a:lumOff val="60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03B8-410C-AE30-DAAC834FE1B3}"/>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3B8-410C-AE30-DAAC834FE1B3}"/>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03B8-410C-AE30-DAAC834FE1B3}"/>
                </c:ext>
              </c:extLst>
            </c:dLbl>
            <c:dLbl>
              <c:idx val="3"/>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3B8-410C-AE30-DAAC834FE1B3}"/>
                </c:ext>
              </c:extLst>
            </c:dLbl>
            <c:dLbl>
              <c:idx val="4"/>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03B8-410C-AE30-DAAC834FE1B3}"/>
                </c:ext>
              </c:extLst>
            </c:dLbl>
            <c:dLbl>
              <c:idx val="5"/>
              <c:layout>
                <c:manualLayout>
                  <c:x val="8.2486216845439123E-3"/>
                  <c:y val="1.84086695653475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B8-410C-AE30-DAAC834FE1B3}"/>
                </c:ext>
              </c:extLst>
            </c:dLbl>
            <c:dLbl>
              <c:idx val="6"/>
              <c:layout>
                <c:manualLayout>
                  <c:x val="-1.0674306577903225E-16"/>
                  <c:y val="8.6311827642756023E-3"/>
                </c:manualLayout>
              </c:layout>
              <c:tx>
                <c:rich>
                  <a:bodyPr/>
                  <a:lstStyle/>
                  <a:p>
                    <a:fld id="{222E21FA-505A-4B29-A602-992229385103}" type="VALUE">
                      <a:rPr lang="en-US" baseline="0">
                        <a:latin typeface="Calibri" panose="020F050202020403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3B8-410C-AE30-DAAC834FE1B3}"/>
                </c:ext>
              </c:extLst>
            </c:dLbl>
            <c:dLbl>
              <c:idx val="7"/>
              <c:layout>
                <c:manualLayout>
                  <c:x val="8.7336244541484712E-3"/>
                  <c:y val="2.301648737140160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B8-410C-AE30-DAAC834FE1B3}"/>
                </c:ext>
              </c:extLst>
            </c:dLbl>
            <c:dLbl>
              <c:idx val="8"/>
              <c:layout>
                <c:manualLayout>
                  <c:x val="7.0354680989968832E-3"/>
                  <c:y val="-3.4502968337571656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Calibri" panose="020F0502020204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B8-410C-AE30-DAAC834FE1B3}"/>
                </c:ext>
              </c:extLst>
            </c:dLbl>
            <c:dLbl>
              <c:idx val="9"/>
              <c:tx>
                <c:rich>
                  <a:bodyPr/>
                  <a:lstStyle/>
                  <a:p>
                    <a:fld id="{710D2627-4199-43A2-AA59-56BDD1E7B653}" type="VALUE">
                      <a:rPr lang="en-US" baseline="0">
                        <a:latin typeface="Calibri" panose="020F050202020403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3B8-410C-AE30-DAAC834FE1B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Graphs!$C$11:$L$11</c:f>
              <c:numCache>
                <c:formatCode>General</c:formatCode>
                <c:ptCount val="10"/>
                <c:pt idx="0" formatCode="0.0">
                  <c:v>55.8</c:v>
                </c:pt>
                <c:pt idx="1">
                  <c:v>33.700000000000003</c:v>
                </c:pt>
                <c:pt idx="2">
                  <c:v>16.899999999999999</c:v>
                </c:pt>
                <c:pt idx="3">
                  <c:v>52.9</c:v>
                </c:pt>
                <c:pt idx="4">
                  <c:v>29.1</c:v>
                </c:pt>
                <c:pt idx="5">
                  <c:v>52.7</c:v>
                </c:pt>
                <c:pt idx="6">
                  <c:v>63.4</c:v>
                </c:pt>
                <c:pt idx="7">
                  <c:v>73.400000000000006</c:v>
                </c:pt>
                <c:pt idx="8">
                  <c:v>83.9</c:v>
                </c:pt>
                <c:pt idx="9">
                  <c:v>75.2</c:v>
                </c:pt>
              </c:numCache>
            </c:numRef>
          </c:val>
          <c:smooth val="0"/>
          <c:extLst>
            <c:ext xmlns:c15="http://schemas.microsoft.com/office/drawing/2012/chart" uri="{02D57815-91ED-43cb-92C2-25804820EDAC}">
              <c15:filteredSeriesTitle>
                <c15:tx>
                  <c:strRef>
                    <c:extLst>
                      <c:ext uri="{02D57815-91ED-43cb-92C2-25804820EDAC}">
                        <c15:formulaRef>
                          <c15:sqref>Graphs!$A$11</c15:sqref>
                        </c15:formulaRef>
                      </c:ext>
                    </c:extLst>
                    <c:strCache>
                      <c:ptCount val="1"/>
                      <c:pt idx="0">
                        <c:v>Louisiana</c:v>
                      </c:pt>
                    </c:strCache>
                  </c:strRef>
                </c15:tx>
              </c15:filteredSeriesTitle>
            </c:ext>
            <c:ext xmlns:c15="http://schemas.microsoft.com/office/drawing/2012/chart" uri="{02D57815-91ED-43cb-92C2-25804820EDAC}">
              <c15:filteredCategoryTitle>
                <c15:cat>
                  <c:numRef>
                    <c:extLst>
                      <c:ext uri="{02D57815-91ED-43cb-92C2-25804820EDAC}">
                        <c15:formulaRef>
                          <c15:sqref>Graphs!$C$10:$L$10</c15:sqref>
                        </c15:formulaRef>
                      </c:ext>
                    </c:extLst>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15:cat>
              </c15:filteredCategoryTitle>
            </c:ext>
            <c:ext xmlns:c16="http://schemas.microsoft.com/office/drawing/2014/chart" uri="{C3380CC4-5D6E-409C-BE32-E72D297353CC}">
              <c16:uniqueId val="{0000000A-03B8-410C-AE30-DAAC834FE1B3}"/>
            </c:ext>
          </c:extLst>
        </c:ser>
        <c:ser>
          <c:idx val="1"/>
          <c:order val="1"/>
          <c:spPr>
            <a:ln w="28575" cap="rnd">
              <a:solidFill>
                <a:schemeClr val="accent2">
                  <a:lumMod val="75000"/>
                </a:schemeClr>
              </a:solidFill>
              <a:round/>
            </a:ln>
            <a:effectLst/>
          </c:spPr>
          <c:marker>
            <c:symbol val="square"/>
            <c:size val="5"/>
            <c:spPr>
              <a:solidFill>
                <a:schemeClr val="accent2">
                  <a:lumMod val="75000"/>
                </a:schemeClr>
              </a:solidFill>
              <a:ln w="28575">
                <a:solidFill>
                  <a:schemeClr val="accent2">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Calibri" panose="020F050202020403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Graphs!$C$12:$L$12</c:f>
              <c:numCache>
                <c:formatCode>General</c:formatCode>
                <c:ptCount val="10"/>
                <c:pt idx="0">
                  <c:v>10.1</c:v>
                </c:pt>
                <c:pt idx="1">
                  <c:v>10.5</c:v>
                </c:pt>
                <c:pt idx="2">
                  <c:v>10.4</c:v>
                </c:pt>
                <c:pt idx="3">
                  <c:v>9.6999999999999993</c:v>
                </c:pt>
                <c:pt idx="4">
                  <c:v>9</c:v>
                </c:pt>
                <c:pt idx="5">
                  <c:v>8.4</c:v>
                </c:pt>
                <c:pt idx="6">
                  <c:v>8.6999999999999993</c:v>
                </c:pt>
                <c:pt idx="7">
                  <c:v>11.6</c:v>
                </c:pt>
                <c:pt idx="8">
                  <c:v>12.4</c:v>
                </c:pt>
              </c:numCache>
            </c:numRef>
          </c:val>
          <c:smooth val="0"/>
          <c:extLst>
            <c:ext xmlns:c15="http://schemas.microsoft.com/office/drawing/2012/chart" uri="{02D57815-91ED-43cb-92C2-25804820EDAC}">
              <c15:filteredSeriesTitle>
                <c15:tx>
                  <c:strRef>
                    <c:extLst>
                      <c:ext uri="{02D57815-91ED-43cb-92C2-25804820EDAC}">
                        <c15:formulaRef>
                          <c15:sqref>Graphs!$A$12</c15:sqref>
                        </c15:formulaRef>
                      </c:ext>
                    </c:extLst>
                    <c:strCache>
                      <c:ptCount val="1"/>
                      <c:pt idx="0">
                        <c:v>United States</c:v>
                      </c:pt>
                    </c:strCache>
                  </c:strRef>
                </c15:tx>
              </c15:filteredSeriesTitle>
            </c:ext>
            <c:ext xmlns:c15="http://schemas.microsoft.com/office/drawing/2012/chart" uri="{02D57815-91ED-43cb-92C2-25804820EDAC}">
              <c15:filteredCategoryTitle>
                <c15:cat>
                  <c:numRef>
                    <c:extLst>
                      <c:ext uri="{02D57815-91ED-43cb-92C2-25804820EDAC}">
                        <c15:formulaRef>
                          <c15:sqref>Graphs!$C$10:$L$10</c15:sqref>
                        </c15:formulaRef>
                      </c:ext>
                    </c:extLst>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15:cat>
              </c15:filteredCategoryTitle>
            </c:ext>
            <c:ext xmlns:c16="http://schemas.microsoft.com/office/drawing/2014/chart" uri="{C3380CC4-5D6E-409C-BE32-E72D297353CC}">
              <c16:uniqueId val="{0000000B-03B8-410C-AE30-DAAC834FE1B3}"/>
            </c:ext>
          </c:extLst>
        </c:ser>
        <c:dLbls>
          <c:showLegendKey val="0"/>
          <c:showVal val="0"/>
          <c:showCatName val="0"/>
          <c:showSerName val="0"/>
          <c:showPercent val="0"/>
          <c:showBubbleSize val="0"/>
        </c:dLbls>
        <c:marker val="1"/>
        <c:smooth val="0"/>
        <c:axId val="210667392"/>
        <c:axId val="210690048"/>
      </c:lineChart>
      <c:catAx>
        <c:axId val="210667392"/>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a:solidFill>
                      <a:schemeClr val="tx1"/>
                    </a:solidFill>
                  </a:rPr>
                  <a:t>Year of Birth</a:t>
                </a:r>
              </a:p>
            </c:rich>
          </c:tx>
          <c:layout>
            <c:manualLayout>
              <c:xMode val="edge"/>
              <c:yMode val="edge"/>
              <c:x val="0.43714457567804027"/>
              <c:y val="0.91166593759113446"/>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0690048"/>
        <c:crosses val="autoZero"/>
        <c:auto val="1"/>
        <c:lblAlgn val="ctr"/>
        <c:lblOffset val="100"/>
        <c:noMultiLvlLbl val="0"/>
      </c:catAx>
      <c:valAx>
        <c:axId val="210690048"/>
        <c:scaling>
          <c:orientation val="minMax"/>
        </c:scaling>
        <c:delete val="0"/>
        <c:axPos val="l"/>
        <c:title>
          <c:tx>
            <c:rich>
              <a:bodyPr rot="-5400000" spcFirstLastPara="1" vertOverflow="ellipsis" vert="horz" wrap="square" anchor="ctr" anchorCtr="1"/>
              <a:lstStyle/>
              <a:p>
                <a:pPr>
                  <a:defRPr sz="1050" b="1" i="0" u="none" strike="noStrike" kern="1200" baseline="0">
                    <a:solidFill>
                      <a:schemeClr val="tx1"/>
                    </a:solidFill>
                    <a:latin typeface="+mj-lt"/>
                    <a:ea typeface="+mn-ea"/>
                    <a:cs typeface="+mn-cs"/>
                  </a:defRPr>
                </a:pPr>
                <a:r>
                  <a:rPr lang="en-US" sz="1050" b="1">
                    <a:solidFill>
                      <a:schemeClr val="tx1"/>
                    </a:solidFill>
                    <a:latin typeface="+mj-lt"/>
                  </a:rPr>
                  <a:t>Case Rate (per 100,000 live births)</a:t>
                </a:r>
              </a:p>
            </c:rich>
          </c:tx>
          <c:layout>
            <c:manualLayout>
              <c:xMode val="edge"/>
              <c:yMode val="edge"/>
              <c:x val="4.9860017497812773E-3"/>
              <c:y val="9.2700131233595814E-2"/>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j-lt"/>
                  <a:ea typeface="+mn-ea"/>
                  <a:cs typeface="+mn-cs"/>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0667392"/>
        <c:crosses val="autoZero"/>
        <c:crossBetween val="between"/>
      </c:valAx>
      <c:spPr>
        <a:noFill/>
        <a:ln>
          <a:noFill/>
        </a:ln>
        <a:effectLst/>
      </c:spPr>
    </c:plotArea>
    <c:legend>
      <c:legendPos val="b"/>
      <c:layout>
        <c:manualLayout>
          <c:xMode val="edge"/>
          <c:yMode val="edge"/>
          <c:x val="0.28905752405949259"/>
          <c:y val="1.909667541557301E-2"/>
          <c:w val="0.36545949985418491"/>
          <c:h val="7.075521220224831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1792565859823077"/>
          <c:y val="9.8008530183727044E-2"/>
          <c:w val="0.86201261300670762"/>
          <c:h val="0.68720800524934722"/>
        </c:manualLayout>
      </c:layout>
      <c:barChart>
        <c:barDir val="col"/>
        <c:grouping val="clustered"/>
        <c:varyColors val="0"/>
        <c:ser>
          <c:idx val="0"/>
          <c:order val="0"/>
          <c:tx>
            <c:strRef>
              <c:f>Sheet1!$B$2</c:f>
              <c:strCache>
                <c:ptCount val="1"/>
                <c:pt idx="0">
                  <c:v>Column1</c:v>
                </c:pt>
              </c:strCache>
            </c:strRef>
          </c:tx>
          <c:spPr>
            <a:solidFill>
              <a:schemeClr val="accent2">
                <a:lumMod val="75000"/>
              </a:schemeClr>
            </a:solidFill>
            <a:ln>
              <a:noFill/>
            </a:ln>
            <a:effectLst/>
            <a:scene3d>
              <a:camera prst="orthographicFront"/>
              <a:lightRig rig="threePt" dir="t"/>
            </a:scene3d>
          </c:spPr>
          <c:invertIfNegative val="0"/>
          <c:dPt>
            <c:idx val="0"/>
            <c:invertIfNegative val="0"/>
            <c:bubble3D val="0"/>
            <c:spPr>
              <a:solidFill>
                <a:schemeClr val="accent2">
                  <a:lumMod val="75000"/>
                </a:schemeClr>
              </a:solidFill>
              <a:ln>
                <a:noFill/>
              </a:ln>
              <a:effectLst/>
              <a:scene3d>
                <a:camera prst="orthographicFront"/>
                <a:lightRig rig="threePt" dir="t"/>
              </a:scene3d>
            </c:spPr>
            <c:extLst>
              <c:ext xmlns:c16="http://schemas.microsoft.com/office/drawing/2014/chart" uri="{C3380CC4-5D6E-409C-BE32-E72D297353CC}">
                <c16:uniqueId val="{00000001-BB22-4015-AC85-3062D5191334}"/>
              </c:ext>
            </c:extLst>
          </c:dPt>
          <c:dPt>
            <c:idx val="1"/>
            <c:invertIfNegative val="0"/>
            <c:bubble3D val="0"/>
            <c:spPr>
              <a:solidFill>
                <a:schemeClr val="accent2">
                  <a:lumMod val="60000"/>
                  <a:lumOff val="40000"/>
                </a:schemeClr>
              </a:solidFill>
              <a:ln>
                <a:noFill/>
              </a:ln>
              <a:effectLst/>
              <a:scene3d>
                <a:camera prst="orthographicFront"/>
                <a:lightRig rig="threePt" dir="t"/>
              </a:scene3d>
            </c:spPr>
            <c:extLst>
              <c:ext xmlns:c16="http://schemas.microsoft.com/office/drawing/2014/chart" uri="{C3380CC4-5D6E-409C-BE32-E72D297353CC}">
                <c16:uniqueId val="{00000003-BB22-4015-AC85-3062D5191334}"/>
              </c:ext>
            </c:extLst>
          </c:dPt>
          <c:dPt>
            <c:idx val="2"/>
            <c:invertIfNegative val="0"/>
            <c:bubble3D val="0"/>
            <c:spPr>
              <a:solidFill>
                <a:schemeClr val="accent2">
                  <a:lumMod val="40000"/>
                  <a:lumOff val="60000"/>
                </a:schemeClr>
              </a:solidFill>
              <a:ln>
                <a:noFill/>
              </a:ln>
              <a:effectLst/>
              <a:scene3d>
                <a:camera prst="orthographicFront"/>
                <a:lightRig rig="threePt" dir="t"/>
              </a:scene3d>
            </c:spPr>
            <c:extLst>
              <c:ext xmlns:c16="http://schemas.microsoft.com/office/drawing/2014/chart" uri="{C3380CC4-5D6E-409C-BE32-E72D297353CC}">
                <c16:uniqueId val="{00000005-BB22-4015-AC85-3062D5191334}"/>
              </c:ext>
            </c:extLst>
          </c:dPt>
          <c:dPt>
            <c:idx val="3"/>
            <c:invertIfNegative val="0"/>
            <c:bubble3D val="0"/>
            <c:spPr>
              <a:solidFill>
                <a:schemeClr val="accent2">
                  <a:lumMod val="20000"/>
                  <a:lumOff val="80000"/>
                </a:schemeClr>
              </a:solidFill>
              <a:ln>
                <a:noFill/>
              </a:ln>
              <a:effectLst/>
              <a:scene3d>
                <a:camera prst="orthographicFront"/>
                <a:lightRig rig="threePt" dir="t"/>
              </a:scene3d>
            </c:spPr>
            <c:extLst>
              <c:ext xmlns:c16="http://schemas.microsoft.com/office/drawing/2014/chart" uri="{C3380CC4-5D6E-409C-BE32-E72D297353CC}">
                <c16:uniqueId val="{00000007-BB22-4015-AC85-3062D519133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rnd" cmpd="sng" algn="ctr">
                      <a:solidFill>
                        <a:schemeClr val="tx1"/>
                      </a:solidFill>
                      <a:prstDash val="solid"/>
                      <a:round/>
                    </a:ln>
                    <a:effectLst/>
                  </c:spPr>
                </c15:leaderLines>
              </c:ext>
            </c:extLst>
          </c:dLbls>
          <c:cat>
            <c:strRef>
              <c:f>Sheet1!$A$3:$A$8</c:f>
              <c:strCache>
                <c:ptCount val="4"/>
                <c:pt idx="0">
                  <c:v>Diagnosed Persons Living with HIV Infection </c:v>
                </c:pt>
                <c:pt idx="1">
                  <c:v>Engaged in HIV care</c:v>
                </c:pt>
                <c:pt idx="2">
                  <c:v>Retained in HIV care</c:v>
                </c:pt>
                <c:pt idx="3">
                  <c:v>Virally suppressed</c:v>
                </c:pt>
              </c:strCache>
            </c:strRef>
          </c:cat>
          <c:val>
            <c:numRef>
              <c:f>Sheet1!$B$3:$B$6</c:f>
              <c:numCache>
                <c:formatCode>0%</c:formatCode>
                <c:ptCount val="4"/>
                <c:pt idx="0">
                  <c:v>1</c:v>
                </c:pt>
                <c:pt idx="1">
                  <c:v>0.7339691054487657</c:v>
                </c:pt>
                <c:pt idx="2">
                  <c:v>0.56519147668007752</c:v>
                </c:pt>
                <c:pt idx="3">
                  <c:v>0.59573834003874238</c:v>
                </c:pt>
              </c:numCache>
            </c:numRef>
          </c:val>
          <c:extLst>
            <c:ext xmlns:c16="http://schemas.microsoft.com/office/drawing/2014/chart" uri="{C3380CC4-5D6E-409C-BE32-E72D297353CC}">
              <c16:uniqueId val="{00000008-BB22-4015-AC85-3062D5191334}"/>
            </c:ext>
          </c:extLst>
        </c:ser>
        <c:dLbls>
          <c:showLegendKey val="0"/>
          <c:showVal val="0"/>
          <c:showCatName val="0"/>
          <c:showSerName val="0"/>
          <c:showPercent val="0"/>
          <c:showBubbleSize val="0"/>
        </c:dLbls>
        <c:gapWidth val="150"/>
        <c:axId val="214577920"/>
        <c:axId val="214579456"/>
      </c:barChart>
      <c:catAx>
        <c:axId val="214577920"/>
        <c:scaling>
          <c:orientation val="minMax"/>
        </c:scaling>
        <c:delete val="0"/>
        <c:axPos val="b"/>
        <c:numFmt formatCode="General" sourceLinked="0"/>
        <c:majorTickMark val="out"/>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4579456"/>
        <c:crosses val="autoZero"/>
        <c:auto val="1"/>
        <c:lblAlgn val="ctr"/>
        <c:lblOffset val="100"/>
        <c:noMultiLvlLbl val="0"/>
      </c:catAx>
      <c:valAx>
        <c:axId val="214579456"/>
        <c:scaling>
          <c:orientation val="minMax"/>
          <c:max val="1"/>
        </c:scaling>
        <c:delete val="0"/>
        <c:axPos val="l"/>
        <c:majorGridlines>
          <c:spPr>
            <a:ln w="12700" cap="rnd" cmpd="sng" algn="ctr">
              <a:noFill/>
              <a:prstDash val="solid"/>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b="0" dirty="0"/>
                  <a:t>Percentage</a:t>
                </a:r>
              </a:p>
            </c:rich>
          </c:tx>
          <c:layout>
            <c:manualLayout>
              <c:xMode val="edge"/>
              <c:yMode val="edge"/>
              <c:x val="0"/>
              <c:y val="0.2864720034995657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4577920"/>
        <c:crosses val="autoZero"/>
        <c:crossBetween val="between"/>
      </c:valAx>
      <c:spPr>
        <a:noFill/>
        <a:ln>
          <a:noFill/>
        </a:ln>
        <a:effectLst/>
      </c:spPr>
    </c:plotArea>
    <c:plotVisOnly val="1"/>
    <c:dispBlanksAs val="gap"/>
    <c:showDLblsOverMax val="0"/>
  </c:chart>
  <c:spPr>
    <a:noFill/>
    <a:ln w="12700" cap="rnd" cmpd="sng" algn="ctr">
      <a:noFill/>
      <a:prstDash val="solid"/>
    </a:ln>
    <a:effectLst/>
  </c:spPr>
  <c:txPr>
    <a:bodyPr/>
    <a:lstStyle/>
    <a:p>
      <a:pPr>
        <a:defRPr sz="1400"/>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2101207835131719"/>
          <c:y val="6.1243824301374046E-2"/>
          <c:w val="0.86201261300670762"/>
          <c:h val="0.687208005249346"/>
        </c:manualLayout>
      </c:layout>
      <c:barChart>
        <c:barDir val="col"/>
        <c:grouping val="clustered"/>
        <c:varyColors val="0"/>
        <c:ser>
          <c:idx val="0"/>
          <c:order val="0"/>
          <c:tx>
            <c:strRef>
              <c:f>Sheet1!$B$2</c:f>
              <c:strCache>
                <c:ptCount val="1"/>
                <c:pt idx="0">
                  <c:v>Among All  PLWDH</c:v>
                </c:pt>
              </c:strCache>
            </c:strRef>
          </c:tx>
          <c:spPr>
            <a:solidFill>
              <a:schemeClr val="accent1">
                <a:lumMod val="40000"/>
                <a:lumOff val="60000"/>
              </a:schemeClr>
            </a:solidFill>
            <a:ln>
              <a:solidFill>
                <a:schemeClr val="bg1"/>
              </a:solidFill>
            </a:ln>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Sheet1!$A$3:$A$7</c:f>
              <c:numCache>
                <c:formatCode>General</c:formatCode>
                <c:ptCount val="5"/>
                <c:pt idx="0">
                  <c:v>2012</c:v>
                </c:pt>
                <c:pt idx="1">
                  <c:v>2013</c:v>
                </c:pt>
                <c:pt idx="2">
                  <c:v>2014</c:v>
                </c:pt>
                <c:pt idx="3">
                  <c:v>2015</c:v>
                </c:pt>
                <c:pt idx="4">
                  <c:v>2016</c:v>
                </c:pt>
              </c:numCache>
            </c:numRef>
          </c:cat>
          <c:val>
            <c:numRef>
              <c:f>Sheet1!$B$3:$B$7</c:f>
              <c:numCache>
                <c:formatCode>0%</c:formatCode>
                <c:ptCount val="5"/>
                <c:pt idx="0">
                  <c:v>0.44</c:v>
                </c:pt>
                <c:pt idx="1">
                  <c:v>0.49</c:v>
                </c:pt>
                <c:pt idx="2">
                  <c:v>0.5</c:v>
                </c:pt>
                <c:pt idx="3">
                  <c:v>0.56999999999999995</c:v>
                </c:pt>
                <c:pt idx="4">
                  <c:v>0.6</c:v>
                </c:pt>
              </c:numCache>
            </c:numRef>
          </c:val>
          <c:extLst>
            <c:ext xmlns:c16="http://schemas.microsoft.com/office/drawing/2014/chart" uri="{C3380CC4-5D6E-409C-BE32-E72D297353CC}">
              <c16:uniqueId val="{00000000-9BF4-48B3-B0D4-FD5446A794B6}"/>
            </c:ext>
          </c:extLst>
        </c:ser>
        <c:ser>
          <c:idx val="1"/>
          <c:order val="1"/>
          <c:tx>
            <c:strRef>
              <c:f>Sheet1!$C$2</c:f>
              <c:strCache>
                <c:ptCount val="1"/>
                <c:pt idx="0">
                  <c:v>Among In Care PLWDH</c:v>
                </c:pt>
              </c:strCache>
            </c:strRef>
          </c:tx>
          <c:spPr>
            <a:solidFill>
              <a:srgbClr val="56933D"/>
            </a:solidFill>
            <a:ln w="6350">
              <a:solidFill>
                <a:prstClr val="white"/>
              </a:solidFill>
            </a:ln>
          </c:spPr>
          <c:invertIfNegative val="0"/>
          <c:dLbls>
            <c:spPr>
              <a:noFill/>
              <a:ln>
                <a:noFill/>
              </a:ln>
              <a:effectLst/>
            </c:spPr>
            <c:txPr>
              <a:bodyPr/>
              <a:lstStyle/>
              <a:p>
                <a:pPr>
                  <a:defRPr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Sheet1!$A$3:$A$7</c:f>
              <c:numCache>
                <c:formatCode>General</c:formatCode>
                <c:ptCount val="5"/>
                <c:pt idx="0">
                  <c:v>2012</c:v>
                </c:pt>
                <c:pt idx="1">
                  <c:v>2013</c:v>
                </c:pt>
                <c:pt idx="2">
                  <c:v>2014</c:v>
                </c:pt>
                <c:pt idx="3">
                  <c:v>2015</c:v>
                </c:pt>
                <c:pt idx="4">
                  <c:v>2016</c:v>
                </c:pt>
              </c:numCache>
            </c:numRef>
          </c:cat>
          <c:val>
            <c:numRef>
              <c:f>Sheet1!$C$3:$C$7</c:f>
              <c:numCache>
                <c:formatCode>0%</c:formatCode>
                <c:ptCount val="5"/>
                <c:pt idx="0">
                  <c:v>0.65</c:v>
                </c:pt>
                <c:pt idx="1">
                  <c:v>0.7</c:v>
                </c:pt>
                <c:pt idx="2">
                  <c:v>0.7</c:v>
                </c:pt>
                <c:pt idx="3">
                  <c:v>0.79</c:v>
                </c:pt>
                <c:pt idx="4">
                  <c:v>0.81</c:v>
                </c:pt>
              </c:numCache>
            </c:numRef>
          </c:val>
          <c:extLst>
            <c:ext xmlns:c16="http://schemas.microsoft.com/office/drawing/2014/chart" uri="{C3380CC4-5D6E-409C-BE32-E72D297353CC}">
              <c16:uniqueId val="{00000001-9BF4-48B3-B0D4-FD5446A794B6}"/>
            </c:ext>
          </c:extLst>
        </c:ser>
        <c:dLbls>
          <c:showLegendKey val="0"/>
          <c:showVal val="1"/>
          <c:showCatName val="0"/>
          <c:showSerName val="0"/>
          <c:showPercent val="0"/>
          <c:showBubbleSize val="0"/>
        </c:dLbls>
        <c:gapWidth val="244"/>
        <c:axId val="214955136"/>
        <c:axId val="214957056"/>
      </c:barChart>
      <c:catAx>
        <c:axId val="214955136"/>
        <c:scaling>
          <c:orientation val="minMax"/>
        </c:scaling>
        <c:delete val="0"/>
        <c:axPos val="b"/>
        <c:title>
          <c:tx>
            <c:rich>
              <a:bodyPr/>
              <a:lstStyle/>
              <a:p>
                <a:pPr>
                  <a:defRPr sz="1400"/>
                </a:pPr>
                <a:r>
                  <a:rPr lang="en-US" sz="1400" dirty="0" smtClean="0"/>
                  <a:t>Year</a:t>
                </a:r>
                <a:endParaRPr lang="en-US" sz="1400" dirty="0"/>
              </a:p>
            </c:rich>
          </c:tx>
          <c:layout>
            <c:manualLayout>
              <c:xMode val="edge"/>
              <c:yMode val="edge"/>
              <c:x val="0.52802918732380677"/>
              <c:y val="0.83785529566157169"/>
            </c:manualLayout>
          </c:layout>
          <c:overlay val="0"/>
        </c:title>
        <c:numFmt formatCode="General" sourceLinked="0"/>
        <c:majorTickMark val="out"/>
        <c:minorTickMark val="none"/>
        <c:tickLblPos val="nextTo"/>
        <c:txPr>
          <a:bodyPr/>
          <a:lstStyle/>
          <a:p>
            <a:pPr>
              <a:defRPr sz="1400"/>
            </a:pPr>
            <a:endParaRPr lang="en-US"/>
          </a:p>
        </c:txPr>
        <c:crossAx val="214957056"/>
        <c:crosses val="autoZero"/>
        <c:auto val="1"/>
        <c:lblAlgn val="ctr"/>
        <c:lblOffset val="100"/>
        <c:noMultiLvlLbl val="0"/>
      </c:catAx>
      <c:valAx>
        <c:axId val="214957056"/>
        <c:scaling>
          <c:orientation val="minMax"/>
          <c:max val="1"/>
        </c:scaling>
        <c:delete val="0"/>
        <c:axPos val="l"/>
        <c:majorGridlines>
          <c:spPr>
            <a:ln>
              <a:noFill/>
            </a:ln>
          </c:spPr>
        </c:majorGridlines>
        <c:title>
          <c:tx>
            <c:rich>
              <a:bodyPr rot="-5400000" vert="horz"/>
              <a:lstStyle/>
              <a:p>
                <a:pPr>
                  <a:defRPr sz="1400" b="0"/>
                </a:pPr>
                <a:r>
                  <a:rPr lang="en-US" sz="1400" b="0"/>
                  <a:t>Percentage</a:t>
                </a:r>
              </a:p>
            </c:rich>
          </c:tx>
          <c:layout>
            <c:manualLayout>
              <c:xMode val="edge"/>
              <c:yMode val="edge"/>
              <c:x val="0"/>
              <c:y val="0.28647200349956647"/>
            </c:manualLayout>
          </c:layout>
          <c:overlay val="0"/>
        </c:title>
        <c:numFmt formatCode="0%" sourceLinked="1"/>
        <c:majorTickMark val="out"/>
        <c:minorTickMark val="none"/>
        <c:tickLblPos val="nextTo"/>
        <c:spPr>
          <a:ln>
            <a:solidFill>
              <a:schemeClr val="tx1"/>
            </a:solidFill>
          </a:ln>
        </c:spPr>
        <c:txPr>
          <a:bodyPr/>
          <a:lstStyle/>
          <a:p>
            <a:pPr>
              <a:defRPr sz="1400"/>
            </a:pPr>
            <a:endParaRPr lang="en-US"/>
          </a:p>
        </c:txPr>
        <c:crossAx val="214955136"/>
        <c:crosses val="autoZero"/>
        <c:crossBetween val="between"/>
      </c:valAx>
    </c:plotArea>
    <c:legend>
      <c:legendPos val="t"/>
      <c:layout>
        <c:manualLayout>
          <c:xMode val="edge"/>
          <c:yMode val="edge"/>
          <c:x val="0.16025189559638378"/>
          <c:y val="1.4705882352941176E-2"/>
          <c:w val="0.7335084329736562"/>
          <c:h val="6.5418982553651375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186457639650785"/>
          <c:y val="0.14457715763470744"/>
          <c:w val="0.85813542360349204"/>
          <c:h val="0.63083545622973602"/>
        </c:manualLayout>
      </c:layout>
      <c:barChart>
        <c:barDir val="col"/>
        <c:grouping val="clustered"/>
        <c:varyColors val="0"/>
        <c:ser>
          <c:idx val="0"/>
          <c:order val="0"/>
          <c:tx>
            <c:strRef>
              <c:f>Sheet1!$B$2</c:f>
              <c:strCache>
                <c:ptCount val="1"/>
                <c:pt idx="0">
                  <c:v>Total</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Sheet1!$A$3:$A$4</c:f>
              <c:strCache>
                <c:ptCount val="2"/>
                <c:pt idx="0">
                  <c:v>Black Gay/Bisexual Men, 13-24</c:v>
                </c:pt>
                <c:pt idx="1">
                  <c:v>White Gay/Bisexual Men, 13-24</c:v>
                </c:pt>
              </c:strCache>
            </c:strRef>
          </c:cat>
          <c:val>
            <c:numRef>
              <c:f>Sheet1!$B$3:$B$4</c:f>
              <c:numCache>
                <c:formatCode>0%</c:formatCode>
                <c:ptCount val="2"/>
                <c:pt idx="0">
                  <c:v>1</c:v>
                </c:pt>
                <c:pt idx="1">
                  <c:v>1</c:v>
                </c:pt>
              </c:numCache>
            </c:numRef>
          </c:val>
          <c:extLst>
            <c:ext xmlns:c16="http://schemas.microsoft.com/office/drawing/2014/chart" uri="{C3380CC4-5D6E-409C-BE32-E72D297353CC}">
              <c16:uniqueId val="{00000000-4C24-4C81-B14A-5CA69DD63ED3}"/>
            </c:ext>
          </c:extLst>
        </c:ser>
        <c:ser>
          <c:idx val="1"/>
          <c:order val="1"/>
          <c:tx>
            <c:strRef>
              <c:f>Sheet1!$C$2</c:f>
              <c:strCache>
                <c:ptCount val="1"/>
                <c:pt idx="0">
                  <c:v>In Care</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Sheet1!$A$3:$A$4</c:f>
              <c:strCache>
                <c:ptCount val="2"/>
                <c:pt idx="0">
                  <c:v>Black Gay/Bisexual Men, 13-24</c:v>
                </c:pt>
                <c:pt idx="1">
                  <c:v>White Gay/Bisexual Men, 13-24</c:v>
                </c:pt>
              </c:strCache>
            </c:strRef>
          </c:cat>
          <c:val>
            <c:numRef>
              <c:f>Sheet1!$C$3:$C$4</c:f>
              <c:numCache>
                <c:formatCode>0%</c:formatCode>
                <c:ptCount val="2"/>
                <c:pt idx="0">
                  <c:v>0.77</c:v>
                </c:pt>
                <c:pt idx="1">
                  <c:v>0.84</c:v>
                </c:pt>
              </c:numCache>
            </c:numRef>
          </c:val>
          <c:extLst>
            <c:ext xmlns:c16="http://schemas.microsoft.com/office/drawing/2014/chart" uri="{C3380CC4-5D6E-409C-BE32-E72D297353CC}">
              <c16:uniqueId val="{00000001-4C24-4C81-B14A-5CA69DD63ED3}"/>
            </c:ext>
          </c:extLst>
        </c:ser>
        <c:ser>
          <c:idx val="2"/>
          <c:order val="2"/>
          <c:tx>
            <c:strRef>
              <c:f>Sheet1!$D$2</c:f>
              <c:strCache>
                <c:ptCount val="1"/>
                <c:pt idx="0">
                  <c:v>Virally Suppressed</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Sheet1!$A$3:$A$4</c:f>
              <c:strCache>
                <c:ptCount val="2"/>
                <c:pt idx="0">
                  <c:v>Black Gay/Bisexual Men, 13-24</c:v>
                </c:pt>
                <c:pt idx="1">
                  <c:v>White Gay/Bisexual Men, 13-24</c:v>
                </c:pt>
              </c:strCache>
            </c:strRef>
          </c:cat>
          <c:val>
            <c:numRef>
              <c:f>Sheet1!$D$3:$D$4</c:f>
              <c:numCache>
                <c:formatCode>0%</c:formatCode>
                <c:ptCount val="2"/>
                <c:pt idx="0">
                  <c:v>0.53</c:v>
                </c:pt>
                <c:pt idx="1">
                  <c:v>0.74</c:v>
                </c:pt>
              </c:numCache>
            </c:numRef>
          </c:val>
          <c:extLst>
            <c:ext xmlns:c16="http://schemas.microsoft.com/office/drawing/2014/chart" uri="{C3380CC4-5D6E-409C-BE32-E72D297353CC}">
              <c16:uniqueId val="{00000002-4C24-4C81-B14A-5CA69DD63ED3}"/>
            </c:ext>
          </c:extLst>
        </c:ser>
        <c:dLbls>
          <c:showLegendKey val="0"/>
          <c:showVal val="1"/>
          <c:showCatName val="0"/>
          <c:showSerName val="0"/>
          <c:showPercent val="0"/>
          <c:showBubbleSize val="0"/>
        </c:dLbls>
        <c:gapWidth val="150"/>
        <c:axId val="215029248"/>
        <c:axId val="215030784"/>
      </c:barChart>
      <c:catAx>
        <c:axId val="215029248"/>
        <c:scaling>
          <c:orientation val="minMax"/>
        </c:scaling>
        <c:delete val="0"/>
        <c:axPos val="b"/>
        <c:numFmt formatCode="General" sourceLinked="0"/>
        <c:majorTickMark val="out"/>
        <c:minorTickMark val="none"/>
        <c:tickLblPos val="nextTo"/>
        <c:txPr>
          <a:bodyPr/>
          <a:lstStyle/>
          <a:p>
            <a:pPr>
              <a:defRPr sz="1400" b="1"/>
            </a:pPr>
            <a:endParaRPr lang="en-US"/>
          </a:p>
        </c:txPr>
        <c:crossAx val="215030784"/>
        <c:crosses val="autoZero"/>
        <c:auto val="1"/>
        <c:lblAlgn val="ctr"/>
        <c:lblOffset val="100"/>
        <c:noMultiLvlLbl val="0"/>
      </c:catAx>
      <c:valAx>
        <c:axId val="215030784"/>
        <c:scaling>
          <c:orientation val="minMax"/>
          <c:max val="1"/>
        </c:scaling>
        <c:delete val="0"/>
        <c:axPos val="l"/>
        <c:majorGridlines>
          <c:spPr>
            <a:ln>
              <a:noFill/>
            </a:ln>
          </c:spPr>
        </c:majorGridlines>
        <c:numFmt formatCode="0%" sourceLinked="0"/>
        <c:majorTickMark val="out"/>
        <c:minorTickMark val="none"/>
        <c:tickLblPos val="nextTo"/>
        <c:txPr>
          <a:bodyPr/>
          <a:lstStyle/>
          <a:p>
            <a:pPr>
              <a:defRPr sz="1400"/>
            </a:pPr>
            <a:endParaRPr lang="en-US"/>
          </a:p>
        </c:txPr>
        <c:crossAx val="215029248"/>
        <c:crosses val="autoZero"/>
        <c:crossBetween val="between"/>
      </c:valAx>
    </c:plotArea>
    <c:legend>
      <c:legendPos val="t"/>
      <c:layout>
        <c:manualLayout>
          <c:xMode val="edge"/>
          <c:yMode val="edge"/>
          <c:x val="1.9065893264634669E-2"/>
          <c:y val="0.91475120131582766"/>
          <c:w val="0.96016340484724205"/>
          <c:h val="6.39520611394164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Females</c:v>
                </c:pt>
              </c:strCache>
            </c:strRef>
          </c:tx>
          <c:spPr>
            <a:ln w="50800" cap="rnd">
              <a:solidFill>
                <a:schemeClr val="accent1"/>
              </a:solidFill>
              <a:round/>
            </a:ln>
            <a:effectLst/>
          </c:spPr>
          <c:marker>
            <c:symbol val="square"/>
            <c:size val="8"/>
            <c:spPr>
              <a:solidFill>
                <a:schemeClr val="accent1"/>
              </a:solidFill>
              <a:ln w="9525">
                <a:solidFill>
                  <a:schemeClr val="accent1"/>
                </a:solid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Sheet1!$B$2:$B$9</c:f>
              <c:numCache>
                <c:formatCode>General</c:formatCode>
                <c:ptCount val="8"/>
                <c:pt idx="0">
                  <c:v>1.4</c:v>
                </c:pt>
                <c:pt idx="1">
                  <c:v>1.4</c:v>
                </c:pt>
                <c:pt idx="2">
                  <c:v>1.1000000000000001</c:v>
                </c:pt>
                <c:pt idx="3">
                  <c:v>0.9</c:v>
                </c:pt>
                <c:pt idx="4">
                  <c:v>0.9</c:v>
                </c:pt>
                <c:pt idx="5">
                  <c:v>0.9</c:v>
                </c:pt>
                <c:pt idx="6">
                  <c:v>1.1000000000000001</c:v>
                </c:pt>
                <c:pt idx="7">
                  <c:v>1.4</c:v>
                </c:pt>
              </c:numCache>
            </c:numRef>
          </c:val>
          <c:smooth val="0"/>
          <c:extLst>
            <c:ext xmlns:c16="http://schemas.microsoft.com/office/drawing/2014/chart" uri="{C3380CC4-5D6E-409C-BE32-E72D297353CC}">
              <c16:uniqueId val="{00000000-659C-4303-ACCF-E7D5E80BACAA}"/>
            </c:ext>
          </c:extLst>
        </c:ser>
        <c:ser>
          <c:idx val="1"/>
          <c:order val="1"/>
          <c:tx>
            <c:strRef>
              <c:f>Sheet1!$C$1</c:f>
              <c:strCache>
                <c:ptCount val="1"/>
                <c:pt idx="0">
                  <c:v>Males</c:v>
                </c:pt>
              </c:strCache>
            </c:strRef>
          </c:tx>
          <c:spPr>
            <a:ln w="50800" cap="rnd">
              <a:solidFill>
                <a:srgbClr val="0070C0"/>
              </a:solidFill>
              <a:round/>
            </a:ln>
            <a:effectLst/>
          </c:spPr>
          <c:marker>
            <c:symbol val="square"/>
            <c:size val="8"/>
            <c:spPr>
              <a:solidFill>
                <a:srgbClr val="0070C0"/>
              </a:solidFill>
              <a:ln w="9525">
                <a:noFill/>
              </a:ln>
              <a:effectLst/>
            </c:spPr>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Sheet1!$C$2:$C$9</c:f>
              <c:numCache>
                <c:formatCode>General</c:formatCode>
                <c:ptCount val="8"/>
                <c:pt idx="0">
                  <c:v>7.4</c:v>
                </c:pt>
                <c:pt idx="1">
                  <c:v>7.7</c:v>
                </c:pt>
                <c:pt idx="2">
                  <c:v>7.9</c:v>
                </c:pt>
                <c:pt idx="3">
                  <c:v>8.1</c:v>
                </c:pt>
                <c:pt idx="4">
                  <c:v>9.3000000000000007</c:v>
                </c:pt>
                <c:pt idx="5">
                  <c:v>10.3</c:v>
                </c:pt>
                <c:pt idx="6">
                  <c:v>11.7</c:v>
                </c:pt>
                <c:pt idx="7">
                  <c:v>13.7</c:v>
                </c:pt>
              </c:numCache>
            </c:numRef>
          </c:val>
          <c:smooth val="0"/>
          <c:extLst>
            <c:ext xmlns:c16="http://schemas.microsoft.com/office/drawing/2014/chart" uri="{C3380CC4-5D6E-409C-BE32-E72D297353CC}">
              <c16:uniqueId val="{00000001-659C-4303-ACCF-E7D5E80BACAA}"/>
            </c:ext>
          </c:extLst>
        </c:ser>
        <c:ser>
          <c:idx val="2"/>
          <c:order val="2"/>
          <c:tx>
            <c:strRef>
              <c:f>Sheet1!$D$1</c:f>
              <c:strCache>
                <c:ptCount val="1"/>
                <c:pt idx="0">
                  <c:v>Column1</c:v>
                </c:pt>
              </c:strCache>
            </c:strRef>
          </c:tx>
          <c:spPr>
            <a:ln w="28575" cap="rnd">
              <a:solidFill>
                <a:schemeClr val="accent3"/>
              </a:solidFill>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Sheet1!$D$2:$D$9</c:f>
              <c:numCache>
                <c:formatCode>General</c:formatCode>
                <c:ptCount val="8"/>
              </c:numCache>
            </c:numRef>
          </c:val>
          <c:smooth val="0"/>
          <c:extLst>
            <c:ext xmlns:c16="http://schemas.microsoft.com/office/drawing/2014/chart" uri="{C3380CC4-5D6E-409C-BE32-E72D297353CC}">
              <c16:uniqueId val="{00000002-659C-4303-ACCF-E7D5E80BACAA}"/>
            </c:ext>
          </c:extLst>
        </c:ser>
        <c:ser>
          <c:idx val="3"/>
          <c:order val="3"/>
          <c:tx>
            <c:strRef>
              <c:f>Sheet1!$E$1</c:f>
              <c:strCache>
                <c:ptCount val="1"/>
                <c:pt idx="0">
                  <c:v>F Target</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Sheet1!$E$2:$E$9</c:f>
              <c:numCache>
                <c:formatCode>General</c:formatCode>
                <c:ptCount val="8"/>
                <c:pt idx="0">
                  <c:v>1.3</c:v>
                </c:pt>
                <c:pt idx="1">
                  <c:v>1.3</c:v>
                </c:pt>
                <c:pt idx="2">
                  <c:v>1.3</c:v>
                </c:pt>
                <c:pt idx="3">
                  <c:v>1.3</c:v>
                </c:pt>
                <c:pt idx="4">
                  <c:v>1.3</c:v>
                </c:pt>
                <c:pt idx="5">
                  <c:v>1.3</c:v>
                </c:pt>
                <c:pt idx="6">
                  <c:v>1.3</c:v>
                </c:pt>
                <c:pt idx="7">
                  <c:v>1.3</c:v>
                </c:pt>
              </c:numCache>
            </c:numRef>
          </c:val>
          <c:smooth val="0"/>
          <c:extLst>
            <c:ext xmlns:c16="http://schemas.microsoft.com/office/drawing/2014/chart" uri="{C3380CC4-5D6E-409C-BE32-E72D297353CC}">
              <c16:uniqueId val="{00000003-659C-4303-ACCF-E7D5E80BACAA}"/>
            </c:ext>
          </c:extLst>
        </c:ser>
        <c:ser>
          <c:idx val="4"/>
          <c:order val="4"/>
          <c:tx>
            <c:strRef>
              <c:f>Sheet1!$F$1</c:f>
              <c:strCache>
                <c:ptCount val="1"/>
                <c:pt idx="0">
                  <c:v>M Target</c:v>
                </c:pt>
              </c:strCache>
            </c:strRef>
          </c:tx>
          <c:spPr>
            <a:ln w="50800" cap="rnd">
              <a:solidFill>
                <a:schemeClr val="tx1"/>
              </a:solidFill>
              <a:prstDash val="dash"/>
              <a:round/>
            </a:ln>
            <a:effectLst/>
          </c:spPr>
          <c:marker>
            <c:symbol val="none"/>
          </c:marker>
          <c:cat>
            <c:strRef>
              <c:f>Sheet1!$A$2:$A$9</c:f>
              <c:strCache>
                <c:ptCount val="8"/>
                <c:pt idx="0">
                  <c:v>*2008</c:v>
                </c:pt>
                <c:pt idx="1">
                  <c:v>2009</c:v>
                </c:pt>
                <c:pt idx="2">
                  <c:v>2010</c:v>
                </c:pt>
                <c:pt idx="3">
                  <c:v>2011</c:v>
                </c:pt>
                <c:pt idx="4">
                  <c:v>2012</c:v>
                </c:pt>
                <c:pt idx="5">
                  <c:v>2013</c:v>
                </c:pt>
                <c:pt idx="6">
                  <c:v>2014</c:v>
                </c:pt>
                <c:pt idx="7">
                  <c:v>2015</c:v>
                </c:pt>
              </c:strCache>
            </c:strRef>
          </c:cat>
          <c:val>
            <c:numRef>
              <c:f>Sheet1!$F$2:$F$9</c:f>
              <c:numCache>
                <c:formatCode>General</c:formatCode>
                <c:ptCount val="8"/>
                <c:pt idx="0">
                  <c:v>6.7</c:v>
                </c:pt>
                <c:pt idx="1">
                  <c:v>6.7</c:v>
                </c:pt>
                <c:pt idx="2">
                  <c:v>6.7</c:v>
                </c:pt>
                <c:pt idx="3">
                  <c:v>6.7</c:v>
                </c:pt>
                <c:pt idx="4">
                  <c:v>6.7</c:v>
                </c:pt>
                <c:pt idx="5">
                  <c:v>6.7</c:v>
                </c:pt>
                <c:pt idx="6">
                  <c:v>6.7</c:v>
                </c:pt>
                <c:pt idx="7">
                  <c:v>6.7</c:v>
                </c:pt>
              </c:numCache>
            </c:numRef>
          </c:val>
          <c:smooth val="0"/>
          <c:extLst>
            <c:ext xmlns:c16="http://schemas.microsoft.com/office/drawing/2014/chart" uri="{C3380CC4-5D6E-409C-BE32-E72D297353CC}">
              <c16:uniqueId val="{00000004-659C-4303-ACCF-E7D5E80BACAA}"/>
            </c:ext>
          </c:extLst>
        </c:ser>
        <c:dLbls>
          <c:showLegendKey val="0"/>
          <c:showVal val="0"/>
          <c:showCatName val="0"/>
          <c:showSerName val="0"/>
          <c:showPercent val="0"/>
          <c:showBubbleSize val="0"/>
        </c:dLbls>
        <c:marker val="1"/>
        <c:smooth val="0"/>
        <c:axId val="220422240"/>
        <c:axId val="220418712"/>
      </c:lineChart>
      <c:catAx>
        <c:axId val="220422240"/>
        <c:scaling>
          <c:orientation val="minMax"/>
        </c:scaling>
        <c:delete val="0"/>
        <c:axPos val="b"/>
        <c:numFmt formatCode="General" sourceLinked="0"/>
        <c:majorTickMark val="none"/>
        <c:minorTickMark val="in"/>
        <c:tickLblPos val="nextTo"/>
        <c:spPr>
          <a:noFill/>
          <a:ln w="11430" cap="flat" cmpd="sng" algn="ctr">
            <a:solidFill>
              <a:schemeClr val="tx1"/>
            </a:solidFill>
            <a:round/>
          </a:ln>
          <a:effectLst/>
        </c:spPr>
        <c:txPr>
          <a:bodyPr rot="-60000000" spcFirstLastPara="1" vertOverflow="ellipsis" vert="horz" wrap="square" anchor="t" anchorCtr="0"/>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0418712"/>
        <c:crosses val="autoZero"/>
        <c:auto val="1"/>
        <c:lblAlgn val="ctr"/>
        <c:lblOffset val="0"/>
        <c:tickLblSkip val="1"/>
        <c:noMultiLvlLbl val="0"/>
      </c:catAx>
      <c:valAx>
        <c:axId val="220418712"/>
        <c:scaling>
          <c:orientation val="minMax"/>
          <c:max val="20"/>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0422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186457639650785"/>
          <c:y val="0.14457715763470744"/>
          <c:w val="0.85813542360349204"/>
          <c:h val="0.63083545622973602"/>
        </c:manualLayout>
      </c:layout>
      <c:barChart>
        <c:barDir val="col"/>
        <c:grouping val="clustered"/>
        <c:varyColors val="0"/>
        <c:ser>
          <c:idx val="0"/>
          <c:order val="0"/>
          <c:tx>
            <c:strRef>
              <c:f>Sheet1!$B$2</c:f>
              <c:strCache>
                <c:ptCount val="1"/>
                <c:pt idx="0">
                  <c:v>Total</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Sheet1!$A$3:$A$3</c:f>
              <c:strCache>
                <c:ptCount val="1"/>
                <c:pt idx="0">
                  <c:v>PLWDH Served by Ryan White</c:v>
                </c:pt>
              </c:strCache>
            </c:strRef>
          </c:cat>
          <c:val>
            <c:numRef>
              <c:f>Sheet1!$B$3:$B$3</c:f>
              <c:numCache>
                <c:formatCode>0%</c:formatCode>
                <c:ptCount val="1"/>
                <c:pt idx="0">
                  <c:v>1</c:v>
                </c:pt>
              </c:numCache>
            </c:numRef>
          </c:val>
          <c:extLst>
            <c:ext xmlns:c16="http://schemas.microsoft.com/office/drawing/2014/chart" uri="{C3380CC4-5D6E-409C-BE32-E72D297353CC}">
              <c16:uniqueId val="{00000000-6A14-40E0-8E42-31A544564BA6}"/>
            </c:ext>
          </c:extLst>
        </c:ser>
        <c:ser>
          <c:idx val="1"/>
          <c:order val="1"/>
          <c:tx>
            <c:strRef>
              <c:f>Sheet1!$C$2</c:f>
              <c:strCache>
                <c:ptCount val="1"/>
                <c:pt idx="0">
                  <c:v>In Care</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Sheet1!$A$3:$A$3</c:f>
              <c:strCache>
                <c:ptCount val="1"/>
                <c:pt idx="0">
                  <c:v>PLWDH Served by Ryan White</c:v>
                </c:pt>
              </c:strCache>
            </c:strRef>
          </c:cat>
          <c:val>
            <c:numRef>
              <c:f>Sheet1!$C$3:$C$3</c:f>
              <c:numCache>
                <c:formatCode>0%</c:formatCode>
                <c:ptCount val="1"/>
                <c:pt idx="0">
                  <c:v>0.95</c:v>
                </c:pt>
              </c:numCache>
            </c:numRef>
          </c:val>
          <c:extLst>
            <c:ext xmlns:c16="http://schemas.microsoft.com/office/drawing/2014/chart" uri="{C3380CC4-5D6E-409C-BE32-E72D297353CC}">
              <c16:uniqueId val="{00000001-6A14-40E0-8E42-31A544564BA6}"/>
            </c:ext>
          </c:extLst>
        </c:ser>
        <c:ser>
          <c:idx val="2"/>
          <c:order val="2"/>
          <c:tx>
            <c:strRef>
              <c:f>Sheet1!$D$2</c:f>
              <c:strCache>
                <c:ptCount val="1"/>
                <c:pt idx="0">
                  <c:v>Virally Suppressed</c:v>
                </c:pt>
              </c:strCache>
            </c:strRef>
          </c:tx>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Sheet1!$A$3:$A$3</c:f>
              <c:strCache>
                <c:ptCount val="1"/>
                <c:pt idx="0">
                  <c:v>PLWDH Served by Ryan White</c:v>
                </c:pt>
              </c:strCache>
            </c:strRef>
          </c:cat>
          <c:val>
            <c:numRef>
              <c:f>Sheet1!$D$3:$D$3</c:f>
              <c:numCache>
                <c:formatCode>0%</c:formatCode>
                <c:ptCount val="1"/>
                <c:pt idx="0">
                  <c:v>0.8</c:v>
                </c:pt>
              </c:numCache>
            </c:numRef>
          </c:val>
          <c:extLst>
            <c:ext xmlns:c16="http://schemas.microsoft.com/office/drawing/2014/chart" uri="{C3380CC4-5D6E-409C-BE32-E72D297353CC}">
              <c16:uniqueId val="{00000002-6A14-40E0-8E42-31A544564BA6}"/>
            </c:ext>
          </c:extLst>
        </c:ser>
        <c:dLbls>
          <c:showLegendKey val="0"/>
          <c:showVal val="1"/>
          <c:showCatName val="0"/>
          <c:showSerName val="0"/>
          <c:showPercent val="0"/>
          <c:showBubbleSize val="0"/>
        </c:dLbls>
        <c:gapWidth val="150"/>
        <c:axId val="222189824"/>
        <c:axId val="222199808"/>
      </c:barChart>
      <c:catAx>
        <c:axId val="222189824"/>
        <c:scaling>
          <c:orientation val="minMax"/>
        </c:scaling>
        <c:delete val="0"/>
        <c:axPos val="b"/>
        <c:numFmt formatCode="General" sourceLinked="0"/>
        <c:majorTickMark val="out"/>
        <c:minorTickMark val="none"/>
        <c:tickLblPos val="nextTo"/>
        <c:txPr>
          <a:bodyPr/>
          <a:lstStyle/>
          <a:p>
            <a:pPr>
              <a:defRPr sz="1400" b="1"/>
            </a:pPr>
            <a:endParaRPr lang="en-US"/>
          </a:p>
        </c:txPr>
        <c:crossAx val="222199808"/>
        <c:crosses val="autoZero"/>
        <c:auto val="1"/>
        <c:lblAlgn val="ctr"/>
        <c:lblOffset val="100"/>
        <c:noMultiLvlLbl val="0"/>
      </c:catAx>
      <c:valAx>
        <c:axId val="222199808"/>
        <c:scaling>
          <c:orientation val="minMax"/>
          <c:max val="1"/>
        </c:scaling>
        <c:delete val="0"/>
        <c:axPos val="l"/>
        <c:majorGridlines>
          <c:spPr>
            <a:ln>
              <a:noFill/>
            </a:ln>
          </c:spPr>
        </c:majorGridlines>
        <c:numFmt formatCode="0%" sourceLinked="0"/>
        <c:majorTickMark val="out"/>
        <c:minorTickMark val="none"/>
        <c:tickLblPos val="nextTo"/>
        <c:txPr>
          <a:bodyPr/>
          <a:lstStyle/>
          <a:p>
            <a:pPr>
              <a:defRPr sz="1400"/>
            </a:pPr>
            <a:endParaRPr lang="en-US"/>
          </a:p>
        </c:txPr>
        <c:crossAx val="222189824"/>
        <c:crosses val="autoZero"/>
        <c:crossBetween val="between"/>
      </c:valAx>
    </c:plotArea>
    <c:legend>
      <c:legendPos val="t"/>
      <c:layout>
        <c:manualLayout>
          <c:xMode val="edge"/>
          <c:yMode val="edge"/>
          <c:x val="3.4800379839793699E-2"/>
          <c:y val="0.85539215686274506"/>
          <c:w val="0.96016340484724205"/>
          <c:h val="6.39520611394164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FB59-461C-9375-38C485DEB675}"/>
              </c:ext>
            </c:extLst>
          </c:dPt>
          <c:dPt>
            <c:idx val="1"/>
            <c:invertIfNegative val="0"/>
            <c:bubble3D val="0"/>
            <c:spPr>
              <a:solidFill>
                <a:schemeClr val="bg1">
                  <a:lumMod val="75000"/>
                </a:schemeClr>
              </a:solidFill>
              <a:ln>
                <a:solidFill>
                  <a:schemeClr val="tx1"/>
                </a:solidFill>
              </a:ln>
            </c:spPr>
            <c:extLst>
              <c:ext xmlns:c16="http://schemas.microsoft.com/office/drawing/2014/chart" uri="{C3380CC4-5D6E-409C-BE32-E72D297353CC}">
                <c16:uniqueId val="{00000003-FB59-461C-9375-38C485DEB675}"/>
              </c:ext>
            </c:extLst>
          </c:dPt>
          <c:dPt>
            <c:idx val="2"/>
            <c:invertIfNegative val="0"/>
            <c:bubble3D val="0"/>
            <c:spPr>
              <a:solidFill>
                <a:srgbClr val="FB5192"/>
              </a:solidFill>
              <a:ln>
                <a:solidFill>
                  <a:schemeClr val="tx1"/>
                </a:solidFill>
              </a:ln>
            </c:spPr>
            <c:extLst>
              <c:ext xmlns:c16="http://schemas.microsoft.com/office/drawing/2014/chart" uri="{C3380CC4-5D6E-409C-BE32-E72D297353CC}">
                <c16:uniqueId val="{00000005-FB59-461C-9375-38C485DEB675}"/>
              </c:ext>
            </c:extLst>
          </c:dPt>
          <c:dPt>
            <c:idx val="3"/>
            <c:invertIfNegative val="0"/>
            <c:bubble3D val="0"/>
            <c:spPr>
              <a:solidFill>
                <a:schemeClr val="accent4"/>
              </a:solidFill>
              <a:ln>
                <a:solidFill>
                  <a:schemeClr val="tx1"/>
                </a:solidFill>
              </a:ln>
            </c:spPr>
            <c:extLst>
              <c:ext xmlns:c16="http://schemas.microsoft.com/office/drawing/2014/chart" uri="{C3380CC4-5D6E-409C-BE32-E72D297353CC}">
                <c16:uniqueId val="{00000007-FB59-461C-9375-38C485DEB675}"/>
              </c:ext>
            </c:extLst>
          </c:dPt>
          <c:dPt>
            <c:idx val="4"/>
            <c:invertIfNegative val="0"/>
            <c:bubble3D val="0"/>
            <c:spPr>
              <a:solidFill>
                <a:srgbClr val="DCE6F2"/>
              </a:solidFill>
              <a:ln>
                <a:solidFill>
                  <a:schemeClr val="tx1"/>
                </a:solidFill>
              </a:ln>
            </c:spPr>
            <c:extLst>
              <c:ext xmlns:c16="http://schemas.microsoft.com/office/drawing/2014/chart" uri="{C3380CC4-5D6E-409C-BE32-E72D297353CC}">
                <c16:uniqueId val="{00000009-FB59-461C-9375-38C485DEB675}"/>
              </c:ext>
            </c:extLst>
          </c:dPt>
          <c:dPt>
            <c:idx val="5"/>
            <c:invertIfNegative val="0"/>
            <c:bubble3D val="0"/>
            <c:spPr>
              <a:solidFill>
                <a:srgbClr val="B7DEE8"/>
              </a:solidFill>
              <a:ln>
                <a:solidFill>
                  <a:schemeClr val="tx1"/>
                </a:solidFill>
              </a:ln>
            </c:spPr>
            <c:extLst>
              <c:ext xmlns:c16="http://schemas.microsoft.com/office/drawing/2014/chart" uri="{C3380CC4-5D6E-409C-BE32-E72D297353CC}">
                <c16:uniqueId val="{0000000B-FB59-461C-9375-38C485DEB675}"/>
              </c:ext>
            </c:extLst>
          </c:dPt>
          <c:dPt>
            <c:idx val="6"/>
            <c:invertIfNegative val="0"/>
            <c:bubble3D val="0"/>
            <c:spPr>
              <a:solidFill>
                <a:srgbClr val="4BACC6"/>
              </a:solidFill>
              <a:ln>
                <a:solidFill>
                  <a:schemeClr val="tx1"/>
                </a:solidFill>
              </a:ln>
            </c:spPr>
            <c:extLst>
              <c:ext xmlns:c16="http://schemas.microsoft.com/office/drawing/2014/chart" uri="{C3380CC4-5D6E-409C-BE32-E72D297353CC}">
                <c16:uniqueId val="{0000000D-FB59-461C-9375-38C485DEB675}"/>
              </c:ext>
            </c:extLst>
          </c:dPt>
          <c:dPt>
            <c:idx val="7"/>
            <c:invertIfNegative val="0"/>
            <c:bubble3D val="0"/>
            <c:spPr>
              <a:solidFill>
                <a:srgbClr val="31859C"/>
              </a:solidFill>
              <a:ln>
                <a:solidFill>
                  <a:schemeClr val="tx1"/>
                </a:solidFill>
              </a:ln>
            </c:spPr>
            <c:extLst>
              <c:ext xmlns:c16="http://schemas.microsoft.com/office/drawing/2014/chart" uri="{C3380CC4-5D6E-409C-BE32-E72D297353CC}">
                <c16:uniqueId val="{0000000F-FB59-461C-9375-38C485DEB675}"/>
              </c:ext>
            </c:extLst>
          </c:dPt>
          <c:dPt>
            <c:idx val="8"/>
            <c:invertIfNegative val="0"/>
            <c:bubble3D val="0"/>
            <c:spPr>
              <a:solidFill>
                <a:srgbClr val="95B3D7"/>
              </a:solidFill>
              <a:ln>
                <a:solidFill>
                  <a:schemeClr val="tx1"/>
                </a:solidFill>
              </a:ln>
            </c:spPr>
            <c:extLst>
              <c:ext xmlns:c16="http://schemas.microsoft.com/office/drawing/2014/chart" uri="{C3380CC4-5D6E-409C-BE32-E72D297353CC}">
                <c16:uniqueId val="{00000011-FB59-461C-9375-38C485DEB675}"/>
              </c:ext>
            </c:extLst>
          </c:dPt>
          <c:dPt>
            <c:idx val="9"/>
            <c:invertIfNegative val="0"/>
            <c:bubble3D val="0"/>
            <c:spPr>
              <a:solidFill>
                <a:srgbClr val="4BACC6"/>
              </a:solidFill>
              <a:ln>
                <a:solidFill>
                  <a:schemeClr val="tx1"/>
                </a:solidFill>
              </a:ln>
            </c:spPr>
            <c:extLst>
              <c:ext xmlns:c16="http://schemas.microsoft.com/office/drawing/2014/chart" uri="{C3380CC4-5D6E-409C-BE32-E72D297353CC}">
                <c16:uniqueId val="{00000013-FB59-461C-9375-38C485DEB675}"/>
              </c:ext>
            </c:extLst>
          </c:dPt>
          <c:dPt>
            <c:idx val="10"/>
            <c:invertIfNegative val="0"/>
            <c:bubble3D val="0"/>
            <c:spPr>
              <a:solidFill>
                <a:srgbClr val="D05E00"/>
              </a:solidFill>
              <a:ln>
                <a:solidFill>
                  <a:schemeClr val="tx1"/>
                </a:solidFill>
              </a:ln>
            </c:spPr>
            <c:extLst>
              <c:ext xmlns:c16="http://schemas.microsoft.com/office/drawing/2014/chart" uri="{C3380CC4-5D6E-409C-BE32-E72D297353CC}">
                <c16:uniqueId val="{00000015-FB59-461C-9375-38C485DEB675}"/>
              </c:ext>
            </c:extLst>
          </c:dPt>
          <c:dPt>
            <c:idx val="11"/>
            <c:invertIfNegative val="0"/>
            <c:bubble3D val="0"/>
            <c:spPr>
              <a:solidFill>
                <a:srgbClr val="FF7F15"/>
              </a:solidFill>
              <a:ln>
                <a:solidFill>
                  <a:schemeClr val="tx1"/>
                </a:solidFill>
              </a:ln>
            </c:spPr>
            <c:extLst>
              <c:ext xmlns:c16="http://schemas.microsoft.com/office/drawing/2014/chart" uri="{C3380CC4-5D6E-409C-BE32-E72D297353CC}">
                <c16:uniqueId val="{00000017-FB59-461C-9375-38C485DEB675}"/>
              </c:ext>
            </c:extLst>
          </c:dPt>
          <c:dPt>
            <c:idx val="12"/>
            <c:invertIfNegative val="0"/>
            <c:bubble3D val="0"/>
            <c:spPr>
              <a:solidFill>
                <a:srgbClr val="FFBF8C"/>
              </a:solidFill>
              <a:ln>
                <a:solidFill>
                  <a:schemeClr val="tx1"/>
                </a:solidFill>
              </a:ln>
            </c:spPr>
            <c:extLst>
              <c:ext xmlns:c16="http://schemas.microsoft.com/office/drawing/2014/chart" uri="{C3380CC4-5D6E-409C-BE32-E72D297353CC}">
                <c16:uniqueId val="{00000019-FB59-461C-9375-38C485DEB675}"/>
              </c:ext>
            </c:extLst>
          </c:dPt>
          <c:dPt>
            <c:idx val="13"/>
            <c:invertIfNegative val="0"/>
            <c:bubble3D val="0"/>
            <c:spPr>
              <a:solidFill>
                <a:schemeClr val="accent4"/>
              </a:solidFill>
              <a:ln>
                <a:solidFill>
                  <a:schemeClr val="tx1"/>
                </a:solidFill>
              </a:ln>
            </c:spPr>
            <c:extLst>
              <c:ext xmlns:c16="http://schemas.microsoft.com/office/drawing/2014/chart" uri="{C3380CC4-5D6E-409C-BE32-E72D297353CC}">
                <c16:uniqueId val="{0000001B-FB59-461C-9375-38C485DEB675}"/>
              </c:ext>
            </c:extLst>
          </c:dPt>
          <c:dPt>
            <c:idx val="14"/>
            <c:invertIfNegative val="0"/>
            <c:bubble3D val="0"/>
            <c:spPr>
              <a:solidFill>
                <a:schemeClr val="accent4">
                  <a:lumMod val="60000"/>
                  <a:lumOff val="40000"/>
                </a:schemeClr>
              </a:solidFill>
              <a:ln>
                <a:solidFill>
                  <a:schemeClr val="tx1"/>
                </a:solidFill>
              </a:ln>
            </c:spPr>
            <c:extLst>
              <c:ext xmlns:c16="http://schemas.microsoft.com/office/drawing/2014/chart" uri="{C3380CC4-5D6E-409C-BE32-E72D297353CC}">
                <c16:uniqueId val="{0000001D-FB59-461C-9375-38C485DEB675}"/>
              </c:ext>
            </c:extLst>
          </c:dPt>
          <c:dPt>
            <c:idx val="15"/>
            <c:invertIfNegative val="0"/>
            <c:bubble3D val="0"/>
            <c:spPr>
              <a:solidFill>
                <a:schemeClr val="accent4">
                  <a:lumMod val="40000"/>
                  <a:lumOff val="60000"/>
                </a:schemeClr>
              </a:solidFill>
              <a:ln>
                <a:solidFill>
                  <a:schemeClr val="tx1"/>
                </a:solidFill>
              </a:ln>
            </c:spPr>
            <c:extLst>
              <c:ext xmlns:c16="http://schemas.microsoft.com/office/drawing/2014/chart" uri="{C3380CC4-5D6E-409C-BE32-E72D297353CC}">
                <c16:uniqueId val="{0000001F-FB59-461C-9375-38C485DEB675}"/>
              </c:ext>
            </c:extLst>
          </c:dPt>
          <c:dPt>
            <c:idx val="16"/>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1-FB59-461C-9375-38C485DEB675}"/>
              </c:ext>
            </c:extLst>
          </c:dPt>
          <c:dPt>
            <c:idx val="17"/>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3-FB59-461C-9375-38C485DEB675}"/>
              </c:ext>
            </c:extLst>
          </c:dPt>
          <c:dPt>
            <c:idx val="18"/>
            <c:invertIfNegative val="0"/>
            <c:bubble3D val="0"/>
            <c:spPr>
              <a:solidFill>
                <a:srgbClr val="FAC090"/>
              </a:solidFill>
              <a:ln>
                <a:solidFill>
                  <a:schemeClr val="tx1"/>
                </a:solidFill>
              </a:ln>
            </c:spPr>
            <c:extLst>
              <c:ext xmlns:c16="http://schemas.microsoft.com/office/drawing/2014/chart" uri="{C3380CC4-5D6E-409C-BE32-E72D297353CC}">
                <c16:uniqueId val="{00000025-FB59-461C-9375-38C485DEB675}"/>
              </c:ext>
            </c:extLst>
          </c:dPt>
          <c:dPt>
            <c:idx val="19"/>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27-FB59-461C-9375-38C485DEB675}"/>
              </c:ext>
            </c:extLst>
          </c:dPt>
          <c:errBars>
            <c:errBarType val="both"/>
            <c:errValType val="cust"/>
            <c:noEndCap val="0"/>
            <c:plus>
              <c:numRef>
                <c:f>Sheet1!$E$2:$E$16</c:f>
                <c:numCache>
                  <c:formatCode>General</c:formatCode>
                  <c:ptCount val="15"/>
                </c:numCache>
              </c:numRef>
            </c:plus>
            <c:minus>
              <c:numRef>
                <c:f>Sheet1!$D$2:$D$16</c:f>
                <c:numCache>
                  <c:formatCode>General</c:formatCode>
                  <c:ptCount val="15"/>
                </c:numCache>
              </c:numRef>
            </c:minus>
          </c:errBars>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Sheet1!$B$2:$B$16</c:f>
              <c:numCache>
                <c:formatCode>General</c:formatCode>
                <c:ptCount val="15"/>
                <c:pt idx="1">
                  <c:v>1.4</c:v>
                </c:pt>
                <c:pt idx="2">
                  <c:v>1.4</c:v>
                </c:pt>
                <c:pt idx="4">
                  <c:v>1.3</c:v>
                </c:pt>
                <c:pt idx="5">
                  <c:v>0.3</c:v>
                </c:pt>
                <c:pt idx="6">
                  <c:v>5.3</c:v>
                </c:pt>
                <c:pt idx="7">
                  <c:v>0.6</c:v>
                </c:pt>
                <c:pt idx="8">
                  <c:v>1.4</c:v>
                </c:pt>
                <c:pt idx="10">
                  <c:v>0.3</c:v>
                </c:pt>
                <c:pt idx="11">
                  <c:v>3.4</c:v>
                </c:pt>
                <c:pt idx="12">
                  <c:v>0.6</c:v>
                </c:pt>
                <c:pt idx="13">
                  <c:v>0</c:v>
                </c:pt>
              </c:numCache>
            </c:numRef>
          </c:val>
          <c:extLst>
            <c:ext xmlns:c16="http://schemas.microsoft.com/office/drawing/2014/chart" uri="{C3380CC4-5D6E-409C-BE32-E72D297353CC}">
              <c16:uniqueId val="{00000028-FB59-461C-9375-38C485DEB675}"/>
            </c:ext>
          </c:extLst>
        </c:ser>
        <c:dLbls>
          <c:showLegendKey val="0"/>
          <c:showVal val="0"/>
          <c:showCatName val="0"/>
          <c:showSerName val="0"/>
          <c:showPercent val="0"/>
          <c:showBubbleSize val="0"/>
        </c:dLbls>
        <c:gapWidth val="0"/>
        <c:axId val="220421848"/>
        <c:axId val="220419104"/>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movingAvg"/>
            <c:period val="2"/>
            <c:dispRSqr val="0"/>
            <c:dispEq val="0"/>
          </c:trendline>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Sheet1!$F$3:$F$14</c:f>
              <c:numCache>
                <c:formatCode>General</c:formatCode>
                <c:ptCount val="12"/>
                <c:pt idx="4">
                  <c:v>1.3</c:v>
                </c:pt>
                <c:pt idx="10">
                  <c:v>1.3</c:v>
                </c:pt>
              </c:numCache>
            </c:numRef>
          </c:val>
          <c:extLst>
            <c:ext xmlns:c16="http://schemas.microsoft.com/office/drawing/2014/chart" uri="{C3380CC4-5D6E-409C-BE32-E72D297353CC}">
              <c16:uniqueId val="{00000029-FB59-461C-9375-38C485DEB675}"/>
            </c:ext>
          </c:extLst>
        </c:ser>
        <c:dLbls>
          <c:showLegendKey val="0"/>
          <c:showVal val="0"/>
          <c:showCatName val="0"/>
          <c:showSerName val="0"/>
          <c:showPercent val="0"/>
          <c:showBubbleSize val="0"/>
        </c:dLbls>
        <c:gapWidth val="500"/>
        <c:overlap val="-100"/>
        <c:axId val="220417928"/>
        <c:axId val="220422632"/>
      </c:barChart>
      <c:catAx>
        <c:axId val="220421848"/>
        <c:scaling>
          <c:orientation val="maxMin"/>
        </c:scaling>
        <c:delete val="0"/>
        <c:axPos val="l"/>
        <c:numFmt formatCode="General" sourceLinked="1"/>
        <c:majorTickMark val="none"/>
        <c:minorTickMark val="none"/>
        <c:tickLblPos val="nextTo"/>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19104"/>
        <c:crosses val="autoZero"/>
        <c:auto val="1"/>
        <c:lblAlgn val="ctr"/>
        <c:lblOffset val="9"/>
        <c:noMultiLvlLbl val="0"/>
      </c:catAx>
      <c:valAx>
        <c:axId val="220419104"/>
        <c:scaling>
          <c:orientation val="minMax"/>
          <c:max val="10"/>
          <c:min val="0"/>
        </c:scaling>
        <c:delete val="0"/>
        <c:axPos val="b"/>
        <c:majorGridlines>
          <c:spPr>
            <a:ln cmpd="sng">
              <a:solidFill>
                <a:schemeClr val="bg1">
                  <a:lumMod val="85000"/>
                </a:schemeClr>
              </a:solidFill>
              <a:prstDash val="dash"/>
            </a:ln>
          </c:spPr>
        </c:majorGridlines>
        <c:title>
          <c:tx>
            <c:rich>
              <a:bodyPr/>
              <a:lstStyle/>
              <a:p>
                <a:pPr>
                  <a:defRPr sz="1500">
                    <a:latin typeface="Verdana" panose="020B0604030504040204" pitchFamily="34" charset="0"/>
                    <a:ea typeface="Verdana" panose="020B0604030504040204" pitchFamily="34" charset="0"/>
                    <a:cs typeface="Verdana" panose="020B0604030504040204" pitchFamily="34" charset="0"/>
                  </a:defRPr>
                </a:pPr>
                <a:r>
                  <a:rPr lang="en-US" sz="1500" dirty="0" smtClean="0">
                    <a:effectLst/>
                    <a:latin typeface="Verdana" panose="020B0604030504040204" pitchFamily="34" charset="0"/>
                    <a:ea typeface="Verdana" panose="020B0604030504040204" pitchFamily="34" charset="0"/>
                    <a:cs typeface="Verdana" panose="020B0604030504040204" pitchFamily="34" charset="0"/>
                  </a:rPr>
                  <a:t>Rate per 100,000</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47703584497193324"/>
              <c:y val="0.9329636719004204"/>
            </c:manualLayout>
          </c:layout>
          <c:overlay val="0"/>
        </c:title>
        <c:numFmt formatCode="General" sourceLinked="1"/>
        <c:majorTickMark val="in"/>
        <c:minorTickMark val="in"/>
        <c:tickLblPos val="high"/>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21848"/>
        <c:crosses val="max"/>
        <c:crossBetween val="between"/>
        <c:majorUnit val="1"/>
        <c:minorUnit val="1"/>
      </c:valAx>
      <c:valAx>
        <c:axId val="220422632"/>
        <c:scaling>
          <c:orientation val="minMax"/>
          <c:max val="300"/>
          <c:min val="0"/>
        </c:scaling>
        <c:delete val="1"/>
        <c:axPos val="t"/>
        <c:numFmt formatCode="General" sourceLinked="1"/>
        <c:majorTickMark val="out"/>
        <c:minorTickMark val="none"/>
        <c:tickLblPos val="nextTo"/>
        <c:crossAx val="220417928"/>
        <c:crosses val="max"/>
        <c:crossBetween val="between"/>
        <c:majorUnit val="50"/>
      </c:valAx>
      <c:catAx>
        <c:axId val="220417928"/>
        <c:scaling>
          <c:orientation val="minMax"/>
        </c:scaling>
        <c:delete val="1"/>
        <c:axPos val="l"/>
        <c:numFmt formatCode="General" sourceLinked="1"/>
        <c:majorTickMark val="out"/>
        <c:minorTickMark val="none"/>
        <c:tickLblPos val="nextTo"/>
        <c:crossAx val="220422632"/>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15936602815199"/>
          <c:y val="3.3383498433663499E-2"/>
          <c:w val="0.75107950922193101"/>
          <c:h val="0.81467389911138399"/>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CD2A-4EA0-921E-48A2024DEC1A}"/>
              </c:ext>
            </c:extLst>
          </c:dPt>
          <c:dPt>
            <c:idx val="1"/>
            <c:invertIfNegative val="0"/>
            <c:bubble3D val="0"/>
            <c:spPr>
              <a:solidFill>
                <a:schemeClr val="bg1">
                  <a:lumMod val="75000"/>
                </a:schemeClr>
              </a:solidFill>
              <a:ln>
                <a:solidFill>
                  <a:schemeClr val="tx1"/>
                </a:solidFill>
              </a:ln>
            </c:spPr>
            <c:extLst>
              <c:ext xmlns:c16="http://schemas.microsoft.com/office/drawing/2014/chart" uri="{C3380CC4-5D6E-409C-BE32-E72D297353CC}">
                <c16:uniqueId val="{00000003-CD2A-4EA0-921E-48A2024DEC1A}"/>
              </c:ext>
            </c:extLst>
          </c:dPt>
          <c:dPt>
            <c:idx val="2"/>
            <c:invertIfNegative val="0"/>
            <c:bubble3D val="0"/>
            <c:spPr>
              <a:solidFill>
                <a:srgbClr val="FB5192"/>
              </a:solidFill>
              <a:ln>
                <a:solidFill>
                  <a:schemeClr val="tx1"/>
                </a:solidFill>
              </a:ln>
            </c:spPr>
            <c:extLst>
              <c:ext xmlns:c16="http://schemas.microsoft.com/office/drawing/2014/chart" uri="{C3380CC4-5D6E-409C-BE32-E72D297353CC}">
                <c16:uniqueId val="{00000005-CD2A-4EA0-921E-48A2024DEC1A}"/>
              </c:ext>
            </c:extLst>
          </c:dPt>
          <c:dPt>
            <c:idx val="3"/>
            <c:invertIfNegative val="0"/>
            <c:bubble3D val="0"/>
            <c:spPr>
              <a:solidFill>
                <a:schemeClr val="accent4"/>
              </a:solidFill>
              <a:ln>
                <a:solidFill>
                  <a:schemeClr val="tx1"/>
                </a:solidFill>
              </a:ln>
            </c:spPr>
            <c:extLst>
              <c:ext xmlns:c16="http://schemas.microsoft.com/office/drawing/2014/chart" uri="{C3380CC4-5D6E-409C-BE32-E72D297353CC}">
                <c16:uniqueId val="{00000007-CD2A-4EA0-921E-48A2024DEC1A}"/>
              </c:ext>
            </c:extLst>
          </c:dPt>
          <c:dPt>
            <c:idx val="4"/>
            <c:invertIfNegative val="0"/>
            <c:bubble3D val="0"/>
            <c:spPr>
              <a:solidFill>
                <a:srgbClr val="DCE6F2"/>
              </a:solidFill>
              <a:ln>
                <a:solidFill>
                  <a:schemeClr val="tx1"/>
                </a:solidFill>
              </a:ln>
            </c:spPr>
            <c:extLst>
              <c:ext xmlns:c16="http://schemas.microsoft.com/office/drawing/2014/chart" uri="{C3380CC4-5D6E-409C-BE32-E72D297353CC}">
                <c16:uniqueId val="{00000009-CD2A-4EA0-921E-48A2024DEC1A}"/>
              </c:ext>
            </c:extLst>
          </c:dPt>
          <c:dPt>
            <c:idx val="5"/>
            <c:invertIfNegative val="0"/>
            <c:bubble3D val="0"/>
            <c:spPr>
              <a:solidFill>
                <a:srgbClr val="B7DEE8"/>
              </a:solidFill>
              <a:ln>
                <a:solidFill>
                  <a:schemeClr val="tx1"/>
                </a:solidFill>
              </a:ln>
            </c:spPr>
            <c:extLst>
              <c:ext xmlns:c16="http://schemas.microsoft.com/office/drawing/2014/chart" uri="{C3380CC4-5D6E-409C-BE32-E72D297353CC}">
                <c16:uniqueId val="{0000000B-CD2A-4EA0-921E-48A2024DEC1A}"/>
              </c:ext>
            </c:extLst>
          </c:dPt>
          <c:dPt>
            <c:idx val="6"/>
            <c:invertIfNegative val="0"/>
            <c:bubble3D val="0"/>
            <c:spPr>
              <a:solidFill>
                <a:srgbClr val="4BACC6"/>
              </a:solidFill>
              <a:ln>
                <a:solidFill>
                  <a:schemeClr val="tx1"/>
                </a:solidFill>
              </a:ln>
            </c:spPr>
            <c:extLst>
              <c:ext xmlns:c16="http://schemas.microsoft.com/office/drawing/2014/chart" uri="{C3380CC4-5D6E-409C-BE32-E72D297353CC}">
                <c16:uniqueId val="{0000000D-CD2A-4EA0-921E-48A2024DEC1A}"/>
              </c:ext>
            </c:extLst>
          </c:dPt>
          <c:dPt>
            <c:idx val="7"/>
            <c:invertIfNegative val="0"/>
            <c:bubble3D val="0"/>
            <c:spPr>
              <a:solidFill>
                <a:srgbClr val="31859C"/>
              </a:solidFill>
              <a:ln>
                <a:solidFill>
                  <a:schemeClr val="tx1"/>
                </a:solidFill>
              </a:ln>
            </c:spPr>
            <c:extLst>
              <c:ext xmlns:c16="http://schemas.microsoft.com/office/drawing/2014/chart" uri="{C3380CC4-5D6E-409C-BE32-E72D297353CC}">
                <c16:uniqueId val="{0000000F-CD2A-4EA0-921E-48A2024DEC1A}"/>
              </c:ext>
            </c:extLst>
          </c:dPt>
          <c:dPt>
            <c:idx val="8"/>
            <c:invertIfNegative val="0"/>
            <c:bubble3D val="0"/>
            <c:spPr>
              <a:solidFill>
                <a:srgbClr val="95B3D7"/>
              </a:solidFill>
              <a:ln>
                <a:solidFill>
                  <a:schemeClr val="tx1"/>
                </a:solidFill>
              </a:ln>
            </c:spPr>
            <c:extLst>
              <c:ext xmlns:c16="http://schemas.microsoft.com/office/drawing/2014/chart" uri="{C3380CC4-5D6E-409C-BE32-E72D297353CC}">
                <c16:uniqueId val="{00000011-CD2A-4EA0-921E-48A2024DEC1A}"/>
              </c:ext>
            </c:extLst>
          </c:dPt>
          <c:dPt>
            <c:idx val="9"/>
            <c:invertIfNegative val="0"/>
            <c:bubble3D val="0"/>
            <c:spPr>
              <a:solidFill>
                <a:srgbClr val="4BACC6"/>
              </a:solidFill>
              <a:ln>
                <a:solidFill>
                  <a:schemeClr val="tx1"/>
                </a:solidFill>
              </a:ln>
            </c:spPr>
            <c:extLst>
              <c:ext xmlns:c16="http://schemas.microsoft.com/office/drawing/2014/chart" uri="{C3380CC4-5D6E-409C-BE32-E72D297353CC}">
                <c16:uniqueId val="{00000013-CD2A-4EA0-921E-48A2024DEC1A}"/>
              </c:ext>
            </c:extLst>
          </c:dPt>
          <c:dPt>
            <c:idx val="10"/>
            <c:invertIfNegative val="0"/>
            <c:bubble3D val="0"/>
            <c:spPr>
              <a:solidFill>
                <a:srgbClr val="D05E00"/>
              </a:solidFill>
              <a:ln>
                <a:solidFill>
                  <a:schemeClr val="tx1"/>
                </a:solidFill>
              </a:ln>
            </c:spPr>
            <c:extLst>
              <c:ext xmlns:c16="http://schemas.microsoft.com/office/drawing/2014/chart" uri="{C3380CC4-5D6E-409C-BE32-E72D297353CC}">
                <c16:uniqueId val="{00000015-CD2A-4EA0-921E-48A2024DEC1A}"/>
              </c:ext>
            </c:extLst>
          </c:dPt>
          <c:dPt>
            <c:idx val="11"/>
            <c:invertIfNegative val="0"/>
            <c:bubble3D val="0"/>
            <c:spPr>
              <a:solidFill>
                <a:srgbClr val="F26D00"/>
              </a:solidFill>
              <a:ln>
                <a:solidFill>
                  <a:schemeClr val="tx1"/>
                </a:solidFill>
              </a:ln>
            </c:spPr>
            <c:extLst>
              <c:ext xmlns:c16="http://schemas.microsoft.com/office/drawing/2014/chart" uri="{C3380CC4-5D6E-409C-BE32-E72D297353CC}">
                <c16:uniqueId val="{00000017-CD2A-4EA0-921E-48A2024DEC1A}"/>
              </c:ext>
            </c:extLst>
          </c:dPt>
          <c:dPt>
            <c:idx val="12"/>
            <c:invertIfNegative val="0"/>
            <c:bubble3D val="0"/>
            <c:spPr>
              <a:solidFill>
                <a:srgbClr val="FF9F52"/>
              </a:solidFill>
              <a:ln>
                <a:solidFill>
                  <a:schemeClr val="tx1"/>
                </a:solidFill>
              </a:ln>
            </c:spPr>
            <c:extLst>
              <c:ext xmlns:c16="http://schemas.microsoft.com/office/drawing/2014/chart" uri="{C3380CC4-5D6E-409C-BE32-E72D297353CC}">
                <c16:uniqueId val="{00000019-CD2A-4EA0-921E-48A2024DEC1A}"/>
              </c:ext>
            </c:extLst>
          </c:dPt>
          <c:dPt>
            <c:idx val="13"/>
            <c:invertIfNegative val="0"/>
            <c:bubble3D val="0"/>
            <c:spPr>
              <a:solidFill>
                <a:srgbClr val="FFBF8C"/>
              </a:solidFill>
              <a:ln>
                <a:solidFill>
                  <a:schemeClr val="tx1"/>
                </a:solidFill>
              </a:ln>
            </c:spPr>
            <c:extLst>
              <c:ext xmlns:c16="http://schemas.microsoft.com/office/drawing/2014/chart" uri="{C3380CC4-5D6E-409C-BE32-E72D297353CC}">
                <c16:uniqueId val="{0000001B-CD2A-4EA0-921E-48A2024DEC1A}"/>
              </c:ext>
            </c:extLst>
          </c:dPt>
          <c:dPt>
            <c:idx val="14"/>
            <c:invertIfNegative val="0"/>
            <c:bubble3D val="0"/>
            <c:spPr>
              <a:solidFill>
                <a:schemeClr val="accent4">
                  <a:lumMod val="60000"/>
                  <a:lumOff val="40000"/>
                </a:schemeClr>
              </a:solidFill>
              <a:ln>
                <a:solidFill>
                  <a:schemeClr val="tx1"/>
                </a:solidFill>
              </a:ln>
            </c:spPr>
            <c:extLst>
              <c:ext xmlns:c16="http://schemas.microsoft.com/office/drawing/2014/chart" uri="{C3380CC4-5D6E-409C-BE32-E72D297353CC}">
                <c16:uniqueId val="{0000001D-CD2A-4EA0-921E-48A2024DEC1A}"/>
              </c:ext>
            </c:extLst>
          </c:dPt>
          <c:dPt>
            <c:idx val="15"/>
            <c:invertIfNegative val="0"/>
            <c:bubble3D val="0"/>
            <c:spPr>
              <a:solidFill>
                <a:schemeClr val="accent4">
                  <a:lumMod val="40000"/>
                  <a:lumOff val="60000"/>
                </a:schemeClr>
              </a:solidFill>
              <a:ln>
                <a:solidFill>
                  <a:schemeClr val="tx1"/>
                </a:solidFill>
              </a:ln>
            </c:spPr>
            <c:extLst>
              <c:ext xmlns:c16="http://schemas.microsoft.com/office/drawing/2014/chart" uri="{C3380CC4-5D6E-409C-BE32-E72D297353CC}">
                <c16:uniqueId val="{0000001F-CD2A-4EA0-921E-48A2024DEC1A}"/>
              </c:ext>
            </c:extLst>
          </c:dPt>
          <c:dPt>
            <c:idx val="16"/>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1-CD2A-4EA0-921E-48A2024DEC1A}"/>
              </c:ext>
            </c:extLst>
          </c:dPt>
          <c:dPt>
            <c:idx val="17"/>
            <c:invertIfNegative val="0"/>
            <c:bubble3D val="0"/>
            <c:spPr>
              <a:solidFill>
                <a:schemeClr val="accent4">
                  <a:lumMod val="20000"/>
                  <a:lumOff val="80000"/>
                </a:schemeClr>
              </a:solidFill>
              <a:ln>
                <a:solidFill>
                  <a:schemeClr val="tx1"/>
                </a:solidFill>
              </a:ln>
            </c:spPr>
            <c:extLst>
              <c:ext xmlns:c16="http://schemas.microsoft.com/office/drawing/2014/chart" uri="{C3380CC4-5D6E-409C-BE32-E72D297353CC}">
                <c16:uniqueId val="{00000023-CD2A-4EA0-921E-48A2024DEC1A}"/>
              </c:ext>
            </c:extLst>
          </c:dPt>
          <c:dPt>
            <c:idx val="18"/>
            <c:invertIfNegative val="0"/>
            <c:bubble3D val="0"/>
            <c:spPr>
              <a:solidFill>
                <a:srgbClr val="FAC090"/>
              </a:solidFill>
              <a:ln>
                <a:solidFill>
                  <a:schemeClr val="tx1"/>
                </a:solidFill>
              </a:ln>
            </c:spPr>
            <c:extLst>
              <c:ext xmlns:c16="http://schemas.microsoft.com/office/drawing/2014/chart" uri="{C3380CC4-5D6E-409C-BE32-E72D297353CC}">
                <c16:uniqueId val="{00000025-CD2A-4EA0-921E-48A2024DEC1A}"/>
              </c:ext>
            </c:extLst>
          </c:dPt>
          <c:dPt>
            <c:idx val="19"/>
            <c:invertIfNegative val="0"/>
            <c:bubble3D val="0"/>
            <c:spPr>
              <a:solidFill>
                <a:schemeClr val="accent6">
                  <a:lumMod val="40000"/>
                  <a:lumOff val="60000"/>
                </a:schemeClr>
              </a:solidFill>
              <a:ln>
                <a:solidFill>
                  <a:schemeClr val="tx1"/>
                </a:solidFill>
              </a:ln>
            </c:spPr>
            <c:extLst>
              <c:ext xmlns:c16="http://schemas.microsoft.com/office/drawing/2014/chart" uri="{C3380CC4-5D6E-409C-BE32-E72D297353CC}">
                <c16:uniqueId val="{00000027-CD2A-4EA0-921E-48A2024DEC1A}"/>
              </c:ext>
            </c:extLst>
          </c:dPt>
          <c:errBars>
            <c:errBarType val="both"/>
            <c:errValType val="cust"/>
            <c:noEndCap val="0"/>
            <c:plus>
              <c:numRef>
                <c:f>Sheet1!$E$2:$E$16</c:f>
                <c:numCache>
                  <c:formatCode>General</c:formatCode>
                  <c:ptCount val="15"/>
                </c:numCache>
              </c:numRef>
            </c:plus>
            <c:minus>
              <c:numRef>
                <c:f>Sheet1!$D$2:$D$16</c:f>
                <c:numCache>
                  <c:formatCode>General</c:formatCode>
                  <c:ptCount val="15"/>
                </c:numCache>
              </c:numRef>
            </c:minus>
          </c:errBars>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Sheet1!$B$2:$B$16</c:f>
              <c:numCache>
                <c:formatCode>General</c:formatCode>
                <c:ptCount val="15"/>
                <c:pt idx="1">
                  <c:v>7.4</c:v>
                </c:pt>
                <c:pt idx="2">
                  <c:v>13.7</c:v>
                </c:pt>
                <c:pt idx="4">
                  <c:v>5.2</c:v>
                </c:pt>
                <c:pt idx="5">
                  <c:v>5.7</c:v>
                </c:pt>
                <c:pt idx="6">
                  <c:v>36.200000000000003</c:v>
                </c:pt>
                <c:pt idx="7">
                  <c:v>6</c:v>
                </c:pt>
                <c:pt idx="8">
                  <c:v>16.5</c:v>
                </c:pt>
                <c:pt idx="10">
                  <c:v>0.5</c:v>
                </c:pt>
                <c:pt idx="11">
                  <c:v>28.8</c:v>
                </c:pt>
                <c:pt idx="12">
                  <c:v>10.8</c:v>
                </c:pt>
                <c:pt idx="13">
                  <c:v>1</c:v>
                </c:pt>
              </c:numCache>
            </c:numRef>
          </c:val>
          <c:extLst>
            <c:ext xmlns:c16="http://schemas.microsoft.com/office/drawing/2014/chart" uri="{C3380CC4-5D6E-409C-BE32-E72D297353CC}">
              <c16:uniqueId val="{00000028-CD2A-4EA0-921E-48A2024DEC1A}"/>
            </c:ext>
          </c:extLst>
        </c:ser>
        <c:dLbls>
          <c:showLegendKey val="0"/>
          <c:showVal val="0"/>
          <c:showCatName val="0"/>
          <c:showSerName val="0"/>
          <c:showPercent val="0"/>
          <c:showBubbleSize val="0"/>
        </c:dLbls>
        <c:gapWidth val="0"/>
        <c:axId val="220421064"/>
        <c:axId val="220423416"/>
      </c:barChart>
      <c:barChart>
        <c:barDir val="bar"/>
        <c:grouping val="clustered"/>
        <c:varyColors val="0"/>
        <c:ser>
          <c:idx val="1"/>
          <c:order val="1"/>
          <c:tx>
            <c:strRef>
              <c:f>Sheet1!$F$1</c:f>
              <c:strCache>
                <c:ptCount val="1"/>
                <c:pt idx="0">
                  <c:v>Target</c:v>
                </c:pt>
              </c:strCache>
            </c:strRef>
          </c:tx>
          <c:spPr>
            <a:noFill/>
            <a:ln>
              <a:noFill/>
            </a:ln>
            <a:effectLst/>
          </c:spPr>
          <c:invertIfNegative val="0"/>
          <c:trendline>
            <c:spPr>
              <a:ln w="50800">
                <a:prstDash val="sysDash"/>
              </a:ln>
            </c:spPr>
            <c:trendlineType val="movingAvg"/>
            <c:period val="2"/>
            <c:dispRSqr val="0"/>
            <c:dispEq val="0"/>
          </c:trendline>
          <c:cat>
            <c:strRef>
              <c:f>Sheet1!$A$2:$A$15</c:f>
              <c:strCache>
                <c:ptCount val="14"/>
                <c:pt idx="1">
                  <c:v>*2008 Total</c:v>
                </c:pt>
                <c:pt idx="2">
                  <c:v>2015 Total</c:v>
                </c:pt>
                <c:pt idx="4">
                  <c:v>   American Indian</c:v>
                </c:pt>
                <c:pt idx="5">
                  <c:v>   Asian</c:v>
                </c:pt>
                <c:pt idx="6">
                  <c:v>      Black</c:v>
                </c:pt>
                <c:pt idx="7">
                  <c:v>      White</c:v>
                </c:pt>
                <c:pt idx="8">
                  <c:v>   Hispanic</c:v>
                </c:pt>
                <c:pt idx="10">
                  <c:v>&lt;18</c:v>
                </c:pt>
                <c:pt idx="11">
                  <c:v>18–44</c:v>
                </c:pt>
                <c:pt idx="12">
                  <c:v>45–64</c:v>
                </c:pt>
                <c:pt idx="13">
                  <c:v>≥65</c:v>
                </c:pt>
              </c:strCache>
            </c:strRef>
          </c:cat>
          <c:val>
            <c:numRef>
              <c:f>Sheet1!$F$3:$F$14</c:f>
              <c:numCache>
                <c:formatCode>General</c:formatCode>
                <c:ptCount val="12"/>
                <c:pt idx="4">
                  <c:v>6.7</c:v>
                </c:pt>
                <c:pt idx="10">
                  <c:v>6.7</c:v>
                </c:pt>
              </c:numCache>
            </c:numRef>
          </c:val>
          <c:extLst>
            <c:ext xmlns:c16="http://schemas.microsoft.com/office/drawing/2014/chart" uri="{C3380CC4-5D6E-409C-BE32-E72D297353CC}">
              <c16:uniqueId val="{00000029-CD2A-4EA0-921E-48A2024DEC1A}"/>
            </c:ext>
          </c:extLst>
        </c:ser>
        <c:dLbls>
          <c:showLegendKey val="0"/>
          <c:showVal val="0"/>
          <c:showCatName val="0"/>
          <c:showSerName val="0"/>
          <c:showPercent val="0"/>
          <c:showBubbleSize val="0"/>
        </c:dLbls>
        <c:gapWidth val="500"/>
        <c:overlap val="-100"/>
        <c:axId val="219284936"/>
        <c:axId val="220419496"/>
      </c:barChart>
      <c:catAx>
        <c:axId val="220421064"/>
        <c:scaling>
          <c:orientation val="maxMin"/>
        </c:scaling>
        <c:delete val="0"/>
        <c:axPos val="l"/>
        <c:numFmt formatCode="General" sourceLinked="1"/>
        <c:majorTickMark val="none"/>
        <c:minorTickMark val="none"/>
        <c:tickLblPos val="nextTo"/>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23416"/>
        <c:crosses val="autoZero"/>
        <c:auto val="1"/>
        <c:lblAlgn val="ctr"/>
        <c:lblOffset val="9"/>
        <c:noMultiLvlLbl val="0"/>
      </c:catAx>
      <c:valAx>
        <c:axId val="220423416"/>
        <c:scaling>
          <c:orientation val="minMax"/>
          <c:max val="40"/>
          <c:min val="0"/>
        </c:scaling>
        <c:delete val="0"/>
        <c:axPos val="b"/>
        <c:majorGridlines>
          <c:spPr>
            <a:ln cmpd="sng">
              <a:solidFill>
                <a:schemeClr val="bg1">
                  <a:lumMod val="85000"/>
                </a:schemeClr>
              </a:solidFill>
              <a:prstDash val="dash"/>
            </a:ln>
          </c:spPr>
        </c:majorGridlines>
        <c:title>
          <c:tx>
            <c:rich>
              <a:bodyPr/>
              <a:lstStyle/>
              <a:p>
                <a:pPr>
                  <a:defRPr sz="1500">
                    <a:latin typeface="Verdana" panose="020B0604030504040204" pitchFamily="34" charset="0"/>
                    <a:ea typeface="Verdana" panose="020B0604030504040204" pitchFamily="34" charset="0"/>
                    <a:cs typeface="Verdana" panose="020B0604030504040204" pitchFamily="34" charset="0"/>
                  </a:defRPr>
                </a:pPr>
                <a:r>
                  <a:rPr lang="en-US" sz="1500" dirty="0" smtClean="0">
                    <a:effectLst/>
                    <a:latin typeface="Verdana" panose="020B0604030504040204" pitchFamily="34" charset="0"/>
                    <a:ea typeface="Verdana" panose="020B0604030504040204" pitchFamily="34" charset="0"/>
                    <a:cs typeface="Verdana" panose="020B0604030504040204" pitchFamily="34" charset="0"/>
                  </a:rPr>
                  <a:t>Rate per 100,000</a:t>
                </a:r>
                <a:endParaRPr lang="en-US" sz="1500" dirty="0">
                  <a:effectLst/>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47425517065841222"/>
              <c:y val="0.93866342932412994"/>
            </c:manualLayout>
          </c:layout>
          <c:overlay val="0"/>
        </c:title>
        <c:numFmt formatCode="General" sourceLinked="1"/>
        <c:majorTickMark val="in"/>
        <c:minorTickMark val="in"/>
        <c:tickLblPos val="high"/>
        <c:spPr>
          <a:ln w="11430">
            <a:solidFill>
              <a:schemeClr val="tx1"/>
            </a:solidFill>
          </a:ln>
        </c:spPr>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220421064"/>
        <c:crosses val="max"/>
        <c:crossBetween val="between"/>
        <c:majorUnit val="5"/>
        <c:minorUnit val="5"/>
      </c:valAx>
      <c:valAx>
        <c:axId val="220419496"/>
        <c:scaling>
          <c:orientation val="minMax"/>
          <c:max val="300"/>
          <c:min val="0"/>
        </c:scaling>
        <c:delete val="1"/>
        <c:axPos val="t"/>
        <c:numFmt formatCode="General" sourceLinked="1"/>
        <c:majorTickMark val="out"/>
        <c:minorTickMark val="none"/>
        <c:tickLblPos val="nextTo"/>
        <c:crossAx val="219284936"/>
        <c:crosses val="max"/>
        <c:crossBetween val="between"/>
        <c:majorUnit val="50"/>
      </c:valAx>
      <c:catAx>
        <c:axId val="219284936"/>
        <c:scaling>
          <c:orientation val="minMax"/>
        </c:scaling>
        <c:delete val="1"/>
        <c:axPos val="l"/>
        <c:numFmt formatCode="General" sourceLinked="1"/>
        <c:majorTickMark val="out"/>
        <c:minorTickMark val="none"/>
        <c:tickLblPos val="nextTo"/>
        <c:crossAx val="220419496"/>
        <c:crosses val="autoZero"/>
        <c:auto val="1"/>
        <c:lblAlgn val="ctr"/>
        <c:lblOffset val="100"/>
        <c:noMultiLvlLbl val="0"/>
      </c:catAx>
      <c:spPr>
        <a:noFill/>
        <a:ln>
          <a:noFill/>
        </a:ln>
        <a:effectLst>
          <a:outerShdw blurRad="50800" dist="50800" dir="5400000" algn="ctr" rotWithShape="0">
            <a:schemeClr val="bg1"/>
          </a:outerShdw>
        </a:effectLst>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Total</c:v>
                </c:pt>
              </c:strCache>
            </c:strRef>
          </c:tx>
          <c:spPr>
            <a:ln w="50800" cap="rnd">
              <a:solidFill>
                <a:srgbClr val="7F7F7F"/>
              </a:solidFill>
              <a:round/>
            </a:ln>
            <a:effectLst/>
          </c:spPr>
          <c:marker>
            <c:symbol val="square"/>
            <c:size val="8"/>
            <c:spPr>
              <a:solidFill>
                <a:srgbClr val="7F7F7F"/>
              </a:solidFill>
              <a:ln w="9525">
                <a:solidFill>
                  <a:srgbClr val="7F7F7F"/>
                </a:solidFill>
              </a:ln>
              <a:effectLst/>
            </c:spPr>
          </c:marker>
          <c:cat>
            <c:numRef>
              <c:f>Sheet1!$A$2:$A$20</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Sheet1!$B$2:$B$20</c:f>
              <c:numCache>
                <c:formatCode>General</c:formatCode>
                <c:ptCount val="19"/>
                <c:pt idx="0">
                  <c:v>27.9</c:v>
                </c:pt>
                <c:pt idx="1">
                  <c:v>21.4</c:v>
                </c:pt>
                <c:pt idx="2">
                  <c:v>14.6</c:v>
                </c:pt>
                <c:pt idx="3">
                  <c:v>14.3</c:v>
                </c:pt>
                <c:pt idx="4">
                  <c:v>12.6</c:v>
                </c:pt>
                <c:pt idx="5">
                  <c:v>11.4</c:v>
                </c:pt>
                <c:pt idx="6">
                  <c:v>10.6</c:v>
                </c:pt>
                <c:pt idx="7">
                  <c:v>9.1</c:v>
                </c:pt>
                <c:pt idx="8">
                  <c:v>8.1999999999999993</c:v>
                </c:pt>
                <c:pt idx="9">
                  <c:v>8.6999999999999993</c:v>
                </c:pt>
                <c:pt idx="10">
                  <c:v>10.1</c:v>
                </c:pt>
                <c:pt idx="11">
                  <c:v>10.5</c:v>
                </c:pt>
                <c:pt idx="12">
                  <c:v>10.4</c:v>
                </c:pt>
                <c:pt idx="13">
                  <c:v>9.6999999999999993</c:v>
                </c:pt>
                <c:pt idx="14">
                  <c:v>9.1</c:v>
                </c:pt>
                <c:pt idx="15">
                  <c:v>8.4</c:v>
                </c:pt>
                <c:pt idx="16">
                  <c:v>9.1999999999999993</c:v>
                </c:pt>
                <c:pt idx="17">
                  <c:v>11.6</c:v>
                </c:pt>
                <c:pt idx="18">
                  <c:v>12.3</c:v>
                </c:pt>
              </c:numCache>
            </c:numRef>
          </c:val>
          <c:smooth val="0"/>
          <c:extLst>
            <c:ext xmlns:c16="http://schemas.microsoft.com/office/drawing/2014/chart" uri="{C3380CC4-5D6E-409C-BE32-E72D297353CC}">
              <c16:uniqueId val="{00000000-570B-40F8-A865-E7D4402824D0}"/>
            </c:ext>
          </c:extLst>
        </c:ser>
        <c:ser>
          <c:idx val="1"/>
          <c:order val="1"/>
          <c:tx>
            <c:strRef>
              <c:f>Sheet1!$C$1</c:f>
              <c:strCache>
                <c:ptCount val="1"/>
                <c:pt idx="0">
                  <c:v>Black</c:v>
                </c:pt>
              </c:strCache>
            </c:strRef>
          </c:tx>
          <c:spPr>
            <a:ln w="50800" cap="rnd">
              <a:solidFill>
                <a:srgbClr val="4BACC6"/>
              </a:solidFill>
              <a:round/>
            </a:ln>
            <a:effectLst/>
          </c:spPr>
          <c:marker>
            <c:symbol val="square"/>
            <c:size val="8"/>
            <c:spPr>
              <a:solidFill>
                <a:srgbClr val="4BACC6"/>
              </a:solidFill>
              <a:ln w="9525">
                <a:solidFill>
                  <a:srgbClr val="4BACC6"/>
                </a:solidFill>
              </a:ln>
              <a:effectLst/>
            </c:spPr>
          </c:marker>
          <c:cat>
            <c:numRef>
              <c:f>Sheet1!$A$2:$A$20</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Sheet1!$C$2:$C$20</c:f>
              <c:numCache>
                <c:formatCode>General</c:formatCode>
                <c:ptCount val="19"/>
                <c:pt idx="0">
                  <c:v>122.6</c:v>
                </c:pt>
                <c:pt idx="1">
                  <c:v>88.6</c:v>
                </c:pt>
                <c:pt idx="2">
                  <c:v>59.6</c:v>
                </c:pt>
                <c:pt idx="3">
                  <c:v>54.5</c:v>
                </c:pt>
                <c:pt idx="4">
                  <c:v>44.2</c:v>
                </c:pt>
                <c:pt idx="5">
                  <c:v>44.2</c:v>
                </c:pt>
                <c:pt idx="6">
                  <c:v>34.700000000000003</c:v>
                </c:pt>
                <c:pt idx="7">
                  <c:v>28.8</c:v>
                </c:pt>
                <c:pt idx="8">
                  <c:v>26.6</c:v>
                </c:pt>
                <c:pt idx="9">
                  <c:v>24.3</c:v>
                </c:pt>
                <c:pt idx="10">
                  <c:v>30.4</c:v>
                </c:pt>
                <c:pt idx="11">
                  <c:v>35.9</c:v>
                </c:pt>
                <c:pt idx="12">
                  <c:v>35.1</c:v>
                </c:pt>
                <c:pt idx="13">
                  <c:v>36.299999999999997</c:v>
                </c:pt>
                <c:pt idx="14">
                  <c:v>35.9</c:v>
                </c:pt>
                <c:pt idx="15">
                  <c:v>32.1</c:v>
                </c:pt>
                <c:pt idx="16">
                  <c:v>31.4</c:v>
                </c:pt>
                <c:pt idx="17">
                  <c:v>38.200000000000003</c:v>
                </c:pt>
                <c:pt idx="18">
                  <c:v>34.9</c:v>
                </c:pt>
              </c:numCache>
            </c:numRef>
          </c:val>
          <c:smooth val="0"/>
          <c:extLst>
            <c:ext xmlns:c16="http://schemas.microsoft.com/office/drawing/2014/chart" uri="{C3380CC4-5D6E-409C-BE32-E72D297353CC}">
              <c16:uniqueId val="{00000001-570B-40F8-A865-E7D4402824D0}"/>
            </c:ext>
          </c:extLst>
        </c:ser>
        <c:ser>
          <c:idx val="2"/>
          <c:order val="2"/>
          <c:tx>
            <c:strRef>
              <c:f>Sheet1!$D$1</c:f>
              <c:strCache>
                <c:ptCount val="1"/>
                <c:pt idx="0">
                  <c:v>Target</c:v>
                </c:pt>
              </c:strCache>
            </c:strRef>
          </c:tx>
          <c:spPr>
            <a:ln w="50800" cap="rnd">
              <a:solidFill>
                <a:schemeClr val="tx1"/>
              </a:solidFill>
              <a:prstDash val="dash"/>
              <a:round/>
            </a:ln>
            <a:effectLst/>
          </c:spPr>
          <c:marker>
            <c:symbol val="none"/>
          </c:marker>
          <c:cat>
            <c:numRef>
              <c:f>Sheet1!$A$2:$A$20</c:f>
              <c:numCache>
                <c:formatCode>General</c:formatCode>
                <c:ptCount val="19"/>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Sheet1!$D$2:$D$20</c:f>
              <c:numCache>
                <c:formatCode>General</c:formatCode>
                <c:ptCount val="19"/>
                <c:pt idx="11">
                  <c:v>9.6</c:v>
                </c:pt>
                <c:pt idx="12">
                  <c:v>9.6</c:v>
                </c:pt>
                <c:pt idx="13">
                  <c:v>9.6</c:v>
                </c:pt>
                <c:pt idx="14">
                  <c:v>9.6</c:v>
                </c:pt>
                <c:pt idx="15">
                  <c:v>9.6</c:v>
                </c:pt>
                <c:pt idx="16">
                  <c:v>9.6</c:v>
                </c:pt>
                <c:pt idx="17">
                  <c:v>9.6</c:v>
                </c:pt>
                <c:pt idx="18">
                  <c:v>9.6</c:v>
                </c:pt>
              </c:numCache>
            </c:numRef>
          </c:val>
          <c:smooth val="0"/>
          <c:extLst>
            <c:ext xmlns:c16="http://schemas.microsoft.com/office/drawing/2014/chart" uri="{C3380CC4-5D6E-409C-BE32-E72D297353CC}">
              <c16:uniqueId val="{00000002-570B-40F8-A865-E7D4402824D0}"/>
            </c:ext>
          </c:extLst>
        </c:ser>
        <c:dLbls>
          <c:showLegendKey val="0"/>
          <c:showVal val="0"/>
          <c:showCatName val="0"/>
          <c:showSerName val="0"/>
          <c:showPercent val="0"/>
          <c:showBubbleSize val="0"/>
        </c:dLbls>
        <c:marker val="1"/>
        <c:smooth val="0"/>
        <c:axId val="226735104"/>
        <c:axId val="226738240"/>
      </c:lineChart>
      <c:catAx>
        <c:axId val="226735104"/>
        <c:scaling>
          <c:orientation val="minMax"/>
        </c:scaling>
        <c:delete val="0"/>
        <c:axPos val="b"/>
        <c:numFmt formatCode="General" sourceLinked="0"/>
        <c:majorTickMark val="none"/>
        <c:minorTickMark val="in"/>
        <c:tickLblPos val="nextTo"/>
        <c:spPr>
          <a:noFill/>
          <a:ln w="11430" cap="flat" cmpd="sng" algn="ctr">
            <a:solidFill>
              <a:schemeClr val="tx1"/>
            </a:solidFill>
            <a:round/>
          </a:ln>
          <a:effectLst/>
        </c:spPr>
        <c:txPr>
          <a:bodyPr rot="-60000000" spcFirstLastPara="1" vertOverflow="ellipsis" vert="horz" wrap="square" anchor="t" anchorCtr="0"/>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6738240"/>
        <c:crosses val="autoZero"/>
        <c:auto val="1"/>
        <c:lblAlgn val="ctr"/>
        <c:lblOffset val="0"/>
        <c:tickLblSkip val="2"/>
        <c:noMultiLvlLbl val="0"/>
      </c:catAx>
      <c:valAx>
        <c:axId val="226738240"/>
        <c:scaling>
          <c:orientation val="minMax"/>
          <c:max val="140"/>
          <c:min val="0"/>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6735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27EEB"/>
            </a:solidFill>
            <a:ln>
              <a:solidFill>
                <a:schemeClr val="tx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Sheet1!$B$2:$B$9</c:f>
              <c:numCache>
                <c:formatCode>General</c:formatCode>
                <c:ptCount val="8"/>
                <c:pt idx="1">
                  <c:v>43806</c:v>
                </c:pt>
                <c:pt idx="2">
                  <c:v>42218</c:v>
                </c:pt>
                <c:pt idx="3">
                  <c:v>42616</c:v>
                </c:pt>
                <c:pt idx="4">
                  <c:v>40628</c:v>
                </c:pt>
                <c:pt idx="5">
                  <c:v>40873</c:v>
                </c:pt>
                <c:pt idx="6">
                  <c:v>40040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Estimate</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7"/>
                      <c:pt idx="1">
                        <c:v>*2010</c:v>
                      </c:pt>
                      <c:pt idx="2">
                        <c:v>2011</c:v>
                      </c:pt>
                      <c:pt idx="3">
                        <c:v>2012</c:v>
                      </c:pt>
                      <c:pt idx="4">
                        <c:v>2013</c:v>
                      </c:pt>
                      <c:pt idx="5">
                        <c:v>2014</c:v>
                      </c:pt>
                      <c:pt idx="6">
                        <c:v>2015</c:v>
                      </c:pt>
                    </c:strCache>
                  </c:strRef>
                </c15:cat>
              </c15:filteredCategoryTitle>
            </c:ext>
            <c:ext xmlns:c16="http://schemas.microsoft.com/office/drawing/2014/chart" uri="{C3380CC4-5D6E-409C-BE32-E72D297353CC}">
              <c16:uniqueId val="{00000000-51DF-4BBC-BE5B-4296AABD78F4}"/>
            </c:ext>
          </c:extLst>
        </c:ser>
        <c:dLbls>
          <c:showLegendKey val="0"/>
          <c:showVal val="0"/>
          <c:showCatName val="0"/>
          <c:showSerName val="0"/>
          <c:showPercent val="0"/>
          <c:showBubbleSize val="0"/>
        </c:dLbls>
        <c:gapWidth val="135"/>
        <c:overlap val="-4"/>
        <c:axId val="290027360"/>
        <c:axId val="290029712"/>
      </c:barChart>
      <c:catAx>
        <c:axId val="290027360"/>
        <c:scaling>
          <c:orientation val="minMax"/>
        </c:scaling>
        <c:delete val="0"/>
        <c:axPos val="b"/>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mn-ea"/>
                <a:cs typeface="+mn-cs"/>
              </a:defRPr>
            </a:pPr>
            <a:endParaRPr lang="en-US"/>
          </a:p>
        </c:txPr>
        <c:crossAx val="290029712"/>
        <c:crosses val="autoZero"/>
        <c:auto val="1"/>
        <c:lblAlgn val="ctr"/>
        <c:lblOffset val="100"/>
        <c:noMultiLvlLbl val="0"/>
      </c:catAx>
      <c:valAx>
        <c:axId val="290029712"/>
        <c:scaling>
          <c:orientation val="minMax"/>
          <c:max val="50000"/>
          <c:min val="0"/>
        </c:scaling>
        <c:delete val="0"/>
        <c:axPos val="l"/>
        <c:majorGridlines>
          <c:spPr>
            <a:ln w="9525" cap="flat" cmpd="sng" algn="ctr">
              <a:solidFill>
                <a:schemeClr val="bg1">
                  <a:lumMod val="85000"/>
                </a:schemeClr>
              </a:solidFill>
              <a:prstDash val="dash"/>
              <a:round/>
            </a:ln>
            <a:effectLst/>
          </c:spPr>
        </c:majorGridlines>
        <c:numFmt formatCode="#,##0" sourceLinked="0"/>
        <c:majorTickMark val="in"/>
        <c:minorTickMark val="none"/>
        <c:tickLblPos val="nextTo"/>
        <c:spPr>
          <a:solidFill>
            <a:schemeClr val="bg1"/>
          </a:solidFill>
          <a:ln w="1143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mn-ea"/>
                <a:cs typeface="+mn-cs"/>
              </a:defRPr>
            </a:pPr>
            <a:endParaRPr lang="en-US"/>
          </a:p>
        </c:txPr>
        <c:crossAx val="290027360"/>
        <c:crosses val="autoZero"/>
        <c:crossBetween val="midCat"/>
        <c:majorUnit val="10000"/>
        <c:minorUnit val="1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251393443065859"/>
          <c:y val="3.4375000000000003E-2"/>
          <c:w val="0.61923321053582192"/>
          <c:h val="0.8341977283601196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13B3-4D9D-AE1B-2A157929CBF2}"/>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13B3-4D9D-AE1B-2A157929CBF2}"/>
              </c:ext>
            </c:extLst>
          </c:dPt>
          <c:dPt>
            <c:idx val="4"/>
            <c:invertIfNegative val="0"/>
            <c:bubble3D val="0"/>
            <c:spPr>
              <a:solidFill>
                <a:srgbClr val="ADDD8E"/>
              </a:solidFill>
              <a:ln>
                <a:solidFill>
                  <a:schemeClr val="tx1"/>
                </a:solidFill>
              </a:ln>
              <a:effectLst/>
            </c:spPr>
            <c:extLst>
              <c:ext xmlns:c16="http://schemas.microsoft.com/office/drawing/2014/chart" uri="{C3380CC4-5D6E-409C-BE32-E72D297353CC}">
                <c16:uniqueId val="{00000005-13B3-4D9D-AE1B-2A157929CBF2}"/>
              </c:ext>
            </c:extLst>
          </c:dPt>
          <c:dPt>
            <c:idx val="5"/>
            <c:invertIfNegative val="0"/>
            <c:bubble3D val="0"/>
            <c:spPr>
              <a:solidFill>
                <a:srgbClr val="41AB5D"/>
              </a:solidFill>
              <a:ln>
                <a:solidFill>
                  <a:schemeClr val="tx1"/>
                </a:solidFill>
              </a:ln>
              <a:effectLst/>
            </c:spPr>
            <c:extLst>
              <c:ext xmlns:c16="http://schemas.microsoft.com/office/drawing/2014/chart" uri="{C3380CC4-5D6E-409C-BE32-E72D297353CC}">
                <c16:uniqueId val="{00000007-13B3-4D9D-AE1B-2A157929CBF2}"/>
              </c:ext>
            </c:extLst>
          </c:dPt>
          <c:dPt>
            <c:idx val="6"/>
            <c:invertIfNegative val="0"/>
            <c:bubble3D val="0"/>
            <c:spPr>
              <a:solidFill>
                <a:srgbClr val="D9F0A3"/>
              </a:solidFill>
              <a:ln>
                <a:solidFill>
                  <a:schemeClr val="tx1"/>
                </a:solidFill>
              </a:ln>
              <a:effectLst/>
            </c:spPr>
            <c:extLst>
              <c:ext xmlns:c16="http://schemas.microsoft.com/office/drawing/2014/chart" uri="{C3380CC4-5D6E-409C-BE32-E72D297353CC}">
                <c16:uniqueId val="{00000009-A734-45C7-9916-99B8596D0114}"/>
              </c:ext>
            </c:extLst>
          </c:dPt>
          <c:dPt>
            <c:idx val="7"/>
            <c:invertIfNegative val="0"/>
            <c:bubble3D val="0"/>
            <c:spPr>
              <a:solidFill>
                <a:srgbClr val="78C679"/>
              </a:solidFill>
              <a:ln>
                <a:solidFill>
                  <a:schemeClr val="tx1"/>
                </a:solidFill>
              </a:ln>
              <a:effectLst/>
            </c:spPr>
            <c:extLst>
              <c:ext xmlns:c16="http://schemas.microsoft.com/office/drawing/2014/chart" uri="{C3380CC4-5D6E-409C-BE32-E72D297353CC}">
                <c16:uniqueId val="{00000009-13B3-4D9D-AE1B-2A157929CBF2}"/>
              </c:ext>
            </c:extLst>
          </c:dPt>
          <c:dPt>
            <c:idx val="8"/>
            <c:invertIfNegative val="0"/>
            <c:bubble3D val="0"/>
            <c:spPr>
              <a:solidFill>
                <a:srgbClr val="238443"/>
              </a:solidFill>
              <a:ln>
                <a:solidFill>
                  <a:schemeClr val="tx1"/>
                </a:solidFill>
              </a:ln>
              <a:effectLst/>
            </c:spPr>
            <c:extLst>
              <c:ext xmlns:c16="http://schemas.microsoft.com/office/drawing/2014/chart" uri="{C3380CC4-5D6E-409C-BE32-E72D297353CC}">
                <c16:uniqueId val="{0000000B-13B3-4D9D-AE1B-2A157929CBF2}"/>
              </c:ext>
            </c:extLst>
          </c:dPt>
          <c:dPt>
            <c:idx val="9"/>
            <c:invertIfNegative val="0"/>
            <c:bubble3D val="0"/>
            <c:spPr>
              <a:solidFill>
                <a:srgbClr val="F7FCB9"/>
              </a:solidFill>
              <a:ln>
                <a:solidFill>
                  <a:schemeClr val="tx1"/>
                </a:solidFill>
              </a:ln>
              <a:effectLst/>
            </c:spPr>
            <c:extLst>
              <c:ext xmlns:c16="http://schemas.microsoft.com/office/drawing/2014/chart" uri="{C3380CC4-5D6E-409C-BE32-E72D297353CC}">
                <c16:uniqueId val="{0000000D-13B3-4D9D-AE1B-2A157929CBF2}"/>
              </c:ext>
            </c:extLst>
          </c:dPt>
          <c:dPt>
            <c:idx val="10"/>
            <c:invertIfNegative val="0"/>
            <c:bubble3D val="0"/>
            <c:spPr>
              <a:solidFill>
                <a:srgbClr val="99D8C9"/>
              </a:solidFill>
              <a:ln>
                <a:solidFill>
                  <a:schemeClr val="tx1"/>
                </a:solidFill>
              </a:ln>
              <a:effectLst/>
            </c:spPr>
            <c:extLst>
              <c:ext xmlns:c16="http://schemas.microsoft.com/office/drawing/2014/chart" uri="{C3380CC4-5D6E-409C-BE32-E72D297353CC}">
                <c16:uniqueId val="{0000000F-13B3-4D9D-AE1B-2A157929CBF2}"/>
              </c:ext>
            </c:extLst>
          </c:dPt>
          <c:dPt>
            <c:idx val="11"/>
            <c:invertIfNegative val="0"/>
            <c:bubble3D val="0"/>
            <c:spPr>
              <a:solidFill>
                <a:srgbClr val="D05E00"/>
              </a:solidFill>
              <a:ln>
                <a:solidFill>
                  <a:schemeClr val="tx1"/>
                </a:solidFill>
              </a:ln>
              <a:effectLst/>
            </c:spPr>
            <c:extLst>
              <c:ext xmlns:c16="http://schemas.microsoft.com/office/drawing/2014/chart" uri="{C3380CC4-5D6E-409C-BE32-E72D297353CC}">
                <c16:uniqueId val="{00000011-13B3-4D9D-AE1B-2A157929CBF2}"/>
              </c:ext>
            </c:extLst>
          </c:dPt>
          <c:dPt>
            <c:idx val="12"/>
            <c:invertIfNegative val="0"/>
            <c:bubble3D val="0"/>
            <c:spPr>
              <a:solidFill>
                <a:srgbClr val="F26D00"/>
              </a:solidFill>
              <a:ln>
                <a:solidFill>
                  <a:schemeClr val="tx1"/>
                </a:solidFill>
              </a:ln>
              <a:effectLst/>
            </c:spPr>
            <c:extLst>
              <c:ext xmlns:c16="http://schemas.microsoft.com/office/drawing/2014/chart" uri="{C3380CC4-5D6E-409C-BE32-E72D297353CC}">
                <c16:uniqueId val="{00000013-13B3-4D9D-AE1B-2A157929CBF2}"/>
              </c:ext>
            </c:extLst>
          </c:dPt>
          <c:dPt>
            <c:idx val="13"/>
            <c:invertIfNegative val="0"/>
            <c:bubble3D val="0"/>
            <c:spPr>
              <a:solidFill>
                <a:srgbClr val="FF7F15"/>
              </a:solidFill>
              <a:ln>
                <a:solidFill>
                  <a:schemeClr val="tx1"/>
                </a:solidFill>
              </a:ln>
              <a:effectLst/>
            </c:spPr>
            <c:extLst>
              <c:ext xmlns:c16="http://schemas.microsoft.com/office/drawing/2014/chart" uri="{C3380CC4-5D6E-409C-BE32-E72D297353CC}">
                <c16:uniqueId val="{00000016-E613-4B84-A7F9-B88D68181C56}"/>
              </c:ext>
            </c:extLst>
          </c:dPt>
          <c:dPt>
            <c:idx val="14"/>
            <c:invertIfNegative val="0"/>
            <c:bubble3D val="0"/>
            <c:spPr>
              <a:solidFill>
                <a:srgbClr val="FF9F52"/>
              </a:solidFill>
              <a:ln>
                <a:solidFill>
                  <a:schemeClr val="tx1"/>
                </a:solidFill>
              </a:ln>
              <a:effectLst/>
            </c:spPr>
            <c:extLst>
              <c:ext xmlns:c16="http://schemas.microsoft.com/office/drawing/2014/chart" uri="{C3380CC4-5D6E-409C-BE32-E72D297353CC}">
                <c16:uniqueId val="{00000017-E613-4B84-A7F9-B88D68181C56}"/>
              </c:ext>
            </c:extLst>
          </c:dPt>
          <c:dPt>
            <c:idx val="15"/>
            <c:invertIfNegative val="0"/>
            <c:bubble3D val="0"/>
            <c:spPr>
              <a:solidFill>
                <a:srgbClr val="FFBF8C"/>
              </a:solidFill>
              <a:ln>
                <a:solidFill>
                  <a:schemeClr val="tx1"/>
                </a:solidFill>
              </a:ln>
              <a:effectLst/>
            </c:spPr>
            <c:extLst>
              <c:ext xmlns:c16="http://schemas.microsoft.com/office/drawing/2014/chart" uri="{C3380CC4-5D6E-409C-BE32-E72D297353CC}">
                <c16:uniqueId val="{00000018-E613-4B84-A7F9-B88D68181C56}"/>
              </c:ext>
            </c:extLst>
          </c:dPt>
          <c:dPt>
            <c:idx val="16"/>
            <c:invertIfNegative val="0"/>
            <c:bubble3D val="0"/>
            <c:spPr>
              <a:solidFill>
                <a:srgbClr val="FFDFC5"/>
              </a:solidFill>
              <a:ln>
                <a:solidFill>
                  <a:schemeClr val="tx1"/>
                </a:solidFill>
              </a:ln>
              <a:effectLst/>
            </c:spPr>
            <c:extLst>
              <c:ext xmlns:c16="http://schemas.microsoft.com/office/drawing/2014/chart" uri="{C3380CC4-5D6E-409C-BE32-E72D297353CC}">
                <c16:uniqueId val="{00000019-E613-4B84-A7F9-B88D68181C56}"/>
              </c:ext>
            </c:extLst>
          </c:dPt>
          <c:cat>
            <c:strRef>
              <c:f>Sheet1!$A$2:$A$19</c:f>
              <c:strCache>
                <c:ptCount val="17"/>
                <c:pt idx="1">
                  <c:v>*2010 Total</c:v>
                </c:pt>
                <c:pt idx="2">
                  <c:v>2014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13–24</c:v>
                </c:pt>
                <c:pt idx="12">
                  <c:v>25–34</c:v>
                </c:pt>
                <c:pt idx="13">
                  <c:v>35–44</c:v>
                </c:pt>
                <c:pt idx="14">
                  <c:v>45–54</c:v>
                </c:pt>
                <c:pt idx="15">
                  <c:v>55–64</c:v>
                </c:pt>
                <c:pt idx="16">
                  <c:v>≥65</c:v>
                </c:pt>
              </c:strCache>
            </c:strRef>
          </c:cat>
          <c:val>
            <c:numRef>
              <c:f>Sheet1!$B$2:$B$19</c:f>
              <c:numCache>
                <c:formatCode>General</c:formatCode>
                <c:ptCount val="18"/>
                <c:pt idx="1">
                  <c:v>82.87</c:v>
                </c:pt>
                <c:pt idx="2">
                  <c:v>85.01</c:v>
                </c:pt>
                <c:pt idx="4">
                  <c:v>82.66</c:v>
                </c:pt>
                <c:pt idx="5">
                  <c:v>93.12</c:v>
                </c:pt>
                <c:pt idx="6">
                  <c:v>94.32</c:v>
                </c:pt>
                <c:pt idx="7">
                  <c:v>92.59</c:v>
                </c:pt>
                <c:pt idx="8">
                  <c:v>80.66</c:v>
                </c:pt>
                <c:pt idx="9">
                  <c:v>86</c:v>
                </c:pt>
                <c:pt idx="11">
                  <c:v>55.6</c:v>
                </c:pt>
                <c:pt idx="12">
                  <c:v>70.89</c:v>
                </c:pt>
                <c:pt idx="13">
                  <c:v>84.54</c:v>
                </c:pt>
                <c:pt idx="14">
                  <c:v>90.99</c:v>
                </c:pt>
                <c:pt idx="15">
                  <c:v>92.92</c:v>
                </c:pt>
                <c:pt idx="16">
                  <c:v>93.68</c:v>
                </c:pt>
              </c:numCache>
            </c:numRef>
          </c:val>
          <c:extLst>
            <c:ext xmlns:c16="http://schemas.microsoft.com/office/drawing/2014/chart" uri="{C3380CC4-5D6E-409C-BE32-E72D297353CC}">
              <c16:uniqueId val="{00000014-13B3-4D9D-AE1B-2A157929CBF2}"/>
            </c:ext>
          </c:extLst>
        </c:ser>
        <c:dLbls>
          <c:showLegendKey val="0"/>
          <c:showVal val="0"/>
          <c:showCatName val="0"/>
          <c:showSerName val="0"/>
          <c:showPercent val="0"/>
          <c:showBubbleSize val="0"/>
        </c:dLbls>
        <c:gapWidth val="0"/>
        <c:axId val="290750272"/>
        <c:axId val="29075419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Target</c:v>
                      </c:pt>
                    </c:strCache>
                  </c:strRef>
                </c:tx>
                <c:spPr>
                  <a:solidFill>
                    <a:schemeClr val="accent2"/>
                  </a:solidFill>
                  <a:ln>
                    <a:noFill/>
                  </a:ln>
                  <a:effectLst/>
                </c:spPr>
                <c:invertIfNegative val="0"/>
                <c:cat>
                  <c:strRef>
                    <c:extLst>
                      <c:ext uri="{02D57815-91ED-43cb-92C2-25804820EDAC}">
                        <c15:formulaRef>
                          <c15:sqref>Sheet1!$A$2:$A$19</c15:sqref>
                        </c15:formulaRef>
                      </c:ext>
                    </c:extLst>
                    <c:strCache>
                      <c:ptCount val="17"/>
                      <c:pt idx="1">
                        <c:v>*2010 Total</c:v>
                      </c:pt>
                      <c:pt idx="2">
                        <c:v>2014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13–24</c:v>
                      </c:pt>
                      <c:pt idx="12">
                        <c:v>25–34</c:v>
                      </c:pt>
                      <c:pt idx="13">
                        <c:v>35–44</c:v>
                      </c:pt>
                      <c:pt idx="14">
                        <c:v>45–54</c:v>
                      </c:pt>
                      <c:pt idx="15">
                        <c:v>55–64</c:v>
                      </c:pt>
                      <c:pt idx="16">
                        <c:v>≥65</c:v>
                      </c:pt>
                    </c:strCache>
                  </c:strRef>
                </c:cat>
                <c:val>
                  <c:numRef>
                    <c:extLst>
                      <c:ext uri="{02D57815-91ED-43cb-92C2-25804820EDAC}">
                        <c15:formulaRef>
                          <c15:sqref>Sheet1!$C$2:$C$19</c15:sqref>
                        </c15:formulaRef>
                      </c:ext>
                    </c:extLst>
                    <c:numCache>
                      <c:formatCode>General</c:formatCode>
                      <c:ptCount val="18"/>
                      <c:pt idx="0">
                        <c:v>90</c:v>
                      </c:pt>
                      <c:pt idx="10">
                        <c:v>90</c:v>
                      </c:pt>
                    </c:numCache>
                  </c:numRef>
                </c:val>
                <c:extLst>
                  <c:ext xmlns:c16="http://schemas.microsoft.com/office/drawing/2014/chart" uri="{C3380CC4-5D6E-409C-BE32-E72D297353CC}">
                    <c16:uniqueId val="{00000015-13B3-4D9D-AE1B-2A157929CBF2}"/>
                  </c:ext>
                </c:extLst>
              </c15:ser>
            </c15:filteredBarSeries>
          </c:ext>
        </c:extLst>
      </c:barChart>
      <c:catAx>
        <c:axId val="290750272"/>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t" anchorCtr="0"/>
          <a:lstStyle/>
          <a:p>
            <a:pPr algn="just">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54192"/>
        <c:crosses val="autoZero"/>
        <c:auto val="1"/>
        <c:lblAlgn val="ctr"/>
        <c:lblOffset val="100"/>
        <c:noMultiLvlLbl val="0"/>
      </c:catAx>
      <c:valAx>
        <c:axId val="290754192"/>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61679462050096467"/>
              <c:y val="0.9365988824035078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50272"/>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27EEB"/>
            </a:solidFill>
            <a:ln>
              <a:solidFill>
                <a:schemeClr val="tx1"/>
              </a:solidFill>
            </a:ln>
            <a:effectLst/>
          </c:spPr>
          <c:invertIfNegative val="0"/>
          <c:dPt>
            <c:idx val="1"/>
            <c:invertIfNegative val="0"/>
            <c:bubble3D val="0"/>
            <c:spPr>
              <a:solidFill>
                <a:srgbClr val="427EEB"/>
              </a:solidFill>
              <a:ln>
                <a:solidFill>
                  <a:schemeClr val="tx1"/>
                </a:solidFill>
              </a:ln>
              <a:effectLst/>
            </c:spPr>
            <c:extLst>
              <c:ext xmlns:c16="http://schemas.microsoft.com/office/drawing/2014/chart" uri="{C3380CC4-5D6E-409C-BE32-E72D297353CC}">
                <c16:uniqueId val="{00000001-BD15-47A8-ACB8-E12B387B36F9}"/>
              </c:ext>
            </c:extLst>
          </c:dPt>
          <c:val>
            <c:numRef>
              <c:f>Sheet1!$B$2:$B$4</c:f>
              <c:numCache>
                <c:formatCode>General</c:formatCode>
                <c:ptCount val="3"/>
                <c:pt idx="0">
                  <c:v>62.2</c:v>
                </c:pt>
                <c:pt idx="1">
                  <c:v>66</c:v>
                </c:pt>
                <c:pt idx="2">
                  <c:v>71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Estimate</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*2008</c:v>
                      </c:pt>
                      <c:pt idx="1">
                        <c:v>2011</c:v>
                      </c:pt>
                      <c:pt idx="2">
                        <c:v>2014</c:v>
                      </c:pt>
                    </c:strCache>
                  </c:strRef>
                </c15:cat>
              </c15:filteredCategoryTitle>
            </c:ext>
            <c:ext xmlns:c16="http://schemas.microsoft.com/office/drawing/2014/chart" uri="{C3380CC4-5D6E-409C-BE32-E72D297353CC}">
              <c16:uniqueId val="{00000002-BD15-47A8-ACB8-E12B387B36F9}"/>
            </c:ext>
          </c:extLst>
        </c:ser>
        <c:dLbls>
          <c:showLegendKey val="0"/>
          <c:showVal val="0"/>
          <c:showCatName val="0"/>
          <c:showSerName val="0"/>
          <c:showPercent val="0"/>
          <c:showBubbleSize val="0"/>
        </c:dLbls>
        <c:gapWidth val="219"/>
        <c:overlap val="-27"/>
        <c:axId val="290751448"/>
        <c:axId val="290749880"/>
      </c:barChart>
      <c:catAx>
        <c:axId val="290751448"/>
        <c:scaling>
          <c:orientation val="minMax"/>
        </c:scaling>
        <c:delete val="0"/>
        <c:axPos val="b"/>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49880"/>
        <c:crosses val="autoZero"/>
        <c:auto val="1"/>
        <c:lblAlgn val="ctr"/>
        <c:lblOffset val="100"/>
        <c:noMultiLvlLbl val="0"/>
      </c:catAx>
      <c:valAx>
        <c:axId val="290749880"/>
        <c:scaling>
          <c:orientation val="minMax"/>
          <c:max val="100"/>
          <c:min val="0"/>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751448"/>
        <c:crosses val="autoZero"/>
        <c:crossBetween val="between"/>
        <c:majorUnit val="20"/>
        <c:min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983149688913356"/>
          <c:y val="3.4374994921809794E-2"/>
          <c:w val="0.62469718818876718"/>
          <c:h val="0.83419772836011963"/>
        </c:manualLayout>
      </c:layout>
      <c:barChart>
        <c:barDir val="bar"/>
        <c:grouping val="clustered"/>
        <c:varyColors val="0"/>
        <c:ser>
          <c:idx val="0"/>
          <c:order val="0"/>
          <c:tx>
            <c:strRef>
              <c:f>Sheet1!$B$1</c:f>
              <c:strCache>
                <c:ptCount val="1"/>
                <c:pt idx="0">
                  <c:v>Estimate</c:v>
                </c:pt>
              </c:strCache>
            </c:strRef>
          </c:tx>
          <c:spPr>
            <a:solidFill>
              <a:schemeClr val="accent1"/>
            </a:solidFill>
            <a:ln>
              <a:solidFill>
                <a:schemeClr val="tx1"/>
              </a:solidFill>
            </a:ln>
            <a:effectLst/>
          </c:spPr>
          <c:invertIfNegative val="0"/>
          <c:dPt>
            <c:idx val="1"/>
            <c:invertIfNegative val="0"/>
            <c:bubble3D val="0"/>
            <c:spPr>
              <a:solidFill>
                <a:srgbClr val="BFBFBF"/>
              </a:solidFill>
              <a:ln>
                <a:solidFill>
                  <a:schemeClr val="tx1"/>
                </a:solidFill>
              </a:ln>
              <a:effectLst/>
            </c:spPr>
            <c:extLst>
              <c:ext xmlns:c16="http://schemas.microsoft.com/office/drawing/2014/chart" uri="{C3380CC4-5D6E-409C-BE32-E72D297353CC}">
                <c16:uniqueId val="{00000001-9109-4C3D-A3A8-AAB351961808}"/>
              </c:ext>
            </c:extLst>
          </c:dPt>
          <c:dPt>
            <c:idx val="2"/>
            <c:invertIfNegative val="0"/>
            <c:bubble3D val="0"/>
            <c:spPr>
              <a:solidFill>
                <a:srgbClr val="FB5192"/>
              </a:solidFill>
              <a:ln>
                <a:solidFill>
                  <a:schemeClr val="tx1"/>
                </a:solidFill>
              </a:ln>
              <a:effectLst/>
            </c:spPr>
            <c:extLst>
              <c:ext xmlns:c16="http://schemas.microsoft.com/office/drawing/2014/chart" uri="{C3380CC4-5D6E-409C-BE32-E72D297353CC}">
                <c16:uniqueId val="{00000003-9109-4C3D-A3A8-AAB351961808}"/>
              </c:ext>
            </c:extLst>
          </c:dPt>
          <c:dPt>
            <c:idx val="4"/>
            <c:invertIfNegative val="0"/>
            <c:bubble3D val="0"/>
            <c:spPr>
              <a:solidFill>
                <a:srgbClr val="ADDD8E"/>
              </a:solidFill>
              <a:ln>
                <a:solidFill>
                  <a:schemeClr val="tx1"/>
                </a:solidFill>
              </a:ln>
              <a:effectLst/>
            </c:spPr>
            <c:extLst>
              <c:ext xmlns:c16="http://schemas.microsoft.com/office/drawing/2014/chart" uri="{C3380CC4-5D6E-409C-BE32-E72D297353CC}">
                <c16:uniqueId val="{00000005-9109-4C3D-A3A8-AAB351961808}"/>
              </c:ext>
            </c:extLst>
          </c:dPt>
          <c:dPt>
            <c:idx val="5"/>
            <c:invertIfNegative val="0"/>
            <c:bubble3D val="0"/>
            <c:spPr>
              <a:solidFill>
                <a:srgbClr val="41AB5D"/>
              </a:solidFill>
              <a:ln>
                <a:solidFill>
                  <a:schemeClr val="tx1"/>
                </a:solidFill>
              </a:ln>
              <a:effectLst/>
            </c:spPr>
            <c:extLst>
              <c:ext xmlns:c16="http://schemas.microsoft.com/office/drawing/2014/chart" uri="{C3380CC4-5D6E-409C-BE32-E72D297353CC}">
                <c16:uniqueId val="{00000007-9109-4C3D-A3A8-AAB351961808}"/>
              </c:ext>
            </c:extLst>
          </c:dPt>
          <c:dPt>
            <c:idx val="6"/>
            <c:invertIfNegative val="0"/>
            <c:bubble3D val="0"/>
            <c:spPr>
              <a:solidFill>
                <a:srgbClr val="D9F0A3"/>
              </a:solidFill>
              <a:ln>
                <a:solidFill>
                  <a:schemeClr val="tx1"/>
                </a:solidFill>
              </a:ln>
              <a:effectLst/>
            </c:spPr>
            <c:extLst>
              <c:ext xmlns:c16="http://schemas.microsoft.com/office/drawing/2014/chart" uri="{C3380CC4-5D6E-409C-BE32-E72D297353CC}">
                <c16:uniqueId val="{00000009-DE0A-492B-824F-442179B548DB}"/>
              </c:ext>
            </c:extLst>
          </c:dPt>
          <c:dPt>
            <c:idx val="7"/>
            <c:invertIfNegative val="0"/>
            <c:bubble3D val="0"/>
            <c:spPr>
              <a:solidFill>
                <a:srgbClr val="78C679"/>
              </a:solidFill>
              <a:ln>
                <a:solidFill>
                  <a:schemeClr val="tx1"/>
                </a:solidFill>
              </a:ln>
              <a:effectLst/>
            </c:spPr>
            <c:extLst>
              <c:ext xmlns:c16="http://schemas.microsoft.com/office/drawing/2014/chart" uri="{C3380CC4-5D6E-409C-BE32-E72D297353CC}">
                <c16:uniqueId val="{00000009-9109-4C3D-A3A8-AAB351961808}"/>
              </c:ext>
            </c:extLst>
          </c:dPt>
          <c:dPt>
            <c:idx val="8"/>
            <c:invertIfNegative val="0"/>
            <c:bubble3D val="0"/>
            <c:spPr>
              <a:solidFill>
                <a:srgbClr val="238443"/>
              </a:solidFill>
              <a:ln>
                <a:solidFill>
                  <a:schemeClr val="tx1"/>
                </a:solidFill>
              </a:ln>
              <a:effectLst/>
            </c:spPr>
            <c:extLst>
              <c:ext xmlns:c16="http://schemas.microsoft.com/office/drawing/2014/chart" uri="{C3380CC4-5D6E-409C-BE32-E72D297353CC}">
                <c16:uniqueId val="{0000000B-9109-4C3D-A3A8-AAB351961808}"/>
              </c:ext>
            </c:extLst>
          </c:dPt>
          <c:dPt>
            <c:idx val="9"/>
            <c:invertIfNegative val="0"/>
            <c:bubble3D val="0"/>
            <c:spPr>
              <a:solidFill>
                <a:srgbClr val="F7FCB9"/>
              </a:solidFill>
              <a:ln>
                <a:solidFill>
                  <a:schemeClr val="tx1"/>
                </a:solidFill>
              </a:ln>
              <a:effectLst/>
            </c:spPr>
            <c:extLst>
              <c:ext xmlns:c16="http://schemas.microsoft.com/office/drawing/2014/chart" uri="{C3380CC4-5D6E-409C-BE32-E72D297353CC}">
                <c16:uniqueId val="{0000000D-9109-4C3D-A3A8-AAB351961808}"/>
              </c:ext>
            </c:extLst>
          </c:dPt>
          <c:dPt>
            <c:idx val="10"/>
            <c:invertIfNegative val="0"/>
            <c:bubble3D val="0"/>
            <c:spPr>
              <a:solidFill>
                <a:srgbClr val="99D8C9"/>
              </a:solidFill>
              <a:ln>
                <a:solidFill>
                  <a:schemeClr val="tx1"/>
                </a:solidFill>
              </a:ln>
              <a:effectLst/>
            </c:spPr>
            <c:extLst>
              <c:ext xmlns:c16="http://schemas.microsoft.com/office/drawing/2014/chart" uri="{C3380CC4-5D6E-409C-BE32-E72D297353CC}">
                <c16:uniqueId val="{0000000F-9109-4C3D-A3A8-AAB351961808}"/>
              </c:ext>
            </c:extLst>
          </c:dPt>
          <c:dPt>
            <c:idx val="11"/>
            <c:invertIfNegative val="0"/>
            <c:bubble3D val="0"/>
            <c:spPr>
              <a:solidFill>
                <a:srgbClr val="DCE6F2"/>
              </a:solidFill>
              <a:ln>
                <a:solidFill>
                  <a:schemeClr val="tx1"/>
                </a:solidFill>
              </a:ln>
              <a:effectLst/>
            </c:spPr>
            <c:extLst>
              <c:ext xmlns:c16="http://schemas.microsoft.com/office/drawing/2014/chart" uri="{C3380CC4-5D6E-409C-BE32-E72D297353CC}">
                <c16:uniqueId val="{00000011-9109-4C3D-A3A8-AAB351961808}"/>
              </c:ext>
            </c:extLst>
          </c:dPt>
          <c:dPt>
            <c:idx val="12"/>
            <c:invertIfNegative val="0"/>
            <c:bubble3D val="0"/>
            <c:spPr>
              <a:solidFill>
                <a:srgbClr val="B7DEE8"/>
              </a:solidFill>
              <a:ln>
                <a:solidFill>
                  <a:schemeClr val="tx1"/>
                </a:solidFill>
              </a:ln>
              <a:effectLst/>
            </c:spPr>
            <c:extLst>
              <c:ext xmlns:c16="http://schemas.microsoft.com/office/drawing/2014/chart" uri="{C3380CC4-5D6E-409C-BE32-E72D297353CC}">
                <c16:uniqueId val="{00000013-9109-4C3D-A3A8-AAB351961808}"/>
              </c:ext>
            </c:extLst>
          </c:dPt>
          <c:dPt>
            <c:idx val="13"/>
            <c:invertIfNegative val="0"/>
            <c:bubble3D val="0"/>
            <c:spPr>
              <a:solidFill>
                <a:srgbClr val="376092"/>
              </a:solidFill>
              <a:ln>
                <a:solidFill>
                  <a:schemeClr val="tx1"/>
                </a:solidFill>
              </a:ln>
              <a:effectLst/>
            </c:spPr>
            <c:extLst>
              <c:ext xmlns:c16="http://schemas.microsoft.com/office/drawing/2014/chart" uri="{C3380CC4-5D6E-409C-BE32-E72D297353CC}">
                <c16:uniqueId val="{00000016-6FEE-4519-BB70-7C4B195E66C8}"/>
              </c:ext>
            </c:extLst>
          </c:dPt>
          <c:dPt>
            <c:idx val="14"/>
            <c:invertIfNegative val="0"/>
            <c:bubble3D val="0"/>
            <c:spPr>
              <a:solidFill>
                <a:srgbClr val="4BACC6"/>
              </a:solidFill>
              <a:ln>
                <a:solidFill>
                  <a:schemeClr val="tx1"/>
                </a:solidFill>
              </a:ln>
              <a:effectLst/>
            </c:spPr>
            <c:extLst>
              <c:ext xmlns:c16="http://schemas.microsoft.com/office/drawing/2014/chart" uri="{C3380CC4-5D6E-409C-BE32-E72D297353CC}">
                <c16:uniqueId val="{00000017-6FEE-4519-BB70-7C4B195E66C8}"/>
              </c:ext>
            </c:extLst>
          </c:dPt>
          <c:dPt>
            <c:idx val="15"/>
            <c:invertIfNegative val="0"/>
            <c:bubble3D val="0"/>
            <c:spPr>
              <a:solidFill>
                <a:srgbClr val="31859C"/>
              </a:solidFill>
              <a:ln>
                <a:solidFill>
                  <a:schemeClr val="tx1"/>
                </a:solidFill>
              </a:ln>
              <a:effectLst/>
            </c:spPr>
            <c:extLst>
              <c:ext xmlns:c16="http://schemas.microsoft.com/office/drawing/2014/chart" uri="{C3380CC4-5D6E-409C-BE32-E72D297353CC}">
                <c16:uniqueId val="{00000018-6FEE-4519-BB70-7C4B195E66C8}"/>
              </c:ext>
            </c:extLst>
          </c:dPt>
          <c:dPt>
            <c:idx val="16"/>
            <c:invertIfNegative val="0"/>
            <c:bubble3D val="0"/>
            <c:spPr>
              <a:solidFill>
                <a:srgbClr val="95B3D7"/>
              </a:solidFill>
              <a:ln>
                <a:solidFill>
                  <a:schemeClr val="tx1"/>
                </a:solidFill>
              </a:ln>
              <a:effectLst/>
            </c:spPr>
            <c:extLst>
              <c:ext xmlns:c16="http://schemas.microsoft.com/office/drawing/2014/chart" uri="{C3380CC4-5D6E-409C-BE32-E72D297353CC}">
                <c16:uniqueId val="{00000019-6FEE-4519-BB70-7C4B195E66C8}"/>
              </c:ext>
            </c:extLst>
          </c:dPt>
          <c:cat>
            <c:strRef>
              <c:f>Sheet1!$A$2:$A$19</c:f>
              <c:strCache>
                <c:ptCount val="17"/>
                <c:pt idx="1">
                  <c:v>*2010 Total</c:v>
                </c:pt>
                <c:pt idx="2">
                  <c:v>2015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American Indian</c:v>
                </c:pt>
                <c:pt idx="12">
                  <c:v>Asian</c:v>
                </c:pt>
                <c:pt idx="13">
                  <c:v>Native Hawaiian</c:v>
                </c:pt>
                <c:pt idx="14">
                  <c:v>Black</c:v>
                </c:pt>
                <c:pt idx="15">
                  <c:v>White</c:v>
                </c:pt>
                <c:pt idx="16">
                  <c:v>Hispanic</c:v>
                </c:pt>
              </c:strCache>
            </c:strRef>
          </c:cat>
          <c:val>
            <c:numRef>
              <c:f>Sheet1!$B$2:$B$19</c:f>
              <c:numCache>
                <c:formatCode>General</c:formatCode>
                <c:ptCount val="18"/>
                <c:pt idx="1">
                  <c:v>70.2</c:v>
                </c:pt>
                <c:pt idx="2">
                  <c:v>75</c:v>
                </c:pt>
                <c:pt idx="4">
                  <c:v>74.7</c:v>
                </c:pt>
                <c:pt idx="5">
                  <c:v>71.5</c:v>
                </c:pt>
                <c:pt idx="6">
                  <c:v>71.3</c:v>
                </c:pt>
                <c:pt idx="7">
                  <c:v>76.599999999999994</c:v>
                </c:pt>
                <c:pt idx="8">
                  <c:v>75.2</c:v>
                </c:pt>
                <c:pt idx="9">
                  <c:v>77.2</c:v>
                </c:pt>
                <c:pt idx="11">
                  <c:v>75.8</c:v>
                </c:pt>
                <c:pt idx="12">
                  <c:v>80.400000000000006</c:v>
                </c:pt>
                <c:pt idx="13">
                  <c:v>73.7</c:v>
                </c:pt>
                <c:pt idx="14">
                  <c:v>71.3</c:v>
                </c:pt>
                <c:pt idx="15">
                  <c:v>79.900000000000006</c:v>
                </c:pt>
                <c:pt idx="16">
                  <c:v>75.400000000000006</c:v>
                </c:pt>
              </c:numCache>
            </c:numRef>
          </c:val>
          <c:extLst>
            <c:ext xmlns:c16="http://schemas.microsoft.com/office/drawing/2014/chart" uri="{C3380CC4-5D6E-409C-BE32-E72D297353CC}">
              <c16:uniqueId val="{00000014-9109-4C3D-A3A8-AAB351961808}"/>
            </c:ext>
          </c:extLst>
        </c:ser>
        <c:dLbls>
          <c:showLegendKey val="0"/>
          <c:showVal val="0"/>
          <c:showCatName val="0"/>
          <c:showSerName val="0"/>
          <c:showPercent val="0"/>
          <c:showBubbleSize val="0"/>
        </c:dLbls>
        <c:gapWidth val="0"/>
        <c:axId val="290031280"/>
        <c:axId val="29002696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Target</c:v>
                      </c:pt>
                    </c:strCache>
                  </c:strRef>
                </c:tx>
                <c:spPr>
                  <a:solidFill>
                    <a:schemeClr val="accent2"/>
                  </a:solidFill>
                  <a:ln>
                    <a:noFill/>
                  </a:ln>
                  <a:effectLst/>
                </c:spPr>
                <c:invertIfNegative val="0"/>
                <c:cat>
                  <c:strRef>
                    <c:extLst>
                      <c:ext uri="{02D57815-91ED-43cb-92C2-25804820EDAC}">
                        <c15:formulaRef>
                          <c15:sqref>Sheet1!$A$2:$A$19</c15:sqref>
                        </c15:formulaRef>
                      </c:ext>
                    </c:extLst>
                    <c:strCache>
                      <c:ptCount val="17"/>
                      <c:pt idx="1">
                        <c:v>*2010 Total</c:v>
                      </c:pt>
                      <c:pt idx="2">
                        <c:v>2015 Total</c:v>
                      </c:pt>
                      <c:pt idx="4">
                        <c:v>Male-to-male sexual contact</c:v>
                      </c:pt>
                      <c:pt idx="5">
                        <c:v>Injection drug use (IDU)—Male</c:v>
                      </c:pt>
                      <c:pt idx="6">
                        <c:v>Injection drug use (IDU)—Female</c:v>
                      </c:pt>
                      <c:pt idx="7">
                        <c:v>Male-to-male sexual contact and IDU</c:v>
                      </c:pt>
                      <c:pt idx="8">
                        <c:v>Heterosexual contact—Male</c:v>
                      </c:pt>
                      <c:pt idx="9">
                        <c:v>Heterosexual contact—Female</c:v>
                      </c:pt>
                      <c:pt idx="11">
                        <c:v>American Indian</c:v>
                      </c:pt>
                      <c:pt idx="12">
                        <c:v>Asian</c:v>
                      </c:pt>
                      <c:pt idx="13">
                        <c:v>Native Hawaiian</c:v>
                      </c:pt>
                      <c:pt idx="14">
                        <c:v>Black</c:v>
                      </c:pt>
                      <c:pt idx="15">
                        <c:v>White</c:v>
                      </c:pt>
                      <c:pt idx="16">
                        <c:v>Hispanic</c:v>
                      </c:pt>
                    </c:strCache>
                  </c:strRef>
                </c:cat>
                <c:val>
                  <c:numRef>
                    <c:extLst>
                      <c:ext uri="{02D57815-91ED-43cb-92C2-25804820EDAC}">
                        <c15:formulaRef>
                          <c15:sqref>Sheet1!$C$2:$C$19</c15:sqref>
                        </c15:formulaRef>
                      </c:ext>
                    </c:extLst>
                    <c:numCache>
                      <c:formatCode>General</c:formatCode>
                      <c:ptCount val="18"/>
                      <c:pt idx="0">
                        <c:v>85</c:v>
                      </c:pt>
                      <c:pt idx="10">
                        <c:v>85</c:v>
                      </c:pt>
                    </c:numCache>
                  </c:numRef>
                </c:val>
                <c:extLst>
                  <c:ext xmlns:c16="http://schemas.microsoft.com/office/drawing/2014/chart" uri="{C3380CC4-5D6E-409C-BE32-E72D297353CC}">
                    <c16:uniqueId val="{00000015-9109-4C3D-A3A8-AAB351961808}"/>
                  </c:ext>
                </c:extLst>
              </c15:ser>
            </c15:filteredBarSeries>
          </c:ext>
        </c:extLst>
      </c:barChart>
      <c:catAx>
        <c:axId val="290031280"/>
        <c:scaling>
          <c:orientation val="maxMin"/>
        </c:scaling>
        <c:delete val="0"/>
        <c:axPos val="l"/>
        <c:numFmt formatCode="General" sourceLinked="1"/>
        <c:majorTickMark val="none"/>
        <c:minorTickMark val="none"/>
        <c:tickLblPos val="nextTo"/>
        <c:spPr>
          <a:noFill/>
          <a:ln w="11430" cap="flat" cmpd="sng" algn="ctr">
            <a:solidFill>
              <a:schemeClr val="tx1"/>
            </a:solidFill>
            <a:round/>
          </a:ln>
          <a:effectLst/>
        </c:spPr>
        <c:txPr>
          <a:bodyPr rot="-60000000" spcFirstLastPara="1" vertOverflow="ellipsis" vert="horz" wrap="square" anchor="ctr" anchorCtr="1"/>
          <a:lstStyle/>
          <a:p>
            <a:pPr algn="just">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026968"/>
        <c:crosses val="autoZero"/>
        <c:auto val="1"/>
        <c:lblAlgn val="ctr"/>
        <c:lblOffset val="100"/>
        <c:noMultiLvlLbl val="0"/>
      </c:catAx>
      <c:valAx>
        <c:axId val="290026968"/>
        <c:scaling>
          <c:orientation val="minMax"/>
          <c:max val="100"/>
        </c:scaling>
        <c:delete val="0"/>
        <c:axPos val="b"/>
        <c:majorGridlines>
          <c:spPr>
            <a:ln w="9525" cap="flat" cmpd="sng" algn="ctr">
              <a:solidFill>
                <a:schemeClr val="bg1">
                  <a:lumMod val="85000"/>
                </a:schemeClr>
              </a:solidFill>
              <a:prstDash val="dash"/>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Percent</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6124143328988686"/>
              <c:y val="0.93070237812517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in"/>
        <c:minorTickMark val="none"/>
        <c:tickLblPos val="nextTo"/>
        <c:spPr>
          <a:noFill/>
          <a:ln w="1143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90031280"/>
        <c:crosses val="max"/>
        <c:crossBetween val="between"/>
        <c:majorUnit val="10"/>
        <c:min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5CECE-99A9-4D78-B406-B873A6E24912}" type="doc">
      <dgm:prSet loTypeId="urn:microsoft.com/office/officeart/2005/8/layout/vList3" loCatId="list" qsTypeId="urn:microsoft.com/office/officeart/2005/8/quickstyle/simple1" qsCatId="simple" csTypeId="urn:microsoft.com/office/officeart/2005/8/colors/accent1_2" csCatId="accent1" phldr="1"/>
      <dgm:spPr/>
    </dgm:pt>
    <dgm:pt modelId="{97436031-DEAC-42DB-9081-74DCE75B33F9}">
      <dgm:prSet custT="1"/>
      <dgm:spPr/>
      <dgm:t>
        <a:bodyPr/>
        <a:lstStyle/>
        <a:p>
          <a:pPr algn="l" rtl="0"/>
          <a:r>
            <a:rPr lang="en-US" sz="1600" dirty="0" smtClean="0"/>
            <a:t>Ultimate goal of HIV treatment is to achieve viral suppression</a:t>
          </a:r>
          <a:endParaRPr lang="en-US" sz="1600" dirty="0"/>
        </a:p>
      </dgm:t>
    </dgm:pt>
    <dgm:pt modelId="{781B9E2A-ED7D-4A3B-9489-10004CDEB29E}" type="parTrans" cxnId="{B3E23642-E1F9-4DE3-BD3F-BB3385F115E4}">
      <dgm:prSet/>
      <dgm:spPr/>
      <dgm:t>
        <a:bodyPr/>
        <a:lstStyle/>
        <a:p>
          <a:endParaRPr lang="en-US"/>
        </a:p>
      </dgm:t>
    </dgm:pt>
    <dgm:pt modelId="{91888AFA-FFD6-4083-A29E-973FBC4017D8}" type="sibTrans" cxnId="{B3E23642-E1F9-4DE3-BD3F-BB3385F115E4}">
      <dgm:prSet/>
      <dgm:spPr/>
      <dgm:t>
        <a:bodyPr/>
        <a:lstStyle/>
        <a:p>
          <a:endParaRPr lang="en-US"/>
        </a:p>
      </dgm:t>
    </dgm:pt>
    <dgm:pt modelId="{4AADA392-280A-428B-B307-FCC80816538A}">
      <dgm:prSet custT="1"/>
      <dgm:spPr/>
      <dgm:t>
        <a:bodyPr/>
        <a:lstStyle/>
        <a:p>
          <a:pPr algn="l"/>
          <a:r>
            <a:rPr lang="en-US" sz="1600" dirty="0" smtClean="0"/>
            <a:t>Getting people living with HIV into medical care is essential for achieving and maintaining viral suppression</a:t>
          </a:r>
          <a:endParaRPr lang="en-US" sz="1600" dirty="0"/>
        </a:p>
      </dgm:t>
    </dgm:pt>
    <dgm:pt modelId="{AA67FE8E-278D-4F41-A771-C2973DED102C}" type="parTrans" cxnId="{5CAE2366-1539-498E-B2BF-996C0EA57D17}">
      <dgm:prSet/>
      <dgm:spPr/>
      <dgm:t>
        <a:bodyPr/>
        <a:lstStyle/>
        <a:p>
          <a:endParaRPr lang="en-US"/>
        </a:p>
      </dgm:t>
    </dgm:pt>
    <dgm:pt modelId="{EFD87C6E-3C59-4755-8FC6-E18D8ED9FF18}" type="sibTrans" cxnId="{5CAE2366-1539-498E-B2BF-996C0EA57D17}">
      <dgm:prSet/>
      <dgm:spPr/>
      <dgm:t>
        <a:bodyPr/>
        <a:lstStyle/>
        <a:p>
          <a:endParaRPr lang="en-US"/>
        </a:p>
      </dgm:t>
    </dgm:pt>
    <dgm:pt modelId="{FD69C9FA-75B9-4F5F-BFDA-76AB7A082C45}" type="pres">
      <dgm:prSet presAssocID="{5905CECE-99A9-4D78-B406-B873A6E24912}" presName="linearFlow" presStyleCnt="0">
        <dgm:presLayoutVars>
          <dgm:dir/>
          <dgm:resizeHandles val="exact"/>
        </dgm:presLayoutVars>
      </dgm:prSet>
      <dgm:spPr/>
    </dgm:pt>
    <dgm:pt modelId="{6A616FC2-CE06-4796-9DB3-0D3C5C04B8DB}" type="pres">
      <dgm:prSet presAssocID="{97436031-DEAC-42DB-9081-74DCE75B33F9}" presName="composite" presStyleCnt="0"/>
      <dgm:spPr/>
    </dgm:pt>
    <dgm:pt modelId="{7A0FC244-7053-4D65-91E3-C54D8A51362B}" type="pres">
      <dgm:prSet presAssocID="{97436031-DEAC-42DB-9081-74DCE75B33F9}" presName="imgShp" presStyleLbl="fgImgPlace1" presStyleIdx="0" presStyleCnt="2" custLinFactNeighborX="-37548" custLinFactNeighborY="848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A virus illustration with an arrow pointing down."/>
        </a:ext>
      </dgm:extLst>
    </dgm:pt>
    <dgm:pt modelId="{35D88DD4-1280-497C-8803-CF3C997B793D}" type="pres">
      <dgm:prSet presAssocID="{97436031-DEAC-42DB-9081-74DCE75B33F9}" presName="txShp" presStyleLbl="node1" presStyleIdx="0" presStyleCnt="2" custScaleX="110000" custScaleY="110000" custLinFactNeighborX="14079" custLinFactNeighborY="-95">
        <dgm:presLayoutVars>
          <dgm:bulletEnabled val="1"/>
        </dgm:presLayoutVars>
      </dgm:prSet>
      <dgm:spPr>
        <a:prstGeom prst="roundRect">
          <a:avLst/>
        </a:prstGeom>
      </dgm:spPr>
      <dgm:t>
        <a:bodyPr/>
        <a:lstStyle/>
        <a:p>
          <a:endParaRPr lang="en-US"/>
        </a:p>
      </dgm:t>
    </dgm:pt>
    <dgm:pt modelId="{87587B2A-D25C-4A8A-B52B-0AD3CC1B45CD}" type="pres">
      <dgm:prSet presAssocID="{91888AFA-FFD6-4083-A29E-973FBC4017D8}" presName="spacing" presStyleCnt="0"/>
      <dgm:spPr/>
    </dgm:pt>
    <dgm:pt modelId="{003F22C8-D857-49E4-87D6-1B97E3450926}" type="pres">
      <dgm:prSet presAssocID="{4AADA392-280A-428B-B307-FCC80816538A}" presName="composite" presStyleCnt="0"/>
      <dgm:spPr/>
    </dgm:pt>
    <dgm:pt modelId="{693280FF-0E07-4F50-8438-6C139B45DBFD}" type="pres">
      <dgm:prSet presAssocID="{4AADA392-280A-428B-B307-FCC80816538A}" presName="imgShp" presStyleLbl="fgImgPlace1" presStyleIdx="1" presStyleCnt="2" custScaleX="84210" custScaleY="89632" custLinFactNeighborX="-35813" custLinFactNeighborY="-23289"/>
      <dgm:spPr>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37" r="1937"/>
          </a:stretch>
        </a:blipFill>
        <a:ln>
          <a:noFill/>
        </a:ln>
        <a:effectLst/>
      </dgm:spPr>
      <dgm:t>
        <a:bodyPr/>
        <a:lstStyle/>
        <a:p>
          <a:endParaRPr lang="en-US"/>
        </a:p>
      </dgm:t>
      <dgm:extLst>
        <a:ext uri="{E40237B7-FDA0-4F09-8148-C483321AD2D9}">
          <dgm14:cNvPr xmlns:dgm14="http://schemas.microsoft.com/office/drawing/2010/diagram" id="0" name="" descr="A stethoscope"/>
        </a:ext>
      </dgm:extLst>
    </dgm:pt>
    <dgm:pt modelId="{1F3E9082-A36C-4AEA-9463-1DED7489A982}" type="pres">
      <dgm:prSet presAssocID="{4AADA392-280A-428B-B307-FCC80816538A}" presName="txShp" presStyleLbl="node1" presStyleIdx="1" presStyleCnt="2" custScaleX="107170" custScaleY="141936" custLinFactNeighborX="14079" custLinFactNeighborY="96">
        <dgm:presLayoutVars>
          <dgm:bulletEnabled val="1"/>
        </dgm:presLayoutVars>
      </dgm:prSet>
      <dgm:spPr>
        <a:prstGeom prst="roundRect">
          <a:avLst/>
        </a:prstGeom>
      </dgm:spPr>
      <dgm:t>
        <a:bodyPr/>
        <a:lstStyle/>
        <a:p>
          <a:endParaRPr lang="en-US"/>
        </a:p>
      </dgm:t>
    </dgm:pt>
  </dgm:ptLst>
  <dgm:cxnLst>
    <dgm:cxn modelId="{B4D30622-92FF-4346-8603-C84BCC68738E}" type="presOf" srcId="{5905CECE-99A9-4D78-B406-B873A6E24912}" destId="{FD69C9FA-75B9-4F5F-BFDA-76AB7A082C45}" srcOrd="0" destOrd="0" presId="urn:microsoft.com/office/officeart/2005/8/layout/vList3"/>
    <dgm:cxn modelId="{B6DFFA68-5B91-43CA-A5FF-99B2253580FF}" type="presOf" srcId="{4AADA392-280A-428B-B307-FCC80816538A}" destId="{1F3E9082-A36C-4AEA-9463-1DED7489A982}" srcOrd="0" destOrd="0" presId="urn:microsoft.com/office/officeart/2005/8/layout/vList3"/>
    <dgm:cxn modelId="{5CAE2366-1539-498E-B2BF-996C0EA57D17}" srcId="{5905CECE-99A9-4D78-B406-B873A6E24912}" destId="{4AADA392-280A-428B-B307-FCC80816538A}" srcOrd="1" destOrd="0" parTransId="{AA67FE8E-278D-4F41-A771-C2973DED102C}" sibTransId="{EFD87C6E-3C59-4755-8FC6-E18D8ED9FF18}"/>
    <dgm:cxn modelId="{B3E23642-E1F9-4DE3-BD3F-BB3385F115E4}" srcId="{5905CECE-99A9-4D78-B406-B873A6E24912}" destId="{97436031-DEAC-42DB-9081-74DCE75B33F9}" srcOrd="0" destOrd="0" parTransId="{781B9E2A-ED7D-4A3B-9489-10004CDEB29E}" sibTransId="{91888AFA-FFD6-4083-A29E-973FBC4017D8}"/>
    <dgm:cxn modelId="{9D7A274F-5107-4A6E-9556-F5CEC984F58B}" type="presOf" srcId="{97436031-DEAC-42DB-9081-74DCE75B33F9}" destId="{35D88DD4-1280-497C-8803-CF3C997B793D}" srcOrd="0" destOrd="0" presId="urn:microsoft.com/office/officeart/2005/8/layout/vList3"/>
    <dgm:cxn modelId="{BDD65F72-BBAA-4126-84F4-F0EBD89366BB}" type="presParOf" srcId="{FD69C9FA-75B9-4F5F-BFDA-76AB7A082C45}" destId="{6A616FC2-CE06-4796-9DB3-0D3C5C04B8DB}" srcOrd="0" destOrd="0" presId="urn:microsoft.com/office/officeart/2005/8/layout/vList3"/>
    <dgm:cxn modelId="{E771A03C-E191-43E8-9269-5F703D9826E0}" type="presParOf" srcId="{6A616FC2-CE06-4796-9DB3-0D3C5C04B8DB}" destId="{7A0FC244-7053-4D65-91E3-C54D8A51362B}" srcOrd="0" destOrd="0" presId="urn:microsoft.com/office/officeart/2005/8/layout/vList3"/>
    <dgm:cxn modelId="{AAB229C6-F934-4367-8EEE-FF8F274134BF}" type="presParOf" srcId="{6A616FC2-CE06-4796-9DB3-0D3C5C04B8DB}" destId="{35D88DD4-1280-497C-8803-CF3C997B793D}" srcOrd="1" destOrd="0" presId="urn:microsoft.com/office/officeart/2005/8/layout/vList3"/>
    <dgm:cxn modelId="{42B959EA-1A2D-4C2E-93A6-3B806BCDC4EF}" type="presParOf" srcId="{FD69C9FA-75B9-4F5F-BFDA-76AB7A082C45}" destId="{87587B2A-D25C-4A8A-B52B-0AD3CC1B45CD}" srcOrd="1" destOrd="0" presId="urn:microsoft.com/office/officeart/2005/8/layout/vList3"/>
    <dgm:cxn modelId="{1AEF0E78-5D1E-444D-89F8-139EC291CDC4}" type="presParOf" srcId="{FD69C9FA-75B9-4F5F-BFDA-76AB7A082C45}" destId="{003F22C8-D857-49E4-87D6-1B97E3450926}" srcOrd="2" destOrd="0" presId="urn:microsoft.com/office/officeart/2005/8/layout/vList3"/>
    <dgm:cxn modelId="{01EDB704-54F3-4669-8970-73DBC506F0D7}" type="presParOf" srcId="{003F22C8-D857-49E4-87D6-1B97E3450926}" destId="{693280FF-0E07-4F50-8438-6C139B45DBFD}" srcOrd="0" destOrd="0" presId="urn:microsoft.com/office/officeart/2005/8/layout/vList3"/>
    <dgm:cxn modelId="{F60624DD-F11B-40B1-91B0-8E6F4C47D606}" type="presParOf" srcId="{003F22C8-D857-49E4-87D6-1B97E3450926}" destId="{1F3E9082-A36C-4AEA-9463-1DED7489A98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329D3D-E20D-411A-8448-2531DE4FF4E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4979D13F-2DCF-46EB-AAD1-8F4A1388A7E4}">
      <dgm:prSet phldrT="[Text]" custT="1"/>
      <dgm:spPr>
        <a:xfrm rot="5400000">
          <a:off x="2342241" y="99108"/>
          <a:ext cx="1513515" cy="1316758"/>
        </a:xfr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8100000" scaled="1"/>
          <a:tileRect/>
        </a:gradFill>
        <a:ln w="12700" cap="flat" cmpd="sng" algn="ctr">
          <a:solidFill>
            <a:sysClr val="window" lastClr="FFFFFF">
              <a:hueOff val="0"/>
              <a:satOff val="0"/>
              <a:lumOff val="0"/>
              <a:alphaOff val="0"/>
            </a:sysClr>
          </a:solidFill>
          <a:prstDash val="solid"/>
          <a:miter lim="800000"/>
        </a:ln>
        <a:effectLst/>
      </dgm:spPr>
      <dgm:t>
        <a:bodyPr/>
        <a:lstStyle/>
        <a:p>
          <a:r>
            <a:rPr lang="en-US" sz="1400" dirty="0" smtClean="0">
              <a:solidFill>
                <a:srgbClr val="FFC000"/>
              </a:solidFill>
              <a:latin typeface="Calibri" panose="020F0502020204030204"/>
              <a:ea typeface="+mn-ea"/>
              <a:cs typeface="+mn-cs"/>
            </a:rPr>
            <a:t>Linkage</a:t>
          </a:r>
          <a:endParaRPr lang="en-US" sz="1400" dirty="0">
            <a:solidFill>
              <a:srgbClr val="FFC000"/>
            </a:solidFill>
            <a:latin typeface="Calibri" panose="020F0502020204030204"/>
            <a:ea typeface="+mn-ea"/>
            <a:cs typeface="+mn-cs"/>
          </a:endParaRPr>
        </a:p>
      </dgm:t>
    </dgm:pt>
    <dgm:pt modelId="{D60907F1-512F-44F2-B4B8-25A5CCB60E31}" type="parTrans" cxnId="{742C6797-772F-40C0-997D-4FF3E0ACE1B6}">
      <dgm:prSet/>
      <dgm:spPr/>
      <dgm:t>
        <a:bodyPr/>
        <a:lstStyle/>
        <a:p>
          <a:endParaRPr lang="en-US" sz="1400"/>
        </a:p>
      </dgm:t>
    </dgm:pt>
    <dgm:pt modelId="{B256C50F-41B2-4773-A410-57860F461888}" type="sibTrans" cxnId="{742C6797-772F-40C0-997D-4FF3E0ACE1B6}">
      <dgm:prSet custT="1"/>
      <dgm:spPr>
        <a:xfrm rot="5400000">
          <a:off x="920142" y="99108"/>
          <a:ext cx="1513515" cy="1316758"/>
        </a:xfr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w="12700" cap="flat" cmpd="sng" algn="ctr">
          <a:solidFill>
            <a:sysClr val="window" lastClr="FFFFFF">
              <a:hueOff val="0"/>
              <a:satOff val="0"/>
              <a:lumOff val="0"/>
              <a:alphaOff val="0"/>
            </a:sysClr>
          </a:solidFill>
          <a:prstDash val="solid"/>
          <a:miter lim="800000"/>
        </a:ln>
        <a:effectLst/>
      </dgm:spPr>
      <dgm:t>
        <a:bodyPr/>
        <a:lstStyle/>
        <a:p>
          <a:pPr defTabSz="622300">
            <a:lnSpc>
              <a:spcPct val="90000"/>
            </a:lnSpc>
            <a:spcBef>
              <a:spcPct val="0"/>
            </a:spcBef>
            <a:spcAft>
              <a:spcPct val="35000"/>
            </a:spcAft>
          </a:pPr>
          <a:r>
            <a:rPr lang="en-US" sz="1400" dirty="0" smtClean="0">
              <a:solidFill>
                <a:sysClr val="window" lastClr="FFFFFF"/>
              </a:solidFill>
              <a:latin typeface="Calibri" panose="020F0502020204030204"/>
              <a:ea typeface="+mn-ea"/>
              <a:cs typeface="+mn-cs"/>
            </a:rPr>
            <a:t>System Navigation</a:t>
          </a:r>
          <a:endParaRPr lang="en-US" sz="1400" dirty="0">
            <a:solidFill>
              <a:sysClr val="window" lastClr="FFFFFF"/>
            </a:solidFill>
            <a:latin typeface="Calibri" panose="020F0502020204030204"/>
            <a:ea typeface="+mn-ea"/>
            <a:cs typeface="+mn-cs"/>
          </a:endParaRPr>
        </a:p>
      </dgm:t>
    </dgm:pt>
    <dgm:pt modelId="{E768A4B8-AE26-4BFE-AB26-D6DA53116320}">
      <dgm:prSet phldrT="[Text]" custT="1"/>
      <dgm:spPr>
        <a:xfrm rot="5400000">
          <a:off x="1628467" y="1383780"/>
          <a:ext cx="1513515" cy="1316758"/>
        </a:xfr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0" scaled="1"/>
          <a:tileRect/>
        </a:gradFill>
        <a:ln w="12700" cap="flat" cmpd="sng" algn="ctr">
          <a:solidFill>
            <a:sysClr val="window" lastClr="FFFFFF">
              <a:hueOff val="0"/>
              <a:satOff val="0"/>
              <a:lumOff val="0"/>
              <a:alphaOff val="0"/>
            </a:sysClr>
          </a:solidFill>
          <a:prstDash val="solid"/>
          <a:miter lim="800000"/>
        </a:ln>
        <a:effectLst/>
      </dgm:spPr>
      <dgm:t>
        <a:bodyPr lIns="0" tIns="0" rIns="0" bIns="0"/>
        <a:lstStyle/>
        <a:p>
          <a:r>
            <a:rPr lang="en-US" sz="1400" dirty="0" smtClean="0">
              <a:solidFill>
                <a:srgbClr val="FFC000"/>
              </a:solidFill>
              <a:latin typeface="Calibri" panose="020F0502020204030204"/>
              <a:ea typeface="+mn-ea"/>
              <a:cs typeface="+mn-cs"/>
            </a:rPr>
            <a:t>Retention</a:t>
          </a:r>
          <a:endParaRPr lang="en-US" sz="1400" dirty="0">
            <a:solidFill>
              <a:srgbClr val="FFC000"/>
            </a:solidFill>
            <a:latin typeface="Calibri" panose="020F0502020204030204"/>
            <a:ea typeface="+mn-ea"/>
            <a:cs typeface="+mn-cs"/>
          </a:endParaRPr>
        </a:p>
      </dgm:t>
    </dgm:pt>
    <dgm:pt modelId="{A27E0D9E-2AAE-4504-817C-69488AD1BF14}" type="parTrans" cxnId="{C791F4FC-DEBA-473E-929C-1EC06FE5B36B}">
      <dgm:prSet/>
      <dgm:spPr/>
      <dgm:t>
        <a:bodyPr/>
        <a:lstStyle/>
        <a:p>
          <a:endParaRPr lang="en-US" sz="1400"/>
        </a:p>
      </dgm:t>
    </dgm:pt>
    <dgm:pt modelId="{ECCD2456-A3BE-4F1C-A7DA-D8B43BA71F91}" type="sibTrans" cxnId="{C791F4FC-DEBA-473E-929C-1EC06FE5B36B}">
      <dgm:prSet custT="1"/>
      <dgm:spPr>
        <a:xfrm rot="5400000">
          <a:off x="3050567" y="1383780"/>
          <a:ext cx="1513515" cy="1316758"/>
        </a:xfr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0800000" scaled="1"/>
          <a:tileRect/>
        </a:gradFill>
        <a:ln w="12700" cap="flat" cmpd="sng" algn="ctr">
          <a:solidFill>
            <a:sysClr val="window" lastClr="FFFFFF">
              <a:hueOff val="0"/>
              <a:satOff val="0"/>
              <a:lumOff val="0"/>
              <a:alphaOff val="0"/>
            </a:sysClr>
          </a:solidFill>
          <a:prstDash val="solid"/>
          <a:miter lim="800000"/>
        </a:ln>
        <a:effectLst/>
      </dgm:spPr>
      <dgm:t>
        <a:bodyPr/>
        <a:lstStyle/>
        <a:p>
          <a:r>
            <a:rPr lang="en-US" sz="1400" dirty="0" smtClean="0">
              <a:solidFill>
                <a:sysClr val="window" lastClr="FFFFFF"/>
              </a:solidFill>
              <a:latin typeface="Calibri" panose="020F0502020204030204"/>
              <a:ea typeface="+mn-ea"/>
              <a:cs typeface="+mn-cs"/>
            </a:rPr>
            <a:t>Institutional Barriers</a:t>
          </a:r>
          <a:endParaRPr lang="en-US" sz="1400" dirty="0">
            <a:solidFill>
              <a:sysClr val="window" lastClr="FFFFFF"/>
            </a:solidFill>
            <a:latin typeface="Calibri" panose="020F0502020204030204"/>
            <a:ea typeface="+mn-ea"/>
            <a:cs typeface="+mn-cs"/>
          </a:endParaRPr>
        </a:p>
      </dgm:t>
    </dgm:pt>
    <dgm:pt modelId="{44A245AD-2828-4B02-A42A-EDD4049DCF3E}">
      <dgm:prSet phldrT="[Text]" custT="1"/>
      <dgm:spPr>
        <a:xfrm rot="5400000">
          <a:off x="2342241" y="2668452"/>
          <a:ext cx="1513515" cy="1316758"/>
        </a:xfrm>
        <a:gradFill flip="none" rotWithShape="0">
          <a:gsLst>
            <a:gs pos="0">
              <a:srgbClr val="47008E">
                <a:shade val="30000"/>
                <a:satMod val="115000"/>
              </a:srgbClr>
            </a:gs>
            <a:gs pos="50000">
              <a:srgbClr val="47008E">
                <a:shade val="67500"/>
                <a:satMod val="115000"/>
              </a:srgbClr>
            </a:gs>
            <a:gs pos="100000">
              <a:srgbClr val="47008E">
                <a:shade val="100000"/>
                <a:satMod val="115000"/>
              </a:srgbClr>
            </a:gs>
          </a:gsLst>
          <a:lin ang="13500000" scaled="1"/>
          <a:tileRect/>
        </a:gradFill>
        <a:ln w="12700" cap="flat" cmpd="sng" algn="ctr">
          <a:solidFill>
            <a:sysClr val="window" lastClr="FFFFFF">
              <a:hueOff val="0"/>
              <a:satOff val="0"/>
              <a:lumOff val="0"/>
              <a:alphaOff val="0"/>
            </a:sysClr>
          </a:solidFill>
          <a:prstDash val="solid"/>
          <a:miter lim="800000"/>
        </a:ln>
        <a:effectLst/>
      </dgm:spPr>
      <dgm:t>
        <a:bodyPr lIns="0" rIns="0"/>
        <a:lstStyle/>
        <a:p>
          <a:r>
            <a:rPr lang="en-US" sz="1400" dirty="0" smtClean="0">
              <a:solidFill>
                <a:srgbClr val="FFC000"/>
              </a:solidFill>
              <a:latin typeface="Calibri" panose="020F0502020204030204"/>
              <a:ea typeface="+mn-ea"/>
              <a:cs typeface="+mn-cs"/>
            </a:rPr>
            <a:t>Treatment Adherence</a:t>
          </a:r>
          <a:endParaRPr lang="en-US" sz="1400" dirty="0">
            <a:solidFill>
              <a:srgbClr val="FFC000"/>
            </a:solidFill>
            <a:latin typeface="Calibri" panose="020F0502020204030204"/>
            <a:ea typeface="+mn-ea"/>
            <a:cs typeface="+mn-cs"/>
          </a:endParaRPr>
        </a:p>
      </dgm:t>
    </dgm:pt>
    <dgm:pt modelId="{C4530A49-BDCE-4C78-AC13-00FF91648A38}" type="parTrans" cxnId="{9F84710D-F1A1-440F-B9B2-48EA8AF7111E}">
      <dgm:prSet/>
      <dgm:spPr/>
      <dgm:t>
        <a:bodyPr/>
        <a:lstStyle/>
        <a:p>
          <a:endParaRPr lang="en-US" sz="1400"/>
        </a:p>
      </dgm:t>
    </dgm:pt>
    <dgm:pt modelId="{0683F6B8-77A8-4E1E-A75D-2E548798CFDF}" type="sibTrans" cxnId="{9F84710D-F1A1-440F-B9B2-48EA8AF7111E}">
      <dgm:prSet custT="1"/>
      <dgm:spPr>
        <a:xfrm rot="5400000">
          <a:off x="920142" y="2668452"/>
          <a:ext cx="1513515" cy="1316758"/>
        </a:xfr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8900000" scaled="1"/>
          <a:tileRect/>
        </a:gradFill>
        <a:ln w="12700" cap="flat" cmpd="sng" algn="ctr">
          <a:solidFill>
            <a:sysClr val="window" lastClr="FFFFFF">
              <a:hueOff val="0"/>
              <a:satOff val="0"/>
              <a:lumOff val="0"/>
              <a:alphaOff val="0"/>
            </a:sysClr>
          </a:solidFill>
          <a:prstDash val="solid"/>
          <a:miter lim="800000"/>
        </a:ln>
        <a:effectLst/>
      </dgm:spPr>
      <dgm:t>
        <a:bodyPr/>
        <a:lstStyle/>
        <a:p>
          <a:r>
            <a:rPr lang="en-US" sz="1400" dirty="0" smtClean="0">
              <a:solidFill>
                <a:sysClr val="window" lastClr="FFFFFF"/>
              </a:solidFill>
              <a:latin typeface="Calibri" panose="020F0502020204030204"/>
              <a:ea typeface="+mn-ea"/>
              <a:cs typeface="+mn-cs"/>
            </a:rPr>
            <a:t>Social</a:t>
          </a:r>
          <a:br>
            <a:rPr lang="en-US" sz="1400" dirty="0" smtClean="0">
              <a:solidFill>
                <a:sysClr val="window" lastClr="FFFFFF"/>
              </a:solidFill>
              <a:latin typeface="Calibri" panose="020F0502020204030204"/>
              <a:ea typeface="+mn-ea"/>
              <a:cs typeface="+mn-cs"/>
            </a:rPr>
          </a:br>
          <a:r>
            <a:rPr lang="en-US" sz="1400" dirty="0" smtClean="0">
              <a:solidFill>
                <a:sysClr val="window" lastClr="FFFFFF"/>
              </a:solidFill>
              <a:latin typeface="Calibri" panose="020F0502020204030204"/>
              <a:ea typeface="+mn-ea"/>
              <a:cs typeface="+mn-cs"/>
            </a:rPr>
            <a:t>Support</a:t>
          </a:r>
          <a:endParaRPr lang="en-US" sz="1400" dirty="0">
            <a:solidFill>
              <a:sysClr val="window" lastClr="FFFFFF"/>
            </a:solidFill>
            <a:latin typeface="Calibri" panose="020F0502020204030204"/>
            <a:ea typeface="+mn-ea"/>
            <a:cs typeface="+mn-cs"/>
          </a:endParaRPr>
        </a:p>
      </dgm:t>
    </dgm:pt>
    <dgm:pt modelId="{80626346-347E-4D45-BEE1-1D239ABC1E0A}" type="pres">
      <dgm:prSet presAssocID="{50329D3D-E20D-411A-8448-2531DE4FF4E2}" presName="Name0" presStyleCnt="0">
        <dgm:presLayoutVars>
          <dgm:chMax/>
          <dgm:chPref/>
          <dgm:dir/>
          <dgm:animLvl val="lvl"/>
        </dgm:presLayoutVars>
      </dgm:prSet>
      <dgm:spPr/>
      <dgm:t>
        <a:bodyPr/>
        <a:lstStyle/>
        <a:p>
          <a:endParaRPr lang="en-US"/>
        </a:p>
      </dgm:t>
    </dgm:pt>
    <dgm:pt modelId="{4F22DED0-BDDA-4D08-AF98-7E1E999511BE}" type="pres">
      <dgm:prSet presAssocID="{4979D13F-2DCF-46EB-AAD1-8F4A1388A7E4}" presName="composite" presStyleCnt="0"/>
      <dgm:spPr/>
      <dgm:t>
        <a:bodyPr/>
        <a:lstStyle/>
        <a:p>
          <a:endParaRPr lang="en-US"/>
        </a:p>
      </dgm:t>
    </dgm:pt>
    <dgm:pt modelId="{074413A9-E625-4785-AA4E-3DA547779889}" type="pres">
      <dgm:prSet presAssocID="{4979D13F-2DCF-46EB-AAD1-8F4A1388A7E4}" presName="Parent1" presStyleLbl="node1" presStyleIdx="0" presStyleCnt="6" custLinFactNeighborX="1426" custLinFactNeighborY="-644">
        <dgm:presLayoutVars>
          <dgm:chMax val="1"/>
          <dgm:chPref val="1"/>
          <dgm:bulletEnabled val="1"/>
        </dgm:presLayoutVars>
      </dgm:prSet>
      <dgm:spPr>
        <a:prstGeom prst="hexagon">
          <a:avLst>
            <a:gd name="adj" fmla="val 25000"/>
            <a:gd name="vf" fmla="val 115470"/>
          </a:avLst>
        </a:prstGeom>
      </dgm:spPr>
      <dgm:t>
        <a:bodyPr/>
        <a:lstStyle/>
        <a:p>
          <a:endParaRPr lang="en-US"/>
        </a:p>
      </dgm:t>
    </dgm:pt>
    <dgm:pt modelId="{B2562B6F-04AA-4F85-8889-AD25EC444134}" type="pres">
      <dgm:prSet presAssocID="{4979D13F-2DCF-46EB-AAD1-8F4A1388A7E4}" presName="Childtext1" presStyleLbl="revTx" presStyleIdx="0" presStyleCnt="3">
        <dgm:presLayoutVars>
          <dgm:chMax val="0"/>
          <dgm:chPref val="0"/>
          <dgm:bulletEnabled val="1"/>
        </dgm:presLayoutVars>
      </dgm:prSet>
      <dgm:spPr>
        <a:xfrm>
          <a:off x="3797335" y="303433"/>
          <a:ext cx="1689083" cy="908109"/>
        </a:xfrm>
        <a:prstGeom prst="rect">
          <a:avLst/>
        </a:prstGeom>
        <a:noFill/>
        <a:ln>
          <a:noFill/>
        </a:ln>
        <a:effectLst/>
      </dgm:spPr>
      <dgm:t>
        <a:bodyPr/>
        <a:lstStyle/>
        <a:p>
          <a:endParaRPr lang="en-US"/>
        </a:p>
      </dgm:t>
    </dgm:pt>
    <dgm:pt modelId="{CB44B659-B9EF-4C51-934C-DF18B128E07E}" type="pres">
      <dgm:prSet presAssocID="{4979D13F-2DCF-46EB-AAD1-8F4A1388A7E4}" presName="BalanceSpacing" presStyleCnt="0"/>
      <dgm:spPr/>
      <dgm:t>
        <a:bodyPr/>
        <a:lstStyle/>
        <a:p>
          <a:endParaRPr lang="en-US"/>
        </a:p>
      </dgm:t>
    </dgm:pt>
    <dgm:pt modelId="{A066DAAB-C7E1-4AFD-96D1-E3AE19D33E90}" type="pres">
      <dgm:prSet presAssocID="{4979D13F-2DCF-46EB-AAD1-8F4A1388A7E4}" presName="BalanceSpacing1" presStyleCnt="0"/>
      <dgm:spPr/>
      <dgm:t>
        <a:bodyPr/>
        <a:lstStyle/>
        <a:p>
          <a:endParaRPr lang="en-US"/>
        </a:p>
      </dgm:t>
    </dgm:pt>
    <dgm:pt modelId="{BF01923D-5A56-4FD4-8279-E05F0094B292}" type="pres">
      <dgm:prSet presAssocID="{B256C50F-41B2-4773-A410-57860F461888}" presName="Accent1Text" presStyleLbl="node1" presStyleIdx="1" presStyleCnt="6" custScaleX="99253"/>
      <dgm:spPr>
        <a:prstGeom prst="hexagon">
          <a:avLst>
            <a:gd name="adj" fmla="val 25000"/>
            <a:gd name="vf" fmla="val 115470"/>
          </a:avLst>
        </a:prstGeom>
      </dgm:spPr>
      <dgm:t>
        <a:bodyPr/>
        <a:lstStyle/>
        <a:p>
          <a:endParaRPr lang="en-US"/>
        </a:p>
      </dgm:t>
    </dgm:pt>
    <dgm:pt modelId="{E469BA15-A4E0-4F71-9C87-AAC691929E51}" type="pres">
      <dgm:prSet presAssocID="{B256C50F-41B2-4773-A410-57860F461888}" presName="spaceBetweenRectangles" presStyleCnt="0"/>
      <dgm:spPr/>
      <dgm:t>
        <a:bodyPr/>
        <a:lstStyle/>
        <a:p>
          <a:endParaRPr lang="en-US"/>
        </a:p>
      </dgm:t>
    </dgm:pt>
    <dgm:pt modelId="{8ABF2825-BA1B-40C9-B693-3DE03017C465}" type="pres">
      <dgm:prSet presAssocID="{E768A4B8-AE26-4BFE-AB26-D6DA53116320}" presName="composite" presStyleCnt="0"/>
      <dgm:spPr/>
      <dgm:t>
        <a:bodyPr/>
        <a:lstStyle/>
        <a:p>
          <a:endParaRPr lang="en-US"/>
        </a:p>
      </dgm:t>
    </dgm:pt>
    <dgm:pt modelId="{F045C5C1-F731-47D5-88CF-C4AF845978B3}" type="pres">
      <dgm:prSet presAssocID="{E768A4B8-AE26-4BFE-AB26-D6DA53116320}" presName="Parent1" presStyleLbl="node1" presStyleIdx="2" presStyleCnt="6">
        <dgm:presLayoutVars>
          <dgm:chMax val="1"/>
          <dgm:chPref val="1"/>
          <dgm:bulletEnabled val="1"/>
        </dgm:presLayoutVars>
      </dgm:prSet>
      <dgm:spPr>
        <a:prstGeom prst="hexagon">
          <a:avLst>
            <a:gd name="adj" fmla="val 25000"/>
            <a:gd name="vf" fmla="val 115470"/>
          </a:avLst>
        </a:prstGeom>
      </dgm:spPr>
      <dgm:t>
        <a:bodyPr/>
        <a:lstStyle/>
        <a:p>
          <a:endParaRPr lang="en-US"/>
        </a:p>
      </dgm:t>
    </dgm:pt>
    <dgm:pt modelId="{1778A2C7-1899-4140-B07B-B267CC2751DA}" type="pres">
      <dgm:prSet presAssocID="{E768A4B8-AE26-4BFE-AB26-D6DA53116320}" presName="Childtext1" presStyleLbl="revTx" presStyleIdx="1" presStyleCnt="3">
        <dgm:presLayoutVars>
          <dgm:chMax val="0"/>
          <dgm:chPref val="0"/>
          <dgm:bulletEnabled val="1"/>
        </dgm:presLayoutVars>
      </dgm:prSet>
      <dgm:spPr>
        <a:xfrm>
          <a:off x="37762" y="1588105"/>
          <a:ext cx="1634596" cy="908109"/>
        </a:xfrm>
        <a:prstGeom prst="rect">
          <a:avLst/>
        </a:prstGeom>
        <a:noFill/>
        <a:ln>
          <a:noFill/>
        </a:ln>
        <a:effectLst/>
      </dgm:spPr>
      <dgm:t>
        <a:bodyPr/>
        <a:lstStyle/>
        <a:p>
          <a:endParaRPr lang="en-US"/>
        </a:p>
      </dgm:t>
    </dgm:pt>
    <dgm:pt modelId="{F8136192-BEF7-4E61-9986-8E9E6AFA0800}" type="pres">
      <dgm:prSet presAssocID="{E768A4B8-AE26-4BFE-AB26-D6DA53116320}" presName="BalanceSpacing" presStyleCnt="0"/>
      <dgm:spPr/>
      <dgm:t>
        <a:bodyPr/>
        <a:lstStyle/>
        <a:p>
          <a:endParaRPr lang="en-US"/>
        </a:p>
      </dgm:t>
    </dgm:pt>
    <dgm:pt modelId="{1958CB94-117C-46F7-82E9-A84408260178}" type="pres">
      <dgm:prSet presAssocID="{E768A4B8-AE26-4BFE-AB26-D6DA53116320}" presName="BalanceSpacing1" presStyleCnt="0"/>
      <dgm:spPr/>
      <dgm:t>
        <a:bodyPr/>
        <a:lstStyle/>
        <a:p>
          <a:endParaRPr lang="en-US"/>
        </a:p>
      </dgm:t>
    </dgm:pt>
    <dgm:pt modelId="{9B2EC26F-3AE9-42E9-8253-1CD9B2113660}" type="pres">
      <dgm:prSet presAssocID="{ECCD2456-A3BE-4F1C-A7DA-D8B43BA71F91}" presName="Accent1Text" presStyleLbl="node1" presStyleIdx="3" presStyleCnt="6" custScaleX="125414" custLinFactNeighborX="11855" custLinFactNeighborY="-2366"/>
      <dgm:spPr>
        <a:prstGeom prst="hexagon">
          <a:avLst>
            <a:gd name="adj" fmla="val 25000"/>
            <a:gd name="vf" fmla="val 115470"/>
          </a:avLst>
        </a:prstGeom>
      </dgm:spPr>
      <dgm:t>
        <a:bodyPr/>
        <a:lstStyle/>
        <a:p>
          <a:endParaRPr lang="en-US"/>
        </a:p>
      </dgm:t>
    </dgm:pt>
    <dgm:pt modelId="{DD3BC007-7159-4557-B6C3-D442E3F357F0}" type="pres">
      <dgm:prSet presAssocID="{ECCD2456-A3BE-4F1C-A7DA-D8B43BA71F91}" presName="spaceBetweenRectangles" presStyleCnt="0"/>
      <dgm:spPr/>
      <dgm:t>
        <a:bodyPr/>
        <a:lstStyle/>
        <a:p>
          <a:endParaRPr lang="en-US"/>
        </a:p>
      </dgm:t>
    </dgm:pt>
    <dgm:pt modelId="{32E53E27-8E25-4AB4-A100-05117F19E9C2}" type="pres">
      <dgm:prSet presAssocID="{44A245AD-2828-4B02-A42A-EDD4049DCF3E}" presName="composite" presStyleCnt="0"/>
      <dgm:spPr/>
      <dgm:t>
        <a:bodyPr/>
        <a:lstStyle/>
        <a:p>
          <a:endParaRPr lang="en-US"/>
        </a:p>
      </dgm:t>
    </dgm:pt>
    <dgm:pt modelId="{B48227D8-7DF3-4B27-96FC-CEAB4E2A46D0}" type="pres">
      <dgm:prSet presAssocID="{44A245AD-2828-4B02-A42A-EDD4049DCF3E}" presName="Parent1" presStyleLbl="node1" presStyleIdx="4" presStyleCnt="6">
        <dgm:presLayoutVars>
          <dgm:chMax val="1"/>
          <dgm:chPref val="1"/>
          <dgm:bulletEnabled val="1"/>
        </dgm:presLayoutVars>
      </dgm:prSet>
      <dgm:spPr>
        <a:prstGeom prst="hexagon">
          <a:avLst>
            <a:gd name="adj" fmla="val 25000"/>
            <a:gd name="vf" fmla="val 115470"/>
          </a:avLst>
        </a:prstGeom>
      </dgm:spPr>
      <dgm:t>
        <a:bodyPr/>
        <a:lstStyle/>
        <a:p>
          <a:endParaRPr lang="en-US"/>
        </a:p>
      </dgm:t>
    </dgm:pt>
    <dgm:pt modelId="{DB4524BB-1AE6-417E-A864-496DDA2356D4}" type="pres">
      <dgm:prSet presAssocID="{44A245AD-2828-4B02-A42A-EDD4049DCF3E}" presName="Childtext1" presStyleLbl="revTx" presStyleIdx="2" presStyleCnt="3">
        <dgm:presLayoutVars>
          <dgm:chMax val="0"/>
          <dgm:chPref val="0"/>
          <dgm:bulletEnabled val="1"/>
        </dgm:presLayoutVars>
      </dgm:prSet>
      <dgm:spPr>
        <a:xfrm>
          <a:off x="3797335" y="2872777"/>
          <a:ext cx="1689083" cy="908109"/>
        </a:xfrm>
        <a:prstGeom prst="rect">
          <a:avLst/>
        </a:prstGeom>
        <a:noFill/>
        <a:ln>
          <a:noFill/>
        </a:ln>
        <a:effectLst/>
      </dgm:spPr>
      <dgm:t>
        <a:bodyPr/>
        <a:lstStyle/>
        <a:p>
          <a:endParaRPr lang="en-US"/>
        </a:p>
      </dgm:t>
    </dgm:pt>
    <dgm:pt modelId="{D3CEFDB2-0805-40D5-8171-28712523AC0D}" type="pres">
      <dgm:prSet presAssocID="{44A245AD-2828-4B02-A42A-EDD4049DCF3E}" presName="BalanceSpacing" presStyleCnt="0"/>
      <dgm:spPr/>
      <dgm:t>
        <a:bodyPr/>
        <a:lstStyle/>
        <a:p>
          <a:endParaRPr lang="en-US"/>
        </a:p>
      </dgm:t>
    </dgm:pt>
    <dgm:pt modelId="{7E540713-46B3-4D0C-9F9D-93D5F6F89FB9}" type="pres">
      <dgm:prSet presAssocID="{44A245AD-2828-4B02-A42A-EDD4049DCF3E}" presName="BalanceSpacing1" presStyleCnt="0"/>
      <dgm:spPr/>
      <dgm:t>
        <a:bodyPr/>
        <a:lstStyle/>
        <a:p>
          <a:endParaRPr lang="en-US"/>
        </a:p>
      </dgm:t>
    </dgm:pt>
    <dgm:pt modelId="{B3D175C6-DB69-4A47-8289-F312B2923B77}" type="pres">
      <dgm:prSet presAssocID="{0683F6B8-77A8-4E1E-A75D-2E548798CFDF}" presName="Accent1Text" presStyleLbl="node1" presStyleIdx="5" presStyleCnt="6"/>
      <dgm:spPr>
        <a:prstGeom prst="hexagon">
          <a:avLst>
            <a:gd name="adj" fmla="val 25000"/>
            <a:gd name="vf" fmla="val 115470"/>
          </a:avLst>
        </a:prstGeom>
      </dgm:spPr>
      <dgm:t>
        <a:bodyPr/>
        <a:lstStyle/>
        <a:p>
          <a:endParaRPr lang="en-US"/>
        </a:p>
      </dgm:t>
    </dgm:pt>
  </dgm:ptLst>
  <dgm:cxnLst>
    <dgm:cxn modelId="{592CDFFE-34D9-4C66-88F8-579B2806BE44}" type="presOf" srcId="{4979D13F-2DCF-46EB-AAD1-8F4A1388A7E4}" destId="{074413A9-E625-4785-AA4E-3DA547779889}" srcOrd="0" destOrd="0" presId="urn:microsoft.com/office/officeart/2008/layout/AlternatingHexagons"/>
    <dgm:cxn modelId="{742C6797-772F-40C0-997D-4FF3E0ACE1B6}" srcId="{50329D3D-E20D-411A-8448-2531DE4FF4E2}" destId="{4979D13F-2DCF-46EB-AAD1-8F4A1388A7E4}" srcOrd="0" destOrd="0" parTransId="{D60907F1-512F-44F2-B4B8-25A5CCB60E31}" sibTransId="{B256C50F-41B2-4773-A410-57860F461888}"/>
    <dgm:cxn modelId="{A52F08E1-EA19-4883-8F4E-09DBC75ED666}" type="presOf" srcId="{50329D3D-E20D-411A-8448-2531DE4FF4E2}" destId="{80626346-347E-4D45-BEE1-1D239ABC1E0A}" srcOrd="0" destOrd="0" presId="urn:microsoft.com/office/officeart/2008/layout/AlternatingHexagons"/>
    <dgm:cxn modelId="{04C5A438-85CF-4B10-89B1-CDCB1D87264E}" type="presOf" srcId="{E768A4B8-AE26-4BFE-AB26-D6DA53116320}" destId="{F045C5C1-F731-47D5-88CF-C4AF845978B3}" srcOrd="0" destOrd="0" presId="urn:microsoft.com/office/officeart/2008/layout/AlternatingHexagons"/>
    <dgm:cxn modelId="{B7903C89-E034-4F04-9702-E9B2CE133B80}" type="presOf" srcId="{44A245AD-2828-4B02-A42A-EDD4049DCF3E}" destId="{B48227D8-7DF3-4B27-96FC-CEAB4E2A46D0}" srcOrd="0" destOrd="0" presId="urn:microsoft.com/office/officeart/2008/layout/AlternatingHexagons"/>
    <dgm:cxn modelId="{2A3DF480-A820-4FAE-B3FE-A6CD6962DB06}" type="presOf" srcId="{0683F6B8-77A8-4E1E-A75D-2E548798CFDF}" destId="{B3D175C6-DB69-4A47-8289-F312B2923B77}" srcOrd="0" destOrd="0" presId="urn:microsoft.com/office/officeart/2008/layout/AlternatingHexagons"/>
    <dgm:cxn modelId="{D45ADEC5-6436-4E6D-90FD-D22CDFBAB27C}" type="presOf" srcId="{ECCD2456-A3BE-4F1C-A7DA-D8B43BA71F91}" destId="{9B2EC26F-3AE9-42E9-8253-1CD9B2113660}" srcOrd="0" destOrd="0" presId="urn:microsoft.com/office/officeart/2008/layout/AlternatingHexagons"/>
    <dgm:cxn modelId="{C791F4FC-DEBA-473E-929C-1EC06FE5B36B}" srcId="{50329D3D-E20D-411A-8448-2531DE4FF4E2}" destId="{E768A4B8-AE26-4BFE-AB26-D6DA53116320}" srcOrd="1" destOrd="0" parTransId="{A27E0D9E-2AAE-4504-817C-69488AD1BF14}" sibTransId="{ECCD2456-A3BE-4F1C-A7DA-D8B43BA71F91}"/>
    <dgm:cxn modelId="{9F84710D-F1A1-440F-B9B2-48EA8AF7111E}" srcId="{50329D3D-E20D-411A-8448-2531DE4FF4E2}" destId="{44A245AD-2828-4B02-A42A-EDD4049DCF3E}" srcOrd="2" destOrd="0" parTransId="{C4530A49-BDCE-4C78-AC13-00FF91648A38}" sibTransId="{0683F6B8-77A8-4E1E-A75D-2E548798CFDF}"/>
    <dgm:cxn modelId="{9EF493E1-DE92-41CF-BF99-3850C765A308}" type="presOf" srcId="{B256C50F-41B2-4773-A410-57860F461888}" destId="{BF01923D-5A56-4FD4-8279-E05F0094B292}" srcOrd="0" destOrd="0" presId="urn:microsoft.com/office/officeart/2008/layout/AlternatingHexagons"/>
    <dgm:cxn modelId="{A1101393-5AA7-4954-9256-C5BB9A9FF139}" type="presParOf" srcId="{80626346-347E-4D45-BEE1-1D239ABC1E0A}" destId="{4F22DED0-BDDA-4D08-AF98-7E1E999511BE}" srcOrd="0" destOrd="0" presId="urn:microsoft.com/office/officeart/2008/layout/AlternatingHexagons"/>
    <dgm:cxn modelId="{9C226D66-0DE5-492B-B5CD-42FA57FBD0B7}" type="presParOf" srcId="{4F22DED0-BDDA-4D08-AF98-7E1E999511BE}" destId="{074413A9-E625-4785-AA4E-3DA547779889}" srcOrd="0" destOrd="0" presId="urn:microsoft.com/office/officeart/2008/layout/AlternatingHexagons"/>
    <dgm:cxn modelId="{6773F8F7-D551-422C-AAD1-106981856EF6}" type="presParOf" srcId="{4F22DED0-BDDA-4D08-AF98-7E1E999511BE}" destId="{B2562B6F-04AA-4F85-8889-AD25EC444134}" srcOrd="1" destOrd="0" presId="urn:microsoft.com/office/officeart/2008/layout/AlternatingHexagons"/>
    <dgm:cxn modelId="{2CED0054-5476-4F9E-8ABA-4FDBC11DB580}" type="presParOf" srcId="{4F22DED0-BDDA-4D08-AF98-7E1E999511BE}" destId="{CB44B659-B9EF-4C51-934C-DF18B128E07E}" srcOrd="2" destOrd="0" presId="urn:microsoft.com/office/officeart/2008/layout/AlternatingHexagons"/>
    <dgm:cxn modelId="{63C4F6D9-17EB-41F1-8BE0-592779DEBFC4}" type="presParOf" srcId="{4F22DED0-BDDA-4D08-AF98-7E1E999511BE}" destId="{A066DAAB-C7E1-4AFD-96D1-E3AE19D33E90}" srcOrd="3" destOrd="0" presId="urn:microsoft.com/office/officeart/2008/layout/AlternatingHexagons"/>
    <dgm:cxn modelId="{5FD73DE6-FD34-490B-86F9-7CFEFD656BD0}" type="presParOf" srcId="{4F22DED0-BDDA-4D08-AF98-7E1E999511BE}" destId="{BF01923D-5A56-4FD4-8279-E05F0094B292}" srcOrd="4" destOrd="0" presId="urn:microsoft.com/office/officeart/2008/layout/AlternatingHexagons"/>
    <dgm:cxn modelId="{EAE78B54-9DF2-456D-ACAB-89B22F81C563}" type="presParOf" srcId="{80626346-347E-4D45-BEE1-1D239ABC1E0A}" destId="{E469BA15-A4E0-4F71-9C87-AAC691929E51}" srcOrd="1" destOrd="0" presId="urn:microsoft.com/office/officeart/2008/layout/AlternatingHexagons"/>
    <dgm:cxn modelId="{6C76FDEA-5B9D-4425-A5E0-40DCC747AFBE}" type="presParOf" srcId="{80626346-347E-4D45-BEE1-1D239ABC1E0A}" destId="{8ABF2825-BA1B-40C9-B693-3DE03017C465}" srcOrd="2" destOrd="0" presId="urn:microsoft.com/office/officeart/2008/layout/AlternatingHexagons"/>
    <dgm:cxn modelId="{8001955F-F850-47D3-B9F1-81DAB8F89087}" type="presParOf" srcId="{8ABF2825-BA1B-40C9-B693-3DE03017C465}" destId="{F045C5C1-F731-47D5-88CF-C4AF845978B3}" srcOrd="0" destOrd="0" presId="urn:microsoft.com/office/officeart/2008/layout/AlternatingHexagons"/>
    <dgm:cxn modelId="{6EA66FA3-77C1-4F39-B6E6-A790C2DAB6FE}" type="presParOf" srcId="{8ABF2825-BA1B-40C9-B693-3DE03017C465}" destId="{1778A2C7-1899-4140-B07B-B267CC2751DA}" srcOrd="1" destOrd="0" presId="urn:microsoft.com/office/officeart/2008/layout/AlternatingHexagons"/>
    <dgm:cxn modelId="{B1177B70-4EE0-4D32-9498-8AFED8C6CBA1}" type="presParOf" srcId="{8ABF2825-BA1B-40C9-B693-3DE03017C465}" destId="{F8136192-BEF7-4E61-9986-8E9E6AFA0800}" srcOrd="2" destOrd="0" presId="urn:microsoft.com/office/officeart/2008/layout/AlternatingHexagons"/>
    <dgm:cxn modelId="{D83EA36B-3C8F-41AB-8025-7818ADE780B9}" type="presParOf" srcId="{8ABF2825-BA1B-40C9-B693-3DE03017C465}" destId="{1958CB94-117C-46F7-82E9-A84408260178}" srcOrd="3" destOrd="0" presId="urn:microsoft.com/office/officeart/2008/layout/AlternatingHexagons"/>
    <dgm:cxn modelId="{130F84B6-B5E3-4DA7-AF1A-100895A801E8}" type="presParOf" srcId="{8ABF2825-BA1B-40C9-B693-3DE03017C465}" destId="{9B2EC26F-3AE9-42E9-8253-1CD9B2113660}" srcOrd="4" destOrd="0" presId="urn:microsoft.com/office/officeart/2008/layout/AlternatingHexagons"/>
    <dgm:cxn modelId="{3B8DC530-AAAC-4D70-89FB-A02A4CF7B1C7}" type="presParOf" srcId="{80626346-347E-4D45-BEE1-1D239ABC1E0A}" destId="{DD3BC007-7159-4557-B6C3-D442E3F357F0}" srcOrd="3" destOrd="0" presId="urn:microsoft.com/office/officeart/2008/layout/AlternatingHexagons"/>
    <dgm:cxn modelId="{E8D1BE94-52C3-44D3-A847-E2EC5FA78494}" type="presParOf" srcId="{80626346-347E-4D45-BEE1-1D239ABC1E0A}" destId="{32E53E27-8E25-4AB4-A100-05117F19E9C2}" srcOrd="4" destOrd="0" presId="urn:microsoft.com/office/officeart/2008/layout/AlternatingHexagons"/>
    <dgm:cxn modelId="{B6A1EDBB-422D-45EC-816D-D8048E927EB7}" type="presParOf" srcId="{32E53E27-8E25-4AB4-A100-05117F19E9C2}" destId="{B48227D8-7DF3-4B27-96FC-CEAB4E2A46D0}" srcOrd="0" destOrd="0" presId="urn:microsoft.com/office/officeart/2008/layout/AlternatingHexagons"/>
    <dgm:cxn modelId="{99D28565-5D4A-4FFE-AEA4-951E0A0AA381}" type="presParOf" srcId="{32E53E27-8E25-4AB4-A100-05117F19E9C2}" destId="{DB4524BB-1AE6-417E-A864-496DDA2356D4}" srcOrd="1" destOrd="0" presId="urn:microsoft.com/office/officeart/2008/layout/AlternatingHexagons"/>
    <dgm:cxn modelId="{344C76CE-752D-40E3-A6C8-0DD39B977FB2}" type="presParOf" srcId="{32E53E27-8E25-4AB4-A100-05117F19E9C2}" destId="{D3CEFDB2-0805-40D5-8171-28712523AC0D}" srcOrd="2" destOrd="0" presId="urn:microsoft.com/office/officeart/2008/layout/AlternatingHexagons"/>
    <dgm:cxn modelId="{D74B0268-9BA2-4289-ADA3-87901D08E347}" type="presParOf" srcId="{32E53E27-8E25-4AB4-A100-05117F19E9C2}" destId="{7E540713-46B3-4D0C-9F9D-93D5F6F89FB9}" srcOrd="3" destOrd="0" presId="urn:microsoft.com/office/officeart/2008/layout/AlternatingHexagons"/>
    <dgm:cxn modelId="{391AA3C9-6E4D-4A57-851F-980590B514DB}" type="presParOf" srcId="{32E53E27-8E25-4AB4-A100-05117F19E9C2}" destId="{B3D175C6-DB69-4A47-8289-F312B2923B7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8DD4-1280-497C-8803-CF3C997B793D}">
      <dsp:nvSpPr>
        <dsp:cNvPr id="0" name=""/>
        <dsp:cNvSpPr/>
      </dsp:nvSpPr>
      <dsp:spPr>
        <a:xfrm rot="10800000">
          <a:off x="1143716" y="0"/>
          <a:ext cx="3164110" cy="1011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08" tIns="60960" rIns="113792" bIns="60960" numCol="1" spcCol="1270" anchor="ctr" anchorCtr="0">
          <a:noAutofit/>
        </a:bodyPr>
        <a:lstStyle/>
        <a:p>
          <a:pPr lvl="0" algn="l" defTabSz="711200" rtl="0">
            <a:lnSpc>
              <a:spcPct val="90000"/>
            </a:lnSpc>
            <a:spcBef>
              <a:spcPct val="0"/>
            </a:spcBef>
            <a:spcAft>
              <a:spcPct val="35000"/>
            </a:spcAft>
          </a:pPr>
          <a:r>
            <a:rPr lang="en-US" sz="1600" kern="1200" dirty="0" smtClean="0"/>
            <a:t>Ultimate goal of HIV treatment is to achieve viral suppression</a:t>
          </a:r>
          <a:endParaRPr lang="en-US" sz="1600" kern="1200" dirty="0"/>
        </a:p>
      </dsp:txBody>
      <dsp:txXfrm rot="10800000">
        <a:off x="1193107" y="49391"/>
        <a:ext cx="3065328" cy="913002"/>
      </dsp:txXfrm>
    </dsp:sp>
    <dsp:sp modelId="{7A0FC244-7053-4D65-91E3-C54D8A51362B}">
      <dsp:nvSpPr>
        <dsp:cNvPr id="0" name=""/>
        <dsp:cNvSpPr/>
      </dsp:nvSpPr>
      <dsp:spPr>
        <a:xfrm>
          <a:off x="77292" y="124770"/>
          <a:ext cx="919804" cy="9198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1F3E9082-A36C-4AEA-9463-1DED7489A982}">
      <dsp:nvSpPr>
        <dsp:cNvPr id="0" name=""/>
        <dsp:cNvSpPr/>
      </dsp:nvSpPr>
      <dsp:spPr>
        <a:xfrm rot="10800000">
          <a:off x="1168460" y="1287805"/>
          <a:ext cx="3082706" cy="13055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608" tIns="60960" rIns="113792" bIns="60960" numCol="1" spcCol="1270" anchor="ctr" anchorCtr="0">
          <a:noAutofit/>
        </a:bodyPr>
        <a:lstStyle/>
        <a:p>
          <a:pPr lvl="0" algn="l" defTabSz="711200">
            <a:lnSpc>
              <a:spcPct val="90000"/>
            </a:lnSpc>
            <a:spcBef>
              <a:spcPct val="0"/>
            </a:spcBef>
            <a:spcAft>
              <a:spcPct val="35000"/>
            </a:spcAft>
          </a:pPr>
          <a:r>
            <a:rPr lang="en-US" sz="1600" kern="1200" dirty="0" smtClean="0"/>
            <a:t>Getting people living with HIV into medical care is essential for achieving and maintaining viral suppression</a:t>
          </a:r>
          <a:endParaRPr lang="en-US" sz="1600" kern="1200" dirty="0"/>
        </a:p>
      </dsp:txBody>
      <dsp:txXfrm rot="10800000">
        <a:off x="1232191" y="1351536"/>
        <a:ext cx="2955244" cy="1178071"/>
      </dsp:txXfrm>
    </dsp:sp>
    <dsp:sp modelId="{693280FF-0E07-4F50-8438-6C139B45DBFD}">
      <dsp:nvSpPr>
        <dsp:cNvPr id="0" name=""/>
        <dsp:cNvSpPr/>
      </dsp:nvSpPr>
      <dsp:spPr>
        <a:xfrm>
          <a:off x="149910" y="1313413"/>
          <a:ext cx="774567" cy="824439"/>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37" r="1937"/>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13A9-E625-4785-AA4E-3DA547779889}">
      <dsp:nvSpPr>
        <dsp:cNvPr id="0" name=""/>
        <dsp:cNvSpPr/>
      </dsp:nvSpPr>
      <dsp:spPr>
        <a:xfrm rot="5400000">
          <a:off x="2056472" y="326239"/>
          <a:ext cx="1338182" cy="1164218"/>
        </a:xfrm>
        <a:prstGeom prst="hexagon">
          <a:avLst>
            <a:gd name="adj" fmla="val 25000"/>
            <a:gd name="vf" fmla="val 115470"/>
          </a:avLst>
        </a:prstGeo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81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C000"/>
              </a:solidFill>
              <a:latin typeface="Calibri" panose="020F0502020204030204"/>
              <a:ea typeface="+mn-ea"/>
              <a:cs typeface="+mn-cs"/>
            </a:rPr>
            <a:t>Linkage</a:t>
          </a:r>
          <a:endParaRPr lang="en-US" sz="1400" kern="1200" dirty="0">
            <a:solidFill>
              <a:srgbClr val="FFC000"/>
            </a:solidFill>
            <a:latin typeface="Calibri" panose="020F0502020204030204"/>
            <a:ea typeface="+mn-ea"/>
            <a:cs typeface="+mn-cs"/>
          </a:endParaRPr>
        </a:p>
      </dsp:txBody>
      <dsp:txXfrm rot="-5400000">
        <a:off x="2324878" y="447790"/>
        <a:ext cx="801370" cy="921116"/>
      </dsp:txXfrm>
    </dsp:sp>
    <dsp:sp modelId="{B2562B6F-04AA-4F85-8889-AD25EC444134}">
      <dsp:nvSpPr>
        <dsp:cNvPr id="0" name=""/>
        <dsp:cNvSpPr/>
      </dsp:nvSpPr>
      <dsp:spPr>
        <a:xfrm>
          <a:off x="3326399" y="515512"/>
          <a:ext cx="1493411" cy="802909"/>
        </a:xfrm>
        <a:prstGeom prst="rect">
          <a:avLst/>
        </a:prstGeom>
        <a:noFill/>
        <a:ln>
          <a:noFill/>
        </a:ln>
        <a:effectLst/>
      </dsp:spPr>
      <dsp:style>
        <a:lnRef idx="0">
          <a:scrgbClr r="0" g="0" b="0"/>
        </a:lnRef>
        <a:fillRef idx="0">
          <a:scrgbClr r="0" g="0" b="0"/>
        </a:fillRef>
        <a:effectRef idx="0">
          <a:scrgbClr r="0" g="0" b="0"/>
        </a:effectRef>
        <a:fontRef idx="minor"/>
      </dsp:style>
    </dsp:sp>
    <dsp:sp modelId="{BF01923D-5A56-4FD4-8279-E05F0094B292}">
      <dsp:nvSpPr>
        <dsp:cNvPr id="0" name=""/>
        <dsp:cNvSpPr/>
      </dsp:nvSpPr>
      <dsp:spPr>
        <a:xfrm rot="5400000">
          <a:off x="782514" y="339206"/>
          <a:ext cx="1338182" cy="1155522"/>
        </a:xfrm>
        <a:prstGeom prst="hexagon">
          <a:avLst>
            <a:gd name="adj" fmla="val 25000"/>
            <a:gd name="vf" fmla="val 115470"/>
          </a:avLst>
        </a:prstGeo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27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panose="020F0502020204030204"/>
              <a:ea typeface="+mn-ea"/>
              <a:cs typeface="+mn-cs"/>
            </a:rPr>
            <a:t>System Navigation</a:t>
          </a:r>
          <a:endParaRPr lang="en-US" sz="1400" kern="1200" dirty="0">
            <a:solidFill>
              <a:sysClr val="window" lastClr="FFFFFF"/>
            </a:solidFill>
            <a:latin typeface="Calibri" panose="020F0502020204030204"/>
            <a:ea typeface="+mn-ea"/>
            <a:cs typeface="+mn-cs"/>
          </a:endParaRPr>
        </a:p>
      </dsp:txBody>
      <dsp:txXfrm rot="-5400000">
        <a:off x="1053287" y="455685"/>
        <a:ext cx="796636" cy="922564"/>
      </dsp:txXfrm>
    </dsp:sp>
    <dsp:sp modelId="{F045C5C1-F731-47D5-88CF-C4AF845978B3}">
      <dsp:nvSpPr>
        <dsp:cNvPr id="0" name=""/>
        <dsp:cNvSpPr/>
      </dsp:nvSpPr>
      <dsp:spPr>
        <a:xfrm rot="5400000">
          <a:off x="1408784" y="1470707"/>
          <a:ext cx="1338182" cy="1164218"/>
        </a:xfrm>
        <a:prstGeom prst="hexagon">
          <a:avLst>
            <a:gd name="adj" fmla="val 25000"/>
            <a:gd name="vf" fmla="val 115470"/>
          </a:avLst>
        </a:prstGeom>
        <a:gradFill flip="none" rotWithShape="1">
          <a:gsLst>
            <a:gs pos="0">
              <a:srgbClr val="47008E">
                <a:shade val="30000"/>
                <a:satMod val="115000"/>
              </a:srgbClr>
            </a:gs>
            <a:gs pos="50000">
              <a:srgbClr val="47008E">
                <a:shade val="67500"/>
                <a:satMod val="115000"/>
              </a:srgbClr>
            </a:gs>
            <a:gs pos="100000">
              <a:srgbClr val="47008E">
                <a:shade val="100000"/>
                <a:satMod val="115000"/>
              </a:srgbClr>
            </a:gs>
          </a:gsLst>
          <a:lin ang="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C000"/>
              </a:solidFill>
              <a:latin typeface="Calibri" panose="020F0502020204030204"/>
              <a:ea typeface="+mn-ea"/>
              <a:cs typeface="+mn-cs"/>
            </a:rPr>
            <a:t>Retention</a:t>
          </a:r>
          <a:endParaRPr lang="en-US" sz="1400" kern="1200" dirty="0">
            <a:solidFill>
              <a:srgbClr val="FFC000"/>
            </a:solidFill>
            <a:latin typeface="Calibri" panose="020F0502020204030204"/>
            <a:ea typeface="+mn-ea"/>
            <a:cs typeface="+mn-cs"/>
          </a:endParaRPr>
        </a:p>
      </dsp:txBody>
      <dsp:txXfrm rot="-5400000">
        <a:off x="1677190" y="1592258"/>
        <a:ext cx="801370" cy="921116"/>
      </dsp:txXfrm>
    </dsp:sp>
    <dsp:sp modelId="{1778A2C7-1899-4140-B07B-B267CC2751DA}">
      <dsp:nvSpPr>
        <dsp:cNvPr id="0" name=""/>
        <dsp:cNvSpPr/>
      </dsp:nvSpPr>
      <dsp:spPr>
        <a:xfrm>
          <a:off x="2354" y="1651361"/>
          <a:ext cx="1445237" cy="802909"/>
        </a:xfrm>
        <a:prstGeom prst="rect">
          <a:avLst/>
        </a:prstGeom>
        <a:noFill/>
        <a:ln>
          <a:noFill/>
        </a:ln>
        <a:effectLst/>
      </dsp:spPr>
      <dsp:style>
        <a:lnRef idx="0">
          <a:scrgbClr r="0" g="0" b="0"/>
        </a:lnRef>
        <a:fillRef idx="0">
          <a:scrgbClr r="0" g="0" b="0"/>
        </a:fillRef>
        <a:effectRef idx="0">
          <a:scrgbClr r="0" g="0" b="0"/>
        </a:effectRef>
        <a:fontRef idx="minor"/>
      </dsp:style>
    </dsp:sp>
    <dsp:sp modelId="{9B2EC26F-3AE9-42E9-8253-1CD9B2113660}">
      <dsp:nvSpPr>
        <dsp:cNvPr id="0" name=""/>
        <dsp:cNvSpPr/>
      </dsp:nvSpPr>
      <dsp:spPr>
        <a:xfrm rot="5400000">
          <a:off x="2804158" y="1291108"/>
          <a:ext cx="1338182" cy="1460093"/>
        </a:xfrm>
        <a:prstGeom prst="hexagon">
          <a:avLst>
            <a:gd name="adj" fmla="val 25000"/>
            <a:gd name="vf" fmla="val 115470"/>
          </a:avLst>
        </a:prstGeo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08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panose="020F0502020204030204"/>
              <a:ea typeface="+mn-ea"/>
              <a:cs typeface="+mn-cs"/>
            </a:rPr>
            <a:t>Institutional Barriers</a:t>
          </a:r>
          <a:endParaRPr lang="en-US" sz="1400" kern="1200" dirty="0">
            <a:solidFill>
              <a:sysClr val="window" lastClr="FFFFFF"/>
            </a:solidFill>
            <a:latin typeface="Calibri" panose="020F0502020204030204"/>
            <a:ea typeface="+mn-ea"/>
            <a:cs typeface="+mn-cs"/>
          </a:endParaRPr>
        </a:p>
      </dsp:txBody>
      <dsp:txXfrm rot="-5400000">
        <a:off x="2986552" y="1575093"/>
        <a:ext cx="973395" cy="892122"/>
      </dsp:txXfrm>
    </dsp:sp>
    <dsp:sp modelId="{B48227D8-7DF3-4B27-96FC-CEAB4E2A46D0}">
      <dsp:nvSpPr>
        <dsp:cNvPr id="0" name=""/>
        <dsp:cNvSpPr/>
      </dsp:nvSpPr>
      <dsp:spPr>
        <a:xfrm rot="5400000">
          <a:off x="2039871" y="2606556"/>
          <a:ext cx="1338182" cy="1164218"/>
        </a:xfrm>
        <a:prstGeom prst="hexagon">
          <a:avLst>
            <a:gd name="adj" fmla="val 25000"/>
            <a:gd name="vf" fmla="val 115470"/>
          </a:avLst>
        </a:prstGeom>
        <a:gradFill flip="none" rotWithShape="0">
          <a:gsLst>
            <a:gs pos="0">
              <a:srgbClr val="47008E">
                <a:shade val="30000"/>
                <a:satMod val="115000"/>
              </a:srgbClr>
            </a:gs>
            <a:gs pos="50000">
              <a:srgbClr val="47008E">
                <a:shade val="67500"/>
                <a:satMod val="115000"/>
              </a:srgbClr>
            </a:gs>
            <a:gs pos="100000">
              <a:srgbClr val="47008E">
                <a:shade val="100000"/>
                <a:satMod val="115000"/>
              </a:srgbClr>
            </a:gs>
          </a:gsLst>
          <a:lin ang="135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C000"/>
              </a:solidFill>
              <a:latin typeface="Calibri" panose="020F0502020204030204"/>
              <a:ea typeface="+mn-ea"/>
              <a:cs typeface="+mn-cs"/>
            </a:rPr>
            <a:t>Treatment Adherence</a:t>
          </a:r>
          <a:endParaRPr lang="en-US" sz="1400" kern="1200" dirty="0">
            <a:solidFill>
              <a:srgbClr val="FFC000"/>
            </a:solidFill>
            <a:latin typeface="Calibri" panose="020F0502020204030204"/>
            <a:ea typeface="+mn-ea"/>
            <a:cs typeface="+mn-cs"/>
          </a:endParaRPr>
        </a:p>
      </dsp:txBody>
      <dsp:txXfrm rot="-5400000">
        <a:off x="2308277" y="2728107"/>
        <a:ext cx="801370" cy="921116"/>
      </dsp:txXfrm>
    </dsp:sp>
    <dsp:sp modelId="{DB4524BB-1AE6-417E-A864-496DDA2356D4}">
      <dsp:nvSpPr>
        <dsp:cNvPr id="0" name=""/>
        <dsp:cNvSpPr/>
      </dsp:nvSpPr>
      <dsp:spPr>
        <a:xfrm>
          <a:off x="3326399" y="2787211"/>
          <a:ext cx="1493411" cy="802909"/>
        </a:xfrm>
        <a:prstGeom prst="rect">
          <a:avLst/>
        </a:prstGeom>
        <a:noFill/>
        <a:ln>
          <a:noFill/>
        </a:ln>
        <a:effectLst/>
      </dsp:spPr>
      <dsp:style>
        <a:lnRef idx="0">
          <a:scrgbClr r="0" g="0" b="0"/>
        </a:lnRef>
        <a:fillRef idx="0">
          <a:scrgbClr r="0" g="0" b="0"/>
        </a:fillRef>
        <a:effectRef idx="0">
          <a:scrgbClr r="0" g="0" b="0"/>
        </a:effectRef>
        <a:fontRef idx="minor"/>
      </dsp:style>
    </dsp:sp>
    <dsp:sp modelId="{B3D175C6-DB69-4A47-8289-F312B2923B77}">
      <dsp:nvSpPr>
        <dsp:cNvPr id="0" name=""/>
        <dsp:cNvSpPr/>
      </dsp:nvSpPr>
      <dsp:spPr>
        <a:xfrm rot="5400000">
          <a:off x="782514" y="2606556"/>
          <a:ext cx="1338182" cy="1164218"/>
        </a:xfrm>
        <a:prstGeom prst="hexagon">
          <a:avLst>
            <a:gd name="adj" fmla="val 25000"/>
            <a:gd name="vf" fmla="val 115470"/>
          </a:avLst>
        </a:prstGeom>
        <a:gradFill flip="none" rotWithShape="0">
          <a:gsLst>
            <a:gs pos="0">
              <a:srgbClr val="008000">
                <a:shade val="30000"/>
                <a:satMod val="115000"/>
              </a:srgbClr>
            </a:gs>
            <a:gs pos="50000">
              <a:srgbClr val="008000">
                <a:shade val="67500"/>
                <a:satMod val="115000"/>
              </a:srgbClr>
            </a:gs>
            <a:gs pos="100000">
              <a:srgbClr val="008000">
                <a:shade val="100000"/>
                <a:satMod val="115000"/>
              </a:srgbClr>
            </a:gs>
          </a:gsLst>
          <a:lin ang="18900000" scaled="1"/>
          <a:tileRect/>
        </a:gra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ysClr val="window" lastClr="FFFFFF"/>
              </a:solidFill>
              <a:latin typeface="Calibri" panose="020F0502020204030204"/>
              <a:ea typeface="+mn-ea"/>
              <a:cs typeface="+mn-cs"/>
            </a:rPr>
            <a:t>Social</a:t>
          </a:r>
          <a:br>
            <a:rPr lang="en-US" sz="1400" kern="1200" dirty="0" smtClean="0">
              <a:solidFill>
                <a:sysClr val="window" lastClr="FFFFFF"/>
              </a:solidFill>
              <a:latin typeface="Calibri" panose="020F0502020204030204"/>
              <a:ea typeface="+mn-ea"/>
              <a:cs typeface="+mn-cs"/>
            </a:rPr>
          </a:br>
          <a:r>
            <a:rPr lang="en-US" sz="1400" kern="1200" dirty="0" smtClean="0">
              <a:solidFill>
                <a:sysClr val="window" lastClr="FFFFFF"/>
              </a:solidFill>
              <a:latin typeface="Calibri" panose="020F0502020204030204"/>
              <a:ea typeface="+mn-ea"/>
              <a:cs typeface="+mn-cs"/>
            </a:rPr>
            <a:t>Support</a:t>
          </a:r>
          <a:endParaRPr lang="en-US" sz="1400" kern="1200" dirty="0">
            <a:solidFill>
              <a:sysClr val="window" lastClr="FFFFFF"/>
            </a:solidFill>
            <a:latin typeface="Calibri" panose="020F0502020204030204"/>
            <a:ea typeface="+mn-ea"/>
            <a:cs typeface="+mn-cs"/>
          </a:endParaRPr>
        </a:p>
      </dsp:txBody>
      <dsp:txXfrm rot="-5400000">
        <a:off x="1050920" y="2728107"/>
        <a:ext cx="801370" cy="92111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0.11858</cdr:x>
      <cdr:y>0.68224</cdr:y>
    </cdr:from>
    <cdr:to>
      <cdr:x>0.23993</cdr:x>
      <cdr:y>0.76105</cdr:y>
    </cdr:to>
    <cdr:sp macro="" textlink="">
      <cdr:nvSpPr>
        <cdr:cNvPr id="2" name="TextBox 10"/>
        <cdr:cNvSpPr txBox="1"/>
      </cdr:nvSpPr>
      <cdr:spPr>
        <a:xfrm xmlns:a="http://schemas.openxmlformats.org/drawingml/2006/main">
          <a:off x="1041284" y="2931040"/>
          <a:ext cx="1065652" cy="3385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solidFill>
                <a:srgbClr val="7F7F7F"/>
              </a:solidFill>
              <a:latin typeface="Verdana" panose="020B0604030504040204" pitchFamily="34" charset="0"/>
              <a:ea typeface="Verdana" panose="020B0604030504040204" pitchFamily="34" charset="0"/>
              <a:cs typeface="Verdana" panose="020B0604030504040204" pitchFamily="34" charset="0"/>
            </a:rPr>
            <a:t>Total</a:t>
          </a:r>
          <a:endParaRPr lang="en-US" sz="1600" b="1" dirty="0">
            <a:solidFill>
              <a:srgbClr val="7F7F7F"/>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0.68087</cdr:x>
      <cdr:y>0.14923</cdr:y>
    </cdr:from>
    <cdr:to>
      <cdr:x>0.99775</cdr:x>
      <cdr:y>0.23213</cdr:y>
    </cdr:to>
    <cdr:sp macro="" textlink="">
      <cdr:nvSpPr>
        <cdr:cNvPr id="2" name="Text Placeholder 78"/>
        <cdr:cNvSpPr txBox="1">
          <a:spLocks xmlns:a="http://schemas.openxmlformats.org/drawingml/2006/main"/>
        </cdr:cNvSpPr>
      </cdr:nvSpPr>
      <cdr:spPr>
        <a:xfrm xmlns:a="http://schemas.openxmlformats.org/drawingml/2006/main">
          <a:off x="5775191" y="623111"/>
          <a:ext cx="2687783" cy="346159"/>
        </a:xfrm>
        <a:prstGeom xmlns:a="http://schemas.openxmlformats.org/drawingml/2006/main" prst="rect">
          <a:avLst/>
        </a:prstGeom>
      </cdr:spPr>
      <cdr:txBody>
        <a:bodyPr xmlns:a="http://schemas.openxmlformats.org/drawingml/2006/main">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indent="0" algn="r">
            <a:buFont typeface="Arial"/>
            <a:buNone/>
          </a:pPr>
          <a:r>
            <a:rPr lang="en-US" sz="1500" b="1" dirty="0" smtClean="0">
              <a:latin typeface="Verdana" panose="020B0604030504040204" pitchFamily="34" charset="0"/>
              <a:ea typeface="Verdana" panose="020B0604030504040204" pitchFamily="34" charset="0"/>
              <a:cs typeface="Verdana" panose="020B0604030504040204" pitchFamily="34" charset="0"/>
            </a:rPr>
            <a:t>HP2020 Target: 68.4%</a:t>
          </a:r>
          <a:endParaRPr lang="en-US" sz="1500" b="1"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0.58409</cdr:x>
      <cdr:y>0.20115</cdr:y>
    </cdr:from>
    <cdr:to>
      <cdr:x>0.84612</cdr:x>
      <cdr:y>0.26895</cdr:y>
    </cdr:to>
    <cdr:sp macro="" textlink="">
      <cdr:nvSpPr>
        <cdr:cNvPr id="4" name="Rectangle 3"/>
        <cdr:cNvSpPr/>
      </cdr:nvSpPr>
      <cdr:spPr>
        <a:xfrm xmlns:a="http://schemas.openxmlformats.org/drawingml/2006/main">
          <a:off x="4806860" y="776235"/>
          <a:ext cx="2156402" cy="261636"/>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b="1" dirty="0">
              <a:solidFill>
                <a:prstClr val="black"/>
              </a:solidFill>
            </a:rPr>
            <a:t>Men who have sex with </a:t>
          </a:r>
          <a:r>
            <a:rPr lang="en-US" sz="1100" b="1" u="sng" dirty="0">
              <a:solidFill>
                <a:prstClr val="black"/>
              </a:solidFill>
            </a:rPr>
            <a:t>men</a:t>
          </a:r>
          <a:r>
            <a:rPr lang="en-US" sz="1100" b="1" dirty="0">
              <a:solidFill>
                <a:prstClr val="black"/>
              </a:solidFill>
            </a:rPr>
            <a:t> only</a:t>
          </a:r>
        </a:p>
      </cdr:txBody>
    </cdr:sp>
  </cdr:relSizeAnchor>
</c:userShapes>
</file>

<file path=ppt/drawings/drawing4.xml><?xml version="1.0" encoding="utf-8"?>
<c:userShapes xmlns:c="http://schemas.openxmlformats.org/drawingml/2006/chart">
  <cdr:relSizeAnchor xmlns:cdr="http://schemas.openxmlformats.org/drawingml/2006/chartDrawing">
    <cdr:from>
      <cdr:x>0.1821</cdr:x>
      <cdr:y>0.10037</cdr:y>
    </cdr:from>
    <cdr:to>
      <cdr:x>0.26543</cdr:x>
      <cdr:y>0.1592</cdr:y>
    </cdr:to>
    <cdr:sp macro="" textlink="">
      <cdr:nvSpPr>
        <cdr:cNvPr id="3" name="TextBox 1"/>
        <cdr:cNvSpPr txBox="1"/>
      </cdr:nvSpPr>
      <cdr:spPr>
        <a:xfrm xmlns:a="http://schemas.openxmlformats.org/drawingml/2006/main">
          <a:off x="1498600" y="520088"/>
          <a:ext cx="685772" cy="3048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solidFill>
                <a:schemeClr val="tx1"/>
              </a:solidFill>
            </a:rPr>
            <a:t>20,133</a:t>
          </a:r>
          <a:endParaRPr lang="en-US" sz="1200" b="1" dirty="0">
            <a:solidFill>
              <a:schemeClr val="tx1"/>
            </a:solidFill>
          </a:endParaRPr>
        </a:p>
      </cdr:txBody>
    </cdr:sp>
  </cdr:relSizeAnchor>
  <cdr:relSizeAnchor xmlns:cdr="http://schemas.openxmlformats.org/drawingml/2006/chartDrawing">
    <cdr:from>
      <cdr:x>0.61728</cdr:x>
      <cdr:y>0.40919</cdr:y>
    </cdr:from>
    <cdr:to>
      <cdr:x>0.70062</cdr:x>
      <cdr:y>0.46802</cdr:y>
    </cdr:to>
    <cdr:sp macro="" textlink="">
      <cdr:nvSpPr>
        <cdr:cNvPr id="4" name="TextBox 1"/>
        <cdr:cNvSpPr txBox="1"/>
      </cdr:nvSpPr>
      <cdr:spPr>
        <a:xfrm xmlns:a="http://schemas.openxmlformats.org/drawingml/2006/main" rot="10800000" flipV="1">
          <a:off x="5080000" y="2120254"/>
          <a:ext cx="685855" cy="3048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t>11,379</a:t>
          </a:r>
          <a:endParaRPr lang="en-US" sz="1200" b="1" dirty="0"/>
        </a:p>
      </cdr:txBody>
    </cdr:sp>
  </cdr:relSizeAnchor>
  <cdr:relSizeAnchor xmlns:cdr="http://schemas.openxmlformats.org/drawingml/2006/chartDrawing">
    <cdr:from>
      <cdr:x>0.40432</cdr:x>
      <cdr:y>0.29155</cdr:y>
    </cdr:from>
    <cdr:to>
      <cdr:x>0.48765</cdr:x>
      <cdr:y>0.35037</cdr:y>
    </cdr:to>
    <cdr:sp macro="" textlink="">
      <cdr:nvSpPr>
        <cdr:cNvPr id="5" name="TextBox 1"/>
        <cdr:cNvSpPr txBox="1"/>
      </cdr:nvSpPr>
      <cdr:spPr>
        <a:xfrm xmlns:a="http://schemas.openxmlformats.org/drawingml/2006/main">
          <a:off x="3327400" y="1510688"/>
          <a:ext cx="685772" cy="30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t>14,777</a:t>
          </a:r>
          <a:endParaRPr lang="en-US" sz="1200" b="1" dirty="0"/>
        </a:p>
      </cdr:txBody>
    </cdr:sp>
  </cdr:relSizeAnchor>
  <cdr:relSizeAnchor xmlns:cdr="http://schemas.openxmlformats.org/drawingml/2006/chartDrawing">
    <cdr:from>
      <cdr:x>0.83025</cdr:x>
      <cdr:y>0.39449</cdr:y>
    </cdr:from>
    <cdr:to>
      <cdr:x>0.91358</cdr:x>
      <cdr:y>0.45332</cdr:y>
    </cdr:to>
    <cdr:sp macro="" textlink="">
      <cdr:nvSpPr>
        <cdr:cNvPr id="7" name="TextBox 1"/>
        <cdr:cNvSpPr txBox="1"/>
      </cdr:nvSpPr>
      <cdr:spPr>
        <a:xfrm xmlns:a="http://schemas.openxmlformats.org/drawingml/2006/main">
          <a:off x="6832600" y="2044088"/>
          <a:ext cx="685773" cy="3048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smtClean="0">
              <a:solidFill>
                <a:schemeClr val="bg1"/>
              </a:solidFill>
            </a:rPr>
            <a:t>11,994</a:t>
          </a:r>
          <a:endParaRPr lang="en-US" sz="1200" b="1" dirty="0">
            <a:solidFill>
              <a:schemeClr val="bg1"/>
            </a:solidFill>
          </a:endParaRPr>
        </a:p>
      </cdr:txBody>
    </cdr:sp>
  </cdr:relSizeAnchor>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0.44444</cdr:x>
      <cdr:y>0.69118</cdr:y>
    </cdr:from>
    <cdr:to>
      <cdr:x>0.87963</cdr:x>
      <cdr:y>0.69118</cdr:y>
    </cdr:to>
    <cdr:sp macro="" textlink="">
      <cdr:nvSpPr>
        <cdr:cNvPr id="12" name="Straight Arrow Connector 11" descr="Arrow moving from those engaged in HIV care, to those retained in HIV care, and those who are virally supressed."/>
        <cdr:cNvSpPr/>
      </cdr:nvSpPr>
      <cdr:spPr>
        <a:xfrm xmlns:a="http://schemas.openxmlformats.org/drawingml/2006/main">
          <a:off x="3657600" y="3581400"/>
          <a:ext cx="3581400" cy="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ln>
              <a:solidFill>
                <a:schemeClr val="tx1"/>
              </a:solidFill>
            </a:ln>
          </a:endParaRPr>
        </a:p>
      </cdr:txBody>
    </cdr:sp>
  </cdr:relSizeAnchor>
  <cdr:relSizeAnchor xmlns:cdr="http://schemas.openxmlformats.org/drawingml/2006/chartDrawing">
    <cdr:from>
      <cdr:x>0.41211</cdr:x>
      <cdr:y>0.61762</cdr:y>
    </cdr:from>
    <cdr:to>
      <cdr:x>0.90687</cdr:x>
      <cdr:y>0.6739</cdr:y>
    </cdr:to>
    <cdr:sp macro="" textlink="">
      <cdr:nvSpPr>
        <cdr:cNvPr id="13" name="TextBox 12" descr="text box "/>
        <cdr:cNvSpPr txBox="1"/>
      </cdr:nvSpPr>
      <cdr:spPr>
        <a:xfrm xmlns:a="http://schemas.openxmlformats.org/drawingml/2006/main">
          <a:off x="3053751" y="2814522"/>
          <a:ext cx="3666227" cy="256478"/>
        </a:xfrm>
        <a:prstGeom xmlns:a="http://schemas.openxmlformats.org/drawingml/2006/main" prst="rect">
          <a:avLst/>
        </a:prstGeom>
        <a:solidFill xmlns:a="http://schemas.openxmlformats.org/drawingml/2006/main">
          <a:schemeClr val="accent2">
            <a:lumMod val="50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solidFill>
                <a:schemeClr val="tx1"/>
              </a:solidFill>
            </a:rPr>
            <a:t>81% of PLWH in care were virally suppressed</a:t>
          </a:r>
        </a:p>
        <a:p xmlns:a="http://schemas.openxmlformats.org/drawingml/2006/main">
          <a:pPr algn="ctr"/>
          <a:endParaRPr lang="en-US" sz="11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0.20235</cdr:x>
      <cdr:y>0.15795</cdr:y>
    </cdr:from>
    <cdr:to>
      <cdr:x>0.31563</cdr:x>
      <cdr:y>0.21641</cdr:y>
    </cdr:to>
    <cdr:sp macro="" textlink="">
      <cdr:nvSpPr>
        <cdr:cNvPr id="5" name="TextBox 2"/>
        <cdr:cNvSpPr txBox="1"/>
      </cdr:nvSpPr>
      <cdr:spPr>
        <a:xfrm xmlns:a="http://schemas.openxmlformats.org/drawingml/2006/main">
          <a:off x="1306583" y="709661"/>
          <a:ext cx="731520" cy="262673"/>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smtClean="0"/>
            <a:t>N=418</a:t>
          </a:r>
          <a:endParaRPr lang="en-US" sz="1050" b="1" dirty="0" smtClean="0">
            <a:solidFill>
              <a:sysClr val="windowText" lastClr="000000"/>
            </a:solidFill>
          </a:endParaRPr>
        </a:p>
        <a:p xmlns:a="http://schemas.openxmlformats.org/drawingml/2006/main">
          <a:pPr algn="ctr"/>
          <a:endParaRPr lang="en-US" sz="1100" b="1" dirty="0"/>
        </a:p>
      </cdr:txBody>
    </cdr:sp>
  </cdr:relSizeAnchor>
  <cdr:relSizeAnchor xmlns:cdr="http://schemas.openxmlformats.org/drawingml/2006/chartDrawing">
    <cdr:from>
      <cdr:x>0.63232</cdr:x>
      <cdr:y>0.15815</cdr:y>
    </cdr:from>
    <cdr:to>
      <cdr:x>0.74717</cdr:x>
      <cdr:y>0.22011</cdr:y>
    </cdr:to>
    <cdr:sp macro="" textlink="">
      <cdr:nvSpPr>
        <cdr:cNvPr id="4" name="TextBox 2"/>
        <cdr:cNvSpPr txBox="1"/>
      </cdr:nvSpPr>
      <cdr:spPr>
        <a:xfrm xmlns:a="http://schemas.openxmlformats.org/drawingml/2006/main">
          <a:off x="4083034" y="710586"/>
          <a:ext cx="741602" cy="278374"/>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smtClean="0"/>
            <a:t>N=58</a:t>
          </a:r>
          <a:endParaRPr lang="en-US" sz="1050" b="1" dirty="0" smtClean="0">
            <a:solidFill>
              <a:sysClr val="windowText" lastClr="000000"/>
            </a:solidFill>
          </a:endParaRPr>
        </a:p>
        <a:p xmlns:a="http://schemas.openxmlformats.org/drawingml/2006/main">
          <a:pPr algn="ctr"/>
          <a:endParaRPr lang="en-US" sz="11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10" name="Straight Connector 9"/>
        <cdr:cNvSpPr/>
      </cdr:nvSpPr>
      <cdr:spPr>
        <a:xfrm xmlns:a="http://schemas.openxmlformats.org/drawingml/2006/main">
          <a:off x="-381000" y="-1371600"/>
          <a:ext cx="0"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0.29055</cdr:x>
      <cdr:y>0.17275</cdr:y>
    </cdr:from>
    <cdr:to>
      <cdr:x>0.46897</cdr:x>
      <cdr:y>0.23093</cdr:y>
    </cdr:to>
    <cdr:sp macro="" textlink="">
      <cdr:nvSpPr>
        <cdr:cNvPr id="5" name="TextBox 2"/>
        <cdr:cNvSpPr txBox="1"/>
      </cdr:nvSpPr>
      <cdr:spPr>
        <a:xfrm xmlns:a="http://schemas.openxmlformats.org/drawingml/2006/main">
          <a:off x="1166353" y="895105"/>
          <a:ext cx="716235" cy="301477"/>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b="1" dirty="0"/>
            <a:t>n</a:t>
          </a:r>
          <a:r>
            <a:rPr lang="en-US" sz="1050" b="1" dirty="0" smtClean="0"/>
            <a:t>=</a:t>
          </a:r>
          <a:r>
            <a:rPr lang="en-US" sz="1050" b="1" dirty="0" smtClean="0">
              <a:solidFill>
                <a:sysClr val="windowText" lastClr="000000"/>
              </a:solidFill>
            </a:rPr>
            <a:t>8,459</a:t>
          </a:r>
        </a:p>
        <a:p xmlns:a="http://schemas.openxmlformats.org/drawingml/2006/main">
          <a:pPr algn="ctr"/>
          <a:endParaRPr lang="en-US"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0E555-B7BB-184A-B32C-26AB045AC58F}" type="datetimeFigureOut">
              <a:rPr lang="en-US" smtClean="0"/>
              <a:t>11/22/2017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a:t>
            </a:fld>
            <a:endParaRPr lang="en-US" dirty="0"/>
          </a:p>
        </p:txBody>
      </p:sp>
    </p:spTree>
    <p:extLst>
      <p:ext uri="{BB962C8B-B14F-4D97-AF65-F5344CB8AC3E}">
        <p14:creationId xmlns:p14="http://schemas.microsoft.com/office/powerpoint/2010/main" val="414051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SzPct val="1500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10</a:t>
            </a:fld>
            <a:endParaRPr lang="en-US" dirty="0"/>
          </a:p>
        </p:txBody>
      </p:sp>
    </p:spTree>
    <p:extLst>
      <p:ext uri="{BB962C8B-B14F-4D97-AF65-F5344CB8AC3E}">
        <p14:creationId xmlns:p14="http://schemas.microsoft.com/office/powerpoint/2010/main" val="185460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466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68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defTabSz="949478">
              <a:buFont typeface="Arial" panose="020B0604020202020204" pitchFamily="34" charset="0"/>
              <a:buChar char="•"/>
              <a:defRPr/>
            </a:pPr>
            <a:endParaRPr lang="en-US" sz="1100"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48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82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72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1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70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a:t>
            </a:fld>
            <a:endParaRPr lang="en-US" dirty="0"/>
          </a:p>
        </p:txBody>
      </p:sp>
    </p:spTree>
    <p:extLst>
      <p:ext uri="{BB962C8B-B14F-4D97-AF65-F5344CB8AC3E}">
        <p14:creationId xmlns:p14="http://schemas.microsoft.com/office/powerpoint/2010/main" val="2623743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963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137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658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829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70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552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3723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0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5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53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150000"/>
              <a:buNone/>
            </a:pPr>
            <a:endParaRPr lang="en-US" sz="14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23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08828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24"/>
              </a:spcBef>
              <a:spcAft>
                <a:spcPts val="0"/>
              </a:spcAft>
              <a:buClr>
                <a:srgbClr val="057C18"/>
              </a:buClr>
              <a:buSzPct val="150000"/>
              <a:buFont typeface="Wingdings" panose="05000000000000000000" pitchFamily="2" charset="2"/>
              <a:buChar char="§"/>
              <a:tabLst/>
              <a:defRPr/>
            </a:pPr>
            <a:endParaRPr kumimoji="0" lang="en-US" sz="1200" b="0" i="0" u="none" strike="noStrike" kern="1200" cap="none" spc="0" normalizeH="0" baseline="0" noProof="0" dirty="0" smtClean="0">
              <a:ln>
                <a:noFill/>
              </a:ln>
              <a:solidFill>
                <a:prstClr val="black"/>
              </a:solidFill>
              <a:effectLst/>
              <a:uLnTx/>
              <a:uFillTx/>
              <a:latin typeface="Verdana"/>
              <a:ea typeface="+mn-ea"/>
              <a:cs typeface="Verdana"/>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184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508828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581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979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400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794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7228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1220788"/>
            <a:ext cx="4395788" cy="3295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193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1220788"/>
            <a:ext cx="4395788" cy="3295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472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11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1733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endParaRPr lang="en-US" altLang="en-US" sz="1400" dirty="0">
              <a:solidFill>
                <a:schemeClr val="bg2"/>
              </a:solidFill>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C22C0B-3E8A-4D9D-9ECE-A7C7D3A68AF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4968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9D56ED-75AC-4981-A46F-B3169E481B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45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chemeClr val="tx1"/>
              </a:buClr>
              <a:buFont typeface="Arial" panose="020B0604020202020204" pitchFamily="34" charset="0"/>
              <a:buChar char="•"/>
            </a:pPr>
            <a:endParaRPr lang="en-US" altLang="en-US" sz="1400" dirty="0">
              <a:solidFill>
                <a:schemeClr val="bg2"/>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969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31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899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855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873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2574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661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823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78612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706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909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668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fld id="{0D50D2C5-F851-420B-B35B-F8C572EA5B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4739"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681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019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191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197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741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904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45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048851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572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867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8712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3915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7270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1629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4191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15497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147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70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a:t>
            </a:fld>
            <a:endParaRPr lang="en-US"/>
          </a:p>
        </p:txBody>
      </p:sp>
    </p:spTree>
    <p:extLst>
      <p:ext uri="{BB962C8B-B14F-4D97-AF65-F5344CB8AC3E}">
        <p14:creationId xmlns:p14="http://schemas.microsoft.com/office/powerpoint/2010/main" val="12480310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7857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071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305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48F368-CA2C-4BAE-AD26-5430B4EA6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345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48F368-CA2C-4BAE-AD26-5430B4EA6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4937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371600" y="1143000"/>
            <a:ext cx="4114800" cy="3086100"/>
          </a:xfrm>
          <a:ln/>
        </p:spPr>
      </p:sp>
      <p:sp>
        <p:nvSpPr>
          <p:cNvPr id="20483" name="Notes Placeholder 2"/>
          <p:cNvSpPr>
            <a:spLocks noGrp="1"/>
          </p:cNvSpPr>
          <p:nvPr>
            <p:ph type="body" idx="1"/>
          </p:nvPr>
        </p:nvSpPr>
        <p:spPr>
          <a:noFill/>
          <a:ln/>
        </p:spPr>
        <p:txBody>
          <a:bodyPr/>
          <a:lstStyle/>
          <a:p>
            <a:endParaRPr lang="en-US" dirty="0"/>
          </a:p>
        </p:txBody>
      </p:sp>
      <p:sp>
        <p:nvSpPr>
          <p:cNvPr id="20484"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8ABCB5-4E46-49EA-A29C-3FE1855EC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385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8423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997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630E9B-2F18-4561-AEC8-1FFF5ABC99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793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849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8</a:t>
            </a:fld>
            <a:endParaRPr lang="en-US"/>
          </a:p>
        </p:txBody>
      </p:sp>
    </p:spTree>
    <p:extLst>
      <p:ext uri="{BB962C8B-B14F-4D97-AF65-F5344CB8AC3E}">
        <p14:creationId xmlns:p14="http://schemas.microsoft.com/office/powerpoint/2010/main" val="17607724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813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F85BA-5F64-4006-90E5-F434E9B4F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515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AF85BA-5F64-4006-90E5-F434E9B4F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591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6060DB-039F-4F42-95CD-C59C02A53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0162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85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0450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6060DB-039F-4F42-95CD-C59C02A53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3642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3609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18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0166A8-3945-477D-9854-2029A796C5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4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9</a:t>
            </a:fld>
            <a:endParaRPr lang="en-US"/>
          </a:p>
        </p:txBody>
      </p:sp>
    </p:spTree>
    <p:extLst>
      <p:ext uri="{BB962C8B-B14F-4D97-AF65-F5344CB8AC3E}">
        <p14:creationId xmlns:p14="http://schemas.microsoft.com/office/powerpoint/2010/main" val="1727658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23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22040156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102</a:t>
            </a:fld>
            <a:endParaRPr lang="en-US"/>
          </a:p>
        </p:txBody>
      </p:sp>
    </p:spTree>
    <p:extLst>
      <p:ext uri="{BB962C8B-B14F-4D97-AF65-F5344CB8AC3E}">
        <p14:creationId xmlns:p14="http://schemas.microsoft.com/office/powerpoint/2010/main" val="33524523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6745244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72058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4103185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
        <p:nvSpPr>
          <p:cNvPr id="5" name="Picture Placeholder 2" descr="Partner organization logo"/>
          <p:cNvSpPr>
            <a:spLocks noGrp="1"/>
          </p:cNvSpPr>
          <p:nvPr>
            <p:ph type="pic" sz="quarter" idx="21" hasCustomPrompt="1"/>
          </p:nvPr>
        </p:nvSpPr>
        <p:spPr>
          <a:xfrm>
            <a:off x="4154960" y="614487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40452854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13919758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06044031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82151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301142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452360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3788494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3941381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
        <p:nvSpPr>
          <p:cNvPr id="5" name="Picture Placeholder 2" descr="Partner organization logo"/>
          <p:cNvSpPr>
            <a:spLocks noGrp="1"/>
          </p:cNvSpPr>
          <p:nvPr>
            <p:ph type="pic" sz="quarter" idx="21" hasCustomPrompt="1"/>
          </p:nvPr>
        </p:nvSpPr>
        <p:spPr>
          <a:xfrm>
            <a:off x="4154960" y="614487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Tree>
    <p:extLst>
      <p:ext uri="{BB962C8B-B14F-4D97-AF65-F5344CB8AC3E}">
        <p14:creationId xmlns:p14="http://schemas.microsoft.com/office/powerpoint/2010/main" val="4230992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7598453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a:t>Insert partner organization logo</a:t>
            </a:r>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a:t>Click to add presenters’ names</a:t>
            </a:r>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a:t>Click to add Presentation Title</a:t>
            </a:r>
          </a:p>
        </p:txBody>
      </p:sp>
    </p:spTree>
    <p:extLst>
      <p:ext uri="{BB962C8B-B14F-4D97-AF65-F5344CB8AC3E}">
        <p14:creationId xmlns:p14="http://schemas.microsoft.com/office/powerpoint/2010/main" val="211534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989038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798787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FDFD6-967F-4C85-987F-EBC6E4D23A9A}"/>
              </a:ext>
            </a:extLst>
          </p:cNvPr>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Rounded Rectangle 1">
            <a:extLst>
              <a:ext uri="{FF2B5EF4-FFF2-40B4-BE49-F238E27FC236}">
                <a16:creationId xmlns:a16="http://schemas.microsoft.com/office/drawing/2014/main" id="{6E789818-DE95-48B4-9D49-936B8FEEBBE4}"/>
              </a:ext>
            </a:extLst>
          </p:cNvPr>
          <p:cNvSpPr/>
          <p:nvPr userDrawn="1"/>
        </p:nvSpPr>
        <p:spPr>
          <a:xfrm>
            <a:off x="164893" y="1304143"/>
            <a:ext cx="2773179" cy="614600"/>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4">
            <a:extLst>
              <a:ext uri="{FF2B5EF4-FFF2-40B4-BE49-F238E27FC236}">
                <a16:creationId xmlns:a16="http://schemas.microsoft.com/office/drawing/2014/main" id="{E1DA3C8F-E1B6-4680-8B96-A4536732C46A}"/>
              </a:ext>
            </a:extLst>
          </p:cNvPr>
          <p:cNvSpPr/>
          <p:nvPr userDrawn="1"/>
        </p:nvSpPr>
        <p:spPr>
          <a:xfrm>
            <a:off x="164892" y="2218545"/>
            <a:ext cx="2773180" cy="614603"/>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5">
            <a:extLst>
              <a:ext uri="{FF2B5EF4-FFF2-40B4-BE49-F238E27FC236}">
                <a16:creationId xmlns:a16="http://schemas.microsoft.com/office/drawing/2014/main" id="{FC32ED05-FEB6-4998-9832-24B88AF65DE0}"/>
              </a:ext>
            </a:extLst>
          </p:cNvPr>
          <p:cNvSpPr/>
          <p:nvPr userDrawn="1"/>
        </p:nvSpPr>
        <p:spPr>
          <a:xfrm>
            <a:off x="157397" y="3178664"/>
            <a:ext cx="2780675" cy="659576"/>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EE6EBE7C-7431-450E-9D73-046794CA6F7F}"/>
              </a:ext>
            </a:extLst>
          </p:cNvPr>
          <p:cNvSpPr/>
          <p:nvPr userDrawn="1"/>
        </p:nvSpPr>
        <p:spPr>
          <a:xfrm>
            <a:off x="157397" y="4140310"/>
            <a:ext cx="2780675" cy="644584"/>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7">
            <a:extLst>
              <a:ext uri="{FF2B5EF4-FFF2-40B4-BE49-F238E27FC236}">
                <a16:creationId xmlns:a16="http://schemas.microsoft.com/office/drawing/2014/main" id="{A3617070-145E-469B-834C-14B6101B59CF}"/>
              </a:ext>
            </a:extLst>
          </p:cNvPr>
          <p:cNvSpPr/>
          <p:nvPr userDrawn="1"/>
        </p:nvSpPr>
        <p:spPr>
          <a:xfrm>
            <a:off x="164893" y="5159647"/>
            <a:ext cx="2773179" cy="704538"/>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78CDB2-D05A-44E7-AA89-46F7A3CADDE6}"/>
              </a:ext>
            </a:extLst>
          </p:cNvPr>
          <p:cNvSpPr txBox="1"/>
          <p:nvPr userDrawn="1"/>
        </p:nvSpPr>
        <p:spPr>
          <a:xfrm>
            <a:off x="363512" y="4245140"/>
            <a:ext cx="2563316" cy="400110"/>
          </a:xfrm>
          <a:prstGeom prst="rect">
            <a:avLst/>
          </a:prstGeom>
          <a:noFill/>
        </p:spPr>
        <p:txBody>
          <a:bodyPr wrap="square" rtlCol="0">
            <a:spAutoFit/>
          </a:bodyPr>
          <a:lstStyle/>
          <a:p>
            <a:pPr algn="ctr"/>
            <a:r>
              <a:rPr lang="en-US" sz="2000" b="1" dirty="0"/>
              <a:t>   </a:t>
            </a:r>
          </a:p>
        </p:txBody>
      </p:sp>
      <p:sp>
        <p:nvSpPr>
          <p:cNvPr id="24" name="TextBox 23">
            <a:extLst>
              <a:ext uri="{FF2B5EF4-FFF2-40B4-BE49-F238E27FC236}">
                <a16:creationId xmlns:a16="http://schemas.microsoft.com/office/drawing/2014/main" id="{DE6EC1CA-BCAF-4F78-8DF8-0B1EA9E4E636}"/>
              </a:ext>
            </a:extLst>
          </p:cNvPr>
          <p:cNvSpPr txBox="1"/>
          <p:nvPr userDrawn="1"/>
        </p:nvSpPr>
        <p:spPr>
          <a:xfrm>
            <a:off x="374756" y="5320314"/>
            <a:ext cx="2563316" cy="400110"/>
          </a:xfrm>
          <a:prstGeom prst="rect">
            <a:avLst/>
          </a:prstGeom>
          <a:noFill/>
        </p:spPr>
        <p:txBody>
          <a:bodyPr wrap="square" rtlCol="0">
            <a:spAutoFit/>
          </a:bodyPr>
          <a:lstStyle/>
          <a:p>
            <a:pPr algn="ctr"/>
            <a:r>
              <a:rPr lang="en-US" sz="2000" b="1" dirty="0"/>
              <a:t> </a:t>
            </a:r>
          </a:p>
        </p:txBody>
      </p:sp>
      <p:sp>
        <p:nvSpPr>
          <p:cNvPr id="25" name="Right Arrow 21">
            <a:extLst>
              <a:ext uri="{FF2B5EF4-FFF2-40B4-BE49-F238E27FC236}">
                <a16:creationId xmlns:a16="http://schemas.microsoft.com/office/drawing/2014/main" id="{918EC7B1-7AE5-4FB4-B0D8-F1C4D97DA5E2}"/>
              </a:ext>
            </a:extLst>
          </p:cNvPr>
          <p:cNvSpPr/>
          <p:nvPr userDrawn="1"/>
        </p:nvSpPr>
        <p:spPr>
          <a:xfrm>
            <a:off x="3578901" y="4262547"/>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2">
            <a:extLst>
              <a:ext uri="{FF2B5EF4-FFF2-40B4-BE49-F238E27FC236}">
                <a16:creationId xmlns:a16="http://schemas.microsoft.com/office/drawing/2014/main" id="{5B959191-EFB6-47FD-B70E-90FC912868D0}"/>
              </a:ext>
            </a:extLst>
          </p:cNvPr>
          <p:cNvSpPr/>
          <p:nvPr userDrawn="1"/>
        </p:nvSpPr>
        <p:spPr>
          <a:xfrm>
            <a:off x="3556416" y="2352303"/>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3">
            <a:extLst>
              <a:ext uri="{FF2B5EF4-FFF2-40B4-BE49-F238E27FC236}">
                <a16:creationId xmlns:a16="http://schemas.microsoft.com/office/drawing/2014/main" id="{F86ACD80-49A5-4B65-B870-974A233E1821}"/>
              </a:ext>
            </a:extLst>
          </p:cNvPr>
          <p:cNvSpPr/>
          <p:nvPr userDrawn="1"/>
        </p:nvSpPr>
        <p:spPr>
          <a:xfrm>
            <a:off x="3578901" y="3251073"/>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4">
            <a:extLst>
              <a:ext uri="{FF2B5EF4-FFF2-40B4-BE49-F238E27FC236}">
                <a16:creationId xmlns:a16="http://schemas.microsoft.com/office/drawing/2014/main" id="{4D21804E-7CB2-4F5A-BA12-00BDF99C9C0F}"/>
              </a:ext>
            </a:extLst>
          </p:cNvPr>
          <p:cNvSpPr/>
          <p:nvPr userDrawn="1"/>
        </p:nvSpPr>
        <p:spPr>
          <a:xfrm>
            <a:off x="3578901" y="1510930"/>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5">
            <a:extLst>
              <a:ext uri="{FF2B5EF4-FFF2-40B4-BE49-F238E27FC236}">
                <a16:creationId xmlns:a16="http://schemas.microsoft.com/office/drawing/2014/main" id="{7C6C1E4E-9C46-4FCC-AC44-EFD9DC9E690F}"/>
              </a:ext>
            </a:extLst>
          </p:cNvPr>
          <p:cNvSpPr/>
          <p:nvPr userDrawn="1"/>
        </p:nvSpPr>
        <p:spPr>
          <a:xfrm>
            <a:off x="3578901" y="5351092"/>
            <a:ext cx="854440" cy="400110"/>
          </a:xfrm>
          <a:prstGeom prst="rightArrow">
            <a:avLst/>
          </a:prstGeom>
          <a:solidFill>
            <a:srgbClr val="2953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 Placeholder 29">
            <a:extLst>
              <a:ext uri="{FF2B5EF4-FFF2-40B4-BE49-F238E27FC236}">
                <a16:creationId xmlns:a16="http://schemas.microsoft.com/office/drawing/2014/main" id="{26E2216C-E479-40BC-99F5-8C5B8A048175}"/>
              </a:ext>
            </a:extLst>
          </p:cNvPr>
          <p:cNvSpPr>
            <a:spLocks noGrp="1"/>
          </p:cNvSpPr>
          <p:nvPr>
            <p:ph type="body" sz="quarter" idx="24"/>
          </p:nvPr>
        </p:nvSpPr>
        <p:spPr>
          <a:xfrm>
            <a:off x="282632" y="1392568"/>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2" name="Text Placeholder 29">
            <a:extLst>
              <a:ext uri="{FF2B5EF4-FFF2-40B4-BE49-F238E27FC236}">
                <a16:creationId xmlns:a16="http://schemas.microsoft.com/office/drawing/2014/main" id="{E787BE7F-D894-4A9F-B87D-887164323A8A}"/>
              </a:ext>
            </a:extLst>
          </p:cNvPr>
          <p:cNvSpPr>
            <a:spLocks noGrp="1"/>
          </p:cNvSpPr>
          <p:nvPr>
            <p:ph type="body" sz="quarter" idx="25"/>
          </p:nvPr>
        </p:nvSpPr>
        <p:spPr>
          <a:xfrm>
            <a:off x="4688378" y="1452253"/>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3" name="Text Placeholder 29">
            <a:extLst>
              <a:ext uri="{FF2B5EF4-FFF2-40B4-BE49-F238E27FC236}">
                <a16:creationId xmlns:a16="http://schemas.microsoft.com/office/drawing/2014/main" id="{8164646F-4136-4CF9-837E-19C873D5BB31}"/>
              </a:ext>
            </a:extLst>
          </p:cNvPr>
          <p:cNvSpPr>
            <a:spLocks noGrp="1"/>
          </p:cNvSpPr>
          <p:nvPr>
            <p:ph type="body" sz="quarter" idx="26"/>
          </p:nvPr>
        </p:nvSpPr>
        <p:spPr>
          <a:xfrm>
            <a:off x="291829" y="2303107"/>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4" name="Text Placeholder 29">
            <a:extLst>
              <a:ext uri="{FF2B5EF4-FFF2-40B4-BE49-F238E27FC236}">
                <a16:creationId xmlns:a16="http://schemas.microsoft.com/office/drawing/2014/main" id="{70BC7034-FD53-4C3B-9C60-F4532F459D1C}"/>
              </a:ext>
            </a:extLst>
          </p:cNvPr>
          <p:cNvSpPr>
            <a:spLocks noGrp="1"/>
          </p:cNvSpPr>
          <p:nvPr>
            <p:ph type="body" sz="quarter" idx="27"/>
          </p:nvPr>
        </p:nvSpPr>
        <p:spPr>
          <a:xfrm>
            <a:off x="4688377" y="2313248"/>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8" name="Text Placeholder 29">
            <a:extLst>
              <a:ext uri="{FF2B5EF4-FFF2-40B4-BE49-F238E27FC236}">
                <a16:creationId xmlns:a16="http://schemas.microsoft.com/office/drawing/2014/main" id="{4DD50537-017D-41FE-9FDF-C21B333D1371}"/>
              </a:ext>
            </a:extLst>
          </p:cNvPr>
          <p:cNvSpPr>
            <a:spLocks noGrp="1"/>
          </p:cNvSpPr>
          <p:nvPr>
            <p:ph type="body" sz="quarter" idx="28"/>
          </p:nvPr>
        </p:nvSpPr>
        <p:spPr>
          <a:xfrm>
            <a:off x="282632" y="3295081"/>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39" name="Text Placeholder 29">
            <a:extLst>
              <a:ext uri="{FF2B5EF4-FFF2-40B4-BE49-F238E27FC236}">
                <a16:creationId xmlns:a16="http://schemas.microsoft.com/office/drawing/2014/main" id="{530F9FEB-54E7-49E5-AA18-2F2239980F16}"/>
              </a:ext>
            </a:extLst>
          </p:cNvPr>
          <p:cNvSpPr>
            <a:spLocks noGrp="1"/>
          </p:cNvSpPr>
          <p:nvPr>
            <p:ph type="body" sz="quarter" idx="29"/>
          </p:nvPr>
        </p:nvSpPr>
        <p:spPr>
          <a:xfrm>
            <a:off x="4688376" y="3221734"/>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6" name="Text Placeholder 29">
            <a:extLst>
              <a:ext uri="{FF2B5EF4-FFF2-40B4-BE49-F238E27FC236}">
                <a16:creationId xmlns:a16="http://schemas.microsoft.com/office/drawing/2014/main" id="{FFA3810E-0BFC-40E7-90F4-2BAD95E0A0B3}"/>
              </a:ext>
            </a:extLst>
          </p:cNvPr>
          <p:cNvSpPr>
            <a:spLocks noGrp="1"/>
          </p:cNvSpPr>
          <p:nvPr>
            <p:ph type="body" sz="quarter" idx="30"/>
          </p:nvPr>
        </p:nvSpPr>
        <p:spPr>
          <a:xfrm>
            <a:off x="291829" y="4233208"/>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7" name="Text Placeholder 29">
            <a:extLst>
              <a:ext uri="{FF2B5EF4-FFF2-40B4-BE49-F238E27FC236}">
                <a16:creationId xmlns:a16="http://schemas.microsoft.com/office/drawing/2014/main" id="{62DA678A-A6A3-4EFF-825A-066B10FC7656}"/>
              </a:ext>
            </a:extLst>
          </p:cNvPr>
          <p:cNvSpPr>
            <a:spLocks noGrp="1"/>
          </p:cNvSpPr>
          <p:nvPr>
            <p:ph type="body" sz="quarter" idx="31"/>
          </p:nvPr>
        </p:nvSpPr>
        <p:spPr>
          <a:xfrm>
            <a:off x="4688375" y="4256919"/>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8" name="Text Placeholder 29">
            <a:extLst>
              <a:ext uri="{FF2B5EF4-FFF2-40B4-BE49-F238E27FC236}">
                <a16:creationId xmlns:a16="http://schemas.microsoft.com/office/drawing/2014/main" id="{D7D5EDD9-6FF3-4040-8A87-D270D551369C}"/>
              </a:ext>
            </a:extLst>
          </p:cNvPr>
          <p:cNvSpPr>
            <a:spLocks noGrp="1"/>
          </p:cNvSpPr>
          <p:nvPr>
            <p:ph type="body" sz="quarter" idx="32"/>
          </p:nvPr>
        </p:nvSpPr>
        <p:spPr>
          <a:xfrm>
            <a:off x="282631" y="5263477"/>
            <a:ext cx="2519305"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
        <p:nvSpPr>
          <p:cNvPr id="49" name="Text Placeholder 29">
            <a:extLst>
              <a:ext uri="{FF2B5EF4-FFF2-40B4-BE49-F238E27FC236}">
                <a16:creationId xmlns:a16="http://schemas.microsoft.com/office/drawing/2014/main" id="{E8C2D491-C40A-4290-A196-ED0B689A69A5}"/>
              </a:ext>
            </a:extLst>
          </p:cNvPr>
          <p:cNvSpPr>
            <a:spLocks noGrp="1"/>
          </p:cNvSpPr>
          <p:nvPr>
            <p:ph type="body" sz="quarter" idx="33"/>
          </p:nvPr>
        </p:nvSpPr>
        <p:spPr>
          <a:xfrm>
            <a:off x="4688374" y="5321753"/>
            <a:ext cx="4290729" cy="458787"/>
          </a:xfrm>
          <a:prstGeom prst="rect">
            <a:avLst/>
          </a:prstGeom>
        </p:spPr>
        <p:txBody>
          <a:bodyPr/>
          <a:lstStyle>
            <a:lvl1pPr marL="0" indent="0" algn="ctr">
              <a:buNone/>
              <a:defRPr sz="2000"/>
            </a:lvl1pPr>
            <a:lvl2pPr>
              <a:defRPr sz="2000"/>
            </a:lvl2pPr>
            <a:lvl3pPr>
              <a:defRPr sz="2000"/>
            </a:lvl3pPr>
            <a:lvl4pPr>
              <a:defRPr sz="2000"/>
            </a:lvl4pPr>
            <a:lvl5pPr>
              <a:defRPr sz="2000"/>
            </a:lvl5pPr>
          </a:lstStyle>
          <a:p>
            <a:pPr lvl="0"/>
            <a:endParaRPr lang="en-US" dirty="0"/>
          </a:p>
        </p:txBody>
      </p:sp>
    </p:spTree>
    <p:extLst>
      <p:ext uri="{BB962C8B-B14F-4D97-AF65-F5344CB8AC3E}">
        <p14:creationId xmlns:p14="http://schemas.microsoft.com/office/powerpoint/2010/main" val="1545231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69428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chart</a:t>
            </a:r>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601216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2250"/>
              </a:lnSpc>
              <a:defRPr sz="21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1"/>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257175" indent="-257175">
              <a:buClr>
                <a:srgbClr val="006A71"/>
              </a:buClr>
              <a:buFont typeface="Wingdings" panose="05000000000000000000" pitchFamily="2" charset="2"/>
              <a:buChar char="§"/>
              <a:defRPr sz="1500">
                <a:solidFill>
                  <a:schemeClr val="accent4">
                    <a:lumMod val="75000"/>
                  </a:schemeClr>
                </a:solidFill>
              </a:defRPr>
            </a:lvl1pPr>
            <a:lvl2pPr>
              <a:buClr>
                <a:srgbClr val="9A4E9E"/>
              </a:buClr>
              <a:defRPr sz="1500">
                <a:solidFill>
                  <a:schemeClr val="accent4">
                    <a:lumMod val="75000"/>
                  </a:schemeClr>
                </a:solidFill>
              </a:defRPr>
            </a:lvl2pPr>
            <a:lvl3pPr>
              <a:buClr>
                <a:srgbClr val="C00000"/>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774987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805336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2250"/>
              </a:lnSpc>
              <a:defRPr sz="2100"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3879669" cy="419100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3" y="1600201"/>
            <a:ext cx="3879669" cy="419100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1" y="6705602"/>
            <a:ext cx="9143196" cy="162732"/>
          </a:xfrm>
          <a:prstGeom prst="rect">
            <a:avLst/>
          </a:prstGeom>
        </p:spPr>
      </p:pic>
    </p:spTree>
    <p:extLst>
      <p:ext uri="{BB962C8B-B14F-4D97-AF65-F5344CB8AC3E}">
        <p14:creationId xmlns:p14="http://schemas.microsoft.com/office/powerpoint/2010/main" val="24347532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305800" y="6019800"/>
            <a:ext cx="533400" cy="457200"/>
          </a:xfrm>
          <a:prstGeom prst="rect">
            <a:avLst/>
          </a:prstGeom>
        </p:spPr>
        <p:txBody>
          <a:bodyPr/>
          <a:lstStyle>
            <a:lvl1pPr>
              <a:defRPr/>
            </a:lvl1pPr>
          </a:lstStyle>
          <a:p>
            <a:pPr>
              <a:defRPr/>
            </a:pPr>
            <a:fld id="{C025F9FF-BE21-4B50-AC92-0E712C6A45AC}" type="slidenum">
              <a:rPr lang="en-US"/>
              <a:pPr>
                <a:defRPr/>
              </a:pPr>
              <a:t>‹#›</a:t>
            </a:fld>
            <a:endParaRPr lang="en-US"/>
          </a:p>
        </p:txBody>
      </p:sp>
    </p:spTree>
    <p:extLst>
      <p:ext uri="{BB962C8B-B14F-4D97-AF65-F5344CB8AC3E}">
        <p14:creationId xmlns:p14="http://schemas.microsoft.com/office/powerpoint/2010/main" val="86925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8441835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34F75BF-1DC2-49BB-BA8F-7776D960D342}" type="datetimeFigureOut">
              <a:rPr lang="en-US" smtClean="0"/>
              <a:t>11/22/2017</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92CC07A9-3350-497C-A68D-99D67D3FF266}" type="slidenum">
              <a:rPr lang="en-US" smtClean="0"/>
              <a:t>‹#›</a:t>
            </a:fld>
            <a:endParaRPr lang="en-US"/>
          </a:p>
        </p:txBody>
      </p:sp>
    </p:spTree>
    <p:extLst>
      <p:ext uri="{BB962C8B-B14F-4D97-AF65-F5344CB8AC3E}">
        <p14:creationId xmlns:p14="http://schemas.microsoft.com/office/powerpoint/2010/main" val="3493394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2367767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only">
    <p:spTree>
      <p:nvGrpSpPr>
        <p:cNvPr id="1" name=""/>
        <p:cNvGrpSpPr/>
        <p:nvPr/>
      </p:nvGrpSpPr>
      <p:grpSpPr>
        <a:xfrm>
          <a:off x="0" y="0"/>
          <a:ext cx="0" cy="0"/>
          <a:chOff x="0" y="0"/>
          <a:chExt cx="0" cy="0"/>
        </a:xfrm>
      </p:grpSpPr>
      <p:sp>
        <p:nvSpPr>
          <p:cNvPr id="7" name="Text Placeholder 10"/>
          <p:cNvSpPr>
            <a:spLocks noGrp="1"/>
          </p:cNvSpPr>
          <p:nvPr>
            <p:ph type="body" sz="quarter" idx="20" hasCustomPrompt="1"/>
          </p:nvPr>
        </p:nvSpPr>
        <p:spPr>
          <a:xfrm>
            <a:off x="371268" y="1196250"/>
            <a:ext cx="8401464" cy="327750"/>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
        <p:nvSpPr>
          <p:cNvPr id="5" name="Text Placeholder 10">
            <a:extLst>
              <a:ext uri="{FF2B5EF4-FFF2-40B4-BE49-F238E27FC236}">
                <a16:creationId xmlns:a16="http://schemas.microsoft.com/office/drawing/2014/main" id="{CB09BDE7-E691-4FB4-AC23-9F8CF25C7D49}"/>
              </a:ext>
            </a:extLst>
          </p:cNvPr>
          <p:cNvSpPr>
            <a:spLocks noGrp="1"/>
          </p:cNvSpPr>
          <p:nvPr>
            <p:ph type="body" sz="quarter" idx="21" hasCustomPrompt="1"/>
          </p:nvPr>
        </p:nvSpPr>
        <p:spPr>
          <a:xfrm>
            <a:off x="391845" y="2021003"/>
            <a:ext cx="4180155" cy="327750"/>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6" name="Text Placeholder 10">
            <a:extLst>
              <a:ext uri="{FF2B5EF4-FFF2-40B4-BE49-F238E27FC236}">
                <a16:creationId xmlns:a16="http://schemas.microsoft.com/office/drawing/2014/main" id="{E19E2F4F-C436-43FC-B7A6-1329170D3C28}"/>
              </a:ext>
            </a:extLst>
          </p:cNvPr>
          <p:cNvSpPr>
            <a:spLocks noGrp="1"/>
          </p:cNvSpPr>
          <p:nvPr>
            <p:ph type="body" sz="quarter" idx="22" hasCustomPrompt="1"/>
          </p:nvPr>
        </p:nvSpPr>
        <p:spPr>
          <a:xfrm>
            <a:off x="391845" y="2500077"/>
            <a:ext cx="4180155" cy="2062958"/>
          </a:xfrm>
          <a:prstGeom prst="rect">
            <a:avLst/>
          </a:prstGeom>
        </p:spPr>
        <p:txBody>
          <a:bodyPr numCol="2">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8" name="Text Placeholder 10">
            <a:extLst>
              <a:ext uri="{FF2B5EF4-FFF2-40B4-BE49-F238E27FC236}">
                <a16:creationId xmlns:a16="http://schemas.microsoft.com/office/drawing/2014/main" id="{472FF6CC-4388-425E-B3AB-9A256804CCFE}"/>
              </a:ext>
            </a:extLst>
          </p:cNvPr>
          <p:cNvSpPr>
            <a:spLocks noGrp="1"/>
          </p:cNvSpPr>
          <p:nvPr>
            <p:ph type="body" sz="quarter" idx="23" hasCustomPrompt="1"/>
          </p:nvPr>
        </p:nvSpPr>
        <p:spPr>
          <a:xfrm>
            <a:off x="4592577" y="2021003"/>
            <a:ext cx="4180155" cy="327750"/>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10" name="Text Placeholder 10">
            <a:extLst>
              <a:ext uri="{FF2B5EF4-FFF2-40B4-BE49-F238E27FC236}">
                <a16:creationId xmlns:a16="http://schemas.microsoft.com/office/drawing/2014/main" id="{84816C64-5484-4A44-A7E2-5E0AE3452F77}"/>
              </a:ext>
            </a:extLst>
          </p:cNvPr>
          <p:cNvSpPr>
            <a:spLocks noGrp="1"/>
          </p:cNvSpPr>
          <p:nvPr>
            <p:ph type="body" sz="quarter" idx="24" hasCustomPrompt="1"/>
          </p:nvPr>
        </p:nvSpPr>
        <p:spPr>
          <a:xfrm>
            <a:off x="4572000" y="2500077"/>
            <a:ext cx="4180155" cy="2062958"/>
          </a:xfrm>
          <a:prstGeom prst="rect">
            <a:avLst/>
          </a:prstGeom>
        </p:spPr>
        <p:txBody>
          <a:bodyPr numCol="2">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
        <p:nvSpPr>
          <p:cNvPr id="11" name="Text Placeholder 10">
            <a:extLst>
              <a:ext uri="{FF2B5EF4-FFF2-40B4-BE49-F238E27FC236}">
                <a16:creationId xmlns:a16="http://schemas.microsoft.com/office/drawing/2014/main" id="{63E89767-4BBF-4B1A-A3CD-6ACFA00B9627}"/>
              </a:ext>
            </a:extLst>
          </p:cNvPr>
          <p:cNvSpPr>
            <a:spLocks noGrp="1"/>
          </p:cNvSpPr>
          <p:nvPr>
            <p:ph type="body" sz="quarter" idx="25" hasCustomPrompt="1"/>
          </p:nvPr>
        </p:nvSpPr>
        <p:spPr>
          <a:xfrm>
            <a:off x="391845" y="4917789"/>
            <a:ext cx="8401464" cy="100788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p:txBody>
      </p:sp>
    </p:spTree>
    <p:extLst>
      <p:ext uri="{BB962C8B-B14F-4D97-AF65-F5344CB8AC3E}">
        <p14:creationId xmlns:p14="http://schemas.microsoft.com/office/powerpoint/2010/main" val="1653624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830917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xfrm>
            <a:off x="8305800" y="6019800"/>
            <a:ext cx="533400" cy="457200"/>
          </a:xfrm>
          <a:prstGeom prst="rect">
            <a:avLst/>
          </a:prstGeom>
        </p:spPr>
        <p:txBody>
          <a:bodyPr/>
          <a:lstStyle>
            <a:lvl1pPr>
              <a:defRPr/>
            </a:lvl1pPr>
          </a:lstStyle>
          <a:p>
            <a:pPr>
              <a:defRPr/>
            </a:pPr>
            <a:fld id="{C025F9FF-BE21-4B50-AC92-0E712C6A45AC}" type="slidenum">
              <a:rPr lang="en-US"/>
              <a:pPr>
                <a:defRPr/>
              </a:pPr>
              <a:t>‹#›</a:t>
            </a:fld>
            <a:endParaRPr lang="en-US"/>
          </a:p>
        </p:txBody>
      </p:sp>
    </p:spTree>
    <p:extLst>
      <p:ext uri="{BB962C8B-B14F-4D97-AF65-F5344CB8AC3E}">
        <p14:creationId xmlns:p14="http://schemas.microsoft.com/office/powerpoint/2010/main" val="336713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2250"/>
              </a:lnSpc>
              <a:defRPr sz="21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1"/>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257175" indent="-257175">
              <a:buClr>
                <a:srgbClr val="006A71"/>
              </a:buClr>
              <a:buFont typeface="Wingdings" panose="05000000000000000000" pitchFamily="2" charset="2"/>
              <a:buChar char="§"/>
              <a:defRPr sz="1500">
                <a:solidFill>
                  <a:schemeClr val="accent4">
                    <a:lumMod val="75000"/>
                  </a:schemeClr>
                </a:solidFill>
              </a:defRPr>
            </a:lvl1pPr>
            <a:lvl2pPr>
              <a:buClr>
                <a:srgbClr val="9A4E9E"/>
              </a:buClr>
              <a:defRPr sz="1500">
                <a:solidFill>
                  <a:schemeClr val="accent4">
                    <a:lumMod val="75000"/>
                  </a:schemeClr>
                </a:solidFill>
              </a:defRPr>
            </a:lvl2pPr>
            <a:lvl3pPr>
              <a:buClr>
                <a:srgbClr val="C00000"/>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1666487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smtClean="0"/>
              <a:t>Insert partner organization logo</a:t>
            </a:r>
            <a:endParaRPr lang="en-US" dirty="0"/>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539440" y="5828462"/>
            <a:ext cx="1396156" cy="850673"/>
          </a:xfrm>
          <a:prstGeom prst="rect">
            <a:avLst/>
          </a:prstGeom>
        </p:spPr>
      </p:pic>
    </p:spTree>
    <p:extLst>
      <p:ext uri="{BB962C8B-B14F-4D97-AF65-F5344CB8AC3E}">
        <p14:creationId xmlns:p14="http://schemas.microsoft.com/office/powerpoint/2010/main" val="245220933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261074333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877046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54616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291934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342892" indent="-342892">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3126577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1"/>
          </a:xfrm>
          <a:prstGeom prst="rect">
            <a:avLst/>
          </a:prstGeom>
        </p:spPr>
        <p:txBody>
          <a:bodyPr/>
          <a:lstStyle>
            <a:lvl1pPr>
              <a:defRPr/>
            </a:lvl1pPr>
          </a:lstStyle>
          <a:p>
            <a:pPr eaLnBrk="0" fontAlgn="base" hangingPunct="0">
              <a:spcBef>
                <a:spcPct val="0"/>
              </a:spcBef>
              <a:spcAft>
                <a:spcPct val="0"/>
              </a:spcAft>
            </a:pPr>
            <a:endParaRPr lang="en-US" dirty="0">
              <a:solidFill>
                <a:srgbClr val="0F56DC"/>
              </a:solidFill>
            </a:endParaRPr>
          </a:p>
        </p:txBody>
      </p:sp>
      <p:sp>
        <p:nvSpPr>
          <p:cNvPr id="5" name="Footer Placeholder 4"/>
          <p:cNvSpPr>
            <a:spLocks noGrp="1"/>
          </p:cNvSpPr>
          <p:nvPr>
            <p:ph type="ftr" sz="quarter" idx="11"/>
          </p:nvPr>
        </p:nvSpPr>
        <p:spPr>
          <a:xfrm>
            <a:off x="3124200" y="6245225"/>
            <a:ext cx="2895600" cy="476251"/>
          </a:xfrm>
          <a:prstGeom prst="rect">
            <a:avLst/>
          </a:prstGeom>
        </p:spPr>
        <p:txBody>
          <a:bodyPr/>
          <a:lstStyle>
            <a:lvl1pPr>
              <a:defRPr/>
            </a:lvl1pPr>
          </a:lstStyle>
          <a:p>
            <a:pPr eaLnBrk="0" fontAlgn="base" hangingPunct="0">
              <a:spcBef>
                <a:spcPct val="0"/>
              </a:spcBef>
              <a:spcAft>
                <a:spcPct val="0"/>
              </a:spcAft>
            </a:pPr>
            <a:endParaRPr lang="en-US" dirty="0">
              <a:solidFill>
                <a:srgbClr val="0F56DC"/>
              </a:solidFill>
            </a:endParaRPr>
          </a:p>
        </p:txBody>
      </p:sp>
      <p:sp>
        <p:nvSpPr>
          <p:cNvPr id="6" name="Slide Number Placeholder 5"/>
          <p:cNvSpPr>
            <a:spLocks noGrp="1"/>
          </p:cNvSpPr>
          <p:nvPr>
            <p:ph type="sldNum" sz="quarter" idx="12"/>
          </p:nvPr>
        </p:nvSpPr>
        <p:spPr>
          <a:xfrm>
            <a:off x="6553200" y="6245225"/>
            <a:ext cx="2133600" cy="476251"/>
          </a:xfrm>
          <a:prstGeom prst="rect">
            <a:avLst/>
          </a:prstGeom>
        </p:spPr>
        <p:txBody>
          <a:bodyPr/>
          <a:lstStyle>
            <a:lvl1pPr>
              <a:defRPr/>
            </a:lvl1pPr>
          </a:lstStyle>
          <a:p>
            <a:pPr eaLnBrk="0" fontAlgn="base" hangingPunct="0">
              <a:spcBef>
                <a:spcPct val="0"/>
              </a:spcBef>
              <a:spcAft>
                <a:spcPct val="0"/>
              </a:spcAft>
            </a:pPr>
            <a:fld id="{9FA21C8F-9A1D-4D5D-AC23-CCC23FD7A4EA}" type="slidenum">
              <a:rPr lang="en-US">
                <a:solidFill>
                  <a:srgbClr val="0F56DC"/>
                </a:solidFill>
              </a:rPr>
              <a:pPr eaLnBrk="0" fontAlgn="base" hangingPunct="0">
                <a:spcBef>
                  <a:spcPct val="0"/>
                </a:spcBef>
                <a:spcAft>
                  <a:spcPct val="0"/>
                </a:spcAft>
              </a:pPr>
              <a:t>‹#›</a:t>
            </a:fld>
            <a:endParaRPr lang="en-US" dirty="0">
              <a:solidFill>
                <a:srgbClr val="0F56DC"/>
              </a:solidFill>
            </a:endParaRPr>
          </a:p>
        </p:txBody>
      </p:sp>
    </p:spTree>
    <p:extLst>
      <p:ext uri="{BB962C8B-B14F-4D97-AF65-F5344CB8AC3E}">
        <p14:creationId xmlns:p14="http://schemas.microsoft.com/office/powerpoint/2010/main" val="2749785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50315160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55904608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9144000" cy="179165"/>
          </a:xfrm>
          <a:prstGeom prst="rect">
            <a:avLst/>
          </a:prstGeom>
        </p:spPr>
      </p:pic>
      <p:sp>
        <p:nvSpPr>
          <p:cNvPr id="6" name="Text Placeholder 7"/>
          <p:cNvSpPr>
            <a:spLocks noGrp="1"/>
          </p:cNvSpPr>
          <p:nvPr>
            <p:ph type="body" sz="quarter" idx="10"/>
          </p:nvPr>
        </p:nvSpPr>
        <p:spPr>
          <a:xfrm>
            <a:off x="457200" y="1545167"/>
            <a:ext cx="8229600" cy="4455584"/>
          </a:xfrm>
          <a:prstGeom prst="rect">
            <a:avLst/>
          </a:prstGeo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6164538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30858" y="6231349"/>
            <a:ext cx="1830939" cy="493905"/>
          </a:xfrm>
          <a:prstGeom prst="rect">
            <a:avLst/>
          </a:prstGeom>
        </p:spPr>
      </p:pic>
    </p:spTree>
    <p:extLst>
      <p:ext uri="{BB962C8B-B14F-4D97-AF65-F5344CB8AC3E}">
        <p14:creationId xmlns:p14="http://schemas.microsoft.com/office/powerpoint/2010/main" val="312174189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88456511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29614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217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7197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84786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grpSp>
        <p:nvGrpSpPr>
          <p:cNvPr id="18" name="Group 17"/>
          <p:cNvGrpSpPr/>
          <p:nvPr userDrawn="1"/>
        </p:nvGrpSpPr>
        <p:grpSpPr>
          <a:xfrm>
            <a:off x="2914650" y="-12700"/>
            <a:ext cx="6237281" cy="2468034"/>
            <a:chOff x="3886200" y="-12700"/>
            <a:chExt cx="8316374" cy="2468034"/>
          </a:xfrm>
        </p:grpSpPr>
        <p:sp>
          <p:nvSpPr>
            <p:cNvPr id="20" name="Right Triangle 19"/>
            <p:cNvSpPr/>
            <p:nvPr/>
          </p:nvSpPr>
          <p:spPr>
            <a:xfrm rot="10800000">
              <a:off x="3886200" y="0"/>
              <a:ext cx="8316374" cy="2455334"/>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86600" y="-12700"/>
              <a:ext cx="5115974" cy="898527"/>
            </a:xfrm>
            <a:prstGeom prst="rect">
              <a:avLst/>
            </a:prstGeom>
          </p:spPr>
        </p:pic>
      </p:grpSp>
    </p:spTree>
    <p:extLst>
      <p:ext uri="{BB962C8B-B14F-4D97-AF65-F5344CB8AC3E}">
        <p14:creationId xmlns:p14="http://schemas.microsoft.com/office/powerpoint/2010/main" val="735696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ight Triangle 6"/>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2372565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2019302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31171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817493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Right Triangle 5"/>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1587578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Right Triangle 4"/>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005688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2702940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93410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41570127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ight Triangle 6"/>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1709652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27176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ight Triangle 6"/>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360642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0" name="Right Triangle 9"/>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3424090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Right Triangle 7"/>
          <p:cNvSpPr/>
          <p:nvPr userDrawn="1"/>
        </p:nvSpPr>
        <p:spPr>
          <a:xfrm rot="10800000" flipV="1">
            <a:off x="7600950" y="5283200"/>
            <a:ext cx="1543050" cy="15748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3"/>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8696" b="88406" l="2941" r="96078">
                        <a14:foregroundMark x1="29412" y1="26812" x2="29412" y2="26812"/>
                        <a14:foregroundMark x1="16667" y1="52899" x2="16667" y2="52899"/>
                      </a14:backgroundRemoval>
                    </a14:imgEffect>
                  </a14:imgLayer>
                </a14:imgProps>
              </a:ext>
              <a:ext uri="{28A0092B-C50C-407E-A947-70E740481C1C}">
                <a14:useLocalDpi xmlns:a14="http://schemas.microsoft.com/office/drawing/2010/main" val="0"/>
              </a:ext>
            </a:extLst>
          </a:blip>
          <a:srcRect/>
          <a:stretch/>
        </p:blipFill>
        <p:spPr>
          <a:xfrm>
            <a:off x="8345961" y="5717463"/>
            <a:ext cx="731365" cy="1314286"/>
          </a:xfrm>
          <a:prstGeom prst="rect">
            <a:avLst/>
          </a:prstGeom>
        </p:spPr>
      </p:pic>
    </p:spTree>
    <p:extLst>
      <p:ext uri="{BB962C8B-B14F-4D97-AF65-F5344CB8AC3E}">
        <p14:creationId xmlns:p14="http://schemas.microsoft.com/office/powerpoint/2010/main" val="720177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inkage - Simple Slide">
    <p:spTree>
      <p:nvGrpSpPr>
        <p:cNvPr id="1" name=""/>
        <p:cNvGrpSpPr/>
        <p:nvPr/>
      </p:nvGrpSpPr>
      <p:grpSpPr>
        <a:xfrm>
          <a:off x="0" y="0"/>
          <a:ext cx="0" cy="0"/>
          <a:chOff x="0" y="0"/>
          <a:chExt cx="0" cy="0"/>
        </a:xfrm>
      </p:grpSpPr>
      <p:sp>
        <p:nvSpPr>
          <p:cNvPr id="3" name="Rectangle 2"/>
          <p:cNvSpPr/>
          <p:nvPr userDrawn="1"/>
        </p:nvSpPr>
        <p:spPr>
          <a:xfrm>
            <a:off x="1" y="1"/>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1150227" y="203234"/>
            <a:ext cx="7772400" cy="694507"/>
          </a:xfrm>
          <a:prstGeom prst="rect">
            <a:avLst/>
          </a:prstGeom>
        </p:spPr>
        <p:txBody>
          <a:bodyPr/>
          <a:lstStyle>
            <a:lvl1pPr algn="l">
              <a:defRPr sz="2400">
                <a:solidFill>
                  <a:schemeClr val="tx1">
                    <a:lumMod val="50000"/>
                    <a:lumOff val="50000"/>
                  </a:schemeClr>
                </a:solidFill>
                <a:latin typeface="Franklin Gothic Medium"/>
                <a:cs typeface="Franklin Gothic Medium"/>
              </a:defRPr>
            </a:lvl1pPr>
          </a:lstStyle>
          <a:p>
            <a:r>
              <a:rPr lang="en-US" dirty="0"/>
              <a:t>Linkage to Care: Click to Edit</a:t>
            </a:r>
          </a:p>
        </p:txBody>
      </p:sp>
      <p:pic>
        <p:nvPicPr>
          <p:cNvPr id="4" name="Picture 3" descr="linkage-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499" y="131776"/>
            <a:ext cx="820225" cy="820225"/>
          </a:xfrm>
          <a:prstGeom prst="rect">
            <a:avLst/>
          </a:prstGeom>
        </p:spPr>
      </p:pic>
    </p:spTree>
    <p:extLst>
      <p:ext uri="{BB962C8B-B14F-4D97-AF65-F5344CB8AC3E}">
        <p14:creationId xmlns:p14="http://schemas.microsoft.com/office/powerpoint/2010/main" val="294197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84418352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27109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767197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7.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10.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1.xml"/><Relationship Id="rId7" Type="http://schemas.openxmlformats.org/officeDocument/2006/relationships/image" Target="../media/image5.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13.xml"/><Relationship Id="rId18" Type="http://schemas.openxmlformats.org/officeDocument/2006/relationships/image" Target="../media/image10.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6.png"/><Relationship Id="rId2" Type="http://schemas.openxmlformats.org/officeDocument/2006/relationships/slideLayout" Target="../slideLayouts/slideLayout22.xml"/><Relationship Id="rId16"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7.jp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theme" Target="../theme/theme14.xml"/><Relationship Id="rId9"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5.xml"/><Relationship Id="rId1" Type="http://schemas.openxmlformats.org/officeDocument/2006/relationships/slideLayout" Target="../slideLayouts/slideLayout36.xml"/><Relationship Id="rId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9.xml"/><Relationship Id="rId7" Type="http://schemas.openxmlformats.org/officeDocument/2006/relationships/theme" Target="../theme/theme16.xml"/><Relationship Id="rId12" Type="http://schemas.openxmlformats.org/officeDocument/2006/relationships/image" Target="../media/image13.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6.png"/><Relationship Id="rId5" Type="http://schemas.openxmlformats.org/officeDocument/2006/relationships/slideLayout" Target="../slideLayouts/slideLayout41.xml"/><Relationship Id="rId10" Type="http://schemas.openxmlformats.org/officeDocument/2006/relationships/image" Target="../media/image5.png"/><Relationship Id="rId4" Type="http://schemas.openxmlformats.org/officeDocument/2006/relationships/slideLayout" Target="../slideLayouts/slideLayout40.xml"/><Relationship Id="rId9"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17.xml"/><Relationship Id="rId1" Type="http://schemas.openxmlformats.org/officeDocument/2006/relationships/slideLayout" Target="../slideLayouts/slideLayout4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8.xml"/><Relationship Id="rId7" Type="http://schemas.openxmlformats.org/officeDocument/2006/relationships/image" Target="../media/image5.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 Id="rId9" Type="http://schemas.openxmlformats.org/officeDocument/2006/relationships/image" Target="../media/image14.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9.xml"/><Relationship Id="rId1" Type="http://schemas.openxmlformats.org/officeDocument/2006/relationships/slideLayout" Target="../slideLayouts/slideLayout46.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image" Target="../media/image4.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7.jpg"/><Relationship Id="rId5" Type="http://schemas.openxmlformats.org/officeDocument/2006/relationships/theme" Target="../theme/theme20.xml"/><Relationship Id="rId10" Type="http://schemas.openxmlformats.org/officeDocument/2006/relationships/image" Target="../media/image15.png"/><Relationship Id="rId4" Type="http://schemas.openxmlformats.org/officeDocument/2006/relationships/slideLayout" Target="../slideLayouts/slideLayout50.xml"/><Relationship Id="rId9"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2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theme" Target="../theme/theme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8.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38473573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958733771"/>
      </p:ext>
    </p:extLst>
  </p:cSld>
  <p:clrMap bg1="lt1" tx1="dk1" bg2="lt2" tx2="dk2" accent1="accent1" accent2="accent2" accent3="accent3" accent4="accent4" accent5="accent5" accent6="accent6" hlink="hlink" folHlink="folHlink"/>
  <p:sldLayoutIdLst>
    <p:sldLayoutId id="2147483702" r:id="rId1"/>
    <p:sldLayoutId id="2147483703" r:id="rId2"/>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32718"/>
      </p:ext>
    </p:extLst>
  </p:cSld>
  <p:clrMap bg1="lt1" tx1="dk1" bg2="lt2" tx2="dk2" accent1="accent1" accent2="accent2" accent3="accent3" accent4="accent4" accent5="accent5" accent6="accent6" hlink="hlink" folHlink="folHlink"/>
  <p:sldLayoutIdLst>
    <p:sldLayoutId id="2147483705"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8">
            <a:extLst>
              <a:ext uri="{FF2B5EF4-FFF2-40B4-BE49-F238E27FC236}">
                <a16:creationId xmlns:a16="http://schemas.microsoft.com/office/drawing/2014/main" id="{F48A1317-8CC2-4799-A5FE-7618596D0CD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633021" y="6134601"/>
            <a:ext cx="1365160" cy="698699"/>
          </a:xfrm>
          <a:prstGeom prst="rect">
            <a:avLst/>
          </a:prstGeom>
        </p:spPr>
      </p:pic>
    </p:spTree>
    <p:extLst>
      <p:ext uri="{BB962C8B-B14F-4D97-AF65-F5344CB8AC3E}">
        <p14:creationId xmlns:p14="http://schemas.microsoft.com/office/powerpoint/2010/main" val="364355966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265127944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046"/>
      </p:ext>
    </p:extLst>
  </p:cSld>
  <p:clrMap bg1="lt1" tx1="dk1" bg2="lt2" tx2="dk2" accent1="accent1" accent2="accent2" accent3="accent3" accent4="accent4" accent5="accent5" accent6="accent6" hlink="hlink" folHlink="folHlink"/>
  <p:sldLayoutIdLst>
    <p:sldLayoutId id="2147483724"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8"/>
          <p:cNvPicPr>
            <a:picLocks noChangeAspect="1"/>
          </p:cNvPicPr>
          <p:nvPr userDrawn="1"/>
        </p:nvPicPr>
        <p:blipFill rotWithShape="1">
          <a:blip r:embed="rId12">
            <a:extLst>
              <a:ext uri="{28A0092B-C50C-407E-A947-70E740481C1C}">
                <a14:useLocalDpi xmlns:a14="http://schemas.microsoft.com/office/drawing/2010/main" val="0"/>
              </a:ext>
            </a:extLst>
          </a:blip>
          <a:srcRect/>
          <a:stretch/>
        </p:blipFill>
        <p:spPr>
          <a:xfrm>
            <a:off x="5968808" y="6166746"/>
            <a:ext cx="992824" cy="604924"/>
          </a:xfrm>
          <a:prstGeom prst="rect">
            <a:avLst/>
          </a:prstGeom>
        </p:spPr>
      </p:pic>
    </p:spTree>
    <p:extLst>
      <p:ext uri="{BB962C8B-B14F-4D97-AF65-F5344CB8AC3E}">
        <p14:creationId xmlns:p14="http://schemas.microsoft.com/office/powerpoint/2010/main" val="32121214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5968808" y="6158828"/>
            <a:ext cx="1057493" cy="644327"/>
          </a:xfrm>
          <a:prstGeom prst="rect">
            <a:avLst/>
          </a:prstGeom>
        </p:spPr>
      </p:pic>
    </p:spTree>
    <p:extLst>
      <p:ext uri="{BB962C8B-B14F-4D97-AF65-F5344CB8AC3E}">
        <p14:creationId xmlns:p14="http://schemas.microsoft.com/office/powerpoint/2010/main" val="369932124"/>
      </p:ext>
    </p:extLst>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a:stretch/>
        </p:blipFill>
        <p:spPr>
          <a:xfrm>
            <a:off x="5968808" y="6138002"/>
            <a:ext cx="1057493" cy="644327"/>
          </a:xfrm>
          <a:prstGeom prst="rect">
            <a:avLst/>
          </a:prstGeom>
        </p:spPr>
      </p:pic>
    </p:spTree>
    <p:extLst>
      <p:ext uri="{BB962C8B-B14F-4D97-AF65-F5344CB8AC3E}">
        <p14:creationId xmlns:p14="http://schemas.microsoft.com/office/powerpoint/2010/main" val="746312021"/>
      </p:ext>
    </p:extLst>
  </p:cSld>
  <p:clrMap bg1="lt1" tx1="dk1" bg2="lt2" tx2="dk2" accent1="accent1" accent2="accent2" accent3="accent3" accent4="accent4" accent5="accent5" accent6="accent6" hlink="hlink" folHlink="folHlink"/>
  <p:sldLayoutIdLst>
    <p:sldLayoutId id="2147483735" r:id="rId1"/>
    <p:sldLayoutId id="2147483736" r:id="rId2"/>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660429"/>
      </p:ext>
    </p:extLst>
  </p:cSld>
  <p:clrMap bg1="lt1" tx1="dk1" bg2="lt2" tx2="dk2" accent1="accent1" accent2="accent2" accent3="accent3" accent4="accent4" accent5="accent5" accent6="accent6" hlink="hlink" folHlink="folHlink"/>
  <p:sldLayoutIdLst>
    <p:sldLayoutId id="2147483738"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530858" y="6231349"/>
            <a:ext cx="1830939" cy="493905"/>
          </a:xfrm>
          <a:prstGeom prst="rect">
            <a:avLst/>
          </a:prstGeom>
        </p:spPr>
      </p:pic>
    </p:spTree>
    <p:extLst>
      <p:ext uri="{BB962C8B-B14F-4D97-AF65-F5344CB8AC3E}">
        <p14:creationId xmlns:p14="http://schemas.microsoft.com/office/powerpoint/2010/main" val="317016912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D071BC7B-33C2-4D74-A086-88E1BF0BB4ED}" type="datetime1">
              <a:rPr lang="en-US" smtClean="0"/>
              <a:t>11/22/2017</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453824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75" r:id="rId4"/>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5" r:id="rId3"/>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92" r:id="rId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p:nvCxnSpPr>
        <p:spPr>
          <a:xfrm>
            <a:off x="6390640" y="277955"/>
            <a:ext cx="1" cy="56742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889" r="8194"/>
          <a:stretch/>
        </p:blipFill>
        <p:spPr>
          <a:xfrm>
            <a:off x="6692244" y="151234"/>
            <a:ext cx="2286000" cy="8641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11" name="Group 10"/>
          <p:cNvGrpSpPr/>
          <p:nvPr/>
        </p:nvGrpSpPr>
        <p:grpSpPr>
          <a:xfrm>
            <a:off x="267971" y="6158828"/>
            <a:ext cx="3332362" cy="644457"/>
            <a:chOff x="96783" y="5870950"/>
            <a:chExt cx="5295820" cy="1024179"/>
          </a:xfrm>
        </p:grpSpPr>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91"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userDrawn="1"/>
        </p:nvCxnSpPr>
        <p:spPr>
          <a:xfrm>
            <a:off x="7447051" y="400747"/>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0813" y="309031"/>
            <a:ext cx="1332025" cy="661659"/>
          </a:xfrm>
          <a:prstGeom prst="rect">
            <a:avLst/>
          </a:prstGeom>
        </p:spPr>
      </p:pic>
    </p:spTree>
    <p:extLst>
      <p:ext uri="{BB962C8B-B14F-4D97-AF65-F5344CB8AC3E}">
        <p14:creationId xmlns:p14="http://schemas.microsoft.com/office/powerpoint/2010/main" val="978868324"/>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hiv/basics/statistics.html"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nchs/data/hpdata2020/HP2020MCR-B03-Overview.pdf"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nchs/data/hpdata2020/HP2020MCR-D01-Technical-Notes.pdf"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nchs/data/hpdata2020/HP2020MCR-D01-Technical-Notes.pdf"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healthypeople.gov/2020/implement/MapSharingLibrary.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0.jp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cdc.gov/std" TargetMode="External"/><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36.jpeg"/><Relationship Id="rId5" Type="http://schemas.openxmlformats.org/officeDocument/2006/relationships/image" Target="../media/image10.jp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std/" TargetMode="External"/><Relationship Id="rId7"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hyperlink" Target="https://www.cdc.gov/std/dstdp/dstdp-stakeholder-report-design_web.pdf" TargetMode="External"/><Relationship Id="rId5" Type="http://schemas.openxmlformats.org/officeDocument/2006/relationships/hyperlink" Target="https://www.cdc.gov/std/stats15/STD-Surveillance-2015-print.pdf" TargetMode="External"/><Relationship Id="rId4" Type="http://schemas.openxmlformats.org/officeDocument/2006/relationships/hyperlink" Target="https://www.cdc.gov/std/syphilis/SyphilisCalltoActionApril2017.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36.xml"/><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hyperlink" Target="https://www.healthypeople.gov/2020/topics-objectives/topic/sexually-transmitted-disease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hyperlink" Target="https://www.cdc.gov/nchhstp/newsroom/docs/factsheets/STD-Trends-508.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5.jpe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46.xml"/><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hyperlink" Target="https://www.healthypeople.gov/2020/topics-objectives/topic/sexually-transmitted-diseases"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hyperlink" Target="https://www.cdc.gov/nchhstp/newsroom/docs/factsheets/STD-Trends-508.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8.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4.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83.xml"/><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5.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3" Type="http://schemas.openxmlformats.org/officeDocument/2006/relationships/hyperlink" Target="mailto:Deann.gruber@la.gov" TargetMode="External"/><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416" y="1366717"/>
            <a:ext cx="8953168" cy="1195977"/>
          </a:xfrm>
        </p:spPr>
        <p:txBody>
          <a:bodyPr/>
          <a:lstStyle/>
          <a:p>
            <a:r>
              <a:rPr lang="en-US" sz="2800" dirty="0" smtClean="0"/>
              <a:t>Progress Review Webinar:</a:t>
            </a:r>
            <a:br>
              <a:rPr lang="en-US" sz="2800" dirty="0" smtClean="0"/>
            </a:br>
            <a:r>
              <a:rPr lang="en-US" sz="2800" dirty="0" smtClean="0"/>
              <a:t>Sexually Transmitted Diseases and HIV </a:t>
            </a:r>
            <a:endParaRPr lang="en-US" sz="28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2" name="Text Placeholder 1"/>
          <p:cNvSpPr>
            <a:spLocks noGrp="1"/>
          </p:cNvSpPr>
          <p:nvPr>
            <p:ph type="body" sz="quarter" idx="14"/>
          </p:nvPr>
        </p:nvSpPr>
        <p:spPr/>
        <p:txBody>
          <a:bodyPr/>
          <a:lstStyle/>
          <a:p>
            <a:r>
              <a:rPr lang="en-US" dirty="0" smtClean="0"/>
              <a:t>August 1, 2017</a:t>
            </a:r>
            <a:endParaRPr lang="en-US" dirty="0"/>
          </a:p>
        </p:txBody>
      </p:sp>
    </p:spTree>
    <p:extLst>
      <p:ext uri="{BB962C8B-B14F-4D97-AF65-F5344CB8AC3E}">
        <p14:creationId xmlns:p14="http://schemas.microsoft.com/office/powerpoint/2010/main" val="3079961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572767"/>
            <a:ext cx="8401464" cy="4000719"/>
          </a:xfrm>
        </p:spPr>
        <p:txBody>
          <a:bodyPr>
            <a:noAutofit/>
          </a:bodyPr>
          <a:lstStyle/>
          <a:p>
            <a:pPr>
              <a:buSzPct val="150000"/>
              <a:buFont typeface="Arial" panose="020B0604020202020204" pitchFamily="34" charset="0"/>
              <a:buChar char="•"/>
            </a:pPr>
            <a:r>
              <a:rPr lang="en-US" sz="2100" dirty="0"/>
              <a:t>In 2014, 37,600 new HIV infections occurred</a:t>
            </a:r>
            <a:r>
              <a:rPr lang="en-US" sz="2100" dirty="0" smtClean="0"/>
              <a:t>.</a:t>
            </a:r>
          </a:p>
          <a:p>
            <a:pPr>
              <a:buSzPct val="150000"/>
              <a:buFont typeface="Arial" panose="020B0604020202020204" pitchFamily="34" charset="0"/>
              <a:buChar char="•"/>
            </a:pPr>
            <a:endParaRPr lang="en-US" sz="2100" dirty="0"/>
          </a:p>
          <a:p>
            <a:pPr>
              <a:buSzPct val="150000"/>
              <a:buFont typeface="Arial" panose="020B0604020202020204" pitchFamily="34" charset="0"/>
              <a:buChar char="•"/>
            </a:pPr>
            <a:r>
              <a:rPr lang="en-US" sz="2100" dirty="0"/>
              <a:t>Gay, bisexual, and other men who have sexual contact with men </a:t>
            </a:r>
            <a:r>
              <a:rPr lang="en-US" sz="2100" dirty="0" smtClean="0"/>
              <a:t>represented 70% of new HIV infections in 2014.</a:t>
            </a:r>
          </a:p>
          <a:p>
            <a:pPr>
              <a:buSzPct val="150000"/>
              <a:buFont typeface="Arial" panose="020B0604020202020204" pitchFamily="34" charset="0"/>
              <a:buChar char="•"/>
            </a:pPr>
            <a:endParaRPr lang="en-US" sz="2100" dirty="0"/>
          </a:p>
          <a:p>
            <a:pPr>
              <a:buSzPct val="150000"/>
              <a:buFont typeface="Arial" panose="020B0604020202020204" pitchFamily="34" charset="0"/>
              <a:buChar char="•"/>
            </a:pPr>
            <a:r>
              <a:rPr lang="en-US" sz="2100" dirty="0"/>
              <a:t>About </a:t>
            </a:r>
            <a:r>
              <a:rPr lang="en-US" sz="2100" dirty="0" smtClean="0"/>
              <a:t>15% </a:t>
            </a:r>
            <a:r>
              <a:rPr lang="en-US" sz="2100" dirty="0"/>
              <a:t>of the estimated </a:t>
            </a:r>
            <a:r>
              <a:rPr lang="en-US" sz="2100" dirty="0" smtClean="0"/>
              <a:t>1.1 </a:t>
            </a:r>
            <a:r>
              <a:rPr lang="en-US" sz="2100" dirty="0"/>
              <a:t>million persons living with HIV at the end of </a:t>
            </a:r>
            <a:r>
              <a:rPr lang="en-US" sz="2100" dirty="0" smtClean="0"/>
              <a:t>2014 </a:t>
            </a:r>
            <a:r>
              <a:rPr lang="en-US" sz="2100" dirty="0"/>
              <a:t>were unaware of their infection. </a:t>
            </a:r>
          </a:p>
          <a:p>
            <a:pPr>
              <a:buSzPct val="150000"/>
              <a:buFont typeface="Arial" panose="020B0604020202020204" pitchFamily="34" charset="0"/>
              <a:buChar char="•"/>
            </a:pPr>
            <a:endParaRPr lang="en-US" sz="2100" dirty="0" smtClean="0"/>
          </a:p>
          <a:p>
            <a:pPr>
              <a:buSzPct val="150000"/>
              <a:buFont typeface="Arial" panose="020B0604020202020204" pitchFamily="34" charset="0"/>
              <a:buChar char="•"/>
            </a:pPr>
            <a:r>
              <a:rPr lang="en-US" sz="2100" dirty="0" smtClean="0"/>
              <a:t>In 2014, HIV infection was the 8</a:t>
            </a:r>
            <a:r>
              <a:rPr lang="en-US" sz="2100" baseline="30000" dirty="0" smtClean="0"/>
              <a:t>th</a:t>
            </a:r>
            <a:r>
              <a:rPr lang="en-US" sz="2100" dirty="0" smtClean="0"/>
              <a:t> and 9</a:t>
            </a:r>
            <a:r>
              <a:rPr lang="en-US" sz="2100" baseline="30000" dirty="0" smtClean="0"/>
              <a:t>th</a:t>
            </a:r>
            <a:r>
              <a:rPr lang="en-US" sz="2100" dirty="0" smtClean="0"/>
              <a:t> leading cause of death among persons aged 25-34 and 35-44, respectively.</a:t>
            </a:r>
          </a:p>
          <a:p>
            <a:pPr>
              <a:buSzPct val="150000"/>
              <a:buFont typeface="Arial" panose="020B0604020202020204" pitchFamily="34" charset="0"/>
              <a:buChar char="•"/>
            </a:pPr>
            <a:endParaRPr lang="en-US" sz="2100" dirty="0" smtClean="0"/>
          </a:p>
          <a:p>
            <a:pPr>
              <a:buSzPct val="150000"/>
              <a:buFont typeface="Arial" panose="020B0604020202020204" pitchFamily="34" charset="0"/>
              <a:buChar char="•"/>
            </a:pPr>
            <a:r>
              <a:rPr lang="en-US" sz="2100" dirty="0" smtClean="0"/>
              <a:t>Lifetime HIV </a:t>
            </a:r>
            <a:r>
              <a:rPr lang="en-US" sz="2100" dirty="0"/>
              <a:t>treatment costs $449,000 (in 2015 </a:t>
            </a:r>
            <a:r>
              <a:rPr lang="en-US" sz="2100" dirty="0" smtClean="0"/>
              <a:t>dollars</a:t>
            </a:r>
            <a:r>
              <a:rPr lang="en-US" sz="2100" dirty="0"/>
              <a:t>).</a:t>
            </a:r>
          </a:p>
          <a:p>
            <a:pPr marL="0" indent="0">
              <a:buSzPct val="150000"/>
              <a:buNone/>
            </a:pPr>
            <a:endParaRPr lang="en-US" sz="2100" dirty="0" smtClean="0"/>
          </a:p>
          <a:p>
            <a:pPr marL="0" indent="0">
              <a:buSzPct val="150000"/>
              <a:buNone/>
            </a:pPr>
            <a:endParaRPr lang="en-US" sz="2100" dirty="0" smtClean="0"/>
          </a:p>
        </p:txBody>
      </p:sp>
      <p:sp>
        <p:nvSpPr>
          <p:cNvPr id="4" name="Title 3"/>
          <p:cNvSpPr>
            <a:spLocks noGrp="1"/>
          </p:cNvSpPr>
          <p:nvPr>
            <p:ph type="title"/>
          </p:nvPr>
        </p:nvSpPr>
        <p:spPr>
          <a:xfrm>
            <a:off x="577517" y="131762"/>
            <a:ext cx="6894094" cy="797628"/>
          </a:xfrm>
        </p:spPr>
        <p:txBody>
          <a:bodyPr/>
          <a:lstStyle/>
          <a:p>
            <a:r>
              <a:rPr lang="en-US" b="1" dirty="0" smtClean="0"/>
              <a:t>The Burden </a:t>
            </a:r>
            <a:r>
              <a:rPr lang="en-US" b="1" dirty="0"/>
              <a:t>of HIV in the United States</a:t>
            </a:r>
          </a:p>
        </p:txBody>
      </p:sp>
      <p:sp>
        <p:nvSpPr>
          <p:cNvPr id="5" name="Text Placeholder 16"/>
          <p:cNvSpPr txBox="1">
            <a:spLocks/>
          </p:cNvSpPr>
          <p:nvPr/>
        </p:nvSpPr>
        <p:spPr>
          <a:xfrm>
            <a:off x="0" y="5727033"/>
            <a:ext cx="9144000" cy="8181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latin typeface="Verdana" panose="020B0604030504040204" pitchFamily="34" charset="0"/>
                <a:ea typeface="Verdana" panose="020B0604030504040204" pitchFamily="34" charset="0"/>
                <a:cs typeface="Verdana" panose="020B0604030504040204" pitchFamily="34" charset="0"/>
              </a:rPr>
              <a:t>SOURCES: HIV/AIDS Basic Statistics, CDC/NCHHSTP available at: </a:t>
            </a:r>
            <a:r>
              <a:rPr lang="en-US" sz="1000" dirty="0" smtClean="0">
                <a:latin typeface="Verdana" panose="020B0604030504040204" pitchFamily="34" charset="0"/>
                <a:ea typeface="Verdana" panose="020B0604030504040204" pitchFamily="34" charset="0"/>
                <a:cs typeface="Verdana" panose="020B0604030504040204" pitchFamily="34" charset="0"/>
                <a:hlinkClick r:id="rId3"/>
              </a:rPr>
              <a:t>https://www.cdc.gov/hiv/basics/statistics.html</a:t>
            </a:r>
            <a:r>
              <a:rPr lang="en-US" sz="1000" dirty="0">
                <a:latin typeface="Verdana" panose="020B0604030504040204" pitchFamily="34" charset="0"/>
                <a:ea typeface="Verdana" panose="020B0604030504040204" pitchFamily="34" charset="0"/>
                <a:cs typeface="Verdana" panose="020B0604030504040204" pitchFamily="34" charset="0"/>
              </a:rPr>
              <a:t>;</a:t>
            </a:r>
            <a:r>
              <a:rPr lang="en-US" sz="1000" dirty="0" smtClean="0">
                <a:latin typeface="Verdana" panose="020B0604030504040204" pitchFamily="34" charset="0"/>
                <a:ea typeface="Verdana" panose="020B0604030504040204" pitchFamily="34" charset="0"/>
                <a:cs typeface="Verdana" panose="020B0604030504040204" pitchFamily="34" charset="0"/>
              </a:rPr>
              <a:t> </a:t>
            </a:r>
            <a:r>
              <a:rPr lang="en-US" sz="1000" dirty="0">
                <a:latin typeface="Verdana" panose="020B0604030504040204" pitchFamily="34" charset="0"/>
                <a:ea typeface="Verdana" panose="020B0604030504040204" pitchFamily="34" charset="0"/>
                <a:cs typeface="Verdana" panose="020B0604030504040204" pitchFamily="34" charset="0"/>
              </a:rPr>
              <a:t>Centers for Disease Control and Prevention. Monitoring selected national HIV prevention and care objectives by using HIV surveillance data-United States and 6 dependent areas, </a:t>
            </a:r>
            <a:r>
              <a:rPr lang="en-US" sz="1000" dirty="0" smtClean="0">
                <a:latin typeface="Verdana" panose="020B0604030504040204" pitchFamily="34" charset="0"/>
                <a:ea typeface="Verdana" panose="020B0604030504040204" pitchFamily="34" charset="0"/>
                <a:cs typeface="Verdana" panose="020B0604030504040204" pitchFamily="34" charset="0"/>
              </a:rPr>
              <a:t>2015; HIV/AIDS HIV Cost-effectiveness, </a:t>
            </a:r>
            <a:r>
              <a:rPr lang="en-US" sz="1000" dirty="0">
                <a:latin typeface="Verdana" panose="020B0604030504040204" pitchFamily="34" charset="0"/>
                <a:ea typeface="Verdana" panose="020B0604030504040204" pitchFamily="34" charset="0"/>
                <a:cs typeface="Verdana" panose="020B0604030504040204" pitchFamily="34" charset="0"/>
              </a:rPr>
              <a:t>CDC/NCHHSTP available at: </a:t>
            </a:r>
            <a:r>
              <a:rPr lang="en-US" sz="1000" dirty="0" err="1">
                <a:latin typeface="Verdana" panose="020B0604030504040204" pitchFamily="34" charset="0"/>
                <a:ea typeface="Verdana" panose="020B0604030504040204" pitchFamily="34" charset="0"/>
                <a:cs typeface="Verdana" panose="020B0604030504040204" pitchFamily="34" charset="0"/>
              </a:rPr>
              <a:t>Farnham</a:t>
            </a:r>
            <a:r>
              <a:rPr lang="en-US" sz="1000" dirty="0">
                <a:latin typeface="Verdana" panose="020B0604030504040204" pitchFamily="34" charset="0"/>
                <a:ea typeface="Verdana" panose="020B0604030504040204" pitchFamily="34" charset="0"/>
                <a:cs typeface="Verdana" panose="020B0604030504040204" pitchFamily="34" charset="0"/>
              </a:rPr>
              <a:t> PG, </a:t>
            </a:r>
            <a:r>
              <a:rPr lang="en-US" sz="1000" dirty="0" err="1">
                <a:latin typeface="Verdana" panose="020B0604030504040204" pitchFamily="34" charset="0"/>
                <a:ea typeface="Verdana" panose="020B0604030504040204" pitchFamily="34" charset="0"/>
                <a:cs typeface="Verdana" panose="020B0604030504040204" pitchFamily="34" charset="0"/>
              </a:rPr>
              <a:t>Gopalappa</a:t>
            </a:r>
            <a:r>
              <a:rPr lang="en-US" sz="1000" dirty="0">
                <a:latin typeface="Verdana" panose="020B0604030504040204" pitchFamily="34" charset="0"/>
                <a:ea typeface="Verdana" panose="020B0604030504040204" pitchFamily="34" charset="0"/>
                <a:cs typeface="Verdana" panose="020B0604030504040204" pitchFamily="34" charset="0"/>
              </a:rPr>
              <a:t> C, </a:t>
            </a:r>
            <a:r>
              <a:rPr lang="en-US" sz="1000" dirty="0" err="1">
                <a:latin typeface="Verdana" panose="020B0604030504040204" pitchFamily="34" charset="0"/>
                <a:ea typeface="Verdana" panose="020B0604030504040204" pitchFamily="34" charset="0"/>
                <a:cs typeface="Verdana" panose="020B0604030504040204" pitchFamily="34" charset="0"/>
              </a:rPr>
              <a:t>Sansom</a:t>
            </a:r>
            <a:r>
              <a:rPr lang="en-US" sz="1000" dirty="0">
                <a:latin typeface="Verdana" panose="020B0604030504040204" pitchFamily="34" charset="0"/>
                <a:ea typeface="Verdana" panose="020B0604030504040204" pitchFamily="34" charset="0"/>
                <a:cs typeface="Verdana" panose="020B0604030504040204" pitchFamily="34" charset="0"/>
              </a:rPr>
              <a:t> SL, Hutchinson AB, Brooks JT, </a:t>
            </a:r>
            <a:r>
              <a:rPr lang="en-US" sz="1000" dirty="0" err="1">
                <a:latin typeface="Verdana" panose="020B0604030504040204" pitchFamily="34" charset="0"/>
                <a:ea typeface="Verdana" panose="020B0604030504040204" pitchFamily="34" charset="0"/>
                <a:cs typeface="Verdana" panose="020B0604030504040204" pitchFamily="34" charset="0"/>
              </a:rPr>
              <a:t>Weidle</a:t>
            </a:r>
            <a:r>
              <a:rPr lang="en-US" sz="1000" dirty="0">
                <a:latin typeface="Verdana" panose="020B0604030504040204" pitchFamily="34" charset="0"/>
                <a:ea typeface="Verdana" panose="020B0604030504040204" pitchFamily="34" charset="0"/>
                <a:cs typeface="Verdana" panose="020B0604030504040204" pitchFamily="34" charset="0"/>
              </a:rPr>
              <a:t> PJ, Marconi VC, </a:t>
            </a:r>
            <a:r>
              <a:rPr lang="en-US" sz="1000" dirty="0" err="1">
                <a:latin typeface="Verdana" panose="020B0604030504040204" pitchFamily="34" charset="0"/>
                <a:ea typeface="Verdana" panose="020B0604030504040204" pitchFamily="34" charset="0"/>
                <a:cs typeface="Verdana" panose="020B0604030504040204" pitchFamily="34" charset="0"/>
              </a:rPr>
              <a:t>Rimland</a:t>
            </a:r>
            <a:r>
              <a:rPr lang="en-US" sz="1000" dirty="0">
                <a:latin typeface="Verdana" panose="020B0604030504040204" pitchFamily="34" charset="0"/>
                <a:ea typeface="Verdana" panose="020B0604030504040204" pitchFamily="34" charset="0"/>
                <a:cs typeface="Verdana" panose="020B0604030504040204" pitchFamily="34" charset="0"/>
              </a:rPr>
              <a:t> D. Updates of lifetime costs of care and quality-of-life estimates for HIV-infected persons in the United States: late versus early diagnosis and entry into care. J </a:t>
            </a:r>
            <a:r>
              <a:rPr lang="en-US" sz="1000" dirty="0" err="1">
                <a:latin typeface="Verdana" panose="020B0604030504040204" pitchFamily="34" charset="0"/>
                <a:ea typeface="Verdana" panose="020B0604030504040204" pitchFamily="34" charset="0"/>
                <a:cs typeface="Verdana" panose="020B0604030504040204" pitchFamily="34" charset="0"/>
              </a:rPr>
              <a:t>Acquir</a:t>
            </a:r>
            <a:r>
              <a:rPr lang="en-US" sz="1000" dirty="0">
                <a:latin typeface="Verdana" panose="020B0604030504040204" pitchFamily="34" charset="0"/>
                <a:ea typeface="Verdana" panose="020B0604030504040204" pitchFamily="34" charset="0"/>
                <a:cs typeface="Verdana" panose="020B0604030504040204" pitchFamily="34" charset="0"/>
              </a:rPr>
              <a:t> Immune </a:t>
            </a:r>
            <a:r>
              <a:rPr lang="en-US" sz="1000" dirty="0" err="1">
                <a:latin typeface="Verdana" panose="020B0604030504040204" pitchFamily="34" charset="0"/>
                <a:ea typeface="Verdana" panose="020B0604030504040204" pitchFamily="34" charset="0"/>
                <a:cs typeface="Verdana" panose="020B0604030504040204" pitchFamily="34" charset="0"/>
              </a:rPr>
              <a:t>Defic</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Syndr</a:t>
            </a:r>
            <a:r>
              <a:rPr lang="en-US" sz="1000" dirty="0">
                <a:latin typeface="Verdana" panose="020B0604030504040204" pitchFamily="34" charset="0"/>
                <a:ea typeface="Verdana" panose="020B0604030504040204" pitchFamily="34" charset="0"/>
                <a:cs typeface="Verdana" panose="020B0604030504040204" pitchFamily="34" charset="0"/>
              </a:rPr>
              <a:t> 2013; 64: 183-189.</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569202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0700" y="1847088"/>
            <a:ext cx="8089900" cy="687364"/>
          </a:xfrm>
        </p:spPr>
        <p:txBody>
          <a:bodyPr/>
          <a:lstStyle/>
          <a:p>
            <a:r>
              <a:rPr lang="en-US" b="1" dirty="0" smtClean="0"/>
              <a:t>Roundtable Discussion</a:t>
            </a:r>
            <a:br>
              <a:rPr lang="en-US" b="1" dirty="0" smtClean="0"/>
            </a:br>
            <a:r>
              <a:rPr lang="en-US" b="1" dirty="0" smtClean="0"/>
              <a:t/>
            </a:r>
            <a:br>
              <a:rPr lang="en-US" b="1" dirty="0" smtClean="0"/>
            </a:br>
            <a:r>
              <a:rPr lang="en-US" sz="2800" dirty="0" smtClean="0"/>
              <a:t>Carter Blakey</a:t>
            </a:r>
            <a:br>
              <a:rPr lang="en-US" sz="2800" dirty="0" smtClean="0"/>
            </a:br>
            <a:r>
              <a:rPr lang="en-US" sz="2800" dirty="0" smtClean="0"/>
              <a:t>Deputy Director, Office of Disease Prevention and Health Promotion </a:t>
            </a:r>
            <a:r>
              <a:rPr lang="en-US" b="1" dirty="0" smtClean="0"/>
              <a:t/>
            </a:r>
            <a:br>
              <a:rPr lang="en-US" b="1" dirty="0" smtClean="0"/>
            </a:br>
            <a:endParaRPr lang="en-US" b="1" dirty="0"/>
          </a:p>
        </p:txBody>
      </p:sp>
    </p:spTree>
    <p:extLst>
      <p:ext uri="{BB962C8B-B14F-4D97-AF65-F5344CB8AC3E}">
        <p14:creationId xmlns:p14="http://schemas.microsoft.com/office/powerpoint/2010/main" val="5561940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51985" y="3378911"/>
            <a:ext cx="6689725" cy="707254"/>
          </a:xfrm>
        </p:spPr>
        <p:txBody>
          <a:bodyPr>
            <a:noAutofit/>
          </a:bodyPr>
          <a:lstStyle/>
          <a:p>
            <a:r>
              <a:rPr lang="en-US" dirty="0" smtClean="0">
                <a:latin typeface="+mn-lt"/>
              </a:rPr>
              <a:t>September 6 -7, 2017 (in-person)</a:t>
            </a:r>
          </a:p>
          <a:p>
            <a:r>
              <a:rPr lang="en-US" i="1" dirty="0" smtClean="0">
                <a:latin typeface="+mn-lt"/>
              </a:rPr>
              <a:t>Registration will be available soon on www.HealthyPeople.gov</a:t>
            </a:r>
            <a:endParaRPr lang="en-US" i="1" dirty="0">
              <a:latin typeface="+mn-lt"/>
            </a:endParaRPr>
          </a:p>
        </p:txBody>
      </p:sp>
      <p:sp>
        <p:nvSpPr>
          <p:cNvPr id="2" name="Title 1"/>
          <p:cNvSpPr>
            <a:spLocks noGrp="1"/>
          </p:cNvSpPr>
          <p:nvPr>
            <p:ph type="title"/>
          </p:nvPr>
        </p:nvSpPr>
        <p:spPr>
          <a:xfrm>
            <a:off x="960438" y="1583587"/>
            <a:ext cx="7223125" cy="1195977"/>
          </a:xfrm>
        </p:spPr>
        <p:txBody>
          <a:bodyPr/>
          <a:lstStyle/>
          <a:p>
            <a:r>
              <a:rPr lang="en-US" sz="2800" dirty="0" smtClean="0"/>
              <a:t>Secretary’s </a:t>
            </a:r>
            <a:r>
              <a:rPr lang="en-US" sz="3200" dirty="0" smtClean="0">
                <a:latin typeface="+mn-lt"/>
              </a:rPr>
              <a:t>Advisory</a:t>
            </a:r>
            <a:r>
              <a:rPr lang="en-US" sz="2800" dirty="0" smtClean="0"/>
              <a:t> Committee on National Health Promotion and Disease Prevention Objectives for 2030</a:t>
            </a:r>
            <a:endParaRPr lang="en-US" sz="2800" dirty="0"/>
          </a:p>
        </p:txBody>
      </p:sp>
      <p:sp>
        <p:nvSpPr>
          <p:cNvPr id="5" name="TextBox 4"/>
          <p:cNvSpPr txBox="1"/>
          <p:nvPr/>
        </p:nvSpPr>
        <p:spPr>
          <a:xfrm>
            <a:off x="2957885" y="803073"/>
            <a:ext cx="3250095" cy="646331"/>
          </a:xfrm>
          <a:prstGeom prst="rect">
            <a:avLst/>
          </a:prstGeom>
          <a:noFill/>
        </p:spPr>
        <p:txBody>
          <a:bodyPr wrap="square" rtlCol="0">
            <a:spAutoFit/>
          </a:bodyPr>
          <a:lstStyle/>
          <a:p>
            <a:pPr defTabSz="457200"/>
            <a:r>
              <a:rPr lang="en-US" sz="3600" b="1" dirty="0">
                <a:solidFill>
                  <a:srgbClr val="FFFFFF"/>
                </a:solidFill>
                <a:ea typeface="Verdana" panose="020B0604030504040204" pitchFamily="34" charset="0"/>
                <a:cs typeface="Verdana" panose="020B0604030504040204" pitchFamily="34" charset="0"/>
              </a:rPr>
              <a:t>Save the Date</a:t>
            </a:r>
            <a:r>
              <a:rPr lang="en-US" sz="3600" dirty="0">
                <a:solidFill>
                  <a:srgbClr val="FFFFFF"/>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490207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125540" y="3367143"/>
            <a:ext cx="6689725" cy="1071645"/>
          </a:xfrm>
        </p:spPr>
        <p:txBody>
          <a:bodyPr>
            <a:normAutofit/>
          </a:bodyPr>
          <a:lstStyle/>
          <a:p>
            <a:r>
              <a:rPr lang="en-US" dirty="0" smtClean="0"/>
              <a:t>Visit www.HealthyPeople.gov from </a:t>
            </a:r>
          </a:p>
          <a:p>
            <a:r>
              <a:rPr lang="en-US" dirty="0" smtClean="0"/>
              <a:t>June 27, 2017 – September 29, 2017</a:t>
            </a:r>
          </a:p>
        </p:txBody>
      </p:sp>
      <p:sp>
        <p:nvSpPr>
          <p:cNvPr id="2" name="Title 1"/>
          <p:cNvSpPr>
            <a:spLocks noGrp="1"/>
          </p:cNvSpPr>
          <p:nvPr>
            <p:ph type="title"/>
          </p:nvPr>
        </p:nvSpPr>
        <p:spPr>
          <a:xfrm>
            <a:off x="575733" y="1102672"/>
            <a:ext cx="8170333" cy="1195977"/>
          </a:xfrm>
        </p:spPr>
        <p:txBody>
          <a:bodyPr/>
          <a:lstStyle/>
          <a:p>
            <a:r>
              <a:rPr lang="en-US" sz="4000" dirty="0" smtClean="0"/>
              <a:t>Online Public Comment</a:t>
            </a:r>
            <a:endParaRPr lang="en-US" sz="4000" dirty="0"/>
          </a:p>
        </p:txBody>
      </p:sp>
      <p:sp>
        <p:nvSpPr>
          <p:cNvPr id="5" name="Title 1"/>
          <p:cNvSpPr txBox="1">
            <a:spLocks/>
          </p:cNvSpPr>
          <p:nvPr/>
        </p:nvSpPr>
        <p:spPr>
          <a:xfrm>
            <a:off x="1045105" y="2171166"/>
            <a:ext cx="7223125" cy="1195977"/>
          </a:xfrm>
          <a:prstGeom prst="rect">
            <a:avLst/>
          </a:prstGeom>
        </p:spPr>
        <p:txBody>
          <a:bodyPr vert="horz" lIns="0" tIns="0" rIns="0" bIns="0" anchor="ctr" anchorCtr="0"/>
          <a:lstStyle>
            <a:lvl1pPr algn="ctr" defTabSz="457200" rtl="0" eaLnBrk="1" latinLnBrk="0" hangingPunct="1">
              <a:spcBef>
                <a:spcPct val="0"/>
              </a:spcBef>
              <a:buNone/>
              <a:defRPr sz="4400" kern="1200" baseline="0">
                <a:solidFill>
                  <a:schemeClr val="bg1"/>
                </a:solidFill>
                <a:latin typeface="Verdana" charset="0"/>
                <a:ea typeface="Verdana" charset="0"/>
                <a:cs typeface="Verdana" charset="0"/>
              </a:defRPr>
            </a:lvl1pPr>
          </a:lstStyle>
          <a:p>
            <a:r>
              <a:rPr lang="en-US" sz="2000" dirty="0" smtClean="0"/>
              <a:t>Send Healthy People </a:t>
            </a:r>
            <a:r>
              <a:rPr lang="en-US" sz="2000" dirty="0"/>
              <a:t>your </a:t>
            </a:r>
            <a:r>
              <a:rPr lang="en-US" sz="2000" dirty="0" smtClean="0"/>
              <a:t>written comments </a:t>
            </a:r>
            <a:r>
              <a:rPr lang="en-US" sz="2000" dirty="0"/>
              <a:t>on the proposed framework </a:t>
            </a:r>
            <a:r>
              <a:rPr lang="en-US" sz="2000" dirty="0" smtClean="0"/>
              <a:t>for Healthy </a:t>
            </a:r>
            <a:r>
              <a:rPr lang="en-US" sz="2000" dirty="0"/>
              <a:t>People </a:t>
            </a:r>
            <a:r>
              <a:rPr lang="en-US" sz="2000" dirty="0" smtClean="0"/>
              <a:t>2030. </a:t>
            </a:r>
            <a:endParaRPr lang="en-US" sz="2000" dirty="0"/>
          </a:p>
        </p:txBody>
      </p:sp>
    </p:spTree>
    <p:extLst>
      <p:ext uri="{BB962C8B-B14F-4D97-AF65-F5344CB8AC3E}">
        <p14:creationId xmlns:p14="http://schemas.microsoft.com/office/powerpoint/2010/main" val="7866373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103</a:t>
            </a:fld>
            <a:endParaRPr lang="en-US" dirty="0">
              <a:solidFill>
                <a:prstClr val="black"/>
              </a:solidFill>
            </a:endParaRPr>
          </a:p>
        </p:txBody>
      </p:sp>
      <p:sp>
        <p:nvSpPr>
          <p:cNvPr id="5" name="Title 4"/>
          <p:cNvSpPr>
            <a:spLocks noGrp="1"/>
          </p:cNvSpPr>
          <p:nvPr>
            <p:ph type="title"/>
          </p:nvPr>
        </p:nvSpPr>
        <p:spPr>
          <a:xfrm>
            <a:off x="749510" y="131762"/>
            <a:ext cx="6552990" cy="797628"/>
          </a:xfrm>
        </p:spPr>
        <p:txBody>
          <a:bodyPr/>
          <a:lstStyle/>
          <a:p>
            <a:r>
              <a:rPr lang="en-US" b="1" dirty="0" smtClean="0"/>
              <a:t>Progress Review Planning Group </a:t>
            </a:r>
            <a:endParaRPr lang="en-US" b="1" dirty="0"/>
          </a:p>
        </p:txBody>
      </p:sp>
      <p:sp>
        <p:nvSpPr>
          <p:cNvPr id="7" name="Text Placeholder 3"/>
          <p:cNvSpPr txBox="1">
            <a:spLocks/>
          </p:cNvSpPr>
          <p:nvPr/>
        </p:nvSpPr>
        <p:spPr>
          <a:xfrm>
            <a:off x="406399" y="1219198"/>
            <a:ext cx="8600441" cy="4884732"/>
          </a:xfrm>
          <a:prstGeom prst="rect">
            <a:avLst/>
          </a:prstGeom>
        </p:spPr>
        <p:txBody>
          <a:bodyPr numCol="2">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057C18"/>
              </a:buClr>
              <a:buFont typeface="Arial" panose="020B0604020202020204" pitchFamily="34" charset="0"/>
              <a:buChar char="•"/>
              <a:defRPr/>
            </a:pPr>
            <a:r>
              <a:rPr lang="en-US" sz="2000" dirty="0" smtClean="0">
                <a:solidFill>
                  <a:srgbClr val="000000"/>
                </a:solidFill>
              </a:rPr>
              <a:t>Norma Harris (CDC/NCHHSTP)</a:t>
            </a:r>
          </a:p>
          <a:p>
            <a:pPr marL="342900" lvl="1" indent="-342900">
              <a:buClr>
                <a:srgbClr val="057C18"/>
              </a:buClr>
              <a:buFont typeface="Arial" panose="020B0604020202020204" pitchFamily="34" charset="0"/>
              <a:buChar char="•"/>
              <a:defRPr/>
            </a:pPr>
            <a:r>
              <a:rPr lang="en-US" sz="2000" dirty="0">
                <a:solidFill>
                  <a:srgbClr val="000000"/>
                </a:solidFill>
              </a:rPr>
              <a:t>Katrina Jackson (HRSA)</a:t>
            </a:r>
          </a:p>
          <a:p>
            <a:pPr marL="342900" lvl="1" indent="-342900">
              <a:buClr>
                <a:srgbClr val="057C18"/>
              </a:buClr>
              <a:buFont typeface="Arial" panose="020B0604020202020204" pitchFamily="34" charset="0"/>
              <a:buChar char="•"/>
              <a:defRPr/>
            </a:pPr>
            <a:r>
              <a:rPr lang="en-US" sz="2000" dirty="0" smtClean="0">
                <a:solidFill>
                  <a:srgbClr val="000000"/>
                </a:solidFill>
              </a:rPr>
              <a:t>Tanya Geiger (HRSA) </a:t>
            </a:r>
          </a:p>
          <a:p>
            <a:pPr marL="342900" lvl="1" indent="-342900">
              <a:buClr>
                <a:srgbClr val="057C18"/>
              </a:buClr>
              <a:buFont typeface="Arial" panose="020B0604020202020204" pitchFamily="34" charset="0"/>
              <a:buChar char="•"/>
              <a:defRPr/>
            </a:pPr>
            <a:r>
              <a:rPr lang="en-US" sz="2000" dirty="0" smtClean="0">
                <a:solidFill>
                  <a:srgbClr val="000000"/>
                </a:solidFill>
              </a:rPr>
              <a:t>Lori Elmore (</a:t>
            </a:r>
            <a:r>
              <a:rPr lang="en-US" sz="2000" dirty="0">
                <a:solidFill>
                  <a:srgbClr val="000000"/>
                </a:solidFill>
              </a:rPr>
              <a:t>CDC/NCHHSTP)</a:t>
            </a:r>
          </a:p>
          <a:p>
            <a:pPr marL="342900" lvl="1" indent="-342900">
              <a:buClr>
                <a:srgbClr val="057C18"/>
              </a:buClr>
              <a:buFont typeface="Arial" panose="020B0604020202020204" pitchFamily="34" charset="0"/>
              <a:buChar char="•"/>
              <a:defRPr/>
            </a:pPr>
            <a:r>
              <a:rPr lang="en-US" sz="2000" dirty="0" smtClean="0">
                <a:solidFill>
                  <a:srgbClr val="000000"/>
                </a:solidFill>
              </a:rPr>
              <a:t>Jennifer </a:t>
            </a:r>
            <a:r>
              <a:rPr lang="en-US" sz="2000" dirty="0">
                <a:solidFill>
                  <a:srgbClr val="000000"/>
                </a:solidFill>
              </a:rPr>
              <a:t>Ludovic </a:t>
            </a:r>
            <a:r>
              <a:rPr lang="en-US" sz="2000" dirty="0" smtClean="0">
                <a:solidFill>
                  <a:srgbClr val="000000"/>
                </a:solidFill>
              </a:rPr>
              <a:t>(</a:t>
            </a:r>
            <a:r>
              <a:rPr lang="en-US" sz="2000" dirty="0">
                <a:solidFill>
                  <a:srgbClr val="000000"/>
                </a:solidFill>
              </a:rPr>
              <a:t>CDC/NCHHSTP)</a:t>
            </a:r>
          </a:p>
          <a:p>
            <a:pPr marL="342900" lvl="1" indent="-342900">
              <a:buClr>
                <a:srgbClr val="057C18"/>
              </a:buClr>
              <a:buFont typeface="Arial" panose="020B0604020202020204" pitchFamily="34" charset="0"/>
              <a:buChar char="•"/>
              <a:defRPr/>
            </a:pPr>
            <a:r>
              <a:rPr lang="en-US" sz="2000" dirty="0" smtClean="0">
                <a:solidFill>
                  <a:srgbClr val="000000"/>
                </a:solidFill>
              </a:rPr>
              <a:t>Stan Lehman (CDC/OD)</a:t>
            </a:r>
          </a:p>
          <a:p>
            <a:pPr marL="342900" lvl="1" indent="-342900">
              <a:buClr>
                <a:srgbClr val="057C18"/>
              </a:buClr>
              <a:buFont typeface="Arial" panose="020B0604020202020204" pitchFamily="34" charset="0"/>
              <a:buChar char="•"/>
              <a:defRPr/>
            </a:pPr>
            <a:r>
              <a:rPr lang="en-US" sz="2000" dirty="0" smtClean="0">
                <a:solidFill>
                  <a:srgbClr val="000000"/>
                </a:solidFill>
              </a:rPr>
              <a:t>Emily </a:t>
            </a:r>
            <a:r>
              <a:rPr lang="en-US" sz="2000" dirty="0" err="1" smtClean="0">
                <a:solidFill>
                  <a:srgbClr val="000000"/>
                </a:solidFill>
              </a:rPr>
              <a:t>DeCoster</a:t>
            </a:r>
            <a:r>
              <a:rPr lang="en-US" sz="2000" dirty="0" smtClean="0">
                <a:solidFill>
                  <a:srgbClr val="000000"/>
                </a:solidFill>
              </a:rPr>
              <a:t> (HRSA)</a:t>
            </a:r>
          </a:p>
          <a:p>
            <a:pPr marL="342900" lvl="1" indent="-342900">
              <a:buClr>
                <a:srgbClr val="057C18"/>
              </a:buClr>
              <a:buFont typeface="Arial" panose="020B0604020202020204" pitchFamily="34" charset="0"/>
              <a:buChar char="•"/>
              <a:defRPr/>
            </a:pPr>
            <a:r>
              <a:rPr lang="en-US" sz="2000" dirty="0" smtClean="0">
                <a:solidFill>
                  <a:srgbClr val="000000"/>
                </a:solidFill>
              </a:rPr>
              <a:t>Irma Arispe (CDC/NCHS) </a:t>
            </a:r>
          </a:p>
          <a:p>
            <a:pPr marL="342900" lvl="1" indent="-342900">
              <a:buClr>
                <a:srgbClr val="057C18"/>
              </a:buClr>
              <a:buFont typeface="Arial" panose="020B0604020202020204" pitchFamily="34" charset="0"/>
              <a:buChar char="•"/>
              <a:defRPr/>
            </a:pPr>
            <a:r>
              <a:rPr lang="en-US" sz="2000" dirty="0" smtClean="0">
                <a:solidFill>
                  <a:srgbClr val="000000"/>
                </a:solidFill>
              </a:rPr>
              <a:t>David Huang (CDC/NCHS)</a:t>
            </a:r>
          </a:p>
          <a:p>
            <a:pPr marL="342900" lvl="1" indent="-342900">
              <a:buClr>
                <a:srgbClr val="057C18"/>
              </a:buClr>
              <a:buFont typeface="Arial" panose="020B0604020202020204" pitchFamily="34" charset="0"/>
              <a:buChar char="•"/>
              <a:defRPr/>
            </a:pPr>
            <a:r>
              <a:rPr lang="en-US" sz="2000" dirty="0" smtClean="0">
                <a:solidFill>
                  <a:srgbClr val="000000"/>
                </a:solidFill>
              </a:rPr>
              <a:t>Leda Gurley (CDC/NCHS)</a:t>
            </a:r>
          </a:p>
          <a:p>
            <a:pPr marL="342900" lvl="1" indent="-342900">
              <a:buClr>
                <a:srgbClr val="057C18"/>
              </a:buClr>
              <a:buFont typeface="Arial" panose="020B0604020202020204" pitchFamily="34" charset="0"/>
              <a:buChar char="•"/>
              <a:defRPr/>
            </a:pPr>
            <a:r>
              <a:rPr lang="en-US" sz="2000" dirty="0" smtClean="0">
                <a:solidFill>
                  <a:srgbClr val="000000"/>
                </a:solidFill>
              </a:rPr>
              <a:t>Ritu Tuteja (CDC/NCHS)</a:t>
            </a:r>
          </a:p>
          <a:p>
            <a:pPr marL="342900" lvl="1" indent="-342900">
              <a:buClr>
                <a:srgbClr val="057C18"/>
              </a:buClr>
              <a:buFont typeface="Arial" panose="020B0604020202020204" pitchFamily="34" charset="0"/>
              <a:buChar char="•"/>
              <a:defRPr/>
            </a:pPr>
            <a:r>
              <a:rPr lang="en-US" sz="2000" dirty="0" err="1" smtClean="0">
                <a:solidFill>
                  <a:srgbClr val="000000"/>
                </a:solidFill>
              </a:rPr>
              <a:t>Sibeso</a:t>
            </a:r>
            <a:r>
              <a:rPr lang="en-US" sz="2000" dirty="0" smtClean="0">
                <a:solidFill>
                  <a:srgbClr val="000000"/>
                </a:solidFill>
              </a:rPr>
              <a:t> Joyner (CDC/NCHS</a:t>
            </a:r>
            <a:r>
              <a:rPr lang="en-US" sz="2000" dirty="0">
                <a:solidFill>
                  <a:srgbClr val="000000"/>
                </a:solidFill>
              </a:rPr>
              <a:t>)</a:t>
            </a:r>
          </a:p>
          <a:p>
            <a:pPr marL="342900" lvl="1" indent="-342900">
              <a:buClr>
                <a:srgbClr val="057C18"/>
              </a:buClr>
              <a:buFont typeface="Arial" panose="020B0604020202020204" pitchFamily="34" charset="0"/>
              <a:buChar char="•"/>
              <a:defRPr/>
            </a:pPr>
            <a:r>
              <a:rPr lang="en-US" sz="2000" dirty="0" smtClean="0">
                <a:solidFill>
                  <a:srgbClr val="000000"/>
                </a:solidFill>
              </a:rPr>
              <a:t>Mark Montgomery </a:t>
            </a:r>
            <a:r>
              <a:rPr lang="en-US" sz="2000" dirty="0">
                <a:solidFill>
                  <a:srgbClr val="000000"/>
                </a:solidFill>
              </a:rPr>
              <a:t>(CDC/NCHS</a:t>
            </a:r>
            <a:r>
              <a:rPr lang="en-US" sz="2000" dirty="0" smtClean="0">
                <a:solidFill>
                  <a:srgbClr val="000000"/>
                </a:solidFill>
              </a:rPr>
              <a:t>)</a:t>
            </a:r>
          </a:p>
          <a:p>
            <a:pPr marL="342900" lvl="1" indent="-342900">
              <a:buClr>
                <a:srgbClr val="057C18"/>
              </a:buClr>
              <a:buFont typeface="Arial" panose="020B0604020202020204" pitchFamily="34" charset="0"/>
              <a:buChar char="•"/>
              <a:defRPr/>
            </a:pPr>
            <a:r>
              <a:rPr lang="en-US" sz="2000" dirty="0" smtClean="0">
                <a:solidFill>
                  <a:srgbClr val="000000"/>
                </a:solidFill>
              </a:rPr>
              <a:t>Cheryl Rose (CDC/NCHS)</a:t>
            </a:r>
            <a:endParaRPr lang="en-US" sz="2000" dirty="0">
              <a:solidFill>
                <a:srgbClr val="000000"/>
              </a:solidFill>
            </a:endParaRPr>
          </a:p>
          <a:p>
            <a:pPr marL="342900" lvl="1" indent="-342900">
              <a:buClr>
                <a:srgbClr val="057C18"/>
              </a:buClr>
              <a:buFont typeface="Arial" panose="020B0604020202020204" pitchFamily="34" charset="0"/>
              <a:buChar char="•"/>
              <a:defRPr/>
            </a:pPr>
            <a:r>
              <a:rPr lang="en-US" sz="2000" dirty="0" smtClean="0">
                <a:solidFill>
                  <a:srgbClr val="000000"/>
                </a:solidFill>
              </a:rPr>
              <a:t>Carter Blakey (HHS/ODPHP)</a:t>
            </a:r>
          </a:p>
          <a:p>
            <a:pPr marL="342900" lvl="1" indent="-342900">
              <a:buClr>
                <a:srgbClr val="057C18"/>
              </a:buClr>
              <a:buFont typeface="Arial" panose="020B0604020202020204" pitchFamily="34" charset="0"/>
              <a:buChar char="•"/>
              <a:defRPr/>
            </a:pPr>
            <a:r>
              <a:rPr lang="en-US" sz="2000" dirty="0" smtClean="0">
                <a:solidFill>
                  <a:srgbClr val="000000"/>
                </a:solidFill>
              </a:rPr>
              <a:t>Tiffani </a:t>
            </a:r>
            <a:r>
              <a:rPr lang="en-US" sz="2000" dirty="0">
                <a:solidFill>
                  <a:srgbClr val="000000"/>
                </a:solidFill>
              </a:rPr>
              <a:t>Kigenyi (HHS/ODPHP)</a:t>
            </a:r>
          </a:p>
          <a:p>
            <a:pPr marL="342900" lvl="1" indent="-342900">
              <a:buClr>
                <a:srgbClr val="057C18"/>
              </a:buClr>
              <a:buFont typeface="Arial" panose="020B0604020202020204" pitchFamily="34" charset="0"/>
              <a:buChar char="•"/>
              <a:defRPr/>
            </a:pPr>
            <a:r>
              <a:rPr lang="en-US" sz="2000" dirty="0" smtClean="0">
                <a:solidFill>
                  <a:srgbClr val="000000"/>
                </a:solidFill>
              </a:rPr>
              <a:t>Ayanna Johnson (</a:t>
            </a:r>
            <a:r>
              <a:rPr lang="en-US" sz="2000" dirty="0">
                <a:solidFill>
                  <a:srgbClr val="000000"/>
                </a:solidFill>
              </a:rPr>
              <a:t>HHS/ODPHP)</a:t>
            </a:r>
          </a:p>
          <a:p>
            <a:pPr marL="342900" lvl="1" indent="-342900">
              <a:buClr>
                <a:srgbClr val="057C18"/>
              </a:buClr>
              <a:buFont typeface="Arial" panose="020B0604020202020204" pitchFamily="34" charset="0"/>
              <a:buChar char="•"/>
              <a:defRPr/>
            </a:pPr>
            <a:r>
              <a:rPr lang="en-US" sz="2000" dirty="0" smtClean="0">
                <a:solidFill>
                  <a:srgbClr val="000000"/>
                </a:solidFill>
              </a:rPr>
              <a:t>Yen Lin (HHS/ODPHP)</a:t>
            </a:r>
          </a:p>
        </p:txBody>
      </p:sp>
    </p:spTree>
    <p:extLst>
      <p:ext uri="{BB962C8B-B14F-4D97-AF65-F5344CB8AC3E}">
        <p14:creationId xmlns:p14="http://schemas.microsoft.com/office/powerpoint/2010/main" val="19296955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104</a:t>
            </a:fld>
            <a:endParaRPr lang="en-US" dirty="0">
              <a:solidFill>
                <a:prstClr val="black"/>
              </a:solidFill>
            </a:endParaRPr>
          </a:p>
        </p:txBody>
      </p:sp>
      <p:sp>
        <p:nvSpPr>
          <p:cNvPr id="7" name="Title 6"/>
          <p:cNvSpPr>
            <a:spLocks noGrp="1"/>
          </p:cNvSpPr>
          <p:nvPr>
            <p:ph type="title"/>
          </p:nvPr>
        </p:nvSpPr>
        <p:spPr/>
        <p:txBody>
          <a:bodyPr/>
          <a:lstStyle/>
          <a:p>
            <a:r>
              <a:rPr lang="en-US" b="1" dirty="0" smtClean="0"/>
              <a:t>Stay Connected </a:t>
            </a:r>
            <a:endParaRPr lang="en-US" b="1" dirty="0"/>
          </a:p>
        </p:txBody>
      </p:sp>
      <p:sp>
        <p:nvSpPr>
          <p:cNvPr id="10" name="Content Placeholder 2"/>
          <p:cNvSpPr txBox="1">
            <a:spLocks/>
          </p:cNvSpPr>
          <p:nvPr/>
        </p:nvSpPr>
        <p:spPr>
          <a:xfrm>
            <a:off x="1036320" y="777239"/>
            <a:ext cx="8641080" cy="52425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charset="0"/>
              <a:buNone/>
              <a:defRPr/>
            </a:pPr>
            <a:endParaRPr lang="en-US" b="1" cap="small" dirty="0" smtClean="0">
              <a:solidFill>
                <a:prstClr val="black"/>
              </a:solidFill>
              <a:ea typeface="ＭＳ Ｐゴシック"/>
              <a:cs typeface="Arial" charset="0"/>
            </a:endParaRPr>
          </a:p>
          <a:p>
            <a:pPr marL="0" indent="0" algn="ctr">
              <a:spcBef>
                <a:spcPts val="0"/>
              </a:spcBef>
              <a:buFont typeface="Arial" charset="0"/>
              <a:buNone/>
              <a:defRPr/>
            </a:pPr>
            <a:endParaRPr lang="en-US" b="1" cap="small" dirty="0" smtClean="0">
              <a:solidFill>
                <a:prstClr val="black"/>
              </a:solidFill>
              <a:ea typeface="ＭＳ Ｐゴシック"/>
              <a:cs typeface="Arial" charset="0"/>
            </a:endParaRPr>
          </a:p>
          <a:p>
            <a:pPr>
              <a:spcBef>
                <a:spcPts val="3000"/>
              </a:spcBef>
              <a:buFont typeface="Arial" charset="0"/>
              <a:buNone/>
              <a:defRPr/>
            </a:pPr>
            <a:r>
              <a:rPr lang="en-US" dirty="0" smtClean="0">
                <a:solidFill>
                  <a:prstClr val="black"/>
                </a:solidFill>
                <a:ea typeface="ＭＳ Ｐゴシック"/>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Web</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healthypeople.gov</a:t>
            </a:r>
          </a:p>
          <a:p>
            <a:pPr>
              <a:spcBef>
                <a:spcPts val="3000"/>
              </a:spcBef>
              <a:buFont typeface="Arial"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Email</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healthypeople@hhs.gov</a:t>
            </a:r>
          </a:p>
          <a:p>
            <a:pPr>
              <a:spcBef>
                <a:spcPts val="3000"/>
              </a:spcBef>
              <a:buFont typeface="Arial"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Twitter    </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@gohealthypeople</a:t>
            </a:r>
          </a:p>
          <a:p>
            <a:pPr>
              <a:spcBef>
                <a:spcPts val="3000"/>
              </a:spcBef>
              <a:buFont typeface="Arial" pitchFamily="34" charset="0"/>
              <a:buNone/>
              <a:defRPr/>
            </a:pP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smtClean="0">
                <a:solidFill>
                  <a:prstClr val="black"/>
                </a:solidFill>
                <a:latin typeface="Verdana" panose="020B0604030504040204" pitchFamily="34" charset="0"/>
                <a:ea typeface="Verdana" panose="020B0604030504040204" pitchFamily="34" charset="0"/>
                <a:cs typeface="Verdana" panose="020B0604030504040204" pitchFamily="34" charset="0"/>
              </a:rPr>
              <a:t>YouTube</a:t>
            </a:r>
            <a:r>
              <a:rPr lang="en-US" sz="2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ODPHP (search “healthy people”)</a:t>
            </a:r>
          </a:p>
        </p:txBody>
      </p:sp>
      <p:sp>
        <p:nvSpPr>
          <p:cNvPr id="11" name="Content Placeholder 2"/>
          <p:cNvSpPr txBox="1">
            <a:spLocks/>
          </p:cNvSpPr>
          <p:nvPr/>
        </p:nvSpPr>
        <p:spPr bwMode="auto">
          <a:xfrm>
            <a:off x="289560" y="1295400"/>
            <a:ext cx="8641080" cy="838200"/>
          </a:xfrm>
          <a:prstGeom prst="rect">
            <a:avLst/>
          </a:prstGeom>
          <a:noFill/>
          <a:ln w="9525">
            <a:noFill/>
            <a:miter lim="800000"/>
            <a:headEnd/>
            <a:tailEnd/>
          </a:ln>
        </p:spPr>
        <p:txBody>
          <a:bodyPr/>
          <a:lstStyle/>
          <a:p>
            <a:pPr algn="ctr">
              <a:buClr>
                <a:srgbClr val="97233F"/>
              </a:buClr>
              <a:buFont typeface="Arial" charset="0"/>
              <a:buNone/>
              <a:defRPr/>
            </a:pPr>
            <a:r>
              <a:rPr lang="en-US" sz="2800" kern="0" cap="small" dirty="0">
                <a:solidFill>
                  <a:srgbClr val="000000"/>
                </a:solidFill>
                <a:latin typeface="Verdana" panose="020B0604030504040204" pitchFamily="34" charset="0"/>
                <a:ea typeface="Verdana" panose="020B0604030504040204" pitchFamily="34" charset="0"/>
                <a:cs typeface="Verdana" panose="020B0604030504040204" pitchFamily="34" charset="0"/>
              </a:rPr>
              <a:t>Join the Healthy People Listserv &amp; Consortium</a:t>
            </a:r>
            <a:endParaRPr lang="en-US" sz="2800"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21488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 y="292608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Twitter logo"/>
          <p:cNvPicPr>
            <a:picLocks noChangeAspect="1" noChangeArrowheads="1"/>
          </p:cNvPicPr>
          <p:nvPr/>
        </p:nvPicPr>
        <p:blipFill>
          <a:blip r:embed="rId5" cstate="print"/>
          <a:srcRect/>
          <a:stretch>
            <a:fillRect/>
          </a:stretch>
        </p:blipFill>
        <p:spPr bwMode="auto">
          <a:xfrm>
            <a:off x="833120" y="3634740"/>
            <a:ext cx="671513" cy="654404"/>
          </a:xfrm>
          <a:prstGeom prst="rect">
            <a:avLst/>
          </a:prstGeom>
          <a:noFill/>
          <a:ln w="9525">
            <a:noFill/>
            <a:miter lim="800000"/>
            <a:headEnd/>
            <a:tailEnd/>
          </a:ln>
        </p:spPr>
      </p:pic>
      <p:pic>
        <p:nvPicPr>
          <p:cNvPr id="1026" name="Picture 2" descr="youtube log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 y="4353779"/>
            <a:ext cx="7429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50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358" y="1619379"/>
            <a:ext cx="7502842" cy="1195977"/>
          </a:xfrm>
        </p:spPr>
        <p:txBody>
          <a:bodyPr/>
          <a:lstStyle/>
          <a:p>
            <a:r>
              <a:rPr lang="en-US" sz="2600" dirty="0"/>
              <a:t>Charles Rothwell, MBA, MS</a:t>
            </a:r>
            <a:br>
              <a:rPr lang="en-US" sz="2600" dirty="0"/>
            </a:br>
            <a:r>
              <a:rPr lang="en-US" sz="2600" dirty="0"/>
              <a:t>Director, National Center for Health Statistics</a:t>
            </a:r>
            <a:br>
              <a:rPr lang="en-US" sz="2600" dirty="0"/>
            </a:br>
            <a:r>
              <a:rPr lang="en-US" sz="2600" dirty="0"/>
              <a:t>Centers for Disease Control and Prevention</a:t>
            </a:r>
          </a:p>
        </p:txBody>
      </p:sp>
      <p:pic>
        <p:nvPicPr>
          <p:cNvPr id="4" name="Picture 3"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6" y="5946327"/>
            <a:ext cx="644457" cy="644457"/>
          </a:xfrm>
          <a:prstGeom prst="rect">
            <a:avLst/>
          </a:prstGeom>
        </p:spPr>
      </p:pic>
      <p:pic>
        <p:nvPicPr>
          <p:cNvPr id="5" name="Picture Placeholder 1" descr="NCHS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09205" y="6143043"/>
            <a:ext cx="1051560" cy="403423"/>
          </a:xfrm>
          <a:prstGeom prst="rect">
            <a:avLst/>
          </a:prstGeom>
        </p:spPr>
      </p:pic>
    </p:spTree>
    <p:extLst>
      <p:ext uri="{BB962C8B-B14F-4D97-AF65-F5344CB8AC3E}">
        <p14:creationId xmlns:p14="http://schemas.microsoft.com/office/powerpoint/2010/main" val="1424102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1" y="6360768"/>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Sexually Transmitted Diseases (STD)</a:t>
            </a: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HIV</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23589" cy="797628"/>
          </a:xfrm>
        </p:spPr>
        <p:txBody>
          <a:bodyPr/>
          <a:lstStyle/>
          <a:p>
            <a:pPr algn="ctr"/>
            <a:r>
              <a:rPr lang="en-US" sz="2600" dirty="0" smtClean="0"/>
              <a:t>Presentation Overview</a:t>
            </a:r>
            <a:endParaRPr lang="en-US" sz="2600" dirty="0"/>
          </a:p>
        </p:txBody>
      </p:sp>
    </p:spTree>
    <p:extLst>
      <p:ext uri="{BB962C8B-B14F-4D97-AF65-F5344CB8AC3E}">
        <p14:creationId xmlns:p14="http://schemas.microsoft.com/office/powerpoint/2010/main" val="3878903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776105" y="6441462"/>
            <a:ext cx="310790" cy="35979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3" name="Text Placeholder 2"/>
          <p:cNvSpPr>
            <a:spLocks noGrp="1"/>
          </p:cNvSpPr>
          <p:nvPr>
            <p:ph type="body" sz="quarter" idx="20"/>
          </p:nvPr>
        </p:nvSpPr>
        <p:spPr>
          <a:xfrm>
            <a:off x="0" y="1572768"/>
            <a:ext cx="9144000" cy="3685032"/>
          </a:xfrm>
        </p:spPr>
        <p:txBody>
          <a:bodyPr/>
          <a:lstStyle/>
          <a:p>
            <a:pPr>
              <a:buSzPct val="150000"/>
              <a:buFont typeface="Wingdings" panose="05000000000000000000" pitchFamily="2" charset="2"/>
              <a:buChar char="§"/>
            </a:pPr>
            <a:r>
              <a:rPr lang="en-US" dirty="0" smtClean="0"/>
              <a:t>14 Measurable HP2020 Sexually Transmitted Diseases Objectives:</a:t>
            </a:r>
          </a:p>
          <a:p>
            <a:pPr marL="914400" lvl="2" indent="0">
              <a:buNone/>
            </a:pPr>
            <a:r>
              <a:rPr lang="en-US" dirty="0" smtClean="0"/>
              <a:t>  2 Target met</a:t>
            </a:r>
            <a:endParaRPr lang="en-US" sz="1000" baseline="30000" dirty="0" smtClean="0"/>
          </a:p>
          <a:p>
            <a:pPr marL="914400" lvl="2" indent="0">
              <a:buNone/>
            </a:pPr>
            <a:r>
              <a:rPr lang="en-US" dirty="0" smtClean="0"/>
              <a:t>  4 Improving</a:t>
            </a:r>
            <a:endParaRPr lang="en-US" sz="1000" baseline="30000" dirty="0" smtClean="0"/>
          </a:p>
          <a:p>
            <a:pPr marL="914400" lvl="2" indent="0">
              <a:buNone/>
            </a:pPr>
            <a:r>
              <a:rPr lang="en-US" dirty="0" smtClean="0"/>
              <a:t>  </a:t>
            </a:r>
            <a:r>
              <a:rPr lang="en-US" dirty="0"/>
              <a:t>4</a:t>
            </a:r>
            <a:r>
              <a:rPr lang="en-US" dirty="0" smtClean="0"/>
              <a:t> Little or no detectable change</a:t>
            </a:r>
          </a:p>
          <a:p>
            <a:pPr marL="914400" lvl="2" indent="0">
              <a:buNone/>
            </a:pPr>
            <a:r>
              <a:rPr lang="en-US" dirty="0" smtClean="0"/>
              <a:t>  </a:t>
            </a:r>
            <a:r>
              <a:rPr lang="en-US" dirty="0"/>
              <a:t>4</a:t>
            </a:r>
            <a:r>
              <a:rPr lang="en-US" dirty="0" smtClean="0"/>
              <a:t> Getting worse</a:t>
            </a:r>
          </a:p>
          <a:p>
            <a:pPr marL="914400" lvl="2" indent="0">
              <a:buNone/>
            </a:pPr>
            <a:endParaRPr lang="en-US" dirty="0"/>
          </a:p>
          <a:p>
            <a:pPr>
              <a:buSzPct val="150000"/>
              <a:buFont typeface="Wingdings" panose="05000000000000000000" pitchFamily="2" charset="2"/>
              <a:buChar char="§"/>
            </a:pPr>
            <a:r>
              <a:rPr lang="en-US" dirty="0" smtClean="0"/>
              <a:t>17 Measurable HP2020 HIV Objectives:</a:t>
            </a:r>
          </a:p>
          <a:p>
            <a:pPr marL="914400" lvl="2" indent="0">
              <a:buSzPct val="150000"/>
              <a:buNone/>
            </a:pPr>
            <a:r>
              <a:rPr lang="en-US" dirty="0" smtClean="0">
                <a:solidFill>
                  <a:srgbClr val="FF0000"/>
                </a:solidFill>
              </a:rPr>
              <a:t>  </a:t>
            </a:r>
            <a:r>
              <a:rPr lang="en-US" dirty="0"/>
              <a:t>3</a:t>
            </a:r>
            <a:r>
              <a:rPr lang="en-US" dirty="0" smtClean="0"/>
              <a:t> Target met</a:t>
            </a:r>
          </a:p>
          <a:p>
            <a:pPr marL="914400" lvl="2" indent="0">
              <a:buSzPct val="150000"/>
              <a:buNone/>
            </a:pPr>
            <a:r>
              <a:rPr lang="en-US" dirty="0" smtClean="0">
                <a:solidFill>
                  <a:srgbClr val="FF0000"/>
                </a:solidFill>
              </a:rPr>
              <a:t>  </a:t>
            </a:r>
            <a:r>
              <a:rPr lang="en-US" dirty="0"/>
              <a:t>9</a:t>
            </a:r>
            <a:r>
              <a:rPr lang="en-US" dirty="0" smtClean="0"/>
              <a:t> Improving</a:t>
            </a:r>
          </a:p>
          <a:p>
            <a:pPr marL="914400" lvl="2" indent="0">
              <a:buSzPct val="150000"/>
              <a:buNone/>
            </a:pPr>
            <a:r>
              <a:rPr lang="en-US" dirty="0" smtClean="0">
                <a:solidFill>
                  <a:srgbClr val="FF0000"/>
                </a:solidFill>
              </a:rPr>
              <a:t>  </a:t>
            </a:r>
            <a:r>
              <a:rPr lang="en-US" dirty="0"/>
              <a:t>4</a:t>
            </a:r>
            <a:r>
              <a:rPr lang="en-US" dirty="0" smtClean="0"/>
              <a:t> Little or no detectable change</a:t>
            </a:r>
          </a:p>
          <a:p>
            <a:pPr marL="914400" lvl="2" indent="0">
              <a:buSzPct val="150000"/>
              <a:buNone/>
            </a:pPr>
            <a:r>
              <a:rPr lang="en-US" dirty="0"/>
              <a:t> </a:t>
            </a:r>
            <a:r>
              <a:rPr lang="en-US" dirty="0" smtClean="0"/>
              <a:t> </a:t>
            </a:r>
            <a:r>
              <a:rPr lang="en-US" dirty="0"/>
              <a:t>1</a:t>
            </a:r>
            <a:r>
              <a:rPr lang="en-US" dirty="0" smtClean="0"/>
              <a:t> Baseline data only</a:t>
            </a:r>
            <a:endParaRPr lang="en-US" dirty="0"/>
          </a:p>
        </p:txBody>
      </p:sp>
      <p:sp>
        <p:nvSpPr>
          <p:cNvPr id="4" name="Title 3"/>
          <p:cNvSpPr>
            <a:spLocks noGrp="1"/>
          </p:cNvSpPr>
          <p:nvPr>
            <p:ph type="title"/>
          </p:nvPr>
        </p:nvSpPr>
        <p:spPr>
          <a:xfrm>
            <a:off x="642634" y="131762"/>
            <a:ext cx="6803197" cy="797628"/>
          </a:xfrm>
        </p:spPr>
        <p:txBody>
          <a:bodyPr/>
          <a:lstStyle/>
          <a:p>
            <a:pPr algn="ctr"/>
            <a:r>
              <a:rPr lang="en-US" sz="2600" dirty="0"/>
              <a:t>Tracking the Nation’s Progress</a:t>
            </a:r>
          </a:p>
        </p:txBody>
      </p:sp>
      <p:grpSp>
        <p:nvGrpSpPr>
          <p:cNvPr id="9" name="Group 8" descr="Color code bullets for measurable objectives"/>
          <p:cNvGrpSpPr/>
          <p:nvPr/>
        </p:nvGrpSpPr>
        <p:grpSpPr>
          <a:xfrm>
            <a:off x="764522" y="1987686"/>
            <a:ext cx="215920" cy="2882358"/>
            <a:chOff x="764522" y="1987686"/>
            <a:chExt cx="215920" cy="2882358"/>
          </a:xfrm>
        </p:grpSpPr>
        <p:sp>
          <p:nvSpPr>
            <p:cNvPr id="5" name="Oval 4" descr="This is a dark green oval symbol representing the number of objectives that met the target in the Health Communication and Health IT topic area.&#10;" title="Target Met Legend Symbol for Health Communication and Health IT"/>
            <p:cNvSpPr/>
            <p:nvPr/>
          </p:nvSpPr>
          <p:spPr bwMode="auto">
            <a:xfrm>
              <a:off x="764522" y="1987686"/>
              <a:ext cx="212917" cy="209414"/>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Oval 5" descr="This is a light green oval symbol representing the number of objectives that are improving in the Health Communication and Health IT topic area." title="Health Communication and Health IT legend symbol"/>
            <p:cNvSpPr/>
            <p:nvPr/>
          </p:nvSpPr>
          <p:spPr bwMode="auto">
            <a:xfrm>
              <a:off x="765562" y="2282634"/>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Oval 6" descr="This is a yellow oval symbol representing the number of objective that have little or no detectable change in the Health Communication and Health IT topic area." title="Little or no detectable change legend symbol"/>
            <p:cNvSpPr/>
            <p:nvPr/>
          </p:nvSpPr>
          <p:spPr bwMode="auto">
            <a:xfrm>
              <a:off x="766319" y="2571886"/>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Oval 7" descr="This is a red oval symbol representing the number of objectives that are getting worse in the Health Communication and Health IT topic area." title="Getting worse legend symbol"/>
            <p:cNvSpPr/>
            <p:nvPr/>
          </p:nvSpPr>
          <p:spPr bwMode="auto">
            <a:xfrm>
              <a:off x="765566" y="4660630"/>
              <a:ext cx="212917" cy="209414"/>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Oval 9" descr="This is a red oval symbol representing the number of objectives that are getting worse in the Health Communication and Health IT topic area." title="Getting worse legend symbol"/>
            <p:cNvSpPr/>
            <p:nvPr/>
          </p:nvSpPr>
          <p:spPr bwMode="auto">
            <a:xfrm>
              <a:off x="764791" y="2879118"/>
              <a:ext cx="212917" cy="209414"/>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767516" y="3772036"/>
              <a:ext cx="212917" cy="209414"/>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767285" y="4066984"/>
              <a:ext cx="212917" cy="209414"/>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767525" y="4356236"/>
              <a:ext cx="212917" cy="209414"/>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15" name="Text Placeholder 16"/>
          <p:cNvSpPr txBox="1">
            <a:spLocks/>
          </p:cNvSpPr>
          <p:nvPr/>
        </p:nvSpPr>
        <p:spPr bwMode="auto">
          <a:xfrm>
            <a:off x="0" y="6082749"/>
            <a:ext cx="9144000" cy="74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0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Measurable objectives are defined as having at least one data point currently available, or a baseline, and anticipate additional data points throughout the decade to track progress. For a complete description of each progress status, please see National Center for Health Statistics. Chapter III: Overview of Midcourse Progress and Health Disparities. Healthy People 2020 Midcourse Review. Hyattsville, MD.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2016 </a:t>
            </a:r>
            <a:r>
              <a:rPr kumimoji="0" lang="en-US" sz="1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www.cdc.gov/nchs/data/hpdata2020/HP2020MCR-B03-Overview.pdf</a:t>
            </a:r>
            <a:r>
              <a:rPr kumimoji="0" lang="en-US" sz="10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 </a:t>
            </a:r>
            <a:endParaRPr kumimoji="0" lang="en-US" sz="1000" b="0" i="0" u="none" strike="noStrike" kern="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1767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393740" y="6360758"/>
            <a:ext cx="691557"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0" name="Text Placeholder 9"/>
          <p:cNvSpPr>
            <a:spLocks noGrp="1"/>
          </p:cNvSpPr>
          <p:nvPr>
            <p:ph type="body" sz="quarter" idx="20"/>
          </p:nvPr>
        </p:nvSpPr>
        <p:spPr>
          <a:xfrm>
            <a:off x="518417" y="1572768"/>
            <a:ext cx="8274892" cy="4777232"/>
          </a:xfrm>
        </p:spPr>
        <p:txBody>
          <a:bodyPr>
            <a:normAutofit/>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Sexually Transmitted Diseases</a:t>
            </a:r>
            <a:endParaRPr lang="en-US" dirty="0" smtClean="0"/>
          </a:p>
          <a:p>
            <a:pPr marL="861822" lvl="1"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Gonorrhea</a:t>
            </a:r>
          </a:p>
          <a:p>
            <a:pPr marL="861822" lvl="1" indent="-347472">
              <a:spcAft>
                <a:spcPts val="1800"/>
              </a:spcAft>
              <a:buSzPct val="150000"/>
              <a:buFont typeface="Wingdings" panose="05000000000000000000" pitchFamily="2" charset="2"/>
              <a:buChar char="§"/>
            </a:pPr>
            <a:r>
              <a:rPr lang="en-US" dirty="0"/>
              <a:t>Primary and Secondary </a:t>
            </a:r>
            <a:r>
              <a:rPr lang="en-US" dirty="0" smtClean="0"/>
              <a:t>Syphilis</a:t>
            </a:r>
          </a:p>
          <a:p>
            <a:pPr marL="861822" lvl="1" indent="-347472">
              <a:spcAft>
                <a:spcPts val="1800"/>
              </a:spcAft>
              <a:buSzPct val="150000"/>
              <a:buFont typeface="Wingdings" panose="05000000000000000000" pitchFamily="2" charset="2"/>
              <a:buChar char="§"/>
            </a:pPr>
            <a:r>
              <a:rPr lang="en-US" dirty="0"/>
              <a:t>Congenital </a:t>
            </a:r>
            <a:r>
              <a:rPr lang="en-US" dirty="0" smtClean="0"/>
              <a:t>Syphilis</a:t>
            </a: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HIV</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575576" y="131762"/>
            <a:ext cx="6898199" cy="797628"/>
          </a:xfrm>
        </p:spPr>
        <p:txBody>
          <a:bodyPr/>
          <a:lstStyle/>
          <a:p>
            <a:pPr algn="ctr"/>
            <a:r>
              <a:rPr lang="en-US" sz="2600" dirty="0" smtClean="0"/>
              <a:t>Presentation Overview</a:t>
            </a:r>
            <a:endParaRPr lang="en-US" sz="2600" dirty="0"/>
          </a:p>
        </p:txBody>
      </p:sp>
      <p:grpSp>
        <p:nvGrpSpPr>
          <p:cNvPr id="4" name="Group 3" descr="Presentation overview for &#10;Sexually Transmitted Diseases"/>
          <p:cNvGrpSpPr/>
          <p:nvPr/>
        </p:nvGrpSpPr>
        <p:grpSpPr>
          <a:xfrm>
            <a:off x="367075" y="1404187"/>
            <a:ext cx="7343394" cy="3470677"/>
            <a:chOff x="367075" y="1404187"/>
            <a:chExt cx="7343394" cy="3470677"/>
          </a:xfrm>
        </p:grpSpPr>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descr="Upcoming sections of the data presentation&#10;"/>
            <p:cNvSpPr/>
            <p:nvPr/>
          </p:nvSpPr>
          <p:spPr>
            <a:xfrm>
              <a:off x="367075" y="4234784"/>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26156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1" y="6225479"/>
            <a:ext cx="9144000" cy="6325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a:t>
            </a:r>
            <a:endPar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US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Bureau.</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8"/>
          </p:nvPr>
        </p:nvSpPr>
        <p:spPr>
          <a:xfrm>
            <a:off x="8383101" y="6368655"/>
            <a:ext cx="702315"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aphicFrame>
        <p:nvGraphicFramePr>
          <p:cNvPr id="6" name="Chart Placeholder 5" descr="Gonorrhea Among Females and Males Aged 15 to 44 Years"/>
          <p:cNvGraphicFramePr>
            <a:graphicFrameLocks noGrp="1"/>
          </p:cNvGraphicFramePr>
          <p:nvPr>
            <p:ph type="chart" sz="quarter" idx="16"/>
            <p:extLst/>
          </p:nvPr>
        </p:nvGraphicFramePr>
        <p:xfrm>
          <a:off x="165711" y="1429135"/>
          <a:ext cx="8781644" cy="440750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31628" y="131762"/>
            <a:ext cx="6889898" cy="797628"/>
          </a:xfrm>
        </p:spPr>
        <p:txBody>
          <a:bodyPr/>
          <a:lstStyle/>
          <a:p>
            <a:pPr algn="ctr"/>
            <a:r>
              <a:rPr lang="en-US" sz="2600" dirty="0" smtClean="0"/>
              <a:t>Gonorrhea Among Females and Males Aged </a:t>
            </a:r>
            <a:r>
              <a:rPr lang="en-US" sz="2600" dirty="0"/>
              <a:t>15 to 44 </a:t>
            </a:r>
            <a:r>
              <a:rPr lang="en-US" sz="2600" dirty="0" smtClean="0"/>
              <a:t>Years</a:t>
            </a:r>
            <a:endParaRPr lang="en-US" sz="2600" dirty="0"/>
          </a:p>
        </p:txBody>
      </p:sp>
      <p:sp>
        <p:nvSpPr>
          <p:cNvPr id="10" name="Text Placeholder 8"/>
          <p:cNvSpPr txBox="1">
            <a:spLocks/>
          </p:cNvSpPr>
          <p:nvPr/>
        </p:nvSpPr>
        <p:spPr>
          <a:xfrm>
            <a:off x="6903727" y="6395458"/>
            <a:ext cx="1952249"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STD-6.1 &amp; 6.2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 Box 8"/>
          <p:cNvSpPr txBox="1">
            <a:spLocks noChangeArrowheads="1"/>
          </p:cNvSpPr>
          <p:nvPr/>
        </p:nvSpPr>
        <p:spPr bwMode="auto">
          <a:xfrm>
            <a:off x="163287" y="1137295"/>
            <a:ext cx="2646344"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marL="0" marR="0" lvl="0" indent="0" algn="l" defTabSz="457200" rtl="0" eaLnBrk="1" fontAlgn="auto" latinLnBrk="0" hangingPunct="1">
              <a:lnSpc>
                <a:spcPct val="85000"/>
              </a:lnSpc>
              <a:spcBef>
                <a:spcPct val="5000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100,000</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
          <p:cNvSpPr txBox="1"/>
          <p:nvPr/>
        </p:nvSpPr>
        <p:spPr>
          <a:xfrm>
            <a:off x="5321607" y="2938973"/>
            <a:ext cx="3164241"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197.5</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2096478" y="2292232"/>
            <a:ext cx="118102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rPr>
              <a:t>Females</a:t>
            </a:r>
            <a:endParaRPr kumimoji="0" lang="en-US" sz="1300" b="1" i="0" u="none" strike="noStrike" kern="1200" cap="none" spc="0" normalizeH="0" baseline="0" noProof="0" dirty="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2115114" y="2933807"/>
            <a:ext cx="1181025" cy="29238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M</a:t>
            </a:r>
            <a:r>
              <a:rPr kumimoji="0" lang="en-US" sz="13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ales</a:t>
            </a:r>
            <a:endPar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Box 1"/>
          <p:cNvSpPr txBox="1"/>
          <p:nvPr/>
        </p:nvSpPr>
        <p:spPr>
          <a:xfrm>
            <a:off x="2801437" y="1744027"/>
            <a:ext cx="3474720"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Female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255.6</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 name="Straight Arrow Connector 17" descr="Arrow displaying the target"/>
          <p:cNvCxnSpPr/>
          <p:nvPr/>
        </p:nvCxnSpPr>
        <p:spPr>
          <a:xfrm>
            <a:off x="4532177" y="2076425"/>
            <a:ext cx="0" cy="51351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049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1" y="6272423"/>
            <a:ext cx="9144000" cy="58145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US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Bureau.</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8"/>
          </p:nvPr>
        </p:nvSpPr>
        <p:spPr>
          <a:xfrm>
            <a:off x="8778240" y="6359282"/>
            <a:ext cx="314592"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aphicFrame>
        <p:nvGraphicFramePr>
          <p:cNvPr id="6" name="Chart Placeholder 5" descr="Primary and Secondary Syphilis Among Femails and Males"/>
          <p:cNvGraphicFramePr>
            <a:graphicFrameLocks noGrp="1"/>
          </p:cNvGraphicFramePr>
          <p:nvPr>
            <p:ph type="chart" sz="quarter" idx="16"/>
            <p:extLst/>
          </p:nvPr>
        </p:nvGraphicFramePr>
        <p:xfrm>
          <a:off x="165711" y="1429135"/>
          <a:ext cx="8781644" cy="4473434"/>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42261" y="131762"/>
            <a:ext cx="6900530" cy="797628"/>
          </a:xfrm>
        </p:spPr>
        <p:txBody>
          <a:bodyPr/>
          <a:lstStyle/>
          <a:p>
            <a:pPr algn="ctr"/>
            <a:r>
              <a:rPr lang="en-US" sz="2600" dirty="0" smtClean="0"/>
              <a:t>Primary and Secondary Syphilis Among Females and Males</a:t>
            </a:r>
            <a:endParaRPr lang="en-US" sz="2600" dirty="0"/>
          </a:p>
        </p:txBody>
      </p:sp>
      <p:sp>
        <p:nvSpPr>
          <p:cNvPr id="10" name="Text Placeholder 8"/>
          <p:cNvSpPr txBox="1">
            <a:spLocks/>
          </p:cNvSpPr>
          <p:nvPr/>
        </p:nvSpPr>
        <p:spPr>
          <a:xfrm>
            <a:off x="6843457" y="6372683"/>
            <a:ext cx="2039334"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STD-7.1 &amp; 7.2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 Box 8"/>
          <p:cNvSpPr txBox="1">
            <a:spLocks noChangeArrowheads="1"/>
          </p:cNvSpPr>
          <p:nvPr/>
        </p:nvSpPr>
        <p:spPr bwMode="auto">
          <a:xfrm>
            <a:off x="162948" y="1137295"/>
            <a:ext cx="2646344"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marL="0" marR="0" lvl="0" indent="0" algn="l" defTabSz="457200" rtl="0" eaLnBrk="1" fontAlgn="auto" latinLnBrk="0" hangingPunct="1">
              <a:lnSpc>
                <a:spcPct val="85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100,000</a:t>
            </a:r>
          </a:p>
        </p:txBody>
      </p:sp>
      <p:sp>
        <p:nvSpPr>
          <p:cNvPr id="14" name="TextBox 1"/>
          <p:cNvSpPr txBox="1"/>
          <p:nvPr/>
        </p:nvSpPr>
        <p:spPr>
          <a:xfrm>
            <a:off x="3755571" y="4830949"/>
            <a:ext cx="3687220"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Female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1.3</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
          <p:cNvSpPr txBox="1"/>
          <p:nvPr/>
        </p:nvSpPr>
        <p:spPr>
          <a:xfrm>
            <a:off x="5396287" y="3797835"/>
            <a:ext cx="3011434"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Male </a:t>
            </a: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6.7</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982422" y="4870365"/>
            <a:ext cx="118102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rPr>
              <a:t>Females</a:t>
            </a:r>
            <a:endParaRPr kumimoji="0" lang="en-US" sz="1300" b="1" i="0" u="none" strike="noStrike" kern="1200" cap="none" spc="0" normalizeH="0" baseline="0" noProof="0" dirty="0">
              <a:ln>
                <a:noFill/>
              </a:ln>
              <a:solidFill>
                <a:srgbClr val="1D7C5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1001472" y="3704585"/>
            <a:ext cx="1181025" cy="29238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M</a:t>
            </a:r>
            <a:r>
              <a:rPr kumimoji="0" lang="en-US" sz="13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ales</a:t>
            </a:r>
            <a:endParaRPr kumimoji="0" lang="en-US" sz="13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9932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0" y="6051166"/>
            <a:ext cx="9144000" cy="80683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American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Indian includes Alaska Natives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and White exclude persons of Hispanic origin. Persons of Hispanic origin may be of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were asked to select one or more races. Data for the single race categories are for persons who reported only one racial group. The HP2020 target does not apply to the age groups.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US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Bureau</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515683" y="131762"/>
            <a:ext cx="6937739" cy="797628"/>
          </a:xfrm>
        </p:spPr>
        <p:txBody>
          <a:bodyPr/>
          <a:lstStyle/>
          <a:p>
            <a:pPr algn="ctr"/>
            <a:r>
              <a:rPr lang="en-US" sz="2600" dirty="0" smtClean="0"/>
              <a:t>Primary </a:t>
            </a:r>
            <a:r>
              <a:rPr lang="en-US" sz="2600" dirty="0"/>
              <a:t>and Secondary Syphilis </a:t>
            </a:r>
            <a:r>
              <a:rPr lang="en-US" sz="2600" dirty="0" smtClean="0"/>
              <a:t>Among Females, 2015</a:t>
            </a:r>
            <a:endParaRPr lang="en-US" sz="2600" dirty="0"/>
          </a:p>
        </p:txBody>
      </p:sp>
      <p:sp>
        <p:nvSpPr>
          <p:cNvPr id="17" name="Text Placeholder 8"/>
          <p:cNvSpPr txBox="1">
            <a:spLocks/>
          </p:cNvSpPr>
          <p:nvPr/>
        </p:nvSpPr>
        <p:spPr>
          <a:xfrm>
            <a:off x="6945855" y="6477000"/>
            <a:ext cx="1684309"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405526" y="6368081"/>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pSp>
        <p:nvGrpSpPr>
          <p:cNvPr id="13" name="Group 12" descr="This slide shows the rate of reported new cases of primary and secondary syphilis by race/ethnicity and age groups in 2015 among females.&#10;" title="Primary and Secondary Syphilis "/>
          <p:cNvGrpSpPr/>
          <p:nvPr/>
        </p:nvGrpSpPr>
        <p:grpSpPr>
          <a:xfrm>
            <a:off x="-2348" y="1080252"/>
            <a:ext cx="9134475" cy="4476069"/>
            <a:chOff x="-2348" y="1080252"/>
            <a:chExt cx="9134475" cy="4476069"/>
          </a:xfrm>
        </p:grpSpPr>
        <p:grpSp>
          <p:nvGrpSpPr>
            <p:cNvPr id="4" name="Group 3"/>
            <p:cNvGrpSpPr/>
            <p:nvPr/>
          </p:nvGrpSpPr>
          <p:grpSpPr>
            <a:xfrm>
              <a:off x="-2348" y="1080252"/>
              <a:ext cx="9134475" cy="4476069"/>
              <a:chOff x="-2348" y="1080252"/>
              <a:chExt cx="9134475" cy="4476069"/>
            </a:xfrm>
          </p:grpSpPr>
          <p:graphicFrame>
            <p:nvGraphicFramePr>
              <p:cNvPr id="7" name="Chart Placeholder 15"/>
              <p:cNvGraphicFramePr>
                <a:graphicFrameLocks/>
              </p:cNvGraphicFramePr>
              <p:nvPr>
                <p:extLst/>
              </p:nvPr>
            </p:nvGraphicFramePr>
            <p:xfrm>
              <a:off x="-2348" y="1099991"/>
              <a:ext cx="9134475" cy="445633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164622" y="1080252"/>
                <a:ext cx="8628687" cy="3518066"/>
                <a:chOff x="164622" y="1080252"/>
                <a:chExt cx="8628687" cy="3518066"/>
              </a:xfrm>
            </p:grpSpPr>
            <p:sp>
              <p:nvSpPr>
                <p:cNvPr id="11" name="Text Placeholder 35"/>
                <p:cNvSpPr txBox="1">
                  <a:spLocks/>
                </p:cNvSpPr>
                <p:nvPr/>
              </p:nvSpPr>
              <p:spPr>
                <a:xfrm>
                  <a:off x="1912625" y="1080252"/>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1.3</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7587343" y="1159804"/>
                  <a:ext cx="1205966"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Decrease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6" name="Straight Arrow Connector 15"/>
                <p:cNvCxnSpPr/>
                <p:nvPr/>
              </p:nvCxnSpPr>
              <p:spPr>
                <a:xfrm flipH="1">
                  <a:off x="7853082" y="1693910"/>
                  <a:ext cx="67773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0"/>
                <p:cNvSpPr txBox="1">
                  <a:spLocks noChangeArrowheads="1"/>
                </p:cNvSpPr>
                <p:nvPr/>
              </p:nvSpPr>
              <p:spPr bwMode="auto">
                <a:xfrm>
                  <a:off x="164622" y="3908012"/>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Left Bracket 18"/>
                <p:cNvSpPr/>
                <p:nvPr/>
              </p:nvSpPr>
              <p:spPr>
                <a:xfrm>
                  <a:off x="1150730" y="3679372"/>
                  <a:ext cx="65317" cy="91894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9" name="Rectangle 8"/>
            <p:cNvSpPr/>
            <p:nvPr/>
          </p:nvSpPr>
          <p:spPr>
            <a:xfrm>
              <a:off x="1249072" y="4324711"/>
              <a:ext cx="261610"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10" name="Group 9" descr="This notes that the rate for females 65 and over was 0.0 per 100,000 population." title="Rate for females 65 and over"/>
          <p:cNvGrpSpPr/>
          <p:nvPr/>
        </p:nvGrpSpPr>
        <p:grpSpPr>
          <a:xfrm>
            <a:off x="-2348" y="5468133"/>
            <a:ext cx="5412548" cy="316746"/>
            <a:chOff x="-2348" y="5468133"/>
            <a:chExt cx="5412548" cy="316746"/>
          </a:xfrm>
        </p:grpSpPr>
        <p:sp>
          <p:nvSpPr>
            <p:cNvPr id="6" name="TextBox 5"/>
            <p:cNvSpPr txBox="1"/>
            <p:nvPr/>
          </p:nvSpPr>
          <p:spPr>
            <a:xfrm>
              <a:off x="-2348" y="5530963"/>
              <a:ext cx="541254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rate for females 65 years and over was 0.0 per 100,000 population.</a:t>
              </a:r>
              <a:endParaRPr kumimoji="0" lang="en-US"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p:cNvSpPr/>
            <p:nvPr/>
          </p:nvSpPr>
          <p:spPr>
            <a:xfrm>
              <a:off x="-2348" y="5468133"/>
              <a:ext cx="29687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029992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0" y="6083807"/>
            <a:ext cx="9144000" cy="77419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American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Indian includes Alaska Natives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and White exclude persons of Hispanic origin. Persons of Hispanic origin may be of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were asked to select one or more races. Data for the single race categories are for persons who reported only one racial group.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HP2020 target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does not apply to age groups.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itle 4"/>
          <p:cNvSpPr>
            <a:spLocks noGrp="1"/>
          </p:cNvSpPr>
          <p:nvPr>
            <p:ph type="title"/>
          </p:nvPr>
        </p:nvSpPr>
        <p:spPr>
          <a:xfrm>
            <a:off x="515683" y="131762"/>
            <a:ext cx="6927107" cy="797628"/>
          </a:xfrm>
        </p:spPr>
        <p:txBody>
          <a:bodyPr/>
          <a:lstStyle/>
          <a:p>
            <a:pPr algn="ctr"/>
            <a:r>
              <a:rPr lang="en-US" sz="2600" dirty="0" smtClean="0"/>
              <a:t>Primary and Secondary </a:t>
            </a:r>
            <a:r>
              <a:rPr lang="en-US" sz="2600" dirty="0"/>
              <a:t>Syphilis </a:t>
            </a:r>
            <a:r>
              <a:rPr lang="en-US" sz="2600" dirty="0" smtClean="0"/>
              <a:t>Among Males, 2015</a:t>
            </a:r>
            <a:endParaRPr lang="en-US" sz="2600" dirty="0"/>
          </a:p>
        </p:txBody>
      </p:sp>
      <p:graphicFrame>
        <p:nvGraphicFramePr>
          <p:cNvPr id="7" name="Chart Placeholder 15" descr="This slide shows the rate of reported new cases of primary and secondary syphilis for males by race/ethnicity and age groups in 2015. The rate was lowest among American Indians and highest among non-Hispanic blacks compared to other racial/ethnic groups and among males under 18 years and highest among 18-44 year olds compared to other age groups. &#10;&#10;&#10;" title="Primary and Secondary Syphilis Among Males, 2015"/>
          <p:cNvGraphicFramePr>
            <a:graphicFrameLocks/>
          </p:cNvGraphicFramePr>
          <p:nvPr>
            <p:extLst>
              <p:ext uri="{D42A27DB-BD31-4B8C-83A1-F6EECF244321}">
                <p14:modId xmlns:p14="http://schemas.microsoft.com/office/powerpoint/2010/main" val="3466002735"/>
              </p:ext>
            </p:extLst>
          </p:nvPr>
        </p:nvGraphicFramePr>
        <p:xfrm>
          <a:off x="0" y="1150596"/>
          <a:ext cx="9134475" cy="445633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5"/>
          <p:cNvSpPr txBox="1">
            <a:spLocks/>
          </p:cNvSpPr>
          <p:nvPr/>
        </p:nvSpPr>
        <p:spPr>
          <a:xfrm>
            <a:off x="1911613" y="1120878"/>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6.7</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8"/>
          <p:cNvSpPr txBox="1">
            <a:spLocks/>
          </p:cNvSpPr>
          <p:nvPr/>
        </p:nvSpPr>
        <p:spPr>
          <a:xfrm>
            <a:off x="6945855" y="6477000"/>
            <a:ext cx="1684309" cy="271626"/>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STD-7.2</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7693419" y="1150596"/>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Decrease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9" name="Straight Arrow Connector 18" descr="This arrow points to the left and represents decrease desired for primary and secondary syphilis among males in 2015." title="Primary and Secondary Syphilis"/>
          <p:cNvCxnSpPr/>
          <p:nvPr/>
        </p:nvCxnSpPr>
        <p:spPr>
          <a:xfrm flipH="1">
            <a:off x="7866327" y="1703601"/>
            <a:ext cx="7638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 Box 10"/>
          <p:cNvSpPr txBox="1">
            <a:spLocks noChangeArrowheads="1"/>
          </p:cNvSpPr>
          <p:nvPr/>
        </p:nvSpPr>
        <p:spPr bwMode="auto">
          <a:xfrm>
            <a:off x="193197" y="3981012"/>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descr="This slide shows data for primary and secondary syphilis among males for 2015 and this bracket group age in years for &lt;18, 18-44, 45-64, and &gt;=65 years." title="Primary and Secondary Syphilis"/>
          <p:cNvSpPr/>
          <p:nvPr/>
        </p:nvSpPr>
        <p:spPr>
          <a:xfrm>
            <a:off x="1169780" y="3733800"/>
            <a:ext cx="65317" cy="9878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8"/>
          </p:nvPr>
        </p:nvSpPr>
        <p:spPr>
          <a:xfrm>
            <a:off x="8409837" y="636853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4083252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0" y="6362538"/>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white">
                    <a:lumMod val="50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white">
                  <a:lumMod val="50000"/>
                </a:prstClr>
              </a:solidFill>
              <a:effectLst/>
              <a:uLnTx/>
              <a:uFillTx/>
              <a:latin typeface="Verdana"/>
              <a:ea typeface="+mn-ea"/>
              <a:cs typeface="Verdana"/>
            </a:endParaRPr>
          </a:p>
        </p:txBody>
      </p:sp>
      <p:sp>
        <p:nvSpPr>
          <p:cNvPr id="5" name="Title 4"/>
          <p:cNvSpPr>
            <a:spLocks noGrp="1"/>
          </p:cNvSpPr>
          <p:nvPr>
            <p:ph type="title"/>
          </p:nvPr>
        </p:nvSpPr>
        <p:spPr>
          <a:xfrm>
            <a:off x="596347" y="131762"/>
            <a:ext cx="6843677" cy="797628"/>
          </a:xfrm>
        </p:spPr>
        <p:txBody>
          <a:bodyPr/>
          <a:lstStyle/>
          <a:p>
            <a:pPr algn="ctr"/>
            <a:r>
              <a:rPr lang="en-US" sz="2600" dirty="0" smtClean="0"/>
              <a:t>Primary </a:t>
            </a:r>
            <a:r>
              <a:rPr lang="en-US" sz="2600" dirty="0"/>
              <a:t>and Secondary Syphilis </a:t>
            </a:r>
            <a:r>
              <a:rPr lang="en-US" sz="2600" dirty="0" smtClean="0"/>
              <a:t>Among Females, 2015</a:t>
            </a:r>
            <a:endParaRPr lang="en-US" sz="2600" dirty="0"/>
          </a:p>
        </p:txBody>
      </p:sp>
      <p:sp>
        <p:nvSpPr>
          <p:cNvPr id="7" name="Text Placeholder 16"/>
          <p:cNvSpPr txBox="1">
            <a:spLocks/>
          </p:cNvSpPr>
          <p:nvPr/>
        </p:nvSpPr>
        <p:spPr>
          <a:xfrm>
            <a:off x="1" y="6014176"/>
            <a:ext cx="9143999" cy="69503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displayed by a modified Jenks classification for U.S.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states. For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information,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see National Center for Health Statistics. Appendix A: Technical Notes. Healthy People 2020 Midcourse Review. Hyattsville, MD. 2016.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www.cdc.gov/nchs/data/hpdata2020/HP2020MCR-D01-Technical-Notes.pdf</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STD-7.1</a:t>
            </a:r>
            <a:r>
              <a:rPr kumimoji="0" lang="en-US" sz="11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descr="Primary and Secondary Syphilis Among Females, 2015 map"/>
          <p:cNvGrpSpPr/>
          <p:nvPr/>
        </p:nvGrpSpPr>
        <p:grpSpPr>
          <a:xfrm>
            <a:off x="787849" y="1477717"/>
            <a:ext cx="7546190" cy="4291191"/>
            <a:chOff x="1619576" y="637469"/>
            <a:chExt cx="10017840" cy="5696712"/>
          </a:xfrm>
        </p:grpSpPr>
        <p:grpSp>
          <p:nvGrpSpPr>
            <p:cNvPr id="11" name="Group 10"/>
            <p:cNvGrpSpPr>
              <a:grpSpLocks noChangeAspect="1"/>
            </p:cNvGrpSpPr>
            <p:nvPr/>
          </p:nvGrpSpPr>
          <p:grpSpPr>
            <a:xfrm>
              <a:off x="2236710" y="637469"/>
              <a:ext cx="8933688" cy="5696712"/>
              <a:chOff x="2844801" y="733425"/>
              <a:chExt cx="6623050" cy="4583113"/>
            </a:xfrm>
          </p:grpSpPr>
          <p:sp>
            <p:nvSpPr>
              <p:cNvPr id="120" name="Freeform 265"/>
              <p:cNvSpPr>
                <a:spLocks noEditPoints="1"/>
              </p:cNvSpPr>
              <p:nvPr/>
            </p:nvSpPr>
            <p:spPr bwMode="auto">
              <a:xfrm>
                <a:off x="7262813" y="3568700"/>
                <a:ext cx="500063" cy="871538"/>
              </a:xfrm>
              <a:custGeom>
                <a:avLst/>
                <a:gdLst>
                  <a:gd name="T0" fmla="*/ 46 w 315"/>
                  <a:gd name="T1" fmla="*/ 545 h 549"/>
                  <a:gd name="T2" fmla="*/ 39 w 315"/>
                  <a:gd name="T3" fmla="*/ 547 h 549"/>
                  <a:gd name="T4" fmla="*/ 53 w 315"/>
                  <a:gd name="T5" fmla="*/ 544 h 549"/>
                  <a:gd name="T6" fmla="*/ 36 w 315"/>
                  <a:gd name="T7" fmla="*/ 15 h 549"/>
                  <a:gd name="T8" fmla="*/ 44 w 315"/>
                  <a:gd name="T9" fmla="*/ 15 h 549"/>
                  <a:gd name="T10" fmla="*/ 70 w 315"/>
                  <a:gd name="T11" fmla="*/ 14 h 549"/>
                  <a:gd name="T12" fmla="*/ 98 w 315"/>
                  <a:gd name="T13" fmla="*/ 12 h 549"/>
                  <a:gd name="T14" fmla="*/ 112 w 315"/>
                  <a:gd name="T15" fmla="*/ 10 h 549"/>
                  <a:gd name="T16" fmla="*/ 126 w 315"/>
                  <a:gd name="T17" fmla="*/ 8 h 549"/>
                  <a:gd name="T18" fmla="*/ 142 w 315"/>
                  <a:gd name="T19" fmla="*/ 7 h 549"/>
                  <a:gd name="T20" fmla="*/ 214 w 315"/>
                  <a:gd name="T21" fmla="*/ 0 h 549"/>
                  <a:gd name="T22" fmla="*/ 224 w 315"/>
                  <a:gd name="T23" fmla="*/ 41 h 549"/>
                  <a:gd name="T24" fmla="*/ 229 w 315"/>
                  <a:gd name="T25" fmla="*/ 56 h 549"/>
                  <a:gd name="T26" fmla="*/ 246 w 315"/>
                  <a:gd name="T27" fmla="*/ 119 h 549"/>
                  <a:gd name="T28" fmla="*/ 258 w 315"/>
                  <a:gd name="T29" fmla="*/ 164 h 549"/>
                  <a:gd name="T30" fmla="*/ 281 w 315"/>
                  <a:gd name="T31" fmla="*/ 242 h 549"/>
                  <a:gd name="T32" fmla="*/ 288 w 315"/>
                  <a:gd name="T33" fmla="*/ 261 h 549"/>
                  <a:gd name="T34" fmla="*/ 297 w 315"/>
                  <a:gd name="T35" fmla="*/ 273 h 549"/>
                  <a:gd name="T36" fmla="*/ 303 w 315"/>
                  <a:gd name="T37" fmla="*/ 291 h 549"/>
                  <a:gd name="T38" fmla="*/ 297 w 315"/>
                  <a:gd name="T39" fmla="*/ 318 h 549"/>
                  <a:gd name="T40" fmla="*/ 293 w 315"/>
                  <a:gd name="T41" fmla="*/ 351 h 549"/>
                  <a:gd name="T42" fmla="*/ 295 w 315"/>
                  <a:gd name="T43" fmla="*/ 361 h 549"/>
                  <a:gd name="T44" fmla="*/ 303 w 315"/>
                  <a:gd name="T45" fmla="*/ 401 h 549"/>
                  <a:gd name="T46" fmla="*/ 310 w 315"/>
                  <a:gd name="T47" fmla="*/ 423 h 549"/>
                  <a:gd name="T48" fmla="*/ 312 w 315"/>
                  <a:gd name="T49" fmla="*/ 435 h 549"/>
                  <a:gd name="T50" fmla="*/ 273 w 315"/>
                  <a:gd name="T51" fmla="*/ 440 h 549"/>
                  <a:gd name="T52" fmla="*/ 214 w 315"/>
                  <a:gd name="T53" fmla="*/ 447 h 549"/>
                  <a:gd name="T54" fmla="*/ 195 w 315"/>
                  <a:gd name="T55" fmla="*/ 449 h 549"/>
                  <a:gd name="T56" fmla="*/ 180 w 315"/>
                  <a:gd name="T57" fmla="*/ 451 h 549"/>
                  <a:gd name="T58" fmla="*/ 159 w 315"/>
                  <a:gd name="T59" fmla="*/ 452 h 549"/>
                  <a:gd name="T60" fmla="*/ 137 w 315"/>
                  <a:gd name="T61" fmla="*/ 454 h 549"/>
                  <a:gd name="T62" fmla="*/ 119 w 315"/>
                  <a:gd name="T63" fmla="*/ 456 h 549"/>
                  <a:gd name="T64" fmla="*/ 115 w 315"/>
                  <a:gd name="T65" fmla="*/ 456 h 549"/>
                  <a:gd name="T66" fmla="*/ 102 w 315"/>
                  <a:gd name="T67" fmla="*/ 457 h 549"/>
                  <a:gd name="T68" fmla="*/ 100 w 315"/>
                  <a:gd name="T69" fmla="*/ 457 h 549"/>
                  <a:gd name="T70" fmla="*/ 88 w 315"/>
                  <a:gd name="T71" fmla="*/ 469 h 549"/>
                  <a:gd name="T72" fmla="*/ 109 w 315"/>
                  <a:gd name="T73" fmla="*/ 493 h 549"/>
                  <a:gd name="T74" fmla="*/ 110 w 315"/>
                  <a:gd name="T75" fmla="*/ 522 h 549"/>
                  <a:gd name="T76" fmla="*/ 100 w 315"/>
                  <a:gd name="T77" fmla="*/ 539 h 549"/>
                  <a:gd name="T78" fmla="*/ 65 w 315"/>
                  <a:gd name="T79" fmla="*/ 545 h 549"/>
                  <a:gd name="T80" fmla="*/ 66 w 315"/>
                  <a:gd name="T81" fmla="*/ 542 h 549"/>
                  <a:gd name="T82" fmla="*/ 78 w 315"/>
                  <a:gd name="T83" fmla="*/ 542 h 549"/>
                  <a:gd name="T84" fmla="*/ 75 w 315"/>
                  <a:gd name="T85" fmla="*/ 532 h 549"/>
                  <a:gd name="T86" fmla="*/ 66 w 315"/>
                  <a:gd name="T87" fmla="*/ 520 h 549"/>
                  <a:gd name="T88" fmla="*/ 66 w 315"/>
                  <a:gd name="T89" fmla="*/ 508 h 549"/>
                  <a:gd name="T90" fmla="*/ 59 w 315"/>
                  <a:gd name="T91" fmla="*/ 498 h 549"/>
                  <a:gd name="T92" fmla="*/ 53 w 315"/>
                  <a:gd name="T93" fmla="*/ 505 h 549"/>
                  <a:gd name="T94" fmla="*/ 49 w 315"/>
                  <a:gd name="T95" fmla="*/ 517 h 549"/>
                  <a:gd name="T96" fmla="*/ 49 w 315"/>
                  <a:gd name="T97" fmla="*/ 534 h 549"/>
                  <a:gd name="T98" fmla="*/ 43 w 315"/>
                  <a:gd name="T99" fmla="*/ 535 h 549"/>
                  <a:gd name="T100" fmla="*/ 34 w 315"/>
                  <a:gd name="T101" fmla="*/ 534 h 549"/>
                  <a:gd name="T102" fmla="*/ 26 w 315"/>
                  <a:gd name="T103" fmla="*/ 534 h 549"/>
                  <a:gd name="T104" fmla="*/ 21 w 315"/>
                  <a:gd name="T105" fmla="*/ 501 h 549"/>
                  <a:gd name="T106" fmla="*/ 17 w 315"/>
                  <a:gd name="T107" fmla="*/ 464 h 549"/>
                  <a:gd name="T108" fmla="*/ 10 w 315"/>
                  <a:gd name="T109" fmla="*/ 417 h 549"/>
                  <a:gd name="T110" fmla="*/ 5 w 315"/>
                  <a:gd name="T111" fmla="*/ 362 h 549"/>
                  <a:gd name="T112" fmla="*/ 5 w 315"/>
                  <a:gd name="T113" fmla="*/ 305 h 549"/>
                  <a:gd name="T114" fmla="*/ 7 w 315"/>
                  <a:gd name="T115" fmla="*/ 198 h 549"/>
                  <a:gd name="T116" fmla="*/ 7 w 315"/>
                  <a:gd name="T117" fmla="*/ 176 h 549"/>
                  <a:gd name="T118" fmla="*/ 7 w 315"/>
                  <a:gd name="T119" fmla="*/ 141 h 549"/>
                  <a:gd name="T120" fmla="*/ 9 w 315"/>
                  <a:gd name="T121" fmla="*/ 88 h 549"/>
                  <a:gd name="T122" fmla="*/ 0 w 315"/>
                  <a:gd name="T123" fmla="*/ 2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5" h="549">
                    <a:moveTo>
                      <a:pt x="53" y="544"/>
                    </a:moveTo>
                    <a:lnTo>
                      <a:pt x="54" y="545"/>
                    </a:lnTo>
                    <a:lnTo>
                      <a:pt x="54" y="545"/>
                    </a:lnTo>
                    <a:lnTo>
                      <a:pt x="54" y="545"/>
                    </a:lnTo>
                    <a:lnTo>
                      <a:pt x="51" y="545"/>
                    </a:lnTo>
                    <a:lnTo>
                      <a:pt x="51" y="545"/>
                    </a:lnTo>
                    <a:lnTo>
                      <a:pt x="49" y="545"/>
                    </a:lnTo>
                    <a:lnTo>
                      <a:pt x="46" y="545"/>
                    </a:lnTo>
                    <a:lnTo>
                      <a:pt x="43" y="545"/>
                    </a:lnTo>
                    <a:lnTo>
                      <a:pt x="36" y="549"/>
                    </a:lnTo>
                    <a:lnTo>
                      <a:pt x="34" y="549"/>
                    </a:lnTo>
                    <a:lnTo>
                      <a:pt x="34" y="549"/>
                    </a:lnTo>
                    <a:lnTo>
                      <a:pt x="34" y="549"/>
                    </a:lnTo>
                    <a:lnTo>
                      <a:pt x="34" y="549"/>
                    </a:lnTo>
                    <a:lnTo>
                      <a:pt x="36" y="547"/>
                    </a:lnTo>
                    <a:lnTo>
                      <a:pt x="39" y="547"/>
                    </a:lnTo>
                    <a:lnTo>
                      <a:pt x="41" y="545"/>
                    </a:lnTo>
                    <a:lnTo>
                      <a:pt x="46" y="545"/>
                    </a:lnTo>
                    <a:lnTo>
                      <a:pt x="48" y="545"/>
                    </a:lnTo>
                    <a:lnTo>
                      <a:pt x="49" y="545"/>
                    </a:lnTo>
                    <a:lnTo>
                      <a:pt x="49" y="544"/>
                    </a:lnTo>
                    <a:lnTo>
                      <a:pt x="49" y="542"/>
                    </a:lnTo>
                    <a:lnTo>
                      <a:pt x="49" y="542"/>
                    </a:lnTo>
                    <a:lnTo>
                      <a:pt x="53" y="544"/>
                    </a:lnTo>
                    <a:close/>
                    <a:moveTo>
                      <a:pt x="17" y="17"/>
                    </a:moveTo>
                    <a:lnTo>
                      <a:pt x="27" y="17"/>
                    </a:lnTo>
                    <a:lnTo>
                      <a:pt x="27" y="17"/>
                    </a:lnTo>
                    <a:lnTo>
                      <a:pt x="27" y="17"/>
                    </a:lnTo>
                    <a:lnTo>
                      <a:pt x="29" y="17"/>
                    </a:lnTo>
                    <a:lnTo>
                      <a:pt x="29" y="17"/>
                    </a:lnTo>
                    <a:lnTo>
                      <a:pt x="29" y="17"/>
                    </a:lnTo>
                    <a:lnTo>
                      <a:pt x="36" y="15"/>
                    </a:lnTo>
                    <a:lnTo>
                      <a:pt x="36" y="15"/>
                    </a:lnTo>
                    <a:lnTo>
                      <a:pt x="36" y="15"/>
                    </a:lnTo>
                    <a:lnTo>
                      <a:pt x="41" y="15"/>
                    </a:lnTo>
                    <a:lnTo>
                      <a:pt x="41" y="15"/>
                    </a:lnTo>
                    <a:lnTo>
                      <a:pt x="41" y="15"/>
                    </a:lnTo>
                    <a:lnTo>
                      <a:pt x="41" y="15"/>
                    </a:lnTo>
                    <a:lnTo>
                      <a:pt x="44" y="15"/>
                    </a:lnTo>
                    <a:lnTo>
                      <a:pt x="44" y="15"/>
                    </a:lnTo>
                    <a:lnTo>
                      <a:pt x="49" y="15"/>
                    </a:lnTo>
                    <a:lnTo>
                      <a:pt x="63" y="14"/>
                    </a:lnTo>
                    <a:lnTo>
                      <a:pt x="65" y="14"/>
                    </a:lnTo>
                    <a:lnTo>
                      <a:pt x="65" y="14"/>
                    </a:lnTo>
                    <a:lnTo>
                      <a:pt x="66" y="14"/>
                    </a:lnTo>
                    <a:lnTo>
                      <a:pt x="68" y="14"/>
                    </a:lnTo>
                    <a:lnTo>
                      <a:pt x="70" y="14"/>
                    </a:lnTo>
                    <a:lnTo>
                      <a:pt x="70" y="14"/>
                    </a:lnTo>
                    <a:lnTo>
                      <a:pt x="75" y="14"/>
                    </a:lnTo>
                    <a:lnTo>
                      <a:pt x="76" y="14"/>
                    </a:lnTo>
                    <a:lnTo>
                      <a:pt x="80" y="12"/>
                    </a:lnTo>
                    <a:lnTo>
                      <a:pt x="80" y="12"/>
                    </a:lnTo>
                    <a:lnTo>
                      <a:pt x="82" y="12"/>
                    </a:lnTo>
                    <a:lnTo>
                      <a:pt x="82" y="12"/>
                    </a:lnTo>
                    <a:lnTo>
                      <a:pt x="98" y="12"/>
                    </a:lnTo>
                    <a:lnTo>
                      <a:pt x="98" y="12"/>
                    </a:lnTo>
                    <a:lnTo>
                      <a:pt x="102" y="12"/>
                    </a:lnTo>
                    <a:lnTo>
                      <a:pt x="102" y="12"/>
                    </a:lnTo>
                    <a:lnTo>
                      <a:pt x="102" y="12"/>
                    </a:lnTo>
                    <a:lnTo>
                      <a:pt x="102" y="12"/>
                    </a:lnTo>
                    <a:lnTo>
                      <a:pt x="110" y="10"/>
                    </a:lnTo>
                    <a:lnTo>
                      <a:pt x="112" y="10"/>
                    </a:lnTo>
                    <a:lnTo>
                      <a:pt x="112" y="10"/>
                    </a:lnTo>
                    <a:lnTo>
                      <a:pt x="112" y="10"/>
                    </a:lnTo>
                    <a:lnTo>
                      <a:pt x="112" y="10"/>
                    </a:lnTo>
                    <a:lnTo>
                      <a:pt x="114" y="10"/>
                    </a:lnTo>
                    <a:lnTo>
                      <a:pt x="117" y="10"/>
                    </a:lnTo>
                    <a:lnTo>
                      <a:pt x="117" y="10"/>
                    </a:lnTo>
                    <a:lnTo>
                      <a:pt x="126" y="8"/>
                    </a:lnTo>
                    <a:lnTo>
                      <a:pt x="126" y="8"/>
                    </a:lnTo>
                    <a:lnTo>
                      <a:pt x="126" y="8"/>
                    </a:lnTo>
                    <a:lnTo>
                      <a:pt x="126" y="8"/>
                    </a:lnTo>
                    <a:lnTo>
                      <a:pt x="127" y="8"/>
                    </a:lnTo>
                    <a:lnTo>
                      <a:pt x="129" y="8"/>
                    </a:lnTo>
                    <a:lnTo>
                      <a:pt x="132" y="8"/>
                    </a:lnTo>
                    <a:lnTo>
                      <a:pt x="132" y="8"/>
                    </a:lnTo>
                    <a:lnTo>
                      <a:pt x="134" y="8"/>
                    </a:lnTo>
                    <a:lnTo>
                      <a:pt x="136" y="8"/>
                    </a:lnTo>
                    <a:lnTo>
                      <a:pt x="137" y="8"/>
                    </a:lnTo>
                    <a:lnTo>
                      <a:pt x="142" y="7"/>
                    </a:lnTo>
                    <a:lnTo>
                      <a:pt x="146" y="7"/>
                    </a:lnTo>
                    <a:lnTo>
                      <a:pt x="149" y="7"/>
                    </a:lnTo>
                    <a:lnTo>
                      <a:pt x="154" y="7"/>
                    </a:lnTo>
                    <a:lnTo>
                      <a:pt x="156" y="7"/>
                    </a:lnTo>
                    <a:lnTo>
                      <a:pt x="193" y="2"/>
                    </a:lnTo>
                    <a:lnTo>
                      <a:pt x="195" y="2"/>
                    </a:lnTo>
                    <a:lnTo>
                      <a:pt x="195" y="2"/>
                    </a:lnTo>
                    <a:lnTo>
                      <a:pt x="214" y="0"/>
                    </a:lnTo>
                    <a:lnTo>
                      <a:pt x="215" y="7"/>
                    </a:lnTo>
                    <a:lnTo>
                      <a:pt x="215" y="7"/>
                    </a:lnTo>
                    <a:lnTo>
                      <a:pt x="217" y="14"/>
                    </a:lnTo>
                    <a:lnTo>
                      <a:pt x="222" y="30"/>
                    </a:lnTo>
                    <a:lnTo>
                      <a:pt x="222" y="30"/>
                    </a:lnTo>
                    <a:lnTo>
                      <a:pt x="224" y="37"/>
                    </a:lnTo>
                    <a:lnTo>
                      <a:pt x="224" y="37"/>
                    </a:lnTo>
                    <a:lnTo>
                      <a:pt x="224" y="41"/>
                    </a:lnTo>
                    <a:lnTo>
                      <a:pt x="225" y="44"/>
                    </a:lnTo>
                    <a:lnTo>
                      <a:pt x="227" y="51"/>
                    </a:lnTo>
                    <a:lnTo>
                      <a:pt x="227" y="51"/>
                    </a:lnTo>
                    <a:lnTo>
                      <a:pt x="227" y="51"/>
                    </a:lnTo>
                    <a:lnTo>
                      <a:pt x="227" y="51"/>
                    </a:lnTo>
                    <a:lnTo>
                      <a:pt x="227" y="54"/>
                    </a:lnTo>
                    <a:lnTo>
                      <a:pt x="229" y="56"/>
                    </a:lnTo>
                    <a:lnTo>
                      <a:pt x="229" y="56"/>
                    </a:lnTo>
                    <a:lnTo>
                      <a:pt x="234" y="76"/>
                    </a:lnTo>
                    <a:lnTo>
                      <a:pt x="236" y="78"/>
                    </a:lnTo>
                    <a:lnTo>
                      <a:pt x="236" y="80"/>
                    </a:lnTo>
                    <a:lnTo>
                      <a:pt x="236" y="81"/>
                    </a:lnTo>
                    <a:lnTo>
                      <a:pt x="236" y="81"/>
                    </a:lnTo>
                    <a:lnTo>
                      <a:pt x="241" y="100"/>
                    </a:lnTo>
                    <a:lnTo>
                      <a:pt x="244" y="112"/>
                    </a:lnTo>
                    <a:lnTo>
                      <a:pt x="246" y="119"/>
                    </a:lnTo>
                    <a:lnTo>
                      <a:pt x="249" y="132"/>
                    </a:lnTo>
                    <a:lnTo>
                      <a:pt x="249" y="134"/>
                    </a:lnTo>
                    <a:lnTo>
                      <a:pt x="253" y="146"/>
                    </a:lnTo>
                    <a:lnTo>
                      <a:pt x="254" y="154"/>
                    </a:lnTo>
                    <a:lnTo>
                      <a:pt x="256" y="159"/>
                    </a:lnTo>
                    <a:lnTo>
                      <a:pt x="256" y="159"/>
                    </a:lnTo>
                    <a:lnTo>
                      <a:pt x="256" y="159"/>
                    </a:lnTo>
                    <a:lnTo>
                      <a:pt x="258" y="164"/>
                    </a:lnTo>
                    <a:lnTo>
                      <a:pt x="259" y="171"/>
                    </a:lnTo>
                    <a:lnTo>
                      <a:pt x="268" y="203"/>
                    </a:lnTo>
                    <a:lnTo>
                      <a:pt x="268" y="205"/>
                    </a:lnTo>
                    <a:lnTo>
                      <a:pt x="270" y="210"/>
                    </a:lnTo>
                    <a:lnTo>
                      <a:pt x="270" y="212"/>
                    </a:lnTo>
                    <a:lnTo>
                      <a:pt x="275" y="230"/>
                    </a:lnTo>
                    <a:lnTo>
                      <a:pt x="281" y="241"/>
                    </a:lnTo>
                    <a:lnTo>
                      <a:pt x="281" y="242"/>
                    </a:lnTo>
                    <a:lnTo>
                      <a:pt x="281" y="244"/>
                    </a:lnTo>
                    <a:lnTo>
                      <a:pt x="281" y="244"/>
                    </a:lnTo>
                    <a:lnTo>
                      <a:pt x="283" y="251"/>
                    </a:lnTo>
                    <a:lnTo>
                      <a:pt x="285" y="256"/>
                    </a:lnTo>
                    <a:lnTo>
                      <a:pt x="288" y="259"/>
                    </a:lnTo>
                    <a:lnTo>
                      <a:pt x="288" y="259"/>
                    </a:lnTo>
                    <a:lnTo>
                      <a:pt x="288" y="259"/>
                    </a:lnTo>
                    <a:lnTo>
                      <a:pt x="288" y="261"/>
                    </a:lnTo>
                    <a:lnTo>
                      <a:pt x="292" y="264"/>
                    </a:lnTo>
                    <a:lnTo>
                      <a:pt x="293" y="266"/>
                    </a:lnTo>
                    <a:lnTo>
                      <a:pt x="295" y="268"/>
                    </a:lnTo>
                    <a:lnTo>
                      <a:pt x="295" y="269"/>
                    </a:lnTo>
                    <a:lnTo>
                      <a:pt x="295" y="269"/>
                    </a:lnTo>
                    <a:lnTo>
                      <a:pt x="295" y="269"/>
                    </a:lnTo>
                    <a:lnTo>
                      <a:pt x="295" y="269"/>
                    </a:lnTo>
                    <a:lnTo>
                      <a:pt x="297" y="273"/>
                    </a:lnTo>
                    <a:lnTo>
                      <a:pt x="298" y="276"/>
                    </a:lnTo>
                    <a:lnTo>
                      <a:pt x="298" y="279"/>
                    </a:lnTo>
                    <a:lnTo>
                      <a:pt x="298" y="283"/>
                    </a:lnTo>
                    <a:lnTo>
                      <a:pt x="298" y="283"/>
                    </a:lnTo>
                    <a:lnTo>
                      <a:pt x="297" y="288"/>
                    </a:lnTo>
                    <a:lnTo>
                      <a:pt x="297" y="290"/>
                    </a:lnTo>
                    <a:lnTo>
                      <a:pt x="298" y="290"/>
                    </a:lnTo>
                    <a:lnTo>
                      <a:pt x="303" y="291"/>
                    </a:lnTo>
                    <a:lnTo>
                      <a:pt x="305" y="293"/>
                    </a:lnTo>
                    <a:lnTo>
                      <a:pt x="307" y="295"/>
                    </a:lnTo>
                    <a:lnTo>
                      <a:pt x="305" y="298"/>
                    </a:lnTo>
                    <a:lnTo>
                      <a:pt x="305" y="298"/>
                    </a:lnTo>
                    <a:lnTo>
                      <a:pt x="303" y="303"/>
                    </a:lnTo>
                    <a:lnTo>
                      <a:pt x="300" y="305"/>
                    </a:lnTo>
                    <a:lnTo>
                      <a:pt x="297" y="310"/>
                    </a:lnTo>
                    <a:lnTo>
                      <a:pt x="297" y="318"/>
                    </a:lnTo>
                    <a:lnTo>
                      <a:pt x="298" y="324"/>
                    </a:lnTo>
                    <a:lnTo>
                      <a:pt x="297" y="327"/>
                    </a:lnTo>
                    <a:lnTo>
                      <a:pt x="297" y="330"/>
                    </a:lnTo>
                    <a:lnTo>
                      <a:pt x="297" y="332"/>
                    </a:lnTo>
                    <a:lnTo>
                      <a:pt x="295" y="335"/>
                    </a:lnTo>
                    <a:lnTo>
                      <a:pt x="292" y="339"/>
                    </a:lnTo>
                    <a:lnTo>
                      <a:pt x="292" y="344"/>
                    </a:lnTo>
                    <a:lnTo>
                      <a:pt x="293" y="351"/>
                    </a:lnTo>
                    <a:lnTo>
                      <a:pt x="293" y="351"/>
                    </a:lnTo>
                    <a:lnTo>
                      <a:pt x="293" y="352"/>
                    </a:lnTo>
                    <a:lnTo>
                      <a:pt x="295" y="352"/>
                    </a:lnTo>
                    <a:lnTo>
                      <a:pt x="295" y="352"/>
                    </a:lnTo>
                    <a:lnTo>
                      <a:pt x="295" y="356"/>
                    </a:lnTo>
                    <a:lnTo>
                      <a:pt x="295" y="357"/>
                    </a:lnTo>
                    <a:lnTo>
                      <a:pt x="295" y="357"/>
                    </a:lnTo>
                    <a:lnTo>
                      <a:pt x="295" y="361"/>
                    </a:lnTo>
                    <a:lnTo>
                      <a:pt x="300" y="366"/>
                    </a:lnTo>
                    <a:lnTo>
                      <a:pt x="302" y="368"/>
                    </a:lnTo>
                    <a:lnTo>
                      <a:pt x="302" y="368"/>
                    </a:lnTo>
                    <a:lnTo>
                      <a:pt x="302" y="368"/>
                    </a:lnTo>
                    <a:lnTo>
                      <a:pt x="305" y="376"/>
                    </a:lnTo>
                    <a:lnTo>
                      <a:pt x="305" y="379"/>
                    </a:lnTo>
                    <a:lnTo>
                      <a:pt x="303" y="390"/>
                    </a:lnTo>
                    <a:lnTo>
                      <a:pt x="303" y="401"/>
                    </a:lnTo>
                    <a:lnTo>
                      <a:pt x="303" y="405"/>
                    </a:lnTo>
                    <a:lnTo>
                      <a:pt x="302" y="408"/>
                    </a:lnTo>
                    <a:lnTo>
                      <a:pt x="303" y="417"/>
                    </a:lnTo>
                    <a:lnTo>
                      <a:pt x="303" y="418"/>
                    </a:lnTo>
                    <a:lnTo>
                      <a:pt x="305" y="418"/>
                    </a:lnTo>
                    <a:lnTo>
                      <a:pt x="305" y="418"/>
                    </a:lnTo>
                    <a:lnTo>
                      <a:pt x="307" y="418"/>
                    </a:lnTo>
                    <a:lnTo>
                      <a:pt x="310" y="423"/>
                    </a:lnTo>
                    <a:lnTo>
                      <a:pt x="312" y="425"/>
                    </a:lnTo>
                    <a:lnTo>
                      <a:pt x="312" y="427"/>
                    </a:lnTo>
                    <a:lnTo>
                      <a:pt x="315" y="434"/>
                    </a:lnTo>
                    <a:lnTo>
                      <a:pt x="315" y="435"/>
                    </a:lnTo>
                    <a:lnTo>
                      <a:pt x="314" y="435"/>
                    </a:lnTo>
                    <a:lnTo>
                      <a:pt x="312" y="435"/>
                    </a:lnTo>
                    <a:lnTo>
                      <a:pt x="312" y="435"/>
                    </a:lnTo>
                    <a:lnTo>
                      <a:pt x="312" y="435"/>
                    </a:lnTo>
                    <a:lnTo>
                      <a:pt x="310" y="435"/>
                    </a:lnTo>
                    <a:lnTo>
                      <a:pt x="310" y="435"/>
                    </a:lnTo>
                    <a:lnTo>
                      <a:pt x="310" y="435"/>
                    </a:lnTo>
                    <a:lnTo>
                      <a:pt x="302" y="437"/>
                    </a:lnTo>
                    <a:lnTo>
                      <a:pt x="302" y="437"/>
                    </a:lnTo>
                    <a:lnTo>
                      <a:pt x="302" y="437"/>
                    </a:lnTo>
                    <a:lnTo>
                      <a:pt x="302" y="437"/>
                    </a:lnTo>
                    <a:lnTo>
                      <a:pt x="273" y="440"/>
                    </a:lnTo>
                    <a:lnTo>
                      <a:pt x="271" y="440"/>
                    </a:lnTo>
                    <a:lnTo>
                      <a:pt x="271" y="440"/>
                    </a:lnTo>
                    <a:lnTo>
                      <a:pt x="225" y="445"/>
                    </a:lnTo>
                    <a:lnTo>
                      <a:pt x="224" y="445"/>
                    </a:lnTo>
                    <a:lnTo>
                      <a:pt x="224" y="445"/>
                    </a:lnTo>
                    <a:lnTo>
                      <a:pt x="214" y="447"/>
                    </a:lnTo>
                    <a:lnTo>
                      <a:pt x="214" y="447"/>
                    </a:lnTo>
                    <a:lnTo>
                      <a:pt x="214" y="447"/>
                    </a:lnTo>
                    <a:lnTo>
                      <a:pt x="212" y="447"/>
                    </a:lnTo>
                    <a:lnTo>
                      <a:pt x="212" y="447"/>
                    </a:lnTo>
                    <a:lnTo>
                      <a:pt x="203" y="449"/>
                    </a:lnTo>
                    <a:lnTo>
                      <a:pt x="202" y="449"/>
                    </a:lnTo>
                    <a:lnTo>
                      <a:pt x="197" y="449"/>
                    </a:lnTo>
                    <a:lnTo>
                      <a:pt x="197" y="449"/>
                    </a:lnTo>
                    <a:lnTo>
                      <a:pt x="195" y="449"/>
                    </a:lnTo>
                    <a:lnTo>
                      <a:pt x="195" y="449"/>
                    </a:lnTo>
                    <a:lnTo>
                      <a:pt x="195" y="449"/>
                    </a:lnTo>
                    <a:lnTo>
                      <a:pt x="193" y="449"/>
                    </a:lnTo>
                    <a:lnTo>
                      <a:pt x="193" y="449"/>
                    </a:lnTo>
                    <a:lnTo>
                      <a:pt x="188" y="451"/>
                    </a:lnTo>
                    <a:lnTo>
                      <a:pt x="188" y="451"/>
                    </a:lnTo>
                    <a:lnTo>
                      <a:pt x="183" y="451"/>
                    </a:lnTo>
                    <a:lnTo>
                      <a:pt x="183" y="451"/>
                    </a:lnTo>
                    <a:lnTo>
                      <a:pt x="180" y="451"/>
                    </a:lnTo>
                    <a:lnTo>
                      <a:pt x="178" y="451"/>
                    </a:lnTo>
                    <a:lnTo>
                      <a:pt x="170" y="452"/>
                    </a:lnTo>
                    <a:lnTo>
                      <a:pt x="170" y="452"/>
                    </a:lnTo>
                    <a:lnTo>
                      <a:pt x="168" y="452"/>
                    </a:lnTo>
                    <a:lnTo>
                      <a:pt x="165" y="452"/>
                    </a:lnTo>
                    <a:lnTo>
                      <a:pt x="165" y="452"/>
                    </a:lnTo>
                    <a:lnTo>
                      <a:pt x="165" y="452"/>
                    </a:lnTo>
                    <a:lnTo>
                      <a:pt x="159" y="452"/>
                    </a:lnTo>
                    <a:lnTo>
                      <a:pt x="159" y="452"/>
                    </a:lnTo>
                    <a:lnTo>
                      <a:pt x="156" y="452"/>
                    </a:lnTo>
                    <a:lnTo>
                      <a:pt x="156" y="452"/>
                    </a:lnTo>
                    <a:lnTo>
                      <a:pt x="153" y="452"/>
                    </a:lnTo>
                    <a:lnTo>
                      <a:pt x="151" y="452"/>
                    </a:lnTo>
                    <a:lnTo>
                      <a:pt x="139" y="454"/>
                    </a:lnTo>
                    <a:lnTo>
                      <a:pt x="137" y="454"/>
                    </a:lnTo>
                    <a:lnTo>
                      <a:pt x="137" y="454"/>
                    </a:lnTo>
                    <a:lnTo>
                      <a:pt x="136" y="454"/>
                    </a:lnTo>
                    <a:lnTo>
                      <a:pt x="136" y="454"/>
                    </a:lnTo>
                    <a:lnTo>
                      <a:pt x="136" y="454"/>
                    </a:lnTo>
                    <a:lnTo>
                      <a:pt x="127" y="456"/>
                    </a:lnTo>
                    <a:lnTo>
                      <a:pt x="127" y="456"/>
                    </a:lnTo>
                    <a:lnTo>
                      <a:pt x="119" y="456"/>
                    </a:lnTo>
                    <a:lnTo>
                      <a:pt x="119" y="456"/>
                    </a:lnTo>
                    <a:lnTo>
                      <a:pt x="119" y="456"/>
                    </a:lnTo>
                    <a:lnTo>
                      <a:pt x="119" y="456"/>
                    </a:lnTo>
                    <a:lnTo>
                      <a:pt x="119" y="456"/>
                    </a:lnTo>
                    <a:lnTo>
                      <a:pt x="119" y="456"/>
                    </a:lnTo>
                    <a:lnTo>
                      <a:pt x="119" y="456"/>
                    </a:lnTo>
                    <a:lnTo>
                      <a:pt x="115" y="456"/>
                    </a:lnTo>
                    <a:lnTo>
                      <a:pt x="115" y="456"/>
                    </a:lnTo>
                    <a:lnTo>
                      <a:pt x="115" y="456"/>
                    </a:lnTo>
                    <a:lnTo>
                      <a:pt x="115" y="456"/>
                    </a:lnTo>
                    <a:lnTo>
                      <a:pt x="114" y="456"/>
                    </a:lnTo>
                    <a:lnTo>
                      <a:pt x="112" y="457"/>
                    </a:lnTo>
                    <a:lnTo>
                      <a:pt x="110" y="457"/>
                    </a:lnTo>
                    <a:lnTo>
                      <a:pt x="109" y="457"/>
                    </a:lnTo>
                    <a:lnTo>
                      <a:pt x="109" y="457"/>
                    </a:lnTo>
                    <a:lnTo>
                      <a:pt x="104" y="457"/>
                    </a:lnTo>
                    <a:lnTo>
                      <a:pt x="104" y="457"/>
                    </a:lnTo>
                    <a:lnTo>
                      <a:pt x="102" y="457"/>
                    </a:lnTo>
                    <a:lnTo>
                      <a:pt x="102" y="457"/>
                    </a:lnTo>
                    <a:lnTo>
                      <a:pt x="102" y="457"/>
                    </a:lnTo>
                    <a:lnTo>
                      <a:pt x="100" y="457"/>
                    </a:lnTo>
                    <a:lnTo>
                      <a:pt x="100" y="457"/>
                    </a:lnTo>
                    <a:lnTo>
                      <a:pt x="100" y="457"/>
                    </a:lnTo>
                    <a:lnTo>
                      <a:pt x="100" y="457"/>
                    </a:lnTo>
                    <a:lnTo>
                      <a:pt x="100" y="457"/>
                    </a:lnTo>
                    <a:lnTo>
                      <a:pt x="100" y="457"/>
                    </a:lnTo>
                    <a:lnTo>
                      <a:pt x="98" y="457"/>
                    </a:lnTo>
                    <a:lnTo>
                      <a:pt x="93" y="459"/>
                    </a:lnTo>
                    <a:lnTo>
                      <a:pt x="92" y="459"/>
                    </a:lnTo>
                    <a:lnTo>
                      <a:pt x="88" y="459"/>
                    </a:lnTo>
                    <a:lnTo>
                      <a:pt x="88" y="459"/>
                    </a:lnTo>
                    <a:lnTo>
                      <a:pt x="90" y="461"/>
                    </a:lnTo>
                    <a:lnTo>
                      <a:pt x="90" y="466"/>
                    </a:lnTo>
                    <a:lnTo>
                      <a:pt x="88" y="469"/>
                    </a:lnTo>
                    <a:lnTo>
                      <a:pt x="87" y="474"/>
                    </a:lnTo>
                    <a:lnTo>
                      <a:pt x="88" y="476"/>
                    </a:lnTo>
                    <a:lnTo>
                      <a:pt x="97" y="486"/>
                    </a:lnTo>
                    <a:lnTo>
                      <a:pt x="100" y="488"/>
                    </a:lnTo>
                    <a:lnTo>
                      <a:pt x="100" y="488"/>
                    </a:lnTo>
                    <a:lnTo>
                      <a:pt x="102" y="490"/>
                    </a:lnTo>
                    <a:lnTo>
                      <a:pt x="105" y="491"/>
                    </a:lnTo>
                    <a:lnTo>
                      <a:pt x="109" y="493"/>
                    </a:lnTo>
                    <a:lnTo>
                      <a:pt x="110" y="495"/>
                    </a:lnTo>
                    <a:lnTo>
                      <a:pt x="110" y="496"/>
                    </a:lnTo>
                    <a:lnTo>
                      <a:pt x="110" y="498"/>
                    </a:lnTo>
                    <a:lnTo>
                      <a:pt x="107" y="512"/>
                    </a:lnTo>
                    <a:lnTo>
                      <a:pt x="107" y="512"/>
                    </a:lnTo>
                    <a:lnTo>
                      <a:pt x="107" y="512"/>
                    </a:lnTo>
                    <a:lnTo>
                      <a:pt x="109" y="513"/>
                    </a:lnTo>
                    <a:lnTo>
                      <a:pt x="110" y="522"/>
                    </a:lnTo>
                    <a:lnTo>
                      <a:pt x="110" y="522"/>
                    </a:lnTo>
                    <a:lnTo>
                      <a:pt x="109" y="523"/>
                    </a:lnTo>
                    <a:lnTo>
                      <a:pt x="109" y="527"/>
                    </a:lnTo>
                    <a:lnTo>
                      <a:pt x="109" y="528"/>
                    </a:lnTo>
                    <a:lnTo>
                      <a:pt x="109" y="534"/>
                    </a:lnTo>
                    <a:lnTo>
                      <a:pt x="109" y="534"/>
                    </a:lnTo>
                    <a:lnTo>
                      <a:pt x="104" y="537"/>
                    </a:lnTo>
                    <a:lnTo>
                      <a:pt x="100" y="539"/>
                    </a:lnTo>
                    <a:lnTo>
                      <a:pt x="100" y="539"/>
                    </a:lnTo>
                    <a:lnTo>
                      <a:pt x="98" y="539"/>
                    </a:lnTo>
                    <a:lnTo>
                      <a:pt x="92" y="542"/>
                    </a:lnTo>
                    <a:lnTo>
                      <a:pt x="85" y="544"/>
                    </a:lnTo>
                    <a:lnTo>
                      <a:pt x="78" y="545"/>
                    </a:lnTo>
                    <a:lnTo>
                      <a:pt x="75" y="545"/>
                    </a:lnTo>
                    <a:lnTo>
                      <a:pt x="68" y="545"/>
                    </a:lnTo>
                    <a:lnTo>
                      <a:pt x="65" y="545"/>
                    </a:lnTo>
                    <a:lnTo>
                      <a:pt x="61" y="547"/>
                    </a:lnTo>
                    <a:lnTo>
                      <a:pt x="59" y="547"/>
                    </a:lnTo>
                    <a:lnTo>
                      <a:pt x="59" y="547"/>
                    </a:lnTo>
                    <a:lnTo>
                      <a:pt x="59" y="547"/>
                    </a:lnTo>
                    <a:lnTo>
                      <a:pt x="59" y="547"/>
                    </a:lnTo>
                    <a:lnTo>
                      <a:pt x="65" y="545"/>
                    </a:lnTo>
                    <a:lnTo>
                      <a:pt x="65" y="544"/>
                    </a:lnTo>
                    <a:lnTo>
                      <a:pt x="66" y="542"/>
                    </a:lnTo>
                    <a:lnTo>
                      <a:pt x="68" y="544"/>
                    </a:lnTo>
                    <a:lnTo>
                      <a:pt x="68" y="544"/>
                    </a:lnTo>
                    <a:lnTo>
                      <a:pt x="70" y="544"/>
                    </a:lnTo>
                    <a:lnTo>
                      <a:pt x="70" y="544"/>
                    </a:lnTo>
                    <a:lnTo>
                      <a:pt x="71" y="544"/>
                    </a:lnTo>
                    <a:lnTo>
                      <a:pt x="73" y="544"/>
                    </a:lnTo>
                    <a:lnTo>
                      <a:pt x="76" y="542"/>
                    </a:lnTo>
                    <a:lnTo>
                      <a:pt x="78" y="542"/>
                    </a:lnTo>
                    <a:lnTo>
                      <a:pt x="80" y="542"/>
                    </a:lnTo>
                    <a:lnTo>
                      <a:pt x="82" y="540"/>
                    </a:lnTo>
                    <a:lnTo>
                      <a:pt x="82" y="539"/>
                    </a:lnTo>
                    <a:lnTo>
                      <a:pt x="82" y="537"/>
                    </a:lnTo>
                    <a:lnTo>
                      <a:pt x="80" y="535"/>
                    </a:lnTo>
                    <a:lnTo>
                      <a:pt x="78" y="535"/>
                    </a:lnTo>
                    <a:lnTo>
                      <a:pt x="76" y="534"/>
                    </a:lnTo>
                    <a:lnTo>
                      <a:pt x="75" y="532"/>
                    </a:lnTo>
                    <a:lnTo>
                      <a:pt x="75" y="530"/>
                    </a:lnTo>
                    <a:lnTo>
                      <a:pt x="73" y="528"/>
                    </a:lnTo>
                    <a:lnTo>
                      <a:pt x="73" y="528"/>
                    </a:lnTo>
                    <a:lnTo>
                      <a:pt x="71" y="528"/>
                    </a:lnTo>
                    <a:lnTo>
                      <a:pt x="68" y="525"/>
                    </a:lnTo>
                    <a:lnTo>
                      <a:pt x="68" y="525"/>
                    </a:lnTo>
                    <a:lnTo>
                      <a:pt x="66" y="522"/>
                    </a:lnTo>
                    <a:lnTo>
                      <a:pt x="66" y="520"/>
                    </a:lnTo>
                    <a:lnTo>
                      <a:pt x="66" y="518"/>
                    </a:lnTo>
                    <a:lnTo>
                      <a:pt x="65" y="518"/>
                    </a:lnTo>
                    <a:lnTo>
                      <a:pt x="65" y="518"/>
                    </a:lnTo>
                    <a:lnTo>
                      <a:pt x="66" y="513"/>
                    </a:lnTo>
                    <a:lnTo>
                      <a:pt x="66" y="512"/>
                    </a:lnTo>
                    <a:lnTo>
                      <a:pt x="66" y="510"/>
                    </a:lnTo>
                    <a:lnTo>
                      <a:pt x="66" y="508"/>
                    </a:lnTo>
                    <a:lnTo>
                      <a:pt x="66" y="508"/>
                    </a:lnTo>
                    <a:lnTo>
                      <a:pt x="66" y="508"/>
                    </a:lnTo>
                    <a:lnTo>
                      <a:pt x="65" y="506"/>
                    </a:lnTo>
                    <a:lnTo>
                      <a:pt x="65" y="503"/>
                    </a:lnTo>
                    <a:lnTo>
                      <a:pt x="65" y="501"/>
                    </a:lnTo>
                    <a:lnTo>
                      <a:pt x="63" y="500"/>
                    </a:lnTo>
                    <a:lnTo>
                      <a:pt x="63" y="498"/>
                    </a:lnTo>
                    <a:lnTo>
                      <a:pt x="61" y="498"/>
                    </a:lnTo>
                    <a:lnTo>
                      <a:pt x="59" y="498"/>
                    </a:lnTo>
                    <a:lnTo>
                      <a:pt x="56" y="496"/>
                    </a:lnTo>
                    <a:lnTo>
                      <a:pt x="56" y="496"/>
                    </a:lnTo>
                    <a:lnTo>
                      <a:pt x="54" y="498"/>
                    </a:lnTo>
                    <a:lnTo>
                      <a:pt x="54" y="500"/>
                    </a:lnTo>
                    <a:lnTo>
                      <a:pt x="54" y="500"/>
                    </a:lnTo>
                    <a:lnTo>
                      <a:pt x="53" y="500"/>
                    </a:lnTo>
                    <a:lnTo>
                      <a:pt x="53" y="501"/>
                    </a:lnTo>
                    <a:lnTo>
                      <a:pt x="53" y="505"/>
                    </a:lnTo>
                    <a:lnTo>
                      <a:pt x="53" y="505"/>
                    </a:lnTo>
                    <a:lnTo>
                      <a:pt x="53" y="508"/>
                    </a:lnTo>
                    <a:lnTo>
                      <a:pt x="51" y="508"/>
                    </a:lnTo>
                    <a:lnTo>
                      <a:pt x="51" y="510"/>
                    </a:lnTo>
                    <a:lnTo>
                      <a:pt x="51" y="512"/>
                    </a:lnTo>
                    <a:lnTo>
                      <a:pt x="51" y="513"/>
                    </a:lnTo>
                    <a:lnTo>
                      <a:pt x="51" y="515"/>
                    </a:lnTo>
                    <a:lnTo>
                      <a:pt x="49" y="517"/>
                    </a:lnTo>
                    <a:lnTo>
                      <a:pt x="49" y="517"/>
                    </a:lnTo>
                    <a:lnTo>
                      <a:pt x="49" y="518"/>
                    </a:lnTo>
                    <a:lnTo>
                      <a:pt x="51" y="520"/>
                    </a:lnTo>
                    <a:lnTo>
                      <a:pt x="51" y="522"/>
                    </a:lnTo>
                    <a:lnTo>
                      <a:pt x="49" y="523"/>
                    </a:lnTo>
                    <a:lnTo>
                      <a:pt x="51" y="525"/>
                    </a:lnTo>
                    <a:lnTo>
                      <a:pt x="51" y="530"/>
                    </a:lnTo>
                    <a:lnTo>
                      <a:pt x="49" y="534"/>
                    </a:lnTo>
                    <a:lnTo>
                      <a:pt x="49" y="535"/>
                    </a:lnTo>
                    <a:lnTo>
                      <a:pt x="49" y="535"/>
                    </a:lnTo>
                    <a:lnTo>
                      <a:pt x="48" y="537"/>
                    </a:lnTo>
                    <a:lnTo>
                      <a:pt x="46" y="537"/>
                    </a:lnTo>
                    <a:lnTo>
                      <a:pt x="46" y="537"/>
                    </a:lnTo>
                    <a:lnTo>
                      <a:pt x="44" y="539"/>
                    </a:lnTo>
                    <a:lnTo>
                      <a:pt x="43" y="537"/>
                    </a:lnTo>
                    <a:lnTo>
                      <a:pt x="43" y="535"/>
                    </a:lnTo>
                    <a:lnTo>
                      <a:pt x="43" y="535"/>
                    </a:lnTo>
                    <a:lnTo>
                      <a:pt x="44" y="535"/>
                    </a:lnTo>
                    <a:lnTo>
                      <a:pt x="44" y="535"/>
                    </a:lnTo>
                    <a:lnTo>
                      <a:pt x="43" y="534"/>
                    </a:lnTo>
                    <a:lnTo>
                      <a:pt x="43" y="534"/>
                    </a:lnTo>
                    <a:lnTo>
                      <a:pt x="37" y="532"/>
                    </a:lnTo>
                    <a:lnTo>
                      <a:pt x="34" y="532"/>
                    </a:lnTo>
                    <a:lnTo>
                      <a:pt x="34" y="534"/>
                    </a:lnTo>
                    <a:lnTo>
                      <a:pt x="32" y="534"/>
                    </a:lnTo>
                    <a:lnTo>
                      <a:pt x="32" y="534"/>
                    </a:lnTo>
                    <a:lnTo>
                      <a:pt x="32" y="532"/>
                    </a:lnTo>
                    <a:lnTo>
                      <a:pt x="31" y="532"/>
                    </a:lnTo>
                    <a:lnTo>
                      <a:pt x="29" y="532"/>
                    </a:lnTo>
                    <a:lnTo>
                      <a:pt x="27" y="532"/>
                    </a:lnTo>
                    <a:lnTo>
                      <a:pt x="27" y="532"/>
                    </a:lnTo>
                    <a:lnTo>
                      <a:pt x="26" y="534"/>
                    </a:lnTo>
                    <a:lnTo>
                      <a:pt x="24" y="518"/>
                    </a:lnTo>
                    <a:lnTo>
                      <a:pt x="22" y="517"/>
                    </a:lnTo>
                    <a:lnTo>
                      <a:pt x="22" y="515"/>
                    </a:lnTo>
                    <a:lnTo>
                      <a:pt x="22" y="515"/>
                    </a:lnTo>
                    <a:lnTo>
                      <a:pt x="22" y="506"/>
                    </a:lnTo>
                    <a:lnTo>
                      <a:pt x="22" y="505"/>
                    </a:lnTo>
                    <a:lnTo>
                      <a:pt x="22" y="505"/>
                    </a:lnTo>
                    <a:lnTo>
                      <a:pt x="21" y="501"/>
                    </a:lnTo>
                    <a:lnTo>
                      <a:pt x="21" y="496"/>
                    </a:lnTo>
                    <a:lnTo>
                      <a:pt x="21" y="496"/>
                    </a:lnTo>
                    <a:lnTo>
                      <a:pt x="21" y="495"/>
                    </a:lnTo>
                    <a:lnTo>
                      <a:pt x="21" y="495"/>
                    </a:lnTo>
                    <a:lnTo>
                      <a:pt x="21" y="493"/>
                    </a:lnTo>
                    <a:lnTo>
                      <a:pt x="17" y="464"/>
                    </a:lnTo>
                    <a:lnTo>
                      <a:pt x="17" y="464"/>
                    </a:lnTo>
                    <a:lnTo>
                      <a:pt x="17" y="464"/>
                    </a:lnTo>
                    <a:lnTo>
                      <a:pt x="15" y="452"/>
                    </a:lnTo>
                    <a:lnTo>
                      <a:pt x="14" y="439"/>
                    </a:lnTo>
                    <a:lnTo>
                      <a:pt x="14" y="439"/>
                    </a:lnTo>
                    <a:lnTo>
                      <a:pt x="12" y="425"/>
                    </a:lnTo>
                    <a:lnTo>
                      <a:pt x="12" y="425"/>
                    </a:lnTo>
                    <a:lnTo>
                      <a:pt x="10" y="418"/>
                    </a:lnTo>
                    <a:lnTo>
                      <a:pt x="10" y="418"/>
                    </a:lnTo>
                    <a:lnTo>
                      <a:pt x="10" y="417"/>
                    </a:lnTo>
                    <a:lnTo>
                      <a:pt x="9" y="396"/>
                    </a:lnTo>
                    <a:lnTo>
                      <a:pt x="9" y="396"/>
                    </a:lnTo>
                    <a:lnTo>
                      <a:pt x="7" y="388"/>
                    </a:lnTo>
                    <a:lnTo>
                      <a:pt x="7" y="388"/>
                    </a:lnTo>
                    <a:lnTo>
                      <a:pt x="5" y="371"/>
                    </a:lnTo>
                    <a:lnTo>
                      <a:pt x="5" y="371"/>
                    </a:lnTo>
                    <a:lnTo>
                      <a:pt x="5" y="366"/>
                    </a:lnTo>
                    <a:lnTo>
                      <a:pt x="5" y="362"/>
                    </a:lnTo>
                    <a:lnTo>
                      <a:pt x="5" y="362"/>
                    </a:lnTo>
                    <a:lnTo>
                      <a:pt x="5" y="351"/>
                    </a:lnTo>
                    <a:lnTo>
                      <a:pt x="5" y="351"/>
                    </a:lnTo>
                    <a:lnTo>
                      <a:pt x="5" y="335"/>
                    </a:lnTo>
                    <a:lnTo>
                      <a:pt x="5" y="335"/>
                    </a:lnTo>
                    <a:lnTo>
                      <a:pt x="5" y="329"/>
                    </a:lnTo>
                    <a:lnTo>
                      <a:pt x="5" y="320"/>
                    </a:lnTo>
                    <a:lnTo>
                      <a:pt x="5" y="305"/>
                    </a:lnTo>
                    <a:lnTo>
                      <a:pt x="5" y="305"/>
                    </a:lnTo>
                    <a:lnTo>
                      <a:pt x="5" y="290"/>
                    </a:lnTo>
                    <a:lnTo>
                      <a:pt x="5" y="285"/>
                    </a:lnTo>
                    <a:lnTo>
                      <a:pt x="5" y="285"/>
                    </a:lnTo>
                    <a:lnTo>
                      <a:pt x="7" y="251"/>
                    </a:lnTo>
                    <a:lnTo>
                      <a:pt x="7" y="244"/>
                    </a:lnTo>
                    <a:lnTo>
                      <a:pt x="7" y="210"/>
                    </a:lnTo>
                    <a:lnTo>
                      <a:pt x="7" y="198"/>
                    </a:lnTo>
                    <a:lnTo>
                      <a:pt x="7" y="186"/>
                    </a:lnTo>
                    <a:lnTo>
                      <a:pt x="7" y="185"/>
                    </a:lnTo>
                    <a:lnTo>
                      <a:pt x="7" y="183"/>
                    </a:lnTo>
                    <a:lnTo>
                      <a:pt x="7" y="180"/>
                    </a:lnTo>
                    <a:lnTo>
                      <a:pt x="7" y="180"/>
                    </a:lnTo>
                    <a:lnTo>
                      <a:pt x="7" y="178"/>
                    </a:lnTo>
                    <a:lnTo>
                      <a:pt x="7" y="178"/>
                    </a:lnTo>
                    <a:lnTo>
                      <a:pt x="7" y="176"/>
                    </a:lnTo>
                    <a:lnTo>
                      <a:pt x="7" y="176"/>
                    </a:lnTo>
                    <a:lnTo>
                      <a:pt x="7" y="166"/>
                    </a:lnTo>
                    <a:lnTo>
                      <a:pt x="7" y="166"/>
                    </a:lnTo>
                    <a:lnTo>
                      <a:pt x="7" y="164"/>
                    </a:lnTo>
                    <a:lnTo>
                      <a:pt x="7" y="164"/>
                    </a:lnTo>
                    <a:lnTo>
                      <a:pt x="7" y="159"/>
                    </a:lnTo>
                    <a:lnTo>
                      <a:pt x="7" y="141"/>
                    </a:lnTo>
                    <a:lnTo>
                      <a:pt x="7" y="141"/>
                    </a:lnTo>
                    <a:lnTo>
                      <a:pt x="7" y="141"/>
                    </a:lnTo>
                    <a:lnTo>
                      <a:pt x="9" y="124"/>
                    </a:lnTo>
                    <a:lnTo>
                      <a:pt x="9" y="122"/>
                    </a:lnTo>
                    <a:lnTo>
                      <a:pt x="9" y="98"/>
                    </a:lnTo>
                    <a:lnTo>
                      <a:pt x="9" y="97"/>
                    </a:lnTo>
                    <a:lnTo>
                      <a:pt x="9" y="95"/>
                    </a:lnTo>
                    <a:lnTo>
                      <a:pt x="9" y="88"/>
                    </a:lnTo>
                    <a:lnTo>
                      <a:pt x="9" y="88"/>
                    </a:lnTo>
                    <a:lnTo>
                      <a:pt x="9" y="80"/>
                    </a:lnTo>
                    <a:lnTo>
                      <a:pt x="9" y="66"/>
                    </a:lnTo>
                    <a:lnTo>
                      <a:pt x="9" y="64"/>
                    </a:lnTo>
                    <a:lnTo>
                      <a:pt x="9" y="64"/>
                    </a:lnTo>
                    <a:lnTo>
                      <a:pt x="9" y="49"/>
                    </a:lnTo>
                    <a:lnTo>
                      <a:pt x="9" y="30"/>
                    </a:lnTo>
                    <a:lnTo>
                      <a:pt x="7" y="30"/>
                    </a:lnTo>
                    <a:lnTo>
                      <a:pt x="0" y="20"/>
                    </a:lnTo>
                    <a:lnTo>
                      <a:pt x="2" y="19"/>
                    </a:lnTo>
                    <a:lnTo>
                      <a:pt x="17" y="17"/>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Freeform 266"/>
              <p:cNvSpPr>
                <a:spLocks/>
              </p:cNvSpPr>
              <p:nvPr/>
            </p:nvSpPr>
            <p:spPr bwMode="auto">
              <a:xfrm>
                <a:off x="3697288" y="3068638"/>
                <a:ext cx="882650" cy="1096963"/>
              </a:xfrm>
              <a:custGeom>
                <a:avLst/>
                <a:gdLst>
                  <a:gd name="T0" fmla="*/ 529 w 556"/>
                  <a:gd name="T1" fmla="*/ 61 h 691"/>
                  <a:gd name="T2" fmla="*/ 539 w 556"/>
                  <a:gd name="T3" fmla="*/ 63 h 691"/>
                  <a:gd name="T4" fmla="*/ 556 w 556"/>
                  <a:gd name="T5" fmla="*/ 64 h 691"/>
                  <a:gd name="T6" fmla="*/ 554 w 556"/>
                  <a:gd name="T7" fmla="*/ 79 h 691"/>
                  <a:gd name="T8" fmla="*/ 539 w 556"/>
                  <a:gd name="T9" fmla="*/ 188 h 691"/>
                  <a:gd name="T10" fmla="*/ 534 w 556"/>
                  <a:gd name="T11" fmla="*/ 227 h 691"/>
                  <a:gd name="T12" fmla="*/ 518 w 556"/>
                  <a:gd name="T13" fmla="*/ 334 h 691"/>
                  <a:gd name="T14" fmla="*/ 500 w 556"/>
                  <a:gd name="T15" fmla="*/ 467 h 691"/>
                  <a:gd name="T16" fmla="*/ 498 w 556"/>
                  <a:gd name="T17" fmla="*/ 484 h 691"/>
                  <a:gd name="T18" fmla="*/ 496 w 556"/>
                  <a:gd name="T19" fmla="*/ 498 h 691"/>
                  <a:gd name="T20" fmla="*/ 491 w 556"/>
                  <a:gd name="T21" fmla="*/ 532 h 691"/>
                  <a:gd name="T22" fmla="*/ 490 w 556"/>
                  <a:gd name="T23" fmla="*/ 544 h 691"/>
                  <a:gd name="T24" fmla="*/ 479 w 556"/>
                  <a:gd name="T25" fmla="*/ 615 h 691"/>
                  <a:gd name="T26" fmla="*/ 476 w 556"/>
                  <a:gd name="T27" fmla="*/ 639 h 691"/>
                  <a:gd name="T28" fmla="*/ 469 w 556"/>
                  <a:gd name="T29" fmla="*/ 691 h 691"/>
                  <a:gd name="T30" fmla="*/ 303 w 556"/>
                  <a:gd name="T31" fmla="*/ 666 h 691"/>
                  <a:gd name="T32" fmla="*/ 200 w 556"/>
                  <a:gd name="T33" fmla="*/ 608 h 691"/>
                  <a:gd name="T34" fmla="*/ 102 w 556"/>
                  <a:gd name="T35" fmla="*/ 547 h 691"/>
                  <a:gd name="T36" fmla="*/ 2 w 556"/>
                  <a:gd name="T37" fmla="*/ 467 h 691"/>
                  <a:gd name="T38" fmla="*/ 8 w 556"/>
                  <a:gd name="T39" fmla="*/ 464 h 691"/>
                  <a:gd name="T40" fmla="*/ 17 w 556"/>
                  <a:gd name="T41" fmla="*/ 457 h 691"/>
                  <a:gd name="T42" fmla="*/ 32 w 556"/>
                  <a:gd name="T43" fmla="*/ 450 h 691"/>
                  <a:gd name="T44" fmla="*/ 37 w 556"/>
                  <a:gd name="T45" fmla="*/ 442 h 691"/>
                  <a:gd name="T46" fmla="*/ 36 w 556"/>
                  <a:gd name="T47" fmla="*/ 427 h 691"/>
                  <a:gd name="T48" fmla="*/ 29 w 556"/>
                  <a:gd name="T49" fmla="*/ 427 h 691"/>
                  <a:gd name="T50" fmla="*/ 20 w 556"/>
                  <a:gd name="T51" fmla="*/ 418 h 691"/>
                  <a:gd name="T52" fmla="*/ 25 w 556"/>
                  <a:gd name="T53" fmla="*/ 410 h 691"/>
                  <a:gd name="T54" fmla="*/ 27 w 556"/>
                  <a:gd name="T55" fmla="*/ 384 h 691"/>
                  <a:gd name="T56" fmla="*/ 39 w 556"/>
                  <a:gd name="T57" fmla="*/ 376 h 691"/>
                  <a:gd name="T58" fmla="*/ 46 w 556"/>
                  <a:gd name="T59" fmla="*/ 367 h 691"/>
                  <a:gd name="T60" fmla="*/ 49 w 556"/>
                  <a:gd name="T61" fmla="*/ 356 h 691"/>
                  <a:gd name="T62" fmla="*/ 53 w 556"/>
                  <a:gd name="T63" fmla="*/ 342 h 691"/>
                  <a:gd name="T64" fmla="*/ 61 w 556"/>
                  <a:gd name="T65" fmla="*/ 323 h 691"/>
                  <a:gd name="T66" fmla="*/ 66 w 556"/>
                  <a:gd name="T67" fmla="*/ 313 h 691"/>
                  <a:gd name="T68" fmla="*/ 69 w 556"/>
                  <a:gd name="T69" fmla="*/ 312 h 691"/>
                  <a:gd name="T70" fmla="*/ 83 w 556"/>
                  <a:gd name="T71" fmla="*/ 306 h 691"/>
                  <a:gd name="T72" fmla="*/ 93 w 556"/>
                  <a:gd name="T73" fmla="*/ 300 h 691"/>
                  <a:gd name="T74" fmla="*/ 86 w 556"/>
                  <a:gd name="T75" fmla="*/ 281 h 691"/>
                  <a:gd name="T76" fmla="*/ 71 w 556"/>
                  <a:gd name="T77" fmla="*/ 237 h 691"/>
                  <a:gd name="T78" fmla="*/ 68 w 556"/>
                  <a:gd name="T79" fmla="*/ 220 h 691"/>
                  <a:gd name="T80" fmla="*/ 69 w 556"/>
                  <a:gd name="T81" fmla="*/ 208 h 691"/>
                  <a:gd name="T82" fmla="*/ 76 w 556"/>
                  <a:gd name="T83" fmla="*/ 196 h 691"/>
                  <a:gd name="T84" fmla="*/ 78 w 556"/>
                  <a:gd name="T85" fmla="*/ 191 h 691"/>
                  <a:gd name="T86" fmla="*/ 76 w 556"/>
                  <a:gd name="T87" fmla="*/ 162 h 691"/>
                  <a:gd name="T88" fmla="*/ 76 w 556"/>
                  <a:gd name="T89" fmla="*/ 154 h 691"/>
                  <a:gd name="T90" fmla="*/ 81 w 556"/>
                  <a:gd name="T91" fmla="*/ 142 h 691"/>
                  <a:gd name="T92" fmla="*/ 81 w 556"/>
                  <a:gd name="T93" fmla="*/ 120 h 691"/>
                  <a:gd name="T94" fmla="*/ 81 w 556"/>
                  <a:gd name="T95" fmla="*/ 105 h 691"/>
                  <a:gd name="T96" fmla="*/ 85 w 556"/>
                  <a:gd name="T97" fmla="*/ 86 h 691"/>
                  <a:gd name="T98" fmla="*/ 114 w 556"/>
                  <a:gd name="T99" fmla="*/ 88 h 691"/>
                  <a:gd name="T100" fmla="*/ 119 w 556"/>
                  <a:gd name="T101" fmla="*/ 96 h 691"/>
                  <a:gd name="T102" fmla="*/ 122 w 556"/>
                  <a:gd name="T103" fmla="*/ 103 h 691"/>
                  <a:gd name="T104" fmla="*/ 130 w 556"/>
                  <a:gd name="T105" fmla="*/ 105 h 691"/>
                  <a:gd name="T106" fmla="*/ 134 w 556"/>
                  <a:gd name="T107" fmla="*/ 96 h 691"/>
                  <a:gd name="T108" fmla="*/ 142 w 556"/>
                  <a:gd name="T109" fmla="*/ 81 h 691"/>
                  <a:gd name="T110" fmla="*/ 151 w 556"/>
                  <a:gd name="T111" fmla="*/ 37 h 691"/>
                  <a:gd name="T112" fmla="*/ 166 w 556"/>
                  <a:gd name="T113" fmla="*/ 0 h 691"/>
                  <a:gd name="T114" fmla="*/ 273 w 556"/>
                  <a:gd name="T115" fmla="*/ 20 h 691"/>
                  <a:gd name="T116" fmla="*/ 278 w 556"/>
                  <a:gd name="T117" fmla="*/ 22 h 691"/>
                  <a:gd name="T118" fmla="*/ 368 w 556"/>
                  <a:gd name="T119" fmla="*/ 35 h 691"/>
                  <a:gd name="T120" fmla="*/ 420 w 556"/>
                  <a:gd name="T121" fmla="*/ 4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6" h="691">
                    <a:moveTo>
                      <a:pt x="440" y="47"/>
                    </a:moveTo>
                    <a:lnTo>
                      <a:pt x="454" y="51"/>
                    </a:lnTo>
                    <a:lnTo>
                      <a:pt x="479" y="54"/>
                    </a:lnTo>
                    <a:lnTo>
                      <a:pt x="529" y="61"/>
                    </a:lnTo>
                    <a:lnTo>
                      <a:pt x="529" y="61"/>
                    </a:lnTo>
                    <a:lnTo>
                      <a:pt x="537" y="63"/>
                    </a:lnTo>
                    <a:lnTo>
                      <a:pt x="539" y="63"/>
                    </a:lnTo>
                    <a:lnTo>
                      <a:pt x="539" y="63"/>
                    </a:lnTo>
                    <a:lnTo>
                      <a:pt x="540" y="63"/>
                    </a:lnTo>
                    <a:lnTo>
                      <a:pt x="540" y="63"/>
                    </a:lnTo>
                    <a:lnTo>
                      <a:pt x="545" y="63"/>
                    </a:lnTo>
                    <a:lnTo>
                      <a:pt x="556" y="64"/>
                    </a:lnTo>
                    <a:lnTo>
                      <a:pt x="556" y="68"/>
                    </a:lnTo>
                    <a:lnTo>
                      <a:pt x="556" y="68"/>
                    </a:lnTo>
                    <a:lnTo>
                      <a:pt x="554" y="79"/>
                    </a:lnTo>
                    <a:lnTo>
                      <a:pt x="554" y="79"/>
                    </a:lnTo>
                    <a:lnTo>
                      <a:pt x="540" y="176"/>
                    </a:lnTo>
                    <a:lnTo>
                      <a:pt x="539" y="185"/>
                    </a:lnTo>
                    <a:lnTo>
                      <a:pt x="539" y="185"/>
                    </a:lnTo>
                    <a:lnTo>
                      <a:pt x="539" y="188"/>
                    </a:lnTo>
                    <a:lnTo>
                      <a:pt x="539" y="190"/>
                    </a:lnTo>
                    <a:lnTo>
                      <a:pt x="534" y="218"/>
                    </a:lnTo>
                    <a:lnTo>
                      <a:pt x="534" y="218"/>
                    </a:lnTo>
                    <a:lnTo>
                      <a:pt x="534" y="227"/>
                    </a:lnTo>
                    <a:lnTo>
                      <a:pt x="534" y="227"/>
                    </a:lnTo>
                    <a:lnTo>
                      <a:pt x="527" y="268"/>
                    </a:lnTo>
                    <a:lnTo>
                      <a:pt x="523" y="291"/>
                    </a:lnTo>
                    <a:lnTo>
                      <a:pt x="518" y="334"/>
                    </a:lnTo>
                    <a:lnTo>
                      <a:pt x="517" y="340"/>
                    </a:lnTo>
                    <a:lnTo>
                      <a:pt x="517" y="340"/>
                    </a:lnTo>
                    <a:lnTo>
                      <a:pt x="507" y="422"/>
                    </a:lnTo>
                    <a:lnTo>
                      <a:pt x="500" y="467"/>
                    </a:lnTo>
                    <a:lnTo>
                      <a:pt x="500" y="467"/>
                    </a:lnTo>
                    <a:lnTo>
                      <a:pt x="500" y="467"/>
                    </a:lnTo>
                    <a:lnTo>
                      <a:pt x="500" y="467"/>
                    </a:lnTo>
                    <a:lnTo>
                      <a:pt x="498" y="484"/>
                    </a:lnTo>
                    <a:lnTo>
                      <a:pt x="496" y="493"/>
                    </a:lnTo>
                    <a:lnTo>
                      <a:pt x="496" y="493"/>
                    </a:lnTo>
                    <a:lnTo>
                      <a:pt x="496" y="498"/>
                    </a:lnTo>
                    <a:lnTo>
                      <a:pt x="496" y="498"/>
                    </a:lnTo>
                    <a:lnTo>
                      <a:pt x="495" y="500"/>
                    </a:lnTo>
                    <a:lnTo>
                      <a:pt x="495" y="500"/>
                    </a:lnTo>
                    <a:lnTo>
                      <a:pt x="491" y="532"/>
                    </a:lnTo>
                    <a:lnTo>
                      <a:pt x="491" y="532"/>
                    </a:lnTo>
                    <a:lnTo>
                      <a:pt x="490" y="542"/>
                    </a:lnTo>
                    <a:lnTo>
                      <a:pt x="490" y="542"/>
                    </a:lnTo>
                    <a:lnTo>
                      <a:pt x="490" y="542"/>
                    </a:lnTo>
                    <a:lnTo>
                      <a:pt x="490" y="544"/>
                    </a:lnTo>
                    <a:lnTo>
                      <a:pt x="484" y="571"/>
                    </a:lnTo>
                    <a:lnTo>
                      <a:pt x="479" y="608"/>
                    </a:lnTo>
                    <a:lnTo>
                      <a:pt x="479" y="608"/>
                    </a:lnTo>
                    <a:lnTo>
                      <a:pt x="479" y="615"/>
                    </a:lnTo>
                    <a:lnTo>
                      <a:pt x="479" y="616"/>
                    </a:lnTo>
                    <a:lnTo>
                      <a:pt x="476" y="632"/>
                    </a:lnTo>
                    <a:lnTo>
                      <a:pt x="476" y="633"/>
                    </a:lnTo>
                    <a:lnTo>
                      <a:pt x="476" y="639"/>
                    </a:lnTo>
                    <a:lnTo>
                      <a:pt x="476" y="640"/>
                    </a:lnTo>
                    <a:lnTo>
                      <a:pt x="471" y="672"/>
                    </a:lnTo>
                    <a:lnTo>
                      <a:pt x="471" y="672"/>
                    </a:lnTo>
                    <a:lnTo>
                      <a:pt x="469" y="691"/>
                    </a:lnTo>
                    <a:lnTo>
                      <a:pt x="435" y="686"/>
                    </a:lnTo>
                    <a:lnTo>
                      <a:pt x="347" y="674"/>
                    </a:lnTo>
                    <a:lnTo>
                      <a:pt x="322" y="669"/>
                    </a:lnTo>
                    <a:lnTo>
                      <a:pt x="303" y="666"/>
                    </a:lnTo>
                    <a:lnTo>
                      <a:pt x="293" y="664"/>
                    </a:lnTo>
                    <a:lnTo>
                      <a:pt x="271" y="650"/>
                    </a:lnTo>
                    <a:lnTo>
                      <a:pt x="254" y="640"/>
                    </a:lnTo>
                    <a:lnTo>
                      <a:pt x="200" y="608"/>
                    </a:lnTo>
                    <a:lnTo>
                      <a:pt x="151" y="578"/>
                    </a:lnTo>
                    <a:lnTo>
                      <a:pt x="130" y="566"/>
                    </a:lnTo>
                    <a:lnTo>
                      <a:pt x="115" y="556"/>
                    </a:lnTo>
                    <a:lnTo>
                      <a:pt x="102" y="547"/>
                    </a:lnTo>
                    <a:lnTo>
                      <a:pt x="42" y="508"/>
                    </a:lnTo>
                    <a:lnTo>
                      <a:pt x="0" y="481"/>
                    </a:lnTo>
                    <a:lnTo>
                      <a:pt x="2" y="467"/>
                    </a:lnTo>
                    <a:lnTo>
                      <a:pt x="2" y="467"/>
                    </a:lnTo>
                    <a:lnTo>
                      <a:pt x="3" y="467"/>
                    </a:lnTo>
                    <a:lnTo>
                      <a:pt x="5" y="467"/>
                    </a:lnTo>
                    <a:lnTo>
                      <a:pt x="8" y="464"/>
                    </a:lnTo>
                    <a:lnTo>
                      <a:pt x="8" y="464"/>
                    </a:lnTo>
                    <a:lnTo>
                      <a:pt x="12" y="457"/>
                    </a:lnTo>
                    <a:lnTo>
                      <a:pt x="15" y="457"/>
                    </a:lnTo>
                    <a:lnTo>
                      <a:pt x="15" y="457"/>
                    </a:lnTo>
                    <a:lnTo>
                      <a:pt x="17" y="457"/>
                    </a:lnTo>
                    <a:lnTo>
                      <a:pt x="17" y="457"/>
                    </a:lnTo>
                    <a:lnTo>
                      <a:pt x="20" y="459"/>
                    </a:lnTo>
                    <a:lnTo>
                      <a:pt x="20" y="459"/>
                    </a:lnTo>
                    <a:lnTo>
                      <a:pt x="32" y="450"/>
                    </a:lnTo>
                    <a:lnTo>
                      <a:pt x="32" y="450"/>
                    </a:lnTo>
                    <a:lnTo>
                      <a:pt x="37" y="445"/>
                    </a:lnTo>
                    <a:lnTo>
                      <a:pt x="37" y="445"/>
                    </a:lnTo>
                    <a:lnTo>
                      <a:pt x="37" y="442"/>
                    </a:lnTo>
                    <a:lnTo>
                      <a:pt x="39" y="435"/>
                    </a:lnTo>
                    <a:lnTo>
                      <a:pt x="36" y="428"/>
                    </a:lnTo>
                    <a:lnTo>
                      <a:pt x="36" y="428"/>
                    </a:lnTo>
                    <a:lnTo>
                      <a:pt x="36" y="427"/>
                    </a:lnTo>
                    <a:lnTo>
                      <a:pt x="31" y="425"/>
                    </a:lnTo>
                    <a:lnTo>
                      <a:pt x="31" y="425"/>
                    </a:lnTo>
                    <a:lnTo>
                      <a:pt x="31" y="427"/>
                    </a:lnTo>
                    <a:lnTo>
                      <a:pt x="29" y="427"/>
                    </a:lnTo>
                    <a:lnTo>
                      <a:pt x="29" y="427"/>
                    </a:lnTo>
                    <a:lnTo>
                      <a:pt x="27" y="425"/>
                    </a:lnTo>
                    <a:lnTo>
                      <a:pt x="24" y="423"/>
                    </a:lnTo>
                    <a:lnTo>
                      <a:pt x="20" y="418"/>
                    </a:lnTo>
                    <a:lnTo>
                      <a:pt x="22" y="417"/>
                    </a:lnTo>
                    <a:lnTo>
                      <a:pt x="24" y="413"/>
                    </a:lnTo>
                    <a:lnTo>
                      <a:pt x="24" y="412"/>
                    </a:lnTo>
                    <a:lnTo>
                      <a:pt x="25" y="410"/>
                    </a:lnTo>
                    <a:lnTo>
                      <a:pt x="25" y="408"/>
                    </a:lnTo>
                    <a:lnTo>
                      <a:pt x="27" y="400"/>
                    </a:lnTo>
                    <a:lnTo>
                      <a:pt x="27" y="391"/>
                    </a:lnTo>
                    <a:lnTo>
                      <a:pt x="27" y="384"/>
                    </a:lnTo>
                    <a:lnTo>
                      <a:pt x="32" y="383"/>
                    </a:lnTo>
                    <a:lnTo>
                      <a:pt x="36" y="381"/>
                    </a:lnTo>
                    <a:lnTo>
                      <a:pt x="36" y="379"/>
                    </a:lnTo>
                    <a:lnTo>
                      <a:pt x="39" y="376"/>
                    </a:lnTo>
                    <a:lnTo>
                      <a:pt x="42" y="373"/>
                    </a:lnTo>
                    <a:lnTo>
                      <a:pt x="46" y="367"/>
                    </a:lnTo>
                    <a:lnTo>
                      <a:pt x="46" y="367"/>
                    </a:lnTo>
                    <a:lnTo>
                      <a:pt x="46" y="367"/>
                    </a:lnTo>
                    <a:lnTo>
                      <a:pt x="46" y="366"/>
                    </a:lnTo>
                    <a:lnTo>
                      <a:pt x="49" y="356"/>
                    </a:lnTo>
                    <a:lnTo>
                      <a:pt x="49" y="356"/>
                    </a:lnTo>
                    <a:lnTo>
                      <a:pt x="49" y="356"/>
                    </a:lnTo>
                    <a:lnTo>
                      <a:pt x="53" y="356"/>
                    </a:lnTo>
                    <a:lnTo>
                      <a:pt x="53" y="354"/>
                    </a:lnTo>
                    <a:lnTo>
                      <a:pt x="53" y="349"/>
                    </a:lnTo>
                    <a:lnTo>
                      <a:pt x="53" y="342"/>
                    </a:lnTo>
                    <a:lnTo>
                      <a:pt x="53" y="339"/>
                    </a:lnTo>
                    <a:lnTo>
                      <a:pt x="54" y="330"/>
                    </a:lnTo>
                    <a:lnTo>
                      <a:pt x="58" y="325"/>
                    </a:lnTo>
                    <a:lnTo>
                      <a:pt x="61" y="323"/>
                    </a:lnTo>
                    <a:lnTo>
                      <a:pt x="64" y="320"/>
                    </a:lnTo>
                    <a:lnTo>
                      <a:pt x="64" y="318"/>
                    </a:lnTo>
                    <a:lnTo>
                      <a:pt x="64" y="313"/>
                    </a:lnTo>
                    <a:lnTo>
                      <a:pt x="66" y="313"/>
                    </a:lnTo>
                    <a:lnTo>
                      <a:pt x="66" y="312"/>
                    </a:lnTo>
                    <a:lnTo>
                      <a:pt x="68" y="312"/>
                    </a:lnTo>
                    <a:lnTo>
                      <a:pt x="68" y="312"/>
                    </a:lnTo>
                    <a:lnTo>
                      <a:pt x="69" y="312"/>
                    </a:lnTo>
                    <a:lnTo>
                      <a:pt x="71" y="312"/>
                    </a:lnTo>
                    <a:lnTo>
                      <a:pt x="76" y="310"/>
                    </a:lnTo>
                    <a:lnTo>
                      <a:pt x="76" y="308"/>
                    </a:lnTo>
                    <a:lnTo>
                      <a:pt x="83" y="306"/>
                    </a:lnTo>
                    <a:lnTo>
                      <a:pt x="85" y="305"/>
                    </a:lnTo>
                    <a:lnTo>
                      <a:pt x="91" y="300"/>
                    </a:lnTo>
                    <a:lnTo>
                      <a:pt x="93" y="300"/>
                    </a:lnTo>
                    <a:lnTo>
                      <a:pt x="93" y="300"/>
                    </a:lnTo>
                    <a:lnTo>
                      <a:pt x="95" y="295"/>
                    </a:lnTo>
                    <a:lnTo>
                      <a:pt x="91" y="288"/>
                    </a:lnTo>
                    <a:lnTo>
                      <a:pt x="90" y="286"/>
                    </a:lnTo>
                    <a:lnTo>
                      <a:pt x="86" y="281"/>
                    </a:lnTo>
                    <a:lnTo>
                      <a:pt x="81" y="274"/>
                    </a:lnTo>
                    <a:lnTo>
                      <a:pt x="76" y="251"/>
                    </a:lnTo>
                    <a:lnTo>
                      <a:pt x="76" y="247"/>
                    </a:lnTo>
                    <a:lnTo>
                      <a:pt x="71" y="237"/>
                    </a:lnTo>
                    <a:lnTo>
                      <a:pt x="66" y="223"/>
                    </a:lnTo>
                    <a:lnTo>
                      <a:pt x="66" y="223"/>
                    </a:lnTo>
                    <a:lnTo>
                      <a:pt x="66" y="222"/>
                    </a:lnTo>
                    <a:lnTo>
                      <a:pt x="68" y="220"/>
                    </a:lnTo>
                    <a:lnTo>
                      <a:pt x="69" y="212"/>
                    </a:lnTo>
                    <a:lnTo>
                      <a:pt x="69" y="212"/>
                    </a:lnTo>
                    <a:lnTo>
                      <a:pt x="69" y="210"/>
                    </a:lnTo>
                    <a:lnTo>
                      <a:pt x="69" y="208"/>
                    </a:lnTo>
                    <a:lnTo>
                      <a:pt x="69" y="207"/>
                    </a:lnTo>
                    <a:lnTo>
                      <a:pt x="71" y="200"/>
                    </a:lnTo>
                    <a:lnTo>
                      <a:pt x="75" y="196"/>
                    </a:lnTo>
                    <a:lnTo>
                      <a:pt x="76" y="196"/>
                    </a:lnTo>
                    <a:lnTo>
                      <a:pt x="76" y="196"/>
                    </a:lnTo>
                    <a:lnTo>
                      <a:pt x="76" y="196"/>
                    </a:lnTo>
                    <a:lnTo>
                      <a:pt x="78" y="193"/>
                    </a:lnTo>
                    <a:lnTo>
                      <a:pt x="78" y="191"/>
                    </a:lnTo>
                    <a:lnTo>
                      <a:pt x="80" y="174"/>
                    </a:lnTo>
                    <a:lnTo>
                      <a:pt x="80" y="171"/>
                    </a:lnTo>
                    <a:lnTo>
                      <a:pt x="78" y="166"/>
                    </a:lnTo>
                    <a:lnTo>
                      <a:pt x="76" y="162"/>
                    </a:lnTo>
                    <a:lnTo>
                      <a:pt x="76" y="161"/>
                    </a:lnTo>
                    <a:lnTo>
                      <a:pt x="76" y="156"/>
                    </a:lnTo>
                    <a:lnTo>
                      <a:pt x="76" y="154"/>
                    </a:lnTo>
                    <a:lnTo>
                      <a:pt x="76" y="154"/>
                    </a:lnTo>
                    <a:lnTo>
                      <a:pt x="78" y="152"/>
                    </a:lnTo>
                    <a:lnTo>
                      <a:pt x="80" y="144"/>
                    </a:lnTo>
                    <a:lnTo>
                      <a:pt x="81" y="142"/>
                    </a:lnTo>
                    <a:lnTo>
                      <a:pt x="81" y="142"/>
                    </a:lnTo>
                    <a:lnTo>
                      <a:pt x="80" y="139"/>
                    </a:lnTo>
                    <a:lnTo>
                      <a:pt x="78" y="137"/>
                    </a:lnTo>
                    <a:lnTo>
                      <a:pt x="80" y="132"/>
                    </a:lnTo>
                    <a:lnTo>
                      <a:pt x="81" y="120"/>
                    </a:lnTo>
                    <a:lnTo>
                      <a:pt x="81" y="115"/>
                    </a:lnTo>
                    <a:lnTo>
                      <a:pt x="81" y="115"/>
                    </a:lnTo>
                    <a:lnTo>
                      <a:pt x="83" y="112"/>
                    </a:lnTo>
                    <a:lnTo>
                      <a:pt x="81" y="105"/>
                    </a:lnTo>
                    <a:lnTo>
                      <a:pt x="81" y="100"/>
                    </a:lnTo>
                    <a:lnTo>
                      <a:pt x="83" y="88"/>
                    </a:lnTo>
                    <a:lnTo>
                      <a:pt x="85" y="88"/>
                    </a:lnTo>
                    <a:lnTo>
                      <a:pt x="85" y="86"/>
                    </a:lnTo>
                    <a:lnTo>
                      <a:pt x="93" y="85"/>
                    </a:lnTo>
                    <a:lnTo>
                      <a:pt x="98" y="85"/>
                    </a:lnTo>
                    <a:lnTo>
                      <a:pt x="103" y="85"/>
                    </a:lnTo>
                    <a:lnTo>
                      <a:pt x="114" y="88"/>
                    </a:lnTo>
                    <a:lnTo>
                      <a:pt x="115" y="90"/>
                    </a:lnTo>
                    <a:lnTo>
                      <a:pt x="117" y="93"/>
                    </a:lnTo>
                    <a:lnTo>
                      <a:pt x="119" y="96"/>
                    </a:lnTo>
                    <a:lnTo>
                      <a:pt x="119" y="96"/>
                    </a:lnTo>
                    <a:lnTo>
                      <a:pt x="119" y="98"/>
                    </a:lnTo>
                    <a:lnTo>
                      <a:pt x="119" y="100"/>
                    </a:lnTo>
                    <a:lnTo>
                      <a:pt x="120" y="103"/>
                    </a:lnTo>
                    <a:lnTo>
                      <a:pt x="122" y="103"/>
                    </a:lnTo>
                    <a:lnTo>
                      <a:pt x="122" y="105"/>
                    </a:lnTo>
                    <a:lnTo>
                      <a:pt x="124" y="105"/>
                    </a:lnTo>
                    <a:lnTo>
                      <a:pt x="125" y="105"/>
                    </a:lnTo>
                    <a:lnTo>
                      <a:pt x="130" y="105"/>
                    </a:lnTo>
                    <a:lnTo>
                      <a:pt x="130" y="105"/>
                    </a:lnTo>
                    <a:lnTo>
                      <a:pt x="130" y="103"/>
                    </a:lnTo>
                    <a:lnTo>
                      <a:pt x="134" y="100"/>
                    </a:lnTo>
                    <a:lnTo>
                      <a:pt x="134" y="96"/>
                    </a:lnTo>
                    <a:lnTo>
                      <a:pt x="141" y="88"/>
                    </a:lnTo>
                    <a:lnTo>
                      <a:pt x="141" y="88"/>
                    </a:lnTo>
                    <a:lnTo>
                      <a:pt x="142" y="88"/>
                    </a:lnTo>
                    <a:lnTo>
                      <a:pt x="142" y="81"/>
                    </a:lnTo>
                    <a:lnTo>
                      <a:pt x="144" y="78"/>
                    </a:lnTo>
                    <a:lnTo>
                      <a:pt x="146" y="68"/>
                    </a:lnTo>
                    <a:lnTo>
                      <a:pt x="147" y="57"/>
                    </a:lnTo>
                    <a:lnTo>
                      <a:pt x="151" y="37"/>
                    </a:lnTo>
                    <a:lnTo>
                      <a:pt x="154" y="22"/>
                    </a:lnTo>
                    <a:lnTo>
                      <a:pt x="156" y="17"/>
                    </a:lnTo>
                    <a:lnTo>
                      <a:pt x="159" y="0"/>
                    </a:lnTo>
                    <a:lnTo>
                      <a:pt x="166" y="0"/>
                    </a:lnTo>
                    <a:lnTo>
                      <a:pt x="166" y="0"/>
                    </a:lnTo>
                    <a:lnTo>
                      <a:pt x="244" y="15"/>
                    </a:lnTo>
                    <a:lnTo>
                      <a:pt x="249" y="17"/>
                    </a:lnTo>
                    <a:lnTo>
                      <a:pt x="273" y="20"/>
                    </a:lnTo>
                    <a:lnTo>
                      <a:pt x="276" y="20"/>
                    </a:lnTo>
                    <a:lnTo>
                      <a:pt x="278" y="20"/>
                    </a:lnTo>
                    <a:lnTo>
                      <a:pt x="278" y="22"/>
                    </a:lnTo>
                    <a:lnTo>
                      <a:pt x="278" y="22"/>
                    </a:lnTo>
                    <a:lnTo>
                      <a:pt x="278" y="22"/>
                    </a:lnTo>
                    <a:lnTo>
                      <a:pt x="291" y="24"/>
                    </a:lnTo>
                    <a:lnTo>
                      <a:pt x="293" y="24"/>
                    </a:lnTo>
                    <a:lnTo>
                      <a:pt x="368" y="35"/>
                    </a:lnTo>
                    <a:lnTo>
                      <a:pt x="368" y="35"/>
                    </a:lnTo>
                    <a:lnTo>
                      <a:pt x="368" y="35"/>
                    </a:lnTo>
                    <a:lnTo>
                      <a:pt x="385" y="39"/>
                    </a:lnTo>
                    <a:lnTo>
                      <a:pt x="420" y="44"/>
                    </a:lnTo>
                    <a:lnTo>
                      <a:pt x="440" y="47"/>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Freeform 267"/>
              <p:cNvSpPr>
                <a:spLocks/>
              </p:cNvSpPr>
              <p:nvPr/>
            </p:nvSpPr>
            <p:spPr bwMode="auto">
              <a:xfrm>
                <a:off x="6416676" y="3352800"/>
                <a:ext cx="639763" cy="638175"/>
              </a:xfrm>
              <a:custGeom>
                <a:avLst/>
                <a:gdLst>
                  <a:gd name="T0" fmla="*/ 74 w 403"/>
                  <a:gd name="T1" fmla="*/ 12 h 402"/>
                  <a:gd name="T2" fmla="*/ 125 w 403"/>
                  <a:gd name="T3" fmla="*/ 11 h 402"/>
                  <a:gd name="T4" fmla="*/ 188 w 403"/>
                  <a:gd name="T5" fmla="*/ 9 h 402"/>
                  <a:gd name="T6" fmla="*/ 206 w 403"/>
                  <a:gd name="T7" fmla="*/ 7 h 402"/>
                  <a:gd name="T8" fmla="*/ 232 w 403"/>
                  <a:gd name="T9" fmla="*/ 7 h 402"/>
                  <a:gd name="T10" fmla="*/ 245 w 403"/>
                  <a:gd name="T11" fmla="*/ 6 h 402"/>
                  <a:gd name="T12" fmla="*/ 282 w 403"/>
                  <a:gd name="T13" fmla="*/ 4 h 402"/>
                  <a:gd name="T14" fmla="*/ 305 w 403"/>
                  <a:gd name="T15" fmla="*/ 2 h 402"/>
                  <a:gd name="T16" fmla="*/ 327 w 403"/>
                  <a:gd name="T17" fmla="*/ 2 h 402"/>
                  <a:gd name="T18" fmla="*/ 360 w 403"/>
                  <a:gd name="T19" fmla="*/ 0 h 402"/>
                  <a:gd name="T20" fmla="*/ 360 w 403"/>
                  <a:gd name="T21" fmla="*/ 33 h 402"/>
                  <a:gd name="T22" fmla="*/ 364 w 403"/>
                  <a:gd name="T23" fmla="*/ 56 h 402"/>
                  <a:gd name="T24" fmla="*/ 399 w 403"/>
                  <a:gd name="T25" fmla="*/ 53 h 402"/>
                  <a:gd name="T26" fmla="*/ 398 w 403"/>
                  <a:gd name="T27" fmla="*/ 65 h 402"/>
                  <a:gd name="T28" fmla="*/ 403 w 403"/>
                  <a:gd name="T29" fmla="*/ 73 h 402"/>
                  <a:gd name="T30" fmla="*/ 382 w 403"/>
                  <a:gd name="T31" fmla="*/ 89 h 402"/>
                  <a:gd name="T32" fmla="*/ 386 w 403"/>
                  <a:gd name="T33" fmla="*/ 107 h 402"/>
                  <a:gd name="T34" fmla="*/ 377 w 403"/>
                  <a:gd name="T35" fmla="*/ 116 h 402"/>
                  <a:gd name="T36" fmla="*/ 369 w 403"/>
                  <a:gd name="T37" fmla="*/ 126 h 402"/>
                  <a:gd name="T38" fmla="*/ 369 w 403"/>
                  <a:gd name="T39" fmla="*/ 133 h 402"/>
                  <a:gd name="T40" fmla="*/ 374 w 403"/>
                  <a:gd name="T41" fmla="*/ 138 h 402"/>
                  <a:gd name="T42" fmla="*/ 376 w 403"/>
                  <a:gd name="T43" fmla="*/ 155 h 402"/>
                  <a:gd name="T44" fmla="*/ 359 w 403"/>
                  <a:gd name="T45" fmla="*/ 166 h 402"/>
                  <a:gd name="T46" fmla="*/ 352 w 403"/>
                  <a:gd name="T47" fmla="*/ 187 h 402"/>
                  <a:gd name="T48" fmla="*/ 345 w 403"/>
                  <a:gd name="T49" fmla="*/ 195 h 402"/>
                  <a:gd name="T50" fmla="*/ 345 w 403"/>
                  <a:gd name="T51" fmla="*/ 205 h 402"/>
                  <a:gd name="T52" fmla="*/ 342 w 403"/>
                  <a:gd name="T53" fmla="*/ 233 h 402"/>
                  <a:gd name="T54" fmla="*/ 315 w 403"/>
                  <a:gd name="T55" fmla="*/ 256 h 402"/>
                  <a:gd name="T56" fmla="*/ 313 w 403"/>
                  <a:gd name="T57" fmla="*/ 265 h 402"/>
                  <a:gd name="T58" fmla="*/ 311 w 403"/>
                  <a:gd name="T59" fmla="*/ 282 h 402"/>
                  <a:gd name="T60" fmla="*/ 298 w 403"/>
                  <a:gd name="T61" fmla="*/ 314 h 402"/>
                  <a:gd name="T62" fmla="*/ 293 w 403"/>
                  <a:gd name="T63" fmla="*/ 322 h 402"/>
                  <a:gd name="T64" fmla="*/ 291 w 403"/>
                  <a:gd name="T65" fmla="*/ 334 h 402"/>
                  <a:gd name="T66" fmla="*/ 303 w 403"/>
                  <a:gd name="T67" fmla="*/ 366 h 402"/>
                  <a:gd name="T68" fmla="*/ 288 w 403"/>
                  <a:gd name="T69" fmla="*/ 395 h 402"/>
                  <a:gd name="T70" fmla="*/ 264 w 403"/>
                  <a:gd name="T71" fmla="*/ 395 h 402"/>
                  <a:gd name="T72" fmla="*/ 199 w 403"/>
                  <a:gd name="T73" fmla="*/ 399 h 402"/>
                  <a:gd name="T74" fmla="*/ 155 w 403"/>
                  <a:gd name="T75" fmla="*/ 399 h 402"/>
                  <a:gd name="T76" fmla="*/ 127 w 403"/>
                  <a:gd name="T77" fmla="*/ 400 h 402"/>
                  <a:gd name="T78" fmla="*/ 100 w 403"/>
                  <a:gd name="T79" fmla="*/ 400 h 402"/>
                  <a:gd name="T80" fmla="*/ 54 w 403"/>
                  <a:gd name="T81" fmla="*/ 387 h 402"/>
                  <a:gd name="T82" fmla="*/ 54 w 403"/>
                  <a:gd name="T83" fmla="*/ 365 h 402"/>
                  <a:gd name="T84" fmla="*/ 54 w 403"/>
                  <a:gd name="T85" fmla="*/ 348 h 402"/>
                  <a:gd name="T86" fmla="*/ 23 w 403"/>
                  <a:gd name="T87" fmla="*/ 341 h 402"/>
                  <a:gd name="T88" fmla="*/ 17 w 403"/>
                  <a:gd name="T89" fmla="*/ 326 h 402"/>
                  <a:gd name="T90" fmla="*/ 17 w 403"/>
                  <a:gd name="T91" fmla="*/ 305 h 402"/>
                  <a:gd name="T92" fmla="*/ 17 w 403"/>
                  <a:gd name="T93" fmla="*/ 248 h 402"/>
                  <a:gd name="T94" fmla="*/ 17 w 403"/>
                  <a:gd name="T95" fmla="*/ 210 h 402"/>
                  <a:gd name="T96" fmla="*/ 17 w 403"/>
                  <a:gd name="T97" fmla="*/ 166 h 402"/>
                  <a:gd name="T98" fmla="*/ 17 w 403"/>
                  <a:gd name="T99" fmla="*/ 148 h 402"/>
                  <a:gd name="T100" fmla="*/ 13 w 403"/>
                  <a:gd name="T101" fmla="*/ 109 h 402"/>
                  <a:gd name="T102" fmla="*/ 10 w 403"/>
                  <a:gd name="T103" fmla="*/ 89 h 402"/>
                  <a:gd name="T104" fmla="*/ 6 w 403"/>
                  <a:gd name="T105" fmla="*/ 60 h 402"/>
                  <a:gd name="T106" fmla="*/ 5 w 403"/>
                  <a:gd name="T107" fmla="*/ 44 h 402"/>
                  <a:gd name="T108" fmla="*/ 1 w 403"/>
                  <a:gd name="T109" fmla="*/ 22 h 402"/>
                  <a:gd name="T110" fmla="*/ 42 w 403"/>
                  <a:gd name="T111" fmla="*/ 1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3" h="402">
                    <a:moveTo>
                      <a:pt x="42" y="12"/>
                    </a:moveTo>
                    <a:lnTo>
                      <a:pt x="44" y="12"/>
                    </a:lnTo>
                    <a:lnTo>
                      <a:pt x="54" y="12"/>
                    </a:lnTo>
                    <a:lnTo>
                      <a:pt x="57" y="12"/>
                    </a:lnTo>
                    <a:lnTo>
                      <a:pt x="61" y="12"/>
                    </a:lnTo>
                    <a:lnTo>
                      <a:pt x="72" y="12"/>
                    </a:lnTo>
                    <a:lnTo>
                      <a:pt x="74" y="12"/>
                    </a:lnTo>
                    <a:lnTo>
                      <a:pt x="84" y="12"/>
                    </a:lnTo>
                    <a:lnTo>
                      <a:pt x="89" y="12"/>
                    </a:lnTo>
                    <a:lnTo>
                      <a:pt x="96" y="11"/>
                    </a:lnTo>
                    <a:lnTo>
                      <a:pt x="100" y="11"/>
                    </a:lnTo>
                    <a:lnTo>
                      <a:pt x="106" y="11"/>
                    </a:lnTo>
                    <a:lnTo>
                      <a:pt x="123" y="11"/>
                    </a:lnTo>
                    <a:lnTo>
                      <a:pt x="125" y="11"/>
                    </a:lnTo>
                    <a:lnTo>
                      <a:pt x="130" y="11"/>
                    </a:lnTo>
                    <a:lnTo>
                      <a:pt x="140" y="11"/>
                    </a:lnTo>
                    <a:lnTo>
                      <a:pt x="144" y="11"/>
                    </a:lnTo>
                    <a:lnTo>
                      <a:pt x="150" y="11"/>
                    </a:lnTo>
                    <a:lnTo>
                      <a:pt x="169" y="9"/>
                    </a:lnTo>
                    <a:lnTo>
                      <a:pt x="186" y="9"/>
                    </a:lnTo>
                    <a:lnTo>
                      <a:pt x="188" y="9"/>
                    </a:lnTo>
                    <a:lnTo>
                      <a:pt x="194" y="7"/>
                    </a:lnTo>
                    <a:lnTo>
                      <a:pt x="196" y="7"/>
                    </a:lnTo>
                    <a:lnTo>
                      <a:pt x="199" y="7"/>
                    </a:lnTo>
                    <a:lnTo>
                      <a:pt x="201" y="7"/>
                    </a:lnTo>
                    <a:lnTo>
                      <a:pt x="203" y="7"/>
                    </a:lnTo>
                    <a:lnTo>
                      <a:pt x="205" y="7"/>
                    </a:lnTo>
                    <a:lnTo>
                      <a:pt x="206" y="7"/>
                    </a:lnTo>
                    <a:lnTo>
                      <a:pt x="208" y="7"/>
                    </a:lnTo>
                    <a:lnTo>
                      <a:pt x="210" y="7"/>
                    </a:lnTo>
                    <a:lnTo>
                      <a:pt x="213" y="7"/>
                    </a:lnTo>
                    <a:lnTo>
                      <a:pt x="223" y="7"/>
                    </a:lnTo>
                    <a:lnTo>
                      <a:pt x="228" y="7"/>
                    </a:lnTo>
                    <a:lnTo>
                      <a:pt x="230" y="7"/>
                    </a:lnTo>
                    <a:lnTo>
                      <a:pt x="232" y="7"/>
                    </a:lnTo>
                    <a:lnTo>
                      <a:pt x="233" y="6"/>
                    </a:lnTo>
                    <a:lnTo>
                      <a:pt x="237" y="6"/>
                    </a:lnTo>
                    <a:lnTo>
                      <a:pt x="238" y="6"/>
                    </a:lnTo>
                    <a:lnTo>
                      <a:pt x="240" y="6"/>
                    </a:lnTo>
                    <a:lnTo>
                      <a:pt x="242" y="6"/>
                    </a:lnTo>
                    <a:lnTo>
                      <a:pt x="244" y="6"/>
                    </a:lnTo>
                    <a:lnTo>
                      <a:pt x="245" y="6"/>
                    </a:lnTo>
                    <a:lnTo>
                      <a:pt x="249" y="6"/>
                    </a:lnTo>
                    <a:lnTo>
                      <a:pt x="250" y="6"/>
                    </a:lnTo>
                    <a:lnTo>
                      <a:pt x="257" y="6"/>
                    </a:lnTo>
                    <a:lnTo>
                      <a:pt x="260" y="6"/>
                    </a:lnTo>
                    <a:lnTo>
                      <a:pt x="274" y="4"/>
                    </a:lnTo>
                    <a:lnTo>
                      <a:pt x="276" y="4"/>
                    </a:lnTo>
                    <a:lnTo>
                      <a:pt x="282" y="4"/>
                    </a:lnTo>
                    <a:lnTo>
                      <a:pt x="286" y="4"/>
                    </a:lnTo>
                    <a:lnTo>
                      <a:pt x="291" y="4"/>
                    </a:lnTo>
                    <a:lnTo>
                      <a:pt x="293" y="4"/>
                    </a:lnTo>
                    <a:lnTo>
                      <a:pt x="296" y="4"/>
                    </a:lnTo>
                    <a:lnTo>
                      <a:pt x="303" y="2"/>
                    </a:lnTo>
                    <a:lnTo>
                      <a:pt x="303" y="4"/>
                    </a:lnTo>
                    <a:lnTo>
                      <a:pt x="305" y="2"/>
                    </a:lnTo>
                    <a:lnTo>
                      <a:pt x="310" y="2"/>
                    </a:lnTo>
                    <a:lnTo>
                      <a:pt x="311" y="2"/>
                    </a:lnTo>
                    <a:lnTo>
                      <a:pt x="316" y="2"/>
                    </a:lnTo>
                    <a:lnTo>
                      <a:pt x="318" y="2"/>
                    </a:lnTo>
                    <a:lnTo>
                      <a:pt x="321" y="2"/>
                    </a:lnTo>
                    <a:lnTo>
                      <a:pt x="325" y="2"/>
                    </a:lnTo>
                    <a:lnTo>
                      <a:pt x="327" y="2"/>
                    </a:lnTo>
                    <a:lnTo>
                      <a:pt x="333" y="0"/>
                    </a:lnTo>
                    <a:lnTo>
                      <a:pt x="347" y="0"/>
                    </a:lnTo>
                    <a:lnTo>
                      <a:pt x="355" y="0"/>
                    </a:lnTo>
                    <a:lnTo>
                      <a:pt x="357" y="0"/>
                    </a:lnTo>
                    <a:lnTo>
                      <a:pt x="359" y="0"/>
                    </a:lnTo>
                    <a:lnTo>
                      <a:pt x="362" y="0"/>
                    </a:lnTo>
                    <a:lnTo>
                      <a:pt x="360" y="0"/>
                    </a:lnTo>
                    <a:lnTo>
                      <a:pt x="364" y="6"/>
                    </a:lnTo>
                    <a:lnTo>
                      <a:pt x="369" y="11"/>
                    </a:lnTo>
                    <a:lnTo>
                      <a:pt x="369" y="12"/>
                    </a:lnTo>
                    <a:lnTo>
                      <a:pt x="371" y="21"/>
                    </a:lnTo>
                    <a:lnTo>
                      <a:pt x="369" y="24"/>
                    </a:lnTo>
                    <a:lnTo>
                      <a:pt x="365" y="26"/>
                    </a:lnTo>
                    <a:lnTo>
                      <a:pt x="360" y="33"/>
                    </a:lnTo>
                    <a:lnTo>
                      <a:pt x="359" y="34"/>
                    </a:lnTo>
                    <a:lnTo>
                      <a:pt x="350" y="46"/>
                    </a:lnTo>
                    <a:lnTo>
                      <a:pt x="347" y="55"/>
                    </a:lnTo>
                    <a:lnTo>
                      <a:pt x="347" y="56"/>
                    </a:lnTo>
                    <a:lnTo>
                      <a:pt x="350" y="56"/>
                    </a:lnTo>
                    <a:lnTo>
                      <a:pt x="354" y="56"/>
                    </a:lnTo>
                    <a:lnTo>
                      <a:pt x="364" y="56"/>
                    </a:lnTo>
                    <a:lnTo>
                      <a:pt x="367" y="55"/>
                    </a:lnTo>
                    <a:lnTo>
                      <a:pt x="379" y="55"/>
                    </a:lnTo>
                    <a:lnTo>
                      <a:pt x="381" y="55"/>
                    </a:lnTo>
                    <a:lnTo>
                      <a:pt x="386" y="55"/>
                    </a:lnTo>
                    <a:lnTo>
                      <a:pt x="388" y="55"/>
                    </a:lnTo>
                    <a:lnTo>
                      <a:pt x="396" y="53"/>
                    </a:lnTo>
                    <a:lnTo>
                      <a:pt x="399" y="53"/>
                    </a:lnTo>
                    <a:lnTo>
                      <a:pt x="401" y="56"/>
                    </a:lnTo>
                    <a:lnTo>
                      <a:pt x="403" y="58"/>
                    </a:lnTo>
                    <a:lnTo>
                      <a:pt x="403" y="63"/>
                    </a:lnTo>
                    <a:lnTo>
                      <a:pt x="403" y="65"/>
                    </a:lnTo>
                    <a:lnTo>
                      <a:pt x="401" y="63"/>
                    </a:lnTo>
                    <a:lnTo>
                      <a:pt x="399" y="63"/>
                    </a:lnTo>
                    <a:lnTo>
                      <a:pt x="398" y="65"/>
                    </a:lnTo>
                    <a:lnTo>
                      <a:pt x="396" y="67"/>
                    </a:lnTo>
                    <a:lnTo>
                      <a:pt x="396" y="68"/>
                    </a:lnTo>
                    <a:lnTo>
                      <a:pt x="398" y="68"/>
                    </a:lnTo>
                    <a:lnTo>
                      <a:pt x="399" y="70"/>
                    </a:lnTo>
                    <a:lnTo>
                      <a:pt x="401" y="70"/>
                    </a:lnTo>
                    <a:lnTo>
                      <a:pt x="403" y="72"/>
                    </a:lnTo>
                    <a:lnTo>
                      <a:pt x="403" y="73"/>
                    </a:lnTo>
                    <a:lnTo>
                      <a:pt x="394" y="80"/>
                    </a:lnTo>
                    <a:lnTo>
                      <a:pt x="391" y="82"/>
                    </a:lnTo>
                    <a:lnTo>
                      <a:pt x="388" y="82"/>
                    </a:lnTo>
                    <a:lnTo>
                      <a:pt x="386" y="82"/>
                    </a:lnTo>
                    <a:lnTo>
                      <a:pt x="382" y="83"/>
                    </a:lnTo>
                    <a:lnTo>
                      <a:pt x="382" y="85"/>
                    </a:lnTo>
                    <a:lnTo>
                      <a:pt x="382" y="89"/>
                    </a:lnTo>
                    <a:lnTo>
                      <a:pt x="384" y="92"/>
                    </a:lnTo>
                    <a:lnTo>
                      <a:pt x="386" y="92"/>
                    </a:lnTo>
                    <a:lnTo>
                      <a:pt x="388" y="94"/>
                    </a:lnTo>
                    <a:lnTo>
                      <a:pt x="389" y="94"/>
                    </a:lnTo>
                    <a:lnTo>
                      <a:pt x="389" y="92"/>
                    </a:lnTo>
                    <a:lnTo>
                      <a:pt x="388" y="105"/>
                    </a:lnTo>
                    <a:lnTo>
                      <a:pt x="386" y="107"/>
                    </a:lnTo>
                    <a:lnTo>
                      <a:pt x="384" y="107"/>
                    </a:lnTo>
                    <a:lnTo>
                      <a:pt x="379" y="104"/>
                    </a:lnTo>
                    <a:lnTo>
                      <a:pt x="377" y="104"/>
                    </a:lnTo>
                    <a:lnTo>
                      <a:pt x="377" y="105"/>
                    </a:lnTo>
                    <a:lnTo>
                      <a:pt x="377" y="112"/>
                    </a:lnTo>
                    <a:lnTo>
                      <a:pt x="379" y="114"/>
                    </a:lnTo>
                    <a:lnTo>
                      <a:pt x="377" y="116"/>
                    </a:lnTo>
                    <a:lnTo>
                      <a:pt x="376" y="116"/>
                    </a:lnTo>
                    <a:lnTo>
                      <a:pt x="376" y="114"/>
                    </a:lnTo>
                    <a:lnTo>
                      <a:pt x="372" y="114"/>
                    </a:lnTo>
                    <a:lnTo>
                      <a:pt x="369" y="119"/>
                    </a:lnTo>
                    <a:lnTo>
                      <a:pt x="367" y="121"/>
                    </a:lnTo>
                    <a:lnTo>
                      <a:pt x="367" y="124"/>
                    </a:lnTo>
                    <a:lnTo>
                      <a:pt x="369" y="126"/>
                    </a:lnTo>
                    <a:lnTo>
                      <a:pt x="371" y="126"/>
                    </a:lnTo>
                    <a:lnTo>
                      <a:pt x="371" y="124"/>
                    </a:lnTo>
                    <a:lnTo>
                      <a:pt x="374" y="122"/>
                    </a:lnTo>
                    <a:lnTo>
                      <a:pt x="374" y="124"/>
                    </a:lnTo>
                    <a:lnTo>
                      <a:pt x="374" y="126"/>
                    </a:lnTo>
                    <a:lnTo>
                      <a:pt x="372" y="133"/>
                    </a:lnTo>
                    <a:lnTo>
                      <a:pt x="369" y="133"/>
                    </a:lnTo>
                    <a:lnTo>
                      <a:pt x="369" y="134"/>
                    </a:lnTo>
                    <a:lnTo>
                      <a:pt x="369" y="136"/>
                    </a:lnTo>
                    <a:lnTo>
                      <a:pt x="369" y="138"/>
                    </a:lnTo>
                    <a:lnTo>
                      <a:pt x="371" y="138"/>
                    </a:lnTo>
                    <a:lnTo>
                      <a:pt x="371" y="139"/>
                    </a:lnTo>
                    <a:lnTo>
                      <a:pt x="372" y="138"/>
                    </a:lnTo>
                    <a:lnTo>
                      <a:pt x="374" y="138"/>
                    </a:lnTo>
                    <a:lnTo>
                      <a:pt x="374" y="139"/>
                    </a:lnTo>
                    <a:lnTo>
                      <a:pt x="376" y="141"/>
                    </a:lnTo>
                    <a:lnTo>
                      <a:pt x="377" y="143"/>
                    </a:lnTo>
                    <a:lnTo>
                      <a:pt x="377" y="151"/>
                    </a:lnTo>
                    <a:lnTo>
                      <a:pt x="377" y="153"/>
                    </a:lnTo>
                    <a:lnTo>
                      <a:pt x="376" y="153"/>
                    </a:lnTo>
                    <a:lnTo>
                      <a:pt x="376" y="155"/>
                    </a:lnTo>
                    <a:lnTo>
                      <a:pt x="374" y="153"/>
                    </a:lnTo>
                    <a:lnTo>
                      <a:pt x="372" y="151"/>
                    </a:lnTo>
                    <a:lnTo>
                      <a:pt x="371" y="153"/>
                    </a:lnTo>
                    <a:lnTo>
                      <a:pt x="369" y="155"/>
                    </a:lnTo>
                    <a:lnTo>
                      <a:pt x="367" y="160"/>
                    </a:lnTo>
                    <a:lnTo>
                      <a:pt x="360" y="163"/>
                    </a:lnTo>
                    <a:lnTo>
                      <a:pt x="359" y="166"/>
                    </a:lnTo>
                    <a:lnTo>
                      <a:pt x="359" y="168"/>
                    </a:lnTo>
                    <a:lnTo>
                      <a:pt x="364" y="173"/>
                    </a:lnTo>
                    <a:lnTo>
                      <a:pt x="364" y="175"/>
                    </a:lnTo>
                    <a:lnTo>
                      <a:pt x="364" y="178"/>
                    </a:lnTo>
                    <a:lnTo>
                      <a:pt x="360" y="183"/>
                    </a:lnTo>
                    <a:lnTo>
                      <a:pt x="360" y="185"/>
                    </a:lnTo>
                    <a:lnTo>
                      <a:pt x="352" y="187"/>
                    </a:lnTo>
                    <a:lnTo>
                      <a:pt x="350" y="187"/>
                    </a:lnTo>
                    <a:lnTo>
                      <a:pt x="349" y="185"/>
                    </a:lnTo>
                    <a:lnTo>
                      <a:pt x="347" y="185"/>
                    </a:lnTo>
                    <a:lnTo>
                      <a:pt x="345" y="187"/>
                    </a:lnTo>
                    <a:lnTo>
                      <a:pt x="347" y="194"/>
                    </a:lnTo>
                    <a:lnTo>
                      <a:pt x="347" y="195"/>
                    </a:lnTo>
                    <a:lnTo>
                      <a:pt x="345" y="195"/>
                    </a:lnTo>
                    <a:lnTo>
                      <a:pt x="343" y="194"/>
                    </a:lnTo>
                    <a:lnTo>
                      <a:pt x="342" y="194"/>
                    </a:lnTo>
                    <a:lnTo>
                      <a:pt x="340" y="195"/>
                    </a:lnTo>
                    <a:lnTo>
                      <a:pt x="340" y="199"/>
                    </a:lnTo>
                    <a:lnTo>
                      <a:pt x="342" y="202"/>
                    </a:lnTo>
                    <a:lnTo>
                      <a:pt x="343" y="204"/>
                    </a:lnTo>
                    <a:lnTo>
                      <a:pt x="345" y="205"/>
                    </a:lnTo>
                    <a:lnTo>
                      <a:pt x="343" y="207"/>
                    </a:lnTo>
                    <a:lnTo>
                      <a:pt x="342" y="207"/>
                    </a:lnTo>
                    <a:lnTo>
                      <a:pt x="340" y="207"/>
                    </a:lnTo>
                    <a:lnTo>
                      <a:pt x="338" y="207"/>
                    </a:lnTo>
                    <a:lnTo>
                      <a:pt x="338" y="209"/>
                    </a:lnTo>
                    <a:lnTo>
                      <a:pt x="340" y="222"/>
                    </a:lnTo>
                    <a:lnTo>
                      <a:pt x="342" y="233"/>
                    </a:lnTo>
                    <a:lnTo>
                      <a:pt x="340" y="234"/>
                    </a:lnTo>
                    <a:lnTo>
                      <a:pt x="338" y="238"/>
                    </a:lnTo>
                    <a:lnTo>
                      <a:pt x="333" y="239"/>
                    </a:lnTo>
                    <a:lnTo>
                      <a:pt x="325" y="241"/>
                    </a:lnTo>
                    <a:lnTo>
                      <a:pt x="318" y="255"/>
                    </a:lnTo>
                    <a:lnTo>
                      <a:pt x="318" y="256"/>
                    </a:lnTo>
                    <a:lnTo>
                      <a:pt x="315" y="256"/>
                    </a:lnTo>
                    <a:lnTo>
                      <a:pt x="313" y="258"/>
                    </a:lnTo>
                    <a:lnTo>
                      <a:pt x="313" y="260"/>
                    </a:lnTo>
                    <a:lnTo>
                      <a:pt x="315" y="261"/>
                    </a:lnTo>
                    <a:lnTo>
                      <a:pt x="316" y="261"/>
                    </a:lnTo>
                    <a:lnTo>
                      <a:pt x="316" y="263"/>
                    </a:lnTo>
                    <a:lnTo>
                      <a:pt x="316" y="265"/>
                    </a:lnTo>
                    <a:lnTo>
                      <a:pt x="313" y="265"/>
                    </a:lnTo>
                    <a:lnTo>
                      <a:pt x="313" y="268"/>
                    </a:lnTo>
                    <a:lnTo>
                      <a:pt x="313" y="270"/>
                    </a:lnTo>
                    <a:lnTo>
                      <a:pt x="315" y="271"/>
                    </a:lnTo>
                    <a:lnTo>
                      <a:pt x="316" y="273"/>
                    </a:lnTo>
                    <a:lnTo>
                      <a:pt x="318" y="275"/>
                    </a:lnTo>
                    <a:lnTo>
                      <a:pt x="316" y="278"/>
                    </a:lnTo>
                    <a:lnTo>
                      <a:pt x="311" y="282"/>
                    </a:lnTo>
                    <a:lnTo>
                      <a:pt x="306" y="282"/>
                    </a:lnTo>
                    <a:lnTo>
                      <a:pt x="301" y="287"/>
                    </a:lnTo>
                    <a:lnTo>
                      <a:pt x="305" y="292"/>
                    </a:lnTo>
                    <a:lnTo>
                      <a:pt x="303" y="300"/>
                    </a:lnTo>
                    <a:lnTo>
                      <a:pt x="298" y="309"/>
                    </a:lnTo>
                    <a:lnTo>
                      <a:pt x="298" y="310"/>
                    </a:lnTo>
                    <a:lnTo>
                      <a:pt x="298" y="314"/>
                    </a:lnTo>
                    <a:lnTo>
                      <a:pt x="299" y="316"/>
                    </a:lnTo>
                    <a:lnTo>
                      <a:pt x="299" y="317"/>
                    </a:lnTo>
                    <a:lnTo>
                      <a:pt x="298" y="317"/>
                    </a:lnTo>
                    <a:lnTo>
                      <a:pt x="298" y="319"/>
                    </a:lnTo>
                    <a:lnTo>
                      <a:pt x="294" y="319"/>
                    </a:lnTo>
                    <a:lnTo>
                      <a:pt x="294" y="321"/>
                    </a:lnTo>
                    <a:lnTo>
                      <a:pt x="293" y="322"/>
                    </a:lnTo>
                    <a:lnTo>
                      <a:pt x="294" y="322"/>
                    </a:lnTo>
                    <a:lnTo>
                      <a:pt x="296" y="326"/>
                    </a:lnTo>
                    <a:lnTo>
                      <a:pt x="299" y="327"/>
                    </a:lnTo>
                    <a:lnTo>
                      <a:pt x="299" y="329"/>
                    </a:lnTo>
                    <a:lnTo>
                      <a:pt x="298" y="329"/>
                    </a:lnTo>
                    <a:lnTo>
                      <a:pt x="291" y="332"/>
                    </a:lnTo>
                    <a:lnTo>
                      <a:pt x="291" y="334"/>
                    </a:lnTo>
                    <a:lnTo>
                      <a:pt x="293" y="336"/>
                    </a:lnTo>
                    <a:lnTo>
                      <a:pt x="299" y="343"/>
                    </a:lnTo>
                    <a:lnTo>
                      <a:pt x="301" y="344"/>
                    </a:lnTo>
                    <a:lnTo>
                      <a:pt x="299" y="346"/>
                    </a:lnTo>
                    <a:lnTo>
                      <a:pt x="296" y="348"/>
                    </a:lnTo>
                    <a:lnTo>
                      <a:pt x="299" y="361"/>
                    </a:lnTo>
                    <a:lnTo>
                      <a:pt x="303" y="366"/>
                    </a:lnTo>
                    <a:lnTo>
                      <a:pt x="305" y="370"/>
                    </a:lnTo>
                    <a:lnTo>
                      <a:pt x="305" y="378"/>
                    </a:lnTo>
                    <a:lnTo>
                      <a:pt x="303" y="390"/>
                    </a:lnTo>
                    <a:lnTo>
                      <a:pt x="299" y="393"/>
                    </a:lnTo>
                    <a:lnTo>
                      <a:pt x="291" y="395"/>
                    </a:lnTo>
                    <a:lnTo>
                      <a:pt x="289" y="395"/>
                    </a:lnTo>
                    <a:lnTo>
                      <a:pt x="288" y="395"/>
                    </a:lnTo>
                    <a:lnTo>
                      <a:pt x="286" y="395"/>
                    </a:lnTo>
                    <a:lnTo>
                      <a:pt x="281" y="395"/>
                    </a:lnTo>
                    <a:lnTo>
                      <a:pt x="277" y="395"/>
                    </a:lnTo>
                    <a:lnTo>
                      <a:pt x="276" y="395"/>
                    </a:lnTo>
                    <a:lnTo>
                      <a:pt x="274" y="395"/>
                    </a:lnTo>
                    <a:lnTo>
                      <a:pt x="266" y="395"/>
                    </a:lnTo>
                    <a:lnTo>
                      <a:pt x="264" y="395"/>
                    </a:lnTo>
                    <a:lnTo>
                      <a:pt x="262" y="395"/>
                    </a:lnTo>
                    <a:lnTo>
                      <a:pt x="260" y="395"/>
                    </a:lnTo>
                    <a:lnTo>
                      <a:pt x="233" y="397"/>
                    </a:lnTo>
                    <a:lnTo>
                      <a:pt x="223" y="397"/>
                    </a:lnTo>
                    <a:lnTo>
                      <a:pt x="210" y="399"/>
                    </a:lnTo>
                    <a:lnTo>
                      <a:pt x="203" y="399"/>
                    </a:lnTo>
                    <a:lnTo>
                      <a:pt x="199" y="399"/>
                    </a:lnTo>
                    <a:lnTo>
                      <a:pt x="198" y="399"/>
                    </a:lnTo>
                    <a:lnTo>
                      <a:pt x="189" y="399"/>
                    </a:lnTo>
                    <a:lnTo>
                      <a:pt x="186" y="399"/>
                    </a:lnTo>
                    <a:lnTo>
                      <a:pt x="167" y="399"/>
                    </a:lnTo>
                    <a:lnTo>
                      <a:pt x="166" y="399"/>
                    </a:lnTo>
                    <a:lnTo>
                      <a:pt x="157" y="399"/>
                    </a:lnTo>
                    <a:lnTo>
                      <a:pt x="155" y="399"/>
                    </a:lnTo>
                    <a:lnTo>
                      <a:pt x="149" y="399"/>
                    </a:lnTo>
                    <a:lnTo>
                      <a:pt x="145" y="399"/>
                    </a:lnTo>
                    <a:lnTo>
                      <a:pt x="144" y="399"/>
                    </a:lnTo>
                    <a:lnTo>
                      <a:pt x="137" y="399"/>
                    </a:lnTo>
                    <a:lnTo>
                      <a:pt x="135" y="399"/>
                    </a:lnTo>
                    <a:lnTo>
                      <a:pt x="130" y="400"/>
                    </a:lnTo>
                    <a:lnTo>
                      <a:pt x="127" y="400"/>
                    </a:lnTo>
                    <a:lnTo>
                      <a:pt x="123" y="400"/>
                    </a:lnTo>
                    <a:lnTo>
                      <a:pt x="116" y="400"/>
                    </a:lnTo>
                    <a:lnTo>
                      <a:pt x="115" y="400"/>
                    </a:lnTo>
                    <a:lnTo>
                      <a:pt x="111" y="400"/>
                    </a:lnTo>
                    <a:lnTo>
                      <a:pt x="103" y="400"/>
                    </a:lnTo>
                    <a:lnTo>
                      <a:pt x="101" y="400"/>
                    </a:lnTo>
                    <a:lnTo>
                      <a:pt x="100" y="400"/>
                    </a:lnTo>
                    <a:lnTo>
                      <a:pt x="98" y="400"/>
                    </a:lnTo>
                    <a:lnTo>
                      <a:pt x="74" y="400"/>
                    </a:lnTo>
                    <a:lnTo>
                      <a:pt x="56" y="402"/>
                    </a:lnTo>
                    <a:lnTo>
                      <a:pt x="54" y="395"/>
                    </a:lnTo>
                    <a:lnTo>
                      <a:pt x="54" y="393"/>
                    </a:lnTo>
                    <a:lnTo>
                      <a:pt x="54" y="388"/>
                    </a:lnTo>
                    <a:lnTo>
                      <a:pt x="54" y="387"/>
                    </a:lnTo>
                    <a:lnTo>
                      <a:pt x="54" y="382"/>
                    </a:lnTo>
                    <a:lnTo>
                      <a:pt x="54" y="380"/>
                    </a:lnTo>
                    <a:lnTo>
                      <a:pt x="54" y="377"/>
                    </a:lnTo>
                    <a:lnTo>
                      <a:pt x="54" y="375"/>
                    </a:lnTo>
                    <a:lnTo>
                      <a:pt x="54" y="373"/>
                    </a:lnTo>
                    <a:lnTo>
                      <a:pt x="54" y="366"/>
                    </a:lnTo>
                    <a:lnTo>
                      <a:pt x="54" y="365"/>
                    </a:lnTo>
                    <a:lnTo>
                      <a:pt x="54" y="363"/>
                    </a:lnTo>
                    <a:lnTo>
                      <a:pt x="54" y="361"/>
                    </a:lnTo>
                    <a:lnTo>
                      <a:pt x="54" y="356"/>
                    </a:lnTo>
                    <a:lnTo>
                      <a:pt x="54" y="354"/>
                    </a:lnTo>
                    <a:lnTo>
                      <a:pt x="54" y="351"/>
                    </a:lnTo>
                    <a:lnTo>
                      <a:pt x="54" y="349"/>
                    </a:lnTo>
                    <a:lnTo>
                      <a:pt x="54" y="348"/>
                    </a:lnTo>
                    <a:lnTo>
                      <a:pt x="54" y="343"/>
                    </a:lnTo>
                    <a:lnTo>
                      <a:pt x="52" y="341"/>
                    </a:lnTo>
                    <a:lnTo>
                      <a:pt x="50" y="339"/>
                    </a:lnTo>
                    <a:lnTo>
                      <a:pt x="42" y="338"/>
                    </a:lnTo>
                    <a:lnTo>
                      <a:pt x="35" y="339"/>
                    </a:lnTo>
                    <a:lnTo>
                      <a:pt x="27" y="343"/>
                    </a:lnTo>
                    <a:lnTo>
                      <a:pt x="23" y="341"/>
                    </a:lnTo>
                    <a:lnTo>
                      <a:pt x="18" y="338"/>
                    </a:lnTo>
                    <a:lnTo>
                      <a:pt x="17" y="336"/>
                    </a:lnTo>
                    <a:lnTo>
                      <a:pt x="17" y="334"/>
                    </a:lnTo>
                    <a:lnTo>
                      <a:pt x="17" y="332"/>
                    </a:lnTo>
                    <a:lnTo>
                      <a:pt x="17" y="331"/>
                    </a:lnTo>
                    <a:lnTo>
                      <a:pt x="17" y="327"/>
                    </a:lnTo>
                    <a:lnTo>
                      <a:pt x="17" y="326"/>
                    </a:lnTo>
                    <a:lnTo>
                      <a:pt x="17" y="324"/>
                    </a:lnTo>
                    <a:lnTo>
                      <a:pt x="17" y="321"/>
                    </a:lnTo>
                    <a:lnTo>
                      <a:pt x="17" y="316"/>
                    </a:lnTo>
                    <a:lnTo>
                      <a:pt x="17" y="314"/>
                    </a:lnTo>
                    <a:lnTo>
                      <a:pt x="17" y="312"/>
                    </a:lnTo>
                    <a:lnTo>
                      <a:pt x="17" y="309"/>
                    </a:lnTo>
                    <a:lnTo>
                      <a:pt x="17" y="305"/>
                    </a:lnTo>
                    <a:lnTo>
                      <a:pt x="17" y="300"/>
                    </a:lnTo>
                    <a:lnTo>
                      <a:pt x="17" y="299"/>
                    </a:lnTo>
                    <a:lnTo>
                      <a:pt x="17" y="297"/>
                    </a:lnTo>
                    <a:lnTo>
                      <a:pt x="17" y="290"/>
                    </a:lnTo>
                    <a:lnTo>
                      <a:pt x="17" y="271"/>
                    </a:lnTo>
                    <a:lnTo>
                      <a:pt x="17" y="253"/>
                    </a:lnTo>
                    <a:lnTo>
                      <a:pt x="17" y="248"/>
                    </a:lnTo>
                    <a:lnTo>
                      <a:pt x="17" y="246"/>
                    </a:lnTo>
                    <a:lnTo>
                      <a:pt x="17" y="236"/>
                    </a:lnTo>
                    <a:lnTo>
                      <a:pt x="17" y="233"/>
                    </a:lnTo>
                    <a:lnTo>
                      <a:pt x="17" y="231"/>
                    </a:lnTo>
                    <a:lnTo>
                      <a:pt x="17" y="222"/>
                    </a:lnTo>
                    <a:lnTo>
                      <a:pt x="17" y="221"/>
                    </a:lnTo>
                    <a:lnTo>
                      <a:pt x="17" y="210"/>
                    </a:lnTo>
                    <a:lnTo>
                      <a:pt x="17" y="197"/>
                    </a:lnTo>
                    <a:lnTo>
                      <a:pt x="17" y="195"/>
                    </a:lnTo>
                    <a:lnTo>
                      <a:pt x="17" y="194"/>
                    </a:lnTo>
                    <a:lnTo>
                      <a:pt x="17" y="192"/>
                    </a:lnTo>
                    <a:lnTo>
                      <a:pt x="17" y="188"/>
                    </a:lnTo>
                    <a:lnTo>
                      <a:pt x="17" y="168"/>
                    </a:lnTo>
                    <a:lnTo>
                      <a:pt x="17" y="166"/>
                    </a:lnTo>
                    <a:lnTo>
                      <a:pt x="17" y="161"/>
                    </a:lnTo>
                    <a:lnTo>
                      <a:pt x="17" y="160"/>
                    </a:lnTo>
                    <a:lnTo>
                      <a:pt x="17" y="158"/>
                    </a:lnTo>
                    <a:lnTo>
                      <a:pt x="17" y="155"/>
                    </a:lnTo>
                    <a:lnTo>
                      <a:pt x="17" y="151"/>
                    </a:lnTo>
                    <a:lnTo>
                      <a:pt x="17" y="150"/>
                    </a:lnTo>
                    <a:lnTo>
                      <a:pt x="17" y="148"/>
                    </a:lnTo>
                    <a:lnTo>
                      <a:pt x="17" y="146"/>
                    </a:lnTo>
                    <a:lnTo>
                      <a:pt x="17" y="141"/>
                    </a:lnTo>
                    <a:lnTo>
                      <a:pt x="17" y="138"/>
                    </a:lnTo>
                    <a:lnTo>
                      <a:pt x="17" y="136"/>
                    </a:lnTo>
                    <a:lnTo>
                      <a:pt x="15" y="116"/>
                    </a:lnTo>
                    <a:lnTo>
                      <a:pt x="15" y="114"/>
                    </a:lnTo>
                    <a:lnTo>
                      <a:pt x="13" y="109"/>
                    </a:lnTo>
                    <a:lnTo>
                      <a:pt x="11" y="100"/>
                    </a:lnTo>
                    <a:lnTo>
                      <a:pt x="11" y="99"/>
                    </a:lnTo>
                    <a:lnTo>
                      <a:pt x="11" y="95"/>
                    </a:lnTo>
                    <a:lnTo>
                      <a:pt x="11" y="92"/>
                    </a:lnTo>
                    <a:lnTo>
                      <a:pt x="11" y="90"/>
                    </a:lnTo>
                    <a:lnTo>
                      <a:pt x="10" y="90"/>
                    </a:lnTo>
                    <a:lnTo>
                      <a:pt x="10" y="89"/>
                    </a:lnTo>
                    <a:lnTo>
                      <a:pt x="10" y="87"/>
                    </a:lnTo>
                    <a:lnTo>
                      <a:pt x="8" y="77"/>
                    </a:lnTo>
                    <a:lnTo>
                      <a:pt x="8" y="75"/>
                    </a:lnTo>
                    <a:lnTo>
                      <a:pt x="8" y="73"/>
                    </a:lnTo>
                    <a:lnTo>
                      <a:pt x="8" y="70"/>
                    </a:lnTo>
                    <a:lnTo>
                      <a:pt x="8" y="68"/>
                    </a:lnTo>
                    <a:lnTo>
                      <a:pt x="6" y="60"/>
                    </a:lnTo>
                    <a:lnTo>
                      <a:pt x="6" y="58"/>
                    </a:lnTo>
                    <a:lnTo>
                      <a:pt x="5" y="53"/>
                    </a:lnTo>
                    <a:lnTo>
                      <a:pt x="5" y="51"/>
                    </a:lnTo>
                    <a:lnTo>
                      <a:pt x="5" y="50"/>
                    </a:lnTo>
                    <a:lnTo>
                      <a:pt x="5" y="48"/>
                    </a:lnTo>
                    <a:lnTo>
                      <a:pt x="5" y="46"/>
                    </a:lnTo>
                    <a:lnTo>
                      <a:pt x="5" y="44"/>
                    </a:lnTo>
                    <a:lnTo>
                      <a:pt x="5" y="43"/>
                    </a:lnTo>
                    <a:lnTo>
                      <a:pt x="3" y="41"/>
                    </a:lnTo>
                    <a:lnTo>
                      <a:pt x="3" y="36"/>
                    </a:lnTo>
                    <a:lnTo>
                      <a:pt x="3" y="31"/>
                    </a:lnTo>
                    <a:lnTo>
                      <a:pt x="1" y="26"/>
                    </a:lnTo>
                    <a:lnTo>
                      <a:pt x="1" y="24"/>
                    </a:lnTo>
                    <a:lnTo>
                      <a:pt x="1" y="22"/>
                    </a:lnTo>
                    <a:lnTo>
                      <a:pt x="1" y="17"/>
                    </a:lnTo>
                    <a:lnTo>
                      <a:pt x="1" y="16"/>
                    </a:lnTo>
                    <a:lnTo>
                      <a:pt x="0" y="16"/>
                    </a:lnTo>
                    <a:lnTo>
                      <a:pt x="0" y="14"/>
                    </a:lnTo>
                    <a:lnTo>
                      <a:pt x="5" y="14"/>
                    </a:lnTo>
                    <a:lnTo>
                      <a:pt x="8" y="12"/>
                    </a:lnTo>
                    <a:lnTo>
                      <a:pt x="42" y="12"/>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Freeform 268"/>
              <p:cNvSpPr>
                <a:spLocks noEditPoints="1"/>
              </p:cNvSpPr>
              <p:nvPr/>
            </p:nvSpPr>
            <p:spPr bwMode="auto">
              <a:xfrm>
                <a:off x="2844801" y="1898650"/>
                <a:ext cx="1003300" cy="1898650"/>
              </a:xfrm>
              <a:custGeom>
                <a:avLst/>
                <a:gdLst>
                  <a:gd name="T0" fmla="*/ 241 w 632"/>
                  <a:gd name="T1" fmla="*/ 1115 h 1196"/>
                  <a:gd name="T2" fmla="*/ 168 w 632"/>
                  <a:gd name="T3" fmla="*/ 1047 h 1196"/>
                  <a:gd name="T4" fmla="*/ 249 w 632"/>
                  <a:gd name="T5" fmla="*/ 1043 h 1196"/>
                  <a:gd name="T6" fmla="*/ 259 w 632"/>
                  <a:gd name="T7" fmla="*/ 1062 h 1196"/>
                  <a:gd name="T8" fmla="*/ 195 w 632"/>
                  <a:gd name="T9" fmla="*/ 969 h 1196"/>
                  <a:gd name="T10" fmla="*/ 146 w 632"/>
                  <a:gd name="T11" fmla="*/ 962 h 1196"/>
                  <a:gd name="T12" fmla="*/ 134 w 632"/>
                  <a:gd name="T13" fmla="*/ 950 h 1196"/>
                  <a:gd name="T14" fmla="*/ 108 w 632"/>
                  <a:gd name="T15" fmla="*/ 944 h 1196"/>
                  <a:gd name="T16" fmla="*/ 169 w 632"/>
                  <a:gd name="T17" fmla="*/ 957 h 1196"/>
                  <a:gd name="T18" fmla="*/ 169 w 632"/>
                  <a:gd name="T19" fmla="*/ 966 h 1196"/>
                  <a:gd name="T20" fmla="*/ 161 w 632"/>
                  <a:gd name="T21" fmla="*/ 954 h 1196"/>
                  <a:gd name="T22" fmla="*/ 207 w 632"/>
                  <a:gd name="T23" fmla="*/ 41 h 1196"/>
                  <a:gd name="T24" fmla="*/ 349 w 632"/>
                  <a:gd name="T25" fmla="*/ 81 h 1196"/>
                  <a:gd name="T26" fmla="*/ 291 w 632"/>
                  <a:gd name="T27" fmla="*/ 388 h 1196"/>
                  <a:gd name="T28" fmla="*/ 451 w 632"/>
                  <a:gd name="T29" fmla="*/ 688 h 1196"/>
                  <a:gd name="T30" fmla="*/ 588 w 632"/>
                  <a:gd name="T31" fmla="*/ 916 h 1196"/>
                  <a:gd name="T32" fmla="*/ 622 w 632"/>
                  <a:gd name="T33" fmla="*/ 1042 h 1196"/>
                  <a:gd name="T34" fmla="*/ 590 w 632"/>
                  <a:gd name="T35" fmla="*/ 1086 h 1196"/>
                  <a:gd name="T36" fmla="*/ 561 w 632"/>
                  <a:gd name="T37" fmla="*/ 1150 h 1196"/>
                  <a:gd name="T38" fmla="*/ 549 w 632"/>
                  <a:gd name="T39" fmla="*/ 1194 h 1196"/>
                  <a:gd name="T40" fmla="*/ 337 w 632"/>
                  <a:gd name="T41" fmla="*/ 1147 h 1196"/>
                  <a:gd name="T42" fmla="*/ 339 w 632"/>
                  <a:gd name="T43" fmla="*/ 1099 h 1196"/>
                  <a:gd name="T44" fmla="*/ 313 w 632"/>
                  <a:gd name="T45" fmla="*/ 1050 h 1196"/>
                  <a:gd name="T46" fmla="*/ 286 w 632"/>
                  <a:gd name="T47" fmla="*/ 1020 h 1196"/>
                  <a:gd name="T48" fmla="*/ 271 w 632"/>
                  <a:gd name="T49" fmla="*/ 1008 h 1196"/>
                  <a:gd name="T50" fmla="*/ 241 w 632"/>
                  <a:gd name="T51" fmla="*/ 979 h 1196"/>
                  <a:gd name="T52" fmla="*/ 212 w 632"/>
                  <a:gd name="T53" fmla="*/ 954 h 1196"/>
                  <a:gd name="T54" fmla="*/ 193 w 632"/>
                  <a:gd name="T55" fmla="*/ 923 h 1196"/>
                  <a:gd name="T56" fmla="*/ 159 w 632"/>
                  <a:gd name="T57" fmla="*/ 908 h 1196"/>
                  <a:gd name="T58" fmla="*/ 119 w 632"/>
                  <a:gd name="T59" fmla="*/ 889 h 1196"/>
                  <a:gd name="T60" fmla="*/ 120 w 632"/>
                  <a:gd name="T61" fmla="*/ 850 h 1196"/>
                  <a:gd name="T62" fmla="*/ 122 w 632"/>
                  <a:gd name="T63" fmla="*/ 816 h 1196"/>
                  <a:gd name="T64" fmla="*/ 114 w 632"/>
                  <a:gd name="T65" fmla="*/ 793 h 1196"/>
                  <a:gd name="T66" fmla="*/ 92 w 632"/>
                  <a:gd name="T67" fmla="*/ 749 h 1196"/>
                  <a:gd name="T68" fmla="*/ 83 w 632"/>
                  <a:gd name="T69" fmla="*/ 717 h 1196"/>
                  <a:gd name="T70" fmla="*/ 64 w 632"/>
                  <a:gd name="T71" fmla="*/ 676 h 1196"/>
                  <a:gd name="T72" fmla="*/ 64 w 632"/>
                  <a:gd name="T73" fmla="*/ 644 h 1196"/>
                  <a:gd name="T74" fmla="*/ 81 w 632"/>
                  <a:gd name="T75" fmla="*/ 620 h 1196"/>
                  <a:gd name="T76" fmla="*/ 63 w 632"/>
                  <a:gd name="T77" fmla="*/ 588 h 1196"/>
                  <a:gd name="T78" fmla="*/ 49 w 632"/>
                  <a:gd name="T79" fmla="*/ 559 h 1196"/>
                  <a:gd name="T80" fmla="*/ 51 w 632"/>
                  <a:gd name="T81" fmla="*/ 515 h 1196"/>
                  <a:gd name="T82" fmla="*/ 68 w 632"/>
                  <a:gd name="T83" fmla="*/ 501 h 1196"/>
                  <a:gd name="T84" fmla="*/ 73 w 632"/>
                  <a:gd name="T85" fmla="*/ 525 h 1196"/>
                  <a:gd name="T86" fmla="*/ 78 w 632"/>
                  <a:gd name="T87" fmla="*/ 508 h 1196"/>
                  <a:gd name="T88" fmla="*/ 78 w 632"/>
                  <a:gd name="T89" fmla="*/ 484 h 1196"/>
                  <a:gd name="T90" fmla="*/ 81 w 632"/>
                  <a:gd name="T91" fmla="*/ 473 h 1196"/>
                  <a:gd name="T92" fmla="*/ 69 w 632"/>
                  <a:gd name="T93" fmla="*/ 461 h 1196"/>
                  <a:gd name="T94" fmla="*/ 66 w 632"/>
                  <a:gd name="T95" fmla="*/ 483 h 1196"/>
                  <a:gd name="T96" fmla="*/ 49 w 632"/>
                  <a:gd name="T97" fmla="*/ 476 h 1196"/>
                  <a:gd name="T98" fmla="*/ 31 w 632"/>
                  <a:gd name="T99" fmla="*/ 459 h 1196"/>
                  <a:gd name="T100" fmla="*/ 37 w 632"/>
                  <a:gd name="T101" fmla="*/ 430 h 1196"/>
                  <a:gd name="T102" fmla="*/ 25 w 632"/>
                  <a:gd name="T103" fmla="*/ 398 h 1196"/>
                  <a:gd name="T104" fmla="*/ 10 w 632"/>
                  <a:gd name="T105" fmla="*/ 359 h 1196"/>
                  <a:gd name="T106" fmla="*/ 9 w 632"/>
                  <a:gd name="T107" fmla="*/ 320 h 1196"/>
                  <a:gd name="T108" fmla="*/ 17 w 632"/>
                  <a:gd name="T109" fmla="*/ 279 h 1196"/>
                  <a:gd name="T110" fmla="*/ 20 w 632"/>
                  <a:gd name="T111" fmla="*/ 237 h 1196"/>
                  <a:gd name="T112" fmla="*/ 9 w 632"/>
                  <a:gd name="T113" fmla="*/ 203 h 1196"/>
                  <a:gd name="T114" fmla="*/ 2 w 632"/>
                  <a:gd name="T115" fmla="*/ 166 h 1196"/>
                  <a:gd name="T116" fmla="*/ 39 w 632"/>
                  <a:gd name="T117" fmla="*/ 119 h 1196"/>
                  <a:gd name="T118" fmla="*/ 54 w 632"/>
                  <a:gd name="T119" fmla="*/ 80 h 1196"/>
                  <a:gd name="T120" fmla="*/ 64 w 632"/>
                  <a:gd name="T121" fmla="*/ 34 h 1196"/>
                  <a:gd name="T122" fmla="*/ 78 w 632"/>
                  <a:gd name="T123" fmla="*/ 3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2" h="1196">
                    <a:moveTo>
                      <a:pt x="235" y="1091"/>
                    </a:moveTo>
                    <a:lnTo>
                      <a:pt x="235" y="1093"/>
                    </a:lnTo>
                    <a:lnTo>
                      <a:pt x="237" y="1096"/>
                    </a:lnTo>
                    <a:lnTo>
                      <a:pt x="237" y="1098"/>
                    </a:lnTo>
                    <a:lnTo>
                      <a:pt x="239" y="1103"/>
                    </a:lnTo>
                    <a:lnTo>
                      <a:pt x="241" y="1103"/>
                    </a:lnTo>
                    <a:lnTo>
                      <a:pt x="241" y="1104"/>
                    </a:lnTo>
                    <a:lnTo>
                      <a:pt x="242" y="1106"/>
                    </a:lnTo>
                    <a:lnTo>
                      <a:pt x="242" y="1108"/>
                    </a:lnTo>
                    <a:lnTo>
                      <a:pt x="247" y="1115"/>
                    </a:lnTo>
                    <a:lnTo>
                      <a:pt x="249" y="1116"/>
                    </a:lnTo>
                    <a:lnTo>
                      <a:pt x="247" y="1118"/>
                    </a:lnTo>
                    <a:lnTo>
                      <a:pt x="247" y="1116"/>
                    </a:lnTo>
                    <a:lnTo>
                      <a:pt x="246" y="1116"/>
                    </a:lnTo>
                    <a:lnTo>
                      <a:pt x="244" y="1116"/>
                    </a:lnTo>
                    <a:lnTo>
                      <a:pt x="242" y="1118"/>
                    </a:lnTo>
                    <a:lnTo>
                      <a:pt x="241" y="1115"/>
                    </a:lnTo>
                    <a:lnTo>
                      <a:pt x="239" y="1113"/>
                    </a:lnTo>
                    <a:lnTo>
                      <a:pt x="237" y="1111"/>
                    </a:lnTo>
                    <a:lnTo>
                      <a:pt x="237" y="1110"/>
                    </a:lnTo>
                    <a:lnTo>
                      <a:pt x="237" y="1108"/>
                    </a:lnTo>
                    <a:lnTo>
                      <a:pt x="235" y="1106"/>
                    </a:lnTo>
                    <a:lnTo>
                      <a:pt x="235" y="1104"/>
                    </a:lnTo>
                    <a:lnTo>
                      <a:pt x="235" y="1099"/>
                    </a:lnTo>
                    <a:lnTo>
                      <a:pt x="235" y="1098"/>
                    </a:lnTo>
                    <a:lnTo>
                      <a:pt x="234" y="1096"/>
                    </a:lnTo>
                    <a:lnTo>
                      <a:pt x="234" y="1093"/>
                    </a:lnTo>
                    <a:lnTo>
                      <a:pt x="234" y="1091"/>
                    </a:lnTo>
                    <a:lnTo>
                      <a:pt x="232" y="1091"/>
                    </a:lnTo>
                    <a:lnTo>
                      <a:pt x="234" y="1089"/>
                    </a:lnTo>
                    <a:lnTo>
                      <a:pt x="235" y="1089"/>
                    </a:lnTo>
                    <a:lnTo>
                      <a:pt x="235" y="1091"/>
                    </a:lnTo>
                    <a:close/>
                    <a:moveTo>
                      <a:pt x="166" y="1045"/>
                    </a:moveTo>
                    <a:lnTo>
                      <a:pt x="168" y="1047"/>
                    </a:lnTo>
                    <a:lnTo>
                      <a:pt x="169" y="1049"/>
                    </a:lnTo>
                    <a:lnTo>
                      <a:pt x="171" y="1052"/>
                    </a:lnTo>
                    <a:lnTo>
                      <a:pt x="169" y="1052"/>
                    </a:lnTo>
                    <a:lnTo>
                      <a:pt x="168" y="1052"/>
                    </a:lnTo>
                    <a:lnTo>
                      <a:pt x="166" y="1052"/>
                    </a:lnTo>
                    <a:lnTo>
                      <a:pt x="164" y="1050"/>
                    </a:lnTo>
                    <a:lnTo>
                      <a:pt x="163" y="1050"/>
                    </a:lnTo>
                    <a:lnTo>
                      <a:pt x="161" y="1049"/>
                    </a:lnTo>
                    <a:lnTo>
                      <a:pt x="159" y="1047"/>
                    </a:lnTo>
                    <a:lnTo>
                      <a:pt x="159" y="1045"/>
                    </a:lnTo>
                    <a:lnTo>
                      <a:pt x="159" y="1043"/>
                    </a:lnTo>
                    <a:lnTo>
                      <a:pt x="161" y="1043"/>
                    </a:lnTo>
                    <a:lnTo>
                      <a:pt x="163" y="1043"/>
                    </a:lnTo>
                    <a:lnTo>
                      <a:pt x="164" y="1043"/>
                    </a:lnTo>
                    <a:lnTo>
                      <a:pt x="166" y="1045"/>
                    </a:lnTo>
                    <a:close/>
                    <a:moveTo>
                      <a:pt x="246" y="1042"/>
                    </a:moveTo>
                    <a:lnTo>
                      <a:pt x="249" y="1043"/>
                    </a:lnTo>
                    <a:lnTo>
                      <a:pt x="251" y="1043"/>
                    </a:lnTo>
                    <a:lnTo>
                      <a:pt x="252" y="1047"/>
                    </a:lnTo>
                    <a:lnTo>
                      <a:pt x="254" y="1047"/>
                    </a:lnTo>
                    <a:lnTo>
                      <a:pt x="256" y="1050"/>
                    </a:lnTo>
                    <a:lnTo>
                      <a:pt x="259" y="1050"/>
                    </a:lnTo>
                    <a:lnTo>
                      <a:pt x="261" y="1054"/>
                    </a:lnTo>
                    <a:lnTo>
                      <a:pt x="263" y="1054"/>
                    </a:lnTo>
                    <a:lnTo>
                      <a:pt x="263" y="1055"/>
                    </a:lnTo>
                    <a:lnTo>
                      <a:pt x="264" y="1060"/>
                    </a:lnTo>
                    <a:lnTo>
                      <a:pt x="264" y="1062"/>
                    </a:lnTo>
                    <a:lnTo>
                      <a:pt x="266" y="1062"/>
                    </a:lnTo>
                    <a:lnTo>
                      <a:pt x="266" y="1064"/>
                    </a:lnTo>
                    <a:lnTo>
                      <a:pt x="266" y="1066"/>
                    </a:lnTo>
                    <a:lnTo>
                      <a:pt x="264" y="1066"/>
                    </a:lnTo>
                    <a:lnTo>
                      <a:pt x="263" y="1066"/>
                    </a:lnTo>
                    <a:lnTo>
                      <a:pt x="261" y="1064"/>
                    </a:lnTo>
                    <a:lnTo>
                      <a:pt x="259" y="1062"/>
                    </a:lnTo>
                    <a:lnTo>
                      <a:pt x="258" y="1062"/>
                    </a:lnTo>
                    <a:lnTo>
                      <a:pt x="254" y="1062"/>
                    </a:lnTo>
                    <a:lnTo>
                      <a:pt x="252" y="1060"/>
                    </a:lnTo>
                    <a:lnTo>
                      <a:pt x="251" y="1059"/>
                    </a:lnTo>
                    <a:lnTo>
                      <a:pt x="251" y="1057"/>
                    </a:lnTo>
                    <a:lnTo>
                      <a:pt x="252" y="1055"/>
                    </a:lnTo>
                    <a:lnTo>
                      <a:pt x="252" y="1054"/>
                    </a:lnTo>
                    <a:lnTo>
                      <a:pt x="252" y="1050"/>
                    </a:lnTo>
                    <a:lnTo>
                      <a:pt x="252" y="1049"/>
                    </a:lnTo>
                    <a:lnTo>
                      <a:pt x="251" y="1049"/>
                    </a:lnTo>
                    <a:lnTo>
                      <a:pt x="249" y="1047"/>
                    </a:lnTo>
                    <a:lnTo>
                      <a:pt x="247" y="1047"/>
                    </a:lnTo>
                    <a:lnTo>
                      <a:pt x="247" y="1045"/>
                    </a:lnTo>
                    <a:lnTo>
                      <a:pt x="246" y="1045"/>
                    </a:lnTo>
                    <a:lnTo>
                      <a:pt x="246" y="1042"/>
                    </a:lnTo>
                    <a:close/>
                    <a:moveTo>
                      <a:pt x="197" y="967"/>
                    </a:moveTo>
                    <a:lnTo>
                      <a:pt x="195" y="969"/>
                    </a:lnTo>
                    <a:lnTo>
                      <a:pt x="193" y="967"/>
                    </a:lnTo>
                    <a:lnTo>
                      <a:pt x="191" y="967"/>
                    </a:lnTo>
                    <a:lnTo>
                      <a:pt x="191" y="966"/>
                    </a:lnTo>
                    <a:lnTo>
                      <a:pt x="193" y="967"/>
                    </a:lnTo>
                    <a:lnTo>
                      <a:pt x="195" y="967"/>
                    </a:lnTo>
                    <a:lnTo>
                      <a:pt x="197" y="967"/>
                    </a:lnTo>
                    <a:lnTo>
                      <a:pt x="198" y="967"/>
                    </a:lnTo>
                    <a:lnTo>
                      <a:pt x="197" y="967"/>
                    </a:lnTo>
                    <a:close/>
                    <a:moveTo>
                      <a:pt x="142" y="952"/>
                    </a:moveTo>
                    <a:lnTo>
                      <a:pt x="141" y="954"/>
                    </a:lnTo>
                    <a:lnTo>
                      <a:pt x="141" y="955"/>
                    </a:lnTo>
                    <a:lnTo>
                      <a:pt x="142" y="955"/>
                    </a:lnTo>
                    <a:lnTo>
                      <a:pt x="142" y="957"/>
                    </a:lnTo>
                    <a:lnTo>
                      <a:pt x="144" y="959"/>
                    </a:lnTo>
                    <a:lnTo>
                      <a:pt x="146" y="959"/>
                    </a:lnTo>
                    <a:lnTo>
                      <a:pt x="146" y="960"/>
                    </a:lnTo>
                    <a:lnTo>
                      <a:pt x="146" y="962"/>
                    </a:lnTo>
                    <a:lnTo>
                      <a:pt x="144" y="962"/>
                    </a:lnTo>
                    <a:lnTo>
                      <a:pt x="142" y="962"/>
                    </a:lnTo>
                    <a:lnTo>
                      <a:pt x="139" y="964"/>
                    </a:lnTo>
                    <a:lnTo>
                      <a:pt x="136" y="964"/>
                    </a:lnTo>
                    <a:lnTo>
                      <a:pt x="134" y="964"/>
                    </a:lnTo>
                    <a:lnTo>
                      <a:pt x="132" y="966"/>
                    </a:lnTo>
                    <a:lnTo>
                      <a:pt x="129" y="960"/>
                    </a:lnTo>
                    <a:lnTo>
                      <a:pt x="129" y="957"/>
                    </a:lnTo>
                    <a:lnTo>
                      <a:pt x="127" y="957"/>
                    </a:lnTo>
                    <a:lnTo>
                      <a:pt x="127" y="955"/>
                    </a:lnTo>
                    <a:lnTo>
                      <a:pt x="127" y="952"/>
                    </a:lnTo>
                    <a:lnTo>
                      <a:pt x="125" y="950"/>
                    </a:lnTo>
                    <a:lnTo>
                      <a:pt x="127" y="950"/>
                    </a:lnTo>
                    <a:lnTo>
                      <a:pt x="129" y="950"/>
                    </a:lnTo>
                    <a:lnTo>
                      <a:pt x="129" y="952"/>
                    </a:lnTo>
                    <a:lnTo>
                      <a:pt x="132" y="952"/>
                    </a:lnTo>
                    <a:lnTo>
                      <a:pt x="134" y="950"/>
                    </a:lnTo>
                    <a:lnTo>
                      <a:pt x="136" y="950"/>
                    </a:lnTo>
                    <a:lnTo>
                      <a:pt x="136" y="952"/>
                    </a:lnTo>
                    <a:lnTo>
                      <a:pt x="139" y="952"/>
                    </a:lnTo>
                    <a:lnTo>
                      <a:pt x="141" y="952"/>
                    </a:lnTo>
                    <a:lnTo>
                      <a:pt x="141" y="950"/>
                    </a:lnTo>
                    <a:lnTo>
                      <a:pt x="142" y="950"/>
                    </a:lnTo>
                    <a:lnTo>
                      <a:pt x="142" y="952"/>
                    </a:lnTo>
                    <a:close/>
                    <a:moveTo>
                      <a:pt x="117" y="944"/>
                    </a:moveTo>
                    <a:lnTo>
                      <a:pt x="119" y="944"/>
                    </a:lnTo>
                    <a:lnTo>
                      <a:pt x="120" y="944"/>
                    </a:lnTo>
                    <a:lnTo>
                      <a:pt x="120" y="945"/>
                    </a:lnTo>
                    <a:lnTo>
                      <a:pt x="120" y="947"/>
                    </a:lnTo>
                    <a:lnTo>
                      <a:pt x="117" y="947"/>
                    </a:lnTo>
                    <a:lnTo>
                      <a:pt x="115" y="945"/>
                    </a:lnTo>
                    <a:lnTo>
                      <a:pt x="114" y="944"/>
                    </a:lnTo>
                    <a:lnTo>
                      <a:pt x="112" y="944"/>
                    </a:lnTo>
                    <a:lnTo>
                      <a:pt x="108" y="944"/>
                    </a:lnTo>
                    <a:lnTo>
                      <a:pt x="108" y="942"/>
                    </a:lnTo>
                    <a:lnTo>
                      <a:pt x="110" y="944"/>
                    </a:lnTo>
                    <a:lnTo>
                      <a:pt x="112" y="942"/>
                    </a:lnTo>
                    <a:lnTo>
                      <a:pt x="114" y="942"/>
                    </a:lnTo>
                    <a:lnTo>
                      <a:pt x="115" y="942"/>
                    </a:lnTo>
                    <a:lnTo>
                      <a:pt x="117" y="942"/>
                    </a:lnTo>
                    <a:lnTo>
                      <a:pt x="117" y="940"/>
                    </a:lnTo>
                    <a:lnTo>
                      <a:pt x="119" y="942"/>
                    </a:lnTo>
                    <a:lnTo>
                      <a:pt x="117" y="942"/>
                    </a:lnTo>
                    <a:lnTo>
                      <a:pt x="117" y="944"/>
                    </a:lnTo>
                    <a:close/>
                    <a:moveTo>
                      <a:pt x="161" y="954"/>
                    </a:moveTo>
                    <a:lnTo>
                      <a:pt x="163" y="954"/>
                    </a:lnTo>
                    <a:lnTo>
                      <a:pt x="164" y="954"/>
                    </a:lnTo>
                    <a:lnTo>
                      <a:pt x="164" y="955"/>
                    </a:lnTo>
                    <a:lnTo>
                      <a:pt x="166" y="955"/>
                    </a:lnTo>
                    <a:lnTo>
                      <a:pt x="168" y="955"/>
                    </a:lnTo>
                    <a:lnTo>
                      <a:pt x="169" y="957"/>
                    </a:lnTo>
                    <a:lnTo>
                      <a:pt x="169" y="959"/>
                    </a:lnTo>
                    <a:lnTo>
                      <a:pt x="171" y="960"/>
                    </a:lnTo>
                    <a:lnTo>
                      <a:pt x="175" y="962"/>
                    </a:lnTo>
                    <a:lnTo>
                      <a:pt x="176" y="962"/>
                    </a:lnTo>
                    <a:lnTo>
                      <a:pt x="178" y="962"/>
                    </a:lnTo>
                    <a:lnTo>
                      <a:pt x="178" y="960"/>
                    </a:lnTo>
                    <a:lnTo>
                      <a:pt x="180" y="959"/>
                    </a:lnTo>
                    <a:lnTo>
                      <a:pt x="181" y="959"/>
                    </a:lnTo>
                    <a:lnTo>
                      <a:pt x="185" y="962"/>
                    </a:lnTo>
                    <a:lnTo>
                      <a:pt x="183" y="964"/>
                    </a:lnTo>
                    <a:lnTo>
                      <a:pt x="181" y="964"/>
                    </a:lnTo>
                    <a:lnTo>
                      <a:pt x="181" y="966"/>
                    </a:lnTo>
                    <a:lnTo>
                      <a:pt x="180" y="966"/>
                    </a:lnTo>
                    <a:lnTo>
                      <a:pt x="178" y="966"/>
                    </a:lnTo>
                    <a:lnTo>
                      <a:pt x="176" y="966"/>
                    </a:lnTo>
                    <a:lnTo>
                      <a:pt x="173" y="964"/>
                    </a:lnTo>
                    <a:lnTo>
                      <a:pt x="169" y="966"/>
                    </a:lnTo>
                    <a:lnTo>
                      <a:pt x="168" y="966"/>
                    </a:lnTo>
                    <a:lnTo>
                      <a:pt x="166" y="966"/>
                    </a:lnTo>
                    <a:lnTo>
                      <a:pt x="164" y="966"/>
                    </a:lnTo>
                    <a:lnTo>
                      <a:pt x="161" y="964"/>
                    </a:lnTo>
                    <a:lnTo>
                      <a:pt x="158" y="962"/>
                    </a:lnTo>
                    <a:lnTo>
                      <a:pt x="154" y="960"/>
                    </a:lnTo>
                    <a:lnTo>
                      <a:pt x="154" y="959"/>
                    </a:lnTo>
                    <a:lnTo>
                      <a:pt x="154" y="957"/>
                    </a:lnTo>
                    <a:lnTo>
                      <a:pt x="156" y="955"/>
                    </a:lnTo>
                    <a:lnTo>
                      <a:pt x="154" y="954"/>
                    </a:lnTo>
                    <a:lnTo>
                      <a:pt x="154" y="952"/>
                    </a:lnTo>
                    <a:lnTo>
                      <a:pt x="152" y="950"/>
                    </a:lnTo>
                    <a:lnTo>
                      <a:pt x="154" y="949"/>
                    </a:lnTo>
                    <a:lnTo>
                      <a:pt x="154" y="950"/>
                    </a:lnTo>
                    <a:lnTo>
                      <a:pt x="156" y="950"/>
                    </a:lnTo>
                    <a:lnTo>
                      <a:pt x="159" y="952"/>
                    </a:lnTo>
                    <a:lnTo>
                      <a:pt x="161" y="954"/>
                    </a:lnTo>
                    <a:close/>
                    <a:moveTo>
                      <a:pt x="19" y="493"/>
                    </a:moveTo>
                    <a:lnTo>
                      <a:pt x="17" y="491"/>
                    </a:lnTo>
                    <a:lnTo>
                      <a:pt x="19" y="490"/>
                    </a:lnTo>
                    <a:lnTo>
                      <a:pt x="19" y="491"/>
                    </a:lnTo>
                    <a:lnTo>
                      <a:pt x="19" y="493"/>
                    </a:lnTo>
                    <a:close/>
                    <a:moveTo>
                      <a:pt x="71" y="493"/>
                    </a:moveTo>
                    <a:lnTo>
                      <a:pt x="71" y="495"/>
                    </a:lnTo>
                    <a:lnTo>
                      <a:pt x="69" y="493"/>
                    </a:lnTo>
                    <a:lnTo>
                      <a:pt x="69" y="491"/>
                    </a:lnTo>
                    <a:lnTo>
                      <a:pt x="71" y="491"/>
                    </a:lnTo>
                    <a:lnTo>
                      <a:pt x="71" y="493"/>
                    </a:lnTo>
                    <a:close/>
                    <a:moveTo>
                      <a:pt x="68" y="488"/>
                    </a:moveTo>
                    <a:lnTo>
                      <a:pt x="66" y="488"/>
                    </a:lnTo>
                    <a:lnTo>
                      <a:pt x="66" y="486"/>
                    </a:lnTo>
                    <a:lnTo>
                      <a:pt x="68" y="486"/>
                    </a:lnTo>
                    <a:lnTo>
                      <a:pt x="68" y="488"/>
                    </a:lnTo>
                    <a:close/>
                    <a:moveTo>
                      <a:pt x="207" y="41"/>
                    </a:moveTo>
                    <a:lnTo>
                      <a:pt x="215" y="42"/>
                    </a:lnTo>
                    <a:lnTo>
                      <a:pt x="227" y="46"/>
                    </a:lnTo>
                    <a:lnTo>
                      <a:pt x="247" y="52"/>
                    </a:lnTo>
                    <a:lnTo>
                      <a:pt x="249" y="52"/>
                    </a:lnTo>
                    <a:lnTo>
                      <a:pt x="256" y="56"/>
                    </a:lnTo>
                    <a:lnTo>
                      <a:pt x="261" y="56"/>
                    </a:lnTo>
                    <a:lnTo>
                      <a:pt x="266" y="58"/>
                    </a:lnTo>
                    <a:lnTo>
                      <a:pt x="268" y="58"/>
                    </a:lnTo>
                    <a:lnTo>
                      <a:pt x="271" y="59"/>
                    </a:lnTo>
                    <a:lnTo>
                      <a:pt x="273" y="59"/>
                    </a:lnTo>
                    <a:lnTo>
                      <a:pt x="274" y="61"/>
                    </a:lnTo>
                    <a:lnTo>
                      <a:pt x="286" y="64"/>
                    </a:lnTo>
                    <a:lnTo>
                      <a:pt x="295" y="66"/>
                    </a:lnTo>
                    <a:lnTo>
                      <a:pt x="307" y="69"/>
                    </a:lnTo>
                    <a:lnTo>
                      <a:pt x="320" y="73"/>
                    </a:lnTo>
                    <a:lnTo>
                      <a:pt x="347" y="80"/>
                    </a:lnTo>
                    <a:lnTo>
                      <a:pt x="349" y="81"/>
                    </a:lnTo>
                    <a:lnTo>
                      <a:pt x="369" y="86"/>
                    </a:lnTo>
                    <a:lnTo>
                      <a:pt x="347" y="174"/>
                    </a:lnTo>
                    <a:lnTo>
                      <a:pt x="339" y="208"/>
                    </a:lnTo>
                    <a:lnTo>
                      <a:pt x="339" y="210"/>
                    </a:lnTo>
                    <a:lnTo>
                      <a:pt x="329" y="249"/>
                    </a:lnTo>
                    <a:lnTo>
                      <a:pt x="324" y="269"/>
                    </a:lnTo>
                    <a:lnTo>
                      <a:pt x="322" y="276"/>
                    </a:lnTo>
                    <a:lnTo>
                      <a:pt x="317" y="290"/>
                    </a:lnTo>
                    <a:lnTo>
                      <a:pt x="317" y="295"/>
                    </a:lnTo>
                    <a:lnTo>
                      <a:pt x="317" y="296"/>
                    </a:lnTo>
                    <a:lnTo>
                      <a:pt x="315" y="296"/>
                    </a:lnTo>
                    <a:lnTo>
                      <a:pt x="307" y="329"/>
                    </a:lnTo>
                    <a:lnTo>
                      <a:pt x="305" y="334"/>
                    </a:lnTo>
                    <a:lnTo>
                      <a:pt x="298" y="364"/>
                    </a:lnTo>
                    <a:lnTo>
                      <a:pt x="295" y="378"/>
                    </a:lnTo>
                    <a:lnTo>
                      <a:pt x="293" y="379"/>
                    </a:lnTo>
                    <a:lnTo>
                      <a:pt x="291" y="388"/>
                    </a:lnTo>
                    <a:lnTo>
                      <a:pt x="290" y="395"/>
                    </a:lnTo>
                    <a:lnTo>
                      <a:pt x="288" y="401"/>
                    </a:lnTo>
                    <a:lnTo>
                      <a:pt x="288" y="407"/>
                    </a:lnTo>
                    <a:lnTo>
                      <a:pt x="285" y="413"/>
                    </a:lnTo>
                    <a:lnTo>
                      <a:pt x="291" y="422"/>
                    </a:lnTo>
                    <a:lnTo>
                      <a:pt x="308" y="452"/>
                    </a:lnTo>
                    <a:lnTo>
                      <a:pt x="313" y="461"/>
                    </a:lnTo>
                    <a:lnTo>
                      <a:pt x="317" y="466"/>
                    </a:lnTo>
                    <a:lnTo>
                      <a:pt x="324" y="478"/>
                    </a:lnTo>
                    <a:lnTo>
                      <a:pt x="334" y="493"/>
                    </a:lnTo>
                    <a:lnTo>
                      <a:pt x="335" y="496"/>
                    </a:lnTo>
                    <a:lnTo>
                      <a:pt x="357" y="532"/>
                    </a:lnTo>
                    <a:lnTo>
                      <a:pt x="376" y="564"/>
                    </a:lnTo>
                    <a:lnTo>
                      <a:pt x="398" y="601"/>
                    </a:lnTo>
                    <a:lnTo>
                      <a:pt x="410" y="622"/>
                    </a:lnTo>
                    <a:lnTo>
                      <a:pt x="430" y="654"/>
                    </a:lnTo>
                    <a:lnTo>
                      <a:pt x="451" y="688"/>
                    </a:lnTo>
                    <a:lnTo>
                      <a:pt x="459" y="705"/>
                    </a:lnTo>
                    <a:lnTo>
                      <a:pt x="491" y="756"/>
                    </a:lnTo>
                    <a:lnTo>
                      <a:pt x="515" y="796"/>
                    </a:lnTo>
                    <a:lnTo>
                      <a:pt x="525" y="815"/>
                    </a:lnTo>
                    <a:lnTo>
                      <a:pt x="527" y="816"/>
                    </a:lnTo>
                    <a:lnTo>
                      <a:pt x="530" y="822"/>
                    </a:lnTo>
                    <a:lnTo>
                      <a:pt x="540" y="837"/>
                    </a:lnTo>
                    <a:lnTo>
                      <a:pt x="542" y="842"/>
                    </a:lnTo>
                    <a:lnTo>
                      <a:pt x="557" y="866"/>
                    </a:lnTo>
                    <a:lnTo>
                      <a:pt x="557" y="867"/>
                    </a:lnTo>
                    <a:lnTo>
                      <a:pt x="559" y="867"/>
                    </a:lnTo>
                    <a:lnTo>
                      <a:pt x="564" y="877"/>
                    </a:lnTo>
                    <a:lnTo>
                      <a:pt x="566" y="881"/>
                    </a:lnTo>
                    <a:lnTo>
                      <a:pt x="569" y="884"/>
                    </a:lnTo>
                    <a:lnTo>
                      <a:pt x="573" y="891"/>
                    </a:lnTo>
                    <a:lnTo>
                      <a:pt x="574" y="893"/>
                    </a:lnTo>
                    <a:lnTo>
                      <a:pt x="588" y="916"/>
                    </a:lnTo>
                    <a:lnTo>
                      <a:pt x="595" y="928"/>
                    </a:lnTo>
                    <a:lnTo>
                      <a:pt x="606" y="947"/>
                    </a:lnTo>
                    <a:lnTo>
                      <a:pt x="606" y="949"/>
                    </a:lnTo>
                    <a:lnTo>
                      <a:pt x="605" y="957"/>
                    </a:lnTo>
                    <a:lnTo>
                      <a:pt x="603" y="959"/>
                    </a:lnTo>
                    <a:lnTo>
                      <a:pt x="603" y="960"/>
                    </a:lnTo>
                    <a:lnTo>
                      <a:pt x="608" y="974"/>
                    </a:lnTo>
                    <a:lnTo>
                      <a:pt x="613" y="984"/>
                    </a:lnTo>
                    <a:lnTo>
                      <a:pt x="613" y="988"/>
                    </a:lnTo>
                    <a:lnTo>
                      <a:pt x="618" y="1011"/>
                    </a:lnTo>
                    <a:lnTo>
                      <a:pt x="623" y="1018"/>
                    </a:lnTo>
                    <a:lnTo>
                      <a:pt x="627" y="1023"/>
                    </a:lnTo>
                    <a:lnTo>
                      <a:pt x="628" y="1025"/>
                    </a:lnTo>
                    <a:lnTo>
                      <a:pt x="632" y="1032"/>
                    </a:lnTo>
                    <a:lnTo>
                      <a:pt x="630" y="1037"/>
                    </a:lnTo>
                    <a:lnTo>
                      <a:pt x="628" y="1037"/>
                    </a:lnTo>
                    <a:lnTo>
                      <a:pt x="622" y="1042"/>
                    </a:lnTo>
                    <a:lnTo>
                      <a:pt x="620" y="1043"/>
                    </a:lnTo>
                    <a:lnTo>
                      <a:pt x="613" y="1045"/>
                    </a:lnTo>
                    <a:lnTo>
                      <a:pt x="613" y="1047"/>
                    </a:lnTo>
                    <a:lnTo>
                      <a:pt x="608" y="1049"/>
                    </a:lnTo>
                    <a:lnTo>
                      <a:pt x="606" y="1049"/>
                    </a:lnTo>
                    <a:lnTo>
                      <a:pt x="605" y="1049"/>
                    </a:lnTo>
                    <a:lnTo>
                      <a:pt x="603" y="1049"/>
                    </a:lnTo>
                    <a:lnTo>
                      <a:pt x="603" y="1050"/>
                    </a:lnTo>
                    <a:lnTo>
                      <a:pt x="601" y="1050"/>
                    </a:lnTo>
                    <a:lnTo>
                      <a:pt x="601" y="1055"/>
                    </a:lnTo>
                    <a:lnTo>
                      <a:pt x="601" y="1057"/>
                    </a:lnTo>
                    <a:lnTo>
                      <a:pt x="598" y="1060"/>
                    </a:lnTo>
                    <a:lnTo>
                      <a:pt x="595" y="1062"/>
                    </a:lnTo>
                    <a:lnTo>
                      <a:pt x="591" y="1067"/>
                    </a:lnTo>
                    <a:lnTo>
                      <a:pt x="590" y="1076"/>
                    </a:lnTo>
                    <a:lnTo>
                      <a:pt x="590" y="1079"/>
                    </a:lnTo>
                    <a:lnTo>
                      <a:pt x="590" y="1086"/>
                    </a:lnTo>
                    <a:lnTo>
                      <a:pt x="590" y="1091"/>
                    </a:lnTo>
                    <a:lnTo>
                      <a:pt x="590" y="1093"/>
                    </a:lnTo>
                    <a:lnTo>
                      <a:pt x="586" y="1093"/>
                    </a:lnTo>
                    <a:lnTo>
                      <a:pt x="583" y="1103"/>
                    </a:lnTo>
                    <a:lnTo>
                      <a:pt x="583" y="1104"/>
                    </a:lnTo>
                    <a:lnTo>
                      <a:pt x="579" y="1110"/>
                    </a:lnTo>
                    <a:lnTo>
                      <a:pt x="576" y="1113"/>
                    </a:lnTo>
                    <a:lnTo>
                      <a:pt x="573" y="1116"/>
                    </a:lnTo>
                    <a:lnTo>
                      <a:pt x="573" y="1118"/>
                    </a:lnTo>
                    <a:lnTo>
                      <a:pt x="569" y="1120"/>
                    </a:lnTo>
                    <a:lnTo>
                      <a:pt x="564" y="1121"/>
                    </a:lnTo>
                    <a:lnTo>
                      <a:pt x="564" y="1128"/>
                    </a:lnTo>
                    <a:lnTo>
                      <a:pt x="564" y="1137"/>
                    </a:lnTo>
                    <a:lnTo>
                      <a:pt x="562" y="1145"/>
                    </a:lnTo>
                    <a:lnTo>
                      <a:pt x="562" y="1147"/>
                    </a:lnTo>
                    <a:lnTo>
                      <a:pt x="561" y="1149"/>
                    </a:lnTo>
                    <a:lnTo>
                      <a:pt x="561" y="1150"/>
                    </a:lnTo>
                    <a:lnTo>
                      <a:pt x="559" y="1154"/>
                    </a:lnTo>
                    <a:lnTo>
                      <a:pt x="557" y="1155"/>
                    </a:lnTo>
                    <a:lnTo>
                      <a:pt x="561" y="1160"/>
                    </a:lnTo>
                    <a:lnTo>
                      <a:pt x="564" y="1162"/>
                    </a:lnTo>
                    <a:lnTo>
                      <a:pt x="566" y="1164"/>
                    </a:lnTo>
                    <a:lnTo>
                      <a:pt x="568" y="1164"/>
                    </a:lnTo>
                    <a:lnTo>
                      <a:pt x="568" y="1162"/>
                    </a:lnTo>
                    <a:lnTo>
                      <a:pt x="573" y="1164"/>
                    </a:lnTo>
                    <a:lnTo>
                      <a:pt x="573" y="1165"/>
                    </a:lnTo>
                    <a:lnTo>
                      <a:pt x="576" y="1172"/>
                    </a:lnTo>
                    <a:lnTo>
                      <a:pt x="574" y="1179"/>
                    </a:lnTo>
                    <a:lnTo>
                      <a:pt x="574" y="1182"/>
                    </a:lnTo>
                    <a:lnTo>
                      <a:pt x="569" y="1187"/>
                    </a:lnTo>
                    <a:lnTo>
                      <a:pt x="557" y="1196"/>
                    </a:lnTo>
                    <a:lnTo>
                      <a:pt x="554" y="1194"/>
                    </a:lnTo>
                    <a:lnTo>
                      <a:pt x="552" y="1194"/>
                    </a:lnTo>
                    <a:lnTo>
                      <a:pt x="549" y="1194"/>
                    </a:lnTo>
                    <a:lnTo>
                      <a:pt x="486" y="1187"/>
                    </a:lnTo>
                    <a:lnTo>
                      <a:pt x="451" y="1184"/>
                    </a:lnTo>
                    <a:lnTo>
                      <a:pt x="430" y="1182"/>
                    </a:lnTo>
                    <a:lnTo>
                      <a:pt x="407" y="1179"/>
                    </a:lnTo>
                    <a:lnTo>
                      <a:pt x="344" y="1172"/>
                    </a:lnTo>
                    <a:lnTo>
                      <a:pt x="344" y="1167"/>
                    </a:lnTo>
                    <a:lnTo>
                      <a:pt x="344" y="1165"/>
                    </a:lnTo>
                    <a:lnTo>
                      <a:pt x="344" y="1162"/>
                    </a:lnTo>
                    <a:lnTo>
                      <a:pt x="344" y="1157"/>
                    </a:lnTo>
                    <a:lnTo>
                      <a:pt x="342" y="1155"/>
                    </a:lnTo>
                    <a:lnTo>
                      <a:pt x="342" y="1154"/>
                    </a:lnTo>
                    <a:lnTo>
                      <a:pt x="341" y="1154"/>
                    </a:lnTo>
                    <a:lnTo>
                      <a:pt x="339" y="1154"/>
                    </a:lnTo>
                    <a:lnTo>
                      <a:pt x="337" y="1155"/>
                    </a:lnTo>
                    <a:lnTo>
                      <a:pt x="337" y="1152"/>
                    </a:lnTo>
                    <a:lnTo>
                      <a:pt x="337" y="1149"/>
                    </a:lnTo>
                    <a:lnTo>
                      <a:pt x="337" y="1147"/>
                    </a:lnTo>
                    <a:lnTo>
                      <a:pt x="339" y="1145"/>
                    </a:lnTo>
                    <a:lnTo>
                      <a:pt x="339" y="1142"/>
                    </a:lnTo>
                    <a:lnTo>
                      <a:pt x="339" y="1140"/>
                    </a:lnTo>
                    <a:lnTo>
                      <a:pt x="337" y="1138"/>
                    </a:lnTo>
                    <a:lnTo>
                      <a:pt x="337" y="1137"/>
                    </a:lnTo>
                    <a:lnTo>
                      <a:pt x="339" y="1135"/>
                    </a:lnTo>
                    <a:lnTo>
                      <a:pt x="341" y="1135"/>
                    </a:lnTo>
                    <a:lnTo>
                      <a:pt x="341" y="1133"/>
                    </a:lnTo>
                    <a:lnTo>
                      <a:pt x="342" y="1130"/>
                    </a:lnTo>
                    <a:lnTo>
                      <a:pt x="342" y="1126"/>
                    </a:lnTo>
                    <a:lnTo>
                      <a:pt x="342" y="1125"/>
                    </a:lnTo>
                    <a:lnTo>
                      <a:pt x="342" y="1118"/>
                    </a:lnTo>
                    <a:lnTo>
                      <a:pt x="342" y="1115"/>
                    </a:lnTo>
                    <a:lnTo>
                      <a:pt x="342" y="1110"/>
                    </a:lnTo>
                    <a:lnTo>
                      <a:pt x="342" y="1108"/>
                    </a:lnTo>
                    <a:lnTo>
                      <a:pt x="341" y="1104"/>
                    </a:lnTo>
                    <a:lnTo>
                      <a:pt x="339" y="1099"/>
                    </a:lnTo>
                    <a:lnTo>
                      <a:pt x="337" y="1094"/>
                    </a:lnTo>
                    <a:lnTo>
                      <a:pt x="337" y="1093"/>
                    </a:lnTo>
                    <a:lnTo>
                      <a:pt x="335" y="1086"/>
                    </a:lnTo>
                    <a:lnTo>
                      <a:pt x="334" y="1082"/>
                    </a:lnTo>
                    <a:lnTo>
                      <a:pt x="332" y="1077"/>
                    </a:lnTo>
                    <a:lnTo>
                      <a:pt x="329" y="1074"/>
                    </a:lnTo>
                    <a:lnTo>
                      <a:pt x="327" y="1072"/>
                    </a:lnTo>
                    <a:lnTo>
                      <a:pt x="325" y="1071"/>
                    </a:lnTo>
                    <a:lnTo>
                      <a:pt x="325" y="1069"/>
                    </a:lnTo>
                    <a:lnTo>
                      <a:pt x="324" y="1066"/>
                    </a:lnTo>
                    <a:lnTo>
                      <a:pt x="324" y="1064"/>
                    </a:lnTo>
                    <a:lnTo>
                      <a:pt x="320" y="1060"/>
                    </a:lnTo>
                    <a:lnTo>
                      <a:pt x="320" y="1062"/>
                    </a:lnTo>
                    <a:lnTo>
                      <a:pt x="317" y="1060"/>
                    </a:lnTo>
                    <a:lnTo>
                      <a:pt x="317" y="1057"/>
                    </a:lnTo>
                    <a:lnTo>
                      <a:pt x="315" y="1054"/>
                    </a:lnTo>
                    <a:lnTo>
                      <a:pt x="313" y="1050"/>
                    </a:lnTo>
                    <a:lnTo>
                      <a:pt x="312" y="1049"/>
                    </a:lnTo>
                    <a:lnTo>
                      <a:pt x="310" y="1045"/>
                    </a:lnTo>
                    <a:lnTo>
                      <a:pt x="308" y="1043"/>
                    </a:lnTo>
                    <a:lnTo>
                      <a:pt x="307" y="1042"/>
                    </a:lnTo>
                    <a:lnTo>
                      <a:pt x="303" y="1040"/>
                    </a:lnTo>
                    <a:lnTo>
                      <a:pt x="303" y="1038"/>
                    </a:lnTo>
                    <a:lnTo>
                      <a:pt x="302" y="1037"/>
                    </a:lnTo>
                    <a:lnTo>
                      <a:pt x="300" y="1033"/>
                    </a:lnTo>
                    <a:lnTo>
                      <a:pt x="296" y="1032"/>
                    </a:lnTo>
                    <a:lnTo>
                      <a:pt x="295" y="1027"/>
                    </a:lnTo>
                    <a:lnTo>
                      <a:pt x="293" y="1023"/>
                    </a:lnTo>
                    <a:lnTo>
                      <a:pt x="291" y="1021"/>
                    </a:lnTo>
                    <a:lnTo>
                      <a:pt x="291" y="1020"/>
                    </a:lnTo>
                    <a:lnTo>
                      <a:pt x="290" y="1020"/>
                    </a:lnTo>
                    <a:lnTo>
                      <a:pt x="288" y="1018"/>
                    </a:lnTo>
                    <a:lnTo>
                      <a:pt x="286" y="1018"/>
                    </a:lnTo>
                    <a:lnTo>
                      <a:pt x="286" y="1020"/>
                    </a:lnTo>
                    <a:lnTo>
                      <a:pt x="286" y="1021"/>
                    </a:lnTo>
                    <a:lnTo>
                      <a:pt x="286" y="1023"/>
                    </a:lnTo>
                    <a:lnTo>
                      <a:pt x="283" y="1023"/>
                    </a:lnTo>
                    <a:lnTo>
                      <a:pt x="280" y="1023"/>
                    </a:lnTo>
                    <a:lnTo>
                      <a:pt x="278" y="1023"/>
                    </a:lnTo>
                    <a:lnTo>
                      <a:pt x="276" y="1021"/>
                    </a:lnTo>
                    <a:lnTo>
                      <a:pt x="274" y="1021"/>
                    </a:lnTo>
                    <a:lnTo>
                      <a:pt x="273" y="1018"/>
                    </a:lnTo>
                    <a:lnTo>
                      <a:pt x="271" y="1018"/>
                    </a:lnTo>
                    <a:lnTo>
                      <a:pt x="269" y="1016"/>
                    </a:lnTo>
                    <a:lnTo>
                      <a:pt x="269" y="1018"/>
                    </a:lnTo>
                    <a:lnTo>
                      <a:pt x="268" y="1016"/>
                    </a:lnTo>
                    <a:lnTo>
                      <a:pt x="268" y="1013"/>
                    </a:lnTo>
                    <a:lnTo>
                      <a:pt x="268" y="1011"/>
                    </a:lnTo>
                    <a:lnTo>
                      <a:pt x="269" y="1010"/>
                    </a:lnTo>
                    <a:lnTo>
                      <a:pt x="271" y="1010"/>
                    </a:lnTo>
                    <a:lnTo>
                      <a:pt x="271" y="1008"/>
                    </a:lnTo>
                    <a:lnTo>
                      <a:pt x="271" y="1006"/>
                    </a:lnTo>
                    <a:lnTo>
                      <a:pt x="271" y="1001"/>
                    </a:lnTo>
                    <a:lnTo>
                      <a:pt x="271" y="994"/>
                    </a:lnTo>
                    <a:lnTo>
                      <a:pt x="269" y="991"/>
                    </a:lnTo>
                    <a:lnTo>
                      <a:pt x="268" y="988"/>
                    </a:lnTo>
                    <a:lnTo>
                      <a:pt x="268" y="984"/>
                    </a:lnTo>
                    <a:lnTo>
                      <a:pt x="266" y="983"/>
                    </a:lnTo>
                    <a:lnTo>
                      <a:pt x="264" y="981"/>
                    </a:lnTo>
                    <a:lnTo>
                      <a:pt x="263" y="981"/>
                    </a:lnTo>
                    <a:lnTo>
                      <a:pt x="259" y="981"/>
                    </a:lnTo>
                    <a:lnTo>
                      <a:pt x="254" y="979"/>
                    </a:lnTo>
                    <a:lnTo>
                      <a:pt x="251" y="979"/>
                    </a:lnTo>
                    <a:lnTo>
                      <a:pt x="249" y="979"/>
                    </a:lnTo>
                    <a:lnTo>
                      <a:pt x="247" y="977"/>
                    </a:lnTo>
                    <a:lnTo>
                      <a:pt x="244" y="979"/>
                    </a:lnTo>
                    <a:lnTo>
                      <a:pt x="242" y="981"/>
                    </a:lnTo>
                    <a:lnTo>
                      <a:pt x="241" y="979"/>
                    </a:lnTo>
                    <a:lnTo>
                      <a:pt x="241" y="977"/>
                    </a:lnTo>
                    <a:lnTo>
                      <a:pt x="239" y="976"/>
                    </a:lnTo>
                    <a:lnTo>
                      <a:pt x="235" y="974"/>
                    </a:lnTo>
                    <a:lnTo>
                      <a:pt x="234" y="972"/>
                    </a:lnTo>
                    <a:lnTo>
                      <a:pt x="232" y="972"/>
                    </a:lnTo>
                    <a:lnTo>
                      <a:pt x="230" y="971"/>
                    </a:lnTo>
                    <a:lnTo>
                      <a:pt x="229" y="969"/>
                    </a:lnTo>
                    <a:lnTo>
                      <a:pt x="227" y="969"/>
                    </a:lnTo>
                    <a:lnTo>
                      <a:pt x="225" y="967"/>
                    </a:lnTo>
                    <a:lnTo>
                      <a:pt x="224" y="966"/>
                    </a:lnTo>
                    <a:lnTo>
                      <a:pt x="222" y="964"/>
                    </a:lnTo>
                    <a:lnTo>
                      <a:pt x="220" y="964"/>
                    </a:lnTo>
                    <a:lnTo>
                      <a:pt x="219" y="964"/>
                    </a:lnTo>
                    <a:lnTo>
                      <a:pt x="217" y="960"/>
                    </a:lnTo>
                    <a:lnTo>
                      <a:pt x="215" y="957"/>
                    </a:lnTo>
                    <a:lnTo>
                      <a:pt x="213" y="957"/>
                    </a:lnTo>
                    <a:lnTo>
                      <a:pt x="212" y="954"/>
                    </a:lnTo>
                    <a:lnTo>
                      <a:pt x="212" y="952"/>
                    </a:lnTo>
                    <a:lnTo>
                      <a:pt x="212" y="949"/>
                    </a:lnTo>
                    <a:lnTo>
                      <a:pt x="212" y="945"/>
                    </a:lnTo>
                    <a:lnTo>
                      <a:pt x="212" y="944"/>
                    </a:lnTo>
                    <a:lnTo>
                      <a:pt x="212" y="942"/>
                    </a:lnTo>
                    <a:lnTo>
                      <a:pt x="210" y="940"/>
                    </a:lnTo>
                    <a:lnTo>
                      <a:pt x="208" y="940"/>
                    </a:lnTo>
                    <a:lnTo>
                      <a:pt x="207" y="938"/>
                    </a:lnTo>
                    <a:lnTo>
                      <a:pt x="207" y="937"/>
                    </a:lnTo>
                    <a:lnTo>
                      <a:pt x="205" y="935"/>
                    </a:lnTo>
                    <a:lnTo>
                      <a:pt x="203" y="935"/>
                    </a:lnTo>
                    <a:lnTo>
                      <a:pt x="202" y="930"/>
                    </a:lnTo>
                    <a:lnTo>
                      <a:pt x="200" y="930"/>
                    </a:lnTo>
                    <a:lnTo>
                      <a:pt x="200" y="927"/>
                    </a:lnTo>
                    <a:lnTo>
                      <a:pt x="198" y="927"/>
                    </a:lnTo>
                    <a:lnTo>
                      <a:pt x="195" y="925"/>
                    </a:lnTo>
                    <a:lnTo>
                      <a:pt x="193" y="923"/>
                    </a:lnTo>
                    <a:lnTo>
                      <a:pt x="191" y="920"/>
                    </a:lnTo>
                    <a:lnTo>
                      <a:pt x="188" y="918"/>
                    </a:lnTo>
                    <a:lnTo>
                      <a:pt x="186" y="918"/>
                    </a:lnTo>
                    <a:lnTo>
                      <a:pt x="185" y="918"/>
                    </a:lnTo>
                    <a:lnTo>
                      <a:pt x="183" y="918"/>
                    </a:lnTo>
                    <a:lnTo>
                      <a:pt x="181" y="918"/>
                    </a:lnTo>
                    <a:lnTo>
                      <a:pt x="180" y="920"/>
                    </a:lnTo>
                    <a:lnTo>
                      <a:pt x="178" y="918"/>
                    </a:lnTo>
                    <a:lnTo>
                      <a:pt x="176" y="918"/>
                    </a:lnTo>
                    <a:lnTo>
                      <a:pt x="175" y="915"/>
                    </a:lnTo>
                    <a:lnTo>
                      <a:pt x="173" y="915"/>
                    </a:lnTo>
                    <a:lnTo>
                      <a:pt x="169" y="915"/>
                    </a:lnTo>
                    <a:lnTo>
                      <a:pt x="168" y="915"/>
                    </a:lnTo>
                    <a:lnTo>
                      <a:pt x="166" y="915"/>
                    </a:lnTo>
                    <a:lnTo>
                      <a:pt x="163" y="911"/>
                    </a:lnTo>
                    <a:lnTo>
                      <a:pt x="161" y="910"/>
                    </a:lnTo>
                    <a:lnTo>
                      <a:pt x="159" y="908"/>
                    </a:lnTo>
                    <a:lnTo>
                      <a:pt x="158" y="906"/>
                    </a:lnTo>
                    <a:lnTo>
                      <a:pt x="154" y="905"/>
                    </a:lnTo>
                    <a:lnTo>
                      <a:pt x="151" y="905"/>
                    </a:lnTo>
                    <a:lnTo>
                      <a:pt x="149" y="903"/>
                    </a:lnTo>
                    <a:lnTo>
                      <a:pt x="147" y="901"/>
                    </a:lnTo>
                    <a:lnTo>
                      <a:pt x="144" y="901"/>
                    </a:lnTo>
                    <a:lnTo>
                      <a:pt x="141" y="901"/>
                    </a:lnTo>
                    <a:lnTo>
                      <a:pt x="139" y="901"/>
                    </a:lnTo>
                    <a:lnTo>
                      <a:pt x="137" y="899"/>
                    </a:lnTo>
                    <a:lnTo>
                      <a:pt x="136" y="899"/>
                    </a:lnTo>
                    <a:lnTo>
                      <a:pt x="134" y="899"/>
                    </a:lnTo>
                    <a:lnTo>
                      <a:pt x="130" y="899"/>
                    </a:lnTo>
                    <a:lnTo>
                      <a:pt x="122" y="898"/>
                    </a:lnTo>
                    <a:lnTo>
                      <a:pt x="120" y="898"/>
                    </a:lnTo>
                    <a:lnTo>
                      <a:pt x="120" y="894"/>
                    </a:lnTo>
                    <a:lnTo>
                      <a:pt x="119" y="893"/>
                    </a:lnTo>
                    <a:lnTo>
                      <a:pt x="119" y="889"/>
                    </a:lnTo>
                    <a:lnTo>
                      <a:pt x="117" y="888"/>
                    </a:lnTo>
                    <a:lnTo>
                      <a:pt x="114" y="884"/>
                    </a:lnTo>
                    <a:lnTo>
                      <a:pt x="112" y="883"/>
                    </a:lnTo>
                    <a:lnTo>
                      <a:pt x="110" y="883"/>
                    </a:lnTo>
                    <a:lnTo>
                      <a:pt x="110" y="881"/>
                    </a:lnTo>
                    <a:lnTo>
                      <a:pt x="108" y="879"/>
                    </a:lnTo>
                    <a:lnTo>
                      <a:pt x="110" y="877"/>
                    </a:lnTo>
                    <a:lnTo>
                      <a:pt x="112" y="874"/>
                    </a:lnTo>
                    <a:lnTo>
                      <a:pt x="115" y="869"/>
                    </a:lnTo>
                    <a:lnTo>
                      <a:pt x="117" y="867"/>
                    </a:lnTo>
                    <a:lnTo>
                      <a:pt x="115" y="864"/>
                    </a:lnTo>
                    <a:lnTo>
                      <a:pt x="115" y="862"/>
                    </a:lnTo>
                    <a:lnTo>
                      <a:pt x="115" y="861"/>
                    </a:lnTo>
                    <a:lnTo>
                      <a:pt x="117" y="857"/>
                    </a:lnTo>
                    <a:lnTo>
                      <a:pt x="119" y="855"/>
                    </a:lnTo>
                    <a:lnTo>
                      <a:pt x="120" y="852"/>
                    </a:lnTo>
                    <a:lnTo>
                      <a:pt x="120" y="850"/>
                    </a:lnTo>
                    <a:lnTo>
                      <a:pt x="120" y="849"/>
                    </a:lnTo>
                    <a:lnTo>
                      <a:pt x="119" y="847"/>
                    </a:lnTo>
                    <a:lnTo>
                      <a:pt x="119" y="845"/>
                    </a:lnTo>
                    <a:lnTo>
                      <a:pt x="117" y="845"/>
                    </a:lnTo>
                    <a:lnTo>
                      <a:pt x="117" y="844"/>
                    </a:lnTo>
                    <a:lnTo>
                      <a:pt x="120" y="837"/>
                    </a:lnTo>
                    <a:lnTo>
                      <a:pt x="122" y="833"/>
                    </a:lnTo>
                    <a:lnTo>
                      <a:pt x="124" y="832"/>
                    </a:lnTo>
                    <a:lnTo>
                      <a:pt x="124" y="828"/>
                    </a:lnTo>
                    <a:lnTo>
                      <a:pt x="125" y="827"/>
                    </a:lnTo>
                    <a:lnTo>
                      <a:pt x="125" y="823"/>
                    </a:lnTo>
                    <a:lnTo>
                      <a:pt x="125" y="822"/>
                    </a:lnTo>
                    <a:lnTo>
                      <a:pt x="125" y="820"/>
                    </a:lnTo>
                    <a:lnTo>
                      <a:pt x="125" y="818"/>
                    </a:lnTo>
                    <a:lnTo>
                      <a:pt x="124" y="818"/>
                    </a:lnTo>
                    <a:lnTo>
                      <a:pt x="124" y="816"/>
                    </a:lnTo>
                    <a:lnTo>
                      <a:pt x="122" y="816"/>
                    </a:lnTo>
                    <a:lnTo>
                      <a:pt x="122" y="815"/>
                    </a:lnTo>
                    <a:lnTo>
                      <a:pt x="120" y="813"/>
                    </a:lnTo>
                    <a:lnTo>
                      <a:pt x="119" y="813"/>
                    </a:lnTo>
                    <a:lnTo>
                      <a:pt x="117" y="813"/>
                    </a:lnTo>
                    <a:lnTo>
                      <a:pt x="117" y="815"/>
                    </a:lnTo>
                    <a:lnTo>
                      <a:pt x="115" y="813"/>
                    </a:lnTo>
                    <a:lnTo>
                      <a:pt x="115" y="811"/>
                    </a:lnTo>
                    <a:lnTo>
                      <a:pt x="114" y="811"/>
                    </a:lnTo>
                    <a:lnTo>
                      <a:pt x="112" y="808"/>
                    </a:lnTo>
                    <a:lnTo>
                      <a:pt x="110" y="808"/>
                    </a:lnTo>
                    <a:lnTo>
                      <a:pt x="110" y="805"/>
                    </a:lnTo>
                    <a:lnTo>
                      <a:pt x="108" y="803"/>
                    </a:lnTo>
                    <a:lnTo>
                      <a:pt x="108" y="801"/>
                    </a:lnTo>
                    <a:lnTo>
                      <a:pt x="110" y="800"/>
                    </a:lnTo>
                    <a:lnTo>
                      <a:pt x="112" y="798"/>
                    </a:lnTo>
                    <a:lnTo>
                      <a:pt x="114" y="794"/>
                    </a:lnTo>
                    <a:lnTo>
                      <a:pt x="114" y="793"/>
                    </a:lnTo>
                    <a:lnTo>
                      <a:pt x="115" y="791"/>
                    </a:lnTo>
                    <a:lnTo>
                      <a:pt x="115" y="788"/>
                    </a:lnTo>
                    <a:lnTo>
                      <a:pt x="115" y="786"/>
                    </a:lnTo>
                    <a:lnTo>
                      <a:pt x="115" y="783"/>
                    </a:lnTo>
                    <a:lnTo>
                      <a:pt x="114" y="781"/>
                    </a:lnTo>
                    <a:lnTo>
                      <a:pt x="110" y="779"/>
                    </a:lnTo>
                    <a:lnTo>
                      <a:pt x="108" y="778"/>
                    </a:lnTo>
                    <a:lnTo>
                      <a:pt x="107" y="778"/>
                    </a:lnTo>
                    <a:lnTo>
                      <a:pt x="105" y="774"/>
                    </a:lnTo>
                    <a:lnTo>
                      <a:pt x="103" y="771"/>
                    </a:lnTo>
                    <a:lnTo>
                      <a:pt x="102" y="766"/>
                    </a:lnTo>
                    <a:lnTo>
                      <a:pt x="100" y="761"/>
                    </a:lnTo>
                    <a:lnTo>
                      <a:pt x="100" y="759"/>
                    </a:lnTo>
                    <a:lnTo>
                      <a:pt x="98" y="754"/>
                    </a:lnTo>
                    <a:lnTo>
                      <a:pt x="97" y="754"/>
                    </a:lnTo>
                    <a:lnTo>
                      <a:pt x="92" y="750"/>
                    </a:lnTo>
                    <a:lnTo>
                      <a:pt x="92" y="749"/>
                    </a:lnTo>
                    <a:lnTo>
                      <a:pt x="90" y="747"/>
                    </a:lnTo>
                    <a:lnTo>
                      <a:pt x="90" y="745"/>
                    </a:lnTo>
                    <a:lnTo>
                      <a:pt x="90" y="744"/>
                    </a:lnTo>
                    <a:lnTo>
                      <a:pt x="88" y="744"/>
                    </a:lnTo>
                    <a:lnTo>
                      <a:pt x="90" y="739"/>
                    </a:lnTo>
                    <a:lnTo>
                      <a:pt x="90" y="737"/>
                    </a:lnTo>
                    <a:lnTo>
                      <a:pt x="90" y="735"/>
                    </a:lnTo>
                    <a:lnTo>
                      <a:pt x="88" y="733"/>
                    </a:lnTo>
                    <a:lnTo>
                      <a:pt x="88" y="732"/>
                    </a:lnTo>
                    <a:lnTo>
                      <a:pt x="86" y="730"/>
                    </a:lnTo>
                    <a:lnTo>
                      <a:pt x="85" y="727"/>
                    </a:lnTo>
                    <a:lnTo>
                      <a:pt x="85" y="725"/>
                    </a:lnTo>
                    <a:lnTo>
                      <a:pt x="83" y="723"/>
                    </a:lnTo>
                    <a:lnTo>
                      <a:pt x="83" y="722"/>
                    </a:lnTo>
                    <a:lnTo>
                      <a:pt x="83" y="720"/>
                    </a:lnTo>
                    <a:lnTo>
                      <a:pt x="83" y="718"/>
                    </a:lnTo>
                    <a:lnTo>
                      <a:pt x="83" y="717"/>
                    </a:lnTo>
                    <a:lnTo>
                      <a:pt x="83" y="711"/>
                    </a:lnTo>
                    <a:lnTo>
                      <a:pt x="83" y="708"/>
                    </a:lnTo>
                    <a:lnTo>
                      <a:pt x="81" y="706"/>
                    </a:lnTo>
                    <a:lnTo>
                      <a:pt x="80" y="705"/>
                    </a:lnTo>
                    <a:lnTo>
                      <a:pt x="78" y="705"/>
                    </a:lnTo>
                    <a:lnTo>
                      <a:pt x="78" y="703"/>
                    </a:lnTo>
                    <a:lnTo>
                      <a:pt x="78" y="701"/>
                    </a:lnTo>
                    <a:lnTo>
                      <a:pt x="78" y="700"/>
                    </a:lnTo>
                    <a:lnTo>
                      <a:pt x="76" y="698"/>
                    </a:lnTo>
                    <a:lnTo>
                      <a:pt x="76" y="696"/>
                    </a:lnTo>
                    <a:lnTo>
                      <a:pt x="76" y="695"/>
                    </a:lnTo>
                    <a:lnTo>
                      <a:pt x="76" y="693"/>
                    </a:lnTo>
                    <a:lnTo>
                      <a:pt x="73" y="686"/>
                    </a:lnTo>
                    <a:lnTo>
                      <a:pt x="71" y="683"/>
                    </a:lnTo>
                    <a:lnTo>
                      <a:pt x="68" y="678"/>
                    </a:lnTo>
                    <a:lnTo>
                      <a:pt x="66" y="676"/>
                    </a:lnTo>
                    <a:lnTo>
                      <a:pt x="64" y="676"/>
                    </a:lnTo>
                    <a:lnTo>
                      <a:pt x="64" y="674"/>
                    </a:lnTo>
                    <a:lnTo>
                      <a:pt x="64" y="672"/>
                    </a:lnTo>
                    <a:lnTo>
                      <a:pt x="63" y="671"/>
                    </a:lnTo>
                    <a:lnTo>
                      <a:pt x="63" y="669"/>
                    </a:lnTo>
                    <a:lnTo>
                      <a:pt x="61" y="667"/>
                    </a:lnTo>
                    <a:lnTo>
                      <a:pt x="61" y="666"/>
                    </a:lnTo>
                    <a:lnTo>
                      <a:pt x="63" y="662"/>
                    </a:lnTo>
                    <a:lnTo>
                      <a:pt x="61" y="661"/>
                    </a:lnTo>
                    <a:lnTo>
                      <a:pt x="63" y="661"/>
                    </a:lnTo>
                    <a:lnTo>
                      <a:pt x="63" y="657"/>
                    </a:lnTo>
                    <a:lnTo>
                      <a:pt x="63" y="656"/>
                    </a:lnTo>
                    <a:lnTo>
                      <a:pt x="63" y="654"/>
                    </a:lnTo>
                    <a:lnTo>
                      <a:pt x="63" y="652"/>
                    </a:lnTo>
                    <a:lnTo>
                      <a:pt x="63" y="649"/>
                    </a:lnTo>
                    <a:lnTo>
                      <a:pt x="63" y="647"/>
                    </a:lnTo>
                    <a:lnTo>
                      <a:pt x="63" y="645"/>
                    </a:lnTo>
                    <a:lnTo>
                      <a:pt x="64" y="644"/>
                    </a:lnTo>
                    <a:lnTo>
                      <a:pt x="63" y="644"/>
                    </a:lnTo>
                    <a:lnTo>
                      <a:pt x="64" y="642"/>
                    </a:lnTo>
                    <a:lnTo>
                      <a:pt x="66" y="639"/>
                    </a:lnTo>
                    <a:lnTo>
                      <a:pt x="64" y="637"/>
                    </a:lnTo>
                    <a:lnTo>
                      <a:pt x="63" y="635"/>
                    </a:lnTo>
                    <a:lnTo>
                      <a:pt x="66" y="632"/>
                    </a:lnTo>
                    <a:lnTo>
                      <a:pt x="68" y="630"/>
                    </a:lnTo>
                    <a:lnTo>
                      <a:pt x="69" y="630"/>
                    </a:lnTo>
                    <a:lnTo>
                      <a:pt x="71" y="634"/>
                    </a:lnTo>
                    <a:lnTo>
                      <a:pt x="71" y="635"/>
                    </a:lnTo>
                    <a:lnTo>
                      <a:pt x="73" y="634"/>
                    </a:lnTo>
                    <a:lnTo>
                      <a:pt x="75" y="632"/>
                    </a:lnTo>
                    <a:lnTo>
                      <a:pt x="76" y="632"/>
                    </a:lnTo>
                    <a:lnTo>
                      <a:pt x="76" y="630"/>
                    </a:lnTo>
                    <a:lnTo>
                      <a:pt x="78" y="627"/>
                    </a:lnTo>
                    <a:lnTo>
                      <a:pt x="80" y="623"/>
                    </a:lnTo>
                    <a:lnTo>
                      <a:pt x="81" y="620"/>
                    </a:lnTo>
                    <a:lnTo>
                      <a:pt x="85" y="615"/>
                    </a:lnTo>
                    <a:lnTo>
                      <a:pt x="85" y="613"/>
                    </a:lnTo>
                    <a:lnTo>
                      <a:pt x="85" y="610"/>
                    </a:lnTo>
                    <a:lnTo>
                      <a:pt x="83" y="606"/>
                    </a:lnTo>
                    <a:lnTo>
                      <a:pt x="83" y="600"/>
                    </a:lnTo>
                    <a:lnTo>
                      <a:pt x="81" y="596"/>
                    </a:lnTo>
                    <a:lnTo>
                      <a:pt x="81" y="595"/>
                    </a:lnTo>
                    <a:lnTo>
                      <a:pt x="80" y="595"/>
                    </a:lnTo>
                    <a:lnTo>
                      <a:pt x="78" y="593"/>
                    </a:lnTo>
                    <a:lnTo>
                      <a:pt x="76" y="593"/>
                    </a:lnTo>
                    <a:lnTo>
                      <a:pt x="75" y="595"/>
                    </a:lnTo>
                    <a:lnTo>
                      <a:pt x="71" y="593"/>
                    </a:lnTo>
                    <a:lnTo>
                      <a:pt x="69" y="593"/>
                    </a:lnTo>
                    <a:lnTo>
                      <a:pt x="68" y="593"/>
                    </a:lnTo>
                    <a:lnTo>
                      <a:pt x="66" y="593"/>
                    </a:lnTo>
                    <a:lnTo>
                      <a:pt x="64" y="591"/>
                    </a:lnTo>
                    <a:lnTo>
                      <a:pt x="63" y="588"/>
                    </a:lnTo>
                    <a:lnTo>
                      <a:pt x="61" y="588"/>
                    </a:lnTo>
                    <a:lnTo>
                      <a:pt x="59" y="584"/>
                    </a:lnTo>
                    <a:lnTo>
                      <a:pt x="58" y="583"/>
                    </a:lnTo>
                    <a:lnTo>
                      <a:pt x="56" y="578"/>
                    </a:lnTo>
                    <a:lnTo>
                      <a:pt x="56" y="576"/>
                    </a:lnTo>
                    <a:lnTo>
                      <a:pt x="54" y="573"/>
                    </a:lnTo>
                    <a:lnTo>
                      <a:pt x="54" y="571"/>
                    </a:lnTo>
                    <a:lnTo>
                      <a:pt x="54" y="569"/>
                    </a:lnTo>
                    <a:lnTo>
                      <a:pt x="53" y="569"/>
                    </a:lnTo>
                    <a:lnTo>
                      <a:pt x="51" y="569"/>
                    </a:lnTo>
                    <a:lnTo>
                      <a:pt x="53" y="567"/>
                    </a:lnTo>
                    <a:lnTo>
                      <a:pt x="53" y="566"/>
                    </a:lnTo>
                    <a:lnTo>
                      <a:pt x="51" y="564"/>
                    </a:lnTo>
                    <a:lnTo>
                      <a:pt x="51" y="562"/>
                    </a:lnTo>
                    <a:lnTo>
                      <a:pt x="51" y="561"/>
                    </a:lnTo>
                    <a:lnTo>
                      <a:pt x="49" y="561"/>
                    </a:lnTo>
                    <a:lnTo>
                      <a:pt x="49" y="559"/>
                    </a:lnTo>
                    <a:lnTo>
                      <a:pt x="49" y="556"/>
                    </a:lnTo>
                    <a:lnTo>
                      <a:pt x="49" y="554"/>
                    </a:lnTo>
                    <a:lnTo>
                      <a:pt x="49" y="552"/>
                    </a:lnTo>
                    <a:lnTo>
                      <a:pt x="51" y="551"/>
                    </a:lnTo>
                    <a:lnTo>
                      <a:pt x="53" y="544"/>
                    </a:lnTo>
                    <a:lnTo>
                      <a:pt x="54" y="542"/>
                    </a:lnTo>
                    <a:lnTo>
                      <a:pt x="54" y="540"/>
                    </a:lnTo>
                    <a:lnTo>
                      <a:pt x="53" y="537"/>
                    </a:lnTo>
                    <a:lnTo>
                      <a:pt x="53" y="532"/>
                    </a:lnTo>
                    <a:lnTo>
                      <a:pt x="54" y="530"/>
                    </a:lnTo>
                    <a:lnTo>
                      <a:pt x="54" y="527"/>
                    </a:lnTo>
                    <a:lnTo>
                      <a:pt x="53" y="525"/>
                    </a:lnTo>
                    <a:lnTo>
                      <a:pt x="51" y="525"/>
                    </a:lnTo>
                    <a:lnTo>
                      <a:pt x="51" y="522"/>
                    </a:lnTo>
                    <a:lnTo>
                      <a:pt x="51" y="520"/>
                    </a:lnTo>
                    <a:lnTo>
                      <a:pt x="51" y="518"/>
                    </a:lnTo>
                    <a:lnTo>
                      <a:pt x="51" y="515"/>
                    </a:lnTo>
                    <a:lnTo>
                      <a:pt x="53" y="513"/>
                    </a:lnTo>
                    <a:lnTo>
                      <a:pt x="54" y="513"/>
                    </a:lnTo>
                    <a:lnTo>
                      <a:pt x="54" y="512"/>
                    </a:lnTo>
                    <a:lnTo>
                      <a:pt x="56" y="508"/>
                    </a:lnTo>
                    <a:lnTo>
                      <a:pt x="56" y="505"/>
                    </a:lnTo>
                    <a:lnTo>
                      <a:pt x="58" y="501"/>
                    </a:lnTo>
                    <a:lnTo>
                      <a:pt x="58" y="500"/>
                    </a:lnTo>
                    <a:lnTo>
                      <a:pt x="58" y="496"/>
                    </a:lnTo>
                    <a:lnTo>
                      <a:pt x="58" y="495"/>
                    </a:lnTo>
                    <a:lnTo>
                      <a:pt x="58" y="493"/>
                    </a:lnTo>
                    <a:lnTo>
                      <a:pt x="59" y="493"/>
                    </a:lnTo>
                    <a:lnTo>
                      <a:pt x="61" y="493"/>
                    </a:lnTo>
                    <a:lnTo>
                      <a:pt x="63" y="491"/>
                    </a:lnTo>
                    <a:lnTo>
                      <a:pt x="66" y="491"/>
                    </a:lnTo>
                    <a:lnTo>
                      <a:pt x="68" y="493"/>
                    </a:lnTo>
                    <a:lnTo>
                      <a:pt x="68" y="495"/>
                    </a:lnTo>
                    <a:lnTo>
                      <a:pt x="68" y="501"/>
                    </a:lnTo>
                    <a:lnTo>
                      <a:pt x="69" y="503"/>
                    </a:lnTo>
                    <a:lnTo>
                      <a:pt x="68" y="503"/>
                    </a:lnTo>
                    <a:lnTo>
                      <a:pt x="66" y="503"/>
                    </a:lnTo>
                    <a:lnTo>
                      <a:pt x="64" y="506"/>
                    </a:lnTo>
                    <a:lnTo>
                      <a:pt x="66" y="510"/>
                    </a:lnTo>
                    <a:lnTo>
                      <a:pt x="64" y="510"/>
                    </a:lnTo>
                    <a:lnTo>
                      <a:pt x="64" y="512"/>
                    </a:lnTo>
                    <a:lnTo>
                      <a:pt x="64" y="513"/>
                    </a:lnTo>
                    <a:lnTo>
                      <a:pt x="66" y="515"/>
                    </a:lnTo>
                    <a:lnTo>
                      <a:pt x="64" y="515"/>
                    </a:lnTo>
                    <a:lnTo>
                      <a:pt x="63" y="515"/>
                    </a:lnTo>
                    <a:lnTo>
                      <a:pt x="64" y="517"/>
                    </a:lnTo>
                    <a:lnTo>
                      <a:pt x="68" y="518"/>
                    </a:lnTo>
                    <a:lnTo>
                      <a:pt x="68" y="520"/>
                    </a:lnTo>
                    <a:lnTo>
                      <a:pt x="71" y="522"/>
                    </a:lnTo>
                    <a:lnTo>
                      <a:pt x="73" y="523"/>
                    </a:lnTo>
                    <a:lnTo>
                      <a:pt x="73" y="525"/>
                    </a:lnTo>
                    <a:lnTo>
                      <a:pt x="75" y="527"/>
                    </a:lnTo>
                    <a:lnTo>
                      <a:pt x="75" y="529"/>
                    </a:lnTo>
                    <a:lnTo>
                      <a:pt x="76" y="530"/>
                    </a:lnTo>
                    <a:lnTo>
                      <a:pt x="78" y="532"/>
                    </a:lnTo>
                    <a:lnTo>
                      <a:pt x="78" y="530"/>
                    </a:lnTo>
                    <a:lnTo>
                      <a:pt x="80" y="532"/>
                    </a:lnTo>
                    <a:lnTo>
                      <a:pt x="81" y="532"/>
                    </a:lnTo>
                    <a:lnTo>
                      <a:pt x="81" y="530"/>
                    </a:lnTo>
                    <a:lnTo>
                      <a:pt x="81" y="525"/>
                    </a:lnTo>
                    <a:lnTo>
                      <a:pt x="81" y="523"/>
                    </a:lnTo>
                    <a:lnTo>
                      <a:pt x="81" y="522"/>
                    </a:lnTo>
                    <a:lnTo>
                      <a:pt x="81" y="520"/>
                    </a:lnTo>
                    <a:lnTo>
                      <a:pt x="81" y="517"/>
                    </a:lnTo>
                    <a:lnTo>
                      <a:pt x="81" y="513"/>
                    </a:lnTo>
                    <a:lnTo>
                      <a:pt x="81" y="512"/>
                    </a:lnTo>
                    <a:lnTo>
                      <a:pt x="80" y="510"/>
                    </a:lnTo>
                    <a:lnTo>
                      <a:pt x="78" y="508"/>
                    </a:lnTo>
                    <a:lnTo>
                      <a:pt x="76" y="505"/>
                    </a:lnTo>
                    <a:lnTo>
                      <a:pt x="76" y="503"/>
                    </a:lnTo>
                    <a:lnTo>
                      <a:pt x="78" y="503"/>
                    </a:lnTo>
                    <a:lnTo>
                      <a:pt x="78" y="501"/>
                    </a:lnTo>
                    <a:lnTo>
                      <a:pt x="76" y="501"/>
                    </a:lnTo>
                    <a:lnTo>
                      <a:pt x="76" y="500"/>
                    </a:lnTo>
                    <a:lnTo>
                      <a:pt x="75" y="500"/>
                    </a:lnTo>
                    <a:lnTo>
                      <a:pt x="75" y="498"/>
                    </a:lnTo>
                    <a:lnTo>
                      <a:pt x="73" y="498"/>
                    </a:lnTo>
                    <a:lnTo>
                      <a:pt x="73" y="496"/>
                    </a:lnTo>
                    <a:lnTo>
                      <a:pt x="73" y="495"/>
                    </a:lnTo>
                    <a:lnTo>
                      <a:pt x="75" y="493"/>
                    </a:lnTo>
                    <a:lnTo>
                      <a:pt x="76" y="493"/>
                    </a:lnTo>
                    <a:lnTo>
                      <a:pt x="76" y="491"/>
                    </a:lnTo>
                    <a:lnTo>
                      <a:pt x="76" y="488"/>
                    </a:lnTo>
                    <a:lnTo>
                      <a:pt x="78" y="486"/>
                    </a:lnTo>
                    <a:lnTo>
                      <a:pt x="78" y="484"/>
                    </a:lnTo>
                    <a:lnTo>
                      <a:pt x="76" y="484"/>
                    </a:lnTo>
                    <a:lnTo>
                      <a:pt x="76" y="483"/>
                    </a:lnTo>
                    <a:lnTo>
                      <a:pt x="75" y="483"/>
                    </a:lnTo>
                    <a:lnTo>
                      <a:pt x="73" y="483"/>
                    </a:lnTo>
                    <a:lnTo>
                      <a:pt x="71" y="483"/>
                    </a:lnTo>
                    <a:lnTo>
                      <a:pt x="73" y="481"/>
                    </a:lnTo>
                    <a:lnTo>
                      <a:pt x="71" y="479"/>
                    </a:lnTo>
                    <a:lnTo>
                      <a:pt x="71" y="478"/>
                    </a:lnTo>
                    <a:lnTo>
                      <a:pt x="71" y="476"/>
                    </a:lnTo>
                    <a:lnTo>
                      <a:pt x="73" y="478"/>
                    </a:lnTo>
                    <a:lnTo>
                      <a:pt x="76" y="476"/>
                    </a:lnTo>
                    <a:lnTo>
                      <a:pt x="76" y="474"/>
                    </a:lnTo>
                    <a:lnTo>
                      <a:pt x="76" y="473"/>
                    </a:lnTo>
                    <a:lnTo>
                      <a:pt x="76" y="471"/>
                    </a:lnTo>
                    <a:lnTo>
                      <a:pt x="78" y="473"/>
                    </a:lnTo>
                    <a:lnTo>
                      <a:pt x="80" y="473"/>
                    </a:lnTo>
                    <a:lnTo>
                      <a:pt x="81" y="473"/>
                    </a:lnTo>
                    <a:lnTo>
                      <a:pt x="83" y="473"/>
                    </a:lnTo>
                    <a:lnTo>
                      <a:pt x="86" y="471"/>
                    </a:lnTo>
                    <a:lnTo>
                      <a:pt x="86" y="469"/>
                    </a:lnTo>
                    <a:lnTo>
                      <a:pt x="86" y="468"/>
                    </a:lnTo>
                    <a:lnTo>
                      <a:pt x="85" y="466"/>
                    </a:lnTo>
                    <a:lnTo>
                      <a:pt x="85" y="462"/>
                    </a:lnTo>
                    <a:lnTo>
                      <a:pt x="85" y="461"/>
                    </a:lnTo>
                    <a:lnTo>
                      <a:pt x="81" y="457"/>
                    </a:lnTo>
                    <a:lnTo>
                      <a:pt x="78" y="456"/>
                    </a:lnTo>
                    <a:lnTo>
                      <a:pt x="78" y="457"/>
                    </a:lnTo>
                    <a:lnTo>
                      <a:pt x="75" y="459"/>
                    </a:lnTo>
                    <a:lnTo>
                      <a:pt x="73" y="459"/>
                    </a:lnTo>
                    <a:lnTo>
                      <a:pt x="73" y="457"/>
                    </a:lnTo>
                    <a:lnTo>
                      <a:pt x="71" y="457"/>
                    </a:lnTo>
                    <a:lnTo>
                      <a:pt x="71" y="459"/>
                    </a:lnTo>
                    <a:lnTo>
                      <a:pt x="69" y="459"/>
                    </a:lnTo>
                    <a:lnTo>
                      <a:pt x="69" y="461"/>
                    </a:lnTo>
                    <a:lnTo>
                      <a:pt x="69" y="462"/>
                    </a:lnTo>
                    <a:lnTo>
                      <a:pt x="68" y="464"/>
                    </a:lnTo>
                    <a:lnTo>
                      <a:pt x="68" y="466"/>
                    </a:lnTo>
                    <a:lnTo>
                      <a:pt x="68" y="468"/>
                    </a:lnTo>
                    <a:lnTo>
                      <a:pt x="68" y="469"/>
                    </a:lnTo>
                    <a:lnTo>
                      <a:pt x="69" y="471"/>
                    </a:lnTo>
                    <a:lnTo>
                      <a:pt x="69" y="473"/>
                    </a:lnTo>
                    <a:lnTo>
                      <a:pt x="68" y="473"/>
                    </a:lnTo>
                    <a:lnTo>
                      <a:pt x="66" y="474"/>
                    </a:lnTo>
                    <a:lnTo>
                      <a:pt x="66" y="476"/>
                    </a:lnTo>
                    <a:lnTo>
                      <a:pt x="66" y="478"/>
                    </a:lnTo>
                    <a:lnTo>
                      <a:pt x="64" y="476"/>
                    </a:lnTo>
                    <a:lnTo>
                      <a:pt x="64" y="478"/>
                    </a:lnTo>
                    <a:lnTo>
                      <a:pt x="64" y="479"/>
                    </a:lnTo>
                    <a:lnTo>
                      <a:pt x="66" y="479"/>
                    </a:lnTo>
                    <a:lnTo>
                      <a:pt x="66" y="481"/>
                    </a:lnTo>
                    <a:lnTo>
                      <a:pt x="66" y="483"/>
                    </a:lnTo>
                    <a:lnTo>
                      <a:pt x="68" y="484"/>
                    </a:lnTo>
                    <a:lnTo>
                      <a:pt x="66" y="484"/>
                    </a:lnTo>
                    <a:lnTo>
                      <a:pt x="64" y="484"/>
                    </a:lnTo>
                    <a:lnTo>
                      <a:pt x="63" y="484"/>
                    </a:lnTo>
                    <a:lnTo>
                      <a:pt x="63" y="488"/>
                    </a:lnTo>
                    <a:lnTo>
                      <a:pt x="63" y="490"/>
                    </a:lnTo>
                    <a:lnTo>
                      <a:pt x="61" y="490"/>
                    </a:lnTo>
                    <a:lnTo>
                      <a:pt x="59" y="488"/>
                    </a:lnTo>
                    <a:lnTo>
                      <a:pt x="58" y="488"/>
                    </a:lnTo>
                    <a:lnTo>
                      <a:pt x="58" y="486"/>
                    </a:lnTo>
                    <a:lnTo>
                      <a:pt x="58" y="484"/>
                    </a:lnTo>
                    <a:lnTo>
                      <a:pt x="56" y="483"/>
                    </a:lnTo>
                    <a:lnTo>
                      <a:pt x="54" y="481"/>
                    </a:lnTo>
                    <a:lnTo>
                      <a:pt x="53" y="479"/>
                    </a:lnTo>
                    <a:lnTo>
                      <a:pt x="53" y="478"/>
                    </a:lnTo>
                    <a:lnTo>
                      <a:pt x="51" y="478"/>
                    </a:lnTo>
                    <a:lnTo>
                      <a:pt x="49" y="476"/>
                    </a:lnTo>
                    <a:lnTo>
                      <a:pt x="47" y="478"/>
                    </a:lnTo>
                    <a:lnTo>
                      <a:pt x="46" y="476"/>
                    </a:lnTo>
                    <a:lnTo>
                      <a:pt x="46" y="474"/>
                    </a:lnTo>
                    <a:lnTo>
                      <a:pt x="46" y="473"/>
                    </a:lnTo>
                    <a:lnTo>
                      <a:pt x="44" y="471"/>
                    </a:lnTo>
                    <a:lnTo>
                      <a:pt x="42" y="469"/>
                    </a:lnTo>
                    <a:lnTo>
                      <a:pt x="42" y="468"/>
                    </a:lnTo>
                    <a:lnTo>
                      <a:pt x="42" y="466"/>
                    </a:lnTo>
                    <a:lnTo>
                      <a:pt x="42" y="462"/>
                    </a:lnTo>
                    <a:lnTo>
                      <a:pt x="39" y="461"/>
                    </a:lnTo>
                    <a:lnTo>
                      <a:pt x="37" y="459"/>
                    </a:lnTo>
                    <a:lnTo>
                      <a:pt x="34" y="457"/>
                    </a:lnTo>
                    <a:lnTo>
                      <a:pt x="32" y="457"/>
                    </a:lnTo>
                    <a:lnTo>
                      <a:pt x="31" y="457"/>
                    </a:lnTo>
                    <a:lnTo>
                      <a:pt x="31" y="459"/>
                    </a:lnTo>
                    <a:lnTo>
                      <a:pt x="29" y="459"/>
                    </a:lnTo>
                    <a:lnTo>
                      <a:pt x="31" y="459"/>
                    </a:lnTo>
                    <a:lnTo>
                      <a:pt x="31" y="461"/>
                    </a:lnTo>
                    <a:lnTo>
                      <a:pt x="25" y="459"/>
                    </a:lnTo>
                    <a:lnTo>
                      <a:pt x="27" y="459"/>
                    </a:lnTo>
                    <a:lnTo>
                      <a:pt x="31" y="454"/>
                    </a:lnTo>
                    <a:lnTo>
                      <a:pt x="34" y="447"/>
                    </a:lnTo>
                    <a:lnTo>
                      <a:pt x="36" y="445"/>
                    </a:lnTo>
                    <a:lnTo>
                      <a:pt x="37" y="444"/>
                    </a:lnTo>
                    <a:lnTo>
                      <a:pt x="37" y="442"/>
                    </a:lnTo>
                    <a:lnTo>
                      <a:pt x="37" y="440"/>
                    </a:lnTo>
                    <a:lnTo>
                      <a:pt x="37" y="439"/>
                    </a:lnTo>
                    <a:lnTo>
                      <a:pt x="37" y="437"/>
                    </a:lnTo>
                    <a:lnTo>
                      <a:pt x="36" y="434"/>
                    </a:lnTo>
                    <a:lnTo>
                      <a:pt x="37" y="434"/>
                    </a:lnTo>
                    <a:lnTo>
                      <a:pt x="39" y="434"/>
                    </a:lnTo>
                    <a:lnTo>
                      <a:pt x="39" y="432"/>
                    </a:lnTo>
                    <a:lnTo>
                      <a:pt x="39" y="430"/>
                    </a:lnTo>
                    <a:lnTo>
                      <a:pt x="37" y="430"/>
                    </a:lnTo>
                    <a:lnTo>
                      <a:pt x="37" y="429"/>
                    </a:lnTo>
                    <a:lnTo>
                      <a:pt x="37" y="427"/>
                    </a:lnTo>
                    <a:lnTo>
                      <a:pt x="36" y="425"/>
                    </a:lnTo>
                    <a:lnTo>
                      <a:pt x="36" y="423"/>
                    </a:lnTo>
                    <a:lnTo>
                      <a:pt x="34" y="423"/>
                    </a:lnTo>
                    <a:lnTo>
                      <a:pt x="34" y="425"/>
                    </a:lnTo>
                    <a:lnTo>
                      <a:pt x="32" y="425"/>
                    </a:lnTo>
                    <a:lnTo>
                      <a:pt x="32" y="422"/>
                    </a:lnTo>
                    <a:lnTo>
                      <a:pt x="34" y="422"/>
                    </a:lnTo>
                    <a:lnTo>
                      <a:pt x="34" y="418"/>
                    </a:lnTo>
                    <a:lnTo>
                      <a:pt x="34" y="415"/>
                    </a:lnTo>
                    <a:lnTo>
                      <a:pt x="34" y="412"/>
                    </a:lnTo>
                    <a:lnTo>
                      <a:pt x="32" y="408"/>
                    </a:lnTo>
                    <a:lnTo>
                      <a:pt x="32" y="407"/>
                    </a:lnTo>
                    <a:lnTo>
                      <a:pt x="31" y="403"/>
                    </a:lnTo>
                    <a:lnTo>
                      <a:pt x="29" y="401"/>
                    </a:lnTo>
                    <a:lnTo>
                      <a:pt x="25" y="398"/>
                    </a:lnTo>
                    <a:lnTo>
                      <a:pt x="24" y="395"/>
                    </a:lnTo>
                    <a:lnTo>
                      <a:pt x="24" y="393"/>
                    </a:lnTo>
                    <a:lnTo>
                      <a:pt x="20" y="391"/>
                    </a:lnTo>
                    <a:lnTo>
                      <a:pt x="20" y="388"/>
                    </a:lnTo>
                    <a:lnTo>
                      <a:pt x="20" y="386"/>
                    </a:lnTo>
                    <a:lnTo>
                      <a:pt x="19" y="385"/>
                    </a:lnTo>
                    <a:lnTo>
                      <a:pt x="19" y="383"/>
                    </a:lnTo>
                    <a:lnTo>
                      <a:pt x="19" y="379"/>
                    </a:lnTo>
                    <a:lnTo>
                      <a:pt x="17" y="374"/>
                    </a:lnTo>
                    <a:lnTo>
                      <a:pt x="17" y="371"/>
                    </a:lnTo>
                    <a:lnTo>
                      <a:pt x="15" y="369"/>
                    </a:lnTo>
                    <a:lnTo>
                      <a:pt x="14" y="368"/>
                    </a:lnTo>
                    <a:lnTo>
                      <a:pt x="12" y="366"/>
                    </a:lnTo>
                    <a:lnTo>
                      <a:pt x="12" y="364"/>
                    </a:lnTo>
                    <a:lnTo>
                      <a:pt x="12" y="362"/>
                    </a:lnTo>
                    <a:lnTo>
                      <a:pt x="10" y="361"/>
                    </a:lnTo>
                    <a:lnTo>
                      <a:pt x="10" y="359"/>
                    </a:lnTo>
                    <a:lnTo>
                      <a:pt x="9" y="357"/>
                    </a:lnTo>
                    <a:lnTo>
                      <a:pt x="7" y="354"/>
                    </a:lnTo>
                    <a:lnTo>
                      <a:pt x="7" y="352"/>
                    </a:lnTo>
                    <a:lnTo>
                      <a:pt x="7" y="351"/>
                    </a:lnTo>
                    <a:lnTo>
                      <a:pt x="5" y="347"/>
                    </a:lnTo>
                    <a:lnTo>
                      <a:pt x="3" y="344"/>
                    </a:lnTo>
                    <a:lnTo>
                      <a:pt x="3" y="342"/>
                    </a:lnTo>
                    <a:lnTo>
                      <a:pt x="3" y="339"/>
                    </a:lnTo>
                    <a:lnTo>
                      <a:pt x="5" y="339"/>
                    </a:lnTo>
                    <a:lnTo>
                      <a:pt x="5" y="337"/>
                    </a:lnTo>
                    <a:lnTo>
                      <a:pt x="9" y="335"/>
                    </a:lnTo>
                    <a:lnTo>
                      <a:pt x="9" y="334"/>
                    </a:lnTo>
                    <a:lnTo>
                      <a:pt x="9" y="332"/>
                    </a:lnTo>
                    <a:lnTo>
                      <a:pt x="10" y="329"/>
                    </a:lnTo>
                    <a:lnTo>
                      <a:pt x="10" y="324"/>
                    </a:lnTo>
                    <a:lnTo>
                      <a:pt x="10" y="322"/>
                    </a:lnTo>
                    <a:lnTo>
                      <a:pt x="9" y="320"/>
                    </a:lnTo>
                    <a:lnTo>
                      <a:pt x="9" y="318"/>
                    </a:lnTo>
                    <a:lnTo>
                      <a:pt x="10" y="317"/>
                    </a:lnTo>
                    <a:lnTo>
                      <a:pt x="9" y="313"/>
                    </a:lnTo>
                    <a:lnTo>
                      <a:pt x="9" y="312"/>
                    </a:lnTo>
                    <a:lnTo>
                      <a:pt x="10" y="308"/>
                    </a:lnTo>
                    <a:lnTo>
                      <a:pt x="10" y="305"/>
                    </a:lnTo>
                    <a:lnTo>
                      <a:pt x="9" y="303"/>
                    </a:lnTo>
                    <a:lnTo>
                      <a:pt x="9" y="302"/>
                    </a:lnTo>
                    <a:lnTo>
                      <a:pt x="9" y="300"/>
                    </a:lnTo>
                    <a:lnTo>
                      <a:pt x="10" y="298"/>
                    </a:lnTo>
                    <a:lnTo>
                      <a:pt x="10" y="296"/>
                    </a:lnTo>
                    <a:lnTo>
                      <a:pt x="10" y="295"/>
                    </a:lnTo>
                    <a:lnTo>
                      <a:pt x="10" y="293"/>
                    </a:lnTo>
                    <a:lnTo>
                      <a:pt x="10" y="291"/>
                    </a:lnTo>
                    <a:lnTo>
                      <a:pt x="12" y="288"/>
                    </a:lnTo>
                    <a:lnTo>
                      <a:pt x="14" y="285"/>
                    </a:lnTo>
                    <a:lnTo>
                      <a:pt x="17" y="279"/>
                    </a:lnTo>
                    <a:lnTo>
                      <a:pt x="17" y="278"/>
                    </a:lnTo>
                    <a:lnTo>
                      <a:pt x="19" y="278"/>
                    </a:lnTo>
                    <a:lnTo>
                      <a:pt x="20" y="274"/>
                    </a:lnTo>
                    <a:lnTo>
                      <a:pt x="20" y="273"/>
                    </a:lnTo>
                    <a:lnTo>
                      <a:pt x="20" y="268"/>
                    </a:lnTo>
                    <a:lnTo>
                      <a:pt x="22" y="266"/>
                    </a:lnTo>
                    <a:lnTo>
                      <a:pt x="22" y="263"/>
                    </a:lnTo>
                    <a:lnTo>
                      <a:pt x="22" y="259"/>
                    </a:lnTo>
                    <a:lnTo>
                      <a:pt x="22" y="256"/>
                    </a:lnTo>
                    <a:lnTo>
                      <a:pt x="22" y="254"/>
                    </a:lnTo>
                    <a:lnTo>
                      <a:pt x="22" y="252"/>
                    </a:lnTo>
                    <a:lnTo>
                      <a:pt x="22" y="251"/>
                    </a:lnTo>
                    <a:lnTo>
                      <a:pt x="22" y="249"/>
                    </a:lnTo>
                    <a:lnTo>
                      <a:pt x="24" y="246"/>
                    </a:lnTo>
                    <a:lnTo>
                      <a:pt x="24" y="242"/>
                    </a:lnTo>
                    <a:lnTo>
                      <a:pt x="22" y="241"/>
                    </a:lnTo>
                    <a:lnTo>
                      <a:pt x="20" y="237"/>
                    </a:lnTo>
                    <a:lnTo>
                      <a:pt x="20" y="235"/>
                    </a:lnTo>
                    <a:lnTo>
                      <a:pt x="20" y="232"/>
                    </a:lnTo>
                    <a:lnTo>
                      <a:pt x="19" y="230"/>
                    </a:lnTo>
                    <a:lnTo>
                      <a:pt x="19" y="229"/>
                    </a:lnTo>
                    <a:lnTo>
                      <a:pt x="19" y="225"/>
                    </a:lnTo>
                    <a:lnTo>
                      <a:pt x="17" y="224"/>
                    </a:lnTo>
                    <a:lnTo>
                      <a:pt x="17" y="220"/>
                    </a:lnTo>
                    <a:lnTo>
                      <a:pt x="15" y="219"/>
                    </a:lnTo>
                    <a:lnTo>
                      <a:pt x="15" y="217"/>
                    </a:lnTo>
                    <a:lnTo>
                      <a:pt x="14" y="217"/>
                    </a:lnTo>
                    <a:lnTo>
                      <a:pt x="14" y="215"/>
                    </a:lnTo>
                    <a:lnTo>
                      <a:pt x="14" y="212"/>
                    </a:lnTo>
                    <a:lnTo>
                      <a:pt x="14" y="210"/>
                    </a:lnTo>
                    <a:lnTo>
                      <a:pt x="14" y="207"/>
                    </a:lnTo>
                    <a:lnTo>
                      <a:pt x="12" y="205"/>
                    </a:lnTo>
                    <a:lnTo>
                      <a:pt x="10" y="203"/>
                    </a:lnTo>
                    <a:lnTo>
                      <a:pt x="9" y="203"/>
                    </a:lnTo>
                    <a:lnTo>
                      <a:pt x="7" y="198"/>
                    </a:lnTo>
                    <a:lnTo>
                      <a:pt x="7" y="196"/>
                    </a:lnTo>
                    <a:lnTo>
                      <a:pt x="5" y="195"/>
                    </a:lnTo>
                    <a:lnTo>
                      <a:pt x="3" y="191"/>
                    </a:lnTo>
                    <a:lnTo>
                      <a:pt x="2" y="190"/>
                    </a:lnTo>
                    <a:lnTo>
                      <a:pt x="2" y="188"/>
                    </a:lnTo>
                    <a:lnTo>
                      <a:pt x="0" y="186"/>
                    </a:lnTo>
                    <a:lnTo>
                      <a:pt x="0" y="185"/>
                    </a:lnTo>
                    <a:lnTo>
                      <a:pt x="0" y="183"/>
                    </a:lnTo>
                    <a:lnTo>
                      <a:pt x="3" y="180"/>
                    </a:lnTo>
                    <a:lnTo>
                      <a:pt x="3" y="178"/>
                    </a:lnTo>
                    <a:lnTo>
                      <a:pt x="3" y="176"/>
                    </a:lnTo>
                    <a:lnTo>
                      <a:pt x="3" y="174"/>
                    </a:lnTo>
                    <a:lnTo>
                      <a:pt x="3" y="173"/>
                    </a:lnTo>
                    <a:lnTo>
                      <a:pt x="3" y="169"/>
                    </a:lnTo>
                    <a:lnTo>
                      <a:pt x="3" y="168"/>
                    </a:lnTo>
                    <a:lnTo>
                      <a:pt x="2" y="166"/>
                    </a:lnTo>
                    <a:lnTo>
                      <a:pt x="2" y="164"/>
                    </a:lnTo>
                    <a:lnTo>
                      <a:pt x="3" y="164"/>
                    </a:lnTo>
                    <a:lnTo>
                      <a:pt x="3" y="163"/>
                    </a:lnTo>
                    <a:lnTo>
                      <a:pt x="5" y="159"/>
                    </a:lnTo>
                    <a:lnTo>
                      <a:pt x="7" y="158"/>
                    </a:lnTo>
                    <a:lnTo>
                      <a:pt x="7" y="156"/>
                    </a:lnTo>
                    <a:lnTo>
                      <a:pt x="10" y="154"/>
                    </a:lnTo>
                    <a:lnTo>
                      <a:pt x="14" y="147"/>
                    </a:lnTo>
                    <a:lnTo>
                      <a:pt x="15" y="144"/>
                    </a:lnTo>
                    <a:lnTo>
                      <a:pt x="17" y="144"/>
                    </a:lnTo>
                    <a:lnTo>
                      <a:pt x="19" y="141"/>
                    </a:lnTo>
                    <a:lnTo>
                      <a:pt x="24" y="135"/>
                    </a:lnTo>
                    <a:lnTo>
                      <a:pt x="27" y="132"/>
                    </a:lnTo>
                    <a:lnTo>
                      <a:pt x="29" y="129"/>
                    </a:lnTo>
                    <a:lnTo>
                      <a:pt x="32" y="125"/>
                    </a:lnTo>
                    <a:lnTo>
                      <a:pt x="36" y="122"/>
                    </a:lnTo>
                    <a:lnTo>
                      <a:pt x="39" y="119"/>
                    </a:lnTo>
                    <a:lnTo>
                      <a:pt x="42" y="112"/>
                    </a:lnTo>
                    <a:lnTo>
                      <a:pt x="44" y="107"/>
                    </a:lnTo>
                    <a:lnTo>
                      <a:pt x="42" y="105"/>
                    </a:lnTo>
                    <a:lnTo>
                      <a:pt x="42" y="103"/>
                    </a:lnTo>
                    <a:lnTo>
                      <a:pt x="41" y="103"/>
                    </a:lnTo>
                    <a:lnTo>
                      <a:pt x="42" y="100"/>
                    </a:lnTo>
                    <a:lnTo>
                      <a:pt x="42" y="98"/>
                    </a:lnTo>
                    <a:lnTo>
                      <a:pt x="42" y="97"/>
                    </a:lnTo>
                    <a:lnTo>
                      <a:pt x="42" y="95"/>
                    </a:lnTo>
                    <a:lnTo>
                      <a:pt x="44" y="95"/>
                    </a:lnTo>
                    <a:lnTo>
                      <a:pt x="44" y="93"/>
                    </a:lnTo>
                    <a:lnTo>
                      <a:pt x="44" y="95"/>
                    </a:lnTo>
                    <a:lnTo>
                      <a:pt x="46" y="95"/>
                    </a:lnTo>
                    <a:lnTo>
                      <a:pt x="47" y="90"/>
                    </a:lnTo>
                    <a:lnTo>
                      <a:pt x="51" y="86"/>
                    </a:lnTo>
                    <a:lnTo>
                      <a:pt x="51" y="85"/>
                    </a:lnTo>
                    <a:lnTo>
                      <a:pt x="54" y="80"/>
                    </a:lnTo>
                    <a:lnTo>
                      <a:pt x="56" y="73"/>
                    </a:lnTo>
                    <a:lnTo>
                      <a:pt x="58" y="71"/>
                    </a:lnTo>
                    <a:lnTo>
                      <a:pt x="61" y="64"/>
                    </a:lnTo>
                    <a:lnTo>
                      <a:pt x="61" y="61"/>
                    </a:lnTo>
                    <a:lnTo>
                      <a:pt x="61" y="58"/>
                    </a:lnTo>
                    <a:lnTo>
                      <a:pt x="61" y="56"/>
                    </a:lnTo>
                    <a:lnTo>
                      <a:pt x="63" y="52"/>
                    </a:lnTo>
                    <a:lnTo>
                      <a:pt x="63" y="51"/>
                    </a:lnTo>
                    <a:lnTo>
                      <a:pt x="63" y="49"/>
                    </a:lnTo>
                    <a:lnTo>
                      <a:pt x="63" y="47"/>
                    </a:lnTo>
                    <a:lnTo>
                      <a:pt x="63" y="46"/>
                    </a:lnTo>
                    <a:lnTo>
                      <a:pt x="63" y="44"/>
                    </a:lnTo>
                    <a:lnTo>
                      <a:pt x="63" y="42"/>
                    </a:lnTo>
                    <a:lnTo>
                      <a:pt x="63" y="41"/>
                    </a:lnTo>
                    <a:lnTo>
                      <a:pt x="63" y="39"/>
                    </a:lnTo>
                    <a:lnTo>
                      <a:pt x="63" y="37"/>
                    </a:lnTo>
                    <a:lnTo>
                      <a:pt x="64" y="34"/>
                    </a:lnTo>
                    <a:lnTo>
                      <a:pt x="64" y="32"/>
                    </a:lnTo>
                    <a:lnTo>
                      <a:pt x="64" y="30"/>
                    </a:lnTo>
                    <a:lnTo>
                      <a:pt x="63" y="29"/>
                    </a:lnTo>
                    <a:lnTo>
                      <a:pt x="61" y="29"/>
                    </a:lnTo>
                    <a:lnTo>
                      <a:pt x="61" y="27"/>
                    </a:lnTo>
                    <a:lnTo>
                      <a:pt x="59" y="24"/>
                    </a:lnTo>
                    <a:lnTo>
                      <a:pt x="58" y="24"/>
                    </a:lnTo>
                    <a:lnTo>
                      <a:pt x="58" y="22"/>
                    </a:lnTo>
                    <a:lnTo>
                      <a:pt x="59" y="22"/>
                    </a:lnTo>
                    <a:lnTo>
                      <a:pt x="61" y="19"/>
                    </a:lnTo>
                    <a:lnTo>
                      <a:pt x="63" y="17"/>
                    </a:lnTo>
                    <a:lnTo>
                      <a:pt x="64" y="12"/>
                    </a:lnTo>
                    <a:lnTo>
                      <a:pt x="68" y="7"/>
                    </a:lnTo>
                    <a:lnTo>
                      <a:pt x="68" y="2"/>
                    </a:lnTo>
                    <a:lnTo>
                      <a:pt x="68" y="0"/>
                    </a:lnTo>
                    <a:lnTo>
                      <a:pt x="76" y="3"/>
                    </a:lnTo>
                    <a:lnTo>
                      <a:pt x="78" y="3"/>
                    </a:lnTo>
                    <a:lnTo>
                      <a:pt x="97" y="8"/>
                    </a:lnTo>
                    <a:lnTo>
                      <a:pt x="110" y="14"/>
                    </a:lnTo>
                    <a:lnTo>
                      <a:pt x="119" y="15"/>
                    </a:lnTo>
                    <a:lnTo>
                      <a:pt x="130" y="19"/>
                    </a:lnTo>
                    <a:lnTo>
                      <a:pt x="139" y="20"/>
                    </a:lnTo>
                    <a:lnTo>
                      <a:pt x="144" y="22"/>
                    </a:lnTo>
                    <a:lnTo>
                      <a:pt x="152" y="25"/>
                    </a:lnTo>
                    <a:lnTo>
                      <a:pt x="154" y="25"/>
                    </a:lnTo>
                    <a:lnTo>
                      <a:pt x="181" y="34"/>
                    </a:lnTo>
                    <a:lnTo>
                      <a:pt x="191" y="36"/>
                    </a:lnTo>
                    <a:lnTo>
                      <a:pt x="200" y="37"/>
                    </a:lnTo>
                    <a:lnTo>
                      <a:pt x="207" y="41"/>
                    </a:lnTo>
                    <a:close/>
                  </a:path>
                </a:pathLst>
              </a:custGeom>
              <a:solidFill>
                <a:srgbClr val="A1C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Freeform 269"/>
              <p:cNvSpPr>
                <a:spLocks/>
              </p:cNvSpPr>
              <p:nvPr/>
            </p:nvSpPr>
            <p:spPr bwMode="auto">
              <a:xfrm>
                <a:off x="3213101" y="3627438"/>
                <a:ext cx="26988" cy="46038"/>
              </a:xfrm>
              <a:custGeom>
                <a:avLst/>
                <a:gdLst>
                  <a:gd name="T0" fmla="*/ 3 w 17"/>
                  <a:gd name="T1" fmla="*/ 2 h 29"/>
                  <a:gd name="T2" fmla="*/ 3 w 17"/>
                  <a:gd name="T3" fmla="*/ 4 h 29"/>
                  <a:gd name="T4" fmla="*/ 5 w 17"/>
                  <a:gd name="T5" fmla="*/ 7 h 29"/>
                  <a:gd name="T6" fmla="*/ 5 w 17"/>
                  <a:gd name="T7" fmla="*/ 9 h 29"/>
                  <a:gd name="T8" fmla="*/ 7 w 17"/>
                  <a:gd name="T9" fmla="*/ 14 h 29"/>
                  <a:gd name="T10" fmla="*/ 9 w 17"/>
                  <a:gd name="T11" fmla="*/ 14 h 29"/>
                  <a:gd name="T12" fmla="*/ 9 w 17"/>
                  <a:gd name="T13" fmla="*/ 15 h 29"/>
                  <a:gd name="T14" fmla="*/ 10 w 17"/>
                  <a:gd name="T15" fmla="*/ 17 h 29"/>
                  <a:gd name="T16" fmla="*/ 10 w 17"/>
                  <a:gd name="T17" fmla="*/ 19 h 29"/>
                  <a:gd name="T18" fmla="*/ 15 w 17"/>
                  <a:gd name="T19" fmla="*/ 26 h 29"/>
                  <a:gd name="T20" fmla="*/ 17 w 17"/>
                  <a:gd name="T21" fmla="*/ 27 h 29"/>
                  <a:gd name="T22" fmla="*/ 15 w 17"/>
                  <a:gd name="T23" fmla="*/ 29 h 29"/>
                  <a:gd name="T24" fmla="*/ 15 w 17"/>
                  <a:gd name="T25" fmla="*/ 27 h 29"/>
                  <a:gd name="T26" fmla="*/ 14 w 17"/>
                  <a:gd name="T27" fmla="*/ 27 h 29"/>
                  <a:gd name="T28" fmla="*/ 12 w 17"/>
                  <a:gd name="T29" fmla="*/ 27 h 29"/>
                  <a:gd name="T30" fmla="*/ 10 w 17"/>
                  <a:gd name="T31" fmla="*/ 29 h 29"/>
                  <a:gd name="T32" fmla="*/ 9 w 17"/>
                  <a:gd name="T33" fmla="*/ 26 h 29"/>
                  <a:gd name="T34" fmla="*/ 7 w 17"/>
                  <a:gd name="T35" fmla="*/ 24 h 29"/>
                  <a:gd name="T36" fmla="*/ 5 w 17"/>
                  <a:gd name="T37" fmla="*/ 22 h 29"/>
                  <a:gd name="T38" fmla="*/ 5 w 17"/>
                  <a:gd name="T39" fmla="*/ 21 h 29"/>
                  <a:gd name="T40" fmla="*/ 5 w 17"/>
                  <a:gd name="T41" fmla="*/ 19 h 29"/>
                  <a:gd name="T42" fmla="*/ 3 w 17"/>
                  <a:gd name="T43" fmla="*/ 17 h 29"/>
                  <a:gd name="T44" fmla="*/ 3 w 17"/>
                  <a:gd name="T45" fmla="*/ 15 h 29"/>
                  <a:gd name="T46" fmla="*/ 3 w 17"/>
                  <a:gd name="T47" fmla="*/ 10 h 29"/>
                  <a:gd name="T48" fmla="*/ 3 w 17"/>
                  <a:gd name="T49" fmla="*/ 9 h 29"/>
                  <a:gd name="T50" fmla="*/ 2 w 17"/>
                  <a:gd name="T51" fmla="*/ 7 h 29"/>
                  <a:gd name="T52" fmla="*/ 2 w 17"/>
                  <a:gd name="T53" fmla="*/ 4 h 29"/>
                  <a:gd name="T54" fmla="*/ 2 w 17"/>
                  <a:gd name="T55" fmla="*/ 2 h 29"/>
                  <a:gd name="T56" fmla="*/ 0 w 17"/>
                  <a:gd name="T57" fmla="*/ 2 h 29"/>
                  <a:gd name="T58" fmla="*/ 2 w 17"/>
                  <a:gd name="T59" fmla="*/ 0 h 29"/>
                  <a:gd name="T60" fmla="*/ 3 w 17"/>
                  <a:gd name="T61" fmla="*/ 0 h 29"/>
                  <a:gd name="T62" fmla="*/ 3 w 17"/>
                  <a:gd name="T6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29">
                    <a:moveTo>
                      <a:pt x="3" y="2"/>
                    </a:moveTo>
                    <a:lnTo>
                      <a:pt x="3" y="4"/>
                    </a:lnTo>
                    <a:lnTo>
                      <a:pt x="5" y="7"/>
                    </a:lnTo>
                    <a:lnTo>
                      <a:pt x="5" y="9"/>
                    </a:lnTo>
                    <a:lnTo>
                      <a:pt x="7" y="14"/>
                    </a:lnTo>
                    <a:lnTo>
                      <a:pt x="9" y="14"/>
                    </a:lnTo>
                    <a:lnTo>
                      <a:pt x="9" y="15"/>
                    </a:lnTo>
                    <a:lnTo>
                      <a:pt x="10" y="17"/>
                    </a:lnTo>
                    <a:lnTo>
                      <a:pt x="10" y="19"/>
                    </a:lnTo>
                    <a:lnTo>
                      <a:pt x="15" y="26"/>
                    </a:lnTo>
                    <a:lnTo>
                      <a:pt x="17" y="27"/>
                    </a:lnTo>
                    <a:lnTo>
                      <a:pt x="15" y="29"/>
                    </a:lnTo>
                    <a:lnTo>
                      <a:pt x="15" y="27"/>
                    </a:lnTo>
                    <a:lnTo>
                      <a:pt x="14" y="27"/>
                    </a:lnTo>
                    <a:lnTo>
                      <a:pt x="12" y="27"/>
                    </a:lnTo>
                    <a:lnTo>
                      <a:pt x="10" y="29"/>
                    </a:lnTo>
                    <a:lnTo>
                      <a:pt x="9" y="26"/>
                    </a:lnTo>
                    <a:lnTo>
                      <a:pt x="7" y="24"/>
                    </a:lnTo>
                    <a:lnTo>
                      <a:pt x="5" y="22"/>
                    </a:lnTo>
                    <a:lnTo>
                      <a:pt x="5" y="21"/>
                    </a:lnTo>
                    <a:lnTo>
                      <a:pt x="5" y="19"/>
                    </a:lnTo>
                    <a:lnTo>
                      <a:pt x="3" y="17"/>
                    </a:lnTo>
                    <a:lnTo>
                      <a:pt x="3" y="15"/>
                    </a:lnTo>
                    <a:lnTo>
                      <a:pt x="3" y="10"/>
                    </a:lnTo>
                    <a:lnTo>
                      <a:pt x="3" y="9"/>
                    </a:lnTo>
                    <a:lnTo>
                      <a:pt x="2" y="7"/>
                    </a:lnTo>
                    <a:lnTo>
                      <a:pt x="2" y="4"/>
                    </a:lnTo>
                    <a:lnTo>
                      <a:pt x="2" y="2"/>
                    </a:lnTo>
                    <a:lnTo>
                      <a:pt x="0" y="2"/>
                    </a:lnTo>
                    <a:lnTo>
                      <a:pt x="2" y="0"/>
                    </a:lnTo>
                    <a:lnTo>
                      <a:pt x="3" y="0"/>
                    </a:lnTo>
                    <a:lnTo>
                      <a:pt x="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Freeform 270"/>
              <p:cNvSpPr>
                <a:spLocks/>
              </p:cNvSpPr>
              <p:nvPr/>
            </p:nvSpPr>
            <p:spPr bwMode="auto">
              <a:xfrm>
                <a:off x="3097213" y="3554413"/>
                <a:ext cx="19050" cy="14288"/>
              </a:xfrm>
              <a:custGeom>
                <a:avLst/>
                <a:gdLst>
                  <a:gd name="T0" fmla="*/ 7 w 12"/>
                  <a:gd name="T1" fmla="*/ 2 h 9"/>
                  <a:gd name="T2" fmla="*/ 9 w 12"/>
                  <a:gd name="T3" fmla="*/ 4 h 9"/>
                  <a:gd name="T4" fmla="*/ 10 w 12"/>
                  <a:gd name="T5" fmla="*/ 6 h 9"/>
                  <a:gd name="T6" fmla="*/ 12 w 12"/>
                  <a:gd name="T7" fmla="*/ 9 h 9"/>
                  <a:gd name="T8" fmla="*/ 10 w 12"/>
                  <a:gd name="T9" fmla="*/ 9 h 9"/>
                  <a:gd name="T10" fmla="*/ 9 w 12"/>
                  <a:gd name="T11" fmla="*/ 9 h 9"/>
                  <a:gd name="T12" fmla="*/ 7 w 12"/>
                  <a:gd name="T13" fmla="*/ 9 h 9"/>
                  <a:gd name="T14" fmla="*/ 5 w 12"/>
                  <a:gd name="T15" fmla="*/ 7 h 9"/>
                  <a:gd name="T16" fmla="*/ 4 w 12"/>
                  <a:gd name="T17" fmla="*/ 7 h 9"/>
                  <a:gd name="T18" fmla="*/ 2 w 12"/>
                  <a:gd name="T19" fmla="*/ 6 h 9"/>
                  <a:gd name="T20" fmla="*/ 0 w 12"/>
                  <a:gd name="T21" fmla="*/ 4 h 9"/>
                  <a:gd name="T22" fmla="*/ 0 w 12"/>
                  <a:gd name="T23" fmla="*/ 2 h 9"/>
                  <a:gd name="T24" fmla="*/ 0 w 12"/>
                  <a:gd name="T25" fmla="*/ 0 h 9"/>
                  <a:gd name="T26" fmla="*/ 2 w 12"/>
                  <a:gd name="T27" fmla="*/ 0 h 9"/>
                  <a:gd name="T28" fmla="*/ 4 w 12"/>
                  <a:gd name="T29" fmla="*/ 0 h 9"/>
                  <a:gd name="T30" fmla="*/ 5 w 12"/>
                  <a:gd name="T31" fmla="*/ 0 h 9"/>
                  <a:gd name="T32" fmla="*/ 7 w 12"/>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9">
                    <a:moveTo>
                      <a:pt x="7" y="2"/>
                    </a:moveTo>
                    <a:lnTo>
                      <a:pt x="9" y="4"/>
                    </a:lnTo>
                    <a:lnTo>
                      <a:pt x="10" y="6"/>
                    </a:lnTo>
                    <a:lnTo>
                      <a:pt x="12" y="9"/>
                    </a:lnTo>
                    <a:lnTo>
                      <a:pt x="10" y="9"/>
                    </a:lnTo>
                    <a:lnTo>
                      <a:pt x="9" y="9"/>
                    </a:lnTo>
                    <a:lnTo>
                      <a:pt x="7" y="9"/>
                    </a:lnTo>
                    <a:lnTo>
                      <a:pt x="5" y="7"/>
                    </a:lnTo>
                    <a:lnTo>
                      <a:pt x="4" y="7"/>
                    </a:lnTo>
                    <a:lnTo>
                      <a:pt x="2" y="6"/>
                    </a:lnTo>
                    <a:lnTo>
                      <a:pt x="0" y="4"/>
                    </a:lnTo>
                    <a:lnTo>
                      <a:pt x="0" y="2"/>
                    </a:lnTo>
                    <a:lnTo>
                      <a:pt x="0" y="0"/>
                    </a:lnTo>
                    <a:lnTo>
                      <a:pt x="2" y="0"/>
                    </a:lnTo>
                    <a:lnTo>
                      <a:pt x="4" y="0"/>
                    </a:lnTo>
                    <a:lnTo>
                      <a:pt x="5" y="0"/>
                    </a:lnTo>
                    <a:lnTo>
                      <a:pt x="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Freeform 271"/>
              <p:cNvSpPr>
                <a:spLocks/>
              </p:cNvSpPr>
              <p:nvPr/>
            </p:nvSpPr>
            <p:spPr bwMode="auto">
              <a:xfrm>
                <a:off x="3235326" y="3552825"/>
                <a:ext cx="31750" cy="38100"/>
              </a:xfrm>
              <a:custGeom>
                <a:avLst/>
                <a:gdLst>
                  <a:gd name="T0" fmla="*/ 0 w 20"/>
                  <a:gd name="T1" fmla="*/ 0 h 24"/>
                  <a:gd name="T2" fmla="*/ 3 w 20"/>
                  <a:gd name="T3" fmla="*/ 1 h 24"/>
                  <a:gd name="T4" fmla="*/ 5 w 20"/>
                  <a:gd name="T5" fmla="*/ 1 h 24"/>
                  <a:gd name="T6" fmla="*/ 6 w 20"/>
                  <a:gd name="T7" fmla="*/ 5 h 24"/>
                  <a:gd name="T8" fmla="*/ 8 w 20"/>
                  <a:gd name="T9" fmla="*/ 5 h 24"/>
                  <a:gd name="T10" fmla="*/ 10 w 20"/>
                  <a:gd name="T11" fmla="*/ 8 h 24"/>
                  <a:gd name="T12" fmla="*/ 13 w 20"/>
                  <a:gd name="T13" fmla="*/ 8 h 24"/>
                  <a:gd name="T14" fmla="*/ 15 w 20"/>
                  <a:gd name="T15" fmla="*/ 12 h 24"/>
                  <a:gd name="T16" fmla="*/ 17 w 20"/>
                  <a:gd name="T17" fmla="*/ 12 h 24"/>
                  <a:gd name="T18" fmla="*/ 17 w 20"/>
                  <a:gd name="T19" fmla="*/ 13 h 24"/>
                  <a:gd name="T20" fmla="*/ 18 w 20"/>
                  <a:gd name="T21" fmla="*/ 18 h 24"/>
                  <a:gd name="T22" fmla="*/ 18 w 20"/>
                  <a:gd name="T23" fmla="*/ 20 h 24"/>
                  <a:gd name="T24" fmla="*/ 20 w 20"/>
                  <a:gd name="T25" fmla="*/ 20 h 24"/>
                  <a:gd name="T26" fmla="*/ 20 w 20"/>
                  <a:gd name="T27" fmla="*/ 22 h 24"/>
                  <a:gd name="T28" fmla="*/ 20 w 20"/>
                  <a:gd name="T29" fmla="*/ 24 h 24"/>
                  <a:gd name="T30" fmla="*/ 18 w 20"/>
                  <a:gd name="T31" fmla="*/ 24 h 24"/>
                  <a:gd name="T32" fmla="*/ 17 w 20"/>
                  <a:gd name="T33" fmla="*/ 24 h 24"/>
                  <a:gd name="T34" fmla="*/ 15 w 20"/>
                  <a:gd name="T35" fmla="*/ 22 h 24"/>
                  <a:gd name="T36" fmla="*/ 13 w 20"/>
                  <a:gd name="T37" fmla="*/ 20 h 24"/>
                  <a:gd name="T38" fmla="*/ 12 w 20"/>
                  <a:gd name="T39" fmla="*/ 20 h 24"/>
                  <a:gd name="T40" fmla="*/ 8 w 20"/>
                  <a:gd name="T41" fmla="*/ 20 h 24"/>
                  <a:gd name="T42" fmla="*/ 6 w 20"/>
                  <a:gd name="T43" fmla="*/ 18 h 24"/>
                  <a:gd name="T44" fmla="*/ 5 w 20"/>
                  <a:gd name="T45" fmla="*/ 17 h 24"/>
                  <a:gd name="T46" fmla="*/ 5 w 20"/>
                  <a:gd name="T47" fmla="*/ 15 h 24"/>
                  <a:gd name="T48" fmla="*/ 6 w 20"/>
                  <a:gd name="T49" fmla="*/ 13 h 24"/>
                  <a:gd name="T50" fmla="*/ 6 w 20"/>
                  <a:gd name="T51" fmla="*/ 12 h 24"/>
                  <a:gd name="T52" fmla="*/ 6 w 20"/>
                  <a:gd name="T53" fmla="*/ 8 h 24"/>
                  <a:gd name="T54" fmla="*/ 6 w 20"/>
                  <a:gd name="T55" fmla="*/ 7 h 24"/>
                  <a:gd name="T56" fmla="*/ 5 w 20"/>
                  <a:gd name="T57" fmla="*/ 7 h 24"/>
                  <a:gd name="T58" fmla="*/ 3 w 20"/>
                  <a:gd name="T59" fmla="*/ 5 h 24"/>
                  <a:gd name="T60" fmla="*/ 1 w 20"/>
                  <a:gd name="T61" fmla="*/ 5 h 24"/>
                  <a:gd name="T62" fmla="*/ 1 w 20"/>
                  <a:gd name="T63" fmla="*/ 3 h 24"/>
                  <a:gd name="T64" fmla="*/ 0 w 20"/>
                  <a:gd name="T65" fmla="*/ 3 h 24"/>
                  <a:gd name="T66" fmla="*/ 0 w 20"/>
                  <a:gd name="T6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0"/>
                    </a:moveTo>
                    <a:lnTo>
                      <a:pt x="3" y="1"/>
                    </a:lnTo>
                    <a:lnTo>
                      <a:pt x="5" y="1"/>
                    </a:lnTo>
                    <a:lnTo>
                      <a:pt x="6" y="5"/>
                    </a:lnTo>
                    <a:lnTo>
                      <a:pt x="8" y="5"/>
                    </a:lnTo>
                    <a:lnTo>
                      <a:pt x="10" y="8"/>
                    </a:lnTo>
                    <a:lnTo>
                      <a:pt x="13" y="8"/>
                    </a:lnTo>
                    <a:lnTo>
                      <a:pt x="15" y="12"/>
                    </a:lnTo>
                    <a:lnTo>
                      <a:pt x="17" y="12"/>
                    </a:lnTo>
                    <a:lnTo>
                      <a:pt x="17" y="13"/>
                    </a:lnTo>
                    <a:lnTo>
                      <a:pt x="18" y="18"/>
                    </a:lnTo>
                    <a:lnTo>
                      <a:pt x="18" y="20"/>
                    </a:lnTo>
                    <a:lnTo>
                      <a:pt x="20" y="20"/>
                    </a:lnTo>
                    <a:lnTo>
                      <a:pt x="20" y="22"/>
                    </a:lnTo>
                    <a:lnTo>
                      <a:pt x="20" y="24"/>
                    </a:lnTo>
                    <a:lnTo>
                      <a:pt x="18" y="24"/>
                    </a:lnTo>
                    <a:lnTo>
                      <a:pt x="17" y="24"/>
                    </a:lnTo>
                    <a:lnTo>
                      <a:pt x="15" y="22"/>
                    </a:lnTo>
                    <a:lnTo>
                      <a:pt x="13" y="20"/>
                    </a:lnTo>
                    <a:lnTo>
                      <a:pt x="12" y="20"/>
                    </a:lnTo>
                    <a:lnTo>
                      <a:pt x="8" y="20"/>
                    </a:lnTo>
                    <a:lnTo>
                      <a:pt x="6" y="18"/>
                    </a:lnTo>
                    <a:lnTo>
                      <a:pt x="5" y="17"/>
                    </a:lnTo>
                    <a:lnTo>
                      <a:pt x="5" y="15"/>
                    </a:lnTo>
                    <a:lnTo>
                      <a:pt x="6" y="13"/>
                    </a:lnTo>
                    <a:lnTo>
                      <a:pt x="6" y="12"/>
                    </a:lnTo>
                    <a:lnTo>
                      <a:pt x="6" y="8"/>
                    </a:lnTo>
                    <a:lnTo>
                      <a:pt x="6" y="7"/>
                    </a:lnTo>
                    <a:lnTo>
                      <a:pt x="5" y="7"/>
                    </a:lnTo>
                    <a:lnTo>
                      <a:pt x="3" y="5"/>
                    </a:lnTo>
                    <a:lnTo>
                      <a:pt x="1" y="5"/>
                    </a:lnTo>
                    <a:lnTo>
                      <a:pt x="1" y="3"/>
                    </a:lnTo>
                    <a:lnTo>
                      <a:pt x="0"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Freeform 272"/>
              <p:cNvSpPr>
                <a:spLocks/>
              </p:cNvSpPr>
              <p:nvPr/>
            </p:nvSpPr>
            <p:spPr bwMode="auto">
              <a:xfrm>
                <a:off x="3148013" y="3432175"/>
                <a:ext cx="11113" cy="4763"/>
              </a:xfrm>
              <a:custGeom>
                <a:avLst/>
                <a:gdLst>
                  <a:gd name="T0" fmla="*/ 6 w 7"/>
                  <a:gd name="T1" fmla="*/ 1 h 3"/>
                  <a:gd name="T2" fmla="*/ 4 w 7"/>
                  <a:gd name="T3" fmla="*/ 3 h 3"/>
                  <a:gd name="T4" fmla="*/ 2 w 7"/>
                  <a:gd name="T5" fmla="*/ 1 h 3"/>
                  <a:gd name="T6" fmla="*/ 0 w 7"/>
                  <a:gd name="T7" fmla="*/ 1 h 3"/>
                  <a:gd name="T8" fmla="*/ 0 w 7"/>
                  <a:gd name="T9" fmla="*/ 0 h 3"/>
                  <a:gd name="T10" fmla="*/ 2 w 7"/>
                  <a:gd name="T11" fmla="*/ 1 h 3"/>
                  <a:gd name="T12" fmla="*/ 4 w 7"/>
                  <a:gd name="T13" fmla="*/ 1 h 3"/>
                  <a:gd name="T14" fmla="*/ 6 w 7"/>
                  <a:gd name="T15" fmla="*/ 1 h 3"/>
                  <a:gd name="T16" fmla="*/ 7 w 7"/>
                  <a:gd name="T17" fmla="*/ 1 h 3"/>
                  <a:gd name="T18" fmla="*/ 6 w 7"/>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6" y="1"/>
                    </a:moveTo>
                    <a:lnTo>
                      <a:pt x="4" y="3"/>
                    </a:lnTo>
                    <a:lnTo>
                      <a:pt x="2" y="1"/>
                    </a:lnTo>
                    <a:lnTo>
                      <a:pt x="0" y="1"/>
                    </a:lnTo>
                    <a:lnTo>
                      <a:pt x="0" y="0"/>
                    </a:lnTo>
                    <a:lnTo>
                      <a:pt x="2" y="1"/>
                    </a:lnTo>
                    <a:lnTo>
                      <a:pt x="4" y="1"/>
                    </a:lnTo>
                    <a:lnTo>
                      <a:pt x="6" y="1"/>
                    </a:lnTo>
                    <a:lnTo>
                      <a:pt x="7" y="1"/>
                    </a:lnTo>
                    <a:lnTo>
                      <a:pt x="6"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Freeform 273"/>
              <p:cNvSpPr>
                <a:spLocks/>
              </p:cNvSpPr>
              <p:nvPr/>
            </p:nvSpPr>
            <p:spPr bwMode="auto">
              <a:xfrm>
                <a:off x="3043238" y="3406775"/>
                <a:ext cx="33338" cy="25400"/>
              </a:xfrm>
              <a:custGeom>
                <a:avLst/>
                <a:gdLst>
                  <a:gd name="T0" fmla="*/ 17 w 21"/>
                  <a:gd name="T1" fmla="*/ 2 h 16"/>
                  <a:gd name="T2" fmla="*/ 16 w 21"/>
                  <a:gd name="T3" fmla="*/ 4 h 16"/>
                  <a:gd name="T4" fmla="*/ 16 w 21"/>
                  <a:gd name="T5" fmla="*/ 5 h 16"/>
                  <a:gd name="T6" fmla="*/ 17 w 21"/>
                  <a:gd name="T7" fmla="*/ 5 h 16"/>
                  <a:gd name="T8" fmla="*/ 17 w 21"/>
                  <a:gd name="T9" fmla="*/ 7 h 16"/>
                  <a:gd name="T10" fmla="*/ 19 w 21"/>
                  <a:gd name="T11" fmla="*/ 9 h 16"/>
                  <a:gd name="T12" fmla="*/ 21 w 21"/>
                  <a:gd name="T13" fmla="*/ 9 h 16"/>
                  <a:gd name="T14" fmla="*/ 21 w 21"/>
                  <a:gd name="T15" fmla="*/ 10 h 16"/>
                  <a:gd name="T16" fmla="*/ 21 w 21"/>
                  <a:gd name="T17" fmla="*/ 12 h 16"/>
                  <a:gd name="T18" fmla="*/ 19 w 21"/>
                  <a:gd name="T19" fmla="*/ 12 h 16"/>
                  <a:gd name="T20" fmla="*/ 17 w 21"/>
                  <a:gd name="T21" fmla="*/ 12 h 16"/>
                  <a:gd name="T22" fmla="*/ 14 w 21"/>
                  <a:gd name="T23" fmla="*/ 14 h 16"/>
                  <a:gd name="T24" fmla="*/ 11 w 21"/>
                  <a:gd name="T25" fmla="*/ 14 h 16"/>
                  <a:gd name="T26" fmla="*/ 9 w 21"/>
                  <a:gd name="T27" fmla="*/ 14 h 16"/>
                  <a:gd name="T28" fmla="*/ 7 w 21"/>
                  <a:gd name="T29" fmla="*/ 16 h 16"/>
                  <a:gd name="T30" fmla="*/ 4 w 21"/>
                  <a:gd name="T31" fmla="*/ 10 h 16"/>
                  <a:gd name="T32" fmla="*/ 4 w 21"/>
                  <a:gd name="T33" fmla="*/ 7 h 16"/>
                  <a:gd name="T34" fmla="*/ 2 w 21"/>
                  <a:gd name="T35" fmla="*/ 7 h 16"/>
                  <a:gd name="T36" fmla="*/ 2 w 21"/>
                  <a:gd name="T37" fmla="*/ 5 h 16"/>
                  <a:gd name="T38" fmla="*/ 2 w 21"/>
                  <a:gd name="T39" fmla="*/ 2 h 16"/>
                  <a:gd name="T40" fmla="*/ 0 w 21"/>
                  <a:gd name="T41" fmla="*/ 0 h 16"/>
                  <a:gd name="T42" fmla="*/ 2 w 21"/>
                  <a:gd name="T43" fmla="*/ 0 h 16"/>
                  <a:gd name="T44" fmla="*/ 4 w 21"/>
                  <a:gd name="T45" fmla="*/ 0 h 16"/>
                  <a:gd name="T46" fmla="*/ 4 w 21"/>
                  <a:gd name="T47" fmla="*/ 2 h 16"/>
                  <a:gd name="T48" fmla="*/ 7 w 21"/>
                  <a:gd name="T49" fmla="*/ 2 h 16"/>
                  <a:gd name="T50" fmla="*/ 9 w 21"/>
                  <a:gd name="T51" fmla="*/ 0 h 16"/>
                  <a:gd name="T52" fmla="*/ 11 w 21"/>
                  <a:gd name="T53" fmla="*/ 0 h 16"/>
                  <a:gd name="T54" fmla="*/ 11 w 21"/>
                  <a:gd name="T55" fmla="*/ 2 h 16"/>
                  <a:gd name="T56" fmla="*/ 14 w 21"/>
                  <a:gd name="T57" fmla="*/ 2 h 16"/>
                  <a:gd name="T58" fmla="*/ 16 w 21"/>
                  <a:gd name="T59" fmla="*/ 2 h 16"/>
                  <a:gd name="T60" fmla="*/ 16 w 21"/>
                  <a:gd name="T61" fmla="*/ 0 h 16"/>
                  <a:gd name="T62" fmla="*/ 17 w 21"/>
                  <a:gd name="T63" fmla="*/ 0 h 16"/>
                  <a:gd name="T64" fmla="*/ 17 w 21"/>
                  <a:gd name="T6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16">
                    <a:moveTo>
                      <a:pt x="17" y="2"/>
                    </a:moveTo>
                    <a:lnTo>
                      <a:pt x="16" y="4"/>
                    </a:lnTo>
                    <a:lnTo>
                      <a:pt x="16" y="5"/>
                    </a:lnTo>
                    <a:lnTo>
                      <a:pt x="17" y="5"/>
                    </a:lnTo>
                    <a:lnTo>
                      <a:pt x="17" y="7"/>
                    </a:lnTo>
                    <a:lnTo>
                      <a:pt x="19" y="9"/>
                    </a:lnTo>
                    <a:lnTo>
                      <a:pt x="21" y="9"/>
                    </a:lnTo>
                    <a:lnTo>
                      <a:pt x="21" y="10"/>
                    </a:lnTo>
                    <a:lnTo>
                      <a:pt x="21" y="12"/>
                    </a:lnTo>
                    <a:lnTo>
                      <a:pt x="19" y="12"/>
                    </a:lnTo>
                    <a:lnTo>
                      <a:pt x="17" y="12"/>
                    </a:lnTo>
                    <a:lnTo>
                      <a:pt x="14" y="14"/>
                    </a:lnTo>
                    <a:lnTo>
                      <a:pt x="11" y="14"/>
                    </a:lnTo>
                    <a:lnTo>
                      <a:pt x="9" y="14"/>
                    </a:lnTo>
                    <a:lnTo>
                      <a:pt x="7" y="16"/>
                    </a:lnTo>
                    <a:lnTo>
                      <a:pt x="4" y="10"/>
                    </a:lnTo>
                    <a:lnTo>
                      <a:pt x="4" y="7"/>
                    </a:lnTo>
                    <a:lnTo>
                      <a:pt x="2" y="7"/>
                    </a:lnTo>
                    <a:lnTo>
                      <a:pt x="2" y="5"/>
                    </a:lnTo>
                    <a:lnTo>
                      <a:pt x="2" y="2"/>
                    </a:lnTo>
                    <a:lnTo>
                      <a:pt x="0" y="0"/>
                    </a:lnTo>
                    <a:lnTo>
                      <a:pt x="2" y="0"/>
                    </a:lnTo>
                    <a:lnTo>
                      <a:pt x="4" y="0"/>
                    </a:lnTo>
                    <a:lnTo>
                      <a:pt x="4" y="2"/>
                    </a:lnTo>
                    <a:lnTo>
                      <a:pt x="7" y="2"/>
                    </a:lnTo>
                    <a:lnTo>
                      <a:pt x="9" y="0"/>
                    </a:lnTo>
                    <a:lnTo>
                      <a:pt x="11" y="0"/>
                    </a:lnTo>
                    <a:lnTo>
                      <a:pt x="11" y="2"/>
                    </a:lnTo>
                    <a:lnTo>
                      <a:pt x="14" y="2"/>
                    </a:lnTo>
                    <a:lnTo>
                      <a:pt x="16" y="2"/>
                    </a:lnTo>
                    <a:lnTo>
                      <a:pt x="16" y="0"/>
                    </a:lnTo>
                    <a:lnTo>
                      <a:pt x="17" y="0"/>
                    </a:lnTo>
                    <a:lnTo>
                      <a:pt x="1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Freeform 274"/>
              <p:cNvSpPr>
                <a:spLocks/>
              </p:cNvSpPr>
              <p:nvPr/>
            </p:nvSpPr>
            <p:spPr bwMode="auto">
              <a:xfrm>
                <a:off x="3016251" y="3390900"/>
                <a:ext cx="19050" cy="11113"/>
              </a:xfrm>
              <a:custGeom>
                <a:avLst/>
                <a:gdLst>
                  <a:gd name="T0" fmla="*/ 9 w 12"/>
                  <a:gd name="T1" fmla="*/ 4 h 7"/>
                  <a:gd name="T2" fmla="*/ 11 w 12"/>
                  <a:gd name="T3" fmla="*/ 4 h 7"/>
                  <a:gd name="T4" fmla="*/ 12 w 12"/>
                  <a:gd name="T5" fmla="*/ 4 h 7"/>
                  <a:gd name="T6" fmla="*/ 12 w 12"/>
                  <a:gd name="T7" fmla="*/ 5 h 7"/>
                  <a:gd name="T8" fmla="*/ 12 w 12"/>
                  <a:gd name="T9" fmla="*/ 7 h 7"/>
                  <a:gd name="T10" fmla="*/ 9 w 12"/>
                  <a:gd name="T11" fmla="*/ 7 h 7"/>
                  <a:gd name="T12" fmla="*/ 7 w 12"/>
                  <a:gd name="T13" fmla="*/ 5 h 7"/>
                  <a:gd name="T14" fmla="*/ 6 w 12"/>
                  <a:gd name="T15" fmla="*/ 4 h 7"/>
                  <a:gd name="T16" fmla="*/ 4 w 12"/>
                  <a:gd name="T17" fmla="*/ 4 h 7"/>
                  <a:gd name="T18" fmla="*/ 0 w 12"/>
                  <a:gd name="T19" fmla="*/ 4 h 7"/>
                  <a:gd name="T20" fmla="*/ 0 w 12"/>
                  <a:gd name="T21" fmla="*/ 2 h 7"/>
                  <a:gd name="T22" fmla="*/ 2 w 12"/>
                  <a:gd name="T23" fmla="*/ 4 h 7"/>
                  <a:gd name="T24" fmla="*/ 4 w 12"/>
                  <a:gd name="T25" fmla="*/ 2 h 7"/>
                  <a:gd name="T26" fmla="*/ 6 w 12"/>
                  <a:gd name="T27" fmla="*/ 2 h 7"/>
                  <a:gd name="T28" fmla="*/ 7 w 12"/>
                  <a:gd name="T29" fmla="*/ 2 h 7"/>
                  <a:gd name="T30" fmla="*/ 9 w 12"/>
                  <a:gd name="T31" fmla="*/ 2 h 7"/>
                  <a:gd name="T32" fmla="*/ 9 w 12"/>
                  <a:gd name="T33" fmla="*/ 0 h 7"/>
                  <a:gd name="T34" fmla="*/ 11 w 12"/>
                  <a:gd name="T35" fmla="*/ 2 h 7"/>
                  <a:gd name="T36" fmla="*/ 9 w 12"/>
                  <a:gd name="T37" fmla="*/ 2 h 7"/>
                  <a:gd name="T38" fmla="*/ 9 w 12"/>
                  <a:gd name="T3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7">
                    <a:moveTo>
                      <a:pt x="9" y="4"/>
                    </a:moveTo>
                    <a:lnTo>
                      <a:pt x="11" y="4"/>
                    </a:lnTo>
                    <a:lnTo>
                      <a:pt x="12" y="4"/>
                    </a:lnTo>
                    <a:lnTo>
                      <a:pt x="12" y="5"/>
                    </a:lnTo>
                    <a:lnTo>
                      <a:pt x="12" y="7"/>
                    </a:lnTo>
                    <a:lnTo>
                      <a:pt x="9" y="7"/>
                    </a:lnTo>
                    <a:lnTo>
                      <a:pt x="7" y="5"/>
                    </a:lnTo>
                    <a:lnTo>
                      <a:pt x="6" y="4"/>
                    </a:lnTo>
                    <a:lnTo>
                      <a:pt x="4" y="4"/>
                    </a:lnTo>
                    <a:lnTo>
                      <a:pt x="0" y="4"/>
                    </a:lnTo>
                    <a:lnTo>
                      <a:pt x="0" y="2"/>
                    </a:lnTo>
                    <a:lnTo>
                      <a:pt x="2" y="4"/>
                    </a:lnTo>
                    <a:lnTo>
                      <a:pt x="4" y="2"/>
                    </a:lnTo>
                    <a:lnTo>
                      <a:pt x="6" y="2"/>
                    </a:lnTo>
                    <a:lnTo>
                      <a:pt x="7" y="2"/>
                    </a:lnTo>
                    <a:lnTo>
                      <a:pt x="9" y="2"/>
                    </a:lnTo>
                    <a:lnTo>
                      <a:pt x="9" y="0"/>
                    </a:lnTo>
                    <a:lnTo>
                      <a:pt x="11" y="2"/>
                    </a:lnTo>
                    <a:lnTo>
                      <a:pt x="9" y="2"/>
                    </a:lnTo>
                    <a:lnTo>
                      <a:pt x="9"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Freeform 275"/>
              <p:cNvSpPr>
                <a:spLocks/>
              </p:cNvSpPr>
              <p:nvPr/>
            </p:nvSpPr>
            <p:spPr bwMode="auto">
              <a:xfrm>
                <a:off x="3086101" y="3405188"/>
                <a:ext cx="52388" cy="26988"/>
              </a:xfrm>
              <a:custGeom>
                <a:avLst/>
                <a:gdLst>
                  <a:gd name="T0" fmla="*/ 9 w 33"/>
                  <a:gd name="T1" fmla="*/ 5 h 17"/>
                  <a:gd name="T2" fmla="*/ 11 w 33"/>
                  <a:gd name="T3" fmla="*/ 5 h 17"/>
                  <a:gd name="T4" fmla="*/ 12 w 33"/>
                  <a:gd name="T5" fmla="*/ 5 h 17"/>
                  <a:gd name="T6" fmla="*/ 12 w 33"/>
                  <a:gd name="T7" fmla="*/ 6 h 17"/>
                  <a:gd name="T8" fmla="*/ 14 w 33"/>
                  <a:gd name="T9" fmla="*/ 6 h 17"/>
                  <a:gd name="T10" fmla="*/ 16 w 33"/>
                  <a:gd name="T11" fmla="*/ 6 h 17"/>
                  <a:gd name="T12" fmla="*/ 17 w 33"/>
                  <a:gd name="T13" fmla="*/ 8 h 17"/>
                  <a:gd name="T14" fmla="*/ 17 w 33"/>
                  <a:gd name="T15" fmla="*/ 10 h 17"/>
                  <a:gd name="T16" fmla="*/ 19 w 33"/>
                  <a:gd name="T17" fmla="*/ 11 h 17"/>
                  <a:gd name="T18" fmla="*/ 23 w 33"/>
                  <a:gd name="T19" fmla="*/ 13 h 17"/>
                  <a:gd name="T20" fmla="*/ 24 w 33"/>
                  <a:gd name="T21" fmla="*/ 13 h 17"/>
                  <a:gd name="T22" fmla="*/ 26 w 33"/>
                  <a:gd name="T23" fmla="*/ 13 h 17"/>
                  <a:gd name="T24" fmla="*/ 26 w 33"/>
                  <a:gd name="T25" fmla="*/ 11 h 17"/>
                  <a:gd name="T26" fmla="*/ 28 w 33"/>
                  <a:gd name="T27" fmla="*/ 10 h 17"/>
                  <a:gd name="T28" fmla="*/ 29 w 33"/>
                  <a:gd name="T29" fmla="*/ 10 h 17"/>
                  <a:gd name="T30" fmla="*/ 33 w 33"/>
                  <a:gd name="T31" fmla="*/ 13 h 17"/>
                  <a:gd name="T32" fmla="*/ 31 w 33"/>
                  <a:gd name="T33" fmla="*/ 15 h 17"/>
                  <a:gd name="T34" fmla="*/ 29 w 33"/>
                  <a:gd name="T35" fmla="*/ 15 h 17"/>
                  <a:gd name="T36" fmla="*/ 29 w 33"/>
                  <a:gd name="T37" fmla="*/ 17 h 17"/>
                  <a:gd name="T38" fmla="*/ 28 w 33"/>
                  <a:gd name="T39" fmla="*/ 17 h 17"/>
                  <a:gd name="T40" fmla="*/ 26 w 33"/>
                  <a:gd name="T41" fmla="*/ 17 h 17"/>
                  <a:gd name="T42" fmla="*/ 24 w 33"/>
                  <a:gd name="T43" fmla="*/ 17 h 17"/>
                  <a:gd name="T44" fmla="*/ 21 w 33"/>
                  <a:gd name="T45" fmla="*/ 15 h 17"/>
                  <a:gd name="T46" fmla="*/ 17 w 33"/>
                  <a:gd name="T47" fmla="*/ 17 h 17"/>
                  <a:gd name="T48" fmla="*/ 16 w 33"/>
                  <a:gd name="T49" fmla="*/ 17 h 17"/>
                  <a:gd name="T50" fmla="*/ 14 w 33"/>
                  <a:gd name="T51" fmla="*/ 17 h 17"/>
                  <a:gd name="T52" fmla="*/ 12 w 33"/>
                  <a:gd name="T53" fmla="*/ 17 h 17"/>
                  <a:gd name="T54" fmla="*/ 9 w 33"/>
                  <a:gd name="T55" fmla="*/ 15 h 17"/>
                  <a:gd name="T56" fmla="*/ 6 w 33"/>
                  <a:gd name="T57" fmla="*/ 13 h 17"/>
                  <a:gd name="T58" fmla="*/ 2 w 33"/>
                  <a:gd name="T59" fmla="*/ 11 h 17"/>
                  <a:gd name="T60" fmla="*/ 2 w 33"/>
                  <a:gd name="T61" fmla="*/ 10 h 17"/>
                  <a:gd name="T62" fmla="*/ 2 w 33"/>
                  <a:gd name="T63" fmla="*/ 8 h 17"/>
                  <a:gd name="T64" fmla="*/ 4 w 33"/>
                  <a:gd name="T65" fmla="*/ 6 h 17"/>
                  <a:gd name="T66" fmla="*/ 2 w 33"/>
                  <a:gd name="T67" fmla="*/ 5 h 17"/>
                  <a:gd name="T68" fmla="*/ 2 w 33"/>
                  <a:gd name="T69" fmla="*/ 3 h 17"/>
                  <a:gd name="T70" fmla="*/ 0 w 33"/>
                  <a:gd name="T71" fmla="*/ 1 h 17"/>
                  <a:gd name="T72" fmla="*/ 2 w 33"/>
                  <a:gd name="T73" fmla="*/ 0 h 17"/>
                  <a:gd name="T74" fmla="*/ 2 w 33"/>
                  <a:gd name="T75" fmla="*/ 1 h 17"/>
                  <a:gd name="T76" fmla="*/ 4 w 33"/>
                  <a:gd name="T77" fmla="*/ 1 h 17"/>
                  <a:gd name="T78" fmla="*/ 7 w 33"/>
                  <a:gd name="T79" fmla="*/ 3 h 17"/>
                  <a:gd name="T80" fmla="*/ 9 w 33"/>
                  <a:gd name="T81"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17">
                    <a:moveTo>
                      <a:pt x="9" y="5"/>
                    </a:moveTo>
                    <a:lnTo>
                      <a:pt x="11" y="5"/>
                    </a:lnTo>
                    <a:lnTo>
                      <a:pt x="12" y="5"/>
                    </a:lnTo>
                    <a:lnTo>
                      <a:pt x="12" y="6"/>
                    </a:lnTo>
                    <a:lnTo>
                      <a:pt x="14" y="6"/>
                    </a:lnTo>
                    <a:lnTo>
                      <a:pt x="16" y="6"/>
                    </a:lnTo>
                    <a:lnTo>
                      <a:pt x="17" y="8"/>
                    </a:lnTo>
                    <a:lnTo>
                      <a:pt x="17" y="10"/>
                    </a:lnTo>
                    <a:lnTo>
                      <a:pt x="19" y="11"/>
                    </a:lnTo>
                    <a:lnTo>
                      <a:pt x="23" y="13"/>
                    </a:lnTo>
                    <a:lnTo>
                      <a:pt x="24" y="13"/>
                    </a:lnTo>
                    <a:lnTo>
                      <a:pt x="26" y="13"/>
                    </a:lnTo>
                    <a:lnTo>
                      <a:pt x="26" y="11"/>
                    </a:lnTo>
                    <a:lnTo>
                      <a:pt x="28" y="10"/>
                    </a:lnTo>
                    <a:lnTo>
                      <a:pt x="29" y="10"/>
                    </a:lnTo>
                    <a:lnTo>
                      <a:pt x="33" y="13"/>
                    </a:lnTo>
                    <a:lnTo>
                      <a:pt x="31" y="15"/>
                    </a:lnTo>
                    <a:lnTo>
                      <a:pt x="29" y="15"/>
                    </a:lnTo>
                    <a:lnTo>
                      <a:pt x="29" y="17"/>
                    </a:lnTo>
                    <a:lnTo>
                      <a:pt x="28" y="17"/>
                    </a:lnTo>
                    <a:lnTo>
                      <a:pt x="26" y="17"/>
                    </a:lnTo>
                    <a:lnTo>
                      <a:pt x="24" y="17"/>
                    </a:lnTo>
                    <a:lnTo>
                      <a:pt x="21" y="15"/>
                    </a:lnTo>
                    <a:lnTo>
                      <a:pt x="17" y="17"/>
                    </a:lnTo>
                    <a:lnTo>
                      <a:pt x="16" y="17"/>
                    </a:lnTo>
                    <a:lnTo>
                      <a:pt x="14" y="17"/>
                    </a:lnTo>
                    <a:lnTo>
                      <a:pt x="12" y="17"/>
                    </a:lnTo>
                    <a:lnTo>
                      <a:pt x="9" y="15"/>
                    </a:lnTo>
                    <a:lnTo>
                      <a:pt x="6" y="13"/>
                    </a:lnTo>
                    <a:lnTo>
                      <a:pt x="2" y="11"/>
                    </a:lnTo>
                    <a:lnTo>
                      <a:pt x="2" y="10"/>
                    </a:lnTo>
                    <a:lnTo>
                      <a:pt x="2" y="8"/>
                    </a:lnTo>
                    <a:lnTo>
                      <a:pt x="4" y="6"/>
                    </a:lnTo>
                    <a:lnTo>
                      <a:pt x="2" y="5"/>
                    </a:lnTo>
                    <a:lnTo>
                      <a:pt x="2" y="3"/>
                    </a:lnTo>
                    <a:lnTo>
                      <a:pt x="0" y="1"/>
                    </a:lnTo>
                    <a:lnTo>
                      <a:pt x="2" y="0"/>
                    </a:lnTo>
                    <a:lnTo>
                      <a:pt x="2" y="1"/>
                    </a:lnTo>
                    <a:lnTo>
                      <a:pt x="4" y="1"/>
                    </a:lnTo>
                    <a:lnTo>
                      <a:pt x="7" y="3"/>
                    </a:lnTo>
                    <a:lnTo>
                      <a:pt x="9"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Freeform 276"/>
              <p:cNvSpPr>
                <a:spLocks/>
              </p:cNvSpPr>
              <p:nvPr/>
            </p:nvSpPr>
            <p:spPr bwMode="auto">
              <a:xfrm>
                <a:off x="2871788" y="2676525"/>
                <a:ext cx="3175" cy="4763"/>
              </a:xfrm>
              <a:custGeom>
                <a:avLst/>
                <a:gdLst>
                  <a:gd name="T0" fmla="*/ 2 w 2"/>
                  <a:gd name="T1" fmla="*/ 3 h 3"/>
                  <a:gd name="T2" fmla="*/ 0 w 2"/>
                  <a:gd name="T3" fmla="*/ 1 h 3"/>
                  <a:gd name="T4" fmla="*/ 2 w 2"/>
                  <a:gd name="T5" fmla="*/ 0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1"/>
                    </a:lnTo>
                    <a:lnTo>
                      <a:pt x="2" y="0"/>
                    </a:lnTo>
                    <a:lnTo>
                      <a:pt x="2" y="1"/>
                    </a:lnTo>
                    <a:lnTo>
                      <a:pt x="2"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Freeform 277"/>
              <p:cNvSpPr>
                <a:spLocks/>
              </p:cNvSpPr>
              <p:nvPr/>
            </p:nvSpPr>
            <p:spPr bwMode="auto">
              <a:xfrm>
                <a:off x="2954338" y="2678113"/>
                <a:ext cx="3175" cy="6350"/>
              </a:xfrm>
              <a:custGeom>
                <a:avLst/>
                <a:gdLst>
                  <a:gd name="T0" fmla="*/ 2 w 2"/>
                  <a:gd name="T1" fmla="*/ 2 h 4"/>
                  <a:gd name="T2" fmla="*/ 2 w 2"/>
                  <a:gd name="T3" fmla="*/ 4 h 4"/>
                  <a:gd name="T4" fmla="*/ 0 w 2"/>
                  <a:gd name="T5" fmla="*/ 2 h 4"/>
                  <a:gd name="T6" fmla="*/ 0 w 2"/>
                  <a:gd name="T7" fmla="*/ 0 h 4"/>
                  <a:gd name="T8" fmla="*/ 2 w 2"/>
                  <a:gd name="T9" fmla="*/ 0 h 4"/>
                  <a:gd name="T10" fmla="*/ 2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2"/>
                    </a:moveTo>
                    <a:lnTo>
                      <a:pt x="2" y="4"/>
                    </a:lnTo>
                    <a:lnTo>
                      <a:pt x="0" y="2"/>
                    </a:lnTo>
                    <a:lnTo>
                      <a:pt x="0" y="0"/>
                    </a:lnTo>
                    <a:lnTo>
                      <a:pt x="2" y="0"/>
                    </a:lnTo>
                    <a:lnTo>
                      <a:pt x="2"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Rectangle 278"/>
              <p:cNvSpPr>
                <a:spLocks noChangeArrowheads="1"/>
              </p:cNvSpPr>
              <p:nvPr/>
            </p:nvSpPr>
            <p:spPr bwMode="auto">
              <a:xfrm>
                <a:off x="2949576" y="2670175"/>
                <a:ext cx="3175" cy="31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Freeform 279"/>
              <p:cNvSpPr>
                <a:spLocks/>
              </p:cNvSpPr>
              <p:nvPr/>
            </p:nvSpPr>
            <p:spPr bwMode="auto">
              <a:xfrm>
                <a:off x="2844801" y="1898650"/>
                <a:ext cx="1003300" cy="1898650"/>
              </a:xfrm>
              <a:custGeom>
                <a:avLst/>
                <a:gdLst>
                  <a:gd name="T0" fmla="*/ 295 w 632"/>
                  <a:gd name="T1" fmla="*/ 66 h 1196"/>
                  <a:gd name="T2" fmla="*/ 317 w 632"/>
                  <a:gd name="T3" fmla="*/ 296 h 1196"/>
                  <a:gd name="T4" fmla="*/ 313 w 632"/>
                  <a:gd name="T5" fmla="*/ 461 h 1196"/>
                  <a:gd name="T6" fmla="*/ 525 w 632"/>
                  <a:gd name="T7" fmla="*/ 815 h 1196"/>
                  <a:gd name="T8" fmla="*/ 595 w 632"/>
                  <a:gd name="T9" fmla="*/ 928 h 1196"/>
                  <a:gd name="T10" fmla="*/ 630 w 632"/>
                  <a:gd name="T11" fmla="*/ 1037 h 1196"/>
                  <a:gd name="T12" fmla="*/ 598 w 632"/>
                  <a:gd name="T13" fmla="*/ 1060 h 1196"/>
                  <a:gd name="T14" fmla="*/ 573 w 632"/>
                  <a:gd name="T15" fmla="*/ 1118 h 1196"/>
                  <a:gd name="T16" fmla="*/ 568 w 632"/>
                  <a:gd name="T17" fmla="*/ 1164 h 1196"/>
                  <a:gd name="T18" fmla="*/ 430 w 632"/>
                  <a:gd name="T19" fmla="*/ 1182 h 1196"/>
                  <a:gd name="T20" fmla="*/ 337 w 632"/>
                  <a:gd name="T21" fmla="*/ 1147 h 1196"/>
                  <a:gd name="T22" fmla="*/ 342 w 632"/>
                  <a:gd name="T23" fmla="*/ 1110 h 1196"/>
                  <a:gd name="T24" fmla="*/ 324 w 632"/>
                  <a:gd name="T25" fmla="*/ 1064 h 1196"/>
                  <a:gd name="T26" fmla="*/ 300 w 632"/>
                  <a:gd name="T27" fmla="*/ 1033 h 1196"/>
                  <a:gd name="T28" fmla="*/ 278 w 632"/>
                  <a:gd name="T29" fmla="*/ 1023 h 1196"/>
                  <a:gd name="T30" fmla="*/ 271 w 632"/>
                  <a:gd name="T31" fmla="*/ 1001 h 1196"/>
                  <a:gd name="T32" fmla="*/ 242 w 632"/>
                  <a:gd name="T33" fmla="*/ 981 h 1196"/>
                  <a:gd name="T34" fmla="*/ 219 w 632"/>
                  <a:gd name="T35" fmla="*/ 964 h 1196"/>
                  <a:gd name="T36" fmla="*/ 205 w 632"/>
                  <a:gd name="T37" fmla="*/ 935 h 1196"/>
                  <a:gd name="T38" fmla="*/ 180 w 632"/>
                  <a:gd name="T39" fmla="*/ 920 h 1196"/>
                  <a:gd name="T40" fmla="*/ 149 w 632"/>
                  <a:gd name="T41" fmla="*/ 903 h 1196"/>
                  <a:gd name="T42" fmla="*/ 117 w 632"/>
                  <a:gd name="T43" fmla="*/ 888 h 1196"/>
                  <a:gd name="T44" fmla="*/ 119 w 632"/>
                  <a:gd name="T45" fmla="*/ 855 h 1196"/>
                  <a:gd name="T46" fmla="*/ 125 w 632"/>
                  <a:gd name="T47" fmla="*/ 822 h 1196"/>
                  <a:gd name="T48" fmla="*/ 112 w 632"/>
                  <a:gd name="T49" fmla="*/ 808 h 1196"/>
                  <a:gd name="T50" fmla="*/ 110 w 632"/>
                  <a:gd name="T51" fmla="*/ 779 h 1196"/>
                  <a:gd name="T52" fmla="*/ 90 w 632"/>
                  <a:gd name="T53" fmla="*/ 744 h 1196"/>
                  <a:gd name="T54" fmla="*/ 83 w 632"/>
                  <a:gd name="T55" fmla="*/ 717 h 1196"/>
                  <a:gd name="T56" fmla="*/ 71 w 632"/>
                  <a:gd name="T57" fmla="*/ 683 h 1196"/>
                  <a:gd name="T58" fmla="*/ 63 w 632"/>
                  <a:gd name="T59" fmla="*/ 656 h 1196"/>
                  <a:gd name="T60" fmla="*/ 69 w 632"/>
                  <a:gd name="T61" fmla="*/ 630 h 1196"/>
                  <a:gd name="T62" fmla="*/ 83 w 632"/>
                  <a:gd name="T63" fmla="*/ 600 h 1196"/>
                  <a:gd name="T64" fmla="*/ 59 w 632"/>
                  <a:gd name="T65" fmla="*/ 584 h 1196"/>
                  <a:gd name="T66" fmla="*/ 49 w 632"/>
                  <a:gd name="T67" fmla="*/ 561 h 1196"/>
                  <a:gd name="T68" fmla="*/ 51 w 632"/>
                  <a:gd name="T69" fmla="*/ 525 h 1196"/>
                  <a:gd name="T70" fmla="*/ 58 w 632"/>
                  <a:gd name="T71" fmla="*/ 493 h 1196"/>
                  <a:gd name="T72" fmla="*/ 64 w 632"/>
                  <a:gd name="T73" fmla="*/ 512 h 1196"/>
                  <a:gd name="T74" fmla="*/ 78 w 632"/>
                  <a:gd name="T75" fmla="*/ 532 h 1196"/>
                  <a:gd name="T76" fmla="*/ 76 w 632"/>
                  <a:gd name="T77" fmla="*/ 505 h 1196"/>
                  <a:gd name="T78" fmla="*/ 76 w 632"/>
                  <a:gd name="T79" fmla="*/ 488 h 1196"/>
                  <a:gd name="T80" fmla="*/ 76 w 632"/>
                  <a:gd name="T81" fmla="*/ 474 h 1196"/>
                  <a:gd name="T82" fmla="*/ 78 w 632"/>
                  <a:gd name="T83" fmla="*/ 456 h 1196"/>
                  <a:gd name="T84" fmla="*/ 69 w 632"/>
                  <a:gd name="T85" fmla="*/ 471 h 1196"/>
                  <a:gd name="T86" fmla="*/ 64 w 632"/>
                  <a:gd name="T87" fmla="*/ 484 h 1196"/>
                  <a:gd name="T88" fmla="*/ 49 w 632"/>
                  <a:gd name="T89" fmla="*/ 476 h 1196"/>
                  <a:gd name="T90" fmla="*/ 31 w 632"/>
                  <a:gd name="T91" fmla="*/ 457 h 1196"/>
                  <a:gd name="T92" fmla="*/ 37 w 632"/>
                  <a:gd name="T93" fmla="*/ 437 h 1196"/>
                  <a:gd name="T94" fmla="*/ 32 w 632"/>
                  <a:gd name="T95" fmla="*/ 422 h 1196"/>
                  <a:gd name="T96" fmla="*/ 20 w 632"/>
                  <a:gd name="T97" fmla="*/ 386 h 1196"/>
                  <a:gd name="T98" fmla="*/ 7 w 632"/>
                  <a:gd name="T99" fmla="*/ 354 h 1196"/>
                  <a:gd name="T100" fmla="*/ 10 w 632"/>
                  <a:gd name="T101" fmla="*/ 322 h 1196"/>
                  <a:gd name="T102" fmla="*/ 10 w 632"/>
                  <a:gd name="T103" fmla="*/ 293 h 1196"/>
                  <a:gd name="T104" fmla="*/ 22 w 632"/>
                  <a:gd name="T105" fmla="*/ 254 h 1196"/>
                  <a:gd name="T106" fmla="*/ 17 w 632"/>
                  <a:gd name="T107" fmla="*/ 220 h 1196"/>
                  <a:gd name="T108" fmla="*/ 3 w 632"/>
                  <a:gd name="T109" fmla="*/ 191 h 1196"/>
                  <a:gd name="T110" fmla="*/ 2 w 632"/>
                  <a:gd name="T111" fmla="*/ 164 h 1196"/>
                  <a:gd name="T112" fmla="*/ 32 w 632"/>
                  <a:gd name="T113" fmla="*/ 125 h 1196"/>
                  <a:gd name="T114" fmla="*/ 44 w 632"/>
                  <a:gd name="T115" fmla="*/ 95 h 1196"/>
                  <a:gd name="T116" fmla="*/ 63 w 632"/>
                  <a:gd name="T117" fmla="*/ 49 h 1196"/>
                  <a:gd name="T118" fmla="*/ 59 w 632"/>
                  <a:gd name="T119" fmla="*/ 24 h 1196"/>
                  <a:gd name="T120" fmla="*/ 119 w 632"/>
                  <a:gd name="T121" fmla="*/ 15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2" h="1196">
                    <a:moveTo>
                      <a:pt x="207" y="41"/>
                    </a:moveTo>
                    <a:lnTo>
                      <a:pt x="215" y="42"/>
                    </a:lnTo>
                    <a:lnTo>
                      <a:pt x="227" y="46"/>
                    </a:lnTo>
                    <a:lnTo>
                      <a:pt x="247" y="52"/>
                    </a:lnTo>
                    <a:lnTo>
                      <a:pt x="249" y="52"/>
                    </a:lnTo>
                    <a:lnTo>
                      <a:pt x="256" y="56"/>
                    </a:lnTo>
                    <a:lnTo>
                      <a:pt x="261" y="56"/>
                    </a:lnTo>
                    <a:lnTo>
                      <a:pt x="266" y="58"/>
                    </a:lnTo>
                    <a:lnTo>
                      <a:pt x="268" y="58"/>
                    </a:lnTo>
                    <a:lnTo>
                      <a:pt x="271" y="59"/>
                    </a:lnTo>
                    <a:lnTo>
                      <a:pt x="273" y="59"/>
                    </a:lnTo>
                    <a:lnTo>
                      <a:pt x="274" y="61"/>
                    </a:lnTo>
                    <a:lnTo>
                      <a:pt x="286" y="64"/>
                    </a:lnTo>
                    <a:lnTo>
                      <a:pt x="295" y="66"/>
                    </a:lnTo>
                    <a:lnTo>
                      <a:pt x="307" y="69"/>
                    </a:lnTo>
                    <a:lnTo>
                      <a:pt x="320" y="73"/>
                    </a:lnTo>
                    <a:lnTo>
                      <a:pt x="347" y="80"/>
                    </a:lnTo>
                    <a:lnTo>
                      <a:pt x="349" y="81"/>
                    </a:lnTo>
                    <a:lnTo>
                      <a:pt x="369" y="86"/>
                    </a:lnTo>
                    <a:lnTo>
                      <a:pt x="347" y="174"/>
                    </a:lnTo>
                    <a:lnTo>
                      <a:pt x="339" y="208"/>
                    </a:lnTo>
                    <a:lnTo>
                      <a:pt x="339" y="210"/>
                    </a:lnTo>
                    <a:lnTo>
                      <a:pt x="329" y="249"/>
                    </a:lnTo>
                    <a:lnTo>
                      <a:pt x="324" y="269"/>
                    </a:lnTo>
                    <a:lnTo>
                      <a:pt x="322" y="276"/>
                    </a:lnTo>
                    <a:lnTo>
                      <a:pt x="317" y="290"/>
                    </a:lnTo>
                    <a:lnTo>
                      <a:pt x="317" y="295"/>
                    </a:lnTo>
                    <a:lnTo>
                      <a:pt x="317" y="296"/>
                    </a:lnTo>
                    <a:lnTo>
                      <a:pt x="315" y="296"/>
                    </a:lnTo>
                    <a:lnTo>
                      <a:pt x="307" y="329"/>
                    </a:lnTo>
                    <a:lnTo>
                      <a:pt x="305" y="334"/>
                    </a:lnTo>
                    <a:lnTo>
                      <a:pt x="298" y="364"/>
                    </a:lnTo>
                    <a:lnTo>
                      <a:pt x="295" y="378"/>
                    </a:lnTo>
                    <a:lnTo>
                      <a:pt x="293" y="379"/>
                    </a:lnTo>
                    <a:lnTo>
                      <a:pt x="291" y="388"/>
                    </a:lnTo>
                    <a:lnTo>
                      <a:pt x="290" y="395"/>
                    </a:lnTo>
                    <a:lnTo>
                      <a:pt x="288" y="401"/>
                    </a:lnTo>
                    <a:lnTo>
                      <a:pt x="288" y="407"/>
                    </a:lnTo>
                    <a:lnTo>
                      <a:pt x="285" y="413"/>
                    </a:lnTo>
                    <a:lnTo>
                      <a:pt x="291" y="422"/>
                    </a:lnTo>
                    <a:lnTo>
                      <a:pt x="308" y="452"/>
                    </a:lnTo>
                    <a:lnTo>
                      <a:pt x="313" y="461"/>
                    </a:lnTo>
                    <a:lnTo>
                      <a:pt x="317" y="466"/>
                    </a:lnTo>
                    <a:lnTo>
                      <a:pt x="324" y="478"/>
                    </a:lnTo>
                    <a:lnTo>
                      <a:pt x="334" y="493"/>
                    </a:lnTo>
                    <a:lnTo>
                      <a:pt x="335" y="496"/>
                    </a:lnTo>
                    <a:lnTo>
                      <a:pt x="357" y="532"/>
                    </a:lnTo>
                    <a:lnTo>
                      <a:pt x="376" y="564"/>
                    </a:lnTo>
                    <a:lnTo>
                      <a:pt x="398" y="601"/>
                    </a:lnTo>
                    <a:lnTo>
                      <a:pt x="410" y="622"/>
                    </a:lnTo>
                    <a:lnTo>
                      <a:pt x="430" y="654"/>
                    </a:lnTo>
                    <a:lnTo>
                      <a:pt x="451" y="688"/>
                    </a:lnTo>
                    <a:lnTo>
                      <a:pt x="459" y="705"/>
                    </a:lnTo>
                    <a:lnTo>
                      <a:pt x="491" y="756"/>
                    </a:lnTo>
                    <a:lnTo>
                      <a:pt x="515" y="796"/>
                    </a:lnTo>
                    <a:lnTo>
                      <a:pt x="525" y="815"/>
                    </a:lnTo>
                    <a:lnTo>
                      <a:pt x="527" y="816"/>
                    </a:lnTo>
                    <a:lnTo>
                      <a:pt x="530" y="822"/>
                    </a:lnTo>
                    <a:lnTo>
                      <a:pt x="540" y="837"/>
                    </a:lnTo>
                    <a:lnTo>
                      <a:pt x="542" y="842"/>
                    </a:lnTo>
                    <a:lnTo>
                      <a:pt x="557" y="866"/>
                    </a:lnTo>
                    <a:lnTo>
                      <a:pt x="557" y="867"/>
                    </a:lnTo>
                    <a:lnTo>
                      <a:pt x="559" y="867"/>
                    </a:lnTo>
                    <a:lnTo>
                      <a:pt x="564" y="877"/>
                    </a:lnTo>
                    <a:lnTo>
                      <a:pt x="566" y="881"/>
                    </a:lnTo>
                    <a:lnTo>
                      <a:pt x="569" y="884"/>
                    </a:lnTo>
                    <a:lnTo>
                      <a:pt x="573" y="891"/>
                    </a:lnTo>
                    <a:lnTo>
                      <a:pt x="574" y="893"/>
                    </a:lnTo>
                    <a:lnTo>
                      <a:pt x="588" y="916"/>
                    </a:lnTo>
                    <a:lnTo>
                      <a:pt x="595" y="928"/>
                    </a:lnTo>
                    <a:lnTo>
                      <a:pt x="606" y="947"/>
                    </a:lnTo>
                    <a:lnTo>
                      <a:pt x="606" y="949"/>
                    </a:lnTo>
                    <a:lnTo>
                      <a:pt x="605" y="957"/>
                    </a:lnTo>
                    <a:lnTo>
                      <a:pt x="603" y="959"/>
                    </a:lnTo>
                    <a:lnTo>
                      <a:pt x="603" y="960"/>
                    </a:lnTo>
                    <a:lnTo>
                      <a:pt x="608" y="974"/>
                    </a:lnTo>
                    <a:lnTo>
                      <a:pt x="613" y="984"/>
                    </a:lnTo>
                    <a:lnTo>
                      <a:pt x="613" y="988"/>
                    </a:lnTo>
                    <a:lnTo>
                      <a:pt x="618" y="1011"/>
                    </a:lnTo>
                    <a:lnTo>
                      <a:pt x="623" y="1018"/>
                    </a:lnTo>
                    <a:lnTo>
                      <a:pt x="627" y="1023"/>
                    </a:lnTo>
                    <a:lnTo>
                      <a:pt x="628" y="1025"/>
                    </a:lnTo>
                    <a:lnTo>
                      <a:pt x="632" y="1032"/>
                    </a:lnTo>
                    <a:lnTo>
                      <a:pt x="630" y="1037"/>
                    </a:lnTo>
                    <a:lnTo>
                      <a:pt x="628" y="1037"/>
                    </a:lnTo>
                    <a:lnTo>
                      <a:pt x="622" y="1042"/>
                    </a:lnTo>
                    <a:lnTo>
                      <a:pt x="620" y="1043"/>
                    </a:lnTo>
                    <a:lnTo>
                      <a:pt x="613" y="1045"/>
                    </a:lnTo>
                    <a:lnTo>
                      <a:pt x="613" y="1047"/>
                    </a:lnTo>
                    <a:lnTo>
                      <a:pt x="608" y="1049"/>
                    </a:lnTo>
                    <a:lnTo>
                      <a:pt x="606" y="1049"/>
                    </a:lnTo>
                    <a:lnTo>
                      <a:pt x="605" y="1049"/>
                    </a:lnTo>
                    <a:lnTo>
                      <a:pt x="603" y="1049"/>
                    </a:lnTo>
                    <a:lnTo>
                      <a:pt x="603" y="1050"/>
                    </a:lnTo>
                    <a:lnTo>
                      <a:pt x="601" y="1050"/>
                    </a:lnTo>
                    <a:lnTo>
                      <a:pt x="601" y="1055"/>
                    </a:lnTo>
                    <a:lnTo>
                      <a:pt x="601" y="1057"/>
                    </a:lnTo>
                    <a:lnTo>
                      <a:pt x="598" y="1060"/>
                    </a:lnTo>
                    <a:lnTo>
                      <a:pt x="595" y="1062"/>
                    </a:lnTo>
                    <a:lnTo>
                      <a:pt x="591" y="1067"/>
                    </a:lnTo>
                    <a:lnTo>
                      <a:pt x="590" y="1076"/>
                    </a:lnTo>
                    <a:lnTo>
                      <a:pt x="590" y="1079"/>
                    </a:lnTo>
                    <a:lnTo>
                      <a:pt x="590" y="1086"/>
                    </a:lnTo>
                    <a:lnTo>
                      <a:pt x="590" y="1091"/>
                    </a:lnTo>
                    <a:lnTo>
                      <a:pt x="590" y="1093"/>
                    </a:lnTo>
                    <a:lnTo>
                      <a:pt x="586" y="1093"/>
                    </a:lnTo>
                    <a:lnTo>
                      <a:pt x="583" y="1103"/>
                    </a:lnTo>
                    <a:lnTo>
                      <a:pt x="583" y="1104"/>
                    </a:lnTo>
                    <a:lnTo>
                      <a:pt x="579" y="1110"/>
                    </a:lnTo>
                    <a:lnTo>
                      <a:pt x="576" y="1113"/>
                    </a:lnTo>
                    <a:lnTo>
                      <a:pt x="573" y="1116"/>
                    </a:lnTo>
                    <a:lnTo>
                      <a:pt x="573" y="1118"/>
                    </a:lnTo>
                    <a:lnTo>
                      <a:pt x="569" y="1120"/>
                    </a:lnTo>
                    <a:lnTo>
                      <a:pt x="564" y="1121"/>
                    </a:lnTo>
                    <a:lnTo>
                      <a:pt x="564" y="1128"/>
                    </a:lnTo>
                    <a:lnTo>
                      <a:pt x="564" y="1137"/>
                    </a:lnTo>
                    <a:lnTo>
                      <a:pt x="562" y="1145"/>
                    </a:lnTo>
                    <a:lnTo>
                      <a:pt x="562" y="1147"/>
                    </a:lnTo>
                    <a:lnTo>
                      <a:pt x="561" y="1149"/>
                    </a:lnTo>
                    <a:lnTo>
                      <a:pt x="561" y="1150"/>
                    </a:lnTo>
                    <a:lnTo>
                      <a:pt x="559" y="1154"/>
                    </a:lnTo>
                    <a:lnTo>
                      <a:pt x="557" y="1155"/>
                    </a:lnTo>
                    <a:lnTo>
                      <a:pt x="561" y="1160"/>
                    </a:lnTo>
                    <a:lnTo>
                      <a:pt x="564" y="1162"/>
                    </a:lnTo>
                    <a:lnTo>
                      <a:pt x="566" y="1164"/>
                    </a:lnTo>
                    <a:lnTo>
                      <a:pt x="568" y="1164"/>
                    </a:lnTo>
                    <a:lnTo>
                      <a:pt x="568" y="1162"/>
                    </a:lnTo>
                    <a:lnTo>
                      <a:pt x="573" y="1164"/>
                    </a:lnTo>
                    <a:lnTo>
                      <a:pt x="573" y="1165"/>
                    </a:lnTo>
                    <a:lnTo>
                      <a:pt x="576" y="1172"/>
                    </a:lnTo>
                    <a:lnTo>
                      <a:pt x="574" y="1179"/>
                    </a:lnTo>
                    <a:lnTo>
                      <a:pt x="574" y="1182"/>
                    </a:lnTo>
                    <a:lnTo>
                      <a:pt x="569" y="1187"/>
                    </a:lnTo>
                    <a:lnTo>
                      <a:pt x="557" y="1196"/>
                    </a:lnTo>
                    <a:lnTo>
                      <a:pt x="554" y="1194"/>
                    </a:lnTo>
                    <a:lnTo>
                      <a:pt x="552" y="1194"/>
                    </a:lnTo>
                    <a:lnTo>
                      <a:pt x="549" y="1194"/>
                    </a:lnTo>
                    <a:lnTo>
                      <a:pt x="486" y="1187"/>
                    </a:lnTo>
                    <a:lnTo>
                      <a:pt x="451" y="1184"/>
                    </a:lnTo>
                    <a:lnTo>
                      <a:pt x="430" y="1182"/>
                    </a:lnTo>
                    <a:lnTo>
                      <a:pt x="407" y="1179"/>
                    </a:lnTo>
                    <a:lnTo>
                      <a:pt x="344" y="1172"/>
                    </a:lnTo>
                    <a:lnTo>
                      <a:pt x="344" y="1167"/>
                    </a:lnTo>
                    <a:lnTo>
                      <a:pt x="344" y="1165"/>
                    </a:lnTo>
                    <a:lnTo>
                      <a:pt x="344" y="1162"/>
                    </a:lnTo>
                    <a:lnTo>
                      <a:pt x="344" y="1157"/>
                    </a:lnTo>
                    <a:lnTo>
                      <a:pt x="342" y="1155"/>
                    </a:lnTo>
                    <a:lnTo>
                      <a:pt x="342" y="1154"/>
                    </a:lnTo>
                    <a:lnTo>
                      <a:pt x="341" y="1154"/>
                    </a:lnTo>
                    <a:lnTo>
                      <a:pt x="339" y="1154"/>
                    </a:lnTo>
                    <a:lnTo>
                      <a:pt x="337" y="1155"/>
                    </a:lnTo>
                    <a:lnTo>
                      <a:pt x="337" y="1152"/>
                    </a:lnTo>
                    <a:lnTo>
                      <a:pt x="337" y="1149"/>
                    </a:lnTo>
                    <a:lnTo>
                      <a:pt x="337" y="1147"/>
                    </a:lnTo>
                    <a:lnTo>
                      <a:pt x="339" y="1145"/>
                    </a:lnTo>
                    <a:lnTo>
                      <a:pt x="339" y="1142"/>
                    </a:lnTo>
                    <a:lnTo>
                      <a:pt x="339" y="1140"/>
                    </a:lnTo>
                    <a:lnTo>
                      <a:pt x="337" y="1138"/>
                    </a:lnTo>
                    <a:lnTo>
                      <a:pt x="337" y="1137"/>
                    </a:lnTo>
                    <a:lnTo>
                      <a:pt x="339" y="1135"/>
                    </a:lnTo>
                    <a:lnTo>
                      <a:pt x="341" y="1135"/>
                    </a:lnTo>
                    <a:lnTo>
                      <a:pt x="341" y="1133"/>
                    </a:lnTo>
                    <a:lnTo>
                      <a:pt x="342" y="1130"/>
                    </a:lnTo>
                    <a:lnTo>
                      <a:pt x="342" y="1126"/>
                    </a:lnTo>
                    <a:lnTo>
                      <a:pt x="342" y="1125"/>
                    </a:lnTo>
                    <a:lnTo>
                      <a:pt x="342" y="1118"/>
                    </a:lnTo>
                    <a:lnTo>
                      <a:pt x="342" y="1115"/>
                    </a:lnTo>
                    <a:lnTo>
                      <a:pt x="342" y="1110"/>
                    </a:lnTo>
                    <a:lnTo>
                      <a:pt x="342" y="1108"/>
                    </a:lnTo>
                    <a:lnTo>
                      <a:pt x="341" y="1104"/>
                    </a:lnTo>
                    <a:lnTo>
                      <a:pt x="339" y="1099"/>
                    </a:lnTo>
                    <a:lnTo>
                      <a:pt x="337" y="1094"/>
                    </a:lnTo>
                    <a:lnTo>
                      <a:pt x="337" y="1093"/>
                    </a:lnTo>
                    <a:lnTo>
                      <a:pt x="335" y="1086"/>
                    </a:lnTo>
                    <a:lnTo>
                      <a:pt x="334" y="1082"/>
                    </a:lnTo>
                    <a:lnTo>
                      <a:pt x="332" y="1077"/>
                    </a:lnTo>
                    <a:lnTo>
                      <a:pt x="329" y="1074"/>
                    </a:lnTo>
                    <a:lnTo>
                      <a:pt x="327" y="1072"/>
                    </a:lnTo>
                    <a:lnTo>
                      <a:pt x="325" y="1071"/>
                    </a:lnTo>
                    <a:lnTo>
                      <a:pt x="325" y="1069"/>
                    </a:lnTo>
                    <a:lnTo>
                      <a:pt x="324" y="1066"/>
                    </a:lnTo>
                    <a:lnTo>
                      <a:pt x="324" y="1064"/>
                    </a:lnTo>
                    <a:lnTo>
                      <a:pt x="320" y="1060"/>
                    </a:lnTo>
                    <a:lnTo>
                      <a:pt x="320" y="1062"/>
                    </a:lnTo>
                    <a:lnTo>
                      <a:pt x="317" y="1060"/>
                    </a:lnTo>
                    <a:lnTo>
                      <a:pt x="317" y="1057"/>
                    </a:lnTo>
                    <a:lnTo>
                      <a:pt x="315" y="1054"/>
                    </a:lnTo>
                    <a:lnTo>
                      <a:pt x="313" y="1050"/>
                    </a:lnTo>
                    <a:lnTo>
                      <a:pt x="312" y="1049"/>
                    </a:lnTo>
                    <a:lnTo>
                      <a:pt x="310" y="1045"/>
                    </a:lnTo>
                    <a:lnTo>
                      <a:pt x="308" y="1043"/>
                    </a:lnTo>
                    <a:lnTo>
                      <a:pt x="307" y="1042"/>
                    </a:lnTo>
                    <a:lnTo>
                      <a:pt x="303" y="1040"/>
                    </a:lnTo>
                    <a:lnTo>
                      <a:pt x="303" y="1038"/>
                    </a:lnTo>
                    <a:lnTo>
                      <a:pt x="302" y="1037"/>
                    </a:lnTo>
                    <a:lnTo>
                      <a:pt x="300" y="1033"/>
                    </a:lnTo>
                    <a:lnTo>
                      <a:pt x="296" y="1032"/>
                    </a:lnTo>
                    <a:lnTo>
                      <a:pt x="295" y="1027"/>
                    </a:lnTo>
                    <a:lnTo>
                      <a:pt x="293" y="1023"/>
                    </a:lnTo>
                    <a:lnTo>
                      <a:pt x="291" y="1021"/>
                    </a:lnTo>
                    <a:lnTo>
                      <a:pt x="291" y="1020"/>
                    </a:lnTo>
                    <a:lnTo>
                      <a:pt x="290" y="1020"/>
                    </a:lnTo>
                    <a:lnTo>
                      <a:pt x="288" y="1018"/>
                    </a:lnTo>
                    <a:lnTo>
                      <a:pt x="286" y="1018"/>
                    </a:lnTo>
                    <a:lnTo>
                      <a:pt x="286" y="1020"/>
                    </a:lnTo>
                    <a:lnTo>
                      <a:pt x="286" y="1021"/>
                    </a:lnTo>
                    <a:lnTo>
                      <a:pt x="286" y="1023"/>
                    </a:lnTo>
                    <a:lnTo>
                      <a:pt x="283" y="1023"/>
                    </a:lnTo>
                    <a:lnTo>
                      <a:pt x="280" y="1023"/>
                    </a:lnTo>
                    <a:lnTo>
                      <a:pt x="278" y="1023"/>
                    </a:lnTo>
                    <a:lnTo>
                      <a:pt x="276" y="1021"/>
                    </a:lnTo>
                    <a:lnTo>
                      <a:pt x="274" y="1021"/>
                    </a:lnTo>
                    <a:lnTo>
                      <a:pt x="273" y="1018"/>
                    </a:lnTo>
                    <a:lnTo>
                      <a:pt x="271" y="1018"/>
                    </a:lnTo>
                    <a:lnTo>
                      <a:pt x="269" y="1016"/>
                    </a:lnTo>
                    <a:lnTo>
                      <a:pt x="269" y="1018"/>
                    </a:lnTo>
                    <a:lnTo>
                      <a:pt x="268" y="1016"/>
                    </a:lnTo>
                    <a:lnTo>
                      <a:pt x="268" y="1013"/>
                    </a:lnTo>
                    <a:lnTo>
                      <a:pt x="268" y="1011"/>
                    </a:lnTo>
                    <a:lnTo>
                      <a:pt x="269" y="1010"/>
                    </a:lnTo>
                    <a:lnTo>
                      <a:pt x="271" y="1010"/>
                    </a:lnTo>
                    <a:lnTo>
                      <a:pt x="271" y="1008"/>
                    </a:lnTo>
                    <a:lnTo>
                      <a:pt x="271" y="1006"/>
                    </a:lnTo>
                    <a:lnTo>
                      <a:pt x="271" y="1001"/>
                    </a:lnTo>
                    <a:lnTo>
                      <a:pt x="271" y="994"/>
                    </a:lnTo>
                    <a:lnTo>
                      <a:pt x="269" y="991"/>
                    </a:lnTo>
                    <a:lnTo>
                      <a:pt x="268" y="988"/>
                    </a:lnTo>
                    <a:lnTo>
                      <a:pt x="268" y="984"/>
                    </a:lnTo>
                    <a:lnTo>
                      <a:pt x="266" y="983"/>
                    </a:lnTo>
                    <a:lnTo>
                      <a:pt x="264" y="981"/>
                    </a:lnTo>
                    <a:lnTo>
                      <a:pt x="263" y="981"/>
                    </a:lnTo>
                    <a:lnTo>
                      <a:pt x="259" y="981"/>
                    </a:lnTo>
                    <a:lnTo>
                      <a:pt x="254" y="979"/>
                    </a:lnTo>
                    <a:lnTo>
                      <a:pt x="251" y="979"/>
                    </a:lnTo>
                    <a:lnTo>
                      <a:pt x="249" y="979"/>
                    </a:lnTo>
                    <a:lnTo>
                      <a:pt x="247" y="977"/>
                    </a:lnTo>
                    <a:lnTo>
                      <a:pt x="244" y="979"/>
                    </a:lnTo>
                    <a:lnTo>
                      <a:pt x="242" y="981"/>
                    </a:lnTo>
                    <a:lnTo>
                      <a:pt x="241" y="979"/>
                    </a:lnTo>
                    <a:lnTo>
                      <a:pt x="241" y="977"/>
                    </a:lnTo>
                    <a:lnTo>
                      <a:pt x="239" y="976"/>
                    </a:lnTo>
                    <a:lnTo>
                      <a:pt x="235" y="974"/>
                    </a:lnTo>
                    <a:lnTo>
                      <a:pt x="234" y="972"/>
                    </a:lnTo>
                    <a:lnTo>
                      <a:pt x="232" y="972"/>
                    </a:lnTo>
                    <a:lnTo>
                      <a:pt x="230" y="971"/>
                    </a:lnTo>
                    <a:lnTo>
                      <a:pt x="229" y="969"/>
                    </a:lnTo>
                    <a:lnTo>
                      <a:pt x="227" y="969"/>
                    </a:lnTo>
                    <a:lnTo>
                      <a:pt x="225" y="967"/>
                    </a:lnTo>
                    <a:lnTo>
                      <a:pt x="224" y="966"/>
                    </a:lnTo>
                    <a:lnTo>
                      <a:pt x="222" y="964"/>
                    </a:lnTo>
                    <a:lnTo>
                      <a:pt x="220" y="964"/>
                    </a:lnTo>
                    <a:lnTo>
                      <a:pt x="219" y="964"/>
                    </a:lnTo>
                    <a:lnTo>
                      <a:pt x="217" y="960"/>
                    </a:lnTo>
                    <a:lnTo>
                      <a:pt x="215" y="957"/>
                    </a:lnTo>
                    <a:lnTo>
                      <a:pt x="213" y="957"/>
                    </a:lnTo>
                    <a:lnTo>
                      <a:pt x="212" y="954"/>
                    </a:lnTo>
                    <a:lnTo>
                      <a:pt x="212" y="952"/>
                    </a:lnTo>
                    <a:lnTo>
                      <a:pt x="212" y="949"/>
                    </a:lnTo>
                    <a:lnTo>
                      <a:pt x="212" y="945"/>
                    </a:lnTo>
                    <a:lnTo>
                      <a:pt x="212" y="944"/>
                    </a:lnTo>
                    <a:lnTo>
                      <a:pt x="212" y="942"/>
                    </a:lnTo>
                    <a:lnTo>
                      <a:pt x="210" y="940"/>
                    </a:lnTo>
                    <a:lnTo>
                      <a:pt x="208" y="940"/>
                    </a:lnTo>
                    <a:lnTo>
                      <a:pt x="207" y="938"/>
                    </a:lnTo>
                    <a:lnTo>
                      <a:pt x="207" y="937"/>
                    </a:lnTo>
                    <a:lnTo>
                      <a:pt x="205" y="935"/>
                    </a:lnTo>
                    <a:lnTo>
                      <a:pt x="203" y="935"/>
                    </a:lnTo>
                    <a:lnTo>
                      <a:pt x="202" y="930"/>
                    </a:lnTo>
                    <a:lnTo>
                      <a:pt x="200" y="930"/>
                    </a:lnTo>
                    <a:lnTo>
                      <a:pt x="200" y="927"/>
                    </a:lnTo>
                    <a:lnTo>
                      <a:pt x="198" y="927"/>
                    </a:lnTo>
                    <a:lnTo>
                      <a:pt x="195" y="925"/>
                    </a:lnTo>
                    <a:lnTo>
                      <a:pt x="193" y="923"/>
                    </a:lnTo>
                    <a:lnTo>
                      <a:pt x="191" y="920"/>
                    </a:lnTo>
                    <a:lnTo>
                      <a:pt x="188" y="918"/>
                    </a:lnTo>
                    <a:lnTo>
                      <a:pt x="186" y="918"/>
                    </a:lnTo>
                    <a:lnTo>
                      <a:pt x="185" y="918"/>
                    </a:lnTo>
                    <a:lnTo>
                      <a:pt x="183" y="918"/>
                    </a:lnTo>
                    <a:lnTo>
                      <a:pt x="181" y="918"/>
                    </a:lnTo>
                    <a:lnTo>
                      <a:pt x="180" y="920"/>
                    </a:lnTo>
                    <a:lnTo>
                      <a:pt x="178" y="918"/>
                    </a:lnTo>
                    <a:lnTo>
                      <a:pt x="176" y="918"/>
                    </a:lnTo>
                    <a:lnTo>
                      <a:pt x="175" y="915"/>
                    </a:lnTo>
                    <a:lnTo>
                      <a:pt x="173" y="915"/>
                    </a:lnTo>
                    <a:lnTo>
                      <a:pt x="169" y="915"/>
                    </a:lnTo>
                    <a:lnTo>
                      <a:pt x="168" y="915"/>
                    </a:lnTo>
                    <a:lnTo>
                      <a:pt x="166" y="915"/>
                    </a:lnTo>
                    <a:lnTo>
                      <a:pt x="163" y="911"/>
                    </a:lnTo>
                    <a:lnTo>
                      <a:pt x="161" y="910"/>
                    </a:lnTo>
                    <a:lnTo>
                      <a:pt x="159" y="908"/>
                    </a:lnTo>
                    <a:lnTo>
                      <a:pt x="158" y="906"/>
                    </a:lnTo>
                    <a:lnTo>
                      <a:pt x="154" y="905"/>
                    </a:lnTo>
                    <a:lnTo>
                      <a:pt x="151" y="905"/>
                    </a:lnTo>
                    <a:lnTo>
                      <a:pt x="149" y="903"/>
                    </a:lnTo>
                    <a:lnTo>
                      <a:pt x="147" y="901"/>
                    </a:lnTo>
                    <a:lnTo>
                      <a:pt x="144" y="901"/>
                    </a:lnTo>
                    <a:lnTo>
                      <a:pt x="141" y="901"/>
                    </a:lnTo>
                    <a:lnTo>
                      <a:pt x="139" y="901"/>
                    </a:lnTo>
                    <a:lnTo>
                      <a:pt x="137" y="899"/>
                    </a:lnTo>
                    <a:lnTo>
                      <a:pt x="136" y="899"/>
                    </a:lnTo>
                    <a:lnTo>
                      <a:pt x="134" y="899"/>
                    </a:lnTo>
                    <a:lnTo>
                      <a:pt x="130" y="899"/>
                    </a:lnTo>
                    <a:lnTo>
                      <a:pt x="122" y="898"/>
                    </a:lnTo>
                    <a:lnTo>
                      <a:pt x="120" y="898"/>
                    </a:lnTo>
                    <a:lnTo>
                      <a:pt x="120" y="894"/>
                    </a:lnTo>
                    <a:lnTo>
                      <a:pt x="119" y="893"/>
                    </a:lnTo>
                    <a:lnTo>
                      <a:pt x="119" y="889"/>
                    </a:lnTo>
                    <a:lnTo>
                      <a:pt x="117" y="888"/>
                    </a:lnTo>
                    <a:lnTo>
                      <a:pt x="114" y="884"/>
                    </a:lnTo>
                    <a:lnTo>
                      <a:pt x="112" y="883"/>
                    </a:lnTo>
                    <a:lnTo>
                      <a:pt x="110" y="883"/>
                    </a:lnTo>
                    <a:lnTo>
                      <a:pt x="110" y="881"/>
                    </a:lnTo>
                    <a:lnTo>
                      <a:pt x="108" y="879"/>
                    </a:lnTo>
                    <a:lnTo>
                      <a:pt x="110" y="877"/>
                    </a:lnTo>
                    <a:lnTo>
                      <a:pt x="112" y="874"/>
                    </a:lnTo>
                    <a:lnTo>
                      <a:pt x="115" y="869"/>
                    </a:lnTo>
                    <a:lnTo>
                      <a:pt x="117" y="867"/>
                    </a:lnTo>
                    <a:lnTo>
                      <a:pt x="115" y="864"/>
                    </a:lnTo>
                    <a:lnTo>
                      <a:pt x="115" y="862"/>
                    </a:lnTo>
                    <a:lnTo>
                      <a:pt x="115" y="861"/>
                    </a:lnTo>
                    <a:lnTo>
                      <a:pt x="117" y="857"/>
                    </a:lnTo>
                    <a:lnTo>
                      <a:pt x="119" y="855"/>
                    </a:lnTo>
                    <a:lnTo>
                      <a:pt x="120" y="852"/>
                    </a:lnTo>
                    <a:lnTo>
                      <a:pt x="120" y="850"/>
                    </a:lnTo>
                    <a:lnTo>
                      <a:pt x="120" y="849"/>
                    </a:lnTo>
                    <a:lnTo>
                      <a:pt x="119" y="847"/>
                    </a:lnTo>
                    <a:lnTo>
                      <a:pt x="119" y="845"/>
                    </a:lnTo>
                    <a:lnTo>
                      <a:pt x="117" y="845"/>
                    </a:lnTo>
                    <a:lnTo>
                      <a:pt x="117" y="844"/>
                    </a:lnTo>
                    <a:lnTo>
                      <a:pt x="120" y="837"/>
                    </a:lnTo>
                    <a:lnTo>
                      <a:pt x="122" y="833"/>
                    </a:lnTo>
                    <a:lnTo>
                      <a:pt x="124" y="832"/>
                    </a:lnTo>
                    <a:lnTo>
                      <a:pt x="124" y="828"/>
                    </a:lnTo>
                    <a:lnTo>
                      <a:pt x="125" y="827"/>
                    </a:lnTo>
                    <a:lnTo>
                      <a:pt x="125" y="823"/>
                    </a:lnTo>
                    <a:lnTo>
                      <a:pt x="125" y="822"/>
                    </a:lnTo>
                    <a:lnTo>
                      <a:pt x="125" y="820"/>
                    </a:lnTo>
                    <a:lnTo>
                      <a:pt x="125" y="818"/>
                    </a:lnTo>
                    <a:lnTo>
                      <a:pt x="124" y="818"/>
                    </a:lnTo>
                    <a:lnTo>
                      <a:pt x="124" y="816"/>
                    </a:lnTo>
                    <a:lnTo>
                      <a:pt x="122" y="816"/>
                    </a:lnTo>
                    <a:lnTo>
                      <a:pt x="122" y="815"/>
                    </a:lnTo>
                    <a:lnTo>
                      <a:pt x="120" y="813"/>
                    </a:lnTo>
                    <a:lnTo>
                      <a:pt x="119" y="813"/>
                    </a:lnTo>
                    <a:lnTo>
                      <a:pt x="117" y="813"/>
                    </a:lnTo>
                    <a:lnTo>
                      <a:pt x="117" y="815"/>
                    </a:lnTo>
                    <a:lnTo>
                      <a:pt x="115" y="813"/>
                    </a:lnTo>
                    <a:lnTo>
                      <a:pt x="115" y="811"/>
                    </a:lnTo>
                    <a:lnTo>
                      <a:pt x="114" y="811"/>
                    </a:lnTo>
                    <a:lnTo>
                      <a:pt x="112" y="808"/>
                    </a:lnTo>
                    <a:lnTo>
                      <a:pt x="110" y="808"/>
                    </a:lnTo>
                    <a:lnTo>
                      <a:pt x="110" y="805"/>
                    </a:lnTo>
                    <a:lnTo>
                      <a:pt x="108" y="803"/>
                    </a:lnTo>
                    <a:lnTo>
                      <a:pt x="108" y="801"/>
                    </a:lnTo>
                    <a:lnTo>
                      <a:pt x="110" y="800"/>
                    </a:lnTo>
                    <a:lnTo>
                      <a:pt x="112" y="798"/>
                    </a:lnTo>
                    <a:lnTo>
                      <a:pt x="114" y="794"/>
                    </a:lnTo>
                    <a:lnTo>
                      <a:pt x="114" y="793"/>
                    </a:lnTo>
                    <a:lnTo>
                      <a:pt x="115" y="791"/>
                    </a:lnTo>
                    <a:lnTo>
                      <a:pt x="115" y="788"/>
                    </a:lnTo>
                    <a:lnTo>
                      <a:pt x="115" y="786"/>
                    </a:lnTo>
                    <a:lnTo>
                      <a:pt x="115" y="783"/>
                    </a:lnTo>
                    <a:lnTo>
                      <a:pt x="114" y="781"/>
                    </a:lnTo>
                    <a:lnTo>
                      <a:pt x="110" y="779"/>
                    </a:lnTo>
                    <a:lnTo>
                      <a:pt x="108" y="778"/>
                    </a:lnTo>
                    <a:lnTo>
                      <a:pt x="107" y="778"/>
                    </a:lnTo>
                    <a:lnTo>
                      <a:pt x="105" y="774"/>
                    </a:lnTo>
                    <a:lnTo>
                      <a:pt x="103" y="771"/>
                    </a:lnTo>
                    <a:lnTo>
                      <a:pt x="102" y="766"/>
                    </a:lnTo>
                    <a:lnTo>
                      <a:pt x="100" y="761"/>
                    </a:lnTo>
                    <a:lnTo>
                      <a:pt x="100" y="759"/>
                    </a:lnTo>
                    <a:lnTo>
                      <a:pt x="98" y="754"/>
                    </a:lnTo>
                    <a:lnTo>
                      <a:pt x="97" y="754"/>
                    </a:lnTo>
                    <a:lnTo>
                      <a:pt x="92" y="750"/>
                    </a:lnTo>
                    <a:lnTo>
                      <a:pt x="92" y="749"/>
                    </a:lnTo>
                    <a:lnTo>
                      <a:pt x="90" y="747"/>
                    </a:lnTo>
                    <a:lnTo>
                      <a:pt x="90" y="745"/>
                    </a:lnTo>
                    <a:lnTo>
                      <a:pt x="90" y="744"/>
                    </a:lnTo>
                    <a:lnTo>
                      <a:pt x="88" y="744"/>
                    </a:lnTo>
                    <a:lnTo>
                      <a:pt x="90" y="739"/>
                    </a:lnTo>
                    <a:lnTo>
                      <a:pt x="90" y="737"/>
                    </a:lnTo>
                    <a:lnTo>
                      <a:pt x="90" y="735"/>
                    </a:lnTo>
                    <a:lnTo>
                      <a:pt x="88" y="733"/>
                    </a:lnTo>
                    <a:lnTo>
                      <a:pt x="88" y="732"/>
                    </a:lnTo>
                    <a:lnTo>
                      <a:pt x="86" y="730"/>
                    </a:lnTo>
                    <a:lnTo>
                      <a:pt x="85" y="727"/>
                    </a:lnTo>
                    <a:lnTo>
                      <a:pt x="85" y="725"/>
                    </a:lnTo>
                    <a:lnTo>
                      <a:pt x="83" y="723"/>
                    </a:lnTo>
                    <a:lnTo>
                      <a:pt x="83" y="722"/>
                    </a:lnTo>
                    <a:lnTo>
                      <a:pt x="83" y="720"/>
                    </a:lnTo>
                    <a:lnTo>
                      <a:pt x="83" y="718"/>
                    </a:lnTo>
                    <a:lnTo>
                      <a:pt x="83" y="717"/>
                    </a:lnTo>
                    <a:lnTo>
                      <a:pt x="83" y="711"/>
                    </a:lnTo>
                    <a:lnTo>
                      <a:pt x="83" y="708"/>
                    </a:lnTo>
                    <a:lnTo>
                      <a:pt x="81" y="706"/>
                    </a:lnTo>
                    <a:lnTo>
                      <a:pt x="80" y="705"/>
                    </a:lnTo>
                    <a:lnTo>
                      <a:pt x="78" y="705"/>
                    </a:lnTo>
                    <a:lnTo>
                      <a:pt x="78" y="703"/>
                    </a:lnTo>
                    <a:lnTo>
                      <a:pt x="78" y="701"/>
                    </a:lnTo>
                    <a:lnTo>
                      <a:pt x="78" y="700"/>
                    </a:lnTo>
                    <a:lnTo>
                      <a:pt x="76" y="698"/>
                    </a:lnTo>
                    <a:lnTo>
                      <a:pt x="76" y="696"/>
                    </a:lnTo>
                    <a:lnTo>
                      <a:pt x="76" y="695"/>
                    </a:lnTo>
                    <a:lnTo>
                      <a:pt x="76" y="693"/>
                    </a:lnTo>
                    <a:lnTo>
                      <a:pt x="73" y="686"/>
                    </a:lnTo>
                    <a:lnTo>
                      <a:pt x="71" y="683"/>
                    </a:lnTo>
                    <a:lnTo>
                      <a:pt x="68" y="678"/>
                    </a:lnTo>
                    <a:lnTo>
                      <a:pt x="66" y="676"/>
                    </a:lnTo>
                    <a:lnTo>
                      <a:pt x="64" y="676"/>
                    </a:lnTo>
                    <a:lnTo>
                      <a:pt x="64" y="674"/>
                    </a:lnTo>
                    <a:lnTo>
                      <a:pt x="64" y="672"/>
                    </a:lnTo>
                    <a:lnTo>
                      <a:pt x="63" y="671"/>
                    </a:lnTo>
                    <a:lnTo>
                      <a:pt x="63" y="669"/>
                    </a:lnTo>
                    <a:lnTo>
                      <a:pt x="61" y="667"/>
                    </a:lnTo>
                    <a:lnTo>
                      <a:pt x="61" y="666"/>
                    </a:lnTo>
                    <a:lnTo>
                      <a:pt x="63" y="662"/>
                    </a:lnTo>
                    <a:lnTo>
                      <a:pt x="61" y="661"/>
                    </a:lnTo>
                    <a:lnTo>
                      <a:pt x="63" y="661"/>
                    </a:lnTo>
                    <a:lnTo>
                      <a:pt x="63" y="657"/>
                    </a:lnTo>
                    <a:lnTo>
                      <a:pt x="63" y="656"/>
                    </a:lnTo>
                    <a:lnTo>
                      <a:pt x="63" y="654"/>
                    </a:lnTo>
                    <a:lnTo>
                      <a:pt x="63" y="652"/>
                    </a:lnTo>
                    <a:lnTo>
                      <a:pt x="63" y="649"/>
                    </a:lnTo>
                    <a:lnTo>
                      <a:pt x="63" y="647"/>
                    </a:lnTo>
                    <a:lnTo>
                      <a:pt x="63" y="645"/>
                    </a:lnTo>
                    <a:lnTo>
                      <a:pt x="64" y="644"/>
                    </a:lnTo>
                    <a:lnTo>
                      <a:pt x="63" y="644"/>
                    </a:lnTo>
                    <a:lnTo>
                      <a:pt x="64" y="642"/>
                    </a:lnTo>
                    <a:lnTo>
                      <a:pt x="66" y="639"/>
                    </a:lnTo>
                    <a:lnTo>
                      <a:pt x="64" y="637"/>
                    </a:lnTo>
                    <a:lnTo>
                      <a:pt x="63" y="635"/>
                    </a:lnTo>
                    <a:lnTo>
                      <a:pt x="66" y="632"/>
                    </a:lnTo>
                    <a:lnTo>
                      <a:pt x="68" y="630"/>
                    </a:lnTo>
                    <a:lnTo>
                      <a:pt x="69" y="630"/>
                    </a:lnTo>
                    <a:lnTo>
                      <a:pt x="71" y="634"/>
                    </a:lnTo>
                    <a:lnTo>
                      <a:pt x="71" y="635"/>
                    </a:lnTo>
                    <a:lnTo>
                      <a:pt x="73" y="634"/>
                    </a:lnTo>
                    <a:lnTo>
                      <a:pt x="75" y="632"/>
                    </a:lnTo>
                    <a:lnTo>
                      <a:pt x="76" y="632"/>
                    </a:lnTo>
                    <a:lnTo>
                      <a:pt x="76" y="630"/>
                    </a:lnTo>
                    <a:lnTo>
                      <a:pt x="78" y="627"/>
                    </a:lnTo>
                    <a:lnTo>
                      <a:pt x="80" y="623"/>
                    </a:lnTo>
                    <a:lnTo>
                      <a:pt x="81" y="620"/>
                    </a:lnTo>
                    <a:lnTo>
                      <a:pt x="85" y="615"/>
                    </a:lnTo>
                    <a:lnTo>
                      <a:pt x="85" y="613"/>
                    </a:lnTo>
                    <a:lnTo>
                      <a:pt x="85" y="610"/>
                    </a:lnTo>
                    <a:lnTo>
                      <a:pt x="83" y="606"/>
                    </a:lnTo>
                    <a:lnTo>
                      <a:pt x="83" y="600"/>
                    </a:lnTo>
                    <a:lnTo>
                      <a:pt x="81" y="596"/>
                    </a:lnTo>
                    <a:lnTo>
                      <a:pt x="81" y="595"/>
                    </a:lnTo>
                    <a:lnTo>
                      <a:pt x="80" y="595"/>
                    </a:lnTo>
                    <a:lnTo>
                      <a:pt x="78" y="593"/>
                    </a:lnTo>
                    <a:lnTo>
                      <a:pt x="76" y="593"/>
                    </a:lnTo>
                    <a:lnTo>
                      <a:pt x="75" y="595"/>
                    </a:lnTo>
                    <a:lnTo>
                      <a:pt x="71" y="593"/>
                    </a:lnTo>
                    <a:lnTo>
                      <a:pt x="69" y="593"/>
                    </a:lnTo>
                    <a:lnTo>
                      <a:pt x="68" y="593"/>
                    </a:lnTo>
                    <a:lnTo>
                      <a:pt x="66" y="593"/>
                    </a:lnTo>
                    <a:lnTo>
                      <a:pt x="64" y="591"/>
                    </a:lnTo>
                    <a:lnTo>
                      <a:pt x="63" y="588"/>
                    </a:lnTo>
                    <a:lnTo>
                      <a:pt x="61" y="588"/>
                    </a:lnTo>
                    <a:lnTo>
                      <a:pt x="59" y="584"/>
                    </a:lnTo>
                    <a:lnTo>
                      <a:pt x="58" y="583"/>
                    </a:lnTo>
                    <a:lnTo>
                      <a:pt x="56" y="578"/>
                    </a:lnTo>
                    <a:lnTo>
                      <a:pt x="56" y="576"/>
                    </a:lnTo>
                    <a:lnTo>
                      <a:pt x="54" y="573"/>
                    </a:lnTo>
                    <a:lnTo>
                      <a:pt x="54" y="571"/>
                    </a:lnTo>
                    <a:lnTo>
                      <a:pt x="54" y="569"/>
                    </a:lnTo>
                    <a:lnTo>
                      <a:pt x="53" y="569"/>
                    </a:lnTo>
                    <a:lnTo>
                      <a:pt x="51" y="569"/>
                    </a:lnTo>
                    <a:lnTo>
                      <a:pt x="53" y="567"/>
                    </a:lnTo>
                    <a:lnTo>
                      <a:pt x="53" y="566"/>
                    </a:lnTo>
                    <a:lnTo>
                      <a:pt x="51" y="564"/>
                    </a:lnTo>
                    <a:lnTo>
                      <a:pt x="51" y="562"/>
                    </a:lnTo>
                    <a:lnTo>
                      <a:pt x="51" y="561"/>
                    </a:lnTo>
                    <a:lnTo>
                      <a:pt x="49" y="561"/>
                    </a:lnTo>
                    <a:lnTo>
                      <a:pt x="49" y="559"/>
                    </a:lnTo>
                    <a:lnTo>
                      <a:pt x="49" y="556"/>
                    </a:lnTo>
                    <a:lnTo>
                      <a:pt x="49" y="554"/>
                    </a:lnTo>
                    <a:lnTo>
                      <a:pt x="49" y="552"/>
                    </a:lnTo>
                    <a:lnTo>
                      <a:pt x="51" y="551"/>
                    </a:lnTo>
                    <a:lnTo>
                      <a:pt x="53" y="544"/>
                    </a:lnTo>
                    <a:lnTo>
                      <a:pt x="54" y="542"/>
                    </a:lnTo>
                    <a:lnTo>
                      <a:pt x="54" y="540"/>
                    </a:lnTo>
                    <a:lnTo>
                      <a:pt x="53" y="537"/>
                    </a:lnTo>
                    <a:lnTo>
                      <a:pt x="53" y="532"/>
                    </a:lnTo>
                    <a:lnTo>
                      <a:pt x="54" y="530"/>
                    </a:lnTo>
                    <a:lnTo>
                      <a:pt x="54" y="527"/>
                    </a:lnTo>
                    <a:lnTo>
                      <a:pt x="53" y="525"/>
                    </a:lnTo>
                    <a:lnTo>
                      <a:pt x="51" y="525"/>
                    </a:lnTo>
                    <a:lnTo>
                      <a:pt x="51" y="522"/>
                    </a:lnTo>
                    <a:lnTo>
                      <a:pt x="51" y="520"/>
                    </a:lnTo>
                    <a:lnTo>
                      <a:pt x="51" y="518"/>
                    </a:lnTo>
                    <a:lnTo>
                      <a:pt x="51" y="515"/>
                    </a:lnTo>
                    <a:lnTo>
                      <a:pt x="53" y="513"/>
                    </a:lnTo>
                    <a:lnTo>
                      <a:pt x="54" y="513"/>
                    </a:lnTo>
                    <a:lnTo>
                      <a:pt x="54" y="512"/>
                    </a:lnTo>
                    <a:lnTo>
                      <a:pt x="56" y="508"/>
                    </a:lnTo>
                    <a:lnTo>
                      <a:pt x="56" y="505"/>
                    </a:lnTo>
                    <a:lnTo>
                      <a:pt x="58" y="501"/>
                    </a:lnTo>
                    <a:lnTo>
                      <a:pt x="58" y="500"/>
                    </a:lnTo>
                    <a:lnTo>
                      <a:pt x="58" y="496"/>
                    </a:lnTo>
                    <a:lnTo>
                      <a:pt x="58" y="495"/>
                    </a:lnTo>
                    <a:lnTo>
                      <a:pt x="58" y="493"/>
                    </a:lnTo>
                    <a:lnTo>
                      <a:pt x="59" y="493"/>
                    </a:lnTo>
                    <a:lnTo>
                      <a:pt x="61" y="493"/>
                    </a:lnTo>
                    <a:lnTo>
                      <a:pt x="63" y="491"/>
                    </a:lnTo>
                    <a:lnTo>
                      <a:pt x="66" y="491"/>
                    </a:lnTo>
                    <a:lnTo>
                      <a:pt x="68" y="493"/>
                    </a:lnTo>
                    <a:lnTo>
                      <a:pt x="68" y="495"/>
                    </a:lnTo>
                    <a:lnTo>
                      <a:pt x="68" y="501"/>
                    </a:lnTo>
                    <a:lnTo>
                      <a:pt x="69" y="503"/>
                    </a:lnTo>
                    <a:lnTo>
                      <a:pt x="68" y="503"/>
                    </a:lnTo>
                    <a:lnTo>
                      <a:pt x="66" y="503"/>
                    </a:lnTo>
                    <a:lnTo>
                      <a:pt x="64" y="506"/>
                    </a:lnTo>
                    <a:lnTo>
                      <a:pt x="66" y="510"/>
                    </a:lnTo>
                    <a:lnTo>
                      <a:pt x="64" y="510"/>
                    </a:lnTo>
                    <a:lnTo>
                      <a:pt x="64" y="512"/>
                    </a:lnTo>
                    <a:lnTo>
                      <a:pt x="64" y="513"/>
                    </a:lnTo>
                    <a:lnTo>
                      <a:pt x="66" y="515"/>
                    </a:lnTo>
                    <a:lnTo>
                      <a:pt x="64" y="515"/>
                    </a:lnTo>
                    <a:lnTo>
                      <a:pt x="63" y="515"/>
                    </a:lnTo>
                    <a:lnTo>
                      <a:pt x="64" y="517"/>
                    </a:lnTo>
                    <a:lnTo>
                      <a:pt x="68" y="518"/>
                    </a:lnTo>
                    <a:lnTo>
                      <a:pt x="68" y="520"/>
                    </a:lnTo>
                    <a:lnTo>
                      <a:pt x="71" y="522"/>
                    </a:lnTo>
                    <a:lnTo>
                      <a:pt x="73" y="523"/>
                    </a:lnTo>
                    <a:lnTo>
                      <a:pt x="73" y="525"/>
                    </a:lnTo>
                    <a:lnTo>
                      <a:pt x="75" y="527"/>
                    </a:lnTo>
                    <a:lnTo>
                      <a:pt x="75" y="529"/>
                    </a:lnTo>
                    <a:lnTo>
                      <a:pt x="76" y="530"/>
                    </a:lnTo>
                    <a:lnTo>
                      <a:pt x="78" y="532"/>
                    </a:lnTo>
                    <a:lnTo>
                      <a:pt x="78" y="530"/>
                    </a:lnTo>
                    <a:lnTo>
                      <a:pt x="80" y="532"/>
                    </a:lnTo>
                    <a:lnTo>
                      <a:pt x="81" y="532"/>
                    </a:lnTo>
                    <a:lnTo>
                      <a:pt x="81" y="530"/>
                    </a:lnTo>
                    <a:lnTo>
                      <a:pt x="81" y="525"/>
                    </a:lnTo>
                    <a:lnTo>
                      <a:pt x="81" y="523"/>
                    </a:lnTo>
                    <a:lnTo>
                      <a:pt x="81" y="522"/>
                    </a:lnTo>
                    <a:lnTo>
                      <a:pt x="81" y="520"/>
                    </a:lnTo>
                    <a:lnTo>
                      <a:pt x="81" y="517"/>
                    </a:lnTo>
                    <a:lnTo>
                      <a:pt x="81" y="513"/>
                    </a:lnTo>
                    <a:lnTo>
                      <a:pt x="81" y="512"/>
                    </a:lnTo>
                    <a:lnTo>
                      <a:pt x="80" y="510"/>
                    </a:lnTo>
                    <a:lnTo>
                      <a:pt x="78" y="508"/>
                    </a:lnTo>
                    <a:lnTo>
                      <a:pt x="76" y="505"/>
                    </a:lnTo>
                    <a:lnTo>
                      <a:pt x="76" y="503"/>
                    </a:lnTo>
                    <a:lnTo>
                      <a:pt x="78" y="503"/>
                    </a:lnTo>
                    <a:lnTo>
                      <a:pt x="78" y="501"/>
                    </a:lnTo>
                    <a:lnTo>
                      <a:pt x="76" y="501"/>
                    </a:lnTo>
                    <a:lnTo>
                      <a:pt x="76" y="500"/>
                    </a:lnTo>
                    <a:lnTo>
                      <a:pt x="75" y="500"/>
                    </a:lnTo>
                    <a:lnTo>
                      <a:pt x="75" y="498"/>
                    </a:lnTo>
                    <a:lnTo>
                      <a:pt x="73" y="498"/>
                    </a:lnTo>
                    <a:lnTo>
                      <a:pt x="73" y="496"/>
                    </a:lnTo>
                    <a:lnTo>
                      <a:pt x="73" y="495"/>
                    </a:lnTo>
                    <a:lnTo>
                      <a:pt x="75" y="493"/>
                    </a:lnTo>
                    <a:lnTo>
                      <a:pt x="76" y="493"/>
                    </a:lnTo>
                    <a:lnTo>
                      <a:pt x="76" y="491"/>
                    </a:lnTo>
                    <a:lnTo>
                      <a:pt x="76" y="488"/>
                    </a:lnTo>
                    <a:lnTo>
                      <a:pt x="78" y="486"/>
                    </a:lnTo>
                    <a:lnTo>
                      <a:pt x="78" y="484"/>
                    </a:lnTo>
                    <a:lnTo>
                      <a:pt x="76" y="484"/>
                    </a:lnTo>
                    <a:lnTo>
                      <a:pt x="76" y="483"/>
                    </a:lnTo>
                    <a:lnTo>
                      <a:pt x="75" y="483"/>
                    </a:lnTo>
                    <a:lnTo>
                      <a:pt x="73" y="483"/>
                    </a:lnTo>
                    <a:lnTo>
                      <a:pt x="71" y="483"/>
                    </a:lnTo>
                    <a:lnTo>
                      <a:pt x="73" y="481"/>
                    </a:lnTo>
                    <a:lnTo>
                      <a:pt x="71" y="479"/>
                    </a:lnTo>
                    <a:lnTo>
                      <a:pt x="71" y="478"/>
                    </a:lnTo>
                    <a:lnTo>
                      <a:pt x="71" y="476"/>
                    </a:lnTo>
                    <a:lnTo>
                      <a:pt x="73" y="478"/>
                    </a:lnTo>
                    <a:lnTo>
                      <a:pt x="76" y="476"/>
                    </a:lnTo>
                    <a:lnTo>
                      <a:pt x="76" y="474"/>
                    </a:lnTo>
                    <a:lnTo>
                      <a:pt x="76" y="473"/>
                    </a:lnTo>
                    <a:lnTo>
                      <a:pt x="76" y="471"/>
                    </a:lnTo>
                    <a:lnTo>
                      <a:pt x="78" y="473"/>
                    </a:lnTo>
                    <a:lnTo>
                      <a:pt x="80" y="473"/>
                    </a:lnTo>
                    <a:lnTo>
                      <a:pt x="81" y="473"/>
                    </a:lnTo>
                    <a:lnTo>
                      <a:pt x="83" y="473"/>
                    </a:lnTo>
                    <a:lnTo>
                      <a:pt x="86" y="471"/>
                    </a:lnTo>
                    <a:lnTo>
                      <a:pt x="86" y="469"/>
                    </a:lnTo>
                    <a:lnTo>
                      <a:pt x="86" y="468"/>
                    </a:lnTo>
                    <a:lnTo>
                      <a:pt x="85" y="466"/>
                    </a:lnTo>
                    <a:lnTo>
                      <a:pt x="85" y="462"/>
                    </a:lnTo>
                    <a:lnTo>
                      <a:pt x="85" y="461"/>
                    </a:lnTo>
                    <a:lnTo>
                      <a:pt x="81" y="457"/>
                    </a:lnTo>
                    <a:lnTo>
                      <a:pt x="78" y="456"/>
                    </a:lnTo>
                    <a:lnTo>
                      <a:pt x="78" y="457"/>
                    </a:lnTo>
                    <a:lnTo>
                      <a:pt x="75" y="459"/>
                    </a:lnTo>
                    <a:lnTo>
                      <a:pt x="73" y="459"/>
                    </a:lnTo>
                    <a:lnTo>
                      <a:pt x="73" y="457"/>
                    </a:lnTo>
                    <a:lnTo>
                      <a:pt x="71" y="457"/>
                    </a:lnTo>
                    <a:lnTo>
                      <a:pt x="71" y="459"/>
                    </a:lnTo>
                    <a:lnTo>
                      <a:pt x="69" y="459"/>
                    </a:lnTo>
                    <a:lnTo>
                      <a:pt x="69" y="461"/>
                    </a:lnTo>
                    <a:lnTo>
                      <a:pt x="69" y="462"/>
                    </a:lnTo>
                    <a:lnTo>
                      <a:pt x="68" y="464"/>
                    </a:lnTo>
                    <a:lnTo>
                      <a:pt x="68" y="466"/>
                    </a:lnTo>
                    <a:lnTo>
                      <a:pt x="68" y="468"/>
                    </a:lnTo>
                    <a:lnTo>
                      <a:pt x="68" y="469"/>
                    </a:lnTo>
                    <a:lnTo>
                      <a:pt x="69" y="471"/>
                    </a:lnTo>
                    <a:lnTo>
                      <a:pt x="69" y="473"/>
                    </a:lnTo>
                    <a:lnTo>
                      <a:pt x="68" y="473"/>
                    </a:lnTo>
                    <a:lnTo>
                      <a:pt x="66" y="474"/>
                    </a:lnTo>
                    <a:lnTo>
                      <a:pt x="66" y="476"/>
                    </a:lnTo>
                    <a:lnTo>
                      <a:pt x="66" y="478"/>
                    </a:lnTo>
                    <a:lnTo>
                      <a:pt x="64" y="476"/>
                    </a:lnTo>
                    <a:lnTo>
                      <a:pt x="64" y="478"/>
                    </a:lnTo>
                    <a:lnTo>
                      <a:pt x="64" y="479"/>
                    </a:lnTo>
                    <a:lnTo>
                      <a:pt x="66" y="479"/>
                    </a:lnTo>
                    <a:lnTo>
                      <a:pt x="66" y="481"/>
                    </a:lnTo>
                    <a:lnTo>
                      <a:pt x="66" y="483"/>
                    </a:lnTo>
                    <a:lnTo>
                      <a:pt x="68" y="484"/>
                    </a:lnTo>
                    <a:lnTo>
                      <a:pt x="66" y="484"/>
                    </a:lnTo>
                    <a:lnTo>
                      <a:pt x="64" y="484"/>
                    </a:lnTo>
                    <a:lnTo>
                      <a:pt x="63" y="484"/>
                    </a:lnTo>
                    <a:lnTo>
                      <a:pt x="63" y="488"/>
                    </a:lnTo>
                    <a:lnTo>
                      <a:pt x="63" y="490"/>
                    </a:lnTo>
                    <a:lnTo>
                      <a:pt x="61" y="490"/>
                    </a:lnTo>
                    <a:lnTo>
                      <a:pt x="59" y="488"/>
                    </a:lnTo>
                    <a:lnTo>
                      <a:pt x="58" y="488"/>
                    </a:lnTo>
                    <a:lnTo>
                      <a:pt x="58" y="486"/>
                    </a:lnTo>
                    <a:lnTo>
                      <a:pt x="58" y="484"/>
                    </a:lnTo>
                    <a:lnTo>
                      <a:pt x="56" y="483"/>
                    </a:lnTo>
                    <a:lnTo>
                      <a:pt x="54" y="481"/>
                    </a:lnTo>
                    <a:lnTo>
                      <a:pt x="53" y="479"/>
                    </a:lnTo>
                    <a:lnTo>
                      <a:pt x="53" y="478"/>
                    </a:lnTo>
                    <a:lnTo>
                      <a:pt x="51" y="478"/>
                    </a:lnTo>
                    <a:lnTo>
                      <a:pt x="49" y="476"/>
                    </a:lnTo>
                    <a:lnTo>
                      <a:pt x="47" y="478"/>
                    </a:lnTo>
                    <a:lnTo>
                      <a:pt x="46" y="476"/>
                    </a:lnTo>
                    <a:lnTo>
                      <a:pt x="46" y="474"/>
                    </a:lnTo>
                    <a:lnTo>
                      <a:pt x="46" y="473"/>
                    </a:lnTo>
                    <a:lnTo>
                      <a:pt x="44" y="471"/>
                    </a:lnTo>
                    <a:lnTo>
                      <a:pt x="42" y="469"/>
                    </a:lnTo>
                    <a:lnTo>
                      <a:pt x="42" y="468"/>
                    </a:lnTo>
                    <a:lnTo>
                      <a:pt x="42" y="466"/>
                    </a:lnTo>
                    <a:lnTo>
                      <a:pt x="42" y="462"/>
                    </a:lnTo>
                    <a:lnTo>
                      <a:pt x="39" y="461"/>
                    </a:lnTo>
                    <a:lnTo>
                      <a:pt x="37" y="459"/>
                    </a:lnTo>
                    <a:lnTo>
                      <a:pt x="34" y="457"/>
                    </a:lnTo>
                    <a:lnTo>
                      <a:pt x="32" y="457"/>
                    </a:lnTo>
                    <a:lnTo>
                      <a:pt x="31" y="457"/>
                    </a:lnTo>
                    <a:lnTo>
                      <a:pt x="31" y="459"/>
                    </a:lnTo>
                    <a:lnTo>
                      <a:pt x="29" y="459"/>
                    </a:lnTo>
                    <a:lnTo>
                      <a:pt x="31" y="459"/>
                    </a:lnTo>
                    <a:lnTo>
                      <a:pt x="31" y="461"/>
                    </a:lnTo>
                    <a:lnTo>
                      <a:pt x="25" y="459"/>
                    </a:lnTo>
                    <a:lnTo>
                      <a:pt x="27" y="459"/>
                    </a:lnTo>
                    <a:lnTo>
                      <a:pt x="31" y="454"/>
                    </a:lnTo>
                    <a:lnTo>
                      <a:pt x="34" y="447"/>
                    </a:lnTo>
                    <a:lnTo>
                      <a:pt x="36" y="445"/>
                    </a:lnTo>
                    <a:lnTo>
                      <a:pt x="37" y="444"/>
                    </a:lnTo>
                    <a:lnTo>
                      <a:pt x="37" y="442"/>
                    </a:lnTo>
                    <a:lnTo>
                      <a:pt x="37" y="440"/>
                    </a:lnTo>
                    <a:lnTo>
                      <a:pt x="37" y="439"/>
                    </a:lnTo>
                    <a:lnTo>
                      <a:pt x="37" y="437"/>
                    </a:lnTo>
                    <a:lnTo>
                      <a:pt x="36" y="434"/>
                    </a:lnTo>
                    <a:lnTo>
                      <a:pt x="37" y="434"/>
                    </a:lnTo>
                    <a:lnTo>
                      <a:pt x="39" y="434"/>
                    </a:lnTo>
                    <a:lnTo>
                      <a:pt x="39" y="432"/>
                    </a:lnTo>
                    <a:lnTo>
                      <a:pt x="39" y="430"/>
                    </a:lnTo>
                    <a:lnTo>
                      <a:pt x="37" y="430"/>
                    </a:lnTo>
                    <a:lnTo>
                      <a:pt x="37" y="429"/>
                    </a:lnTo>
                    <a:lnTo>
                      <a:pt x="37" y="427"/>
                    </a:lnTo>
                    <a:lnTo>
                      <a:pt x="36" y="425"/>
                    </a:lnTo>
                    <a:lnTo>
                      <a:pt x="36" y="423"/>
                    </a:lnTo>
                    <a:lnTo>
                      <a:pt x="34" y="423"/>
                    </a:lnTo>
                    <a:lnTo>
                      <a:pt x="34" y="425"/>
                    </a:lnTo>
                    <a:lnTo>
                      <a:pt x="32" y="425"/>
                    </a:lnTo>
                    <a:lnTo>
                      <a:pt x="32" y="422"/>
                    </a:lnTo>
                    <a:lnTo>
                      <a:pt x="34" y="422"/>
                    </a:lnTo>
                    <a:lnTo>
                      <a:pt x="34" y="418"/>
                    </a:lnTo>
                    <a:lnTo>
                      <a:pt x="34" y="415"/>
                    </a:lnTo>
                    <a:lnTo>
                      <a:pt x="34" y="412"/>
                    </a:lnTo>
                    <a:lnTo>
                      <a:pt x="32" y="408"/>
                    </a:lnTo>
                    <a:lnTo>
                      <a:pt x="32" y="407"/>
                    </a:lnTo>
                    <a:lnTo>
                      <a:pt x="31" y="403"/>
                    </a:lnTo>
                    <a:lnTo>
                      <a:pt x="29" y="401"/>
                    </a:lnTo>
                    <a:lnTo>
                      <a:pt x="25" y="398"/>
                    </a:lnTo>
                    <a:lnTo>
                      <a:pt x="24" y="395"/>
                    </a:lnTo>
                    <a:lnTo>
                      <a:pt x="24" y="393"/>
                    </a:lnTo>
                    <a:lnTo>
                      <a:pt x="20" y="391"/>
                    </a:lnTo>
                    <a:lnTo>
                      <a:pt x="20" y="388"/>
                    </a:lnTo>
                    <a:lnTo>
                      <a:pt x="20" y="386"/>
                    </a:lnTo>
                    <a:lnTo>
                      <a:pt x="19" y="385"/>
                    </a:lnTo>
                    <a:lnTo>
                      <a:pt x="19" y="383"/>
                    </a:lnTo>
                    <a:lnTo>
                      <a:pt x="19" y="379"/>
                    </a:lnTo>
                    <a:lnTo>
                      <a:pt x="17" y="374"/>
                    </a:lnTo>
                    <a:lnTo>
                      <a:pt x="17" y="371"/>
                    </a:lnTo>
                    <a:lnTo>
                      <a:pt x="15" y="369"/>
                    </a:lnTo>
                    <a:lnTo>
                      <a:pt x="14" y="368"/>
                    </a:lnTo>
                    <a:lnTo>
                      <a:pt x="12" y="366"/>
                    </a:lnTo>
                    <a:lnTo>
                      <a:pt x="12" y="364"/>
                    </a:lnTo>
                    <a:lnTo>
                      <a:pt x="12" y="362"/>
                    </a:lnTo>
                    <a:lnTo>
                      <a:pt x="10" y="361"/>
                    </a:lnTo>
                    <a:lnTo>
                      <a:pt x="10" y="359"/>
                    </a:lnTo>
                    <a:lnTo>
                      <a:pt x="9" y="357"/>
                    </a:lnTo>
                    <a:lnTo>
                      <a:pt x="7" y="354"/>
                    </a:lnTo>
                    <a:lnTo>
                      <a:pt x="7" y="352"/>
                    </a:lnTo>
                    <a:lnTo>
                      <a:pt x="7" y="351"/>
                    </a:lnTo>
                    <a:lnTo>
                      <a:pt x="5" y="347"/>
                    </a:lnTo>
                    <a:lnTo>
                      <a:pt x="3" y="344"/>
                    </a:lnTo>
                    <a:lnTo>
                      <a:pt x="3" y="342"/>
                    </a:lnTo>
                    <a:lnTo>
                      <a:pt x="3" y="339"/>
                    </a:lnTo>
                    <a:lnTo>
                      <a:pt x="5" y="339"/>
                    </a:lnTo>
                    <a:lnTo>
                      <a:pt x="5" y="337"/>
                    </a:lnTo>
                    <a:lnTo>
                      <a:pt x="9" y="335"/>
                    </a:lnTo>
                    <a:lnTo>
                      <a:pt x="9" y="334"/>
                    </a:lnTo>
                    <a:lnTo>
                      <a:pt x="9" y="332"/>
                    </a:lnTo>
                    <a:lnTo>
                      <a:pt x="10" y="329"/>
                    </a:lnTo>
                    <a:lnTo>
                      <a:pt x="10" y="324"/>
                    </a:lnTo>
                    <a:lnTo>
                      <a:pt x="10" y="322"/>
                    </a:lnTo>
                    <a:lnTo>
                      <a:pt x="9" y="320"/>
                    </a:lnTo>
                    <a:lnTo>
                      <a:pt x="9" y="318"/>
                    </a:lnTo>
                    <a:lnTo>
                      <a:pt x="10" y="317"/>
                    </a:lnTo>
                    <a:lnTo>
                      <a:pt x="9" y="313"/>
                    </a:lnTo>
                    <a:lnTo>
                      <a:pt x="9" y="312"/>
                    </a:lnTo>
                    <a:lnTo>
                      <a:pt x="10" y="308"/>
                    </a:lnTo>
                    <a:lnTo>
                      <a:pt x="10" y="305"/>
                    </a:lnTo>
                    <a:lnTo>
                      <a:pt x="9" y="303"/>
                    </a:lnTo>
                    <a:lnTo>
                      <a:pt x="9" y="302"/>
                    </a:lnTo>
                    <a:lnTo>
                      <a:pt x="9" y="300"/>
                    </a:lnTo>
                    <a:lnTo>
                      <a:pt x="10" y="298"/>
                    </a:lnTo>
                    <a:lnTo>
                      <a:pt x="10" y="296"/>
                    </a:lnTo>
                    <a:lnTo>
                      <a:pt x="10" y="295"/>
                    </a:lnTo>
                    <a:lnTo>
                      <a:pt x="10" y="293"/>
                    </a:lnTo>
                    <a:lnTo>
                      <a:pt x="10" y="291"/>
                    </a:lnTo>
                    <a:lnTo>
                      <a:pt x="12" y="288"/>
                    </a:lnTo>
                    <a:lnTo>
                      <a:pt x="14" y="285"/>
                    </a:lnTo>
                    <a:lnTo>
                      <a:pt x="17" y="279"/>
                    </a:lnTo>
                    <a:lnTo>
                      <a:pt x="17" y="278"/>
                    </a:lnTo>
                    <a:lnTo>
                      <a:pt x="19" y="278"/>
                    </a:lnTo>
                    <a:lnTo>
                      <a:pt x="20" y="274"/>
                    </a:lnTo>
                    <a:lnTo>
                      <a:pt x="20" y="273"/>
                    </a:lnTo>
                    <a:lnTo>
                      <a:pt x="20" y="268"/>
                    </a:lnTo>
                    <a:lnTo>
                      <a:pt x="22" y="266"/>
                    </a:lnTo>
                    <a:lnTo>
                      <a:pt x="22" y="263"/>
                    </a:lnTo>
                    <a:lnTo>
                      <a:pt x="22" y="259"/>
                    </a:lnTo>
                    <a:lnTo>
                      <a:pt x="22" y="256"/>
                    </a:lnTo>
                    <a:lnTo>
                      <a:pt x="22" y="254"/>
                    </a:lnTo>
                    <a:lnTo>
                      <a:pt x="22" y="252"/>
                    </a:lnTo>
                    <a:lnTo>
                      <a:pt x="22" y="251"/>
                    </a:lnTo>
                    <a:lnTo>
                      <a:pt x="22" y="249"/>
                    </a:lnTo>
                    <a:lnTo>
                      <a:pt x="24" y="246"/>
                    </a:lnTo>
                    <a:lnTo>
                      <a:pt x="24" y="242"/>
                    </a:lnTo>
                    <a:lnTo>
                      <a:pt x="22" y="241"/>
                    </a:lnTo>
                    <a:lnTo>
                      <a:pt x="20" y="237"/>
                    </a:lnTo>
                    <a:lnTo>
                      <a:pt x="20" y="235"/>
                    </a:lnTo>
                    <a:lnTo>
                      <a:pt x="20" y="232"/>
                    </a:lnTo>
                    <a:lnTo>
                      <a:pt x="19" y="230"/>
                    </a:lnTo>
                    <a:lnTo>
                      <a:pt x="19" y="229"/>
                    </a:lnTo>
                    <a:lnTo>
                      <a:pt x="19" y="225"/>
                    </a:lnTo>
                    <a:lnTo>
                      <a:pt x="17" y="224"/>
                    </a:lnTo>
                    <a:lnTo>
                      <a:pt x="17" y="220"/>
                    </a:lnTo>
                    <a:lnTo>
                      <a:pt x="15" y="219"/>
                    </a:lnTo>
                    <a:lnTo>
                      <a:pt x="15" y="217"/>
                    </a:lnTo>
                    <a:lnTo>
                      <a:pt x="14" y="217"/>
                    </a:lnTo>
                    <a:lnTo>
                      <a:pt x="14" y="215"/>
                    </a:lnTo>
                    <a:lnTo>
                      <a:pt x="14" y="212"/>
                    </a:lnTo>
                    <a:lnTo>
                      <a:pt x="14" y="210"/>
                    </a:lnTo>
                    <a:lnTo>
                      <a:pt x="14" y="207"/>
                    </a:lnTo>
                    <a:lnTo>
                      <a:pt x="12" y="205"/>
                    </a:lnTo>
                    <a:lnTo>
                      <a:pt x="10" y="203"/>
                    </a:lnTo>
                    <a:lnTo>
                      <a:pt x="9" y="203"/>
                    </a:lnTo>
                    <a:lnTo>
                      <a:pt x="7" y="198"/>
                    </a:lnTo>
                    <a:lnTo>
                      <a:pt x="7" y="196"/>
                    </a:lnTo>
                    <a:lnTo>
                      <a:pt x="5" y="195"/>
                    </a:lnTo>
                    <a:lnTo>
                      <a:pt x="3" y="191"/>
                    </a:lnTo>
                    <a:lnTo>
                      <a:pt x="2" y="190"/>
                    </a:lnTo>
                    <a:lnTo>
                      <a:pt x="2" y="188"/>
                    </a:lnTo>
                    <a:lnTo>
                      <a:pt x="0" y="186"/>
                    </a:lnTo>
                    <a:lnTo>
                      <a:pt x="0" y="185"/>
                    </a:lnTo>
                    <a:lnTo>
                      <a:pt x="0" y="183"/>
                    </a:lnTo>
                    <a:lnTo>
                      <a:pt x="3" y="180"/>
                    </a:lnTo>
                    <a:lnTo>
                      <a:pt x="3" y="178"/>
                    </a:lnTo>
                    <a:lnTo>
                      <a:pt x="3" y="176"/>
                    </a:lnTo>
                    <a:lnTo>
                      <a:pt x="3" y="174"/>
                    </a:lnTo>
                    <a:lnTo>
                      <a:pt x="3" y="173"/>
                    </a:lnTo>
                    <a:lnTo>
                      <a:pt x="3" y="169"/>
                    </a:lnTo>
                    <a:lnTo>
                      <a:pt x="3" y="168"/>
                    </a:lnTo>
                    <a:lnTo>
                      <a:pt x="2" y="166"/>
                    </a:lnTo>
                    <a:lnTo>
                      <a:pt x="2" y="164"/>
                    </a:lnTo>
                    <a:lnTo>
                      <a:pt x="3" y="164"/>
                    </a:lnTo>
                    <a:lnTo>
                      <a:pt x="3" y="163"/>
                    </a:lnTo>
                    <a:lnTo>
                      <a:pt x="5" y="159"/>
                    </a:lnTo>
                    <a:lnTo>
                      <a:pt x="7" y="158"/>
                    </a:lnTo>
                    <a:lnTo>
                      <a:pt x="7" y="156"/>
                    </a:lnTo>
                    <a:lnTo>
                      <a:pt x="10" y="154"/>
                    </a:lnTo>
                    <a:lnTo>
                      <a:pt x="14" y="147"/>
                    </a:lnTo>
                    <a:lnTo>
                      <a:pt x="15" y="144"/>
                    </a:lnTo>
                    <a:lnTo>
                      <a:pt x="17" y="144"/>
                    </a:lnTo>
                    <a:lnTo>
                      <a:pt x="19" y="141"/>
                    </a:lnTo>
                    <a:lnTo>
                      <a:pt x="24" y="135"/>
                    </a:lnTo>
                    <a:lnTo>
                      <a:pt x="27" y="132"/>
                    </a:lnTo>
                    <a:lnTo>
                      <a:pt x="29" y="129"/>
                    </a:lnTo>
                    <a:lnTo>
                      <a:pt x="32" y="125"/>
                    </a:lnTo>
                    <a:lnTo>
                      <a:pt x="36" y="122"/>
                    </a:lnTo>
                    <a:lnTo>
                      <a:pt x="39" y="119"/>
                    </a:lnTo>
                    <a:lnTo>
                      <a:pt x="42" y="112"/>
                    </a:lnTo>
                    <a:lnTo>
                      <a:pt x="44" y="107"/>
                    </a:lnTo>
                    <a:lnTo>
                      <a:pt x="42" y="105"/>
                    </a:lnTo>
                    <a:lnTo>
                      <a:pt x="42" y="103"/>
                    </a:lnTo>
                    <a:lnTo>
                      <a:pt x="41" y="103"/>
                    </a:lnTo>
                    <a:lnTo>
                      <a:pt x="42" y="100"/>
                    </a:lnTo>
                    <a:lnTo>
                      <a:pt x="42" y="98"/>
                    </a:lnTo>
                    <a:lnTo>
                      <a:pt x="42" y="97"/>
                    </a:lnTo>
                    <a:lnTo>
                      <a:pt x="42" y="95"/>
                    </a:lnTo>
                    <a:lnTo>
                      <a:pt x="44" y="95"/>
                    </a:lnTo>
                    <a:lnTo>
                      <a:pt x="44" y="93"/>
                    </a:lnTo>
                    <a:lnTo>
                      <a:pt x="44" y="95"/>
                    </a:lnTo>
                    <a:lnTo>
                      <a:pt x="46" y="95"/>
                    </a:lnTo>
                    <a:lnTo>
                      <a:pt x="47" y="90"/>
                    </a:lnTo>
                    <a:lnTo>
                      <a:pt x="51" y="86"/>
                    </a:lnTo>
                    <a:lnTo>
                      <a:pt x="51" y="85"/>
                    </a:lnTo>
                    <a:lnTo>
                      <a:pt x="54" y="80"/>
                    </a:lnTo>
                    <a:lnTo>
                      <a:pt x="56" y="73"/>
                    </a:lnTo>
                    <a:lnTo>
                      <a:pt x="58" y="71"/>
                    </a:lnTo>
                    <a:lnTo>
                      <a:pt x="61" y="64"/>
                    </a:lnTo>
                    <a:lnTo>
                      <a:pt x="61" y="61"/>
                    </a:lnTo>
                    <a:lnTo>
                      <a:pt x="61" y="58"/>
                    </a:lnTo>
                    <a:lnTo>
                      <a:pt x="61" y="56"/>
                    </a:lnTo>
                    <a:lnTo>
                      <a:pt x="63" y="52"/>
                    </a:lnTo>
                    <a:lnTo>
                      <a:pt x="63" y="51"/>
                    </a:lnTo>
                    <a:lnTo>
                      <a:pt x="63" y="49"/>
                    </a:lnTo>
                    <a:lnTo>
                      <a:pt x="63" y="47"/>
                    </a:lnTo>
                    <a:lnTo>
                      <a:pt x="63" y="46"/>
                    </a:lnTo>
                    <a:lnTo>
                      <a:pt x="63" y="44"/>
                    </a:lnTo>
                    <a:lnTo>
                      <a:pt x="63" y="42"/>
                    </a:lnTo>
                    <a:lnTo>
                      <a:pt x="63" y="41"/>
                    </a:lnTo>
                    <a:lnTo>
                      <a:pt x="63" y="39"/>
                    </a:lnTo>
                    <a:lnTo>
                      <a:pt x="63" y="37"/>
                    </a:lnTo>
                    <a:lnTo>
                      <a:pt x="64" y="34"/>
                    </a:lnTo>
                    <a:lnTo>
                      <a:pt x="64" y="32"/>
                    </a:lnTo>
                    <a:lnTo>
                      <a:pt x="64" y="30"/>
                    </a:lnTo>
                    <a:lnTo>
                      <a:pt x="63" y="29"/>
                    </a:lnTo>
                    <a:lnTo>
                      <a:pt x="61" y="29"/>
                    </a:lnTo>
                    <a:lnTo>
                      <a:pt x="61" y="27"/>
                    </a:lnTo>
                    <a:lnTo>
                      <a:pt x="59" y="24"/>
                    </a:lnTo>
                    <a:lnTo>
                      <a:pt x="58" y="24"/>
                    </a:lnTo>
                    <a:lnTo>
                      <a:pt x="58" y="22"/>
                    </a:lnTo>
                    <a:lnTo>
                      <a:pt x="59" y="22"/>
                    </a:lnTo>
                    <a:lnTo>
                      <a:pt x="61" y="19"/>
                    </a:lnTo>
                    <a:lnTo>
                      <a:pt x="63" y="17"/>
                    </a:lnTo>
                    <a:lnTo>
                      <a:pt x="64" y="12"/>
                    </a:lnTo>
                    <a:lnTo>
                      <a:pt x="68" y="7"/>
                    </a:lnTo>
                    <a:lnTo>
                      <a:pt x="68" y="2"/>
                    </a:lnTo>
                    <a:lnTo>
                      <a:pt x="68" y="0"/>
                    </a:lnTo>
                    <a:lnTo>
                      <a:pt x="76" y="3"/>
                    </a:lnTo>
                    <a:lnTo>
                      <a:pt x="78" y="3"/>
                    </a:lnTo>
                    <a:lnTo>
                      <a:pt x="97" y="8"/>
                    </a:lnTo>
                    <a:lnTo>
                      <a:pt x="110" y="14"/>
                    </a:lnTo>
                    <a:lnTo>
                      <a:pt x="119" y="15"/>
                    </a:lnTo>
                    <a:lnTo>
                      <a:pt x="130" y="19"/>
                    </a:lnTo>
                    <a:lnTo>
                      <a:pt x="139" y="20"/>
                    </a:lnTo>
                    <a:lnTo>
                      <a:pt x="144" y="22"/>
                    </a:lnTo>
                    <a:lnTo>
                      <a:pt x="152" y="25"/>
                    </a:lnTo>
                    <a:lnTo>
                      <a:pt x="154" y="25"/>
                    </a:lnTo>
                    <a:lnTo>
                      <a:pt x="181" y="34"/>
                    </a:lnTo>
                    <a:lnTo>
                      <a:pt x="191" y="36"/>
                    </a:lnTo>
                    <a:lnTo>
                      <a:pt x="200" y="37"/>
                    </a:lnTo>
                    <a:lnTo>
                      <a:pt x="207" y="4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Freeform 280"/>
              <p:cNvSpPr>
                <a:spLocks/>
              </p:cNvSpPr>
              <p:nvPr/>
            </p:nvSpPr>
            <p:spPr bwMode="auto">
              <a:xfrm>
                <a:off x="4579938" y="2463800"/>
                <a:ext cx="931863" cy="798513"/>
              </a:xfrm>
              <a:custGeom>
                <a:avLst/>
                <a:gdLst>
                  <a:gd name="T0" fmla="*/ 310 w 587"/>
                  <a:gd name="T1" fmla="*/ 30 h 503"/>
                  <a:gd name="T2" fmla="*/ 347 w 587"/>
                  <a:gd name="T3" fmla="*/ 34 h 503"/>
                  <a:gd name="T4" fmla="*/ 425 w 587"/>
                  <a:gd name="T5" fmla="*/ 40 h 503"/>
                  <a:gd name="T6" fmla="*/ 435 w 587"/>
                  <a:gd name="T7" fmla="*/ 40 h 503"/>
                  <a:gd name="T8" fmla="*/ 440 w 587"/>
                  <a:gd name="T9" fmla="*/ 42 h 503"/>
                  <a:gd name="T10" fmla="*/ 450 w 587"/>
                  <a:gd name="T11" fmla="*/ 42 h 503"/>
                  <a:gd name="T12" fmla="*/ 484 w 587"/>
                  <a:gd name="T13" fmla="*/ 45 h 503"/>
                  <a:gd name="T14" fmla="*/ 510 w 587"/>
                  <a:gd name="T15" fmla="*/ 47 h 503"/>
                  <a:gd name="T16" fmla="*/ 513 w 587"/>
                  <a:gd name="T17" fmla="*/ 47 h 503"/>
                  <a:gd name="T18" fmla="*/ 520 w 587"/>
                  <a:gd name="T19" fmla="*/ 47 h 503"/>
                  <a:gd name="T20" fmla="*/ 520 w 587"/>
                  <a:gd name="T21" fmla="*/ 47 h 503"/>
                  <a:gd name="T22" fmla="*/ 525 w 587"/>
                  <a:gd name="T23" fmla="*/ 49 h 503"/>
                  <a:gd name="T24" fmla="*/ 528 w 587"/>
                  <a:gd name="T25" fmla="*/ 49 h 503"/>
                  <a:gd name="T26" fmla="*/ 535 w 587"/>
                  <a:gd name="T27" fmla="*/ 49 h 503"/>
                  <a:gd name="T28" fmla="*/ 548 w 587"/>
                  <a:gd name="T29" fmla="*/ 51 h 503"/>
                  <a:gd name="T30" fmla="*/ 555 w 587"/>
                  <a:gd name="T31" fmla="*/ 51 h 503"/>
                  <a:gd name="T32" fmla="*/ 569 w 587"/>
                  <a:gd name="T33" fmla="*/ 51 h 503"/>
                  <a:gd name="T34" fmla="*/ 574 w 587"/>
                  <a:gd name="T35" fmla="*/ 52 h 503"/>
                  <a:gd name="T36" fmla="*/ 586 w 587"/>
                  <a:gd name="T37" fmla="*/ 52 h 503"/>
                  <a:gd name="T38" fmla="*/ 586 w 587"/>
                  <a:gd name="T39" fmla="*/ 86 h 503"/>
                  <a:gd name="T40" fmla="*/ 584 w 587"/>
                  <a:gd name="T41" fmla="*/ 122 h 503"/>
                  <a:gd name="T42" fmla="*/ 582 w 587"/>
                  <a:gd name="T43" fmla="*/ 149 h 503"/>
                  <a:gd name="T44" fmla="*/ 579 w 587"/>
                  <a:gd name="T45" fmla="*/ 186 h 503"/>
                  <a:gd name="T46" fmla="*/ 577 w 587"/>
                  <a:gd name="T47" fmla="*/ 217 h 503"/>
                  <a:gd name="T48" fmla="*/ 576 w 587"/>
                  <a:gd name="T49" fmla="*/ 232 h 503"/>
                  <a:gd name="T50" fmla="*/ 574 w 587"/>
                  <a:gd name="T51" fmla="*/ 264 h 503"/>
                  <a:gd name="T52" fmla="*/ 572 w 587"/>
                  <a:gd name="T53" fmla="*/ 303 h 503"/>
                  <a:gd name="T54" fmla="*/ 572 w 587"/>
                  <a:gd name="T55" fmla="*/ 313 h 503"/>
                  <a:gd name="T56" fmla="*/ 570 w 587"/>
                  <a:gd name="T57" fmla="*/ 322 h 503"/>
                  <a:gd name="T58" fmla="*/ 570 w 587"/>
                  <a:gd name="T59" fmla="*/ 333 h 503"/>
                  <a:gd name="T60" fmla="*/ 569 w 587"/>
                  <a:gd name="T61" fmla="*/ 361 h 503"/>
                  <a:gd name="T62" fmla="*/ 565 w 587"/>
                  <a:gd name="T63" fmla="*/ 405 h 503"/>
                  <a:gd name="T64" fmla="*/ 565 w 587"/>
                  <a:gd name="T65" fmla="*/ 420 h 503"/>
                  <a:gd name="T66" fmla="*/ 564 w 587"/>
                  <a:gd name="T67" fmla="*/ 430 h 503"/>
                  <a:gd name="T68" fmla="*/ 564 w 587"/>
                  <a:gd name="T69" fmla="*/ 445 h 503"/>
                  <a:gd name="T70" fmla="*/ 562 w 587"/>
                  <a:gd name="T71" fmla="*/ 459 h 503"/>
                  <a:gd name="T72" fmla="*/ 562 w 587"/>
                  <a:gd name="T73" fmla="*/ 474 h 503"/>
                  <a:gd name="T74" fmla="*/ 560 w 587"/>
                  <a:gd name="T75" fmla="*/ 491 h 503"/>
                  <a:gd name="T76" fmla="*/ 560 w 587"/>
                  <a:gd name="T77" fmla="*/ 499 h 503"/>
                  <a:gd name="T78" fmla="*/ 535 w 587"/>
                  <a:gd name="T79" fmla="*/ 501 h 503"/>
                  <a:gd name="T80" fmla="*/ 484 w 587"/>
                  <a:gd name="T81" fmla="*/ 498 h 503"/>
                  <a:gd name="T82" fmla="*/ 425 w 587"/>
                  <a:gd name="T83" fmla="*/ 493 h 503"/>
                  <a:gd name="T84" fmla="*/ 313 w 587"/>
                  <a:gd name="T85" fmla="*/ 483 h 503"/>
                  <a:gd name="T86" fmla="*/ 288 w 587"/>
                  <a:gd name="T87" fmla="*/ 481 h 503"/>
                  <a:gd name="T88" fmla="*/ 272 w 587"/>
                  <a:gd name="T89" fmla="*/ 479 h 503"/>
                  <a:gd name="T90" fmla="*/ 244 w 587"/>
                  <a:gd name="T91" fmla="*/ 476 h 503"/>
                  <a:gd name="T92" fmla="*/ 193 w 587"/>
                  <a:gd name="T93" fmla="*/ 471 h 503"/>
                  <a:gd name="T94" fmla="*/ 189 w 587"/>
                  <a:gd name="T95" fmla="*/ 471 h 503"/>
                  <a:gd name="T96" fmla="*/ 125 w 587"/>
                  <a:gd name="T97" fmla="*/ 462 h 503"/>
                  <a:gd name="T98" fmla="*/ 52 w 587"/>
                  <a:gd name="T99" fmla="*/ 454 h 503"/>
                  <a:gd name="T100" fmla="*/ 0 w 587"/>
                  <a:gd name="T101" fmla="*/ 445 h 503"/>
                  <a:gd name="T102" fmla="*/ 1 w 587"/>
                  <a:gd name="T103" fmla="*/ 433 h 503"/>
                  <a:gd name="T104" fmla="*/ 8 w 587"/>
                  <a:gd name="T105" fmla="*/ 388 h 503"/>
                  <a:gd name="T106" fmla="*/ 11 w 587"/>
                  <a:gd name="T107" fmla="*/ 367 h 503"/>
                  <a:gd name="T108" fmla="*/ 15 w 587"/>
                  <a:gd name="T109" fmla="*/ 337 h 503"/>
                  <a:gd name="T110" fmla="*/ 18 w 587"/>
                  <a:gd name="T111" fmla="*/ 303 h 503"/>
                  <a:gd name="T112" fmla="*/ 28 w 587"/>
                  <a:gd name="T113" fmla="*/ 230 h 503"/>
                  <a:gd name="T114" fmla="*/ 40 w 587"/>
                  <a:gd name="T115" fmla="*/ 149 h 503"/>
                  <a:gd name="T116" fmla="*/ 49 w 587"/>
                  <a:gd name="T117" fmla="*/ 86 h 503"/>
                  <a:gd name="T118" fmla="*/ 61 w 587"/>
                  <a:gd name="T119" fmla="*/ 0 h 503"/>
                  <a:gd name="T120" fmla="*/ 225 w 587"/>
                  <a:gd name="T121" fmla="*/ 20 h 503"/>
                  <a:gd name="T122" fmla="*/ 261 w 587"/>
                  <a:gd name="T123" fmla="*/ 2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503">
                    <a:moveTo>
                      <a:pt x="261" y="25"/>
                    </a:moveTo>
                    <a:lnTo>
                      <a:pt x="266" y="25"/>
                    </a:lnTo>
                    <a:lnTo>
                      <a:pt x="276" y="27"/>
                    </a:lnTo>
                    <a:lnTo>
                      <a:pt x="286" y="27"/>
                    </a:lnTo>
                    <a:lnTo>
                      <a:pt x="310" y="30"/>
                    </a:lnTo>
                    <a:lnTo>
                      <a:pt x="311" y="30"/>
                    </a:lnTo>
                    <a:lnTo>
                      <a:pt x="345" y="34"/>
                    </a:lnTo>
                    <a:lnTo>
                      <a:pt x="345" y="34"/>
                    </a:lnTo>
                    <a:lnTo>
                      <a:pt x="345" y="34"/>
                    </a:lnTo>
                    <a:lnTo>
                      <a:pt x="347" y="34"/>
                    </a:lnTo>
                    <a:lnTo>
                      <a:pt x="369" y="35"/>
                    </a:lnTo>
                    <a:lnTo>
                      <a:pt x="374" y="37"/>
                    </a:lnTo>
                    <a:lnTo>
                      <a:pt x="403" y="39"/>
                    </a:lnTo>
                    <a:lnTo>
                      <a:pt x="403" y="39"/>
                    </a:lnTo>
                    <a:lnTo>
                      <a:pt x="425" y="40"/>
                    </a:lnTo>
                    <a:lnTo>
                      <a:pt x="425" y="40"/>
                    </a:lnTo>
                    <a:lnTo>
                      <a:pt x="425" y="40"/>
                    </a:lnTo>
                    <a:lnTo>
                      <a:pt x="432" y="40"/>
                    </a:lnTo>
                    <a:lnTo>
                      <a:pt x="433" y="40"/>
                    </a:lnTo>
                    <a:lnTo>
                      <a:pt x="435" y="40"/>
                    </a:lnTo>
                    <a:lnTo>
                      <a:pt x="435" y="42"/>
                    </a:lnTo>
                    <a:lnTo>
                      <a:pt x="437" y="42"/>
                    </a:lnTo>
                    <a:lnTo>
                      <a:pt x="438" y="42"/>
                    </a:lnTo>
                    <a:lnTo>
                      <a:pt x="438" y="42"/>
                    </a:lnTo>
                    <a:lnTo>
                      <a:pt x="440" y="42"/>
                    </a:lnTo>
                    <a:lnTo>
                      <a:pt x="443" y="42"/>
                    </a:lnTo>
                    <a:lnTo>
                      <a:pt x="443" y="42"/>
                    </a:lnTo>
                    <a:lnTo>
                      <a:pt x="443" y="42"/>
                    </a:lnTo>
                    <a:lnTo>
                      <a:pt x="449" y="42"/>
                    </a:lnTo>
                    <a:lnTo>
                      <a:pt x="450" y="42"/>
                    </a:lnTo>
                    <a:lnTo>
                      <a:pt x="452" y="42"/>
                    </a:lnTo>
                    <a:lnTo>
                      <a:pt x="472" y="44"/>
                    </a:lnTo>
                    <a:lnTo>
                      <a:pt x="479" y="45"/>
                    </a:lnTo>
                    <a:lnTo>
                      <a:pt x="479" y="45"/>
                    </a:lnTo>
                    <a:lnTo>
                      <a:pt x="484" y="45"/>
                    </a:lnTo>
                    <a:lnTo>
                      <a:pt x="484" y="45"/>
                    </a:lnTo>
                    <a:lnTo>
                      <a:pt x="487" y="45"/>
                    </a:lnTo>
                    <a:lnTo>
                      <a:pt x="489" y="45"/>
                    </a:lnTo>
                    <a:lnTo>
                      <a:pt x="489" y="45"/>
                    </a:lnTo>
                    <a:lnTo>
                      <a:pt x="510" y="47"/>
                    </a:lnTo>
                    <a:lnTo>
                      <a:pt x="510" y="47"/>
                    </a:lnTo>
                    <a:lnTo>
                      <a:pt x="511" y="47"/>
                    </a:lnTo>
                    <a:lnTo>
                      <a:pt x="511" y="47"/>
                    </a:lnTo>
                    <a:lnTo>
                      <a:pt x="513" y="47"/>
                    </a:lnTo>
                    <a:lnTo>
                      <a:pt x="513" y="47"/>
                    </a:lnTo>
                    <a:lnTo>
                      <a:pt x="516" y="47"/>
                    </a:lnTo>
                    <a:lnTo>
                      <a:pt x="516" y="47"/>
                    </a:lnTo>
                    <a:lnTo>
                      <a:pt x="518" y="47"/>
                    </a:lnTo>
                    <a:lnTo>
                      <a:pt x="518" y="47"/>
                    </a:lnTo>
                    <a:lnTo>
                      <a:pt x="520" y="47"/>
                    </a:lnTo>
                    <a:lnTo>
                      <a:pt x="520" y="47"/>
                    </a:lnTo>
                    <a:lnTo>
                      <a:pt x="520" y="47"/>
                    </a:lnTo>
                    <a:lnTo>
                      <a:pt x="520" y="47"/>
                    </a:lnTo>
                    <a:lnTo>
                      <a:pt x="520" y="47"/>
                    </a:lnTo>
                    <a:lnTo>
                      <a:pt x="520" y="47"/>
                    </a:lnTo>
                    <a:lnTo>
                      <a:pt x="521" y="49"/>
                    </a:lnTo>
                    <a:lnTo>
                      <a:pt x="521" y="49"/>
                    </a:lnTo>
                    <a:lnTo>
                      <a:pt x="523" y="49"/>
                    </a:lnTo>
                    <a:lnTo>
                      <a:pt x="523" y="49"/>
                    </a:lnTo>
                    <a:lnTo>
                      <a:pt x="525" y="49"/>
                    </a:lnTo>
                    <a:lnTo>
                      <a:pt x="525" y="49"/>
                    </a:lnTo>
                    <a:lnTo>
                      <a:pt x="526" y="49"/>
                    </a:lnTo>
                    <a:lnTo>
                      <a:pt x="526" y="49"/>
                    </a:lnTo>
                    <a:lnTo>
                      <a:pt x="528" y="49"/>
                    </a:lnTo>
                    <a:lnTo>
                      <a:pt x="528" y="49"/>
                    </a:lnTo>
                    <a:lnTo>
                      <a:pt x="528" y="49"/>
                    </a:lnTo>
                    <a:lnTo>
                      <a:pt x="530" y="49"/>
                    </a:lnTo>
                    <a:lnTo>
                      <a:pt x="533" y="49"/>
                    </a:lnTo>
                    <a:lnTo>
                      <a:pt x="533" y="49"/>
                    </a:lnTo>
                    <a:lnTo>
                      <a:pt x="535" y="49"/>
                    </a:lnTo>
                    <a:lnTo>
                      <a:pt x="537" y="49"/>
                    </a:lnTo>
                    <a:lnTo>
                      <a:pt x="542" y="49"/>
                    </a:lnTo>
                    <a:lnTo>
                      <a:pt x="545" y="49"/>
                    </a:lnTo>
                    <a:lnTo>
                      <a:pt x="548" y="51"/>
                    </a:lnTo>
                    <a:lnTo>
                      <a:pt x="548" y="51"/>
                    </a:lnTo>
                    <a:lnTo>
                      <a:pt x="548" y="51"/>
                    </a:lnTo>
                    <a:lnTo>
                      <a:pt x="548" y="51"/>
                    </a:lnTo>
                    <a:lnTo>
                      <a:pt x="550" y="51"/>
                    </a:lnTo>
                    <a:lnTo>
                      <a:pt x="555" y="51"/>
                    </a:lnTo>
                    <a:lnTo>
                      <a:pt x="555" y="51"/>
                    </a:lnTo>
                    <a:lnTo>
                      <a:pt x="557" y="51"/>
                    </a:lnTo>
                    <a:lnTo>
                      <a:pt x="564" y="51"/>
                    </a:lnTo>
                    <a:lnTo>
                      <a:pt x="564" y="51"/>
                    </a:lnTo>
                    <a:lnTo>
                      <a:pt x="569" y="51"/>
                    </a:lnTo>
                    <a:lnTo>
                      <a:pt x="569" y="51"/>
                    </a:lnTo>
                    <a:lnTo>
                      <a:pt x="569" y="51"/>
                    </a:lnTo>
                    <a:lnTo>
                      <a:pt x="569" y="51"/>
                    </a:lnTo>
                    <a:lnTo>
                      <a:pt x="570" y="52"/>
                    </a:lnTo>
                    <a:lnTo>
                      <a:pt x="572" y="52"/>
                    </a:lnTo>
                    <a:lnTo>
                      <a:pt x="574" y="52"/>
                    </a:lnTo>
                    <a:lnTo>
                      <a:pt x="576" y="52"/>
                    </a:lnTo>
                    <a:lnTo>
                      <a:pt x="576" y="52"/>
                    </a:lnTo>
                    <a:lnTo>
                      <a:pt x="577" y="52"/>
                    </a:lnTo>
                    <a:lnTo>
                      <a:pt x="582" y="52"/>
                    </a:lnTo>
                    <a:lnTo>
                      <a:pt x="586" y="52"/>
                    </a:lnTo>
                    <a:lnTo>
                      <a:pt x="587" y="52"/>
                    </a:lnTo>
                    <a:lnTo>
                      <a:pt x="587" y="52"/>
                    </a:lnTo>
                    <a:lnTo>
                      <a:pt x="586" y="81"/>
                    </a:lnTo>
                    <a:lnTo>
                      <a:pt x="586" y="81"/>
                    </a:lnTo>
                    <a:lnTo>
                      <a:pt x="586" y="86"/>
                    </a:lnTo>
                    <a:lnTo>
                      <a:pt x="584" y="105"/>
                    </a:lnTo>
                    <a:lnTo>
                      <a:pt x="584" y="106"/>
                    </a:lnTo>
                    <a:lnTo>
                      <a:pt x="584" y="117"/>
                    </a:lnTo>
                    <a:lnTo>
                      <a:pt x="584" y="120"/>
                    </a:lnTo>
                    <a:lnTo>
                      <a:pt x="584" y="122"/>
                    </a:lnTo>
                    <a:lnTo>
                      <a:pt x="582" y="127"/>
                    </a:lnTo>
                    <a:lnTo>
                      <a:pt x="582" y="139"/>
                    </a:lnTo>
                    <a:lnTo>
                      <a:pt x="582" y="140"/>
                    </a:lnTo>
                    <a:lnTo>
                      <a:pt x="582" y="147"/>
                    </a:lnTo>
                    <a:lnTo>
                      <a:pt x="582" y="149"/>
                    </a:lnTo>
                    <a:lnTo>
                      <a:pt x="581" y="166"/>
                    </a:lnTo>
                    <a:lnTo>
                      <a:pt x="579" y="183"/>
                    </a:lnTo>
                    <a:lnTo>
                      <a:pt x="579" y="183"/>
                    </a:lnTo>
                    <a:lnTo>
                      <a:pt x="579" y="184"/>
                    </a:lnTo>
                    <a:lnTo>
                      <a:pt x="579" y="186"/>
                    </a:lnTo>
                    <a:lnTo>
                      <a:pt x="579" y="201"/>
                    </a:lnTo>
                    <a:lnTo>
                      <a:pt x="577" y="211"/>
                    </a:lnTo>
                    <a:lnTo>
                      <a:pt x="577" y="213"/>
                    </a:lnTo>
                    <a:lnTo>
                      <a:pt x="577" y="213"/>
                    </a:lnTo>
                    <a:lnTo>
                      <a:pt x="577" y="217"/>
                    </a:lnTo>
                    <a:lnTo>
                      <a:pt x="577" y="218"/>
                    </a:lnTo>
                    <a:lnTo>
                      <a:pt x="577" y="222"/>
                    </a:lnTo>
                    <a:lnTo>
                      <a:pt x="577" y="230"/>
                    </a:lnTo>
                    <a:lnTo>
                      <a:pt x="577" y="230"/>
                    </a:lnTo>
                    <a:lnTo>
                      <a:pt x="576" y="232"/>
                    </a:lnTo>
                    <a:lnTo>
                      <a:pt x="576" y="235"/>
                    </a:lnTo>
                    <a:lnTo>
                      <a:pt x="576" y="244"/>
                    </a:lnTo>
                    <a:lnTo>
                      <a:pt x="574" y="262"/>
                    </a:lnTo>
                    <a:lnTo>
                      <a:pt x="574" y="262"/>
                    </a:lnTo>
                    <a:lnTo>
                      <a:pt x="574" y="264"/>
                    </a:lnTo>
                    <a:lnTo>
                      <a:pt x="574" y="272"/>
                    </a:lnTo>
                    <a:lnTo>
                      <a:pt x="572" y="300"/>
                    </a:lnTo>
                    <a:lnTo>
                      <a:pt x="572" y="301"/>
                    </a:lnTo>
                    <a:lnTo>
                      <a:pt x="572" y="303"/>
                    </a:lnTo>
                    <a:lnTo>
                      <a:pt x="572" y="303"/>
                    </a:lnTo>
                    <a:lnTo>
                      <a:pt x="572" y="305"/>
                    </a:lnTo>
                    <a:lnTo>
                      <a:pt x="572" y="306"/>
                    </a:lnTo>
                    <a:lnTo>
                      <a:pt x="572" y="311"/>
                    </a:lnTo>
                    <a:lnTo>
                      <a:pt x="572" y="313"/>
                    </a:lnTo>
                    <a:lnTo>
                      <a:pt x="572" y="313"/>
                    </a:lnTo>
                    <a:lnTo>
                      <a:pt x="572" y="315"/>
                    </a:lnTo>
                    <a:lnTo>
                      <a:pt x="572" y="315"/>
                    </a:lnTo>
                    <a:lnTo>
                      <a:pt x="572" y="315"/>
                    </a:lnTo>
                    <a:lnTo>
                      <a:pt x="570" y="322"/>
                    </a:lnTo>
                    <a:lnTo>
                      <a:pt x="570" y="322"/>
                    </a:lnTo>
                    <a:lnTo>
                      <a:pt x="570" y="325"/>
                    </a:lnTo>
                    <a:lnTo>
                      <a:pt x="570" y="327"/>
                    </a:lnTo>
                    <a:lnTo>
                      <a:pt x="570" y="328"/>
                    </a:lnTo>
                    <a:lnTo>
                      <a:pt x="570" y="332"/>
                    </a:lnTo>
                    <a:lnTo>
                      <a:pt x="570" y="333"/>
                    </a:lnTo>
                    <a:lnTo>
                      <a:pt x="570" y="333"/>
                    </a:lnTo>
                    <a:lnTo>
                      <a:pt x="569" y="347"/>
                    </a:lnTo>
                    <a:lnTo>
                      <a:pt x="569" y="355"/>
                    </a:lnTo>
                    <a:lnTo>
                      <a:pt x="569" y="361"/>
                    </a:lnTo>
                    <a:lnTo>
                      <a:pt x="569" y="361"/>
                    </a:lnTo>
                    <a:lnTo>
                      <a:pt x="569" y="361"/>
                    </a:lnTo>
                    <a:lnTo>
                      <a:pt x="569" y="362"/>
                    </a:lnTo>
                    <a:lnTo>
                      <a:pt x="565" y="398"/>
                    </a:lnTo>
                    <a:lnTo>
                      <a:pt x="565" y="398"/>
                    </a:lnTo>
                    <a:lnTo>
                      <a:pt x="565" y="405"/>
                    </a:lnTo>
                    <a:lnTo>
                      <a:pt x="565" y="410"/>
                    </a:lnTo>
                    <a:lnTo>
                      <a:pt x="565" y="413"/>
                    </a:lnTo>
                    <a:lnTo>
                      <a:pt x="565" y="415"/>
                    </a:lnTo>
                    <a:lnTo>
                      <a:pt x="565" y="416"/>
                    </a:lnTo>
                    <a:lnTo>
                      <a:pt x="565" y="420"/>
                    </a:lnTo>
                    <a:lnTo>
                      <a:pt x="565" y="422"/>
                    </a:lnTo>
                    <a:lnTo>
                      <a:pt x="565" y="427"/>
                    </a:lnTo>
                    <a:lnTo>
                      <a:pt x="564" y="428"/>
                    </a:lnTo>
                    <a:lnTo>
                      <a:pt x="564" y="428"/>
                    </a:lnTo>
                    <a:lnTo>
                      <a:pt x="564" y="430"/>
                    </a:lnTo>
                    <a:lnTo>
                      <a:pt x="564" y="435"/>
                    </a:lnTo>
                    <a:lnTo>
                      <a:pt x="564" y="440"/>
                    </a:lnTo>
                    <a:lnTo>
                      <a:pt x="564" y="442"/>
                    </a:lnTo>
                    <a:lnTo>
                      <a:pt x="564" y="442"/>
                    </a:lnTo>
                    <a:lnTo>
                      <a:pt x="564" y="445"/>
                    </a:lnTo>
                    <a:lnTo>
                      <a:pt x="564" y="450"/>
                    </a:lnTo>
                    <a:lnTo>
                      <a:pt x="562" y="454"/>
                    </a:lnTo>
                    <a:lnTo>
                      <a:pt x="562" y="454"/>
                    </a:lnTo>
                    <a:lnTo>
                      <a:pt x="562" y="457"/>
                    </a:lnTo>
                    <a:lnTo>
                      <a:pt x="562" y="459"/>
                    </a:lnTo>
                    <a:lnTo>
                      <a:pt x="562" y="462"/>
                    </a:lnTo>
                    <a:lnTo>
                      <a:pt x="562" y="462"/>
                    </a:lnTo>
                    <a:lnTo>
                      <a:pt x="562" y="467"/>
                    </a:lnTo>
                    <a:lnTo>
                      <a:pt x="562" y="469"/>
                    </a:lnTo>
                    <a:lnTo>
                      <a:pt x="562" y="474"/>
                    </a:lnTo>
                    <a:lnTo>
                      <a:pt x="560" y="486"/>
                    </a:lnTo>
                    <a:lnTo>
                      <a:pt x="560" y="488"/>
                    </a:lnTo>
                    <a:lnTo>
                      <a:pt x="560" y="488"/>
                    </a:lnTo>
                    <a:lnTo>
                      <a:pt x="560" y="489"/>
                    </a:lnTo>
                    <a:lnTo>
                      <a:pt x="560" y="491"/>
                    </a:lnTo>
                    <a:lnTo>
                      <a:pt x="560" y="498"/>
                    </a:lnTo>
                    <a:lnTo>
                      <a:pt x="560" y="498"/>
                    </a:lnTo>
                    <a:lnTo>
                      <a:pt x="560" y="499"/>
                    </a:lnTo>
                    <a:lnTo>
                      <a:pt x="560" y="499"/>
                    </a:lnTo>
                    <a:lnTo>
                      <a:pt x="560" y="499"/>
                    </a:lnTo>
                    <a:lnTo>
                      <a:pt x="560" y="503"/>
                    </a:lnTo>
                    <a:lnTo>
                      <a:pt x="559" y="503"/>
                    </a:lnTo>
                    <a:lnTo>
                      <a:pt x="548" y="503"/>
                    </a:lnTo>
                    <a:lnTo>
                      <a:pt x="547" y="503"/>
                    </a:lnTo>
                    <a:lnTo>
                      <a:pt x="535" y="501"/>
                    </a:lnTo>
                    <a:lnTo>
                      <a:pt x="535" y="501"/>
                    </a:lnTo>
                    <a:lnTo>
                      <a:pt x="518" y="499"/>
                    </a:lnTo>
                    <a:lnTo>
                      <a:pt x="493" y="498"/>
                    </a:lnTo>
                    <a:lnTo>
                      <a:pt x="484" y="498"/>
                    </a:lnTo>
                    <a:lnTo>
                      <a:pt x="484" y="498"/>
                    </a:lnTo>
                    <a:lnTo>
                      <a:pt x="484" y="498"/>
                    </a:lnTo>
                    <a:lnTo>
                      <a:pt x="482" y="498"/>
                    </a:lnTo>
                    <a:lnTo>
                      <a:pt x="476" y="496"/>
                    </a:lnTo>
                    <a:lnTo>
                      <a:pt x="425" y="493"/>
                    </a:lnTo>
                    <a:lnTo>
                      <a:pt x="425" y="493"/>
                    </a:lnTo>
                    <a:lnTo>
                      <a:pt x="403" y="491"/>
                    </a:lnTo>
                    <a:lnTo>
                      <a:pt x="344" y="486"/>
                    </a:lnTo>
                    <a:lnTo>
                      <a:pt x="344" y="486"/>
                    </a:lnTo>
                    <a:lnTo>
                      <a:pt x="323" y="484"/>
                    </a:lnTo>
                    <a:lnTo>
                      <a:pt x="313" y="483"/>
                    </a:lnTo>
                    <a:lnTo>
                      <a:pt x="310" y="483"/>
                    </a:lnTo>
                    <a:lnTo>
                      <a:pt x="305" y="483"/>
                    </a:lnTo>
                    <a:lnTo>
                      <a:pt x="289" y="481"/>
                    </a:lnTo>
                    <a:lnTo>
                      <a:pt x="288" y="481"/>
                    </a:lnTo>
                    <a:lnTo>
                      <a:pt x="288" y="481"/>
                    </a:lnTo>
                    <a:lnTo>
                      <a:pt x="286" y="481"/>
                    </a:lnTo>
                    <a:lnTo>
                      <a:pt x="283" y="481"/>
                    </a:lnTo>
                    <a:lnTo>
                      <a:pt x="281" y="481"/>
                    </a:lnTo>
                    <a:lnTo>
                      <a:pt x="279" y="479"/>
                    </a:lnTo>
                    <a:lnTo>
                      <a:pt x="272" y="479"/>
                    </a:lnTo>
                    <a:lnTo>
                      <a:pt x="269" y="479"/>
                    </a:lnTo>
                    <a:lnTo>
                      <a:pt x="266" y="479"/>
                    </a:lnTo>
                    <a:lnTo>
                      <a:pt x="266" y="479"/>
                    </a:lnTo>
                    <a:lnTo>
                      <a:pt x="244" y="476"/>
                    </a:lnTo>
                    <a:lnTo>
                      <a:pt x="244" y="476"/>
                    </a:lnTo>
                    <a:lnTo>
                      <a:pt x="242" y="476"/>
                    </a:lnTo>
                    <a:lnTo>
                      <a:pt x="223" y="474"/>
                    </a:lnTo>
                    <a:lnTo>
                      <a:pt x="223" y="474"/>
                    </a:lnTo>
                    <a:lnTo>
                      <a:pt x="205" y="472"/>
                    </a:lnTo>
                    <a:lnTo>
                      <a:pt x="193" y="471"/>
                    </a:lnTo>
                    <a:lnTo>
                      <a:pt x="193" y="471"/>
                    </a:lnTo>
                    <a:lnTo>
                      <a:pt x="193" y="471"/>
                    </a:lnTo>
                    <a:lnTo>
                      <a:pt x="193" y="471"/>
                    </a:lnTo>
                    <a:lnTo>
                      <a:pt x="189" y="471"/>
                    </a:lnTo>
                    <a:lnTo>
                      <a:pt x="189" y="471"/>
                    </a:lnTo>
                    <a:lnTo>
                      <a:pt x="172" y="469"/>
                    </a:lnTo>
                    <a:lnTo>
                      <a:pt x="162" y="467"/>
                    </a:lnTo>
                    <a:lnTo>
                      <a:pt x="128" y="462"/>
                    </a:lnTo>
                    <a:lnTo>
                      <a:pt x="128" y="462"/>
                    </a:lnTo>
                    <a:lnTo>
                      <a:pt x="125" y="462"/>
                    </a:lnTo>
                    <a:lnTo>
                      <a:pt x="61" y="454"/>
                    </a:lnTo>
                    <a:lnTo>
                      <a:pt x="61" y="454"/>
                    </a:lnTo>
                    <a:lnTo>
                      <a:pt x="57" y="454"/>
                    </a:lnTo>
                    <a:lnTo>
                      <a:pt x="57" y="454"/>
                    </a:lnTo>
                    <a:lnTo>
                      <a:pt x="52" y="454"/>
                    </a:lnTo>
                    <a:lnTo>
                      <a:pt x="34" y="450"/>
                    </a:lnTo>
                    <a:lnTo>
                      <a:pt x="34" y="450"/>
                    </a:lnTo>
                    <a:lnTo>
                      <a:pt x="6" y="447"/>
                    </a:lnTo>
                    <a:lnTo>
                      <a:pt x="6" y="447"/>
                    </a:lnTo>
                    <a:lnTo>
                      <a:pt x="0" y="445"/>
                    </a:lnTo>
                    <a:lnTo>
                      <a:pt x="1" y="438"/>
                    </a:lnTo>
                    <a:lnTo>
                      <a:pt x="1" y="437"/>
                    </a:lnTo>
                    <a:lnTo>
                      <a:pt x="1" y="437"/>
                    </a:lnTo>
                    <a:lnTo>
                      <a:pt x="1" y="435"/>
                    </a:lnTo>
                    <a:lnTo>
                      <a:pt x="1" y="433"/>
                    </a:lnTo>
                    <a:lnTo>
                      <a:pt x="1" y="433"/>
                    </a:lnTo>
                    <a:lnTo>
                      <a:pt x="1" y="433"/>
                    </a:lnTo>
                    <a:lnTo>
                      <a:pt x="5" y="405"/>
                    </a:lnTo>
                    <a:lnTo>
                      <a:pt x="8" y="391"/>
                    </a:lnTo>
                    <a:lnTo>
                      <a:pt x="8" y="388"/>
                    </a:lnTo>
                    <a:lnTo>
                      <a:pt x="8" y="388"/>
                    </a:lnTo>
                    <a:lnTo>
                      <a:pt x="10" y="379"/>
                    </a:lnTo>
                    <a:lnTo>
                      <a:pt x="10" y="377"/>
                    </a:lnTo>
                    <a:lnTo>
                      <a:pt x="10" y="376"/>
                    </a:lnTo>
                    <a:lnTo>
                      <a:pt x="11" y="367"/>
                    </a:lnTo>
                    <a:lnTo>
                      <a:pt x="11" y="367"/>
                    </a:lnTo>
                    <a:lnTo>
                      <a:pt x="13" y="352"/>
                    </a:lnTo>
                    <a:lnTo>
                      <a:pt x="13" y="352"/>
                    </a:lnTo>
                    <a:lnTo>
                      <a:pt x="13" y="347"/>
                    </a:lnTo>
                    <a:lnTo>
                      <a:pt x="15" y="337"/>
                    </a:lnTo>
                    <a:lnTo>
                      <a:pt x="15" y="335"/>
                    </a:lnTo>
                    <a:lnTo>
                      <a:pt x="15" y="335"/>
                    </a:lnTo>
                    <a:lnTo>
                      <a:pt x="18" y="318"/>
                    </a:lnTo>
                    <a:lnTo>
                      <a:pt x="18" y="316"/>
                    </a:lnTo>
                    <a:lnTo>
                      <a:pt x="18" y="303"/>
                    </a:lnTo>
                    <a:lnTo>
                      <a:pt x="22" y="279"/>
                    </a:lnTo>
                    <a:lnTo>
                      <a:pt x="25" y="254"/>
                    </a:lnTo>
                    <a:lnTo>
                      <a:pt x="28" y="233"/>
                    </a:lnTo>
                    <a:lnTo>
                      <a:pt x="28" y="233"/>
                    </a:lnTo>
                    <a:lnTo>
                      <a:pt x="28" y="230"/>
                    </a:lnTo>
                    <a:lnTo>
                      <a:pt x="28" y="230"/>
                    </a:lnTo>
                    <a:lnTo>
                      <a:pt x="32" y="210"/>
                    </a:lnTo>
                    <a:lnTo>
                      <a:pt x="35" y="183"/>
                    </a:lnTo>
                    <a:lnTo>
                      <a:pt x="37" y="167"/>
                    </a:lnTo>
                    <a:lnTo>
                      <a:pt x="40" y="149"/>
                    </a:lnTo>
                    <a:lnTo>
                      <a:pt x="47" y="105"/>
                    </a:lnTo>
                    <a:lnTo>
                      <a:pt x="47" y="105"/>
                    </a:lnTo>
                    <a:lnTo>
                      <a:pt x="49" y="91"/>
                    </a:lnTo>
                    <a:lnTo>
                      <a:pt x="49" y="91"/>
                    </a:lnTo>
                    <a:lnTo>
                      <a:pt x="49" y="86"/>
                    </a:lnTo>
                    <a:lnTo>
                      <a:pt x="54" y="51"/>
                    </a:lnTo>
                    <a:lnTo>
                      <a:pt x="54" y="51"/>
                    </a:lnTo>
                    <a:lnTo>
                      <a:pt x="56" y="39"/>
                    </a:lnTo>
                    <a:lnTo>
                      <a:pt x="56" y="37"/>
                    </a:lnTo>
                    <a:lnTo>
                      <a:pt x="61" y="0"/>
                    </a:lnTo>
                    <a:lnTo>
                      <a:pt x="122" y="8"/>
                    </a:lnTo>
                    <a:lnTo>
                      <a:pt x="145" y="10"/>
                    </a:lnTo>
                    <a:lnTo>
                      <a:pt x="191" y="17"/>
                    </a:lnTo>
                    <a:lnTo>
                      <a:pt x="215" y="18"/>
                    </a:lnTo>
                    <a:lnTo>
                      <a:pt x="225" y="20"/>
                    </a:lnTo>
                    <a:lnTo>
                      <a:pt x="255" y="23"/>
                    </a:lnTo>
                    <a:lnTo>
                      <a:pt x="257" y="23"/>
                    </a:lnTo>
                    <a:lnTo>
                      <a:pt x="257" y="23"/>
                    </a:lnTo>
                    <a:lnTo>
                      <a:pt x="257" y="23"/>
                    </a:lnTo>
                    <a:lnTo>
                      <a:pt x="261" y="23"/>
                    </a:lnTo>
                    <a:lnTo>
                      <a:pt x="261" y="2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Freeform 281"/>
              <p:cNvSpPr>
                <a:spLocks/>
              </p:cNvSpPr>
              <p:nvPr/>
            </p:nvSpPr>
            <p:spPr bwMode="auto">
              <a:xfrm>
                <a:off x="4579938" y="2463800"/>
                <a:ext cx="931863" cy="798513"/>
              </a:xfrm>
              <a:custGeom>
                <a:avLst/>
                <a:gdLst>
                  <a:gd name="T0" fmla="*/ 310 w 587"/>
                  <a:gd name="T1" fmla="*/ 30 h 503"/>
                  <a:gd name="T2" fmla="*/ 347 w 587"/>
                  <a:gd name="T3" fmla="*/ 34 h 503"/>
                  <a:gd name="T4" fmla="*/ 425 w 587"/>
                  <a:gd name="T5" fmla="*/ 40 h 503"/>
                  <a:gd name="T6" fmla="*/ 435 w 587"/>
                  <a:gd name="T7" fmla="*/ 40 h 503"/>
                  <a:gd name="T8" fmla="*/ 440 w 587"/>
                  <a:gd name="T9" fmla="*/ 42 h 503"/>
                  <a:gd name="T10" fmla="*/ 450 w 587"/>
                  <a:gd name="T11" fmla="*/ 42 h 503"/>
                  <a:gd name="T12" fmla="*/ 484 w 587"/>
                  <a:gd name="T13" fmla="*/ 45 h 503"/>
                  <a:gd name="T14" fmla="*/ 510 w 587"/>
                  <a:gd name="T15" fmla="*/ 47 h 503"/>
                  <a:gd name="T16" fmla="*/ 513 w 587"/>
                  <a:gd name="T17" fmla="*/ 47 h 503"/>
                  <a:gd name="T18" fmla="*/ 520 w 587"/>
                  <a:gd name="T19" fmla="*/ 47 h 503"/>
                  <a:gd name="T20" fmla="*/ 520 w 587"/>
                  <a:gd name="T21" fmla="*/ 47 h 503"/>
                  <a:gd name="T22" fmla="*/ 525 w 587"/>
                  <a:gd name="T23" fmla="*/ 49 h 503"/>
                  <a:gd name="T24" fmla="*/ 528 w 587"/>
                  <a:gd name="T25" fmla="*/ 49 h 503"/>
                  <a:gd name="T26" fmla="*/ 535 w 587"/>
                  <a:gd name="T27" fmla="*/ 49 h 503"/>
                  <a:gd name="T28" fmla="*/ 548 w 587"/>
                  <a:gd name="T29" fmla="*/ 51 h 503"/>
                  <a:gd name="T30" fmla="*/ 555 w 587"/>
                  <a:gd name="T31" fmla="*/ 51 h 503"/>
                  <a:gd name="T32" fmla="*/ 569 w 587"/>
                  <a:gd name="T33" fmla="*/ 51 h 503"/>
                  <a:gd name="T34" fmla="*/ 574 w 587"/>
                  <a:gd name="T35" fmla="*/ 52 h 503"/>
                  <a:gd name="T36" fmla="*/ 586 w 587"/>
                  <a:gd name="T37" fmla="*/ 52 h 503"/>
                  <a:gd name="T38" fmla="*/ 586 w 587"/>
                  <a:gd name="T39" fmla="*/ 86 h 503"/>
                  <a:gd name="T40" fmla="*/ 584 w 587"/>
                  <a:gd name="T41" fmla="*/ 122 h 503"/>
                  <a:gd name="T42" fmla="*/ 582 w 587"/>
                  <a:gd name="T43" fmla="*/ 149 h 503"/>
                  <a:gd name="T44" fmla="*/ 579 w 587"/>
                  <a:gd name="T45" fmla="*/ 186 h 503"/>
                  <a:gd name="T46" fmla="*/ 577 w 587"/>
                  <a:gd name="T47" fmla="*/ 217 h 503"/>
                  <a:gd name="T48" fmla="*/ 576 w 587"/>
                  <a:gd name="T49" fmla="*/ 232 h 503"/>
                  <a:gd name="T50" fmla="*/ 574 w 587"/>
                  <a:gd name="T51" fmla="*/ 264 h 503"/>
                  <a:gd name="T52" fmla="*/ 572 w 587"/>
                  <a:gd name="T53" fmla="*/ 303 h 503"/>
                  <a:gd name="T54" fmla="*/ 572 w 587"/>
                  <a:gd name="T55" fmla="*/ 313 h 503"/>
                  <a:gd name="T56" fmla="*/ 570 w 587"/>
                  <a:gd name="T57" fmla="*/ 322 h 503"/>
                  <a:gd name="T58" fmla="*/ 570 w 587"/>
                  <a:gd name="T59" fmla="*/ 333 h 503"/>
                  <a:gd name="T60" fmla="*/ 569 w 587"/>
                  <a:gd name="T61" fmla="*/ 361 h 503"/>
                  <a:gd name="T62" fmla="*/ 565 w 587"/>
                  <a:gd name="T63" fmla="*/ 405 h 503"/>
                  <a:gd name="T64" fmla="*/ 565 w 587"/>
                  <a:gd name="T65" fmla="*/ 420 h 503"/>
                  <a:gd name="T66" fmla="*/ 564 w 587"/>
                  <a:gd name="T67" fmla="*/ 430 h 503"/>
                  <a:gd name="T68" fmla="*/ 564 w 587"/>
                  <a:gd name="T69" fmla="*/ 445 h 503"/>
                  <a:gd name="T70" fmla="*/ 562 w 587"/>
                  <a:gd name="T71" fmla="*/ 459 h 503"/>
                  <a:gd name="T72" fmla="*/ 562 w 587"/>
                  <a:gd name="T73" fmla="*/ 474 h 503"/>
                  <a:gd name="T74" fmla="*/ 560 w 587"/>
                  <a:gd name="T75" fmla="*/ 491 h 503"/>
                  <a:gd name="T76" fmla="*/ 560 w 587"/>
                  <a:gd name="T77" fmla="*/ 499 h 503"/>
                  <a:gd name="T78" fmla="*/ 535 w 587"/>
                  <a:gd name="T79" fmla="*/ 501 h 503"/>
                  <a:gd name="T80" fmla="*/ 484 w 587"/>
                  <a:gd name="T81" fmla="*/ 498 h 503"/>
                  <a:gd name="T82" fmla="*/ 425 w 587"/>
                  <a:gd name="T83" fmla="*/ 493 h 503"/>
                  <a:gd name="T84" fmla="*/ 313 w 587"/>
                  <a:gd name="T85" fmla="*/ 483 h 503"/>
                  <a:gd name="T86" fmla="*/ 288 w 587"/>
                  <a:gd name="T87" fmla="*/ 481 h 503"/>
                  <a:gd name="T88" fmla="*/ 272 w 587"/>
                  <a:gd name="T89" fmla="*/ 479 h 503"/>
                  <a:gd name="T90" fmla="*/ 244 w 587"/>
                  <a:gd name="T91" fmla="*/ 476 h 503"/>
                  <a:gd name="T92" fmla="*/ 193 w 587"/>
                  <a:gd name="T93" fmla="*/ 471 h 503"/>
                  <a:gd name="T94" fmla="*/ 189 w 587"/>
                  <a:gd name="T95" fmla="*/ 471 h 503"/>
                  <a:gd name="T96" fmla="*/ 125 w 587"/>
                  <a:gd name="T97" fmla="*/ 462 h 503"/>
                  <a:gd name="T98" fmla="*/ 52 w 587"/>
                  <a:gd name="T99" fmla="*/ 454 h 503"/>
                  <a:gd name="T100" fmla="*/ 0 w 587"/>
                  <a:gd name="T101" fmla="*/ 445 h 503"/>
                  <a:gd name="T102" fmla="*/ 1 w 587"/>
                  <a:gd name="T103" fmla="*/ 433 h 503"/>
                  <a:gd name="T104" fmla="*/ 8 w 587"/>
                  <a:gd name="T105" fmla="*/ 388 h 503"/>
                  <a:gd name="T106" fmla="*/ 11 w 587"/>
                  <a:gd name="T107" fmla="*/ 367 h 503"/>
                  <a:gd name="T108" fmla="*/ 15 w 587"/>
                  <a:gd name="T109" fmla="*/ 337 h 503"/>
                  <a:gd name="T110" fmla="*/ 18 w 587"/>
                  <a:gd name="T111" fmla="*/ 303 h 503"/>
                  <a:gd name="T112" fmla="*/ 28 w 587"/>
                  <a:gd name="T113" fmla="*/ 230 h 503"/>
                  <a:gd name="T114" fmla="*/ 40 w 587"/>
                  <a:gd name="T115" fmla="*/ 149 h 503"/>
                  <a:gd name="T116" fmla="*/ 49 w 587"/>
                  <a:gd name="T117" fmla="*/ 86 h 503"/>
                  <a:gd name="T118" fmla="*/ 61 w 587"/>
                  <a:gd name="T119" fmla="*/ 0 h 503"/>
                  <a:gd name="T120" fmla="*/ 225 w 587"/>
                  <a:gd name="T121" fmla="*/ 20 h 503"/>
                  <a:gd name="T122" fmla="*/ 261 w 587"/>
                  <a:gd name="T123" fmla="*/ 2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503">
                    <a:moveTo>
                      <a:pt x="261" y="25"/>
                    </a:moveTo>
                    <a:lnTo>
                      <a:pt x="266" y="25"/>
                    </a:lnTo>
                    <a:lnTo>
                      <a:pt x="276" y="27"/>
                    </a:lnTo>
                    <a:lnTo>
                      <a:pt x="286" y="27"/>
                    </a:lnTo>
                    <a:lnTo>
                      <a:pt x="310" y="30"/>
                    </a:lnTo>
                    <a:lnTo>
                      <a:pt x="311" y="30"/>
                    </a:lnTo>
                    <a:lnTo>
                      <a:pt x="345" y="34"/>
                    </a:lnTo>
                    <a:lnTo>
                      <a:pt x="345" y="34"/>
                    </a:lnTo>
                    <a:lnTo>
                      <a:pt x="345" y="34"/>
                    </a:lnTo>
                    <a:lnTo>
                      <a:pt x="347" y="34"/>
                    </a:lnTo>
                    <a:lnTo>
                      <a:pt x="369" y="35"/>
                    </a:lnTo>
                    <a:lnTo>
                      <a:pt x="374" y="37"/>
                    </a:lnTo>
                    <a:lnTo>
                      <a:pt x="403" y="39"/>
                    </a:lnTo>
                    <a:lnTo>
                      <a:pt x="403" y="39"/>
                    </a:lnTo>
                    <a:lnTo>
                      <a:pt x="425" y="40"/>
                    </a:lnTo>
                    <a:lnTo>
                      <a:pt x="425" y="40"/>
                    </a:lnTo>
                    <a:lnTo>
                      <a:pt x="425" y="40"/>
                    </a:lnTo>
                    <a:lnTo>
                      <a:pt x="432" y="40"/>
                    </a:lnTo>
                    <a:lnTo>
                      <a:pt x="433" y="40"/>
                    </a:lnTo>
                    <a:lnTo>
                      <a:pt x="435" y="40"/>
                    </a:lnTo>
                    <a:lnTo>
                      <a:pt x="435" y="42"/>
                    </a:lnTo>
                    <a:lnTo>
                      <a:pt x="437" y="42"/>
                    </a:lnTo>
                    <a:lnTo>
                      <a:pt x="438" y="42"/>
                    </a:lnTo>
                    <a:lnTo>
                      <a:pt x="438" y="42"/>
                    </a:lnTo>
                    <a:lnTo>
                      <a:pt x="440" y="42"/>
                    </a:lnTo>
                    <a:lnTo>
                      <a:pt x="443" y="42"/>
                    </a:lnTo>
                    <a:lnTo>
                      <a:pt x="443" y="42"/>
                    </a:lnTo>
                    <a:lnTo>
                      <a:pt x="443" y="42"/>
                    </a:lnTo>
                    <a:lnTo>
                      <a:pt x="449" y="42"/>
                    </a:lnTo>
                    <a:lnTo>
                      <a:pt x="450" y="42"/>
                    </a:lnTo>
                    <a:lnTo>
                      <a:pt x="452" y="42"/>
                    </a:lnTo>
                    <a:lnTo>
                      <a:pt x="472" y="44"/>
                    </a:lnTo>
                    <a:lnTo>
                      <a:pt x="479" y="45"/>
                    </a:lnTo>
                    <a:lnTo>
                      <a:pt x="479" y="45"/>
                    </a:lnTo>
                    <a:lnTo>
                      <a:pt x="484" y="45"/>
                    </a:lnTo>
                    <a:lnTo>
                      <a:pt x="484" y="45"/>
                    </a:lnTo>
                    <a:lnTo>
                      <a:pt x="487" y="45"/>
                    </a:lnTo>
                    <a:lnTo>
                      <a:pt x="489" y="45"/>
                    </a:lnTo>
                    <a:lnTo>
                      <a:pt x="489" y="45"/>
                    </a:lnTo>
                    <a:lnTo>
                      <a:pt x="510" y="47"/>
                    </a:lnTo>
                    <a:lnTo>
                      <a:pt x="510" y="47"/>
                    </a:lnTo>
                    <a:lnTo>
                      <a:pt x="511" y="47"/>
                    </a:lnTo>
                    <a:lnTo>
                      <a:pt x="511" y="47"/>
                    </a:lnTo>
                    <a:lnTo>
                      <a:pt x="513" y="47"/>
                    </a:lnTo>
                    <a:lnTo>
                      <a:pt x="513" y="47"/>
                    </a:lnTo>
                    <a:lnTo>
                      <a:pt x="516" y="47"/>
                    </a:lnTo>
                    <a:lnTo>
                      <a:pt x="516" y="47"/>
                    </a:lnTo>
                    <a:lnTo>
                      <a:pt x="518" y="47"/>
                    </a:lnTo>
                    <a:lnTo>
                      <a:pt x="518" y="47"/>
                    </a:lnTo>
                    <a:lnTo>
                      <a:pt x="520" y="47"/>
                    </a:lnTo>
                    <a:lnTo>
                      <a:pt x="520" y="47"/>
                    </a:lnTo>
                    <a:lnTo>
                      <a:pt x="520" y="47"/>
                    </a:lnTo>
                    <a:lnTo>
                      <a:pt x="520" y="47"/>
                    </a:lnTo>
                    <a:lnTo>
                      <a:pt x="520" y="47"/>
                    </a:lnTo>
                    <a:lnTo>
                      <a:pt x="520" y="47"/>
                    </a:lnTo>
                    <a:lnTo>
                      <a:pt x="521" y="49"/>
                    </a:lnTo>
                    <a:lnTo>
                      <a:pt x="521" y="49"/>
                    </a:lnTo>
                    <a:lnTo>
                      <a:pt x="523" y="49"/>
                    </a:lnTo>
                    <a:lnTo>
                      <a:pt x="523" y="49"/>
                    </a:lnTo>
                    <a:lnTo>
                      <a:pt x="525" y="49"/>
                    </a:lnTo>
                    <a:lnTo>
                      <a:pt x="525" y="49"/>
                    </a:lnTo>
                    <a:lnTo>
                      <a:pt x="526" y="49"/>
                    </a:lnTo>
                    <a:lnTo>
                      <a:pt x="526" y="49"/>
                    </a:lnTo>
                    <a:lnTo>
                      <a:pt x="528" y="49"/>
                    </a:lnTo>
                    <a:lnTo>
                      <a:pt x="528" y="49"/>
                    </a:lnTo>
                    <a:lnTo>
                      <a:pt x="528" y="49"/>
                    </a:lnTo>
                    <a:lnTo>
                      <a:pt x="530" y="49"/>
                    </a:lnTo>
                    <a:lnTo>
                      <a:pt x="533" y="49"/>
                    </a:lnTo>
                    <a:lnTo>
                      <a:pt x="533" y="49"/>
                    </a:lnTo>
                    <a:lnTo>
                      <a:pt x="535" y="49"/>
                    </a:lnTo>
                    <a:lnTo>
                      <a:pt x="537" y="49"/>
                    </a:lnTo>
                    <a:lnTo>
                      <a:pt x="542" y="49"/>
                    </a:lnTo>
                    <a:lnTo>
                      <a:pt x="545" y="49"/>
                    </a:lnTo>
                    <a:lnTo>
                      <a:pt x="548" y="51"/>
                    </a:lnTo>
                    <a:lnTo>
                      <a:pt x="548" y="51"/>
                    </a:lnTo>
                    <a:lnTo>
                      <a:pt x="548" y="51"/>
                    </a:lnTo>
                    <a:lnTo>
                      <a:pt x="548" y="51"/>
                    </a:lnTo>
                    <a:lnTo>
                      <a:pt x="550" y="51"/>
                    </a:lnTo>
                    <a:lnTo>
                      <a:pt x="555" y="51"/>
                    </a:lnTo>
                    <a:lnTo>
                      <a:pt x="555" y="51"/>
                    </a:lnTo>
                    <a:lnTo>
                      <a:pt x="557" y="51"/>
                    </a:lnTo>
                    <a:lnTo>
                      <a:pt x="564" y="51"/>
                    </a:lnTo>
                    <a:lnTo>
                      <a:pt x="564" y="51"/>
                    </a:lnTo>
                    <a:lnTo>
                      <a:pt x="569" y="51"/>
                    </a:lnTo>
                    <a:lnTo>
                      <a:pt x="569" y="51"/>
                    </a:lnTo>
                    <a:lnTo>
                      <a:pt x="569" y="51"/>
                    </a:lnTo>
                    <a:lnTo>
                      <a:pt x="569" y="51"/>
                    </a:lnTo>
                    <a:lnTo>
                      <a:pt x="570" y="52"/>
                    </a:lnTo>
                    <a:lnTo>
                      <a:pt x="572" y="52"/>
                    </a:lnTo>
                    <a:lnTo>
                      <a:pt x="574" y="52"/>
                    </a:lnTo>
                    <a:lnTo>
                      <a:pt x="576" y="52"/>
                    </a:lnTo>
                    <a:lnTo>
                      <a:pt x="576" y="52"/>
                    </a:lnTo>
                    <a:lnTo>
                      <a:pt x="577" y="52"/>
                    </a:lnTo>
                    <a:lnTo>
                      <a:pt x="582" y="52"/>
                    </a:lnTo>
                    <a:lnTo>
                      <a:pt x="586" y="52"/>
                    </a:lnTo>
                    <a:lnTo>
                      <a:pt x="587" y="52"/>
                    </a:lnTo>
                    <a:lnTo>
                      <a:pt x="587" y="52"/>
                    </a:lnTo>
                    <a:lnTo>
                      <a:pt x="586" y="81"/>
                    </a:lnTo>
                    <a:lnTo>
                      <a:pt x="586" y="81"/>
                    </a:lnTo>
                    <a:lnTo>
                      <a:pt x="586" y="86"/>
                    </a:lnTo>
                    <a:lnTo>
                      <a:pt x="584" y="105"/>
                    </a:lnTo>
                    <a:lnTo>
                      <a:pt x="584" y="106"/>
                    </a:lnTo>
                    <a:lnTo>
                      <a:pt x="584" y="117"/>
                    </a:lnTo>
                    <a:lnTo>
                      <a:pt x="584" y="120"/>
                    </a:lnTo>
                    <a:lnTo>
                      <a:pt x="584" y="122"/>
                    </a:lnTo>
                    <a:lnTo>
                      <a:pt x="582" y="127"/>
                    </a:lnTo>
                    <a:lnTo>
                      <a:pt x="582" y="139"/>
                    </a:lnTo>
                    <a:lnTo>
                      <a:pt x="582" y="140"/>
                    </a:lnTo>
                    <a:lnTo>
                      <a:pt x="582" y="147"/>
                    </a:lnTo>
                    <a:lnTo>
                      <a:pt x="582" y="149"/>
                    </a:lnTo>
                    <a:lnTo>
                      <a:pt x="581" y="166"/>
                    </a:lnTo>
                    <a:lnTo>
                      <a:pt x="579" y="183"/>
                    </a:lnTo>
                    <a:lnTo>
                      <a:pt x="579" y="183"/>
                    </a:lnTo>
                    <a:lnTo>
                      <a:pt x="579" y="184"/>
                    </a:lnTo>
                    <a:lnTo>
                      <a:pt x="579" y="186"/>
                    </a:lnTo>
                    <a:lnTo>
                      <a:pt x="579" y="201"/>
                    </a:lnTo>
                    <a:lnTo>
                      <a:pt x="577" y="211"/>
                    </a:lnTo>
                    <a:lnTo>
                      <a:pt x="577" y="213"/>
                    </a:lnTo>
                    <a:lnTo>
                      <a:pt x="577" y="213"/>
                    </a:lnTo>
                    <a:lnTo>
                      <a:pt x="577" y="217"/>
                    </a:lnTo>
                    <a:lnTo>
                      <a:pt x="577" y="218"/>
                    </a:lnTo>
                    <a:lnTo>
                      <a:pt x="577" y="222"/>
                    </a:lnTo>
                    <a:lnTo>
                      <a:pt x="577" y="230"/>
                    </a:lnTo>
                    <a:lnTo>
                      <a:pt x="577" y="230"/>
                    </a:lnTo>
                    <a:lnTo>
                      <a:pt x="576" y="232"/>
                    </a:lnTo>
                    <a:lnTo>
                      <a:pt x="576" y="235"/>
                    </a:lnTo>
                    <a:lnTo>
                      <a:pt x="576" y="244"/>
                    </a:lnTo>
                    <a:lnTo>
                      <a:pt x="574" y="262"/>
                    </a:lnTo>
                    <a:lnTo>
                      <a:pt x="574" y="262"/>
                    </a:lnTo>
                    <a:lnTo>
                      <a:pt x="574" y="264"/>
                    </a:lnTo>
                    <a:lnTo>
                      <a:pt x="574" y="272"/>
                    </a:lnTo>
                    <a:lnTo>
                      <a:pt x="572" y="300"/>
                    </a:lnTo>
                    <a:lnTo>
                      <a:pt x="572" y="301"/>
                    </a:lnTo>
                    <a:lnTo>
                      <a:pt x="572" y="303"/>
                    </a:lnTo>
                    <a:lnTo>
                      <a:pt x="572" y="303"/>
                    </a:lnTo>
                    <a:lnTo>
                      <a:pt x="572" y="305"/>
                    </a:lnTo>
                    <a:lnTo>
                      <a:pt x="572" y="306"/>
                    </a:lnTo>
                    <a:lnTo>
                      <a:pt x="572" y="311"/>
                    </a:lnTo>
                    <a:lnTo>
                      <a:pt x="572" y="313"/>
                    </a:lnTo>
                    <a:lnTo>
                      <a:pt x="572" y="313"/>
                    </a:lnTo>
                    <a:lnTo>
                      <a:pt x="572" y="315"/>
                    </a:lnTo>
                    <a:lnTo>
                      <a:pt x="572" y="315"/>
                    </a:lnTo>
                    <a:lnTo>
                      <a:pt x="572" y="315"/>
                    </a:lnTo>
                    <a:lnTo>
                      <a:pt x="570" y="322"/>
                    </a:lnTo>
                    <a:lnTo>
                      <a:pt x="570" y="322"/>
                    </a:lnTo>
                    <a:lnTo>
                      <a:pt x="570" y="325"/>
                    </a:lnTo>
                    <a:lnTo>
                      <a:pt x="570" y="327"/>
                    </a:lnTo>
                    <a:lnTo>
                      <a:pt x="570" y="328"/>
                    </a:lnTo>
                    <a:lnTo>
                      <a:pt x="570" y="332"/>
                    </a:lnTo>
                    <a:lnTo>
                      <a:pt x="570" y="333"/>
                    </a:lnTo>
                    <a:lnTo>
                      <a:pt x="570" y="333"/>
                    </a:lnTo>
                    <a:lnTo>
                      <a:pt x="569" y="347"/>
                    </a:lnTo>
                    <a:lnTo>
                      <a:pt x="569" y="355"/>
                    </a:lnTo>
                    <a:lnTo>
                      <a:pt x="569" y="361"/>
                    </a:lnTo>
                    <a:lnTo>
                      <a:pt x="569" y="361"/>
                    </a:lnTo>
                    <a:lnTo>
                      <a:pt x="569" y="361"/>
                    </a:lnTo>
                    <a:lnTo>
                      <a:pt x="569" y="362"/>
                    </a:lnTo>
                    <a:lnTo>
                      <a:pt x="565" y="398"/>
                    </a:lnTo>
                    <a:lnTo>
                      <a:pt x="565" y="398"/>
                    </a:lnTo>
                    <a:lnTo>
                      <a:pt x="565" y="405"/>
                    </a:lnTo>
                    <a:lnTo>
                      <a:pt x="565" y="410"/>
                    </a:lnTo>
                    <a:lnTo>
                      <a:pt x="565" y="413"/>
                    </a:lnTo>
                    <a:lnTo>
                      <a:pt x="565" y="415"/>
                    </a:lnTo>
                    <a:lnTo>
                      <a:pt x="565" y="416"/>
                    </a:lnTo>
                    <a:lnTo>
                      <a:pt x="565" y="420"/>
                    </a:lnTo>
                    <a:lnTo>
                      <a:pt x="565" y="422"/>
                    </a:lnTo>
                    <a:lnTo>
                      <a:pt x="565" y="427"/>
                    </a:lnTo>
                    <a:lnTo>
                      <a:pt x="564" y="428"/>
                    </a:lnTo>
                    <a:lnTo>
                      <a:pt x="564" y="428"/>
                    </a:lnTo>
                    <a:lnTo>
                      <a:pt x="564" y="430"/>
                    </a:lnTo>
                    <a:lnTo>
                      <a:pt x="564" y="435"/>
                    </a:lnTo>
                    <a:lnTo>
                      <a:pt x="564" y="440"/>
                    </a:lnTo>
                    <a:lnTo>
                      <a:pt x="564" y="442"/>
                    </a:lnTo>
                    <a:lnTo>
                      <a:pt x="564" y="442"/>
                    </a:lnTo>
                    <a:lnTo>
                      <a:pt x="564" y="445"/>
                    </a:lnTo>
                    <a:lnTo>
                      <a:pt x="564" y="450"/>
                    </a:lnTo>
                    <a:lnTo>
                      <a:pt x="562" y="454"/>
                    </a:lnTo>
                    <a:lnTo>
                      <a:pt x="562" y="454"/>
                    </a:lnTo>
                    <a:lnTo>
                      <a:pt x="562" y="457"/>
                    </a:lnTo>
                    <a:lnTo>
                      <a:pt x="562" y="459"/>
                    </a:lnTo>
                    <a:lnTo>
                      <a:pt x="562" y="462"/>
                    </a:lnTo>
                    <a:lnTo>
                      <a:pt x="562" y="462"/>
                    </a:lnTo>
                    <a:lnTo>
                      <a:pt x="562" y="467"/>
                    </a:lnTo>
                    <a:lnTo>
                      <a:pt x="562" y="469"/>
                    </a:lnTo>
                    <a:lnTo>
                      <a:pt x="562" y="474"/>
                    </a:lnTo>
                    <a:lnTo>
                      <a:pt x="560" y="486"/>
                    </a:lnTo>
                    <a:lnTo>
                      <a:pt x="560" y="488"/>
                    </a:lnTo>
                    <a:lnTo>
                      <a:pt x="560" y="488"/>
                    </a:lnTo>
                    <a:lnTo>
                      <a:pt x="560" y="489"/>
                    </a:lnTo>
                    <a:lnTo>
                      <a:pt x="560" y="491"/>
                    </a:lnTo>
                    <a:lnTo>
                      <a:pt x="560" y="498"/>
                    </a:lnTo>
                    <a:lnTo>
                      <a:pt x="560" y="498"/>
                    </a:lnTo>
                    <a:lnTo>
                      <a:pt x="560" y="499"/>
                    </a:lnTo>
                    <a:lnTo>
                      <a:pt x="560" y="499"/>
                    </a:lnTo>
                    <a:lnTo>
                      <a:pt x="560" y="499"/>
                    </a:lnTo>
                    <a:lnTo>
                      <a:pt x="560" y="503"/>
                    </a:lnTo>
                    <a:lnTo>
                      <a:pt x="559" y="503"/>
                    </a:lnTo>
                    <a:lnTo>
                      <a:pt x="548" y="503"/>
                    </a:lnTo>
                    <a:lnTo>
                      <a:pt x="547" y="503"/>
                    </a:lnTo>
                    <a:lnTo>
                      <a:pt x="535" y="501"/>
                    </a:lnTo>
                    <a:lnTo>
                      <a:pt x="535" y="501"/>
                    </a:lnTo>
                    <a:lnTo>
                      <a:pt x="518" y="499"/>
                    </a:lnTo>
                    <a:lnTo>
                      <a:pt x="493" y="498"/>
                    </a:lnTo>
                    <a:lnTo>
                      <a:pt x="484" y="498"/>
                    </a:lnTo>
                    <a:lnTo>
                      <a:pt x="484" y="498"/>
                    </a:lnTo>
                    <a:lnTo>
                      <a:pt x="484" y="498"/>
                    </a:lnTo>
                    <a:lnTo>
                      <a:pt x="482" y="498"/>
                    </a:lnTo>
                    <a:lnTo>
                      <a:pt x="476" y="496"/>
                    </a:lnTo>
                    <a:lnTo>
                      <a:pt x="425" y="493"/>
                    </a:lnTo>
                    <a:lnTo>
                      <a:pt x="425" y="493"/>
                    </a:lnTo>
                    <a:lnTo>
                      <a:pt x="403" y="491"/>
                    </a:lnTo>
                    <a:lnTo>
                      <a:pt x="344" y="486"/>
                    </a:lnTo>
                    <a:lnTo>
                      <a:pt x="344" y="486"/>
                    </a:lnTo>
                    <a:lnTo>
                      <a:pt x="323" y="484"/>
                    </a:lnTo>
                    <a:lnTo>
                      <a:pt x="313" y="483"/>
                    </a:lnTo>
                    <a:lnTo>
                      <a:pt x="310" y="483"/>
                    </a:lnTo>
                    <a:lnTo>
                      <a:pt x="305" y="483"/>
                    </a:lnTo>
                    <a:lnTo>
                      <a:pt x="289" y="481"/>
                    </a:lnTo>
                    <a:lnTo>
                      <a:pt x="288" y="481"/>
                    </a:lnTo>
                    <a:lnTo>
                      <a:pt x="288" y="481"/>
                    </a:lnTo>
                    <a:lnTo>
                      <a:pt x="286" y="481"/>
                    </a:lnTo>
                    <a:lnTo>
                      <a:pt x="283" y="481"/>
                    </a:lnTo>
                    <a:lnTo>
                      <a:pt x="281" y="481"/>
                    </a:lnTo>
                    <a:lnTo>
                      <a:pt x="279" y="479"/>
                    </a:lnTo>
                    <a:lnTo>
                      <a:pt x="272" y="479"/>
                    </a:lnTo>
                    <a:lnTo>
                      <a:pt x="269" y="479"/>
                    </a:lnTo>
                    <a:lnTo>
                      <a:pt x="266" y="479"/>
                    </a:lnTo>
                    <a:lnTo>
                      <a:pt x="266" y="479"/>
                    </a:lnTo>
                    <a:lnTo>
                      <a:pt x="244" y="476"/>
                    </a:lnTo>
                    <a:lnTo>
                      <a:pt x="244" y="476"/>
                    </a:lnTo>
                    <a:lnTo>
                      <a:pt x="242" y="476"/>
                    </a:lnTo>
                    <a:lnTo>
                      <a:pt x="223" y="474"/>
                    </a:lnTo>
                    <a:lnTo>
                      <a:pt x="223" y="474"/>
                    </a:lnTo>
                    <a:lnTo>
                      <a:pt x="205" y="472"/>
                    </a:lnTo>
                    <a:lnTo>
                      <a:pt x="193" y="471"/>
                    </a:lnTo>
                    <a:lnTo>
                      <a:pt x="193" y="471"/>
                    </a:lnTo>
                    <a:lnTo>
                      <a:pt x="193" y="471"/>
                    </a:lnTo>
                    <a:lnTo>
                      <a:pt x="193" y="471"/>
                    </a:lnTo>
                    <a:lnTo>
                      <a:pt x="189" y="471"/>
                    </a:lnTo>
                    <a:lnTo>
                      <a:pt x="189" y="471"/>
                    </a:lnTo>
                    <a:lnTo>
                      <a:pt x="172" y="469"/>
                    </a:lnTo>
                    <a:lnTo>
                      <a:pt x="162" y="467"/>
                    </a:lnTo>
                    <a:lnTo>
                      <a:pt x="128" y="462"/>
                    </a:lnTo>
                    <a:lnTo>
                      <a:pt x="128" y="462"/>
                    </a:lnTo>
                    <a:lnTo>
                      <a:pt x="125" y="462"/>
                    </a:lnTo>
                    <a:lnTo>
                      <a:pt x="61" y="454"/>
                    </a:lnTo>
                    <a:lnTo>
                      <a:pt x="61" y="454"/>
                    </a:lnTo>
                    <a:lnTo>
                      <a:pt x="57" y="454"/>
                    </a:lnTo>
                    <a:lnTo>
                      <a:pt x="57" y="454"/>
                    </a:lnTo>
                    <a:lnTo>
                      <a:pt x="52" y="454"/>
                    </a:lnTo>
                    <a:lnTo>
                      <a:pt x="34" y="450"/>
                    </a:lnTo>
                    <a:lnTo>
                      <a:pt x="34" y="450"/>
                    </a:lnTo>
                    <a:lnTo>
                      <a:pt x="6" y="447"/>
                    </a:lnTo>
                    <a:lnTo>
                      <a:pt x="6" y="447"/>
                    </a:lnTo>
                    <a:lnTo>
                      <a:pt x="0" y="445"/>
                    </a:lnTo>
                    <a:lnTo>
                      <a:pt x="1" y="438"/>
                    </a:lnTo>
                    <a:lnTo>
                      <a:pt x="1" y="437"/>
                    </a:lnTo>
                    <a:lnTo>
                      <a:pt x="1" y="437"/>
                    </a:lnTo>
                    <a:lnTo>
                      <a:pt x="1" y="435"/>
                    </a:lnTo>
                    <a:lnTo>
                      <a:pt x="1" y="433"/>
                    </a:lnTo>
                    <a:lnTo>
                      <a:pt x="1" y="433"/>
                    </a:lnTo>
                    <a:lnTo>
                      <a:pt x="1" y="433"/>
                    </a:lnTo>
                    <a:lnTo>
                      <a:pt x="5" y="405"/>
                    </a:lnTo>
                    <a:lnTo>
                      <a:pt x="8" y="391"/>
                    </a:lnTo>
                    <a:lnTo>
                      <a:pt x="8" y="388"/>
                    </a:lnTo>
                    <a:lnTo>
                      <a:pt x="8" y="388"/>
                    </a:lnTo>
                    <a:lnTo>
                      <a:pt x="10" y="379"/>
                    </a:lnTo>
                    <a:lnTo>
                      <a:pt x="10" y="377"/>
                    </a:lnTo>
                    <a:lnTo>
                      <a:pt x="10" y="376"/>
                    </a:lnTo>
                    <a:lnTo>
                      <a:pt x="11" y="367"/>
                    </a:lnTo>
                    <a:lnTo>
                      <a:pt x="11" y="367"/>
                    </a:lnTo>
                    <a:lnTo>
                      <a:pt x="13" y="352"/>
                    </a:lnTo>
                    <a:lnTo>
                      <a:pt x="13" y="352"/>
                    </a:lnTo>
                    <a:lnTo>
                      <a:pt x="13" y="347"/>
                    </a:lnTo>
                    <a:lnTo>
                      <a:pt x="15" y="337"/>
                    </a:lnTo>
                    <a:lnTo>
                      <a:pt x="15" y="335"/>
                    </a:lnTo>
                    <a:lnTo>
                      <a:pt x="15" y="335"/>
                    </a:lnTo>
                    <a:lnTo>
                      <a:pt x="18" y="318"/>
                    </a:lnTo>
                    <a:lnTo>
                      <a:pt x="18" y="316"/>
                    </a:lnTo>
                    <a:lnTo>
                      <a:pt x="18" y="303"/>
                    </a:lnTo>
                    <a:lnTo>
                      <a:pt x="22" y="279"/>
                    </a:lnTo>
                    <a:lnTo>
                      <a:pt x="25" y="254"/>
                    </a:lnTo>
                    <a:lnTo>
                      <a:pt x="28" y="233"/>
                    </a:lnTo>
                    <a:lnTo>
                      <a:pt x="28" y="233"/>
                    </a:lnTo>
                    <a:lnTo>
                      <a:pt x="28" y="230"/>
                    </a:lnTo>
                    <a:lnTo>
                      <a:pt x="28" y="230"/>
                    </a:lnTo>
                    <a:lnTo>
                      <a:pt x="32" y="210"/>
                    </a:lnTo>
                    <a:lnTo>
                      <a:pt x="35" y="183"/>
                    </a:lnTo>
                    <a:lnTo>
                      <a:pt x="37" y="167"/>
                    </a:lnTo>
                    <a:lnTo>
                      <a:pt x="40" y="149"/>
                    </a:lnTo>
                    <a:lnTo>
                      <a:pt x="47" y="105"/>
                    </a:lnTo>
                    <a:lnTo>
                      <a:pt x="47" y="105"/>
                    </a:lnTo>
                    <a:lnTo>
                      <a:pt x="49" y="91"/>
                    </a:lnTo>
                    <a:lnTo>
                      <a:pt x="49" y="91"/>
                    </a:lnTo>
                    <a:lnTo>
                      <a:pt x="49" y="86"/>
                    </a:lnTo>
                    <a:lnTo>
                      <a:pt x="54" y="51"/>
                    </a:lnTo>
                    <a:lnTo>
                      <a:pt x="54" y="51"/>
                    </a:lnTo>
                    <a:lnTo>
                      <a:pt x="56" y="39"/>
                    </a:lnTo>
                    <a:lnTo>
                      <a:pt x="56" y="37"/>
                    </a:lnTo>
                    <a:lnTo>
                      <a:pt x="61" y="0"/>
                    </a:lnTo>
                    <a:lnTo>
                      <a:pt x="122" y="8"/>
                    </a:lnTo>
                    <a:lnTo>
                      <a:pt x="145" y="10"/>
                    </a:lnTo>
                    <a:lnTo>
                      <a:pt x="191" y="17"/>
                    </a:lnTo>
                    <a:lnTo>
                      <a:pt x="215" y="18"/>
                    </a:lnTo>
                    <a:lnTo>
                      <a:pt x="225" y="20"/>
                    </a:lnTo>
                    <a:lnTo>
                      <a:pt x="255" y="23"/>
                    </a:lnTo>
                    <a:lnTo>
                      <a:pt x="257" y="23"/>
                    </a:lnTo>
                    <a:lnTo>
                      <a:pt x="257" y="23"/>
                    </a:lnTo>
                    <a:lnTo>
                      <a:pt x="257" y="23"/>
                    </a:lnTo>
                    <a:lnTo>
                      <a:pt x="261" y="23"/>
                    </a:lnTo>
                    <a:lnTo>
                      <a:pt x="261" y="2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Freeform 282"/>
              <p:cNvSpPr>
                <a:spLocks/>
              </p:cNvSpPr>
              <p:nvPr/>
            </p:nvSpPr>
            <p:spPr bwMode="auto">
              <a:xfrm>
                <a:off x="8874126" y="2025650"/>
                <a:ext cx="220663" cy="233363"/>
              </a:xfrm>
              <a:custGeom>
                <a:avLst/>
                <a:gdLst>
                  <a:gd name="T0" fmla="*/ 52 w 139"/>
                  <a:gd name="T1" fmla="*/ 18 h 147"/>
                  <a:gd name="T2" fmla="*/ 57 w 139"/>
                  <a:gd name="T3" fmla="*/ 15 h 147"/>
                  <a:gd name="T4" fmla="*/ 98 w 139"/>
                  <a:gd name="T5" fmla="*/ 5 h 147"/>
                  <a:gd name="T6" fmla="*/ 125 w 139"/>
                  <a:gd name="T7" fmla="*/ 10 h 147"/>
                  <a:gd name="T8" fmla="*/ 129 w 139"/>
                  <a:gd name="T9" fmla="*/ 23 h 147"/>
                  <a:gd name="T10" fmla="*/ 135 w 139"/>
                  <a:gd name="T11" fmla="*/ 45 h 147"/>
                  <a:gd name="T12" fmla="*/ 135 w 139"/>
                  <a:gd name="T13" fmla="*/ 67 h 147"/>
                  <a:gd name="T14" fmla="*/ 139 w 139"/>
                  <a:gd name="T15" fmla="*/ 74 h 147"/>
                  <a:gd name="T16" fmla="*/ 135 w 139"/>
                  <a:gd name="T17" fmla="*/ 76 h 147"/>
                  <a:gd name="T18" fmla="*/ 130 w 139"/>
                  <a:gd name="T19" fmla="*/ 78 h 147"/>
                  <a:gd name="T20" fmla="*/ 129 w 139"/>
                  <a:gd name="T21" fmla="*/ 79 h 147"/>
                  <a:gd name="T22" fmla="*/ 120 w 139"/>
                  <a:gd name="T23" fmla="*/ 84 h 147"/>
                  <a:gd name="T24" fmla="*/ 113 w 139"/>
                  <a:gd name="T25" fmla="*/ 83 h 147"/>
                  <a:gd name="T26" fmla="*/ 113 w 139"/>
                  <a:gd name="T27" fmla="*/ 88 h 147"/>
                  <a:gd name="T28" fmla="*/ 110 w 139"/>
                  <a:gd name="T29" fmla="*/ 88 h 147"/>
                  <a:gd name="T30" fmla="*/ 103 w 139"/>
                  <a:gd name="T31" fmla="*/ 89 h 147"/>
                  <a:gd name="T32" fmla="*/ 100 w 139"/>
                  <a:gd name="T33" fmla="*/ 91 h 147"/>
                  <a:gd name="T34" fmla="*/ 93 w 139"/>
                  <a:gd name="T35" fmla="*/ 94 h 147"/>
                  <a:gd name="T36" fmla="*/ 90 w 139"/>
                  <a:gd name="T37" fmla="*/ 96 h 147"/>
                  <a:gd name="T38" fmla="*/ 88 w 139"/>
                  <a:gd name="T39" fmla="*/ 96 h 147"/>
                  <a:gd name="T40" fmla="*/ 86 w 139"/>
                  <a:gd name="T41" fmla="*/ 96 h 147"/>
                  <a:gd name="T42" fmla="*/ 85 w 139"/>
                  <a:gd name="T43" fmla="*/ 96 h 147"/>
                  <a:gd name="T44" fmla="*/ 83 w 139"/>
                  <a:gd name="T45" fmla="*/ 96 h 147"/>
                  <a:gd name="T46" fmla="*/ 81 w 139"/>
                  <a:gd name="T47" fmla="*/ 98 h 147"/>
                  <a:gd name="T48" fmla="*/ 81 w 139"/>
                  <a:gd name="T49" fmla="*/ 98 h 147"/>
                  <a:gd name="T50" fmla="*/ 79 w 139"/>
                  <a:gd name="T51" fmla="*/ 100 h 147"/>
                  <a:gd name="T52" fmla="*/ 79 w 139"/>
                  <a:gd name="T53" fmla="*/ 101 h 147"/>
                  <a:gd name="T54" fmla="*/ 78 w 139"/>
                  <a:gd name="T55" fmla="*/ 101 h 147"/>
                  <a:gd name="T56" fmla="*/ 78 w 139"/>
                  <a:gd name="T57" fmla="*/ 101 h 147"/>
                  <a:gd name="T58" fmla="*/ 76 w 139"/>
                  <a:gd name="T59" fmla="*/ 100 h 147"/>
                  <a:gd name="T60" fmla="*/ 69 w 139"/>
                  <a:gd name="T61" fmla="*/ 103 h 147"/>
                  <a:gd name="T62" fmla="*/ 68 w 139"/>
                  <a:gd name="T63" fmla="*/ 103 h 147"/>
                  <a:gd name="T64" fmla="*/ 63 w 139"/>
                  <a:gd name="T65" fmla="*/ 105 h 147"/>
                  <a:gd name="T66" fmla="*/ 64 w 139"/>
                  <a:gd name="T67" fmla="*/ 103 h 147"/>
                  <a:gd name="T68" fmla="*/ 63 w 139"/>
                  <a:gd name="T69" fmla="*/ 101 h 147"/>
                  <a:gd name="T70" fmla="*/ 61 w 139"/>
                  <a:gd name="T71" fmla="*/ 103 h 147"/>
                  <a:gd name="T72" fmla="*/ 59 w 139"/>
                  <a:gd name="T73" fmla="*/ 105 h 147"/>
                  <a:gd name="T74" fmla="*/ 57 w 139"/>
                  <a:gd name="T75" fmla="*/ 108 h 147"/>
                  <a:gd name="T76" fmla="*/ 56 w 139"/>
                  <a:gd name="T77" fmla="*/ 111 h 147"/>
                  <a:gd name="T78" fmla="*/ 56 w 139"/>
                  <a:gd name="T79" fmla="*/ 111 h 147"/>
                  <a:gd name="T80" fmla="*/ 56 w 139"/>
                  <a:gd name="T81" fmla="*/ 111 h 147"/>
                  <a:gd name="T82" fmla="*/ 52 w 139"/>
                  <a:gd name="T83" fmla="*/ 113 h 147"/>
                  <a:gd name="T84" fmla="*/ 51 w 139"/>
                  <a:gd name="T85" fmla="*/ 116 h 147"/>
                  <a:gd name="T86" fmla="*/ 51 w 139"/>
                  <a:gd name="T87" fmla="*/ 118 h 147"/>
                  <a:gd name="T88" fmla="*/ 46 w 139"/>
                  <a:gd name="T89" fmla="*/ 118 h 147"/>
                  <a:gd name="T90" fmla="*/ 42 w 139"/>
                  <a:gd name="T91" fmla="*/ 122 h 147"/>
                  <a:gd name="T92" fmla="*/ 37 w 139"/>
                  <a:gd name="T93" fmla="*/ 127 h 147"/>
                  <a:gd name="T94" fmla="*/ 30 w 139"/>
                  <a:gd name="T95" fmla="*/ 133 h 147"/>
                  <a:gd name="T96" fmla="*/ 25 w 139"/>
                  <a:gd name="T97" fmla="*/ 137 h 147"/>
                  <a:gd name="T98" fmla="*/ 24 w 139"/>
                  <a:gd name="T99" fmla="*/ 140 h 147"/>
                  <a:gd name="T100" fmla="*/ 22 w 139"/>
                  <a:gd name="T101" fmla="*/ 142 h 147"/>
                  <a:gd name="T102" fmla="*/ 19 w 139"/>
                  <a:gd name="T103" fmla="*/ 142 h 147"/>
                  <a:gd name="T104" fmla="*/ 15 w 139"/>
                  <a:gd name="T105" fmla="*/ 144 h 147"/>
                  <a:gd name="T106" fmla="*/ 10 w 139"/>
                  <a:gd name="T107" fmla="*/ 139 h 147"/>
                  <a:gd name="T108" fmla="*/ 20 w 139"/>
                  <a:gd name="T109" fmla="*/ 122 h 147"/>
                  <a:gd name="T110" fmla="*/ 13 w 139"/>
                  <a:gd name="T111" fmla="*/ 101 h 147"/>
                  <a:gd name="T112" fmla="*/ 12 w 139"/>
                  <a:gd name="T113" fmla="*/ 93 h 147"/>
                  <a:gd name="T114" fmla="*/ 12 w 139"/>
                  <a:gd name="T115" fmla="*/ 91 h 147"/>
                  <a:gd name="T116" fmla="*/ 10 w 139"/>
                  <a:gd name="T117" fmla="*/ 84 h 147"/>
                  <a:gd name="T118" fmla="*/ 3 w 139"/>
                  <a:gd name="T119" fmla="*/ 52 h 147"/>
                  <a:gd name="T120" fmla="*/ 19 w 139"/>
                  <a:gd name="T121" fmla="*/ 23 h 147"/>
                  <a:gd name="T122" fmla="*/ 44 w 139"/>
                  <a:gd name="T123"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 h="147">
                    <a:moveTo>
                      <a:pt x="49" y="17"/>
                    </a:moveTo>
                    <a:lnTo>
                      <a:pt x="49" y="20"/>
                    </a:lnTo>
                    <a:lnTo>
                      <a:pt x="52" y="20"/>
                    </a:lnTo>
                    <a:lnTo>
                      <a:pt x="52" y="20"/>
                    </a:lnTo>
                    <a:lnTo>
                      <a:pt x="52" y="18"/>
                    </a:lnTo>
                    <a:lnTo>
                      <a:pt x="52" y="17"/>
                    </a:lnTo>
                    <a:lnTo>
                      <a:pt x="52" y="17"/>
                    </a:lnTo>
                    <a:lnTo>
                      <a:pt x="52" y="15"/>
                    </a:lnTo>
                    <a:lnTo>
                      <a:pt x="56" y="15"/>
                    </a:lnTo>
                    <a:lnTo>
                      <a:pt x="57" y="15"/>
                    </a:lnTo>
                    <a:lnTo>
                      <a:pt x="71" y="11"/>
                    </a:lnTo>
                    <a:lnTo>
                      <a:pt x="78" y="10"/>
                    </a:lnTo>
                    <a:lnTo>
                      <a:pt x="93" y="6"/>
                    </a:lnTo>
                    <a:lnTo>
                      <a:pt x="98" y="5"/>
                    </a:lnTo>
                    <a:lnTo>
                      <a:pt x="98" y="5"/>
                    </a:lnTo>
                    <a:lnTo>
                      <a:pt x="100" y="5"/>
                    </a:lnTo>
                    <a:lnTo>
                      <a:pt x="103" y="3"/>
                    </a:lnTo>
                    <a:lnTo>
                      <a:pt x="122" y="0"/>
                    </a:lnTo>
                    <a:lnTo>
                      <a:pt x="122" y="1"/>
                    </a:lnTo>
                    <a:lnTo>
                      <a:pt x="125" y="10"/>
                    </a:lnTo>
                    <a:lnTo>
                      <a:pt x="125" y="11"/>
                    </a:lnTo>
                    <a:lnTo>
                      <a:pt x="127" y="18"/>
                    </a:lnTo>
                    <a:lnTo>
                      <a:pt x="127" y="20"/>
                    </a:lnTo>
                    <a:lnTo>
                      <a:pt x="129" y="23"/>
                    </a:lnTo>
                    <a:lnTo>
                      <a:pt x="129" y="23"/>
                    </a:lnTo>
                    <a:lnTo>
                      <a:pt x="130" y="32"/>
                    </a:lnTo>
                    <a:lnTo>
                      <a:pt x="130" y="32"/>
                    </a:lnTo>
                    <a:lnTo>
                      <a:pt x="134" y="40"/>
                    </a:lnTo>
                    <a:lnTo>
                      <a:pt x="135" y="45"/>
                    </a:lnTo>
                    <a:lnTo>
                      <a:pt x="135" y="45"/>
                    </a:lnTo>
                    <a:lnTo>
                      <a:pt x="139" y="66"/>
                    </a:lnTo>
                    <a:lnTo>
                      <a:pt x="139" y="66"/>
                    </a:lnTo>
                    <a:lnTo>
                      <a:pt x="137" y="66"/>
                    </a:lnTo>
                    <a:lnTo>
                      <a:pt x="137" y="67"/>
                    </a:lnTo>
                    <a:lnTo>
                      <a:pt x="135" y="67"/>
                    </a:lnTo>
                    <a:lnTo>
                      <a:pt x="137" y="67"/>
                    </a:lnTo>
                    <a:lnTo>
                      <a:pt x="137" y="69"/>
                    </a:lnTo>
                    <a:lnTo>
                      <a:pt x="137" y="69"/>
                    </a:lnTo>
                    <a:lnTo>
                      <a:pt x="139" y="71"/>
                    </a:lnTo>
                    <a:lnTo>
                      <a:pt x="139" y="74"/>
                    </a:lnTo>
                    <a:lnTo>
                      <a:pt x="139" y="74"/>
                    </a:lnTo>
                    <a:lnTo>
                      <a:pt x="139" y="76"/>
                    </a:lnTo>
                    <a:lnTo>
                      <a:pt x="137" y="78"/>
                    </a:lnTo>
                    <a:lnTo>
                      <a:pt x="137" y="76"/>
                    </a:lnTo>
                    <a:lnTo>
                      <a:pt x="135" y="76"/>
                    </a:lnTo>
                    <a:lnTo>
                      <a:pt x="134" y="78"/>
                    </a:lnTo>
                    <a:lnTo>
                      <a:pt x="132" y="78"/>
                    </a:lnTo>
                    <a:lnTo>
                      <a:pt x="132" y="78"/>
                    </a:lnTo>
                    <a:lnTo>
                      <a:pt x="132" y="78"/>
                    </a:lnTo>
                    <a:lnTo>
                      <a:pt x="130" y="78"/>
                    </a:lnTo>
                    <a:lnTo>
                      <a:pt x="130" y="78"/>
                    </a:lnTo>
                    <a:lnTo>
                      <a:pt x="129" y="79"/>
                    </a:lnTo>
                    <a:lnTo>
                      <a:pt x="129" y="78"/>
                    </a:lnTo>
                    <a:lnTo>
                      <a:pt x="129" y="79"/>
                    </a:lnTo>
                    <a:lnTo>
                      <a:pt x="129" y="79"/>
                    </a:lnTo>
                    <a:lnTo>
                      <a:pt x="125" y="81"/>
                    </a:lnTo>
                    <a:lnTo>
                      <a:pt x="122" y="81"/>
                    </a:lnTo>
                    <a:lnTo>
                      <a:pt x="120" y="83"/>
                    </a:lnTo>
                    <a:lnTo>
                      <a:pt x="120" y="83"/>
                    </a:lnTo>
                    <a:lnTo>
                      <a:pt x="120" y="84"/>
                    </a:lnTo>
                    <a:lnTo>
                      <a:pt x="118" y="84"/>
                    </a:lnTo>
                    <a:lnTo>
                      <a:pt x="115" y="84"/>
                    </a:lnTo>
                    <a:lnTo>
                      <a:pt x="115" y="83"/>
                    </a:lnTo>
                    <a:lnTo>
                      <a:pt x="115" y="83"/>
                    </a:lnTo>
                    <a:lnTo>
                      <a:pt x="113" y="83"/>
                    </a:lnTo>
                    <a:lnTo>
                      <a:pt x="113" y="83"/>
                    </a:lnTo>
                    <a:lnTo>
                      <a:pt x="113" y="84"/>
                    </a:lnTo>
                    <a:lnTo>
                      <a:pt x="113" y="84"/>
                    </a:lnTo>
                    <a:lnTo>
                      <a:pt x="113" y="86"/>
                    </a:lnTo>
                    <a:lnTo>
                      <a:pt x="113" y="88"/>
                    </a:lnTo>
                    <a:lnTo>
                      <a:pt x="112" y="86"/>
                    </a:lnTo>
                    <a:lnTo>
                      <a:pt x="110" y="86"/>
                    </a:lnTo>
                    <a:lnTo>
                      <a:pt x="110" y="86"/>
                    </a:lnTo>
                    <a:lnTo>
                      <a:pt x="110" y="88"/>
                    </a:lnTo>
                    <a:lnTo>
                      <a:pt x="110" y="88"/>
                    </a:lnTo>
                    <a:lnTo>
                      <a:pt x="110" y="88"/>
                    </a:lnTo>
                    <a:lnTo>
                      <a:pt x="110" y="89"/>
                    </a:lnTo>
                    <a:lnTo>
                      <a:pt x="105" y="91"/>
                    </a:lnTo>
                    <a:lnTo>
                      <a:pt x="105" y="91"/>
                    </a:lnTo>
                    <a:lnTo>
                      <a:pt x="103" y="89"/>
                    </a:lnTo>
                    <a:lnTo>
                      <a:pt x="103" y="91"/>
                    </a:lnTo>
                    <a:lnTo>
                      <a:pt x="103" y="91"/>
                    </a:lnTo>
                    <a:lnTo>
                      <a:pt x="103" y="91"/>
                    </a:lnTo>
                    <a:lnTo>
                      <a:pt x="102" y="93"/>
                    </a:lnTo>
                    <a:lnTo>
                      <a:pt x="100" y="91"/>
                    </a:lnTo>
                    <a:lnTo>
                      <a:pt x="98" y="93"/>
                    </a:lnTo>
                    <a:lnTo>
                      <a:pt x="95" y="93"/>
                    </a:lnTo>
                    <a:lnTo>
                      <a:pt x="95" y="94"/>
                    </a:lnTo>
                    <a:lnTo>
                      <a:pt x="93" y="94"/>
                    </a:lnTo>
                    <a:lnTo>
                      <a:pt x="93" y="94"/>
                    </a:lnTo>
                    <a:lnTo>
                      <a:pt x="91" y="96"/>
                    </a:lnTo>
                    <a:lnTo>
                      <a:pt x="91" y="96"/>
                    </a:lnTo>
                    <a:lnTo>
                      <a:pt x="91" y="96"/>
                    </a:lnTo>
                    <a:lnTo>
                      <a:pt x="90" y="96"/>
                    </a:lnTo>
                    <a:lnTo>
                      <a:pt x="90" y="96"/>
                    </a:lnTo>
                    <a:lnTo>
                      <a:pt x="90" y="96"/>
                    </a:lnTo>
                    <a:lnTo>
                      <a:pt x="90" y="96"/>
                    </a:lnTo>
                    <a:lnTo>
                      <a:pt x="90" y="98"/>
                    </a:lnTo>
                    <a:lnTo>
                      <a:pt x="90" y="98"/>
                    </a:lnTo>
                    <a:lnTo>
                      <a:pt x="88" y="96"/>
                    </a:lnTo>
                    <a:lnTo>
                      <a:pt x="86" y="96"/>
                    </a:lnTo>
                    <a:lnTo>
                      <a:pt x="86" y="96"/>
                    </a:lnTo>
                    <a:lnTo>
                      <a:pt x="86" y="96"/>
                    </a:lnTo>
                    <a:lnTo>
                      <a:pt x="86" y="96"/>
                    </a:lnTo>
                    <a:lnTo>
                      <a:pt x="86" y="96"/>
                    </a:lnTo>
                    <a:lnTo>
                      <a:pt x="86" y="96"/>
                    </a:lnTo>
                    <a:lnTo>
                      <a:pt x="86" y="96"/>
                    </a:lnTo>
                    <a:lnTo>
                      <a:pt x="86" y="96"/>
                    </a:lnTo>
                    <a:lnTo>
                      <a:pt x="86" y="96"/>
                    </a:lnTo>
                    <a:lnTo>
                      <a:pt x="85" y="96"/>
                    </a:lnTo>
                    <a:lnTo>
                      <a:pt x="85" y="96"/>
                    </a:lnTo>
                    <a:lnTo>
                      <a:pt x="85" y="96"/>
                    </a:lnTo>
                    <a:lnTo>
                      <a:pt x="83" y="96"/>
                    </a:lnTo>
                    <a:lnTo>
                      <a:pt x="83" y="96"/>
                    </a:lnTo>
                    <a:lnTo>
                      <a:pt x="83" y="96"/>
                    </a:lnTo>
                    <a:lnTo>
                      <a:pt x="83" y="98"/>
                    </a:lnTo>
                    <a:lnTo>
                      <a:pt x="81" y="98"/>
                    </a:lnTo>
                    <a:lnTo>
                      <a:pt x="81" y="98"/>
                    </a:lnTo>
                    <a:lnTo>
                      <a:pt x="81" y="98"/>
                    </a:lnTo>
                    <a:lnTo>
                      <a:pt x="81" y="98"/>
                    </a:lnTo>
                    <a:lnTo>
                      <a:pt x="81" y="98"/>
                    </a:lnTo>
                    <a:lnTo>
                      <a:pt x="81" y="98"/>
                    </a:lnTo>
                    <a:lnTo>
                      <a:pt x="81" y="98"/>
                    </a:lnTo>
                    <a:lnTo>
                      <a:pt x="81" y="98"/>
                    </a:lnTo>
                    <a:lnTo>
                      <a:pt x="81" y="98"/>
                    </a:lnTo>
                    <a:lnTo>
                      <a:pt x="79" y="98"/>
                    </a:lnTo>
                    <a:lnTo>
                      <a:pt x="79" y="98"/>
                    </a:lnTo>
                    <a:lnTo>
                      <a:pt x="79" y="98"/>
                    </a:lnTo>
                    <a:lnTo>
                      <a:pt x="79" y="98"/>
                    </a:lnTo>
                    <a:lnTo>
                      <a:pt x="79" y="100"/>
                    </a:lnTo>
                    <a:lnTo>
                      <a:pt x="79" y="100"/>
                    </a:lnTo>
                    <a:lnTo>
                      <a:pt x="79" y="100"/>
                    </a:lnTo>
                    <a:lnTo>
                      <a:pt x="79" y="101"/>
                    </a:lnTo>
                    <a:lnTo>
                      <a:pt x="79" y="101"/>
                    </a:lnTo>
                    <a:lnTo>
                      <a:pt x="79" y="101"/>
                    </a:lnTo>
                    <a:lnTo>
                      <a:pt x="79" y="101"/>
                    </a:lnTo>
                    <a:lnTo>
                      <a:pt x="79" y="101"/>
                    </a:lnTo>
                    <a:lnTo>
                      <a:pt x="79" y="101"/>
                    </a:lnTo>
                    <a:lnTo>
                      <a:pt x="78" y="101"/>
                    </a:lnTo>
                    <a:lnTo>
                      <a:pt x="78" y="101"/>
                    </a:lnTo>
                    <a:lnTo>
                      <a:pt x="78" y="101"/>
                    </a:lnTo>
                    <a:lnTo>
                      <a:pt x="78" y="101"/>
                    </a:lnTo>
                    <a:lnTo>
                      <a:pt x="78" y="101"/>
                    </a:lnTo>
                    <a:lnTo>
                      <a:pt x="78" y="101"/>
                    </a:lnTo>
                    <a:lnTo>
                      <a:pt x="78" y="101"/>
                    </a:lnTo>
                    <a:lnTo>
                      <a:pt x="78" y="101"/>
                    </a:lnTo>
                    <a:lnTo>
                      <a:pt x="78" y="101"/>
                    </a:lnTo>
                    <a:lnTo>
                      <a:pt x="78" y="101"/>
                    </a:lnTo>
                    <a:lnTo>
                      <a:pt x="78" y="100"/>
                    </a:lnTo>
                    <a:lnTo>
                      <a:pt x="76" y="100"/>
                    </a:lnTo>
                    <a:lnTo>
                      <a:pt x="76" y="101"/>
                    </a:lnTo>
                    <a:lnTo>
                      <a:pt x="74" y="100"/>
                    </a:lnTo>
                    <a:lnTo>
                      <a:pt x="73" y="100"/>
                    </a:lnTo>
                    <a:lnTo>
                      <a:pt x="71" y="101"/>
                    </a:lnTo>
                    <a:lnTo>
                      <a:pt x="69" y="103"/>
                    </a:lnTo>
                    <a:lnTo>
                      <a:pt x="69" y="103"/>
                    </a:lnTo>
                    <a:lnTo>
                      <a:pt x="69" y="103"/>
                    </a:lnTo>
                    <a:lnTo>
                      <a:pt x="68" y="103"/>
                    </a:lnTo>
                    <a:lnTo>
                      <a:pt x="68" y="103"/>
                    </a:lnTo>
                    <a:lnTo>
                      <a:pt x="68" y="103"/>
                    </a:lnTo>
                    <a:lnTo>
                      <a:pt x="66" y="105"/>
                    </a:lnTo>
                    <a:lnTo>
                      <a:pt x="66" y="105"/>
                    </a:lnTo>
                    <a:lnTo>
                      <a:pt x="64" y="105"/>
                    </a:lnTo>
                    <a:lnTo>
                      <a:pt x="64" y="105"/>
                    </a:lnTo>
                    <a:lnTo>
                      <a:pt x="63" y="105"/>
                    </a:lnTo>
                    <a:lnTo>
                      <a:pt x="63" y="105"/>
                    </a:lnTo>
                    <a:lnTo>
                      <a:pt x="63" y="105"/>
                    </a:lnTo>
                    <a:lnTo>
                      <a:pt x="63" y="105"/>
                    </a:lnTo>
                    <a:lnTo>
                      <a:pt x="64" y="103"/>
                    </a:lnTo>
                    <a:lnTo>
                      <a:pt x="64" y="103"/>
                    </a:lnTo>
                    <a:lnTo>
                      <a:pt x="64" y="103"/>
                    </a:lnTo>
                    <a:lnTo>
                      <a:pt x="64" y="103"/>
                    </a:lnTo>
                    <a:lnTo>
                      <a:pt x="63" y="101"/>
                    </a:lnTo>
                    <a:lnTo>
                      <a:pt x="63" y="101"/>
                    </a:lnTo>
                    <a:lnTo>
                      <a:pt x="63" y="101"/>
                    </a:lnTo>
                    <a:lnTo>
                      <a:pt x="61" y="101"/>
                    </a:lnTo>
                    <a:lnTo>
                      <a:pt x="61" y="101"/>
                    </a:lnTo>
                    <a:lnTo>
                      <a:pt x="61" y="101"/>
                    </a:lnTo>
                    <a:lnTo>
                      <a:pt x="61" y="103"/>
                    </a:lnTo>
                    <a:lnTo>
                      <a:pt x="61" y="103"/>
                    </a:lnTo>
                    <a:lnTo>
                      <a:pt x="61" y="103"/>
                    </a:lnTo>
                    <a:lnTo>
                      <a:pt x="61" y="103"/>
                    </a:lnTo>
                    <a:lnTo>
                      <a:pt x="61" y="103"/>
                    </a:lnTo>
                    <a:lnTo>
                      <a:pt x="61" y="105"/>
                    </a:lnTo>
                    <a:lnTo>
                      <a:pt x="59" y="105"/>
                    </a:lnTo>
                    <a:lnTo>
                      <a:pt x="59" y="105"/>
                    </a:lnTo>
                    <a:lnTo>
                      <a:pt x="59" y="105"/>
                    </a:lnTo>
                    <a:lnTo>
                      <a:pt x="59" y="105"/>
                    </a:lnTo>
                    <a:lnTo>
                      <a:pt x="57" y="108"/>
                    </a:lnTo>
                    <a:lnTo>
                      <a:pt x="57" y="108"/>
                    </a:lnTo>
                    <a:lnTo>
                      <a:pt x="57" y="108"/>
                    </a:lnTo>
                    <a:lnTo>
                      <a:pt x="57" y="110"/>
                    </a:lnTo>
                    <a:lnTo>
                      <a:pt x="57" y="110"/>
                    </a:lnTo>
                    <a:lnTo>
                      <a:pt x="57" y="110"/>
                    </a:lnTo>
                    <a:lnTo>
                      <a:pt x="56" y="111"/>
                    </a:lnTo>
                    <a:lnTo>
                      <a:pt x="56" y="111"/>
                    </a:lnTo>
                    <a:lnTo>
                      <a:pt x="56" y="111"/>
                    </a:lnTo>
                    <a:lnTo>
                      <a:pt x="56" y="111"/>
                    </a:lnTo>
                    <a:lnTo>
                      <a:pt x="56" y="111"/>
                    </a:lnTo>
                    <a:lnTo>
                      <a:pt x="56" y="111"/>
                    </a:lnTo>
                    <a:lnTo>
                      <a:pt x="56" y="111"/>
                    </a:lnTo>
                    <a:lnTo>
                      <a:pt x="56" y="111"/>
                    </a:lnTo>
                    <a:lnTo>
                      <a:pt x="56" y="111"/>
                    </a:lnTo>
                    <a:lnTo>
                      <a:pt x="56" y="111"/>
                    </a:lnTo>
                    <a:lnTo>
                      <a:pt x="56" y="111"/>
                    </a:lnTo>
                    <a:lnTo>
                      <a:pt x="54" y="111"/>
                    </a:lnTo>
                    <a:lnTo>
                      <a:pt x="54" y="111"/>
                    </a:lnTo>
                    <a:lnTo>
                      <a:pt x="54" y="111"/>
                    </a:lnTo>
                    <a:lnTo>
                      <a:pt x="52" y="111"/>
                    </a:lnTo>
                    <a:lnTo>
                      <a:pt x="52" y="113"/>
                    </a:lnTo>
                    <a:lnTo>
                      <a:pt x="52" y="113"/>
                    </a:lnTo>
                    <a:lnTo>
                      <a:pt x="51" y="115"/>
                    </a:lnTo>
                    <a:lnTo>
                      <a:pt x="51" y="115"/>
                    </a:lnTo>
                    <a:lnTo>
                      <a:pt x="51" y="115"/>
                    </a:lnTo>
                    <a:lnTo>
                      <a:pt x="51" y="116"/>
                    </a:lnTo>
                    <a:lnTo>
                      <a:pt x="51" y="116"/>
                    </a:lnTo>
                    <a:lnTo>
                      <a:pt x="51" y="116"/>
                    </a:lnTo>
                    <a:lnTo>
                      <a:pt x="51" y="116"/>
                    </a:lnTo>
                    <a:lnTo>
                      <a:pt x="51" y="118"/>
                    </a:lnTo>
                    <a:lnTo>
                      <a:pt x="51" y="118"/>
                    </a:lnTo>
                    <a:lnTo>
                      <a:pt x="51" y="118"/>
                    </a:lnTo>
                    <a:lnTo>
                      <a:pt x="51" y="118"/>
                    </a:lnTo>
                    <a:lnTo>
                      <a:pt x="49" y="120"/>
                    </a:lnTo>
                    <a:lnTo>
                      <a:pt x="47" y="118"/>
                    </a:lnTo>
                    <a:lnTo>
                      <a:pt x="46" y="118"/>
                    </a:lnTo>
                    <a:lnTo>
                      <a:pt x="46" y="118"/>
                    </a:lnTo>
                    <a:lnTo>
                      <a:pt x="46" y="118"/>
                    </a:lnTo>
                    <a:lnTo>
                      <a:pt x="44" y="120"/>
                    </a:lnTo>
                    <a:lnTo>
                      <a:pt x="42" y="122"/>
                    </a:lnTo>
                    <a:lnTo>
                      <a:pt x="42" y="122"/>
                    </a:lnTo>
                    <a:lnTo>
                      <a:pt x="42" y="123"/>
                    </a:lnTo>
                    <a:lnTo>
                      <a:pt x="41" y="125"/>
                    </a:lnTo>
                    <a:lnTo>
                      <a:pt x="39" y="125"/>
                    </a:lnTo>
                    <a:lnTo>
                      <a:pt x="37" y="125"/>
                    </a:lnTo>
                    <a:lnTo>
                      <a:pt x="37" y="127"/>
                    </a:lnTo>
                    <a:lnTo>
                      <a:pt x="35" y="127"/>
                    </a:lnTo>
                    <a:lnTo>
                      <a:pt x="32" y="128"/>
                    </a:lnTo>
                    <a:lnTo>
                      <a:pt x="32" y="130"/>
                    </a:lnTo>
                    <a:lnTo>
                      <a:pt x="32" y="132"/>
                    </a:lnTo>
                    <a:lnTo>
                      <a:pt x="30" y="133"/>
                    </a:lnTo>
                    <a:lnTo>
                      <a:pt x="30" y="135"/>
                    </a:lnTo>
                    <a:lnTo>
                      <a:pt x="29" y="135"/>
                    </a:lnTo>
                    <a:lnTo>
                      <a:pt x="27" y="137"/>
                    </a:lnTo>
                    <a:lnTo>
                      <a:pt x="27" y="139"/>
                    </a:lnTo>
                    <a:lnTo>
                      <a:pt x="25" y="137"/>
                    </a:lnTo>
                    <a:lnTo>
                      <a:pt x="24" y="139"/>
                    </a:lnTo>
                    <a:lnTo>
                      <a:pt x="24" y="140"/>
                    </a:lnTo>
                    <a:lnTo>
                      <a:pt x="24" y="140"/>
                    </a:lnTo>
                    <a:lnTo>
                      <a:pt x="24" y="142"/>
                    </a:lnTo>
                    <a:lnTo>
                      <a:pt x="24" y="140"/>
                    </a:lnTo>
                    <a:lnTo>
                      <a:pt x="24" y="140"/>
                    </a:lnTo>
                    <a:lnTo>
                      <a:pt x="24" y="140"/>
                    </a:lnTo>
                    <a:lnTo>
                      <a:pt x="24" y="140"/>
                    </a:lnTo>
                    <a:lnTo>
                      <a:pt x="22" y="140"/>
                    </a:lnTo>
                    <a:lnTo>
                      <a:pt x="22" y="142"/>
                    </a:lnTo>
                    <a:lnTo>
                      <a:pt x="20" y="142"/>
                    </a:lnTo>
                    <a:lnTo>
                      <a:pt x="22" y="144"/>
                    </a:lnTo>
                    <a:lnTo>
                      <a:pt x="20" y="144"/>
                    </a:lnTo>
                    <a:lnTo>
                      <a:pt x="20" y="142"/>
                    </a:lnTo>
                    <a:lnTo>
                      <a:pt x="19" y="142"/>
                    </a:lnTo>
                    <a:lnTo>
                      <a:pt x="19" y="142"/>
                    </a:lnTo>
                    <a:lnTo>
                      <a:pt x="15" y="145"/>
                    </a:lnTo>
                    <a:lnTo>
                      <a:pt x="15" y="145"/>
                    </a:lnTo>
                    <a:lnTo>
                      <a:pt x="15" y="147"/>
                    </a:lnTo>
                    <a:lnTo>
                      <a:pt x="15" y="144"/>
                    </a:lnTo>
                    <a:lnTo>
                      <a:pt x="15" y="144"/>
                    </a:lnTo>
                    <a:lnTo>
                      <a:pt x="13" y="142"/>
                    </a:lnTo>
                    <a:lnTo>
                      <a:pt x="12" y="140"/>
                    </a:lnTo>
                    <a:lnTo>
                      <a:pt x="12" y="140"/>
                    </a:lnTo>
                    <a:lnTo>
                      <a:pt x="10" y="139"/>
                    </a:lnTo>
                    <a:lnTo>
                      <a:pt x="7" y="135"/>
                    </a:lnTo>
                    <a:lnTo>
                      <a:pt x="12" y="130"/>
                    </a:lnTo>
                    <a:lnTo>
                      <a:pt x="13" y="128"/>
                    </a:lnTo>
                    <a:lnTo>
                      <a:pt x="13" y="128"/>
                    </a:lnTo>
                    <a:lnTo>
                      <a:pt x="20" y="122"/>
                    </a:lnTo>
                    <a:lnTo>
                      <a:pt x="20" y="120"/>
                    </a:lnTo>
                    <a:lnTo>
                      <a:pt x="22" y="118"/>
                    </a:lnTo>
                    <a:lnTo>
                      <a:pt x="15" y="111"/>
                    </a:lnTo>
                    <a:lnTo>
                      <a:pt x="13" y="103"/>
                    </a:lnTo>
                    <a:lnTo>
                      <a:pt x="13" y="101"/>
                    </a:lnTo>
                    <a:lnTo>
                      <a:pt x="12" y="96"/>
                    </a:lnTo>
                    <a:lnTo>
                      <a:pt x="12" y="94"/>
                    </a:lnTo>
                    <a:lnTo>
                      <a:pt x="12" y="94"/>
                    </a:lnTo>
                    <a:lnTo>
                      <a:pt x="12" y="93"/>
                    </a:lnTo>
                    <a:lnTo>
                      <a:pt x="12" y="93"/>
                    </a:lnTo>
                    <a:lnTo>
                      <a:pt x="12" y="93"/>
                    </a:lnTo>
                    <a:lnTo>
                      <a:pt x="12" y="93"/>
                    </a:lnTo>
                    <a:lnTo>
                      <a:pt x="12" y="93"/>
                    </a:lnTo>
                    <a:lnTo>
                      <a:pt x="12" y="91"/>
                    </a:lnTo>
                    <a:lnTo>
                      <a:pt x="12" y="91"/>
                    </a:lnTo>
                    <a:lnTo>
                      <a:pt x="12" y="91"/>
                    </a:lnTo>
                    <a:lnTo>
                      <a:pt x="12" y="91"/>
                    </a:lnTo>
                    <a:lnTo>
                      <a:pt x="12" y="91"/>
                    </a:lnTo>
                    <a:lnTo>
                      <a:pt x="12" y="91"/>
                    </a:lnTo>
                    <a:lnTo>
                      <a:pt x="10" y="84"/>
                    </a:lnTo>
                    <a:lnTo>
                      <a:pt x="8" y="76"/>
                    </a:lnTo>
                    <a:lnTo>
                      <a:pt x="7" y="69"/>
                    </a:lnTo>
                    <a:lnTo>
                      <a:pt x="5" y="59"/>
                    </a:lnTo>
                    <a:lnTo>
                      <a:pt x="3" y="52"/>
                    </a:lnTo>
                    <a:lnTo>
                      <a:pt x="3" y="52"/>
                    </a:lnTo>
                    <a:lnTo>
                      <a:pt x="0" y="27"/>
                    </a:lnTo>
                    <a:lnTo>
                      <a:pt x="13" y="23"/>
                    </a:lnTo>
                    <a:lnTo>
                      <a:pt x="13" y="23"/>
                    </a:lnTo>
                    <a:lnTo>
                      <a:pt x="19" y="23"/>
                    </a:lnTo>
                    <a:lnTo>
                      <a:pt x="19" y="23"/>
                    </a:lnTo>
                    <a:lnTo>
                      <a:pt x="25" y="22"/>
                    </a:lnTo>
                    <a:lnTo>
                      <a:pt x="30" y="20"/>
                    </a:lnTo>
                    <a:lnTo>
                      <a:pt x="34" y="20"/>
                    </a:lnTo>
                    <a:lnTo>
                      <a:pt x="44" y="17"/>
                    </a:lnTo>
                    <a:lnTo>
                      <a:pt x="44" y="17"/>
                    </a:lnTo>
                    <a:lnTo>
                      <a:pt x="49" y="17"/>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Freeform 283"/>
              <p:cNvSpPr>
                <a:spLocks noEditPoints="1"/>
              </p:cNvSpPr>
              <p:nvPr/>
            </p:nvSpPr>
            <p:spPr bwMode="auto">
              <a:xfrm>
                <a:off x="8696326" y="2509838"/>
                <a:ext cx="136525" cy="244475"/>
              </a:xfrm>
              <a:custGeom>
                <a:avLst/>
                <a:gdLst>
                  <a:gd name="T0" fmla="*/ 19 w 86"/>
                  <a:gd name="T1" fmla="*/ 28 h 154"/>
                  <a:gd name="T2" fmla="*/ 20 w 86"/>
                  <a:gd name="T3" fmla="*/ 27 h 154"/>
                  <a:gd name="T4" fmla="*/ 19 w 86"/>
                  <a:gd name="T5" fmla="*/ 23 h 154"/>
                  <a:gd name="T6" fmla="*/ 20 w 86"/>
                  <a:gd name="T7" fmla="*/ 16 h 154"/>
                  <a:gd name="T8" fmla="*/ 15 w 86"/>
                  <a:gd name="T9" fmla="*/ 25 h 154"/>
                  <a:gd name="T10" fmla="*/ 15 w 86"/>
                  <a:gd name="T11" fmla="*/ 27 h 154"/>
                  <a:gd name="T12" fmla="*/ 15 w 86"/>
                  <a:gd name="T13" fmla="*/ 27 h 154"/>
                  <a:gd name="T14" fmla="*/ 17 w 86"/>
                  <a:gd name="T15" fmla="*/ 28 h 154"/>
                  <a:gd name="T16" fmla="*/ 19 w 86"/>
                  <a:gd name="T17" fmla="*/ 28 h 154"/>
                  <a:gd name="T18" fmla="*/ 19 w 86"/>
                  <a:gd name="T19" fmla="*/ 30 h 154"/>
                  <a:gd name="T20" fmla="*/ 20 w 86"/>
                  <a:gd name="T21" fmla="*/ 32 h 154"/>
                  <a:gd name="T22" fmla="*/ 20 w 86"/>
                  <a:gd name="T23" fmla="*/ 35 h 154"/>
                  <a:gd name="T24" fmla="*/ 20 w 86"/>
                  <a:gd name="T25" fmla="*/ 38 h 154"/>
                  <a:gd name="T26" fmla="*/ 22 w 86"/>
                  <a:gd name="T27" fmla="*/ 42 h 154"/>
                  <a:gd name="T28" fmla="*/ 24 w 86"/>
                  <a:gd name="T29" fmla="*/ 44 h 154"/>
                  <a:gd name="T30" fmla="*/ 27 w 86"/>
                  <a:gd name="T31" fmla="*/ 47 h 154"/>
                  <a:gd name="T32" fmla="*/ 29 w 86"/>
                  <a:gd name="T33" fmla="*/ 52 h 154"/>
                  <a:gd name="T34" fmla="*/ 31 w 86"/>
                  <a:gd name="T35" fmla="*/ 52 h 154"/>
                  <a:gd name="T36" fmla="*/ 32 w 86"/>
                  <a:gd name="T37" fmla="*/ 54 h 154"/>
                  <a:gd name="T38" fmla="*/ 34 w 86"/>
                  <a:gd name="T39" fmla="*/ 55 h 154"/>
                  <a:gd name="T40" fmla="*/ 37 w 86"/>
                  <a:gd name="T41" fmla="*/ 57 h 154"/>
                  <a:gd name="T42" fmla="*/ 41 w 86"/>
                  <a:gd name="T43" fmla="*/ 62 h 154"/>
                  <a:gd name="T44" fmla="*/ 42 w 86"/>
                  <a:gd name="T45" fmla="*/ 66 h 154"/>
                  <a:gd name="T46" fmla="*/ 42 w 86"/>
                  <a:gd name="T47" fmla="*/ 69 h 154"/>
                  <a:gd name="T48" fmla="*/ 46 w 86"/>
                  <a:gd name="T49" fmla="*/ 83 h 154"/>
                  <a:gd name="T50" fmla="*/ 46 w 86"/>
                  <a:gd name="T51" fmla="*/ 84 h 154"/>
                  <a:gd name="T52" fmla="*/ 53 w 86"/>
                  <a:gd name="T53" fmla="*/ 89 h 154"/>
                  <a:gd name="T54" fmla="*/ 54 w 86"/>
                  <a:gd name="T55" fmla="*/ 94 h 154"/>
                  <a:gd name="T56" fmla="*/ 56 w 86"/>
                  <a:gd name="T57" fmla="*/ 94 h 154"/>
                  <a:gd name="T58" fmla="*/ 63 w 86"/>
                  <a:gd name="T59" fmla="*/ 105 h 154"/>
                  <a:gd name="T60" fmla="*/ 71 w 86"/>
                  <a:gd name="T61" fmla="*/ 110 h 154"/>
                  <a:gd name="T62" fmla="*/ 75 w 86"/>
                  <a:gd name="T63" fmla="*/ 108 h 154"/>
                  <a:gd name="T64" fmla="*/ 76 w 86"/>
                  <a:gd name="T65" fmla="*/ 110 h 154"/>
                  <a:gd name="T66" fmla="*/ 81 w 86"/>
                  <a:gd name="T67" fmla="*/ 125 h 154"/>
                  <a:gd name="T68" fmla="*/ 83 w 86"/>
                  <a:gd name="T69" fmla="*/ 127 h 154"/>
                  <a:gd name="T70" fmla="*/ 86 w 86"/>
                  <a:gd name="T71" fmla="*/ 145 h 154"/>
                  <a:gd name="T72" fmla="*/ 85 w 86"/>
                  <a:gd name="T73" fmla="*/ 145 h 154"/>
                  <a:gd name="T74" fmla="*/ 80 w 86"/>
                  <a:gd name="T75" fmla="*/ 145 h 154"/>
                  <a:gd name="T76" fmla="*/ 64 w 86"/>
                  <a:gd name="T77" fmla="*/ 149 h 154"/>
                  <a:gd name="T78" fmla="*/ 61 w 86"/>
                  <a:gd name="T79" fmla="*/ 150 h 154"/>
                  <a:gd name="T80" fmla="*/ 58 w 86"/>
                  <a:gd name="T81" fmla="*/ 150 h 154"/>
                  <a:gd name="T82" fmla="*/ 51 w 86"/>
                  <a:gd name="T83" fmla="*/ 152 h 154"/>
                  <a:gd name="T84" fmla="*/ 48 w 86"/>
                  <a:gd name="T85" fmla="*/ 152 h 154"/>
                  <a:gd name="T86" fmla="*/ 46 w 86"/>
                  <a:gd name="T87" fmla="*/ 154 h 154"/>
                  <a:gd name="T88" fmla="*/ 39 w 86"/>
                  <a:gd name="T89" fmla="*/ 154 h 154"/>
                  <a:gd name="T90" fmla="*/ 36 w 86"/>
                  <a:gd name="T91" fmla="*/ 147 h 154"/>
                  <a:gd name="T92" fmla="*/ 34 w 86"/>
                  <a:gd name="T93" fmla="*/ 140 h 154"/>
                  <a:gd name="T94" fmla="*/ 32 w 86"/>
                  <a:gd name="T95" fmla="*/ 137 h 154"/>
                  <a:gd name="T96" fmla="*/ 27 w 86"/>
                  <a:gd name="T97" fmla="*/ 115 h 154"/>
                  <a:gd name="T98" fmla="*/ 25 w 86"/>
                  <a:gd name="T99" fmla="*/ 113 h 154"/>
                  <a:gd name="T100" fmla="*/ 17 w 86"/>
                  <a:gd name="T101" fmla="*/ 83 h 154"/>
                  <a:gd name="T102" fmla="*/ 14 w 86"/>
                  <a:gd name="T103" fmla="*/ 69 h 154"/>
                  <a:gd name="T104" fmla="*/ 10 w 86"/>
                  <a:gd name="T105" fmla="*/ 54 h 154"/>
                  <a:gd name="T106" fmla="*/ 2 w 86"/>
                  <a:gd name="T107" fmla="*/ 27 h 154"/>
                  <a:gd name="T108" fmla="*/ 0 w 86"/>
                  <a:gd name="T109" fmla="*/ 20 h 154"/>
                  <a:gd name="T110" fmla="*/ 5 w 86"/>
                  <a:gd name="T111" fmla="*/ 6 h 154"/>
                  <a:gd name="T112" fmla="*/ 12 w 86"/>
                  <a:gd name="T113" fmla="*/ 1 h 154"/>
                  <a:gd name="T114" fmla="*/ 14 w 86"/>
                  <a:gd name="T115" fmla="*/ 1 h 154"/>
                  <a:gd name="T116" fmla="*/ 22 w 86"/>
                  <a:gd name="T117" fmla="*/ 1 h 154"/>
                  <a:gd name="T118" fmla="*/ 25 w 86"/>
                  <a:gd name="T119" fmla="*/ 5 h 154"/>
                  <a:gd name="T120" fmla="*/ 24 w 86"/>
                  <a:gd name="T121" fmla="*/ 8 h 154"/>
                  <a:gd name="T122" fmla="*/ 22 w 86"/>
                  <a:gd name="T123" fmla="*/ 1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 h="154">
                    <a:moveTo>
                      <a:pt x="20" y="28"/>
                    </a:moveTo>
                    <a:lnTo>
                      <a:pt x="20" y="28"/>
                    </a:lnTo>
                    <a:lnTo>
                      <a:pt x="19" y="28"/>
                    </a:lnTo>
                    <a:lnTo>
                      <a:pt x="19" y="28"/>
                    </a:lnTo>
                    <a:lnTo>
                      <a:pt x="19" y="27"/>
                    </a:lnTo>
                    <a:lnTo>
                      <a:pt x="20" y="28"/>
                    </a:lnTo>
                    <a:close/>
                    <a:moveTo>
                      <a:pt x="20" y="27"/>
                    </a:moveTo>
                    <a:lnTo>
                      <a:pt x="20" y="27"/>
                    </a:lnTo>
                    <a:lnTo>
                      <a:pt x="19" y="25"/>
                    </a:lnTo>
                    <a:lnTo>
                      <a:pt x="19" y="25"/>
                    </a:lnTo>
                    <a:lnTo>
                      <a:pt x="19" y="23"/>
                    </a:lnTo>
                    <a:lnTo>
                      <a:pt x="19" y="23"/>
                    </a:lnTo>
                    <a:lnTo>
                      <a:pt x="20" y="27"/>
                    </a:lnTo>
                    <a:close/>
                    <a:moveTo>
                      <a:pt x="22" y="15"/>
                    </a:moveTo>
                    <a:lnTo>
                      <a:pt x="22" y="16"/>
                    </a:lnTo>
                    <a:lnTo>
                      <a:pt x="20" y="16"/>
                    </a:lnTo>
                    <a:lnTo>
                      <a:pt x="19" y="20"/>
                    </a:lnTo>
                    <a:lnTo>
                      <a:pt x="17" y="22"/>
                    </a:lnTo>
                    <a:lnTo>
                      <a:pt x="15" y="25"/>
                    </a:lnTo>
                    <a:lnTo>
                      <a:pt x="15" y="25"/>
                    </a:lnTo>
                    <a:lnTo>
                      <a:pt x="15" y="25"/>
                    </a:lnTo>
                    <a:lnTo>
                      <a:pt x="15" y="25"/>
                    </a:lnTo>
                    <a:lnTo>
                      <a:pt x="15" y="27"/>
                    </a:lnTo>
                    <a:lnTo>
                      <a:pt x="15" y="27"/>
                    </a:lnTo>
                    <a:lnTo>
                      <a:pt x="15" y="27"/>
                    </a:lnTo>
                    <a:lnTo>
                      <a:pt x="15" y="27"/>
                    </a:lnTo>
                    <a:lnTo>
                      <a:pt x="15" y="27"/>
                    </a:lnTo>
                    <a:lnTo>
                      <a:pt x="15" y="27"/>
                    </a:lnTo>
                    <a:lnTo>
                      <a:pt x="15" y="27"/>
                    </a:lnTo>
                    <a:lnTo>
                      <a:pt x="15" y="27"/>
                    </a:lnTo>
                    <a:lnTo>
                      <a:pt x="17" y="28"/>
                    </a:lnTo>
                    <a:lnTo>
                      <a:pt x="17" y="28"/>
                    </a:lnTo>
                    <a:lnTo>
                      <a:pt x="17" y="28"/>
                    </a:lnTo>
                    <a:lnTo>
                      <a:pt x="17" y="28"/>
                    </a:lnTo>
                    <a:lnTo>
                      <a:pt x="19" y="28"/>
                    </a:lnTo>
                    <a:lnTo>
                      <a:pt x="19" y="28"/>
                    </a:lnTo>
                    <a:lnTo>
                      <a:pt x="19" y="30"/>
                    </a:lnTo>
                    <a:lnTo>
                      <a:pt x="19" y="30"/>
                    </a:lnTo>
                    <a:lnTo>
                      <a:pt x="19" y="30"/>
                    </a:lnTo>
                    <a:lnTo>
                      <a:pt x="19" y="30"/>
                    </a:lnTo>
                    <a:lnTo>
                      <a:pt x="20" y="30"/>
                    </a:lnTo>
                    <a:lnTo>
                      <a:pt x="20" y="30"/>
                    </a:lnTo>
                    <a:lnTo>
                      <a:pt x="20" y="30"/>
                    </a:lnTo>
                    <a:lnTo>
                      <a:pt x="20" y="32"/>
                    </a:lnTo>
                    <a:lnTo>
                      <a:pt x="20" y="32"/>
                    </a:lnTo>
                    <a:lnTo>
                      <a:pt x="20" y="33"/>
                    </a:lnTo>
                    <a:lnTo>
                      <a:pt x="20" y="33"/>
                    </a:lnTo>
                    <a:lnTo>
                      <a:pt x="20" y="35"/>
                    </a:lnTo>
                    <a:lnTo>
                      <a:pt x="22" y="35"/>
                    </a:lnTo>
                    <a:lnTo>
                      <a:pt x="22" y="37"/>
                    </a:lnTo>
                    <a:lnTo>
                      <a:pt x="20" y="37"/>
                    </a:lnTo>
                    <a:lnTo>
                      <a:pt x="20" y="38"/>
                    </a:lnTo>
                    <a:lnTo>
                      <a:pt x="20" y="38"/>
                    </a:lnTo>
                    <a:lnTo>
                      <a:pt x="20" y="40"/>
                    </a:lnTo>
                    <a:lnTo>
                      <a:pt x="20" y="40"/>
                    </a:lnTo>
                    <a:lnTo>
                      <a:pt x="22" y="42"/>
                    </a:lnTo>
                    <a:lnTo>
                      <a:pt x="22" y="42"/>
                    </a:lnTo>
                    <a:lnTo>
                      <a:pt x="22" y="44"/>
                    </a:lnTo>
                    <a:lnTo>
                      <a:pt x="22" y="44"/>
                    </a:lnTo>
                    <a:lnTo>
                      <a:pt x="24" y="44"/>
                    </a:lnTo>
                    <a:lnTo>
                      <a:pt x="24" y="45"/>
                    </a:lnTo>
                    <a:lnTo>
                      <a:pt x="24" y="45"/>
                    </a:lnTo>
                    <a:lnTo>
                      <a:pt x="25" y="47"/>
                    </a:lnTo>
                    <a:lnTo>
                      <a:pt x="27" y="47"/>
                    </a:lnTo>
                    <a:lnTo>
                      <a:pt x="27" y="49"/>
                    </a:lnTo>
                    <a:lnTo>
                      <a:pt x="29" y="49"/>
                    </a:lnTo>
                    <a:lnTo>
                      <a:pt x="29" y="52"/>
                    </a:lnTo>
                    <a:lnTo>
                      <a:pt x="29" y="52"/>
                    </a:lnTo>
                    <a:lnTo>
                      <a:pt x="29" y="52"/>
                    </a:lnTo>
                    <a:lnTo>
                      <a:pt x="31" y="52"/>
                    </a:lnTo>
                    <a:lnTo>
                      <a:pt x="31" y="52"/>
                    </a:lnTo>
                    <a:lnTo>
                      <a:pt x="31" y="52"/>
                    </a:lnTo>
                    <a:lnTo>
                      <a:pt x="31" y="54"/>
                    </a:lnTo>
                    <a:lnTo>
                      <a:pt x="32" y="54"/>
                    </a:lnTo>
                    <a:lnTo>
                      <a:pt x="32" y="54"/>
                    </a:lnTo>
                    <a:lnTo>
                      <a:pt x="32" y="54"/>
                    </a:lnTo>
                    <a:lnTo>
                      <a:pt x="32" y="54"/>
                    </a:lnTo>
                    <a:lnTo>
                      <a:pt x="32" y="54"/>
                    </a:lnTo>
                    <a:lnTo>
                      <a:pt x="34" y="55"/>
                    </a:lnTo>
                    <a:lnTo>
                      <a:pt x="34" y="55"/>
                    </a:lnTo>
                    <a:lnTo>
                      <a:pt x="36" y="55"/>
                    </a:lnTo>
                    <a:lnTo>
                      <a:pt x="37" y="57"/>
                    </a:lnTo>
                    <a:lnTo>
                      <a:pt x="37" y="57"/>
                    </a:lnTo>
                    <a:lnTo>
                      <a:pt x="37" y="57"/>
                    </a:lnTo>
                    <a:lnTo>
                      <a:pt x="37" y="59"/>
                    </a:lnTo>
                    <a:lnTo>
                      <a:pt x="39" y="60"/>
                    </a:lnTo>
                    <a:lnTo>
                      <a:pt x="41" y="62"/>
                    </a:lnTo>
                    <a:lnTo>
                      <a:pt x="41" y="62"/>
                    </a:lnTo>
                    <a:lnTo>
                      <a:pt x="41" y="64"/>
                    </a:lnTo>
                    <a:lnTo>
                      <a:pt x="41" y="66"/>
                    </a:lnTo>
                    <a:lnTo>
                      <a:pt x="41" y="66"/>
                    </a:lnTo>
                    <a:lnTo>
                      <a:pt x="42" y="66"/>
                    </a:lnTo>
                    <a:lnTo>
                      <a:pt x="42" y="67"/>
                    </a:lnTo>
                    <a:lnTo>
                      <a:pt x="42" y="69"/>
                    </a:lnTo>
                    <a:lnTo>
                      <a:pt x="42" y="69"/>
                    </a:lnTo>
                    <a:lnTo>
                      <a:pt x="42" y="69"/>
                    </a:lnTo>
                    <a:lnTo>
                      <a:pt x="42" y="71"/>
                    </a:lnTo>
                    <a:lnTo>
                      <a:pt x="42" y="72"/>
                    </a:lnTo>
                    <a:lnTo>
                      <a:pt x="44" y="81"/>
                    </a:lnTo>
                    <a:lnTo>
                      <a:pt x="46" y="83"/>
                    </a:lnTo>
                    <a:lnTo>
                      <a:pt x="46" y="83"/>
                    </a:lnTo>
                    <a:lnTo>
                      <a:pt x="46" y="84"/>
                    </a:lnTo>
                    <a:lnTo>
                      <a:pt x="46" y="84"/>
                    </a:lnTo>
                    <a:lnTo>
                      <a:pt x="46" y="84"/>
                    </a:lnTo>
                    <a:lnTo>
                      <a:pt x="48" y="84"/>
                    </a:lnTo>
                    <a:lnTo>
                      <a:pt x="51" y="86"/>
                    </a:lnTo>
                    <a:lnTo>
                      <a:pt x="51" y="88"/>
                    </a:lnTo>
                    <a:lnTo>
                      <a:pt x="53" y="89"/>
                    </a:lnTo>
                    <a:lnTo>
                      <a:pt x="54" y="91"/>
                    </a:lnTo>
                    <a:lnTo>
                      <a:pt x="54" y="93"/>
                    </a:lnTo>
                    <a:lnTo>
                      <a:pt x="54" y="94"/>
                    </a:lnTo>
                    <a:lnTo>
                      <a:pt x="54" y="94"/>
                    </a:lnTo>
                    <a:lnTo>
                      <a:pt x="54" y="94"/>
                    </a:lnTo>
                    <a:lnTo>
                      <a:pt x="54" y="94"/>
                    </a:lnTo>
                    <a:lnTo>
                      <a:pt x="54" y="94"/>
                    </a:lnTo>
                    <a:lnTo>
                      <a:pt x="56" y="94"/>
                    </a:lnTo>
                    <a:lnTo>
                      <a:pt x="56" y="96"/>
                    </a:lnTo>
                    <a:lnTo>
                      <a:pt x="56" y="98"/>
                    </a:lnTo>
                    <a:lnTo>
                      <a:pt x="61" y="101"/>
                    </a:lnTo>
                    <a:lnTo>
                      <a:pt x="63" y="105"/>
                    </a:lnTo>
                    <a:lnTo>
                      <a:pt x="66" y="106"/>
                    </a:lnTo>
                    <a:lnTo>
                      <a:pt x="68" y="108"/>
                    </a:lnTo>
                    <a:lnTo>
                      <a:pt x="70" y="110"/>
                    </a:lnTo>
                    <a:lnTo>
                      <a:pt x="71" y="110"/>
                    </a:lnTo>
                    <a:lnTo>
                      <a:pt x="73" y="110"/>
                    </a:lnTo>
                    <a:lnTo>
                      <a:pt x="75" y="110"/>
                    </a:lnTo>
                    <a:lnTo>
                      <a:pt x="75" y="108"/>
                    </a:lnTo>
                    <a:lnTo>
                      <a:pt x="75" y="108"/>
                    </a:lnTo>
                    <a:lnTo>
                      <a:pt x="75" y="106"/>
                    </a:lnTo>
                    <a:lnTo>
                      <a:pt x="75" y="106"/>
                    </a:lnTo>
                    <a:lnTo>
                      <a:pt x="76" y="106"/>
                    </a:lnTo>
                    <a:lnTo>
                      <a:pt x="76" y="110"/>
                    </a:lnTo>
                    <a:lnTo>
                      <a:pt x="78" y="111"/>
                    </a:lnTo>
                    <a:lnTo>
                      <a:pt x="78" y="113"/>
                    </a:lnTo>
                    <a:lnTo>
                      <a:pt x="81" y="121"/>
                    </a:lnTo>
                    <a:lnTo>
                      <a:pt x="81" y="125"/>
                    </a:lnTo>
                    <a:lnTo>
                      <a:pt x="83" y="127"/>
                    </a:lnTo>
                    <a:lnTo>
                      <a:pt x="83" y="127"/>
                    </a:lnTo>
                    <a:lnTo>
                      <a:pt x="83" y="127"/>
                    </a:lnTo>
                    <a:lnTo>
                      <a:pt x="83" y="127"/>
                    </a:lnTo>
                    <a:lnTo>
                      <a:pt x="86" y="140"/>
                    </a:lnTo>
                    <a:lnTo>
                      <a:pt x="86" y="144"/>
                    </a:lnTo>
                    <a:lnTo>
                      <a:pt x="86" y="144"/>
                    </a:lnTo>
                    <a:lnTo>
                      <a:pt x="86" y="145"/>
                    </a:lnTo>
                    <a:lnTo>
                      <a:pt x="86" y="145"/>
                    </a:lnTo>
                    <a:lnTo>
                      <a:pt x="86" y="145"/>
                    </a:lnTo>
                    <a:lnTo>
                      <a:pt x="85" y="145"/>
                    </a:lnTo>
                    <a:lnTo>
                      <a:pt x="85" y="145"/>
                    </a:lnTo>
                    <a:lnTo>
                      <a:pt x="85" y="145"/>
                    </a:lnTo>
                    <a:lnTo>
                      <a:pt x="85" y="145"/>
                    </a:lnTo>
                    <a:lnTo>
                      <a:pt x="85" y="145"/>
                    </a:lnTo>
                    <a:lnTo>
                      <a:pt x="80" y="145"/>
                    </a:lnTo>
                    <a:lnTo>
                      <a:pt x="76" y="147"/>
                    </a:lnTo>
                    <a:lnTo>
                      <a:pt x="71" y="149"/>
                    </a:lnTo>
                    <a:lnTo>
                      <a:pt x="71" y="149"/>
                    </a:lnTo>
                    <a:lnTo>
                      <a:pt x="64" y="149"/>
                    </a:lnTo>
                    <a:lnTo>
                      <a:pt x="64" y="149"/>
                    </a:lnTo>
                    <a:lnTo>
                      <a:pt x="63" y="150"/>
                    </a:lnTo>
                    <a:lnTo>
                      <a:pt x="63" y="150"/>
                    </a:lnTo>
                    <a:lnTo>
                      <a:pt x="61" y="150"/>
                    </a:lnTo>
                    <a:lnTo>
                      <a:pt x="61" y="150"/>
                    </a:lnTo>
                    <a:lnTo>
                      <a:pt x="59" y="150"/>
                    </a:lnTo>
                    <a:lnTo>
                      <a:pt x="58" y="150"/>
                    </a:lnTo>
                    <a:lnTo>
                      <a:pt x="58" y="150"/>
                    </a:lnTo>
                    <a:lnTo>
                      <a:pt x="54" y="152"/>
                    </a:lnTo>
                    <a:lnTo>
                      <a:pt x="53" y="152"/>
                    </a:lnTo>
                    <a:lnTo>
                      <a:pt x="53" y="152"/>
                    </a:lnTo>
                    <a:lnTo>
                      <a:pt x="51" y="152"/>
                    </a:lnTo>
                    <a:lnTo>
                      <a:pt x="51" y="152"/>
                    </a:lnTo>
                    <a:lnTo>
                      <a:pt x="49" y="152"/>
                    </a:lnTo>
                    <a:lnTo>
                      <a:pt x="48" y="152"/>
                    </a:lnTo>
                    <a:lnTo>
                      <a:pt x="48" y="152"/>
                    </a:lnTo>
                    <a:lnTo>
                      <a:pt x="48" y="152"/>
                    </a:lnTo>
                    <a:lnTo>
                      <a:pt x="46" y="154"/>
                    </a:lnTo>
                    <a:lnTo>
                      <a:pt x="46" y="154"/>
                    </a:lnTo>
                    <a:lnTo>
                      <a:pt x="46" y="154"/>
                    </a:lnTo>
                    <a:lnTo>
                      <a:pt x="44" y="154"/>
                    </a:lnTo>
                    <a:lnTo>
                      <a:pt x="42" y="154"/>
                    </a:lnTo>
                    <a:lnTo>
                      <a:pt x="39" y="154"/>
                    </a:lnTo>
                    <a:lnTo>
                      <a:pt x="39" y="154"/>
                    </a:lnTo>
                    <a:lnTo>
                      <a:pt x="37" y="154"/>
                    </a:lnTo>
                    <a:lnTo>
                      <a:pt x="36" y="150"/>
                    </a:lnTo>
                    <a:lnTo>
                      <a:pt x="36" y="150"/>
                    </a:lnTo>
                    <a:lnTo>
                      <a:pt x="36" y="147"/>
                    </a:lnTo>
                    <a:lnTo>
                      <a:pt x="36" y="145"/>
                    </a:lnTo>
                    <a:lnTo>
                      <a:pt x="34" y="144"/>
                    </a:lnTo>
                    <a:lnTo>
                      <a:pt x="34" y="144"/>
                    </a:lnTo>
                    <a:lnTo>
                      <a:pt x="34" y="140"/>
                    </a:lnTo>
                    <a:lnTo>
                      <a:pt x="34" y="140"/>
                    </a:lnTo>
                    <a:lnTo>
                      <a:pt x="32" y="137"/>
                    </a:lnTo>
                    <a:lnTo>
                      <a:pt x="32" y="137"/>
                    </a:lnTo>
                    <a:lnTo>
                      <a:pt x="32" y="137"/>
                    </a:lnTo>
                    <a:lnTo>
                      <a:pt x="32" y="137"/>
                    </a:lnTo>
                    <a:lnTo>
                      <a:pt x="32" y="135"/>
                    </a:lnTo>
                    <a:lnTo>
                      <a:pt x="32" y="135"/>
                    </a:lnTo>
                    <a:lnTo>
                      <a:pt x="27" y="115"/>
                    </a:lnTo>
                    <a:lnTo>
                      <a:pt x="27" y="115"/>
                    </a:lnTo>
                    <a:lnTo>
                      <a:pt x="27" y="115"/>
                    </a:lnTo>
                    <a:lnTo>
                      <a:pt x="25" y="113"/>
                    </a:lnTo>
                    <a:lnTo>
                      <a:pt x="25" y="113"/>
                    </a:lnTo>
                    <a:lnTo>
                      <a:pt x="25" y="111"/>
                    </a:lnTo>
                    <a:lnTo>
                      <a:pt x="25" y="110"/>
                    </a:lnTo>
                    <a:lnTo>
                      <a:pt x="25" y="110"/>
                    </a:lnTo>
                    <a:lnTo>
                      <a:pt x="17" y="83"/>
                    </a:lnTo>
                    <a:lnTo>
                      <a:pt x="17" y="83"/>
                    </a:lnTo>
                    <a:lnTo>
                      <a:pt x="17" y="81"/>
                    </a:lnTo>
                    <a:lnTo>
                      <a:pt x="17" y="81"/>
                    </a:lnTo>
                    <a:lnTo>
                      <a:pt x="14" y="69"/>
                    </a:lnTo>
                    <a:lnTo>
                      <a:pt x="14" y="69"/>
                    </a:lnTo>
                    <a:lnTo>
                      <a:pt x="12" y="64"/>
                    </a:lnTo>
                    <a:lnTo>
                      <a:pt x="10" y="54"/>
                    </a:lnTo>
                    <a:lnTo>
                      <a:pt x="10" y="54"/>
                    </a:lnTo>
                    <a:lnTo>
                      <a:pt x="5" y="37"/>
                    </a:lnTo>
                    <a:lnTo>
                      <a:pt x="5" y="37"/>
                    </a:lnTo>
                    <a:lnTo>
                      <a:pt x="2" y="27"/>
                    </a:lnTo>
                    <a:lnTo>
                      <a:pt x="2" y="27"/>
                    </a:lnTo>
                    <a:lnTo>
                      <a:pt x="2" y="22"/>
                    </a:lnTo>
                    <a:lnTo>
                      <a:pt x="2" y="22"/>
                    </a:lnTo>
                    <a:lnTo>
                      <a:pt x="0" y="20"/>
                    </a:lnTo>
                    <a:lnTo>
                      <a:pt x="0" y="20"/>
                    </a:lnTo>
                    <a:lnTo>
                      <a:pt x="0" y="16"/>
                    </a:lnTo>
                    <a:lnTo>
                      <a:pt x="2" y="11"/>
                    </a:lnTo>
                    <a:lnTo>
                      <a:pt x="3" y="8"/>
                    </a:lnTo>
                    <a:lnTo>
                      <a:pt x="5" y="6"/>
                    </a:lnTo>
                    <a:lnTo>
                      <a:pt x="7" y="5"/>
                    </a:lnTo>
                    <a:lnTo>
                      <a:pt x="9" y="3"/>
                    </a:lnTo>
                    <a:lnTo>
                      <a:pt x="9" y="3"/>
                    </a:lnTo>
                    <a:lnTo>
                      <a:pt x="12" y="1"/>
                    </a:lnTo>
                    <a:lnTo>
                      <a:pt x="12" y="1"/>
                    </a:lnTo>
                    <a:lnTo>
                      <a:pt x="12" y="1"/>
                    </a:lnTo>
                    <a:lnTo>
                      <a:pt x="12" y="1"/>
                    </a:lnTo>
                    <a:lnTo>
                      <a:pt x="14" y="1"/>
                    </a:lnTo>
                    <a:lnTo>
                      <a:pt x="14" y="1"/>
                    </a:lnTo>
                    <a:lnTo>
                      <a:pt x="15" y="0"/>
                    </a:lnTo>
                    <a:lnTo>
                      <a:pt x="19" y="0"/>
                    </a:lnTo>
                    <a:lnTo>
                      <a:pt x="22" y="1"/>
                    </a:lnTo>
                    <a:lnTo>
                      <a:pt x="25" y="1"/>
                    </a:lnTo>
                    <a:lnTo>
                      <a:pt x="25" y="1"/>
                    </a:lnTo>
                    <a:lnTo>
                      <a:pt x="27" y="3"/>
                    </a:lnTo>
                    <a:lnTo>
                      <a:pt x="25" y="5"/>
                    </a:lnTo>
                    <a:lnTo>
                      <a:pt x="25" y="5"/>
                    </a:lnTo>
                    <a:lnTo>
                      <a:pt x="24" y="6"/>
                    </a:lnTo>
                    <a:lnTo>
                      <a:pt x="24" y="8"/>
                    </a:lnTo>
                    <a:lnTo>
                      <a:pt x="24" y="8"/>
                    </a:lnTo>
                    <a:lnTo>
                      <a:pt x="24" y="10"/>
                    </a:lnTo>
                    <a:lnTo>
                      <a:pt x="24" y="10"/>
                    </a:lnTo>
                    <a:lnTo>
                      <a:pt x="24" y="11"/>
                    </a:lnTo>
                    <a:lnTo>
                      <a:pt x="22" y="1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Freeform 284"/>
              <p:cNvSpPr>
                <a:spLocks noEditPoints="1"/>
              </p:cNvSpPr>
              <p:nvPr/>
            </p:nvSpPr>
            <p:spPr bwMode="auto">
              <a:xfrm>
                <a:off x="8696326" y="2509838"/>
                <a:ext cx="136525" cy="244475"/>
              </a:xfrm>
              <a:custGeom>
                <a:avLst/>
                <a:gdLst>
                  <a:gd name="T0" fmla="*/ 19 w 86"/>
                  <a:gd name="T1" fmla="*/ 28 h 154"/>
                  <a:gd name="T2" fmla="*/ 20 w 86"/>
                  <a:gd name="T3" fmla="*/ 27 h 154"/>
                  <a:gd name="T4" fmla="*/ 19 w 86"/>
                  <a:gd name="T5" fmla="*/ 23 h 154"/>
                  <a:gd name="T6" fmla="*/ 20 w 86"/>
                  <a:gd name="T7" fmla="*/ 16 h 154"/>
                  <a:gd name="T8" fmla="*/ 15 w 86"/>
                  <a:gd name="T9" fmla="*/ 25 h 154"/>
                  <a:gd name="T10" fmla="*/ 15 w 86"/>
                  <a:gd name="T11" fmla="*/ 27 h 154"/>
                  <a:gd name="T12" fmla="*/ 15 w 86"/>
                  <a:gd name="T13" fmla="*/ 27 h 154"/>
                  <a:gd name="T14" fmla="*/ 17 w 86"/>
                  <a:gd name="T15" fmla="*/ 28 h 154"/>
                  <a:gd name="T16" fmla="*/ 19 w 86"/>
                  <a:gd name="T17" fmla="*/ 28 h 154"/>
                  <a:gd name="T18" fmla="*/ 19 w 86"/>
                  <a:gd name="T19" fmla="*/ 30 h 154"/>
                  <a:gd name="T20" fmla="*/ 20 w 86"/>
                  <a:gd name="T21" fmla="*/ 32 h 154"/>
                  <a:gd name="T22" fmla="*/ 20 w 86"/>
                  <a:gd name="T23" fmla="*/ 35 h 154"/>
                  <a:gd name="T24" fmla="*/ 20 w 86"/>
                  <a:gd name="T25" fmla="*/ 38 h 154"/>
                  <a:gd name="T26" fmla="*/ 22 w 86"/>
                  <a:gd name="T27" fmla="*/ 42 h 154"/>
                  <a:gd name="T28" fmla="*/ 24 w 86"/>
                  <a:gd name="T29" fmla="*/ 44 h 154"/>
                  <a:gd name="T30" fmla="*/ 27 w 86"/>
                  <a:gd name="T31" fmla="*/ 47 h 154"/>
                  <a:gd name="T32" fmla="*/ 29 w 86"/>
                  <a:gd name="T33" fmla="*/ 52 h 154"/>
                  <a:gd name="T34" fmla="*/ 31 w 86"/>
                  <a:gd name="T35" fmla="*/ 52 h 154"/>
                  <a:gd name="T36" fmla="*/ 32 w 86"/>
                  <a:gd name="T37" fmla="*/ 54 h 154"/>
                  <a:gd name="T38" fmla="*/ 34 w 86"/>
                  <a:gd name="T39" fmla="*/ 55 h 154"/>
                  <a:gd name="T40" fmla="*/ 37 w 86"/>
                  <a:gd name="T41" fmla="*/ 57 h 154"/>
                  <a:gd name="T42" fmla="*/ 41 w 86"/>
                  <a:gd name="T43" fmla="*/ 62 h 154"/>
                  <a:gd name="T44" fmla="*/ 42 w 86"/>
                  <a:gd name="T45" fmla="*/ 66 h 154"/>
                  <a:gd name="T46" fmla="*/ 42 w 86"/>
                  <a:gd name="T47" fmla="*/ 69 h 154"/>
                  <a:gd name="T48" fmla="*/ 46 w 86"/>
                  <a:gd name="T49" fmla="*/ 83 h 154"/>
                  <a:gd name="T50" fmla="*/ 46 w 86"/>
                  <a:gd name="T51" fmla="*/ 84 h 154"/>
                  <a:gd name="T52" fmla="*/ 53 w 86"/>
                  <a:gd name="T53" fmla="*/ 89 h 154"/>
                  <a:gd name="T54" fmla="*/ 54 w 86"/>
                  <a:gd name="T55" fmla="*/ 94 h 154"/>
                  <a:gd name="T56" fmla="*/ 56 w 86"/>
                  <a:gd name="T57" fmla="*/ 94 h 154"/>
                  <a:gd name="T58" fmla="*/ 63 w 86"/>
                  <a:gd name="T59" fmla="*/ 105 h 154"/>
                  <a:gd name="T60" fmla="*/ 71 w 86"/>
                  <a:gd name="T61" fmla="*/ 110 h 154"/>
                  <a:gd name="T62" fmla="*/ 75 w 86"/>
                  <a:gd name="T63" fmla="*/ 108 h 154"/>
                  <a:gd name="T64" fmla="*/ 76 w 86"/>
                  <a:gd name="T65" fmla="*/ 110 h 154"/>
                  <a:gd name="T66" fmla="*/ 81 w 86"/>
                  <a:gd name="T67" fmla="*/ 125 h 154"/>
                  <a:gd name="T68" fmla="*/ 83 w 86"/>
                  <a:gd name="T69" fmla="*/ 127 h 154"/>
                  <a:gd name="T70" fmla="*/ 86 w 86"/>
                  <a:gd name="T71" fmla="*/ 145 h 154"/>
                  <a:gd name="T72" fmla="*/ 85 w 86"/>
                  <a:gd name="T73" fmla="*/ 145 h 154"/>
                  <a:gd name="T74" fmla="*/ 80 w 86"/>
                  <a:gd name="T75" fmla="*/ 145 h 154"/>
                  <a:gd name="T76" fmla="*/ 64 w 86"/>
                  <a:gd name="T77" fmla="*/ 149 h 154"/>
                  <a:gd name="T78" fmla="*/ 61 w 86"/>
                  <a:gd name="T79" fmla="*/ 150 h 154"/>
                  <a:gd name="T80" fmla="*/ 58 w 86"/>
                  <a:gd name="T81" fmla="*/ 150 h 154"/>
                  <a:gd name="T82" fmla="*/ 51 w 86"/>
                  <a:gd name="T83" fmla="*/ 152 h 154"/>
                  <a:gd name="T84" fmla="*/ 48 w 86"/>
                  <a:gd name="T85" fmla="*/ 152 h 154"/>
                  <a:gd name="T86" fmla="*/ 46 w 86"/>
                  <a:gd name="T87" fmla="*/ 154 h 154"/>
                  <a:gd name="T88" fmla="*/ 39 w 86"/>
                  <a:gd name="T89" fmla="*/ 154 h 154"/>
                  <a:gd name="T90" fmla="*/ 36 w 86"/>
                  <a:gd name="T91" fmla="*/ 147 h 154"/>
                  <a:gd name="T92" fmla="*/ 34 w 86"/>
                  <a:gd name="T93" fmla="*/ 140 h 154"/>
                  <a:gd name="T94" fmla="*/ 32 w 86"/>
                  <a:gd name="T95" fmla="*/ 137 h 154"/>
                  <a:gd name="T96" fmla="*/ 27 w 86"/>
                  <a:gd name="T97" fmla="*/ 115 h 154"/>
                  <a:gd name="T98" fmla="*/ 25 w 86"/>
                  <a:gd name="T99" fmla="*/ 113 h 154"/>
                  <a:gd name="T100" fmla="*/ 17 w 86"/>
                  <a:gd name="T101" fmla="*/ 83 h 154"/>
                  <a:gd name="T102" fmla="*/ 14 w 86"/>
                  <a:gd name="T103" fmla="*/ 69 h 154"/>
                  <a:gd name="T104" fmla="*/ 10 w 86"/>
                  <a:gd name="T105" fmla="*/ 54 h 154"/>
                  <a:gd name="T106" fmla="*/ 2 w 86"/>
                  <a:gd name="T107" fmla="*/ 27 h 154"/>
                  <a:gd name="T108" fmla="*/ 0 w 86"/>
                  <a:gd name="T109" fmla="*/ 20 h 154"/>
                  <a:gd name="T110" fmla="*/ 5 w 86"/>
                  <a:gd name="T111" fmla="*/ 6 h 154"/>
                  <a:gd name="T112" fmla="*/ 12 w 86"/>
                  <a:gd name="T113" fmla="*/ 1 h 154"/>
                  <a:gd name="T114" fmla="*/ 14 w 86"/>
                  <a:gd name="T115" fmla="*/ 1 h 154"/>
                  <a:gd name="T116" fmla="*/ 22 w 86"/>
                  <a:gd name="T117" fmla="*/ 1 h 154"/>
                  <a:gd name="T118" fmla="*/ 25 w 86"/>
                  <a:gd name="T119" fmla="*/ 5 h 154"/>
                  <a:gd name="T120" fmla="*/ 24 w 86"/>
                  <a:gd name="T121" fmla="*/ 8 h 154"/>
                  <a:gd name="T122" fmla="*/ 22 w 86"/>
                  <a:gd name="T123" fmla="*/ 1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 h="154">
                    <a:moveTo>
                      <a:pt x="20" y="28"/>
                    </a:moveTo>
                    <a:lnTo>
                      <a:pt x="20" y="28"/>
                    </a:lnTo>
                    <a:lnTo>
                      <a:pt x="19" y="28"/>
                    </a:lnTo>
                    <a:lnTo>
                      <a:pt x="19" y="28"/>
                    </a:lnTo>
                    <a:lnTo>
                      <a:pt x="19" y="27"/>
                    </a:lnTo>
                    <a:lnTo>
                      <a:pt x="20" y="28"/>
                    </a:lnTo>
                    <a:moveTo>
                      <a:pt x="20" y="27"/>
                    </a:moveTo>
                    <a:lnTo>
                      <a:pt x="20" y="27"/>
                    </a:lnTo>
                    <a:lnTo>
                      <a:pt x="19" y="25"/>
                    </a:lnTo>
                    <a:lnTo>
                      <a:pt x="19" y="25"/>
                    </a:lnTo>
                    <a:lnTo>
                      <a:pt x="19" y="23"/>
                    </a:lnTo>
                    <a:lnTo>
                      <a:pt x="19" y="23"/>
                    </a:lnTo>
                    <a:lnTo>
                      <a:pt x="20" y="27"/>
                    </a:lnTo>
                    <a:moveTo>
                      <a:pt x="22" y="15"/>
                    </a:moveTo>
                    <a:lnTo>
                      <a:pt x="22" y="16"/>
                    </a:lnTo>
                    <a:lnTo>
                      <a:pt x="20" y="16"/>
                    </a:lnTo>
                    <a:lnTo>
                      <a:pt x="19" y="20"/>
                    </a:lnTo>
                    <a:lnTo>
                      <a:pt x="17" y="22"/>
                    </a:lnTo>
                    <a:lnTo>
                      <a:pt x="15" y="25"/>
                    </a:lnTo>
                    <a:lnTo>
                      <a:pt x="15" y="25"/>
                    </a:lnTo>
                    <a:lnTo>
                      <a:pt x="15" y="25"/>
                    </a:lnTo>
                    <a:lnTo>
                      <a:pt x="15" y="25"/>
                    </a:lnTo>
                    <a:lnTo>
                      <a:pt x="15" y="27"/>
                    </a:lnTo>
                    <a:lnTo>
                      <a:pt x="15" y="27"/>
                    </a:lnTo>
                    <a:lnTo>
                      <a:pt x="15" y="27"/>
                    </a:lnTo>
                    <a:lnTo>
                      <a:pt x="15" y="27"/>
                    </a:lnTo>
                    <a:lnTo>
                      <a:pt x="15" y="27"/>
                    </a:lnTo>
                    <a:lnTo>
                      <a:pt x="15" y="27"/>
                    </a:lnTo>
                    <a:lnTo>
                      <a:pt x="15" y="27"/>
                    </a:lnTo>
                    <a:lnTo>
                      <a:pt x="15" y="27"/>
                    </a:lnTo>
                    <a:lnTo>
                      <a:pt x="17" y="28"/>
                    </a:lnTo>
                    <a:lnTo>
                      <a:pt x="17" y="28"/>
                    </a:lnTo>
                    <a:lnTo>
                      <a:pt x="17" y="28"/>
                    </a:lnTo>
                    <a:lnTo>
                      <a:pt x="17" y="28"/>
                    </a:lnTo>
                    <a:lnTo>
                      <a:pt x="19" y="28"/>
                    </a:lnTo>
                    <a:lnTo>
                      <a:pt x="19" y="28"/>
                    </a:lnTo>
                    <a:lnTo>
                      <a:pt x="19" y="30"/>
                    </a:lnTo>
                    <a:lnTo>
                      <a:pt x="19" y="30"/>
                    </a:lnTo>
                    <a:lnTo>
                      <a:pt x="19" y="30"/>
                    </a:lnTo>
                    <a:lnTo>
                      <a:pt x="19" y="30"/>
                    </a:lnTo>
                    <a:lnTo>
                      <a:pt x="20" y="30"/>
                    </a:lnTo>
                    <a:lnTo>
                      <a:pt x="20" y="30"/>
                    </a:lnTo>
                    <a:lnTo>
                      <a:pt x="20" y="30"/>
                    </a:lnTo>
                    <a:lnTo>
                      <a:pt x="20" y="32"/>
                    </a:lnTo>
                    <a:lnTo>
                      <a:pt x="20" y="32"/>
                    </a:lnTo>
                    <a:lnTo>
                      <a:pt x="20" y="33"/>
                    </a:lnTo>
                    <a:lnTo>
                      <a:pt x="20" y="33"/>
                    </a:lnTo>
                    <a:lnTo>
                      <a:pt x="20" y="35"/>
                    </a:lnTo>
                    <a:lnTo>
                      <a:pt x="22" y="35"/>
                    </a:lnTo>
                    <a:lnTo>
                      <a:pt x="22" y="37"/>
                    </a:lnTo>
                    <a:lnTo>
                      <a:pt x="20" y="37"/>
                    </a:lnTo>
                    <a:lnTo>
                      <a:pt x="20" y="38"/>
                    </a:lnTo>
                    <a:lnTo>
                      <a:pt x="20" y="38"/>
                    </a:lnTo>
                    <a:lnTo>
                      <a:pt x="20" y="40"/>
                    </a:lnTo>
                    <a:lnTo>
                      <a:pt x="20" y="40"/>
                    </a:lnTo>
                    <a:lnTo>
                      <a:pt x="22" y="42"/>
                    </a:lnTo>
                    <a:lnTo>
                      <a:pt x="22" y="42"/>
                    </a:lnTo>
                    <a:lnTo>
                      <a:pt x="22" y="44"/>
                    </a:lnTo>
                    <a:lnTo>
                      <a:pt x="22" y="44"/>
                    </a:lnTo>
                    <a:lnTo>
                      <a:pt x="24" y="44"/>
                    </a:lnTo>
                    <a:lnTo>
                      <a:pt x="24" y="45"/>
                    </a:lnTo>
                    <a:lnTo>
                      <a:pt x="24" y="45"/>
                    </a:lnTo>
                    <a:lnTo>
                      <a:pt x="25" y="47"/>
                    </a:lnTo>
                    <a:lnTo>
                      <a:pt x="27" y="47"/>
                    </a:lnTo>
                    <a:lnTo>
                      <a:pt x="27" y="49"/>
                    </a:lnTo>
                    <a:lnTo>
                      <a:pt x="29" y="49"/>
                    </a:lnTo>
                    <a:lnTo>
                      <a:pt x="29" y="52"/>
                    </a:lnTo>
                    <a:lnTo>
                      <a:pt x="29" y="52"/>
                    </a:lnTo>
                    <a:lnTo>
                      <a:pt x="29" y="52"/>
                    </a:lnTo>
                    <a:lnTo>
                      <a:pt x="31" y="52"/>
                    </a:lnTo>
                    <a:lnTo>
                      <a:pt x="31" y="52"/>
                    </a:lnTo>
                    <a:lnTo>
                      <a:pt x="31" y="52"/>
                    </a:lnTo>
                    <a:lnTo>
                      <a:pt x="31" y="54"/>
                    </a:lnTo>
                    <a:lnTo>
                      <a:pt x="32" y="54"/>
                    </a:lnTo>
                    <a:lnTo>
                      <a:pt x="32" y="54"/>
                    </a:lnTo>
                    <a:lnTo>
                      <a:pt x="32" y="54"/>
                    </a:lnTo>
                    <a:lnTo>
                      <a:pt x="32" y="54"/>
                    </a:lnTo>
                    <a:lnTo>
                      <a:pt x="32" y="54"/>
                    </a:lnTo>
                    <a:lnTo>
                      <a:pt x="34" y="55"/>
                    </a:lnTo>
                    <a:lnTo>
                      <a:pt x="34" y="55"/>
                    </a:lnTo>
                    <a:lnTo>
                      <a:pt x="36" y="55"/>
                    </a:lnTo>
                    <a:lnTo>
                      <a:pt x="37" y="57"/>
                    </a:lnTo>
                    <a:lnTo>
                      <a:pt x="37" y="57"/>
                    </a:lnTo>
                    <a:lnTo>
                      <a:pt x="37" y="57"/>
                    </a:lnTo>
                    <a:lnTo>
                      <a:pt x="37" y="59"/>
                    </a:lnTo>
                    <a:lnTo>
                      <a:pt x="39" y="60"/>
                    </a:lnTo>
                    <a:lnTo>
                      <a:pt x="41" y="62"/>
                    </a:lnTo>
                    <a:lnTo>
                      <a:pt x="41" y="62"/>
                    </a:lnTo>
                    <a:lnTo>
                      <a:pt x="41" y="64"/>
                    </a:lnTo>
                    <a:lnTo>
                      <a:pt x="41" y="66"/>
                    </a:lnTo>
                    <a:lnTo>
                      <a:pt x="41" y="66"/>
                    </a:lnTo>
                    <a:lnTo>
                      <a:pt x="42" y="66"/>
                    </a:lnTo>
                    <a:lnTo>
                      <a:pt x="42" y="67"/>
                    </a:lnTo>
                    <a:lnTo>
                      <a:pt x="42" y="69"/>
                    </a:lnTo>
                    <a:lnTo>
                      <a:pt x="42" y="69"/>
                    </a:lnTo>
                    <a:lnTo>
                      <a:pt x="42" y="69"/>
                    </a:lnTo>
                    <a:lnTo>
                      <a:pt x="42" y="71"/>
                    </a:lnTo>
                    <a:lnTo>
                      <a:pt x="42" y="72"/>
                    </a:lnTo>
                    <a:lnTo>
                      <a:pt x="44" y="81"/>
                    </a:lnTo>
                    <a:lnTo>
                      <a:pt x="46" y="83"/>
                    </a:lnTo>
                    <a:lnTo>
                      <a:pt x="46" y="83"/>
                    </a:lnTo>
                    <a:lnTo>
                      <a:pt x="46" y="84"/>
                    </a:lnTo>
                    <a:lnTo>
                      <a:pt x="46" y="84"/>
                    </a:lnTo>
                    <a:lnTo>
                      <a:pt x="46" y="84"/>
                    </a:lnTo>
                    <a:lnTo>
                      <a:pt x="48" y="84"/>
                    </a:lnTo>
                    <a:lnTo>
                      <a:pt x="51" y="86"/>
                    </a:lnTo>
                    <a:lnTo>
                      <a:pt x="51" y="88"/>
                    </a:lnTo>
                    <a:lnTo>
                      <a:pt x="53" y="89"/>
                    </a:lnTo>
                    <a:lnTo>
                      <a:pt x="54" y="91"/>
                    </a:lnTo>
                    <a:lnTo>
                      <a:pt x="54" y="93"/>
                    </a:lnTo>
                    <a:lnTo>
                      <a:pt x="54" y="94"/>
                    </a:lnTo>
                    <a:lnTo>
                      <a:pt x="54" y="94"/>
                    </a:lnTo>
                    <a:lnTo>
                      <a:pt x="54" y="94"/>
                    </a:lnTo>
                    <a:lnTo>
                      <a:pt x="54" y="94"/>
                    </a:lnTo>
                    <a:lnTo>
                      <a:pt x="54" y="94"/>
                    </a:lnTo>
                    <a:lnTo>
                      <a:pt x="56" y="94"/>
                    </a:lnTo>
                    <a:lnTo>
                      <a:pt x="56" y="96"/>
                    </a:lnTo>
                    <a:lnTo>
                      <a:pt x="56" y="98"/>
                    </a:lnTo>
                    <a:lnTo>
                      <a:pt x="61" y="101"/>
                    </a:lnTo>
                    <a:lnTo>
                      <a:pt x="63" y="105"/>
                    </a:lnTo>
                    <a:lnTo>
                      <a:pt x="66" y="106"/>
                    </a:lnTo>
                    <a:lnTo>
                      <a:pt x="68" y="108"/>
                    </a:lnTo>
                    <a:lnTo>
                      <a:pt x="70" y="110"/>
                    </a:lnTo>
                    <a:lnTo>
                      <a:pt x="71" y="110"/>
                    </a:lnTo>
                    <a:lnTo>
                      <a:pt x="73" y="110"/>
                    </a:lnTo>
                    <a:lnTo>
                      <a:pt x="75" y="110"/>
                    </a:lnTo>
                    <a:lnTo>
                      <a:pt x="75" y="108"/>
                    </a:lnTo>
                    <a:lnTo>
                      <a:pt x="75" y="108"/>
                    </a:lnTo>
                    <a:lnTo>
                      <a:pt x="75" y="106"/>
                    </a:lnTo>
                    <a:lnTo>
                      <a:pt x="75" y="106"/>
                    </a:lnTo>
                    <a:lnTo>
                      <a:pt x="76" y="106"/>
                    </a:lnTo>
                    <a:lnTo>
                      <a:pt x="76" y="110"/>
                    </a:lnTo>
                    <a:lnTo>
                      <a:pt x="78" y="111"/>
                    </a:lnTo>
                    <a:lnTo>
                      <a:pt x="78" y="113"/>
                    </a:lnTo>
                    <a:lnTo>
                      <a:pt x="81" y="121"/>
                    </a:lnTo>
                    <a:lnTo>
                      <a:pt x="81" y="125"/>
                    </a:lnTo>
                    <a:lnTo>
                      <a:pt x="83" y="127"/>
                    </a:lnTo>
                    <a:lnTo>
                      <a:pt x="83" y="127"/>
                    </a:lnTo>
                    <a:lnTo>
                      <a:pt x="83" y="127"/>
                    </a:lnTo>
                    <a:lnTo>
                      <a:pt x="83" y="127"/>
                    </a:lnTo>
                    <a:lnTo>
                      <a:pt x="86" y="140"/>
                    </a:lnTo>
                    <a:lnTo>
                      <a:pt x="86" y="144"/>
                    </a:lnTo>
                    <a:lnTo>
                      <a:pt x="86" y="144"/>
                    </a:lnTo>
                    <a:lnTo>
                      <a:pt x="86" y="145"/>
                    </a:lnTo>
                    <a:lnTo>
                      <a:pt x="86" y="145"/>
                    </a:lnTo>
                    <a:lnTo>
                      <a:pt x="86" y="145"/>
                    </a:lnTo>
                    <a:lnTo>
                      <a:pt x="85" y="145"/>
                    </a:lnTo>
                    <a:lnTo>
                      <a:pt x="85" y="145"/>
                    </a:lnTo>
                    <a:lnTo>
                      <a:pt x="85" y="145"/>
                    </a:lnTo>
                    <a:lnTo>
                      <a:pt x="85" y="145"/>
                    </a:lnTo>
                    <a:lnTo>
                      <a:pt x="85" y="145"/>
                    </a:lnTo>
                    <a:lnTo>
                      <a:pt x="80" y="145"/>
                    </a:lnTo>
                    <a:lnTo>
                      <a:pt x="76" y="147"/>
                    </a:lnTo>
                    <a:lnTo>
                      <a:pt x="71" y="149"/>
                    </a:lnTo>
                    <a:lnTo>
                      <a:pt x="71" y="149"/>
                    </a:lnTo>
                    <a:lnTo>
                      <a:pt x="64" y="149"/>
                    </a:lnTo>
                    <a:lnTo>
                      <a:pt x="64" y="149"/>
                    </a:lnTo>
                    <a:lnTo>
                      <a:pt x="63" y="150"/>
                    </a:lnTo>
                    <a:lnTo>
                      <a:pt x="63" y="150"/>
                    </a:lnTo>
                    <a:lnTo>
                      <a:pt x="61" y="150"/>
                    </a:lnTo>
                    <a:lnTo>
                      <a:pt x="61" y="150"/>
                    </a:lnTo>
                    <a:lnTo>
                      <a:pt x="59" y="150"/>
                    </a:lnTo>
                    <a:lnTo>
                      <a:pt x="58" y="150"/>
                    </a:lnTo>
                    <a:lnTo>
                      <a:pt x="58" y="150"/>
                    </a:lnTo>
                    <a:lnTo>
                      <a:pt x="54" y="152"/>
                    </a:lnTo>
                    <a:lnTo>
                      <a:pt x="53" y="152"/>
                    </a:lnTo>
                    <a:lnTo>
                      <a:pt x="53" y="152"/>
                    </a:lnTo>
                    <a:lnTo>
                      <a:pt x="51" y="152"/>
                    </a:lnTo>
                    <a:lnTo>
                      <a:pt x="51" y="152"/>
                    </a:lnTo>
                    <a:lnTo>
                      <a:pt x="49" y="152"/>
                    </a:lnTo>
                    <a:lnTo>
                      <a:pt x="48" y="152"/>
                    </a:lnTo>
                    <a:lnTo>
                      <a:pt x="48" y="152"/>
                    </a:lnTo>
                    <a:lnTo>
                      <a:pt x="48" y="152"/>
                    </a:lnTo>
                    <a:lnTo>
                      <a:pt x="46" y="154"/>
                    </a:lnTo>
                    <a:lnTo>
                      <a:pt x="46" y="154"/>
                    </a:lnTo>
                    <a:lnTo>
                      <a:pt x="46" y="154"/>
                    </a:lnTo>
                    <a:lnTo>
                      <a:pt x="44" y="154"/>
                    </a:lnTo>
                    <a:lnTo>
                      <a:pt x="42" y="154"/>
                    </a:lnTo>
                    <a:lnTo>
                      <a:pt x="39" y="154"/>
                    </a:lnTo>
                    <a:lnTo>
                      <a:pt x="39" y="154"/>
                    </a:lnTo>
                    <a:lnTo>
                      <a:pt x="37" y="154"/>
                    </a:lnTo>
                    <a:lnTo>
                      <a:pt x="36" y="150"/>
                    </a:lnTo>
                    <a:lnTo>
                      <a:pt x="36" y="150"/>
                    </a:lnTo>
                    <a:lnTo>
                      <a:pt x="36" y="147"/>
                    </a:lnTo>
                    <a:lnTo>
                      <a:pt x="36" y="145"/>
                    </a:lnTo>
                    <a:lnTo>
                      <a:pt x="34" y="144"/>
                    </a:lnTo>
                    <a:lnTo>
                      <a:pt x="34" y="144"/>
                    </a:lnTo>
                    <a:lnTo>
                      <a:pt x="34" y="140"/>
                    </a:lnTo>
                    <a:lnTo>
                      <a:pt x="34" y="140"/>
                    </a:lnTo>
                    <a:lnTo>
                      <a:pt x="32" y="137"/>
                    </a:lnTo>
                    <a:lnTo>
                      <a:pt x="32" y="137"/>
                    </a:lnTo>
                    <a:lnTo>
                      <a:pt x="32" y="137"/>
                    </a:lnTo>
                    <a:lnTo>
                      <a:pt x="32" y="137"/>
                    </a:lnTo>
                    <a:lnTo>
                      <a:pt x="32" y="135"/>
                    </a:lnTo>
                    <a:lnTo>
                      <a:pt x="32" y="135"/>
                    </a:lnTo>
                    <a:lnTo>
                      <a:pt x="27" y="115"/>
                    </a:lnTo>
                    <a:lnTo>
                      <a:pt x="27" y="115"/>
                    </a:lnTo>
                    <a:lnTo>
                      <a:pt x="27" y="115"/>
                    </a:lnTo>
                    <a:lnTo>
                      <a:pt x="25" y="113"/>
                    </a:lnTo>
                    <a:lnTo>
                      <a:pt x="25" y="113"/>
                    </a:lnTo>
                    <a:lnTo>
                      <a:pt x="25" y="111"/>
                    </a:lnTo>
                    <a:lnTo>
                      <a:pt x="25" y="110"/>
                    </a:lnTo>
                    <a:lnTo>
                      <a:pt x="25" y="110"/>
                    </a:lnTo>
                    <a:lnTo>
                      <a:pt x="17" y="83"/>
                    </a:lnTo>
                    <a:lnTo>
                      <a:pt x="17" y="83"/>
                    </a:lnTo>
                    <a:lnTo>
                      <a:pt x="17" y="81"/>
                    </a:lnTo>
                    <a:lnTo>
                      <a:pt x="17" y="81"/>
                    </a:lnTo>
                    <a:lnTo>
                      <a:pt x="14" y="69"/>
                    </a:lnTo>
                    <a:lnTo>
                      <a:pt x="14" y="69"/>
                    </a:lnTo>
                    <a:lnTo>
                      <a:pt x="12" y="64"/>
                    </a:lnTo>
                    <a:lnTo>
                      <a:pt x="10" y="54"/>
                    </a:lnTo>
                    <a:lnTo>
                      <a:pt x="10" y="54"/>
                    </a:lnTo>
                    <a:lnTo>
                      <a:pt x="5" y="37"/>
                    </a:lnTo>
                    <a:lnTo>
                      <a:pt x="5" y="37"/>
                    </a:lnTo>
                    <a:lnTo>
                      <a:pt x="2" y="27"/>
                    </a:lnTo>
                    <a:lnTo>
                      <a:pt x="2" y="27"/>
                    </a:lnTo>
                    <a:lnTo>
                      <a:pt x="2" y="22"/>
                    </a:lnTo>
                    <a:lnTo>
                      <a:pt x="2" y="22"/>
                    </a:lnTo>
                    <a:lnTo>
                      <a:pt x="0" y="20"/>
                    </a:lnTo>
                    <a:lnTo>
                      <a:pt x="0" y="20"/>
                    </a:lnTo>
                    <a:lnTo>
                      <a:pt x="0" y="16"/>
                    </a:lnTo>
                    <a:lnTo>
                      <a:pt x="2" y="11"/>
                    </a:lnTo>
                    <a:lnTo>
                      <a:pt x="3" y="8"/>
                    </a:lnTo>
                    <a:lnTo>
                      <a:pt x="5" y="6"/>
                    </a:lnTo>
                    <a:lnTo>
                      <a:pt x="7" y="5"/>
                    </a:lnTo>
                    <a:lnTo>
                      <a:pt x="9" y="3"/>
                    </a:lnTo>
                    <a:lnTo>
                      <a:pt x="9" y="3"/>
                    </a:lnTo>
                    <a:lnTo>
                      <a:pt x="12" y="1"/>
                    </a:lnTo>
                    <a:lnTo>
                      <a:pt x="12" y="1"/>
                    </a:lnTo>
                    <a:lnTo>
                      <a:pt x="12" y="1"/>
                    </a:lnTo>
                    <a:lnTo>
                      <a:pt x="12" y="1"/>
                    </a:lnTo>
                    <a:lnTo>
                      <a:pt x="14" y="1"/>
                    </a:lnTo>
                    <a:lnTo>
                      <a:pt x="14" y="1"/>
                    </a:lnTo>
                    <a:lnTo>
                      <a:pt x="15" y="0"/>
                    </a:lnTo>
                    <a:lnTo>
                      <a:pt x="19" y="0"/>
                    </a:lnTo>
                    <a:lnTo>
                      <a:pt x="22" y="1"/>
                    </a:lnTo>
                    <a:lnTo>
                      <a:pt x="25" y="1"/>
                    </a:lnTo>
                    <a:lnTo>
                      <a:pt x="25" y="1"/>
                    </a:lnTo>
                    <a:lnTo>
                      <a:pt x="27" y="3"/>
                    </a:lnTo>
                    <a:lnTo>
                      <a:pt x="25" y="5"/>
                    </a:lnTo>
                    <a:lnTo>
                      <a:pt x="25" y="5"/>
                    </a:lnTo>
                    <a:lnTo>
                      <a:pt x="24" y="6"/>
                    </a:lnTo>
                    <a:lnTo>
                      <a:pt x="24" y="8"/>
                    </a:lnTo>
                    <a:lnTo>
                      <a:pt x="24" y="8"/>
                    </a:lnTo>
                    <a:lnTo>
                      <a:pt x="24" y="10"/>
                    </a:lnTo>
                    <a:lnTo>
                      <a:pt x="24" y="10"/>
                    </a:lnTo>
                    <a:lnTo>
                      <a:pt x="24" y="11"/>
                    </a:lnTo>
                    <a:lnTo>
                      <a:pt x="22"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Freeform 285"/>
              <p:cNvSpPr>
                <a:spLocks/>
              </p:cNvSpPr>
              <p:nvPr/>
            </p:nvSpPr>
            <p:spPr bwMode="auto">
              <a:xfrm>
                <a:off x="8564563" y="2693988"/>
                <a:ext cx="26988" cy="38100"/>
              </a:xfrm>
              <a:custGeom>
                <a:avLst/>
                <a:gdLst>
                  <a:gd name="T0" fmla="*/ 10 w 17"/>
                  <a:gd name="T1" fmla="*/ 22 h 24"/>
                  <a:gd name="T2" fmla="*/ 10 w 17"/>
                  <a:gd name="T3" fmla="*/ 24 h 24"/>
                  <a:gd name="T4" fmla="*/ 9 w 17"/>
                  <a:gd name="T5" fmla="*/ 17 h 24"/>
                  <a:gd name="T6" fmla="*/ 9 w 17"/>
                  <a:gd name="T7" fmla="*/ 17 h 24"/>
                  <a:gd name="T8" fmla="*/ 7 w 17"/>
                  <a:gd name="T9" fmla="*/ 14 h 24"/>
                  <a:gd name="T10" fmla="*/ 5 w 17"/>
                  <a:gd name="T11" fmla="*/ 12 h 24"/>
                  <a:gd name="T12" fmla="*/ 3 w 17"/>
                  <a:gd name="T13" fmla="*/ 12 h 24"/>
                  <a:gd name="T14" fmla="*/ 2 w 17"/>
                  <a:gd name="T15" fmla="*/ 11 h 24"/>
                  <a:gd name="T16" fmla="*/ 0 w 17"/>
                  <a:gd name="T17" fmla="*/ 9 h 24"/>
                  <a:gd name="T18" fmla="*/ 0 w 17"/>
                  <a:gd name="T19" fmla="*/ 9 h 24"/>
                  <a:gd name="T20" fmla="*/ 2 w 17"/>
                  <a:gd name="T21" fmla="*/ 7 h 24"/>
                  <a:gd name="T22" fmla="*/ 3 w 17"/>
                  <a:gd name="T23" fmla="*/ 2 h 24"/>
                  <a:gd name="T24" fmla="*/ 5 w 17"/>
                  <a:gd name="T25" fmla="*/ 0 h 24"/>
                  <a:gd name="T26" fmla="*/ 5 w 17"/>
                  <a:gd name="T27" fmla="*/ 2 h 24"/>
                  <a:gd name="T28" fmla="*/ 7 w 17"/>
                  <a:gd name="T29" fmla="*/ 2 h 24"/>
                  <a:gd name="T30" fmla="*/ 7 w 17"/>
                  <a:gd name="T31" fmla="*/ 2 h 24"/>
                  <a:gd name="T32" fmla="*/ 9 w 17"/>
                  <a:gd name="T33" fmla="*/ 4 h 24"/>
                  <a:gd name="T34" fmla="*/ 9 w 17"/>
                  <a:gd name="T35" fmla="*/ 4 h 24"/>
                  <a:gd name="T36" fmla="*/ 9 w 17"/>
                  <a:gd name="T37" fmla="*/ 4 h 24"/>
                  <a:gd name="T38" fmla="*/ 14 w 17"/>
                  <a:gd name="T39" fmla="*/ 7 h 24"/>
                  <a:gd name="T40" fmla="*/ 17 w 17"/>
                  <a:gd name="T41" fmla="*/ 11 h 24"/>
                  <a:gd name="T42" fmla="*/ 17 w 17"/>
                  <a:gd name="T43" fmla="*/ 11 h 24"/>
                  <a:gd name="T44" fmla="*/ 17 w 17"/>
                  <a:gd name="T45" fmla="*/ 11 h 24"/>
                  <a:gd name="T46" fmla="*/ 17 w 17"/>
                  <a:gd name="T47" fmla="*/ 11 h 24"/>
                  <a:gd name="T48" fmla="*/ 15 w 17"/>
                  <a:gd name="T49" fmla="*/ 14 h 24"/>
                  <a:gd name="T50" fmla="*/ 15 w 17"/>
                  <a:gd name="T51" fmla="*/ 14 h 24"/>
                  <a:gd name="T52" fmla="*/ 12 w 17"/>
                  <a:gd name="T53" fmla="*/ 19 h 24"/>
                  <a:gd name="T54" fmla="*/ 10 w 17"/>
                  <a:gd name="T5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24">
                    <a:moveTo>
                      <a:pt x="10" y="22"/>
                    </a:moveTo>
                    <a:lnTo>
                      <a:pt x="10" y="24"/>
                    </a:lnTo>
                    <a:lnTo>
                      <a:pt x="9" y="17"/>
                    </a:lnTo>
                    <a:lnTo>
                      <a:pt x="9" y="17"/>
                    </a:lnTo>
                    <a:lnTo>
                      <a:pt x="7" y="14"/>
                    </a:lnTo>
                    <a:lnTo>
                      <a:pt x="5" y="12"/>
                    </a:lnTo>
                    <a:lnTo>
                      <a:pt x="3" y="12"/>
                    </a:lnTo>
                    <a:lnTo>
                      <a:pt x="2" y="11"/>
                    </a:lnTo>
                    <a:lnTo>
                      <a:pt x="0" y="9"/>
                    </a:lnTo>
                    <a:lnTo>
                      <a:pt x="0" y="9"/>
                    </a:lnTo>
                    <a:lnTo>
                      <a:pt x="2" y="7"/>
                    </a:lnTo>
                    <a:lnTo>
                      <a:pt x="3" y="2"/>
                    </a:lnTo>
                    <a:lnTo>
                      <a:pt x="5" y="0"/>
                    </a:lnTo>
                    <a:lnTo>
                      <a:pt x="5" y="2"/>
                    </a:lnTo>
                    <a:lnTo>
                      <a:pt x="7" y="2"/>
                    </a:lnTo>
                    <a:lnTo>
                      <a:pt x="7" y="2"/>
                    </a:lnTo>
                    <a:lnTo>
                      <a:pt x="9" y="4"/>
                    </a:lnTo>
                    <a:lnTo>
                      <a:pt x="9" y="4"/>
                    </a:lnTo>
                    <a:lnTo>
                      <a:pt x="9" y="4"/>
                    </a:lnTo>
                    <a:lnTo>
                      <a:pt x="14" y="7"/>
                    </a:lnTo>
                    <a:lnTo>
                      <a:pt x="17" y="11"/>
                    </a:lnTo>
                    <a:lnTo>
                      <a:pt x="17" y="11"/>
                    </a:lnTo>
                    <a:lnTo>
                      <a:pt x="17" y="11"/>
                    </a:lnTo>
                    <a:lnTo>
                      <a:pt x="17" y="11"/>
                    </a:lnTo>
                    <a:lnTo>
                      <a:pt x="15" y="14"/>
                    </a:lnTo>
                    <a:lnTo>
                      <a:pt x="15" y="14"/>
                    </a:lnTo>
                    <a:lnTo>
                      <a:pt x="12" y="19"/>
                    </a:lnTo>
                    <a:lnTo>
                      <a:pt x="10" y="22"/>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Freeform 286"/>
              <p:cNvSpPr>
                <a:spLocks noEditPoints="1"/>
              </p:cNvSpPr>
              <p:nvPr/>
            </p:nvSpPr>
            <p:spPr bwMode="auto">
              <a:xfrm>
                <a:off x="7400926" y="4232275"/>
                <a:ext cx="1185863" cy="1084263"/>
              </a:xfrm>
              <a:custGeom>
                <a:avLst/>
                <a:gdLst>
                  <a:gd name="T0" fmla="*/ 653 w 747"/>
                  <a:gd name="T1" fmla="*/ 654 h 683"/>
                  <a:gd name="T2" fmla="*/ 637 w 747"/>
                  <a:gd name="T3" fmla="*/ 666 h 683"/>
                  <a:gd name="T4" fmla="*/ 621 w 747"/>
                  <a:gd name="T5" fmla="*/ 670 h 683"/>
                  <a:gd name="T6" fmla="*/ 643 w 747"/>
                  <a:gd name="T7" fmla="*/ 651 h 683"/>
                  <a:gd name="T8" fmla="*/ 677 w 747"/>
                  <a:gd name="T9" fmla="*/ 649 h 683"/>
                  <a:gd name="T10" fmla="*/ 698 w 747"/>
                  <a:gd name="T11" fmla="*/ 636 h 683"/>
                  <a:gd name="T12" fmla="*/ 735 w 747"/>
                  <a:gd name="T13" fmla="*/ 592 h 683"/>
                  <a:gd name="T14" fmla="*/ 720 w 747"/>
                  <a:gd name="T15" fmla="*/ 615 h 683"/>
                  <a:gd name="T16" fmla="*/ 731 w 747"/>
                  <a:gd name="T17" fmla="*/ 593 h 683"/>
                  <a:gd name="T18" fmla="*/ 743 w 747"/>
                  <a:gd name="T19" fmla="*/ 563 h 683"/>
                  <a:gd name="T20" fmla="*/ 554 w 747"/>
                  <a:gd name="T21" fmla="*/ 476 h 683"/>
                  <a:gd name="T22" fmla="*/ 537 w 747"/>
                  <a:gd name="T23" fmla="*/ 458 h 683"/>
                  <a:gd name="T24" fmla="*/ 462 w 747"/>
                  <a:gd name="T25" fmla="*/ 312 h 683"/>
                  <a:gd name="T26" fmla="*/ 230 w 747"/>
                  <a:gd name="T27" fmla="*/ 163 h 683"/>
                  <a:gd name="T28" fmla="*/ 254 w 747"/>
                  <a:gd name="T29" fmla="*/ 163 h 683"/>
                  <a:gd name="T30" fmla="*/ 228 w 747"/>
                  <a:gd name="T31" fmla="*/ 21 h 683"/>
                  <a:gd name="T32" fmla="*/ 354 w 747"/>
                  <a:gd name="T33" fmla="*/ 41 h 683"/>
                  <a:gd name="T34" fmla="*/ 455 w 747"/>
                  <a:gd name="T35" fmla="*/ 34 h 683"/>
                  <a:gd name="T36" fmla="*/ 489 w 747"/>
                  <a:gd name="T37" fmla="*/ 21 h 683"/>
                  <a:gd name="T38" fmla="*/ 545 w 747"/>
                  <a:gd name="T39" fmla="*/ 27 h 683"/>
                  <a:gd name="T40" fmla="*/ 576 w 747"/>
                  <a:gd name="T41" fmla="*/ 110 h 683"/>
                  <a:gd name="T42" fmla="*/ 647 w 747"/>
                  <a:gd name="T43" fmla="*/ 217 h 683"/>
                  <a:gd name="T44" fmla="*/ 667 w 747"/>
                  <a:gd name="T45" fmla="*/ 283 h 683"/>
                  <a:gd name="T46" fmla="*/ 718 w 747"/>
                  <a:gd name="T47" fmla="*/ 373 h 683"/>
                  <a:gd name="T48" fmla="*/ 740 w 747"/>
                  <a:gd name="T49" fmla="*/ 471 h 683"/>
                  <a:gd name="T50" fmla="*/ 742 w 747"/>
                  <a:gd name="T51" fmla="*/ 527 h 683"/>
                  <a:gd name="T52" fmla="*/ 735 w 747"/>
                  <a:gd name="T53" fmla="*/ 566 h 683"/>
                  <a:gd name="T54" fmla="*/ 716 w 747"/>
                  <a:gd name="T55" fmla="*/ 587 h 683"/>
                  <a:gd name="T56" fmla="*/ 691 w 747"/>
                  <a:gd name="T57" fmla="*/ 597 h 683"/>
                  <a:gd name="T58" fmla="*/ 665 w 747"/>
                  <a:gd name="T59" fmla="*/ 605 h 683"/>
                  <a:gd name="T60" fmla="*/ 657 w 747"/>
                  <a:gd name="T61" fmla="*/ 576 h 683"/>
                  <a:gd name="T62" fmla="*/ 633 w 747"/>
                  <a:gd name="T63" fmla="*/ 542 h 683"/>
                  <a:gd name="T64" fmla="*/ 604 w 747"/>
                  <a:gd name="T65" fmla="*/ 531 h 683"/>
                  <a:gd name="T66" fmla="*/ 579 w 747"/>
                  <a:gd name="T67" fmla="*/ 492 h 683"/>
                  <a:gd name="T68" fmla="*/ 548 w 747"/>
                  <a:gd name="T69" fmla="*/ 465 h 683"/>
                  <a:gd name="T70" fmla="*/ 550 w 747"/>
                  <a:gd name="T71" fmla="*/ 436 h 683"/>
                  <a:gd name="T72" fmla="*/ 540 w 747"/>
                  <a:gd name="T73" fmla="*/ 444 h 683"/>
                  <a:gd name="T74" fmla="*/ 508 w 747"/>
                  <a:gd name="T75" fmla="*/ 409 h 683"/>
                  <a:gd name="T76" fmla="*/ 482 w 747"/>
                  <a:gd name="T77" fmla="*/ 371 h 683"/>
                  <a:gd name="T78" fmla="*/ 501 w 747"/>
                  <a:gd name="T79" fmla="*/ 341 h 683"/>
                  <a:gd name="T80" fmla="*/ 494 w 747"/>
                  <a:gd name="T81" fmla="*/ 334 h 683"/>
                  <a:gd name="T82" fmla="*/ 484 w 747"/>
                  <a:gd name="T83" fmla="*/ 331 h 683"/>
                  <a:gd name="T84" fmla="*/ 477 w 747"/>
                  <a:gd name="T85" fmla="*/ 354 h 683"/>
                  <a:gd name="T86" fmla="*/ 462 w 747"/>
                  <a:gd name="T87" fmla="*/ 327 h 683"/>
                  <a:gd name="T88" fmla="*/ 462 w 747"/>
                  <a:gd name="T89" fmla="*/ 300 h 683"/>
                  <a:gd name="T90" fmla="*/ 469 w 747"/>
                  <a:gd name="T91" fmla="*/ 258 h 683"/>
                  <a:gd name="T92" fmla="*/ 464 w 747"/>
                  <a:gd name="T93" fmla="*/ 221 h 683"/>
                  <a:gd name="T94" fmla="*/ 445 w 747"/>
                  <a:gd name="T95" fmla="*/ 193 h 683"/>
                  <a:gd name="T96" fmla="*/ 418 w 747"/>
                  <a:gd name="T97" fmla="*/ 185 h 683"/>
                  <a:gd name="T98" fmla="*/ 391 w 747"/>
                  <a:gd name="T99" fmla="*/ 163 h 683"/>
                  <a:gd name="T100" fmla="*/ 369 w 747"/>
                  <a:gd name="T101" fmla="*/ 138 h 683"/>
                  <a:gd name="T102" fmla="*/ 328 w 747"/>
                  <a:gd name="T103" fmla="*/ 107 h 683"/>
                  <a:gd name="T104" fmla="*/ 305 w 747"/>
                  <a:gd name="T105" fmla="*/ 110 h 683"/>
                  <a:gd name="T106" fmla="*/ 286 w 747"/>
                  <a:gd name="T107" fmla="*/ 131 h 683"/>
                  <a:gd name="T108" fmla="*/ 254 w 747"/>
                  <a:gd name="T109" fmla="*/ 149 h 683"/>
                  <a:gd name="T110" fmla="*/ 215 w 747"/>
                  <a:gd name="T111" fmla="*/ 166 h 683"/>
                  <a:gd name="T112" fmla="*/ 216 w 747"/>
                  <a:gd name="T113" fmla="*/ 151 h 683"/>
                  <a:gd name="T114" fmla="*/ 176 w 747"/>
                  <a:gd name="T115" fmla="*/ 121 h 683"/>
                  <a:gd name="T116" fmla="*/ 74 w 747"/>
                  <a:gd name="T117" fmla="*/ 102 h 683"/>
                  <a:gd name="T118" fmla="*/ 23 w 747"/>
                  <a:gd name="T119" fmla="*/ 78 h 683"/>
                  <a:gd name="T120" fmla="*/ 23 w 747"/>
                  <a:gd name="T121" fmla="*/ 39 h 683"/>
                  <a:gd name="T122" fmla="*/ 106 w 747"/>
                  <a:gd name="T123" fmla="*/ 3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683">
                    <a:moveTo>
                      <a:pt x="581" y="683"/>
                    </a:moveTo>
                    <a:lnTo>
                      <a:pt x="577" y="683"/>
                    </a:lnTo>
                    <a:lnTo>
                      <a:pt x="576" y="681"/>
                    </a:lnTo>
                    <a:lnTo>
                      <a:pt x="577" y="680"/>
                    </a:lnTo>
                    <a:lnTo>
                      <a:pt x="577" y="678"/>
                    </a:lnTo>
                    <a:lnTo>
                      <a:pt x="579" y="678"/>
                    </a:lnTo>
                    <a:lnTo>
                      <a:pt x="582" y="678"/>
                    </a:lnTo>
                    <a:lnTo>
                      <a:pt x="582" y="680"/>
                    </a:lnTo>
                    <a:lnTo>
                      <a:pt x="582" y="681"/>
                    </a:lnTo>
                    <a:lnTo>
                      <a:pt x="581" y="683"/>
                    </a:lnTo>
                    <a:close/>
                    <a:moveTo>
                      <a:pt x="660" y="656"/>
                    </a:moveTo>
                    <a:lnTo>
                      <a:pt x="660" y="658"/>
                    </a:lnTo>
                    <a:lnTo>
                      <a:pt x="657" y="659"/>
                    </a:lnTo>
                    <a:lnTo>
                      <a:pt x="659" y="659"/>
                    </a:lnTo>
                    <a:lnTo>
                      <a:pt x="659" y="658"/>
                    </a:lnTo>
                    <a:lnTo>
                      <a:pt x="660" y="658"/>
                    </a:lnTo>
                    <a:lnTo>
                      <a:pt x="660" y="656"/>
                    </a:lnTo>
                    <a:close/>
                    <a:moveTo>
                      <a:pt x="647" y="653"/>
                    </a:moveTo>
                    <a:lnTo>
                      <a:pt x="650" y="654"/>
                    </a:lnTo>
                    <a:lnTo>
                      <a:pt x="653" y="654"/>
                    </a:lnTo>
                    <a:lnTo>
                      <a:pt x="653" y="656"/>
                    </a:lnTo>
                    <a:lnTo>
                      <a:pt x="653" y="658"/>
                    </a:lnTo>
                    <a:lnTo>
                      <a:pt x="655" y="659"/>
                    </a:lnTo>
                    <a:lnTo>
                      <a:pt x="657" y="659"/>
                    </a:lnTo>
                    <a:lnTo>
                      <a:pt x="655" y="659"/>
                    </a:lnTo>
                    <a:lnTo>
                      <a:pt x="653" y="661"/>
                    </a:lnTo>
                    <a:lnTo>
                      <a:pt x="648" y="664"/>
                    </a:lnTo>
                    <a:lnTo>
                      <a:pt x="647" y="664"/>
                    </a:lnTo>
                    <a:lnTo>
                      <a:pt x="647" y="663"/>
                    </a:lnTo>
                    <a:lnTo>
                      <a:pt x="645" y="663"/>
                    </a:lnTo>
                    <a:lnTo>
                      <a:pt x="643" y="663"/>
                    </a:lnTo>
                    <a:lnTo>
                      <a:pt x="642" y="663"/>
                    </a:lnTo>
                    <a:lnTo>
                      <a:pt x="640" y="663"/>
                    </a:lnTo>
                    <a:lnTo>
                      <a:pt x="638" y="663"/>
                    </a:lnTo>
                    <a:lnTo>
                      <a:pt x="640" y="663"/>
                    </a:lnTo>
                    <a:lnTo>
                      <a:pt x="638" y="661"/>
                    </a:lnTo>
                    <a:lnTo>
                      <a:pt x="637" y="661"/>
                    </a:lnTo>
                    <a:lnTo>
                      <a:pt x="637" y="663"/>
                    </a:lnTo>
                    <a:lnTo>
                      <a:pt x="637" y="664"/>
                    </a:lnTo>
                    <a:lnTo>
                      <a:pt x="637" y="666"/>
                    </a:lnTo>
                    <a:lnTo>
                      <a:pt x="633" y="668"/>
                    </a:lnTo>
                    <a:lnTo>
                      <a:pt x="628" y="671"/>
                    </a:lnTo>
                    <a:lnTo>
                      <a:pt x="623" y="673"/>
                    </a:lnTo>
                    <a:lnTo>
                      <a:pt x="623" y="675"/>
                    </a:lnTo>
                    <a:lnTo>
                      <a:pt x="621" y="676"/>
                    </a:lnTo>
                    <a:lnTo>
                      <a:pt x="621" y="675"/>
                    </a:lnTo>
                    <a:lnTo>
                      <a:pt x="616" y="676"/>
                    </a:lnTo>
                    <a:lnTo>
                      <a:pt x="614" y="678"/>
                    </a:lnTo>
                    <a:lnTo>
                      <a:pt x="613" y="678"/>
                    </a:lnTo>
                    <a:lnTo>
                      <a:pt x="609" y="678"/>
                    </a:lnTo>
                    <a:lnTo>
                      <a:pt x="609" y="676"/>
                    </a:lnTo>
                    <a:lnTo>
                      <a:pt x="611" y="676"/>
                    </a:lnTo>
                    <a:lnTo>
                      <a:pt x="611" y="675"/>
                    </a:lnTo>
                    <a:lnTo>
                      <a:pt x="613" y="675"/>
                    </a:lnTo>
                    <a:lnTo>
                      <a:pt x="614" y="673"/>
                    </a:lnTo>
                    <a:lnTo>
                      <a:pt x="616" y="673"/>
                    </a:lnTo>
                    <a:lnTo>
                      <a:pt x="618" y="673"/>
                    </a:lnTo>
                    <a:lnTo>
                      <a:pt x="620" y="671"/>
                    </a:lnTo>
                    <a:lnTo>
                      <a:pt x="621" y="671"/>
                    </a:lnTo>
                    <a:lnTo>
                      <a:pt x="621" y="670"/>
                    </a:lnTo>
                    <a:lnTo>
                      <a:pt x="623" y="670"/>
                    </a:lnTo>
                    <a:lnTo>
                      <a:pt x="625" y="668"/>
                    </a:lnTo>
                    <a:lnTo>
                      <a:pt x="626" y="666"/>
                    </a:lnTo>
                    <a:lnTo>
                      <a:pt x="626" y="664"/>
                    </a:lnTo>
                    <a:lnTo>
                      <a:pt x="628" y="664"/>
                    </a:lnTo>
                    <a:lnTo>
                      <a:pt x="630" y="664"/>
                    </a:lnTo>
                    <a:lnTo>
                      <a:pt x="630" y="663"/>
                    </a:lnTo>
                    <a:lnTo>
                      <a:pt x="631" y="659"/>
                    </a:lnTo>
                    <a:lnTo>
                      <a:pt x="633" y="661"/>
                    </a:lnTo>
                    <a:lnTo>
                      <a:pt x="635" y="659"/>
                    </a:lnTo>
                    <a:lnTo>
                      <a:pt x="635" y="658"/>
                    </a:lnTo>
                    <a:lnTo>
                      <a:pt x="637" y="656"/>
                    </a:lnTo>
                    <a:lnTo>
                      <a:pt x="638" y="656"/>
                    </a:lnTo>
                    <a:lnTo>
                      <a:pt x="640" y="656"/>
                    </a:lnTo>
                    <a:lnTo>
                      <a:pt x="640" y="653"/>
                    </a:lnTo>
                    <a:lnTo>
                      <a:pt x="642" y="653"/>
                    </a:lnTo>
                    <a:lnTo>
                      <a:pt x="642" y="654"/>
                    </a:lnTo>
                    <a:lnTo>
                      <a:pt x="643" y="653"/>
                    </a:lnTo>
                    <a:lnTo>
                      <a:pt x="642" y="651"/>
                    </a:lnTo>
                    <a:lnTo>
                      <a:pt x="643" y="651"/>
                    </a:lnTo>
                    <a:lnTo>
                      <a:pt x="645" y="651"/>
                    </a:lnTo>
                    <a:lnTo>
                      <a:pt x="647" y="653"/>
                    </a:lnTo>
                    <a:close/>
                    <a:moveTo>
                      <a:pt x="653" y="649"/>
                    </a:moveTo>
                    <a:lnTo>
                      <a:pt x="655" y="651"/>
                    </a:lnTo>
                    <a:lnTo>
                      <a:pt x="655" y="653"/>
                    </a:lnTo>
                    <a:lnTo>
                      <a:pt x="653" y="653"/>
                    </a:lnTo>
                    <a:lnTo>
                      <a:pt x="652" y="653"/>
                    </a:lnTo>
                    <a:lnTo>
                      <a:pt x="650" y="651"/>
                    </a:lnTo>
                    <a:lnTo>
                      <a:pt x="648" y="649"/>
                    </a:lnTo>
                    <a:lnTo>
                      <a:pt x="650" y="649"/>
                    </a:lnTo>
                    <a:lnTo>
                      <a:pt x="652" y="649"/>
                    </a:lnTo>
                    <a:lnTo>
                      <a:pt x="652" y="647"/>
                    </a:lnTo>
                    <a:lnTo>
                      <a:pt x="652" y="649"/>
                    </a:lnTo>
                    <a:lnTo>
                      <a:pt x="653" y="649"/>
                    </a:lnTo>
                    <a:close/>
                    <a:moveTo>
                      <a:pt x="691" y="641"/>
                    </a:moveTo>
                    <a:lnTo>
                      <a:pt x="691" y="642"/>
                    </a:lnTo>
                    <a:lnTo>
                      <a:pt x="687" y="642"/>
                    </a:lnTo>
                    <a:lnTo>
                      <a:pt x="681" y="649"/>
                    </a:lnTo>
                    <a:lnTo>
                      <a:pt x="679" y="647"/>
                    </a:lnTo>
                    <a:lnTo>
                      <a:pt x="677" y="649"/>
                    </a:lnTo>
                    <a:lnTo>
                      <a:pt x="677" y="651"/>
                    </a:lnTo>
                    <a:lnTo>
                      <a:pt x="675" y="651"/>
                    </a:lnTo>
                    <a:lnTo>
                      <a:pt x="675" y="653"/>
                    </a:lnTo>
                    <a:lnTo>
                      <a:pt x="674" y="653"/>
                    </a:lnTo>
                    <a:lnTo>
                      <a:pt x="672" y="651"/>
                    </a:lnTo>
                    <a:lnTo>
                      <a:pt x="674" y="651"/>
                    </a:lnTo>
                    <a:lnTo>
                      <a:pt x="677" y="649"/>
                    </a:lnTo>
                    <a:lnTo>
                      <a:pt x="677" y="647"/>
                    </a:lnTo>
                    <a:lnTo>
                      <a:pt x="679" y="646"/>
                    </a:lnTo>
                    <a:lnTo>
                      <a:pt x="681" y="647"/>
                    </a:lnTo>
                    <a:lnTo>
                      <a:pt x="682" y="646"/>
                    </a:lnTo>
                    <a:lnTo>
                      <a:pt x="684" y="644"/>
                    </a:lnTo>
                    <a:lnTo>
                      <a:pt x="686" y="642"/>
                    </a:lnTo>
                    <a:lnTo>
                      <a:pt x="691" y="641"/>
                    </a:lnTo>
                    <a:close/>
                    <a:moveTo>
                      <a:pt x="692" y="639"/>
                    </a:moveTo>
                    <a:lnTo>
                      <a:pt x="691" y="641"/>
                    </a:lnTo>
                    <a:lnTo>
                      <a:pt x="692" y="639"/>
                    </a:lnTo>
                    <a:close/>
                    <a:moveTo>
                      <a:pt x="701" y="634"/>
                    </a:moveTo>
                    <a:lnTo>
                      <a:pt x="701" y="636"/>
                    </a:lnTo>
                    <a:lnTo>
                      <a:pt x="698" y="636"/>
                    </a:lnTo>
                    <a:lnTo>
                      <a:pt x="696" y="637"/>
                    </a:lnTo>
                    <a:lnTo>
                      <a:pt x="698" y="636"/>
                    </a:lnTo>
                    <a:lnTo>
                      <a:pt x="698" y="634"/>
                    </a:lnTo>
                    <a:lnTo>
                      <a:pt x="701" y="632"/>
                    </a:lnTo>
                    <a:lnTo>
                      <a:pt x="701" y="634"/>
                    </a:lnTo>
                    <a:close/>
                    <a:moveTo>
                      <a:pt x="708" y="627"/>
                    </a:moveTo>
                    <a:lnTo>
                      <a:pt x="708" y="629"/>
                    </a:lnTo>
                    <a:lnTo>
                      <a:pt x="703" y="632"/>
                    </a:lnTo>
                    <a:lnTo>
                      <a:pt x="704" y="631"/>
                    </a:lnTo>
                    <a:lnTo>
                      <a:pt x="704" y="629"/>
                    </a:lnTo>
                    <a:lnTo>
                      <a:pt x="706" y="629"/>
                    </a:lnTo>
                    <a:lnTo>
                      <a:pt x="708" y="627"/>
                    </a:lnTo>
                    <a:lnTo>
                      <a:pt x="709" y="625"/>
                    </a:lnTo>
                    <a:lnTo>
                      <a:pt x="708" y="627"/>
                    </a:lnTo>
                    <a:close/>
                    <a:moveTo>
                      <a:pt x="740" y="573"/>
                    </a:moveTo>
                    <a:lnTo>
                      <a:pt x="740" y="578"/>
                    </a:lnTo>
                    <a:lnTo>
                      <a:pt x="738" y="580"/>
                    </a:lnTo>
                    <a:lnTo>
                      <a:pt x="735" y="588"/>
                    </a:lnTo>
                    <a:lnTo>
                      <a:pt x="736" y="590"/>
                    </a:lnTo>
                    <a:lnTo>
                      <a:pt x="735" y="592"/>
                    </a:lnTo>
                    <a:lnTo>
                      <a:pt x="733" y="595"/>
                    </a:lnTo>
                    <a:lnTo>
                      <a:pt x="731" y="598"/>
                    </a:lnTo>
                    <a:lnTo>
                      <a:pt x="730" y="600"/>
                    </a:lnTo>
                    <a:lnTo>
                      <a:pt x="728" y="602"/>
                    </a:lnTo>
                    <a:lnTo>
                      <a:pt x="726" y="603"/>
                    </a:lnTo>
                    <a:lnTo>
                      <a:pt x="725" y="607"/>
                    </a:lnTo>
                    <a:lnTo>
                      <a:pt x="725" y="609"/>
                    </a:lnTo>
                    <a:lnTo>
                      <a:pt x="721" y="612"/>
                    </a:lnTo>
                    <a:lnTo>
                      <a:pt x="720" y="617"/>
                    </a:lnTo>
                    <a:lnTo>
                      <a:pt x="718" y="617"/>
                    </a:lnTo>
                    <a:lnTo>
                      <a:pt x="716" y="617"/>
                    </a:lnTo>
                    <a:lnTo>
                      <a:pt x="716" y="619"/>
                    </a:lnTo>
                    <a:lnTo>
                      <a:pt x="713" y="622"/>
                    </a:lnTo>
                    <a:lnTo>
                      <a:pt x="711" y="624"/>
                    </a:lnTo>
                    <a:lnTo>
                      <a:pt x="713" y="622"/>
                    </a:lnTo>
                    <a:lnTo>
                      <a:pt x="714" y="620"/>
                    </a:lnTo>
                    <a:lnTo>
                      <a:pt x="714" y="619"/>
                    </a:lnTo>
                    <a:lnTo>
                      <a:pt x="716" y="617"/>
                    </a:lnTo>
                    <a:lnTo>
                      <a:pt x="718" y="615"/>
                    </a:lnTo>
                    <a:lnTo>
                      <a:pt x="720" y="615"/>
                    </a:lnTo>
                    <a:lnTo>
                      <a:pt x="721" y="612"/>
                    </a:lnTo>
                    <a:lnTo>
                      <a:pt x="721" y="610"/>
                    </a:lnTo>
                    <a:lnTo>
                      <a:pt x="720" y="610"/>
                    </a:lnTo>
                    <a:lnTo>
                      <a:pt x="723" y="609"/>
                    </a:lnTo>
                    <a:lnTo>
                      <a:pt x="725" y="607"/>
                    </a:lnTo>
                    <a:lnTo>
                      <a:pt x="725" y="605"/>
                    </a:lnTo>
                    <a:lnTo>
                      <a:pt x="726" y="602"/>
                    </a:lnTo>
                    <a:lnTo>
                      <a:pt x="726" y="600"/>
                    </a:lnTo>
                    <a:lnTo>
                      <a:pt x="725" y="600"/>
                    </a:lnTo>
                    <a:lnTo>
                      <a:pt x="723" y="600"/>
                    </a:lnTo>
                    <a:lnTo>
                      <a:pt x="725" y="598"/>
                    </a:lnTo>
                    <a:lnTo>
                      <a:pt x="725" y="600"/>
                    </a:lnTo>
                    <a:lnTo>
                      <a:pt x="726" y="600"/>
                    </a:lnTo>
                    <a:lnTo>
                      <a:pt x="728" y="600"/>
                    </a:lnTo>
                    <a:lnTo>
                      <a:pt x="730" y="598"/>
                    </a:lnTo>
                    <a:lnTo>
                      <a:pt x="728" y="597"/>
                    </a:lnTo>
                    <a:lnTo>
                      <a:pt x="726" y="595"/>
                    </a:lnTo>
                    <a:lnTo>
                      <a:pt x="726" y="593"/>
                    </a:lnTo>
                    <a:lnTo>
                      <a:pt x="730" y="595"/>
                    </a:lnTo>
                    <a:lnTo>
                      <a:pt x="731" y="593"/>
                    </a:lnTo>
                    <a:lnTo>
                      <a:pt x="731" y="592"/>
                    </a:lnTo>
                    <a:lnTo>
                      <a:pt x="731" y="590"/>
                    </a:lnTo>
                    <a:lnTo>
                      <a:pt x="731" y="588"/>
                    </a:lnTo>
                    <a:lnTo>
                      <a:pt x="733" y="587"/>
                    </a:lnTo>
                    <a:lnTo>
                      <a:pt x="735" y="587"/>
                    </a:lnTo>
                    <a:lnTo>
                      <a:pt x="736" y="583"/>
                    </a:lnTo>
                    <a:lnTo>
                      <a:pt x="736" y="581"/>
                    </a:lnTo>
                    <a:lnTo>
                      <a:pt x="735" y="580"/>
                    </a:lnTo>
                    <a:lnTo>
                      <a:pt x="731" y="578"/>
                    </a:lnTo>
                    <a:lnTo>
                      <a:pt x="733" y="578"/>
                    </a:lnTo>
                    <a:lnTo>
                      <a:pt x="735" y="578"/>
                    </a:lnTo>
                    <a:lnTo>
                      <a:pt x="736" y="576"/>
                    </a:lnTo>
                    <a:lnTo>
                      <a:pt x="738" y="575"/>
                    </a:lnTo>
                    <a:lnTo>
                      <a:pt x="738" y="573"/>
                    </a:lnTo>
                    <a:lnTo>
                      <a:pt x="740" y="571"/>
                    </a:lnTo>
                    <a:lnTo>
                      <a:pt x="740" y="570"/>
                    </a:lnTo>
                    <a:lnTo>
                      <a:pt x="742" y="568"/>
                    </a:lnTo>
                    <a:lnTo>
                      <a:pt x="740" y="566"/>
                    </a:lnTo>
                    <a:lnTo>
                      <a:pt x="742" y="564"/>
                    </a:lnTo>
                    <a:lnTo>
                      <a:pt x="743" y="563"/>
                    </a:lnTo>
                    <a:lnTo>
                      <a:pt x="743" y="561"/>
                    </a:lnTo>
                    <a:lnTo>
                      <a:pt x="745" y="559"/>
                    </a:lnTo>
                    <a:lnTo>
                      <a:pt x="745" y="558"/>
                    </a:lnTo>
                    <a:lnTo>
                      <a:pt x="745" y="556"/>
                    </a:lnTo>
                    <a:lnTo>
                      <a:pt x="745" y="554"/>
                    </a:lnTo>
                    <a:lnTo>
                      <a:pt x="745" y="553"/>
                    </a:lnTo>
                    <a:lnTo>
                      <a:pt x="745" y="551"/>
                    </a:lnTo>
                    <a:lnTo>
                      <a:pt x="747" y="554"/>
                    </a:lnTo>
                    <a:lnTo>
                      <a:pt x="745" y="556"/>
                    </a:lnTo>
                    <a:lnTo>
                      <a:pt x="745" y="563"/>
                    </a:lnTo>
                    <a:lnTo>
                      <a:pt x="743" y="564"/>
                    </a:lnTo>
                    <a:lnTo>
                      <a:pt x="743" y="568"/>
                    </a:lnTo>
                    <a:lnTo>
                      <a:pt x="743" y="570"/>
                    </a:lnTo>
                    <a:lnTo>
                      <a:pt x="742" y="570"/>
                    </a:lnTo>
                    <a:lnTo>
                      <a:pt x="742" y="571"/>
                    </a:lnTo>
                    <a:lnTo>
                      <a:pt x="742" y="573"/>
                    </a:lnTo>
                    <a:lnTo>
                      <a:pt x="740" y="573"/>
                    </a:lnTo>
                    <a:close/>
                    <a:moveTo>
                      <a:pt x="550" y="476"/>
                    </a:moveTo>
                    <a:lnTo>
                      <a:pt x="554" y="478"/>
                    </a:lnTo>
                    <a:lnTo>
                      <a:pt x="554" y="476"/>
                    </a:lnTo>
                    <a:lnTo>
                      <a:pt x="555" y="476"/>
                    </a:lnTo>
                    <a:lnTo>
                      <a:pt x="559" y="476"/>
                    </a:lnTo>
                    <a:lnTo>
                      <a:pt x="560" y="476"/>
                    </a:lnTo>
                    <a:lnTo>
                      <a:pt x="557" y="480"/>
                    </a:lnTo>
                    <a:lnTo>
                      <a:pt x="555" y="481"/>
                    </a:lnTo>
                    <a:lnTo>
                      <a:pt x="554" y="481"/>
                    </a:lnTo>
                    <a:lnTo>
                      <a:pt x="550" y="480"/>
                    </a:lnTo>
                    <a:lnTo>
                      <a:pt x="548" y="478"/>
                    </a:lnTo>
                    <a:lnTo>
                      <a:pt x="545" y="478"/>
                    </a:lnTo>
                    <a:lnTo>
                      <a:pt x="545" y="476"/>
                    </a:lnTo>
                    <a:lnTo>
                      <a:pt x="543" y="475"/>
                    </a:lnTo>
                    <a:lnTo>
                      <a:pt x="542" y="468"/>
                    </a:lnTo>
                    <a:lnTo>
                      <a:pt x="538" y="465"/>
                    </a:lnTo>
                    <a:lnTo>
                      <a:pt x="537" y="459"/>
                    </a:lnTo>
                    <a:lnTo>
                      <a:pt x="535" y="458"/>
                    </a:lnTo>
                    <a:lnTo>
                      <a:pt x="533" y="456"/>
                    </a:lnTo>
                    <a:lnTo>
                      <a:pt x="533" y="454"/>
                    </a:lnTo>
                    <a:lnTo>
                      <a:pt x="535" y="453"/>
                    </a:lnTo>
                    <a:lnTo>
                      <a:pt x="535" y="454"/>
                    </a:lnTo>
                    <a:lnTo>
                      <a:pt x="537" y="458"/>
                    </a:lnTo>
                    <a:lnTo>
                      <a:pt x="538" y="461"/>
                    </a:lnTo>
                    <a:lnTo>
                      <a:pt x="540" y="463"/>
                    </a:lnTo>
                    <a:lnTo>
                      <a:pt x="542" y="468"/>
                    </a:lnTo>
                    <a:lnTo>
                      <a:pt x="543" y="471"/>
                    </a:lnTo>
                    <a:lnTo>
                      <a:pt x="545" y="473"/>
                    </a:lnTo>
                    <a:lnTo>
                      <a:pt x="545" y="475"/>
                    </a:lnTo>
                    <a:lnTo>
                      <a:pt x="547" y="476"/>
                    </a:lnTo>
                    <a:lnTo>
                      <a:pt x="548" y="476"/>
                    </a:lnTo>
                    <a:lnTo>
                      <a:pt x="550" y="476"/>
                    </a:lnTo>
                    <a:close/>
                    <a:moveTo>
                      <a:pt x="464" y="322"/>
                    </a:moveTo>
                    <a:lnTo>
                      <a:pt x="464" y="324"/>
                    </a:lnTo>
                    <a:lnTo>
                      <a:pt x="462" y="324"/>
                    </a:lnTo>
                    <a:lnTo>
                      <a:pt x="462" y="319"/>
                    </a:lnTo>
                    <a:lnTo>
                      <a:pt x="462" y="317"/>
                    </a:lnTo>
                    <a:lnTo>
                      <a:pt x="462" y="315"/>
                    </a:lnTo>
                    <a:lnTo>
                      <a:pt x="462" y="314"/>
                    </a:lnTo>
                    <a:lnTo>
                      <a:pt x="460" y="314"/>
                    </a:lnTo>
                    <a:lnTo>
                      <a:pt x="460" y="312"/>
                    </a:lnTo>
                    <a:lnTo>
                      <a:pt x="460" y="310"/>
                    </a:lnTo>
                    <a:lnTo>
                      <a:pt x="462" y="312"/>
                    </a:lnTo>
                    <a:lnTo>
                      <a:pt x="462" y="314"/>
                    </a:lnTo>
                    <a:lnTo>
                      <a:pt x="464" y="315"/>
                    </a:lnTo>
                    <a:lnTo>
                      <a:pt x="464" y="319"/>
                    </a:lnTo>
                    <a:lnTo>
                      <a:pt x="462" y="319"/>
                    </a:lnTo>
                    <a:lnTo>
                      <a:pt x="462" y="321"/>
                    </a:lnTo>
                    <a:lnTo>
                      <a:pt x="464" y="321"/>
                    </a:lnTo>
                    <a:lnTo>
                      <a:pt x="464" y="322"/>
                    </a:lnTo>
                    <a:close/>
                    <a:moveTo>
                      <a:pt x="237" y="163"/>
                    </a:moveTo>
                    <a:lnTo>
                      <a:pt x="238" y="163"/>
                    </a:lnTo>
                    <a:lnTo>
                      <a:pt x="237" y="166"/>
                    </a:lnTo>
                    <a:lnTo>
                      <a:pt x="237" y="168"/>
                    </a:lnTo>
                    <a:lnTo>
                      <a:pt x="235" y="170"/>
                    </a:lnTo>
                    <a:lnTo>
                      <a:pt x="233" y="168"/>
                    </a:lnTo>
                    <a:lnTo>
                      <a:pt x="232" y="166"/>
                    </a:lnTo>
                    <a:lnTo>
                      <a:pt x="228" y="166"/>
                    </a:lnTo>
                    <a:lnTo>
                      <a:pt x="227" y="165"/>
                    </a:lnTo>
                    <a:lnTo>
                      <a:pt x="225" y="165"/>
                    </a:lnTo>
                    <a:lnTo>
                      <a:pt x="227" y="165"/>
                    </a:lnTo>
                    <a:lnTo>
                      <a:pt x="228" y="163"/>
                    </a:lnTo>
                    <a:lnTo>
                      <a:pt x="230" y="163"/>
                    </a:lnTo>
                    <a:lnTo>
                      <a:pt x="232" y="163"/>
                    </a:lnTo>
                    <a:lnTo>
                      <a:pt x="233" y="163"/>
                    </a:lnTo>
                    <a:lnTo>
                      <a:pt x="235" y="163"/>
                    </a:lnTo>
                    <a:lnTo>
                      <a:pt x="237" y="163"/>
                    </a:lnTo>
                    <a:close/>
                    <a:moveTo>
                      <a:pt x="250" y="170"/>
                    </a:moveTo>
                    <a:lnTo>
                      <a:pt x="244" y="173"/>
                    </a:lnTo>
                    <a:lnTo>
                      <a:pt x="242" y="173"/>
                    </a:lnTo>
                    <a:lnTo>
                      <a:pt x="242" y="171"/>
                    </a:lnTo>
                    <a:lnTo>
                      <a:pt x="240" y="171"/>
                    </a:lnTo>
                    <a:lnTo>
                      <a:pt x="237" y="170"/>
                    </a:lnTo>
                    <a:lnTo>
                      <a:pt x="237" y="168"/>
                    </a:lnTo>
                    <a:lnTo>
                      <a:pt x="240" y="170"/>
                    </a:lnTo>
                    <a:lnTo>
                      <a:pt x="242" y="171"/>
                    </a:lnTo>
                    <a:lnTo>
                      <a:pt x="244" y="171"/>
                    </a:lnTo>
                    <a:lnTo>
                      <a:pt x="244" y="170"/>
                    </a:lnTo>
                    <a:lnTo>
                      <a:pt x="247" y="170"/>
                    </a:lnTo>
                    <a:lnTo>
                      <a:pt x="249" y="168"/>
                    </a:lnTo>
                    <a:lnTo>
                      <a:pt x="252" y="166"/>
                    </a:lnTo>
                    <a:lnTo>
                      <a:pt x="252" y="165"/>
                    </a:lnTo>
                    <a:lnTo>
                      <a:pt x="254" y="163"/>
                    </a:lnTo>
                    <a:lnTo>
                      <a:pt x="257" y="161"/>
                    </a:lnTo>
                    <a:lnTo>
                      <a:pt x="262" y="160"/>
                    </a:lnTo>
                    <a:lnTo>
                      <a:pt x="262" y="158"/>
                    </a:lnTo>
                    <a:lnTo>
                      <a:pt x="264" y="156"/>
                    </a:lnTo>
                    <a:lnTo>
                      <a:pt x="267" y="153"/>
                    </a:lnTo>
                    <a:lnTo>
                      <a:pt x="269" y="151"/>
                    </a:lnTo>
                    <a:lnTo>
                      <a:pt x="271" y="149"/>
                    </a:lnTo>
                    <a:lnTo>
                      <a:pt x="269" y="153"/>
                    </a:lnTo>
                    <a:lnTo>
                      <a:pt x="266" y="158"/>
                    </a:lnTo>
                    <a:lnTo>
                      <a:pt x="264" y="158"/>
                    </a:lnTo>
                    <a:lnTo>
                      <a:pt x="262" y="160"/>
                    </a:lnTo>
                    <a:lnTo>
                      <a:pt x="259" y="163"/>
                    </a:lnTo>
                    <a:lnTo>
                      <a:pt x="255" y="165"/>
                    </a:lnTo>
                    <a:lnTo>
                      <a:pt x="250" y="170"/>
                    </a:lnTo>
                    <a:close/>
                    <a:moveTo>
                      <a:pt x="215" y="19"/>
                    </a:moveTo>
                    <a:lnTo>
                      <a:pt x="223" y="17"/>
                    </a:lnTo>
                    <a:lnTo>
                      <a:pt x="225" y="17"/>
                    </a:lnTo>
                    <a:lnTo>
                      <a:pt x="227" y="17"/>
                    </a:lnTo>
                    <a:lnTo>
                      <a:pt x="228" y="17"/>
                    </a:lnTo>
                    <a:lnTo>
                      <a:pt x="228" y="21"/>
                    </a:lnTo>
                    <a:lnTo>
                      <a:pt x="230" y="24"/>
                    </a:lnTo>
                    <a:lnTo>
                      <a:pt x="233" y="27"/>
                    </a:lnTo>
                    <a:lnTo>
                      <a:pt x="235" y="29"/>
                    </a:lnTo>
                    <a:lnTo>
                      <a:pt x="240" y="44"/>
                    </a:lnTo>
                    <a:lnTo>
                      <a:pt x="244" y="48"/>
                    </a:lnTo>
                    <a:lnTo>
                      <a:pt x="266" y="46"/>
                    </a:lnTo>
                    <a:lnTo>
                      <a:pt x="272" y="46"/>
                    </a:lnTo>
                    <a:lnTo>
                      <a:pt x="286" y="44"/>
                    </a:lnTo>
                    <a:lnTo>
                      <a:pt x="294" y="44"/>
                    </a:lnTo>
                    <a:lnTo>
                      <a:pt x="311" y="43"/>
                    </a:lnTo>
                    <a:lnTo>
                      <a:pt x="315" y="43"/>
                    </a:lnTo>
                    <a:lnTo>
                      <a:pt x="316" y="43"/>
                    </a:lnTo>
                    <a:lnTo>
                      <a:pt x="318" y="43"/>
                    </a:lnTo>
                    <a:lnTo>
                      <a:pt x="330" y="43"/>
                    </a:lnTo>
                    <a:lnTo>
                      <a:pt x="332" y="43"/>
                    </a:lnTo>
                    <a:lnTo>
                      <a:pt x="335" y="41"/>
                    </a:lnTo>
                    <a:lnTo>
                      <a:pt x="337" y="41"/>
                    </a:lnTo>
                    <a:lnTo>
                      <a:pt x="342" y="41"/>
                    </a:lnTo>
                    <a:lnTo>
                      <a:pt x="349" y="41"/>
                    </a:lnTo>
                    <a:lnTo>
                      <a:pt x="354" y="41"/>
                    </a:lnTo>
                    <a:lnTo>
                      <a:pt x="367" y="39"/>
                    </a:lnTo>
                    <a:lnTo>
                      <a:pt x="369" y="39"/>
                    </a:lnTo>
                    <a:lnTo>
                      <a:pt x="372" y="39"/>
                    </a:lnTo>
                    <a:lnTo>
                      <a:pt x="374" y="39"/>
                    </a:lnTo>
                    <a:lnTo>
                      <a:pt x="376" y="39"/>
                    </a:lnTo>
                    <a:lnTo>
                      <a:pt x="377" y="39"/>
                    </a:lnTo>
                    <a:lnTo>
                      <a:pt x="381" y="39"/>
                    </a:lnTo>
                    <a:lnTo>
                      <a:pt x="384" y="39"/>
                    </a:lnTo>
                    <a:lnTo>
                      <a:pt x="391" y="38"/>
                    </a:lnTo>
                    <a:lnTo>
                      <a:pt x="393" y="38"/>
                    </a:lnTo>
                    <a:lnTo>
                      <a:pt x="394" y="38"/>
                    </a:lnTo>
                    <a:lnTo>
                      <a:pt x="396" y="38"/>
                    </a:lnTo>
                    <a:lnTo>
                      <a:pt x="418" y="36"/>
                    </a:lnTo>
                    <a:lnTo>
                      <a:pt x="433" y="36"/>
                    </a:lnTo>
                    <a:lnTo>
                      <a:pt x="435" y="36"/>
                    </a:lnTo>
                    <a:lnTo>
                      <a:pt x="443" y="34"/>
                    </a:lnTo>
                    <a:lnTo>
                      <a:pt x="445" y="34"/>
                    </a:lnTo>
                    <a:lnTo>
                      <a:pt x="447" y="34"/>
                    </a:lnTo>
                    <a:lnTo>
                      <a:pt x="448" y="34"/>
                    </a:lnTo>
                    <a:lnTo>
                      <a:pt x="455" y="34"/>
                    </a:lnTo>
                    <a:lnTo>
                      <a:pt x="459" y="34"/>
                    </a:lnTo>
                    <a:lnTo>
                      <a:pt x="462" y="34"/>
                    </a:lnTo>
                    <a:lnTo>
                      <a:pt x="471" y="33"/>
                    </a:lnTo>
                    <a:lnTo>
                      <a:pt x="472" y="33"/>
                    </a:lnTo>
                    <a:lnTo>
                      <a:pt x="474" y="33"/>
                    </a:lnTo>
                    <a:lnTo>
                      <a:pt x="477" y="33"/>
                    </a:lnTo>
                    <a:lnTo>
                      <a:pt x="477" y="41"/>
                    </a:lnTo>
                    <a:lnTo>
                      <a:pt x="479" y="44"/>
                    </a:lnTo>
                    <a:lnTo>
                      <a:pt x="479" y="48"/>
                    </a:lnTo>
                    <a:lnTo>
                      <a:pt x="481" y="51"/>
                    </a:lnTo>
                    <a:lnTo>
                      <a:pt x="482" y="53"/>
                    </a:lnTo>
                    <a:lnTo>
                      <a:pt x="484" y="55"/>
                    </a:lnTo>
                    <a:lnTo>
                      <a:pt x="487" y="53"/>
                    </a:lnTo>
                    <a:lnTo>
                      <a:pt x="494" y="53"/>
                    </a:lnTo>
                    <a:lnTo>
                      <a:pt x="494" y="38"/>
                    </a:lnTo>
                    <a:lnTo>
                      <a:pt x="494" y="36"/>
                    </a:lnTo>
                    <a:lnTo>
                      <a:pt x="494" y="31"/>
                    </a:lnTo>
                    <a:lnTo>
                      <a:pt x="494" y="27"/>
                    </a:lnTo>
                    <a:lnTo>
                      <a:pt x="491" y="24"/>
                    </a:lnTo>
                    <a:lnTo>
                      <a:pt x="489" y="21"/>
                    </a:lnTo>
                    <a:lnTo>
                      <a:pt x="489" y="19"/>
                    </a:lnTo>
                    <a:lnTo>
                      <a:pt x="489" y="7"/>
                    </a:lnTo>
                    <a:lnTo>
                      <a:pt x="491" y="5"/>
                    </a:lnTo>
                    <a:lnTo>
                      <a:pt x="499" y="0"/>
                    </a:lnTo>
                    <a:lnTo>
                      <a:pt x="503" y="4"/>
                    </a:lnTo>
                    <a:lnTo>
                      <a:pt x="506" y="4"/>
                    </a:lnTo>
                    <a:lnTo>
                      <a:pt x="508" y="4"/>
                    </a:lnTo>
                    <a:lnTo>
                      <a:pt x="513" y="5"/>
                    </a:lnTo>
                    <a:lnTo>
                      <a:pt x="515" y="5"/>
                    </a:lnTo>
                    <a:lnTo>
                      <a:pt x="515" y="7"/>
                    </a:lnTo>
                    <a:lnTo>
                      <a:pt x="516" y="7"/>
                    </a:lnTo>
                    <a:lnTo>
                      <a:pt x="525" y="7"/>
                    </a:lnTo>
                    <a:lnTo>
                      <a:pt x="526" y="9"/>
                    </a:lnTo>
                    <a:lnTo>
                      <a:pt x="531" y="9"/>
                    </a:lnTo>
                    <a:lnTo>
                      <a:pt x="542" y="7"/>
                    </a:lnTo>
                    <a:lnTo>
                      <a:pt x="543" y="9"/>
                    </a:lnTo>
                    <a:lnTo>
                      <a:pt x="543" y="12"/>
                    </a:lnTo>
                    <a:lnTo>
                      <a:pt x="543" y="19"/>
                    </a:lnTo>
                    <a:lnTo>
                      <a:pt x="543" y="24"/>
                    </a:lnTo>
                    <a:lnTo>
                      <a:pt x="545" y="27"/>
                    </a:lnTo>
                    <a:lnTo>
                      <a:pt x="545" y="29"/>
                    </a:lnTo>
                    <a:lnTo>
                      <a:pt x="545" y="31"/>
                    </a:lnTo>
                    <a:lnTo>
                      <a:pt x="547" y="31"/>
                    </a:lnTo>
                    <a:lnTo>
                      <a:pt x="548" y="31"/>
                    </a:lnTo>
                    <a:lnTo>
                      <a:pt x="548" y="38"/>
                    </a:lnTo>
                    <a:lnTo>
                      <a:pt x="550" y="41"/>
                    </a:lnTo>
                    <a:lnTo>
                      <a:pt x="552" y="46"/>
                    </a:lnTo>
                    <a:lnTo>
                      <a:pt x="552" y="51"/>
                    </a:lnTo>
                    <a:lnTo>
                      <a:pt x="554" y="55"/>
                    </a:lnTo>
                    <a:lnTo>
                      <a:pt x="555" y="56"/>
                    </a:lnTo>
                    <a:lnTo>
                      <a:pt x="559" y="66"/>
                    </a:lnTo>
                    <a:lnTo>
                      <a:pt x="565" y="87"/>
                    </a:lnTo>
                    <a:lnTo>
                      <a:pt x="567" y="90"/>
                    </a:lnTo>
                    <a:lnTo>
                      <a:pt x="569" y="92"/>
                    </a:lnTo>
                    <a:lnTo>
                      <a:pt x="569" y="94"/>
                    </a:lnTo>
                    <a:lnTo>
                      <a:pt x="570" y="95"/>
                    </a:lnTo>
                    <a:lnTo>
                      <a:pt x="570" y="97"/>
                    </a:lnTo>
                    <a:lnTo>
                      <a:pt x="572" y="102"/>
                    </a:lnTo>
                    <a:lnTo>
                      <a:pt x="574" y="105"/>
                    </a:lnTo>
                    <a:lnTo>
                      <a:pt x="576" y="110"/>
                    </a:lnTo>
                    <a:lnTo>
                      <a:pt x="577" y="112"/>
                    </a:lnTo>
                    <a:lnTo>
                      <a:pt x="579" y="117"/>
                    </a:lnTo>
                    <a:lnTo>
                      <a:pt x="586" y="129"/>
                    </a:lnTo>
                    <a:lnTo>
                      <a:pt x="591" y="138"/>
                    </a:lnTo>
                    <a:lnTo>
                      <a:pt x="592" y="143"/>
                    </a:lnTo>
                    <a:lnTo>
                      <a:pt x="599" y="155"/>
                    </a:lnTo>
                    <a:lnTo>
                      <a:pt x="606" y="165"/>
                    </a:lnTo>
                    <a:lnTo>
                      <a:pt x="609" y="171"/>
                    </a:lnTo>
                    <a:lnTo>
                      <a:pt x="613" y="175"/>
                    </a:lnTo>
                    <a:lnTo>
                      <a:pt x="616" y="178"/>
                    </a:lnTo>
                    <a:lnTo>
                      <a:pt x="618" y="182"/>
                    </a:lnTo>
                    <a:lnTo>
                      <a:pt x="620" y="185"/>
                    </a:lnTo>
                    <a:lnTo>
                      <a:pt x="630" y="199"/>
                    </a:lnTo>
                    <a:lnTo>
                      <a:pt x="637" y="205"/>
                    </a:lnTo>
                    <a:lnTo>
                      <a:pt x="638" y="209"/>
                    </a:lnTo>
                    <a:lnTo>
                      <a:pt x="640" y="209"/>
                    </a:lnTo>
                    <a:lnTo>
                      <a:pt x="640" y="210"/>
                    </a:lnTo>
                    <a:lnTo>
                      <a:pt x="643" y="214"/>
                    </a:lnTo>
                    <a:lnTo>
                      <a:pt x="645" y="216"/>
                    </a:lnTo>
                    <a:lnTo>
                      <a:pt x="647" y="217"/>
                    </a:lnTo>
                    <a:lnTo>
                      <a:pt x="647" y="219"/>
                    </a:lnTo>
                    <a:lnTo>
                      <a:pt x="648" y="219"/>
                    </a:lnTo>
                    <a:lnTo>
                      <a:pt x="650" y="221"/>
                    </a:lnTo>
                    <a:lnTo>
                      <a:pt x="653" y="226"/>
                    </a:lnTo>
                    <a:lnTo>
                      <a:pt x="655" y="226"/>
                    </a:lnTo>
                    <a:lnTo>
                      <a:pt x="655" y="229"/>
                    </a:lnTo>
                    <a:lnTo>
                      <a:pt x="657" y="232"/>
                    </a:lnTo>
                    <a:lnTo>
                      <a:pt x="660" y="238"/>
                    </a:lnTo>
                    <a:lnTo>
                      <a:pt x="660" y="239"/>
                    </a:lnTo>
                    <a:lnTo>
                      <a:pt x="659" y="243"/>
                    </a:lnTo>
                    <a:lnTo>
                      <a:pt x="657" y="243"/>
                    </a:lnTo>
                    <a:lnTo>
                      <a:pt x="657" y="246"/>
                    </a:lnTo>
                    <a:lnTo>
                      <a:pt x="655" y="248"/>
                    </a:lnTo>
                    <a:lnTo>
                      <a:pt x="655" y="251"/>
                    </a:lnTo>
                    <a:lnTo>
                      <a:pt x="655" y="253"/>
                    </a:lnTo>
                    <a:lnTo>
                      <a:pt x="657" y="256"/>
                    </a:lnTo>
                    <a:lnTo>
                      <a:pt x="657" y="261"/>
                    </a:lnTo>
                    <a:lnTo>
                      <a:pt x="660" y="270"/>
                    </a:lnTo>
                    <a:lnTo>
                      <a:pt x="664" y="278"/>
                    </a:lnTo>
                    <a:lnTo>
                      <a:pt x="667" y="283"/>
                    </a:lnTo>
                    <a:lnTo>
                      <a:pt x="670" y="292"/>
                    </a:lnTo>
                    <a:lnTo>
                      <a:pt x="679" y="302"/>
                    </a:lnTo>
                    <a:lnTo>
                      <a:pt x="687" y="315"/>
                    </a:lnTo>
                    <a:lnTo>
                      <a:pt x="691" y="324"/>
                    </a:lnTo>
                    <a:lnTo>
                      <a:pt x="692" y="326"/>
                    </a:lnTo>
                    <a:lnTo>
                      <a:pt x="692" y="327"/>
                    </a:lnTo>
                    <a:lnTo>
                      <a:pt x="694" y="329"/>
                    </a:lnTo>
                    <a:lnTo>
                      <a:pt x="696" y="332"/>
                    </a:lnTo>
                    <a:lnTo>
                      <a:pt x="696" y="334"/>
                    </a:lnTo>
                    <a:lnTo>
                      <a:pt x="698" y="337"/>
                    </a:lnTo>
                    <a:lnTo>
                      <a:pt x="698" y="339"/>
                    </a:lnTo>
                    <a:lnTo>
                      <a:pt x="699" y="339"/>
                    </a:lnTo>
                    <a:lnTo>
                      <a:pt x="703" y="348"/>
                    </a:lnTo>
                    <a:lnTo>
                      <a:pt x="704" y="351"/>
                    </a:lnTo>
                    <a:lnTo>
                      <a:pt x="708" y="356"/>
                    </a:lnTo>
                    <a:lnTo>
                      <a:pt x="708" y="358"/>
                    </a:lnTo>
                    <a:lnTo>
                      <a:pt x="711" y="363"/>
                    </a:lnTo>
                    <a:lnTo>
                      <a:pt x="713" y="365"/>
                    </a:lnTo>
                    <a:lnTo>
                      <a:pt x="716" y="370"/>
                    </a:lnTo>
                    <a:lnTo>
                      <a:pt x="718" y="373"/>
                    </a:lnTo>
                    <a:lnTo>
                      <a:pt x="718" y="375"/>
                    </a:lnTo>
                    <a:lnTo>
                      <a:pt x="720" y="378"/>
                    </a:lnTo>
                    <a:lnTo>
                      <a:pt x="723" y="383"/>
                    </a:lnTo>
                    <a:lnTo>
                      <a:pt x="726" y="388"/>
                    </a:lnTo>
                    <a:lnTo>
                      <a:pt x="728" y="393"/>
                    </a:lnTo>
                    <a:lnTo>
                      <a:pt x="730" y="397"/>
                    </a:lnTo>
                    <a:lnTo>
                      <a:pt x="733" y="405"/>
                    </a:lnTo>
                    <a:lnTo>
                      <a:pt x="735" y="410"/>
                    </a:lnTo>
                    <a:lnTo>
                      <a:pt x="736" y="414"/>
                    </a:lnTo>
                    <a:lnTo>
                      <a:pt x="735" y="414"/>
                    </a:lnTo>
                    <a:lnTo>
                      <a:pt x="736" y="420"/>
                    </a:lnTo>
                    <a:lnTo>
                      <a:pt x="738" y="424"/>
                    </a:lnTo>
                    <a:lnTo>
                      <a:pt x="738" y="431"/>
                    </a:lnTo>
                    <a:lnTo>
                      <a:pt x="740" y="436"/>
                    </a:lnTo>
                    <a:lnTo>
                      <a:pt x="740" y="443"/>
                    </a:lnTo>
                    <a:lnTo>
                      <a:pt x="740" y="449"/>
                    </a:lnTo>
                    <a:lnTo>
                      <a:pt x="740" y="461"/>
                    </a:lnTo>
                    <a:lnTo>
                      <a:pt x="740" y="463"/>
                    </a:lnTo>
                    <a:lnTo>
                      <a:pt x="742" y="470"/>
                    </a:lnTo>
                    <a:lnTo>
                      <a:pt x="740" y="471"/>
                    </a:lnTo>
                    <a:lnTo>
                      <a:pt x="740" y="473"/>
                    </a:lnTo>
                    <a:lnTo>
                      <a:pt x="742" y="481"/>
                    </a:lnTo>
                    <a:lnTo>
                      <a:pt x="742" y="487"/>
                    </a:lnTo>
                    <a:lnTo>
                      <a:pt x="742" y="488"/>
                    </a:lnTo>
                    <a:lnTo>
                      <a:pt x="742" y="492"/>
                    </a:lnTo>
                    <a:lnTo>
                      <a:pt x="743" y="500"/>
                    </a:lnTo>
                    <a:lnTo>
                      <a:pt x="743" y="507"/>
                    </a:lnTo>
                    <a:lnTo>
                      <a:pt x="743" y="510"/>
                    </a:lnTo>
                    <a:lnTo>
                      <a:pt x="745" y="515"/>
                    </a:lnTo>
                    <a:lnTo>
                      <a:pt x="745" y="517"/>
                    </a:lnTo>
                    <a:lnTo>
                      <a:pt x="745" y="520"/>
                    </a:lnTo>
                    <a:lnTo>
                      <a:pt x="745" y="522"/>
                    </a:lnTo>
                    <a:lnTo>
                      <a:pt x="745" y="526"/>
                    </a:lnTo>
                    <a:lnTo>
                      <a:pt x="745" y="531"/>
                    </a:lnTo>
                    <a:lnTo>
                      <a:pt x="745" y="532"/>
                    </a:lnTo>
                    <a:lnTo>
                      <a:pt x="745" y="534"/>
                    </a:lnTo>
                    <a:lnTo>
                      <a:pt x="743" y="532"/>
                    </a:lnTo>
                    <a:lnTo>
                      <a:pt x="743" y="529"/>
                    </a:lnTo>
                    <a:lnTo>
                      <a:pt x="743" y="527"/>
                    </a:lnTo>
                    <a:lnTo>
                      <a:pt x="742" y="527"/>
                    </a:lnTo>
                    <a:lnTo>
                      <a:pt x="740" y="526"/>
                    </a:lnTo>
                    <a:lnTo>
                      <a:pt x="740" y="527"/>
                    </a:lnTo>
                    <a:lnTo>
                      <a:pt x="736" y="529"/>
                    </a:lnTo>
                    <a:lnTo>
                      <a:pt x="735" y="531"/>
                    </a:lnTo>
                    <a:lnTo>
                      <a:pt x="735" y="534"/>
                    </a:lnTo>
                    <a:lnTo>
                      <a:pt x="735" y="537"/>
                    </a:lnTo>
                    <a:lnTo>
                      <a:pt x="735" y="539"/>
                    </a:lnTo>
                    <a:lnTo>
                      <a:pt x="733" y="541"/>
                    </a:lnTo>
                    <a:lnTo>
                      <a:pt x="731" y="542"/>
                    </a:lnTo>
                    <a:lnTo>
                      <a:pt x="731" y="544"/>
                    </a:lnTo>
                    <a:lnTo>
                      <a:pt x="733" y="546"/>
                    </a:lnTo>
                    <a:lnTo>
                      <a:pt x="733" y="548"/>
                    </a:lnTo>
                    <a:lnTo>
                      <a:pt x="733" y="551"/>
                    </a:lnTo>
                    <a:lnTo>
                      <a:pt x="731" y="551"/>
                    </a:lnTo>
                    <a:lnTo>
                      <a:pt x="731" y="554"/>
                    </a:lnTo>
                    <a:lnTo>
                      <a:pt x="731" y="558"/>
                    </a:lnTo>
                    <a:lnTo>
                      <a:pt x="733" y="561"/>
                    </a:lnTo>
                    <a:lnTo>
                      <a:pt x="733" y="563"/>
                    </a:lnTo>
                    <a:lnTo>
                      <a:pt x="733" y="566"/>
                    </a:lnTo>
                    <a:lnTo>
                      <a:pt x="735" y="566"/>
                    </a:lnTo>
                    <a:lnTo>
                      <a:pt x="736" y="566"/>
                    </a:lnTo>
                    <a:lnTo>
                      <a:pt x="736" y="568"/>
                    </a:lnTo>
                    <a:lnTo>
                      <a:pt x="735" y="571"/>
                    </a:lnTo>
                    <a:lnTo>
                      <a:pt x="733" y="573"/>
                    </a:lnTo>
                    <a:lnTo>
                      <a:pt x="731" y="573"/>
                    </a:lnTo>
                    <a:lnTo>
                      <a:pt x="731" y="575"/>
                    </a:lnTo>
                    <a:lnTo>
                      <a:pt x="730" y="576"/>
                    </a:lnTo>
                    <a:lnTo>
                      <a:pt x="730" y="578"/>
                    </a:lnTo>
                    <a:lnTo>
                      <a:pt x="728" y="581"/>
                    </a:lnTo>
                    <a:lnTo>
                      <a:pt x="726" y="583"/>
                    </a:lnTo>
                    <a:lnTo>
                      <a:pt x="725" y="583"/>
                    </a:lnTo>
                    <a:lnTo>
                      <a:pt x="725" y="585"/>
                    </a:lnTo>
                    <a:lnTo>
                      <a:pt x="723" y="585"/>
                    </a:lnTo>
                    <a:lnTo>
                      <a:pt x="723" y="587"/>
                    </a:lnTo>
                    <a:lnTo>
                      <a:pt x="723" y="588"/>
                    </a:lnTo>
                    <a:lnTo>
                      <a:pt x="721" y="590"/>
                    </a:lnTo>
                    <a:lnTo>
                      <a:pt x="720" y="588"/>
                    </a:lnTo>
                    <a:lnTo>
                      <a:pt x="718" y="588"/>
                    </a:lnTo>
                    <a:lnTo>
                      <a:pt x="716" y="588"/>
                    </a:lnTo>
                    <a:lnTo>
                      <a:pt x="716" y="587"/>
                    </a:lnTo>
                    <a:lnTo>
                      <a:pt x="714" y="587"/>
                    </a:lnTo>
                    <a:lnTo>
                      <a:pt x="713" y="588"/>
                    </a:lnTo>
                    <a:lnTo>
                      <a:pt x="713" y="590"/>
                    </a:lnTo>
                    <a:lnTo>
                      <a:pt x="713" y="592"/>
                    </a:lnTo>
                    <a:lnTo>
                      <a:pt x="711" y="593"/>
                    </a:lnTo>
                    <a:lnTo>
                      <a:pt x="709" y="593"/>
                    </a:lnTo>
                    <a:lnTo>
                      <a:pt x="708" y="593"/>
                    </a:lnTo>
                    <a:lnTo>
                      <a:pt x="708" y="595"/>
                    </a:lnTo>
                    <a:lnTo>
                      <a:pt x="706" y="595"/>
                    </a:lnTo>
                    <a:lnTo>
                      <a:pt x="704" y="595"/>
                    </a:lnTo>
                    <a:lnTo>
                      <a:pt x="704" y="597"/>
                    </a:lnTo>
                    <a:lnTo>
                      <a:pt x="703" y="598"/>
                    </a:lnTo>
                    <a:lnTo>
                      <a:pt x="701" y="598"/>
                    </a:lnTo>
                    <a:lnTo>
                      <a:pt x="699" y="598"/>
                    </a:lnTo>
                    <a:lnTo>
                      <a:pt x="699" y="597"/>
                    </a:lnTo>
                    <a:lnTo>
                      <a:pt x="698" y="597"/>
                    </a:lnTo>
                    <a:lnTo>
                      <a:pt x="694" y="597"/>
                    </a:lnTo>
                    <a:lnTo>
                      <a:pt x="692" y="598"/>
                    </a:lnTo>
                    <a:lnTo>
                      <a:pt x="691" y="598"/>
                    </a:lnTo>
                    <a:lnTo>
                      <a:pt x="691" y="597"/>
                    </a:lnTo>
                    <a:lnTo>
                      <a:pt x="689" y="597"/>
                    </a:lnTo>
                    <a:lnTo>
                      <a:pt x="687" y="598"/>
                    </a:lnTo>
                    <a:lnTo>
                      <a:pt x="686" y="598"/>
                    </a:lnTo>
                    <a:lnTo>
                      <a:pt x="684" y="600"/>
                    </a:lnTo>
                    <a:lnTo>
                      <a:pt x="686" y="600"/>
                    </a:lnTo>
                    <a:lnTo>
                      <a:pt x="686" y="602"/>
                    </a:lnTo>
                    <a:lnTo>
                      <a:pt x="684" y="602"/>
                    </a:lnTo>
                    <a:lnTo>
                      <a:pt x="682" y="602"/>
                    </a:lnTo>
                    <a:lnTo>
                      <a:pt x="682" y="603"/>
                    </a:lnTo>
                    <a:lnTo>
                      <a:pt x="681" y="603"/>
                    </a:lnTo>
                    <a:lnTo>
                      <a:pt x="679" y="603"/>
                    </a:lnTo>
                    <a:lnTo>
                      <a:pt x="677" y="603"/>
                    </a:lnTo>
                    <a:lnTo>
                      <a:pt x="677" y="605"/>
                    </a:lnTo>
                    <a:lnTo>
                      <a:pt x="675" y="605"/>
                    </a:lnTo>
                    <a:lnTo>
                      <a:pt x="674" y="605"/>
                    </a:lnTo>
                    <a:lnTo>
                      <a:pt x="672" y="605"/>
                    </a:lnTo>
                    <a:lnTo>
                      <a:pt x="670" y="605"/>
                    </a:lnTo>
                    <a:lnTo>
                      <a:pt x="669" y="607"/>
                    </a:lnTo>
                    <a:lnTo>
                      <a:pt x="667" y="607"/>
                    </a:lnTo>
                    <a:lnTo>
                      <a:pt x="665" y="605"/>
                    </a:lnTo>
                    <a:lnTo>
                      <a:pt x="664" y="603"/>
                    </a:lnTo>
                    <a:lnTo>
                      <a:pt x="662" y="603"/>
                    </a:lnTo>
                    <a:lnTo>
                      <a:pt x="662" y="600"/>
                    </a:lnTo>
                    <a:lnTo>
                      <a:pt x="660" y="598"/>
                    </a:lnTo>
                    <a:lnTo>
                      <a:pt x="659" y="597"/>
                    </a:lnTo>
                    <a:lnTo>
                      <a:pt x="659" y="595"/>
                    </a:lnTo>
                    <a:lnTo>
                      <a:pt x="659" y="593"/>
                    </a:lnTo>
                    <a:lnTo>
                      <a:pt x="659" y="590"/>
                    </a:lnTo>
                    <a:lnTo>
                      <a:pt x="659" y="588"/>
                    </a:lnTo>
                    <a:lnTo>
                      <a:pt x="659" y="587"/>
                    </a:lnTo>
                    <a:lnTo>
                      <a:pt x="659" y="585"/>
                    </a:lnTo>
                    <a:lnTo>
                      <a:pt x="659" y="583"/>
                    </a:lnTo>
                    <a:lnTo>
                      <a:pt x="660" y="583"/>
                    </a:lnTo>
                    <a:lnTo>
                      <a:pt x="662" y="583"/>
                    </a:lnTo>
                    <a:lnTo>
                      <a:pt x="662" y="581"/>
                    </a:lnTo>
                    <a:lnTo>
                      <a:pt x="660" y="580"/>
                    </a:lnTo>
                    <a:lnTo>
                      <a:pt x="659" y="580"/>
                    </a:lnTo>
                    <a:lnTo>
                      <a:pt x="657" y="580"/>
                    </a:lnTo>
                    <a:lnTo>
                      <a:pt x="657" y="578"/>
                    </a:lnTo>
                    <a:lnTo>
                      <a:pt x="657" y="576"/>
                    </a:lnTo>
                    <a:lnTo>
                      <a:pt x="655" y="571"/>
                    </a:lnTo>
                    <a:lnTo>
                      <a:pt x="653" y="570"/>
                    </a:lnTo>
                    <a:lnTo>
                      <a:pt x="652" y="570"/>
                    </a:lnTo>
                    <a:lnTo>
                      <a:pt x="650" y="568"/>
                    </a:lnTo>
                    <a:lnTo>
                      <a:pt x="650" y="566"/>
                    </a:lnTo>
                    <a:lnTo>
                      <a:pt x="650" y="564"/>
                    </a:lnTo>
                    <a:lnTo>
                      <a:pt x="650" y="563"/>
                    </a:lnTo>
                    <a:lnTo>
                      <a:pt x="648" y="561"/>
                    </a:lnTo>
                    <a:lnTo>
                      <a:pt x="647" y="561"/>
                    </a:lnTo>
                    <a:lnTo>
                      <a:pt x="647" y="559"/>
                    </a:lnTo>
                    <a:lnTo>
                      <a:pt x="645" y="558"/>
                    </a:lnTo>
                    <a:lnTo>
                      <a:pt x="645" y="556"/>
                    </a:lnTo>
                    <a:lnTo>
                      <a:pt x="643" y="554"/>
                    </a:lnTo>
                    <a:lnTo>
                      <a:pt x="642" y="553"/>
                    </a:lnTo>
                    <a:lnTo>
                      <a:pt x="642" y="551"/>
                    </a:lnTo>
                    <a:lnTo>
                      <a:pt x="640" y="549"/>
                    </a:lnTo>
                    <a:lnTo>
                      <a:pt x="635" y="546"/>
                    </a:lnTo>
                    <a:lnTo>
                      <a:pt x="633" y="546"/>
                    </a:lnTo>
                    <a:lnTo>
                      <a:pt x="633" y="544"/>
                    </a:lnTo>
                    <a:lnTo>
                      <a:pt x="633" y="542"/>
                    </a:lnTo>
                    <a:lnTo>
                      <a:pt x="631" y="541"/>
                    </a:lnTo>
                    <a:lnTo>
                      <a:pt x="633" y="539"/>
                    </a:lnTo>
                    <a:lnTo>
                      <a:pt x="633" y="537"/>
                    </a:lnTo>
                    <a:lnTo>
                      <a:pt x="631" y="536"/>
                    </a:lnTo>
                    <a:lnTo>
                      <a:pt x="630" y="536"/>
                    </a:lnTo>
                    <a:lnTo>
                      <a:pt x="628" y="534"/>
                    </a:lnTo>
                    <a:lnTo>
                      <a:pt x="626" y="532"/>
                    </a:lnTo>
                    <a:lnTo>
                      <a:pt x="625" y="532"/>
                    </a:lnTo>
                    <a:lnTo>
                      <a:pt x="623" y="532"/>
                    </a:lnTo>
                    <a:lnTo>
                      <a:pt x="621" y="532"/>
                    </a:lnTo>
                    <a:lnTo>
                      <a:pt x="620" y="531"/>
                    </a:lnTo>
                    <a:lnTo>
                      <a:pt x="618" y="531"/>
                    </a:lnTo>
                    <a:lnTo>
                      <a:pt x="616" y="531"/>
                    </a:lnTo>
                    <a:lnTo>
                      <a:pt x="616" y="529"/>
                    </a:lnTo>
                    <a:lnTo>
                      <a:pt x="614" y="529"/>
                    </a:lnTo>
                    <a:lnTo>
                      <a:pt x="613" y="529"/>
                    </a:lnTo>
                    <a:lnTo>
                      <a:pt x="609" y="531"/>
                    </a:lnTo>
                    <a:lnTo>
                      <a:pt x="609" y="532"/>
                    </a:lnTo>
                    <a:lnTo>
                      <a:pt x="606" y="531"/>
                    </a:lnTo>
                    <a:lnTo>
                      <a:pt x="604" y="531"/>
                    </a:lnTo>
                    <a:lnTo>
                      <a:pt x="603" y="531"/>
                    </a:lnTo>
                    <a:lnTo>
                      <a:pt x="603" y="532"/>
                    </a:lnTo>
                    <a:lnTo>
                      <a:pt x="601" y="532"/>
                    </a:lnTo>
                    <a:lnTo>
                      <a:pt x="601" y="536"/>
                    </a:lnTo>
                    <a:lnTo>
                      <a:pt x="601" y="537"/>
                    </a:lnTo>
                    <a:lnTo>
                      <a:pt x="599" y="537"/>
                    </a:lnTo>
                    <a:lnTo>
                      <a:pt x="598" y="532"/>
                    </a:lnTo>
                    <a:lnTo>
                      <a:pt x="596" y="532"/>
                    </a:lnTo>
                    <a:lnTo>
                      <a:pt x="594" y="529"/>
                    </a:lnTo>
                    <a:lnTo>
                      <a:pt x="594" y="527"/>
                    </a:lnTo>
                    <a:lnTo>
                      <a:pt x="592" y="527"/>
                    </a:lnTo>
                    <a:lnTo>
                      <a:pt x="592" y="526"/>
                    </a:lnTo>
                    <a:lnTo>
                      <a:pt x="592" y="522"/>
                    </a:lnTo>
                    <a:lnTo>
                      <a:pt x="591" y="522"/>
                    </a:lnTo>
                    <a:lnTo>
                      <a:pt x="586" y="514"/>
                    </a:lnTo>
                    <a:lnTo>
                      <a:pt x="584" y="507"/>
                    </a:lnTo>
                    <a:lnTo>
                      <a:pt x="582" y="504"/>
                    </a:lnTo>
                    <a:lnTo>
                      <a:pt x="582" y="500"/>
                    </a:lnTo>
                    <a:lnTo>
                      <a:pt x="582" y="497"/>
                    </a:lnTo>
                    <a:lnTo>
                      <a:pt x="579" y="492"/>
                    </a:lnTo>
                    <a:lnTo>
                      <a:pt x="577" y="488"/>
                    </a:lnTo>
                    <a:lnTo>
                      <a:pt x="576" y="483"/>
                    </a:lnTo>
                    <a:lnTo>
                      <a:pt x="570" y="480"/>
                    </a:lnTo>
                    <a:lnTo>
                      <a:pt x="570" y="478"/>
                    </a:lnTo>
                    <a:lnTo>
                      <a:pt x="569" y="478"/>
                    </a:lnTo>
                    <a:lnTo>
                      <a:pt x="567" y="476"/>
                    </a:lnTo>
                    <a:lnTo>
                      <a:pt x="565" y="476"/>
                    </a:lnTo>
                    <a:lnTo>
                      <a:pt x="564" y="475"/>
                    </a:lnTo>
                    <a:lnTo>
                      <a:pt x="564" y="473"/>
                    </a:lnTo>
                    <a:lnTo>
                      <a:pt x="562" y="473"/>
                    </a:lnTo>
                    <a:lnTo>
                      <a:pt x="560" y="473"/>
                    </a:lnTo>
                    <a:lnTo>
                      <a:pt x="560" y="471"/>
                    </a:lnTo>
                    <a:lnTo>
                      <a:pt x="559" y="471"/>
                    </a:lnTo>
                    <a:lnTo>
                      <a:pt x="557" y="470"/>
                    </a:lnTo>
                    <a:lnTo>
                      <a:pt x="555" y="471"/>
                    </a:lnTo>
                    <a:lnTo>
                      <a:pt x="555" y="473"/>
                    </a:lnTo>
                    <a:lnTo>
                      <a:pt x="552" y="475"/>
                    </a:lnTo>
                    <a:lnTo>
                      <a:pt x="550" y="468"/>
                    </a:lnTo>
                    <a:lnTo>
                      <a:pt x="548" y="466"/>
                    </a:lnTo>
                    <a:lnTo>
                      <a:pt x="548" y="465"/>
                    </a:lnTo>
                    <a:lnTo>
                      <a:pt x="547" y="459"/>
                    </a:lnTo>
                    <a:lnTo>
                      <a:pt x="545" y="458"/>
                    </a:lnTo>
                    <a:lnTo>
                      <a:pt x="542" y="454"/>
                    </a:lnTo>
                    <a:lnTo>
                      <a:pt x="542" y="453"/>
                    </a:lnTo>
                    <a:lnTo>
                      <a:pt x="543" y="451"/>
                    </a:lnTo>
                    <a:lnTo>
                      <a:pt x="545" y="451"/>
                    </a:lnTo>
                    <a:lnTo>
                      <a:pt x="547" y="451"/>
                    </a:lnTo>
                    <a:lnTo>
                      <a:pt x="547" y="453"/>
                    </a:lnTo>
                    <a:lnTo>
                      <a:pt x="548" y="454"/>
                    </a:lnTo>
                    <a:lnTo>
                      <a:pt x="548" y="456"/>
                    </a:lnTo>
                    <a:lnTo>
                      <a:pt x="550" y="454"/>
                    </a:lnTo>
                    <a:lnTo>
                      <a:pt x="550" y="453"/>
                    </a:lnTo>
                    <a:lnTo>
                      <a:pt x="550" y="451"/>
                    </a:lnTo>
                    <a:lnTo>
                      <a:pt x="550" y="449"/>
                    </a:lnTo>
                    <a:lnTo>
                      <a:pt x="550" y="446"/>
                    </a:lnTo>
                    <a:lnTo>
                      <a:pt x="550" y="443"/>
                    </a:lnTo>
                    <a:lnTo>
                      <a:pt x="550" y="441"/>
                    </a:lnTo>
                    <a:lnTo>
                      <a:pt x="550" y="439"/>
                    </a:lnTo>
                    <a:lnTo>
                      <a:pt x="550" y="437"/>
                    </a:lnTo>
                    <a:lnTo>
                      <a:pt x="550" y="436"/>
                    </a:lnTo>
                    <a:lnTo>
                      <a:pt x="550" y="434"/>
                    </a:lnTo>
                    <a:lnTo>
                      <a:pt x="550" y="432"/>
                    </a:lnTo>
                    <a:lnTo>
                      <a:pt x="548" y="431"/>
                    </a:lnTo>
                    <a:lnTo>
                      <a:pt x="547" y="431"/>
                    </a:lnTo>
                    <a:lnTo>
                      <a:pt x="545" y="429"/>
                    </a:lnTo>
                    <a:lnTo>
                      <a:pt x="545" y="427"/>
                    </a:lnTo>
                    <a:lnTo>
                      <a:pt x="547" y="427"/>
                    </a:lnTo>
                    <a:lnTo>
                      <a:pt x="548" y="426"/>
                    </a:lnTo>
                    <a:lnTo>
                      <a:pt x="548" y="424"/>
                    </a:lnTo>
                    <a:lnTo>
                      <a:pt x="547" y="424"/>
                    </a:lnTo>
                    <a:lnTo>
                      <a:pt x="543" y="424"/>
                    </a:lnTo>
                    <a:lnTo>
                      <a:pt x="542" y="426"/>
                    </a:lnTo>
                    <a:lnTo>
                      <a:pt x="542" y="427"/>
                    </a:lnTo>
                    <a:lnTo>
                      <a:pt x="540" y="427"/>
                    </a:lnTo>
                    <a:lnTo>
                      <a:pt x="538" y="429"/>
                    </a:lnTo>
                    <a:lnTo>
                      <a:pt x="538" y="431"/>
                    </a:lnTo>
                    <a:lnTo>
                      <a:pt x="542" y="436"/>
                    </a:lnTo>
                    <a:lnTo>
                      <a:pt x="543" y="443"/>
                    </a:lnTo>
                    <a:lnTo>
                      <a:pt x="542" y="443"/>
                    </a:lnTo>
                    <a:lnTo>
                      <a:pt x="540" y="444"/>
                    </a:lnTo>
                    <a:lnTo>
                      <a:pt x="537" y="444"/>
                    </a:lnTo>
                    <a:lnTo>
                      <a:pt x="537" y="446"/>
                    </a:lnTo>
                    <a:lnTo>
                      <a:pt x="535" y="444"/>
                    </a:lnTo>
                    <a:lnTo>
                      <a:pt x="535" y="446"/>
                    </a:lnTo>
                    <a:lnTo>
                      <a:pt x="533" y="448"/>
                    </a:lnTo>
                    <a:lnTo>
                      <a:pt x="533" y="451"/>
                    </a:lnTo>
                    <a:lnTo>
                      <a:pt x="533" y="448"/>
                    </a:lnTo>
                    <a:lnTo>
                      <a:pt x="531" y="444"/>
                    </a:lnTo>
                    <a:lnTo>
                      <a:pt x="530" y="443"/>
                    </a:lnTo>
                    <a:lnTo>
                      <a:pt x="530" y="441"/>
                    </a:lnTo>
                    <a:lnTo>
                      <a:pt x="528" y="439"/>
                    </a:lnTo>
                    <a:lnTo>
                      <a:pt x="523" y="432"/>
                    </a:lnTo>
                    <a:lnTo>
                      <a:pt x="520" y="429"/>
                    </a:lnTo>
                    <a:lnTo>
                      <a:pt x="516" y="424"/>
                    </a:lnTo>
                    <a:lnTo>
                      <a:pt x="515" y="420"/>
                    </a:lnTo>
                    <a:lnTo>
                      <a:pt x="511" y="417"/>
                    </a:lnTo>
                    <a:lnTo>
                      <a:pt x="509" y="414"/>
                    </a:lnTo>
                    <a:lnTo>
                      <a:pt x="509" y="412"/>
                    </a:lnTo>
                    <a:lnTo>
                      <a:pt x="508" y="412"/>
                    </a:lnTo>
                    <a:lnTo>
                      <a:pt x="508" y="409"/>
                    </a:lnTo>
                    <a:lnTo>
                      <a:pt x="503" y="402"/>
                    </a:lnTo>
                    <a:lnTo>
                      <a:pt x="499" y="397"/>
                    </a:lnTo>
                    <a:lnTo>
                      <a:pt x="498" y="397"/>
                    </a:lnTo>
                    <a:lnTo>
                      <a:pt x="496" y="395"/>
                    </a:lnTo>
                    <a:lnTo>
                      <a:pt x="496" y="393"/>
                    </a:lnTo>
                    <a:lnTo>
                      <a:pt x="496" y="392"/>
                    </a:lnTo>
                    <a:lnTo>
                      <a:pt x="493" y="390"/>
                    </a:lnTo>
                    <a:lnTo>
                      <a:pt x="491" y="387"/>
                    </a:lnTo>
                    <a:lnTo>
                      <a:pt x="487" y="383"/>
                    </a:lnTo>
                    <a:lnTo>
                      <a:pt x="484" y="382"/>
                    </a:lnTo>
                    <a:lnTo>
                      <a:pt x="482" y="380"/>
                    </a:lnTo>
                    <a:lnTo>
                      <a:pt x="482" y="378"/>
                    </a:lnTo>
                    <a:lnTo>
                      <a:pt x="481" y="375"/>
                    </a:lnTo>
                    <a:lnTo>
                      <a:pt x="481" y="373"/>
                    </a:lnTo>
                    <a:lnTo>
                      <a:pt x="479" y="371"/>
                    </a:lnTo>
                    <a:lnTo>
                      <a:pt x="477" y="370"/>
                    </a:lnTo>
                    <a:lnTo>
                      <a:pt x="481" y="370"/>
                    </a:lnTo>
                    <a:lnTo>
                      <a:pt x="481" y="373"/>
                    </a:lnTo>
                    <a:lnTo>
                      <a:pt x="482" y="373"/>
                    </a:lnTo>
                    <a:lnTo>
                      <a:pt x="482" y="371"/>
                    </a:lnTo>
                    <a:lnTo>
                      <a:pt x="484" y="370"/>
                    </a:lnTo>
                    <a:lnTo>
                      <a:pt x="486" y="370"/>
                    </a:lnTo>
                    <a:lnTo>
                      <a:pt x="486" y="368"/>
                    </a:lnTo>
                    <a:lnTo>
                      <a:pt x="487" y="366"/>
                    </a:lnTo>
                    <a:lnTo>
                      <a:pt x="487" y="365"/>
                    </a:lnTo>
                    <a:lnTo>
                      <a:pt x="487" y="363"/>
                    </a:lnTo>
                    <a:lnTo>
                      <a:pt x="489" y="361"/>
                    </a:lnTo>
                    <a:lnTo>
                      <a:pt x="491" y="361"/>
                    </a:lnTo>
                    <a:lnTo>
                      <a:pt x="491" y="360"/>
                    </a:lnTo>
                    <a:lnTo>
                      <a:pt x="493" y="358"/>
                    </a:lnTo>
                    <a:lnTo>
                      <a:pt x="493" y="356"/>
                    </a:lnTo>
                    <a:lnTo>
                      <a:pt x="493" y="354"/>
                    </a:lnTo>
                    <a:lnTo>
                      <a:pt x="494" y="353"/>
                    </a:lnTo>
                    <a:lnTo>
                      <a:pt x="494" y="348"/>
                    </a:lnTo>
                    <a:lnTo>
                      <a:pt x="496" y="346"/>
                    </a:lnTo>
                    <a:lnTo>
                      <a:pt x="498" y="346"/>
                    </a:lnTo>
                    <a:lnTo>
                      <a:pt x="498" y="344"/>
                    </a:lnTo>
                    <a:lnTo>
                      <a:pt x="498" y="343"/>
                    </a:lnTo>
                    <a:lnTo>
                      <a:pt x="499" y="343"/>
                    </a:lnTo>
                    <a:lnTo>
                      <a:pt x="501" y="341"/>
                    </a:lnTo>
                    <a:lnTo>
                      <a:pt x="501" y="339"/>
                    </a:lnTo>
                    <a:lnTo>
                      <a:pt x="503" y="337"/>
                    </a:lnTo>
                    <a:lnTo>
                      <a:pt x="503" y="336"/>
                    </a:lnTo>
                    <a:lnTo>
                      <a:pt x="504" y="332"/>
                    </a:lnTo>
                    <a:lnTo>
                      <a:pt x="503" y="331"/>
                    </a:lnTo>
                    <a:lnTo>
                      <a:pt x="503" y="327"/>
                    </a:lnTo>
                    <a:lnTo>
                      <a:pt x="501" y="326"/>
                    </a:lnTo>
                    <a:lnTo>
                      <a:pt x="499" y="326"/>
                    </a:lnTo>
                    <a:lnTo>
                      <a:pt x="498" y="326"/>
                    </a:lnTo>
                    <a:lnTo>
                      <a:pt x="496" y="326"/>
                    </a:lnTo>
                    <a:lnTo>
                      <a:pt x="496" y="324"/>
                    </a:lnTo>
                    <a:lnTo>
                      <a:pt x="494" y="324"/>
                    </a:lnTo>
                    <a:lnTo>
                      <a:pt x="494" y="326"/>
                    </a:lnTo>
                    <a:lnTo>
                      <a:pt x="494" y="327"/>
                    </a:lnTo>
                    <a:lnTo>
                      <a:pt x="494" y="331"/>
                    </a:lnTo>
                    <a:lnTo>
                      <a:pt x="496" y="332"/>
                    </a:lnTo>
                    <a:lnTo>
                      <a:pt x="498" y="332"/>
                    </a:lnTo>
                    <a:lnTo>
                      <a:pt x="498" y="336"/>
                    </a:lnTo>
                    <a:lnTo>
                      <a:pt x="496" y="336"/>
                    </a:lnTo>
                    <a:lnTo>
                      <a:pt x="494" y="334"/>
                    </a:lnTo>
                    <a:lnTo>
                      <a:pt x="489" y="332"/>
                    </a:lnTo>
                    <a:lnTo>
                      <a:pt x="491" y="331"/>
                    </a:lnTo>
                    <a:lnTo>
                      <a:pt x="491" y="329"/>
                    </a:lnTo>
                    <a:lnTo>
                      <a:pt x="489" y="329"/>
                    </a:lnTo>
                    <a:lnTo>
                      <a:pt x="489" y="327"/>
                    </a:lnTo>
                    <a:lnTo>
                      <a:pt x="491" y="327"/>
                    </a:lnTo>
                    <a:lnTo>
                      <a:pt x="489" y="324"/>
                    </a:lnTo>
                    <a:lnTo>
                      <a:pt x="489" y="322"/>
                    </a:lnTo>
                    <a:lnTo>
                      <a:pt x="487" y="321"/>
                    </a:lnTo>
                    <a:lnTo>
                      <a:pt x="484" y="321"/>
                    </a:lnTo>
                    <a:lnTo>
                      <a:pt x="481" y="321"/>
                    </a:lnTo>
                    <a:lnTo>
                      <a:pt x="479" y="322"/>
                    </a:lnTo>
                    <a:lnTo>
                      <a:pt x="472" y="324"/>
                    </a:lnTo>
                    <a:lnTo>
                      <a:pt x="472" y="326"/>
                    </a:lnTo>
                    <a:lnTo>
                      <a:pt x="474" y="327"/>
                    </a:lnTo>
                    <a:lnTo>
                      <a:pt x="476" y="327"/>
                    </a:lnTo>
                    <a:lnTo>
                      <a:pt x="477" y="327"/>
                    </a:lnTo>
                    <a:lnTo>
                      <a:pt x="482" y="327"/>
                    </a:lnTo>
                    <a:lnTo>
                      <a:pt x="481" y="329"/>
                    </a:lnTo>
                    <a:lnTo>
                      <a:pt x="484" y="331"/>
                    </a:lnTo>
                    <a:lnTo>
                      <a:pt x="487" y="329"/>
                    </a:lnTo>
                    <a:lnTo>
                      <a:pt x="487" y="332"/>
                    </a:lnTo>
                    <a:lnTo>
                      <a:pt x="486" y="332"/>
                    </a:lnTo>
                    <a:lnTo>
                      <a:pt x="486" y="334"/>
                    </a:lnTo>
                    <a:lnTo>
                      <a:pt x="486" y="336"/>
                    </a:lnTo>
                    <a:lnTo>
                      <a:pt x="487" y="337"/>
                    </a:lnTo>
                    <a:lnTo>
                      <a:pt x="486" y="339"/>
                    </a:lnTo>
                    <a:lnTo>
                      <a:pt x="484" y="341"/>
                    </a:lnTo>
                    <a:lnTo>
                      <a:pt x="484" y="344"/>
                    </a:lnTo>
                    <a:lnTo>
                      <a:pt x="484" y="346"/>
                    </a:lnTo>
                    <a:lnTo>
                      <a:pt x="484" y="348"/>
                    </a:lnTo>
                    <a:lnTo>
                      <a:pt x="484" y="349"/>
                    </a:lnTo>
                    <a:lnTo>
                      <a:pt x="482" y="351"/>
                    </a:lnTo>
                    <a:lnTo>
                      <a:pt x="481" y="351"/>
                    </a:lnTo>
                    <a:lnTo>
                      <a:pt x="481" y="349"/>
                    </a:lnTo>
                    <a:lnTo>
                      <a:pt x="481" y="351"/>
                    </a:lnTo>
                    <a:lnTo>
                      <a:pt x="479" y="351"/>
                    </a:lnTo>
                    <a:lnTo>
                      <a:pt x="477" y="351"/>
                    </a:lnTo>
                    <a:lnTo>
                      <a:pt x="477" y="353"/>
                    </a:lnTo>
                    <a:lnTo>
                      <a:pt x="477" y="354"/>
                    </a:lnTo>
                    <a:lnTo>
                      <a:pt x="477" y="356"/>
                    </a:lnTo>
                    <a:lnTo>
                      <a:pt x="477" y="358"/>
                    </a:lnTo>
                    <a:lnTo>
                      <a:pt x="479" y="358"/>
                    </a:lnTo>
                    <a:lnTo>
                      <a:pt x="479" y="360"/>
                    </a:lnTo>
                    <a:lnTo>
                      <a:pt x="477" y="361"/>
                    </a:lnTo>
                    <a:lnTo>
                      <a:pt x="476" y="361"/>
                    </a:lnTo>
                    <a:lnTo>
                      <a:pt x="476" y="360"/>
                    </a:lnTo>
                    <a:lnTo>
                      <a:pt x="476" y="358"/>
                    </a:lnTo>
                    <a:lnTo>
                      <a:pt x="476" y="351"/>
                    </a:lnTo>
                    <a:lnTo>
                      <a:pt x="474" y="349"/>
                    </a:lnTo>
                    <a:lnTo>
                      <a:pt x="474" y="348"/>
                    </a:lnTo>
                    <a:lnTo>
                      <a:pt x="472" y="348"/>
                    </a:lnTo>
                    <a:lnTo>
                      <a:pt x="471" y="344"/>
                    </a:lnTo>
                    <a:lnTo>
                      <a:pt x="469" y="343"/>
                    </a:lnTo>
                    <a:lnTo>
                      <a:pt x="465" y="341"/>
                    </a:lnTo>
                    <a:lnTo>
                      <a:pt x="465" y="339"/>
                    </a:lnTo>
                    <a:lnTo>
                      <a:pt x="462" y="336"/>
                    </a:lnTo>
                    <a:lnTo>
                      <a:pt x="462" y="332"/>
                    </a:lnTo>
                    <a:lnTo>
                      <a:pt x="462" y="331"/>
                    </a:lnTo>
                    <a:lnTo>
                      <a:pt x="462" y="327"/>
                    </a:lnTo>
                    <a:lnTo>
                      <a:pt x="462" y="324"/>
                    </a:lnTo>
                    <a:lnTo>
                      <a:pt x="464" y="324"/>
                    </a:lnTo>
                    <a:lnTo>
                      <a:pt x="464" y="326"/>
                    </a:lnTo>
                    <a:lnTo>
                      <a:pt x="464" y="327"/>
                    </a:lnTo>
                    <a:lnTo>
                      <a:pt x="462" y="331"/>
                    </a:lnTo>
                    <a:lnTo>
                      <a:pt x="464" y="331"/>
                    </a:lnTo>
                    <a:lnTo>
                      <a:pt x="464" y="327"/>
                    </a:lnTo>
                    <a:lnTo>
                      <a:pt x="465" y="326"/>
                    </a:lnTo>
                    <a:lnTo>
                      <a:pt x="465" y="324"/>
                    </a:lnTo>
                    <a:lnTo>
                      <a:pt x="465" y="321"/>
                    </a:lnTo>
                    <a:lnTo>
                      <a:pt x="465" y="319"/>
                    </a:lnTo>
                    <a:lnTo>
                      <a:pt x="465" y="315"/>
                    </a:lnTo>
                    <a:lnTo>
                      <a:pt x="465" y="314"/>
                    </a:lnTo>
                    <a:lnTo>
                      <a:pt x="464" y="309"/>
                    </a:lnTo>
                    <a:lnTo>
                      <a:pt x="464" y="307"/>
                    </a:lnTo>
                    <a:lnTo>
                      <a:pt x="464" y="305"/>
                    </a:lnTo>
                    <a:lnTo>
                      <a:pt x="464" y="304"/>
                    </a:lnTo>
                    <a:lnTo>
                      <a:pt x="462" y="304"/>
                    </a:lnTo>
                    <a:lnTo>
                      <a:pt x="462" y="302"/>
                    </a:lnTo>
                    <a:lnTo>
                      <a:pt x="462" y="300"/>
                    </a:lnTo>
                    <a:lnTo>
                      <a:pt x="465" y="295"/>
                    </a:lnTo>
                    <a:lnTo>
                      <a:pt x="464" y="295"/>
                    </a:lnTo>
                    <a:lnTo>
                      <a:pt x="464" y="293"/>
                    </a:lnTo>
                    <a:lnTo>
                      <a:pt x="464" y="292"/>
                    </a:lnTo>
                    <a:lnTo>
                      <a:pt x="465" y="290"/>
                    </a:lnTo>
                    <a:lnTo>
                      <a:pt x="467" y="287"/>
                    </a:lnTo>
                    <a:lnTo>
                      <a:pt x="465" y="287"/>
                    </a:lnTo>
                    <a:lnTo>
                      <a:pt x="465" y="283"/>
                    </a:lnTo>
                    <a:lnTo>
                      <a:pt x="467" y="282"/>
                    </a:lnTo>
                    <a:lnTo>
                      <a:pt x="467" y="278"/>
                    </a:lnTo>
                    <a:lnTo>
                      <a:pt x="467" y="275"/>
                    </a:lnTo>
                    <a:lnTo>
                      <a:pt x="467" y="273"/>
                    </a:lnTo>
                    <a:lnTo>
                      <a:pt x="469" y="271"/>
                    </a:lnTo>
                    <a:lnTo>
                      <a:pt x="469" y="270"/>
                    </a:lnTo>
                    <a:lnTo>
                      <a:pt x="469" y="268"/>
                    </a:lnTo>
                    <a:lnTo>
                      <a:pt x="469" y="266"/>
                    </a:lnTo>
                    <a:lnTo>
                      <a:pt x="469" y="265"/>
                    </a:lnTo>
                    <a:lnTo>
                      <a:pt x="469" y="261"/>
                    </a:lnTo>
                    <a:lnTo>
                      <a:pt x="469" y="260"/>
                    </a:lnTo>
                    <a:lnTo>
                      <a:pt x="469" y="258"/>
                    </a:lnTo>
                    <a:lnTo>
                      <a:pt x="469" y="256"/>
                    </a:lnTo>
                    <a:lnTo>
                      <a:pt x="469" y="254"/>
                    </a:lnTo>
                    <a:lnTo>
                      <a:pt x="467" y="253"/>
                    </a:lnTo>
                    <a:lnTo>
                      <a:pt x="469" y="251"/>
                    </a:lnTo>
                    <a:lnTo>
                      <a:pt x="467" y="249"/>
                    </a:lnTo>
                    <a:lnTo>
                      <a:pt x="467" y="246"/>
                    </a:lnTo>
                    <a:lnTo>
                      <a:pt x="467" y="243"/>
                    </a:lnTo>
                    <a:lnTo>
                      <a:pt x="467" y="241"/>
                    </a:lnTo>
                    <a:lnTo>
                      <a:pt x="467" y="239"/>
                    </a:lnTo>
                    <a:lnTo>
                      <a:pt x="465" y="238"/>
                    </a:lnTo>
                    <a:lnTo>
                      <a:pt x="467" y="238"/>
                    </a:lnTo>
                    <a:lnTo>
                      <a:pt x="467" y="234"/>
                    </a:lnTo>
                    <a:lnTo>
                      <a:pt x="467" y="232"/>
                    </a:lnTo>
                    <a:lnTo>
                      <a:pt x="465" y="231"/>
                    </a:lnTo>
                    <a:lnTo>
                      <a:pt x="465" y="227"/>
                    </a:lnTo>
                    <a:lnTo>
                      <a:pt x="465" y="226"/>
                    </a:lnTo>
                    <a:lnTo>
                      <a:pt x="465" y="224"/>
                    </a:lnTo>
                    <a:lnTo>
                      <a:pt x="465" y="222"/>
                    </a:lnTo>
                    <a:lnTo>
                      <a:pt x="465" y="221"/>
                    </a:lnTo>
                    <a:lnTo>
                      <a:pt x="464" y="221"/>
                    </a:lnTo>
                    <a:lnTo>
                      <a:pt x="462" y="221"/>
                    </a:lnTo>
                    <a:lnTo>
                      <a:pt x="460" y="221"/>
                    </a:lnTo>
                    <a:lnTo>
                      <a:pt x="459" y="217"/>
                    </a:lnTo>
                    <a:lnTo>
                      <a:pt x="457" y="216"/>
                    </a:lnTo>
                    <a:lnTo>
                      <a:pt x="455" y="214"/>
                    </a:lnTo>
                    <a:lnTo>
                      <a:pt x="455" y="210"/>
                    </a:lnTo>
                    <a:lnTo>
                      <a:pt x="454" y="212"/>
                    </a:lnTo>
                    <a:lnTo>
                      <a:pt x="452" y="210"/>
                    </a:lnTo>
                    <a:lnTo>
                      <a:pt x="454" y="210"/>
                    </a:lnTo>
                    <a:lnTo>
                      <a:pt x="454" y="207"/>
                    </a:lnTo>
                    <a:lnTo>
                      <a:pt x="452" y="205"/>
                    </a:lnTo>
                    <a:lnTo>
                      <a:pt x="450" y="204"/>
                    </a:lnTo>
                    <a:lnTo>
                      <a:pt x="447" y="204"/>
                    </a:lnTo>
                    <a:lnTo>
                      <a:pt x="445" y="200"/>
                    </a:lnTo>
                    <a:lnTo>
                      <a:pt x="447" y="200"/>
                    </a:lnTo>
                    <a:lnTo>
                      <a:pt x="448" y="200"/>
                    </a:lnTo>
                    <a:lnTo>
                      <a:pt x="448" y="199"/>
                    </a:lnTo>
                    <a:lnTo>
                      <a:pt x="447" y="197"/>
                    </a:lnTo>
                    <a:lnTo>
                      <a:pt x="447" y="195"/>
                    </a:lnTo>
                    <a:lnTo>
                      <a:pt x="445" y="193"/>
                    </a:lnTo>
                    <a:lnTo>
                      <a:pt x="442" y="193"/>
                    </a:lnTo>
                    <a:lnTo>
                      <a:pt x="440" y="195"/>
                    </a:lnTo>
                    <a:lnTo>
                      <a:pt x="437" y="193"/>
                    </a:lnTo>
                    <a:lnTo>
                      <a:pt x="435" y="195"/>
                    </a:lnTo>
                    <a:lnTo>
                      <a:pt x="433" y="195"/>
                    </a:lnTo>
                    <a:lnTo>
                      <a:pt x="432" y="195"/>
                    </a:lnTo>
                    <a:lnTo>
                      <a:pt x="430" y="193"/>
                    </a:lnTo>
                    <a:lnTo>
                      <a:pt x="428" y="197"/>
                    </a:lnTo>
                    <a:lnTo>
                      <a:pt x="428" y="199"/>
                    </a:lnTo>
                    <a:lnTo>
                      <a:pt x="426" y="200"/>
                    </a:lnTo>
                    <a:lnTo>
                      <a:pt x="425" y="200"/>
                    </a:lnTo>
                    <a:lnTo>
                      <a:pt x="425" y="199"/>
                    </a:lnTo>
                    <a:lnTo>
                      <a:pt x="423" y="199"/>
                    </a:lnTo>
                    <a:lnTo>
                      <a:pt x="423" y="195"/>
                    </a:lnTo>
                    <a:lnTo>
                      <a:pt x="421" y="193"/>
                    </a:lnTo>
                    <a:lnTo>
                      <a:pt x="421" y="192"/>
                    </a:lnTo>
                    <a:lnTo>
                      <a:pt x="421" y="188"/>
                    </a:lnTo>
                    <a:lnTo>
                      <a:pt x="421" y="187"/>
                    </a:lnTo>
                    <a:lnTo>
                      <a:pt x="420" y="185"/>
                    </a:lnTo>
                    <a:lnTo>
                      <a:pt x="418" y="185"/>
                    </a:lnTo>
                    <a:lnTo>
                      <a:pt x="416" y="185"/>
                    </a:lnTo>
                    <a:lnTo>
                      <a:pt x="415" y="183"/>
                    </a:lnTo>
                    <a:lnTo>
                      <a:pt x="413" y="185"/>
                    </a:lnTo>
                    <a:lnTo>
                      <a:pt x="413" y="183"/>
                    </a:lnTo>
                    <a:lnTo>
                      <a:pt x="411" y="182"/>
                    </a:lnTo>
                    <a:lnTo>
                      <a:pt x="411" y="180"/>
                    </a:lnTo>
                    <a:lnTo>
                      <a:pt x="411" y="178"/>
                    </a:lnTo>
                    <a:lnTo>
                      <a:pt x="410" y="177"/>
                    </a:lnTo>
                    <a:lnTo>
                      <a:pt x="408" y="175"/>
                    </a:lnTo>
                    <a:lnTo>
                      <a:pt x="408" y="173"/>
                    </a:lnTo>
                    <a:lnTo>
                      <a:pt x="406" y="170"/>
                    </a:lnTo>
                    <a:lnTo>
                      <a:pt x="404" y="170"/>
                    </a:lnTo>
                    <a:lnTo>
                      <a:pt x="401" y="170"/>
                    </a:lnTo>
                    <a:lnTo>
                      <a:pt x="399" y="170"/>
                    </a:lnTo>
                    <a:lnTo>
                      <a:pt x="398" y="168"/>
                    </a:lnTo>
                    <a:lnTo>
                      <a:pt x="398" y="166"/>
                    </a:lnTo>
                    <a:lnTo>
                      <a:pt x="396" y="166"/>
                    </a:lnTo>
                    <a:lnTo>
                      <a:pt x="393" y="165"/>
                    </a:lnTo>
                    <a:lnTo>
                      <a:pt x="393" y="163"/>
                    </a:lnTo>
                    <a:lnTo>
                      <a:pt x="391" y="163"/>
                    </a:lnTo>
                    <a:lnTo>
                      <a:pt x="389" y="161"/>
                    </a:lnTo>
                    <a:lnTo>
                      <a:pt x="388" y="161"/>
                    </a:lnTo>
                    <a:lnTo>
                      <a:pt x="389" y="160"/>
                    </a:lnTo>
                    <a:lnTo>
                      <a:pt x="388" y="156"/>
                    </a:lnTo>
                    <a:lnTo>
                      <a:pt x="388" y="153"/>
                    </a:lnTo>
                    <a:lnTo>
                      <a:pt x="388" y="151"/>
                    </a:lnTo>
                    <a:lnTo>
                      <a:pt x="386" y="149"/>
                    </a:lnTo>
                    <a:lnTo>
                      <a:pt x="386" y="146"/>
                    </a:lnTo>
                    <a:lnTo>
                      <a:pt x="382" y="144"/>
                    </a:lnTo>
                    <a:lnTo>
                      <a:pt x="382" y="146"/>
                    </a:lnTo>
                    <a:lnTo>
                      <a:pt x="381" y="146"/>
                    </a:lnTo>
                    <a:lnTo>
                      <a:pt x="379" y="144"/>
                    </a:lnTo>
                    <a:lnTo>
                      <a:pt x="379" y="143"/>
                    </a:lnTo>
                    <a:lnTo>
                      <a:pt x="377" y="143"/>
                    </a:lnTo>
                    <a:lnTo>
                      <a:pt x="376" y="141"/>
                    </a:lnTo>
                    <a:lnTo>
                      <a:pt x="374" y="141"/>
                    </a:lnTo>
                    <a:lnTo>
                      <a:pt x="372" y="141"/>
                    </a:lnTo>
                    <a:lnTo>
                      <a:pt x="372" y="139"/>
                    </a:lnTo>
                    <a:lnTo>
                      <a:pt x="371" y="138"/>
                    </a:lnTo>
                    <a:lnTo>
                      <a:pt x="369" y="138"/>
                    </a:lnTo>
                    <a:lnTo>
                      <a:pt x="369" y="136"/>
                    </a:lnTo>
                    <a:lnTo>
                      <a:pt x="369" y="134"/>
                    </a:lnTo>
                    <a:lnTo>
                      <a:pt x="367" y="133"/>
                    </a:lnTo>
                    <a:lnTo>
                      <a:pt x="367" y="131"/>
                    </a:lnTo>
                    <a:lnTo>
                      <a:pt x="365" y="129"/>
                    </a:lnTo>
                    <a:lnTo>
                      <a:pt x="364" y="129"/>
                    </a:lnTo>
                    <a:lnTo>
                      <a:pt x="362" y="124"/>
                    </a:lnTo>
                    <a:lnTo>
                      <a:pt x="360" y="124"/>
                    </a:lnTo>
                    <a:lnTo>
                      <a:pt x="359" y="122"/>
                    </a:lnTo>
                    <a:lnTo>
                      <a:pt x="357" y="121"/>
                    </a:lnTo>
                    <a:lnTo>
                      <a:pt x="350" y="119"/>
                    </a:lnTo>
                    <a:lnTo>
                      <a:pt x="347" y="116"/>
                    </a:lnTo>
                    <a:lnTo>
                      <a:pt x="343" y="116"/>
                    </a:lnTo>
                    <a:lnTo>
                      <a:pt x="342" y="116"/>
                    </a:lnTo>
                    <a:lnTo>
                      <a:pt x="335" y="110"/>
                    </a:lnTo>
                    <a:lnTo>
                      <a:pt x="333" y="110"/>
                    </a:lnTo>
                    <a:lnTo>
                      <a:pt x="335" y="110"/>
                    </a:lnTo>
                    <a:lnTo>
                      <a:pt x="333" y="110"/>
                    </a:lnTo>
                    <a:lnTo>
                      <a:pt x="332" y="109"/>
                    </a:lnTo>
                    <a:lnTo>
                      <a:pt x="328" y="107"/>
                    </a:lnTo>
                    <a:lnTo>
                      <a:pt x="328" y="105"/>
                    </a:lnTo>
                    <a:lnTo>
                      <a:pt x="325" y="105"/>
                    </a:lnTo>
                    <a:lnTo>
                      <a:pt x="323" y="105"/>
                    </a:lnTo>
                    <a:lnTo>
                      <a:pt x="321" y="105"/>
                    </a:lnTo>
                    <a:lnTo>
                      <a:pt x="321" y="107"/>
                    </a:lnTo>
                    <a:lnTo>
                      <a:pt x="320" y="107"/>
                    </a:lnTo>
                    <a:lnTo>
                      <a:pt x="318" y="107"/>
                    </a:lnTo>
                    <a:lnTo>
                      <a:pt x="318" y="109"/>
                    </a:lnTo>
                    <a:lnTo>
                      <a:pt x="316" y="107"/>
                    </a:lnTo>
                    <a:lnTo>
                      <a:pt x="316" y="109"/>
                    </a:lnTo>
                    <a:lnTo>
                      <a:pt x="315" y="110"/>
                    </a:lnTo>
                    <a:lnTo>
                      <a:pt x="313" y="110"/>
                    </a:lnTo>
                    <a:lnTo>
                      <a:pt x="311" y="110"/>
                    </a:lnTo>
                    <a:lnTo>
                      <a:pt x="310" y="109"/>
                    </a:lnTo>
                    <a:lnTo>
                      <a:pt x="306" y="109"/>
                    </a:lnTo>
                    <a:lnTo>
                      <a:pt x="305" y="107"/>
                    </a:lnTo>
                    <a:lnTo>
                      <a:pt x="305" y="109"/>
                    </a:lnTo>
                    <a:lnTo>
                      <a:pt x="303" y="109"/>
                    </a:lnTo>
                    <a:lnTo>
                      <a:pt x="303" y="110"/>
                    </a:lnTo>
                    <a:lnTo>
                      <a:pt x="305" y="110"/>
                    </a:lnTo>
                    <a:lnTo>
                      <a:pt x="305" y="112"/>
                    </a:lnTo>
                    <a:lnTo>
                      <a:pt x="303" y="112"/>
                    </a:lnTo>
                    <a:lnTo>
                      <a:pt x="303" y="114"/>
                    </a:lnTo>
                    <a:lnTo>
                      <a:pt x="301" y="114"/>
                    </a:lnTo>
                    <a:lnTo>
                      <a:pt x="299" y="112"/>
                    </a:lnTo>
                    <a:lnTo>
                      <a:pt x="298" y="114"/>
                    </a:lnTo>
                    <a:lnTo>
                      <a:pt x="296" y="114"/>
                    </a:lnTo>
                    <a:lnTo>
                      <a:pt x="296" y="117"/>
                    </a:lnTo>
                    <a:lnTo>
                      <a:pt x="298" y="122"/>
                    </a:lnTo>
                    <a:lnTo>
                      <a:pt x="299" y="122"/>
                    </a:lnTo>
                    <a:lnTo>
                      <a:pt x="299" y="124"/>
                    </a:lnTo>
                    <a:lnTo>
                      <a:pt x="299" y="126"/>
                    </a:lnTo>
                    <a:lnTo>
                      <a:pt x="301" y="129"/>
                    </a:lnTo>
                    <a:lnTo>
                      <a:pt x="299" y="131"/>
                    </a:lnTo>
                    <a:lnTo>
                      <a:pt x="298" y="133"/>
                    </a:lnTo>
                    <a:lnTo>
                      <a:pt x="294" y="131"/>
                    </a:lnTo>
                    <a:lnTo>
                      <a:pt x="293" y="131"/>
                    </a:lnTo>
                    <a:lnTo>
                      <a:pt x="291" y="131"/>
                    </a:lnTo>
                    <a:lnTo>
                      <a:pt x="289" y="129"/>
                    </a:lnTo>
                    <a:lnTo>
                      <a:pt x="286" y="131"/>
                    </a:lnTo>
                    <a:lnTo>
                      <a:pt x="284" y="131"/>
                    </a:lnTo>
                    <a:lnTo>
                      <a:pt x="282" y="133"/>
                    </a:lnTo>
                    <a:lnTo>
                      <a:pt x="279" y="134"/>
                    </a:lnTo>
                    <a:lnTo>
                      <a:pt x="277" y="136"/>
                    </a:lnTo>
                    <a:lnTo>
                      <a:pt x="277" y="138"/>
                    </a:lnTo>
                    <a:lnTo>
                      <a:pt x="274" y="139"/>
                    </a:lnTo>
                    <a:lnTo>
                      <a:pt x="274" y="141"/>
                    </a:lnTo>
                    <a:lnTo>
                      <a:pt x="272" y="143"/>
                    </a:lnTo>
                    <a:lnTo>
                      <a:pt x="271" y="143"/>
                    </a:lnTo>
                    <a:lnTo>
                      <a:pt x="267" y="146"/>
                    </a:lnTo>
                    <a:lnTo>
                      <a:pt x="266" y="148"/>
                    </a:lnTo>
                    <a:lnTo>
                      <a:pt x="264" y="148"/>
                    </a:lnTo>
                    <a:lnTo>
                      <a:pt x="259" y="151"/>
                    </a:lnTo>
                    <a:lnTo>
                      <a:pt x="259" y="153"/>
                    </a:lnTo>
                    <a:lnTo>
                      <a:pt x="255" y="155"/>
                    </a:lnTo>
                    <a:lnTo>
                      <a:pt x="254" y="156"/>
                    </a:lnTo>
                    <a:lnTo>
                      <a:pt x="254" y="155"/>
                    </a:lnTo>
                    <a:lnTo>
                      <a:pt x="254" y="153"/>
                    </a:lnTo>
                    <a:lnTo>
                      <a:pt x="255" y="151"/>
                    </a:lnTo>
                    <a:lnTo>
                      <a:pt x="254" y="149"/>
                    </a:lnTo>
                    <a:lnTo>
                      <a:pt x="252" y="149"/>
                    </a:lnTo>
                    <a:lnTo>
                      <a:pt x="250" y="149"/>
                    </a:lnTo>
                    <a:lnTo>
                      <a:pt x="250" y="151"/>
                    </a:lnTo>
                    <a:lnTo>
                      <a:pt x="250" y="155"/>
                    </a:lnTo>
                    <a:lnTo>
                      <a:pt x="249" y="155"/>
                    </a:lnTo>
                    <a:lnTo>
                      <a:pt x="247" y="155"/>
                    </a:lnTo>
                    <a:lnTo>
                      <a:pt x="247" y="156"/>
                    </a:lnTo>
                    <a:lnTo>
                      <a:pt x="247" y="158"/>
                    </a:lnTo>
                    <a:lnTo>
                      <a:pt x="245" y="158"/>
                    </a:lnTo>
                    <a:lnTo>
                      <a:pt x="242" y="160"/>
                    </a:lnTo>
                    <a:lnTo>
                      <a:pt x="238" y="158"/>
                    </a:lnTo>
                    <a:lnTo>
                      <a:pt x="235" y="160"/>
                    </a:lnTo>
                    <a:lnTo>
                      <a:pt x="233" y="160"/>
                    </a:lnTo>
                    <a:lnTo>
                      <a:pt x="232" y="161"/>
                    </a:lnTo>
                    <a:lnTo>
                      <a:pt x="228" y="161"/>
                    </a:lnTo>
                    <a:lnTo>
                      <a:pt x="225" y="163"/>
                    </a:lnTo>
                    <a:lnTo>
                      <a:pt x="221" y="165"/>
                    </a:lnTo>
                    <a:lnTo>
                      <a:pt x="220" y="165"/>
                    </a:lnTo>
                    <a:lnTo>
                      <a:pt x="216" y="165"/>
                    </a:lnTo>
                    <a:lnTo>
                      <a:pt x="215" y="166"/>
                    </a:lnTo>
                    <a:lnTo>
                      <a:pt x="215" y="168"/>
                    </a:lnTo>
                    <a:lnTo>
                      <a:pt x="213" y="166"/>
                    </a:lnTo>
                    <a:lnTo>
                      <a:pt x="211" y="165"/>
                    </a:lnTo>
                    <a:lnTo>
                      <a:pt x="210" y="160"/>
                    </a:lnTo>
                    <a:lnTo>
                      <a:pt x="206" y="153"/>
                    </a:lnTo>
                    <a:lnTo>
                      <a:pt x="206" y="149"/>
                    </a:lnTo>
                    <a:lnTo>
                      <a:pt x="206" y="148"/>
                    </a:lnTo>
                    <a:lnTo>
                      <a:pt x="206" y="146"/>
                    </a:lnTo>
                    <a:lnTo>
                      <a:pt x="208" y="144"/>
                    </a:lnTo>
                    <a:lnTo>
                      <a:pt x="208" y="146"/>
                    </a:lnTo>
                    <a:lnTo>
                      <a:pt x="208" y="149"/>
                    </a:lnTo>
                    <a:lnTo>
                      <a:pt x="208" y="153"/>
                    </a:lnTo>
                    <a:lnTo>
                      <a:pt x="210" y="156"/>
                    </a:lnTo>
                    <a:lnTo>
                      <a:pt x="211" y="163"/>
                    </a:lnTo>
                    <a:lnTo>
                      <a:pt x="213" y="165"/>
                    </a:lnTo>
                    <a:lnTo>
                      <a:pt x="215" y="165"/>
                    </a:lnTo>
                    <a:lnTo>
                      <a:pt x="216" y="165"/>
                    </a:lnTo>
                    <a:lnTo>
                      <a:pt x="216" y="163"/>
                    </a:lnTo>
                    <a:lnTo>
                      <a:pt x="216" y="153"/>
                    </a:lnTo>
                    <a:lnTo>
                      <a:pt x="216" y="151"/>
                    </a:lnTo>
                    <a:lnTo>
                      <a:pt x="215" y="149"/>
                    </a:lnTo>
                    <a:lnTo>
                      <a:pt x="215" y="148"/>
                    </a:lnTo>
                    <a:lnTo>
                      <a:pt x="213" y="148"/>
                    </a:lnTo>
                    <a:lnTo>
                      <a:pt x="211" y="144"/>
                    </a:lnTo>
                    <a:lnTo>
                      <a:pt x="210" y="141"/>
                    </a:lnTo>
                    <a:lnTo>
                      <a:pt x="208" y="139"/>
                    </a:lnTo>
                    <a:lnTo>
                      <a:pt x="206" y="138"/>
                    </a:lnTo>
                    <a:lnTo>
                      <a:pt x="205" y="138"/>
                    </a:lnTo>
                    <a:lnTo>
                      <a:pt x="201" y="136"/>
                    </a:lnTo>
                    <a:lnTo>
                      <a:pt x="199" y="136"/>
                    </a:lnTo>
                    <a:lnTo>
                      <a:pt x="198" y="136"/>
                    </a:lnTo>
                    <a:lnTo>
                      <a:pt x="196" y="136"/>
                    </a:lnTo>
                    <a:lnTo>
                      <a:pt x="193" y="133"/>
                    </a:lnTo>
                    <a:lnTo>
                      <a:pt x="189" y="129"/>
                    </a:lnTo>
                    <a:lnTo>
                      <a:pt x="188" y="127"/>
                    </a:lnTo>
                    <a:lnTo>
                      <a:pt x="186" y="126"/>
                    </a:lnTo>
                    <a:lnTo>
                      <a:pt x="184" y="126"/>
                    </a:lnTo>
                    <a:lnTo>
                      <a:pt x="183" y="126"/>
                    </a:lnTo>
                    <a:lnTo>
                      <a:pt x="177" y="124"/>
                    </a:lnTo>
                    <a:lnTo>
                      <a:pt x="176" y="121"/>
                    </a:lnTo>
                    <a:lnTo>
                      <a:pt x="172" y="119"/>
                    </a:lnTo>
                    <a:lnTo>
                      <a:pt x="171" y="117"/>
                    </a:lnTo>
                    <a:lnTo>
                      <a:pt x="167" y="116"/>
                    </a:lnTo>
                    <a:lnTo>
                      <a:pt x="161" y="112"/>
                    </a:lnTo>
                    <a:lnTo>
                      <a:pt x="157" y="110"/>
                    </a:lnTo>
                    <a:lnTo>
                      <a:pt x="150" y="107"/>
                    </a:lnTo>
                    <a:lnTo>
                      <a:pt x="142" y="104"/>
                    </a:lnTo>
                    <a:lnTo>
                      <a:pt x="130" y="100"/>
                    </a:lnTo>
                    <a:lnTo>
                      <a:pt x="122" y="100"/>
                    </a:lnTo>
                    <a:lnTo>
                      <a:pt x="116" y="99"/>
                    </a:lnTo>
                    <a:lnTo>
                      <a:pt x="113" y="99"/>
                    </a:lnTo>
                    <a:lnTo>
                      <a:pt x="111" y="99"/>
                    </a:lnTo>
                    <a:lnTo>
                      <a:pt x="108" y="99"/>
                    </a:lnTo>
                    <a:lnTo>
                      <a:pt x="106" y="99"/>
                    </a:lnTo>
                    <a:lnTo>
                      <a:pt x="105" y="99"/>
                    </a:lnTo>
                    <a:lnTo>
                      <a:pt x="101" y="99"/>
                    </a:lnTo>
                    <a:lnTo>
                      <a:pt x="93" y="99"/>
                    </a:lnTo>
                    <a:lnTo>
                      <a:pt x="83" y="100"/>
                    </a:lnTo>
                    <a:lnTo>
                      <a:pt x="78" y="102"/>
                    </a:lnTo>
                    <a:lnTo>
                      <a:pt x="74" y="102"/>
                    </a:lnTo>
                    <a:lnTo>
                      <a:pt x="69" y="104"/>
                    </a:lnTo>
                    <a:lnTo>
                      <a:pt x="67" y="104"/>
                    </a:lnTo>
                    <a:lnTo>
                      <a:pt x="47" y="110"/>
                    </a:lnTo>
                    <a:lnTo>
                      <a:pt x="44" y="112"/>
                    </a:lnTo>
                    <a:lnTo>
                      <a:pt x="39" y="114"/>
                    </a:lnTo>
                    <a:lnTo>
                      <a:pt x="37" y="112"/>
                    </a:lnTo>
                    <a:lnTo>
                      <a:pt x="35" y="112"/>
                    </a:lnTo>
                    <a:lnTo>
                      <a:pt x="33" y="114"/>
                    </a:lnTo>
                    <a:lnTo>
                      <a:pt x="30" y="114"/>
                    </a:lnTo>
                    <a:lnTo>
                      <a:pt x="25" y="117"/>
                    </a:lnTo>
                    <a:lnTo>
                      <a:pt x="17" y="119"/>
                    </a:lnTo>
                    <a:lnTo>
                      <a:pt x="22" y="116"/>
                    </a:lnTo>
                    <a:lnTo>
                      <a:pt x="22" y="110"/>
                    </a:lnTo>
                    <a:lnTo>
                      <a:pt x="22" y="109"/>
                    </a:lnTo>
                    <a:lnTo>
                      <a:pt x="22" y="105"/>
                    </a:lnTo>
                    <a:lnTo>
                      <a:pt x="23" y="104"/>
                    </a:lnTo>
                    <a:lnTo>
                      <a:pt x="22" y="95"/>
                    </a:lnTo>
                    <a:lnTo>
                      <a:pt x="20" y="94"/>
                    </a:lnTo>
                    <a:lnTo>
                      <a:pt x="23" y="80"/>
                    </a:lnTo>
                    <a:lnTo>
                      <a:pt x="23" y="78"/>
                    </a:lnTo>
                    <a:lnTo>
                      <a:pt x="23" y="77"/>
                    </a:lnTo>
                    <a:lnTo>
                      <a:pt x="22" y="75"/>
                    </a:lnTo>
                    <a:lnTo>
                      <a:pt x="18" y="73"/>
                    </a:lnTo>
                    <a:lnTo>
                      <a:pt x="15" y="72"/>
                    </a:lnTo>
                    <a:lnTo>
                      <a:pt x="13" y="70"/>
                    </a:lnTo>
                    <a:lnTo>
                      <a:pt x="10" y="68"/>
                    </a:lnTo>
                    <a:lnTo>
                      <a:pt x="1" y="58"/>
                    </a:lnTo>
                    <a:lnTo>
                      <a:pt x="0" y="56"/>
                    </a:lnTo>
                    <a:lnTo>
                      <a:pt x="1" y="51"/>
                    </a:lnTo>
                    <a:lnTo>
                      <a:pt x="3" y="48"/>
                    </a:lnTo>
                    <a:lnTo>
                      <a:pt x="3" y="43"/>
                    </a:lnTo>
                    <a:lnTo>
                      <a:pt x="1" y="41"/>
                    </a:lnTo>
                    <a:lnTo>
                      <a:pt x="5" y="41"/>
                    </a:lnTo>
                    <a:lnTo>
                      <a:pt x="6" y="41"/>
                    </a:lnTo>
                    <a:lnTo>
                      <a:pt x="11" y="39"/>
                    </a:lnTo>
                    <a:lnTo>
                      <a:pt x="13" y="39"/>
                    </a:lnTo>
                    <a:lnTo>
                      <a:pt x="15" y="39"/>
                    </a:lnTo>
                    <a:lnTo>
                      <a:pt x="17" y="39"/>
                    </a:lnTo>
                    <a:lnTo>
                      <a:pt x="22" y="39"/>
                    </a:lnTo>
                    <a:lnTo>
                      <a:pt x="23" y="39"/>
                    </a:lnTo>
                    <a:lnTo>
                      <a:pt x="25" y="39"/>
                    </a:lnTo>
                    <a:lnTo>
                      <a:pt x="27" y="38"/>
                    </a:lnTo>
                    <a:lnTo>
                      <a:pt x="28" y="38"/>
                    </a:lnTo>
                    <a:lnTo>
                      <a:pt x="32" y="38"/>
                    </a:lnTo>
                    <a:lnTo>
                      <a:pt x="40" y="38"/>
                    </a:lnTo>
                    <a:lnTo>
                      <a:pt x="49" y="36"/>
                    </a:lnTo>
                    <a:lnTo>
                      <a:pt x="50" y="36"/>
                    </a:lnTo>
                    <a:lnTo>
                      <a:pt x="52" y="36"/>
                    </a:lnTo>
                    <a:lnTo>
                      <a:pt x="64" y="34"/>
                    </a:lnTo>
                    <a:lnTo>
                      <a:pt x="66" y="34"/>
                    </a:lnTo>
                    <a:lnTo>
                      <a:pt x="69" y="34"/>
                    </a:lnTo>
                    <a:lnTo>
                      <a:pt x="72" y="34"/>
                    </a:lnTo>
                    <a:lnTo>
                      <a:pt x="78" y="34"/>
                    </a:lnTo>
                    <a:lnTo>
                      <a:pt x="81" y="34"/>
                    </a:lnTo>
                    <a:lnTo>
                      <a:pt x="83" y="34"/>
                    </a:lnTo>
                    <a:lnTo>
                      <a:pt x="91" y="33"/>
                    </a:lnTo>
                    <a:lnTo>
                      <a:pt x="93" y="33"/>
                    </a:lnTo>
                    <a:lnTo>
                      <a:pt x="96" y="33"/>
                    </a:lnTo>
                    <a:lnTo>
                      <a:pt x="101" y="33"/>
                    </a:lnTo>
                    <a:lnTo>
                      <a:pt x="106" y="31"/>
                    </a:lnTo>
                    <a:lnTo>
                      <a:pt x="108" y="31"/>
                    </a:lnTo>
                    <a:lnTo>
                      <a:pt x="110" y="31"/>
                    </a:lnTo>
                    <a:lnTo>
                      <a:pt x="115" y="31"/>
                    </a:lnTo>
                    <a:lnTo>
                      <a:pt x="116" y="31"/>
                    </a:lnTo>
                    <a:lnTo>
                      <a:pt x="125" y="29"/>
                    </a:lnTo>
                    <a:lnTo>
                      <a:pt x="127" y="29"/>
                    </a:lnTo>
                    <a:lnTo>
                      <a:pt x="137" y="27"/>
                    </a:lnTo>
                    <a:lnTo>
                      <a:pt x="138" y="27"/>
                    </a:lnTo>
                    <a:lnTo>
                      <a:pt x="184" y="22"/>
                    </a:lnTo>
                    <a:lnTo>
                      <a:pt x="186" y="22"/>
                    </a:lnTo>
                    <a:lnTo>
                      <a:pt x="215" y="19"/>
                    </a:lnTo>
                    <a:close/>
                  </a:path>
                </a:pathLst>
              </a:custGeom>
              <a:solidFill>
                <a:srgbClr val="A1C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Freeform 287"/>
              <p:cNvSpPr>
                <a:spLocks/>
              </p:cNvSpPr>
              <p:nvPr/>
            </p:nvSpPr>
            <p:spPr bwMode="auto">
              <a:xfrm>
                <a:off x="8315326" y="5308600"/>
                <a:ext cx="9525" cy="7938"/>
              </a:xfrm>
              <a:custGeom>
                <a:avLst/>
                <a:gdLst>
                  <a:gd name="T0" fmla="*/ 5 w 6"/>
                  <a:gd name="T1" fmla="*/ 5 h 5"/>
                  <a:gd name="T2" fmla="*/ 1 w 6"/>
                  <a:gd name="T3" fmla="*/ 5 h 5"/>
                  <a:gd name="T4" fmla="*/ 0 w 6"/>
                  <a:gd name="T5" fmla="*/ 3 h 5"/>
                  <a:gd name="T6" fmla="*/ 1 w 6"/>
                  <a:gd name="T7" fmla="*/ 2 h 5"/>
                  <a:gd name="T8" fmla="*/ 1 w 6"/>
                  <a:gd name="T9" fmla="*/ 0 h 5"/>
                  <a:gd name="T10" fmla="*/ 3 w 6"/>
                  <a:gd name="T11" fmla="*/ 0 h 5"/>
                  <a:gd name="T12" fmla="*/ 6 w 6"/>
                  <a:gd name="T13" fmla="*/ 0 h 5"/>
                  <a:gd name="T14" fmla="*/ 6 w 6"/>
                  <a:gd name="T15" fmla="*/ 2 h 5"/>
                  <a:gd name="T16" fmla="*/ 6 w 6"/>
                  <a:gd name="T17" fmla="*/ 3 h 5"/>
                  <a:gd name="T18" fmla="*/ 5 w 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5" y="5"/>
                    </a:moveTo>
                    <a:lnTo>
                      <a:pt x="1" y="5"/>
                    </a:lnTo>
                    <a:lnTo>
                      <a:pt x="0" y="3"/>
                    </a:lnTo>
                    <a:lnTo>
                      <a:pt x="1" y="2"/>
                    </a:lnTo>
                    <a:lnTo>
                      <a:pt x="1" y="0"/>
                    </a:lnTo>
                    <a:lnTo>
                      <a:pt x="3" y="0"/>
                    </a:lnTo>
                    <a:lnTo>
                      <a:pt x="6" y="0"/>
                    </a:lnTo>
                    <a:lnTo>
                      <a:pt x="6" y="2"/>
                    </a:lnTo>
                    <a:lnTo>
                      <a:pt x="6" y="3"/>
                    </a:lnTo>
                    <a:lnTo>
                      <a:pt x="5"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Freeform 288"/>
              <p:cNvSpPr>
                <a:spLocks/>
              </p:cNvSpPr>
              <p:nvPr/>
            </p:nvSpPr>
            <p:spPr bwMode="auto">
              <a:xfrm>
                <a:off x="8443913" y="5273675"/>
                <a:ext cx="4763" cy="4763"/>
              </a:xfrm>
              <a:custGeom>
                <a:avLst/>
                <a:gdLst>
                  <a:gd name="T0" fmla="*/ 3 w 3"/>
                  <a:gd name="T1" fmla="*/ 0 h 3"/>
                  <a:gd name="T2" fmla="*/ 3 w 3"/>
                  <a:gd name="T3" fmla="*/ 2 h 3"/>
                  <a:gd name="T4" fmla="*/ 0 w 3"/>
                  <a:gd name="T5" fmla="*/ 3 h 3"/>
                  <a:gd name="T6" fmla="*/ 2 w 3"/>
                  <a:gd name="T7" fmla="*/ 3 h 3"/>
                  <a:gd name="T8" fmla="*/ 2 w 3"/>
                  <a:gd name="T9" fmla="*/ 2 h 3"/>
                  <a:gd name="T10" fmla="*/ 3 w 3"/>
                  <a:gd name="T11" fmla="*/ 2 h 3"/>
                  <a:gd name="T12" fmla="*/ 3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0"/>
                    </a:moveTo>
                    <a:lnTo>
                      <a:pt x="3" y="2"/>
                    </a:lnTo>
                    <a:lnTo>
                      <a:pt x="0" y="3"/>
                    </a:lnTo>
                    <a:lnTo>
                      <a:pt x="2" y="3"/>
                    </a:lnTo>
                    <a:lnTo>
                      <a:pt x="2" y="2"/>
                    </a:lnTo>
                    <a:lnTo>
                      <a:pt x="3" y="2"/>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Freeform 289"/>
              <p:cNvSpPr>
                <a:spLocks/>
              </p:cNvSpPr>
              <p:nvPr/>
            </p:nvSpPr>
            <p:spPr bwMode="auto">
              <a:xfrm>
                <a:off x="8367713" y="5265738"/>
                <a:ext cx="76200" cy="42863"/>
              </a:xfrm>
              <a:custGeom>
                <a:avLst/>
                <a:gdLst>
                  <a:gd name="T0" fmla="*/ 41 w 48"/>
                  <a:gd name="T1" fmla="*/ 3 h 27"/>
                  <a:gd name="T2" fmla="*/ 44 w 48"/>
                  <a:gd name="T3" fmla="*/ 5 h 27"/>
                  <a:gd name="T4" fmla="*/ 46 w 48"/>
                  <a:gd name="T5" fmla="*/ 8 h 27"/>
                  <a:gd name="T6" fmla="*/ 46 w 48"/>
                  <a:gd name="T7" fmla="*/ 8 h 27"/>
                  <a:gd name="T8" fmla="*/ 39 w 48"/>
                  <a:gd name="T9" fmla="*/ 13 h 27"/>
                  <a:gd name="T10" fmla="*/ 38 w 48"/>
                  <a:gd name="T11" fmla="*/ 12 h 27"/>
                  <a:gd name="T12" fmla="*/ 34 w 48"/>
                  <a:gd name="T13" fmla="*/ 12 h 27"/>
                  <a:gd name="T14" fmla="*/ 31 w 48"/>
                  <a:gd name="T15" fmla="*/ 12 h 27"/>
                  <a:gd name="T16" fmla="*/ 31 w 48"/>
                  <a:gd name="T17" fmla="*/ 12 h 27"/>
                  <a:gd name="T18" fmla="*/ 28 w 48"/>
                  <a:gd name="T19" fmla="*/ 10 h 27"/>
                  <a:gd name="T20" fmla="*/ 28 w 48"/>
                  <a:gd name="T21" fmla="*/ 13 h 27"/>
                  <a:gd name="T22" fmla="*/ 24 w 48"/>
                  <a:gd name="T23" fmla="*/ 17 h 27"/>
                  <a:gd name="T24" fmla="*/ 14 w 48"/>
                  <a:gd name="T25" fmla="*/ 22 h 27"/>
                  <a:gd name="T26" fmla="*/ 12 w 48"/>
                  <a:gd name="T27" fmla="*/ 25 h 27"/>
                  <a:gd name="T28" fmla="*/ 7 w 48"/>
                  <a:gd name="T29" fmla="*/ 25 h 27"/>
                  <a:gd name="T30" fmla="*/ 4 w 48"/>
                  <a:gd name="T31" fmla="*/ 27 h 27"/>
                  <a:gd name="T32" fmla="*/ 0 w 48"/>
                  <a:gd name="T33" fmla="*/ 25 h 27"/>
                  <a:gd name="T34" fmla="*/ 2 w 48"/>
                  <a:gd name="T35" fmla="*/ 24 h 27"/>
                  <a:gd name="T36" fmla="*/ 5 w 48"/>
                  <a:gd name="T37" fmla="*/ 22 h 27"/>
                  <a:gd name="T38" fmla="*/ 9 w 48"/>
                  <a:gd name="T39" fmla="*/ 22 h 27"/>
                  <a:gd name="T40" fmla="*/ 12 w 48"/>
                  <a:gd name="T41" fmla="*/ 20 h 27"/>
                  <a:gd name="T42" fmla="*/ 14 w 48"/>
                  <a:gd name="T43" fmla="*/ 19 h 27"/>
                  <a:gd name="T44" fmla="*/ 17 w 48"/>
                  <a:gd name="T45" fmla="*/ 15 h 27"/>
                  <a:gd name="T46" fmla="*/ 19 w 48"/>
                  <a:gd name="T47" fmla="*/ 13 h 27"/>
                  <a:gd name="T48" fmla="*/ 21 w 48"/>
                  <a:gd name="T49" fmla="*/ 12 h 27"/>
                  <a:gd name="T50" fmla="*/ 24 w 48"/>
                  <a:gd name="T51" fmla="*/ 10 h 27"/>
                  <a:gd name="T52" fmla="*/ 26 w 48"/>
                  <a:gd name="T53" fmla="*/ 7 h 27"/>
                  <a:gd name="T54" fmla="*/ 29 w 48"/>
                  <a:gd name="T55" fmla="*/ 5 h 27"/>
                  <a:gd name="T56" fmla="*/ 31 w 48"/>
                  <a:gd name="T57" fmla="*/ 2 h 27"/>
                  <a:gd name="T58" fmla="*/ 33 w 48"/>
                  <a:gd name="T59" fmla="*/ 3 h 27"/>
                  <a:gd name="T60" fmla="*/ 33 w 48"/>
                  <a:gd name="T61" fmla="*/ 0 h 27"/>
                  <a:gd name="T62" fmla="*/ 36 w 48"/>
                  <a:gd name="T6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7">
                    <a:moveTo>
                      <a:pt x="38" y="2"/>
                    </a:moveTo>
                    <a:lnTo>
                      <a:pt x="41" y="3"/>
                    </a:lnTo>
                    <a:lnTo>
                      <a:pt x="44" y="3"/>
                    </a:lnTo>
                    <a:lnTo>
                      <a:pt x="44" y="5"/>
                    </a:lnTo>
                    <a:lnTo>
                      <a:pt x="44" y="7"/>
                    </a:lnTo>
                    <a:lnTo>
                      <a:pt x="46" y="8"/>
                    </a:lnTo>
                    <a:lnTo>
                      <a:pt x="48" y="8"/>
                    </a:lnTo>
                    <a:lnTo>
                      <a:pt x="46" y="8"/>
                    </a:lnTo>
                    <a:lnTo>
                      <a:pt x="44" y="10"/>
                    </a:lnTo>
                    <a:lnTo>
                      <a:pt x="39" y="13"/>
                    </a:lnTo>
                    <a:lnTo>
                      <a:pt x="38" y="13"/>
                    </a:lnTo>
                    <a:lnTo>
                      <a:pt x="38" y="12"/>
                    </a:lnTo>
                    <a:lnTo>
                      <a:pt x="36" y="12"/>
                    </a:lnTo>
                    <a:lnTo>
                      <a:pt x="34" y="12"/>
                    </a:lnTo>
                    <a:lnTo>
                      <a:pt x="33" y="12"/>
                    </a:lnTo>
                    <a:lnTo>
                      <a:pt x="31" y="12"/>
                    </a:lnTo>
                    <a:lnTo>
                      <a:pt x="29" y="12"/>
                    </a:lnTo>
                    <a:lnTo>
                      <a:pt x="31" y="12"/>
                    </a:lnTo>
                    <a:lnTo>
                      <a:pt x="29" y="10"/>
                    </a:lnTo>
                    <a:lnTo>
                      <a:pt x="28" y="10"/>
                    </a:lnTo>
                    <a:lnTo>
                      <a:pt x="28" y="12"/>
                    </a:lnTo>
                    <a:lnTo>
                      <a:pt x="28" y="13"/>
                    </a:lnTo>
                    <a:lnTo>
                      <a:pt x="28" y="15"/>
                    </a:lnTo>
                    <a:lnTo>
                      <a:pt x="24" y="17"/>
                    </a:lnTo>
                    <a:lnTo>
                      <a:pt x="19" y="20"/>
                    </a:lnTo>
                    <a:lnTo>
                      <a:pt x="14" y="22"/>
                    </a:lnTo>
                    <a:lnTo>
                      <a:pt x="14" y="24"/>
                    </a:lnTo>
                    <a:lnTo>
                      <a:pt x="12" y="25"/>
                    </a:lnTo>
                    <a:lnTo>
                      <a:pt x="12" y="24"/>
                    </a:lnTo>
                    <a:lnTo>
                      <a:pt x="7" y="25"/>
                    </a:lnTo>
                    <a:lnTo>
                      <a:pt x="5" y="27"/>
                    </a:lnTo>
                    <a:lnTo>
                      <a:pt x="4" y="27"/>
                    </a:lnTo>
                    <a:lnTo>
                      <a:pt x="0" y="27"/>
                    </a:lnTo>
                    <a:lnTo>
                      <a:pt x="0" y="25"/>
                    </a:lnTo>
                    <a:lnTo>
                      <a:pt x="2" y="25"/>
                    </a:lnTo>
                    <a:lnTo>
                      <a:pt x="2" y="24"/>
                    </a:lnTo>
                    <a:lnTo>
                      <a:pt x="4" y="24"/>
                    </a:lnTo>
                    <a:lnTo>
                      <a:pt x="5" y="22"/>
                    </a:lnTo>
                    <a:lnTo>
                      <a:pt x="7" y="22"/>
                    </a:lnTo>
                    <a:lnTo>
                      <a:pt x="9" y="22"/>
                    </a:lnTo>
                    <a:lnTo>
                      <a:pt x="11" y="20"/>
                    </a:lnTo>
                    <a:lnTo>
                      <a:pt x="12" y="20"/>
                    </a:lnTo>
                    <a:lnTo>
                      <a:pt x="12" y="19"/>
                    </a:lnTo>
                    <a:lnTo>
                      <a:pt x="14" y="19"/>
                    </a:lnTo>
                    <a:lnTo>
                      <a:pt x="16" y="17"/>
                    </a:lnTo>
                    <a:lnTo>
                      <a:pt x="17" y="15"/>
                    </a:lnTo>
                    <a:lnTo>
                      <a:pt x="17" y="13"/>
                    </a:lnTo>
                    <a:lnTo>
                      <a:pt x="19" y="13"/>
                    </a:lnTo>
                    <a:lnTo>
                      <a:pt x="21" y="13"/>
                    </a:lnTo>
                    <a:lnTo>
                      <a:pt x="21" y="12"/>
                    </a:lnTo>
                    <a:lnTo>
                      <a:pt x="22" y="8"/>
                    </a:lnTo>
                    <a:lnTo>
                      <a:pt x="24" y="10"/>
                    </a:lnTo>
                    <a:lnTo>
                      <a:pt x="26" y="8"/>
                    </a:lnTo>
                    <a:lnTo>
                      <a:pt x="26" y="7"/>
                    </a:lnTo>
                    <a:lnTo>
                      <a:pt x="28" y="5"/>
                    </a:lnTo>
                    <a:lnTo>
                      <a:pt x="29" y="5"/>
                    </a:lnTo>
                    <a:lnTo>
                      <a:pt x="31" y="5"/>
                    </a:lnTo>
                    <a:lnTo>
                      <a:pt x="31" y="2"/>
                    </a:lnTo>
                    <a:lnTo>
                      <a:pt x="33" y="2"/>
                    </a:lnTo>
                    <a:lnTo>
                      <a:pt x="33" y="3"/>
                    </a:lnTo>
                    <a:lnTo>
                      <a:pt x="34" y="2"/>
                    </a:lnTo>
                    <a:lnTo>
                      <a:pt x="33" y="0"/>
                    </a:lnTo>
                    <a:lnTo>
                      <a:pt x="34" y="0"/>
                    </a:lnTo>
                    <a:lnTo>
                      <a:pt x="36" y="0"/>
                    </a:lnTo>
                    <a:lnTo>
                      <a:pt x="38"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Freeform 290"/>
              <p:cNvSpPr>
                <a:spLocks/>
              </p:cNvSpPr>
              <p:nvPr/>
            </p:nvSpPr>
            <p:spPr bwMode="auto">
              <a:xfrm>
                <a:off x="8429626" y="5259388"/>
                <a:ext cx="11113" cy="9525"/>
              </a:xfrm>
              <a:custGeom>
                <a:avLst/>
                <a:gdLst>
                  <a:gd name="T0" fmla="*/ 5 w 7"/>
                  <a:gd name="T1" fmla="*/ 2 h 6"/>
                  <a:gd name="T2" fmla="*/ 7 w 7"/>
                  <a:gd name="T3" fmla="*/ 4 h 6"/>
                  <a:gd name="T4" fmla="*/ 7 w 7"/>
                  <a:gd name="T5" fmla="*/ 6 h 6"/>
                  <a:gd name="T6" fmla="*/ 5 w 7"/>
                  <a:gd name="T7" fmla="*/ 6 h 6"/>
                  <a:gd name="T8" fmla="*/ 4 w 7"/>
                  <a:gd name="T9" fmla="*/ 6 h 6"/>
                  <a:gd name="T10" fmla="*/ 2 w 7"/>
                  <a:gd name="T11" fmla="*/ 4 h 6"/>
                  <a:gd name="T12" fmla="*/ 0 w 7"/>
                  <a:gd name="T13" fmla="*/ 2 h 6"/>
                  <a:gd name="T14" fmla="*/ 2 w 7"/>
                  <a:gd name="T15" fmla="*/ 2 h 6"/>
                  <a:gd name="T16" fmla="*/ 4 w 7"/>
                  <a:gd name="T17" fmla="*/ 2 h 6"/>
                  <a:gd name="T18" fmla="*/ 4 w 7"/>
                  <a:gd name="T19" fmla="*/ 0 h 6"/>
                  <a:gd name="T20" fmla="*/ 4 w 7"/>
                  <a:gd name="T21" fmla="*/ 2 h 6"/>
                  <a:gd name="T22" fmla="*/ 5 w 7"/>
                  <a:gd name="T2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6">
                    <a:moveTo>
                      <a:pt x="5" y="2"/>
                    </a:moveTo>
                    <a:lnTo>
                      <a:pt x="7" y="4"/>
                    </a:lnTo>
                    <a:lnTo>
                      <a:pt x="7" y="6"/>
                    </a:lnTo>
                    <a:lnTo>
                      <a:pt x="5" y="6"/>
                    </a:lnTo>
                    <a:lnTo>
                      <a:pt x="4" y="6"/>
                    </a:lnTo>
                    <a:lnTo>
                      <a:pt x="2" y="4"/>
                    </a:lnTo>
                    <a:lnTo>
                      <a:pt x="0" y="2"/>
                    </a:lnTo>
                    <a:lnTo>
                      <a:pt x="2" y="2"/>
                    </a:lnTo>
                    <a:lnTo>
                      <a:pt x="4" y="2"/>
                    </a:lnTo>
                    <a:lnTo>
                      <a:pt x="4" y="0"/>
                    </a:lnTo>
                    <a:lnTo>
                      <a:pt x="4" y="2"/>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Freeform 291"/>
              <p:cNvSpPr>
                <a:spLocks/>
              </p:cNvSpPr>
              <p:nvPr/>
            </p:nvSpPr>
            <p:spPr bwMode="auto">
              <a:xfrm>
                <a:off x="8467726" y="5249863"/>
                <a:ext cx="30163" cy="19050"/>
              </a:xfrm>
              <a:custGeom>
                <a:avLst/>
                <a:gdLst>
                  <a:gd name="T0" fmla="*/ 19 w 19"/>
                  <a:gd name="T1" fmla="*/ 0 h 12"/>
                  <a:gd name="T2" fmla="*/ 19 w 19"/>
                  <a:gd name="T3" fmla="*/ 1 h 12"/>
                  <a:gd name="T4" fmla="*/ 15 w 19"/>
                  <a:gd name="T5" fmla="*/ 1 h 12"/>
                  <a:gd name="T6" fmla="*/ 9 w 19"/>
                  <a:gd name="T7" fmla="*/ 8 h 12"/>
                  <a:gd name="T8" fmla="*/ 7 w 19"/>
                  <a:gd name="T9" fmla="*/ 6 h 12"/>
                  <a:gd name="T10" fmla="*/ 5 w 19"/>
                  <a:gd name="T11" fmla="*/ 8 h 12"/>
                  <a:gd name="T12" fmla="*/ 5 w 19"/>
                  <a:gd name="T13" fmla="*/ 10 h 12"/>
                  <a:gd name="T14" fmla="*/ 3 w 19"/>
                  <a:gd name="T15" fmla="*/ 10 h 12"/>
                  <a:gd name="T16" fmla="*/ 3 w 19"/>
                  <a:gd name="T17" fmla="*/ 12 h 12"/>
                  <a:gd name="T18" fmla="*/ 2 w 19"/>
                  <a:gd name="T19" fmla="*/ 12 h 12"/>
                  <a:gd name="T20" fmla="*/ 0 w 19"/>
                  <a:gd name="T21" fmla="*/ 10 h 12"/>
                  <a:gd name="T22" fmla="*/ 2 w 19"/>
                  <a:gd name="T23" fmla="*/ 10 h 12"/>
                  <a:gd name="T24" fmla="*/ 5 w 19"/>
                  <a:gd name="T25" fmla="*/ 8 h 12"/>
                  <a:gd name="T26" fmla="*/ 5 w 19"/>
                  <a:gd name="T27" fmla="*/ 6 h 12"/>
                  <a:gd name="T28" fmla="*/ 7 w 19"/>
                  <a:gd name="T29" fmla="*/ 5 h 12"/>
                  <a:gd name="T30" fmla="*/ 9 w 19"/>
                  <a:gd name="T31" fmla="*/ 6 h 12"/>
                  <a:gd name="T32" fmla="*/ 10 w 19"/>
                  <a:gd name="T33" fmla="*/ 5 h 12"/>
                  <a:gd name="T34" fmla="*/ 12 w 19"/>
                  <a:gd name="T35" fmla="*/ 3 h 12"/>
                  <a:gd name="T36" fmla="*/ 14 w 19"/>
                  <a:gd name="T37" fmla="*/ 1 h 12"/>
                  <a:gd name="T38" fmla="*/ 19 w 19"/>
                  <a:gd name="T3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2">
                    <a:moveTo>
                      <a:pt x="19" y="0"/>
                    </a:moveTo>
                    <a:lnTo>
                      <a:pt x="19" y="1"/>
                    </a:lnTo>
                    <a:lnTo>
                      <a:pt x="15" y="1"/>
                    </a:lnTo>
                    <a:lnTo>
                      <a:pt x="9" y="8"/>
                    </a:lnTo>
                    <a:lnTo>
                      <a:pt x="7" y="6"/>
                    </a:lnTo>
                    <a:lnTo>
                      <a:pt x="5" y="8"/>
                    </a:lnTo>
                    <a:lnTo>
                      <a:pt x="5" y="10"/>
                    </a:lnTo>
                    <a:lnTo>
                      <a:pt x="3" y="10"/>
                    </a:lnTo>
                    <a:lnTo>
                      <a:pt x="3" y="12"/>
                    </a:lnTo>
                    <a:lnTo>
                      <a:pt x="2" y="12"/>
                    </a:lnTo>
                    <a:lnTo>
                      <a:pt x="0" y="10"/>
                    </a:lnTo>
                    <a:lnTo>
                      <a:pt x="2" y="10"/>
                    </a:lnTo>
                    <a:lnTo>
                      <a:pt x="5" y="8"/>
                    </a:lnTo>
                    <a:lnTo>
                      <a:pt x="5" y="6"/>
                    </a:lnTo>
                    <a:lnTo>
                      <a:pt x="7" y="5"/>
                    </a:lnTo>
                    <a:lnTo>
                      <a:pt x="9" y="6"/>
                    </a:lnTo>
                    <a:lnTo>
                      <a:pt x="10" y="5"/>
                    </a:lnTo>
                    <a:lnTo>
                      <a:pt x="12" y="3"/>
                    </a:lnTo>
                    <a:lnTo>
                      <a:pt x="14" y="1"/>
                    </a:lnTo>
                    <a:lnTo>
                      <a:pt x="1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Freeform 292"/>
              <p:cNvSpPr>
                <a:spLocks/>
              </p:cNvSpPr>
              <p:nvPr/>
            </p:nvSpPr>
            <p:spPr bwMode="auto">
              <a:xfrm>
                <a:off x="8497888" y="5246688"/>
                <a:ext cx="1588" cy="31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Freeform 293"/>
              <p:cNvSpPr>
                <a:spLocks/>
              </p:cNvSpPr>
              <p:nvPr/>
            </p:nvSpPr>
            <p:spPr bwMode="auto">
              <a:xfrm>
                <a:off x="8505826" y="5235575"/>
                <a:ext cx="7938" cy="7938"/>
              </a:xfrm>
              <a:custGeom>
                <a:avLst/>
                <a:gdLst>
                  <a:gd name="T0" fmla="*/ 5 w 5"/>
                  <a:gd name="T1" fmla="*/ 2 h 5"/>
                  <a:gd name="T2" fmla="*/ 5 w 5"/>
                  <a:gd name="T3" fmla="*/ 4 h 5"/>
                  <a:gd name="T4" fmla="*/ 2 w 5"/>
                  <a:gd name="T5" fmla="*/ 4 h 5"/>
                  <a:gd name="T6" fmla="*/ 0 w 5"/>
                  <a:gd name="T7" fmla="*/ 5 h 5"/>
                  <a:gd name="T8" fmla="*/ 2 w 5"/>
                  <a:gd name="T9" fmla="*/ 4 h 5"/>
                  <a:gd name="T10" fmla="*/ 2 w 5"/>
                  <a:gd name="T11" fmla="*/ 2 h 5"/>
                  <a:gd name="T12" fmla="*/ 5 w 5"/>
                  <a:gd name="T13" fmla="*/ 0 h 5"/>
                  <a:gd name="T14" fmla="*/ 5 w 5"/>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2"/>
                    </a:moveTo>
                    <a:lnTo>
                      <a:pt x="5" y="4"/>
                    </a:lnTo>
                    <a:lnTo>
                      <a:pt x="2" y="4"/>
                    </a:lnTo>
                    <a:lnTo>
                      <a:pt x="0" y="5"/>
                    </a:lnTo>
                    <a:lnTo>
                      <a:pt x="2" y="4"/>
                    </a:lnTo>
                    <a:lnTo>
                      <a:pt x="2" y="2"/>
                    </a:lnTo>
                    <a:lnTo>
                      <a:pt x="5" y="0"/>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Freeform 294"/>
              <p:cNvSpPr>
                <a:spLocks/>
              </p:cNvSpPr>
              <p:nvPr/>
            </p:nvSpPr>
            <p:spPr bwMode="auto">
              <a:xfrm>
                <a:off x="8516938" y="5224463"/>
                <a:ext cx="9525" cy="11113"/>
              </a:xfrm>
              <a:custGeom>
                <a:avLst/>
                <a:gdLst>
                  <a:gd name="T0" fmla="*/ 5 w 6"/>
                  <a:gd name="T1" fmla="*/ 2 h 7"/>
                  <a:gd name="T2" fmla="*/ 5 w 6"/>
                  <a:gd name="T3" fmla="*/ 4 h 7"/>
                  <a:gd name="T4" fmla="*/ 0 w 6"/>
                  <a:gd name="T5" fmla="*/ 7 h 7"/>
                  <a:gd name="T6" fmla="*/ 1 w 6"/>
                  <a:gd name="T7" fmla="*/ 6 h 7"/>
                  <a:gd name="T8" fmla="*/ 1 w 6"/>
                  <a:gd name="T9" fmla="*/ 4 h 7"/>
                  <a:gd name="T10" fmla="*/ 3 w 6"/>
                  <a:gd name="T11" fmla="*/ 4 h 7"/>
                  <a:gd name="T12" fmla="*/ 5 w 6"/>
                  <a:gd name="T13" fmla="*/ 2 h 7"/>
                  <a:gd name="T14" fmla="*/ 6 w 6"/>
                  <a:gd name="T15" fmla="*/ 0 h 7"/>
                  <a:gd name="T16" fmla="*/ 5 w 6"/>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5" y="2"/>
                    </a:moveTo>
                    <a:lnTo>
                      <a:pt x="5" y="4"/>
                    </a:lnTo>
                    <a:lnTo>
                      <a:pt x="0" y="7"/>
                    </a:lnTo>
                    <a:lnTo>
                      <a:pt x="1" y="6"/>
                    </a:lnTo>
                    <a:lnTo>
                      <a:pt x="1" y="4"/>
                    </a:lnTo>
                    <a:lnTo>
                      <a:pt x="3" y="4"/>
                    </a:lnTo>
                    <a:lnTo>
                      <a:pt x="5" y="2"/>
                    </a:lnTo>
                    <a:lnTo>
                      <a:pt x="6" y="0"/>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Freeform 295"/>
              <p:cNvSpPr>
                <a:spLocks/>
              </p:cNvSpPr>
              <p:nvPr/>
            </p:nvSpPr>
            <p:spPr bwMode="auto">
              <a:xfrm>
                <a:off x="8529638" y="5106988"/>
                <a:ext cx="57150" cy="115888"/>
              </a:xfrm>
              <a:custGeom>
                <a:avLst/>
                <a:gdLst>
                  <a:gd name="T0" fmla="*/ 29 w 36"/>
                  <a:gd name="T1" fmla="*/ 27 h 73"/>
                  <a:gd name="T2" fmla="*/ 24 w 36"/>
                  <a:gd name="T3" fmla="*/ 37 h 73"/>
                  <a:gd name="T4" fmla="*/ 24 w 36"/>
                  <a:gd name="T5" fmla="*/ 41 h 73"/>
                  <a:gd name="T6" fmla="*/ 20 w 36"/>
                  <a:gd name="T7" fmla="*/ 47 h 73"/>
                  <a:gd name="T8" fmla="*/ 17 w 36"/>
                  <a:gd name="T9" fmla="*/ 51 h 73"/>
                  <a:gd name="T10" fmla="*/ 14 w 36"/>
                  <a:gd name="T11" fmla="*/ 56 h 73"/>
                  <a:gd name="T12" fmla="*/ 10 w 36"/>
                  <a:gd name="T13" fmla="*/ 61 h 73"/>
                  <a:gd name="T14" fmla="*/ 7 w 36"/>
                  <a:gd name="T15" fmla="*/ 66 h 73"/>
                  <a:gd name="T16" fmla="*/ 5 w 36"/>
                  <a:gd name="T17" fmla="*/ 68 h 73"/>
                  <a:gd name="T18" fmla="*/ 0 w 36"/>
                  <a:gd name="T19" fmla="*/ 73 h 73"/>
                  <a:gd name="T20" fmla="*/ 3 w 36"/>
                  <a:gd name="T21" fmla="*/ 69 h 73"/>
                  <a:gd name="T22" fmla="*/ 5 w 36"/>
                  <a:gd name="T23" fmla="*/ 66 h 73"/>
                  <a:gd name="T24" fmla="*/ 9 w 36"/>
                  <a:gd name="T25" fmla="*/ 64 h 73"/>
                  <a:gd name="T26" fmla="*/ 10 w 36"/>
                  <a:gd name="T27" fmla="*/ 59 h 73"/>
                  <a:gd name="T28" fmla="*/ 12 w 36"/>
                  <a:gd name="T29" fmla="*/ 58 h 73"/>
                  <a:gd name="T30" fmla="*/ 14 w 36"/>
                  <a:gd name="T31" fmla="*/ 54 h 73"/>
                  <a:gd name="T32" fmla="*/ 15 w 36"/>
                  <a:gd name="T33" fmla="*/ 49 h 73"/>
                  <a:gd name="T34" fmla="*/ 12 w 36"/>
                  <a:gd name="T35" fmla="*/ 49 h 73"/>
                  <a:gd name="T36" fmla="*/ 14 w 36"/>
                  <a:gd name="T37" fmla="*/ 49 h 73"/>
                  <a:gd name="T38" fmla="*/ 17 w 36"/>
                  <a:gd name="T39" fmla="*/ 49 h 73"/>
                  <a:gd name="T40" fmla="*/ 17 w 36"/>
                  <a:gd name="T41" fmla="*/ 46 h 73"/>
                  <a:gd name="T42" fmla="*/ 15 w 36"/>
                  <a:gd name="T43" fmla="*/ 42 h 73"/>
                  <a:gd name="T44" fmla="*/ 20 w 36"/>
                  <a:gd name="T45" fmla="*/ 42 h 73"/>
                  <a:gd name="T46" fmla="*/ 20 w 36"/>
                  <a:gd name="T47" fmla="*/ 39 h 73"/>
                  <a:gd name="T48" fmla="*/ 22 w 36"/>
                  <a:gd name="T49" fmla="*/ 36 h 73"/>
                  <a:gd name="T50" fmla="*/ 25 w 36"/>
                  <a:gd name="T51" fmla="*/ 32 h 73"/>
                  <a:gd name="T52" fmla="*/ 24 w 36"/>
                  <a:gd name="T53" fmla="*/ 29 h 73"/>
                  <a:gd name="T54" fmla="*/ 22 w 36"/>
                  <a:gd name="T55" fmla="*/ 27 h 73"/>
                  <a:gd name="T56" fmla="*/ 25 w 36"/>
                  <a:gd name="T57" fmla="*/ 25 h 73"/>
                  <a:gd name="T58" fmla="*/ 27 w 36"/>
                  <a:gd name="T59" fmla="*/ 22 h 73"/>
                  <a:gd name="T60" fmla="*/ 29 w 36"/>
                  <a:gd name="T61" fmla="*/ 19 h 73"/>
                  <a:gd name="T62" fmla="*/ 29 w 36"/>
                  <a:gd name="T63" fmla="*/ 15 h 73"/>
                  <a:gd name="T64" fmla="*/ 32 w 36"/>
                  <a:gd name="T65" fmla="*/ 12 h 73"/>
                  <a:gd name="T66" fmla="*/ 34 w 36"/>
                  <a:gd name="T67" fmla="*/ 8 h 73"/>
                  <a:gd name="T68" fmla="*/ 34 w 36"/>
                  <a:gd name="T69" fmla="*/ 5 h 73"/>
                  <a:gd name="T70" fmla="*/ 34 w 36"/>
                  <a:gd name="T71" fmla="*/ 2 h 73"/>
                  <a:gd name="T72" fmla="*/ 36 w 36"/>
                  <a:gd name="T73" fmla="*/ 3 h 73"/>
                  <a:gd name="T74" fmla="*/ 34 w 36"/>
                  <a:gd name="T75" fmla="*/ 12 h 73"/>
                  <a:gd name="T76" fmla="*/ 32 w 36"/>
                  <a:gd name="T77" fmla="*/ 17 h 73"/>
                  <a:gd name="T78" fmla="*/ 31 w 36"/>
                  <a:gd name="T79" fmla="*/ 19 h 73"/>
                  <a:gd name="T80" fmla="*/ 31 w 36"/>
                  <a:gd name="T81"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 h="73">
                    <a:moveTo>
                      <a:pt x="29" y="22"/>
                    </a:moveTo>
                    <a:lnTo>
                      <a:pt x="29" y="27"/>
                    </a:lnTo>
                    <a:lnTo>
                      <a:pt x="27" y="29"/>
                    </a:lnTo>
                    <a:lnTo>
                      <a:pt x="24" y="37"/>
                    </a:lnTo>
                    <a:lnTo>
                      <a:pt x="25" y="39"/>
                    </a:lnTo>
                    <a:lnTo>
                      <a:pt x="24" y="41"/>
                    </a:lnTo>
                    <a:lnTo>
                      <a:pt x="22" y="44"/>
                    </a:lnTo>
                    <a:lnTo>
                      <a:pt x="20" y="47"/>
                    </a:lnTo>
                    <a:lnTo>
                      <a:pt x="19" y="49"/>
                    </a:lnTo>
                    <a:lnTo>
                      <a:pt x="17" y="51"/>
                    </a:lnTo>
                    <a:lnTo>
                      <a:pt x="15" y="52"/>
                    </a:lnTo>
                    <a:lnTo>
                      <a:pt x="14" y="56"/>
                    </a:lnTo>
                    <a:lnTo>
                      <a:pt x="14" y="58"/>
                    </a:lnTo>
                    <a:lnTo>
                      <a:pt x="10" y="61"/>
                    </a:lnTo>
                    <a:lnTo>
                      <a:pt x="9" y="66"/>
                    </a:lnTo>
                    <a:lnTo>
                      <a:pt x="7" y="66"/>
                    </a:lnTo>
                    <a:lnTo>
                      <a:pt x="5" y="66"/>
                    </a:lnTo>
                    <a:lnTo>
                      <a:pt x="5" y="68"/>
                    </a:lnTo>
                    <a:lnTo>
                      <a:pt x="2" y="71"/>
                    </a:lnTo>
                    <a:lnTo>
                      <a:pt x="0" y="73"/>
                    </a:lnTo>
                    <a:lnTo>
                      <a:pt x="2" y="71"/>
                    </a:lnTo>
                    <a:lnTo>
                      <a:pt x="3" y="69"/>
                    </a:lnTo>
                    <a:lnTo>
                      <a:pt x="3" y="68"/>
                    </a:lnTo>
                    <a:lnTo>
                      <a:pt x="5" y="66"/>
                    </a:lnTo>
                    <a:lnTo>
                      <a:pt x="7" y="64"/>
                    </a:lnTo>
                    <a:lnTo>
                      <a:pt x="9" y="64"/>
                    </a:lnTo>
                    <a:lnTo>
                      <a:pt x="10" y="61"/>
                    </a:lnTo>
                    <a:lnTo>
                      <a:pt x="10" y="59"/>
                    </a:lnTo>
                    <a:lnTo>
                      <a:pt x="9" y="59"/>
                    </a:lnTo>
                    <a:lnTo>
                      <a:pt x="12" y="58"/>
                    </a:lnTo>
                    <a:lnTo>
                      <a:pt x="14" y="56"/>
                    </a:lnTo>
                    <a:lnTo>
                      <a:pt x="14" y="54"/>
                    </a:lnTo>
                    <a:lnTo>
                      <a:pt x="15" y="51"/>
                    </a:lnTo>
                    <a:lnTo>
                      <a:pt x="15" y="49"/>
                    </a:lnTo>
                    <a:lnTo>
                      <a:pt x="14" y="49"/>
                    </a:lnTo>
                    <a:lnTo>
                      <a:pt x="12" y="49"/>
                    </a:lnTo>
                    <a:lnTo>
                      <a:pt x="14" y="47"/>
                    </a:lnTo>
                    <a:lnTo>
                      <a:pt x="14" y="49"/>
                    </a:lnTo>
                    <a:lnTo>
                      <a:pt x="15" y="49"/>
                    </a:lnTo>
                    <a:lnTo>
                      <a:pt x="17" y="49"/>
                    </a:lnTo>
                    <a:lnTo>
                      <a:pt x="19" y="47"/>
                    </a:lnTo>
                    <a:lnTo>
                      <a:pt x="17" y="46"/>
                    </a:lnTo>
                    <a:lnTo>
                      <a:pt x="15" y="44"/>
                    </a:lnTo>
                    <a:lnTo>
                      <a:pt x="15" y="42"/>
                    </a:lnTo>
                    <a:lnTo>
                      <a:pt x="19" y="44"/>
                    </a:lnTo>
                    <a:lnTo>
                      <a:pt x="20" y="42"/>
                    </a:lnTo>
                    <a:lnTo>
                      <a:pt x="20" y="41"/>
                    </a:lnTo>
                    <a:lnTo>
                      <a:pt x="20" y="39"/>
                    </a:lnTo>
                    <a:lnTo>
                      <a:pt x="20" y="37"/>
                    </a:lnTo>
                    <a:lnTo>
                      <a:pt x="22" y="36"/>
                    </a:lnTo>
                    <a:lnTo>
                      <a:pt x="24" y="36"/>
                    </a:lnTo>
                    <a:lnTo>
                      <a:pt x="25" y="32"/>
                    </a:lnTo>
                    <a:lnTo>
                      <a:pt x="25" y="30"/>
                    </a:lnTo>
                    <a:lnTo>
                      <a:pt x="24" y="29"/>
                    </a:lnTo>
                    <a:lnTo>
                      <a:pt x="20" y="27"/>
                    </a:lnTo>
                    <a:lnTo>
                      <a:pt x="22" y="27"/>
                    </a:lnTo>
                    <a:lnTo>
                      <a:pt x="24" y="27"/>
                    </a:lnTo>
                    <a:lnTo>
                      <a:pt x="25" y="25"/>
                    </a:lnTo>
                    <a:lnTo>
                      <a:pt x="27" y="24"/>
                    </a:lnTo>
                    <a:lnTo>
                      <a:pt x="27" y="22"/>
                    </a:lnTo>
                    <a:lnTo>
                      <a:pt x="29" y="20"/>
                    </a:lnTo>
                    <a:lnTo>
                      <a:pt x="29" y="19"/>
                    </a:lnTo>
                    <a:lnTo>
                      <a:pt x="31" y="17"/>
                    </a:lnTo>
                    <a:lnTo>
                      <a:pt x="29" y="15"/>
                    </a:lnTo>
                    <a:lnTo>
                      <a:pt x="31" y="13"/>
                    </a:lnTo>
                    <a:lnTo>
                      <a:pt x="32" y="12"/>
                    </a:lnTo>
                    <a:lnTo>
                      <a:pt x="32" y="10"/>
                    </a:lnTo>
                    <a:lnTo>
                      <a:pt x="34" y="8"/>
                    </a:lnTo>
                    <a:lnTo>
                      <a:pt x="34" y="7"/>
                    </a:lnTo>
                    <a:lnTo>
                      <a:pt x="34" y="5"/>
                    </a:lnTo>
                    <a:lnTo>
                      <a:pt x="34" y="3"/>
                    </a:lnTo>
                    <a:lnTo>
                      <a:pt x="34" y="2"/>
                    </a:lnTo>
                    <a:lnTo>
                      <a:pt x="34" y="0"/>
                    </a:lnTo>
                    <a:lnTo>
                      <a:pt x="36" y="3"/>
                    </a:lnTo>
                    <a:lnTo>
                      <a:pt x="34" y="5"/>
                    </a:lnTo>
                    <a:lnTo>
                      <a:pt x="34" y="12"/>
                    </a:lnTo>
                    <a:lnTo>
                      <a:pt x="32" y="13"/>
                    </a:lnTo>
                    <a:lnTo>
                      <a:pt x="32" y="17"/>
                    </a:lnTo>
                    <a:lnTo>
                      <a:pt x="32" y="19"/>
                    </a:lnTo>
                    <a:lnTo>
                      <a:pt x="31" y="19"/>
                    </a:lnTo>
                    <a:lnTo>
                      <a:pt x="31" y="20"/>
                    </a:lnTo>
                    <a:lnTo>
                      <a:pt x="31" y="22"/>
                    </a:lnTo>
                    <a:lnTo>
                      <a:pt x="29"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1" name="Freeform 296"/>
              <p:cNvSpPr>
                <a:spLocks/>
              </p:cNvSpPr>
              <p:nvPr/>
            </p:nvSpPr>
            <p:spPr bwMode="auto">
              <a:xfrm>
                <a:off x="8247063" y="4951413"/>
                <a:ext cx="42863" cy="44450"/>
              </a:xfrm>
              <a:custGeom>
                <a:avLst/>
                <a:gdLst>
                  <a:gd name="T0" fmla="*/ 17 w 27"/>
                  <a:gd name="T1" fmla="*/ 23 h 28"/>
                  <a:gd name="T2" fmla="*/ 21 w 27"/>
                  <a:gd name="T3" fmla="*/ 25 h 28"/>
                  <a:gd name="T4" fmla="*/ 21 w 27"/>
                  <a:gd name="T5" fmla="*/ 23 h 28"/>
                  <a:gd name="T6" fmla="*/ 22 w 27"/>
                  <a:gd name="T7" fmla="*/ 23 h 28"/>
                  <a:gd name="T8" fmla="*/ 26 w 27"/>
                  <a:gd name="T9" fmla="*/ 23 h 28"/>
                  <a:gd name="T10" fmla="*/ 27 w 27"/>
                  <a:gd name="T11" fmla="*/ 23 h 28"/>
                  <a:gd name="T12" fmla="*/ 24 w 27"/>
                  <a:gd name="T13" fmla="*/ 27 h 28"/>
                  <a:gd name="T14" fmla="*/ 22 w 27"/>
                  <a:gd name="T15" fmla="*/ 28 h 28"/>
                  <a:gd name="T16" fmla="*/ 21 w 27"/>
                  <a:gd name="T17" fmla="*/ 28 h 28"/>
                  <a:gd name="T18" fmla="*/ 17 w 27"/>
                  <a:gd name="T19" fmla="*/ 27 h 28"/>
                  <a:gd name="T20" fmla="*/ 15 w 27"/>
                  <a:gd name="T21" fmla="*/ 25 h 28"/>
                  <a:gd name="T22" fmla="*/ 12 w 27"/>
                  <a:gd name="T23" fmla="*/ 25 h 28"/>
                  <a:gd name="T24" fmla="*/ 12 w 27"/>
                  <a:gd name="T25" fmla="*/ 23 h 28"/>
                  <a:gd name="T26" fmla="*/ 10 w 27"/>
                  <a:gd name="T27" fmla="*/ 22 h 28"/>
                  <a:gd name="T28" fmla="*/ 9 w 27"/>
                  <a:gd name="T29" fmla="*/ 15 h 28"/>
                  <a:gd name="T30" fmla="*/ 5 w 27"/>
                  <a:gd name="T31" fmla="*/ 12 h 28"/>
                  <a:gd name="T32" fmla="*/ 4 w 27"/>
                  <a:gd name="T33" fmla="*/ 6 h 28"/>
                  <a:gd name="T34" fmla="*/ 2 w 27"/>
                  <a:gd name="T35" fmla="*/ 5 h 28"/>
                  <a:gd name="T36" fmla="*/ 0 w 27"/>
                  <a:gd name="T37" fmla="*/ 3 h 28"/>
                  <a:gd name="T38" fmla="*/ 0 w 27"/>
                  <a:gd name="T39" fmla="*/ 1 h 28"/>
                  <a:gd name="T40" fmla="*/ 2 w 27"/>
                  <a:gd name="T41" fmla="*/ 0 h 28"/>
                  <a:gd name="T42" fmla="*/ 2 w 27"/>
                  <a:gd name="T43" fmla="*/ 1 h 28"/>
                  <a:gd name="T44" fmla="*/ 4 w 27"/>
                  <a:gd name="T45" fmla="*/ 5 h 28"/>
                  <a:gd name="T46" fmla="*/ 5 w 27"/>
                  <a:gd name="T47" fmla="*/ 8 h 28"/>
                  <a:gd name="T48" fmla="*/ 7 w 27"/>
                  <a:gd name="T49" fmla="*/ 10 h 28"/>
                  <a:gd name="T50" fmla="*/ 9 w 27"/>
                  <a:gd name="T51" fmla="*/ 15 h 28"/>
                  <a:gd name="T52" fmla="*/ 10 w 27"/>
                  <a:gd name="T53" fmla="*/ 18 h 28"/>
                  <a:gd name="T54" fmla="*/ 12 w 27"/>
                  <a:gd name="T55" fmla="*/ 20 h 28"/>
                  <a:gd name="T56" fmla="*/ 12 w 27"/>
                  <a:gd name="T57" fmla="*/ 22 h 28"/>
                  <a:gd name="T58" fmla="*/ 14 w 27"/>
                  <a:gd name="T59" fmla="*/ 23 h 28"/>
                  <a:gd name="T60" fmla="*/ 15 w 27"/>
                  <a:gd name="T61" fmla="*/ 23 h 28"/>
                  <a:gd name="T62" fmla="*/ 17 w 27"/>
                  <a:gd name="T63"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28">
                    <a:moveTo>
                      <a:pt x="17" y="23"/>
                    </a:moveTo>
                    <a:lnTo>
                      <a:pt x="21" y="25"/>
                    </a:lnTo>
                    <a:lnTo>
                      <a:pt x="21" y="23"/>
                    </a:lnTo>
                    <a:lnTo>
                      <a:pt x="22" y="23"/>
                    </a:lnTo>
                    <a:lnTo>
                      <a:pt x="26" y="23"/>
                    </a:lnTo>
                    <a:lnTo>
                      <a:pt x="27" y="23"/>
                    </a:lnTo>
                    <a:lnTo>
                      <a:pt x="24" y="27"/>
                    </a:lnTo>
                    <a:lnTo>
                      <a:pt x="22" y="28"/>
                    </a:lnTo>
                    <a:lnTo>
                      <a:pt x="21" y="28"/>
                    </a:lnTo>
                    <a:lnTo>
                      <a:pt x="17" y="27"/>
                    </a:lnTo>
                    <a:lnTo>
                      <a:pt x="15" y="25"/>
                    </a:lnTo>
                    <a:lnTo>
                      <a:pt x="12" y="25"/>
                    </a:lnTo>
                    <a:lnTo>
                      <a:pt x="12" y="23"/>
                    </a:lnTo>
                    <a:lnTo>
                      <a:pt x="10" y="22"/>
                    </a:lnTo>
                    <a:lnTo>
                      <a:pt x="9" y="15"/>
                    </a:lnTo>
                    <a:lnTo>
                      <a:pt x="5" y="12"/>
                    </a:lnTo>
                    <a:lnTo>
                      <a:pt x="4" y="6"/>
                    </a:lnTo>
                    <a:lnTo>
                      <a:pt x="2" y="5"/>
                    </a:lnTo>
                    <a:lnTo>
                      <a:pt x="0" y="3"/>
                    </a:lnTo>
                    <a:lnTo>
                      <a:pt x="0" y="1"/>
                    </a:lnTo>
                    <a:lnTo>
                      <a:pt x="2" y="0"/>
                    </a:lnTo>
                    <a:lnTo>
                      <a:pt x="2" y="1"/>
                    </a:lnTo>
                    <a:lnTo>
                      <a:pt x="4" y="5"/>
                    </a:lnTo>
                    <a:lnTo>
                      <a:pt x="5" y="8"/>
                    </a:lnTo>
                    <a:lnTo>
                      <a:pt x="7" y="10"/>
                    </a:lnTo>
                    <a:lnTo>
                      <a:pt x="9" y="15"/>
                    </a:lnTo>
                    <a:lnTo>
                      <a:pt x="10" y="18"/>
                    </a:lnTo>
                    <a:lnTo>
                      <a:pt x="12" y="20"/>
                    </a:lnTo>
                    <a:lnTo>
                      <a:pt x="12" y="22"/>
                    </a:lnTo>
                    <a:lnTo>
                      <a:pt x="14" y="23"/>
                    </a:lnTo>
                    <a:lnTo>
                      <a:pt x="15" y="23"/>
                    </a:lnTo>
                    <a:lnTo>
                      <a:pt x="17" y="2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Freeform 297"/>
              <p:cNvSpPr>
                <a:spLocks/>
              </p:cNvSpPr>
              <p:nvPr/>
            </p:nvSpPr>
            <p:spPr bwMode="auto">
              <a:xfrm>
                <a:off x="8131176" y="4724400"/>
                <a:ext cx="6350" cy="22225"/>
              </a:xfrm>
              <a:custGeom>
                <a:avLst/>
                <a:gdLst>
                  <a:gd name="T0" fmla="*/ 4 w 4"/>
                  <a:gd name="T1" fmla="*/ 12 h 14"/>
                  <a:gd name="T2" fmla="*/ 4 w 4"/>
                  <a:gd name="T3" fmla="*/ 14 h 14"/>
                  <a:gd name="T4" fmla="*/ 2 w 4"/>
                  <a:gd name="T5" fmla="*/ 14 h 14"/>
                  <a:gd name="T6" fmla="*/ 2 w 4"/>
                  <a:gd name="T7" fmla="*/ 9 h 14"/>
                  <a:gd name="T8" fmla="*/ 2 w 4"/>
                  <a:gd name="T9" fmla="*/ 7 h 14"/>
                  <a:gd name="T10" fmla="*/ 2 w 4"/>
                  <a:gd name="T11" fmla="*/ 5 h 14"/>
                  <a:gd name="T12" fmla="*/ 2 w 4"/>
                  <a:gd name="T13" fmla="*/ 4 h 14"/>
                  <a:gd name="T14" fmla="*/ 0 w 4"/>
                  <a:gd name="T15" fmla="*/ 4 h 14"/>
                  <a:gd name="T16" fmla="*/ 0 w 4"/>
                  <a:gd name="T17" fmla="*/ 2 h 14"/>
                  <a:gd name="T18" fmla="*/ 0 w 4"/>
                  <a:gd name="T19" fmla="*/ 0 h 14"/>
                  <a:gd name="T20" fmla="*/ 2 w 4"/>
                  <a:gd name="T21" fmla="*/ 2 h 14"/>
                  <a:gd name="T22" fmla="*/ 2 w 4"/>
                  <a:gd name="T23" fmla="*/ 4 h 14"/>
                  <a:gd name="T24" fmla="*/ 4 w 4"/>
                  <a:gd name="T25" fmla="*/ 5 h 14"/>
                  <a:gd name="T26" fmla="*/ 4 w 4"/>
                  <a:gd name="T27" fmla="*/ 9 h 14"/>
                  <a:gd name="T28" fmla="*/ 2 w 4"/>
                  <a:gd name="T29" fmla="*/ 9 h 14"/>
                  <a:gd name="T30" fmla="*/ 2 w 4"/>
                  <a:gd name="T31" fmla="*/ 11 h 14"/>
                  <a:gd name="T32" fmla="*/ 4 w 4"/>
                  <a:gd name="T33" fmla="*/ 11 h 14"/>
                  <a:gd name="T34" fmla="*/ 4 w 4"/>
                  <a:gd name="T35"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14">
                    <a:moveTo>
                      <a:pt x="4" y="12"/>
                    </a:moveTo>
                    <a:lnTo>
                      <a:pt x="4" y="14"/>
                    </a:lnTo>
                    <a:lnTo>
                      <a:pt x="2" y="14"/>
                    </a:lnTo>
                    <a:lnTo>
                      <a:pt x="2" y="9"/>
                    </a:lnTo>
                    <a:lnTo>
                      <a:pt x="2" y="7"/>
                    </a:lnTo>
                    <a:lnTo>
                      <a:pt x="2" y="5"/>
                    </a:lnTo>
                    <a:lnTo>
                      <a:pt x="2" y="4"/>
                    </a:lnTo>
                    <a:lnTo>
                      <a:pt x="0" y="4"/>
                    </a:lnTo>
                    <a:lnTo>
                      <a:pt x="0" y="2"/>
                    </a:lnTo>
                    <a:lnTo>
                      <a:pt x="0" y="0"/>
                    </a:lnTo>
                    <a:lnTo>
                      <a:pt x="2" y="2"/>
                    </a:lnTo>
                    <a:lnTo>
                      <a:pt x="2" y="4"/>
                    </a:lnTo>
                    <a:lnTo>
                      <a:pt x="4" y="5"/>
                    </a:lnTo>
                    <a:lnTo>
                      <a:pt x="4" y="9"/>
                    </a:lnTo>
                    <a:lnTo>
                      <a:pt x="2" y="9"/>
                    </a:lnTo>
                    <a:lnTo>
                      <a:pt x="2" y="11"/>
                    </a:lnTo>
                    <a:lnTo>
                      <a:pt x="4" y="11"/>
                    </a:lnTo>
                    <a:lnTo>
                      <a:pt x="4"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Freeform 298"/>
              <p:cNvSpPr>
                <a:spLocks/>
              </p:cNvSpPr>
              <p:nvPr/>
            </p:nvSpPr>
            <p:spPr bwMode="auto">
              <a:xfrm>
                <a:off x="7758113" y="4491038"/>
                <a:ext cx="20638" cy="11113"/>
              </a:xfrm>
              <a:custGeom>
                <a:avLst/>
                <a:gdLst>
                  <a:gd name="T0" fmla="*/ 12 w 13"/>
                  <a:gd name="T1" fmla="*/ 0 h 7"/>
                  <a:gd name="T2" fmla="*/ 13 w 13"/>
                  <a:gd name="T3" fmla="*/ 0 h 7"/>
                  <a:gd name="T4" fmla="*/ 12 w 13"/>
                  <a:gd name="T5" fmla="*/ 3 h 7"/>
                  <a:gd name="T6" fmla="*/ 12 w 13"/>
                  <a:gd name="T7" fmla="*/ 5 h 7"/>
                  <a:gd name="T8" fmla="*/ 10 w 13"/>
                  <a:gd name="T9" fmla="*/ 7 h 7"/>
                  <a:gd name="T10" fmla="*/ 8 w 13"/>
                  <a:gd name="T11" fmla="*/ 5 h 7"/>
                  <a:gd name="T12" fmla="*/ 7 w 13"/>
                  <a:gd name="T13" fmla="*/ 3 h 7"/>
                  <a:gd name="T14" fmla="*/ 3 w 13"/>
                  <a:gd name="T15" fmla="*/ 3 h 7"/>
                  <a:gd name="T16" fmla="*/ 2 w 13"/>
                  <a:gd name="T17" fmla="*/ 2 h 7"/>
                  <a:gd name="T18" fmla="*/ 0 w 13"/>
                  <a:gd name="T19" fmla="*/ 2 h 7"/>
                  <a:gd name="T20" fmla="*/ 2 w 13"/>
                  <a:gd name="T21" fmla="*/ 2 h 7"/>
                  <a:gd name="T22" fmla="*/ 3 w 13"/>
                  <a:gd name="T23" fmla="*/ 0 h 7"/>
                  <a:gd name="T24" fmla="*/ 5 w 13"/>
                  <a:gd name="T25" fmla="*/ 0 h 7"/>
                  <a:gd name="T26" fmla="*/ 7 w 13"/>
                  <a:gd name="T27" fmla="*/ 0 h 7"/>
                  <a:gd name="T28" fmla="*/ 8 w 13"/>
                  <a:gd name="T29" fmla="*/ 0 h 7"/>
                  <a:gd name="T30" fmla="*/ 10 w 13"/>
                  <a:gd name="T31" fmla="*/ 0 h 7"/>
                  <a:gd name="T32" fmla="*/ 12 w 13"/>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7">
                    <a:moveTo>
                      <a:pt x="12" y="0"/>
                    </a:moveTo>
                    <a:lnTo>
                      <a:pt x="13" y="0"/>
                    </a:lnTo>
                    <a:lnTo>
                      <a:pt x="12" y="3"/>
                    </a:lnTo>
                    <a:lnTo>
                      <a:pt x="12" y="5"/>
                    </a:lnTo>
                    <a:lnTo>
                      <a:pt x="10" y="7"/>
                    </a:lnTo>
                    <a:lnTo>
                      <a:pt x="8" y="5"/>
                    </a:lnTo>
                    <a:lnTo>
                      <a:pt x="7" y="3"/>
                    </a:lnTo>
                    <a:lnTo>
                      <a:pt x="3" y="3"/>
                    </a:lnTo>
                    <a:lnTo>
                      <a:pt x="2" y="2"/>
                    </a:lnTo>
                    <a:lnTo>
                      <a:pt x="0" y="2"/>
                    </a:lnTo>
                    <a:lnTo>
                      <a:pt x="2" y="2"/>
                    </a:lnTo>
                    <a:lnTo>
                      <a:pt x="3" y="0"/>
                    </a:lnTo>
                    <a:lnTo>
                      <a:pt x="5" y="0"/>
                    </a:lnTo>
                    <a:lnTo>
                      <a:pt x="7" y="0"/>
                    </a:lnTo>
                    <a:lnTo>
                      <a:pt x="8" y="0"/>
                    </a:lnTo>
                    <a:lnTo>
                      <a:pt x="10" y="0"/>
                    </a:lnTo>
                    <a:lnTo>
                      <a:pt x="1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Freeform 299"/>
              <p:cNvSpPr>
                <a:spLocks/>
              </p:cNvSpPr>
              <p:nvPr/>
            </p:nvSpPr>
            <p:spPr bwMode="auto">
              <a:xfrm>
                <a:off x="7777163" y="4468813"/>
                <a:ext cx="53975" cy="38100"/>
              </a:xfrm>
              <a:custGeom>
                <a:avLst/>
                <a:gdLst>
                  <a:gd name="T0" fmla="*/ 13 w 34"/>
                  <a:gd name="T1" fmla="*/ 21 h 24"/>
                  <a:gd name="T2" fmla="*/ 7 w 34"/>
                  <a:gd name="T3" fmla="*/ 24 h 24"/>
                  <a:gd name="T4" fmla="*/ 5 w 34"/>
                  <a:gd name="T5" fmla="*/ 24 h 24"/>
                  <a:gd name="T6" fmla="*/ 5 w 34"/>
                  <a:gd name="T7" fmla="*/ 22 h 24"/>
                  <a:gd name="T8" fmla="*/ 3 w 34"/>
                  <a:gd name="T9" fmla="*/ 22 h 24"/>
                  <a:gd name="T10" fmla="*/ 0 w 34"/>
                  <a:gd name="T11" fmla="*/ 21 h 24"/>
                  <a:gd name="T12" fmla="*/ 0 w 34"/>
                  <a:gd name="T13" fmla="*/ 19 h 24"/>
                  <a:gd name="T14" fmla="*/ 3 w 34"/>
                  <a:gd name="T15" fmla="*/ 21 h 24"/>
                  <a:gd name="T16" fmla="*/ 5 w 34"/>
                  <a:gd name="T17" fmla="*/ 22 h 24"/>
                  <a:gd name="T18" fmla="*/ 7 w 34"/>
                  <a:gd name="T19" fmla="*/ 22 h 24"/>
                  <a:gd name="T20" fmla="*/ 7 w 34"/>
                  <a:gd name="T21" fmla="*/ 21 h 24"/>
                  <a:gd name="T22" fmla="*/ 10 w 34"/>
                  <a:gd name="T23" fmla="*/ 21 h 24"/>
                  <a:gd name="T24" fmla="*/ 12 w 34"/>
                  <a:gd name="T25" fmla="*/ 19 h 24"/>
                  <a:gd name="T26" fmla="*/ 15 w 34"/>
                  <a:gd name="T27" fmla="*/ 17 h 24"/>
                  <a:gd name="T28" fmla="*/ 15 w 34"/>
                  <a:gd name="T29" fmla="*/ 16 h 24"/>
                  <a:gd name="T30" fmla="*/ 17 w 34"/>
                  <a:gd name="T31" fmla="*/ 14 h 24"/>
                  <a:gd name="T32" fmla="*/ 20 w 34"/>
                  <a:gd name="T33" fmla="*/ 12 h 24"/>
                  <a:gd name="T34" fmla="*/ 25 w 34"/>
                  <a:gd name="T35" fmla="*/ 11 h 24"/>
                  <a:gd name="T36" fmla="*/ 25 w 34"/>
                  <a:gd name="T37" fmla="*/ 9 h 24"/>
                  <a:gd name="T38" fmla="*/ 27 w 34"/>
                  <a:gd name="T39" fmla="*/ 7 h 24"/>
                  <a:gd name="T40" fmla="*/ 30 w 34"/>
                  <a:gd name="T41" fmla="*/ 4 h 24"/>
                  <a:gd name="T42" fmla="*/ 32 w 34"/>
                  <a:gd name="T43" fmla="*/ 2 h 24"/>
                  <a:gd name="T44" fmla="*/ 34 w 34"/>
                  <a:gd name="T45" fmla="*/ 0 h 24"/>
                  <a:gd name="T46" fmla="*/ 32 w 34"/>
                  <a:gd name="T47" fmla="*/ 4 h 24"/>
                  <a:gd name="T48" fmla="*/ 29 w 34"/>
                  <a:gd name="T49" fmla="*/ 9 h 24"/>
                  <a:gd name="T50" fmla="*/ 27 w 34"/>
                  <a:gd name="T51" fmla="*/ 9 h 24"/>
                  <a:gd name="T52" fmla="*/ 25 w 34"/>
                  <a:gd name="T53" fmla="*/ 11 h 24"/>
                  <a:gd name="T54" fmla="*/ 22 w 34"/>
                  <a:gd name="T55" fmla="*/ 14 h 24"/>
                  <a:gd name="T56" fmla="*/ 18 w 34"/>
                  <a:gd name="T57" fmla="*/ 16 h 24"/>
                  <a:gd name="T58" fmla="*/ 13 w 34"/>
                  <a:gd name="T5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24">
                    <a:moveTo>
                      <a:pt x="13" y="21"/>
                    </a:moveTo>
                    <a:lnTo>
                      <a:pt x="7" y="24"/>
                    </a:lnTo>
                    <a:lnTo>
                      <a:pt x="5" y="24"/>
                    </a:lnTo>
                    <a:lnTo>
                      <a:pt x="5" y="22"/>
                    </a:lnTo>
                    <a:lnTo>
                      <a:pt x="3" y="22"/>
                    </a:lnTo>
                    <a:lnTo>
                      <a:pt x="0" y="21"/>
                    </a:lnTo>
                    <a:lnTo>
                      <a:pt x="0" y="19"/>
                    </a:lnTo>
                    <a:lnTo>
                      <a:pt x="3" y="21"/>
                    </a:lnTo>
                    <a:lnTo>
                      <a:pt x="5" y="22"/>
                    </a:lnTo>
                    <a:lnTo>
                      <a:pt x="7" y="22"/>
                    </a:lnTo>
                    <a:lnTo>
                      <a:pt x="7" y="21"/>
                    </a:lnTo>
                    <a:lnTo>
                      <a:pt x="10" y="21"/>
                    </a:lnTo>
                    <a:lnTo>
                      <a:pt x="12" y="19"/>
                    </a:lnTo>
                    <a:lnTo>
                      <a:pt x="15" y="17"/>
                    </a:lnTo>
                    <a:lnTo>
                      <a:pt x="15" y="16"/>
                    </a:lnTo>
                    <a:lnTo>
                      <a:pt x="17" y="14"/>
                    </a:lnTo>
                    <a:lnTo>
                      <a:pt x="20" y="12"/>
                    </a:lnTo>
                    <a:lnTo>
                      <a:pt x="25" y="11"/>
                    </a:lnTo>
                    <a:lnTo>
                      <a:pt x="25" y="9"/>
                    </a:lnTo>
                    <a:lnTo>
                      <a:pt x="27" y="7"/>
                    </a:lnTo>
                    <a:lnTo>
                      <a:pt x="30" y="4"/>
                    </a:lnTo>
                    <a:lnTo>
                      <a:pt x="32" y="2"/>
                    </a:lnTo>
                    <a:lnTo>
                      <a:pt x="34" y="0"/>
                    </a:lnTo>
                    <a:lnTo>
                      <a:pt x="32" y="4"/>
                    </a:lnTo>
                    <a:lnTo>
                      <a:pt x="29" y="9"/>
                    </a:lnTo>
                    <a:lnTo>
                      <a:pt x="27" y="9"/>
                    </a:lnTo>
                    <a:lnTo>
                      <a:pt x="25" y="11"/>
                    </a:lnTo>
                    <a:lnTo>
                      <a:pt x="22" y="14"/>
                    </a:lnTo>
                    <a:lnTo>
                      <a:pt x="18" y="16"/>
                    </a:lnTo>
                    <a:lnTo>
                      <a:pt x="13" y="2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Freeform 300"/>
              <p:cNvSpPr>
                <a:spLocks/>
              </p:cNvSpPr>
              <p:nvPr/>
            </p:nvSpPr>
            <p:spPr bwMode="auto">
              <a:xfrm>
                <a:off x="7400926" y="4232275"/>
                <a:ext cx="1182688" cy="963613"/>
              </a:xfrm>
              <a:custGeom>
                <a:avLst/>
                <a:gdLst>
                  <a:gd name="T0" fmla="*/ 294 w 745"/>
                  <a:gd name="T1" fmla="*/ 44 h 607"/>
                  <a:gd name="T2" fmla="*/ 374 w 745"/>
                  <a:gd name="T3" fmla="*/ 39 h 607"/>
                  <a:gd name="T4" fmla="*/ 448 w 745"/>
                  <a:gd name="T5" fmla="*/ 34 h 607"/>
                  <a:gd name="T6" fmla="*/ 494 w 745"/>
                  <a:gd name="T7" fmla="*/ 53 h 607"/>
                  <a:gd name="T8" fmla="*/ 515 w 745"/>
                  <a:gd name="T9" fmla="*/ 5 h 607"/>
                  <a:gd name="T10" fmla="*/ 548 w 745"/>
                  <a:gd name="T11" fmla="*/ 31 h 607"/>
                  <a:gd name="T12" fmla="*/ 574 w 745"/>
                  <a:gd name="T13" fmla="*/ 105 h 607"/>
                  <a:gd name="T14" fmla="*/ 637 w 745"/>
                  <a:gd name="T15" fmla="*/ 205 h 607"/>
                  <a:gd name="T16" fmla="*/ 660 w 745"/>
                  <a:gd name="T17" fmla="*/ 239 h 607"/>
                  <a:gd name="T18" fmla="*/ 691 w 745"/>
                  <a:gd name="T19" fmla="*/ 324 h 607"/>
                  <a:gd name="T20" fmla="*/ 716 w 745"/>
                  <a:gd name="T21" fmla="*/ 370 h 607"/>
                  <a:gd name="T22" fmla="*/ 740 w 745"/>
                  <a:gd name="T23" fmla="*/ 436 h 607"/>
                  <a:gd name="T24" fmla="*/ 745 w 745"/>
                  <a:gd name="T25" fmla="*/ 515 h 607"/>
                  <a:gd name="T26" fmla="*/ 735 w 745"/>
                  <a:gd name="T27" fmla="*/ 531 h 607"/>
                  <a:gd name="T28" fmla="*/ 733 w 745"/>
                  <a:gd name="T29" fmla="*/ 566 h 607"/>
                  <a:gd name="T30" fmla="*/ 723 w 745"/>
                  <a:gd name="T31" fmla="*/ 587 h 607"/>
                  <a:gd name="T32" fmla="*/ 706 w 745"/>
                  <a:gd name="T33" fmla="*/ 595 h 607"/>
                  <a:gd name="T34" fmla="*/ 684 w 745"/>
                  <a:gd name="T35" fmla="*/ 600 h 607"/>
                  <a:gd name="T36" fmla="*/ 667 w 745"/>
                  <a:gd name="T37" fmla="*/ 607 h 607"/>
                  <a:gd name="T38" fmla="*/ 662 w 745"/>
                  <a:gd name="T39" fmla="*/ 583 h 607"/>
                  <a:gd name="T40" fmla="*/ 647 w 745"/>
                  <a:gd name="T41" fmla="*/ 561 h 607"/>
                  <a:gd name="T42" fmla="*/ 631 w 745"/>
                  <a:gd name="T43" fmla="*/ 536 h 607"/>
                  <a:gd name="T44" fmla="*/ 606 w 745"/>
                  <a:gd name="T45" fmla="*/ 531 h 607"/>
                  <a:gd name="T46" fmla="*/ 591 w 745"/>
                  <a:gd name="T47" fmla="*/ 522 h 607"/>
                  <a:gd name="T48" fmla="*/ 564 w 745"/>
                  <a:gd name="T49" fmla="*/ 473 h 607"/>
                  <a:gd name="T50" fmla="*/ 542 w 745"/>
                  <a:gd name="T51" fmla="*/ 453 h 607"/>
                  <a:gd name="T52" fmla="*/ 550 w 745"/>
                  <a:gd name="T53" fmla="*/ 437 h 607"/>
                  <a:gd name="T54" fmla="*/ 540 w 745"/>
                  <a:gd name="T55" fmla="*/ 427 h 607"/>
                  <a:gd name="T56" fmla="*/ 530 w 745"/>
                  <a:gd name="T57" fmla="*/ 443 h 607"/>
                  <a:gd name="T58" fmla="*/ 496 w 745"/>
                  <a:gd name="T59" fmla="*/ 395 h 607"/>
                  <a:gd name="T60" fmla="*/ 482 w 745"/>
                  <a:gd name="T61" fmla="*/ 373 h 607"/>
                  <a:gd name="T62" fmla="*/ 494 w 745"/>
                  <a:gd name="T63" fmla="*/ 348 h 607"/>
                  <a:gd name="T64" fmla="*/ 498 w 745"/>
                  <a:gd name="T65" fmla="*/ 326 h 607"/>
                  <a:gd name="T66" fmla="*/ 489 w 745"/>
                  <a:gd name="T67" fmla="*/ 329 h 607"/>
                  <a:gd name="T68" fmla="*/ 481 w 745"/>
                  <a:gd name="T69" fmla="*/ 329 h 607"/>
                  <a:gd name="T70" fmla="*/ 481 w 745"/>
                  <a:gd name="T71" fmla="*/ 351 h 607"/>
                  <a:gd name="T72" fmla="*/ 476 w 745"/>
                  <a:gd name="T73" fmla="*/ 351 h 607"/>
                  <a:gd name="T74" fmla="*/ 464 w 745"/>
                  <a:gd name="T75" fmla="*/ 327 h 607"/>
                  <a:gd name="T76" fmla="*/ 462 w 745"/>
                  <a:gd name="T77" fmla="*/ 302 h 607"/>
                  <a:gd name="T78" fmla="*/ 469 w 745"/>
                  <a:gd name="T79" fmla="*/ 270 h 607"/>
                  <a:gd name="T80" fmla="*/ 467 w 745"/>
                  <a:gd name="T81" fmla="*/ 239 h 607"/>
                  <a:gd name="T82" fmla="*/ 457 w 745"/>
                  <a:gd name="T83" fmla="*/ 216 h 607"/>
                  <a:gd name="T84" fmla="*/ 447 w 745"/>
                  <a:gd name="T85" fmla="*/ 195 h 607"/>
                  <a:gd name="T86" fmla="*/ 423 w 745"/>
                  <a:gd name="T87" fmla="*/ 195 h 607"/>
                  <a:gd name="T88" fmla="*/ 408 w 745"/>
                  <a:gd name="T89" fmla="*/ 175 h 607"/>
                  <a:gd name="T90" fmla="*/ 388 w 745"/>
                  <a:gd name="T91" fmla="*/ 156 h 607"/>
                  <a:gd name="T92" fmla="*/ 371 w 745"/>
                  <a:gd name="T93" fmla="*/ 138 h 607"/>
                  <a:gd name="T94" fmla="*/ 342 w 745"/>
                  <a:gd name="T95" fmla="*/ 116 h 607"/>
                  <a:gd name="T96" fmla="*/ 316 w 745"/>
                  <a:gd name="T97" fmla="*/ 107 h 607"/>
                  <a:gd name="T98" fmla="*/ 301 w 745"/>
                  <a:gd name="T99" fmla="*/ 114 h 607"/>
                  <a:gd name="T100" fmla="*/ 289 w 745"/>
                  <a:gd name="T101" fmla="*/ 129 h 607"/>
                  <a:gd name="T102" fmla="*/ 259 w 745"/>
                  <a:gd name="T103" fmla="*/ 153 h 607"/>
                  <a:gd name="T104" fmla="*/ 245 w 745"/>
                  <a:gd name="T105" fmla="*/ 158 h 607"/>
                  <a:gd name="T106" fmla="*/ 210 w 745"/>
                  <a:gd name="T107" fmla="*/ 160 h 607"/>
                  <a:gd name="T108" fmla="*/ 216 w 745"/>
                  <a:gd name="T109" fmla="*/ 153 h 607"/>
                  <a:gd name="T110" fmla="*/ 189 w 745"/>
                  <a:gd name="T111" fmla="*/ 129 h 607"/>
                  <a:gd name="T112" fmla="*/ 122 w 745"/>
                  <a:gd name="T113" fmla="*/ 100 h 607"/>
                  <a:gd name="T114" fmla="*/ 44 w 745"/>
                  <a:gd name="T115" fmla="*/ 112 h 607"/>
                  <a:gd name="T116" fmla="*/ 23 w 745"/>
                  <a:gd name="T117" fmla="*/ 80 h 607"/>
                  <a:gd name="T118" fmla="*/ 6 w 745"/>
                  <a:gd name="T119" fmla="*/ 41 h 607"/>
                  <a:gd name="T120" fmla="*/ 64 w 745"/>
                  <a:gd name="T121" fmla="*/ 34 h 607"/>
                  <a:gd name="T122" fmla="*/ 116 w 745"/>
                  <a:gd name="T123" fmla="*/ 3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5" h="607">
                    <a:moveTo>
                      <a:pt x="215" y="19"/>
                    </a:moveTo>
                    <a:lnTo>
                      <a:pt x="223" y="17"/>
                    </a:lnTo>
                    <a:lnTo>
                      <a:pt x="225" y="17"/>
                    </a:lnTo>
                    <a:lnTo>
                      <a:pt x="227" y="17"/>
                    </a:lnTo>
                    <a:lnTo>
                      <a:pt x="228" y="17"/>
                    </a:lnTo>
                    <a:lnTo>
                      <a:pt x="228" y="21"/>
                    </a:lnTo>
                    <a:lnTo>
                      <a:pt x="230" y="24"/>
                    </a:lnTo>
                    <a:lnTo>
                      <a:pt x="233" y="27"/>
                    </a:lnTo>
                    <a:lnTo>
                      <a:pt x="235" y="29"/>
                    </a:lnTo>
                    <a:lnTo>
                      <a:pt x="240" y="44"/>
                    </a:lnTo>
                    <a:lnTo>
                      <a:pt x="244" y="48"/>
                    </a:lnTo>
                    <a:lnTo>
                      <a:pt x="266" y="46"/>
                    </a:lnTo>
                    <a:lnTo>
                      <a:pt x="272" y="46"/>
                    </a:lnTo>
                    <a:lnTo>
                      <a:pt x="286" y="44"/>
                    </a:lnTo>
                    <a:lnTo>
                      <a:pt x="294" y="44"/>
                    </a:lnTo>
                    <a:lnTo>
                      <a:pt x="311" y="43"/>
                    </a:lnTo>
                    <a:lnTo>
                      <a:pt x="315" y="43"/>
                    </a:lnTo>
                    <a:lnTo>
                      <a:pt x="316" y="43"/>
                    </a:lnTo>
                    <a:lnTo>
                      <a:pt x="318" y="43"/>
                    </a:lnTo>
                    <a:lnTo>
                      <a:pt x="330" y="43"/>
                    </a:lnTo>
                    <a:lnTo>
                      <a:pt x="332" y="43"/>
                    </a:lnTo>
                    <a:lnTo>
                      <a:pt x="335" y="41"/>
                    </a:lnTo>
                    <a:lnTo>
                      <a:pt x="337" y="41"/>
                    </a:lnTo>
                    <a:lnTo>
                      <a:pt x="342" y="41"/>
                    </a:lnTo>
                    <a:lnTo>
                      <a:pt x="349" y="41"/>
                    </a:lnTo>
                    <a:lnTo>
                      <a:pt x="354" y="41"/>
                    </a:lnTo>
                    <a:lnTo>
                      <a:pt x="367" y="39"/>
                    </a:lnTo>
                    <a:lnTo>
                      <a:pt x="369" y="39"/>
                    </a:lnTo>
                    <a:lnTo>
                      <a:pt x="372" y="39"/>
                    </a:lnTo>
                    <a:lnTo>
                      <a:pt x="374" y="39"/>
                    </a:lnTo>
                    <a:lnTo>
                      <a:pt x="376" y="39"/>
                    </a:lnTo>
                    <a:lnTo>
                      <a:pt x="377" y="39"/>
                    </a:lnTo>
                    <a:lnTo>
                      <a:pt x="381" y="39"/>
                    </a:lnTo>
                    <a:lnTo>
                      <a:pt x="384" y="39"/>
                    </a:lnTo>
                    <a:lnTo>
                      <a:pt x="391" y="38"/>
                    </a:lnTo>
                    <a:lnTo>
                      <a:pt x="393" y="38"/>
                    </a:lnTo>
                    <a:lnTo>
                      <a:pt x="394" y="38"/>
                    </a:lnTo>
                    <a:lnTo>
                      <a:pt x="396" y="38"/>
                    </a:lnTo>
                    <a:lnTo>
                      <a:pt x="418" y="36"/>
                    </a:lnTo>
                    <a:lnTo>
                      <a:pt x="433" y="36"/>
                    </a:lnTo>
                    <a:lnTo>
                      <a:pt x="435" y="36"/>
                    </a:lnTo>
                    <a:lnTo>
                      <a:pt x="443" y="34"/>
                    </a:lnTo>
                    <a:lnTo>
                      <a:pt x="445" y="34"/>
                    </a:lnTo>
                    <a:lnTo>
                      <a:pt x="447" y="34"/>
                    </a:lnTo>
                    <a:lnTo>
                      <a:pt x="448" y="34"/>
                    </a:lnTo>
                    <a:lnTo>
                      <a:pt x="455" y="34"/>
                    </a:lnTo>
                    <a:lnTo>
                      <a:pt x="459" y="34"/>
                    </a:lnTo>
                    <a:lnTo>
                      <a:pt x="462" y="34"/>
                    </a:lnTo>
                    <a:lnTo>
                      <a:pt x="471" y="33"/>
                    </a:lnTo>
                    <a:lnTo>
                      <a:pt x="472" y="33"/>
                    </a:lnTo>
                    <a:lnTo>
                      <a:pt x="474" y="33"/>
                    </a:lnTo>
                    <a:lnTo>
                      <a:pt x="477" y="33"/>
                    </a:lnTo>
                    <a:lnTo>
                      <a:pt x="477" y="41"/>
                    </a:lnTo>
                    <a:lnTo>
                      <a:pt x="479" y="44"/>
                    </a:lnTo>
                    <a:lnTo>
                      <a:pt x="479" y="48"/>
                    </a:lnTo>
                    <a:lnTo>
                      <a:pt x="481" y="51"/>
                    </a:lnTo>
                    <a:lnTo>
                      <a:pt x="482" y="53"/>
                    </a:lnTo>
                    <a:lnTo>
                      <a:pt x="484" y="55"/>
                    </a:lnTo>
                    <a:lnTo>
                      <a:pt x="487" y="53"/>
                    </a:lnTo>
                    <a:lnTo>
                      <a:pt x="494" y="53"/>
                    </a:lnTo>
                    <a:lnTo>
                      <a:pt x="494" y="38"/>
                    </a:lnTo>
                    <a:lnTo>
                      <a:pt x="494" y="36"/>
                    </a:lnTo>
                    <a:lnTo>
                      <a:pt x="494" y="31"/>
                    </a:lnTo>
                    <a:lnTo>
                      <a:pt x="494" y="27"/>
                    </a:lnTo>
                    <a:lnTo>
                      <a:pt x="491" y="24"/>
                    </a:lnTo>
                    <a:lnTo>
                      <a:pt x="489" y="21"/>
                    </a:lnTo>
                    <a:lnTo>
                      <a:pt x="489" y="19"/>
                    </a:lnTo>
                    <a:lnTo>
                      <a:pt x="489" y="7"/>
                    </a:lnTo>
                    <a:lnTo>
                      <a:pt x="491" y="5"/>
                    </a:lnTo>
                    <a:lnTo>
                      <a:pt x="499" y="0"/>
                    </a:lnTo>
                    <a:lnTo>
                      <a:pt x="503" y="4"/>
                    </a:lnTo>
                    <a:lnTo>
                      <a:pt x="506" y="4"/>
                    </a:lnTo>
                    <a:lnTo>
                      <a:pt x="508" y="4"/>
                    </a:lnTo>
                    <a:lnTo>
                      <a:pt x="513" y="5"/>
                    </a:lnTo>
                    <a:lnTo>
                      <a:pt x="515" y="5"/>
                    </a:lnTo>
                    <a:lnTo>
                      <a:pt x="515" y="7"/>
                    </a:lnTo>
                    <a:lnTo>
                      <a:pt x="516" y="7"/>
                    </a:lnTo>
                    <a:lnTo>
                      <a:pt x="525" y="7"/>
                    </a:lnTo>
                    <a:lnTo>
                      <a:pt x="526" y="9"/>
                    </a:lnTo>
                    <a:lnTo>
                      <a:pt x="531" y="9"/>
                    </a:lnTo>
                    <a:lnTo>
                      <a:pt x="542" y="7"/>
                    </a:lnTo>
                    <a:lnTo>
                      <a:pt x="543" y="9"/>
                    </a:lnTo>
                    <a:lnTo>
                      <a:pt x="543" y="12"/>
                    </a:lnTo>
                    <a:lnTo>
                      <a:pt x="543" y="19"/>
                    </a:lnTo>
                    <a:lnTo>
                      <a:pt x="543" y="24"/>
                    </a:lnTo>
                    <a:lnTo>
                      <a:pt x="545" y="27"/>
                    </a:lnTo>
                    <a:lnTo>
                      <a:pt x="545" y="29"/>
                    </a:lnTo>
                    <a:lnTo>
                      <a:pt x="545" y="31"/>
                    </a:lnTo>
                    <a:lnTo>
                      <a:pt x="547" y="31"/>
                    </a:lnTo>
                    <a:lnTo>
                      <a:pt x="548" y="31"/>
                    </a:lnTo>
                    <a:lnTo>
                      <a:pt x="548" y="38"/>
                    </a:lnTo>
                    <a:lnTo>
                      <a:pt x="550" y="41"/>
                    </a:lnTo>
                    <a:lnTo>
                      <a:pt x="552" y="46"/>
                    </a:lnTo>
                    <a:lnTo>
                      <a:pt x="552" y="51"/>
                    </a:lnTo>
                    <a:lnTo>
                      <a:pt x="554" y="55"/>
                    </a:lnTo>
                    <a:lnTo>
                      <a:pt x="555" y="56"/>
                    </a:lnTo>
                    <a:lnTo>
                      <a:pt x="559" y="66"/>
                    </a:lnTo>
                    <a:lnTo>
                      <a:pt x="565" y="87"/>
                    </a:lnTo>
                    <a:lnTo>
                      <a:pt x="567" y="90"/>
                    </a:lnTo>
                    <a:lnTo>
                      <a:pt x="569" y="92"/>
                    </a:lnTo>
                    <a:lnTo>
                      <a:pt x="569" y="94"/>
                    </a:lnTo>
                    <a:lnTo>
                      <a:pt x="570" y="95"/>
                    </a:lnTo>
                    <a:lnTo>
                      <a:pt x="570" y="97"/>
                    </a:lnTo>
                    <a:lnTo>
                      <a:pt x="572" y="102"/>
                    </a:lnTo>
                    <a:lnTo>
                      <a:pt x="574" y="105"/>
                    </a:lnTo>
                    <a:lnTo>
                      <a:pt x="576" y="110"/>
                    </a:lnTo>
                    <a:lnTo>
                      <a:pt x="577" y="112"/>
                    </a:lnTo>
                    <a:lnTo>
                      <a:pt x="579" y="117"/>
                    </a:lnTo>
                    <a:lnTo>
                      <a:pt x="586" y="129"/>
                    </a:lnTo>
                    <a:lnTo>
                      <a:pt x="591" y="138"/>
                    </a:lnTo>
                    <a:lnTo>
                      <a:pt x="592" y="143"/>
                    </a:lnTo>
                    <a:lnTo>
                      <a:pt x="599" y="155"/>
                    </a:lnTo>
                    <a:lnTo>
                      <a:pt x="606" y="165"/>
                    </a:lnTo>
                    <a:lnTo>
                      <a:pt x="609" y="171"/>
                    </a:lnTo>
                    <a:lnTo>
                      <a:pt x="613" y="175"/>
                    </a:lnTo>
                    <a:lnTo>
                      <a:pt x="616" y="178"/>
                    </a:lnTo>
                    <a:lnTo>
                      <a:pt x="618" y="182"/>
                    </a:lnTo>
                    <a:lnTo>
                      <a:pt x="620" y="185"/>
                    </a:lnTo>
                    <a:lnTo>
                      <a:pt x="630" y="199"/>
                    </a:lnTo>
                    <a:lnTo>
                      <a:pt x="637" y="205"/>
                    </a:lnTo>
                    <a:lnTo>
                      <a:pt x="638" y="209"/>
                    </a:lnTo>
                    <a:lnTo>
                      <a:pt x="640" y="209"/>
                    </a:lnTo>
                    <a:lnTo>
                      <a:pt x="640" y="210"/>
                    </a:lnTo>
                    <a:lnTo>
                      <a:pt x="643" y="214"/>
                    </a:lnTo>
                    <a:lnTo>
                      <a:pt x="645" y="216"/>
                    </a:lnTo>
                    <a:lnTo>
                      <a:pt x="647" y="217"/>
                    </a:lnTo>
                    <a:lnTo>
                      <a:pt x="647" y="219"/>
                    </a:lnTo>
                    <a:lnTo>
                      <a:pt x="648" y="219"/>
                    </a:lnTo>
                    <a:lnTo>
                      <a:pt x="650" y="221"/>
                    </a:lnTo>
                    <a:lnTo>
                      <a:pt x="653" y="226"/>
                    </a:lnTo>
                    <a:lnTo>
                      <a:pt x="655" y="226"/>
                    </a:lnTo>
                    <a:lnTo>
                      <a:pt x="655" y="229"/>
                    </a:lnTo>
                    <a:lnTo>
                      <a:pt x="657" y="232"/>
                    </a:lnTo>
                    <a:lnTo>
                      <a:pt x="660" y="238"/>
                    </a:lnTo>
                    <a:lnTo>
                      <a:pt x="660" y="239"/>
                    </a:lnTo>
                    <a:lnTo>
                      <a:pt x="659" y="243"/>
                    </a:lnTo>
                    <a:lnTo>
                      <a:pt x="657" y="243"/>
                    </a:lnTo>
                    <a:lnTo>
                      <a:pt x="657" y="246"/>
                    </a:lnTo>
                    <a:lnTo>
                      <a:pt x="655" y="248"/>
                    </a:lnTo>
                    <a:lnTo>
                      <a:pt x="655" y="251"/>
                    </a:lnTo>
                    <a:lnTo>
                      <a:pt x="655" y="253"/>
                    </a:lnTo>
                    <a:lnTo>
                      <a:pt x="657" y="256"/>
                    </a:lnTo>
                    <a:lnTo>
                      <a:pt x="657" y="261"/>
                    </a:lnTo>
                    <a:lnTo>
                      <a:pt x="660" y="270"/>
                    </a:lnTo>
                    <a:lnTo>
                      <a:pt x="664" y="278"/>
                    </a:lnTo>
                    <a:lnTo>
                      <a:pt x="667" y="283"/>
                    </a:lnTo>
                    <a:lnTo>
                      <a:pt x="670" y="292"/>
                    </a:lnTo>
                    <a:lnTo>
                      <a:pt x="679" y="302"/>
                    </a:lnTo>
                    <a:lnTo>
                      <a:pt x="687" y="315"/>
                    </a:lnTo>
                    <a:lnTo>
                      <a:pt x="691" y="324"/>
                    </a:lnTo>
                    <a:lnTo>
                      <a:pt x="692" y="326"/>
                    </a:lnTo>
                    <a:lnTo>
                      <a:pt x="692" y="327"/>
                    </a:lnTo>
                    <a:lnTo>
                      <a:pt x="694" y="329"/>
                    </a:lnTo>
                    <a:lnTo>
                      <a:pt x="696" y="332"/>
                    </a:lnTo>
                    <a:lnTo>
                      <a:pt x="696" y="334"/>
                    </a:lnTo>
                    <a:lnTo>
                      <a:pt x="698" y="337"/>
                    </a:lnTo>
                    <a:lnTo>
                      <a:pt x="698" y="339"/>
                    </a:lnTo>
                    <a:lnTo>
                      <a:pt x="699" y="339"/>
                    </a:lnTo>
                    <a:lnTo>
                      <a:pt x="703" y="348"/>
                    </a:lnTo>
                    <a:lnTo>
                      <a:pt x="704" y="351"/>
                    </a:lnTo>
                    <a:lnTo>
                      <a:pt x="708" y="356"/>
                    </a:lnTo>
                    <a:lnTo>
                      <a:pt x="708" y="358"/>
                    </a:lnTo>
                    <a:lnTo>
                      <a:pt x="711" y="363"/>
                    </a:lnTo>
                    <a:lnTo>
                      <a:pt x="713" y="365"/>
                    </a:lnTo>
                    <a:lnTo>
                      <a:pt x="716" y="370"/>
                    </a:lnTo>
                    <a:lnTo>
                      <a:pt x="718" y="373"/>
                    </a:lnTo>
                    <a:lnTo>
                      <a:pt x="718" y="375"/>
                    </a:lnTo>
                    <a:lnTo>
                      <a:pt x="720" y="378"/>
                    </a:lnTo>
                    <a:lnTo>
                      <a:pt x="723" y="383"/>
                    </a:lnTo>
                    <a:lnTo>
                      <a:pt x="726" y="388"/>
                    </a:lnTo>
                    <a:lnTo>
                      <a:pt x="728" y="393"/>
                    </a:lnTo>
                    <a:lnTo>
                      <a:pt x="730" y="397"/>
                    </a:lnTo>
                    <a:lnTo>
                      <a:pt x="733" y="405"/>
                    </a:lnTo>
                    <a:lnTo>
                      <a:pt x="735" y="410"/>
                    </a:lnTo>
                    <a:lnTo>
                      <a:pt x="736" y="414"/>
                    </a:lnTo>
                    <a:lnTo>
                      <a:pt x="735" y="414"/>
                    </a:lnTo>
                    <a:lnTo>
                      <a:pt x="736" y="420"/>
                    </a:lnTo>
                    <a:lnTo>
                      <a:pt x="738" y="424"/>
                    </a:lnTo>
                    <a:lnTo>
                      <a:pt x="738" y="431"/>
                    </a:lnTo>
                    <a:lnTo>
                      <a:pt x="740" y="436"/>
                    </a:lnTo>
                    <a:lnTo>
                      <a:pt x="740" y="443"/>
                    </a:lnTo>
                    <a:lnTo>
                      <a:pt x="740" y="449"/>
                    </a:lnTo>
                    <a:lnTo>
                      <a:pt x="740" y="461"/>
                    </a:lnTo>
                    <a:lnTo>
                      <a:pt x="740" y="463"/>
                    </a:lnTo>
                    <a:lnTo>
                      <a:pt x="742" y="470"/>
                    </a:lnTo>
                    <a:lnTo>
                      <a:pt x="740" y="471"/>
                    </a:lnTo>
                    <a:lnTo>
                      <a:pt x="740" y="473"/>
                    </a:lnTo>
                    <a:lnTo>
                      <a:pt x="742" y="481"/>
                    </a:lnTo>
                    <a:lnTo>
                      <a:pt x="742" y="487"/>
                    </a:lnTo>
                    <a:lnTo>
                      <a:pt x="742" y="488"/>
                    </a:lnTo>
                    <a:lnTo>
                      <a:pt x="742" y="492"/>
                    </a:lnTo>
                    <a:lnTo>
                      <a:pt x="743" y="500"/>
                    </a:lnTo>
                    <a:lnTo>
                      <a:pt x="743" y="507"/>
                    </a:lnTo>
                    <a:lnTo>
                      <a:pt x="743" y="510"/>
                    </a:lnTo>
                    <a:lnTo>
                      <a:pt x="745" y="515"/>
                    </a:lnTo>
                    <a:lnTo>
                      <a:pt x="745" y="517"/>
                    </a:lnTo>
                    <a:lnTo>
                      <a:pt x="745" y="520"/>
                    </a:lnTo>
                    <a:lnTo>
                      <a:pt x="745" y="522"/>
                    </a:lnTo>
                    <a:lnTo>
                      <a:pt x="745" y="526"/>
                    </a:lnTo>
                    <a:lnTo>
                      <a:pt x="745" y="531"/>
                    </a:lnTo>
                    <a:lnTo>
                      <a:pt x="745" y="532"/>
                    </a:lnTo>
                    <a:lnTo>
                      <a:pt x="745" y="534"/>
                    </a:lnTo>
                    <a:lnTo>
                      <a:pt x="743" y="532"/>
                    </a:lnTo>
                    <a:lnTo>
                      <a:pt x="743" y="529"/>
                    </a:lnTo>
                    <a:lnTo>
                      <a:pt x="743" y="527"/>
                    </a:lnTo>
                    <a:lnTo>
                      <a:pt x="742" y="527"/>
                    </a:lnTo>
                    <a:lnTo>
                      <a:pt x="740" y="526"/>
                    </a:lnTo>
                    <a:lnTo>
                      <a:pt x="740" y="527"/>
                    </a:lnTo>
                    <a:lnTo>
                      <a:pt x="736" y="529"/>
                    </a:lnTo>
                    <a:lnTo>
                      <a:pt x="735" y="531"/>
                    </a:lnTo>
                    <a:lnTo>
                      <a:pt x="735" y="534"/>
                    </a:lnTo>
                    <a:lnTo>
                      <a:pt x="735" y="537"/>
                    </a:lnTo>
                    <a:lnTo>
                      <a:pt x="735" y="539"/>
                    </a:lnTo>
                    <a:lnTo>
                      <a:pt x="733" y="541"/>
                    </a:lnTo>
                    <a:lnTo>
                      <a:pt x="731" y="542"/>
                    </a:lnTo>
                    <a:lnTo>
                      <a:pt x="731" y="544"/>
                    </a:lnTo>
                    <a:lnTo>
                      <a:pt x="733" y="546"/>
                    </a:lnTo>
                    <a:lnTo>
                      <a:pt x="733" y="548"/>
                    </a:lnTo>
                    <a:lnTo>
                      <a:pt x="733" y="551"/>
                    </a:lnTo>
                    <a:lnTo>
                      <a:pt x="731" y="551"/>
                    </a:lnTo>
                    <a:lnTo>
                      <a:pt x="731" y="554"/>
                    </a:lnTo>
                    <a:lnTo>
                      <a:pt x="731" y="558"/>
                    </a:lnTo>
                    <a:lnTo>
                      <a:pt x="733" y="561"/>
                    </a:lnTo>
                    <a:lnTo>
                      <a:pt x="733" y="563"/>
                    </a:lnTo>
                    <a:lnTo>
                      <a:pt x="733" y="566"/>
                    </a:lnTo>
                    <a:lnTo>
                      <a:pt x="735" y="566"/>
                    </a:lnTo>
                    <a:lnTo>
                      <a:pt x="736" y="566"/>
                    </a:lnTo>
                    <a:lnTo>
                      <a:pt x="736" y="568"/>
                    </a:lnTo>
                    <a:lnTo>
                      <a:pt x="735" y="571"/>
                    </a:lnTo>
                    <a:lnTo>
                      <a:pt x="733" y="573"/>
                    </a:lnTo>
                    <a:lnTo>
                      <a:pt x="731" y="573"/>
                    </a:lnTo>
                    <a:lnTo>
                      <a:pt x="731" y="575"/>
                    </a:lnTo>
                    <a:lnTo>
                      <a:pt x="730" y="576"/>
                    </a:lnTo>
                    <a:lnTo>
                      <a:pt x="730" y="578"/>
                    </a:lnTo>
                    <a:lnTo>
                      <a:pt x="728" y="581"/>
                    </a:lnTo>
                    <a:lnTo>
                      <a:pt x="726" y="583"/>
                    </a:lnTo>
                    <a:lnTo>
                      <a:pt x="725" y="583"/>
                    </a:lnTo>
                    <a:lnTo>
                      <a:pt x="725" y="585"/>
                    </a:lnTo>
                    <a:lnTo>
                      <a:pt x="723" y="585"/>
                    </a:lnTo>
                    <a:lnTo>
                      <a:pt x="723" y="587"/>
                    </a:lnTo>
                    <a:lnTo>
                      <a:pt x="723" y="588"/>
                    </a:lnTo>
                    <a:lnTo>
                      <a:pt x="721" y="590"/>
                    </a:lnTo>
                    <a:lnTo>
                      <a:pt x="720" y="588"/>
                    </a:lnTo>
                    <a:lnTo>
                      <a:pt x="718" y="588"/>
                    </a:lnTo>
                    <a:lnTo>
                      <a:pt x="716" y="588"/>
                    </a:lnTo>
                    <a:lnTo>
                      <a:pt x="716" y="587"/>
                    </a:lnTo>
                    <a:lnTo>
                      <a:pt x="714" y="587"/>
                    </a:lnTo>
                    <a:lnTo>
                      <a:pt x="713" y="588"/>
                    </a:lnTo>
                    <a:lnTo>
                      <a:pt x="713" y="590"/>
                    </a:lnTo>
                    <a:lnTo>
                      <a:pt x="713" y="592"/>
                    </a:lnTo>
                    <a:lnTo>
                      <a:pt x="711" y="593"/>
                    </a:lnTo>
                    <a:lnTo>
                      <a:pt x="709" y="593"/>
                    </a:lnTo>
                    <a:lnTo>
                      <a:pt x="708" y="593"/>
                    </a:lnTo>
                    <a:lnTo>
                      <a:pt x="708" y="595"/>
                    </a:lnTo>
                    <a:lnTo>
                      <a:pt x="706" y="595"/>
                    </a:lnTo>
                    <a:lnTo>
                      <a:pt x="704" y="595"/>
                    </a:lnTo>
                    <a:lnTo>
                      <a:pt x="704" y="597"/>
                    </a:lnTo>
                    <a:lnTo>
                      <a:pt x="703" y="598"/>
                    </a:lnTo>
                    <a:lnTo>
                      <a:pt x="701" y="598"/>
                    </a:lnTo>
                    <a:lnTo>
                      <a:pt x="699" y="598"/>
                    </a:lnTo>
                    <a:lnTo>
                      <a:pt x="699" y="597"/>
                    </a:lnTo>
                    <a:lnTo>
                      <a:pt x="698" y="597"/>
                    </a:lnTo>
                    <a:lnTo>
                      <a:pt x="694" y="597"/>
                    </a:lnTo>
                    <a:lnTo>
                      <a:pt x="692" y="598"/>
                    </a:lnTo>
                    <a:lnTo>
                      <a:pt x="691" y="598"/>
                    </a:lnTo>
                    <a:lnTo>
                      <a:pt x="691" y="597"/>
                    </a:lnTo>
                    <a:lnTo>
                      <a:pt x="689" y="597"/>
                    </a:lnTo>
                    <a:lnTo>
                      <a:pt x="687" y="598"/>
                    </a:lnTo>
                    <a:lnTo>
                      <a:pt x="686" y="598"/>
                    </a:lnTo>
                    <a:lnTo>
                      <a:pt x="684" y="600"/>
                    </a:lnTo>
                    <a:lnTo>
                      <a:pt x="686" y="600"/>
                    </a:lnTo>
                    <a:lnTo>
                      <a:pt x="686" y="602"/>
                    </a:lnTo>
                    <a:lnTo>
                      <a:pt x="684" y="602"/>
                    </a:lnTo>
                    <a:lnTo>
                      <a:pt x="682" y="602"/>
                    </a:lnTo>
                    <a:lnTo>
                      <a:pt x="682" y="603"/>
                    </a:lnTo>
                    <a:lnTo>
                      <a:pt x="681" y="603"/>
                    </a:lnTo>
                    <a:lnTo>
                      <a:pt x="679" y="603"/>
                    </a:lnTo>
                    <a:lnTo>
                      <a:pt x="677" y="603"/>
                    </a:lnTo>
                    <a:lnTo>
                      <a:pt x="677" y="605"/>
                    </a:lnTo>
                    <a:lnTo>
                      <a:pt x="675" y="605"/>
                    </a:lnTo>
                    <a:lnTo>
                      <a:pt x="674" y="605"/>
                    </a:lnTo>
                    <a:lnTo>
                      <a:pt x="672" y="605"/>
                    </a:lnTo>
                    <a:lnTo>
                      <a:pt x="670" y="605"/>
                    </a:lnTo>
                    <a:lnTo>
                      <a:pt x="669" y="607"/>
                    </a:lnTo>
                    <a:lnTo>
                      <a:pt x="667" y="607"/>
                    </a:lnTo>
                    <a:lnTo>
                      <a:pt x="665" y="605"/>
                    </a:lnTo>
                    <a:lnTo>
                      <a:pt x="664" y="603"/>
                    </a:lnTo>
                    <a:lnTo>
                      <a:pt x="662" y="603"/>
                    </a:lnTo>
                    <a:lnTo>
                      <a:pt x="662" y="600"/>
                    </a:lnTo>
                    <a:lnTo>
                      <a:pt x="660" y="598"/>
                    </a:lnTo>
                    <a:lnTo>
                      <a:pt x="659" y="597"/>
                    </a:lnTo>
                    <a:lnTo>
                      <a:pt x="659" y="595"/>
                    </a:lnTo>
                    <a:lnTo>
                      <a:pt x="659" y="593"/>
                    </a:lnTo>
                    <a:lnTo>
                      <a:pt x="659" y="590"/>
                    </a:lnTo>
                    <a:lnTo>
                      <a:pt x="659" y="588"/>
                    </a:lnTo>
                    <a:lnTo>
                      <a:pt x="659" y="587"/>
                    </a:lnTo>
                    <a:lnTo>
                      <a:pt x="659" y="585"/>
                    </a:lnTo>
                    <a:lnTo>
                      <a:pt x="659" y="583"/>
                    </a:lnTo>
                    <a:lnTo>
                      <a:pt x="660" y="583"/>
                    </a:lnTo>
                    <a:lnTo>
                      <a:pt x="662" y="583"/>
                    </a:lnTo>
                    <a:lnTo>
                      <a:pt x="662" y="581"/>
                    </a:lnTo>
                    <a:lnTo>
                      <a:pt x="660" y="580"/>
                    </a:lnTo>
                    <a:lnTo>
                      <a:pt x="659" y="580"/>
                    </a:lnTo>
                    <a:lnTo>
                      <a:pt x="657" y="580"/>
                    </a:lnTo>
                    <a:lnTo>
                      <a:pt x="657" y="578"/>
                    </a:lnTo>
                    <a:lnTo>
                      <a:pt x="657" y="576"/>
                    </a:lnTo>
                    <a:lnTo>
                      <a:pt x="655" y="571"/>
                    </a:lnTo>
                    <a:lnTo>
                      <a:pt x="653" y="570"/>
                    </a:lnTo>
                    <a:lnTo>
                      <a:pt x="652" y="570"/>
                    </a:lnTo>
                    <a:lnTo>
                      <a:pt x="650" y="568"/>
                    </a:lnTo>
                    <a:lnTo>
                      <a:pt x="650" y="566"/>
                    </a:lnTo>
                    <a:lnTo>
                      <a:pt x="650" y="564"/>
                    </a:lnTo>
                    <a:lnTo>
                      <a:pt x="650" y="563"/>
                    </a:lnTo>
                    <a:lnTo>
                      <a:pt x="648" y="561"/>
                    </a:lnTo>
                    <a:lnTo>
                      <a:pt x="647" y="561"/>
                    </a:lnTo>
                    <a:lnTo>
                      <a:pt x="647" y="559"/>
                    </a:lnTo>
                    <a:lnTo>
                      <a:pt x="645" y="558"/>
                    </a:lnTo>
                    <a:lnTo>
                      <a:pt x="645" y="556"/>
                    </a:lnTo>
                    <a:lnTo>
                      <a:pt x="643" y="554"/>
                    </a:lnTo>
                    <a:lnTo>
                      <a:pt x="642" y="553"/>
                    </a:lnTo>
                    <a:lnTo>
                      <a:pt x="642" y="551"/>
                    </a:lnTo>
                    <a:lnTo>
                      <a:pt x="640" y="549"/>
                    </a:lnTo>
                    <a:lnTo>
                      <a:pt x="635" y="546"/>
                    </a:lnTo>
                    <a:lnTo>
                      <a:pt x="633" y="546"/>
                    </a:lnTo>
                    <a:lnTo>
                      <a:pt x="633" y="544"/>
                    </a:lnTo>
                    <a:lnTo>
                      <a:pt x="633" y="542"/>
                    </a:lnTo>
                    <a:lnTo>
                      <a:pt x="631" y="541"/>
                    </a:lnTo>
                    <a:lnTo>
                      <a:pt x="633" y="539"/>
                    </a:lnTo>
                    <a:lnTo>
                      <a:pt x="633" y="537"/>
                    </a:lnTo>
                    <a:lnTo>
                      <a:pt x="631" y="536"/>
                    </a:lnTo>
                    <a:lnTo>
                      <a:pt x="630" y="536"/>
                    </a:lnTo>
                    <a:lnTo>
                      <a:pt x="628" y="534"/>
                    </a:lnTo>
                    <a:lnTo>
                      <a:pt x="626" y="532"/>
                    </a:lnTo>
                    <a:lnTo>
                      <a:pt x="625" y="532"/>
                    </a:lnTo>
                    <a:lnTo>
                      <a:pt x="623" y="532"/>
                    </a:lnTo>
                    <a:lnTo>
                      <a:pt x="621" y="532"/>
                    </a:lnTo>
                    <a:lnTo>
                      <a:pt x="620" y="531"/>
                    </a:lnTo>
                    <a:lnTo>
                      <a:pt x="618" y="531"/>
                    </a:lnTo>
                    <a:lnTo>
                      <a:pt x="616" y="531"/>
                    </a:lnTo>
                    <a:lnTo>
                      <a:pt x="616" y="529"/>
                    </a:lnTo>
                    <a:lnTo>
                      <a:pt x="614" y="529"/>
                    </a:lnTo>
                    <a:lnTo>
                      <a:pt x="613" y="529"/>
                    </a:lnTo>
                    <a:lnTo>
                      <a:pt x="609" y="531"/>
                    </a:lnTo>
                    <a:lnTo>
                      <a:pt x="609" y="532"/>
                    </a:lnTo>
                    <a:lnTo>
                      <a:pt x="606" y="531"/>
                    </a:lnTo>
                    <a:lnTo>
                      <a:pt x="604" y="531"/>
                    </a:lnTo>
                    <a:lnTo>
                      <a:pt x="603" y="531"/>
                    </a:lnTo>
                    <a:lnTo>
                      <a:pt x="603" y="532"/>
                    </a:lnTo>
                    <a:lnTo>
                      <a:pt x="601" y="532"/>
                    </a:lnTo>
                    <a:lnTo>
                      <a:pt x="601" y="536"/>
                    </a:lnTo>
                    <a:lnTo>
                      <a:pt x="601" y="537"/>
                    </a:lnTo>
                    <a:lnTo>
                      <a:pt x="599" y="537"/>
                    </a:lnTo>
                    <a:lnTo>
                      <a:pt x="598" y="532"/>
                    </a:lnTo>
                    <a:lnTo>
                      <a:pt x="596" y="532"/>
                    </a:lnTo>
                    <a:lnTo>
                      <a:pt x="594" y="529"/>
                    </a:lnTo>
                    <a:lnTo>
                      <a:pt x="594" y="527"/>
                    </a:lnTo>
                    <a:lnTo>
                      <a:pt x="592" y="527"/>
                    </a:lnTo>
                    <a:lnTo>
                      <a:pt x="592" y="526"/>
                    </a:lnTo>
                    <a:lnTo>
                      <a:pt x="592" y="522"/>
                    </a:lnTo>
                    <a:lnTo>
                      <a:pt x="591" y="522"/>
                    </a:lnTo>
                    <a:lnTo>
                      <a:pt x="586" y="514"/>
                    </a:lnTo>
                    <a:lnTo>
                      <a:pt x="584" y="507"/>
                    </a:lnTo>
                    <a:lnTo>
                      <a:pt x="582" y="504"/>
                    </a:lnTo>
                    <a:lnTo>
                      <a:pt x="582" y="500"/>
                    </a:lnTo>
                    <a:lnTo>
                      <a:pt x="582" y="497"/>
                    </a:lnTo>
                    <a:lnTo>
                      <a:pt x="579" y="492"/>
                    </a:lnTo>
                    <a:lnTo>
                      <a:pt x="577" y="488"/>
                    </a:lnTo>
                    <a:lnTo>
                      <a:pt x="576" y="483"/>
                    </a:lnTo>
                    <a:lnTo>
                      <a:pt x="570" y="480"/>
                    </a:lnTo>
                    <a:lnTo>
                      <a:pt x="570" y="478"/>
                    </a:lnTo>
                    <a:lnTo>
                      <a:pt x="569" y="478"/>
                    </a:lnTo>
                    <a:lnTo>
                      <a:pt x="567" y="476"/>
                    </a:lnTo>
                    <a:lnTo>
                      <a:pt x="565" y="476"/>
                    </a:lnTo>
                    <a:lnTo>
                      <a:pt x="564" y="475"/>
                    </a:lnTo>
                    <a:lnTo>
                      <a:pt x="564" y="473"/>
                    </a:lnTo>
                    <a:lnTo>
                      <a:pt x="562" y="473"/>
                    </a:lnTo>
                    <a:lnTo>
                      <a:pt x="560" y="473"/>
                    </a:lnTo>
                    <a:lnTo>
                      <a:pt x="560" y="471"/>
                    </a:lnTo>
                    <a:lnTo>
                      <a:pt x="559" y="471"/>
                    </a:lnTo>
                    <a:lnTo>
                      <a:pt x="557" y="470"/>
                    </a:lnTo>
                    <a:lnTo>
                      <a:pt x="555" y="471"/>
                    </a:lnTo>
                    <a:lnTo>
                      <a:pt x="555" y="473"/>
                    </a:lnTo>
                    <a:lnTo>
                      <a:pt x="552" y="475"/>
                    </a:lnTo>
                    <a:lnTo>
                      <a:pt x="550" y="468"/>
                    </a:lnTo>
                    <a:lnTo>
                      <a:pt x="548" y="466"/>
                    </a:lnTo>
                    <a:lnTo>
                      <a:pt x="548" y="465"/>
                    </a:lnTo>
                    <a:lnTo>
                      <a:pt x="547" y="459"/>
                    </a:lnTo>
                    <a:lnTo>
                      <a:pt x="545" y="458"/>
                    </a:lnTo>
                    <a:lnTo>
                      <a:pt x="542" y="454"/>
                    </a:lnTo>
                    <a:lnTo>
                      <a:pt x="542" y="453"/>
                    </a:lnTo>
                    <a:lnTo>
                      <a:pt x="543" y="451"/>
                    </a:lnTo>
                    <a:lnTo>
                      <a:pt x="545" y="451"/>
                    </a:lnTo>
                    <a:lnTo>
                      <a:pt x="547" y="451"/>
                    </a:lnTo>
                    <a:lnTo>
                      <a:pt x="547" y="453"/>
                    </a:lnTo>
                    <a:lnTo>
                      <a:pt x="548" y="454"/>
                    </a:lnTo>
                    <a:lnTo>
                      <a:pt x="548" y="456"/>
                    </a:lnTo>
                    <a:lnTo>
                      <a:pt x="550" y="454"/>
                    </a:lnTo>
                    <a:lnTo>
                      <a:pt x="550" y="453"/>
                    </a:lnTo>
                    <a:lnTo>
                      <a:pt x="550" y="451"/>
                    </a:lnTo>
                    <a:lnTo>
                      <a:pt x="550" y="449"/>
                    </a:lnTo>
                    <a:lnTo>
                      <a:pt x="550" y="446"/>
                    </a:lnTo>
                    <a:lnTo>
                      <a:pt x="550" y="443"/>
                    </a:lnTo>
                    <a:lnTo>
                      <a:pt x="550" y="441"/>
                    </a:lnTo>
                    <a:lnTo>
                      <a:pt x="550" y="439"/>
                    </a:lnTo>
                    <a:lnTo>
                      <a:pt x="550" y="437"/>
                    </a:lnTo>
                    <a:lnTo>
                      <a:pt x="550" y="436"/>
                    </a:lnTo>
                    <a:lnTo>
                      <a:pt x="550" y="434"/>
                    </a:lnTo>
                    <a:lnTo>
                      <a:pt x="550" y="432"/>
                    </a:lnTo>
                    <a:lnTo>
                      <a:pt x="548" y="431"/>
                    </a:lnTo>
                    <a:lnTo>
                      <a:pt x="547" y="431"/>
                    </a:lnTo>
                    <a:lnTo>
                      <a:pt x="545" y="429"/>
                    </a:lnTo>
                    <a:lnTo>
                      <a:pt x="545" y="427"/>
                    </a:lnTo>
                    <a:lnTo>
                      <a:pt x="547" y="427"/>
                    </a:lnTo>
                    <a:lnTo>
                      <a:pt x="548" y="426"/>
                    </a:lnTo>
                    <a:lnTo>
                      <a:pt x="548" y="424"/>
                    </a:lnTo>
                    <a:lnTo>
                      <a:pt x="547" y="424"/>
                    </a:lnTo>
                    <a:lnTo>
                      <a:pt x="543" y="424"/>
                    </a:lnTo>
                    <a:lnTo>
                      <a:pt x="542" y="426"/>
                    </a:lnTo>
                    <a:lnTo>
                      <a:pt x="542" y="427"/>
                    </a:lnTo>
                    <a:lnTo>
                      <a:pt x="540" y="427"/>
                    </a:lnTo>
                    <a:lnTo>
                      <a:pt x="538" y="429"/>
                    </a:lnTo>
                    <a:lnTo>
                      <a:pt x="538" y="431"/>
                    </a:lnTo>
                    <a:lnTo>
                      <a:pt x="542" y="436"/>
                    </a:lnTo>
                    <a:lnTo>
                      <a:pt x="543" y="443"/>
                    </a:lnTo>
                    <a:lnTo>
                      <a:pt x="542" y="443"/>
                    </a:lnTo>
                    <a:lnTo>
                      <a:pt x="540" y="444"/>
                    </a:lnTo>
                    <a:lnTo>
                      <a:pt x="537" y="444"/>
                    </a:lnTo>
                    <a:lnTo>
                      <a:pt x="537" y="446"/>
                    </a:lnTo>
                    <a:lnTo>
                      <a:pt x="535" y="444"/>
                    </a:lnTo>
                    <a:lnTo>
                      <a:pt x="535" y="446"/>
                    </a:lnTo>
                    <a:lnTo>
                      <a:pt x="533" y="448"/>
                    </a:lnTo>
                    <a:lnTo>
                      <a:pt x="533" y="451"/>
                    </a:lnTo>
                    <a:lnTo>
                      <a:pt x="533" y="448"/>
                    </a:lnTo>
                    <a:lnTo>
                      <a:pt x="531" y="444"/>
                    </a:lnTo>
                    <a:lnTo>
                      <a:pt x="530" y="443"/>
                    </a:lnTo>
                    <a:lnTo>
                      <a:pt x="530" y="441"/>
                    </a:lnTo>
                    <a:lnTo>
                      <a:pt x="528" y="439"/>
                    </a:lnTo>
                    <a:lnTo>
                      <a:pt x="523" y="432"/>
                    </a:lnTo>
                    <a:lnTo>
                      <a:pt x="520" y="429"/>
                    </a:lnTo>
                    <a:lnTo>
                      <a:pt x="516" y="424"/>
                    </a:lnTo>
                    <a:lnTo>
                      <a:pt x="515" y="420"/>
                    </a:lnTo>
                    <a:lnTo>
                      <a:pt x="511" y="417"/>
                    </a:lnTo>
                    <a:lnTo>
                      <a:pt x="509" y="414"/>
                    </a:lnTo>
                    <a:lnTo>
                      <a:pt x="509" y="412"/>
                    </a:lnTo>
                    <a:lnTo>
                      <a:pt x="508" y="412"/>
                    </a:lnTo>
                    <a:lnTo>
                      <a:pt x="508" y="409"/>
                    </a:lnTo>
                    <a:lnTo>
                      <a:pt x="503" y="402"/>
                    </a:lnTo>
                    <a:lnTo>
                      <a:pt x="499" y="397"/>
                    </a:lnTo>
                    <a:lnTo>
                      <a:pt x="498" y="397"/>
                    </a:lnTo>
                    <a:lnTo>
                      <a:pt x="496" y="395"/>
                    </a:lnTo>
                    <a:lnTo>
                      <a:pt x="496" y="393"/>
                    </a:lnTo>
                    <a:lnTo>
                      <a:pt x="496" y="392"/>
                    </a:lnTo>
                    <a:lnTo>
                      <a:pt x="493" y="390"/>
                    </a:lnTo>
                    <a:lnTo>
                      <a:pt x="491" y="387"/>
                    </a:lnTo>
                    <a:lnTo>
                      <a:pt x="487" y="383"/>
                    </a:lnTo>
                    <a:lnTo>
                      <a:pt x="484" y="382"/>
                    </a:lnTo>
                    <a:lnTo>
                      <a:pt x="482" y="380"/>
                    </a:lnTo>
                    <a:lnTo>
                      <a:pt x="482" y="378"/>
                    </a:lnTo>
                    <a:lnTo>
                      <a:pt x="481" y="375"/>
                    </a:lnTo>
                    <a:lnTo>
                      <a:pt x="481" y="373"/>
                    </a:lnTo>
                    <a:lnTo>
                      <a:pt x="479" y="371"/>
                    </a:lnTo>
                    <a:lnTo>
                      <a:pt x="477" y="370"/>
                    </a:lnTo>
                    <a:lnTo>
                      <a:pt x="481" y="370"/>
                    </a:lnTo>
                    <a:lnTo>
                      <a:pt x="481" y="373"/>
                    </a:lnTo>
                    <a:lnTo>
                      <a:pt x="482" y="373"/>
                    </a:lnTo>
                    <a:lnTo>
                      <a:pt x="482" y="371"/>
                    </a:lnTo>
                    <a:lnTo>
                      <a:pt x="484" y="370"/>
                    </a:lnTo>
                    <a:lnTo>
                      <a:pt x="486" y="370"/>
                    </a:lnTo>
                    <a:lnTo>
                      <a:pt x="486" y="368"/>
                    </a:lnTo>
                    <a:lnTo>
                      <a:pt x="487" y="366"/>
                    </a:lnTo>
                    <a:lnTo>
                      <a:pt x="487" y="365"/>
                    </a:lnTo>
                    <a:lnTo>
                      <a:pt x="487" y="363"/>
                    </a:lnTo>
                    <a:lnTo>
                      <a:pt x="489" y="361"/>
                    </a:lnTo>
                    <a:lnTo>
                      <a:pt x="491" y="361"/>
                    </a:lnTo>
                    <a:lnTo>
                      <a:pt x="491" y="360"/>
                    </a:lnTo>
                    <a:lnTo>
                      <a:pt x="493" y="358"/>
                    </a:lnTo>
                    <a:lnTo>
                      <a:pt x="493" y="356"/>
                    </a:lnTo>
                    <a:lnTo>
                      <a:pt x="493" y="354"/>
                    </a:lnTo>
                    <a:lnTo>
                      <a:pt x="494" y="353"/>
                    </a:lnTo>
                    <a:lnTo>
                      <a:pt x="494" y="348"/>
                    </a:lnTo>
                    <a:lnTo>
                      <a:pt x="496" y="346"/>
                    </a:lnTo>
                    <a:lnTo>
                      <a:pt x="498" y="346"/>
                    </a:lnTo>
                    <a:lnTo>
                      <a:pt x="498" y="344"/>
                    </a:lnTo>
                    <a:lnTo>
                      <a:pt x="498" y="343"/>
                    </a:lnTo>
                    <a:lnTo>
                      <a:pt x="499" y="343"/>
                    </a:lnTo>
                    <a:lnTo>
                      <a:pt x="501" y="341"/>
                    </a:lnTo>
                    <a:lnTo>
                      <a:pt x="501" y="339"/>
                    </a:lnTo>
                    <a:lnTo>
                      <a:pt x="503" y="337"/>
                    </a:lnTo>
                    <a:lnTo>
                      <a:pt x="503" y="336"/>
                    </a:lnTo>
                    <a:lnTo>
                      <a:pt x="504" y="332"/>
                    </a:lnTo>
                    <a:lnTo>
                      <a:pt x="503" y="331"/>
                    </a:lnTo>
                    <a:lnTo>
                      <a:pt x="503" y="327"/>
                    </a:lnTo>
                    <a:lnTo>
                      <a:pt x="501" y="326"/>
                    </a:lnTo>
                    <a:lnTo>
                      <a:pt x="499" y="326"/>
                    </a:lnTo>
                    <a:lnTo>
                      <a:pt x="498" y="326"/>
                    </a:lnTo>
                    <a:lnTo>
                      <a:pt x="496" y="326"/>
                    </a:lnTo>
                    <a:lnTo>
                      <a:pt x="496" y="324"/>
                    </a:lnTo>
                    <a:lnTo>
                      <a:pt x="494" y="324"/>
                    </a:lnTo>
                    <a:lnTo>
                      <a:pt x="494" y="326"/>
                    </a:lnTo>
                    <a:lnTo>
                      <a:pt x="494" y="327"/>
                    </a:lnTo>
                    <a:lnTo>
                      <a:pt x="494" y="331"/>
                    </a:lnTo>
                    <a:lnTo>
                      <a:pt x="496" y="332"/>
                    </a:lnTo>
                    <a:lnTo>
                      <a:pt x="498" y="332"/>
                    </a:lnTo>
                    <a:lnTo>
                      <a:pt x="498" y="336"/>
                    </a:lnTo>
                    <a:lnTo>
                      <a:pt x="496" y="336"/>
                    </a:lnTo>
                    <a:lnTo>
                      <a:pt x="494" y="334"/>
                    </a:lnTo>
                    <a:lnTo>
                      <a:pt x="489" y="332"/>
                    </a:lnTo>
                    <a:lnTo>
                      <a:pt x="491" y="331"/>
                    </a:lnTo>
                    <a:lnTo>
                      <a:pt x="491" y="329"/>
                    </a:lnTo>
                    <a:lnTo>
                      <a:pt x="489" y="329"/>
                    </a:lnTo>
                    <a:lnTo>
                      <a:pt x="489" y="327"/>
                    </a:lnTo>
                    <a:lnTo>
                      <a:pt x="491" y="327"/>
                    </a:lnTo>
                    <a:lnTo>
                      <a:pt x="489" y="324"/>
                    </a:lnTo>
                    <a:lnTo>
                      <a:pt x="489" y="322"/>
                    </a:lnTo>
                    <a:lnTo>
                      <a:pt x="487" y="321"/>
                    </a:lnTo>
                    <a:lnTo>
                      <a:pt x="484" y="321"/>
                    </a:lnTo>
                    <a:lnTo>
                      <a:pt x="481" y="321"/>
                    </a:lnTo>
                    <a:lnTo>
                      <a:pt x="479" y="322"/>
                    </a:lnTo>
                    <a:lnTo>
                      <a:pt x="472" y="324"/>
                    </a:lnTo>
                    <a:lnTo>
                      <a:pt x="472" y="326"/>
                    </a:lnTo>
                    <a:lnTo>
                      <a:pt x="474" y="327"/>
                    </a:lnTo>
                    <a:lnTo>
                      <a:pt x="476" y="327"/>
                    </a:lnTo>
                    <a:lnTo>
                      <a:pt x="477" y="327"/>
                    </a:lnTo>
                    <a:lnTo>
                      <a:pt x="482" y="327"/>
                    </a:lnTo>
                    <a:lnTo>
                      <a:pt x="481" y="329"/>
                    </a:lnTo>
                    <a:lnTo>
                      <a:pt x="484" y="331"/>
                    </a:lnTo>
                    <a:lnTo>
                      <a:pt x="487" y="329"/>
                    </a:lnTo>
                    <a:lnTo>
                      <a:pt x="487" y="332"/>
                    </a:lnTo>
                    <a:lnTo>
                      <a:pt x="486" y="332"/>
                    </a:lnTo>
                    <a:lnTo>
                      <a:pt x="486" y="334"/>
                    </a:lnTo>
                    <a:lnTo>
                      <a:pt x="486" y="336"/>
                    </a:lnTo>
                    <a:lnTo>
                      <a:pt x="487" y="337"/>
                    </a:lnTo>
                    <a:lnTo>
                      <a:pt x="486" y="339"/>
                    </a:lnTo>
                    <a:lnTo>
                      <a:pt x="484" y="341"/>
                    </a:lnTo>
                    <a:lnTo>
                      <a:pt x="484" y="344"/>
                    </a:lnTo>
                    <a:lnTo>
                      <a:pt x="484" y="346"/>
                    </a:lnTo>
                    <a:lnTo>
                      <a:pt x="484" y="348"/>
                    </a:lnTo>
                    <a:lnTo>
                      <a:pt x="484" y="349"/>
                    </a:lnTo>
                    <a:lnTo>
                      <a:pt x="482" y="351"/>
                    </a:lnTo>
                    <a:lnTo>
                      <a:pt x="481" y="351"/>
                    </a:lnTo>
                    <a:lnTo>
                      <a:pt x="481" y="349"/>
                    </a:lnTo>
                    <a:lnTo>
                      <a:pt x="481" y="351"/>
                    </a:lnTo>
                    <a:lnTo>
                      <a:pt x="479" y="351"/>
                    </a:lnTo>
                    <a:lnTo>
                      <a:pt x="477" y="351"/>
                    </a:lnTo>
                    <a:lnTo>
                      <a:pt x="477" y="353"/>
                    </a:lnTo>
                    <a:lnTo>
                      <a:pt x="477" y="354"/>
                    </a:lnTo>
                    <a:lnTo>
                      <a:pt x="477" y="356"/>
                    </a:lnTo>
                    <a:lnTo>
                      <a:pt x="477" y="358"/>
                    </a:lnTo>
                    <a:lnTo>
                      <a:pt x="479" y="358"/>
                    </a:lnTo>
                    <a:lnTo>
                      <a:pt x="479" y="360"/>
                    </a:lnTo>
                    <a:lnTo>
                      <a:pt x="477" y="361"/>
                    </a:lnTo>
                    <a:lnTo>
                      <a:pt x="476" y="361"/>
                    </a:lnTo>
                    <a:lnTo>
                      <a:pt x="476" y="360"/>
                    </a:lnTo>
                    <a:lnTo>
                      <a:pt x="476" y="358"/>
                    </a:lnTo>
                    <a:lnTo>
                      <a:pt x="476" y="351"/>
                    </a:lnTo>
                    <a:lnTo>
                      <a:pt x="474" y="349"/>
                    </a:lnTo>
                    <a:lnTo>
                      <a:pt x="474" y="348"/>
                    </a:lnTo>
                    <a:lnTo>
                      <a:pt x="472" y="348"/>
                    </a:lnTo>
                    <a:lnTo>
                      <a:pt x="471" y="344"/>
                    </a:lnTo>
                    <a:lnTo>
                      <a:pt x="469" y="343"/>
                    </a:lnTo>
                    <a:lnTo>
                      <a:pt x="465" y="341"/>
                    </a:lnTo>
                    <a:lnTo>
                      <a:pt x="465" y="339"/>
                    </a:lnTo>
                    <a:lnTo>
                      <a:pt x="462" y="336"/>
                    </a:lnTo>
                    <a:lnTo>
                      <a:pt x="462" y="332"/>
                    </a:lnTo>
                    <a:lnTo>
                      <a:pt x="462" y="331"/>
                    </a:lnTo>
                    <a:lnTo>
                      <a:pt x="462" y="327"/>
                    </a:lnTo>
                    <a:lnTo>
                      <a:pt x="462" y="324"/>
                    </a:lnTo>
                    <a:lnTo>
                      <a:pt x="464" y="324"/>
                    </a:lnTo>
                    <a:lnTo>
                      <a:pt x="464" y="326"/>
                    </a:lnTo>
                    <a:lnTo>
                      <a:pt x="464" y="327"/>
                    </a:lnTo>
                    <a:lnTo>
                      <a:pt x="462" y="331"/>
                    </a:lnTo>
                    <a:lnTo>
                      <a:pt x="464" y="331"/>
                    </a:lnTo>
                    <a:lnTo>
                      <a:pt x="464" y="327"/>
                    </a:lnTo>
                    <a:lnTo>
                      <a:pt x="465" y="326"/>
                    </a:lnTo>
                    <a:lnTo>
                      <a:pt x="465" y="324"/>
                    </a:lnTo>
                    <a:lnTo>
                      <a:pt x="465" y="321"/>
                    </a:lnTo>
                    <a:lnTo>
                      <a:pt x="465" y="319"/>
                    </a:lnTo>
                    <a:lnTo>
                      <a:pt x="465" y="315"/>
                    </a:lnTo>
                    <a:lnTo>
                      <a:pt x="465" y="314"/>
                    </a:lnTo>
                    <a:lnTo>
                      <a:pt x="464" y="309"/>
                    </a:lnTo>
                    <a:lnTo>
                      <a:pt x="464" y="307"/>
                    </a:lnTo>
                    <a:lnTo>
                      <a:pt x="464" y="305"/>
                    </a:lnTo>
                    <a:lnTo>
                      <a:pt x="464" y="304"/>
                    </a:lnTo>
                    <a:lnTo>
                      <a:pt x="462" y="304"/>
                    </a:lnTo>
                    <a:lnTo>
                      <a:pt x="462" y="302"/>
                    </a:lnTo>
                    <a:lnTo>
                      <a:pt x="462" y="300"/>
                    </a:lnTo>
                    <a:lnTo>
                      <a:pt x="465" y="295"/>
                    </a:lnTo>
                    <a:lnTo>
                      <a:pt x="464" y="295"/>
                    </a:lnTo>
                    <a:lnTo>
                      <a:pt x="464" y="293"/>
                    </a:lnTo>
                    <a:lnTo>
                      <a:pt x="464" y="292"/>
                    </a:lnTo>
                    <a:lnTo>
                      <a:pt x="465" y="290"/>
                    </a:lnTo>
                    <a:lnTo>
                      <a:pt x="467" y="287"/>
                    </a:lnTo>
                    <a:lnTo>
                      <a:pt x="465" y="287"/>
                    </a:lnTo>
                    <a:lnTo>
                      <a:pt x="465" y="283"/>
                    </a:lnTo>
                    <a:lnTo>
                      <a:pt x="467" y="282"/>
                    </a:lnTo>
                    <a:lnTo>
                      <a:pt x="467" y="278"/>
                    </a:lnTo>
                    <a:lnTo>
                      <a:pt x="467" y="275"/>
                    </a:lnTo>
                    <a:lnTo>
                      <a:pt x="467" y="273"/>
                    </a:lnTo>
                    <a:lnTo>
                      <a:pt x="469" y="271"/>
                    </a:lnTo>
                    <a:lnTo>
                      <a:pt x="469" y="270"/>
                    </a:lnTo>
                    <a:lnTo>
                      <a:pt x="469" y="268"/>
                    </a:lnTo>
                    <a:lnTo>
                      <a:pt x="469" y="266"/>
                    </a:lnTo>
                    <a:lnTo>
                      <a:pt x="469" y="265"/>
                    </a:lnTo>
                    <a:lnTo>
                      <a:pt x="469" y="261"/>
                    </a:lnTo>
                    <a:lnTo>
                      <a:pt x="469" y="260"/>
                    </a:lnTo>
                    <a:lnTo>
                      <a:pt x="469" y="258"/>
                    </a:lnTo>
                    <a:lnTo>
                      <a:pt x="469" y="256"/>
                    </a:lnTo>
                    <a:lnTo>
                      <a:pt x="469" y="254"/>
                    </a:lnTo>
                    <a:lnTo>
                      <a:pt x="467" y="253"/>
                    </a:lnTo>
                    <a:lnTo>
                      <a:pt x="469" y="251"/>
                    </a:lnTo>
                    <a:lnTo>
                      <a:pt x="467" y="249"/>
                    </a:lnTo>
                    <a:lnTo>
                      <a:pt x="467" y="246"/>
                    </a:lnTo>
                    <a:lnTo>
                      <a:pt x="467" y="243"/>
                    </a:lnTo>
                    <a:lnTo>
                      <a:pt x="467" y="241"/>
                    </a:lnTo>
                    <a:lnTo>
                      <a:pt x="467" y="239"/>
                    </a:lnTo>
                    <a:lnTo>
                      <a:pt x="465" y="238"/>
                    </a:lnTo>
                    <a:lnTo>
                      <a:pt x="467" y="238"/>
                    </a:lnTo>
                    <a:lnTo>
                      <a:pt x="467" y="234"/>
                    </a:lnTo>
                    <a:lnTo>
                      <a:pt x="467" y="232"/>
                    </a:lnTo>
                    <a:lnTo>
                      <a:pt x="465" y="231"/>
                    </a:lnTo>
                    <a:lnTo>
                      <a:pt x="465" y="227"/>
                    </a:lnTo>
                    <a:lnTo>
                      <a:pt x="465" y="226"/>
                    </a:lnTo>
                    <a:lnTo>
                      <a:pt x="465" y="224"/>
                    </a:lnTo>
                    <a:lnTo>
                      <a:pt x="465" y="222"/>
                    </a:lnTo>
                    <a:lnTo>
                      <a:pt x="465" y="221"/>
                    </a:lnTo>
                    <a:lnTo>
                      <a:pt x="464" y="221"/>
                    </a:lnTo>
                    <a:lnTo>
                      <a:pt x="462" y="221"/>
                    </a:lnTo>
                    <a:lnTo>
                      <a:pt x="460" y="221"/>
                    </a:lnTo>
                    <a:lnTo>
                      <a:pt x="459" y="217"/>
                    </a:lnTo>
                    <a:lnTo>
                      <a:pt x="457" y="216"/>
                    </a:lnTo>
                    <a:lnTo>
                      <a:pt x="455" y="214"/>
                    </a:lnTo>
                    <a:lnTo>
                      <a:pt x="455" y="210"/>
                    </a:lnTo>
                    <a:lnTo>
                      <a:pt x="454" y="212"/>
                    </a:lnTo>
                    <a:lnTo>
                      <a:pt x="452" y="210"/>
                    </a:lnTo>
                    <a:lnTo>
                      <a:pt x="454" y="210"/>
                    </a:lnTo>
                    <a:lnTo>
                      <a:pt x="454" y="207"/>
                    </a:lnTo>
                    <a:lnTo>
                      <a:pt x="452" y="205"/>
                    </a:lnTo>
                    <a:lnTo>
                      <a:pt x="450" y="204"/>
                    </a:lnTo>
                    <a:lnTo>
                      <a:pt x="447" y="204"/>
                    </a:lnTo>
                    <a:lnTo>
                      <a:pt x="445" y="200"/>
                    </a:lnTo>
                    <a:lnTo>
                      <a:pt x="447" y="200"/>
                    </a:lnTo>
                    <a:lnTo>
                      <a:pt x="448" y="200"/>
                    </a:lnTo>
                    <a:lnTo>
                      <a:pt x="448" y="199"/>
                    </a:lnTo>
                    <a:lnTo>
                      <a:pt x="447" y="197"/>
                    </a:lnTo>
                    <a:lnTo>
                      <a:pt x="447" y="195"/>
                    </a:lnTo>
                    <a:lnTo>
                      <a:pt x="445" y="193"/>
                    </a:lnTo>
                    <a:lnTo>
                      <a:pt x="442" y="193"/>
                    </a:lnTo>
                    <a:lnTo>
                      <a:pt x="440" y="195"/>
                    </a:lnTo>
                    <a:lnTo>
                      <a:pt x="437" y="193"/>
                    </a:lnTo>
                    <a:lnTo>
                      <a:pt x="435" y="195"/>
                    </a:lnTo>
                    <a:lnTo>
                      <a:pt x="433" y="195"/>
                    </a:lnTo>
                    <a:lnTo>
                      <a:pt x="432" y="195"/>
                    </a:lnTo>
                    <a:lnTo>
                      <a:pt x="430" y="193"/>
                    </a:lnTo>
                    <a:lnTo>
                      <a:pt x="428" y="197"/>
                    </a:lnTo>
                    <a:lnTo>
                      <a:pt x="428" y="199"/>
                    </a:lnTo>
                    <a:lnTo>
                      <a:pt x="426" y="200"/>
                    </a:lnTo>
                    <a:lnTo>
                      <a:pt x="425" y="200"/>
                    </a:lnTo>
                    <a:lnTo>
                      <a:pt x="425" y="199"/>
                    </a:lnTo>
                    <a:lnTo>
                      <a:pt x="423" y="199"/>
                    </a:lnTo>
                    <a:lnTo>
                      <a:pt x="423" y="195"/>
                    </a:lnTo>
                    <a:lnTo>
                      <a:pt x="421" y="193"/>
                    </a:lnTo>
                    <a:lnTo>
                      <a:pt x="421" y="192"/>
                    </a:lnTo>
                    <a:lnTo>
                      <a:pt x="421" y="188"/>
                    </a:lnTo>
                    <a:lnTo>
                      <a:pt x="421" y="187"/>
                    </a:lnTo>
                    <a:lnTo>
                      <a:pt x="420" y="185"/>
                    </a:lnTo>
                    <a:lnTo>
                      <a:pt x="418" y="185"/>
                    </a:lnTo>
                    <a:lnTo>
                      <a:pt x="416" y="185"/>
                    </a:lnTo>
                    <a:lnTo>
                      <a:pt x="415" y="183"/>
                    </a:lnTo>
                    <a:lnTo>
                      <a:pt x="413" y="185"/>
                    </a:lnTo>
                    <a:lnTo>
                      <a:pt x="413" y="183"/>
                    </a:lnTo>
                    <a:lnTo>
                      <a:pt x="411" y="182"/>
                    </a:lnTo>
                    <a:lnTo>
                      <a:pt x="411" y="180"/>
                    </a:lnTo>
                    <a:lnTo>
                      <a:pt x="411" y="178"/>
                    </a:lnTo>
                    <a:lnTo>
                      <a:pt x="410" y="177"/>
                    </a:lnTo>
                    <a:lnTo>
                      <a:pt x="408" y="175"/>
                    </a:lnTo>
                    <a:lnTo>
                      <a:pt x="408" y="173"/>
                    </a:lnTo>
                    <a:lnTo>
                      <a:pt x="406" y="170"/>
                    </a:lnTo>
                    <a:lnTo>
                      <a:pt x="404" y="170"/>
                    </a:lnTo>
                    <a:lnTo>
                      <a:pt x="401" y="170"/>
                    </a:lnTo>
                    <a:lnTo>
                      <a:pt x="399" y="170"/>
                    </a:lnTo>
                    <a:lnTo>
                      <a:pt x="398" y="168"/>
                    </a:lnTo>
                    <a:lnTo>
                      <a:pt x="398" y="166"/>
                    </a:lnTo>
                    <a:lnTo>
                      <a:pt x="396" y="166"/>
                    </a:lnTo>
                    <a:lnTo>
                      <a:pt x="393" y="165"/>
                    </a:lnTo>
                    <a:lnTo>
                      <a:pt x="393" y="163"/>
                    </a:lnTo>
                    <a:lnTo>
                      <a:pt x="391" y="163"/>
                    </a:lnTo>
                    <a:lnTo>
                      <a:pt x="389" y="161"/>
                    </a:lnTo>
                    <a:lnTo>
                      <a:pt x="388" y="161"/>
                    </a:lnTo>
                    <a:lnTo>
                      <a:pt x="389" y="160"/>
                    </a:lnTo>
                    <a:lnTo>
                      <a:pt x="388" y="156"/>
                    </a:lnTo>
                    <a:lnTo>
                      <a:pt x="388" y="153"/>
                    </a:lnTo>
                    <a:lnTo>
                      <a:pt x="388" y="151"/>
                    </a:lnTo>
                    <a:lnTo>
                      <a:pt x="386" y="149"/>
                    </a:lnTo>
                    <a:lnTo>
                      <a:pt x="386" y="146"/>
                    </a:lnTo>
                    <a:lnTo>
                      <a:pt x="382" y="144"/>
                    </a:lnTo>
                    <a:lnTo>
                      <a:pt x="382" y="146"/>
                    </a:lnTo>
                    <a:lnTo>
                      <a:pt x="381" y="146"/>
                    </a:lnTo>
                    <a:lnTo>
                      <a:pt x="379" y="144"/>
                    </a:lnTo>
                    <a:lnTo>
                      <a:pt x="379" y="143"/>
                    </a:lnTo>
                    <a:lnTo>
                      <a:pt x="377" y="143"/>
                    </a:lnTo>
                    <a:lnTo>
                      <a:pt x="376" y="141"/>
                    </a:lnTo>
                    <a:lnTo>
                      <a:pt x="374" y="141"/>
                    </a:lnTo>
                    <a:lnTo>
                      <a:pt x="372" y="141"/>
                    </a:lnTo>
                    <a:lnTo>
                      <a:pt x="372" y="139"/>
                    </a:lnTo>
                    <a:lnTo>
                      <a:pt x="371" y="138"/>
                    </a:lnTo>
                    <a:lnTo>
                      <a:pt x="369" y="138"/>
                    </a:lnTo>
                    <a:lnTo>
                      <a:pt x="369" y="136"/>
                    </a:lnTo>
                    <a:lnTo>
                      <a:pt x="369" y="134"/>
                    </a:lnTo>
                    <a:lnTo>
                      <a:pt x="367" y="133"/>
                    </a:lnTo>
                    <a:lnTo>
                      <a:pt x="367" y="131"/>
                    </a:lnTo>
                    <a:lnTo>
                      <a:pt x="365" y="129"/>
                    </a:lnTo>
                    <a:lnTo>
                      <a:pt x="364" y="129"/>
                    </a:lnTo>
                    <a:lnTo>
                      <a:pt x="362" y="124"/>
                    </a:lnTo>
                    <a:lnTo>
                      <a:pt x="360" y="124"/>
                    </a:lnTo>
                    <a:lnTo>
                      <a:pt x="359" y="122"/>
                    </a:lnTo>
                    <a:lnTo>
                      <a:pt x="357" y="121"/>
                    </a:lnTo>
                    <a:lnTo>
                      <a:pt x="350" y="119"/>
                    </a:lnTo>
                    <a:lnTo>
                      <a:pt x="347" y="116"/>
                    </a:lnTo>
                    <a:lnTo>
                      <a:pt x="343" y="116"/>
                    </a:lnTo>
                    <a:lnTo>
                      <a:pt x="342" y="116"/>
                    </a:lnTo>
                    <a:lnTo>
                      <a:pt x="335" y="110"/>
                    </a:lnTo>
                    <a:lnTo>
                      <a:pt x="333" y="110"/>
                    </a:lnTo>
                    <a:lnTo>
                      <a:pt x="335" y="110"/>
                    </a:lnTo>
                    <a:lnTo>
                      <a:pt x="333" y="110"/>
                    </a:lnTo>
                    <a:lnTo>
                      <a:pt x="332" y="109"/>
                    </a:lnTo>
                    <a:lnTo>
                      <a:pt x="328" y="107"/>
                    </a:lnTo>
                    <a:lnTo>
                      <a:pt x="328" y="105"/>
                    </a:lnTo>
                    <a:lnTo>
                      <a:pt x="325" y="105"/>
                    </a:lnTo>
                    <a:lnTo>
                      <a:pt x="323" y="105"/>
                    </a:lnTo>
                    <a:lnTo>
                      <a:pt x="321" y="105"/>
                    </a:lnTo>
                    <a:lnTo>
                      <a:pt x="321" y="107"/>
                    </a:lnTo>
                    <a:lnTo>
                      <a:pt x="320" y="107"/>
                    </a:lnTo>
                    <a:lnTo>
                      <a:pt x="318" y="107"/>
                    </a:lnTo>
                    <a:lnTo>
                      <a:pt x="318" y="109"/>
                    </a:lnTo>
                    <a:lnTo>
                      <a:pt x="316" y="107"/>
                    </a:lnTo>
                    <a:lnTo>
                      <a:pt x="316" y="109"/>
                    </a:lnTo>
                    <a:lnTo>
                      <a:pt x="315" y="110"/>
                    </a:lnTo>
                    <a:lnTo>
                      <a:pt x="313" y="110"/>
                    </a:lnTo>
                    <a:lnTo>
                      <a:pt x="311" y="110"/>
                    </a:lnTo>
                    <a:lnTo>
                      <a:pt x="310" y="109"/>
                    </a:lnTo>
                    <a:lnTo>
                      <a:pt x="306" y="109"/>
                    </a:lnTo>
                    <a:lnTo>
                      <a:pt x="305" y="107"/>
                    </a:lnTo>
                    <a:lnTo>
                      <a:pt x="305" y="109"/>
                    </a:lnTo>
                    <a:lnTo>
                      <a:pt x="303" y="109"/>
                    </a:lnTo>
                    <a:lnTo>
                      <a:pt x="303" y="110"/>
                    </a:lnTo>
                    <a:lnTo>
                      <a:pt x="305" y="110"/>
                    </a:lnTo>
                    <a:lnTo>
                      <a:pt x="305" y="112"/>
                    </a:lnTo>
                    <a:lnTo>
                      <a:pt x="303" y="112"/>
                    </a:lnTo>
                    <a:lnTo>
                      <a:pt x="303" y="114"/>
                    </a:lnTo>
                    <a:lnTo>
                      <a:pt x="301" y="114"/>
                    </a:lnTo>
                    <a:lnTo>
                      <a:pt x="299" y="112"/>
                    </a:lnTo>
                    <a:lnTo>
                      <a:pt x="298" y="114"/>
                    </a:lnTo>
                    <a:lnTo>
                      <a:pt x="296" y="114"/>
                    </a:lnTo>
                    <a:lnTo>
                      <a:pt x="296" y="117"/>
                    </a:lnTo>
                    <a:lnTo>
                      <a:pt x="298" y="122"/>
                    </a:lnTo>
                    <a:lnTo>
                      <a:pt x="299" y="122"/>
                    </a:lnTo>
                    <a:lnTo>
                      <a:pt x="299" y="124"/>
                    </a:lnTo>
                    <a:lnTo>
                      <a:pt x="299" y="126"/>
                    </a:lnTo>
                    <a:lnTo>
                      <a:pt x="301" y="129"/>
                    </a:lnTo>
                    <a:lnTo>
                      <a:pt x="299" y="131"/>
                    </a:lnTo>
                    <a:lnTo>
                      <a:pt x="298" y="133"/>
                    </a:lnTo>
                    <a:lnTo>
                      <a:pt x="294" y="131"/>
                    </a:lnTo>
                    <a:lnTo>
                      <a:pt x="293" y="131"/>
                    </a:lnTo>
                    <a:lnTo>
                      <a:pt x="291" y="131"/>
                    </a:lnTo>
                    <a:lnTo>
                      <a:pt x="289" y="129"/>
                    </a:lnTo>
                    <a:lnTo>
                      <a:pt x="286" y="131"/>
                    </a:lnTo>
                    <a:lnTo>
                      <a:pt x="284" y="131"/>
                    </a:lnTo>
                    <a:lnTo>
                      <a:pt x="282" y="133"/>
                    </a:lnTo>
                    <a:lnTo>
                      <a:pt x="279" y="134"/>
                    </a:lnTo>
                    <a:lnTo>
                      <a:pt x="277" y="136"/>
                    </a:lnTo>
                    <a:lnTo>
                      <a:pt x="277" y="138"/>
                    </a:lnTo>
                    <a:lnTo>
                      <a:pt x="274" y="139"/>
                    </a:lnTo>
                    <a:lnTo>
                      <a:pt x="274" y="141"/>
                    </a:lnTo>
                    <a:lnTo>
                      <a:pt x="272" y="143"/>
                    </a:lnTo>
                    <a:lnTo>
                      <a:pt x="271" y="143"/>
                    </a:lnTo>
                    <a:lnTo>
                      <a:pt x="267" y="146"/>
                    </a:lnTo>
                    <a:lnTo>
                      <a:pt x="266" y="148"/>
                    </a:lnTo>
                    <a:lnTo>
                      <a:pt x="264" y="148"/>
                    </a:lnTo>
                    <a:lnTo>
                      <a:pt x="259" y="151"/>
                    </a:lnTo>
                    <a:lnTo>
                      <a:pt x="259" y="153"/>
                    </a:lnTo>
                    <a:lnTo>
                      <a:pt x="255" y="155"/>
                    </a:lnTo>
                    <a:lnTo>
                      <a:pt x="254" y="156"/>
                    </a:lnTo>
                    <a:lnTo>
                      <a:pt x="254" y="155"/>
                    </a:lnTo>
                    <a:lnTo>
                      <a:pt x="254" y="153"/>
                    </a:lnTo>
                    <a:lnTo>
                      <a:pt x="255" y="151"/>
                    </a:lnTo>
                    <a:lnTo>
                      <a:pt x="254" y="149"/>
                    </a:lnTo>
                    <a:lnTo>
                      <a:pt x="252" y="149"/>
                    </a:lnTo>
                    <a:lnTo>
                      <a:pt x="250" y="149"/>
                    </a:lnTo>
                    <a:lnTo>
                      <a:pt x="250" y="151"/>
                    </a:lnTo>
                    <a:lnTo>
                      <a:pt x="250" y="155"/>
                    </a:lnTo>
                    <a:lnTo>
                      <a:pt x="249" y="155"/>
                    </a:lnTo>
                    <a:lnTo>
                      <a:pt x="247" y="155"/>
                    </a:lnTo>
                    <a:lnTo>
                      <a:pt x="247" y="156"/>
                    </a:lnTo>
                    <a:lnTo>
                      <a:pt x="247" y="158"/>
                    </a:lnTo>
                    <a:lnTo>
                      <a:pt x="245" y="158"/>
                    </a:lnTo>
                    <a:lnTo>
                      <a:pt x="242" y="160"/>
                    </a:lnTo>
                    <a:lnTo>
                      <a:pt x="238" y="158"/>
                    </a:lnTo>
                    <a:lnTo>
                      <a:pt x="235" y="160"/>
                    </a:lnTo>
                    <a:lnTo>
                      <a:pt x="233" y="160"/>
                    </a:lnTo>
                    <a:lnTo>
                      <a:pt x="232" y="161"/>
                    </a:lnTo>
                    <a:lnTo>
                      <a:pt x="228" y="161"/>
                    </a:lnTo>
                    <a:lnTo>
                      <a:pt x="225" y="163"/>
                    </a:lnTo>
                    <a:lnTo>
                      <a:pt x="221" y="165"/>
                    </a:lnTo>
                    <a:lnTo>
                      <a:pt x="220" y="165"/>
                    </a:lnTo>
                    <a:lnTo>
                      <a:pt x="216" y="165"/>
                    </a:lnTo>
                    <a:lnTo>
                      <a:pt x="215" y="166"/>
                    </a:lnTo>
                    <a:lnTo>
                      <a:pt x="215" y="168"/>
                    </a:lnTo>
                    <a:lnTo>
                      <a:pt x="213" y="166"/>
                    </a:lnTo>
                    <a:lnTo>
                      <a:pt x="211" y="165"/>
                    </a:lnTo>
                    <a:lnTo>
                      <a:pt x="210" y="160"/>
                    </a:lnTo>
                    <a:lnTo>
                      <a:pt x="206" y="153"/>
                    </a:lnTo>
                    <a:lnTo>
                      <a:pt x="206" y="149"/>
                    </a:lnTo>
                    <a:lnTo>
                      <a:pt x="206" y="148"/>
                    </a:lnTo>
                    <a:lnTo>
                      <a:pt x="206" y="146"/>
                    </a:lnTo>
                    <a:lnTo>
                      <a:pt x="208" y="144"/>
                    </a:lnTo>
                    <a:lnTo>
                      <a:pt x="208" y="146"/>
                    </a:lnTo>
                    <a:lnTo>
                      <a:pt x="208" y="149"/>
                    </a:lnTo>
                    <a:lnTo>
                      <a:pt x="208" y="153"/>
                    </a:lnTo>
                    <a:lnTo>
                      <a:pt x="210" y="156"/>
                    </a:lnTo>
                    <a:lnTo>
                      <a:pt x="211" y="163"/>
                    </a:lnTo>
                    <a:lnTo>
                      <a:pt x="213" y="165"/>
                    </a:lnTo>
                    <a:lnTo>
                      <a:pt x="215" y="165"/>
                    </a:lnTo>
                    <a:lnTo>
                      <a:pt x="216" y="165"/>
                    </a:lnTo>
                    <a:lnTo>
                      <a:pt x="216" y="163"/>
                    </a:lnTo>
                    <a:lnTo>
                      <a:pt x="216" y="153"/>
                    </a:lnTo>
                    <a:lnTo>
                      <a:pt x="216" y="151"/>
                    </a:lnTo>
                    <a:lnTo>
                      <a:pt x="215" y="149"/>
                    </a:lnTo>
                    <a:lnTo>
                      <a:pt x="215" y="148"/>
                    </a:lnTo>
                    <a:lnTo>
                      <a:pt x="213" y="148"/>
                    </a:lnTo>
                    <a:lnTo>
                      <a:pt x="211" y="144"/>
                    </a:lnTo>
                    <a:lnTo>
                      <a:pt x="210" y="141"/>
                    </a:lnTo>
                    <a:lnTo>
                      <a:pt x="208" y="139"/>
                    </a:lnTo>
                    <a:lnTo>
                      <a:pt x="206" y="138"/>
                    </a:lnTo>
                    <a:lnTo>
                      <a:pt x="205" y="138"/>
                    </a:lnTo>
                    <a:lnTo>
                      <a:pt x="201" y="136"/>
                    </a:lnTo>
                    <a:lnTo>
                      <a:pt x="199" y="136"/>
                    </a:lnTo>
                    <a:lnTo>
                      <a:pt x="198" y="136"/>
                    </a:lnTo>
                    <a:lnTo>
                      <a:pt x="196" y="136"/>
                    </a:lnTo>
                    <a:lnTo>
                      <a:pt x="193" y="133"/>
                    </a:lnTo>
                    <a:lnTo>
                      <a:pt x="189" y="129"/>
                    </a:lnTo>
                    <a:lnTo>
                      <a:pt x="188" y="127"/>
                    </a:lnTo>
                    <a:lnTo>
                      <a:pt x="186" y="126"/>
                    </a:lnTo>
                    <a:lnTo>
                      <a:pt x="184" y="126"/>
                    </a:lnTo>
                    <a:lnTo>
                      <a:pt x="183" y="126"/>
                    </a:lnTo>
                    <a:lnTo>
                      <a:pt x="177" y="124"/>
                    </a:lnTo>
                    <a:lnTo>
                      <a:pt x="176" y="121"/>
                    </a:lnTo>
                    <a:lnTo>
                      <a:pt x="172" y="119"/>
                    </a:lnTo>
                    <a:lnTo>
                      <a:pt x="171" y="117"/>
                    </a:lnTo>
                    <a:lnTo>
                      <a:pt x="167" y="116"/>
                    </a:lnTo>
                    <a:lnTo>
                      <a:pt x="161" y="112"/>
                    </a:lnTo>
                    <a:lnTo>
                      <a:pt x="157" y="110"/>
                    </a:lnTo>
                    <a:lnTo>
                      <a:pt x="150" y="107"/>
                    </a:lnTo>
                    <a:lnTo>
                      <a:pt x="142" y="104"/>
                    </a:lnTo>
                    <a:lnTo>
                      <a:pt x="130" y="100"/>
                    </a:lnTo>
                    <a:lnTo>
                      <a:pt x="122" y="100"/>
                    </a:lnTo>
                    <a:lnTo>
                      <a:pt x="116" y="99"/>
                    </a:lnTo>
                    <a:lnTo>
                      <a:pt x="113" y="99"/>
                    </a:lnTo>
                    <a:lnTo>
                      <a:pt x="111" y="99"/>
                    </a:lnTo>
                    <a:lnTo>
                      <a:pt x="108" y="99"/>
                    </a:lnTo>
                    <a:lnTo>
                      <a:pt x="106" y="99"/>
                    </a:lnTo>
                    <a:lnTo>
                      <a:pt x="105" y="99"/>
                    </a:lnTo>
                    <a:lnTo>
                      <a:pt x="101" y="99"/>
                    </a:lnTo>
                    <a:lnTo>
                      <a:pt x="93" y="99"/>
                    </a:lnTo>
                    <a:lnTo>
                      <a:pt x="83" y="100"/>
                    </a:lnTo>
                    <a:lnTo>
                      <a:pt x="78" y="102"/>
                    </a:lnTo>
                    <a:lnTo>
                      <a:pt x="74" y="102"/>
                    </a:lnTo>
                    <a:lnTo>
                      <a:pt x="69" y="104"/>
                    </a:lnTo>
                    <a:lnTo>
                      <a:pt x="67" y="104"/>
                    </a:lnTo>
                    <a:lnTo>
                      <a:pt x="47" y="110"/>
                    </a:lnTo>
                    <a:lnTo>
                      <a:pt x="44" y="112"/>
                    </a:lnTo>
                    <a:lnTo>
                      <a:pt x="39" y="114"/>
                    </a:lnTo>
                    <a:lnTo>
                      <a:pt x="37" y="112"/>
                    </a:lnTo>
                    <a:lnTo>
                      <a:pt x="35" y="112"/>
                    </a:lnTo>
                    <a:lnTo>
                      <a:pt x="33" y="114"/>
                    </a:lnTo>
                    <a:lnTo>
                      <a:pt x="30" y="114"/>
                    </a:lnTo>
                    <a:lnTo>
                      <a:pt x="25" y="117"/>
                    </a:lnTo>
                    <a:lnTo>
                      <a:pt x="17" y="119"/>
                    </a:lnTo>
                    <a:lnTo>
                      <a:pt x="22" y="116"/>
                    </a:lnTo>
                    <a:lnTo>
                      <a:pt x="22" y="110"/>
                    </a:lnTo>
                    <a:lnTo>
                      <a:pt x="22" y="109"/>
                    </a:lnTo>
                    <a:lnTo>
                      <a:pt x="22" y="105"/>
                    </a:lnTo>
                    <a:lnTo>
                      <a:pt x="23" y="104"/>
                    </a:lnTo>
                    <a:lnTo>
                      <a:pt x="22" y="95"/>
                    </a:lnTo>
                    <a:lnTo>
                      <a:pt x="20" y="94"/>
                    </a:lnTo>
                    <a:lnTo>
                      <a:pt x="23" y="80"/>
                    </a:lnTo>
                    <a:lnTo>
                      <a:pt x="23" y="78"/>
                    </a:lnTo>
                    <a:lnTo>
                      <a:pt x="23" y="77"/>
                    </a:lnTo>
                    <a:lnTo>
                      <a:pt x="22" y="75"/>
                    </a:lnTo>
                    <a:lnTo>
                      <a:pt x="18" y="73"/>
                    </a:lnTo>
                    <a:lnTo>
                      <a:pt x="15" y="72"/>
                    </a:lnTo>
                    <a:lnTo>
                      <a:pt x="13" y="70"/>
                    </a:lnTo>
                    <a:lnTo>
                      <a:pt x="10" y="68"/>
                    </a:lnTo>
                    <a:lnTo>
                      <a:pt x="1" y="58"/>
                    </a:lnTo>
                    <a:lnTo>
                      <a:pt x="0" y="56"/>
                    </a:lnTo>
                    <a:lnTo>
                      <a:pt x="1" y="51"/>
                    </a:lnTo>
                    <a:lnTo>
                      <a:pt x="3" y="48"/>
                    </a:lnTo>
                    <a:lnTo>
                      <a:pt x="3" y="43"/>
                    </a:lnTo>
                    <a:lnTo>
                      <a:pt x="1" y="41"/>
                    </a:lnTo>
                    <a:lnTo>
                      <a:pt x="5" y="41"/>
                    </a:lnTo>
                    <a:lnTo>
                      <a:pt x="6" y="41"/>
                    </a:lnTo>
                    <a:lnTo>
                      <a:pt x="11" y="39"/>
                    </a:lnTo>
                    <a:lnTo>
                      <a:pt x="13" y="39"/>
                    </a:lnTo>
                    <a:lnTo>
                      <a:pt x="15" y="39"/>
                    </a:lnTo>
                    <a:lnTo>
                      <a:pt x="17" y="39"/>
                    </a:lnTo>
                    <a:lnTo>
                      <a:pt x="22" y="39"/>
                    </a:lnTo>
                    <a:lnTo>
                      <a:pt x="23" y="39"/>
                    </a:lnTo>
                    <a:lnTo>
                      <a:pt x="25" y="39"/>
                    </a:lnTo>
                    <a:lnTo>
                      <a:pt x="27" y="38"/>
                    </a:lnTo>
                    <a:lnTo>
                      <a:pt x="28" y="38"/>
                    </a:lnTo>
                    <a:lnTo>
                      <a:pt x="32" y="38"/>
                    </a:lnTo>
                    <a:lnTo>
                      <a:pt x="40" y="38"/>
                    </a:lnTo>
                    <a:lnTo>
                      <a:pt x="49" y="36"/>
                    </a:lnTo>
                    <a:lnTo>
                      <a:pt x="50" y="36"/>
                    </a:lnTo>
                    <a:lnTo>
                      <a:pt x="52" y="36"/>
                    </a:lnTo>
                    <a:lnTo>
                      <a:pt x="64" y="34"/>
                    </a:lnTo>
                    <a:lnTo>
                      <a:pt x="66" y="34"/>
                    </a:lnTo>
                    <a:lnTo>
                      <a:pt x="69" y="34"/>
                    </a:lnTo>
                    <a:lnTo>
                      <a:pt x="72" y="34"/>
                    </a:lnTo>
                    <a:lnTo>
                      <a:pt x="78" y="34"/>
                    </a:lnTo>
                    <a:lnTo>
                      <a:pt x="81" y="34"/>
                    </a:lnTo>
                    <a:lnTo>
                      <a:pt x="83" y="34"/>
                    </a:lnTo>
                    <a:lnTo>
                      <a:pt x="91" y="33"/>
                    </a:lnTo>
                    <a:lnTo>
                      <a:pt x="93" y="33"/>
                    </a:lnTo>
                    <a:lnTo>
                      <a:pt x="96" y="33"/>
                    </a:lnTo>
                    <a:lnTo>
                      <a:pt x="101" y="33"/>
                    </a:lnTo>
                    <a:lnTo>
                      <a:pt x="106" y="31"/>
                    </a:lnTo>
                    <a:lnTo>
                      <a:pt x="108" y="31"/>
                    </a:lnTo>
                    <a:lnTo>
                      <a:pt x="110" y="31"/>
                    </a:lnTo>
                    <a:lnTo>
                      <a:pt x="115" y="31"/>
                    </a:lnTo>
                    <a:lnTo>
                      <a:pt x="116" y="31"/>
                    </a:lnTo>
                    <a:lnTo>
                      <a:pt x="125" y="29"/>
                    </a:lnTo>
                    <a:lnTo>
                      <a:pt x="127" y="29"/>
                    </a:lnTo>
                    <a:lnTo>
                      <a:pt x="137" y="27"/>
                    </a:lnTo>
                    <a:lnTo>
                      <a:pt x="138" y="27"/>
                    </a:lnTo>
                    <a:lnTo>
                      <a:pt x="184" y="22"/>
                    </a:lnTo>
                    <a:lnTo>
                      <a:pt x="186" y="22"/>
                    </a:lnTo>
                    <a:lnTo>
                      <a:pt x="215"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 name="Freeform 301"/>
              <p:cNvSpPr>
                <a:spLocks/>
              </p:cNvSpPr>
              <p:nvPr/>
            </p:nvSpPr>
            <p:spPr bwMode="auto">
              <a:xfrm>
                <a:off x="7602538" y="3525838"/>
                <a:ext cx="703263" cy="793750"/>
              </a:xfrm>
              <a:custGeom>
                <a:avLst/>
                <a:gdLst>
                  <a:gd name="T0" fmla="*/ 189 w 443"/>
                  <a:gd name="T1" fmla="*/ 32 h 500"/>
                  <a:gd name="T2" fmla="*/ 211 w 443"/>
                  <a:gd name="T3" fmla="*/ 52 h 500"/>
                  <a:gd name="T4" fmla="*/ 227 w 443"/>
                  <a:gd name="T5" fmla="*/ 56 h 500"/>
                  <a:gd name="T6" fmla="*/ 247 w 443"/>
                  <a:gd name="T7" fmla="*/ 81 h 500"/>
                  <a:gd name="T8" fmla="*/ 255 w 443"/>
                  <a:gd name="T9" fmla="*/ 93 h 500"/>
                  <a:gd name="T10" fmla="*/ 281 w 443"/>
                  <a:gd name="T11" fmla="*/ 118 h 500"/>
                  <a:gd name="T12" fmla="*/ 308 w 443"/>
                  <a:gd name="T13" fmla="*/ 146 h 500"/>
                  <a:gd name="T14" fmla="*/ 320 w 443"/>
                  <a:gd name="T15" fmla="*/ 151 h 500"/>
                  <a:gd name="T16" fmla="*/ 352 w 443"/>
                  <a:gd name="T17" fmla="*/ 191 h 500"/>
                  <a:gd name="T18" fmla="*/ 381 w 443"/>
                  <a:gd name="T19" fmla="*/ 222 h 500"/>
                  <a:gd name="T20" fmla="*/ 396 w 443"/>
                  <a:gd name="T21" fmla="*/ 249 h 500"/>
                  <a:gd name="T22" fmla="*/ 415 w 443"/>
                  <a:gd name="T23" fmla="*/ 276 h 500"/>
                  <a:gd name="T24" fmla="*/ 428 w 443"/>
                  <a:gd name="T25" fmla="*/ 298 h 500"/>
                  <a:gd name="T26" fmla="*/ 442 w 443"/>
                  <a:gd name="T27" fmla="*/ 306 h 500"/>
                  <a:gd name="T28" fmla="*/ 433 w 443"/>
                  <a:gd name="T29" fmla="*/ 312 h 500"/>
                  <a:gd name="T30" fmla="*/ 432 w 443"/>
                  <a:gd name="T31" fmla="*/ 320 h 500"/>
                  <a:gd name="T32" fmla="*/ 428 w 443"/>
                  <a:gd name="T33" fmla="*/ 325 h 500"/>
                  <a:gd name="T34" fmla="*/ 418 w 443"/>
                  <a:gd name="T35" fmla="*/ 337 h 500"/>
                  <a:gd name="T36" fmla="*/ 425 w 443"/>
                  <a:gd name="T37" fmla="*/ 345 h 500"/>
                  <a:gd name="T38" fmla="*/ 418 w 443"/>
                  <a:gd name="T39" fmla="*/ 357 h 500"/>
                  <a:gd name="T40" fmla="*/ 423 w 443"/>
                  <a:gd name="T41" fmla="*/ 361 h 500"/>
                  <a:gd name="T42" fmla="*/ 418 w 443"/>
                  <a:gd name="T43" fmla="*/ 383 h 500"/>
                  <a:gd name="T44" fmla="*/ 420 w 443"/>
                  <a:gd name="T45" fmla="*/ 395 h 500"/>
                  <a:gd name="T46" fmla="*/ 413 w 443"/>
                  <a:gd name="T47" fmla="*/ 405 h 500"/>
                  <a:gd name="T48" fmla="*/ 411 w 443"/>
                  <a:gd name="T49" fmla="*/ 418 h 500"/>
                  <a:gd name="T50" fmla="*/ 406 w 443"/>
                  <a:gd name="T51" fmla="*/ 425 h 500"/>
                  <a:gd name="T52" fmla="*/ 415 w 443"/>
                  <a:gd name="T53" fmla="*/ 430 h 500"/>
                  <a:gd name="T54" fmla="*/ 413 w 443"/>
                  <a:gd name="T55" fmla="*/ 449 h 500"/>
                  <a:gd name="T56" fmla="*/ 388 w 443"/>
                  <a:gd name="T57" fmla="*/ 452 h 500"/>
                  <a:gd name="T58" fmla="*/ 364 w 443"/>
                  <a:gd name="T59" fmla="*/ 450 h 500"/>
                  <a:gd name="T60" fmla="*/ 367 w 443"/>
                  <a:gd name="T61" fmla="*/ 481 h 500"/>
                  <a:gd name="T62" fmla="*/ 352 w 443"/>
                  <a:gd name="T63" fmla="*/ 493 h 500"/>
                  <a:gd name="T64" fmla="*/ 335 w 443"/>
                  <a:gd name="T65" fmla="*/ 479 h 500"/>
                  <a:gd name="T66" fmla="*/ 308 w 443"/>
                  <a:gd name="T67" fmla="*/ 481 h 500"/>
                  <a:gd name="T68" fmla="*/ 257 w 443"/>
                  <a:gd name="T69" fmla="*/ 484 h 500"/>
                  <a:gd name="T70" fmla="*/ 240 w 443"/>
                  <a:gd name="T71" fmla="*/ 484 h 500"/>
                  <a:gd name="T72" fmla="*/ 203 w 443"/>
                  <a:gd name="T73" fmla="*/ 488 h 500"/>
                  <a:gd name="T74" fmla="*/ 145 w 443"/>
                  <a:gd name="T75" fmla="*/ 491 h 500"/>
                  <a:gd name="T76" fmla="*/ 101 w 443"/>
                  <a:gd name="T77" fmla="*/ 466 h 500"/>
                  <a:gd name="T78" fmla="*/ 91 w 443"/>
                  <a:gd name="T79" fmla="*/ 445 h 500"/>
                  <a:gd name="T80" fmla="*/ 91 w 443"/>
                  <a:gd name="T81" fmla="*/ 406 h 500"/>
                  <a:gd name="T82" fmla="*/ 81 w 443"/>
                  <a:gd name="T83" fmla="*/ 379 h 500"/>
                  <a:gd name="T84" fmla="*/ 83 w 443"/>
                  <a:gd name="T85" fmla="*/ 357 h 500"/>
                  <a:gd name="T86" fmla="*/ 91 w 443"/>
                  <a:gd name="T87" fmla="*/ 325 h 500"/>
                  <a:gd name="T88" fmla="*/ 84 w 443"/>
                  <a:gd name="T89" fmla="*/ 310 h 500"/>
                  <a:gd name="T90" fmla="*/ 78 w 443"/>
                  <a:gd name="T91" fmla="*/ 291 h 500"/>
                  <a:gd name="T92" fmla="*/ 67 w 443"/>
                  <a:gd name="T93" fmla="*/ 268 h 500"/>
                  <a:gd name="T94" fmla="*/ 44 w 443"/>
                  <a:gd name="T95" fmla="*/ 191 h 500"/>
                  <a:gd name="T96" fmla="*/ 30 w 443"/>
                  <a:gd name="T97" fmla="*/ 139 h 500"/>
                  <a:gd name="T98" fmla="*/ 13 w 443"/>
                  <a:gd name="T99" fmla="*/ 81 h 500"/>
                  <a:gd name="T100" fmla="*/ 1 w 443"/>
                  <a:gd name="T101" fmla="*/ 34 h 500"/>
                  <a:gd name="T102" fmla="*/ 30 w 443"/>
                  <a:gd name="T103" fmla="*/ 24 h 500"/>
                  <a:gd name="T104" fmla="*/ 61 w 443"/>
                  <a:gd name="T105" fmla="*/ 20 h 500"/>
                  <a:gd name="T106" fmla="*/ 100 w 443"/>
                  <a:gd name="T107" fmla="*/ 15 h 500"/>
                  <a:gd name="T108" fmla="*/ 162 w 443"/>
                  <a:gd name="T109"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3" h="500">
                    <a:moveTo>
                      <a:pt x="205" y="0"/>
                    </a:moveTo>
                    <a:lnTo>
                      <a:pt x="203" y="10"/>
                    </a:lnTo>
                    <a:lnTo>
                      <a:pt x="196" y="15"/>
                    </a:lnTo>
                    <a:lnTo>
                      <a:pt x="194" y="20"/>
                    </a:lnTo>
                    <a:lnTo>
                      <a:pt x="193" y="22"/>
                    </a:lnTo>
                    <a:lnTo>
                      <a:pt x="191" y="27"/>
                    </a:lnTo>
                    <a:lnTo>
                      <a:pt x="189" y="32"/>
                    </a:lnTo>
                    <a:lnTo>
                      <a:pt x="189" y="35"/>
                    </a:lnTo>
                    <a:lnTo>
                      <a:pt x="189" y="37"/>
                    </a:lnTo>
                    <a:lnTo>
                      <a:pt x="191" y="37"/>
                    </a:lnTo>
                    <a:lnTo>
                      <a:pt x="194" y="41"/>
                    </a:lnTo>
                    <a:lnTo>
                      <a:pt x="200" y="44"/>
                    </a:lnTo>
                    <a:lnTo>
                      <a:pt x="206" y="46"/>
                    </a:lnTo>
                    <a:lnTo>
                      <a:pt x="211" y="52"/>
                    </a:lnTo>
                    <a:lnTo>
                      <a:pt x="213" y="54"/>
                    </a:lnTo>
                    <a:lnTo>
                      <a:pt x="215" y="56"/>
                    </a:lnTo>
                    <a:lnTo>
                      <a:pt x="216" y="56"/>
                    </a:lnTo>
                    <a:lnTo>
                      <a:pt x="218" y="57"/>
                    </a:lnTo>
                    <a:lnTo>
                      <a:pt x="222" y="57"/>
                    </a:lnTo>
                    <a:lnTo>
                      <a:pt x="223" y="56"/>
                    </a:lnTo>
                    <a:lnTo>
                      <a:pt x="227" y="56"/>
                    </a:lnTo>
                    <a:lnTo>
                      <a:pt x="230" y="56"/>
                    </a:lnTo>
                    <a:lnTo>
                      <a:pt x="232" y="56"/>
                    </a:lnTo>
                    <a:lnTo>
                      <a:pt x="232" y="57"/>
                    </a:lnTo>
                    <a:lnTo>
                      <a:pt x="235" y="61"/>
                    </a:lnTo>
                    <a:lnTo>
                      <a:pt x="244" y="74"/>
                    </a:lnTo>
                    <a:lnTo>
                      <a:pt x="245" y="76"/>
                    </a:lnTo>
                    <a:lnTo>
                      <a:pt x="247" y="81"/>
                    </a:lnTo>
                    <a:lnTo>
                      <a:pt x="247" y="83"/>
                    </a:lnTo>
                    <a:lnTo>
                      <a:pt x="247" y="85"/>
                    </a:lnTo>
                    <a:lnTo>
                      <a:pt x="249" y="88"/>
                    </a:lnTo>
                    <a:lnTo>
                      <a:pt x="250" y="90"/>
                    </a:lnTo>
                    <a:lnTo>
                      <a:pt x="252" y="91"/>
                    </a:lnTo>
                    <a:lnTo>
                      <a:pt x="254" y="91"/>
                    </a:lnTo>
                    <a:lnTo>
                      <a:pt x="255" y="93"/>
                    </a:lnTo>
                    <a:lnTo>
                      <a:pt x="255" y="95"/>
                    </a:lnTo>
                    <a:lnTo>
                      <a:pt x="257" y="95"/>
                    </a:lnTo>
                    <a:lnTo>
                      <a:pt x="257" y="96"/>
                    </a:lnTo>
                    <a:lnTo>
                      <a:pt x="262" y="103"/>
                    </a:lnTo>
                    <a:lnTo>
                      <a:pt x="266" y="110"/>
                    </a:lnTo>
                    <a:lnTo>
                      <a:pt x="279" y="118"/>
                    </a:lnTo>
                    <a:lnTo>
                      <a:pt x="281" y="118"/>
                    </a:lnTo>
                    <a:lnTo>
                      <a:pt x="288" y="122"/>
                    </a:lnTo>
                    <a:lnTo>
                      <a:pt x="291" y="124"/>
                    </a:lnTo>
                    <a:lnTo>
                      <a:pt x="296" y="129"/>
                    </a:lnTo>
                    <a:lnTo>
                      <a:pt x="299" y="135"/>
                    </a:lnTo>
                    <a:lnTo>
                      <a:pt x="301" y="140"/>
                    </a:lnTo>
                    <a:lnTo>
                      <a:pt x="303" y="142"/>
                    </a:lnTo>
                    <a:lnTo>
                      <a:pt x="308" y="146"/>
                    </a:lnTo>
                    <a:lnTo>
                      <a:pt x="310" y="146"/>
                    </a:lnTo>
                    <a:lnTo>
                      <a:pt x="311" y="146"/>
                    </a:lnTo>
                    <a:lnTo>
                      <a:pt x="313" y="146"/>
                    </a:lnTo>
                    <a:lnTo>
                      <a:pt x="315" y="147"/>
                    </a:lnTo>
                    <a:lnTo>
                      <a:pt x="316" y="149"/>
                    </a:lnTo>
                    <a:lnTo>
                      <a:pt x="318" y="151"/>
                    </a:lnTo>
                    <a:lnTo>
                      <a:pt x="320" y="151"/>
                    </a:lnTo>
                    <a:lnTo>
                      <a:pt x="323" y="156"/>
                    </a:lnTo>
                    <a:lnTo>
                      <a:pt x="325" y="156"/>
                    </a:lnTo>
                    <a:lnTo>
                      <a:pt x="328" y="162"/>
                    </a:lnTo>
                    <a:lnTo>
                      <a:pt x="332" y="171"/>
                    </a:lnTo>
                    <a:lnTo>
                      <a:pt x="337" y="179"/>
                    </a:lnTo>
                    <a:lnTo>
                      <a:pt x="345" y="186"/>
                    </a:lnTo>
                    <a:lnTo>
                      <a:pt x="352" y="191"/>
                    </a:lnTo>
                    <a:lnTo>
                      <a:pt x="359" y="193"/>
                    </a:lnTo>
                    <a:lnTo>
                      <a:pt x="366" y="198"/>
                    </a:lnTo>
                    <a:lnTo>
                      <a:pt x="369" y="200"/>
                    </a:lnTo>
                    <a:lnTo>
                      <a:pt x="371" y="201"/>
                    </a:lnTo>
                    <a:lnTo>
                      <a:pt x="371" y="205"/>
                    </a:lnTo>
                    <a:lnTo>
                      <a:pt x="371" y="207"/>
                    </a:lnTo>
                    <a:lnTo>
                      <a:pt x="381" y="222"/>
                    </a:lnTo>
                    <a:lnTo>
                      <a:pt x="382" y="229"/>
                    </a:lnTo>
                    <a:lnTo>
                      <a:pt x="384" y="240"/>
                    </a:lnTo>
                    <a:lnTo>
                      <a:pt x="384" y="242"/>
                    </a:lnTo>
                    <a:lnTo>
                      <a:pt x="388" y="245"/>
                    </a:lnTo>
                    <a:lnTo>
                      <a:pt x="391" y="247"/>
                    </a:lnTo>
                    <a:lnTo>
                      <a:pt x="393" y="247"/>
                    </a:lnTo>
                    <a:lnTo>
                      <a:pt x="396" y="249"/>
                    </a:lnTo>
                    <a:lnTo>
                      <a:pt x="398" y="249"/>
                    </a:lnTo>
                    <a:lnTo>
                      <a:pt x="404" y="256"/>
                    </a:lnTo>
                    <a:lnTo>
                      <a:pt x="410" y="268"/>
                    </a:lnTo>
                    <a:lnTo>
                      <a:pt x="411" y="269"/>
                    </a:lnTo>
                    <a:lnTo>
                      <a:pt x="413" y="269"/>
                    </a:lnTo>
                    <a:lnTo>
                      <a:pt x="415" y="273"/>
                    </a:lnTo>
                    <a:lnTo>
                      <a:pt x="415" y="276"/>
                    </a:lnTo>
                    <a:lnTo>
                      <a:pt x="415" y="281"/>
                    </a:lnTo>
                    <a:lnTo>
                      <a:pt x="416" y="290"/>
                    </a:lnTo>
                    <a:lnTo>
                      <a:pt x="418" y="293"/>
                    </a:lnTo>
                    <a:lnTo>
                      <a:pt x="418" y="295"/>
                    </a:lnTo>
                    <a:lnTo>
                      <a:pt x="423" y="296"/>
                    </a:lnTo>
                    <a:lnTo>
                      <a:pt x="425" y="296"/>
                    </a:lnTo>
                    <a:lnTo>
                      <a:pt x="428" y="298"/>
                    </a:lnTo>
                    <a:lnTo>
                      <a:pt x="440" y="300"/>
                    </a:lnTo>
                    <a:lnTo>
                      <a:pt x="442" y="300"/>
                    </a:lnTo>
                    <a:lnTo>
                      <a:pt x="443" y="300"/>
                    </a:lnTo>
                    <a:lnTo>
                      <a:pt x="443" y="301"/>
                    </a:lnTo>
                    <a:lnTo>
                      <a:pt x="443" y="303"/>
                    </a:lnTo>
                    <a:lnTo>
                      <a:pt x="443" y="305"/>
                    </a:lnTo>
                    <a:lnTo>
                      <a:pt x="442" y="306"/>
                    </a:lnTo>
                    <a:lnTo>
                      <a:pt x="440" y="308"/>
                    </a:lnTo>
                    <a:lnTo>
                      <a:pt x="440" y="310"/>
                    </a:lnTo>
                    <a:lnTo>
                      <a:pt x="438" y="310"/>
                    </a:lnTo>
                    <a:lnTo>
                      <a:pt x="437" y="310"/>
                    </a:lnTo>
                    <a:lnTo>
                      <a:pt x="437" y="308"/>
                    </a:lnTo>
                    <a:lnTo>
                      <a:pt x="435" y="310"/>
                    </a:lnTo>
                    <a:lnTo>
                      <a:pt x="433" y="312"/>
                    </a:lnTo>
                    <a:lnTo>
                      <a:pt x="433" y="313"/>
                    </a:lnTo>
                    <a:lnTo>
                      <a:pt x="435" y="313"/>
                    </a:lnTo>
                    <a:lnTo>
                      <a:pt x="437" y="313"/>
                    </a:lnTo>
                    <a:lnTo>
                      <a:pt x="437" y="315"/>
                    </a:lnTo>
                    <a:lnTo>
                      <a:pt x="435" y="318"/>
                    </a:lnTo>
                    <a:lnTo>
                      <a:pt x="433" y="320"/>
                    </a:lnTo>
                    <a:lnTo>
                      <a:pt x="432" y="320"/>
                    </a:lnTo>
                    <a:lnTo>
                      <a:pt x="428" y="318"/>
                    </a:lnTo>
                    <a:lnTo>
                      <a:pt x="427" y="320"/>
                    </a:lnTo>
                    <a:lnTo>
                      <a:pt x="428" y="322"/>
                    </a:lnTo>
                    <a:lnTo>
                      <a:pt x="428" y="323"/>
                    </a:lnTo>
                    <a:lnTo>
                      <a:pt x="427" y="323"/>
                    </a:lnTo>
                    <a:lnTo>
                      <a:pt x="427" y="325"/>
                    </a:lnTo>
                    <a:lnTo>
                      <a:pt x="428" y="325"/>
                    </a:lnTo>
                    <a:lnTo>
                      <a:pt x="430" y="325"/>
                    </a:lnTo>
                    <a:lnTo>
                      <a:pt x="430" y="327"/>
                    </a:lnTo>
                    <a:lnTo>
                      <a:pt x="428" y="332"/>
                    </a:lnTo>
                    <a:lnTo>
                      <a:pt x="427" y="334"/>
                    </a:lnTo>
                    <a:lnTo>
                      <a:pt x="423" y="337"/>
                    </a:lnTo>
                    <a:lnTo>
                      <a:pt x="421" y="337"/>
                    </a:lnTo>
                    <a:lnTo>
                      <a:pt x="418" y="337"/>
                    </a:lnTo>
                    <a:lnTo>
                      <a:pt x="418" y="339"/>
                    </a:lnTo>
                    <a:lnTo>
                      <a:pt x="420" y="340"/>
                    </a:lnTo>
                    <a:lnTo>
                      <a:pt x="421" y="340"/>
                    </a:lnTo>
                    <a:lnTo>
                      <a:pt x="423" y="340"/>
                    </a:lnTo>
                    <a:lnTo>
                      <a:pt x="425" y="340"/>
                    </a:lnTo>
                    <a:lnTo>
                      <a:pt x="425" y="342"/>
                    </a:lnTo>
                    <a:lnTo>
                      <a:pt x="425" y="345"/>
                    </a:lnTo>
                    <a:lnTo>
                      <a:pt x="425" y="349"/>
                    </a:lnTo>
                    <a:lnTo>
                      <a:pt x="425" y="352"/>
                    </a:lnTo>
                    <a:lnTo>
                      <a:pt x="423" y="354"/>
                    </a:lnTo>
                    <a:lnTo>
                      <a:pt x="423" y="356"/>
                    </a:lnTo>
                    <a:lnTo>
                      <a:pt x="421" y="356"/>
                    </a:lnTo>
                    <a:lnTo>
                      <a:pt x="420" y="356"/>
                    </a:lnTo>
                    <a:lnTo>
                      <a:pt x="418" y="357"/>
                    </a:lnTo>
                    <a:lnTo>
                      <a:pt x="416" y="357"/>
                    </a:lnTo>
                    <a:lnTo>
                      <a:pt x="416" y="359"/>
                    </a:lnTo>
                    <a:lnTo>
                      <a:pt x="416" y="361"/>
                    </a:lnTo>
                    <a:lnTo>
                      <a:pt x="420" y="359"/>
                    </a:lnTo>
                    <a:lnTo>
                      <a:pt x="421" y="359"/>
                    </a:lnTo>
                    <a:lnTo>
                      <a:pt x="423" y="359"/>
                    </a:lnTo>
                    <a:lnTo>
                      <a:pt x="423" y="361"/>
                    </a:lnTo>
                    <a:lnTo>
                      <a:pt x="423" y="362"/>
                    </a:lnTo>
                    <a:lnTo>
                      <a:pt x="421" y="366"/>
                    </a:lnTo>
                    <a:lnTo>
                      <a:pt x="420" y="371"/>
                    </a:lnTo>
                    <a:lnTo>
                      <a:pt x="418" y="374"/>
                    </a:lnTo>
                    <a:lnTo>
                      <a:pt x="416" y="378"/>
                    </a:lnTo>
                    <a:lnTo>
                      <a:pt x="418" y="379"/>
                    </a:lnTo>
                    <a:lnTo>
                      <a:pt x="418" y="383"/>
                    </a:lnTo>
                    <a:lnTo>
                      <a:pt x="420" y="383"/>
                    </a:lnTo>
                    <a:lnTo>
                      <a:pt x="420" y="384"/>
                    </a:lnTo>
                    <a:lnTo>
                      <a:pt x="420" y="386"/>
                    </a:lnTo>
                    <a:lnTo>
                      <a:pt x="418" y="386"/>
                    </a:lnTo>
                    <a:lnTo>
                      <a:pt x="420" y="391"/>
                    </a:lnTo>
                    <a:lnTo>
                      <a:pt x="418" y="395"/>
                    </a:lnTo>
                    <a:lnTo>
                      <a:pt x="420" y="395"/>
                    </a:lnTo>
                    <a:lnTo>
                      <a:pt x="418" y="396"/>
                    </a:lnTo>
                    <a:lnTo>
                      <a:pt x="416" y="396"/>
                    </a:lnTo>
                    <a:lnTo>
                      <a:pt x="415" y="398"/>
                    </a:lnTo>
                    <a:lnTo>
                      <a:pt x="415" y="401"/>
                    </a:lnTo>
                    <a:lnTo>
                      <a:pt x="413" y="403"/>
                    </a:lnTo>
                    <a:lnTo>
                      <a:pt x="415" y="403"/>
                    </a:lnTo>
                    <a:lnTo>
                      <a:pt x="413" y="405"/>
                    </a:lnTo>
                    <a:lnTo>
                      <a:pt x="411" y="405"/>
                    </a:lnTo>
                    <a:lnTo>
                      <a:pt x="411" y="406"/>
                    </a:lnTo>
                    <a:lnTo>
                      <a:pt x="411" y="408"/>
                    </a:lnTo>
                    <a:lnTo>
                      <a:pt x="411" y="410"/>
                    </a:lnTo>
                    <a:lnTo>
                      <a:pt x="411" y="411"/>
                    </a:lnTo>
                    <a:lnTo>
                      <a:pt x="411" y="417"/>
                    </a:lnTo>
                    <a:lnTo>
                      <a:pt x="411" y="418"/>
                    </a:lnTo>
                    <a:lnTo>
                      <a:pt x="410" y="418"/>
                    </a:lnTo>
                    <a:lnTo>
                      <a:pt x="408" y="418"/>
                    </a:lnTo>
                    <a:lnTo>
                      <a:pt x="408" y="420"/>
                    </a:lnTo>
                    <a:lnTo>
                      <a:pt x="408" y="422"/>
                    </a:lnTo>
                    <a:lnTo>
                      <a:pt x="406" y="423"/>
                    </a:lnTo>
                    <a:lnTo>
                      <a:pt x="404" y="423"/>
                    </a:lnTo>
                    <a:lnTo>
                      <a:pt x="406" y="425"/>
                    </a:lnTo>
                    <a:lnTo>
                      <a:pt x="408" y="423"/>
                    </a:lnTo>
                    <a:lnTo>
                      <a:pt x="410" y="425"/>
                    </a:lnTo>
                    <a:lnTo>
                      <a:pt x="411" y="425"/>
                    </a:lnTo>
                    <a:lnTo>
                      <a:pt x="411" y="423"/>
                    </a:lnTo>
                    <a:lnTo>
                      <a:pt x="413" y="422"/>
                    </a:lnTo>
                    <a:lnTo>
                      <a:pt x="413" y="425"/>
                    </a:lnTo>
                    <a:lnTo>
                      <a:pt x="415" y="430"/>
                    </a:lnTo>
                    <a:lnTo>
                      <a:pt x="413" y="439"/>
                    </a:lnTo>
                    <a:lnTo>
                      <a:pt x="413" y="440"/>
                    </a:lnTo>
                    <a:lnTo>
                      <a:pt x="413" y="442"/>
                    </a:lnTo>
                    <a:lnTo>
                      <a:pt x="411" y="444"/>
                    </a:lnTo>
                    <a:lnTo>
                      <a:pt x="411" y="445"/>
                    </a:lnTo>
                    <a:lnTo>
                      <a:pt x="411" y="447"/>
                    </a:lnTo>
                    <a:lnTo>
                      <a:pt x="413" y="449"/>
                    </a:lnTo>
                    <a:lnTo>
                      <a:pt x="413" y="452"/>
                    </a:lnTo>
                    <a:lnTo>
                      <a:pt x="415" y="452"/>
                    </a:lnTo>
                    <a:lnTo>
                      <a:pt x="404" y="454"/>
                    </a:lnTo>
                    <a:lnTo>
                      <a:pt x="399" y="454"/>
                    </a:lnTo>
                    <a:lnTo>
                      <a:pt x="398" y="452"/>
                    </a:lnTo>
                    <a:lnTo>
                      <a:pt x="389" y="452"/>
                    </a:lnTo>
                    <a:lnTo>
                      <a:pt x="388" y="452"/>
                    </a:lnTo>
                    <a:lnTo>
                      <a:pt x="388" y="450"/>
                    </a:lnTo>
                    <a:lnTo>
                      <a:pt x="386" y="450"/>
                    </a:lnTo>
                    <a:lnTo>
                      <a:pt x="381" y="449"/>
                    </a:lnTo>
                    <a:lnTo>
                      <a:pt x="379" y="449"/>
                    </a:lnTo>
                    <a:lnTo>
                      <a:pt x="376" y="449"/>
                    </a:lnTo>
                    <a:lnTo>
                      <a:pt x="372" y="445"/>
                    </a:lnTo>
                    <a:lnTo>
                      <a:pt x="364" y="450"/>
                    </a:lnTo>
                    <a:lnTo>
                      <a:pt x="362" y="452"/>
                    </a:lnTo>
                    <a:lnTo>
                      <a:pt x="362" y="464"/>
                    </a:lnTo>
                    <a:lnTo>
                      <a:pt x="362" y="466"/>
                    </a:lnTo>
                    <a:lnTo>
                      <a:pt x="364" y="469"/>
                    </a:lnTo>
                    <a:lnTo>
                      <a:pt x="367" y="472"/>
                    </a:lnTo>
                    <a:lnTo>
                      <a:pt x="367" y="476"/>
                    </a:lnTo>
                    <a:lnTo>
                      <a:pt x="367" y="481"/>
                    </a:lnTo>
                    <a:lnTo>
                      <a:pt x="367" y="483"/>
                    </a:lnTo>
                    <a:lnTo>
                      <a:pt x="367" y="498"/>
                    </a:lnTo>
                    <a:lnTo>
                      <a:pt x="360" y="498"/>
                    </a:lnTo>
                    <a:lnTo>
                      <a:pt x="357" y="500"/>
                    </a:lnTo>
                    <a:lnTo>
                      <a:pt x="355" y="498"/>
                    </a:lnTo>
                    <a:lnTo>
                      <a:pt x="354" y="496"/>
                    </a:lnTo>
                    <a:lnTo>
                      <a:pt x="352" y="493"/>
                    </a:lnTo>
                    <a:lnTo>
                      <a:pt x="352" y="489"/>
                    </a:lnTo>
                    <a:lnTo>
                      <a:pt x="350" y="486"/>
                    </a:lnTo>
                    <a:lnTo>
                      <a:pt x="350" y="478"/>
                    </a:lnTo>
                    <a:lnTo>
                      <a:pt x="347" y="478"/>
                    </a:lnTo>
                    <a:lnTo>
                      <a:pt x="345" y="478"/>
                    </a:lnTo>
                    <a:lnTo>
                      <a:pt x="344" y="478"/>
                    </a:lnTo>
                    <a:lnTo>
                      <a:pt x="335" y="479"/>
                    </a:lnTo>
                    <a:lnTo>
                      <a:pt x="332" y="479"/>
                    </a:lnTo>
                    <a:lnTo>
                      <a:pt x="328" y="479"/>
                    </a:lnTo>
                    <a:lnTo>
                      <a:pt x="321" y="479"/>
                    </a:lnTo>
                    <a:lnTo>
                      <a:pt x="320" y="479"/>
                    </a:lnTo>
                    <a:lnTo>
                      <a:pt x="318" y="479"/>
                    </a:lnTo>
                    <a:lnTo>
                      <a:pt x="316" y="479"/>
                    </a:lnTo>
                    <a:lnTo>
                      <a:pt x="308" y="481"/>
                    </a:lnTo>
                    <a:lnTo>
                      <a:pt x="306" y="481"/>
                    </a:lnTo>
                    <a:lnTo>
                      <a:pt x="291" y="481"/>
                    </a:lnTo>
                    <a:lnTo>
                      <a:pt x="269" y="483"/>
                    </a:lnTo>
                    <a:lnTo>
                      <a:pt x="267" y="483"/>
                    </a:lnTo>
                    <a:lnTo>
                      <a:pt x="266" y="483"/>
                    </a:lnTo>
                    <a:lnTo>
                      <a:pt x="264" y="483"/>
                    </a:lnTo>
                    <a:lnTo>
                      <a:pt x="257" y="484"/>
                    </a:lnTo>
                    <a:lnTo>
                      <a:pt x="254" y="484"/>
                    </a:lnTo>
                    <a:lnTo>
                      <a:pt x="250" y="484"/>
                    </a:lnTo>
                    <a:lnTo>
                      <a:pt x="249" y="484"/>
                    </a:lnTo>
                    <a:lnTo>
                      <a:pt x="247" y="484"/>
                    </a:lnTo>
                    <a:lnTo>
                      <a:pt x="245" y="484"/>
                    </a:lnTo>
                    <a:lnTo>
                      <a:pt x="242" y="484"/>
                    </a:lnTo>
                    <a:lnTo>
                      <a:pt x="240" y="484"/>
                    </a:lnTo>
                    <a:lnTo>
                      <a:pt x="227" y="486"/>
                    </a:lnTo>
                    <a:lnTo>
                      <a:pt x="222" y="486"/>
                    </a:lnTo>
                    <a:lnTo>
                      <a:pt x="215" y="486"/>
                    </a:lnTo>
                    <a:lnTo>
                      <a:pt x="210" y="486"/>
                    </a:lnTo>
                    <a:lnTo>
                      <a:pt x="208" y="486"/>
                    </a:lnTo>
                    <a:lnTo>
                      <a:pt x="205" y="488"/>
                    </a:lnTo>
                    <a:lnTo>
                      <a:pt x="203" y="488"/>
                    </a:lnTo>
                    <a:lnTo>
                      <a:pt x="191" y="488"/>
                    </a:lnTo>
                    <a:lnTo>
                      <a:pt x="189" y="488"/>
                    </a:lnTo>
                    <a:lnTo>
                      <a:pt x="188" y="488"/>
                    </a:lnTo>
                    <a:lnTo>
                      <a:pt x="184" y="488"/>
                    </a:lnTo>
                    <a:lnTo>
                      <a:pt x="167" y="489"/>
                    </a:lnTo>
                    <a:lnTo>
                      <a:pt x="159" y="489"/>
                    </a:lnTo>
                    <a:lnTo>
                      <a:pt x="145" y="491"/>
                    </a:lnTo>
                    <a:lnTo>
                      <a:pt x="139" y="491"/>
                    </a:lnTo>
                    <a:lnTo>
                      <a:pt x="117" y="493"/>
                    </a:lnTo>
                    <a:lnTo>
                      <a:pt x="113" y="489"/>
                    </a:lnTo>
                    <a:lnTo>
                      <a:pt x="108" y="474"/>
                    </a:lnTo>
                    <a:lnTo>
                      <a:pt x="106" y="472"/>
                    </a:lnTo>
                    <a:lnTo>
                      <a:pt x="103" y="469"/>
                    </a:lnTo>
                    <a:lnTo>
                      <a:pt x="101" y="466"/>
                    </a:lnTo>
                    <a:lnTo>
                      <a:pt x="101" y="462"/>
                    </a:lnTo>
                    <a:lnTo>
                      <a:pt x="101" y="461"/>
                    </a:lnTo>
                    <a:lnTo>
                      <a:pt x="98" y="454"/>
                    </a:lnTo>
                    <a:lnTo>
                      <a:pt x="98" y="452"/>
                    </a:lnTo>
                    <a:lnTo>
                      <a:pt x="96" y="450"/>
                    </a:lnTo>
                    <a:lnTo>
                      <a:pt x="93" y="445"/>
                    </a:lnTo>
                    <a:lnTo>
                      <a:pt x="91" y="445"/>
                    </a:lnTo>
                    <a:lnTo>
                      <a:pt x="89" y="445"/>
                    </a:lnTo>
                    <a:lnTo>
                      <a:pt x="89" y="444"/>
                    </a:lnTo>
                    <a:lnTo>
                      <a:pt x="88" y="435"/>
                    </a:lnTo>
                    <a:lnTo>
                      <a:pt x="89" y="432"/>
                    </a:lnTo>
                    <a:lnTo>
                      <a:pt x="89" y="428"/>
                    </a:lnTo>
                    <a:lnTo>
                      <a:pt x="89" y="417"/>
                    </a:lnTo>
                    <a:lnTo>
                      <a:pt x="91" y="406"/>
                    </a:lnTo>
                    <a:lnTo>
                      <a:pt x="91" y="403"/>
                    </a:lnTo>
                    <a:lnTo>
                      <a:pt x="88" y="395"/>
                    </a:lnTo>
                    <a:lnTo>
                      <a:pt x="86" y="393"/>
                    </a:lnTo>
                    <a:lnTo>
                      <a:pt x="81" y="388"/>
                    </a:lnTo>
                    <a:lnTo>
                      <a:pt x="81" y="384"/>
                    </a:lnTo>
                    <a:lnTo>
                      <a:pt x="81" y="383"/>
                    </a:lnTo>
                    <a:lnTo>
                      <a:pt x="81" y="379"/>
                    </a:lnTo>
                    <a:lnTo>
                      <a:pt x="79" y="379"/>
                    </a:lnTo>
                    <a:lnTo>
                      <a:pt x="79" y="378"/>
                    </a:lnTo>
                    <a:lnTo>
                      <a:pt x="78" y="371"/>
                    </a:lnTo>
                    <a:lnTo>
                      <a:pt x="78" y="366"/>
                    </a:lnTo>
                    <a:lnTo>
                      <a:pt x="81" y="362"/>
                    </a:lnTo>
                    <a:lnTo>
                      <a:pt x="83" y="359"/>
                    </a:lnTo>
                    <a:lnTo>
                      <a:pt x="83" y="357"/>
                    </a:lnTo>
                    <a:lnTo>
                      <a:pt x="83" y="354"/>
                    </a:lnTo>
                    <a:lnTo>
                      <a:pt x="84" y="351"/>
                    </a:lnTo>
                    <a:lnTo>
                      <a:pt x="83" y="345"/>
                    </a:lnTo>
                    <a:lnTo>
                      <a:pt x="83" y="337"/>
                    </a:lnTo>
                    <a:lnTo>
                      <a:pt x="86" y="332"/>
                    </a:lnTo>
                    <a:lnTo>
                      <a:pt x="89" y="330"/>
                    </a:lnTo>
                    <a:lnTo>
                      <a:pt x="91" y="325"/>
                    </a:lnTo>
                    <a:lnTo>
                      <a:pt x="93" y="322"/>
                    </a:lnTo>
                    <a:lnTo>
                      <a:pt x="91" y="320"/>
                    </a:lnTo>
                    <a:lnTo>
                      <a:pt x="89" y="318"/>
                    </a:lnTo>
                    <a:lnTo>
                      <a:pt x="84" y="317"/>
                    </a:lnTo>
                    <a:lnTo>
                      <a:pt x="83" y="317"/>
                    </a:lnTo>
                    <a:lnTo>
                      <a:pt x="83" y="315"/>
                    </a:lnTo>
                    <a:lnTo>
                      <a:pt x="84" y="310"/>
                    </a:lnTo>
                    <a:lnTo>
                      <a:pt x="84" y="306"/>
                    </a:lnTo>
                    <a:lnTo>
                      <a:pt x="84" y="303"/>
                    </a:lnTo>
                    <a:lnTo>
                      <a:pt x="83" y="300"/>
                    </a:lnTo>
                    <a:lnTo>
                      <a:pt x="81" y="296"/>
                    </a:lnTo>
                    <a:lnTo>
                      <a:pt x="81" y="295"/>
                    </a:lnTo>
                    <a:lnTo>
                      <a:pt x="79" y="293"/>
                    </a:lnTo>
                    <a:lnTo>
                      <a:pt x="78" y="291"/>
                    </a:lnTo>
                    <a:lnTo>
                      <a:pt x="74" y="288"/>
                    </a:lnTo>
                    <a:lnTo>
                      <a:pt x="74" y="286"/>
                    </a:lnTo>
                    <a:lnTo>
                      <a:pt x="71" y="283"/>
                    </a:lnTo>
                    <a:lnTo>
                      <a:pt x="69" y="278"/>
                    </a:lnTo>
                    <a:lnTo>
                      <a:pt x="67" y="271"/>
                    </a:lnTo>
                    <a:lnTo>
                      <a:pt x="67" y="269"/>
                    </a:lnTo>
                    <a:lnTo>
                      <a:pt x="67" y="268"/>
                    </a:lnTo>
                    <a:lnTo>
                      <a:pt x="61" y="257"/>
                    </a:lnTo>
                    <a:lnTo>
                      <a:pt x="56" y="239"/>
                    </a:lnTo>
                    <a:lnTo>
                      <a:pt x="56" y="237"/>
                    </a:lnTo>
                    <a:lnTo>
                      <a:pt x="54" y="232"/>
                    </a:lnTo>
                    <a:lnTo>
                      <a:pt x="54" y="230"/>
                    </a:lnTo>
                    <a:lnTo>
                      <a:pt x="45" y="198"/>
                    </a:lnTo>
                    <a:lnTo>
                      <a:pt x="44" y="191"/>
                    </a:lnTo>
                    <a:lnTo>
                      <a:pt x="42" y="186"/>
                    </a:lnTo>
                    <a:lnTo>
                      <a:pt x="40" y="181"/>
                    </a:lnTo>
                    <a:lnTo>
                      <a:pt x="39" y="173"/>
                    </a:lnTo>
                    <a:lnTo>
                      <a:pt x="35" y="161"/>
                    </a:lnTo>
                    <a:lnTo>
                      <a:pt x="35" y="159"/>
                    </a:lnTo>
                    <a:lnTo>
                      <a:pt x="32" y="146"/>
                    </a:lnTo>
                    <a:lnTo>
                      <a:pt x="30" y="139"/>
                    </a:lnTo>
                    <a:lnTo>
                      <a:pt x="27" y="127"/>
                    </a:lnTo>
                    <a:lnTo>
                      <a:pt x="22" y="108"/>
                    </a:lnTo>
                    <a:lnTo>
                      <a:pt x="22" y="107"/>
                    </a:lnTo>
                    <a:lnTo>
                      <a:pt x="22" y="105"/>
                    </a:lnTo>
                    <a:lnTo>
                      <a:pt x="20" y="103"/>
                    </a:lnTo>
                    <a:lnTo>
                      <a:pt x="15" y="83"/>
                    </a:lnTo>
                    <a:lnTo>
                      <a:pt x="13" y="81"/>
                    </a:lnTo>
                    <a:lnTo>
                      <a:pt x="13" y="78"/>
                    </a:lnTo>
                    <a:lnTo>
                      <a:pt x="11" y="71"/>
                    </a:lnTo>
                    <a:lnTo>
                      <a:pt x="10" y="68"/>
                    </a:lnTo>
                    <a:lnTo>
                      <a:pt x="10" y="64"/>
                    </a:lnTo>
                    <a:lnTo>
                      <a:pt x="8" y="57"/>
                    </a:lnTo>
                    <a:lnTo>
                      <a:pt x="3" y="41"/>
                    </a:lnTo>
                    <a:lnTo>
                      <a:pt x="1" y="34"/>
                    </a:lnTo>
                    <a:lnTo>
                      <a:pt x="0" y="27"/>
                    </a:lnTo>
                    <a:lnTo>
                      <a:pt x="11" y="27"/>
                    </a:lnTo>
                    <a:lnTo>
                      <a:pt x="20" y="25"/>
                    </a:lnTo>
                    <a:lnTo>
                      <a:pt x="25" y="25"/>
                    </a:lnTo>
                    <a:lnTo>
                      <a:pt x="27" y="25"/>
                    </a:lnTo>
                    <a:lnTo>
                      <a:pt x="28" y="24"/>
                    </a:lnTo>
                    <a:lnTo>
                      <a:pt x="30" y="24"/>
                    </a:lnTo>
                    <a:lnTo>
                      <a:pt x="32" y="24"/>
                    </a:lnTo>
                    <a:lnTo>
                      <a:pt x="35" y="24"/>
                    </a:lnTo>
                    <a:lnTo>
                      <a:pt x="45" y="22"/>
                    </a:lnTo>
                    <a:lnTo>
                      <a:pt x="52" y="22"/>
                    </a:lnTo>
                    <a:lnTo>
                      <a:pt x="54" y="22"/>
                    </a:lnTo>
                    <a:lnTo>
                      <a:pt x="54" y="20"/>
                    </a:lnTo>
                    <a:lnTo>
                      <a:pt x="61" y="20"/>
                    </a:lnTo>
                    <a:lnTo>
                      <a:pt x="64" y="20"/>
                    </a:lnTo>
                    <a:lnTo>
                      <a:pt x="66" y="20"/>
                    </a:lnTo>
                    <a:lnTo>
                      <a:pt x="67" y="20"/>
                    </a:lnTo>
                    <a:lnTo>
                      <a:pt x="72" y="18"/>
                    </a:lnTo>
                    <a:lnTo>
                      <a:pt x="81" y="18"/>
                    </a:lnTo>
                    <a:lnTo>
                      <a:pt x="89" y="17"/>
                    </a:lnTo>
                    <a:lnTo>
                      <a:pt x="100" y="15"/>
                    </a:lnTo>
                    <a:lnTo>
                      <a:pt x="105" y="15"/>
                    </a:lnTo>
                    <a:lnTo>
                      <a:pt x="122" y="13"/>
                    </a:lnTo>
                    <a:lnTo>
                      <a:pt x="130" y="12"/>
                    </a:lnTo>
                    <a:lnTo>
                      <a:pt x="132" y="12"/>
                    </a:lnTo>
                    <a:lnTo>
                      <a:pt x="137" y="12"/>
                    </a:lnTo>
                    <a:lnTo>
                      <a:pt x="159" y="8"/>
                    </a:lnTo>
                    <a:lnTo>
                      <a:pt x="162" y="7"/>
                    </a:lnTo>
                    <a:lnTo>
                      <a:pt x="169" y="7"/>
                    </a:lnTo>
                    <a:lnTo>
                      <a:pt x="174" y="5"/>
                    </a:lnTo>
                    <a:lnTo>
                      <a:pt x="205" y="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Freeform 302"/>
              <p:cNvSpPr>
                <a:spLocks/>
              </p:cNvSpPr>
              <p:nvPr/>
            </p:nvSpPr>
            <p:spPr bwMode="auto">
              <a:xfrm>
                <a:off x="3775076" y="892175"/>
                <a:ext cx="763588" cy="1358900"/>
              </a:xfrm>
              <a:custGeom>
                <a:avLst/>
                <a:gdLst>
                  <a:gd name="T0" fmla="*/ 276 w 481"/>
                  <a:gd name="T1" fmla="*/ 292 h 856"/>
                  <a:gd name="T2" fmla="*/ 297 w 481"/>
                  <a:gd name="T3" fmla="*/ 300 h 856"/>
                  <a:gd name="T4" fmla="*/ 275 w 481"/>
                  <a:gd name="T5" fmla="*/ 353 h 856"/>
                  <a:gd name="T6" fmla="*/ 273 w 481"/>
                  <a:gd name="T7" fmla="*/ 366 h 856"/>
                  <a:gd name="T8" fmla="*/ 268 w 481"/>
                  <a:gd name="T9" fmla="*/ 383 h 856"/>
                  <a:gd name="T10" fmla="*/ 264 w 481"/>
                  <a:gd name="T11" fmla="*/ 400 h 856"/>
                  <a:gd name="T12" fmla="*/ 258 w 481"/>
                  <a:gd name="T13" fmla="*/ 414 h 856"/>
                  <a:gd name="T14" fmla="*/ 273 w 481"/>
                  <a:gd name="T15" fmla="*/ 429 h 856"/>
                  <a:gd name="T16" fmla="*/ 298 w 481"/>
                  <a:gd name="T17" fmla="*/ 407 h 856"/>
                  <a:gd name="T18" fmla="*/ 310 w 481"/>
                  <a:gd name="T19" fmla="*/ 421 h 856"/>
                  <a:gd name="T20" fmla="*/ 310 w 481"/>
                  <a:gd name="T21" fmla="*/ 434 h 856"/>
                  <a:gd name="T22" fmla="*/ 317 w 481"/>
                  <a:gd name="T23" fmla="*/ 475 h 856"/>
                  <a:gd name="T24" fmla="*/ 320 w 481"/>
                  <a:gd name="T25" fmla="*/ 497 h 856"/>
                  <a:gd name="T26" fmla="*/ 330 w 481"/>
                  <a:gd name="T27" fmla="*/ 515 h 856"/>
                  <a:gd name="T28" fmla="*/ 342 w 481"/>
                  <a:gd name="T29" fmla="*/ 539 h 856"/>
                  <a:gd name="T30" fmla="*/ 354 w 481"/>
                  <a:gd name="T31" fmla="*/ 568 h 856"/>
                  <a:gd name="T32" fmla="*/ 366 w 481"/>
                  <a:gd name="T33" fmla="*/ 558 h 856"/>
                  <a:gd name="T34" fmla="*/ 390 w 481"/>
                  <a:gd name="T35" fmla="*/ 559 h 856"/>
                  <a:gd name="T36" fmla="*/ 402 w 481"/>
                  <a:gd name="T37" fmla="*/ 559 h 856"/>
                  <a:gd name="T38" fmla="*/ 434 w 481"/>
                  <a:gd name="T39" fmla="*/ 565 h 856"/>
                  <a:gd name="T40" fmla="*/ 461 w 481"/>
                  <a:gd name="T41" fmla="*/ 544 h 856"/>
                  <a:gd name="T42" fmla="*/ 476 w 481"/>
                  <a:gd name="T43" fmla="*/ 578 h 856"/>
                  <a:gd name="T44" fmla="*/ 468 w 481"/>
                  <a:gd name="T45" fmla="*/ 664 h 856"/>
                  <a:gd name="T46" fmla="*/ 456 w 481"/>
                  <a:gd name="T47" fmla="*/ 736 h 856"/>
                  <a:gd name="T48" fmla="*/ 446 w 481"/>
                  <a:gd name="T49" fmla="*/ 798 h 856"/>
                  <a:gd name="T50" fmla="*/ 437 w 481"/>
                  <a:gd name="T51" fmla="*/ 856 h 856"/>
                  <a:gd name="T52" fmla="*/ 354 w 481"/>
                  <a:gd name="T53" fmla="*/ 842 h 856"/>
                  <a:gd name="T54" fmla="*/ 308 w 481"/>
                  <a:gd name="T55" fmla="*/ 834 h 856"/>
                  <a:gd name="T56" fmla="*/ 261 w 481"/>
                  <a:gd name="T57" fmla="*/ 825 h 856"/>
                  <a:gd name="T58" fmla="*/ 200 w 481"/>
                  <a:gd name="T59" fmla="*/ 814 h 856"/>
                  <a:gd name="T60" fmla="*/ 73 w 481"/>
                  <a:gd name="T61" fmla="*/ 788 h 856"/>
                  <a:gd name="T62" fmla="*/ 29 w 481"/>
                  <a:gd name="T63" fmla="*/ 778 h 856"/>
                  <a:gd name="T64" fmla="*/ 39 w 481"/>
                  <a:gd name="T65" fmla="*/ 593 h 856"/>
                  <a:gd name="T66" fmla="*/ 48 w 481"/>
                  <a:gd name="T67" fmla="*/ 566 h 856"/>
                  <a:gd name="T68" fmla="*/ 63 w 481"/>
                  <a:gd name="T69" fmla="*/ 534 h 856"/>
                  <a:gd name="T70" fmla="*/ 44 w 481"/>
                  <a:gd name="T71" fmla="*/ 517 h 856"/>
                  <a:gd name="T72" fmla="*/ 54 w 481"/>
                  <a:gd name="T73" fmla="*/ 490 h 856"/>
                  <a:gd name="T74" fmla="*/ 80 w 481"/>
                  <a:gd name="T75" fmla="*/ 461 h 856"/>
                  <a:gd name="T76" fmla="*/ 93 w 481"/>
                  <a:gd name="T77" fmla="*/ 436 h 856"/>
                  <a:gd name="T78" fmla="*/ 127 w 481"/>
                  <a:gd name="T79" fmla="*/ 383 h 856"/>
                  <a:gd name="T80" fmla="*/ 125 w 481"/>
                  <a:gd name="T81" fmla="*/ 370 h 856"/>
                  <a:gd name="T82" fmla="*/ 109 w 481"/>
                  <a:gd name="T83" fmla="*/ 344 h 856"/>
                  <a:gd name="T84" fmla="*/ 109 w 481"/>
                  <a:gd name="T85" fmla="*/ 299 h 856"/>
                  <a:gd name="T86" fmla="*/ 112 w 481"/>
                  <a:gd name="T87" fmla="*/ 271 h 856"/>
                  <a:gd name="T88" fmla="*/ 129 w 481"/>
                  <a:gd name="T89" fmla="*/ 195 h 856"/>
                  <a:gd name="T90" fmla="*/ 134 w 481"/>
                  <a:gd name="T91" fmla="*/ 170 h 856"/>
                  <a:gd name="T92" fmla="*/ 141 w 481"/>
                  <a:gd name="T93" fmla="*/ 141 h 856"/>
                  <a:gd name="T94" fmla="*/ 153 w 481"/>
                  <a:gd name="T95" fmla="*/ 92 h 856"/>
                  <a:gd name="T96" fmla="*/ 170 w 481"/>
                  <a:gd name="T97" fmla="*/ 17 h 856"/>
                  <a:gd name="T98" fmla="*/ 215 w 481"/>
                  <a:gd name="T99" fmla="*/ 116 h 856"/>
                  <a:gd name="T100" fmla="*/ 227 w 481"/>
                  <a:gd name="T101" fmla="*/ 163 h 856"/>
                  <a:gd name="T102" fmla="*/ 224 w 481"/>
                  <a:gd name="T103" fmla="*/ 187 h 856"/>
                  <a:gd name="T104" fmla="*/ 231 w 481"/>
                  <a:gd name="T105" fmla="*/ 204 h 856"/>
                  <a:gd name="T106" fmla="*/ 244 w 481"/>
                  <a:gd name="T107" fmla="*/ 221 h 856"/>
                  <a:gd name="T108" fmla="*/ 259 w 481"/>
                  <a:gd name="T109" fmla="*/ 258 h 856"/>
                  <a:gd name="T110" fmla="*/ 266 w 481"/>
                  <a:gd name="T111" fmla="*/ 277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1" h="856">
                    <a:moveTo>
                      <a:pt x="271" y="285"/>
                    </a:moveTo>
                    <a:lnTo>
                      <a:pt x="275" y="285"/>
                    </a:lnTo>
                    <a:lnTo>
                      <a:pt x="276" y="285"/>
                    </a:lnTo>
                    <a:lnTo>
                      <a:pt x="276" y="287"/>
                    </a:lnTo>
                    <a:lnTo>
                      <a:pt x="276" y="288"/>
                    </a:lnTo>
                    <a:lnTo>
                      <a:pt x="276" y="290"/>
                    </a:lnTo>
                    <a:lnTo>
                      <a:pt x="276" y="292"/>
                    </a:lnTo>
                    <a:lnTo>
                      <a:pt x="278" y="295"/>
                    </a:lnTo>
                    <a:lnTo>
                      <a:pt x="286" y="297"/>
                    </a:lnTo>
                    <a:lnTo>
                      <a:pt x="288" y="297"/>
                    </a:lnTo>
                    <a:lnTo>
                      <a:pt x="290" y="297"/>
                    </a:lnTo>
                    <a:lnTo>
                      <a:pt x="295" y="297"/>
                    </a:lnTo>
                    <a:lnTo>
                      <a:pt x="297" y="299"/>
                    </a:lnTo>
                    <a:lnTo>
                      <a:pt x="297" y="300"/>
                    </a:lnTo>
                    <a:lnTo>
                      <a:pt x="297" y="302"/>
                    </a:lnTo>
                    <a:lnTo>
                      <a:pt x="293" y="310"/>
                    </a:lnTo>
                    <a:lnTo>
                      <a:pt x="290" y="317"/>
                    </a:lnTo>
                    <a:lnTo>
                      <a:pt x="288" y="321"/>
                    </a:lnTo>
                    <a:lnTo>
                      <a:pt x="283" y="336"/>
                    </a:lnTo>
                    <a:lnTo>
                      <a:pt x="276" y="349"/>
                    </a:lnTo>
                    <a:lnTo>
                      <a:pt x="275" y="353"/>
                    </a:lnTo>
                    <a:lnTo>
                      <a:pt x="275" y="354"/>
                    </a:lnTo>
                    <a:lnTo>
                      <a:pt x="276" y="356"/>
                    </a:lnTo>
                    <a:lnTo>
                      <a:pt x="275" y="358"/>
                    </a:lnTo>
                    <a:lnTo>
                      <a:pt x="275" y="361"/>
                    </a:lnTo>
                    <a:lnTo>
                      <a:pt x="273" y="363"/>
                    </a:lnTo>
                    <a:lnTo>
                      <a:pt x="273" y="365"/>
                    </a:lnTo>
                    <a:lnTo>
                      <a:pt x="273" y="366"/>
                    </a:lnTo>
                    <a:lnTo>
                      <a:pt x="273" y="368"/>
                    </a:lnTo>
                    <a:lnTo>
                      <a:pt x="276" y="370"/>
                    </a:lnTo>
                    <a:lnTo>
                      <a:pt x="276" y="371"/>
                    </a:lnTo>
                    <a:lnTo>
                      <a:pt x="276" y="373"/>
                    </a:lnTo>
                    <a:lnTo>
                      <a:pt x="276" y="380"/>
                    </a:lnTo>
                    <a:lnTo>
                      <a:pt x="271" y="383"/>
                    </a:lnTo>
                    <a:lnTo>
                      <a:pt x="268" y="383"/>
                    </a:lnTo>
                    <a:lnTo>
                      <a:pt x="268" y="385"/>
                    </a:lnTo>
                    <a:lnTo>
                      <a:pt x="266" y="385"/>
                    </a:lnTo>
                    <a:lnTo>
                      <a:pt x="261" y="392"/>
                    </a:lnTo>
                    <a:lnTo>
                      <a:pt x="263" y="395"/>
                    </a:lnTo>
                    <a:lnTo>
                      <a:pt x="263" y="397"/>
                    </a:lnTo>
                    <a:lnTo>
                      <a:pt x="264" y="399"/>
                    </a:lnTo>
                    <a:lnTo>
                      <a:pt x="264" y="400"/>
                    </a:lnTo>
                    <a:lnTo>
                      <a:pt x="264" y="404"/>
                    </a:lnTo>
                    <a:lnTo>
                      <a:pt x="263" y="405"/>
                    </a:lnTo>
                    <a:lnTo>
                      <a:pt x="261" y="407"/>
                    </a:lnTo>
                    <a:lnTo>
                      <a:pt x="259" y="407"/>
                    </a:lnTo>
                    <a:lnTo>
                      <a:pt x="259" y="405"/>
                    </a:lnTo>
                    <a:lnTo>
                      <a:pt x="259" y="407"/>
                    </a:lnTo>
                    <a:lnTo>
                      <a:pt x="258" y="414"/>
                    </a:lnTo>
                    <a:lnTo>
                      <a:pt x="258" y="415"/>
                    </a:lnTo>
                    <a:lnTo>
                      <a:pt x="261" y="415"/>
                    </a:lnTo>
                    <a:lnTo>
                      <a:pt x="263" y="415"/>
                    </a:lnTo>
                    <a:lnTo>
                      <a:pt x="264" y="417"/>
                    </a:lnTo>
                    <a:lnTo>
                      <a:pt x="269" y="426"/>
                    </a:lnTo>
                    <a:lnTo>
                      <a:pt x="269" y="427"/>
                    </a:lnTo>
                    <a:lnTo>
                      <a:pt x="273" y="429"/>
                    </a:lnTo>
                    <a:lnTo>
                      <a:pt x="278" y="421"/>
                    </a:lnTo>
                    <a:lnTo>
                      <a:pt x="283" y="422"/>
                    </a:lnTo>
                    <a:lnTo>
                      <a:pt x="286" y="421"/>
                    </a:lnTo>
                    <a:lnTo>
                      <a:pt x="295" y="412"/>
                    </a:lnTo>
                    <a:lnTo>
                      <a:pt x="297" y="409"/>
                    </a:lnTo>
                    <a:lnTo>
                      <a:pt x="297" y="407"/>
                    </a:lnTo>
                    <a:lnTo>
                      <a:pt x="298" y="407"/>
                    </a:lnTo>
                    <a:lnTo>
                      <a:pt x="300" y="407"/>
                    </a:lnTo>
                    <a:lnTo>
                      <a:pt x="302" y="407"/>
                    </a:lnTo>
                    <a:lnTo>
                      <a:pt x="303" y="409"/>
                    </a:lnTo>
                    <a:lnTo>
                      <a:pt x="303" y="410"/>
                    </a:lnTo>
                    <a:lnTo>
                      <a:pt x="305" y="415"/>
                    </a:lnTo>
                    <a:lnTo>
                      <a:pt x="308" y="419"/>
                    </a:lnTo>
                    <a:lnTo>
                      <a:pt x="310" y="421"/>
                    </a:lnTo>
                    <a:lnTo>
                      <a:pt x="310" y="422"/>
                    </a:lnTo>
                    <a:lnTo>
                      <a:pt x="310" y="424"/>
                    </a:lnTo>
                    <a:lnTo>
                      <a:pt x="308" y="426"/>
                    </a:lnTo>
                    <a:lnTo>
                      <a:pt x="308" y="429"/>
                    </a:lnTo>
                    <a:lnTo>
                      <a:pt x="310" y="429"/>
                    </a:lnTo>
                    <a:lnTo>
                      <a:pt x="310" y="431"/>
                    </a:lnTo>
                    <a:lnTo>
                      <a:pt x="310" y="434"/>
                    </a:lnTo>
                    <a:lnTo>
                      <a:pt x="310" y="436"/>
                    </a:lnTo>
                    <a:lnTo>
                      <a:pt x="308" y="443"/>
                    </a:lnTo>
                    <a:lnTo>
                      <a:pt x="308" y="451"/>
                    </a:lnTo>
                    <a:lnTo>
                      <a:pt x="312" y="461"/>
                    </a:lnTo>
                    <a:lnTo>
                      <a:pt x="314" y="463"/>
                    </a:lnTo>
                    <a:lnTo>
                      <a:pt x="315" y="470"/>
                    </a:lnTo>
                    <a:lnTo>
                      <a:pt x="317" y="475"/>
                    </a:lnTo>
                    <a:lnTo>
                      <a:pt x="317" y="476"/>
                    </a:lnTo>
                    <a:lnTo>
                      <a:pt x="320" y="485"/>
                    </a:lnTo>
                    <a:lnTo>
                      <a:pt x="322" y="485"/>
                    </a:lnTo>
                    <a:lnTo>
                      <a:pt x="324" y="487"/>
                    </a:lnTo>
                    <a:lnTo>
                      <a:pt x="324" y="490"/>
                    </a:lnTo>
                    <a:lnTo>
                      <a:pt x="322" y="495"/>
                    </a:lnTo>
                    <a:lnTo>
                      <a:pt x="320" y="497"/>
                    </a:lnTo>
                    <a:lnTo>
                      <a:pt x="319" y="497"/>
                    </a:lnTo>
                    <a:lnTo>
                      <a:pt x="317" y="498"/>
                    </a:lnTo>
                    <a:lnTo>
                      <a:pt x="319" y="504"/>
                    </a:lnTo>
                    <a:lnTo>
                      <a:pt x="319" y="507"/>
                    </a:lnTo>
                    <a:lnTo>
                      <a:pt x="325" y="517"/>
                    </a:lnTo>
                    <a:lnTo>
                      <a:pt x="327" y="517"/>
                    </a:lnTo>
                    <a:lnTo>
                      <a:pt x="330" y="515"/>
                    </a:lnTo>
                    <a:lnTo>
                      <a:pt x="332" y="514"/>
                    </a:lnTo>
                    <a:lnTo>
                      <a:pt x="336" y="517"/>
                    </a:lnTo>
                    <a:lnTo>
                      <a:pt x="339" y="520"/>
                    </a:lnTo>
                    <a:lnTo>
                      <a:pt x="339" y="522"/>
                    </a:lnTo>
                    <a:lnTo>
                      <a:pt x="341" y="527"/>
                    </a:lnTo>
                    <a:lnTo>
                      <a:pt x="342" y="537"/>
                    </a:lnTo>
                    <a:lnTo>
                      <a:pt x="342" y="539"/>
                    </a:lnTo>
                    <a:lnTo>
                      <a:pt x="342" y="553"/>
                    </a:lnTo>
                    <a:lnTo>
                      <a:pt x="342" y="559"/>
                    </a:lnTo>
                    <a:lnTo>
                      <a:pt x="344" y="561"/>
                    </a:lnTo>
                    <a:lnTo>
                      <a:pt x="349" y="570"/>
                    </a:lnTo>
                    <a:lnTo>
                      <a:pt x="351" y="570"/>
                    </a:lnTo>
                    <a:lnTo>
                      <a:pt x="352" y="568"/>
                    </a:lnTo>
                    <a:lnTo>
                      <a:pt x="354" y="568"/>
                    </a:lnTo>
                    <a:lnTo>
                      <a:pt x="354" y="566"/>
                    </a:lnTo>
                    <a:lnTo>
                      <a:pt x="354" y="565"/>
                    </a:lnTo>
                    <a:lnTo>
                      <a:pt x="354" y="563"/>
                    </a:lnTo>
                    <a:lnTo>
                      <a:pt x="356" y="561"/>
                    </a:lnTo>
                    <a:lnTo>
                      <a:pt x="359" y="558"/>
                    </a:lnTo>
                    <a:lnTo>
                      <a:pt x="363" y="556"/>
                    </a:lnTo>
                    <a:lnTo>
                      <a:pt x="366" y="558"/>
                    </a:lnTo>
                    <a:lnTo>
                      <a:pt x="375" y="561"/>
                    </a:lnTo>
                    <a:lnTo>
                      <a:pt x="380" y="563"/>
                    </a:lnTo>
                    <a:lnTo>
                      <a:pt x="385" y="565"/>
                    </a:lnTo>
                    <a:lnTo>
                      <a:pt x="386" y="566"/>
                    </a:lnTo>
                    <a:lnTo>
                      <a:pt x="388" y="565"/>
                    </a:lnTo>
                    <a:lnTo>
                      <a:pt x="388" y="563"/>
                    </a:lnTo>
                    <a:lnTo>
                      <a:pt x="390" y="559"/>
                    </a:lnTo>
                    <a:lnTo>
                      <a:pt x="391" y="558"/>
                    </a:lnTo>
                    <a:lnTo>
                      <a:pt x="395" y="556"/>
                    </a:lnTo>
                    <a:lnTo>
                      <a:pt x="397" y="556"/>
                    </a:lnTo>
                    <a:lnTo>
                      <a:pt x="398" y="556"/>
                    </a:lnTo>
                    <a:lnTo>
                      <a:pt x="398" y="558"/>
                    </a:lnTo>
                    <a:lnTo>
                      <a:pt x="400" y="558"/>
                    </a:lnTo>
                    <a:lnTo>
                      <a:pt x="402" y="559"/>
                    </a:lnTo>
                    <a:lnTo>
                      <a:pt x="408" y="561"/>
                    </a:lnTo>
                    <a:lnTo>
                      <a:pt x="419" y="559"/>
                    </a:lnTo>
                    <a:lnTo>
                      <a:pt x="424" y="559"/>
                    </a:lnTo>
                    <a:lnTo>
                      <a:pt x="425" y="563"/>
                    </a:lnTo>
                    <a:lnTo>
                      <a:pt x="425" y="565"/>
                    </a:lnTo>
                    <a:lnTo>
                      <a:pt x="429" y="566"/>
                    </a:lnTo>
                    <a:lnTo>
                      <a:pt x="434" y="565"/>
                    </a:lnTo>
                    <a:lnTo>
                      <a:pt x="435" y="563"/>
                    </a:lnTo>
                    <a:lnTo>
                      <a:pt x="441" y="565"/>
                    </a:lnTo>
                    <a:lnTo>
                      <a:pt x="442" y="565"/>
                    </a:lnTo>
                    <a:lnTo>
                      <a:pt x="449" y="559"/>
                    </a:lnTo>
                    <a:lnTo>
                      <a:pt x="451" y="556"/>
                    </a:lnTo>
                    <a:lnTo>
                      <a:pt x="454" y="549"/>
                    </a:lnTo>
                    <a:lnTo>
                      <a:pt x="461" y="544"/>
                    </a:lnTo>
                    <a:lnTo>
                      <a:pt x="463" y="544"/>
                    </a:lnTo>
                    <a:lnTo>
                      <a:pt x="466" y="549"/>
                    </a:lnTo>
                    <a:lnTo>
                      <a:pt x="471" y="561"/>
                    </a:lnTo>
                    <a:lnTo>
                      <a:pt x="474" y="575"/>
                    </a:lnTo>
                    <a:lnTo>
                      <a:pt x="474" y="576"/>
                    </a:lnTo>
                    <a:lnTo>
                      <a:pt x="476" y="576"/>
                    </a:lnTo>
                    <a:lnTo>
                      <a:pt x="476" y="578"/>
                    </a:lnTo>
                    <a:lnTo>
                      <a:pt x="481" y="580"/>
                    </a:lnTo>
                    <a:lnTo>
                      <a:pt x="480" y="583"/>
                    </a:lnTo>
                    <a:lnTo>
                      <a:pt x="473" y="626"/>
                    </a:lnTo>
                    <a:lnTo>
                      <a:pt x="471" y="634"/>
                    </a:lnTo>
                    <a:lnTo>
                      <a:pt x="469" y="653"/>
                    </a:lnTo>
                    <a:lnTo>
                      <a:pt x="468" y="663"/>
                    </a:lnTo>
                    <a:lnTo>
                      <a:pt x="468" y="664"/>
                    </a:lnTo>
                    <a:lnTo>
                      <a:pt x="466" y="668"/>
                    </a:lnTo>
                    <a:lnTo>
                      <a:pt x="466" y="671"/>
                    </a:lnTo>
                    <a:lnTo>
                      <a:pt x="464" y="688"/>
                    </a:lnTo>
                    <a:lnTo>
                      <a:pt x="461" y="709"/>
                    </a:lnTo>
                    <a:lnTo>
                      <a:pt x="458" y="722"/>
                    </a:lnTo>
                    <a:lnTo>
                      <a:pt x="458" y="724"/>
                    </a:lnTo>
                    <a:lnTo>
                      <a:pt x="456" y="736"/>
                    </a:lnTo>
                    <a:lnTo>
                      <a:pt x="456" y="737"/>
                    </a:lnTo>
                    <a:lnTo>
                      <a:pt x="456" y="739"/>
                    </a:lnTo>
                    <a:lnTo>
                      <a:pt x="456" y="741"/>
                    </a:lnTo>
                    <a:lnTo>
                      <a:pt x="456" y="742"/>
                    </a:lnTo>
                    <a:lnTo>
                      <a:pt x="454" y="742"/>
                    </a:lnTo>
                    <a:lnTo>
                      <a:pt x="454" y="747"/>
                    </a:lnTo>
                    <a:lnTo>
                      <a:pt x="446" y="798"/>
                    </a:lnTo>
                    <a:lnTo>
                      <a:pt x="442" y="817"/>
                    </a:lnTo>
                    <a:lnTo>
                      <a:pt x="442" y="824"/>
                    </a:lnTo>
                    <a:lnTo>
                      <a:pt x="441" y="834"/>
                    </a:lnTo>
                    <a:lnTo>
                      <a:pt x="441" y="836"/>
                    </a:lnTo>
                    <a:lnTo>
                      <a:pt x="439" y="839"/>
                    </a:lnTo>
                    <a:lnTo>
                      <a:pt x="439" y="841"/>
                    </a:lnTo>
                    <a:lnTo>
                      <a:pt x="437" y="856"/>
                    </a:lnTo>
                    <a:lnTo>
                      <a:pt x="410" y="851"/>
                    </a:lnTo>
                    <a:lnTo>
                      <a:pt x="408" y="851"/>
                    </a:lnTo>
                    <a:lnTo>
                      <a:pt x="403" y="851"/>
                    </a:lnTo>
                    <a:lnTo>
                      <a:pt x="376" y="846"/>
                    </a:lnTo>
                    <a:lnTo>
                      <a:pt x="373" y="846"/>
                    </a:lnTo>
                    <a:lnTo>
                      <a:pt x="358" y="842"/>
                    </a:lnTo>
                    <a:lnTo>
                      <a:pt x="354" y="842"/>
                    </a:lnTo>
                    <a:lnTo>
                      <a:pt x="349" y="841"/>
                    </a:lnTo>
                    <a:lnTo>
                      <a:pt x="347" y="841"/>
                    </a:lnTo>
                    <a:lnTo>
                      <a:pt x="339" y="839"/>
                    </a:lnTo>
                    <a:lnTo>
                      <a:pt x="334" y="839"/>
                    </a:lnTo>
                    <a:lnTo>
                      <a:pt x="319" y="836"/>
                    </a:lnTo>
                    <a:lnTo>
                      <a:pt x="315" y="836"/>
                    </a:lnTo>
                    <a:lnTo>
                      <a:pt x="308" y="834"/>
                    </a:lnTo>
                    <a:lnTo>
                      <a:pt x="305" y="834"/>
                    </a:lnTo>
                    <a:lnTo>
                      <a:pt x="302" y="832"/>
                    </a:lnTo>
                    <a:lnTo>
                      <a:pt x="300" y="832"/>
                    </a:lnTo>
                    <a:lnTo>
                      <a:pt x="295" y="832"/>
                    </a:lnTo>
                    <a:lnTo>
                      <a:pt x="293" y="832"/>
                    </a:lnTo>
                    <a:lnTo>
                      <a:pt x="264" y="827"/>
                    </a:lnTo>
                    <a:lnTo>
                      <a:pt x="261" y="825"/>
                    </a:lnTo>
                    <a:lnTo>
                      <a:pt x="237" y="822"/>
                    </a:lnTo>
                    <a:lnTo>
                      <a:pt x="234" y="822"/>
                    </a:lnTo>
                    <a:lnTo>
                      <a:pt x="227" y="820"/>
                    </a:lnTo>
                    <a:lnTo>
                      <a:pt x="217" y="817"/>
                    </a:lnTo>
                    <a:lnTo>
                      <a:pt x="215" y="817"/>
                    </a:lnTo>
                    <a:lnTo>
                      <a:pt x="212" y="817"/>
                    </a:lnTo>
                    <a:lnTo>
                      <a:pt x="200" y="814"/>
                    </a:lnTo>
                    <a:lnTo>
                      <a:pt x="183" y="812"/>
                    </a:lnTo>
                    <a:lnTo>
                      <a:pt x="176" y="810"/>
                    </a:lnTo>
                    <a:lnTo>
                      <a:pt x="164" y="807"/>
                    </a:lnTo>
                    <a:lnTo>
                      <a:pt x="153" y="805"/>
                    </a:lnTo>
                    <a:lnTo>
                      <a:pt x="144" y="803"/>
                    </a:lnTo>
                    <a:lnTo>
                      <a:pt x="75" y="788"/>
                    </a:lnTo>
                    <a:lnTo>
                      <a:pt x="73" y="788"/>
                    </a:lnTo>
                    <a:lnTo>
                      <a:pt x="71" y="788"/>
                    </a:lnTo>
                    <a:lnTo>
                      <a:pt x="63" y="786"/>
                    </a:lnTo>
                    <a:lnTo>
                      <a:pt x="41" y="781"/>
                    </a:lnTo>
                    <a:lnTo>
                      <a:pt x="39" y="781"/>
                    </a:lnTo>
                    <a:lnTo>
                      <a:pt x="37" y="780"/>
                    </a:lnTo>
                    <a:lnTo>
                      <a:pt x="31" y="780"/>
                    </a:lnTo>
                    <a:lnTo>
                      <a:pt x="29" y="778"/>
                    </a:lnTo>
                    <a:lnTo>
                      <a:pt x="0" y="771"/>
                    </a:lnTo>
                    <a:lnTo>
                      <a:pt x="19" y="683"/>
                    </a:lnTo>
                    <a:lnTo>
                      <a:pt x="26" y="659"/>
                    </a:lnTo>
                    <a:lnTo>
                      <a:pt x="39" y="598"/>
                    </a:lnTo>
                    <a:lnTo>
                      <a:pt x="39" y="597"/>
                    </a:lnTo>
                    <a:lnTo>
                      <a:pt x="39" y="595"/>
                    </a:lnTo>
                    <a:lnTo>
                      <a:pt x="39" y="593"/>
                    </a:lnTo>
                    <a:lnTo>
                      <a:pt x="39" y="592"/>
                    </a:lnTo>
                    <a:lnTo>
                      <a:pt x="41" y="588"/>
                    </a:lnTo>
                    <a:lnTo>
                      <a:pt x="41" y="587"/>
                    </a:lnTo>
                    <a:lnTo>
                      <a:pt x="42" y="583"/>
                    </a:lnTo>
                    <a:lnTo>
                      <a:pt x="42" y="580"/>
                    </a:lnTo>
                    <a:lnTo>
                      <a:pt x="44" y="573"/>
                    </a:lnTo>
                    <a:lnTo>
                      <a:pt x="48" y="566"/>
                    </a:lnTo>
                    <a:lnTo>
                      <a:pt x="49" y="566"/>
                    </a:lnTo>
                    <a:lnTo>
                      <a:pt x="49" y="565"/>
                    </a:lnTo>
                    <a:lnTo>
                      <a:pt x="51" y="561"/>
                    </a:lnTo>
                    <a:lnTo>
                      <a:pt x="56" y="554"/>
                    </a:lnTo>
                    <a:lnTo>
                      <a:pt x="58" y="541"/>
                    </a:lnTo>
                    <a:lnTo>
                      <a:pt x="63" y="536"/>
                    </a:lnTo>
                    <a:lnTo>
                      <a:pt x="63" y="534"/>
                    </a:lnTo>
                    <a:lnTo>
                      <a:pt x="59" y="526"/>
                    </a:lnTo>
                    <a:lnTo>
                      <a:pt x="58" y="526"/>
                    </a:lnTo>
                    <a:lnTo>
                      <a:pt x="56" y="524"/>
                    </a:lnTo>
                    <a:lnTo>
                      <a:pt x="54" y="524"/>
                    </a:lnTo>
                    <a:lnTo>
                      <a:pt x="46" y="520"/>
                    </a:lnTo>
                    <a:lnTo>
                      <a:pt x="44" y="519"/>
                    </a:lnTo>
                    <a:lnTo>
                      <a:pt x="44" y="517"/>
                    </a:lnTo>
                    <a:lnTo>
                      <a:pt x="44" y="515"/>
                    </a:lnTo>
                    <a:lnTo>
                      <a:pt x="46" y="514"/>
                    </a:lnTo>
                    <a:lnTo>
                      <a:pt x="46" y="512"/>
                    </a:lnTo>
                    <a:lnTo>
                      <a:pt x="48" y="497"/>
                    </a:lnTo>
                    <a:lnTo>
                      <a:pt x="49" y="495"/>
                    </a:lnTo>
                    <a:lnTo>
                      <a:pt x="53" y="492"/>
                    </a:lnTo>
                    <a:lnTo>
                      <a:pt x="54" y="490"/>
                    </a:lnTo>
                    <a:lnTo>
                      <a:pt x="58" y="482"/>
                    </a:lnTo>
                    <a:lnTo>
                      <a:pt x="61" y="476"/>
                    </a:lnTo>
                    <a:lnTo>
                      <a:pt x="65" y="470"/>
                    </a:lnTo>
                    <a:lnTo>
                      <a:pt x="66" y="468"/>
                    </a:lnTo>
                    <a:lnTo>
                      <a:pt x="68" y="468"/>
                    </a:lnTo>
                    <a:lnTo>
                      <a:pt x="75" y="465"/>
                    </a:lnTo>
                    <a:lnTo>
                      <a:pt x="80" y="461"/>
                    </a:lnTo>
                    <a:lnTo>
                      <a:pt x="83" y="456"/>
                    </a:lnTo>
                    <a:lnTo>
                      <a:pt x="87" y="451"/>
                    </a:lnTo>
                    <a:lnTo>
                      <a:pt x="85" y="449"/>
                    </a:lnTo>
                    <a:lnTo>
                      <a:pt x="85" y="448"/>
                    </a:lnTo>
                    <a:lnTo>
                      <a:pt x="85" y="446"/>
                    </a:lnTo>
                    <a:lnTo>
                      <a:pt x="87" y="443"/>
                    </a:lnTo>
                    <a:lnTo>
                      <a:pt x="93" y="436"/>
                    </a:lnTo>
                    <a:lnTo>
                      <a:pt x="98" y="431"/>
                    </a:lnTo>
                    <a:lnTo>
                      <a:pt x="100" y="424"/>
                    </a:lnTo>
                    <a:lnTo>
                      <a:pt x="103" y="417"/>
                    </a:lnTo>
                    <a:lnTo>
                      <a:pt x="107" y="410"/>
                    </a:lnTo>
                    <a:lnTo>
                      <a:pt x="119" y="393"/>
                    </a:lnTo>
                    <a:lnTo>
                      <a:pt x="125" y="385"/>
                    </a:lnTo>
                    <a:lnTo>
                      <a:pt x="127" y="383"/>
                    </a:lnTo>
                    <a:lnTo>
                      <a:pt x="127" y="382"/>
                    </a:lnTo>
                    <a:lnTo>
                      <a:pt x="127" y="380"/>
                    </a:lnTo>
                    <a:lnTo>
                      <a:pt x="127" y="378"/>
                    </a:lnTo>
                    <a:lnTo>
                      <a:pt x="125" y="375"/>
                    </a:lnTo>
                    <a:lnTo>
                      <a:pt x="125" y="373"/>
                    </a:lnTo>
                    <a:lnTo>
                      <a:pt x="125" y="371"/>
                    </a:lnTo>
                    <a:lnTo>
                      <a:pt x="125" y="370"/>
                    </a:lnTo>
                    <a:lnTo>
                      <a:pt x="125" y="368"/>
                    </a:lnTo>
                    <a:lnTo>
                      <a:pt x="125" y="365"/>
                    </a:lnTo>
                    <a:lnTo>
                      <a:pt x="122" y="361"/>
                    </a:lnTo>
                    <a:lnTo>
                      <a:pt x="120" y="361"/>
                    </a:lnTo>
                    <a:lnTo>
                      <a:pt x="112" y="351"/>
                    </a:lnTo>
                    <a:lnTo>
                      <a:pt x="110" y="351"/>
                    </a:lnTo>
                    <a:lnTo>
                      <a:pt x="109" y="344"/>
                    </a:lnTo>
                    <a:lnTo>
                      <a:pt x="107" y="343"/>
                    </a:lnTo>
                    <a:lnTo>
                      <a:pt x="107" y="339"/>
                    </a:lnTo>
                    <a:lnTo>
                      <a:pt x="107" y="332"/>
                    </a:lnTo>
                    <a:lnTo>
                      <a:pt x="105" y="326"/>
                    </a:lnTo>
                    <a:lnTo>
                      <a:pt x="110" y="315"/>
                    </a:lnTo>
                    <a:lnTo>
                      <a:pt x="110" y="305"/>
                    </a:lnTo>
                    <a:lnTo>
                      <a:pt x="109" y="299"/>
                    </a:lnTo>
                    <a:lnTo>
                      <a:pt x="105" y="293"/>
                    </a:lnTo>
                    <a:lnTo>
                      <a:pt x="105" y="290"/>
                    </a:lnTo>
                    <a:lnTo>
                      <a:pt x="107" y="288"/>
                    </a:lnTo>
                    <a:lnTo>
                      <a:pt x="109" y="283"/>
                    </a:lnTo>
                    <a:lnTo>
                      <a:pt x="110" y="280"/>
                    </a:lnTo>
                    <a:lnTo>
                      <a:pt x="110" y="278"/>
                    </a:lnTo>
                    <a:lnTo>
                      <a:pt x="112" y="271"/>
                    </a:lnTo>
                    <a:lnTo>
                      <a:pt x="119" y="241"/>
                    </a:lnTo>
                    <a:lnTo>
                      <a:pt x="119" y="239"/>
                    </a:lnTo>
                    <a:lnTo>
                      <a:pt x="125" y="207"/>
                    </a:lnTo>
                    <a:lnTo>
                      <a:pt x="127" y="204"/>
                    </a:lnTo>
                    <a:lnTo>
                      <a:pt x="127" y="200"/>
                    </a:lnTo>
                    <a:lnTo>
                      <a:pt x="127" y="199"/>
                    </a:lnTo>
                    <a:lnTo>
                      <a:pt x="129" y="195"/>
                    </a:lnTo>
                    <a:lnTo>
                      <a:pt x="129" y="192"/>
                    </a:lnTo>
                    <a:lnTo>
                      <a:pt x="131" y="182"/>
                    </a:lnTo>
                    <a:lnTo>
                      <a:pt x="132" y="180"/>
                    </a:lnTo>
                    <a:lnTo>
                      <a:pt x="132" y="177"/>
                    </a:lnTo>
                    <a:lnTo>
                      <a:pt x="132" y="175"/>
                    </a:lnTo>
                    <a:lnTo>
                      <a:pt x="134" y="173"/>
                    </a:lnTo>
                    <a:lnTo>
                      <a:pt x="134" y="170"/>
                    </a:lnTo>
                    <a:lnTo>
                      <a:pt x="134" y="168"/>
                    </a:lnTo>
                    <a:lnTo>
                      <a:pt x="136" y="163"/>
                    </a:lnTo>
                    <a:lnTo>
                      <a:pt x="136" y="161"/>
                    </a:lnTo>
                    <a:lnTo>
                      <a:pt x="137" y="160"/>
                    </a:lnTo>
                    <a:lnTo>
                      <a:pt x="139" y="146"/>
                    </a:lnTo>
                    <a:lnTo>
                      <a:pt x="141" y="143"/>
                    </a:lnTo>
                    <a:lnTo>
                      <a:pt x="141" y="141"/>
                    </a:lnTo>
                    <a:lnTo>
                      <a:pt x="141" y="139"/>
                    </a:lnTo>
                    <a:lnTo>
                      <a:pt x="141" y="136"/>
                    </a:lnTo>
                    <a:lnTo>
                      <a:pt x="142" y="136"/>
                    </a:lnTo>
                    <a:lnTo>
                      <a:pt x="148" y="112"/>
                    </a:lnTo>
                    <a:lnTo>
                      <a:pt x="149" y="105"/>
                    </a:lnTo>
                    <a:lnTo>
                      <a:pt x="149" y="100"/>
                    </a:lnTo>
                    <a:lnTo>
                      <a:pt x="153" y="92"/>
                    </a:lnTo>
                    <a:lnTo>
                      <a:pt x="153" y="90"/>
                    </a:lnTo>
                    <a:lnTo>
                      <a:pt x="158" y="70"/>
                    </a:lnTo>
                    <a:lnTo>
                      <a:pt x="158" y="65"/>
                    </a:lnTo>
                    <a:lnTo>
                      <a:pt x="158" y="63"/>
                    </a:lnTo>
                    <a:lnTo>
                      <a:pt x="163" y="43"/>
                    </a:lnTo>
                    <a:lnTo>
                      <a:pt x="163" y="41"/>
                    </a:lnTo>
                    <a:lnTo>
                      <a:pt x="170" y="17"/>
                    </a:lnTo>
                    <a:lnTo>
                      <a:pt x="173" y="0"/>
                    </a:lnTo>
                    <a:lnTo>
                      <a:pt x="190" y="5"/>
                    </a:lnTo>
                    <a:lnTo>
                      <a:pt x="236" y="14"/>
                    </a:lnTo>
                    <a:lnTo>
                      <a:pt x="236" y="19"/>
                    </a:lnTo>
                    <a:lnTo>
                      <a:pt x="224" y="70"/>
                    </a:lnTo>
                    <a:lnTo>
                      <a:pt x="217" y="100"/>
                    </a:lnTo>
                    <a:lnTo>
                      <a:pt x="215" y="116"/>
                    </a:lnTo>
                    <a:lnTo>
                      <a:pt x="215" y="117"/>
                    </a:lnTo>
                    <a:lnTo>
                      <a:pt x="214" y="117"/>
                    </a:lnTo>
                    <a:lnTo>
                      <a:pt x="212" y="127"/>
                    </a:lnTo>
                    <a:lnTo>
                      <a:pt x="214" y="131"/>
                    </a:lnTo>
                    <a:lnTo>
                      <a:pt x="219" y="143"/>
                    </a:lnTo>
                    <a:lnTo>
                      <a:pt x="227" y="161"/>
                    </a:lnTo>
                    <a:lnTo>
                      <a:pt x="227" y="163"/>
                    </a:lnTo>
                    <a:lnTo>
                      <a:pt x="227" y="170"/>
                    </a:lnTo>
                    <a:lnTo>
                      <a:pt x="225" y="175"/>
                    </a:lnTo>
                    <a:lnTo>
                      <a:pt x="224" y="177"/>
                    </a:lnTo>
                    <a:lnTo>
                      <a:pt x="224" y="178"/>
                    </a:lnTo>
                    <a:lnTo>
                      <a:pt x="222" y="180"/>
                    </a:lnTo>
                    <a:lnTo>
                      <a:pt x="222" y="182"/>
                    </a:lnTo>
                    <a:lnTo>
                      <a:pt x="224" y="187"/>
                    </a:lnTo>
                    <a:lnTo>
                      <a:pt x="222" y="188"/>
                    </a:lnTo>
                    <a:lnTo>
                      <a:pt x="220" y="190"/>
                    </a:lnTo>
                    <a:lnTo>
                      <a:pt x="220" y="194"/>
                    </a:lnTo>
                    <a:lnTo>
                      <a:pt x="222" y="194"/>
                    </a:lnTo>
                    <a:lnTo>
                      <a:pt x="224" y="197"/>
                    </a:lnTo>
                    <a:lnTo>
                      <a:pt x="229" y="202"/>
                    </a:lnTo>
                    <a:lnTo>
                      <a:pt x="231" y="204"/>
                    </a:lnTo>
                    <a:lnTo>
                      <a:pt x="231" y="205"/>
                    </a:lnTo>
                    <a:lnTo>
                      <a:pt x="231" y="209"/>
                    </a:lnTo>
                    <a:lnTo>
                      <a:pt x="234" y="212"/>
                    </a:lnTo>
                    <a:lnTo>
                      <a:pt x="237" y="214"/>
                    </a:lnTo>
                    <a:lnTo>
                      <a:pt x="242" y="216"/>
                    </a:lnTo>
                    <a:lnTo>
                      <a:pt x="244" y="217"/>
                    </a:lnTo>
                    <a:lnTo>
                      <a:pt x="244" y="221"/>
                    </a:lnTo>
                    <a:lnTo>
                      <a:pt x="244" y="222"/>
                    </a:lnTo>
                    <a:lnTo>
                      <a:pt x="246" y="226"/>
                    </a:lnTo>
                    <a:lnTo>
                      <a:pt x="249" y="231"/>
                    </a:lnTo>
                    <a:lnTo>
                      <a:pt x="249" y="232"/>
                    </a:lnTo>
                    <a:lnTo>
                      <a:pt x="254" y="243"/>
                    </a:lnTo>
                    <a:lnTo>
                      <a:pt x="254" y="248"/>
                    </a:lnTo>
                    <a:lnTo>
                      <a:pt x="259" y="258"/>
                    </a:lnTo>
                    <a:lnTo>
                      <a:pt x="261" y="261"/>
                    </a:lnTo>
                    <a:lnTo>
                      <a:pt x="261" y="265"/>
                    </a:lnTo>
                    <a:lnTo>
                      <a:pt x="261" y="268"/>
                    </a:lnTo>
                    <a:lnTo>
                      <a:pt x="261" y="270"/>
                    </a:lnTo>
                    <a:lnTo>
                      <a:pt x="263" y="273"/>
                    </a:lnTo>
                    <a:lnTo>
                      <a:pt x="264" y="273"/>
                    </a:lnTo>
                    <a:lnTo>
                      <a:pt x="266" y="277"/>
                    </a:lnTo>
                    <a:lnTo>
                      <a:pt x="269" y="282"/>
                    </a:lnTo>
                    <a:lnTo>
                      <a:pt x="271" y="285"/>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Freeform 303"/>
              <p:cNvSpPr>
                <a:spLocks/>
              </p:cNvSpPr>
              <p:nvPr/>
            </p:nvSpPr>
            <p:spPr bwMode="auto">
              <a:xfrm>
                <a:off x="6784976" y="2262188"/>
                <a:ext cx="511175" cy="996950"/>
              </a:xfrm>
              <a:custGeom>
                <a:avLst/>
                <a:gdLst>
                  <a:gd name="T0" fmla="*/ 73 w 322"/>
                  <a:gd name="T1" fmla="*/ 12 h 628"/>
                  <a:gd name="T2" fmla="*/ 91 w 322"/>
                  <a:gd name="T3" fmla="*/ 10 h 628"/>
                  <a:gd name="T4" fmla="*/ 117 w 322"/>
                  <a:gd name="T5" fmla="*/ 10 h 628"/>
                  <a:gd name="T6" fmla="*/ 133 w 322"/>
                  <a:gd name="T7" fmla="*/ 8 h 628"/>
                  <a:gd name="T8" fmla="*/ 161 w 322"/>
                  <a:gd name="T9" fmla="*/ 6 h 628"/>
                  <a:gd name="T10" fmla="*/ 194 w 322"/>
                  <a:gd name="T11" fmla="*/ 5 h 628"/>
                  <a:gd name="T12" fmla="*/ 232 w 322"/>
                  <a:gd name="T13" fmla="*/ 1 h 628"/>
                  <a:gd name="T14" fmla="*/ 262 w 322"/>
                  <a:gd name="T15" fmla="*/ 1 h 628"/>
                  <a:gd name="T16" fmla="*/ 261 w 322"/>
                  <a:gd name="T17" fmla="*/ 22 h 628"/>
                  <a:gd name="T18" fmla="*/ 266 w 322"/>
                  <a:gd name="T19" fmla="*/ 35 h 628"/>
                  <a:gd name="T20" fmla="*/ 272 w 322"/>
                  <a:gd name="T21" fmla="*/ 44 h 628"/>
                  <a:gd name="T22" fmla="*/ 281 w 322"/>
                  <a:gd name="T23" fmla="*/ 67 h 628"/>
                  <a:gd name="T24" fmla="*/ 288 w 322"/>
                  <a:gd name="T25" fmla="*/ 81 h 628"/>
                  <a:gd name="T26" fmla="*/ 291 w 322"/>
                  <a:gd name="T27" fmla="*/ 115 h 628"/>
                  <a:gd name="T28" fmla="*/ 298 w 322"/>
                  <a:gd name="T29" fmla="*/ 176 h 628"/>
                  <a:gd name="T30" fmla="*/ 301 w 322"/>
                  <a:gd name="T31" fmla="*/ 227 h 628"/>
                  <a:gd name="T32" fmla="*/ 306 w 322"/>
                  <a:gd name="T33" fmla="*/ 281 h 628"/>
                  <a:gd name="T34" fmla="*/ 310 w 322"/>
                  <a:gd name="T35" fmla="*/ 327 h 628"/>
                  <a:gd name="T36" fmla="*/ 313 w 322"/>
                  <a:gd name="T37" fmla="*/ 352 h 628"/>
                  <a:gd name="T38" fmla="*/ 308 w 322"/>
                  <a:gd name="T39" fmla="*/ 371 h 628"/>
                  <a:gd name="T40" fmla="*/ 316 w 322"/>
                  <a:gd name="T41" fmla="*/ 401 h 628"/>
                  <a:gd name="T42" fmla="*/ 320 w 322"/>
                  <a:gd name="T43" fmla="*/ 427 h 628"/>
                  <a:gd name="T44" fmla="*/ 311 w 322"/>
                  <a:gd name="T45" fmla="*/ 445 h 628"/>
                  <a:gd name="T46" fmla="*/ 291 w 322"/>
                  <a:gd name="T47" fmla="*/ 484 h 628"/>
                  <a:gd name="T48" fmla="*/ 286 w 322"/>
                  <a:gd name="T49" fmla="*/ 501 h 628"/>
                  <a:gd name="T50" fmla="*/ 288 w 322"/>
                  <a:gd name="T51" fmla="*/ 532 h 628"/>
                  <a:gd name="T52" fmla="*/ 283 w 322"/>
                  <a:gd name="T53" fmla="*/ 554 h 628"/>
                  <a:gd name="T54" fmla="*/ 272 w 322"/>
                  <a:gd name="T55" fmla="*/ 569 h 628"/>
                  <a:gd name="T56" fmla="*/ 257 w 322"/>
                  <a:gd name="T57" fmla="*/ 577 h 628"/>
                  <a:gd name="T58" fmla="*/ 259 w 322"/>
                  <a:gd name="T59" fmla="*/ 613 h 628"/>
                  <a:gd name="T60" fmla="*/ 232 w 322"/>
                  <a:gd name="T61" fmla="*/ 601 h 628"/>
                  <a:gd name="T62" fmla="*/ 210 w 322"/>
                  <a:gd name="T63" fmla="*/ 606 h 628"/>
                  <a:gd name="T64" fmla="*/ 205 w 322"/>
                  <a:gd name="T65" fmla="*/ 628 h 628"/>
                  <a:gd name="T66" fmla="*/ 193 w 322"/>
                  <a:gd name="T67" fmla="*/ 625 h 628"/>
                  <a:gd name="T68" fmla="*/ 176 w 322"/>
                  <a:gd name="T69" fmla="*/ 593 h 628"/>
                  <a:gd name="T70" fmla="*/ 179 w 322"/>
                  <a:gd name="T71" fmla="*/ 576 h 628"/>
                  <a:gd name="T72" fmla="*/ 172 w 322"/>
                  <a:gd name="T73" fmla="*/ 552 h 628"/>
                  <a:gd name="T74" fmla="*/ 139 w 322"/>
                  <a:gd name="T75" fmla="*/ 532 h 628"/>
                  <a:gd name="T76" fmla="*/ 115 w 322"/>
                  <a:gd name="T77" fmla="*/ 508 h 628"/>
                  <a:gd name="T78" fmla="*/ 101 w 322"/>
                  <a:gd name="T79" fmla="*/ 477 h 628"/>
                  <a:gd name="T80" fmla="*/ 110 w 322"/>
                  <a:gd name="T81" fmla="*/ 454 h 628"/>
                  <a:gd name="T82" fmla="*/ 110 w 322"/>
                  <a:gd name="T83" fmla="*/ 438 h 628"/>
                  <a:gd name="T84" fmla="*/ 106 w 322"/>
                  <a:gd name="T85" fmla="*/ 416 h 628"/>
                  <a:gd name="T86" fmla="*/ 86 w 322"/>
                  <a:gd name="T87" fmla="*/ 415 h 628"/>
                  <a:gd name="T88" fmla="*/ 73 w 322"/>
                  <a:gd name="T89" fmla="*/ 416 h 628"/>
                  <a:gd name="T90" fmla="*/ 56 w 322"/>
                  <a:gd name="T91" fmla="*/ 371 h 628"/>
                  <a:gd name="T92" fmla="*/ 25 w 322"/>
                  <a:gd name="T93" fmla="*/ 340 h 628"/>
                  <a:gd name="T94" fmla="*/ 6 w 322"/>
                  <a:gd name="T95" fmla="*/ 313 h 628"/>
                  <a:gd name="T96" fmla="*/ 0 w 322"/>
                  <a:gd name="T97" fmla="*/ 271 h 628"/>
                  <a:gd name="T98" fmla="*/ 10 w 322"/>
                  <a:gd name="T99" fmla="*/ 242 h 628"/>
                  <a:gd name="T100" fmla="*/ 17 w 322"/>
                  <a:gd name="T101" fmla="*/ 227 h 628"/>
                  <a:gd name="T102" fmla="*/ 28 w 322"/>
                  <a:gd name="T103" fmla="*/ 206 h 628"/>
                  <a:gd name="T104" fmla="*/ 37 w 322"/>
                  <a:gd name="T105" fmla="*/ 176 h 628"/>
                  <a:gd name="T106" fmla="*/ 28 w 322"/>
                  <a:gd name="T107" fmla="*/ 139 h 628"/>
                  <a:gd name="T108" fmla="*/ 57 w 322"/>
                  <a:gd name="T109" fmla="*/ 130 h 628"/>
                  <a:gd name="T110" fmla="*/ 81 w 322"/>
                  <a:gd name="T111" fmla="*/ 100 h 628"/>
                  <a:gd name="T112" fmla="*/ 91 w 322"/>
                  <a:gd name="T113" fmla="*/ 76 h 628"/>
                  <a:gd name="T114" fmla="*/ 86 w 322"/>
                  <a:gd name="T115" fmla="*/ 50 h 628"/>
                  <a:gd name="T116" fmla="*/ 69 w 322"/>
                  <a:gd name="T117" fmla="*/ 40 h 628"/>
                  <a:gd name="T118" fmla="*/ 52 w 322"/>
                  <a:gd name="T119" fmla="*/ 17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2" h="628">
                    <a:moveTo>
                      <a:pt x="57" y="13"/>
                    </a:moveTo>
                    <a:lnTo>
                      <a:pt x="59" y="13"/>
                    </a:lnTo>
                    <a:lnTo>
                      <a:pt x="62" y="12"/>
                    </a:lnTo>
                    <a:lnTo>
                      <a:pt x="64" y="12"/>
                    </a:lnTo>
                    <a:lnTo>
                      <a:pt x="67" y="12"/>
                    </a:lnTo>
                    <a:lnTo>
                      <a:pt x="69" y="12"/>
                    </a:lnTo>
                    <a:lnTo>
                      <a:pt x="71" y="12"/>
                    </a:lnTo>
                    <a:lnTo>
                      <a:pt x="73" y="12"/>
                    </a:lnTo>
                    <a:lnTo>
                      <a:pt x="76" y="12"/>
                    </a:lnTo>
                    <a:lnTo>
                      <a:pt x="79" y="12"/>
                    </a:lnTo>
                    <a:lnTo>
                      <a:pt x="81" y="12"/>
                    </a:lnTo>
                    <a:lnTo>
                      <a:pt x="83" y="12"/>
                    </a:lnTo>
                    <a:lnTo>
                      <a:pt x="84" y="12"/>
                    </a:lnTo>
                    <a:lnTo>
                      <a:pt x="86" y="12"/>
                    </a:lnTo>
                    <a:lnTo>
                      <a:pt x="88" y="12"/>
                    </a:lnTo>
                    <a:lnTo>
                      <a:pt x="91" y="10"/>
                    </a:lnTo>
                    <a:lnTo>
                      <a:pt x="93" y="10"/>
                    </a:lnTo>
                    <a:lnTo>
                      <a:pt x="98" y="10"/>
                    </a:lnTo>
                    <a:lnTo>
                      <a:pt x="100" y="10"/>
                    </a:lnTo>
                    <a:lnTo>
                      <a:pt x="105" y="10"/>
                    </a:lnTo>
                    <a:lnTo>
                      <a:pt x="111" y="10"/>
                    </a:lnTo>
                    <a:lnTo>
                      <a:pt x="113" y="10"/>
                    </a:lnTo>
                    <a:lnTo>
                      <a:pt x="115" y="10"/>
                    </a:lnTo>
                    <a:lnTo>
                      <a:pt x="117" y="10"/>
                    </a:lnTo>
                    <a:lnTo>
                      <a:pt x="118" y="10"/>
                    </a:lnTo>
                    <a:lnTo>
                      <a:pt x="122" y="8"/>
                    </a:lnTo>
                    <a:lnTo>
                      <a:pt x="123" y="8"/>
                    </a:lnTo>
                    <a:lnTo>
                      <a:pt x="125" y="8"/>
                    </a:lnTo>
                    <a:lnTo>
                      <a:pt x="127" y="8"/>
                    </a:lnTo>
                    <a:lnTo>
                      <a:pt x="128" y="8"/>
                    </a:lnTo>
                    <a:lnTo>
                      <a:pt x="132" y="8"/>
                    </a:lnTo>
                    <a:lnTo>
                      <a:pt x="133" y="8"/>
                    </a:lnTo>
                    <a:lnTo>
                      <a:pt x="137" y="8"/>
                    </a:lnTo>
                    <a:lnTo>
                      <a:pt x="142" y="8"/>
                    </a:lnTo>
                    <a:lnTo>
                      <a:pt x="144" y="8"/>
                    </a:lnTo>
                    <a:lnTo>
                      <a:pt x="145" y="8"/>
                    </a:lnTo>
                    <a:lnTo>
                      <a:pt x="152" y="8"/>
                    </a:lnTo>
                    <a:lnTo>
                      <a:pt x="154" y="8"/>
                    </a:lnTo>
                    <a:lnTo>
                      <a:pt x="156" y="8"/>
                    </a:lnTo>
                    <a:lnTo>
                      <a:pt x="161" y="6"/>
                    </a:lnTo>
                    <a:lnTo>
                      <a:pt x="164" y="6"/>
                    </a:lnTo>
                    <a:lnTo>
                      <a:pt x="166" y="6"/>
                    </a:lnTo>
                    <a:lnTo>
                      <a:pt x="167" y="6"/>
                    </a:lnTo>
                    <a:lnTo>
                      <a:pt x="169" y="6"/>
                    </a:lnTo>
                    <a:lnTo>
                      <a:pt x="172" y="6"/>
                    </a:lnTo>
                    <a:lnTo>
                      <a:pt x="178" y="6"/>
                    </a:lnTo>
                    <a:lnTo>
                      <a:pt x="189" y="5"/>
                    </a:lnTo>
                    <a:lnTo>
                      <a:pt x="194" y="5"/>
                    </a:lnTo>
                    <a:lnTo>
                      <a:pt x="210" y="3"/>
                    </a:lnTo>
                    <a:lnTo>
                      <a:pt x="211" y="3"/>
                    </a:lnTo>
                    <a:lnTo>
                      <a:pt x="213" y="3"/>
                    </a:lnTo>
                    <a:lnTo>
                      <a:pt x="217" y="3"/>
                    </a:lnTo>
                    <a:lnTo>
                      <a:pt x="223" y="3"/>
                    </a:lnTo>
                    <a:lnTo>
                      <a:pt x="227" y="3"/>
                    </a:lnTo>
                    <a:lnTo>
                      <a:pt x="230" y="1"/>
                    </a:lnTo>
                    <a:lnTo>
                      <a:pt x="232" y="1"/>
                    </a:lnTo>
                    <a:lnTo>
                      <a:pt x="242" y="1"/>
                    </a:lnTo>
                    <a:lnTo>
                      <a:pt x="247" y="1"/>
                    </a:lnTo>
                    <a:lnTo>
                      <a:pt x="249" y="1"/>
                    </a:lnTo>
                    <a:lnTo>
                      <a:pt x="254" y="0"/>
                    </a:lnTo>
                    <a:lnTo>
                      <a:pt x="257" y="0"/>
                    </a:lnTo>
                    <a:lnTo>
                      <a:pt x="261" y="0"/>
                    </a:lnTo>
                    <a:lnTo>
                      <a:pt x="261" y="1"/>
                    </a:lnTo>
                    <a:lnTo>
                      <a:pt x="262" y="1"/>
                    </a:lnTo>
                    <a:lnTo>
                      <a:pt x="262" y="5"/>
                    </a:lnTo>
                    <a:lnTo>
                      <a:pt x="262" y="8"/>
                    </a:lnTo>
                    <a:lnTo>
                      <a:pt x="262" y="12"/>
                    </a:lnTo>
                    <a:lnTo>
                      <a:pt x="261" y="13"/>
                    </a:lnTo>
                    <a:lnTo>
                      <a:pt x="261" y="15"/>
                    </a:lnTo>
                    <a:lnTo>
                      <a:pt x="261" y="17"/>
                    </a:lnTo>
                    <a:lnTo>
                      <a:pt x="261" y="18"/>
                    </a:lnTo>
                    <a:lnTo>
                      <a:pt x="261" y="22"/>
                    </a:lnTo>
                    <a:lnTo>
                      <a:pt x="261" y="23"/>
                    </a:lnTo>
                    <a:lnTo>
                      <a:pt x="261" y="25"/>
                    </a:lnTo>
                    <a:lnTo>
                      <a:pt x="262" y="25"/>
                    </a:lnTo>
                    <a:lnTo>
                      <a:pt x="262" y="28"/>
                    </a:lnTo>
                    <a:lnTo>
                      <a:pt x="264" y="30"/>
                    </a:lnTo>
                    <a:lnTo>
                      <a:pt x="264" y="32"/>
                    </a:lnTo>
                    <a:lnTo>
                      <a:pt x="266" y="34"/>
                    </a:lnTo>
                    <a:lnTo>
                      <a:pt x="266" y="35"/>
                    </a:lnTo>
                    <a:lnTo>
                      <a:pt x="267" y="37"/>
                    </a:lnTo>
                    <a:lnTo>
                      <a:pt x="267" y="39"/>
                    </a:lnTo>
                    <a:lnTo>
                      <a:pt x="269" y="39"/>
                    </a:lnTo>
                    <a:lnTo>
                      <a:pt x="269" y="40"/>
                    </a:lnTo>
                    <a:lnTo>
                      <a:pt x="269" y="42"/>
                    </a:lnTo>
                    <a:lnTo>
                      <a:pt x="271" y="42"/>
                    </a:lnTo>
                    <a:lnTo>
                      <a:pt x="271" y="44"/>
                    </a:lnTo>
                    <a:lnTo>
                      <a:pt x="272" y="44"/>
                    </a:lnTo>
                    <a:lnTo>
                      <a:pt x="274" y="45"/>
                    </a:lnTo>
                    <a:lnTo>
                      <a:pt x="274" y="47"/>
                    </a:lnTo>
                    <a:lnTo>
                      <a:pt x="276" y="49"/>
                    </a:lnTo>
                    <a:lnTo>
                      <a:pt x="276" y="50"/>
                    </a:lnTo>
                    <a:lnTo>
                      <a:pt x="279" y="62"/>
                    </a:lnTo>
                    <a:lnTo>
                      <a:pt x="279" y="64"/>
                    </a:lnTo>
                    <a:lnTo>
                      <a:pt x="281" y="66"/>
                    </a:lnTo>
                    <a:lnTo>
                      <a:pt x="281" y="67"/>
                    </a:lnTo>
                    <a:lnTo>
                      <a:pt x="281" y="69"/>
                    </a:lnTo>
                    <a:lnTo>
                      <a:pt x="281" y="71"/>
                    </a:lnTo>
                    <a:lnTo>
                      <a:pt x="283" y="73"/>
                    </a:lnTo>
                    <a:lnTo>
                      <a:pt x="284" y="74"/>
                    </a:lnTo>
                    <a:lnTo>
                      <a:pt x="284" y="76"/>
                    </a:lnTo>
                    <a:lnTo>
                      <a:pt x="284" y="78"/>
                    </a:lnTo>
                    <a:lnTo>
                      <a:pt x="286" y="79"/>
                    </a:lnTo>
                    <a:lnTo>
                      <a:pt x="288" y="81"/>
                    </a:lnTo>
                    <a:lnTo>
                      <a:pt x="289" y="84"/>
                    </a:lnTo>
                    <a:lnTo>
                      <a:pt x="289" y="86"/>
                    </a:lnTo>
                    <a:lnTo>
                      <a:pt x="289" y="88"/>
                    </a:lnTo>
                    <a:lnTo>
                      <a:pt x="289" y="95"/>
                    </a:lnTo>
                    <a:lnTo>
                      <a:pt x="289" y="96"/>
                    </a:lnTo>
                    <a:lnTo>
                      <a:pt x="291" y="103"/>
                    </a:lnTo>
                    <a:lnTo>
                      <a:pt x="291" y="113"/>
                    </a:lnTo>
                    <a:lnTo>
                      <a:pt x="291" y="115"/>
                    </a:lnTo>
                    <a:lnTo>
                      <a:pt x="293" y="132"/>
                    </a:lnTo>
                    <a:lnTo>
                      <a:pt x="294" y="147"/>
                    </a:lnTo>
                    <a:lnTo>
                      <a:pt x="294" y="149"/>
                    </a:lnTo>
                    <a:lnTo>
                      <a:pt x="294" y="150"/>
                    </a:lnTo>
                    <a:lnTo>
                      <a:pt x="294" y="152"/>
                    </a:lnTo>
                    <a:lnTo>
                      <a:pt x="296" y="162"/>
                    </a:lnTo>
                    <a:lnTo>
                      <a:pt x="296" y="164"/>
                    </a:lnTo>
                    <a:lnTo>
                      <a:pt x="298" y="176"/>
                    </a:lnTo>
                    <a:lnTo>
                      <a:pt x="298" y="178"/>
                    </a:lnTo>
                    <a:lnTo>
                      <a:pt x="298" y="179"/>
                    </a:lnTo>
                    <a:lnTo>
                      <a:pt x="298" y="183"/>
                    </a:lnTo>
                    <a:lnTo>
                      <a:pt x="300" y="196"/>
                    </a:lnTo>
                    <a:lnTo>
                      <a:pt x="301" y="218"/>
                    </a:lnTo>
                    <a:lnTo>
                      <a:pt x="301" y="223"/>
                    </a:lnTo>
                    <a:lnTo>
                      <a:pt x="301" y="225"/>
                    </a:lnTo>
                    <a:lnTo>
                      <a:pt x="301" y="227"/>
                    </a:lnTo>
                    <a:lnTo>
                      <a:pt x="303" y="250"/>
                    </a:lnTo>
                    <a:lnTo>
                      <a:pt x="305" y="257"/>
                    </a:lnTo>
                    <a:lnTo>
                      <a:pt x="305" y="259"/>
                    </a:lnTo>
                    <a:lnTo>
                      <a:pt x="305" y="262"/>
                    </a:lnTo>
                    <a:lnTo>
                      <a:pt x="305" y="264"/>
                    </a:lnTo>
                    <a:lnTo>
                      <a:pt x="306" y="277"/>
                    </a:lnTo>
                    <a:lnTo>
                      <a:pt x="306" y="279"/>
                    </a:lnTo>
                    <a:lnTo>
                      <a:pt x="306" y="281"/>
                    </a:lnTo>
                    <a:lnTo>
                      <a:pt x="306" y="291"/>
                    </a:lnTo>
                    <a:lnTo>
                      <a:pt x="308" y="300"/>
                    </a:lnTo>
                    <a:lnTo>
                      <a:pt x="308" y="301"/>
                    </a:lnTo>
                    <a:lnTo>
                      <a:pt x="308" y="303"/>
                    </a:lnTo>
                    <a:lnTo>
                      <a:pt x="310" y="316"/>
                    </a:lnTo>
                    <a:lnTo>
                      <a:pt x="310" y="318"/>
                    </a:lnTo>
                    <a:lnTo>
                      <a:pt x="310" y="322"/>
                    </a:lnTo>
                    <a:lnTo>
                      <a:pt x="310" y="327"/>
                    </a:lnTo>
                    <a:lnTo>
                      <a:pt x="311" y="330"/>
                    </a:lnTo>
                    <a:lnTo>
                      <a:pt x="311" y="332"/>
                    </a:lnTo>
                    <a:lnTo>
                      <a:pt x="311" y="335"/>
                    </a:lnTo>
                    <a:lnTo>
                      <a:pt x="311" y="337"/>
                    </a:lnTo>
                    <a:lnTo>
                      <a:pt x="311" y="338"/>
                    </a:lnTo>
                    <a:lnTo>
                      <a:pt x="311" y="340"/>
                    </a:lnTo>
                    <a:lnTo>
                      <a:pt x="311" y="342"/>
                    </a:lnTo>
                    <a:lnTo>
                      <a:pt x="313" y="352"/>
                    </a:lnTo>
                    <a:lnTo>
                      <a:pt x="311" y="350"/>
                    </a:lnTo>
                    <a:lnTo>
                      <a:pt x="308" y="354"/>
                    </a:lnTo>
                    <a:lnTo>
                      <a:pt x="308" y="355"/>
                    </a:lnTo>
                    <a:lnTo>
                      <a:pt x="308" y="359"/>
                    </a:lnTo>
                    <a:lnTo>
                      <a:pt x="308" y="362"/>
                    </a:lnTo>
                    <a:lnTo>
                      <a:pt x="308" y="364"/>
                    </a:lnTo>
                    <a:lnTo>
                      <a:pt x="310" y="362"/>
                    </a:lnTo>
                    <a:lnTo>
                      <a:pt x="308" y="371"/>
                    </a:lnTo>
                    <a:lnTo>
                      <a:pt x="306" y="374"/>
                    </a:lnTo>
                    <a:lnTo>
                      <a:pt x="305" y="374"/>
                    </a:lnTo>
                    <a:lnTo>
                      <a:pt x="305" y="376"/>
                    </a:lnTo>
                    <a:lnTo>
                      <a:pt x="308" y="379"/>
                    </a:lnTo>
                    <a:lnTo>
                      <a:pt x="313" y="384"/>
                    </a:lnTo>
                    <a:lnTo>
                      <a:pt x="318" y="396"/>
                    </a:lnTo>
                    <a:lnTo>
                      <a:pt x="318" y="399"/>
                    </a:lnTo>
                    <a:lnTo>
                      <a:pt x="316" y="401"/>
                    </a:lnTo>
                    <a:lnTo>
                      <a:pt x="316" y="403"/>
                    </a:lnTo>
                    <a:lnTo>
                      <a:pt x="316" y="406"/>
                    </a:lnTo>
                    <a:lnTo>
                      <a:pt x="318" y="406"/>
                    </a:lnTo>
                    <a:lnTo>
                      <a:pt x="318" y="408"/>
                    </a:lnTo>
                    <a:lnTo>
                      <a:pt x="322" y="415"/>
                    </a:lnTo>
                    <a:lnTo>
                      <a:pt x="322" y="418"/>
                    </a:lnTo>
                    <a:lnTo>
                      <a:pt x="320" y="425"/>
                    </a:lnTo>
                    <a:lnTo>
                      <a:pt x="320" y="427"/>
                    </a:lnTo>
                    <a:lnTo>
                      <a:pt x="318" y="427"/>
                    </a:lnTo>
                    <a:lnTo>
                      <a:pt x="315" y="428"/>
                    </a:lnTo>
                    <a:lnTo>
                      <a:pt x="313" y="432"/>
                    </a:lnTo>
                    <a:lnTo>
                      <a:pt x="313" y="435"/>
                    </a:lnTo>
                    <a:lnTo>
                      <a:pt x="311" y="440"/>
                    </a:lnTo>
                    <a:lnTo>
                      <a:pt x="310" y="442"/>
                    </a:lnTo>
                    <a:lnTo>
                      <a:pt x="310" y="443"/>
                    </a:lnTo>
                    <a:lnTo>
                      <a:pt x="311" y="445"/>
                    </a:lnTo>
                    <a:lnTo>
                      <a:pt x="306" y="457"/>
                    </a:lnTo>
                    <a:lnTo>
                      <a:pt x="305" y="459"/>
                    </a:lnTo>
                    <a:lnTo>
                      <a:pt x="298" y="474"/>
                    </a:lnTo>
                    <a:lnTo>
                      <a:pt x="293" y="476"/>
                    </a:lnTo>
                    <a:lnTo>
                      <a:pt x="291" y="479"/>
                    </a:lnTo>
                    <a:lnTo>
                      <a:pt x="289" y="481"/>
                    </a:lnTo>
                    <a:lnTo>
                      <a:pt x="291" y="482"/>
                    </a:lnTo>
                    <a:lnTo>
                      <a:pt x="291" y="484"/>
                    </a:lnTo>
                    <a:lnTo>
                      <a:pt x="293" y="486"/>
                    </a:lnTo>
                    <a:lnTo>
                      <a:pt x="294" y="486"/>
                    </a:lnTo>
                    <a:lnTo>
                      <a:pt x="294" y="488"/>
                    </a:lnTo>
                    <a:lnTo>
                      <a:pt x="293" y="489"/>
                    </a:lnTo>
                    <a:lnTo>
                      <a:pt x="293" y="491"/>
                    </a:lnTo>
                    <a:lnTo>
                      <a:pt x="289" y="493"/>
                    </a:lnTo>
                    <a:lnTo>
                      <a:pt x="288" y="494"/>
                    </a:lnTo>
                    <a:lnTo>
                      <a:pt x="286" y="501"/>
                    </a:lnTo>
                    <a:lnTo>
                      <a:pt x="288" y="508"/>
                    </a:lnTo>
                    <a:lnTo>
                      <a:pt x="289" y="518"/>
                    </a:lnTo>
                    <a:lnTo>
                      <a:pt x="286" y="518"/>
                    </a:lnTo>
                    <a:lnTo>
                      <a:pt x="284" y="518"/>
                    </a:lnTo>
                    <a:lnTo>
                      <a:pt x="286" y="523"/>
                    </a:lnTo>
                    <a:lnTo>
                      <a:pt x="289" y="525"/>
                    </a:lnTo>
                    <a:lnTo>
                      <a:pt x="289" y="528"/>
                    </a:lnTo>
                    <a:lnTo>
                      <a:pt x="288" y="532"/>
                    </a:lnTo>
                    <a:lnTo>
                      <a:pt x="288" y="533"/>
                    </a:lnTo>
                    <a:lnTo>
                      <a:pt x="288" y="535"/>
                    </a:lnTo>
                    <a:lnTo>
                      <a:pt x="286" y="537"/>
                    </a:lnTo>
                    <a:lnTo>
                      <a:pt x="283" y="538"/>
                    </a:lnTo>
                    <a:lnTo>
                      <a:pt x="281" y="543"/>
                    </a:lnTo>
                    <a:lnTo>
                      <a:pt x="279" y="545"/>
                    </a:lnTo>
                    <a:lnTo>
                      <a:pt x="281" y="549"/>
                    </a:lnTo>
                    <a:lnTo>
                      <a:pt x="283" y="554"/>
                    </a:lnTo>
                    <a:lnTo>
                      <a:pt x="284" y="555"/>
                    </a:lnTo>
                    <a:lnTo>
                      <a:pt x="288" y="559"/>
                    </a:lnTo>
                    <a:lnTo>
                      <a:pt x="289" y="560"/>
                    </a:lnTo>
                    <a:lnTo>
                      <a:pt x="289" y="562"/>
                    </a:lnTo>
                    <a:lnTo>
                      <a:pt x="289" y="564"/>
                    </a:lnTo>
                    <a:lnTo>
                      <a:pt x="288" y="565"/>
                    </a:lnTo>
                    <a:lnTo>
                      <a:pt x="274" y="569"/>
                    </a:lnTo>
                    <a:lnTo>
                      <a:pt x="272" y="569"/>
                    </a:lnTo>
                    <a:lnTo>
                      <a:pt x="269" y="571"/>
                    </a:lnTo>
                    <a:lnTo>
                      <a:pt x="269" y="572"/>
                    </a:lnTo>
                    <a:lnTo>
                      <a:pt x="266" y="576"/>
                    </a:lnTo>
                    <a:lnTo>
                      <a:pt x="262" y="572"/>
                    </a:lnTo>
                    <a:lnTo>
                      <a:pt x="259" y="574"/>
                    </a:lnTo>
                    <a:lnTo>
                      <a:pt x="259" y="576"/>
                    </a:lnTo>
                    <a:lnTo>
                      <a:pt x="257" y="576"/>
                    </a:lnTo>
                    <a:lnTo>
                      <a:pt x="257" y="577"/>
                    </a:lnTo>
                    <a:lnTo>
                      <a:pt x="255" y="589"/>
                    </a:lnTo>
                    <a:lnTo>
                      <a:pt x="255" y="593"/>
                    </a:lnTo>
                    <a:lnTo>
                      <a:pt x="259" y="596"/>
                    </a:lnTo>
                    <a:lnTo>
                      <a:pt x="261" y="598"/>
                    </a:lnTo>
                    <a:lnTo>
                      <a:pt x="264" y="603"/>
                    </a:lnTo>
                    <a:lnTo>
                      <a:pt x="262" y="610"/>
                    </a:lnTo>
                    <a:lnTo>
                      <a:pt x="261" y="613"/>
                    </a:lnTo>
                    <a:lnTo>
                      <a:pt x="259" y="613"/>
                    </a:lnTo>
                    <a:lnTo>
                      <a:pt x="257" y="615"/>
                    </a:lnTo>
                    <a:lnTo>
                      <a:pt x="255" y="613"/>
                    </a:lnTo>
                    <a:lnTo>
                      <a:pt x="254" y="613"/>
                    </a:lnTo>
                    <a:lnTo>
                      <a:pt x="252" y="613"/>
                    </a:lnTo>
                    <a:lnTo>
                      <a:pt x="252" y="611"/>
                    </a:lnTo>
                    <a:lnTo>
                      <a:pt x="250" y="611"/>
                    </a:lnTo>
                    <a:lnTo>
                      <a:pt x="247" y="608"/>
                    </a:lnTo>
                    <a:lnTo>
                      <a:pt x="232" y="601"/>
                    </a:lnTo>
                    <a:lnTo>
                      <a:pt x="223" y="598"/>
                    </a:lnTo>
                    <a:lnTo>
                      <a:pt x="222" y="598"/>
                    </a:lnTo>
                    <a:lnTo>
                      <a:pt x="222" y="599"/>
                    </a:lnTo>
                    <a:lnTo>
                      <a:pt x="220" y="598"/>
                    </a:lnTo>
                    <a:lnTo>
                      <a:pt x="218" y="598"/>
                    </a:lnTo>
                    <a:lnTo>
                      <a:pt x="217" y="599"/>
                    </a:lnTo>
                    <a:lnTo>
                      <a:pt x="213" y="601"/>
                    </a:lnTo>
                    <a:lnTo>
                      <a:pt x="210" y="606"/>
                    </a:lnTo>
                    <a:lnTo>
                      <a:pt x="205" y="616"/>
                    </a:lnTo>
                    <a:lnTo>
                      <a:pt x="205" y="618"/>
                    </a:lnTo>
                    <a:lnTo>
                      <a:pt x="203" y="620"/>
                    </a:lnTo>
                    <a:lnTo>
                      <a:pt x="203" y="621"/>
                    </a:lnTo>
                    <a:lnTo>
                      <a:pt x="205" y="623"/>
                    </a:lnTo>
                    <a:lnTo>
                      <a:pt x="205" y="625"/>
                    </a:lnTo>
                    <a:lnTo>
                      <a:pt x="208" y="626"/>
                    </a:lnTo>
                    <a:lnTo>
                      <a:pt x="205" y="628"/>
                    </a:lnTo>
                    <a:lnTo>
                      <a:pt x="203" y="628"/>
                    </a:lnTo>
                    <a:lnTo>
                      <a:pt x="201" y="626"/>
                    </a:lnTo>
                    <a:lnTo>
                      <a:pt x="200" y="628"/>
                    </a:lnTo>
                    <a:lnTo>
                      <a:pt x="198" y="628"/>
                    </a:lnTo>
                    <a:lnTo>
                      <a:pt x="196" y="628"/>
                    </a:lnTo>
                    <a:lnTo>
                      <a:pt x="196" y="626"/>
                    </a:lnTo>
                    <a:lnTo>
                      <a:pt x="194" y="626"/>
                    </a:lnTo>
                    <a:lnTo>
                      <a:pt x="193" y="625"/>
                    </a:lnTo>
                    <a:lnTo>
                      <a:pt x="188" y="621"/>
                    </a:lnTo>
                    <a:lnTo>
                      <a:pt x="188" y="620"/>
                    </a:lnTo>
                    <a:lnTo>
                      <a:pt x="184" y="613"/>
                    </a:lnTo>
                    <a:lnTo>
                      <a:pt x="179" y="603"/>
                    </a:lnTo>
                    <a:lnTo>
                      <a:pt x="178" y="599"/>
                    </a:lnTo>
                    <a:lnTo>
                      <a:pt x="174" y="596"/>
                    </a:lnTo>
                    <a:lnTo>
                      <a:pt x="174" y="594"/>
                    </a:lnTo>
                    <a:lnTo>
                      <a:pt x="176" y="593"/>
                    </a:lnTo>
                    <a:lnTo>
                      <a:pt x="176" y="589"/>
                    </a:lnTo>
                    <a:lnTo>
                      <a:pt x="178" y="589"/>
                    </a:lnTo>
                    <a:lnTo>
                      <a:pt x="179" y="589"/>
                    </a:lnTo>
                    <a:lnTo>
                      <a:pt x="181" y="587"/>
                    </a:lnTo>
                    <a:lnTo>
                      <a:pt x="181" y="582"/>
                    </a:lnTo>
                    <a:lnTo>
                      <a:pt x="181" y="581"/>
                    </a:lnTo>
                    <a:lnTo>
                      <a:pt x="179" y="577"/>
                    </a:lnTo>
                    <a:lnTo>
                      <a:pt x="179" y="576"/>
                    </a:lnTo>
                    <a:lnTo>
                      <a:pt x="176" y="574"/>
                    </a:lnTo>
                    <a:lnTo>
                      <a:pt x="176" y="572"/>
                    </a:lnTo>
                    <a:lnTo>
                      <a:pt x="172" y="567"/>
                    </a:lnTo>
                    <a:lnTo>
                      <a:pt x="172" y="565"/>
                    </a:lnTo>
                    <a:lnTo>
                      <a:pt x="172" y="564"/>
                    </a:lnTo>
                    <a:lnTo>
                      <a:pt x="172" y="562"/>
                    </a:lnTo>
                    <a:lnTo>
                      <a:pt x="172" y="557"/>
                    </a:lnTo>
                    <a:lnTo>
                      <a:pt x="172" y="552"/>
                    </a:lnTo>
                    <a:lnTo>
                      <a:pt x="159" y="538"/>
                    </a:lnTo>
                    <a:lnTo>
                      <a:pt x="152" y="533"/>
                    </a:lnTo>
                    <a:lnTo>
                      <a:pt x="144" y="527"/>
                    </a:lnTo>
                    <a:lnTo>
                      <a:pt x="144" y="528"/>
                    </a:lnTo>
                    <a:lnTo>
                      <a:pt x="142" y="528"/>
                    </a:lnTo>
                    <a:lnTo>
                      <a:pt x="142" y="530"/>
                    </a:lnTo>
                    <a:lnTo>
                      <a:pt x="140" y="532"/>
                    </a:lnTo>
                    <a:lnTo>
                      <a:pt x="139" y="532"/>
                    </a:lnTo>
                    <a:lnTo>
                      <a:pt x="137" y="532"/>
                    </a:lnTo>
                    <a:lnTo>
                      <a:pt x="135" y="530"/>
                    </a:lnTo>
                    <a:lnTo>
                      <a:pt x="133" y="527"/>
                    </a:lnTo>
                    <a:lnTo>
                      <a:pt x="133" y="525"/>
                    </a:lnTo>
                    <a:lnTo>
                      <a:pt x="132" y="521"/>
                    </a:lnTo>
                    <a:lnTo>
                      <a:pt x="125" y="516"/>
                    </a:lnTo>
                    <a:lnTo>
                      <a:pt x="122" y="513"/>
                    </a:lnTo>
                    <a:lnTo>
                      <a:pt x="115" y="508"/>
                    </a:lnTo>
                    <a:lnTo>
                      <a:pt x="111" y="506"/>
                    </a:lnTo>
                    <a:lnTo>
                      <a:pt x="110" y="504"/>
                    </a:lnTo>
                    <a:lnTo>
                      <a:pt x="103" y="498"/>
                    </a:lnTo>
                    <a:lnTo>
                      <a:pt x="101" y="496"/>
                    </a:lnTo>
                    <a:lnTo>
                      <a:pt x="101" y="493"/>
                    </a:lnTo>
                    <a:lnTo>
                      <a:pt x="100" y="488"/>
                    </a:lnTo>
                    <a:lnTo>
                      <a:pt x="100" y="482"/>
                    </a:lnTo>
                    <a:lnTo>
                      <a:pt x="101" y="477"/>
                    </a:lnTo>
                    <a:lnTo>
                      <a:pt x="101" y="476"/>
                    </a:lnTo>
                    <a:lnTo>
                      <a:pt x="105" y="471"/>
                    </a:lnTo>
                    <a:lnTo>
                      <a:pt x="106" y="469"/>
                    </a:lnTo>
                    <a:lnTo>
                      <a:pt x="106" y="466"/>
                    </a:lnTo>
                    <a:lnTo>
                      <a:pt x="106" y="460"/>
                    </a:lnTo>
                    <a:lnTo>
                      <a:pt x="106" y="459"/>
                    </a:lnTo>
                    <a:lnTo>
                      <a:pt x="108" y="457"/>
                    </a:lnTo>
                    <a:lnTo>
                      <a:pt x="110" y="454"/>
                    </a:lnTo>
                    <a:lnTo>
                      <a:pt x="111" y="452"/>
                    </a:lnTo>
                    <a:lnTo>
                      <a:pt x="111" y="450"/>
                    </a:lnTo>
                    <a:lnTo>
                      <a:pt x="113" y="449"/>
                    </a:lnTo>
                    <a:lnTo>
                      <a:pt x="113" y="447"/>
                    </a:lnTo>
                    <a:lnTo>
                      <a:pt x="111" y="443"/>
                    </a:lnTo>
                    <a:lnTo>
                      <a:pt x="111" y="442"/>
                    </a:lnTo>
                    <a:lnTo>
                      <a:pt x="110" y="440"/>
                    </a:lnTo>
                    <a:lnTo>
                      <a:pt x="110" y="438"/>
                    </a:lnTo>
                    <a:lnTo>
                      <a:pt x="110" y="437"/>
                    </a:lnTo>
                    <a:lnTo>
                      <a:pt x="111" y="432"/>
                    </a:lnTo>
                    <a:lnTo>
                      <a:pt x="113" y="432"/>
                    </a:lnTo>
                    <a:lnTo>
                      <a:pt x="117" y="428"/>
                    </a:lnTo>
                    <a:lnTo>
                      <a:pt x="117" y="427"/>
                    </a:lnTo>
                    <a:lnTo>
                      <a:pt x="117" y="423"/>
                    </a:lnTo>
                    <a:lnTo>
                      <a:pt x="108" y="418"/>
                    </a:lnTo>
                    <a:lnTo>
                      <a:pt x="106" y="416"/>
                    </a:lnTo>
                    <a:lnTo>
                      <a:pt x="105" y="415"/>
                    </a:lnTo>
                    <a:lnTo>
                      <a:pt x="103" y="415"/>
                    </a:lnTo>
                    <a:lnTo>
                      <a:pt x="95" y="411"/>
                    </a:lnTo>
                    <a:lnTo>
                      <a:pt x="93" y="411"/>
                    </a:lnTo>
                    <a:lnTo>
                      <a:pt x="89" y="411"/>
                    </a:lnTo>
                    <a:lnTo>
                      <a:pt x="88" y="411"/>
                    </a:lnTo>
                    <a:lnTo>
                      <a:pt x="86" y="413"/>
                    </a:lnTo>
                    <a:lnTo>
                      <a:pt x="86" y="415"/>
                    </a:lnTo>
                    <a:lnTo>
                      <a:pt x="86" y="416"/>
                    </a:lnTo>
                    <a:lnTo>
                      <a:pt x="84" y="418"/>
                    </a:lnTo>
                    <a:lnTo>
                      <a:pt x="83" y="421"/>
                    </a:lnTo>
                    <a:lnTo>
                      <a:pt x="81" y="421"/>
                    </a:lnTo>
                    <a:lnTo>
                      <a:pt x="81" y="423"/>
                    </a:lnTo>
                    <a:lnTo>
                      <a:pt x="79" y="423"/>
                    </a:lnTo>
                    <a:lnTo>
                      <a:pt x="76" y="420"/>
                    </a:lnTo>
                    <a:lnTo>
                      <a:pt x="73" y="416"/>
                    </a:lnTo>
                    <a:lnTo>
                      <a:pt x="69" y="403"/>
                    </a:lnTo>
                    <a:lnTo>
                      <a:pt x="67" y="403"/>
                    </a:lnTo>
                    <a:lnTo>
                      <a:pt x="71" y="398"/>
                    </a:lnTo>
                    <a:lnTo>
                      <a:pt x="67" y="383"/>
                    </a:lnTo>
                    <a:lnTo>
                      <a:pt x="66" y="381"/>
                    </a:lnTo>
                    <a:lnTo>
                      <a:pt x="66" y="379"/>
                    </a:lnTo>
                    <a:lnTo>
                      <a:pt x="59" y="374"/>
                    </a:lnTo>
                    <a:lnTo>
                      <a:pt x="56" y="371"/>
                    </a:lnTo>
                    <a:lnTo>
                      <a:pt x="54" y="369"/>
                    </a:lnTo>
                    <a:lnTo>
                      <a:pt x="49" y="366"/>
                    </a:lnTo>
                    <a:lnTo>
                      <a:pt x="44" y="362"/>
                    </a:lnTo>
                    <a:lnTo>
                      <a:pt x="40" y="359"/>
                    </a:lnTo>
                    <a:lnTo>
                      <a:pt x="30" y="349"/>
                    </a:lnTo>
                    <a:lnTo>
                      <a:pt x="30" y="347"/>
                    </a:lnTo>
                    <a:lnTo>
                      <a:pt x="28" y="344"/>
                    </a:lnTo>
                    <a:lnTo>
                      <a:pt x="25" y="340"/>
                    </a:lnTo>
                    <a:lnTo>
                      <a:pt x="18" y="333"/>
                    </a:lnTo>
                    <a:lnTo>
                      <a:pt x="15" y="332"/>
                    </a:lnTo>
                    <a:lnTo>
                      <a:pt x="13" y="328"/>
                    </a:lnTo>
                    <a:lnTo>
                      <a:pt x="13" y="327"/>
                    </a:lnTo>
                    <a:lnTo>
                      <a:pt x="13" y="325"/>
                    </a:lnTo>
                    <a:lnTo>
                      <a:pt x="13" y="323"/>
                    </a:lnTo>
                    <a:lnTo>
                      <a:pt x="8" y="316"/>
                    </a:lnTo>
                    <a:lnTo>
                      <a:pt x="6" y="313"/>
                    </a:lnTo>
                    <a:lnTo>
                      <a:pt x="5" y="305"/>
                    </a:lnTo>
                    <a:lnTo>
                      <a:pt x="5" y="301"/>
                    </a:lnTo>
                    <a:lnTo>
                      <a:pt x="1" y="294"/>
                    </a:lnTo>
                    <a:lnTo>
                      <a:pt x="0" y="284"/>
                    </a:lnTo>
                    <a:lnTo>
                      <a:pt x="0" y="279"/>
                    </a:lnTo>
                    <a:lnTo>
                      <a:pt x="0" y="276"/>
                    </a:lnTo>
                    <a:lnTo>
                      <a:pt x="0" y="272"/>
                    </a:lnTo>
                    <a:lnTo>
                      <a:pt x="0" y="271"/>
                    </a:lnTo>
                    <a:lnTo>
                      <a:pt x="1" y="267"/>
                    </a:lnTo>
                    <a:lnTo>
                      <a:pt x="3" y="261"/>
                    </a:lnTo>
                    <a:lnTo>
                      <a:pt x="5" y="257"/>
                    </a:lnTo>
                    <a:lnTo>
                      <a:pt x="6" y="255"/>
                    </a:lnTo>
                    <a:lnTo>
                      <a:pt x="8" y="255"/>
                    </a:lnTo>
                    <a:lnTo>
                      <a:pt x="10" y="254"/>
                    </a:lnTo>
                    <a:lnTo>
                      <a:pt x="10" y="244"/>
                    </a:lnTo>
                    <a:lnTo>
                      <a:pt x="10" y="242"/>
                    </a:lnTo>
                    <a:lnTo>
                      <a:pt x="10" y="240"/>
                    </a:lnTo>
                    <a:lnTo>
                      <a:pt x="8" y="239"/>
                    </a:lnTo>
                    <a:lnTo>
                      <a:pt x="6" y="239"/>
                    </a:lnTo>
                    <a:lnTo>
                      <a:pt x="6" y="237"/>
                    </a:lnTo>
                    <a:lnTo>
                      <a:pt x="10" y="230"/>
                    </a:lnTo>
                    <a:lnTo>
                      <a:pt x="12" y="230"/>
                    </a:lnTo>
                    <a:lnTo>
                      <a:pt x="13" y="228"/>
                    </a:lnTo>
                    <a:lnTo>
                      <a:pt x="17" y="227"/>
                    </a:lnTo>
                    <a:lnTo>
                      <a:pt x="20" y="227"/>
                    </a:lnTo>
                    <a:lnTo>
                      <a:pt x="22" y="227"/>
                    </a:lnTo>
                    <a:lnTo>
                      <a:pt x="25" y="223"/>
                    </a:lnTo>
                    <a:lnTo>
                      <a:pt x="27" y="222"/>
                    </a:lnTo>
                    <a:lnTo>
                      <a:pt x="27" y="220"/>
                    </a:lnTo>
                    <a:lnTo>
                      <a:pt x="27" y="218"/>
                    </a:lnTo>
                    <a:lnTo>
                      <a:pt x="28" y="208"/>
                    </a:lnTo>
                    <a:lnTo>
                      <a:pt x="28" y="206"/>
                    </a:lnTo>
                    <a:lnTo>
                      <a:pt x="28" y="205"/>
                    </a:lnTo>
                    <a:lnTo>
                      <a:pt x="34" y="196"/>
                    </a:lnTo>
                    <a:lnTo>
                      <a:pt x="35" y="194"/>
                    </a:lnTo>
                    <a:lnTo>
                      <a:pt x="37" y="193"/>
                    </a:lnTo>
                    <a:lnTo>
                      <a:pt x="39" y="189"/>
                    </a:lnTo>
                    <a:lnTo>
                      <a:pt x="39" y="181"/>
                    </a:lnTo>
                    <a:lnTo>
                      <a:pt x="39" y="178"/>
                    </a:lnTo>
                    <a:lnTo>
                      <a:pt x="37" y="176"/>
                    </a:lnTo>
                    <a:lnTo>
                      <a:pt x="37" y="174"/>
                    </a:lnTo>
                    <a:lnTo>
                      <a:pt x="34" y="167"/>
                    </a:lnTo>
                    <a:lnTo>
                      <a:pt x="34" y="166"/>
                    </a:lnTo>
                    <a:lnTo>
                      <a:pt x="32" y="166"/>
                    </a:lnTo>
                    <a:lnTo>
                      <a:pt x="30" y="164"/>
                    </a:lnTo>
                    <a:lnTo>
                      <a:pt x="23" y="157"/>
                    </a:lnTo>
                    <a:lnTo>
                      <a:pt x="27" y="147"/>
                    </a:lnTo>
                    <a:lnTo>
                      <a:pt x="28" y="139"/>
                    </a:lnTo>
                    <a:lnTo>
                      <a:pt x="28" y="137"/>
                    </a:lnTo>
                    <a:lnTo>
                      <a:pt x="30" y="137"/>
                    </a:lnTo>
                    <a:lnTo>
                      <a:pt x="32" y="135"/>
                    </a:lnTo>
                    <a:lnTo>
                      <a:pt x="44" y="132"/>
                    </a:lnTo>
                    <a:lnTo>
                      <a:pt x="47" y="132"/>
                    </a:lnTo>
                    <a:lnTo>
                      <a:pt x="49" y="133"/>
                    </a:lnTo>
                    <a:lnTo>
                      <a:pt x="50" y="132"/>
                    </a:lnTo>
                    <a:lnTo>
                      <a:pt x="57" y="130"/>
                    </a:lnTo>
                    <a:lnTo>
                      <a:pt x="61" y="127"/>
                    </a:lnTo>
                    <a:lnTo>
                      <a:pt x="69" y="123"/>
                    </a:lnTo>
                    <a:lnTo>
                      <a:pt x="71" y="123"/>
                    </a:lnTo>
                    <a:lnTo>
                      <a:pt x="76" y="118"/>
                    </a:lnTo>
                    <a:lnTo>
                      <a:pt x="79" y="111"/>
                    </a:lnTo>
                    <a:lnTo>
                      <a:pt x="79" y="108"/>
                    </a:lnTo>
                    <a:lnTo>
                      <a:pt x="79" y="105"/>
                    </a:lnTo>
                    <a:lnTo>
                      <a:pt x="81" y="100"/>
                    </a:lnTo>
                    <a:lnTo>
                      <a:pt x="81" y="98"/>
                    </a:lnTo>
                    <a:lnTo>
                      <a:pt x="81" y="96"/>
                    </a:lnTo>
                    <a:lnTo>
                      <a:pt x="83" y="95"/>
                    </a:lnTo>
                    <a:lnTo>
                      <a:pt x="86" y="93"/>
                    </a:lnTo>
                    <a:lnTo>
                      <a:pt x="88" y="91"/>
                    </a:lnTo>
                    <a:lnTo>
                      <a:pt x="89" y="91"/>
                    </a:lnTo>
                    <a:lnTo>
                      <a:pt x="91" y="89"/>
                    </a:lnTo>
                    <a:lnTo>
                      <a:pt x="91" y="76"/>
                    </a:lnTo>
                    <a:lnTo>
                      <a:pt x="93" y="69"/>
                    </a:lnTo>
                    <a:lnTo>
                      <a:pt x="93" y="67"/>
                    </a:lnTo>
                    <a:lnTo>
                      <a:pt x="91" y="64"/>
                    </a:lnTo>
                    <a:lnTo>
                      <a:pt x="89" y="62"/>
                    </a:lnTo>
                    <a:lnTo>
                      <a:pt x="89" y="59"/>
                    </a:lnTo>
                    <a:lnTo>
                      <a:pt x="89" y="56"/>
                    </a:lnTo>
                    <a:lnTo>
                      <a:pt x="89" y="54"/>
                    </a:lnTo>
                    <a:lnTo>
                      <a:pt x="86" y="50"/>
                    </a:lnTo>
                    <a:lnTo>
                      <a:pt x="84" y="50"/>
                    </a:lnTo>
                    <a:lnTo>
                      <a:pt x="79" y="47"/>
                    </a:lnTo>
                    <a:lnTo>
                      <a:pt x="78" y="47"/>
                    </a:lnTo>
                    <a:lnTo>
                      <a:pt x="76" y="45"/>
                    </a:lnTo>
                    <a:lnTo>
                      <a:pt x="74" y="45"/>
                    </a:lnTo>
                    <a:lnTo>
                      <a:pt x="73" y="45"/>
                    </a:lnTo>
                    <a:lnTo>
                      <a:pt x="73" y="44"/>
                    </a:lnTo>
                    <a:lnTo>
                      <a:pt x="69" y="40"/>
                    </a:lnTo>
                    <a:lnTo>
                      <a:pt x="69" y="39"/>
                    </a:lnTo>
                    <a:lnTo>
                      <a:pt x="69" y="37"/>
                    </a:lnTo>
                    <a:lnTo>
                      <a:pt x="69" y="34"/>
                    </a:lnTo>
                    <a:lnTo>
                      <a:pt x="69" y="32"/>
                    </a:lnTo>
                    <a:lnTo>
                      <a:pt x="64" y="27"/>
                    </a:lnTo>
                    <a:lnTo>
                      <a:pt x="59" y="22"/>
                    </a:lnTo>
                    <a:lnTo>
                      <a:pt x="54" y="18"/>
                    </a:lnTo>
                    <a:lnTo>
                      <a:pt x="52" y="17"/>
                    </a:lnTo>
                    <a:lnTo>
                      <a:pt x="50" y="17"/>
                    </a:lnTo>
                    <a:lnTo>
                      <a:pt x="50" y="15"/>
                    </a:lnTo>
                    <a:lnTo>
                      <a:pt x="52" y="13"/>
                    </a:lnTo>
                    <a:lnTo>
                      <a:pt x="54" y="13"/>
                    </a:lnTo>
                    <a:lnTo>
                      <a:pt x="57" y="13"/>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Freeform 304"/>
              <p:cNvSpPr>
                <a:spLocks/>
              </p:cNvSpPr>
              <p:nvPr/>
            </p:nvSpPr>
            <p:spPr bwMode="auto">
              <a:xfrm>
                <a:off x="7235826" y="2355850"/>
                <a:ext cx="393700" cy="747713"/>
              </a:xfrm>
              <a:custGeom>
                <a:avLst/>
                <a:gdLst>
                  <a:gd name="T0" fmla="*/ 134 w 248"/>
                  <a:gd name="T1" fmla="*/ 8 h 471"/>
                  <a:gd name="T2" fmla="*/ 154 w 248"/>
                  <a:gd name="T3" fmla="*/ 7 h 471"/>
                  <a:gd name="T4" fmla="*/ 173 w 248"/>
                  <a:gd name="T5" fmla="*/ 5 h 471"/>
                  <a:gd name="T6" fmla="*/ 197 w 248"/>
                  <a:gd name="T7" fmla="*/ 2 h 471"/>
                  <a:gd name="T8" fmla="*/ 209 w 248"/>
                  <a:gd name="T9" fmla="*/ 15 h 471"/>
                  <a:gd name="T10" fmla="*/ 212 w 248"/>
                  <a:gd name="T11" fmla="*/ 44 h 471"/>
                  <a:gd name="T12" fmla="*/ 217 w 248"/>
                  <a:gd name="T13" fmla="*/ 86 h 471"/>
                  <a:gd name="T14" fmla="*/ 222 w 248"/>
                  <a:gd name="T15" fmla="*/ 122 h 471"/>
                  <a:gd name="T16" fmla="*/ 226 w 248"/>
                  <a:gd name="T17" fmla="*/ 163 h 471"/>
                  <a:gd name="T18" fmla="*/ 229 w 248"/>
                  <a:gd name="T19" fmla="*/ 191 h 471"/>
                  <a:gd name="T20" fmla="*/ 232 w 248"/>
                  <a:gd name="T21" fmla="*/ 213 h 471"/>
                  <a:gd name="T22" fmla="*/ 234 w 248"/>
                  <a:gd name="T23" fmla="*/ 234 h 471"/>
                  <a:gd name="T24" fmla="*/ 236 w 248"/>
                  <a:gd name="T25" fmla="*/ 256 h 471"/>
                  <a:gd name="T26" fmla="*/ 241 w 248"/>
                  <a:gd name="T27" fmla="*/ 291 h 471"/>
                  <a:gd name="T28" fmla="*/ 241 w 248"/>
                  <a:gd name="T29" fmla="*/ 310 h 471"/>
                  <a:gd name="T30" fmla="*/ 244 w 248"/>
                  <a:gd name="T31" fmla="*/ 334 h 471"/>
                  <a:gd name="T32" fmla="*/ 222 w 248"/>
                  <a:gd name="T33" fmla="*/ 346 h 471"/>
                  <a:gd name="T34" fmla="*/ 212 w 248"/>
                  <a:gd name="T35" fmla="*/ 342 h 471"/>
                  <a:gd name="T36" fmla="*/ 197 w 248"/>
                  <a:gd name="T37" fmla="*/ 347 h 471"/>
                  <a:gd name="T38" fmla="*/ 200 w 248"/>
                  <a:gd name="T39" fmla="*/ 368 h 471"/>
                  <a:gd name="T40" fmla="*/ 187 w 248"/>
                  <a:gd name="T41" fmla="*/ 393 h 471"/>
                  <a:gd name="T42" fmla="*/ 175 w 248"/>
                  <a:gd name="T43" fmla="*/ 398 h 471"/>
                  <a:gd name="T44" fmla="*/ 170 w 248"/>
                  <a:gd name="T45" fmla="*/ 420 h 471"/>
                  <a:gd name="T46" fmla="*/ 161 w 248"/>
                  <a:gd name="T47" fmla="*/ 434 h 471"/>
                  <a:gd name="T48" fmla="*/ 139 w 248"/>
                  <a:gd name="T49" fmla="*/ 418 h 471"/>
                  <a:gd name="T50" fmla="*/ 127 w 248"/>
                  <a:gd name="T51" fmla="*/ 429 h 471"/>
                  <a:gd name="T52" fmla="*/ 121 w 248"/>
                  <a:gd name="T53" fmla="*/ 434 h 471"/>
                  <a:gd name="T54" fmla="*/ 105 w 248"/>
                  <a:gd name="T55" fmla="*/ 449 h 471"/>
                  <a:gd name="T56" fmla="*/ 93 w 248"/>
                  <a:gd name="T57" fmla="*/ 442 h 471"/>
                  <a:gd name="T58" fmla="*/ 82 w 248"/>
                  <a:gd name="T59" fmla="*/ 459 h 471"/>
                  <a:gd name="T60" fmla="*/ 61 w 248"/>
                  <a:gd name="T61" fmla="*/ 454 h 471"/>
                  <a:gd name="T62" fmla="*/ 39 w 248"/>
                  <a:gd name="T63" fmla="*/ 451 h 471"/>
                  <a:gd name="T64" fmla="*/ 39 w 248"/>
                  <a:gd name="T65" fmla="*/ 457 h 471"/>
                  <a:gd name="T66" fmla="*/ 32 w 248"/>
                  <a:gd name="T67" fmla="*/ 461 h 471"/>
                  <a:gd name="T68" fmla="*/ 22 w 248"/>
                  <a:gd name="T69" fmla="*/ 459 h 471"/>
                  <a:gd name="T70" fmla="*/ 10 w 248"/>
                  <a:gd name="T71" fmla="*/ 459 h 471"/>
                  <a:gd name="T72" fmla="*/ 14 w 248"/>
                  <a:gd name="T73" fmla="*/ 468 h 471"/>
                  <a:gd name="T74" fmla="*/ 0 w 248"/>
                  <a:gd name="T75" fmla="*/ 459 h 471"/>
                  <a:gd name="T76" fmla="*/ 9 w 248"/>
                  <a:gd name="T77" fmla="*/ 432 h 471"/>
                  <a:gd name="T78" fmla="*/ 5 w 248"/>
                  <a:gd name="T79" fmla="*/ 422 h 471"/>
                  <a:gd name="T80" fmla="*/ 26 w 248"/>
                  <a:gd name="T81" fmla="*/ 384 h 471"/>
                  <a:gd name="T82" fmla="*/ 36 w 248"/>
                  <a:gd name="T83" fmla="*/ 368 h 471"/>
                  <a:gd name="T84" fmla="*/ 32 w 248"/>
                  <a:gd name="T85" fmla="*/ 344 h 471"/>
                  <a:gd name="T86" fmla="*/ 21 w 248"/>
                  <a:gd name="T87" fmla="*/ 315 h 471"/>
                  <a:gd name="T88" fmla="*/ 24 w 248"/>
                  <a:gd name="T89" fmla="*/ 296 h 471"/>
                  <a:gd name="T90" fmla="*/ 27 w 248"/>
                  <a:gd name="T91" fmla="*/ 278 h 471"/>
                  <a:gd name="T92" fmla="*/ 26 w 248"/>
                  <a:gd name="T93" fmla="*/ 257 h 471"/>
                  <a:gd name="T94" fmla="*/ 22 w 248"/>
                  <a:gd name="T95" fmla="*/ 218 h 471"/>
                  <a:gd name="T96" fmla="*/ 17 w 248"/>
                  <a:gd name="T97" fmla="*/ 166 h 471"/>
                  <a:gd name="T98" fmla="*/ 14 w 248"/>
                  <a:gd name="T99" fmla="*/ 117 h 471"/>
                  <a:gd name="T100" fmla="*/ 9 w 248"/>
                  <a:gd name="T101" fmla="*/ 73 h 471"/>
                  <a:gd name="T102" fmla="*/ 5 w 248"/>
                  <a:gd name="T103" fmla="*/ 27 h 471"/>
                  <a:gd name="T104" fmla="*/ 17 w 248"/>
                  <a:gd name="T105" fmla="*/ 36 h 471"/>
                  <a:gd name="T106" fmla="*/ 36 w 248"/>
                  <a:gd name="T107" fmla="*/ 30 h 471"/>
                  <a:gd name="T108" fmla="*/ 51 w 248"/>
                  <a:gd name="T109" fmla="*/ 20 h 471"/>
                  <a:gd name="T110" fmla="*/ 80 w 248"/>
                  <a:gd name="T111" fmla="*/ 1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8" h="471">
                    <a:moveTo>
                      <a:pt x="109" y="12"/>
                    </a:moveTo>
                    <a:lnTo>
                      <a:pt x="114" y="10"/>
                    </a:lnTo>
                    <a:lnTo>
                      <a:pt x="117" y="10"/>
                    </a:lnTo>
                    <a:lnTo>
                      <a:pt x="119" y="10"/>
                    </a:lnTo>
                    <a:lnTo>
                      <a:pt x="121" y="10"/>
                    </a:lnTo>
                    <a:lnTo>
                      <a:pt x="127" y="10"/>
                    </a:lnTo>
                    <a:lnTo>
                      <a:pt x="134" y="8"/>
                    </a:lnTo>
                    <a:lnTo>
                      <a:pt x="137" y="8"/>
                    </a:lnTo>
                    <a:lnTo>
                      <a:pt x="139" y="8"/>
                    </a:lnTo>
                    <a:lnTo>
                      <a:pt x="144" y="8"/>
                    </a:lnTo>
                    <a:lnTo>
                      <a:pt x="144" y="7"/>
                    </a:lnTo>
                    <a:lnTo>
                      <a:pt x="146" y="7"/>
                    </a:lnTo>
                    <a:lnTo>
                      <a:pt x="148" y="7"/>
                    </a:lnTo>
                    <a:lnTo>
                      <a:pt x="154" y="7"/>
                    </a:lnTo>
                    <a:lnTo>
                      <a:pt x="161" y="5"/>
                    </a:lnTo>
                    <a:lnTo>
                      <a:pt x="165" y="5"/>
                    </a:lnTo>
                    <a:lnTo>
                      <a:pt x="166" y="5"/>
                    </a:lnTo>
                    <a:lnTo>
                      <a:pt x="168" y="5"/>
                    </a:lnTo>
                    <a:lnTo>
                      <a:pt x="170" y="5"/>
                    </a:lnTo>
                    <a:lnTo>
                      <a:pt x="171" y="5"/>
                    </a:lnTo>
                    <a:lnTo>
                      <a:pt x="173" y="5"/>
                    </a:lnTo>
                    <a:lnTo>
                      <a:pt x="175" y="3"/>
                    </a:lnTo>
                    <a:lnTo>
                      <a:pt x="178" y="3"/>
                    </a:lnTo>
                    <a:lnTo>
                      <a:pt x="180" y="3"/>
                    </a:lnTo>
                    <a:lnTo>
                      <a:pt x="183" y="3"/>
                    </a:lnTo>
                    <a:lnTo>
                      <a:pt x="190" y="2"/>
                    </a:lnTo>
                    <a:lnTo>
                      <a:pt x="195" y="2"/>
                    </a:lnTo>
                    <a:lnTo>
                      <a:pt x="197" y="2"/>
                    </a:lnTo>
                    <a:lnTo>
                      <a:pt x="205" y="0"/>
                    </a:lnTo>
                    <a:lnTo>
                      <a:pt x="207" y="2"/>
                    </a:lnTo>
                    <a:lnTo>
                      <a:pt x="207" y="3"/>
                    </a:lnTo>
                    <a:lnTo>
                      <a:pt x="207" y="5"/>
                    </a:lnTo>
                    <a:lnTo>
                      <a:pt x="207" y="7"/>
                    </a:lnTo>
                    <a:lnTo>
                      <a:pt x="209" y="10"/>
                    </a:lnTo>
                    <a:lnTo>
                      <a:pt x="209" y="15"/>
                    </a:lnTo>
                    <a:lnTo>
                      <a:pt x="209" y="17"/>
                    </a:lnTo>
                    <a:lnTo>
                      <a:pt x="210" y="25"/>
                    </a:lnTo>
                    <a:lnTo>
                      <a:pt x="210" y="29"/>
                    </a:lnTo>
                    <a:lnTo>
                      <a:pt x="210" y="30"/>
                    </a:lnTo>
                    <a:lnTo>
                      <a:pt x="212" y="37"/>
                    </a:lnTo>
                    <a:lnTo>
                      <a:pt x="212" y="39"/>
                    </a:lnTo>
                    <a:lnTo>
                      <a:pt x="212" y="44"/>
                    </a:lnTo>
                    <a:lnTo>
                      <a:pt x="214" y="56"/>
                    </a:lnTo>
                    <a:lnTo>
                      <a:pt x="214" y="58"/>
                    </a:lnTo>
                    <a:lnTo>
                      <a:pt x="215" y="66"/>
                    </a:lnTo>
                    <a:lnTo>
                      <a:pt x="215" y="68"/>
                    </a:lnTo>
                    <a:lnTo>
                      <a:pt x="215" y="74"/>
                    </a:lnTo>
                    <a:lnTo>
                      <a:pt x="215" y="76"/>
                    </a:lnTo>
                    <a:lnTo>
                      <a:pt x="217" y="86"/>
                    </a:lnTo>
                    <a:lnTo>
                      <a:pt x="219" y="95"/>
                    </a:lnTo>
                    <a:lnTo>
                      <a:pt x="220" y="112"/>
                    </a:lnTo>
                    <a:lnTo>
                      <a:pt x="220" y="115"/>
                    </a:lnTo>
                    <a:lnTo>
                      <a:pt x="220" y="117"/>
                    </a:lnTo>
                    <a:lnTo>
                      <a:pt x="220" y="119"/>
                    </a:lnTo>
                    <a:lnTo>
                      <a:pt x="222" y="120"/>
                    </a:lnTo>
                    <a:lnTo>
                      <a:pt x="222" y="122"/>
                    </a:lnTo>
                    <a:lnTo>
                      <a:pt x="222" y="124"/>
                    </a:lnTo>
                    <a:lnTo>
                      <a:pt x="222" y="125"/>
                    </a:lnTo>
                    <a:lnTo>
                      <a:pt x="222" y="134"/>
                    </a:lnTo>
                    <a:lnTo>
                      <a:pt x="224" y="139"/>
                    </a:lnTo>
                    <a:lnTo>
                      <a:pt x="224" y="146"/>
                    </a:lnTo>
                    <a:lnTo>
                      <a:pt x="226" y="157"/>
                    </a:lnTo>
                    <a:lnTo>
                      <a:pt x="226" y="163"/>
                    </a:lnTo>
                    <a:lnTo>
                      <a:pt x="227" y="164"/>
                    </a:lnTo>
                    <a:lnTo>
                      <a:pt x="227" y="173"/>
                    </a:lnTo>
                    <a:lnTo>
                      <a:pt x="227" y="176"/>
                    </a:lnTo>
                    <a:lnTo>
                      <a:pt x="227" y="178"/>
                    </a:lnTo>
                    <a:lnTo>
                      <a:pt x="229" y="183"/>
                    </a:lnTo>
                    <a:lnTo>
                      <a:pt x="229" y="186"/>
                    </a:lnTo>
                    <a:lnTo>
                      <a:pt x="229" y="191"/>
                    </a:lnTo>
                    <a:lnTo>
                      <a:pt x="229" y="193"/>
                    </a:lnTo>
                    <a:lnTo>
                      <a:pt x="231" y="196"/>
                    </a:lnTo>
                    <a:lnTo>
                      <a:pt x="231" y="205"/>
                    </a:lnTo>
                    <a:lnTo>
                      <a:pt x="231" y="207"/>
                    </a:lnTo>
                    <a:lnTo>
                      <a:pt x="231" y="210"/>
                    </a:lnTo>
                    <a:lnTo>
                      <a:pt x="231" y="212"/>
                    </a:lnTo>
                    <a:lnTo>
                      <a:pt x="232" y="213"/>
                    </a:lnTo>
                    <a:lnTo>
                      <a:pt x="232" y="215"/>
                    </a:lnTo>
                    <a:lnTo>
                      <a:pt x="232" y="217"/>
                    </a:lnTo>
                    <a:lnTo>
                      <a:pt x="232" y="218"/>
                    </a:lnTo>
                    <a:lnTo>
                      <a:pt x="232" y="220"/>
                    </a:lnTo>
                    <a:lnTo>
                      <a:pt x="232" y="222"/>
                    </a:lnTo>
                    <a:lnTo>
                      <a:pt x="234" y="229"/>
                    </a:lnTo>
                    <a:lnTo>
                      <a:pt x="234" y="234"/>
                    </a:lnTo>
                    <a:lnTo>
                      <a:pt x="234" y="235"/>
                    </a:lnTo>
                    <a:lnTo>
                      <a:pt x="234" y="239"/>
                    </a:lnTo>
                    <a:lnTo>
                      <a:pt x="236" y="246"/>
                    </a:lnTo>
                    <a:lnTo>
                      <a:pt x="236" y="249"/>
                    </a:lnTo>
                    <a:lnTo>
                      <a:pt x="236" y="251"/>
                    </a:lnTo>
                    <a:lnTo>
                      <a:pt x="236" y="252"/>
                    </a:lnTo>
                    <a:lnTo>
                      <a:pt x="236" y="256"/>
                    </a:lnTo>
                    <a:lnTo>
                      <a:pt x="237" y="266"/>
                    </a:lnTo>
                    <a:lnTo>
                      <a:pt x="239" y="274"/>
                    </a:lnTo>
                    <a:lnTo>
                      <a:pt x="239" y="276"/>
                    </a:lnTo>
                    <a:lnTo>
                      <a:pt x="239" y="279"/>
                    </a:lnTo>
                    <a:lnTo>
                      <a:pt x="239" y="281"/>
                    </a:lnTo>
                    <a:lnTo>
                      <a:pt x="239" y="283"/>
                    </a:lnTo>
                    <a:lnTo>
                      <a:pt x="241" y="291"/>
                    </a:lnTo>
                    <a:lnTo>
                      <a:pt x="241" y="293"/>
                    </a:lnTo>
                    <a:lnTo>
                      <a:pt x="241" y="298"/>
                    </a:lnTo>
                    <a:lnTo>
                      <a:pt x="236" y="303"/>
                    </a:lnTo>
                    <a:lnTo>
                      <a:pt x="236" y="305"/>
                    </a:lnTo>
                    <a:lnTo>
                      <a:pt x="237" y="305"/>
                    </a:lnTo>
                    <a:lnTo>
                      <a:pt x="237" y="307"/>
                    </a:lnTo>
                    <a:lnTo>
                      <a:pt x="241" y="310"/>
                    </a:lnTo>
                    <a:lnTo>
                      <a:pt x="244" y="317"/>
                    </a:lnTo>
                    <a:lnTo>
                      <a:pt x="246" y="322"/>
                    </a:lnTo>
                    <a:lnTo>
                      <a:pt x="248" y="322"/>
                    </a:lnTo>
                    <a:lnTo>
                      <a:pt x="248" y="324"/>
                    </a:lnTo>
                    <a:lnTo>
                      <a:pt x="246" y="325"/>
                    </a:lnTo>
                    <a:lnTo>
                      <a:pt x="246" y="332"/>
                    </a:lnTo>
                    <a:lnTo>
                      <a:pt x="244" y="334"/>
                    </a:lnTo>
                    <a:lnTo>
                      <a:pt x="236" y="335"/>
                    </a:lnTo>
                    <a:lnTo>
                      <a:pt x="234" y="335"/>
                    </a:lnTo>
                    <a:lnTo>
                      <a:pt x="232" y="335"/>
                    </a:lnTo>
                    <a:lnTo>
                      <a:pt x="229" y="337"/>
                    </a:lnTo>
                    <a:lnTo>
                      <a:pt x="224" y="342"/>
                    </a:lnTo>
                    <a:lnTo>
                      <a:pt x="224" y="344"/>
                    </a:lnTo>
                    <a:lnTo>
                      <a:pt x="222" y="346"/>
                    </a:lnTo>
                    <a:lnTo>
                      <a:pt x="220" y="347"/>
                    </a:lnTo>
                    <a:lnTo>
                      <a:pt x="219" y="347"/>
                    </a:lnTo>
                    <a:lnTo>
                      <a:pt x="217" y="347"/>
                    </a:lnTo>
                    <a:lnTo>
                      <a:pt x="215" y="347"/>
                    </a:lnTo>
                    <a:lnTo>
                      <a:pt x="215" y="346"/>
                    </a:lnTo>
                    <a:lnTo>
                      <a:pt x="212" y="344"/>
                    </a:lnTo>
                    <a:lnTo>
                      <a:pt x="212" y="342"/>
                    </a:lnTo>
                    <a:lnTo>
                      <a:pt x="210" y="342"/>
                    </a:lnTo>
                    <a:lnTo>
                      <a:pt x="209" y="342"/>
                    </a:lnTo>
                    <a:lnTo>
                      <a:pt x="205" y="344"/>
                    </a:lnTo>
                    <a:lnTo>
                      <a:pt x="200" y="344"/>
                    </a:lnTo>
                    <a:lnTo>
                      <a:pt x="198" y="344"/>
                    </a:lnTo>
                    <a:lnTo>
                      <a:pt x="198" y="346"/>
                    </a:lnTo>
                    <a:lnTo>
                      <a:pt x="197" y="347"/>
                    </a:lnTo>
                    <a:lnTo>
                      <a:pt x="197" y="351"/>
                    </a:lnTo>
                    <a:lnTo>
                      <a:pt x="200" y="359"/>
                    </a:lnTo>
                    <a:lnTo>
                      <a:pt x="200" y="361"/>
                    </a:lnTo>
                    <a:lnTo>
                      <a:pt x="202" y="364"/>
                    </a:lnTo>
                    <a:lnTo>
                      <a:pt x="202" y="366"/>
                    </a:lnTo>
                    <a:lnTo>
                      <a:pt x="202" y="368"/>
                    </a:lnTo>
                    <a:lnTo>
                      <a:pt x="200" y="368"/>
                    </a:lnTo>
                    <a:lnTo>
                      <a:pt x="198" y="369"/>
                    </a:lnTo>
                    <a:lnTo>
                      <a:pt x="188" y="379"/>
                    </a:lnTo>
                    <a:lnTo>
                      <a:pt x="188" y="381"/>
                    </a:lnTo>
                    <a:lnTo>
                      <a:pt x="187" y="384"/>
                    </a:lnTo>
                    <a:lnTo>
                      <a:pt x="187" y="386"/>
                    </a:lnTo>
                    <a:lnTo>
                      <a:pt x="187" y="388"/>
                    </a:lnTo>
                    <a:lnTo>
                      <a:pt x="187" y="393"/>
                    </a:lnTo>
                    <a:lnTo>
                      <a:pt x="185" y="395"/>
                    </a:lnTo>
                    <a:lnTo>
                      <a:pt x="185" y="396"/>
                    </a:lnTo>
                    <a:lnTo>
                      <a:pt x="180" y="400"/>
                    </a:lnTo>
                    <a:lnTo>
                      <a:pt x="178" y="400"/>
                    </a:lnTo>
                    <a:lnTo>
                      <a:pt x="178" y="398"/>
                    </a:lnTo>
                    <a:lnTo>
                      <a:pt x="176" y="398"/>
                    </a:lnTo>
                    <a:lnTo>
                      <a:pt x="175" y="398"/>
                    </a:lnTo>
                    <a:lnTo>
                      <a:pt x="173" y="398"/>
                    </a:lnTo>
                    <a:lnTo>
                      <a:pt x="173" y="400"/>
                    </a:lnTo>
                    <a:lnTo>
                      <a:pt x="168" y="410"/>
                    </a:lnTo>
                    <a:lnTo>
                      <a:pt x="168" y="413"/>
                    </a:lnTo>
                    <a:lnTo>
                      <a:pt x="168" y="415"/>
                    </a:lnTo>
                    <a:lnTo>
                      <a:pt x="170" y="418"/>
                    </a:lnTo>
                    <a:lnTo>
                      <a:pt x="170" y="420"/>
                    </a:lnTo>
                    <a:lnTo>
                      <a:pt x="170" y="422"/>
                    </a:lnTo>
                    <a:lnTo>
                      <a:pt x="170" y="423"/>
                    </a:lnTo>
                    <a:lnTo>
                      <a:pt x="168" y="429"/>
                    </a:lnTo>
                    <a:lnTo>
                      <a:pt x="168" y="430"/>
                    </a:lnTo>
                    <a:lnTo>
                      <a:pt x="166" y="430"/>
                    </a:lnTo>
                    <a:lnTo>
                      <a:pt x="163" y="432"/>
                    </a:lnTo>
                    <a:lnTo>
                      <a:pt x="161" y="434"/>
                    </a:lnTo>
                    <a:lnTo>
                      <a:pt x="149" y="432"/>
                    </a:lnTo>
                    <a:lnTo>
                      <a:pt x="146" y="430"/>
                    </a:lnTo>
                    <a:lnTo>
                      <a:pt x="141" y="427"/>
                    </a:lnTo>
                    <a:lnTo>
                      <a:pt x="139" y="423"/>
                    </a:lnTo>
                    <a:lnTo>
                      <a:pt x="139" y="422"/>
                    </a:lnTo>
                    <a:lnTo>
                      <a:pt x="139" y="420"/>
                    </a:lnTo>
                    <a:lnTo>
                      <a:pt x="139" y="418"/>
                    </a:lnTo>
                    <a:lnTo>
                      <a:pt x="137" y="418"/>
                    </a:lnTo>
                    <a:lnTo>
                      <a:pt x="136" y="418"/>
                    </a:lnTo>
                    <a:lnTo>
                      <a:pt x="136" y="420"/>
                    </a:lnTo>
                    <a:lnTo>
                      <a:pt x="131" y="423"/>
                    </a:lnTo>
                    <a:lnTo>
                      <a:pt x="129" y="427"/>
                    </a:lnTo>
                    <a:lnTo>
                      <a:pt x="127" y="427"/>
                    </a:lnTo>
                    <a:lnTo>
                      <a:pt x="127" y="429"/>
                    </a:lnTo>
                    <a:lnTo>
                      <a:pt x="127" y="430"/>
                    </a:lnTo>
                    <a:lnTo>
                      <a:pt x="126" y="430"/>
                    </a:lnTo>
                    <a:lnTo>
                      <a:pt x="124" y="430"/>
                    </a:lnTo>
                    <a:lnTo>
                      <a:pt x="122" y="430"/>
                    </a:lnTo>
                    <a:lnTo>
                      <a:pt x="122" y="432"/>
                    </a:lnTo>
                    <a:lnTo>
                      <a:pt x="121" y="432"/>
                    </a:lnTo>
                    <a:lnTo>
                      <a:pt x="121" y="434"/>
                    </a:lnTo>
                    <a:lnTo>
                      <a:pt x="122" y="440"/>
                    </a:lnTo>
                    <a:lnTo>
                      <a:pt x="117" y="452"/>
                    </a:lnTo>
                    <a:lnTo>
                      <a:pt x="114" y="454"/>
                    </a:lnTo>
                    <a:lnTo>
                      <a:pt x="112" y="452"/>
                    </a:lnTo>
                    <a:lnTo>
                      <a:pt x="109" y="449"/>
                    </a:lnTo>
                    <a:lnTo>
                      <a:pt x="107" y="449"/>
                    </a:lnTo>
                    <a:lnTo>
                      <a:pt x="105" y="449"/>
                    </a:lnTo>
                    <a:lnTo>
                      <a:pt x="105" y="447"/>
                    </a:lnTo>
                    <a:lnTo>
                      <a:pt x="104" y="444"/>
                    </a:lnTo>
                    <a:lnTo>
                      <a:pt x="102" y="442"/>
                    </a:lnTo>
                    <a:lnTo>
                      <a:pt x="100" y="439"/>
                    </a:lnTo>
                    <a:lnTo>
                      <a:pt x="99" y="439"/>
                    </a:lnTo>
                    <a:lnTo>
                      <a:pt x="95" y="440"/>
                    </a:lnTo>
                    <a:lnTo>
                      <a:pt x="93" y="442"/>
                    </a:lnTo>
                    <a:lnTo>
                      <a:pt x="92" y="445"/>
                    </a:lnTo>
                    <a:lnTo>
                      <a:pt x="87" y="447"/>
                    </a:lnTo>
                    <a:lnTo>
                      <a:pt x="83" y="449"/>
                    </a:lnTo>
                    <a:lnTo>
                      <a:pt x="82" y="451"/>
                    </a:lnTo>
                    <a:lnTo>
                      <a:pt x="82" y="452"/>
                    </a:lnTo>
                    <a:lnTo>
                      <a:pt x="82" y="454"/>
                    </a:lnTo>
                    <a:lnTo>
                      <a:pt x="82" y="459"/>
                    </a:lnTo>
                    <a:lnTo>
                      <a:pt x="80" y="462"/>
                    </a:lnTo>
                    <a:lnTo>
                      <a:pt x="80" y="464"/>
                    </a:lnTo>
                    <a:lnTo>
                      <a:pt x="78" y="464"/>
                    </a:lnTo>
                    <a:lnTo>
                      <a:pt x="76" y="464"/>
                    </a:lnTo>
                    <a:lnTo>
                      <a:pt x="70" y="459"/>
                    </a:lnTo>
                    <a:lnTo>
                      <a:pt x="65" y="456"/>
                    </a:lnTo>
                    <a:lnTo>
                      <a:pt x="61" y="454"/>
                    </a:lnTo>
                    <a:lnTo>
                      <a:pt x="54" y="449"/>
                    </a:lnTo>
                    <a:lnTo>
                      <a:pt x="53" y="449"/>
                    </a:lnTo>
                    <a:lnTo>
                      <a:pt x="51" y="449"/>
                    </a:lnTo>
                    <a:lnTo>
                      <a:pt x="49" y="449"/>
                    </a:lnTo>
                    <a:lnTo>
                      <a:pt x="44" y="454"/>
                    </a:lnTo>
                    <a:lnTo>
                      <a:pt x="41" y="452"/>
                    </a:lnTo>
                    <a:lnTo>
                      <a:pt x="39" y="451"/>
                    </a:lnTo>
                    <a:lnTo>
                      <a:pt x="39" y="449"/>
                    </a:lnTo>
                    <a:lnTo>
                      <a:pt x="39" y="447"/>
                    </a:lnTo>
                    <a:lnTo>
                      <a:pt x="38" y="447"/>
                    </a:lnTo>
                    <a:lnTo>
                      <a:pt x="36" y="452"/>
                    </a:lnTo>
                    <a:lnTo>
                      <a:pt x="36" y="454"/>
                    </a:lnTo>
                    <a:lnTo>
                      <a:pt x="38" y="456"/>
                    </a:lnTo>
                    <a:lnTo>
                      <a:pt x="39" y="457"/>
                    </a:lnTo>
                    <a:lnTo>
                      <a:pt x="39" y="459"/>
                    </a:lnTo>
                    <a:lnTo>
                      <a:pt x="39" y="461"/>
                    </a:lnTo>
                    <a:lnTo>
                      <a:pt x="38" y="462"/>
                    </a:lnTo>
                    <a:lnTo>
                      <a:pt x="34" y="464"/>
                    </a:lnTo>
                    <a:lnTo>
                      <a:pt x="32" y="464"/>
                    </a:lnTo>
                    <a:lnTo>
                      <a:pt x="32" y="462"/>
                    </a:lnTo>
                    <a:lnTo>
                      <a:pt x="32" y="461"/>
                    </a:lnTo>
                    <a:lnTo>
                      <a:pt x="32" y="457"/>
                    </a:lnTo>
                    <a:lnTo>
                      <a:pt x="32" y="456"/>
                    </a:lnTo>
                    <a:lnTo>
                      <a:pt x="31" y="456"/>
                    </a:lnTo>
                    <a:lnTo>
                      <a:pt x="29" y="456"/>
                    </a:lnTo>
                    <a:lnTo>
                      <a:pt x="26" y="457"/>
                    </a:lnTo>
                    <a:lnTo>
                      <a:pt x="24" y="459"/>
                    </a:lnTo>
                    <a:lnTo>
                      <a:pt x="22" y="459"/>
                    </a:lnTo>
                    <a:lnTo>
                      <a:pt x="19" y="459"/>
                    </a:lnTo>
                    <a:lnTo>
                      <a:pt x="17" y="457"/>
                    </a:lnTo>
                    <a:lnTo>
                      <a:pt x="17" y="456"/>
                    </a:lnTo>
                    <a:lnTo>
                      <a:pt x="16" y="454"/>
                    </a:lnTo>
                    <a:lnTo>
                      <a:pt x="14" y="454"/>
                    </a:lnTo>
                    <a:lnTo>
                      <a:pt x="12" y="457"/>
                    </a:lnTo>
                    <a:lnTo>
                      <a:pt x="10" y="459"/>
                    </a:lnTo>
                    <a:lnTo>
                      <a:pt x="10" y="461"/>
                    </a:lnTo>
                    <a:lnTo>
                      <a:pt x="12" y="461"/>
                    </a:lnTo>
                    <a:lnTo>
                      <a:pt x="12" y="462"/>
                    </a:lnTo>
                    <a:lnTo>
                      <a:pt x="14" y="462"/>
                    </a:lnTo>
                    <a:lnTo>
                      <a:pt x="14" y="464"/>
                    </a:lnTo>
                    <a:lnTo>
                      <a:pt x="14" y="466"/>
                    </a:lnTo>
                    <a:lnTo>
                      <a:pt x="14" y="468"/>
                    </a:lnTo>
                    <a:lnTo>
                      <a:pt x="12" y="471"/>
                    </a:lnTo>
                    <a:lnTo>
                      <a:pt x="9" y="471"/>
                    </a:lnTo>
                    <a:lnTo>
                      <a:pt x="7" y="469"/>
                    </a:lnTo>
                    <a:lnTo>
                      <a:pt x="5" y="469"/>
                    </a:lnTo>
                    <a:lnTo>
                      <a:pt x="5" y="466"/>
                    </a:lnTo>
                    <a:lnTo>
                      <a:pt x="2" y="464"/>
                    </a:lnTo>
                    <a:lnTo>
                      <a:pt x="0" y="459"/>
                    </a:lnTo>
                    <a:lnTo>
                      <a:pt x="2" y="459"/>
                    </a:lnTo>
                    <a:lnTo>
                      <a:pt x="5" y="459"/>
                    </a:lnTo>
                    <a:lnTo>
                      <a:pt x="4" y="449"/>
                    </a:lnTo>
                    <a:lnTo>
                      <a:pt x="2" y="442"/>
                    </a:lnTo>
                    <a:lnTo>
                      <a:pt x="4" y="435"/>
                    </a:lnTo>
                    <a:lnTo>
                      <a:pt x="5" y="434"/>
                    </a:lnTo>
                    <a:lnTo>
                      <a:pt x="9" y="432"/>
                    </a:lnTo>
                    <a:lnTo>
                      <a:pt x="9" y="430"/>
                    </a:lnTo>
                    <a:lnTo>
                      <a:pt x="10" y="429"/>
                    </a:lnTo>
                    <a:lnTo>
                      <a:pt x="10" y="427"/>
                    </a:lnTo>
                    <a:lnTo>
                      <a:pt x="9" y="427"/>
                    </a:lnTo>
                    <a:lnTo>
                      <a:pt x="7" y="425"/>
                    </a:lnTo>
                    <a:lnTo>
                      <a:pt x="7" y="423"/>
                    </a:lnTo>
                    <a:lnTo>
                      <a:pt x="5" y="422"/>
                    </a:lnTo>
                    <a:lnTo>
                      <a:pt x="7" y="420"/>
                    </a:lnTo>
                    <a:lnTo>
                      <a:pt x="9" y="417"/>
                    </a:lnTo>
                    <a:lnTo>
                      <a:pt x="14" y="415"/>
                    </a:lnTo>
                    <a:lnTo>
                      <a:pt x="21" y="400"/>
                    </a:lnTo>
                    <a:lnTo>
                      <a:pt x="22" y="398"/>
                    </a:lnTo>
                    <a:lnTo>
                      <a:pt x="27" y="386"/>
                    </a:lnTo>
                    <a:lnTo>
                      <a:pt x="26" y="384"/>
                    </a:lnTo>
                    <a:lnTo>
                      <a:pt x="26" y="383"/>
                    </a:lnTo>
                    <a:lnTo>
                      <a:pt x="27" y="381"/>
                    </a:lnTo>
                    <a:lnTo>
                      <a:pt x="29" y="376"/>
                    </a:lnTo>
                    <a:lnTo>
                      <a:pt x="29" y="373"/>
                    </a:lnTo>
                    <a:lnTo>
                      <a:pt x="31" y="369"/>
                    </a:lnTo>
                    <a:lnTo>
                      <a:pt x="34" y="368"/>
                    </a:lnTo>
                    <a:lnTo>
                      <a:pt x="36" y="368"/>
                    </a:lnTo>
                    <a:lnTo>
                      <a:pt x="36" y="366"/>
                    </a:lnTo>
                    <a:lnTo>
                      <a:pt x="38" y="359"/>
                    </a:lnTo>
                    <a:lnTo>
                      <a:pt x="38" y="356"/>
                    </a:lnTo>
                    <a:lnTo>
                      <a:pt x="34" y="349"/>
                    </a:lnTo>
                    <a:lnTo>
                      <a:pt x="34" y="347"/>
                    </a:lnTo>
                    <a:lnTo>
                      <a:pt x="32" y="347"/>
                    </a:lnTo>
                    <a:lnTo>
                      <a:pt x="32" y="344"/>
                    </a:lnTo>
                    <a:lnTo>
                      <a:pt x="32" y="342"/>
                    </a:lnTo>
                    <a:lnTo>
                      <a:pt x="34" y="340"/>
                    </a:lnTo>
                    <a:lnTo>
                      <a:pt x="34" y="337"/>
                    </a:lnTo>
                    <a:lnTo>
                      <a:pt x="29" y="325"/>
                    </a:lnTo>
                    <a:lnTo>
                      <a:pt x="24" y="320"/>
                    </a:lnTo>
                    <a:lnTo>
                      <a:pt x="21" y="317"/>
                    </a:lnTo>
                    <a:lnTo>
                      <a:pt x="21" y="315"/>
                    </a:lnTo>
                    <a:lnTo>
                      <a:pt x="22" y="315"/>
                    </a:lnTo>
                    <a:lnTo>
                      <a:pt x="24" y="312"/>
                    </a:lnTo>
                    <a:lnTo>
                      <a:pt x="26" y="303"/>
                    </a:lnTo>
                    <a:lnTo>
                      <a:pt x="24" y="305"/>
                    </a:lnTo>
                    <a:lnTo>
                      <a:pt x="24" y="303"/>
                    </a:lnTo>
                    <a:lnTo>
                      <a:pt x="24" y="300"/>
                    </a:lnTo>
                    <a:lnTo>
                      <a:pt x="24" y="296"/>
                    </a:lnTo>
                    <a:lnTo>
                      <a:pt x="24" y="295"/>
                    </a:lnTo>
                    <a:lnTo>
                      <a:pt x="27" y="291"/>
                    </a:lnTo>
                    <a:lnTo>
                      <a:pt x="29" y="293"/>
                    </a:lnTo>
                    <a:lnTo>
                      <a:pt x="27" y="283"/>
                    </a:lnTo>
                    <a:lnTo>
                      <a:pt x="27" y="281"/>
                    </a:lnTo>
                    <a:lnTo>
                      <a:pt x="27" y="279"/>
                    </a:lnTo>
                    <a:lnTo>
                      <a:pt x="27" y="278"/>
                    </a:lnTo>
                    <a:lnTo>
                      <a:pt x="27" y="276"/>
                    </a:lnTo>
                    <a:lnTo>
                      <a:pt x="27" y="273"/>
                    </a:lnTo>
                    <a:lnTo>
                      <a:pt x="27" y="271"/>
                    </a:lnTo>
                    <a:lnTo>
                      <a:pt x="26" y="268"/>
                    </a:lnTo>
                    <a:lnTo>
                      <a:pt x="26" y="263"/>
                    </a:lnTo>
                    <a:lnTo>
                      <a:pt x="26" y="259"/>
                    </a:lnTo>
                    <a:lnTo>
                      <a:pt x="26" y="257"/>
                    </a:lnTo>
                    <a:lnTo>
                      <a:pt x="24" y="244"/>
                    </a:lnTo>
                    <a:lnTo>
                      <a:pt x="24" y="242"/>
                    </a:lnTo>
                    <a:lnTo>
                      <a:pt x="24" y="241"/>
                    </a:lnTo>
                    <a:lnTo>
                      <a:pt x="22" y="232"/>
                    </a:lnTo>
                    <a:lnTo>
                      <a:pt x="22" y="222"/>
                    </a:lnTo>
                    <a:lnTo>
                      <a:pt x="22" y="220"/>
                    </a:lnTo>
                    <a:lnTo>
                      <a:pt x="22" y="218"/>
                    </a:lnTo>
                    <a:lnTo>
                      <a:pt x="21" y="205"/>
                    </a:lnTo>
                    <a:lnTo>
                      <a:pt x="21" y="203"/>
                    </a:lnTo>
                    <a:lnTo>
                      <a:pt x="21" y="200"/>
                    </a:lnTo>
                    <a:lnTo>
                      <a:pt x="21" y="198"/>
                    </a:lnTo>
                    <a:lnTo>
                      <a:pt x="19" y="191"/>
                    </a:lnTo>
                    <a:lnTo>
                      <a:pt x="17" y="168"/>
                    </a:lnTo>
                    <a:lnTo>
                      <a:pt x="17" y="166"/>
                    </a:lnTo>
                    <a:lnTo>
                      <a:pt x="17" y="164"/>
                    </a:lnTo>
                    <a:lnTo>
                      <a:pt x="17" y="159"/>
                    </a:lnTo>
                    <a:lnTo>
                      <a:pt x="16" y="137"/>
                    </a:lnTo>
                    <a:lnTo>
                      <a:pt x="14" y="124"/>
                    </a:lnTo>
                    <a:lnTo>
                      <a:pt x="14" y="120"/>
                    </a:lnTo>
                    <a:lnTo>
                      <a:pt x="14" y="119"/>
                    </a:lnTo>
                    <a:lnTo>
                      <a:pt x="14" y="117"/>
                    </a:lnTo>
                    <a:lnTo>
                      <a:pt x="12" y="105"/>
                    </a:lnTo>
                    <a:lnTo>
                      <a:pt x="12" y="103"/>
                    </a:lnTo>
                    <a:lnTo>
                      <a:pt x="10" y="93"/>
                    </a:lnTo>
                    <a:lnTo>
                      <a:pt x="10" y="91"/>
                    </a:lnTo>
                    <a:lnTo>
                      <a:pt x="10" y="90"/>
                    </a:lnTo>
                    <a:lnTo>
                      <a:pt x="10" y="88"/>
                    </a:lnTo>
                    <a:lnTo>
                      <a:pt x="9" y="73"/>
                    </a:lnTo>
                    <a:lnTo>
                      <a:pt x="7" y="56"/>
                    </a:lnTo>
                    <a:lnTo>
                      <a:pt x="7" y="54"/>
                    </a:lnTo>
                    <a:lnTo>
                      <a:pt x="7" y="44"/>
                    </a:lnTo>
                    <a:lnTo>
                      <a:pt x="5" y="37"/>
                    </a:lnTo>
                    <a:lnTo>
                      <a:pt x="5" y="36"/>
                    </a:lnTo>
                    <a:lnTo>
                      <a:pt x="5" y="29"/>
                    </a:lnTo>
                    <a:lnTo>
                      <a:pt x="5" y="27"/>
                    </a:lnTo>
                    <a:lnTo>
                      <a:pt x="7" y="29"/>
                    </a:lnTo>
                    <a:lnTo>
                      <a:pt x="10" y="30"/>
                    </a:lnTo>
                    <a:lnTo>
                      <a:pt x="12" y="30"/>
                    </a:lnTo>
                    <a:lnTo>
                      <a:pt x="12" y="32"/>
                    </a:lnTo>
                    <a:lnTo>
                      <a:pt x="14" y="34"/>
                    </a:lnTo>
                    <a:lnTo>
                      <a:pt x="16" y="34"/>
                    </a:lnTo>
                    <a:lnTo>
                      <a:pt x="17" y="36"/>
                    </a:lnTo>
                    <a:lnTo>
                      <a:pt x="21" y="36"/>
                    </a:lnTo>
                    <a:lnTo>
                      <a:pt x="24" y="36"/>
                    </a:lnTo>
                    <a:lnTo>
                      <a:pt x="26" y="36"/>
                    </a:lnTo>
                    <a:lnTo>
                      <a:pt x="29" y="34"/>
                    </a:lnTo>
                    <a:lnTo>
                      <a:pt x="31" y="34"/>
                    </a:lnTo>
                    <a:lnTo>
                      <a:pt x="32" y="32"/>
                    </a:lnTo>
                    <a:lnTo>
                      <a:pt x="36" y="30"/>
                    </a:lnTo>
                    <a:lnTo>
                      <a:pt x="36" y="32"/>
                    </a:lnTo>
                    <a:lnTo>
                      <a:pt x="39" y="29"/>
                    </a:lnTo>
                    <a:lnTo>
                      <a:pt x="43" y="27"/>
                    </a:lnTo>
                    <a:lnTo>
                      <a:pt x="44" y="27"/>
                    </a:lnTo>
                    <a:lnTo>
                      <a:pt x="49" y="24"/>
                    </a:lnTo>
                    <a:lnTo>
                      <a:pt x="49" y="22"/>
                    </a:lnTo>
                    <a:lnTo>
                      <a:pt x="51" y="20"/>
                    </a:lnTo>
                    <a:lnTo>
                      <a:pt x="53" y="19"/>
                    </a:lnTo>
                    <a:lnTo>
                      <a:pt x="56" y="17"/>
                    </a:lnTo>
                    <a:lnTo>
                      <a:pt x="58" y="17"/>
                    </a:lnTo>
                    <a:lnTo>
                      <a:pt x="63" y="15"/>
                    </a:lnTo>
                    <a:lnTo>
                      <a:pt x="70" y="15"/>
                    </a:lnTo>
                    <a:lnTo>
                      <a:pt x="71" y="15"/>
                    </a:lnTo>
                    <a:lnTo>
                      <a:pt x="80" y="14"/>
                    </a:lnTo>
                    <a:lnTo>
                      <a:pt x="82" y="14"/>
                    </a:lnTo>
                    <a:lnTo>
                      <a:pt x="99" y="12"/>
                    </a:lnTo>
                    <a:lnTo>
                      <a:pt x="102" y="12"/>
                    </a:lnTo>
                    <a:lnTo>
                      <a:pt x="109" y="12"/>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Freeform 305"/>
              <p:cNvSpPr>
                <a:spLocks/>
              </p:cNvSpPr>
              <p:nvPr/>
            </p:nvSpPr>
            <p:spPr bwMode="auto">
              <a:xfrm>
                <a:off x="6162676" y="2108200"/>
                <a:ext cx="769938" cy="558800"/>
              </a:xfrm>
              <a:custGeom>
                <a:avLst/>
                <a:gdLst>
                  <a:gd name="T0" fmla="*/ 409 w 485"/>
                  <a:gd name="T1" fmla="*/ 29 h 352"/>
                  <a:gd name="T2" fmla="*/ 402 w 485"/>
                  <a:gd name="T3" fmla="*/ 53 h 352"/>
                  <a:gd name="T4" fmla="*/ 410 w 485"/>
                  <a:gd name="T5" fmla="*/ 81 h 352"/>
                  <a:gd name="T6" fmla="*/ 434 w 485"/>
                  <a:gd name="T7" fmla="*/ 95 h 352"/>
                  <a:gd name="T8" fmla="*/ 442 w 485"/>
                  <a:gd name="T9" fmla="*/ 114 h 352"/>
                  <a:gd name="T10" fmla="*/ 461 w 485"/>
                  <a:gd name="T11" fmla="*/ 134 h 352"/>
                  <a:gd name="T12" fmla="*/ 470 w 485"/>
                  <a:gd name="T13" fmla="*/ 144 h 352"/>
                  <a:gd name="T14" fmla="*/ 481 w 485"/>
                  <a:gd name="T15" fmla="*/ 159 h 352"/>
                  <a:gd name="T16" fmla="*/ 480 w 485"/>
                  <a:gd name="T17" fmla="*/ 188 h 352"/>
                  <a:gd name="T18" fmla="*/ 471 w 485"/>
                  <a:gd name="T19" fmla="*/ 205 h 352"/>
                  <a:gd name="T20" fmla="*/ 442 w 485"/>
                  <a:gd name="T21" fmla="*/ 229 h 352"/>
                  <a:gd name="T22" fmla="*/ 420 w 485"/>
                  <a:gd name="T23" fmla="*/ 236 h 352"/>
                  <a:gd name="T24" fmla="*/ 429 w 485"/>
                  <a:gd name="T25" fmla="*/ 271 h 352"/>
                  <a:gd name="T26" fmla="*/ 426 w 485"/>
                  <a:gd name="T27" fmla="*/ 293 h 352"/>
                  <a:gd name="T28" fmla="*/ 417 w 485"/>
                  <a:gd name="T29" fmla="*/ 320 h 352"/>
                  <a:gd name="T30" fmla="*/ 398 w 485"/>
                  <a:gd name="T31" fmla="*/ 334 h 352"/>
                  <a:gd name="T32" fmla="*/ 400 w 485"/>
                  <a:gd name="T33" fmla="*/ 352 h 352"/>
                  <a:gd name="T34" fmla="*/ 376 w 485"/>
                  <a:gd name="T35" fmla="*/ 330 h 352"/>
                  <a:gd name="T36" fmla="*/ 356 w 485"/>
                  <a:gd name="T37" fmla="*/ 329 h 352"/>
                  <a:gd name="T38" fmla="*/ 337 w 485"/>
                  <a:gd name="T39" fmla="*/ 330 h 352"/>
                  <a:gd name="T40" fmla="*/ 319 w 485"/>
                  <a:gd name="T41" fmla="*/ 332 h 352"/>
                  <a:gd name="T42" fmla="*/ 297 w 485"/>
                  <a:gd name="T43" fmla="*/ 334 h 352"/>
                  <a:gd name="T44" fmla="*/ 282 w 485"/>
                  <a:gd name="T45" fmla="*/ 334 h 352"/>
                  <a:gd name="T46" fmla="*/ 243 w 485"/>
                  <a:gd name="T47" fmla="*/ 336 h 352"/>
                  <a:gd name="T48" fmla="*/ 226 w 485"/>
                  <a:gd name="T49" fmla="*/ 337 h 352"/>
                  <a:gd name="T50" fmla="*/ 212 w 485"/>
                  <a:gd name="T51" fmla="*/ 337 h 352"/>
                  <a:gd name="T52" fmla="*/ 195 w 485"/>
                  <a:gd name="T53" fmla="*/ 339 h 352"/>
                  <a:gd name="T54" fmla="*/ 168 w 485"/>
                  <a:gd name="T55" fmla="*/ 339 h 352"/>
                  <a:gd name="T56" fmla="*/ 146 w 485"/>
                  <a:gd name="T57" fmla="*/ 339 h 352"/>
                  <a:gd name="T58" fmla="*/ 119 w 485"/>
                  <a:gd name="T59" fmla="*/ 339 h 352"/>
                  <a:gd name="T60" fmla="*/ 97 w 485"/>
                  <a:gd name="T61" fmla="*/ 339 h 352"/>
                  <a:gd name="T62" fmla="*/ 80 w 485"/>
                  <a:gd name="T63" fmla="*/ 339 h 352"/>
                  <a:gd name="T64" fmla="*/ 68 w 485"/>
                  <a:gd name="T65" fmla="*/ 336 h 352"/>
                  <a:gd name="T66" fmla="*/ 56 w 485"/>
                  <a:gd name="T67" fmla="*/ 320 h 352"/>
                  <a:gd name="T68" fmla="*/ 61 w 485"/>
                  <a:gd name="T69" fmla="*/ 293 h 352"/>
                  <a:gd name="T70" fmla="*/ 55 w 485"/>
                  <a:gd name="T71" fmla="*/ 268 h 352"/>
                  <a:gd name="T72" fmla="*/ 53 w 485"/>
                  <a:gd name="T73" fmla="*/ 242 h 352"/>
                  <a:gd name="T74" fmla="*/ 41 w 485"/>
                  <a:gd name="T75" fmla="*/ 230 h 352"/>
                  <a:gd name="T76" fmla="*/ 43 w 485"/>
                  <a:gd name="T77" fmla="*/ 202 h 352"/>
                  <a:gd name="T78" fmla="*/ 38 w 485"/>
                  <a:gd name="T79" fmla="*/ 188 h 352"/>
                  <a:gd name="T80" fmla="*/ 26 w 485"/>
                  <a:gd name="T81" fmla="*/ 164 h 352"/>
                  <a:gd name="T82" fmla="*/ 21 w 485"/>
                  <a:gd name="T83" fmla="*/ 142 h 352"/>
                  <a:gd name="T84" fmla="*/ 21 w 485"/>
                  <a:gd name="T85" fmla="*/ 129 h 352"/>
                  <a:gd name="T86" fmla="*/ 12 w 485"/>
                  <a:gd name="T87" fmla="*/ 120 h 352"/>
                  <a:gd name="T88" fmla="*/ 2 w 485"/>
                  <a:gd name="T89" fmla="*/ 98 h 352"/>
                  <a:gd name="T90" fmla="*/ 11 w 485"/>
                  <a:gd name="T91" fmla="*/ 76 h 352"/>
                  <a:gd name="T92" fmla="*/ 14 w 485"/>
                  <a:gd name="T93" fmla="*/ 41 h 352"/>
                  <a:gd name="T94" fmla="*/ 9 w 485"/>
                  <a:gd name="T95" fmla="*/ 32 h 352"/>
                  <a:gd name="T96" fmla="*/ 5 w 485"/>
                  <a:gd name="T97" fmla="*/ 17 h 352"/>
                  <a:gd name="T98" fmla="*/ 24 w 485"/>
                  <a:gd name="T99" fmla="*/ 9 h 352"/>
                  <a:gd name="T100" fmla="*/ 66 w 485"/>
                  <a:gd name="T101" fmla="*/ 9 h 352"/>
                  <a:gd name="T102" fmla="*/ 102 w 485"/>
                  <a:gd name="T103" fmla="*/ 9 h 352"/>
                  <a:gd name="T104" fmla="*/ 121 w 485"/>
                  <a:gd name="T105" fmla="*/ 9 h 352"/>
                  <a:gd name="T106" fmla="*/ 149 w 485"/>
                  <a:gd name="T107" fmla="*/ 9 h 352"/>
                  <a:gd name="T108" fmla="*/ 185 w 485"/>
                  <a:gd name="T109" fmla="*/ 7 h 352"/>
                  <a:gd name="T110" fmla="*/ 221 w 485"/>
                  <a:gd name="T111" fmla="*/ 7 h 352"/>
                  <a:gd name="T112" fmla="*/ 238 w 485"/>
                  <a:gd name="T113" fmla="*/ 7 h 352"/>
                  <a:gd name="T114" fmla="*/ 282 w 485"/>
                  <a:gd name="T115" fmla="*/ 5 h 352"/>
                  <a:gd name="T116" fmla="*/ 305 w 485"/>
                  <a:gd name="T117" fmla="*/ 3 h 352"/>
                  <a:gd name="T118" fmla="*/ 326 w 485"/>
                  <a:gd name="T119" fmla="*/ 3 h 352"/>
                  <a:gd name="T120" fmla="*/ 356 w 485"/>
                  <a:gd name="T121" fmla="*/ 2 h 352"/>
                  <a:gd name="T122" fmla="*/ 371 w 485"/>
                  <a:gd name="T123" fmla="*/ 2 h 352"/>
                  <a:gd name="T124" fmla="*/ 395 w 485"/>
                  <a:gd name="T1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352">
                    <a:moveTo>
                      <a:pt x="395" y="0"/>
                    </a:moveTo>
                    <a:lnTo>
                      <a:pt x="397" y="9"/>
                    </a:lnTo>
                    <a:lnTo>
                      <a:pt x="397" y="15"/>
                    </a:lnTo>
                    <a:lnTo>
                      <a:pt x="405" y="20"/>
                    </a:lnTo>
                    <a:lnTo>
                      <a:pt x="407" y="24"/>
                    </a:lnTo>
                    <a:lnTo>
                      <a:pt x="409" y="27"/>
                    </a:lnTo>
                    <a:lnTo>
                      <a:pt x="409" y="29"/>
                    </a:lnTo>
                    <a:lnTo>
                      <a:pt x="404" y="39"/>
                    </a:lnTo>
                    <a:lnTo>
                      <a:pt x="402" y="41"/>
                    </a:lnTo>
                    <a:lnTo>
                      <a:pt x="400" y="41"/>
                    </a:lnTo>
                    <a:lnTo>
                      <a:pt x="400" y="42"/>
                    </a:lnTo>
                    <a:lnTo>
                      <a:pt x="400" y="48"/>
                    </a:lnTo>
                    <a:lnTo>
                      <a:pt x="400" y="49"/>
                    </a:lnTo>
                    <a:lnTo>
                      <a:pt x="402" y="53"/>
                    </a:lnTo>
                    <a:lnTo>
                      <a:pt x="402" y="58"/>
                    </a:lnTo>
                    <a:lnTo>
                      <a:pt x="404" y="66"/>
                    </a:lnTo>
                    <a:lnTo>
                      <a:pt x="404" y="68"/>
                    </a:lnTo>
                    <a:lnTo>
                      <a:pt x="407" y="68"/>
                    </a:lnTo>
                    <a:lnTo>
                      <a:pt x="407" y="70"/>
                    </a:lnTo>
                    <a:lnTo>
                      <a:pt x="410" y="78"/>
                    </a:lnTo>
                    <a:lnTo>
                      <a:pt x="410" y="81"/>
                    </a:lnTo>
                    <a:lnTo>
                      <a:pt x="410" y="83"/>
                    </a:lnTo>
                    <a:lnTo>
                      <a:pt x="412" y="85"/>
                    </a:lnTo>
                    <a:lnTo>
                      <a:pt x="417" y="90"/>
                    </a:lnTo>
                    <a:lnTo>
                      <a:pt x="420" y="92"/>
                    </a:lnTo>
                    <a:lnTo>
                      <a:pt x="424" y="92"/>
                    </a:lnTo>
                    <a:lnTo>
                      <a:pt x="427" y="93"/>
                    </a:lnTo>
                    <a:lnTo>
                      <a:pt x="434" y="95"/>
                    </a:lnTo>
                    <a:lnTo>
                      <a:pt x="437" y="95"/>
                    </a:lnTo>
                    <a:lnTo>
                      <a:pt x="439" y="97"/>
                    </a:lnTo>
                    <a:lnTo>
                      <a:pt x="442" y="105"/>
                    </a:lnTo>
                    <a:lnTo>
                      <a:pt x="444" y="109"/>
                    </a:lnTo>
                    <a:lnTo>
                      <a:pt x="444" y="110"/>
                    </a:lnTo>
                    <a:lnTo>
                      <a:pt x="442" y="112"/>
                    </a:lnTo>
                    <a:lnTo>
                      <a:pt x="442" y="114"/>
                    </a:lnTo>
                    <a:lnTo>
                      <a:pt x="444" y="114"/>
                    </a:lnTo>
                    <a:lnTo>
                      <a:pt x="446" y="115"/>
                    </a:lnTo>
                    <a:lnTo>
                      <a:pt x="451" y="119"/>
                    </a:lnTo>
                    <a:lnTo>
                      <a:pt x="456" y="124"/>
                    </a:lnTo>
                    <a:lnTo>
                      <a:pt x="461" y="129"/>
                    </a:lnTo>
                    <a:lnTo>
                      <a:pt x="461" y="131"/>
                    </a:lnTo>
                    <a:lnTo>
                      <a:pt x="461" y="134"/>
                    </a:lnTo>
                    <a:lnTo>
                      <a:pt x="461" y="136"/>
                    </a:lnTo>
                    <a:lnTo>
                      <a:pt x="461" y="137"/>
                    </a:lnTo>
                    <a:lnTo>
                      <a:pt x="465" y="141"/>
                    </a:lnTo>
                    <a:lnTo>
                      <a:pt x="465" y="142"/>
                    </a:lnTo>
                    <a:lnTo>
                      <a:pt x="466" y="142"/>
                    </a:lnTo>
                    <a:lnTo>
                      <a:pt x="468" y="142"/>
                    </a:lnTo>
                    <a:lnTo>
                      <a:pt x="470" y="144"/>
                    </a:lnTo>
                    <a:lnTo>
                      <a:pt x="471" y="144"/>
                    </a:lnTo>
                    <a:lnTo>
                      <a:pt x="476" y="147"/>
                    </a:lnTo>
                    <a:lnTo>
                      <a:pt x="478" y="147"/>
                    </a:lnTo>
                    <a:lnTo>
                      <a:pt x="481" y="151"/>
                    </a:lnTo>
                    <a:lnTo>
                      <a:pt x="481" y="153"/>
                    </a:lnTo>
                    <a:lnTo>
                      <a:pt x="481" y="156"/>
                    </a:lnTo>
                    <a:lnTo>
                      <a:pt x="481" y="159"/>
                    </a:lnTo>
                    <a:lnTo>
                      <a:pt x="483" y="161"/>
                    </a:lnTo>
                    <a:lnTo>
                      <a:pt x="485" y="164"/>
                    </a:lnTo>
                    <a:lnTo>
                      <a:pt x="485" y="166"/>
                    </a:lnTo>
                    <a:lnTo>
                      <a:pt x="483" y="173"/>
                    </a:lnTo>
                    <a:lnTo>
                      <a:pt x="483" y="186"/>
                    </a:lnTo>
                    <a:lnTo>
                      <a:pt x="481" y="188"/>
                    </a:lnTo>
                    <a:lnTo>
                      <a:pt x="480" y="188"/>
                    </a:lnTo>
                    <a:lnTo>
                      <a:pt x="478" y="190"/>
                    </a:lnTo>
                    <a:lnTo>
                      <a:pt x="475" y="192"/>
                    </a:lnTo>
                    <a:lnTo>
                      <a:pt x="473" y="193"/>
                    </a:lnTo>
                    <a:lnTo>
                      <a:pt x="473" y="195"/>
                    </a:lnTo>
                    <a:lnTo>
                      <a:pt x="473" y="197"/>
                    </a:lnTo>
                    <a:lnTo>
                      <a:pt x="471" y="202"/>
                    </a:lnTo>
                    <a:lnTo>
                      <a:pt x="471" y="205"/>
                    </a:lnTo>
                    <a:lnTo>
                      <a:pt x="471" y="208"/>
                    </a:lnTo>
                    <a:lnTo>
                      <a:pt x="468" y="215"/>
                    </a:lnTo>
                    <a:lnTo>
                      <a:pt x="463" y="220"/>
                    </a:lnTo>
                    <a:lnTo>
                      <a:pt x="461" y="220"/>
                    </a:lnTo>
                    <a:lnTo>
                      <a:pt x="453" y="224"/>
                    </a:lnTo>
                    <a:lnTo>
                      <a:pt x="449" y="227"/>
                    </a:lnTo>
                    <a:lnTo>
                      <a:pt x="442" y="229"/>
                    </a:lnTo>
                    <a:lnTo>
                      <a:pt x="441" y="230"/>
                    </a:lnTo>
                    <a:lnTo>
                      <a:pt x="439" y="229"/>
                    </a:lnTo>
                    <a:lnTo>
                      <a:pt x="436" y="229"/>
                    </a:lnTo>
                    <a:lnTo>
                      <a:pt x="424" y="232"/>
                    </a:lnTo>
                    <a:lnTo>
                      <a:pt x="422" y="234"/>
                    </a:lnTo>
                    <a:lnTo>
                      <a:pt x="420" y="234"/>
                    </a:lnTo>
                    <a:lnTo>
                      <a:pt x="420" y="236"/>
                    </a:lnTo>
                    <a:lnTo>
                      <a:pt x="419" y="244"/>
                    </a:lnTo>
                    <a:lnTo>
                      <a:pt x="415" y="254"/>
                    </a:lnTo>
                    <a:lnTo>
                      <a:pt x="422" y="261"/>
                    </a:lnTo>
                    <a:lnTo>
                      <a:pt x="424" y="263"/>
                    </a:lnTo>
                    <a:lnTo>
                      <a:pt x="426" y="263"/>
                    </a:lnTo>
                    <a:lnTo>
                      <a:pt x="426" y="264"/>
                    </a:lnTo>
                    <a:lnTo>
                      <a:pt x="429" y="271"/>
                    </a:lnTo>
                    <a:lnTo>
                      <a:pt x="429" y="273"/>
                    </a:lnTo>
                    <a:lnTo>
                      <a:pt x="431" y="275"/>
                    </a:lnTo>
                    <a:lnTo>
                      <a:pt x="431" y="278"/>
                    </a:lnTo>
                    <a:lnTo>
                      <a:pt x="431" y="286"/>
                    </a:lnTo>
                    <a:lnTo>
                      <a:pt x="429" y="290"/>
                    </a:lnTo>
                    <a:lnTo>
                      <a:pt x="427" y="291"/>
                    </a:lnTo>
                    <a:lnTo>
                      <a:pt x="426" y="293"/>
                    </a:lnTo>
                    <a:lnTo>
                      <a:pt x="420" y="302"/>
                    </a:lnTo>
                    <a:lnTo>
                      <a:pt x="420" y="303"/>
                    </a:lnTo>
                    <a:lnTo>
                      <a:pt x="420" y="305"/>
                    </a:lnTo>
                    <a:lnTo>
                      <a:pt x="419" y="315"/>
                    </a:lnTo>
                    <a:lnTo>
                      <a:pt x="419" y="317"/>
                    </a:lnTo>
                    <a:lnTo>
                      <a:pt x="419" y="319"/>
                    </a:lnTo>
                    <a:lnTo>
                      <a:pt x="417" y="320"/>
                    </a:lnTo>
                    <a:lnTo>
                      <a:pt x="414" y="324"/>
                    </a:lnTo>
                    <a:lnTo>
                      <a:pt x="412" y="324"/>
                    </a:lnTo>
                    <a:lnTo>
                      <a:pt x="409" y="324"/>
                    </a:lnTo>
                    <a:lnTo>
                      <a:pt x="405" y="325"/>
                    </a:lnTo>
                    <a:lnTo>
                      <a:pt x="404" y="327"/>
                    </a:lnTo>
                    <a:lnTo>
                      <a:pt x="402" y="327"/>
                    </a:lnTo>
                    <a:lnTo>
                      <a:pt x="398" y="334"/>
                    </a:lnTo>
                    <a:lnTo>
                      <a:pt x="398" y="336"/>
                    </a:lnTo>
                    <a:lnTo>
                      <a:pt x="400" y="336"/>
                    </a:lnTo>
                    <a:lnTo>
                      <a:pt x="402" y="337"/>
                    </a:lnTo>
                    <a:lnTo>
                      <a:pt x="402" y="339"/>
                    </a:lnTo>
                    <a:lnTo>
                      <a:pt x="402" y="341"/>
                    </a:lnTo>
                    <a:lnTo>
                      <a:pt x="402" y="351"/>
                    </a:lnTo>
                    <a:lnTo>
                      <a:pt x="400" y="352"/>
                    </a:lnTo>
                    <a:lnTo>
                      <a:pt x="398" y="352"/>
                    </a:lnTo>
                    <a:lnTo>
                      <a:pt x="393" y="352"/>
                    </a:lnTo>
                    <a:lnTo>
                      <a:pt x="392" y="352"/>
                    </a:lnTo>
                    <a:lnTo>
                      <a:pt x="390" y="349"/>
                    </a:lnTo>
                    <a:lnTo>
                      <a:pt x="382" y="339"/>
                    </a:lnTo>
                    <a:lnTo>
                      <a:pt x="382" y="336"/>
                    </a:lnTo>
                    <a:lnTo>
                      <a:pt x="376" y="330"/>
                    </a:lnTo>
                    <a:lnTo>
                      <a:pt x="375" y="329"/>
                    </a:lnTo>
                    <a:lnTo>
                      <a:pt x="373" y="327"/>
                    </a:lnTo>
                    <a:lnTo>
                      <a:pt x="368" y="329"/>
                    </a:lnTo>
                    <a:lnTo>
                      <a:pt x="366" y="329"/>
                    </a:lnTo>
                    <a:lnTo>
                      <a:pt x="365" y="329"/>
                    </a:lnTo>
                    <a:lnTo>
                      <a:pt x="363" y="329"/>
                    </a:lnTo>
                    <a:lnTo>
                      <a:pt x="356" y="329"/>
                    </a:lnTo>
                    <a:lnTo>
                      <a:pt x="354" y="329"/>
                    </a:lnTo>
                    <a:lnTo>
                      <a:pt x="353" y="330"/>
                    </a:lnTo>
                    <a:lnTo>
                      <a:pt x="351" y="330"/>
                    </a:lnTo>
                    <a:lnTo>
                      <a:pt x="348" y="330"/>
                    </a:lnTo>
                    <a:lnTo>
                      <a:pt x="346" y="330"/>
                    </a:lnTo>
                    <a:lnTo>
                      <a:pt x="339" y="330"/>
                    </a:lnTo>
                    <a:lnTo>
                      <a:pt x="337" y="330"/>
                    </a:lnTo>
                    <a:lnTo>
                      <a:pt x="336" y="330"/>
                    </a:lnTo>
                    <a:lnTo>
                      <a:pt x="334" y="330"/>
                    </a:lnTo>
                    <a:lnTo>
                      <a:pt x="331" y="330"/>
                    </a:lnTo>
                    <a:lnTo>
                      <a:pt x="327" y="332"/>
                    </a:lnTo>
                    <a:lnTo>
                      <a:pt x="326" y="332"/>
                    </a:lnTo>
                    <a:lnTo>
                      <a:pt x="324" y="332"/>
                    </a:lnTo>
                    <a:lnTo>
                      <a:pt x="319" y="332"/>
                    </a:lnTo>
                    <a:lnTo>
                      <a:pt x="317" y="332"/>
                    </a:lnTo>
                    <a:lnTo>
                      <a:pt x="315" y="332"/>
                    </a:lnTo>
                    <a:lnTo>
                      <a:pt x="309" y="332"/>
                    </a:lnTo>
                    <a:lnTo>
                      <a:pt x="304" y="334"/>
                    </a:lnTo>
                    <a:lnTo>
                      <a:pt x="300" y="334"/>
                    </a:lnTo>
                    <a:lnTo>
                      <a:pt x="299" y="334"/>
                    </a:lnTo>
                    <a:lnTo>
                      <a:pt x="297" y="334"/>
                    </a:lnTo>
                    <a:lnTo>
                      <a:pt x="295" y="334"/>
                    </a:lnTo>
                    <a:lnTo>
                      <a:pt x="290" y="334"/>
                    </a:lnTo>
                    <a:lnTo>
                      <a:pt x="288" y="334"/>
                    </a:lnTo>
                    <a:lnTo>
                      <a:pt x="287" y="334"/>
                    </a:lnTo>
                    <a:lnTo>
                      <a:pt x="285" y="334"/>
                    </a:lnTo>
                    <a:lnTo>
                      <a:pt x="283" y="334"/>
                    </a:lnTo>
                    <a:lnTo>
                      <a:pt x="282" y="334"/>
                    </a:lnTo>
                    <a:lnTo>
                      <a:pt x="280" y="334"/>
                    </a:lnTo>
                    <a:lnTo>
                      <a:pt x="270" y="336"/>
                    </a:lnTo>
                    <a:lnTo>
                      <a:pt x="256" y="336"/>
                    </a:lnTo>
                    <a:lnTo>
                      <a:pt x="253" y="336"/>
                    </a:lnTo>
                    <a:lnTo>
                      <a:pt x="251" y="336"/>
                    </a:lnTo>
                    <a:lnTo>
                      <a:pt x="248" y="336"/>
                    </a:lnTo>
                    <a:lnTo>
                      <a:pt x="243" y="336"/>
                    </a:lnTo>
                    <a:lnTo>
                      <a:pt x="241" y="336"/>
                    </a:lnTo>
                    <a:lnTo>
                      <a:pt x="236" y="336"/>
                    </a:lnTo>
                    <a:lnTo>
                      <a:pt x="234" y="336"/>
                    </a:lnTo>
                    <a:lnTo>
                      <a:pt x="234" y="337"/>
                    </a:lnTo>
                    <a:lnTo>
                      <a:pt x="231" y="337"/>
                    </a:lnTo>
                    <a:lnTo>
                      <a:pt x="227" y="337"/>
                    </a:lnTo>
                    <a:lnTo>
                      <a:pt x="226" y="337"/>
                    </a:lnTo>
                    <a:lnTo>
                      <a:pt x="224" y="337"/>
                    </a:lnTo>
                    <a:lnTo>
                      <a:pt x="222" y="337"/>
                    </a:lnTo>
                    <a:lnTo>
                      <a:pt x="221" y="337"/>
                    </a:lnTo>
                    <a:lnTo>
                      <a:pt x="219" y="337"/>
                    </a:lnTo>
                    <a:lnTo>
                      <a:pt x="217" y="337"/>
                    </a:lnTo>
                    <a:lnTo>
                      <a:pt x="214" y="337"/>
                    </a:lnTo>
                    <a:lnTo>
                      <a:pt x="212" y="337"/>
                    </a:lnTo>
                    <a:lnTo>
                      <a:pt x="209" y="337"/>
                    </a:lnTo>
                    <a:lnTo>
                      <a:pt x="207" y="337"/>
                    </a:lnTo>
                    <a:lnTo>
                      <a:pt x="205" y="337"/>
                    </a:lnTo>
                    <a:lnTo>
                      <a:pt x="204" y="337"/>
                    </a:lnTo>
                    <a:lnTo>
                      <a:pt x="202" y="337"/>
                    </a:lnTo>
                    <a:lnTo>
                      <a:pt x="199" y="337"/>
                    </a:lnTo>
                    <a:lnTo>
                      <a:pt x="195" y="339"/>
                    </a:lnTo>
                    <a:lnTo>
                      <a:pt x="193" y="339"/>
                    </a:lnTo>
                    <a:lnTo>
                      <a:pt x="183" y="339"/>
                    </a:lnTo>
                    <a:lnTo>
                      <a:pt x="178" y="339"/>
                    </a:lnTo>
                    <a:lnTo>
                      <a:pt x="177" y="339"/>
                    </a:lnTo>
                    <a:lnTo>
                      <a:pt x="175" y="339"/>
                    </a:lnTo>
                    <a:lnTo>
                      <a:pt x="173" y="339"/>
                    </a:lnTo>
                    <a:lnTo>
                      <a:pt x="168" y="339"/>
                    </a:lnTo>
                    <a:lnTo>
                      <a:pt x="165" y="339"/>
                    </a:lnTo>
                    <a:lnTo>
                      <a:pt x="163" y="339"/>
                    </a:lnTo>
                    <a:lnTo>
                      <a:pt x="160" y="339"/>
                    </a:lnTo>
                    <a:lnTo>
                      <a:pt x="155" y="339"/>
                    </a:lnTo>
                    <a:lnTo>
                      <a:pt x="153" y="339"/>
                    </a:lnTo>
                    <a:lnTo>
                      <a:pt x="148" y="339"/>
                    </a:lnTo>
                    <a:lnTo>
                      <a:pt x="146" y="339"/>
                    </a:lnTo>
                    <a:lnTo>
                      <a:pt x="141" y="339"/>
                    </a:lnTo>
                    <a:lnTo>
                      <a:pt x="139" y="339"/>
                    </a:lnTo>
                    <a:lnTo>
                      <a:pt x="138" y="339"/>
                    </a:lnTo>
                    <a:lnTo>
                      <a:pt x="133" y="339"/>
                    </a:lnTo>
                    <a:lnTo>
                      <a:pt x="131" y="339"/>
                    </a:lnTo>
                    <a:lnTo>
                      <a:pt x="127" y="339"/>
                    </a:lnTo>
                    <a:lnTo>
                      <a:pt x="119" y="339"/>
                    </a:lnTo>
                    <a:lnTo>
                      <a:pt x="117" y="339"/>
                    </a:lnTo>
                    <a:lnTo>
                      <a:pt x="116" y="339"/>
                    </a:lnTo>
                    <a:lnTo>
                      <a:pt x="112" y="339"/>
                    </a:lnTo>
                    <a:lnTo>
                      <a:pt x="109" y="339"/>
                    </a:lnTo>
                    <a:lnTo>
                      <a:pt x="107" y="339"/>
                    </a:lnTo>
                    <a:lnTo>
                      <a:pt x="99" y="339"/>
                    </a:lnTo>
                    <a:lnTo>
                      <a:pt x="97" y="339"/>
                    </a:lnTo>
                    <a:lnTo>
                      <a:pt x="95" y="339"/>
                    </a:lnTo>
                    <a:lnTo>
                      <a:pt x="92" y="339"/>
                    </a:lnTo>
                    <a:lnTo>
                      <a:pt x="88" y="339"/>
                    </a:lnTo>
                    <a:lnTo>
                      <a:pt x="85" y="339"/>
                    </a:lnTo>
                    <a:lnTo>
                      <a:pt x="83" y="339"/>
                    </a:lnTo>
                    <a:lnTo>
                      <a:pt x="82" y="339"/>
                    </a:lnTo>
                    <a:lnTo>
                      <a:pt x="80" y="339"/>
                    </a:lnTo>
                    <a:lnTo>
                      <a:pt x="78" y="339"/>
                    </a:lnTo>
                    <a:lnTo>
                      <a:pt x="75" y="339"/>
                    </a:lnTo>
                    <a:lnTo>
                      <a:pt x="72" y="339"/>
                    </a:lnTo>
                    <a:lnTo>
                      <a:pt x="68" y="339"/>
                    </a:lnTo>
                    <a:lnTo>
                      <a:pt x="66" y="339"/>
                    </a:lnTo>
                    <a:lnTo>
                      <a:pt x="66" y="337"/>
                    </a:lnTo>
                    <a:lnTo>
                      <a:pt x="68" y="336"/>
                    </a:lnTo>
                    <a:lnTo>
                      <a:pt x="65" y="330"/>
                    </a:lnTo>
                    <a:lnTo>
                      <a:pt x="63" y="329"/>
                    </a:lnTo>
                    <a:lnTo>
                      <a:pt x="61" y="329"/>
                    </a:lnTo>
                    <a:lnTo>
                      <a:pt x="60" y="327"/>
                    </a:lnTo>
                    <a:lnTo>
                      <a:pt x="56" y="324"/>
                    </a:lnTo>
                    <a:lnTo>
                      <a:pt x="56" y="322"/>
                    </a:lnTo>
                    <a:lnTo>
                      <a:pt x="56" y="320"/>
                    </a:lnTo>
                    <a:lnTo>
                      <a:pt x="58" y="320"/>
                    </a:lnTo>
                    <a:lnTo>
                      <a:pt x="58" y="319"/>
                    </a:lnTo>
                    <a:lnTo>
                      <a:pt x="60" y="315"/>
                    </a:lnTo>
                    <a:lnTo>
                      <a:pt x="61" y="305"/>
                    </a:lnTo>
                    <a:lnTo>
                      <a:pt x="61" y="303"/>
                    </a:lnTo>
                    <a:lnTo>
                      <a:pt x="61" y="295"/>
                    </a:lnTo>
                    <a:lnTo>
                      <a:pt x="61" y="293"/>
                    </a:lnTo>
                    <a:lnTo>
                      <a:pt x="58" y="291"/>
                    </a:lnTo>
                    <a:lnTo>
                      <a:pt x="58" y="286"/>
                    </a:lnTo>
                    <a:lnTo>
                      <a:pt x="60" y="273"/>
                    </a:lnTo>
                    <a:lnTo>
                      <a:pt x="55" y="271"/>
                    </a:lnTo>
                    <a:lnTo>
                      <a:pt x="55" y="269"/>
                    </a:lnTo>
                    <a:lnTo>
                      <a:pt x="53" y="268"/>
                    </a:lnTo>
                    <a:lnTo>
                      <a:pt x="55" y="268"/>
                    </a:lnTo>
                    <a:lnTo>
                      <a:pt x="56" y="261"/>
                    </a:lnTo>
                    <a:lnTo>
                      <a:pt x="55" y="256"/>
                    </a:lnTo>
                    <a:lnTo>
                      <a:pt x="55" y="254"/>
                    </a:lnTo>
                    <a:lnTo>
                      <a:pt x="53" y="254"/>
                    </a:lnTo>
                    <a:lnTo>
                      <a:pt x="51" y="253"/>
                    </a:lnTo>
                    <a:lnTo>
                      <a:pt x="53" y="247"/>
                    </a:lnTo>
                    <a:lnTo>
                      <a:pt x="53" y="242"/>
                    </a:lnTo>
                    <a:lnTo>
                      <a:pt x="49" y="234"/>
                    </a:lnTo>
                    <a:lnTo>
                      <a:pt x="48" y="232"/>
                    </a:lnTo>
                    <a:lnTo>
                      <a:pt x="46" y="232"/>
                    </a:lnTo>
                    <a:lnTo>
                      <a:pt x="46" y="234"/>
                    </a:lnTo>
                    <a:lnTo>
                      <a:pt x="44" y="234"/>
                    </a:lnTo>
                    <a:lnTo>
                      <a:pt x="41" y="232"/>
                    </a:lnTo>
                    <a:lnTo>
                      <a:pt x="41" y="230"/>
                    </a:lnTo>
                    <a:lnTo>
                      <a:pt x="39" y="222"/>
                    </a:lnTo>
                    <a:lnTo>
                      <a:pt x="41" y="219"/>
                    </a:lnTo>
                    <a:lnTo>
                      <a:pt x="41" y="217"/>
                    </a:lnTo>
                    <a:lnTo>
                      <a:pt x="39" y="214"/>
                    </a:lnTo>
                    <a:lnTo>
                      <a:pt x="41" y="212"/>
                    </a:lnTo>
                    <a:lnTo>
                      <a:pt x="43" y="210"/>
                    </a:lnTo>
                    <a:lnTo>
                      <a:pt x="43" y="202"/>
                    </a:lnTo>
                    <a:lnTo>
                      <a:pt x="43" y="200"/>
                    </a:lnTo>
                    <a:lnTo>
                      <a:pt x="41" y="200"/>
                    </a:lnTo>
                    <a:lnTo>
                      <a:pt x="39" y="198"/>
                    </a:lnTo>
                    <a:lnTo>
                      <a:pt x="38" y="193"/>
                    </a:lnTo>
                    <a:lnTo>
                      <a:pt x="36" y="190"/>
                    </a:lnTo>
                    <a:lnTo>
                      <a:pt x="36" y="188"/>
                    </a:lnTo>
                    <a:lnTo>
                      <a:pt x="38" y="188"/>
                    </a:lnTo>
                    <a:lnTo>
                      <a:pt x="39" y="183"/>
                    </a:lnTo>
                    <a:lnTo>
                      <a:pt x="39" y="181"/>
                    </a:lnTo>
                    <a:lnTo>
                      <a:pt x="31" y="176"/>
                    </a:lnTo>
                    <a:lnTo>
                      <a:pt x="29" y="175"/>
                    </a:lnTo>
                    <a:lnTo>
                      <a:pt x="27" y="173"/>
                    </a:lnTo>
                    <a:lnTo>
                      <a:pt x="27" y="170"/>
                    </a:lnTo>
                    <a:lnTo>
                      <a:pt x="26" y="164"/>
                    </a:lnTo>
                    <a:lnTo>
                      <a:pt x="22" y="159"/>
                    </a:lnTo>
                    <a:lnTo>
                      <a:pt x="21" y="154"/>
                    </a:lnTo>
                    <a:lnTo>
                      <a:pt x="22" y="154"/>
                    </a:lnTo>
                    <a:lnTo>
                      <a:pt x="24" y="153"/>
                    </a:lnTo>
                    <a:lnTo>
                      <a:pt x="24" y="149"/>
                    </a:lnTo>
                    <a:lnTo>
                      <a:pt x="22" y="146"/>
                    </a:lnTo>
                    <a:lnTo>
                      <a:pt x="21" y="142"/>
                    </a:lnTo>
                    <a:lnTo>
                      <a:pt x="19" y="142"/>
                    </a:lnTo>
                    <a:lnTo>
                      <a:pt x="17" y="141"/>
                    </a:lnTo>
                    <a:lnTo>
                      <a:pt x="17" y="139"/>
                    </a:lnTo>
                    <a:lnTo>
                      <a:pt x="17" y="134"/>
                    </a:lnTo>
                    <a:lnTo>
                      <a:pt x="17" y="132"/>
                    </a:lnTo>
                    <a:lnTo>
                      <a:pt x="19" y="129"/>
                    </a:lnTo>
                    <a:lnTo>
                      <a:pt x="21" y="129"/>
                    </a:lnTo>
                    <a:lnTo>
                      <a:pt x="21" y="125"/>
                    </a:lnTo>
                    <a:lnTo>
                      <a:pt x="19" y="125"/>
                    </a:lnTo>
                    <a:lnTo>
                      <a:pt x="19" y="124"/>
                    </a:lnTo>
                    <a:lnTo>
                      <a:pt x="17" y="124"/>
                    </a:lnTo>
                    <a:lnTo>
                      <a:pt x="16" y="124"/>
                    </a:lnTo>
                    <a:lnTo>
                      <a:pt x="14" y="122"/>
                    </a:lnTo>
                    <a:lnTo>
                      <a:pt x="12" y="120"/>
                    </a:lnTo>
                    <a:lnTo>
                      <a:pt x="12" y="119"/>
                    </a:lnTo>
                    <a:lnTo>
                      <a:pt x="12" y="115"/>
                    </a:lnTo>
                    <a:lnTo>
                      <a:pt x="11" y="107"/>
                    </a:lnTo>
                    <a:lnTo>
                      <a:pt x="9" y="103"/>
                    </a:lnTo>
                    <a:lnTo>
                      <a:pt x="5" y="102"/>
                    </a:lnTo>
                    <a:lnTo>
                      <a:pt x="4" y="100"/>
                    </a:lnTo>
                    <a:lnTo>
                      <a:pt x="2" y="98"/>
                    </a:lnTo>
                    <a:lnTo>
                      <a:pt x="0" y="95"/>
                    </a:lnTo>
                    <a:lnTo>
                      <a:pt x="2" y="92"/>
                    </a:lnTo>
                    <a:lnTo>
                      <a:pt x="5" y="85"/>
                    </a:lnTo>
                    <a:lnTo>
                      <a:pt x="7" y="85"/>
                    </a:lnTo>
                    <a:lnTo>
                      <a:pt x="7" y="83"/>
                    </a:lnTo>
                    <a:lnTo>
                      <a:pt x="9" y="81"/>
                    </a:lnTo>
                    <a:lnTo>
                      <a:pt x="11" y="76"/>
                    </a:lnTo>
                    <a:lnTo>
                      <a:pt x="11" y="71"/>
                    </a:lnTo>
                    <a:lnTo>
                      <a:pt x="11" y="68"/>
                    </a:lnTo>
                    <a:lnTo>
                      <a:pt x="11" y="63"/>
                    </a:lnTo>
                    <a:lnTo>
                      <a:pt x="14" y="58"/>
                    </a:lnTo>
                    <a:lnTo>
                      <a:pt x="16" y="56"/>
                    </a:lnTo>
                    <a:lnTo>
                      <a:pt x="16" y="53"/>
                    </a:lnTo>
                    <a:lnTo>
                      <a:pt x="14" y="41"/>
                    </a:lnTo>
                    <a:lnTo>
                      <a:pt x="12" y="41"/>
                    </a:lnTo>
                    <a:lnTo>
                      <a:pt x="7" y="41"/>
                    </a:lnTo>
                    <a:lnTo>
                      <a:pt x="7" y="37"/>
                    </a:lnTo>
                    <a:lnTo>
                      <a:pt x="5" y="36"/>
                    </a:lnTo>
                    <a:lnTo>
                      <a:pt x="5" y="34"/>
                    </a:lnTo>
                    <a:lnTo>
                      <a:pt x="7" y="32"/>
                    </a:lnTo>
                    <a:lnTo>
                      <a:pt x="9" y="32"/>
                    </a:lnTo>
                    <a:lnTo>
                      <a:pt x="11" y="31"/>
                    </a:lnTo>
                    <a:lnTo>
                      <a:pt x="11" y="24"/>
                    </a:lnTo>
                    <a:lnTo>
                      <a:pt x="11" y="22"/>
                    </a:lnTo>
                    <a:lnTo>
                      <a:pt x="11" y="20"/>
                    </a:lnTo>
                    <a:lnTo>
                      <a:pt x="9" y="20"/>
                    </a:lnTo>
                    <a:lnTo>
                      <a:pt x="7" y="19"/>
                    </a:lnTo>
                    <a:lnTo>
                      <a:pt x="5" y="17"/>
                    </a:lnTo>
                    <a:lnTo>
                      <a:pt x="4" y="14"/>
                    </a:lnTo>
                    <a:lnTo>
                      <a:pt x="5" y="12"/>
                    </a:lnTo>
                    <a:lnTo>
                      <a:pt x="5" y="10"/>
                    </a:lnTo>
                    <a:lnTo>
                      <a:pt x="5" y="9"/>
                    </a:lnTo>
                    <a:lnTo>
                      <a:pt x="16" y="9"/>
                    </a:lnTo>
                    <a:lnTo>
                      <a:pt x="22" y="9"/>
                    </a:lnTo>
                    <a:lnTo>
                      <a:pt x="24" y="9"/>
                    </a:lnTo>
                    <a:lnTo>
                      <a:pt x="33" y="9"/>
                    </a:lnTo>
                    <a:lnTo>
                      <a:pt x="34" y="9"/>
                    </a:lnTo>
                    <a:lnTo>
                      <a:pt x="44" y="9"/>
                    </a:lnTo>
                    <a:lnTo>
                      <a:pt x="58" y="9"/>
                    </a:lnTo>
                    <a:lnTo>
                      <a:pt x="60" y="9"/>
                    </a:lnTo>
                    <a:lnTo>
                      <a:pt x="61" y="9"/>
                    </a:lnTo>
                    <a:lnTo>
                      <a:pt x="66" y="9"/>
                    </a:lnTo>
                    <a:lnTo>
                      <a:pt x="83" y="9"/>
                    </a:lnTo>
                    <a:lnTo>
                      <a:pt x="85" y="9"/>
                    </a:lnTo>
                    <a:lnTo>
                      <a:pt x="87" y="9"/>
                    </a:lnTo>
                    <a:lnTo>
                      <a:pt x="88" y="9"/>
                    </a:lnTo>
                    <a:lnTo>
                      <a:pt x="92" y="9"/>
                    </a:lnTo>
                    <a:lnTo>
                      <a:pt x="94" y="9"/>
                    </a:lnTo>
                    <a:lnTo>
                      <a:pt x="102" y="9"/>
                    </a:lnTo>
                    <a:lnTo>
                      <a:pt x="105" y="9"/>
                    </a:lnTo>
                    <a:lnTo>
                      <a:pt x="107" y="9"/>
                    </a:lnTo>
                    <a:lnTo>
                      <a:pt x="109" y="9"/>
                    </a:lnTo>
                    <a:lnTo>
                      <a:pt x="112" y="9"/>
                    </a:lnTo>
                    <a:lnTo>
                      <a:pt x="117" y="9"/>
                    </a:lnTo>
                    <a:lnTo>
                      <a:pt x="119" y="9"/>
                    </a:lnTo>
                    <a:lnTo>
                      <a:pt x="121" y="9"/>
                    </a:lnTo>
                    <a:lnTo>
                      <a:pt x="122" y="9"/>
                    </a:lnTo>
                    <a:lnTo>
                      <a:pt x="124" y="9"/>
                    </a:lnTo>
                    <a:lnTo>
                      <a:pt x="126" y="9"/>
                    </a:lnTo>
                    <a:lnTo>
                      <a:pt x="127" y="9"/>
                    </a:lnTo>
                    <a:lnTo>
                      <a:pt x="129" y="9"/>
                    </a:lnTo>
                    <a:lnTo>
                      <a:pt x="131" y="9"/>
                    </a:lnTo>
                    <a:lnTo>
                      <a:pt x="149" y="9"/>
                    </a:lnTo>
                    <a:lnTo>
                      <a:pt x="153" y="9"/>
                    </a:lnTo>
                    <a:lnTo>
                      <a:pt x="160" y="9"/>
                    </a:lnTo>
                    <a:lnTo>
                      <a:pt x="161" y="9"/>
                    </a:lnTo>
                    <a:lnTo>
                      <a:pt x="165" y="9"/>
                    </a:lnTo>
                    <a:lnTo>
                      <a:pt x="166" y="9"/>
                    </a:lnTo>
                    <a:lnTo>
                      <a:pt x="175" y="9"/>
                    </a:lnTo>
                    <a:lnTo>
                      <a:pt x="185" y="7"/>
                    </a:lnTo>
                    <a:lnTo>
                      <a:pt x="187" y="7"/>
                    </a:lnTo>
                    <a:lnTo>
                      <a:pt x="195" y="7"/>
                    </a:lnTo>
                    <a:lnTo>
                      <a:pt x="209" y="7"/>
                    </a:lnTo>
                    <a:lnTo>
                      <a:pt x="214" y="7"/>
                    </a:lnTo>
                    <a:lnTo>
                      <a:pt x="216" y="7"/>
                    </a:lnTo>
                    <a:lnTo>
                      <a:pt x="219" y="7"/>
                    </a:lnTo>
                    <a:lnTo>
                      <a:pt x="221" y="7"/>
                    </a:lnTo>
                    <a:lnTo>
                      <a:pt x="224" y="7"/>
                    </a:lnTo>
                    <a:lnTo>
                      <a:pt x="226" y="7"/>
                    </a:lnTo>
                    <a:lnTo>
                      <a:pt x="227" y="7"/>
                    </a:lnTo>
                    <a:lnTo>
                      <a:pt x="231" y="7"/>
                    </a:lnTo>
                    <a:lnTo>
                      <a:pt x="232" y="7"/>
                    </a:lnTo>
                    <a:lnTo>
                      <a:pt x="236" y="7"/>
                    </a:lnTo>
                    <a:lnTo>
                      <a:pt x="238" y="7"/>
                    </a:lnTo>
                    <a:lnTo>
                      <a:pt x="246" y="7"/>
                    </a:lnTo>
                    <a:lnTo>
                      <a:pt x="249" y="7"/>
                    </a:lnTo>
                    <a:lnTo>
                      <a:pt x="263" y="5"/>
                    </a:lnTo>
                    <a:lnTo>
                      <a:pt x="265" y="5"/>
                    </a:lnTo>
                    <a:lnTo>
                      <a:pt x="266" y="5"/>
                    </a:lnTo>
                    <a:lnTo>
                      <a:pt x="275" y="5"/>
                    </a:lnTo>
                    <a:lnTo>
                      <a:pt x="282" y="5"/>
                    </a:lnTo>
                    <a:lnTo>
                      <a:pt x="285" y="5"/>
                    </a:lnTo>
                    <a:lnTo>
                      <a:pt x="287" y="5"/>
                    </a:lnTo>
                    <a:lnTo>
                      <a:pt x="288" y="5"/>
                    </a:lnTo>
                    <a:lnTo>
                      <a:pt x="290" y="5"/>
                    </a:lnTo>
                    <a:lnTo>
                      <a:pt x="292" y="5"/>
                    </a:lnTo>
                    <a:lnTo>
                      <a:pt x="299" y="5"/>
                    </a:lnTo>
                    <a:lnTo>
                      <a:pt x="305" y="3"/>
                    </a:lnTo>
                    <a:lnTo>
                      <a:pt x="307" y="3"/>
                    </a:lnTo>
                    <a:lnTo>
                      <a:pt x="309" y="3"/>
                    </a:lnTo>
                    <a:lnTo>
                      <a:pt x="310" y="3"/>
                    </a:lnTo>
                    <a:lnTo>
                      <a:pt x="312" y="3"/>
                    </a:lnTo>
                    <a:lnTo>
                      <a:pt x="319" y="3"/>
                    </a:lnTo>
                    <a:lnTo>
                      <a:pt x="324" y="3"/>
                    </a:lnTo>
                    <a:lnTo>
                      <a:pt x="326" y="3"/>
                    </a:lnTo>
                    <a:lnTo>
                      <a:pt x="331" y="3"/>
                    </a:lnTo>
                    <a:lnTo>
                      <a:pt x="332" y="3"/>
                    </a:lnTo>
                    <a:lnTo>
                      <a:pt x="343" y="3"/>
                    </a:lnTo>
                    <a:lnTo>
                      <a:pt x="351" y="2"/>
                    </a:lnTo>
                    <a:lnTo>
                      <a:pt x="353" y="2"/>
                    </a:lnTo>
                    <a:lnTo>
                      <a:pt x="354" y="2"/>
                    </a:lnTo>
                    <a:lnTo>
                      <a:pt x="356" y="2"/>
                    </a:lnTo>
                    <a:lnTo>
                      <a:pt x="358" y="2"/>
                    </a:lnTo>
                    <a:lnTo>
                      <a:pt x="361" y="2"/>
                    </a:lnTo>
                    <a:lnTo>
                      <a:pt x="363" y="2"/>
                    </a:lnTo>
                    <a:lnTo>
                      <a:pt x="365" y="2"/>
                    </a:lnTo>
                    <a:lnTo>
                      <a:pt x="366" y="2"/>
                    </a:lnTo>
                    <a:lnTo>
                      <a:pt x="368" y="2"/>
                    </a:lnTo>
                    <a:lnTo>
                      <a:pt x="371" y="2"/>
                    </a:lnTo>
                    <a:lnTo>
                      <a:pt x="373" y="2"/>
                    </a:lnTo>
                    <a:lnTo>
                      <a:pt x="376" y="2"/>
                    </a:lnTo>
                    <a:lnTo>
                      <a:pt x="378" y="2"/>
                    </a:lnTo>
                    <a:lnTo>
                      <a:pt x="380" y="2"/>
                    </a:lnTo>
                    <a:lnTo>
                      <a:pt x="383" y="0"/>
                    </a:lnTo>
                    <a:lnTo>
                      <a:pt x="385" y="0"/>
                    </a:lnTo>
                    <a:lnTo>
                      <a:pt x="395"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Freeform 306"/>
              <p:cNvSpPr>
                <a:spLocks/>
              </p:cNvSpPr>
              <p:nvPr/>
            </p:nvSpPr>
            <p:spPr bwMode="auto">
              <a:xfrm>
                <a:off x="6162676" y="2108200"/>
                <a:ext cx="769938" cy="558800"/>
              </a:xfrm>
              <a:custGeom>
                <a:avLst/>
                <a:gdLst>
                  <a:gd name="T0" fmla="*/ 409 w 485"/>
                  <a:gd name="T1" fmla="*/ 29 h 352"/>
                  <a:gd name="T2" fmla="*/ 402 w 485"/>
                  <a:gd name="T3" fmla="*/ 53 h 352"/>
                  <a:gd name="T4" fmla="*/ 410 w 485"/>
                  <a:gd name="T5" fmla="*/ 81 h 352"/>
                  <a:gd name="T6" fmla="*/ 434 w 485"/>
                  <a:gd name="T7" fmla="*/ 95 h 352"/>
                  <a:gd name="T8" fmla="*/ 442 w 485"/>
                  <a:gd name="T9" fmla="*/ 114 h 352"/>
                  <a:gd name="T10" fmla="*/ 461 w 485"/>
                  <a:gd name="T11" fmla="*/ 134 h 352"/>
                  <a:gd name="T12" fmla="*/ 470 w 485"/>
                  <a:gd name="T13" fmla="*/ 144 h 352"/>
                  <a:gd name="T14" fmla="*/ 481 w 485"/>
                  <a:gd name="T15" fmla="*/ 159 h 352"/>
                  <a:gd name="T16" fmla="*/ 480 w 485"/>
                  <a:gd name="T17" fmla="*/ 188 h 352"/>
                  <a:gd name="T18" fmla="*/ 471 w 485"/>
                  <a:gd name="T19" fmla="*/ 205 h 352"/>
                  <a:gd name="T20" fmla="*/ 442 w 485"/>
                  <a:gd name="T21" fmla="*/ 229 h 352"/>
                  <a:gd name="T22" fmla="*/ 420 w 485"/>
                  <a:gd name="T23" fmla="*/ 236 h 352"/>
                  <a:gd name="T24" fmla="*/ 429 w 485"/>
                  <a:gd name="T25" fmla="*/ 271 h 352"/>
                  <a:gd name="T26" fmla="*/ 426 w 485"/>
                  <a:gd name="T27" fmla="*/ 293 h 352"/>
                  <a:gd name="T28" fmla="*/ 417 w 485"/>
                  <a:gd name="T29" fmla="*/ 320 h 352"/>
                  <a:gd name="T30" fmla="*/ 398 w 485"/>
                  <a:gd name="T31" fmla="*/ 334 h 352"/>
                  <a:gd name="T32" fmla="*/ 400 w 485"/>
                  <a:gd name="T33" fmla="*/ 352 h 352"/>
                  <a:gd name="T34" fmla="*/ 376 w 485"/>
                  <a:gd name="T35" fmla="*/ 330 h 352"/>
                  <a:gd name="T36" fmla="*/ 356 w 485"/>
                  <a:gd name="T37" fmla="*/ 329 h 352"/>
                  <a:gd name="T38" fmla="*/ 337 w 485"/>
                  <a:gd name="T39" fmla="*/ 330 h 352"/>
                  <a:gd name="T40" fmla="*/ 319 w 485"/>
                  <a:gd name="T41" fmla="*/ 332 h 352"/>
                  <a:gd name="T42" fmla="*/ 297 w 485"/>
                  <a:gd name="T43" fmla="*/ 334 h 352"/>
                  <a:gd name="T44" fmla="*/ 282 w 485"/>
                  <a:gd name="T45" fmla="*/ 334 h 352"/>
                  <a:gd name="T46" fmla="*/ 243 w 485"/>
                  <a:gd name="T47" fmla="*/ 336 h 352"/>
                  <a:gd name="T48" fmla="*/ 226 w 485"/>
                  <a:gd name="T49" fmla="*/ 337 h 352"/>
                  <a:gd name="T50" fmla="*/ 212 w 485"/>
                  <a:gd name="T51" fmla="*/ 337 h 352"/>
                  <a:gd name="T52" fmla="*/ 195 w 485"/>
                  <a:gd name="T53" fmla="*/ 339 h 352"/>
                  <a:gd name="T54" fmla="*/ 168 w 485"/>
                  <a:gd name="T55" fmla="*/ 339 h 352"/>
                  <a:gd name="T56" fmla="*/ 146 w 485"/>
                  <a:gd name="T57" fmla="*/ 339 h 352"/>
                  <a:gd name="T58" fmla="*/ 119 w 485"/>
                  <a:gd name="T59" fmla="*/ 339 h 352"/>
                  <a:gd name="T60" fmla="*/ 97 w 485"/>
                  <a:gd name="T61" fmla="*/ 339 h 352"/>
                  <a:gd name="T62" fmla="*/ 80 w 485"/>
                  <a:gd name="T63" fmla="*/ 339 h 352"/>
                  <a:gd name="T64" fmla="*/ 68 w 485"/>
                  <a:gd name="T65" fmla="*/ 336 h 352"/>
                  <a:gd name="T66" fmla="*/ 56 w 485"/>
                  <a:gd name="T67" fmla="*/ 320 h 352"/>
                  <a:gd name="T68" fmla="*/ 61 w 485"/>
                  <a:gd name="T69" fmla="*/ 293 h 352"/>
                  <a:gd name="T70" fmla="*/ 55 w 485"/>
                  <a:gd name="T71" fmla="*/ 268 h 352"/>
                  <a:gd name="T72" fmla="*/ 53 w 485"/>
                  <a:gd name="T73" fmla="*/ 242 h 352"/>
                  <a:gd name="T74" fmla="*/ 41 w 485"/>
                  <a:gd name="T75" fmla="*/ 230 h 352"/>
                  <a:gd name="T76" fmla="*/ 43 w 485"/>
                  <a:gd name="T77" fmla="*/ 202 h 352"/>
                  <a:gd name="T78" fmla="*/ 38 w 485"/>
                  <a:gd name="T79" fmla="*/ 188 h 352"/>
                  <a:gd name="T80" fmla="*/ 26 w 485"/>
                  <a:gd name="T81" fmla="*/ 164 h 352"/>
                  <a:gd name="T82" fmla="*/ 21 w 485"/>
                  <a:gd name="T83" fmla="*/ 142 h 352"/>
                  <a:gd name="T84" fmla="*/ 21 w 485"/>
                  <a:gd name="T85" fmla="*/ 129 h 352"/>
                  <a:gd name="T86" fmla="*/ 12 w 485"/>
                  <a:gd name="T87" fmla="*/ 120 h 352"/>
                  <a:gd name="T88" fmla="*/ 2 w 485"/>
                  <a:gd name="T89" fmla="*/ 98 h 352"/>
                  <a:gd name="T90" fmla="*/ 11 w 485"/>
                  <a:gd name="T91" fmla="*/ 76 h 352"/>
                  <a:gd name="T92" fmla="*/ 14 w 485"/>
                  <a:gd name="T93" fmla="*/ 41 h 352"/>
                  <a:gd name="T94" fmla="*/ 9 w 485"/>
                  <a:gd name="T95" fmla="*/ 32 h 352"/>
                  <a:gd name="T96" fmla="*/ 5 w 485"/>
                  <a:gd name="T97" fmla="*/ 17 h 352"/>
                  <a:gd name="T98" fmla="*/ 24 w 485"/>
                  <a:gd name="T99" fmla="*/ 9 h 352"/>
                  <a:gd name="T100" fmla="*/ 66 w 485"/>
                  <a:gd name="T101" fmla="*/ 9 h 352"/>
                  <a:gd name="T102" fmla="*/ 102 w 485"/>
                  <a:gd name="T103" fmla="*/ 9 h 352"/>
                  <a:gd name="T104" fmla="*/ 121 w 485"/>
                  <a:gd name="T105" fmla="*/ 9 h 352"/>
                  <a:gd name="T106" fmla="*/ 149 w 485"/>
                  <a:gd name="T107" fmla="*/ 9 h 352"/>
                  <a:gd name="T108" fmla="*/ 185 w 485"/>
                  <a:gd name="T109" fmla="*/ 7 h 352"/>
                  <a:gd name="T110" fmla="*/ 221 w 485"/>
                  <a:gd name="T111" fmla="*/ 7 h 352"/>
                  <a:gd name="T112" fmla="*/ 238 w 485"/>
                  <a:gd name="T113" fmla="*/ 7 h 352"/>
                  <a:gd name="T114" fmla="*/ 282 w 485"/>
                  <a:gd name="T115" fmla="*/ 5 h 352"/>
                  <a:gd name="T116" fmla="*/ 305 w 485"/>
                  <a:gd name="T117" fmla="*/ 3 h 352"/>
                  <a:gd name="T118" fmla="*/ 326 w 485"/>
                  <a:gd name="T119" fmla="*/ 3 h 352"/>
                  <a:gd name="T120" fmla="*/ 356 w 485"/>
                  <a:gd name="T121" fmla="*/ 2 h 352"/>
                  <a:gd name="T122" fmla="*/ 371 w 485"/>
                  <a:gd name="T123" fmla="*/ 2 h 352"/>
                  <a:gd name="T124" fmla="*/ 395 w 485"/>
                  <a:gd name="T1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352">
                    <a:moveTo>
                      <a:pt x="395" y="0"/>
                    </a:moveTo>
                    <a:lnTo>
                      <a:pt x="397" y="9"/>
                    </a:lnTo>
                    <a:lnTo>
                      <a:pt x="397" y="15"/>
                    </a:lnTo>
                    <a:lnTo>
                      <a:pt x="405" y="20"/>
                    </a:lnTo>
                    <a:lnTo>
                      <a:pt x="407" y="24"/>
                    </a:lnTo>
                    <a:lnTo>
                      <a:pt x="409" y="27"/>
                    </a:lnTo>
                    <a:lnTo>
                      <a:pt x="409" y="29"/>
                    </a:lnTo>
                    <a:lnTo>
                      <a:pt x="404" y="39"/>
                    </a:lnTo>
                    <a:lnTo>
                      <a:pt x="402" y="41"/>
                    </a:lnTo>
                    <a:lnTo>
                      <a:pt x="400" y="41"/>
                    </a:lnTo>
                    <a:lnTo>
                      <a:pt x="400" y="42"/>
                    </a:lnTo>
                    <a:lnTo>
                      <a:pt x="400" y="48"/>
                    </a:lnTo>
                    <a:lnTo>
                      <a:pt x="400" y="49"/>
                    </a:lnTo>
                    <a:lnTo>
                      <a:pt x="402" y="53"/>
                    </a:lnTo>
                    <a:lnTo>
                      <a:pt x="402" y="58"/>
                    </a:lnTo>
                    <a:lnTo>
                      <a:pt x="404" y="66"/>
                    </a:lnTo>
                    <a:lnTo>
                      <a:pt x="404" y="68"/>
                    </a:lnTo>
                    <a:lnTo>
                      <a:pt x="407" y="68"/>
                    </a:lnTo>
                    <a:lnTo>
                      <a:pt x="407" y="70"/>
                    </a:lnTo>
                    <a:lnTo>
                      <a:pt x="410" y="78"/>
                    </a:lnTo>
                    <a:lnTo>
                      <a:pt x="410" y="81"/>
                    </a:lnTo>
                    <a:lnTo>
                      <a:pt x="410" y="83"/>
                    </a:lnTo>
                    <a:lnTo>
                      <a:pt x="412" y="85"/>
                    </a:lnTo>
                    <a:lnTo>
                      <a:pt x="417" y="90"/>
                    </a:lnTo>
                    <a:lnTo>
                      <a:pt x="420" y="92"/>
                    </a:lnTo>
                    <a:lnTo>
                      <a:pt x="424" y="92"/>
                    </a:lnTo>
                    <a:lnTo>
                      <a:pt x="427" y="93"/>
                    </a:lnTo>
                    <a:lnTo>
                      <a:pt x="434" y="95"/>
                    </a:lnTo>
                    <a:lnTo>
                      <a:pt x="437" y="95"/>
                    </a:lnTo>
                    <a:lnTo>
                      <a:pt x="439" y="97"/>
                    </a:lnTo>
                    <a:lnTo>
                      <a:pt x="442" y="105"/>
                    </a:lnTo>
                    <a:lnTo>
                      <a:pt x="444" y="109"/>
                    </a:lnTo>
                    <a:lnTo>
                      <a:pt x="444" y="110"/>
                    </a:lnTo>
                    <a:lnTo>
                      <a:pt x="442" y="112"/>
                    </a:lnTo>
                    <a:lnTo>
                      <a:pt x="442" y="114"/>
                    </a:lnTo>
                    <a:lnTo>
                      <a:pt x="444" y="114"/>
                    </a:lnTo>
                    <a:lnTo>
                      <a:pt x="446" y="115"/>
                    </a:lnTo>
                    <a:lnTo>
                      <a:pt x="451" y="119"/>
                    </a:lnTo>
                    <a:lnTo>
                      <a:pt x="456" y="124"/>
                    </a:lnTo>
                    <a:lnTo>
                      <a:pt x="461" y="129"/>
                    </a:lnTo>
                    <a:lnTo>
                      <a:pt x="461" y="131"/>
                    </a:lnTo>
                    <a:lnTo>
                      <a:pt x="461" y="134"/>
                    </a:lnTo>
                    <a:lnTo>
                      <a:pt x="461" y="136"/>
                    </a:lnTo>
                    <a:lnTo>
                      <a:pt x="461" y="137"/>
                    </a:lnTo>
                    <a:lnTo>
                      <a:pt x="465" y="141"/>
                    </a:lnTo>
                    <a:lnTo>
                      <a:pt x="465" y="142"/>
                    </a:lnTo>
                    <a:lnTo>
                      <a:pt x="466" y="142"/>
                    </a:lnTo>
                    <a:lnTo>
                      <a:pt x="468" y="142"/>
                    </a:lnTo>
                    <a:lnTo>
                      <a:pt x="470" y="144"/>
                    </a:lnTo>
                    <a:lnTo>
                      <a:pt x="471" y="144"/>
                    </a:lnTo>
                    <a:lnTo>
                      <a:pt x="476" y="147"/>
                    </a:lnTo>
                    <a:lnTo>
                      <a:pt x="478" y="147"/>
                    </a:lnTo>
                    <a:lnTo>
                      <a:pt x="481" y="151"/>
                    </a:lnTo>
                    <a:lnTo>
                      <a:pt x="481" y="153"/>
                    </a:lnTo>
                    <a:lnTo>
                      <a:pt x="481" y="156"/>
                    </a:lnTo>
                    <a:lnTo>
                      <a:pt x="481" y="159"/>
                    </a:lnTo>
                    <a:lnTo>
                      <a:pt x="483" y="161"/>
                    </a:lnTo>
                    <a:lnTo>
                      <a:pt x="485" y="164"/>
                    </a:lnTo>
                    <a:lnTo>
                      <a:pt x="485" y="166"/>
                    </a:lnTo>
                    <a:lnTo>
                      <a:pt x="483" y="173"/>
                    </a:lnTo>
                    <a:lnTo>
                      <a:pt x="483" y="186"/>
                    </a:lnTo>
                    <a:lnTo>
                      <a:pt x="481" y="188"/>
                    </a:lnTo>
                    <a:lnTo>
                      <a:pt x="480" y="188"/>
                    </a:lnTo>
                    <a:lnTo>
                      <a:pt x="478" y="190"/>
                    </a:lnTo>
                    <a:lnTo>
                      <a:pt x="475" y="192"/>
                    </a:lnTo>
                    <a:lnTo>
                      <a:pt x="473" y="193"/>
                    </a:lnTo>
                    <a:lnTo>
                      <a:pt x="473" y="195"/>
                    </a:lnTo>
                    <a:lnTo>
                      <a:pt x="473" y="197"/>
                    </a:lnTo>
                    <a:lnTo>
                      <a:pt x="471" y="202"/>
                    </a:lnTo>
                    <a:lnTo>
                      <a:pt x="471" y="205"/>
                    </a:lnTo>
                    <a:lnTo>
                      <a:pt x="471" y="208"/>
                    </a:lnTo>
                    <a:lnTo>
                      <a:pt x="468" y="215"/>
                    </a:lnTo>
                    <a:lnTo>
                      <a:pt x="463" y="220"/>
                    </a:lnTo>
                    <a:lnTo>
                      <a:pt x="461" y="220"/>
                    </a:lnTo>
                    <a:lnTo>
                      <a:pt x="453" y="224"/>
                    </a:lnTo>
                    <a:lnTo>
                      <a:pt x="449" y="227"/>
                    </a:lnTo>
                    <a:lnTo>
                      <a:pt x="442" y="229"/>
                    </a:lnTo>
                    <a:lnTo>
                      <a:pt x="441" y="230"/>
                    </a:lnTo>
                    <a:lnTo>
                      <a:pt x="439" y="229"/>
                    </a:lnTo>
                    <a:lnTo>
                      <a:pt x="436" y="229"/>
                    </a:lnTo>
                    <a:lnTo>
                      <a:pt x="424" y="232"/>
                    </a:lnTo>
                    <a:lnTo>
                      <a:pt x="422" y="234"/>
                    </a:lnTo>
                    <a:lnTo>
                      <a:pt x="420" y="234"/>
                    </a:lnTo>
                    <a:lnTo>
                      <a:pt x="420" y="236"/>
                    </a:lnTo>
                    <a:lnTo>
                      <a:pt x="419" y="244"/>
                    </a:lnTo>
                    <a:lnTo>
                      <a:pt x="415" y="254"/>
                    </a:lnTo>
                    <a:lnTo>
                      <a:pt x="422" y="261"/>
                    </a:lnTo>
                    <a:lnTo>
                      <a:pt x="424" y="263"/>
                    </a:lnTo>
                    <a:lnTo>
                      <a:pt x="426" y="263"/>
                    </a:lnTo>
                    <a:lnTo>
                      <a:pt x="426" y="264"/>
                    </a:lnTo>
                    <a:lnTo>
                      <a:pt x="429" y="271"/>
                    </a:lnTo>
                    <a:lnTo>
                      <a:pt x="429" y="273"/>
                    </a:lnTo>
                    <a:lnTo>
                      <a:pt x="431" y="275"/>
                    </a:lnTo>
                    <a:lnTo>
                      <a:pt x="431" y="278"/>
                    </a:lnTo>
                    <a:lnTo>
                      <a:pt x="431" y="286"/>
                    </a:lnTo>
                    <a:lnTo>
                      <a:pt x="429" y="290"/>
                    </a:lnTo>
                    <a:lnTo>
                      <a:pt x="427" y="291"/>
                    </a:lnTo>
                    <a:lnTo>
                      <a:pt x="426" y="293"/>
                    </a:lnTo>
                    <a:lnTo>
                      <a:pt x="420" y="302"/>
                    </a:lnTo>
                    <a:lnTo>
                      <a:pt x="420" y="303"/>
                    </a:lnTo>
                    <a:lnTo>
                      <a:pt x="420" y="305"/>
                    </a:lnTo>
                    <a:lnTo>
                      <a:pt x="419" y="315"/>
                    </a:lnTo>
                    <a:lnTo>
                      <a:pt x="419" y="317"/>
                    </a:lnTo>
                    <a:lnTo>
                      <a:pt x="419" y="319"/>
                    </a:lnTo>
                    <a:lnTo>
                      <a:pt x="417" y="320"/>
                    </a:lnTo>
                    <a:lnTo>
                      <a:pt x="414" y="324"/>
                    </a:lnTo>
                    <a:lnTo>
                      <a:pt x="412" y="324"/>
                    </a:lnTo>
                    <a:lnTo>
                      <a:pt x="409" y="324"/>
                    </a:lnTo>
                    <a:lnTo>
                      <a:pt x="405" y="325"/>
                    </a:lnTo>
                    <a:lnTo>
                      <a:pt x="404" y="327"/>
                    </a:lnTo>
                    <a:lnTo>
                      <a:pt x="402" y="327"/>
                    </a:lnTo>
                    <a:lnTo>
                      <a:pt x="398" y="334"/>
                    </a:lnTo>
                    <a:lnTo>
                      <a:pt x="398" y="336"/>
                    </a:lnTo>
                    <a:lnTo>
                      <a:pt x="400" y="336"/>
                    </a:lnTo>
                    <a:lnTo>
                      <a:pt x="402" y="337"/>
                    </a:lnTo>
                    <a:lnTo>
                      <a:pt x="402" y="339"/>
                    </a:lnTo>
                    <a:lnTo>
                      <a:pt x="402" y="341"/>
                    </a:lnTo>
                    <a:lnTo>
                      <a:pt x="402" y="351"/>
                    </a:lnTo>
                    <a:lnTo>
                      <a:pt x="400" y="352"/>
                    </a:lnTo>
                    <a:lnTo>
                      <a:pt x="398" y="352"/>
                    </a:lnTo>
                    <a:lnTo>
                      <a:pt x="393" y="352"/>
                    </a:lnTo>
                    <a:lnTo>
                      <a:pt x="392" y="352"/>
                    </a:lnTo>
                    <a:lnTo>
                      <a:pt x="390" y="349"/>
                    </a:lnTo>
                    <a:lnTo>
                      <a:pt x="382" y="339"/>
                    </a:lnTo>
                    <a:lnTo>
                      <a:pt x="382" y="336"/>
                    </a:lnTo>
                    <a:lnTo>
                      <a:pt x="376" y="330"/>
                    </a:lnTo>
                    <a:lnTo>
                      <a:pt x="375" y="329"/>
                    </a:lnTo>
                    <a:lnTo>
                      <a:pt x="373" y="327"/>
                    </a:lnTo>
                    <a:lnTo>
                      <a:pt x="368" y="329"/>
                    </a:lnTo>
                    <a:lnTo>
                      <a:pt x="366" y="329"/>
                    </a:lnTo>
                    <a:lnTo>
                      <a:pt x="365" y="329"/>
                    </a:lnTo>
                    <a:lnTo>
                      <a:pt x="363" y="329"/>
                    </a:lnTo>
                    <a:lnTo>
                      <a:pt x="356" y="329"/>
                    </a:lnTo>
                    <a:lnTo>
                      <a:pt x="354" y="329"/>
                    </a:lnTo>
                    <a:lnTo>
                      <a:pt x="353" y="330"/>
                    </a:lnTo>
                    <a:lnTo>
                      <a:pt x="351" y="330"/>
                    </a:lnTo>
                    <a:lnTo>
                      <a:pt x="348" y="330"/>
                    </a:lnTo>
                    <a:lnTo>
                      <a:pt x="346" y="330"/>
                    </a:lnTo>
                    <a:lnTo>
                      <a:pt x="339" y="330"/>
                    </a:lnTo>
                    <a:lnTo>
                      <a:pt x="337" y="330"/>
                    </a:lnTo>
                    <a:lnTo>
                      <a:pt x="336" y="330"/>
                    </a:lnTo>
                    <a:lnTo>
                      <a:pt x="334" y="330"/>
                    </a:lnTo>
                    <a:lnTo>
                      <a:pt x="331" y="330"/>
                    </a:lnTo>
                    <a:lnTo>
                      <a:pt x="327" y="332"/>
                    </a:lnTo>
                    <a:lnTo>
                      <a:pt x="326" y="332"/>
                    </a:lnTo>
                    <a:lnTo>
                      <a:pt x="324" y="332"/>
                    </a:lnTo>
                    <a:lnTo>
                      <a:pt x="319" y="332"/>
                    </a:lnTo>
                    <a:lnTo>
                      <a:pt x="317" y="332"/>
                    </a:lnTo>
                    <a:lnTo>
                      <a:pt x="315" y="332"/>
                    </a:lnTo>
                    <a:lnTo>
                      <a:pt x="309" y="332"/>
                    </a:lnTo>
                    <a:lnTo>
                      <a:pt x="304" y="334"/>
                    </a:lnTo>
                    <a:lnTo>
                      <a:pt x="300" y="334"/>
                    </a:lnTo>
                    <a:lnTo>
                      <a:pt x="299" y="334"/>
                    </a:lnTo>
                    <a:lnTo>
                      <a:pt x="297" y="334"/>
                    </a:lnTo>
                    <a:lnTo>
                      <a:pt x="295" y="334"/>
                    </a:lnTo>
                    <a:lnTo>
                      <a:pt x="290" y="334"/>
                    </a:lnTo>
                    <a:lnTo>
                      <a:pt x="288" y="334"/>
                    </a:lnTo>
                    <a:lnTo>
                      <a:pt x="287" y="334"/>
                    </a:lnTo>
                    <a:lnTo>
                      <a:pt x="285" y="334"/>
                    </a:lnTo>
                    <a:lnTo>
                      <a:pt x="283" y="334"/>
                    </a:lnTo>
                    <a:lnTo>
                      <a:pt x="282" y="334"/>
                    </a:lnTo>
                    <a:lnTo>
                      <a:pt x="280" y="334"/>
                    </a:lnTo>
                    <a:lnTo>
                      <a:pt x="270" y="336"/>
                    </a:lnTo>
                    <a:lnTo>
                      <a:pt x="256" y="336"/>
                    </a:lnTo>
                    <a:lnTo>
                      <a:pt x="253" y="336"/>
                    </a:lnTo>
                    <a:lnTo>
                      <a:pt x="251" y="336"/>
                    </a:lnTo>
                    <a:lnTo>
                      <a:pt x="248" y="336"/>
                    </a:lnTo>
                    <a:lnTo>
                      <a:pt x="243" y="336"/>
                    </a:lnTo>
                    <a:lnTo>
                      <a:pt x="241" y="336"/>
                    </a:lnTo>
                    <a:lnTo>
                      <a:pt x="236" y="336"/>
                    </a:lnTo>
                    <a:lnTo>
                      <a:pt x="234" y="336"/>
                    </a:lnTo>
                    <a:lnTo>
                      <a:pt x="234" y="337"/>
                    </a:lnTo>
                    <a:lnTo>
                      <a:pt x="231" y="337"/>
                    </a:lnTo>
                    <a:lnTo>
                      <a:pt x="227" y="337"/>
                    </a:lnTo>
                    <a:lnTo>
                      <a:pt x="226" y="337"/>
                    </a:lnTo>
                    <a:lnTo>
                      <a:pt x="224" y="337"/>
                    </a:lnTo>
                    <a:lnTo>
                      <a:pt x="222" y="337"/>
                    </a:lnTo>
                    <a:lnTo>
                      <a:pt x="221" y="337"/>
                    </a:lnTo>
                    <a:lnTo>
                      <a:pt x="219" y="337"/>
                    </a:lnTo>
                    <a:lnTo>
                      <a:pt x="217" y="337"/>
                    </a:lnTo>
                    <a:lnTo>
                      <a:pt x="214" y="337"/>
                    </a:lnTo>
                    <a:lnTo>
                      <a:pt x="212" y="337"/>
                    </a:lnTo>
                    <a:lnTo>
                      <a:pt x="209" y="337"/>
                    </a:lnTo>
                    <a:lnTo>
                      <a:pt x="207" y="337"/>
                    </a:lnTo>
                    <a:lnTo>
                      <a:pt x="205" y="337"/>
                    </a:lnTo>
                    <a:lnTo>
                      <a:pt x="204" y="337"/>
                    </a:lnTo>
                    <a:lnTo>
                      <a:pt x="202" y="337"/>
                    </a:lnTo>
                    <a:lnTo>
                      <a:pt x="199" y="337"/>
                    </a:lnTo>
                    <a:lnTo>
                      <a:pt x="195" y="339"/>
                    </a:lnTo>
                    <a:lnTo>
                      <a:pt x="193" y="339"/>
                    </a:lnTo>
                    <a:lnTo>
                      <a:pt x="183" y="339"/>
                    </a:lnTo>
                    <a:lnTo>
                      <a:pt x="178" y="339"/>
                    </a:lnTo>
                    <a:lnTo>
                      <a:pt x="177" y="339"/>
                    </a:lnTo>
                    <a:lnTo>
                      <a:pt x="175" y="339"/>
                    </a:lnTo>
                    <a:lnTo>
                      <a:pt x="173" y="339"/>
                    </a:lnTo>
                    <a:lnTo>
                      <a:pt x="168" y="339"/>
                    </a:lnTo>
                    <a:lnTo>
                      <a:pt x="165" y="339"/>
                    </a:lnTo>
                    <a:lnTo>
                      <a:pt x="163" y="339"/>
                    </a:lnTo>
                    <a:lnTo>
                      <a:pt x="160" y="339"/>
                    </a:lnTo>
                    <a:lnTo>
                      <a:pt x="155" y="339"/>
                    </a:lnTo>
                    <a:lnTo>
                      <a:pt x="153" y="339"/>
                    </a:lnTo>
                    <a:lnTo>
                      <a:pt x="148" y="339"/>
                    </a:lnTo>
                    <a:lnTo>
                      <a:pt x="146" y="339"/>
                    </a:lnTo>
                    <a:lnTo>
                      <a:pt x="141" y="339"/>
                    </a:lnTo>
                    <a:lnTo>
                      <a:pt x="139" y="339"/>
                    </a:lnTo>
                    <a:lnTo>
                      <a:pt x="138" y="339"/>
                    </a:lnTo>
                    <a:lnTo>
                      <a:pt x="133" y="339"/>
                    </a:lnTo>
                    <a:lnTo>
                      <a:pt x="131" y="339"/>
                    </a:lnTo>
                    <a:lnTo>
                      <a:pt x="127" y="339"/>
                    </a:lnTo>
                    <a:lnTo>
                      <a:pt x="119" y="339"/>
                    </a:lnTo>
                    <a:lnTo>
                      <a:pt x="117" y="339"/>
                    </a:lnTo>
                    <a:lnTo>
                      <a:pt x="116" y="339"/>
                    </a:lnTo>
                    <a:lnTo>
                      <a:pt x="112" y="339"/>
                    </a:lnTo>
                    <a:lnTo>
                      <a:pt x="109" y="339"/>
                    </a:lnTo>
                    <a:lnTo>
                      <a:pt x="107" y="339"/>
                    </a:lnTo>
                    <a:lnTo>
                      <a:pt x="99" y="339"/>
                    </a:lnTo>
                    <a:lnTo>
                      <a:pt x="97" y="339"/>
                    </a:lnTo>
                    <a:lnTo>
                      <a:pt x="95" y="339"/>
                    </a:lnTo>
                    <a:lnTo>
                      <a:pt x="92" y="339"/>
                    </a:lnTo>
                    <a:lnTo>
                      <a:pt x="88" y="339"/>
                    </a:lnTo>
                    <a:lnTo>
                      <a:pt x="85" y="339"/>
                    </a:lnTo>
                    <a:lnTo>
                      <a:pt x="83" y="339"/>
                    </a:lnTo>
                    <a:lnTo>
                      <a:pt x="82" y="339"/>
                    </a:lnTo>
                    <a:lnTo>
                      <a:pt x="80" y="339"/>
                    </a:lnTo>
                    <a:lnTo>
                      <a:pt x="78" y="339"/>
                    </a:lnTo>
                    <a:lnTo>
                      <a:pt x="75" y="339"/>
                    </a:lnTo>
                    <a:lnTo>
                      <a:pt x="72" y="339"/>
                    </a:lnTo>
                    <a:lnTo>
                      <a:pt x="68" y="339"/>
                    </a:lnTo>
                    <a:lnTo>
                      <a:pt x="66" y="339"/>
                    </a:lnTo>
                    <a:lnTo>
                      <a:pt x="66" y="337"/>
                    </a:lnTo>
                    <a:lnTo>
                      <a:pt x="68" y="336"/>
                    </a:lnTo>
                    <a:lnTo>
                      <a:pt x="65" y="330"/>
                    </a:lnTo>
                    <a:lnTo>
                      <a:pt x="63" y="329"/>
                    </a:lnTo>
                    <a:lnTo>
                      <a:pt x="61" y="329"/>
                    </a:lnTo>
                    <a:lnTo>
                      <a:pt x="60" y="327"/>
                    </a:lnTo>
                    <a:lnTo>
                      <a:pt x="56" y="324"/>
                    </a:lnTo>
                    <a:lnTo>
                      <a:pt x="56" y="322"/>
                    </a:lnTo>
                    <a:lnTo>
                      <a:pt x="56" y="320"/>
                    </a:lnTo>
                    <a:lnTo>
                      <a:pt x="58" y="320"/>
                    </a:lnTo>
                    <a:lnTo>
                      <a:pt x="58" y="319"/>
                    </a:lnTo>
                    <a:lnTo>
                      <a:pt x="60" y="315"/>
                    </a:lnTo>
                    <a:lnTo>
                      <a:pt x="61" y="305"/>
                    </a:lnTo>
                    <a:lnTo>
                      <a:pt x="61" y="303"/>
                    </a:lnTo>
                    <a:lnTo>
                      <a:pt x="61" y="295"/>
                    </a:lnTo>
                    <a:lnTo>
                      <a:pt x="61" y="293"/>
                    </a:lnTo>
                    <a:lnTo>
                      <a:pt x="58" y="291"/>
                    </a:lnTo>
                    <a:lnTo>
                      <a:pt x="58" y="286"/>
                    </a:lnTo>
                    <a:lnTo>
                      <a:pt x="60" y="273"/>
                    </a:lnTo>
                    <a:lnTo>
                      <a:pt x="55" y="271"/>
                    </a:lnTo>
                    <a:lnTo>
                      <a:pt x="55" y="269"/>
                    </a:lnTo>
                    <a:lnTo>
                      <a:pt x="53" y="268"/>
                    </a:lnTo>
                    <a:lnTo>
                      <a:pt x="55" y="268"/>
                    </a:lnTo>
                    <a:lnTo>
                      <a:pt x="56" y="261"/>
                    </a:lnTo>
                    <a:lnTo>
                      <a:pt x="55" y="256"/>
                    </a:lnTo>
                    <a:lnTo>
                      <a:pt x="55" y="254"/>
                    </a:lnTo>
                    <a:lnTo>
                      <a:pt x="53" y="254"/>
                    </a:lnTo>
                    <a:lnTo>
                      <a:pt x="51" y="253"/>
                    </a:lnTo>
                    <a:lnTo>
                      <a:pt x="53" y="247"/>
                    </a:lnTo>
                    <a:lnTo>
                      <a:pt x="53" y="242"/>
                    </a:lnTo>
                    <a:lnTo>
                      <a:pt x="49" y="234"/>
                    </a:lnTo>
                    <a:lnTo>
                      <a:pt x="48" y="232"/>
                    </a:lnTo>
                    <a:lnTo>
                      <a:pt x="46" y="232"/>
                    </a:lnTo>
                    <a:lnTo>
                      <a:pt x="46" y="234"/>
                    </a:lnTo>
                    <a:lnTo>
                      <a:pt x="44" y="234"/>
                    </a:lnTo>
                    <a:lnTo>
                      <a:pt x="41" y="232"/>
                    </a:lnTo>
                    <a:lnTo>
                      <a:pt x="41" y="230"/>
                    </a:lnTo>
                    <a:lnTo>
                      <a:pt x="39" y="222"/>
                    </a:lnTo>
                    <a:lnTo>
                      <a:pt x="41" y="219"/>
                    </a:lnTo>
                    <a:lnTo>
                      <a:pt x="41" y="217"/>
                    </a:lnTo>
                    <a:lnTo>
                      <a:pt x="39" y="214"/>
                    </a:lnTo>
                    <a:lnTo>
                      <a:pt x="41" y="212"/>
                    </a:lnTo>
                    <a:lnTo>
                      <a:pt x="43" y="210"/>
                    </a:lnTo>
                    <a:lnTo>
                      <a:pt x="43" y="202"/>
                    </a:lnTo>
                    <a:lnTo>
                      <a:pt x="43" y="200"/>
                    </a:lnTo>
                    <a:lnTo>
                      <a:pt x="41" y="200"/>
                    </a:lnTo>
                    <a:lnTo>
                      <a:pt x="39" y="198"/>
                    </a:lnTo>
                    <a:lnTo>
                      <a:pt x="38" y="193"/>
                    </a:lnTo>
                    <a:lnTo>
                      <a:pt x="36" y="190"/>
                    </a:lnTo>
                    <a:lnTo>
                      <a:pt x="36" y="188"/>
                    </a:lnTo>
                    <a:lnTo>
                      <a:pt x="38" y="188"/>
                    </a:lnTo>
                    <a:lnTo>
                      <a:pt x="39" y="183"/>
                    </a:lnTo>
                    <a:lnTo>
                      <a:pt x="39" y="181"/>
                    </a:lnTo>
                    <a:lnTo>
                      <a:pt x="31" y="176"/>
                    </a:lnTo>
                    <a:lnTo>
                      <a:pt x="29" y="175"/>
                    </a:lnTo>
                    <a:lnTo>
                      <a:pt x="27" y="173"/>
                    </a:lnTo>
                    <a:lnTo>
                      <a:pt x="27" y="170"/>
                    </a:lnTo>
                    <a:lnTo>
                      <a:pt x="26" y="164"/>
                    </a:lnTo>
                    <a:lnTo>
                      <a:pt x="22" y="159"/>
                    </a:lnTo>
                    <a:lnTo>
                      <a:pt x="21" y="154"/>
                    </a:lnTo>
                    <a:lnTo>
                      <a:pt x="22" y="154"/>
                    </a:lnTo>
                    <a:lnTo>
                      <a:pt x="24" y="153"/>
                    </a:lnTo>
                    <a:lnTo>
                      <a:pt x="24" y="149"/>
                    </a:lnTo>
                    <a:lnTo>
                      <a:pt x="22" y="146"/>
                    </a:lnTo>
                    <a:lnTo>
                      <a:pt x="21" y="142"/>
                    </a:lnTo>
                    <a:lnTo>
                      <a:pt x="19" y="142"/>
                    </a:lnTo>
                    <a:lnTo>
                      <a:pt x="17" y="141"/>
                    </a:lnTo>
                    <a:lnTo>
                      <a:pt x="17" y="139"/>
                    </a:lnTo>
                    <a:lnTo>
                      <a:pt x="17" y="134"/>
                    </a:lnTo>
                    <a:lnTo>
                      <a:pt x="17" y="132"/>
                    </a:lnTo>
                    <a:lnTo>
                      <a:pt x="19" y="129"/>
                    </a:lnTo>
                    <a:lnTo>
                      <a:pt x="21" y="129"/>
                    </a:lnTo>
                    <a:lnTo>
                      <a:pt x="21" y="125"/>
                    </a:lnTo>
                    <a:lnTo>
                      <a:pt x="19" y="125"/>
                    </a:lnTo>
                    <a:lnTo>
                      <a:pt x="19" y="124"/>
                    </a:lnTo>
                    <a:lnTo>
                      <a:pt x="17" y="124"/>
                    </a:lnTo>
                    <a:lnTo>
                      <a:pt x="16" y="124"/>
                    </a:lnTo>
                    <a:lnTo>
                      <a:pt x="14" y="122"/>
                    </a:lnTo>
                    <a:lnTo>
                      <a:pt x="12" y="120"/>
                    </a:lnTo>
                    <a:lnTo>
                      <a:pt x="12" y="119"/>
                    </a:lnTo>
                    <a:lnTo>
                      <a:pt x="12" y="115"/>
                    </a:lnTo>
                    <a:lnTo>
                      <a:pt x="11" y="107"/>
                    </a:lnTo>
                    <a:lnTo>
                      <a:pt x="9" y="103"/>
                    </a:lnTo>
                    <a:lnTo>
                      <a:pt x="5" y="102"/>
                    </a:lnTo>
                    <a:lnTo>
                      <a:pt x="4" y="100"/>
                    </a:lnTo>
                    <a:lnTo>
                      <a:pt x="2" y="98"/>
                    </a:lnTo>
                    <a:lnTo>
                      <a:pt x="0" y="95"/>
                    </a:lnTo>
                    <a:lnTo>
                      <a:pt x="2" y="92"/>
                    </a:lnTo>
                    <a:lnTo>
                      <a:pt x="5" y="85"/>
                    </a:lnTo>
                    <a:lnTo>
                      <a:pt x="7" y="85"/>
                    </a:lnTo>
                    <a:lnTo>
                      <a:pt x="7" y="83"/>
                    </a:lnTo>
                    <a:lnTo>
                      <a:pt x="9" y="81"/>
                    </a:lnTo>
                    <a:lnTo>
                      <a:pt x="11" y="76"/>
                    </a:lnTo>
                    <a:lnTo>
                      <a:pt x="11" y="71"/>
                    </a:lnTo>
                    <a:lnTo>
                      <a:pt x="11" y="68"/>
                    </a:lnTo>
                    <a:lnTo>
                      <a:pt x="11" y="63"/>
                    </a:lnTo>
                    <a:lnTo>
                      <a:pt x="14" y="58"/>
                    </a:lnTo>
                    <a:lnTo>
                      <a:pt x="16" y="56"/>
                    </a:lnTo>
                    <a:lnTo>
                      <a:pt x="16" y="53"/>
                    </a:lnTo>
                    <a:lnTo>
                      <a:pt x="14" y="41"/>
                    </a:lnTo>
                    <a:lnTo>
                      <a:pt x="12" y="41"/>
                    </a:lnTo>
                    <a:lnTo>
                      <a:pt x="7" y="41"/>
                    </a:lnTo>
                    <a:lnTo>
                      <a:pt x="7" y="37"/>
                    </a:lnTo>
                    <a:lnTo>
                      <a:pt x="5" y="36"/>
                    </a:lnTo>
                    <a:lnTo>
                      <a:pt x="5" y="34"/>
                    </a:lnTo>
                    <a:lnTo>
                      <a:pt x="7" y="32"/>
                    </a:lnTo>
                    <a:lnTo>
                      <a:pt x="9" y="32"/>
                    </a:lnTo>
                    <a:lnTo>
                      <a:pt x="11" y="31"/>
                    </a:lnTo>
                    <a:lnTo>
                      <a:pt x="11" y="24"/>
                    </a:lnTo>
                    <a:lnTo>
                      <a:pt x="11" y="22"/>
                    </a:lnTo>
                    <a:lnTo>
                      <a:pt x="11" y="20"/>
                    </a:lnTo>
                    <a:lnTo>
                      <a:pt x="9" y="20"/>
                    </a:lnTo>
                    <a:lnTo>
                      <a:pt x="7" y="19"/>
                    </a:lnTo>
                    <a:lnTo>
                      <a:pt x="5" y="17"/>
                    </a:lnTo>
                    <a:lnTo>
                      <a:pt x="4" y="14"/>
                    </a:lnTo>
                    <a:lnTo>
                      <a:pt x="5" y="12"/>
                    </a:lnTo>
                    <a:lnTo>
                      <a:pt x="5" y="10"/>
                    </a:lnTo>
                    <a:lnTo>
                      <a:pt x="5" y="9"/>
                    </a:lnTo>
                    <a:lnTo>
                      <a:pt x="16" y="9"/>
                    </a:lnTo>
                    <a:lnTo>
                      <a:pt x="22" y="9"/>
                    </a:lnTo>
                    <a:lnTo>
                      <a:pt x="24" y="9"/>
                    </a:lnTo>
                    <a:lnTo>
                      <a:pt x="33" y="9"/>
                    </a:lnTo>
                    <a:lnTo>
                      <a:pt x="34" y="9"/>
                    </a:lnTo>
                    <a:lnTo>
                      <a:pt x="44" y="9"/>
                    </a:lnTo>
                    <a:lnTo>
                      <a:pt x="58" y="9"/>
                    </a:lnTo>
                    <a:lnTo>
                      <a:pt x="60" y="9"/>
                    </a:lnTo>
                    <a:lnTo>
                      <a:pt x="61" y="9"/>
                    </a:lnTo>
                    <a:lnTo>
                      <a:pt x="66" y="9"/>
                    </a:lnTo>
                    <a:lnTo>
                      <a:pt x="83" y="9"/>
                    </a:lnTo>
                    <a:lnTo>
                      <a:pt x="85" y="9"/>
                    </a:lnTo>
                    <a:lnTo>
                      <a:pt x="87" y="9"/>
                    </a:lnTo>
                    <a:lnTo>
                      <a:pt x="88" y="9"/>
                    </a:lnTo>
                    <a:lnTo>
                      <a:pt x="92" y="9"/>
                    </a:lnTo>
                    <a:lnTo>
                      <a:pt x="94" y="9"/>
                    </a:lnTo>
                    <a:lnTo>
                      <a:pt x="102" y="9"/>
                    </a:lnTo>
                    <a:lnTo>
                      <a:pt x="105" y="9"/>
                    </a:lnTo>
                    <a:lnTo>
                      <a:pt x="107" y="9"/>
                    </a:lnTo>
                    <a:lnTo>
                      <a:pt x="109" y="9"/>
                    </a:lnTo>
                    <a:lnTo>
                      <a:pt x="112" y="9"/>
                    </a:lnTo>
                    <a:lnTo>
                      <a:pt x="117" y="9"/>
                    </a:lnTo>
                    <a:lnTo>
                      <a:pt x="119" y="9"/>
                    </a:lnTo>
                    <a:lnTo>
                      <a:pt x="121" y="9"/>
                    </a:lnTo>
                    <a:lnTo>
                      <a:pt x="122" y="9"/>
                    </a:lnTo>
                    <a:lnTo>
                      <a:pt x="124" y="9"/>
                    </a:lnTo>
                    <a:lnTo>
                      <a:pt x="126" y="9"/>
                    </a:lnTo>
                    <a:lnTo>
                      <a:pt x="127" y="9"/>
                    </a:lnTo>
                    <a:lnTo>
                      <a:pt x="129" y="9"/>
                    </a:lnTo>
                    <a:lnTo>
                      <a:pt x="131" y="9"/>
                    </a:lnTo>
                    <a:lnTo>
                      <a:pt x="149" y="9"/>
                    </a:lnTo>
                    <a:lnTo>
                      <a:pt x="153" y="9"/>
                    </a:lnTo>
                    <a:lnTo>
                      <a:pt x="160" y="9"/>
                    </a:lnTo>
                    <a:lnTo>
                      <a:pt x="161" y="9"/>
                    </a:lnTo>
                    <a:lnTo>
                      <a:pt x="165" y="9"/>
                    </a:lnTo>
                    <a:lnTo>
                      <a:pt x="166" y="9"/>
                    </a:lnTo>
                    <a:lnTo>
                      <a:pt x="175" y="9"/>
                    </a:lnTo>
                    <a:lnTo>
                      <a:pt x="185" y="7"/>
                    </a:lnTo>
                    <a:lnTo>
                      <a:pt x="187" y="7"/>
                    </a:lnTo>
                    <a:lnTo>
                      <a:pt x="195" y="7"/>
                    </a:lnTo>
                    <a:lnTo>
                      <a:pt x="209" y="7"/>
                    </a:lnTo>
                    <a:lnTo>
                      <a:pt x="214" y="7"/>
                    </a:lnTo>
                    <a:lnTo>
                      <a:pt x="216" y="7"/>
                    </a:lnTo>
                    <a:lnTo>
                      <a:pt x="219" y="7"/>
                    </a:lnTo>
                    <a:lnTo>
                      <a:pt x="221" y="7"/>
                    </a:lnTo>
                    <a:lnTo>
                      <a:pt x="224" y="7"/>
                    </a:lnTo>
                    <a:lnTo>
                      <a:pt x="226" y="7"/>
                    </a:lnTo>
                    <a:lnTo>
                      <a:pt x="227" y="7"/>
                    </a:lnTo>
                    <a:lnTo>
                      <a:pt x="231" y="7"/>
                    </a:lnTo>
                    <a:lnTo>
                      <a:pt x="232" y="7"/>
                    </a:lnTo>
                    <a:lnTo>
                      <a:pt x="236" y="7"/>
                    </a:lnTo>
                    <a:lnTo>
                      <a:pt x="238" y="7"/>
                    </a:lnTo>
                    <a:lnTo>
                      <a:pt x="246" y="7"/>
                    </a:lnTo>
                    <a:lnTo>
                      <a:pt x="249" y="7"/>
                    </a:lnTo>
                    <a:lnTo>
                      <a:pt x="263" y="5"/>
                    </a:lnTo>
                    <a:lnTo>
                      <a:pt x="265" y="5"/>
                    </a:lnTo>
                    <a:lnTo>
                      <a:pt x="266" y="5"/>
                    </a:lnTo>
                    <a:lnTo>
                      <a:pt x="275" y="5"/>
                    </a:lnTo>
                    <a:lnTo>
                      <a:pt x="282" y="5"/>
                    </a:lnTo>
                    <a:lnTo>
                      <a:pt x="285" y="5"/>
                    </a:lnTo>
                    <a:lnTo>
                      <a:pt x="287" y="5"/>
                    </a:lnTo>
                    <a:lnTo>
                      <a:pt x="288" y="5"/>
                    </a:lnTo>
                    <a:lnTo>
                      <a:pt x="290" y="5"/>
                    </a:lnTo>
                    <a:lnTo>
                      <a:pt x="292" y="5"/>
                    </a:lnTo>
                    <a:lnTo>
                      <a:pt x="299" y="5"/>
                    </a:lnTo>
                    <a:lnTo>
                      <a:pt x="305" y="3"/>
                    </a:lnTo>
                    <a:lnTo>
                      <a:pt x="307" y="3"/>
                    </a:lnTo>
                    <a:lnTo>
                      <a:pt x="309" y="3"/>
                    </a:lnTo>
                    <a:lnTo>
                      <a:pt x="310" y="3"/>
                    </a:lnTo>
                    <a:lnTo>
                      <a:pt x="312" y="3"/>
                    </a:lnTo>
                    <a:lnTo>
                      <a:pt x="319" y="3"/>
                    </a:lnTo>
                    <a:lnTo>
                      <a:pt x="324" y="3"/>
                    </a:lnTo>
                    <a:lnTo>
                      <a:pt x="326" y="3"/>
                    </a:lnTo>
                    <a:lnTo>
                      <a:pt x="331" y="3"/>
                    </a:lnTo>
                    <a:lnTo>
                      <a:pt x="332" y="3"/>
                    </a:lnTo>
                    <a:lnTo>
                      <a:pt x="343" y="3"/>
                    </a:lnTo>
                    <a:lnTo>
                      <a:pt x="351" y="2"/>
                    </a:lnTo>
                    <a:lnTo>
                      <a:pt x="353" y="2"/>
                    </a:lnTo>
                    <a:lnTo>
                      <a:pt x="354" y="2"/>
                    </a:lnTo>
                    <a:lnTo>
                      <a:pt x="356" y="2"/>
                    </a:lnTo>
                    <a:lnTo>
                      <a:pt x="358" y="2"/>
                    </a:lnTo>
                    <a:lnTo>
                      <a:pt x="361" y="2"/>
                    </a:lnTo>
                    <a:lnTo>
                      <a:pt x="363" y="2"/>
                    </a:lnTo>
                    <a:lnTo>
                      <a:pt x="365" y="2"/>
                    </a:lnTo>
                    <a:lnTo>
                      <a:pt x="366" y="2"/>
                    </a:lnTo>
                    <a:lnTo>
                      <a:pt x="368" y="2"/>
                    </a:lnTo>
                    <a:lnTo>
                      <a:pt x="371" y="2"/>
                    </a:lnTo>
                    <a:lnTo>
                      <a:pt x="373" y="2"/>
                    </a:lnTo>
                    <a:lnTo>
                      <a:pt x="376" y="2"/>
                    </a:lnTo>
                    <a:lnTo>
                      <a:pt x="378" y="2"/>
                    </a:lnTo>
                    <a:lnTo>
                      <a:pt x="380" y="2"/>
                    </a:lnTo>
                    <a:lnTo>
                      <a:pt x="383" y="0"/>
                    </a:lnTo>
                    <a:lnTo>
                      <a:pt x="385" y="0"/>
                    </a:lnTo>
                    <a:lnTo>
                      <a:pt x="3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Freeform 307"/>
              <p:cNvSpPr>
                <a:spLocks/>
              </p:cNvSpPr>
              <p:nvPr/>
            </p:nvSpPr>
            <p:spPr bwMode="auto">
              <a:xfrm>
                <a:off x="5468938" y="2727325"/>
                <a:ext cx="947738" cy="558800"/>
              </a:xfrm>
              <a:custGeom>
                <a:avLst/>
                <a:gdLst>
                  <a:gd name="T0" fmla="*/ 73 w 597"/>
                  <a:gd name="T1" fmla="*/ 1 h 352"/>
                  <a:gd name="T2" fmla="*/ 88 w 597"/>
                  <a:gd name="T3" fmla="*/ 3 h 352"/>
                  <a:gd name="T4" fmla="*/ 126 w 597"/>
                  <a:gd name="T5" fmla="*/ 5 h 352"/>
                  <a:gd name="T6" fmla="*/ 143 w 597"/>
                  <a:gd name="T7" fmla="*/ 7 h 352"/>
                  <a:gd name="T8" fmla="*/ 182 w 597"/>
                  <a:gd name="T9" fmla="*/ 8 h 352"/>
                  <a:gd name="T10" fmla="*/ 207 w 597"/>
                  <a:gd name="T11" fmla="*/ 8 h 352"/>
                  <a:gd name="T12" fmla="*/ 239 w 597"/>
                  <a:gd name="T13" fmla="*/ 10 h 352"/>
                  <a:gd name="T14" fmla="*/ 260 w 597"/>
                  <a:gd name="T15" fmla="*/ 10 h 352"/>
                  <a:gd name="T16" fmla="*/ 285 w 597"/>
                  <a:gd name="T17" fmla="*/ 12 h 352"/>
                  <a:gd name="T18" fmla="*/ 317 w 597"/>
                  <a:gd name="T19" fmla="*/ 12 h 352"/>
                  <a:gd name="T20" fmla="*/ 337 w 597"/>
                  <a:gd name="T21" fmla="*/ 13 h 352"/>
                  <a:gd name="T22" fmla="*/ 373 w 597"/>
                  <a:gd name="T23" fmla="*/ 13 h 352"/>
                  <a:gd name="T24" fmla="*/ 397 w 597"/>
                  <a:gd name="T25" fmla="*/ 13 h 352"/>
                  <a:gd name="T26" fmla="*/ 437 w 597"/>
                  <a:gd name="T27" fmla="*/ 13 h 352"/>
                  <a:gd name="T28" fmla="*/ 466 w 597"/>
                  <a:gd name="T29" fmla="*/ 15 h 352"/>
                  <a:gd name="T30" fmla="*/ 483 w 597"/>
                  <a:gd name="T31" fmla="*/ 15 h 352"/>
                  <a:gd name="T32" fmla="*/ 539 w 597"/>
                  <a:gd name="T33" fmla="*/ 15 h 352"/>
                  <a:gd name="T34" fmla="*/ 561 w 597"/>
                  <a:gd name="T35" fmla="*/ 25 h 352"/>
                  <a:gd name="T36" fmla="*/ 568 w 597"/>
                  <a:gd name="T37" fmla="*/ 45 h 352"/>
                  <a:gd name="T38" fmla="*/ 570 w 597"/>
                  <a:gd name="T39" fmla="*/ 84 h 352"/>
                  <a:gd name="T40" fmla="*/ 585 w 597"/>
                  <a:gd name="T41" fmla="*/ 106 h 352"/>
                  <a:gd name="T42" fmla="*/ 593 w 597"/>
                  <a:gd name="T43" fmla="*/ 122 h 352"/>
                  <a:gd name="T44" fmla="*/ 595 w 597"/>
                  <a:gd name="T45" fmla="*/ 154 h 352"/>
                  <a:gd name="T46" fmla="*/ 595 w 597"/>
                  <a:gd name="T47" fmla="*/ 184 h 352"/>
                  <a:gd name="T48" fmla="*/ 595 w 597"/>
                  <a:gd name="T49" fmla="*/ 208 h 352"/>
                  <a:gd name="T50" fmla="*/ 595 w 597"/>
                  <a:gd name="T51" fmla="*/ 235 h 352"/>
                  <a:gd name="T52" fmla="*/ 595 w 597"/>
                  <a:gd name="T53" fmla="*/ 254 h 352"/>
                  <a:gd name="T54" fmla="*/ 595 w 597"/>
                  <a:gd name="T55" fmla="*/ 278 h 352"/>
                  <a:gd name="T56" fmla="*/ 595 w 597"/>
                  <a:gd name="T57" fmla="*/ 296 h 352"/>
                  <a:gd name="T58" fmla="*/ 595 w 597"/>
                  <a:gd name="T59" fmla="*/ 313 h 352"/>
                  <a:gd name="T60" fmla="*/ 597 w 597"/>
                  <a:gd name="T61" fmla="*/ 337 h 352"/>
                  <a:gd name="T62" fmla="*/ 590 w 597"/>
                  <a:gd name="T63" fmla="*/ 352 h 352"/>
                  <a:gd name="T64" fmla="*/ 563 w 597"/>
                  <a:gd name="T65" fmla="*/ 352 h 352"/>
                  <a:gd name="T66" fmla="*/ 524 w 597"/>
                  <a:gd name="T67" fmla="*/ 352 h 352"/>
                  <a:gd name="T68" fmla="*/ 505 w 597"/>
                  <a:gd name="T69" fmla="*/ 352 h 352"/>
                  <a:gd name="T70" fmla="*/ 488 w 597"/>
                  <a:gd name="T71" fmla="*/ 352 h 352"/>
                  <a:gd name="T72" fmla="*/ 451 w 597"/>
                  <a:gd name="T73" fmla="*/ 352 h 352"/>
                  <a:gd name="T74" fmla="*/ 415 w 597"/>
                  <a:gd name="T75" fmla="*/ 352 h 352"/>
                  <a:gd name="T76" fmla="*/ 375 w 597"/>
                  <a:gd name="T77" fmla="*/ 350 h 352"/>
                  <a:gd name="T78" fmla="*/ 354 w 597"/>
                  <a:gd name="T79" fmla="*/ 350 h 352"/>
                  <a:gd name="T80" fmla="*/ 312 w 597"/>
                  <a:gd name="T81" fmla="*/ 350 h 352"/>
                  <a:gd name="T82" fmla="*/ 280 w 597"/>
                  <a:gd name="T83" fmla="*/ 349 h 352"/>
                  <a:gd name="T84" fmla="*/ 234 w 597"/>
                  <a:gd name="T85" fmla="*/ 347 h 352"/>
                  <a:gd name="T86" fmla="*/ 193 w 597"/>
                  <a:gd name="T87" fmla="*/ 347 h 352"/>
                  <a:gd name="T88" fmla="*/ 148 w 597"/>
                  <a:gd name="T89" fmla="*/ 344 h 352"/>
                  <a:gd name="T90" fmla="*/ 99 w 597"/>
                  <a:gd name="T91" fmla="*/ 342 h 352"/>
                  <a:gd name="T92" fmla="*/ 55 w 597"/>
                  <a:gd name="T93" fmla="*/ 340 h 352"/>
                  <a:gd name="T94" fmla="*/ 10 w 597"/>
                  <a:gd name="T95" fmla="*/ 339 h 352"/>
                  <a:gd name="T96" fmla="*/ 0 w 597"/>
                  <a:gd name="T97" fmla="*/ 320 h 352"/>
                  <a:gd name="T98" fmla="*/ 4 w 597"/>
                  <a:gd name="T99" fmla="*/ 284 h 352"/>
                  <a:gd name="T100" fmla="*/ 5 w 597"/>
                  <a:gd name="T101" fmla="*/ 256 h 352"/>
                  <a:gd name="T102" fmla="*/ 9 w 597"/>
                  <a:gd name="T103" fmla="*/ 196 h 352"/>
                  <a:gd name="T104" fmla="*/ 10 w 597"/>
                  <a:gd name="T105" fmla="*/ 159 h 352"/>
                  <a:gd name="T106" fmla="*/ 12 w 597"/>
                  <a:gd name="T107" fmla="*/ 135 h 352"/>
                  <a:gd name="T108" fmla="*/ 17 w 597"/>
                  <a:gd name="T109" fmla="*/ 64 h 352"/>
                  <a:gd name="T110" fmla="*/ 19 w 597"/>
                  <a:gd name="T111" fmla="*/ 1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7" h="352">
                    <a:moveTo>
                      <a:pt x="33" y="0"/>
                    </a:moveTo>
                    <a:lnTo>
                      <a:pt x="36" y="0"/>
                    </a:lnTo>
                    <a:lnTo>
                      <a:pt x="38" y="0"/>
                    </a:lnTo>
                    <a:lnTo>
                      <a:pt x="39" y="0"/>
                    </a:lnTo>
                    <a:lnTo>
                      <a:pt x="53" y="1"/>
                    </a:lnTo>
                    <a:lnTo>
                      <a:pt x="60" y="1"/>
                    </a:lnTo>
                    <a:lnTo>
                      <a:pt x="70" y="1"/>
                    </a:lnTo>
                    <a:lnTo>
                      <a:pt x="73" y="1"/>
                    </a:lnTo>
                    <a:lnTo>
                      <a:pt x="75" y="3"/>
                    </a:lnTo>
                    <a:lnTo>
                      <a:pt x="77" y="3"/>
                    </a:lnTo>
                    <a:lnTo>
                      <a:pt x="78" y="3"/>
                    </a:lnTo>
                    <a:lnTo>
                      <a:pt x="80" y="3"/>
                    </a:lnTo>
                    <a:lnTo>
                      <a:pt x="82" y="3"/>
                    </a:lnTo>
                    <a:lnTo>
                      <a:pt x="85" y="3"/>
                    </a:lnTo>
                    <a:lnTo>
                      <a:pt x="87" y="3"/>
                    </a:lnTo>
                    <a:lnTo>
                      <a:pt x="88" y="3"/>
                    </a:lnTo>
                    <a:lnTo>
                      <a:pt x="92" y="3"/>
                    </a:lnTo>
                    <a:lnTo>
                      <a:pt x="97" y="3"/>
                    </a:lnTo>
                    <a:lnTo>
                      <a:pt x="99" y="3"/>
                    </a:lnTo>
                    <a:lnTo>
                      <a:pt x="105" y="5"/>
                    </a:lnTo>
                    <a:lnTo>
                      <a:pt x="119" y="5"/>
                    </a:lnTo>
                    <a:lnTo>
                      <a:pt x="121" y="5"/>
                    </a:lnTo>
                    <a:lnTo>
                      <a:pt x="122" y="5"/>
                    </a:lnTo>
                    <a:lnTo>
                      <a:pt x="126" y="5"/>
                    </a:lnTo>
                    <a:lnTo>
                      <a:pt x="127" y="5"/>
                    </a:lnTo>
                    <a:lnTo>
                      <a:pt x="129" y="5"/>
                    </a:lnTo>
                    <a:lnTo>
                      <a:pt x="132" y="5"/>
                    </a:lnTo>
                    <a:lnTo>
                      <a:pt x="134" y="5"/>
                    </a:lnTo>
                    <a:lnTo>
                      <a:pt x="136" y="5"/>
                    </a:lnTo>
                    <a:lnTo>
                      <a:pt x="139" y="7"/>
                    </a:lnTo>
                    <a:lnTo>
                      <a:pt x="141" y="7"/>
                    </a:lnTo>
                    <a:lnTo>
                      <a:pt x="143" y="7"/>
                    </a:lnTo>
                    <a:lnTo>
                      <a:pt x="144" y="7"/>
                    </a:lnTo>
                    <a:lnTo>
                      <a:pt x="148" y="7"/>
                    </a:lnTo>
                    <a:lnTo>
                      <a:pt x="160" y="7"/>
                    </a:lnTo>
                    <a:lnTo>
                      <a:pt x="161" y="7"/>
                    </a:lnTo>
                    <a:lnTo>
                      <a:pt x="163" y="7"/>
                    </a:lnTo>
                    <a:lnTo>
                      <a:pt x="165" y="7"/>
                    </a:lnTo>
                    <a:lnTo>
                      <a:pt x="178" y="8"/>
                    </a:lnTo>
                    <a:lnTo>
                      <a:pt x="182" y="8"/>
                    </a:lnTo>
                    <a:lnTo>
                      <a:pt x="183" y="8"/>
                    </a:lnTo>
                    <a:lnTo>
                      <a:pt x="185" y="8"/>
                    </a:lnTo>
                    <a:lnTo>
                      <a:pt x="192" y="8"/>
                    </a:lnTo>
                    <a:lnTo>
                      <a:pt x="195" y="8"/>
                    </a:lnTo>
                    <a:lnTo>
                      <a:pt x="197" y="8"/>
                    </a:lnTo>
                    <a:lnTo>
                      <a:pt x="199" y="8"/>
                    </a:lnTo>
                    <a:lnTo>
                      <a:pt x="200" y="8"/>
                    </a:lnTo>
                    <a:lnTo>
                      <a:pt x="207" y="8"/>
                    </a:lnTo>
                    <a:lnTo>
                      <a:pt x="215" y="8"/>
                    </a:lnTo>
                    <a:lnTo>
                      <a:pt x="217" y="10"/>
                    </a:lnTo>
                    <a:lnTo>
                      <a:pt x="222" y="10"/>
                    </a:lnTo>
                    <a:lnTo>
                      <a:pt x="224" y="10"/>
                    </a:lnTo>
                    <a:lnTo>
                      <a:pt x="232" y="10"/>
                    </a:lnTo>
                    <a:lnTo>
                      <a:pt x="236" y="10"/>
                    </a:lnTo>
                    <a:lnTo>
                      <a:pt x="237" y="10"/>
                    </a:lnTo>
                    <a:lnTo>
                      <a:pt x="239" y="10"/>
                    </a:lnTo>
                    <a:lnTo>
                      <a:pt x="241" y="10"/>
                    </a:lnTo>
                    <a:lnTo>
                      <a:pt x="246" y="10"/>
                    </a:lnTo>
                    <a:lnTo>
                      <a:pt x="248" y="10"/>
                    </a:lnTo>
                    <a:lnTo>
                      <a:pt x="249" y="10"/>
                    </a:lnTo>
                    <a:lnTo>
                      <a:pt x="253" y="10"/>
                    </a:lnTo>
                    <a:lnTo>
                      <a:pt x="256" y="10"/>
                    </a:lnTo>
                    <a:lnTo>
                      <a:pt x="258" y="10"/>
                    </a:lnTo>
                    <a:lnTo>
                      <a:pt x="260" y="10"/>
                    </a:lnTo>
                    <a:lnTo>
                      <a:pt x="268" y="10"/>
                    </a:lnTo>
                    <a:lnTo>
                      <a:pt x="268" y="12"/>
                    </a:lnTo>
                    <a:lnTo>
                      <a:pt x="271" y="12"/>
                    </a:lnTo>
                    <a:lnTo>
                      <a:pt x="276" y="12"/>
                    </a:lnTo>
                    <a:lnTo>
                      <a:pt x="278" y="12"/>
                    </a:lnTo>
                    <a:lnTo>
                      <a:pt x="280" y="12"/>
                    </a:lnTo>
                    <a:lnTo>
                      <a:pt x="282" y="12"/>
                    </a:lnTo>
                    <a:lnTo>
                      <a:pt x="285" y="12"/>
                    </a:lnTo>
                    <a:lnTo>
                      <a:pt x="287" y="12"/>
                    </a:lnTo>
                    <a:lnTo>
                      <a:pt x="288" y="12"/>
                    </a:lnTo>
                    <a:lnTo>
                      <a:pt x="290" y="12"/>
                    </a:lnTo>
                    <a:lnTo>
                      <a:pt x="292" y="12"/>
                    </a:lnTo>
                    <a:lnTo>
                      <a:pt x="293" y="12"/>
                    </a:lnTo>
                    <a:lnTo>
                      <a:pt x="310" y="12"/>
                    </a:lnTo>
                    <a:lnTo>
                      <a:pt x="312" y="12"/>
                    </a:lnTo>
                    <a:lnTo>
                      <a:pt x="317" y="12"/>
                    </a:lnTo>
                    <a:lnTo>
                      <a:pt x="319" y="12"/>
                    </a:lnTo>
                    <a:lnTo>
                      <a:pt x="320" y="12"/>
                    </a:lnTo>
                    <a:lnTo>
                      <a:pt x="324" y="12"/>
                    </a:lnTo>
                    <a:lnTo>
                      <a:pt x="326" y="12"/>
                    </a:lnTo>
                    <a:lnTo>
                      <a:pt x="327" y="12"/>
                    </a:lnTo>
                    <a:lnTo>
                      <a:pt x="331" y="12"/>
                    </a:lnTo>
                    <a:lnTo>
                      <a:pt x="334" y="12"/>
                    </a:lnTo>
                    <a:lnTo>
                      <a:pt x="337" y="13"/>
                    </a:lnTo>
                    <a:lnTo>
                      <a:pt x="341" y="13"/>
                    </a:lnTo>
                    <a:lnTo>
                      <a:pt x="343" y="13"/>
                    </a:lnTo>
                    <a:lnTo>
                      <a:pt x="344" y="13"/>
                    </a:lnTo>
                    <a:lnTo>
                      <a:pt x="346" y="13"/>
                    </a:lnTo>
                    <a:lnTo>
                      <a:pt x="349" y="13"/>
                    </a:lnTo>
                    <a:lnTo>
                      <a:pt x="368" y="13"/>
                    </a:lnTo>
                    <a:lnTo>
                      <a:pt x="370" y="13"/>
                    </a:lnTo>
                    <a:lnTo>
                      <a:pt x="373" y="13"/>
                    </a:lnTo>
                    <a:lnTo>
                      <a:pt x="375" y="13"/>
                    </a:lnTo>
                    <a:lnTo>
                      <a:pt x="376" y="13"/>
                    </a:lnTo>
                    <a:lnTo>
                      <a:pt x="380" y="13"/>
                    </a:lnTo>
                    <a:lnTo>
                      <a:pt x="381" y="13"/>
                    </a:lnTo>
                    <a:lnTo>
                      <a:pt x="390" y="13"/>
                    </a:lnTo>
                    <a:lnTo>
                      <a:pt x="393" y="13"/>
                    </a:lnTo>
                    <a:lnTo>
                      <a:pt x="395" y="13"/>
                    </a:lnTo>
                    <a:lnTo>
                      <a:pt x="397" y="13"/>
                    </a:lnTo>
                    <a:lnTo>
                      <a:pt x="398" y="13"/>
                    </a:lnTo>
                    <a:lnTo>
                      <a:pt x="405" y="13"/>
                    </a:lnTo>
                    <a:lnTo>
                      <a:pt x="407" y="13"/>
                    </a:lnTo>
                    <a:lnTo>
                      <a:pt x="415" y="13"/>
                    </a:lnTo>
                    <a:lnTo>
                      <a:pt x="417" y="13"/>
                    </a:lnTo>
                    <a:lnTo>
                      <a:pt x="419" y="13"/>
                    </a:lnTo>
                    <a:lnTo>
                      <a:pt x="424" y="13"/>
                    </a:lnTo>
                    <a:lnTo>
                      <a:pt x="437" y="13"/>
                    </a:lnTo>
                    <a:lnTo>
                      <a:pt x="439" y="13"/>
                    </a:lnTo>
                    <a:lnTo>
                      <a:pt x="441" y="13"/>
                    </a:lnTo>
                    <a:lnTo>
                      <a:pt x="442" y="13"/>
                    </a:lnTo>
                    <a:lnTo>
                      <a:pt x="444" y="13"/>
                    </a:lnTo>
                    <a:lnTo>
                      <a:pt x="449" y="13"/>
                    </a:lnTo>
                    <a:lnTo>
                      <a:pt x="461" y="13"/>
                    </a:lnTo>
                    <a:lnTo>
                      <a:pt x="463" y="15"/>
                    </a:lnTo>
                    <a:lnTo>
                      <a:pt x="466" y="15"/>
                    </a:lnTo>
                    <a:lnTo>
                      <a:pt x="468" y="15"/>
                    </a:lnTo>
                    <a:lnTo>
                      <a:pt x="473" y="15"/>
                    </a:lnTo>
                    <a:lnTo>
                      <a:pt x="475" y="15"/>
                    </a:lnTo>
                    <a:lnTo>
                      <a:pt x="476" y="15"/>
                    </a:lnTo>
                    <a:lnTo>
                      <a:pt x="478" y="15"/>
                    </a:lnTo>
                    <a:lnTo>
                      <a:pt x="480" y="15"/>
                    </a:lnTo>
                    <a:lnTo>
                      <a:pt x="481" y="15"/>
                    </a:lnTo>
                    <a:lnTo>
                      <a:pt x="483" y="15"/>
                    </a:lnTo>
                    <a:lnTo>
                      <a:pt x="485" y="15"/>
                    </a:lnTo>
                    <a:lnTo>
                      <a:pt x="488" y="15"/>
                    </a:lnTo>
                    <a:lnTo>
                      <a:pt x="495" y="15"/>
                    </a:lnTo>
                    <a:lnTo>
                      <a:pt x="502" y="15"/>
                    </a:lnTo>
                    <a:lnTo>
                      <a:pt x="534" y="13"/>
                    </a:lnTo>
                    <a:lnTo>
                      <a:pt x="536" y="13"/>
                    </a:lnTo>
                    <a:lnTo>
                      <a:pt x="539" y="13"/>
                    </a:lnTo>
                    <a:lnTo>
                      <a:pt x="539" y="15"/>
                    </a:lnTo>
                    <a:lnTo>
                      <a:pt x="539" y="17"/>
                    </a:lnTo>
                    <a:lnTo>
                      <a:pt x="547" y="25"/>
                    </a:lnTo>
                    <a:lnTo>
                      <a:pt x="553" y="29"/>
                    </a:lnTo>
                    <a:lnTo>
                      <a:pt x="554" y="29"/>
                    </a:lnTo>
                    <a:lnTo>
                      <a:pt x="556" y="30"/>
                    </a:lnTo>
                    <a:lnTo>
                      <a:pt x="559" y="29"/>
                    </a:lnTo>
                    <a:lnTo>
                      <a:pt x="561" y="27"/>
                    </a:lnTo>
                    <a:lnTo>
                      <a:pt x="561" y="25"/>
                    </a:lnTo>
                    <a:lnTo>
                      <a:pt x="563" y="25"/>
                    </a:lnTo>
                    <a:lnTo>
                      <a:pt x="566" y="25"/>
                    </a:lnTo>
                    <a:lnTo>
                      <a:pt x="568" y="25"/>
                    </a:lnTo>
                    <a:lnTo>
                      <a:pt x="568" y="27"/>
                    </a:lnTo>
                    <a:lnTo>
                      <a:pt x="570" y="35"/>
                    </a:lnTo>
                    <a:lnTo>
                      <a:pt x="571" y="40"/>
                    </a:lnTo>
                    <a:lnTo>
                      <a:pt x="570" y="44"/>
                    </a:lnTo>
                    <a:lnTo>
                      <a:pt x="568" y="45"/>
                    </a:lnTo>
                    <a:lnTo>
                      <a:pt x="561" y="51"/>
                    </a:lnTo>
                    <a:lnTo>
                      <a:pt x="558" y="57"/>
                    </a:lnTo>
                    <a:lnTo>
                      <a:pt x="554" y="62"/>
                    </a:lnTo>
                    <a:lnTo>
                      <a:pt x="554" y="64"/>
                    </a:lnTo>
                    <a:lnTo>
                      <a:pt x="554" y="66"/>
                    </a:lnTo>
                    <a:lnTo>
                      <a:pt x="564" y="79"/>
                    </a:lnTo>
                    <a:lnTo>
                      <a:pt x="566" y="81"/>
                    </a:lnTo>
                    <a:lnTo>
                      <a:pt x="570" y="84"/>
                    </a:lnTo>
                    <a:lnTo>
                      <a:pt x="570" y="86"/>
                    </a:lnTo>
                    <a:lnTo>
                      <a:pt x="570" y="88"/>
                    </a:lnTo>
                    <a:lnTo>
                      <a:pt x="570" y="90"/>
                    </a:lnTo>
                    <a:lnTo>
                      <a:pt x="571" y="93"/>
                    </a:lnTo>
                    <a:lnTo>
                      <a:pt x="576" y="101"/>
                    </a:lnTo>
                    <a:lnTo>
                      <a:pt x="580" y="103"/>
                    </a:lnTo>
                    <a:lnTo>
                      <a:pt x="583" y="106"/>
                    </a:lnTo>
                    <a:lnTo>
                      <a:pt x="585" y="106"/>
                    </a:lnTo>
                    <a:lnTo>
                      <a:pt x="586" y="106"/>
                    </a:lnTo>
                    <a:lnTo>
                      <a:pt x="593" y="108"/>
                    </a:lnTo>
                    <a:lnTo>
                      <a:pt x="595" y="108"/>
                    </a:lnTo>
                    <a:lnTo>
                      <a:pt x="595" y="110"/>
                    </a:lnTo>
                    <a:lnTo>
                      <a:pt x="593" y="113"/>
                    </a:lnTo>
                    <a:lnTo>
                      <a:pt x="593" y="117"/>
                    </a:lnTo>
                    <a:lnTo>
                      <a:pt x="593" y="118"/>
                    </a:lnTo>
                    <a:lnTo>
                      <a:pt x="593" y="122"/>
                    </a:lnTo>
                    <a:lnTo>
                      <a:pt x="593" y="132"/>
                    </a:lnTo>
                    <a:lnTo>
                      <a:pt x="593" y="134"/>
                    </a:lnTo>
                    <a:lnTo>
                      <a:pt x="593" y="139"/>
                    </a:lnTo>
                    <a:lnTo>
                      <a:pt x="593" y="140"/>
                    </a:lnTo>
                    <a:lnTo>
                      <a:pt x="593" y="142"/>
                    </a:lnTo>
                    <a:lnTo>
                      <a:pt x="593" y="144"/>
                    </a:lnTo>
                    <a:lnTo>
                      <a:pt x="595" y="147"/>
                    </a:lnTo>
                    <a:lnTo>
                      <a:pt x="595" y="154"/>
                    </a:lnTo>
                    <a:lnTo>
                      <a:pt x="595" y="156"/>
                    </a:lnTo>
                    <a:lnTo>
                      <a:pt x="595" y="167"/>
                    </a:lnTo>
                    <a:lnTo>
                      <a:pt x="595" y="169"/>
                    </a:lnTo>
                    <a:lnTo>
                      <a:pt x="595" y="171"/>
                    </a:lnTo>
                    <a:lnTo>
                      <a:pt x="595" y="174"/>
                    </a:lnTo>
                    <a:lnTo>
                      <a:pt x="595" y="178"/>
                    </a:lnTo>
                    <a:lnTo>
                      <a:pt x="595" y="183"/>
                    </a:lnTo>
                    <a:lnTo>
                      <a:pt x="595" y="184"/>
                    </a:lnTo>
                    <a:lnTo>
                      <a:pt x="595" y="193"/>
                    </a:lnTo>
                    <a:lnTo>
                      <a:pt x="595" y="195"/>
                    </a:lnTo>
                    <a:lnTo>
                      <a:pt x="595" y="198"/>
                    </a:lnTo>
                    <a:lnTo>
                      <a:pt x="595" y="201"/>
                    </a:lnTo>
                    <a:lnTo>
                      <a:pt x="595" y="203"/>
                    </a:lnTo>
                    <a:lnTo>
                      <a:pt x="595" y="205"/>
                    </a:lnTo>
                    <a:lnTo>
                      <a:pt x="595" y="206"/>
                    </a:lnTo>
                    <a:lnTo>
                      <a:pt x="595" y="208"/>
                    </a:lnTo>
                    <a:lnTo>
                      <a:pt x="595" y="211"/>
                    </a:lnTo>
                    <a:lnTo>
                      <a:pt x="595" y="213"/>
                    </a:lnTo>
                    <a:lnTo>
                      <a:pt x="595" y="215"/>
                    </a:lnTo>
                    <a:lnTo>
                      <a:pt x="595" y="217"/>
                    </a:lnTo>
                    <a:lnTo>
                      <a:pt x="595" y="220"/>
                    </a:lnTo>
                    <a:lnTo>
                      <a:pt x="595" y="222"/>
                    </a:lnTo>
                    <a:lnTo>
                      <a:pt x="595" y="232"/>
                    </a:lnTo>
                    <a:lnTo>
                      <a:pt x="595" y="235"/>
                    </a:lnTo>
                    <a:lnTo>
                      <a:pt x="595" y="240"/>
                    </a:lnTo>
                    <a:lnTo>
                      <a:pt x="595" y="242"/>
                    </a:lnTo>
                    <a:lnTo>
                      <a:pt x="595" y="244"/>
                    </a:lnTo>
                    <a:lnTo>
                      <a:pt x="595" y="245"/>
                    </a:lnTo>
                    <a:lnTo>
                      <a:pt x="595" y="249"/>
                    </a:lnTo>
                    <a:lnTo>
                      <a:pt x="595" y="250"/>
                    </a:lnTo>
                    <a:lnTo>
                      <a:pt x="595" y="252"/>
                    </a:lnTo>
                    <a:lnTo>
                      <a:pt x="595" y="254"/>
                    </a:lnTo>
                    <a:lnTo>
                      <a:pt x="595" y="256"/>
                    </a:lnTo>
                    <a:lnTo>
                      <a:pt x="595" y="257"/>
                    </a:lnTo>
                    <a:lnTo>
                      <a:pt x="595" y="259"/>
                    </a:lnTo>
                    <a:lnTo>
                      <a:pt x="595" y="269"/>
                    </a:lnTo>
                    <a:lnTo>
                      <a:pt x="595" y="271"/>
                    </a:lnTo>
                    <a:lnTo>
                      <a:pt x="595" y="274"/>
                    </a:lnTo>
                    <a:lnTo>
                      <a:pt x="595" y="276"/>
                    </a:lnTo>
                    <a:lnTo>
                      <a:pt x="595" y="278"/>
                    </a:lnTo>
                    <a:lnTo>
                      <a:pt x="595" y="279"/>
                    </a:lnTo>
                    <a:lnTo>
                      <a:pt x="595" y="283"/>
                    </a:lnTo>
                    <a:lnTo>
                      <a:pt x="595" y="286"/>
                    </a:lnTo>
                    <a:lnTo>
                      <a:pt x="595" y="288"/>
                    </a:lnTo>
                    <a:lnTo>
                      <a:pt x="595" y="289"/>
                    </a:lnTo>
                    <a:lnTo>
                      <a:pt x="595" y="291"/>
                    </a:lnTo>
                    <a:lnTo>
                      <a:pt x="595" y="293"/>
                    </a:lnTo>
                    <a:lnTo>
                      <a:pt x="595" y="296"/>
                    </a:lnTo>
                    <a:lnTo>
                      <a:pt x="595" y="298"/>
                    </a:lnTo>
                    <a:lnTo>
                      <a:pt x="595" y="300"/>
                    </a:lnTo>
                    <a:lnTo>
                      <a:pt x="595" y="301"/>
                    </a:lnTo>
                    <a:lnTo>
                      <a:pt x="595" y="303"/>
                    </a:lnTo>
                    <a:lnTo>
                      <a:pt x="595" y="305"/>
                    </a:lnTo>
                    <a:lnTo>
                      <a:pt x="595" y="306"/>
                    </a:lnTo>
                    <a:lnTo>
                      <a:pt x="595" y="310"/>
                    </a:lnTo>
                    <a:lnTo>
                      <a:pt x="595" y="313"/>
                    </a:lnTo>
                    <a:lnTo>
                      <a:pt x="597" y="315"/>
                    </a:lnTo>
                    <a:lnTo>
                      <a:pt x="597" y="323"/>
                    </a:lnTo>
                    <a:lnTo>
                      <a:pt x="597" y="325"/>
                    </a:lnTo>
                    <a:lnTo>
                      <a:pt x="597" y="328"/>
                    </a:lnTo>
                    <a:lnTo>
                      <a:pt x="597" y="330"/>
                    </a:lnTo>
                    <a:lnTo>
                      <a:pt x="597" y="332"/>
                    </a:lnTo>
                    <a:lnTo>
                      <a:pt x="597" y="333"/>
                    </a:lnTo>
                    <a:lnTo>
                      <a:pt x="597" y="337"/>
                    </a:lnTo>
                    <a:lnTo>
                      <a:pt x="597" y="339"/>
                    </a:lnTo>
                    <a:lnTo>
                      <a:pt x="597" y="340"/>
                    </a:lnTo>
                    <a:lnTo>
                      <a:pt x="597" y="342"/>
                    </a:lnTo>
                    <a:lnTo>
                      <a:pt x="597" y="345"/>
                    </a:lnTo>
                    <a:lnTo>
                      <a:pt x="597" y="347"/>
                    </a:lnTo>
                    <a:lnTo>
                      <a:pt x="597" y="350"/>
                    </a:lnTo>
                    <a:lnTo>
                      <a:pt x="597" y="352"/>
                    </a:lnTo>
                    <a:lnTo>
                      <a:pt x="590" y="352"/>
                    </a:lnTo>
                    <a:lnTo>
                      <a:pt x="588" y="352"/>
                    </a:lnTo>
                    <a:lnTo>
                      <a:pt x="586" y="352"/>
                    </a:lnTo>
                    <a:lnTo>
                      <a:pt x="583" y="352"/>
                    </a:lnTo>
                    <a:lnTo>
                      <a:pt x="580" y="352"/>
                    </a:lnTo>
                    <a:lnTo>
                      <a:pt x="578" y="352"/>
                    </a:lnTo>
                    <a:lnTo>
                      <a:pt x="566" y="352"/>
                    </a:lnTo>
                    <a:lnTo>
                      <a:pt x="564" y="352"/>
                    </a:lnTo>
                    <a:lnTo>
                      <a:pt x="563" y="352"/>
                    </a:lnTo>
                    <a:lnTo>
                      <a:pt x="561" y="352"/>
                    </a:lnTo>
                    <a:lnTo>
                      <a:pt x="559" y="352"/>
                    </a:lnTo>
                    <a:lnTo>
                      <a:pt x="553" y="352"/>
                    </a:lnTo>
                    <a:lnTo>
                      <a:pt x="551" y="352"/>
                    </a:lnTo>
                    <a:lnTo>
                      <a:pt x="549" y="352"/>
                    </a:lnTo>
                    <a:lnTo>
                      <a:pt x="539" y="352"/>
                    </a:lnTo>
                    <a:lnTo>
                      <a:pt x="532" y="352"/>
                    </a:lnTo>
                    <a:lnTo>
                      <a:pt x="524" y="352"/>
                    </a:lnTo>
                    <a:lnTo>
                      <a:pt x="522" y="352"/>
                    </a:lnTo>
                    <a:lnTo>
                      <a:pt x="519" y="352"/>
                    </a:lnTo>
                    <a:lnTo>
                      <a:pt x="517" y="352"/>
                    </a:lnTo>
                    <a:lnTo>
                      <a:pt x="515" y="352"/>
                    </a:lnTo>
                    <a:lnTo>
                      <a:pt x="512" y="352"/>
                    </a:lnTo>
                    <a:lnTo>
                      <a:pt x="510" y="352"/>
                    </a:lnTo>
                    <a:lnTo>
                      <a:pt x="509" y="352"/>
                    </a:lnTo>
                    <a:lnTo>
                      <a:pt x="505" y="352"/>
                    </a:lnTo>
                    <a:lnTo>
                      <a:pt x="503" y="352"/>
                    </a:lnTo>
                    <a:lnTo>
                      <a:pt x="502" y="352"/>
                    </a:lnTo>
                    <a:lnTo>
                      <a:pt x="500" y="352"/>
                    </a:lnTo>
                    <a:lnTo>
                      <a:pt x="497" y="352"/>
                    </a:lnTo>
                    <a:lnTo>
                      <a:pt x="495" y="352"/>
                    </a:lnTo>
                    <a:lnTo>
                      <a:pt x="492" y="352"/>
                    </a:lnTo>
                    <a:lnTo>
                      <a:pt x="490" y="352"/>
                    </a:lnTo>
                    <a:lnTo>
                      <a:pt x="488" y="352"/>
                    </a:lnTo>
                    <a:lnTo>
                      <a:pt x="485" y="352"/>
                    </a:lnTo>
                    <a:lnTo>
                      <a:pt x="475" y="352"/>
                    </a:lnTo>
                    <a:lnTo>
                      <a:pt x="473" y="352"/>
                    </a:lnTo>
                    <a:lnTo>
                      <a:pt x="470" y="352"/>
                    </a:lnTo>
                    <a:lnTo>
                      <a:pt x="468" y="352"/>
                    </a:lnTo>
                    <a:lnTo>
                      <a:pt x="463" y="352"/>
                    </a:lnTo>
                    <a:lnTo>
                      <a:pt x="453" y="352"/>
                    </a:lnTo>
                    <a:lnTo>
                      <a:pt x="451" y="352"/>
                    </a:lnTo>
                    <a:lnTo>
                      <a:pt x="442" y="352"/>
                    </a:lnTo>
                    <a:lnTo>
                      <a:pt x="429" y="352"/>
                    </a:lnTo>
                    <a:lnTo>
                      <a:pt x="427" y="352"/>
                    </a:lnTo>
                    <a:lnTo>
                      <a:pt x="426" y="352"/>
                    </a:lnTo>
                    <a:lnTo>
                      <a:pt x="422" y="352"/>
                    </a:lnTo>
                    <a:lnTo>
                      <a:pt x="420" y="352"/>
                    </a:lnTo>
                    <a:lnTo>
                      <a:pt x="419" y="352"/>
                    </a:lnTo>
                    <a:lnTo>
                      <a:pt x="415" y="352"/>
                    </a:lnTo>
                    <a:lnTo>
                      <a:pt x="412" y="352"/>
                    </a:lnTo>
                    <a:lnTo>
                      <a:pt x="410" y="352"/>
                    </a:lnTo>
                    <a:lnTo>
                      <a:pt x="407" y="352"/>
                    </a:lnTo>
                    <a:lnTo>
                      <a:pt x="402" y="352"/>
                    </a:lnTo>
                    <a:lnTo>
                      <a:pt x="397" y="352"/>
                    </a:lnTo>
                    <a:lnTo>
                      <a:pt x="395" y="352"/>
                    </a:lnTo>
                    <a:lnTo>
                      <a:pt x="393" y="352"/>
                    </a:lnTo>
                    <a:lnTo>
                      <a:pt x="375" y="350"/>
                    </a:lnTo>
                    <a:lnTo>
                      <a:pt x="373" y="350"/>
                    </a:lnTo>
                    <a:lnTo>
                      <a:pt x="368" y="350"/>
                    </a:lnTo>
                    <a:lnTo>
                      <a:pt x="366" y="350"/>
                    </a:lnTo>
                    <a:lnTo>
                      <a:pt x="363" y="350"/>
                    </a:lnTo>
                    <a:lnTo>
                      <a:pt x="361" y="350"/>
                    </a:lnTo>
                    <a:lnTo>
                      <a:pt x="359" y="350"/>
                    </a:lnTo>
                    <a:lnTo>
                      <a:pt x="356" y="350"/>
                    </a:lnTo>
                    <a:lnTo>
                      <a:pt x="354" y="350"/>
                    </a:lnTo>
                    <a:lnTo>
                      <a:pt x="353" y="350"/>
                    </a:lnTo>
                    <a:lnTo>
                      <a:pt x="349" y="350"/>
                    </a:lnTo>
                    <a:lnTo>
                      <a:pt x="343" y="350"/>
                    </a:lnTo>
                    <a:lnTo>
                      <a:pt x="341" y="350"/>
                    </a:lnTo>
                    <a:lnTo>
                      <a:pt x="322" y="350"/>
                    </a:lnTo>
                    <a:lnTo>
                      <a:pt x="320" y="350"/>
                    </a:lnTo>
                    <a:lnTo>
                      <a:pt x="315" y="350"/>
                    </a:lnTo>
                    <a:lnTo>
                      <a:pt x="312" y="350"/>
                    </a:lnTo>
                    <a:lnTo>
                      <a:pt x="310" y="350"/>
                    </a:lnTo>
                    <a:lnTo>
                      <a:pt x="307" y="350"/>
                    </a:lnTo>
                    <a:lnTo>
                      <a:pt x="305" y="350"/>
                    </a:lnTo>
                    <a:lnTo>
                      <a:pt x="297" y="350"/>
                    </a:lnTo>
                    <a:lnTo>
                      <a:pt x="295" y="350"/>
                    </a:lnTo>
                    <a:lnTo>
                      <a:pt x="292" y="350"/>
                    </a:lnTo>
                    <a:lnTo>
                      <a:pt x="290" y="350"/>
                    </a:lnTo>
                    <a:lnTo>
                      <a:pt x="280" y="349"/>
                    </a:lnTo>
                    <a:lnTo>
                      <a:pt x="266" y="349"/>
                    </a:lnTo>
                    <a:lnTo>
                      <a:pt x="263" y="349"/>
                    </a:lnTo>
                    <a:lnTo>
                      <a:pt x="261" y="349"/>
                    </a:lnTo>
                    <a:lnTo>
                      <a:pt x="260" y="349"/>
                    </a:lnTo>
                    <a:lnTo>
                      <a:pt x="254" y="349"/>
                    </a:lnTo>
                    <a:lnTo>
                      <a:pt x="244" y="349"/>
                    </a:lnTo>
                    <a:lnTo>
                      <a:pt x="241" y="349"/>
                    </a:lnTo>
                    <a:lnTo>
                      <a:pt x="234" y="347"/>
                    </a:lnTo>
                    <a:lnTo>
                      <a:pt x="224" y="347"/>
                    </a:lnTo>
                    <a:lnTo>
                      <a:pt x="222" y="347"/>
                    </a:lnTo>
                    <a:lnTo>
                      <a:pt x="207" y="347"/>
                    </a:lnTo>
                    <a:lnTo>
                      <a:pt x="205" y="347"/>
                    </a:lnTo>
                    <a:lnTo>
                      <a:pt x="204" y="347"/>
                    </a:lnTo>
                    <a:lnTo>
                      <a:pt x="200" y="347"/>
                    </a:lnTo>
                    <a:lnTo>
                      <a:pt x="199" y="347"/>
                    </a:lnTo>
                    <a:lnTo>
                      <a:pt x="193" y="347"/>
                    </a:lnTo>
                    <a:lnTo>
                      <a:pt x="192" y="347"/>
                    </a:lnTo>
                    <a:lnTo>
                      <a:pt x="182" y="345"/>
                    </a:lnTo>
                    <a:lnTo>
                      <a:pt x="165" y="345"/>
                    </a:lnTo>
                    <a:lnTo>
                      <a:pt x="163" y="345"/>
                    </a:lnTo>
                    <a:lnTo>
                      <a:pt x="156" y="345"/>
                    </a:lnTo>
                    <a:lnTo>
                      <a:pt x="154" y="344"/>
                    </a:lnTo>
                    <a:lnTo>
                      <a:pt x="149" y="344"/>
                    </a:lnTo>
                    <a:lnTo>
                      <a:pt x="148" y="344"/>
                    </a:lnTo>
                    <a:lnTo>
                      <a:pt x="119" y="344"/>
                    </a:lnTo>
                    <a:lnTo>
                      <a:pt x="116" y="344"/>
                    </a:lnTo>
                    <a:lnTo>
                      <a:pt x="114" y="344"/>
                    </a:lnTo>
                    <a:lnTo>
                      <a:pt x="112" y="344"/>
                    </a:lnTo>
                    <a:lnTo>
                      <a:pt x="109" y="342"/>
                    </a:lnTo>
                    <a:lnTo>
                      <a:pt x="104" y="342"/>
                    </a:lnTo>
                    <a:lnTo>
                      <a:pt x="102" y="342"/>
                    </a:lnTo>
                    <a:lnTo>
                      <a:pt x="99" y="342"/>
                    </a:lnTo>
                    <a:lnTo>
                      <a:pt x="95" y="342"/>
                    </a:lnTo>
                    <a:lnTo>
                      <a:pt x="92" y="342"/>
                    </a:lnTo>
                    <a:lnTo>
                      <a:pt x="88" y="342"/>
                    </a:lnTo>
                    <a:lnTo>
                      <a:pt x="83" y="342"/>
                    </a:lnTo>
                    <a:lnTo>
                      <a:pt x="82" y="342"/>
                    </a:lnTo>
                    <a:lnTo>
                      <a:pt x="78" y="342"/>
                    </a:lnTo>
                    <a:lnTo>
                      <a:pt x="66" y="340"/>
                    </a:lnTo>
                    <a:lnTo>
                      <a:pt x="55" y="340"/>
                    </a:lnTo>
                    <a:lnTo>
                      <a:pt x="53" y="340"/>
                    </a:lnTo>
                    <a:lnTo>
                      <a:pt x="49" y="340"/>
                    </a:lnTo>
                    <a:lnTo>
                      <a:pt x="44" y="340"/>
                    </a:lnTo>
                    <a:lnTo>
                      <a:pt x="41" y="340"/>
                    </a:lnTo>
                    <a:lnTo>
                      <a:pt x="39" y="339"/>
                    </a:lnTo>
                    <a:lnTo>
                      <a:pt x="36" y="339"/>
                    </a:lnTo>
                    <a:lnTo>
                      <a:pt x="34" y="339"/>
                    </a:lnTo>
                    <a:lnTo>
                      <a:pt x="10" y="339"/>
                    </a:lnTo>
                    <a:lnTo>
                      <a:pt x="4" y="337"/>
                    </a:lnTo>
                    <a:lnTo>
                      <a:pt x="0" y="337"/>
                    </a:lnTo>
                    <a:lnTo>
                      <a:pt x="0" y="333"/>
                    </a:lnTo>
                    <a:lnTo>
                      <a:pt x="0" y="332"/>
                    </a:lnTo>
                    <a:lnTo>
                      <a:pt x="0" y="325"/>
                    </a:lnTo>
                    <a:lnTo>
                      <a:pt x="0" y="323"/>
                    </a:lnTo>
                    <a:lnTo>
                      <a:pt x="0" y="322"/>
                    </a:lnTo>
                    <a:lnTo>
                      <a:pt x="0" y="320"/>
                    </a:lnTo>
                    <a:lnTo>
                      <a:pt x="2" y="308"/>
                    </a:lnTo>
                    <a:lnTo>
                      <a:pt x="2" y="303"/>
                    </a:lnTo>
                    <a:lnTo>
                      <a:pt x="2" y="301"/>
                    </a:lnTo>
                    <a:lnTo>
                      <a:pt x="2" y="296"/>
                    </a:lnTo>
                    <a:lnTo>
                      <a:pt x="2" y="293"/>
                    </a:lnTo>
                    <a:lnTo>
                      <a:pt x="2" y="291"/>
                    </a:lnTo>
                    <a:lnTo>
                      <a:pt x="2" y="288"/>
                    </a:lnTo>
                    <a:lnTo>
                      <a:pt x="4" y="284"/>
                    </a:lnTo>
                    <a:lnTo>
                      <a:pt x="4" y="279"/>
                    </a:lnTo>
                    <a:lnTo>
                      <a:pt x="4" y="276"/>
                    </a:lnTo>
                    <a:lnTo>
                      <a:pt x="4" y="274"/>
                    </a:lnTo>
                    <a:lnTo>
                      <a:pt x="4" y="269"/>
                    </a:lnTo>
                    <a:lnTo>
                      <a:pt x="4" y="264"/>
                    </a:lnTo>
                    <a:lnTo>
                      <a:pt x="4" y="262"/>
                    </a:lnTo>
                    <a:lnTo>
                      <a:pt x="5" y="261"/>
                    </a:lnTo>
                    <a:lnTo>
                      <a:pt x="5" y="256"/>
                    </a:lnTo>
                    <a:lnTo>
                      <a:pt x="5" y="254"/>
                    </a:lnTo>
                    <a:lnTo>
                      <a:pt x="5" y="250"/>
                    </a:lnTo>
                    <a:lnTo>
                      <a:pt x="5" y="249"/>
                    </a:lnTo>
                    <a:lnTo>
                      <a:pt x="5" y="247"/>
                    </a:lnTo>
                    <a:lnTo>
                      <a:pt x="5" y="244"/>
                    </a:lnTo>
                    <a:lnTo>
                      <a:pt x="5" y="239"/>
                    </a:lnTo>
                    <a:lnTo>
                      <a:pt x="5" y="232"/>
                    </a:lnTo>
                    <a:lnTo>
                      <a:pt x="9" y="196"/>
                    </a:lnTo>
                    <a:lnTo>
                      <a:pt x="9" y="195"/>
                    </a:lnTo>
                    <a:lnTo>
                      <a:pt x="9" y="189"/>
                    </a:lnTo>
                    <a:lnTo>
                      <a:pt x="9" y="181"/>
                    </a:lnTo>
                    <a:lnTo>
                      <a:pt x="10" y="167"/>
                    </a:lnTo>
                    <a:lnTo>
                      <a:pt x="10" y="166"/>
                    </a:lnTo>
                    <a:lnTo>
                      <a:pt x="10" y="162"/>
                    </a:lnTo>
                    <a:lnTo>
                      <a:pt x="10" y="161"/>
                    </a:lnTo>
                    <a:lnTo>
                      <a:pt x="10" y="159"/>
                    </a:lnTo>
                    <a:lnTo>
                      <a:pt x="10" y="156"/>
                    </a:lnTo>
                    <a:lnTo>
                      <a:pt x="12" y="149"/>
                    </a:lnTo>
                    <a:lnTo>
                      <a:pt x="12" y="147"/>
                    </a:lnTo>
                    <a:lnTo>
                      <a:pt x="12" y="145"/>
                    </a:lnTo>
                    <a:lnTo>
                      <a:pt x="12" y="140"/>
                    </a:lnTo>
                    <a:lnTo>
                      <a:pt x="12" y="139"/>
                    </a:lnTo>
                    <a:lnTo>
                      <a:pt x="12" y="137"/>
                    </a:lnTo>
                    <a:lnTo>
                      <a:pt x="12" y="135"/>
                    </a:lnTo>
                    <a:lnTo>
                      <a:pt x="12" y="134"/>
                    </a:lnTo>
                    <a:lnTo>
                      <a:pt x="14" y="106"/>
                    </a:lnTo>
                    <a:lnTo>
                      <a:pt x="14" y="98"/>
                    </a:lnTo>
                    <a:lnTo>
                      <a:pt x="14" y="96"/>
                    </a:lnTo>
                    <a:lnTo>
                      <a:pt x="16" y="78"/>
                    </a:lnTo>
                    <a:lnTo>
                      <a:pt x="16" y="69"/>
                    </a:lnTo>
                    <a:lnTo>
                      <a:pt x="16" y="66"/>
                    </a:lnTo>
                    <a:lnTo>
                      <a:pt x="17" y="64"/>
                    </a:lnTo>
                    <a:lnTo>
                      <a:pt x="17" y="56"/>
                    </a:lnTo>
                    <a:lnTo>
                      <a:pt x="17" y="52"/>
                    </a:lnTo>
                    <a:lnTo>
                      <a:pt x="17" y="51"/>
                    </a:lnTo>
                    <a:lnTo>
                      <a:pt x="17" y="47"/>
                    </a:lnTo>
                    <a:lnTo>
                      <a:pt x="17" y="45"/>
                    </a:lnTo>
                    <a:lnTo>
                      <a:pt x="19" y="35"/>
                    </a:lnTo>
                    <a:lnTo>
                      <a:pt x="19" y="20"/>
                    </a:lnTo>
                    <a:lnTo>
                      <a:pt x="19" y="18"/>
                    </a:lnTo>
                    <a:lnTo>
                      <a:pt x="19" y="17"/>
                    </a:lnTo>
                    <a:lnTo>
                      <a:pt x="21" y="0"/>
                    </a:lnTo>
                    <a:lnTo>
                      <a:pt x="31" y="0"/>
                    </a:lnTo>
                    <a:lnTo>
                      <a:pt x="33" y="0"/>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Freeform 308"/>
              <p:cNvSpPr>
                <a:spLocks noEditPoints="1"/>
              </p:cNvSpPr>
              <p:nvPr/>
            </p:nvSpPr>
            <p:spPr bwMode="auto">
              <a:xfrm>
                <a:off x="7064376" y="2820988"/>
                <a:ext cx="942975" cy="527050"/>
              </a:xfrm>
              <a:custGeom>
                <a:avLst/>
                <a:gdLst>
                  <a:gd name="T0" fmla="*/ 2 w 594"/>
                  <a:gd name="T1" fmla="*/ 322 h 332"/>
                  <a:gd name="T2" fmla="*/ 364 w 594"/>
                  <a:gd name="T3" fmla="*/ 7 h 332"/>
                  <a:gd name="T4" fmla="*/ 398 w 594"/>
                  <a:gd name="T5" fmla="*/ 24 h 332"/>
                  <a:gd name="T6" fmla="*/ 413 w 594"/>
                  <a:gd name="T7" fmla="*/ 36 h 332"/>
                  <a:gd name="T8" fmla="*/ 435 w 594"/>
                  <a:gd name="T9" fmla="*/ 42 h 332"/>
                  <a:gd name="T10" fmla="*/ 447 w 594"/>
                  <a:gd name="T11" fmla="*/ 41 h 332"/>
                  <a:gd name="T12" fmla="*/ 472 w 594"/>
                  <a:gd name="T13" fmla="*/ 44 h 332"/>
                  <a:gd name="T14" fmla="*/ 494 w 594"/>
                  <a:gd name="T15" fmla="*/ 29 h 332"/>
                  <a:gd name="T16" fmla="*/ 506 w 594"/>
                  <a:gd name="T17" fmla="*/ 32 h 332"/>
                  <a:gd name="T18" fmla="*/ 522 w 594"/>
                  <a:gd name="T19" fmla="*/ 46 h 332"/>
                  <a:gd name="T20" fmla="*/ 535 w 594"/>
                  <a:gd name="T21" fmla="*/ 78 h 332"/>
                  <a:gd name="T22" fmla="*/ 544 w 594"/>
                  <a:gd name="T23" fmla="*/ 103 h 332"/>
                  <a:gd name="T24" fmla="*/ 554 w 594"/>
                  <a:gd name="T25" fmla="*/ 119 h 332"/>
                  <a:gd name="T26" fmla="*/ 574 w 594"/>
                  <a:gd name="T27" fmla="*/ 141 h 332"/>
                  <a:gd name="T28" fmla="*/ 574 w 594"/>
                  <a:gd name="T29" fmla="*/ 178 h 332"/>
                  <a:gd name="T30" fmla="*/ 544 w 594"/>
                  <a:gd name="T31" fmla="*/ 208 h 332"/>
                  <a:gd name="T32" fmla="*/ 533 w 594"/>
                  <a:gd name="T33" fmla="*/ 224 h 332"/>
                  <a:gd name="T34" fmla="*/ 518 w 594"/>
                  <a:gd name="T35" fmla="*/ 239 h 332"/>
                  <a:gd name="T36" fmla="*/ 510 w 594"/>
                  <a:gd name="T37" fmla="*/ 252 h 332"/>
                  <a:gd name="T38" fmla="*/ 472 w 594"/>
                  <a:gd name="T39" fmla="*/ 274 h 332"/>
                  <a:gd name="T40" fmla="*/ 369 w 594"/>
                  <a:gd name="T41" fmla="*/ 285 h 332"/>
                  <a:gd name="T42" fmla="*/ 323 w 594"/>
                  <a:gd name="T43" fmla="*/ 290 h 332"/>
                  <a:gd name="T44" fmla="*/ 254 w 594"/>
                  <a:gd name="T45" fmla="*/ 293 h 332"/>
                  <a:gd name="T46" fmla="*/ 213 w 594"/>
                  <a:gd name="T47" fmla="*/ 298 h 332"/>
                  <a:gd name="T48" fmla="*/ 173 w 594"/>
                  <a:gd name="T49" fmla="*/ 302 h 332"/>
                  <a:gd name="T50" fmla="*/ 120 w 594"/>
                  <a:gd name="T51" fmla="*/ 302 h 332"/>
                  <a:gd name="T52" fmla="*/ 101 w 594"/>
                  <a:gd name="T53" fmla="*/ 324 h 332"/>
                  <a:gd name="T54" fmla="*/ 81 w 594"/>
                  <a:gd name="T55" fmla="*/ 325 h 332"/>
                  <a:gd name="T56" fmla="*/ 49 w 594"/>
                  <a:gd name="T57" fmla="*/ 327 h 332"/>
                  <a:gd name="T58" fmla="*/ 37 w 594"/>
                  <a:gd name="T59" fmla="*/ 329 h 332"/>
                  <a:gd name="T60" fmla="*/ 15 w 594"/>
                  <a:gd name="T61" fmla="*/ 322 h 332"/>
                  <a:gd name="T62" fmla="*/ 27 w 594"/>
                  <a:gd name="T63" fmla="*/ 322 h 332"/>
                  <a:gd name="T64" fmla="*/ 29 w 594"/>
                  <a:gd name="T65" fmla="*/ 305 h 332"/>
                  <a:gd name="T66" fmla="*/ 30 w 594"/>
                  <a:gd name="T67" fmla="*/ 291 h 332"/>
                  <a:gd name="T68" fmla="*/ 29 w 594"/>
                  <a:gd name="T69" fmla="*/ 266 h 332"/>
                  <a:gd name="T70" fmla="*/ 46 w 594"/>
                  <a:gd name="T71" fmla="*/ 246 h 332"/>
                  <a:gd name="T72" fmla="*/ 79 w 594"/>
                  <a:gd name="T73" fmla="*/ 261 h 332"/>
                  <a:gd name="T74" fmla="*/ 79 w 594"/>
                  <a:gd name="T75" fmla="*/ 241 h 332"/>
                  <a:gd name="T76" fmla="*/ 93 w 594"/>
                  <a:gd name="T77" fmla="*/ 220 h 332"/>
                  <a:gd name="T78" fmla="*/ 112 w 594"/>
                  <a:gd name="T79" fmla="*/ 207 h 332"/>
                  <a:gd name="T80" fmla="*/ 112 w 594"/>
                  <a:gd name="T81" fmla="*/ 183 h 332"/>
                  <a:gd name="T82" fmla="*/ 122 w 594"/>
                  <a:gd name="T83" fmla="*/ 173 h 332"/>
                  <a:gd name="T84" fmla="*/ 122 w 594"/>
                  <a:gd name="T85" fmla="*/ 161 h 332"/>
                  <a:gd name="T86" fmla="*/ 137 w 594"/>
                  <a:gd name="T87" fmla="*/ 163 h 332"/>
                  <a:gd name="T88" fmla="*/ 146 w 594"/>
                  <a:gd name="T89" fmla="*/ 169 h 332"/>
                  <a:gd name="T90" fmla="*/ 147 w 594"/>
                  <a:gd name="T91" fmla="*/ 154 h 332"/>
                  <a:gd name="T92" fmla="*/ 162 w 594"/>
                  <a:gd name="T93" fmla="*/ 156 h 332"/>
                  <a:gd name="T94" fmla="*/ 190 w 594"/>
                  <a:gd name="T95" fmla="*/ 166 h 332"/>
                  <a:gd name="T96" fmla="*/ 203 w 594"/>
                  <a:gd name="T97" fmla="*/ 147 h 332"/>
                  <a:gd name="T98" fmla="*/ 217 w 594"/>
                  <a:gd name="T99" fmla="*/ 156 h 332"/>
                  <a:gd name="T100" fmla="*/ 230 w 594"/>
                  <a:gd name="T101" fmla="*/ 137 h 332"/>
                  <a:gd name="T102" fmla="*/ 244 w 594"/>
                  <a:gd name="T103" fmla="*/ 127 h 332"/>
                  <a:gd name="T104" fmla="*/ 254 w 594"/>
                  <a:gd name="T105" fmla="*/ 137 h 332"/>
                  <a:gd name="T106" fmla="*/ 278 w 594"/>
                  <a:gd name="T107" fmla="*/ 129 h 332"/>
                  <a:gd name="T108" fmla="*/ 283 w 594"/>
                  <a:gd name="T109" fmla="*/ 105 h 332"/>
                  <a:gd name="T110" fmla="*/ 295 w 594"/>
                  <a:gd name="T111" fmla="*/ 95 h 332"/>
                  <a:gd name="T112" fmla="*/ 310 w 594"/>
                  <a:gd name="T113" fmla="*/ 73 h 332"/>
                  <a:gd name="T114" fmla="*/ 308 w 594"/>
                  <a:gd name="T115" fmla="*/ 51 h 332"/>
                  <a:gd name="T116" fmla="*/ 325 w 594"/>
                  <a:gd name="T117" fmla="*/ 54 h 332"/>
                  <a:gd name="T118" fmla="*/ 342 w 594"/>
                  <a:gd name="T119" fmla="*/ 42 h 332"/>
                  <a:gd name="T120" fmla="*/ 352 w 594"/>
                  <a:gd name="T121" fmla="*/ 24 h 332"/>
                  <a:gd name="T122" fmla="*/ 352 w 594"/>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332">
                    <a:moveTo>
                      <a:pt x="8" y="329"/>
                    </a:moveTo>
                    <a:lnTo>
                      <a:pt x="7" y="330"/>
                    </a:lnTo>
                    <a:lnTo>
                      <a:pt x="3" y="332"/>
                    </a:lnTo>
                    <a:lnTo>
                      <a:pt x="2" y="329"/>
                    </a:lnTo>
                    <a:lnTo>
                      <a:pt x="0" y="327"/>
                    </a:lnTo>
                    <a:lnTo>
                      <a:pt x="0" y="325"/>
                    </a:lnTo>
                    <a:lnTo>
                      <a:pt x="0" y="324"/>
                    </a:lnTo>
                    <a:lnTo>
                      <a:pt x="2" y="322"/>
                    </a:lnTo>
                    <a:lnTo>
                      <a:pt x="3" y="322"/>
                    </a:lnTo>
                    <a:lnTo>
                      <a:pt x="5" y="322"/>
                    </a:lnTo>
                    <a:lnTo>
                      <a:pt x="7" y="324"/>
                    </a:lnTo>
                    <a:lnTo>
                      <a:pt x="8" y="324"/>
                    </a:lnTo>
                    <a:lnTo>
                      <a:pt x="8" y="325"/>
                    </a:lnTo>
                    <a:lnTo>
                      <a:pt x="8" y="327"/>
                    </a:lnTo>
                    <a:lnTo>
                      <a:pt x="8" y="329"/>
                    </a:lnTo>
                    <a:close/>
                    <a:moveTo>
                      <a:pt x="364" y="7"/>
                    </a:moveTo>
                    <a:lnTo>
                      <a:pt x="366" y="7"/>
                    </a:lnTo>
                    <a:lnTo>
                      <a:pt x="373" y="3"/>
                    </a:lnTo>
                    <a:lnTo>
                      <a:pt x="374" y="3"/>
                    </a:lnTo>
                    <a:lnTo>
                      <a:pt x="374" y="2"/>
                    </a:lnTo>
                    <a:lnTo>
                      <a:pt x="379" y="2"/>
                    </a:lnTo>
                    <a:lnTo>
                      <a:pt x="388" y="8"/>
                    </a:lnTo>
                    <a:lnTo>
                      <a:pt x="389" y="10"/>
                    </a:lnTo>
                    <a:lnTo>
                      <a:pt x="398" y="24"/>
                    </a:lnTo>
                    <a:lnTo>
                      <a:pt x="398" y="25"/>
                    </a:lnTo>
                    <a:lnTo>
                      <a:pt x="398" y="27"/>
                    </a:lnTo>
                    <a:lnTo>
                      <a:pt x="398" y="31"/>
                    </a:lnTo>
                    <a:lnTo>
                      <a:pt x="400" y="31"/>
                    </a:lnTo>
                    <a:lnTo>
                      <a:pt x="400" y="32"/>
                    </a:lnTo>
                    <a:lnTo>
                      <a:pt x="401" y="32"/>
                    </a:lnTo>
                    <a:lnTo>
                      <a:pt x="411" y="36"/>
                    </a:lnTo>
                    <a:lnTo>
                      <a:pt x="413" y="36"/>
                    </a:lnTo>
                    <a:lnTo>
                      <a:pt x="418" y="32"/>
                    </a:lnTo>
                    <a:lnTo>
                      <a:pt x="420" y="32"/>
                    </a:lnTo>
                    <a:lnTo>
                      <a:pt x="422" y="32"/>
                    </a:lnTo>
                    <a:lnTo>
                      <a:pt x="425" y="34"/>
                    </a:lnTo>
                    <a:lnTo>
                      <a:pt x="427" y="34"/>
                    </a:lnTo>
                    <a:lnTo>
                      <a:pt x="428" y="34"/>
                    </a:lnTo>
                    <a:lnTo>
                      <a:pt x="428" y="36"/>
                    </a:lnTo>
                    <a:lnTo>
                      <a:pt x="435" y="42"/>
                    </a:lnTo>
                    <a:lnTo>
                      <a:pt x="437" y="44"/>
                    </a:lnTo>
                    <a:lnTo>
                      <a:pt x="437" y="46"/>
                    </a:lnTo>
                    <a:lnTo>
                      <a:pt x="442" y="46"/>
                    </a:lnTo>
                    <a:lnTo>
                      <a:pt x="444" y="47"/>
                    </a:lnTo>
                    <a:lnTo>
                      <a:pt x="445" y="47"/>
                    </a:lnTo>
                    <a:lnTo>
                      <a:pt x="447" y="46"/>
                    </a:lnTo>
                    <a:lnTo>
                      <a:pt x="447" y="42"/>
                    </a:lnTo>
                    <a:lnTo>
                      <a:pt x="447" y="41"/>
                    </a:lnTo>
                    <a:lnTo>
                      <a:pt x="449" y="41"/>
                    </a:lnTo>
                    <a:lnTo>
                      <a:pt x="452" y="39"/>
                    </a:lnTo>
                    <a:lnTo>
                      <a:pt x="454" y="37"/>
                    </a:lnTo>
                    <a:lnTo>
                      <a:pt x="456" y="37"/>
                    </a:lnTo>
                    <a:lnTo>
                      <a:pt x="467" y="41"/>
                    </a:lnTo>
                    <a:lnTo>
                      <a:pt x="471" y="42"/>
                    </a:lnTo>
                    <a:lnTo>
                      <a:pt x="472" y="42"/>
                    </a:lnTo>
                    <a:lnTo>
                      <a:pt x="472" y="44"/>
                    </a:lnTo>
                    <a:lnTo>
                      <a:pt x="476" y="46"/>
                    </a:lnTo>
                    <a:lnTo>
                      <a:pt x="478" y="46"/>
                    </a:lnTo>
                    <a:lnTo>
                      <a:pt x="484" y="42"/>
                    </a:lnTo>
                    <a:lnTo>
                      <a:pt x="486" y="42"/>
                    </a:lnTo>
                    <a:lnTo>
                      <a:pt x="486" y="41"/>
                    </a:lnTo>
                    <a:lnTo>
                      <a:pt x="488" y="39"/>
                    </a:lnTo>
                    <a:lnTo>
                      <a:pt x="493" y="29"/>
                    </a:lnTo>
                    <a:lnTo>
                      <a:pt x="494" y="29"/>
                    </a:lnTo>
                    <a:lnTo>
                      <a:pt x="498" y="29"/>
                    </a:lnTo>
                    <a:lnTo>
                      <a:pt x="500" y="27"/>
                    </a:lnTo>
                    <a:lnTo>
                      <a:pt x="501" y="25"/>
                    </a:lnTo>
                    <a:lnTo>
                      <a:pt x="503" y="24"/>
                    </a:lnTo>
                    <a:lnTo>
                      <a:pt x="505" y="25"/>
                    </a:lnTo>
                    <a:lnTo>
                      <a:pt x="506" y="27"/>
                    </a:lnTo>
                    <a:lnTo>
                      <a:pt x="506" y="29"/>
                    </a:lnTo>
                    <a:lnTo>
                      <a:pt x="506" y="32"/>
                    </a:lnTo>
                    <a:lnTo>
                      <a:pt x="508" y="41"/>
                    </a:lnTo>
                    <a:lnTo>
                      <a:pt x="510" y="42"/>
                    </a:lnTo>
                    <a:lnTo>
                      <a:pt x="511" y="44"/>
                    </a:lnTo>
                    <a:lnTo>
                      <a:pt x="513" y="46"/>
                    </a:lnTo>
                    <a:lnTo>
                      <a:pt x="515" y="46"/>
                    </a:lnTo>
                    <a:lnTo>
                      <a:pt x="518" y="44"/>
                    </a:lnTo>
                    <a:lnTo>
                      <a:pt x="520" y="44"/>
                    </a:lnTo>
                    <a:lnTo>
                      <a:pt x="522" y="46"/>
                    </a:lnTo>
                    <a:lnTo>
                      <a:pt x="523" y="47"/>
                    </a:lnTo>
                    <a:lnTo>
                      <a:pt x="525" y="49"/>
                    </a:lnTo>
                    <a:lnTo>
                      <a:pt x="532" y="59"/>
                    </a:lnTo>
                    <a:lnTo>
                      <a:pt x="532" y="63"/>
                    </a:lnTo>
                    <a:lnTo>
                      <a:pt x="533" y="64"/>
                    </a:lnTo>
                    <a:lnTo>
                      <a:pt x="535" y="69"/>
                    </a:lnTo>
                    <a:lnTo>
                      <a:pt x="535" y="76"/>
                    </a:lnTo>
                    <a:lnTo>
                      <a:pt x="535" y="78"/>
                    </a:lnTo>
                    <a:lnTo>
                      <a:pt x="533" y="78"/>
                    </a:lnTo>
                    <a:lnTo>
                      <a:pt x="532" y="88"/>
                    </a:lnTo>
                    <a:lnTo>
                      <a:pt x="533" y="90"/>
                    </a:lnTo>
                    <a:lnTo>
                      <a:pt x="535" y="91"/>
                    </a:lnTo>
                    <a:lnTo>
                      <a:pt x="537" y="93"/>
                    </a:lnTo>
                    <a:lnTo>
                      <a:pt x="542" y="98"/>
                    </a:lnTo>
                    <a:lnTo>
                      <a:pt x="542" y="100"/>
                    </a:lnTo>
                    <a:lnTo>
                      <a:pt x="544" y="103"/>
                    </a:lnTo>
                    <a:lnTo>
                      <a:pt x="545" y="105"/>
                    </a:lnTo>
                    <a:lnTo>
                      <a:pt x="547" y="105"/>
                    </a:lnTo>
                    <a:lnTo>
                      <a:pt x="549" y="105"/>
                    </a:lnTo>
                    <a:lnTo>
                      <a:pt x="549" y="107"/>
                    </a:lnTo>
                    <a:lnTo>
                      <a:pt x="547" y="110"/>
                    </a:lnTo>
                    <a:lnTo>
                      <a:pt x="547" y="112"/>
                    </a:lnTo>
                    <a:lnTo>
                      <a:pt x="549" y="114"/>
                    </a:lnTo>
                    <a:lnTo>
                      <a:pt x="554" y="119"/>
                    </a:lnTo>
                    <a:lnTo>
                      <a:pt x="555" y="120"/>
                    </a:lnTo>
                    <a:lnTo>
                      <a:pt x="562" y="127"/>
                    </a:lnTo>
                    <a:lnTo>
                      <a:pt x="564" y="129"/>
                    </a:lnTo>
                    <a:lnTo>
                      <a:pt x="564" y="132"/>
                    </a:lnTo>
                    <a:lnTo>
                      <a:pt x="566" y="136"/>
                    </a:lnTo>
                    <a:lnTo>
                      <a:pt x="567" y="137"/>
                    </a:lnTo>
                    <a:lnTo>
                      <a:pt x="571" y="139"/>
                    </a:lnTo>
                    <a:lnTo>
                      <a:pt x="574" y="141"/>
                    </a:lnTo>
                    <a:lnTo>
                      <a:pt x="581" y="146"/>
                    </a:lnTo>
                    <a:lnTo>
                      <a:pt x="583" y="147"/>
                    </a:lnTo>
                    <a:lnTo>
                      <a:pt x="583" y="149"/>
                    </a:lnTo>
                    <a:lnTo>
                      <a:pt x="589" y="151"/>
                    </a:lnTo>
                    <a:lnTo>
                      <a:pt x="593" y="151"/>
                    </a:lnTo>
                    <a:lnTo>
                      <a:pt x="593" y="149"/>
                    </a:lnTo>
                    <a:lnTo>
                      <a:pt x="594" y="149"/>
                    </a:lnTo>
                    <a:lnTo>
                      <a:pt x="574" y="178"/>
                    </a:lnTo>
                    <a:lnTo>
                      <a:pt x="572" y="180"/>
                    </a:lnTo>
                    <a:lnTo>
                      <a:pt x="572" y="181"/>
                    </a:lnTo>
                    <a:lnTo>
                      <a:pt x="569" y="185"/>
                    </a:lnTo>
                    <a:lnTo>
                      <a:pt x="557" y="191"/>
                    </a:lnTo>
                    <a:lnTo>
                      <a:pt x="554" y="195"/>
                    </a:lnTo>
                    <a:lnTo>
                      <a:pt x="549" y="198"/>
                    </a:lnTo>
                    <a:lnTo>
                      <a:pt x="542" y="207"/>
                    </a:lnTo>
                    <a:lnTo>
                      <a:pt x="544" y="208"/>
                    </a:lnTo>
                    <a:lnTo>
                      <a:pt x="544" y="213"/>
                    </a:lnTo>
                    <a:lnTo>
                      <a:pt x="540" y="217"/>
                    </a:lnTo>
                    <a:lnTo>
                      <a:pt x="539" y="219"/>
                    </a:lnTo>
                    <a:lnTo>
                      <a:pt x="537" y="219"/>
                    </a:lnTo>
                    <a:lnTo>
                      <a:pt x="535" y="219"/>
                    </a:lnTo>
                    <a:lnTo>
                      <a:pt x="535" y="220"/>
                    </a:lnTo>
                    <a:lnTo>
                      <a:pt x="533" y="222"/>
                    </a:lnTo>
                    <a:lnTo>
                      <a:pt x="533" y="224"/>
                    </a:lnTo>
                    <a:lnTo>
                      <a:pt x="533" y="225"/>
                    </a:lnTo>
                    <a:lnTo>
                      <a:pt x="533" y="227"/>
                    </a:lnTo>
                    <a:lnTo>
                      <a:pt x="535" y="227"/>
                    </a:lnTo>
                    <a:lnTo>
                      <a:pt x="533" y="229"/>
                    </a:lnTo>
                    <a:lnTo>
                      <a:pt x="533" y="230"/>
                    </a:lnTo>
                    <a:lnTo>
                      <a:pt x="532" y="234"/>
                    </a:lnTo>
                    <a:lnTo>
                      <a:pt x="527" y="237"/>
                    </a:lnTo>
                    <a:lnTo>
                      <a:pt x="518" y="239"/>
                    </a:lnTo>
                    <a:lnTo>
                      <a:pt x="517" y="242"/>
                    </a:lnTo>
                    <a:lnTo>
                      <a:pt x="515" y="247"/>
                    </a:lnTo>
                    <a:lnTo>
                      <a:pt x="515" y="249"/>
                    </a:lnTo>
                    <a:lnTo>
                      <a:pt x="517" y="249"/>
                    </a:lnTo>
                    <a:lnTo>
                      <a:pt x="517" y="251"/>
                    </a:lnTo>
                    <a:lnTo>
                      <a:pt x="515" y="251"/>
                    </a:lnTo>
                    <a:lnTo>
                      <a:pt x="513" y="252"/>
                    </a:lnTo>
                    <a:lnTo>
                      <a:pt x="510" y="252"/>
                    </a:lnTo>
                    <a:lnTo>
                      <a:pt x="500" y="258"/>
                    </a:lnTo>
                    <a:lnTo>
                      <a:pt x="498" y="259"/>
                    </a:lnTo>
                    <a:lnTo>
                      <a:pt x="491" y="264"/>
                    </a:lnTo>
                    <a:lnTo>
                      <a:pt x="488" y="263"/>
                    </a:lnTo>
                    <a:lnTo>
                      <a:pt x="484" y="264"/>
                    </a:lnTo>
                    <a:lnTo>
                      <a:pt x="476" y="271"/>
                    </a:lnTo>
                    <a:lnTo>
                      <a:pt x="474" y="273"/>
                    </a:lnTo>
                    <a:lnTo>
                      <a:pt x="472" y="274"/>
                    </a:lnTo>
                    <a:lnTo>
                      <a:pt x="454" y="278"/>
                    </a:lnTo>
                    <a:lnTo>
                      <a:pt x="449" y="278"/>
                    </a:lnTo>
                    <a:lnTo>
                      <a:pt x="430" y="280"/>
                    </a:lnTo>
                    <a:lnTo>
                      <a:pt x="427" y="280"/>
                    </a:lnTo>
                    <a:lnTo>
                      <a:pt x="386" y="283"/>
                    </a:lnTo>
                    <a:lnTo>
                      <a:pt x="384" y="285"/>
                    </a:lnTo>
                    <a:lnTo>
                      <a:pt x="379" y="285"/>
                    </a:lnTo>
                    <a:lnTo>
                      <a:pt x="369" y="285"/>
                    </a:lnTo>
                    <a:lnTo>
                      <a:pt x="361" y="285"/>
                    </a:lnTo>
                    <a:lnTo>
                      <a:pt x="359" y="285"/>
                    </a:lnTo>
                    <a:lnTo>
                      <a:pt x="345" y="286"/>
                    </a:lnTo>
                    <a:lnTo>
                      <a:pt x="344" y="286"/>
                    </a:lnTo>
                    <a:lnTo>
                      <a:pt x="332" y="288"/>
                    </a:lnTo>
                    <a:lnTo>
                      <a:pt x="330" y="288"/>
                    </a:lnTo>
                    <a:lnTo>
                      <a:pt x="327" y="290"/>
                    </a:lnTo>
                    <a:lnTo>
                      <a:pt x="323" y="290"/>
                    </a:lnTo>
                    <a:lnTo>
                      <a:pt x="305" y="291"/>
                    </a:lnTo>
                    <a:lnTo>
                      <a:pt x="290" y="291"/>
                    </a:lnTo>
                    <a:lnTo>
                      <a:pt x="284" y="291"/>
                    </a:lnTo>
                    <a:lnTo>
                      <a:pt x="281" y="291"/>
                    </a:lnTo>
                    <a:lnTo>
                      <a:pt x="271" y="293"/>
                    </a:lnTo>
                    <a:lnTo>
                      <a:pt x="269" y="293"/>
                    </a:lnTo>
                    <a:lnTo>
                      <a:pt x="261" y="293"/>
                    </a:lnTo>
                    <a:lnTo>
                      <a:pt x="254" y="293"/>
                    </a:lnTo>
                    <a:lnTo>
                      <a:pt x="249" y="293"/>
                    </a:lnTo>
                    <a:lnTo>
                      <a:pt x="242" y="296"/>
                    </a:lnTo>
                    <a:lnTo>
                      <a:pt x="239" y="295"/>
                    </a:lnTo>
                    <a:lnTo>
                      <a:pt x="225" y="296"/>
                    </a:lnTo>
                    <a:lnTo>
                      <a:pt x="222" y="296"/>
                    </a:lnTo>
                    <a:lnTo>
                      <a:pt x="220" y="296"/>
                    </a:lnTo>
                    <a:lnTo>
                      <a:pt x="218" y="296"/>
                    </a:lnTo>
                    <a:lnTo>
                      <a:pt x="213" y="298"/>
                    </a:lnTo>
                    <a:lnTo>
                      <a:pt x="201" y="298"/>
                    </a:lnTo>
                    <a:lnTo>
                      <a:pt x="198" y="300"/>
                    </a:lnTo>
                    <a:lnTo>
                      <a:pt x="188" y="300"/>
                    </a:lnTo>
                    <a:lnTo>
                      <a:pt x="186" y="300"/>
                    </a:lnTo>
                    <a:lnTo>
                      <a:pt x="184" y="300"/>
                    </a:lnTo>
                    <a:lnTo>
                      <a:pt x="179" y="302"/>
                    </a:lnTo>
                    <a:lnTo>
                      <a:pt x="178" y="302"/>
                    </a:lnTo>
                    <a:lnTo>
                      <a:pt x="173" y="302"/>
                    </a:lnTo>
                    <a:lnTo>
                      <a:pt x="171" y="302"/>
                    </a:lnTo>
                    <a:lnTo>
                      <a:pt x="161" y="303"/>
                    </a:lnTo>
                    <a:lnTo>
                      <a:pt x="156" y="303"/>
                    </a:lnTo>
                    <a:lnTo>
                      <a:pt x="151" y="305"/>
                    </a:lnTo>
                    <a:lnTo>
                      <a:pt x="137" y="305"/>
                    </a:lnTo>
                    <a:lnTo>
                      <a:pt x="137" y="302"/>
                    </a:lnTo>
                    <a:lnTo>
                      <a:pt x="125" y="302"/>
                    </a:lnTo>
                    <a:lnTo>
                      <a:pt x="120" y="302"/>
                    </a:lnTo>
                    <a:lnTo>
                      <a:pt x="120" y="305"/>
                    </a:lnTo>
                    <a:lnTo>
                      <a:pt x="122" y="307"/>
                    </a:lnTo>
                    <a:lnTo>
                      <a:pt x="124" y="310"/>
                    </a:lnTo>
                    <a:lnTo>
                      <a:pt x="124" y="315"/>
                    </a:lnTo>
                    <a:lnTo>
                      <a:pt x="124" y="317"/>
                    </a:lnTo>
                    <a:lnTo>
                      <a:pt x="124" y="320"/>
                    </a:lnTo>
                    <a:lnTo>
                      <a:pt x="124" y="322"/>
                    </a:lnTo>
                    <a:lnTo>
                      <a:pt x="101" y="324"/>
                    </a:lnTo>
                    <a:lnTo>
                      <a:pt x="100" y="324"/>
                    </a:lnTo>
                    <a:lnTo>
                      <a:pt x="93" y="324"/>
                    </a:lnTo>
                    <a:lnTo>
                      <a:pt x="91" y="325"/>
                    </a:lnTo>
                    <a:lnTo>
                      <a:pt x="90" y="325"/>
                    </a:lnTo>
                    <a:lnTo>
                      <a:pt x="88" y="325"/>
                    </a:lnTo>
                    <a:lnTo>
                      <a:pt x="86" y="325"/>
                    </a:lnTo>
                    <a:lnTo>
                      <a:pt x="83" y="325"/>
                    </a:lnTo>
                    <a:lnTo>
                      <a:pt x="81" y="325"/>
                    </a:lnTo>
                    <a:lnTo>
                      <a:pt x="74" y="325"/>
                    </a:lnTo>
                    <a:lnTo>
                      <a:pt x="69" y="325"/>
                    </a:lnTo>
                    <a:lnTo>
                      <a:pt x="68" y="327"/>
                    </a:lnTo>
                    <a:lnTo>
                      <a:pt x="63" y="327"/>
                    </a:lnTo>
                    <a:lnTo>
                      <a:pt x="61" y="327"/>
                    </a:lnTo>
                    <a:lnTo>
                      <a:pt x="59" y="327"/>
                    </a:lnTo>
                    <a:lnTo>
                      <a:pt x="57" y="327"/>
                    </a:lnTo>
                    <a:lnTo>
                      <a:pt x="49" y="327"/>
                    </a:lnTo>
                    <a:lnTo>
                      <a:pt x="47" y="327"/>
                    </a:lnTo>
                    <a:lnTo>
                      <a:pt x="46" y="327"/>
                    </a:lnTo>
                    <a:lnTo>
                      <a:pt x="46" y="329"/>
                    </a:lnTo>
                    <a:lnTo>
                      <a:pt x="44" y="329"/>
                    </a:lnTo>
                    <a:lnTo>
                      <a:pt x="42" y="329"/>
                    </a:lnTo>
                    <a:lnTo>
                      <a:pt x="41" y="329"/>
                    </a:lnTo>
                    <a:lnTo>
                      <a:pt x="39" y="329"/>
                    </a:lnTo>
                    <a:lnTo>
                      <a:pt x="37" y="329"/>
                    </a:lnTo>
                    <a:lnTo>
                      <a:pt x="34" y="329"/>
                    </a:lnTo>
                    <a:lnTo>
                      <a:pt x="29" y="329"/>
                    </a:lnTo>
                    <a:lnTo>
                      <a:pt x="24" y="329"/>
                    </a:lnTo>
                    <a:lnTo>
                      <a:pt x="18" y="330"/>
                    </a:lnTo>
                    <a:lnTo>
                      <a:pt x="15" y="330"/>
                    </a:lnTo>
                    <a:lnTo>
                      <a:pt x="13" y="330"/>
                    </a:lnTo>
                    <a:lnTo>
                      <a:pt x="13" y="325"/>
                    </a:lnTo>
                    <a:lnTo>
                      <a:pt x="15" y="322"/>
                    </a:lnTo>
                    <a:lnTo>
                      <a:pt x="15" y="317"/>
                    </a:lnTo>
                    <a:lnTo>
                      <a:pt x="17" y="317"/>
                    </a:lnTo>
                    <a:lnTo>
                      <a:pt x="18" y="315"/>
                    </a:lnTo>
                    <a:lnTo>
                      <a:pt x="20" y="317"/>
                    </a:lnTo>
                    <a:lnTo>
                      <a:pt x="22" y="318"/>
                    </a:lnTo>
                    <a:lnTo>
                      <a:pt x="24" y="322"/>
                    </a:lnTo>
                    <a:lnTo>
                      <a:pt x="25" y="322"/>
                    </a:lnTo>
                    <a:lnTo>
                      <a:pt x="27" y="322"/>
                    </a:lnTo>
                    <a:lnTo>
                      <a:pt x="29" y="320"/>
                    </a:lnTo>
                    <a:lnTo>
                      <a:pt x="29" y="318"/>
                    </a:lnTo>
                    <a:lnTo>
                      <a:pt x="29" y="317"/>
                    </a:lnTo>
                    <a:lnTo>
                      <a:pt x="30" y="315"/>
                    </a:lnTo>
                    <a:lnTo>
                      <a:pt x="30" y="313"/>
                    </a:lnTo>
                    <a:lnTo>
                      <a:pt x="32" y="312"/>
                    </a:lnTo>
                    <a:lnTo>
                      <a:pt x="32" y="310"/>
                    </a:lnTo>
                    <a:lnTo>
                      <a:pt x="29" y="305"/>
                    </a:lnTo>
                    <a:lnTo>
                      <a:pt x="29" y="303"/>
                    </a:lnTo>
                    <a:lnTo>
                      <a:pt x="30" y="302"/>
                    </a:lnTo>
                    <a:lnTo>
                      <a:pt x="30" y="300"/>
                    </a:lnTo>
                    <a:lnTo>
                      <a:pt x="34" y="300"/>
                    </a:lnTo>
                    <a:lnTo>
                      <a:pt x="34" y="296"/>
                    </a:lnTo>
                    <a:lnTo>
                      <a:pt x="30" y="295"/>
                    </a:lnTo>
                    <a:lnTo>
                      <a:pt x="30" y="293"/>
                    </a:lnTo>
                    <a:lnTo>
                      <a:pt x="30" y="291"/>
                    </a:lnTo>
                    <a:lnTo>
                      <a:pt x="32" y="290"/>
                    </a:lnTo>
                    <a:lnTo>
                      <a:pt x="35" y="280"/>
                    </a:lnTo>
                    <a:lnTo>
                      <a:pt x="32" y="274"/>
                    </a:lnTo>
                    <a:lnTo>
                      <a:pt x="29" y="273"/>
                    </a:lnTo>
                    <a:lnTo>
                      <a:pt x="29" y="271"/>
                    </a:lnTo>
                    <a:lnTo>
                      <a:pt x="27" y="269"/>
                    </a:lnTo>
                    <a:lnTo>
                      <a:pt x="27" y="268"/>
                    </a:lnTo>
                    <a:lnTo>
                      <a:pt x="29" y="266"/>
                    </a:lnTo>
                    <a:lnTo>
                      <a:pt x="29" y="264"/>
                    </a:lnTo>
                    <a:lnTo>
                      <a:pt x="34" y="254"/>
                    </a:lnTo>
                    <a:lnTo>
                      <a:pt x="37" y="249"/>
                    </a:lnTo>
                    <a:lnTo>
                      <a:pt x="41" y="247"/>
                    </a:lnTo>
                    <a:lnTo>
                      <a:pt x="42" y="246"/>
                    </a:lnTo>
                    <a:lnTo>
                      <a:pt x="44" y="246"/>
                    </a:lnTo>
                    <a:lnTo>
                      <a:pt x="46" y="247"/>
                    </a:lnTo>
                    <a:lnTo>
                      <a:pt x="46" y="246"/>
                    </a:lnTo>
                    <a:lnTo>
                      <a:pt x="47" y="246"/>
                    </a:lnTo>
                    <a:lnTo>
                      <a:pt x="56" y="249"/>
                    </a:lnTo>
                    <a:lnTo>
                      <a:pt x="71" y="256"/>
                    </a:lnTo>
                    <a:lnTo>
                      <a:pt x="74" y="259"/>
                    </a:lnTo>
                    <a:lnTo>
                      <a:pt x="76" y="259"/>
                    </a:lnTo>
                    <a:lnTo>
                      <a:pt x="76" y="261"/>
                    </a:lnTo>
                    <a:lnTo>
                      <a:pt x="78" y="261"/>
                    </a:lnTo>
                    <a:lnTo>
                      <a:pt x="79" y="261"/>
                    </a:lnTo>
                    <a:lnTo>
                      <a:pt x="81" y="263"/>
                    </a:lnTo>
                    <a:lnTo>
                      <a:pt x="83" y="261"/>
                    </a:lnTo>
                    <a:lnTo>
                      <a:pt x="85" y="261"/>
                    </a:lnTo>
                    <a:lnTo>
                      <a:pt x="86" y="258"/>
                    </a:lnTo>
                    <a:lnTo>
                      <a:pt x="88" y="251"/>
                    </a:lnTo>
                    <a:lnTo>
                      <a:pt x="85" y="246"/>
                    </a:lnTo>
                    <a:lnTo>
                      <a:pt x="83" y="244"/>
                    </a:lnTo>
                    <a:lnTo>
                      <a:pt x="79" y="241"/>
                    </a:lnTo>
                    <a:lnTo>
                      <a:pt x="79" y="237"/>
                    </a:lnTo>
                    <a:lnTo>
                      <a:pt x="81" y="225"/>
                    </a:lnTo>
                    <a:lnTo>
                      <a:pt x="81" y="224"/>
                    </a:lnTo>
                    <a:lnTo>
                      <a:pt x="83" y="224"/>
                    </a:lnTo>
                    <a:lnTo>
                      <a:pt x="83" y="222"/>
                    </a:lnTo>
                    <a:lnTo>
                      <a:pt x="86" y="220"/>
                    </a:lnTo>
                    <a:lnTo>
                      <a:pt x="90" y="224"/>
                    </a:lnTo>
                    <a:lnTo>
                      <a:pt x="93" y="220"/>
                    </a:lnTo>
                    <a:lnTo>
                      <a:pt x="93" y="219"/>
                    </a:lnTo>
                    <a:lnTo>
                      <a:pt x="96" y="217"/>
                    </a:lnTo>
                    <a:lnTo>
                      <a:pt x="98" y="217"/>
                    </a:lnTo>
                    <a:lnTo>
                      <a:pt x="112" y="213"/>
                    </a:lnTo>
                    <a:lnTo>
                      <a:pt x="113" y="212"/>
                    </a:lnTo>
                    <a:lnTo>
                      <a:pt x="113" y="210"/>
                    </a:lnTo>
                    <a:lnTo>
                      <a:pt x="113" y="208"/>
                    </a:lnTo>
                    <a:lnTo>
                      <a:pt x="112" y="207"/>
                    </a:lnTo>
                    <a:lnTo>
                      <a:pt x="108" y="203"/>
                    </a:lnTo>
                    <a:lnTo>
                      <a:pt x="107" y="202"/>
                    </a:lnTo>
                    <a:lnTo>
                      <a:pt x="105" y="197"/>
                    </a:lnTo>
                    <a:lnTo>
                      <a:pt x="103" y="193"/>
                    </a:lnTo>
                    <a:lnTo>
                      <a:pt x="105" y="191"/>
                    </a:lnTo>
                    <a:lnTo>
                      <a:pt x="107" y="186"/>
                    </a:lnTo>
                    <a:lnTo>
                      <a:pt x="110" y="185"/>
                    </a:lnTo>
                    <a:lnTo>
                      <a:pt x="112" y="183"/>
                    </a:lnTo>
                    <a:lnTo>
                      <a:pt x="112" y="181"/>
                    </a:lnTo>
                    <a:lnTo>
                      <a:pt x="112" y="180"/>
                    </a:lnTo>
                    <a:lnTo>
                      <a:pt x="113" y="176"/>
                    </a:lnTo>
                    <a:lnTo>
                      <a:pt x="115" y="176"/>
                    </a:lnTo>
                    <a:lnTo>
                      <a:pt x="117" y="178"/>
                    </a:lnTo>
                    <a:lnTo>
                      <a:pt x="120" y="178"/>
                    </a:lnTo>
                    <a:lnTo>
                      <a:pt x="122" y="175"/>
                    </a:lnTo>
                    <a:lnTo>
                      <a:pt x="122" y="173"/>
                    </a:lnTo>
                    <a:lnTo>
                      <a:pt x="122" y="171"/>
                    </a:lnTo>
                    <a:lnTo>
                      <a:pt x="122" y="169"/>
                    </a:lnTo>
                    <a:lnTo>
                      <a:pt x="120" y="169"/>
                    </a:lnTo>
                    <a:lnTo>
                      <a:pt x="120" y="168"/>
                    </a:lnTo>
                    <a:lnTo>
                      <a:pt x="118" y="168"/>
                    </a:lnTo>
                    <a:lnTo>
                      <a:pt x="118" y="166"/>
                    </a:lnTo>
                    <a:lnTo>
                      <a:pt x="120" y="164"/>
                    </a:lnTo>
                    <a:lnTo>
                      <a:pt x="122" y="161"/>
                    </a:lnTo>
                    <a:lnTo>
                      <a:pt x="124" y="161"/>
                    </a:lnTo>
                    <a:lnTo>
                      <a:pt x="125" y="163"/>
                    </a:lnTo>
                    <a:lnTo>
                      <a:pt x="125" y="164"/>
                    </a:lnTo>
                    <a:lnTo>
                      <a:pt x="127" y="166"/>
                    </a:lnTo>
                    <a:lnTo>
                      <a:pt x="130" y="166"/>
                    </a:lnTo>
                    <a:lnTo>
                      <a:pt x="132" y="166"/>
                    </a:lnTo>
                    <a:lnTo>
                      <a:pt x="134" y="164"/>
                    </a:lnTo>
                    <a:lnTo>
                      <a:pt x="137" y="163"/>
                    </a:lnTo>
                    <a:lnTo>
                      <a:pt x="139" y="163"/>
                    </a:lnTo>
                    <a:lnTo>
                      <a:pt x="140" y="163"/>
                    </a:lnTo>
                    <a:lnTo>
                      <a:pt x="140" y="164"/>
                    </a:lnTo>
                    <a:lnTo>
                      <a:pt x="140" y="168"/>
                    </a:lnTo>
                    <a:lnTo>
                      <a:pt x="140" y="169"/>
                    </a:lnTo>
                    <a:lnTo>
                      <a:pt x="140" y="171"/>
                    </a:lnTo>
                    <a:lnTo>
                      <a:pt x="142" y="171"/>
                    </a:lnTo>
                    <a:lnTo>
                      <a:pt x="146" y="169"/>
                    </a:lnTo>
                    <a:lnTo>
                      <a:pt x="147" y="168"/>
                    </a:lnTo>
                    <a:lnTo>
                      <a:pt x="147" y="166"/>
                    </a:lnTo>
                    <a:lnTo>
                      <a:pt x="147" y="164"/>
                    </a:lnTo>
                    <a:lnTo>
                      <a:pt x="146" y="163"/>
                    </a:lnTo>
                    <a:lnTo>
                      <a:pt x="144" y="161"/>
                    </a:lnTo>
                    <a:lnTo>
                      <a:pt x="144" y="159"/>
                    </a:lnTo>
                    <a:lnTo>
                      <a:pt x="146" y="154"/>
                    </a:lnTo>
                    <a:lnTo>
                      <a:pt x="147" y="154"/>
                    </a:lnTo>
                    <a:lnTo>
                      <a:pt x="147" y="156"/>
                    </a:lnTo>
                    <a:lnTo>
                      <a:pt x="147" y="158"/>
                    </a:lnTo>
                    <a:lnTo>
                      <a:pt x="149" y="159"/>
                    </a:lnTo>
                    <a:lnTo>
                      <a:pt x="152" y="161"/>
                    </a:lnTo>
                    <a:lnTo>
                      <a:pt x="157" y="156"/>
                    </a:lnTo>
                    <a:lnTo>
                      <a:pt x="159" y="156"/>
                    </a:lnTo>
                    <a:lnTo>
                      <a:pt x="161" y="156"/>
                    </a:lnTo>
                    <a:lnTo>
                      <a:pt x="162" y="156"/>
                    </a:lnTo>
                    <a:lnTo>
                      <a:pt x="169" y="161"/>
                    </a:lnTo>
                    <a:lnTo>
                      <a:pt x="173" y="163"/>
                    </a:lnTo>
                    <a:lnTo>
                      <a:pt x="178" y="166"/>
                    </a:lnTo>
                    <a:lnTo>
                      <a:pt x="184" y="171"/>
                    </a:lnTo>
                    <a:lnTo>
                      <a:pt x="186" y="171"/>
                    </a:lnTo>
                    <a:lnTo>
                      <a:pt x="188" y="171"/>
                    </a:lnTo>
                    <a:lnTo>
                      <a:pt x="188" y="169"/>
                    </a:lnTo>
                    <a:lnTo>
                      <a:pt x="190" y="166"/>
                    </a:lnTo>
                    <a:lnTo>
                      <a:pt x="190" y="161"/>
                    </a:lnTo>
                    <a:lnTo>
                      <a:pt x="190" y="159"/>
                    </a:lnTo>
                    <a:lnTo>
                      <a:pt x="190" y="158"/>
                    </a:lnTo>
                    <a:lnTo>
                      <a:pt x="191" y="156"/>
                    </a:lnTo>
                    <a:lnTo>
                      <a:pt x="195" y="154"/>
                    </a:lnTo>
                    <a:lnTo>
                      <a:pt x="200" y="152"/>
                    </a:lnTo>
                    <a:lnTo>
                      <a:pt x="201" y="149"/>
                    </a:lnTo>
                    <a:lnTo>
                      <a:pt x="203" y="147"/>
                    </a:lnTo>
                    <a:lnTo>
                      <a:pt x="207" y="146"/>
                    </a:lnTo>
                    <a:lnTo>
                      <a:pt x="208" y="146"/>
                    </a:lnTo>
                    <a:lnTo>
                      <a:pt x="210" y="149"/>
                    </a:lnTo>
                    <a:lnTo>
                      <a:pt x="212" y="151"/>
                    </a:lnTo>
                    <a:lnTo>
                      <a:pt x="213" y="154"/>
                    </a:lnTo>
                    <a:lnTo>
                      <a:pt x="213" y="156"/>
                    </a:lnTo>
                    <a:lnTo>
                      <a:pt x="215" y="156"/>
                    </a:lnTo>
                    <a:lnTo>
                      <a:pt x="217" y="156"/>
                    </a:lnTo>
                    <a:lnTo>
                      <a:pt x="220" y="159"/>
                    </a:lnTo>
                    <a:lnTo>
                      <a:pt x="222" y="161"/>
                    </a:lnTo>
                    <a:lnTo>
                      <a:pt x="225" y="159"/>
                    </a:lnTo>
                    <a:lnTo>
                      <a:pt x="230" y="147"/>
                    </a:lnTo>
                    <a:lnTo>
                      <a:pt x="229" y="141"/>
                    </a:lnTo>
                    <a:lnTo>
                      <a:pt x="229" y="139"/>
                    </a:lnTo>
                    <a:lnTo>
                      <a:pt x="230" y="139"/>
                    </a:lnTo>
                    <a:lnTo>
                      <a:pt x="230" y="137"/>
                    </a:lnTo>
                    <a:lnTo>
                      <a:pt x="232" y="137"/>
                    </a:lnTo>
                    <a:lnTo>
                      <a:pt x="234" y="137"/>
                    </a:lnTo>
                    <a:lnTo>
                      <a:pt x="235" y="137"/>
                    </a:lnTo>
                    <a:lnTo>
                      <a:pt x="235" y="136"/>
                    </a:lnTo>
                    <a:lnTo>
                      <a:pt x="235" y="134"/>
                    </a:lnTo>
                    <a:lnTo>
                      <a:pt x="237" y="134"/>
                    </a:lnTo>
                    <a:lnTo>
                      <a:pt x="239" y="130"/>
                    </a:lnTo>
                    <a:lnTo>
                      <a:pt x="244" y="127"/>
                    </a:lnTo>
                    <a:lnTo>
                      <a:pt x="244" y="125"/>
                    </a:lnTo>
                    <a:lnTo>
                      <a:pt x="245" y="125"/>
                    </a:lnTo>
                    <a:lnTo>
                      <a:pt x="247" y="125"/>
                    </a:lnTo>
                    <a:lnTo>
                      <a:pt x="247" y="127"/>
                    </a:lnTo>
                    <a:lnTo>
                      <a:pt x="247" y="129"/>
                    </a:lnTo>
                    <a:lnTo>
                      <a:pt x="247" y="130"/>
                    </a:lnTo>
                    <a:lnTo>
                      <a:pt x="249" y="134"/>
                    </a:lnTo>
                    <a:lnTo>
                      <a:pt x="254" y="137"/>
                    </a:lnTo>
                    <a:lnTo>
                      <a:pt x="257" y="139"/>
                    </a:lnTo>
                    <a:lnTo>
                      <a:pt x="269" y="141"/>
                    </a:lnTo>
                    <a:lnTo>
                      <a:pt x="271" y="139"/>
                    </a:lnTo>
                    <a:lnTo>
                      <a:pt x="274" y="137"/>
                    </a:lnTo>
                    <a:lnTo>
                      <a:pt x="276" y="137"/>
                    </a:lnTo>
                    <a:lnTo>
                      <a:pt x="276" y="136"/>
                    </a:lnTo>
                    <a:lnTo>
                      <a:pt x="278" y="130"/>
                    </a:lnTo>
                    <a:lnTo>
                      <a:pt x="278" y="129"/>
                    </a:lnTo>
                    <a:lnTo>
                      <a:pt x="278" y="127"/>
                    </a:lnTo>
                    <a:lnTo>
                      <a:pt x="278" y="125"/>
                    </a:lnTo>
                    <a:lnTo>
                      <a:pt x="276" y="122"/>
                    </a:lnTo>
                    <a:lnTo>
                      <a:pt x="276" y="120"/>
                    </a:lnTo>
                    <a:lnTo>
                      <a:pt x="276" y="117"/>
                    </a:lnTo>
                    <a:lnTo>
                      <a:pt x="281" y="107"/>
                    </a:lnTo>
                    <a:lnTo>
                      <a:pt x="281" y="105"/>
                    </a:lnTo>
                    <a:lnTo>
                      <a:pt x="283" y="105"/>
                    </a:lnTo>
                    <a:lnTo>
                      <a:pt x="284" y="105"/>
                    </a:lnTo>
                    <a:lnTo>
                      <a:pt x="286" y="105"/>
                    </a:lnTo>
                    <a:lnTo>
                      <a:pt x="286" y="107"/>
                    </a:lnTo>
                    <a:lnTo>
                      <a:pt x="288" y="107"/>
                    </a:lnTo>
                    <a:lnTo>
                      <a:pt x="293" y="103"/>
                    </a:lnTo>
                    <a:lnTo>
                      <a:pt x="293" y="102"/>
                    </a:lnTo>
                    <a:lnTo>
                      <a:pt x="295" y="100"/>
                    </a:lnTo>
                    <a:lnTo>
                      <a:pt x="295" y="95"/>
                    </a:lnTo>
                    <a:lnTo>
                      <a:pt x="295" y="93"/>
                    </a:lnTo>
                    <a:lnTo>
                      <a:pt x="295" y="91"/>
                    </a:lnTo>
                    <a:lnTo>
                      <a:pt x="296" y="88"/>
                    </a:lnTo>
                    <a:lnTo>
                      <a:pt x="296" y="86"/>
                    </a:lnTo>
                    <a:lnTo>
                      <a:pt x="306" y="76"/>
                    </a:lnTo>
                    <a:lnTo>
                      <a:pt x="308" y="75"/>
                    </a:lnTo>
                    <a:lnTo>
                      <a:pt x="310" y="75"/>
                    </a:lnTo>
                    <a:lnTo>
                      <a:pt x="310" y="73"/>
                    </a:lnTo>
                    <a:lnTo>
                      <a:pt x="310" y="71"/>
                    </a:lnTo>
                    <a:lnTo>
                      <a:pt x="308" y="68"/>
                    </a:lnTo>
                    <a:lnTo>
                      <a:pt x="308" y="66"/>
                    </a:lnTo>
                    <a:lnTo>
                      <a:pt x="305" y="58"/>
                    </a:lnTo>
                    <a:lnTo>
                      <a:pt x="305" y="54"/>
                    </a:lnTo>
                    <a:lnTo>
                      <a:pt x="306" y="53"/>
                    </a:lnTo>
                    <a:lnTo>
                      <a:pt x="306" y="51"/>
                    </a:lnTo>
                    <a:lnTo>
                      <a:pt x="308" y="51"/>
                    </a:lnTo>
                    <a:lnTo>
                      <a:pt x="313" y="51"/>
                    </a:lnTo>
                    <a:lnTo>
                      <a:pt x="317" y="49"/>
                    </a:lnTo>
                    <a:lnTo>
                      <a:pt x="318" y="49"/>
                    </a:lnTo>
                    <a:lnTo>
                      <a:pt x="320" y="49"/>
                    </a:lnTo>
                    <a:lnTo>
                      <a:pt x="320" y="51"/>
                    </a:lnTo>
                    <a:lnTo>
                      <a:pt x="323" y="53"/>
                    </a:lnTo>
                    <a:lnTo>
                      <a:pt x="323" y="54"/>
                    </a:lnTo>
                    <a:lnTo>
                      <a:pt x="325" y="54"/>
                    </a:lnTo>
                    <a:lnTo>
                      <a:pt x="327" y="54"/>
                    </a:lnTo>
                    <a:lnTo>
                      <a:pt x="328" y="54"/>
                    </a:lnTo>
                    <a:lnTo>
                      <a:pt x="330" y="53"/>
                    </a:lnTo>
                    <a:lnTo>
                      <a:pt x="332" y="51"/>
                    </a:lnTo>
                    <a:lnTo>
                      <a:pt x="332" y="49"/>
                    </a:lnTo>
                    <a:lnTo>
                      <a:pt x="337" y="44"/>
                    </a:lnTo>
                    <a:lnTo>
                      <a:pt x="340" y="42"/>
                    </a:lnTo>
                    <a:lnTo>
                      <a:pt x="342" y="42"/>
                    </a:lnTo>
                    <a:lnTo>
                      <a:pt x="344" y="42"/>
                    </a:lnTo>
                    <a:lnTo>
                      <a:pt x="352" y="41"/>
                    </a:lnTo>
                    <a:lnTo>
                      <a:pt x="354" y="39"/>
                    </a:lnTo>
                    <a:lnTo>
                      <a:pt x="354" y="32"/>
                    </a:lnTo>
                    <a:lnTo>
                      <a:pt x="356" y="31"/>
                    </a:lnTo>
                    <a:lnTo>
                      <a:pt x="356" y="29"/>
                    </a:lnTo>
                    <a:lnTo>
                      <a:pt x="354" y="29"/>
                    </a:lnTo>
                    <a:lnTo>
                      <a:pt x="352" y="24"/>
                    </a:lnTo>
                    <a:lnTo>
                      <a:pt x="349" y="17"/>
                    </a:lnTo>
                    <a:lnTo>
                      <a:pt x="345" y="14"/>
                    </a:lnTo>
                    <a:lnTo>
                      <a:pt x="345" y="12"/>
                    </a:lnTo>
                    <a:lnTo>
                      <a:pt x="344" y="12"/>
                    </a:lnTo>
                    <a:lnTo>
                      <a:pt x="344" y="10"/>
                    </a:lnTo>
                    <a:lnTo>
                      <a:pt x="349" y="5"/>
                    </a:lnTo>
                    <a:lnTo>
                      <a:pt x="352" y="3"/>
                    </a:lnTo>
                    <a:lnTo>
                      <a:pt x="352" y="0"/>
                    </a:lnTo>
                    <a:lnTo>
                      <a:pt x="354" y="0"/>
                    </a:lnTo>
                    <a:lnTo>
                      <a:pt x="356" y="0"/>
                    </a:lnTo>
                    <a:lnTo>
                      <a:pt x="357" y="0"/>
                    </a:lnTo>
                    <a:lnTo>
                      <a:pt x="359" y="3"/>
                    </a:lnTo>
                    <a:lnTo>
                      <a:pt x="364" y="7"/>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Freeform 309"/>
              <p:cNvSpPr>
                <a:spLocks noEditPoints="1"/>
              </p:cNvSpPr>
              <p:nvPr/>
            </p:nvSpPr>
            <p:spPr bwMode="auto">
              <a:xfrm>
                <a:off x="6505576" y="3976688"/>
                <a:ext cx="744538" cy="703263"/>
              </a:xfrm>
              <a:custGeom>
                <a:avLst/>
                <a:gdLst>
                  <a:gd name="T0" fmla="*/ 467 w 469"/>
                  <a:gd name="T1" fmla="*/ 329 h 443"/>
                  <a:gd name="T2" fmla="*/ 469 w 469"/>
                  <a:gd name="T3" fmla="*/ 332 h 443"/>
                  <a:gd name="T4" fmla="*/ 71 w 469"/>
                  <a:gd name="T5" fmla="*/ 7 h 443"/>
                  <a:gd name="T6" fmla="*/ 147 w 469"/>
                  <a:gd name="T7" fmla="*/ 6 h 443"/>
                  <a:gd name="T8" fmla="*/ 235 w 469"/>
                  <a:gd name="T9" fmla="*/ 2 h 443"/>
                  <a:gd name="T10" fmla="*/ 252 w 469"/>
                  <a:gd name="T11" fmla="*/ 12 h 443"/>
                  <a:gd name="T12" fmla="*/ 255 w 469"/>
                  <a:gd name="T13" fmla="*/ 33 h 443"/>
                  <a:gd name="T14" fmla="*/ 252 w 469"/>
                  <a:gd name="T15" fmla="*/ 51 h 443"/>
                  <a:gd name="T16" fmla="*/ 271 w 469"/>
                  <a:gd name="T17" fmla="*/ 77 h 443"/>
                  <a:gd name="T18" fmla="*/ 260 w 469"/>
                  <a:gd name="T19" fmla="*/ 97 h 443"/>
                  <a:gd name="T20" fmla="*/ 230 w 469"/>
                  <a:gd name="T21" fmla="*/ 148 h 443"/>
                  <a:gd name="T22" fmla="*/ 225 w 469"/>
                  <a:gd name="T23" fmla="*/ 166 h 443"/>
                  <a:gd name="T24" fmla="*/ 220 w 469"/>
                  <a:gd name="T25" fmla="*/ 195 h 443"/>
                  <a:gd name="T26" fmla="*/ 250 w 469"/>
                  <a:gd name="T27" fmla="*/ 224 h 443"/>
                  <a:gd name="T28" fmla="*/ 309 w 469"/>
                  <a:gd name="T29" fmla="*/ 221 h 443"/>
                  <a:gd name="T30" fmla="*/ 365 w 469"/>
                  <a:gd name="T31" fmla="*/ 217 h 443"/>
                  <a:gd name="T32" fmla="*/ 381 w 469"/>
                  <a:gd name="T33" fmla="*/ 270 h 443"/>
                  <a:gd name="T34" fmla="*/ 396 w 469"/>
                  <a:gd name="T35" fmla="*/ 309 h 443"/>
                  <a:gd name="T36" fmla="*/ 386 w 469"/>
                  <a:gd name="T37" fmla="*/ 322 h 443"/>
                  <a:gd name="T38" fmla="*/ 387 w 469"/>
                  <a:gd name="T39" fmla="*/ 331 h 443"/>
                  <a:gd name="T40" fmla="*/ 401 w 469"/>
                  <a:gd name="T41" fmla="*/ 329 h 443"/>
                  <a:gd name="T42" fmla="*/ 416 w 469"/>
                  <a:gd name="T43" fmla="*/ 321 h 443"/>
                  <a:gd name="T44" fmla="*/ 430 w 469"/>
                  <a:gd name="T45" fmla="*/ 326 h 443"/>
                  <a:gd name="T46" fmla="*/ 420 w 469"/>
                  <a:gd name="T47" fmla="*/ 341 h 443"/>
                  <a:gd name="T48" fmla="*/ 421 w 469"/>
                  <a:gd name="T49" fmla="*/ 349 h 443"/>
                  <a:gd name="T50" fmla="*/ 401 w 469"/>
                  <a:gd name="T51" fmla="*/ 353 h 443"/>
                  <a:gd name="T52" fmla="*/ 403 w 469"/>
                  <a:gd name="T53" fmla="*/ 363 h 443"/>
                  <a:gd name="T54" fmla="*/ 394 w 469"/>
                  <a:gd name="T55" fmla="*/ 378 h 443"/>
                  <a:gd name="T56" fmla="*/ 413 w 469"/>
                  <a:gd name="T57" fmla="*/ 392 h 443"/>
                  <a:gd name="T58" fmla="*/ 437 w 469"/>
                  <a:gd name="T59" fmla="*/ 399 h 443"/>
                  <a:gd name="T60" fmla="*/ 448 w 469"/>
                  <a:gd name="T61" fmla="*/ 407 h 443"/>
                  <a:gd name="T62" fmla="*/ 457 w 469"/>
                  <a:gd name="T63" fmla="*/ 417 h 443"/>
                  <a:gd name="T64" fmla="*/ 440 w 469"/>
                  <a:gd name="T65" fmla="*/ 427 h 443"/>
                  <a:gd name="T66" fmla="*/ 423 w 469"/>
                  <a:gd name="T67" fmla="*/ 439 h 443"/>
                  <a:gd name="T68" fmla="*/ 416 w 469"/>
                  <a:gd name="T69" fmla="*/ 412 h 443"/>
                  <a:gd name="T70" fmla="*/ 384 w 469"/>
                  <a:gd name="T71" fmla="*/ 393 h 443"/>
                  <a:gd name="T72" fmla="*/ 369 w 469"/>
                  <a:gd name="T73" fmla="*/ 387 h 443"/>
                  <a:gd name="T74" fmla="*/ 364 w 469"/>
                  <a:gd name="T75" fmla="*/ 407 h 443"/>
                  <a:gd name="T76" fmla="*/ 372 w 469"/>
                  <a:gd name="T77" fmla="*/ 409 h 443"/>
                  <a:gd name="T78" fmla="*/ 347 w 469"/>
                  <a:gd name="T79" fmla="*/ 427 h 443"/>
                  <a:gd name="T80" fmla="*/ 340 w 469"/>
                  <a:gd name="T81" fmla="*/ 410 h 443"/>
                  <a:gd name="T82" fmla="*/ 325 w 469"/>
                  <a:gd name="T83" fmla="*/ 415 h 443"/>
                  <a:gd name="T84" fmla="*/ 320 w 469"/>
                  <a:gd name="T85" fmla="*/ 417 h 443"/>
                  <a:gd name="T86" fmla="*/ 301 w 469"/>
                  <a:gd name="T87" fmla="*/ 429 h 443"/>
                  <a:gd name="T88" fmla="*/ 304 w 469"/>
                  <a:gd name="T89" fmla="*/ 438 h 443"/>
                  <a:gd name="T90" fmla="*/ 281 w 469"/>
                  <a:gd name="T91" fmla="*/ 424 h 443"/>
                  <a:gd name="T92" fmla="*/ 254 w 469"/>
                  <a:gd name="T93" fmla="*/ 409 h 443"/>
                  <a:gd name="T94" fmla="*/ 255 w 469"/>
                  <a:gd name="T95" fmla="*/ 393 h 443"/>
                  <a:gd name="T96" fmla="*/ 230 w 469"/>
                  <a:gd name="T97" fmla="*/ 383 h 443"/>
                  <a:gd name="T98" fmla="*/ 220 w 469"/>
                  <a:gd name="T99" fmla="*/ 365 h 443"/>
                  <a:gd name="T100" fmla="*/ 199 w 469"/>
                  <a:gd name="T101" fmla="*/ 360 h 443"/>
                  <a:gd name="T102" fmla="*/ 176 w 469"/>
                  <a:gd name="T103" fmla="*/ 373 h 443"/>
                  <a:gd name="T104" fmla="*/ 203 w 469"/>
                  <a:gd name="T105" fmla="*/ 377 h 443"/>
                  <a:gd name="T106" fmla="*/ 208 w 469"/>
                  <a:gd name="T107" fmla="*/ 393 h 443"/>
                  <a:gd name="T108" fmla="*/ 182 w 469"/>
                  <a:gd name="T109" fmla="*/ 383 h 443"/>
                  <a:gd name="T110" fmla="*/ 105 w 469"/>
                  <a:gd name="T111" fmla="*/ 373 h 443"/>
                  <a:gd name="T112" fmla="*/ 42 w 469"/>
                  <a:gd name="T113" fmla="*/ 370 h 443"/>
                  <a:gd name="T114" fmla="*/ 37 w 469"/>
                  <a:gd name="T115" fmla="*/ 327 h 443"/>
                  <a:gd name="T116" fmla="*/ 45 w 469"/>
                  <a:gd name="T117" fmla="*/ 251 h 443"/>
                  <a:gd name="T118" fmla="*/ 35 w 469"/>
                  <a:gd name="T119" fmla="*/ 199 h 443"/>
                  <a:gd name="T120" fmla="*/ 11 w 469"/>
                  <a:gd name="T121" fmla="*/ 133 h 443"/>
                  <a:gd name="T122" fmla="*/ 0 w 469"/>
                  <a:gd name="T123" fmla="*/ 73 h 443"/>
                  <a:gd name="T124" fmla="*/ 0 w 469"/>
                  <a:gd name="T125" fmla="*/ 2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9" h="443">
                    <a:moveTo>
                      <a:pt x="464" y="351"/>
                    </a:moveTo>
                    <a:lnTo>
                      <a:pt x="460" y="360"/>
                    </a:lnTo>
                    <a:lnTo>
                      <a:pt x="460" y="358"/>
                    </a:lnTo>
                    <a:lnTo>
                      <a:pt x="460" y="356"/>
                    </a:lnTo>
                    <a:lnTo>
                      <a:pt x="462" y="354"/>
                    </a:lnTo>
                    <a:lnTo>
                      <a:pt x="464" y="351"/>
                    </a:lnTo>
                    <a:lnTo>
                      <a:pt x="465" y="348"/>
                    </a:lnTo>
                    <a:lnTo>
                      <a:pt x="465" y="346"/>
                    </a:lnTo>
                    <a:lnTo>
                      <a:pt x="465" y="344"/>
                    </a:lnTo>
                    <a:lnTo>
                      <a:pt x="465" y="343"/>
                    </a:lnTo>
                    <a:lnTo>
                      <a:pt x="467" y="341"/>
                    </a:lnTo>
                    <a:lnTo>
                      <a:pt x="467" y="339"/>
                    </a:lnTo>
                    <a:lnTo>
                      <a:pt x="467" y="336"/>
                    </a:lnTo>
                    <a:lnTo>
                      <a:pt x="469" y="334"/>
                    </a:lnTo>
                    <a:lnTo>
                      <a:pt x="467" y="329"/>
                    </a:lnTo>
                    <a:lnTo>
                      <a:pt x="467" y="327"/>
                    </a:lnTo>
                    <a:lnTo>
                      <a:pt x="467" y="324"/>
                    </a:lnTo>
                    <a:lnTo>
                      <a:pt x="467" y="322"/>
                    </a:lnTo>
                    <a:lnTo>
                      <a:pt x="465" y="321"/>
                    </a:lnTo>
                    <a:lnTo>
                      <a:pt x="465" y="319"/>
                    </a:lnTo>
                    <a:lnTo>
                      <a:pt x="464" y="317"/>
                    </a:lnTo>
                    <a:lnTo>
                      <a:pt x="464" y="316"/>
                    </a:lnTo>
                    <a:lnTo>
                      <a:pt x="462" y="316"/>
                    </a:lnTo>
                    <a:lnTo>
                      <a:pt x="464" y="316"/>
                    </a:lnTo>
                    <a:lnTo>
                      <a:pt x="464" y="317"/>
                    </a:lnTo>
                    <a:lnTo>
                      <a:pt x="465" y="319"/>
                    </a:lnTo>
                    <a:lnTo>
                      <a:pt x="467" y="321"/>
                    </a:lnTo>
                    <a:lnTo>
                      <a:pt x="467" y="324"/>
                    </a:lnTo>
                    <a:lnTo>
                      <a:pt x="469" y="327"/>
                    </a:lnTo>
                    <a:lnTo>
                      <a:pt x="469" y="332"/>
                    </a:lnTo>
                    <a:lnTo>
                      <a:pt x="469" y="338"/>
                    </a:lnTo>
                    <a:lnTo>
                      <a:pt x="469" y="339"/>
                    </a:lnTo>
                    <a:lnTo>
                      <a:pt x="467" y="343"/>
                    </a:lnTo>
                    <a:lnTo>
                      <a:pt x="465" y="348"/>
                    </a:lnTo>
                    <a:lnTo>
                      <a:pt x="464" y="351"/>
                    </a:lnTo>
                    <a:close/>
                    <a:moveTo>
                      <a:pt x="18" y="7"/>
                    </a:moveTo>
                    <a:lnTo>
                      <a:pt x="42" y="7"/>
                    </a:lnTo>
                    <a:lnTo>
                      <a:pt x="44" y="7"/>
                    </a:lnTo>
                    <a:lnTo>
                      <a:pt x="45" y="7"/>
                    </a:lnTo>
                    <a:lnTo>
                      <a:pt x="47" y="7"/>
                    </a:lnTo>
                    <a:lnTo>
                      <a:pt x="55" y="7"/>
                    </a:lnTo>
                    <a:lnTo>
                      <a:pt x="59" y="7"/>
                    </a:lnTo>
                    <a:lnTo>
                      <a:pt x="60" y="7"/>
                    </a:lnTo>
                    <a:lnTo>
                      <a:pt x="67" y="7"/>
                    </a:lnTo>
                    <a:lnTo>
                      <a:pt x="71" y="7"/>
                    </a:lnTo>
                    <a:lnTo>
                      <a:pt x="74" y="7"/>
                    </a:lnTo>
                    <a:lnTo>
                      <a:pt x="79" y="6"/>
                    </a:lnTo>
                    <a:lnTo>
                      <a:pt x="81" y="6"/>
                    </a:lnTo>
                    <a:lnTo>
                      <a:pt x="88" y="6"/>
                    </a:lnTo>
                    <a:lnTo>
                      <a:pt x="89" y="6"/>
                    </a:lnTo>
                    <a:lnTo>
                      <a:pt x="93" y="6"/>
                    </a:lnTo>
                    <a:lnTo>
                      <a:pt x="99" y="6"/>
                    </a:lnTo>
                    <a:lnTo>
                      <a:pt x="101" y="6"/>
                    </a:lnTo>
                    <a:lnTo>
                      <a:pt x="110" y="6"/>
                    </a:lnTo>
                    <a:lnTo>
                      <a:pt x="111" y="6"/>
                    </a:lnTo>
                    <a:lnTo>
                      <a:pt x="130" y="6"/>
                    </a:lnTo>
                    <a:lnTo>
                      <a:pt x="133" y="6"/>
                    </a:lnTo>
                    <a:lnTo>
                      <a:pt x="142" y="6"/>
                    </a:lnTo>
                    <a:lnTo>
                      <a:pt x="143" y="6"/>
                    </a:lnTo>
                    <a:lnTo>
                      <a:pt x="147" y="6"/>
                    </a:lnTo>
                    <a:lnTo>
                      <a:pt x="154" y="6"/>
                    </a:lnTo>
                    <a:lnTo>
                      <a:pt x="167" y="4"/>
                    </a:lnTo>
                    <a:lnTo>
                      <a:pt x="177" y="4"/>
                    </a:lnTo>
                    <a:lnTo>
                      <a:pt x="204" y="2"/>
                    </a:lnTo>
                    <a:lnTo>
                      <a:pt x="206" y="2"/>
                    </a:lnTo>
                    <a:lnTo>
                      <a:pt x="208" y="2"/>
                    </a:lnTo>
                    <a:lnTo>
                      <a:pt x="210" y="2"/>
                    </a:lnTo>
                    <a:lnTo>
                      <a:pt x="218" y="2"/>
                    </a:lnTo>
                    <a:lnTo>
                      <a:pt x="220" y="2"/>
                    </a:lnTo>
                    <a:lnTo>
                      <a:pt x="221" y="2"/>
                    </a:lnTo>
                    <a:lnTo>
                      <a:pt x="225" y="2"/>
                    </a:lnTo>
                    <a:lnTo>
                      <a:pt x="230" y="2"/>
                    </a:lnTo>
                    <a:lnTo>
                      <a:pt x="232" y="2"/>
                    </a:lnTo>
                    <a:lnTo>
                      <a:pt x="233" y="2"/>
                    </a:lnTo>
                    <a:lnTo>
                      <a:pt x="235" y="2"/>
                    </a:lnTo>
                    <a:lnTo>
                      <a:pt x="243" y="0"/>
                    </a:lnTo>
                    <a:lnTo>
                      <a:pt x="240" y="6"/>
                    </a:lnTo>
                    <a:lnTo>
                      <a:pt x="240" y="9"/>
                    </a:lnTo>
                    <a:lnTo>
                      <a:pt x="240" y="11"/>
                    </a:lnTo>
                    <a:lnTo>
                      <a:pt x="242" y="12"/>
                    </a:lnTo>
                    <a:lnTo>
                      <a:pt x="243" y="12"/>
                    </a:lnTo>
                    <a:lnTo>
                      <a:pt x="245" y="12"/>
                    </a:lnTo>
                    <a:lnTo>
                      <a:pt x="247" y="11"/>
                    </a:lnTo>
                    <a:lnTo>
                      <a:pt x="247" y="6"/>
                    </a:lnTo>
                    <a:lnTo>
                      <a:pt x="245" y="6"/>
                    </a:lnTo>
                    <a:lnTo>
                      <a:pt x="247" y="4"/>
                    </a:lnTo>
                    <a:lnTo>
                      <a:pt x="249" y="2"/>
                    </a:lnTo>
                    <a:lnTo>
                      <a:pt x="250" y="4"/>
                    </a:lnTo>
                    <a:lnTo>
                      <a:pt x="252" y="9"/>
                    </a:lnTo>
                    <a:lnTo>
                      <a:pt x="252" y="12"/>
                    </a:lnTo>
                    <a:lnTo>
                      <a:pt x="252" y="14"/>
                    </a:lnTo>
                    <a:lnTo>
                      <a:pt x="250" y="16"/>
                    </a:lnTo>
                    <a:lnTo>
                      <a:pt x="250" y="17"/>
                    </a:lnTo>
                    <a:lnTo>
                      <a:pt x="249" y="17"/>
                    </a:lnTo>
                    <a:lnTo>
                      <a:pt x="247" y="17"/>
                    </a:lnTo>
                    <a:lnTo>
                      <a:pt x="247" y="19"/>
                    </a:lnTo>
                    <a:lnTo>
                      <a:pt x="245" y="21"/>
                    </a:lnTo>
                    <a:lnTo>
                      <a:pt x="245" y="22"/>
                    </a:lnTo>
                    <a:lnTo>
                      <a:pt x="245" y="26"/>
                    </a:lnTo>
                    <a:lnTo>
                      <a:pt x="245" y="29"/>
                    </a:lnTo>
                    <a:lnTo>
                      <a:pt x="245" y="31"/>
                    </a:lnTo>
                    <a:lnTo>
                      <a:pt x="249" y="29"/>
                    </a:lnTo>
                    <a:lnTo>
                      <a:pt x="252" y="31"/>
                    </a:lnTo>
                    <a:lnTo>
                      <a:pt x="254" y="31"/>
                    </a:lnTo>
                    <a:lnTo>
                      <a:pt x="255" y="33"/>
                    </a:lnTo>
                    <a:lnTo>
                      <a:pt x="254" y="33"/>
                    </a:lnTo>
                    <a:lnTo>
                      <a:pt x="254" y="34"/>
                    </a:lnTo>
                    <a:lnTo>
                      <a:pt x="254" y="36"/>
                    </a:lnTo>
                    <a:lnTo>
                      <a:pt x="250" y="36"/>
                    </a:lnTo>
                    <a:lnTo>
                      <a:pt x="249" y="38"/>
                    </a:lnTo>
                    <a:lnTo>
                      <a:pt x="247" y="41"/>
                    </a:lnTo>
                    <a:lnTo>
                      <a:pt x="247" y="43"/>
                    </a:lnTo>
                    <a:lnTo>
                      <a:pt x="247" y="44"/>
                    </a:lnTo>
                    <a:lnTo>
                      <a:pt x="247" y="46"/>
                    </a:lnTo>
                    <a:lnTo>
                      <a:pt x="249" y="46"/>
                    </a:lnTo>
                    <a:lnTo>
                      <a:pt x="249" y="48"/>
                    </a:lnTo>
                    <a:lnTo>
                      <a:pt x="250" y="48"/>
                    </a:lnTo>
                    <a:lnTo>
                      <a:pt x="252" y="48"/>
                    </a:lnTo>
                    <a:lnTo>
                      <a:pt x="252" y="50"/>
                    </a:lnTo>
                    <a:lnTo>
                      <a:pt x="252" y="51"/>
                    </a:lnTo>
                    <a:lnTo>
                      <a:pt x="250" y="56"/>
                    </a:lnTo>
                    <a:lnTo>
                      <a:pt x="250" y="58"/>
                    </a:lnTo>
                    <a:lnTo>
                      <a:pt x="252" y="60"/>
                    </a:lnTo>
                    <a:lnTo>
                      <a:pt x="252" y="61"/>
                    </a:lnTo>
                    <a:lnTo>
                      <a:pt x="255" y="63"/>
                    </a:lnTo>
                    <a:lnTo>
                      <a:pt x="257" y="63"/>
                    </a:lnTo>
                    <a:lnTo>
                      <a:pt x="259" y="63"/>
                    </a:lnTo>
                    <a:lnTo>
                      <a:pt x="262" y="67"/>
                    </a:lnTo>
                    <a:lnTo>
                      <a:pt x="260" y="72"/>
                    </a:lnTo>
                    <a:lnTo>
                      <a:pt x="262" y="72"/>
                    </a:lnTo>
                    <a:lnTo>
                      <a:pt x="262" y="73"/>
                    </a:lnTo>
                    <a:lnTo>
                      <a:pt x="269" y="73"/>
                    </a:lnTo>
                    <a:lnTo>
                      <a:pt x="271" y="73"/>
                    </a:lnTo>
                    <a:lnTo>
                      <a:pt x="271" y="75"/>
                    </a:lnTo>
                    <a:lnTo>
                      <a:pt x="271" y="77"/>
                    </a:lnTo>
                    <a:lnTo>
                      <a:pt x="262" y="89"/>
                    </a:lnTo>
                    <a:lnTo>
                      <a:pt x="262" y="87"/>
                    </a:lnTo>
                    <a:lnTo>
                      <a:pt x="260" y="85"/>
                    </a:lnTo>
                    <a:lnTo>
                      <a:pt x="259" y="85"/>
                    </a:lnTo>
                    <a:lnTo>
                      <a:pt x="252" y="89"/>
                    </a:lnTo>
                    <a:lnTo>
                      <a:pt x="250" y="89"/>
                    </a:lnTo>
                    <a:lnTo>
                      <a:pt x="249" y="90"/>
                    </a:lnTo>
                    <a:lnTo>
                      <a:pt x="247" y="94"/>
                    </a:lnTo>
                    <a:lnTo>
                      <a:pt x="247" y="95"/>
                    </a:lnTo>
                    <a:lnTo>
                      <a:pt x="249" y="97"/>
                    </a:lnTo>
                    <a:lnTo>
                      <a:pt x="249" y="99"/>
                    </a:lnTo>
                    <a:lnTo>
                      <a:pt x="252" y="99"/>
                    </a:lnTo>
                    <a:lnTo>
                      <a:pt x="257" y="97"/>
                    </a:lnTo>
                    <a:lnTo>
                      <a:pt x="259" y="97"/>
                    </a:lnTo>
                    <a:lnTo>
                      <a:pt x="260" y="97"/>
                    </a:lnTo>
                    <a:lnTo>
                      <a:pt x="260" y="99"/>
                    </a:lnTo>
                    <a:lnTo>
                      <a:pt x="260" y="100"/>
                    </a:lnTo>
                    <a:lnTo>
                      <a:pt x="252" y="114"/>
                    </a:lnTo>
                    <a:lnTo>
                      <a:pt x="243" y="127"/>
                    </a:lnTo>
                    <a:lnTo>
                      <a:pt x="238" y="129"/>
                    </a:lnTo>
                    <a:lnTo>
                      <a:pt x="237" y="129"/>
                    </a:lnTo>
                    <a:lnTo>
                      <a:pt x="235" y="129"/>
                    </a:lnTo>
                    <a:lnTo>
                      <a:pt x="235" y="131"/>
                    </a:lnTo>
                    <a:lnTo>
                      <a:pt x="233" y="136"/>
                    </a:lnTo>
                    <a:lnTo>
                      <a:pt x="233" y="138"/>
                    </a:lnTo>
                    <a:lnTo>
                      <a:pt x="233" y="139"/>
                    </a:lnTo>
                    <a:lnTo>
                      <a:pt x="233" y="141"/>
                    </a:lnTo>
                    <a:lnTo>
                      <a:pt x="232" y="143"/>
                    </a:lnTo>
                    <a:lnTo>
                      <a:pt x="230" y="146"/>
                    </a:lnTo>
                    <a:lnTo>
                      <a:pt x="230" y="148"/>
                    </a:lnTo>
                    <a:lnTo>
                      <a:pt x="232" y="151"/>
                    </a:lnTo>
                    <a:lnTo>
                      <a:pt x="230" y="153"/>
                    </a:lnTo>
                    <a:lnTo>
                      <a:pt x="228" y="155"/>
                    </a:lnTo>
                    <a:lnTo>
                      <a:pt x="226" y="155"/>
                    </a:lnTo>
                    <a:lnTo>
                      <a:pt x="225" y="155"/>
                    </a:lnTo>
                    <a:lnTo>
                      <a:pt x="225" y="156"/>
                    </a:lnTo>
                    <a:lnTo>
                      <a:pt x="225" y="158"/>
                    </a:lnTo>
                    <a:lnTo>
                      <a:pt x="225" y="160"/>
                    </a:lnTo>
                    <a:lnTo>
                      <a:pt x="226" y="160"/>
                    </a:lnTo>
                    <a:lnTo>
                      <a:pt x="228" y="160"/>
                    </a:lnTo>
                    <a:lnTo>
                      <a:pt x="230" y="161"/>
                    </a:lnTo>
                    <a:lnTo>
                      <a:pt x="230" y="163"/>
                    </a:lnTo>
                    <a:lnTo>
                      <a:pt x="228" y="165"/>
                    </a:lnTo>
                    <a:lnTo>
                      <a:pt x="226" y="165"/>
                    </a:lnTo>
                    <a:lnTo>
                      <a:pt x="225" y="166"/>
                    </a:lnTo>
                    <a:lnTo>
                      <a:pt x="221" y="166"/>
                    </a:lnTo>
                    <a:lnTo>
                      <a:pt x="221" y="175"/>
                    </a:lnTo>
                    <a:lnTo>
                      <a:pt x="223" y="177"/>
                    </a:lnTo>
                    <a:lnTo>
                      <a:pt x="223" y="178"/>
                    </a:lnTo>
                    <a:lnTo>
                      <a:pt x="223" y="180"/>
                    </a:lnTo>
                    <a:lnTo>
                      <a:pt x="223" y="182"/>
                    </a:lnTo>
                    <a:lnTo>
                      <a:pt x="221" y="183"/>
                    </a:lnTo>
                    <a:lnTo>
                      <a:pt x="220" y="185"/>
                    </a:lnTo>
                    <a:lnTo>
                      <a:pt x="220" y="187"/>
                    </a:lnTo>
                    <a:lnTo>
                      <a:pt x="221" y="188"/>
                    </a:lnTo>
                    <a:lnTo>
                      <a:pt x="221" y="190"/>
                    </a:lnTo>
                    <a:lnTo>
                      <a:pt x="223" y="192"/>
                    </a:lnTo>
                    <a:lnTo>
                      <a:pt x="223" y="194"/>
                    </a:lnTo>
                    <a:lnTo>
                      <a:pt x="221" y="195"/>
                    </a:lnTo>
                    <a:lnTo>
                      <a:pt x="220" y="195"/>
                    </a:lnTo>
                    <a:lnTo>
                      <a:pt x="218" y="197"/>
                    </a:lnTo>
                    <a:lnTo>
                      <a:pt x="216" y="202"/>
                    </a:lnTo>
                    <a:lnTo>
                      <a:pt x="216" y="204"/>
                    </a:lnTo>
                    <a:lnTo>
                      <a:pt x="216" y="209"/>
                    </a:lnTo>
                    <a:lnTo>
                      <a:pt x="218" y="216"/>
                    </a:lnTo>
                    <a:lnTo>
                      <a:pt x="220" y="217"/>
                    </a:lnTo>
                    <a:lnTo>
                      <a:pt x="220" y="219"/>
                    </a:lnTo>
                    <a:lnTo>
                      <a:pt x="220" y="221"/>
                    </a:lnTo>
                    <a:lnTo>
                      <a:pt x="220" y="222"/>
                    </a:lnTo>
                    <a:lnTo>
                      <a:pt x="218" y="222"/>
                    </a:lnTo>
                    <a:lnTo>
                      <a:pt x="213" y="226"/>
                    </a:lnTo>
                    <a:lnTo>
                      <a:pt x="215" y="226"/>
                    </a:lnTo>
                    <a:lnTo>
                      <a:pt x="221" y="226"/>
                    </a:lnTo>
                    <a:lnTo>
                      <a:pt x="232" y="224"/>
                    </a:lnTo>
                    <a:lnTo>
                      <a:pt x="250" y="224"/>
                    </a:lnTo>
                    <a:lnTo>
                      <a:pt x="254" y="224"/>
                    </a:lnTo>
                    <a:lnTo>
                      <a:pt x="260" y="222"/>
                    </a:lnTo>
                    <a:lnTo>
                      <a:pt x="262" y="222"/>
                    </a:lnTo>
                    <a:lnTo>
                      <a:pt x="264" y="222"/>
                    </a:lnTo>
                    <a:lnTo>
                      <a:pt x="284" y="222"/>
                    </a:lnTo>
                    <a:lnTo>
                      <a:pt x="287" y="222"/>
                    </a:lnTo>
                    <a:lnTo>
                      <a:pt x="289" y="222"/>
                    </a:lnTo>
                    <a:lnTo>
                      <a:pt x="289" y="221"/>
                    </a:lnTo>
                    <a:lnTo>
                      <a:pt x="291" y="221"/>
                    </a:lnTo>
                    <a:lnTo>
                      <a:pt x="293" y="221"/>
                    </a:lnTo>
                    <a:lnTo>
                      <a:pt x="299" y="221"/>
                    </a:lnTo>
                    <a:lnTo>
                      <a:pt x="304" y="221"/>
                    </a:lnTo>
                    <a:lnTo>
                      <a:pt x="306" y="221"/>
                    </a:lnTo>
                    <a:lnTo>
                      <a:pt x="308" y="221"/>
                    </a:lnTo>
                    <a:lnTo>
                      <a:pt x="309" y="221"/>
                    </a:lnTo>
                    <a:lnTo>
                      <a:pt x="315" y="221"/>
                    </a:lnTo>
                    <a:lnTo>
                      <a:pt x="318" y="221"/>
                    </a:lnTo>
                    <a:lnTo>
                      <a:pt x="318" y="219"/>
                    </a:lnTo>
                    <a:lnTo>
                      <a:pt x="320" y="219"/>
                    </a:lnTo>
                    <a:lnTo>
                      <a:pt x="325" y="219"/>
                    </a:lnTo>
                    <a:lnTo>
                      <a:pt x="326" y="219"/>
                    </a:lnTo>
                    <a:lnTo>
                      <a:pt x="333" y="219"/>
                    </a:lnTo>
                    <a:lnTo>
                      <a:pt x="342" y="219"/>
                    </a:lnTo>
                    <a:lnTo>
                      <a:pt x="345" y="217"/>
                    </a:lnTo>
                    <a:lnTo>
                      <a:pt x="352" y="217"/>
                    </a:lnTo>
                    <a:lnTo>
                      <a:pt x="354" y="217"/>
                    </a:lnTo>
                    <a:lnTo>
                      <a:pt x="355" y="217"/>
                    </a:lnTo>
                    <a:lnTo>
                      <a:pt x="359" y="217"/>
                    </a:lnTo>
                    <a:lnTo>
                      <a:pt x="364" y="217"/>
                    </a:lnTo>
                    <a:lnTo>
                      <a:pt x="365" y="217"/>
                    </a:lnTo>
                    <a:lnTo>
                      <a:pt x="369" y="216"/>
                    </a:lnTo>
                    <a:lnTo>
                      <a:pt x="370" y="216"/>
                    </a:lnTo>
                    <a:lnTo>
                      <a:pt x="372" y="216"/>
                    </a:lnTo>
                    <a:lnTo>
                      <a:pt x="379" y="216"/>
                    </a:lnTo>
                    <a:lnTo>
                      <a:pt x="381" y="216"/>
                    </a:lnTo>
                    <a:lnTo>
                      <a:pt x="381" y="219"/>
                    </a:lnTo>
                    <a:lnTo>
                      <a:pt x="379" y="226"/>
                    </a:lnTo>
                    <a:lnTo>
                      <a:pt x="379" y="227"/>
                    </a:lnTo>
                    <a:lnTo>
                      <a:pt x="377" y="227"/>
                    </a:lnTo>
                    <a:lnTo>
                      <a:pt x="376" y="233"/>
                    </a:lnTo>
                    <a:lnTo>
                      <a:pt x="374" y="246"/>
                    </a:lnTo>
                    <a:lnTo>
                      <a:pt x="372" y="253"/>
                    </a:lnTo>
                    <a:lnTo>
                      <a:pt x="376" y="260"/>
                    </a:lnTo>
                    <a:lnTo>
                      <a:pt x="377" y="263"/>
                    </a:lnTo>
                    <a:lnTo>
                      <a:pt x="381" y="270"/>
                    </a:lnTo>
                    <a:lnTo>
                      <a:pt x="384" y="271"/>
                    </a:lnTo>
                    <a:lnTo>
                      <a:pt x="387" y="275"/>
                    </a:lnTo>
                    <a:lnTo>
                      <a:pt x="387" y="277"/>
                    </a:lnTo>
                    <a:lnTo>
                      <a:pt x="394" y="288"/>
                    </a:lnTo>
                    <a:lnTo>
                      <a:pt x="394" y="290"/>
                    </a:lnTo>
                    <a:lnTo>
                      <a:pt x="393" y="292"/>
                    </a:lnTo>
                    <a:lnTo>
                      <a:pt x="393" y="294"/>
                    </a:lnTo>
                    <a:lnTo>
                      <a:pt x="396" y="302"/>
                    </a:lnTo>
                    <a:lnTo>
                      <a:pt x="399" y="305"/>
                    </a:lnTo>
                    <a:lnTo>
                      <a:pt x="404" y="305"/>
                    </a:lnTo>
                    <a:lnTo>
                      <a:pt x="403" y="305"/>
                    </a:lnTo>
                    <a:lnTo>
                      <a:pt x="401" y="307"/>
                    </a:lnTo>
                    <a:lnTo>
                      <a:pt x="399" y="309"/>
                    </a:lnTo>
                    <a:lnTo>
                      <a:pt x="398" y="309"/>
                    </a:lnTo>
                    <a:lnTo>
                      <a:pt x="396" y="309"/>
                    </a:lnTo>
                    <a:lnTo>
                      <a:pt x="394" y="310"/>
                    </a:lnTo>
                    <a:lnTo>
                      <a:pt x="394" y="312"/>
                    </a:lnTo>
                    <a:lnTo>
                      <a:pt x="393" y="312"/>
                    </a:lnTo>
                    <a:lnTo>
                      <a:pt x="393" y="314"/>
                    </a:lnTo>
                    <a:lnTo>
                      <a:pt x="391" y="314"/>
                    </a:lnTo>
                    <a:lnTo>
                      <a:pt x="391" y="316"/>
                    </a:lnTo>
                    <a:lnTo>
                      <a:pt x="391" y="317"/>
                    </a:lnTo>
                    <a:lnTo>
                      <a:pt x="389" y="319"/>
                    </a:lnTo>
                    <a:lnTo>
                      <a:pt x="387" y="319"/>
                    </a:lnTo>
                    <a:lnTo>
                      <a:pt x="387" y="321"/>
                    </a:lnTo>
                    <a:lnTo>
                      <a:pt x="389" y="322"/>
                    </a:lnTo>
                    <a:lnTo>
                      <a:pt x="389" y="324"/>
                    </a:lnTo>
                    <a:lnTo>
                      <a:pt x="387" y="324"/>
                    </a:lnTo>
                    <a:lnTo>
                      <a:pt x="386" y="324"/>
                    </a:lnTo>
                    <a:lnTo>
                      <a:pt x="386" y="322"/>
                    </a:lnTo>
                    <a:lnTo>
                      <a:pt x="384" y="322"/>
                    </a:lnTo>
                    <a:lnTo>
                      <a:pt x="382" y="321"/>
                    </a:lnTo>
                    <a:lnTo>
                      <a:pt x="382" y="322"/>
                    </a:lnTo>
                    <a:lnTo>
                      <a:pt x="379" y="322"/>
                    </a:lnTo>
                    <a:lnTo>
                      <a:pt x="379" y="324"/>
                    </a:lnTo>
                    <a:lnTo>
                      <a:pt x="377" y="324"/>
                    </a:lnTo>
                    <a:lnTo>
                      <a:pt x="376" y="326"/>
                    </a:lnTo>
                    <a:lnTo>
                      <a:pt x="377" y="329"/>
                    </a:lnTo>
                    <a:lnTo>
                      <a:pt x="377" y="332"/>
                    </a:lnTo>
                    <a:lnTo>
                      <a:pt x="379" y="332"/>
                    </a:lnTo>
                    <a:lnTo>
                      <a:pt x="379" y="334"/>
                    </a:lnTo>
                    <a:lnTo>
                      <a:pt x="381" y="334"/>
                    </a:lnTo>
                    <a:lnTo>
                      <a:pt x="384" y="332"/>
                    </a:lnTo>
                    <a:lnTo>
                      <a:pt x="386" y="332"/>
                    </a:lnTo>
                    <a:lnTo>
                      <a:pt x="387" y="331"/>
                    </a:lnTo>
                    <a:lnTo>
                      <a:pt x="389" y="331"/>
                    </a:lnTo>
                    <a:lnTo>
                      <a:pt x="389" y="332"/>
                    </a:lnTo>
                    <a:lnTo>
                      <a:pt x="387" y="332"/>
                    </a:lnTo>
                    <a:lnTo>
                      <a:pt x="386" y="334"/>
                    </a:lnTo>
                    <a:lnTo>
                      <a:pt x="387" y="336"/>
                    </a:lnTo>
                    <a:lnTo>
                      <a:pt x="391" y="339"/>
                    </a:lnTo>
                    <a:lnTo>
                      <a:pt x="393" y="341"/>
                    </a:lnTo>
                    <a:lnTo>
                      <a:pt x="394" y="341"/>
                    </a:lnTo>
                    <a:lnTo>
                      <a:pt x="396" y="341"/>
                    </a:lnTo>
                    <a:lnTo>
                      <a:pt x="399" y="339"/>
                    </a:lnTo>
                    <a:lnTo>
                      <a:pt x="401" y="336"/>
                    </a:lnTo>
                    <a:lnTo>
                      <a:pt x="401" y="334"/>
                    </a:lnTo>
                    <a:lnTo>
                      <a:pt x="401" y="332"/>
                    </a:lnTo>
                    <a:lnTo>
                      <a:pt x="401" y="331"/>
                    </a:lnTo>
                    <a:lnTo>
                      <a:pt x="401" y="329"/>
                    </a:lnTo>
                    <a:lnTo>
                      <a:pt x="401" y="327"/>
                    </a:lnTo>
                    <a:lnTo>
                      <a:pt x="401" y="326"/>
                    </a:lnTo>
                    <a:lnTo>
                      <a:pt x="403" y="324"/>
                    </a:lnTo>
                    <a:lnTo>
                      <a:pt x="408" y="321"/>
                    </a:lnTo>
                    <a:lnTo>
                      <a:pt x="408" y="319"/>
                    </a:lnTo>
                    <a:lnTo>
                      <a:pt x="408" y="317"/>
                    </a:lnTo>
                    <a:lnTo>
                      <a:pt x="409" y="316"/>
                    </a:lnTo>
                    <a:lnTo>
                      <a:pt x="411" y="317"/>
                    </a:lnTo>
                    <a:lnTo>
                      <a:pt x="413" y="317"/>
                    </a:lnTo>
                    <a:lnTo>
                      <a:pt x="413" y="319"/>
                    </a:lnTo>
                    <a:lnTo>
                      <a:pt x="415" y="319"/>
                    </a:lnTo>
                    <a:lnTo>
                      <a:pt x="418" y="317"/>
                    </a:lnTo>
                    <a:lnTo>
                      <a:pt x="420" y="319"/>
                    </a:lnTo>
                    <a:lnTo>
                      <a:pt x="418" y="321"/>
                    </a:lnTo>
                    <a:lnTo>
                      <a:pt x="416" y="321"/>
                    </a:lnTo>
                    <a:lnTo>
                      <a:pt x="415" y="322"/>
                    </a:lnTo>
                    <a:lnTo>
                      <a:pt x="413" y="324"/>
                    </a:lnTo>
                    <a:lnTo>
                      <a:pt x="415" y="326"/>
                    </a:lnTo>
                    <a:lnTo>
                      <a:pt x="415" y="327"/>
                    </a:lnTo>
                    <a:lnTo>
                      <a:pt x="416" y="327"/>
                    </a:lnTo>
                    <a:lnTo>
                      <a:pt x="418" y="327"/>
                    </a:lnTo>
                    <a:lnTo>
                      <a:pt x="420" y="332"/>
                    </a:lnTo>
                    <a:lnTo>
                      <a:pt x="420" y="334"/>
                    </a:lnTo>
                    <a:lnTo>
                      <a:pt x="423" y="332"/>
                    </a:lnTo>
                    <a:lnTo>
                      <a:pt x="425" y="332"/>
                    </a:lnTo>
                    <a:lnTo>
                      <a:pt x="426" y="326"/>
                    </a:lnTo>
                    <a:lnTo>
                      <a:pt x="428" y="324"/>
                    </a:lnTo>
                    <a:lnTo>
                      <a:pt x="430" y="322"/>
                    </a:lnTo>
                    <a:lnTo>
                      <a:pt x="430" y="324"/>
                    </a:lnTo>
                    <a:lnTo>
                      <a:pt x="430" y="326"/>
                    </a:lnTo>
                    <a:lnTo>
                      <a:pt x="433" y="326"/>
                    </a:lnTo>
                    <a:lnTo>
                      <a:pt x="433" y="327"/>
                    </a:lnTo>
                    <a:lnTo>
                      <a:pt x="431" y="331"/>
                    </a:lnTo>
                    <a:lnTo>
                      <a:pt x="430" y="331"/>
                    </a:lnTo>
                    <a:lnTo>
                      <a:pt x="428" y="332"/>
                    </a:lnTo>
                    <a:lnTo>
                      <a:pt x="425" y="334"/>
                    </a:lnTo>
                    <a:lnTo>
                      <a:pt x="425" y="336"/>
                    </a:lnTo>
                    <a:lnTo>
                      <a:pt x="428" y="336"/>
                    </a:lnTo>
                    <a:lnTo>
                      <a:pt x="431" y="336"/>
                    </a:lnTo>
                    <a:lnTo>
                      <a:pt x="430" y="338"/>
                    </a:lnTo>
                    <a:lnTo>
                      <a:pt x="430" y="339"/>
                    </a:lnTo>
                    <a:lnTo>
                      <a:pt x="426" y="339"/>
                    </a:lnTo>
                    <a:lnTo>
                      <a:pt x="425" y="339"/>
                    </a:lnTo>
                    <a:lnTo>
                      <a:pt x="421" y="341"/>
                    </a:lnTo>
                    <a:lnTo>
                      <a:pt x="420" y="341"/>
                    </a:lnTo>
                    <a:lnTo>
                      <a:pt x="420" y="343"/>
                    </a:lnTo>
                    <a:lnTo>
                      <a:pt x="423" y="344"/>
                    </a:lnTo>
                    <a:lnTo>
                      <a:pt x="423" y="346"/>
                    </a:lnTo>
                    <a:lnTo>
                      <a:pt x="425" y="346"/>
                    </a:lnTo>
                    <a:lnTo>
                      <a:pt x="428" y="344"/>
                    </a:lnTo>
                    <a:lnTo>
                      <a:pt x="430" y="344"/>
                    </a:lnTo>
                    <a:lnTo>
                      <a:pt x="430" y="346"/>
                    </a:lnTo>
                    <a:lnTo>
                      <a:pt x="428" y="346"/>
                    </a:lnTo>
                    <a:lnTo>
                      <a:pt x="428" y="349"/>
                    </a:lnTo>
                    <a:lnTo>
                      <a:pt x="430" y="349"/>
                    </a:lnTo>
                    <a:lnTo>
                      <a:pt x="426" y="351"/>
                    </a:lnTo>
                    <a:lnTo>
                      <a:pt x="426" y="349"/>
                    </a:lnTo>
                    <a:lnTo>
                      <a:pt x="425" y="349"/>
                    </a:lnTo>
                    <a:lnTo>
                      <a:pt x="423" y="348"/>
                    </a:lnTo>
                    <a:lnTo>
                      <a:pt x="421" y="349"/>
                    </a:lnTo>
                    <a:lnTo>
                      <a:pt x="420" y="348"/>
                    </a:lnTo>
                    <a:lnTo>
                      <a:pt x="418" y="348"/>
                    </a:lnTo>
                    <a:lnTo>
                      <a:pt x="418" y="349"/>
                    </a:lnTo>
                    <a:lnTo>
                      <a:pt x="418" y="351"/>
                    </a:lnTo>
                    <a:lnTo>
                      <a:pt x="416" y="353"/>
                    </a:lnTo>
                    <a:lnTo>
                      <a:pt x="416" y="358"/>
                    </a:lnTo>
                    <a:lnTo>
                      <a:pt x="415" y="358"/>
                    </a:lnTo>
                    <a:lnTo>
                      <a:pt x="413" y="356"/>
                    </a:lnTo>
                    <a:lnTo>
                      <a:pt x="411" y="354"/>
                    </a:lnTo>
                    <a:lnTo>
                      <a:pt x="409" y="354"/>
                    </a:lnTo>
                    <a:lnTo>
                      <a:pt x="408" y="353"/>
                    </a:lnTo>
                    <a:lnTo>
                      <a:pt x="406" y="353"/>
                    </a:lnTo>
                    <a:lnTo>
                      <a:pt x="404" y="354"/>
                    </a:lnTo>
                    <a:lnTo>
                      <a:pt x="403" y="353"/>
                    </a:lnTo>
                    <a:lnTo>
                      <a:pt x="401" y="353"/>
                    </a:lnTo>
                    <a:lnTo>
                      <a:pt x="398" y="353"/>
                    </a:lnTo>
                    <a:lnTo>
                      <a:pt x="396" y="353"/>
                    </a:lnTo>
                    <a:lnTo>
                      <a:pt x="396" y="356"/>
                    </a:lnTo>
                    <a:lnTo>
                      <a:pt x="398" y="358"/>
                    </a:lnTo>
                    <a:lnTo>
                      <a:pt x="399" y="358"/>
                    </a:lnTo>
                    <a:lnTo>
                      <a:pt x="401" y="358"/>
                    </a:lnTo>
                    <a:lnTo>
                      <a:pt x="401" y="360"/>
                    </a:lnTo>
                    <a:lnTo>
                      <a:pt x="404" y="361"/>
                    </a:lnTo>
                    <a:lnTo>
                      <a:pt x="408" y="361"/>
                    </a:lnTo>
                    <a:lnTo>
                      <a:pt x="411" y="365"/>
                    </a:lnTo>
                    <a:lnTo>
                      <a:pt x="411" y="366"/>
                    </a:lnTo>
                    <a:lnTo>
                      <a:pt x="409" y="365"/>
                    </a:lnTo>
                    <a:lnTo>
                      <a:pt x="408" y="365"/>
                    </a:lnTo>
                    <a:lnTo>
                      <a:pt x="408" y="363"/>
                    </a:lnTo>
                    <a:lnTo>
                      <a:pt x="403" y="363"/>
                    </a:lnTo>
                    <a:lnTo>
                      <a:pt x="401" y="363"/>
                    </a:lnTo>
                    <a:lnTo>
                      <a:pt x="399" y="363"/>
                    </a:lnTo>
                    <a:lnTo>
                      <a:pt x="399" y="361"/>
                    </a:lnTo>
                    <a:lnTo>
                      <a:pt x="398" y="361"/>
                    </a:lnTo>
                    <a:lnTo>
                      <a:pt x="398" y="365"/>
                    </a:lnTo>
                    <a:lnTo>
                      <a:pt x="398" y="366"/>
                    </a:lnTo>
                    <a:lnTo>
                      <a:pt x="396" y="366"/>
                    </a:lnTo>
                    <a:lnTo>
                      <a:pt x="394" y="366"/>
                    </a:lnTo>
                    <a:lnTo>
                      <a:pt x="394" y="368"/>
                    </a:lnTo>
                    <a:lnTo>
                      <a:pt x="394" y="370"/>
                    </a:lnTo>
                    <a:lnTo>
                      <a:pt x="396" y="371"/>
                    </a:lnTo>
                    <a:lnTo>
                      <a:pt x="394" y="373"/>
                    </a:lnTo>
                    <a:lnTo>
                      <a:pt x="394" y="375"/>
                    </a:lnTo>
                    <a:lnTo>
                      <a:pt x="396" y="377"/>
                    </a:lnTo>
                    <a:lnTo>
                      <a:pt x="394" y="378"/>
                    </a:lnTo>
                    <a:lnTo>
                      <a:pt x="394" y="380"/>
                    </a:lnTo>
                    <a:lnTo>
                      <a:pt x="398" y="382"/>
                    </a:lnTo>
                    <a:lnTo>
                      <a:pt x="399" y="382"/>
                    </a:lnTo>
                    <a:lnTo>
                      <a:pt x="401" y="383"/>
                    </a:lnTo>
                    <a:lnTo>
                      <a:pt x="403" y="385"/>
                    </a:lnTo>
                    <a:lnTo>
                      <a:pt x="404" y="385"/>
                    </a:lnTo>
                    <a:lnTo>
                      <a:pt x="404" y="387"/>
                    </a:lnTo>
                    <a:lnTo>
                      <a:pt x="406" y="387"/>
                    </a:lnTo>
                    <a:lnTo>
                      <a:pt x="408" y="383"/>
                    </a:lnTo>
                    <a:lnTo>
                      <a:pt x="409" y="385"/>
                    </a:lnTo>
                    <a:lnTo>
                      <a:pt x="409" y="387"/>
                    </a:lnTo>
                    <a:lnTo>
                      <a:pt x="409" y="388"/>
                    </a:lnTo>
                    <a:lnTo>
                      <a:pt x="411" y="390"/>
                    </a:lnTo>
                    <a:lnTo>
                      <a:pt x="411" y="392"/>
                    </a:lnTo>
                    <a:lnTo>
                      <a:pt x="413" y="392"/>
                    </a:lnTo>
                    <a:lnTo>
                      <a:pt x="415" y="390"/>
                    </a:lnTo>
                    <a:lnTo>
                      <a:pt x="416" y="392"/>
                    </a:lnTo>
                    <a:lnTo>
                      <a:pt x="420" y="392"/>
                    </a:lnTo>
                    <a:lnTo>
                      <a:pt x="423" y="390"/>
                    </a:lnTo>
                    <a:lnTo>
                      <a:pt x="423" y="392"/>
                    </a:lnTo>
                    <a:lnTo>
                      <a:pt x="425" y="392"/>
                    </a:lnTo>
                    <a:lnTo>
                      <a:pt x="426" y="392"/>
                    </a:lnTo>
                    <a:lnTo>
                      <a:pt x="426" y="393"/>
                    </a:lnTo>
                    <a:lnTo>
                      <a:pt x="426" y="395"/>
                    </a:lnTo>
                    <a:lnTo>
                      <a:pt x="428" y="395"/>
                    </a:lnTo>
                    <a:lnTo>
                      <a:pt x="430" y="393"/>
                    </a:lnTo>
                    <a:lnTo>
                      <a:pt x="431" y="393"/>
                    </a:lnTo>
                    <a:lnTo>
                      <a:pt x="433" y="395"/>
                    </a:lnTo>
                    <a:lnTo>
                      <a:pt x="435" y="397"/>
                    </a:lnTo>
                    <a:lnTo>
                      <a:pt x="437" y="399"/>
                    </a:lnTo>
                    <a:lnTo>
                      <a:pt x="438" y="399"/>
                    </a:lnTo>
                    <a:lnTo>
                      <a:pt x="438" y="397"/>
                    </a:lnTo>
                    <a:lnTo>
                      <a:pt x="438" y="395"/>
                    </a:lnTo>
                    <a:lnTo>
                      <a:pt x="440" y="395"/>
                    </a:lnTo>
                    <a:lnTo>
                      <a:pt x="442" y="395"/>
                    </a:lnTo>
                    <a:lnTo>
                      <a:pt x="442" y="397"/>
                    </a:lnTo>
                    <a:lnTo>
                      <a:pt x="443" y="399"/>
                    </a:lnTo>
                    <a:lnTo>
                      <a:pt x="443" y="400"/>
                    </a:lnTo>
                    <a:lnTo>
                      <a:pt x="445" y="400"/>
                    </a:lnTo>
                    <a:lnTo>
                      <a:pt x="445" y="402"/>
                    </a:lnTo>
                    <a:lnTo>
                      <a:pt x="447" y="404"/>
                    </a:lnTo>
                    <a:lnTo>
                      <a:pt x="448" y="405"/>
                    </a:lnTo>
                    <a:lnTo>
                      <a:pt x="450" y="405"/>
                    </a:lnTo>
                    <a:lnTo>
                      <a:pt x="450" y="407"/>
                    </a:lnTo>
                    <a:lnTo>
                      <a:pt x="448" y="407"/>
                    </a:lnTo>
                    <a:lnTo>
                      <a:pt x="448" y="409"/>
                    </a:lnTo>
                    <a:lnTo>
                      <a:pt x="450" y="409"/>
                    </a:lnTo>
                    <a:lnTo>
                      <a:pt x="450" y="410"/>
                    </a:lnTo>
                    <a:lnTo>
                      <a:pt x="452" y="409"/>
                    </a:lnTo>
                    <a:lnTo>
                      <a:pt x="455" y="407"/>
                    </a:lnTo>
                    <a:lnTo>
                      <a:pt x="457" y="407"/>
                    </a:lnTo>
                    <a:lnTo>
                      <a:pt x="457" y="409"/>
                    </a:lnTo>
                    <a:lnTo>
                      <a:pt x="459" y="412"/>
                    </a:lnTo>
                    <a:lnTo>
                      <a:pt x="459" y="414"/>
                    </a:lnTo>
                    <a:lnTo>
                      <a:pt x="457" y="414"/>
                    </a:lnTo>
                    <a:lnTo>
                      <a:pt x="457" y="412"/>
                    </a:lnTo>
                    <a:lnTo>
                      <a:pt x="455" y="414"/>
                    </a:lnTo>
                    <a:lnTo>
                      <a:pt x="455" y="415"/>
                    </a:lnTo>
                    <a:lnTo>
                      <a:pt x="457" y="415"/>
                    </a:lnTo>
                    <a:lnTo>
                      <a:pt x="457" y="417"/>
                    </a:lnTo>
                    <a:lnTo>
                      <a:pt x="455" y="421"/>
                    </a:lnTo>
                    <a:lnTo>
                      <a:pt x="455" y="422"/>
                    </a:lnTo>
                    <a:lnTo>
                      <a:pt x="453" y="424"/>
                    </a:lnTo>
                    <a:lnTo>
                      <a:pt x="452" y="424"/>
                    </a:lnTo>
                    <a:lnTo>
                      <a:pt x="450" y="424"/>
                    </a:lnTo>
                    <a:lnTo>
                      <a:pt x="448" y="424"/>
                    </a:lnTo>
                    <a:lnTo>
                      <a:pt x="447" y="427"/>
                    </a:lnTo>
                    <a:lnTo>
                      <a:pt x="445" y="429"/>
                    </a:lnTo>
                    <a:lnTo>
                      <a:pt x="445" y="431"/>
                    </a:lnTo>
                    <a:lnTo>
                      <a:pt x="445" y="432"/>
                    </a:lnTo>
                    <a:lnTo>
                      <a:pt x="445" y="431"/>
                    </a:lnTo>
                    <a:lnTo>
                      <a:pt x="443" y="431"/>
                    </a:lnTo>
                    <a:lnTo>
                      <a:pt x="443" y="429"/>
                    </a:lnTo>
                    <a:lnTo>
                      <a:pt x="442" y="429"/>
                    </a:lnTo>
                    <a:lnTo>
                      <a:pt x="440" y="427"/>
                    </a:lnTo>
                    <a:lnTo>
                      <a:pt x="440" y="426"/>
                    </a:lnTo>
                    <a:lnTo>
                      <a:pt x="440" y="424"/>
                    </a:lnTo>
                    <a:lnTo>
                      <a:pt x="438" y="424"/>
                    </a:lnTo>
                    <a:lnTo>
                      <a:pt x="437" y="424"/>
                    </a:lnTo>
                    <a:lnTo>
                      <a:pt x="437" y="426"/>
                    </a:lnTo>
                    <a:lnTo>
                      <a:pt x="437" y="427"/>
                    </a:lnTo>
                    <a:lnTo>
                      <a:pt x="435" y="427"/>
                    </a:lnTo>
                    <a:lnTo>
                      <a:pt x="433" y="427"/>
                    </a:lnTo>
                    <a:lnTo>
                      <a:pt x="433" y="429"/>
                    </a:lnTo>
                    <a:lnTo>
                      <a:pt x="431" y="429"/>
                    </a:lnTo>
                    <a:lnTo>
                      <a:pt x="431" y="432"/>
                    </a:lnTo>
                    <a:lnTo>
                      <a:pt x="430" y="432"/>
                    </a:lnTo>
                    <a:lnTo>
                      <a:pt x="426" y="439"/>
                    </a:lnTo>
                    <a:lnTo>
                      <a:pt x="423" y="443"/>
                    </a:lnTo>
                    <a:lnTo>
                      <a:pt x="423" y="439"/>
                    </a:lnTo>
                    <a:lnTo>
                      <a:pt x="423" y="438"/>
                    </a:lnTo>
                    <a:lnTo>
                      <a:pt x="425" y="436"/>
                    </a:lnTo>
                    <a:lnTo>
                      <a:pt x="426" y="436"/>
                    </a:lnTo>
                    <a:lnTo>
                      <a:pt x="430" y="429"/>
                    </a:lnTo>
                    <a:lnTo>
                      <a:pt x="430" y="427"/>
                    </a:lnTo>
                    <a:lnTo>
                      <a:pt x="428" y="426"/>
                    </a:lnTo>
                    <a:lnTo>
                      <a:pt x="426" y="424"/>
                    </a:lnTo>
                    <a:lnTo>
                      <a:pt x="423" y="424"/>
                    </a:lnTo>
                    <a:lnTo>
                      <a:pt x="423" y="422"/>
                    </a:lnTo>
                    <a:lnTo>
                      <a:pt x="423" y="421"/>
                    </a:lnTo>
                    <a:lnTo>
                      <a:pt x="421" y="419"/>
                    </a:lnTo>
                    <a:lnTo>
                      <a:pt x="420" y="417"/>
                    </a:lnTo>
                    <a:lnTo>
                      <a:pt x="418" y="415"/>
                    </a:lnTo>
                    <a:lnTo>
                      <a:pt x="418" y="414"/>
                    </a:lnTo>
                    <a:lnTo>
                      <a:pt x="416" y="412"/>
                    </a:lnTo>
                    <a:lnTo>
                      <a:pt x="415" y="410"/>
                    </a:lnTo>
                    <a:lnTo>
                      <a:pt x="409" y="409"/>
                    </a:lnTo>
                    <a:lnTo>
                      <a:pt x="404" y="407"/>
                    </a:lnTo>
                    <a:lnTo>
                      <a:pt x="398" y="404"/>
                    </a:lnTo>
                    <a:lnTo>
                      <a:pt x="396" y="404"/>
                    </a:lnTo>
                    <a:lnTo>
                      <a:pt x="393" y="402"/>
                    </a:lnTo>
                    <a:lnTo>
                      <a:pt x="387" y="402"/>
                    </a:lnTo>
                    <a:lnTo>
                      <a:pt x="384" y="402"/>
                    </a:lnTo>
                    <a:lnTo>
                      <a:pt x="382" y="402"/>
                    </a:lnTo>
                    <a:lnTo>
                      <a:pt x="381" y="400"/>
                    </a:lnTo>
                    <a:lnTo>
                      <a:pt x="381" y="399"/>
                    </a:lnTo>
                    <a:lnTo>
                      <a:pt x="382" y="399"/>
                    </a:lnTo>
                    <a:lnTo>
                      <a:pt x="382" y="397"/>
                    </a:lnTo>
                    <a:lnTo>
                      <a:pt x="384" y="395"/>
                    </a:lnTo>
                    <a:lnTo>
                      <a:pt x="384" y="393"/>
                    </a:lnTo>
                    <a:lnTo>
                      <a:pt x="384" y="392"/>
                    </a:lnTo>
                    <a:lnTo>
                      <a:pt x="382" y="392"/>
                    </a:lnTo>
                    <a:lnTo>
                      <a:pt x="382" y="390"/>
                    </a:lnTo>
                    <a:lnTo>
                      <a:pt x="381" y="388"/>
                    </a:lnTo>
                    <a:lnTo>
                      <a:pt x="382" y="387"/>
                    </a:lnTo>
                    <a:lnTo>
                      <a:pt x="382" y="385"/>
                    </a:lnTo>
                    <a:lnTo>
                      <a:pt x="381" y="385"/>
                    </a:lnTo>
                    <a:lnTo>
                      <a:pt x="379" y="385"/>
                    </a:lnTo>
                    <a:lnTo>
                      <a:pt x="376" y="387"/>
                    </a:lnTo>
                    <a:lnTo>
                      <a:pt x="374" y="388"/>
                    </a:lnTo>
                    <a:lnTo>
                      <a:pt x="374" y="390"/>
                    </a:lnTo>
                    <a:lnTo>
                      <a:pt x="372" y="390"/>
                    </a:lnTo>
                    <a:lnTo>
                      <a:pt x="370" y="390"/>
                    </a:lnTo>
                    <a:lnTo>
                      <a:pt x="370" y="388"/>
                    </a:lnTo>
                    <a:lnTo>
                      <a:pt x="369" y="387"/>
                    </a:lnTo>
                    <a:lnTo>
                      <a:pt x="365" y="387"/>
                    </a:lnTo>
                    <a:lnTo>
                      <a:pt x="365" y="388"/>
                    </a:lnTo>
                    <a:lnTo>
                      <a:pt x="365" y="390"/>
                    </a:lnTo>
                    <a:lnTo>
                      <a:pt x="365" y="392"/>
                    </a:lnTo>
                    <a:lnTo>
                      <a:pt x="365" y="395"/>
                    </a:lnTo>
                    <a:lnTo>
                      <a:pt x="365" y="397"/>
                    </a:lnTo>
                    <a:lnTo>
                      <a:pt x="365" y="399"/>
                    </a:lnTo>
                    <a:lnTo>
                      <a:pt x="365" y="400"/>
                    </a:lnTo>
                    <a:lnTo>
                      <a:pt x="365" y="402"/>
                    </a:lnTo>
                    <a:lnTo>
                      <a:pt x="365" y="404"/>
                    </a:lnTo>
                    <a:lnTo>
                      <a:pt x="367" y="404"/>
                    </a:lnTo>
                    <a:lnTo>
                      <a:pt x="367" y="405"/>
                    </a:lnTo>
                    <a:lnTo>
                      <a:pt x="367" y="407"/>
                    </a:lnTo>
                    <a:lnTo>
                      <a:pt x="365" y="407"/>
                    </a:lnTo>
                    <a:lnTo>
                      <a:pt x="364" y="407"/>
                    </a:lnTo>
                    <a:lnTo>
                      <a:pt x="364" y="409"/>
                    </a:lnTo>
                    <a:lnTo>
                      <a:pt x="362" y="409"/>
                    </a:lnTo>
                    <a:lnTo>
                      <a:pt x="360" y="410"/>
                    </a:lnTo>
                    <a:lnTo>
                      <a:pt x="360" y="409"/>
                    </a:lnTo>
                    <a:lnTo>
                      <a:pt x="360" y="410"/>
                    </a:lnTo>
                    <a:lnTo>
                      <a:pt x="360" y="412"/>
                    </a:lnTo>
                    <a:lnTo>
                      <a:pt x="362" y="414"/>
                    </a:lnTo>
                    <a:lnTo>
                      <a:pt x="362" y="415"/>
                    </a:lnTo>
                    <a:lnTo>
                      <a:pt x="364" y="415"/>
                    </a:lnTo>
                    <a:lnTo>
                      <a:pt x="365" y="414"/>
                    </a:lnTo>
                    <a:lnTo>
                      <a:pt x="367" y="412"/>
                    </a:lnTo>
                    <a:lnTo>
                      <a:pt x="369" y="410"/>
                    </a:lnTo>
                    <a:lnTo>
                      <a:pt x="372" y="409"/>
                    </a:lnTo>
                    <a:lnTo>
                      <a:pt x="374" y="409"/>
                    </a:lnTo>
                    <a:lnTo>
                      <a:pt x="372" y="409"/>
                    </a:lnTo>
                    <a:lnTo>
                      <a:pt x="367" y="414"/>
                    </a:lnTo>
                    <a:lnTo>
                      <a:pt x="364" y="417"/>
                    </a:lnTo>
                    <a:lnTo>
                      <a:pt x="362" y="419"/>
                    </a:lnTo>
                    <a:lnTo>
                      <a:pt x="362" y="421"/>
                    </a:lnTo>
                    <a:lnTo>
                      <a:pt x="360" y="422"/>
                    </a:lnTo>
                    <a:lnTo>
                      <a:pt x="354" y="427"/>
                    </a:lnTo>
                    <a:lnTo>
                      <a:pt x="350" y="429"/>
                    </a:lnTo>
                    <a:lnTo>
                      <a:pt x="348" y="429"/>
                    </a:lnTo>
                    <a:lnTo>
                      <a:pt x="340" y="432"/>
                    </a:lnTo>
                    <a:lnTo>
                      <a:pt x="338" y="432"/>
                    </a:lnTo>
                    <a:lnTo>
                      <a:pt x="342" y="431"/>
                    </a:lnTo>
                    <a:lnTo>
                      <a:pt x="343" y="431"/>
                    </a:lnTo>
                    <a:lnTo>
                      <a:pt x="345" y="431"/>
                    </a:lnTo>
                    <a:lnTo>
                      <a:pt x="347" y="429"/>
                    </a:lnTo>
                    <a:lnTo>
                      <a:pt x="347" y="427"/>
                    </a:lnTo>
                    <a:lnTo>
                      <a:pt x="348" y="427"/>
                    </a:lnTo>
                    <a:lnTo>
                      <a:pt x="348" y="424"/>
                    </a:lnTo>
                    <a:lnTo>
                      <a:pt x="347" y="424"/>
                    </a:lnTo>
                    <a:lnTo>
                      <a:pt x="345" y="424"/>
                    </a:lnTo>
                    <a:lnTo>
                      <a:pt x="345" y="422"/>
                    </a:lnTo>
                    <a:lnTo>
                      <a:pt x="343" y="421"/>
                    </a:lnTo>
                    <a:lnTo>
                      <a:pt x="342" y="421"/>
                    </a:lnTo>
                    <a:lnTo>
                      <a:pt x="342" y="419"/>
                    </a:lnTo>
                    <a:lnTo>
                      <a:pt x="342" y="417"/>
                    </a:lnTo>
                    <a:lnTo>
                      <a:pt x="343" y="417"/>
                    </a:lnTo>
                    <a:lnTo>
                      <a:pt x="345" y="417"/>
                    </a:lnTo>
                    <a:lnTo>
                      <a:pt x="343" y="414"/>
                    </a:lnTo>
                    <a:lnTo>
                      <a:pt x="342" y="414"/>
                    </a:lnTo>
                    <a:lnTo>
                      <a:pt x="342" y="410"/>
                    </a:lnTo>
                    <a:lnTo>
                      <a:pt x="340" y="410"/>
                    </a:lnTo>
                    <a:lnTo>
                      <a:pt x="338" y="409"/>
                    </a:lnTo>
                    <a:lnTo>
                      <a:pt x="337" y="409"/>
                    </a:lnTo>
                    <a:lnTo>
                      <a:pt x="335" y="410"/>
                    </a:lnTo>
                    <a:lnTo>
                      <a:pt x="337" y="410"/>
                    </a:lnTo>
                    <a:lnTo>
                      <a:pt x="335" y="410"/>
                    </a:lnTo>
                    <a:lnTo>
                      <a:pt x="335" y="412"/>
                    </a:lnTo>
                    <a:lnTo>
                      <a:pt x="335" y="414"/>
                    </a:lnTo>
                    <a:lnTo>
                      <a:pt x="333" y="417"/>
                    </a:lnTo>
                    <a:lnTo>
                      <a:pt x="333" y="419"/>
                    </a:lnTo>
                    <a:lnTo>
                      <a:pt x="330" y="419"/>
                    </a:lnTo>
                    <a:lnTo>
                      <a:pt x="326" y="419"/>
                    </a:lnTo>
                    <a:lnTo>
                      <a:pt x="328" y="417"/>
                    </a:lnTo>
                    <a:lnTo>
                      <a:pt x="326" y="417"/>
                    </a:lnTo>
                    <a:lnTo>
                      <a:pt x="325" y="417"/>
                    </a:lnTo>
                    <a:lnTo>
                      <a:pt x="325" y="415"/>
                    </a:lnTo>
                    <a:lnTo>
                      <a:pt x="326" y="415"/>
                    </a:lnTo>
                    <a:lnTo>
                      <a:pt x="326" y="414"/>
                    </a:lnTo>
                    <a:lnTo>
                      <a:pt x="328" y="412"/>
                    </a:lnTo>
                    <a:lnTo>
                      <a:pt x="328" y="410"/>
                    </a:lnTo>
                    <a:lnTo>
                      <a:pt x="326" y="410"/>
                    </a:lnTo>
                    <a:lnTo>
                      <a:pt x="325" y="409"/>
                    </a:lnTo>
                    <a:lnTo>
                      <a:pt x="323" y="409"/>
                    </a:lnTo>
                    <a:lnTo>
                      <a:pt x="321" y="410"/>
                    </a:lnTo>
                    <a:lnTo>
                      <a:pt x="320" y="410"/>
                    </a:lnTo>
                    <a:lnTo>
                      <a:pt x="318" y="409"/>
                    </a:lnTo>
                    <a:lnTo>
                      <a:pt x="316" y="410"/>
                    </a:lnTo>
                    <a:lnTo>
                      <a:pt x="316" y="414"/>
                    </a:lnTo>
                    <a:lnTo>
                      <a:pt x="318" y="414"/>
                    </a:lnTo>
                    <a:lnTo>
                      <a:pt x="320" y="415"/>
                    </a:lnTo>
                    <a:lnTo>
                      <a:pt x="320" y="417"/>
                    </a:lnTo>
                    <a:lnTo>
                      <a:pt x="320" y="419"/>
                    </a:lnTo>
                    <a:lnTo>
                      <a:pt x="318" y="417"/>
                    </a:lnTo>
                    <a:lnTo>
                      <a:pt x="315" y="419"/>
                    </a:lnTo>
                    <a:lnTo>
                      <a:pt x="313" y="417"/>
                    </a:lnTo>
                    <a:lnTo>
                      <a:pt x="313" y="419"/>
                    </a:lnTo>
                    <a:lnTo>
                      <a:pt x="311" y="419"/>
                    </a:lnTo>
                    <a:lnTo>
                      <a:pt x="311" y="422"/>
                    </a:lnTo>
                    <a:lnTo>
                      <a:pt x="313" y="422"/>
                    </a:lnTo>
                    <a:lnTo>
                      <a:pt x="311" y="427"/>
                    </a:lnTo>
                    <a:lnTo>
                      <a:pt x="309" y="427"/>
                    </a:lnTo>
                    <a:lnTo>
                      <a:pt x="308" y="427"/>
                    </a:lnTo>
                    <a:lnTo>
                      <a:pt x="306" y="427"/>
                    </a:lnTo>
                    <a:lnTo>
                      <a:pt x="306" y="429"/>
                    </a:lnTo>
                    <a:lnTo>
                      <a:pt x="304" y="427"/>
                    </a:lnTo>
                    <a:lnTo>
                      <a:pt x="301" y="429"/>
                    </a:lnTo>
                    <a:lnTo>
                      <a:pt x="301" y="431"/>
                    </a:lnTo>
                    <a:lnTo>
                      <a:pt x="298" y="432"/>
                    </a:lnTo>
                    <a:lnTo>
                      <a:pt x="298" y="434"/>
                    </a:lnTo>
                    <a:lnTo>
                      <a:pt x="299" y="436"/>
                    </a:lnTo>
                    <a:lnTo>
                      <a:pt x="301" y="436"/>
                    </a:lnTo>
                    <a:lnTo>
                      <a:pt x="303" y="436"/>
                    </a:lnTo>
                    <a:lnTo>
                      <a:pt x="304" y="434"/>
                    </a:lnTo>
                    <a:lnTo>
                      <a:pt x="306" y="434"/>
                    </a:lnTo>
                    <a:lnTo>
                      <a:pt x="308" y="434"/>
                    </a:lnTo>
                    <a:lnTo>
                      <a:pt x="309" y="434"/>
                    </a:lnTo>
                    <a:lnTo>
                      <a:pt x="311" y="434"/>
                    </a:lnTo>
                    <a:lnTo>
                      <a:pt x="313" y="432"/>
                    </a:lnTo>
                    <a:lnTo>
                      <a:pt x="313" y="434"/>
                    </a:lnTo>
                    <a:lnTo>
                      <a:pt x="311" y="434"/>
                    </a:lnTo>
                    <a:lnTo>
                      <a:pt x="304" y="438"/>
                    </a:lnTo>
                    <a:lnTo>
                      <a:pt x="303" y="438"/>
                    </a:lnTo>
                    <a:lnTo>
                      <a:pt x="299" y="438"/>
                    </a:lnTo>
                    <a:lnTo>
                      <a:pt x="298" y="438"/>
                    </a:lnTo>
                    <a:lnTo>
                      <a:pt x="294" y="438"/>
                    </a:lnTo>
                    <a:lnTo>
                      <a:pt x="294" y="436"/>
                    </a:lnTo>
                    <a:lnTo>
                      <a:pt x="294" y="434"/>
                    </a:lnTo>
                    <a:lnTo>
                      <a:pt x="293" y="432"/>
                    </a:lnTo>
                    <a:lnTo>
                      <a:pt x="291" y="431"/>
                    </a:lnTo>
                    <a:lnTo>
                      <a:pt x="291" y="429"/>
                    </a:lnTo>
                    <a:lnTo>
                      <a:pt x="289" y="427"/>
                    </a:lnTo>
                    <a:lnTo>
                      <a:pt x="286" y="426"/>
                    </a:lnTo>
                    <a:lnTo>
                      <a:pt x="286" y="424"/>
                    </a:lnTo>
                    <a:lnTo>
                      <a:pt x="284" y="424"/>
                    </a:lnTo>
                    <a:lnTo>
                      <a:pt x="284" y="422"/>
                    </a:lnTo>
                    <a:lnTo>
                      <a:pt x="281" y="424"/>
                    </a:lnTo>
                    <a:lnTo>
                      <a:pt x="277" y="424"/>
                    </a:lnTo>
                    <a:lnTo>
                      <a:pt x="277" y="422"/>
                    </a:lnTo>
                    <a:lnTo>
                      <a:pt x="274" y="422"/>
                    </a:lnTo>
                    <a:lnTo>
                      <a:pt x="271" y="422"/>
                    </a:lnTo>
                    <a:lnTo>
                      <a:pt x="269" y="421"/>
                    </a:lnTo>
                    <a:lnTo>
                      <a:pt x="269" y="419"/>
                    </a:lnTo>
                    <a:lnTo>
                      <a:pt x="262" y="419"/>
                    </a:lnTo>
                    <a:lnTo>
                      <a:pt x="260" y="419"/>
                    </a:lnTo>
                    <a:lnTo>
                      <a:pt x="255" y="417"/>
                    </a:lnTo>
                    <a:lnTo>
                      <a:pt x="252" y="415"/>
                    </a:lnTo>
                    <a:lnTo>
                      <a:pt x="249" y="412"/>
                    </a:lnTo>
                    <a:lnTo>
                      <a:pt x="250" y="410"/>
                    </a:lnTo>
                    <a:lnTo>
                      <a:pt x="252" y="410"/>
                    </a:lnTo>
                    <a:lnTo>
                      <a:pt x="254" y="410"/>
                    </a:lnTo>
                    <a:lnTo>
                      <a:pt x="254" y="409"/>
                    </a:lnTo>
                    <a:lnTo>
                      <a:pt x="254" y="407"/>
                    </a:lnTo>
                    <a:lnTo>
                      <a:pt x="254" y="405"/>
                    </a:lnTo>
                    <a:lnTo>
                      <a:pt x="255" y="405"/>
                    </a:lnTo>
                    <a:lnTo>
                      <a:pt x="255" y="404"/>
                    </a:lnTo>
                    <a:lnTo>
                      <a:pt x="257" y="404"/>
                    </a:lnTo>
                    <a:lnTo>
                      <a:pt x="259" y="404"/>
                    </a:lnTo>
                    <a:lnTo>
                      <a:pt x="260" y="404"/>
                    </a:lnTo>
                    <a:lnTo>
                      <a:pt x="260" y="400"/>
                    </a:lnTo>
                    <a:lnTo>
                      <a:pt x="259" y="399"/>
                    </a:lnTo>
                    <a:lnTo>
                      <a:pt x="260" y="397"/>
                    </a:lnTo>
                    <a:lnTo>
                      <a:pt x="259" y="397"/>
                    </a:lnTo>
                    <a:lnTo>
                      <a:pt x="259" y="395"/>
                    </a:lnTo>
                    <a:lnTo>
                      <a:pt x="257" y="395"/>
                    </a:lnTo>
                    <a:lnTo>
                      <a:pt x="255" y="395"/>
                    </a:lnTo>
                    <a:lnTo>
                      <a:pt x="255" y="393"/>
                    </a:lnTo>
                    <a:lnTo>
                      <a:pt x="255" y="392"/>
                    </a:lnTo>
                    <a:lnTo>
                      <a:pt x="254" y="392"/>
                    </a:lnTo>
                    <a:lnTo>
                      <a:pt x="252" y="392"/>
                    </a:lnTo>
                    <a:lnTo>
                      <a:pt x="249" y="392"/>
                    </a:lnTo>
                    <a:lnTo>
                      <a:pt x="247" y="390"/>
                    </a:lnTo>
                    <a:lnTo>
                      <a:pt x="247" y="388"/>
                    </a:lnTo>
                    <a:lnTo>
                      <a:pt x="242" y="388"/>
                    </a:lnTo>
                    <a:lnTo>
                      <a:pt x="240" y="388"/>
                    </a:lnTo>
                    <a:lnTo>
                      <a:pt x="240" y="387"/>
                    </a:lnTo>
                    <a:lnTo>
                      <a:pt x="238" y="385"/>
                    </a:lnTo>
                    <a:lnTo>
                      <a:pt x="237" y="385"/>
                    </a:lnTo>
                    <a:lnTo>
                      <a:pt x="232" y="387"/>
                    </a:lnTo>
                    <a:lnTo>
                      <a:pt x="230" y="387"/>
                    </a:lnTo>
                    <a:lnTo>
                      <a:pt x="232" y="385"/>
                    </a:lnTo>
                    <a:lnTo>
                      <a:pt x="230" y="383"/>
                    </a:lnTo>
                    <a:lnTo>
                      <a:pt x="230" y="380"/>
                    </a:lnTo>
                    <a:lnTo>
                      <a:pt x="228" y="377"/>
                    </a:lnTo>
                    <a:lnTo>
                      <a:pt x="226" y="375"/>
                    </a:lnTo>
                    <a:lnTo>
                      <a:pt x="225" y="375"/>
                    </a:lnTo>
                    <a:lnTo>
                      <a:pt x="223" y="377"/>
                    </a:lnTo>
                    <a:lnTo>
                      <a:pt x="221" y="377"/>
                    </a:lnTo>
                    <a:lnTo>
                      <a:pt x="220" y="377"/>
                    </a:lnTo>
                    <a:lnTo>
                      <a:pt x="220" y="375"/>
                    </a:lnTo>
                    <a:lnTo>
                      <a:pt x="221" y="373"/>
                    </a:lnTo>
                    <a:lnTo>
                      <a:pt x="221" y="371"/>
                    </a:lnTo>
                    <a:lnTo>
                      <a:pt x="221" y="370"/>
                    </a:lnTo>
                    <a:lnTo>
                      <a:pt x="221" y="368"/>
                    </a:lnTo>
                    <a:lnTo>
                      <a:pt x="221" y="366"/>
                    </a:lnTo>
                    <a:lnTo>
                      <a:pt x="221" y="365"/>
                    </a:lnTo>
                    <a:lnTo>
                      <a:pt x="220" y="365"/>
                    </a:lnTo>
                    <a:lnTo>
                      <a:pt x="218" y="363"/>
                    </a:lnTo>
                    <a:lnTo>
                      <a:pt x="213" y="365"/>
                    </a:lnTo>
                    <a:lnTo>
                      <a:pt x="211" y="363"/>
                    </a:lnTo>
                    <a:lnTo>
                      <a:pt x="210" y="363"/>
                    </a:lnTo>
                    <a:lnTo>
                      <a:pt x="206" y="365"/>
                    </a:lnTo>
                    <a:lnTo>
                      <a:pt x="203" y="368"/>
                    </a:lnTo>
                    <a:lnTo>
                      <a:pt x="201" y="368"/>
                    </a:lnTo>
                    <a:lnTo>
                      <a:pt x="201" y="370"/>
                    </a:lnTo>
                    <a:lnTo>
                      <a:pt x="199" y="368"/>
                    </a:lnTo>
                    <a:lnTo>
                      <a:pt x="198" y="368"/>
                    </a:lnTo>
                    <a:lnTo>
                      <a:pt x="199" y="368"/>
                    </a:lnTo>
                    <a:lnTo>
                      <a:pt x="199" y="366"/>
                    </a:lnTo>
                    <a:lnTo>
                      <a:pt x="198" y="365"/>
                    </a:lnTo>
                    <a:lnTo>
                      <a:pt x="199" y="363"/>
                    </a:lnTo>
                    <a:lnTo>
                      <a:pt x="199" y="360"/>
                    </a:lnTo>
                    <a:lnTo>
                      <a:pt x="201" y="358"/>
                    </a:lnTo>
                    <a:lnTo>
                      <a:pt x="199" y="356"/>
                    </a:lnTo>
                    <a:lnTo>
                      <a:pt x="198" y="354"/>
                    </a:lnTo>
                    <a:lnTo>
                      <a:pt x="196" y="354"/>
                    </a:lnTo>
                    <a:lnTo>
                      <a:pt x="194" y="356"/>
                    </a:lnTo>
                    <a:lnTo>
                      <a:pt x="194" y="358"/>
                    </a:lnTo>
                    <a:lnTo>
                      <a:pt x="193" y="356"/>
                    </a:lnTo>
                    <a:lnTo>
                      <a:pt x="191" y="358"/>
                    </a:lnTo>
                    <a:lnTo>
                      <a:pt x="189" y="360"/>
                    </a:lnTo>
                    <a:lnTo>
                      <a:pt x="184" y="361"/>
                    </a:lnTo>
                    <a:lnTo>
                      <a:pt x="182" y="363"/>
                    </a:lnTo>
                    <a:lnTo>
                      <a:pt x="177" y="366"/>
                    </a:lnTo>
                    <a:lnTo>
                      <a:pt x="176" y="368"/>
                    </a:lnTo>
                    <a:lnTo>
                      <a:pt x="174" y="371"/>
                    </a:lnTo>
                    <a:lnTo>
                      <a:pt x="176" y="373"/>
                    </a:lnTo>
                    <a:lnTo>
                      <a:pt x="176" y="375"/>
                    </a:lnTo>
                    <a:lnTo>
                      <a:pt x="179" y="380"/>
                    </a:lnTo>
                    <a:lnTo>
                      <a:pt x="181" y="380"/>
                    </a:lnTo>
                    <a:lnTo>
                      <a:pt x="182" y="380"/>
                    </a:lnTo>
                    <a:lnTo>
                      <a:pt x="184" y="378"/>
                    </a:lnTo>
                    <a:lnTo>
                      <a:pt x="186" y="378"/>
                    </a:lnTo>
                    <a:lnTo>
                      <a:pt x="188" y="380"/>
                    </a:lnTo>
                    <a:lnTo>
                      <a:pt x="191" y="380"/>
                    </a:lnTo>
                    <a:lnTo>
                      <a:pt x="194" y="380"/>
                    </a:lnTo>
                    <a:lnTo>
                      <a:pt x="194" y="378"/>
                    </a:lnTo>
                    <a:lnTo>
                      <a:pt x="194" y="377"/>
                    </a:lnTo>
                    <a:lnTo>
                      <a:pt x="198" y="377"/>
                    </a:lnTo>
                    <a:lnTo>
                      <a:pt x="199" y="377"/>
                    </a:lnTo>
                    <a:lnTo>
                      <a:pt x="201" y="377"/>
                    </a:lnTo>
                    <a:lnTo>
                      <a:pt x="203" y="377"/>
                    </a:lnTo>
                    <a:lnTo>
                      <a:pt x="203" y="378"/>
                    </a:lnTo>
                    <a:lnTo>
                      <a:pt x="204" y="380"/>
                    </a:lnTo>
                    <a:lnTo>
                      <a:pt x="206" y="380"/>
                    </a:lnTo>
                    <a:lnTo>
                      <a:pt x="208" y="382"/>
                    </a:lnTo>
                    <a:lnTo>
                      <a:pt x="208" y="383"/>
                    </a:lnTo>
                    <a:lnTo>
                      <a:pt x="211" y="383"/>
                    </a:lnTo>
                    <a:lnTo>
                      <a:pt x="213" y="383"/>
                    </a:lnTo>
                    <a:lnTo>
                      <a:pt x="215" y="383"/>
                    </a:lnTo>
                    <a:lnTo>
                      <a:pt x="215" y="385"/>
                    </a:lnTo>
                    <a:lnTo>
                      <a:pt x="213" y="387"/>
                    </a:lnTo>
                    <a:lnTo>
                      <a:pt x="211" y="387"/>
                    </a:lnTo>
                    <a:lnTo>
                      <a:pt x="210" y="388"/>
                    </a:lnTo>
                    <a:lnTo>
                      <a:pt x="210" y="390"/>
                    </a:lnTo>
                    <a:lnTo>
                      <a:pt x="210" y="392"/>
                    </a:lnTo>
                    <a:lnTo>
                      <a:pt x="208" y="393"/>
                    </a:lnTo>
                    <a:lnTo>
                      <a:pt x="206" y="393"/>
                    </a:lnTo>
                    <a:lnTo>
                      <a:pt x="204" y="393"/>
                    </a:lnTo>
                    <a:lnTo>
                      <a:pt x="203" y="393"/>
                    </a:lnTo>
                    <a:lnTo>
                      <a:pt x="203" y="392"/>
                    </a:lnTo>
                    <a:lnTo>
                      <a:pt x="201" y="392"/>
                    </a:lnTo>
                    <a:lnTo>
                      <a:pt x="199" y="392"/>
                    </a:lnTo>
                    <a:lnTo>
                      <a:pt x="198" y="390"/>
                    </a:lnTo>
                    <a:lnTo>
                      <a:pt x="196" y="390"/>
                    </a:lnTo>
                    <a:lnTo>
                      <a:pt x="193" y="388"/>
                    </a:lnTo>
                    <a:lnTo>
                      <a:pt x="191" y="388"/>
                    </a:lnTo>
                    <a:lnTo>
                      <a:pt x="189" y="387"/>
                    </a:lnTo>
                    <a:lnTo>
                      <a:pt x="186" y="385"/>
                    </a:lnTo>
                    <a:lnTo>
                      <a:pt x="186" y="383"/>
                    </a:lnTo>
                    <a:lnTo>
                      <a:pt x="184" y="383"/>
                    </a:lnTo>
                    <a:lnTo>
                      <a:pt x="182" y="383"/>
                    </a:lnTo>
                    <a:lnTo>
                      <a:pt x="179" y="383"/>
                    </a:lnTo>
                    <a:lnTo>
                      <a:pt x="174" y="383"/>
                    </a:lnTo>
                    <a:lnTo>
                      <a:pt x="169" y="387"/>
                    </a:lnTo>
                    <a:lnTo>
                      <a:pt x="166" y="388"/>
                    </a:lnTo>
                    <a:lnTo>
                      <a:pt x="164" y="390"/>
                    </a:lnTo>
                    <a:lnTo>
                      <a:pt x="160" y="390"/>
                    </a:lnTo>
                    <a:lnTo>
                      <a:pt x="157" y="388"/>
                    </a:lnTo>
                    <a:lnTo>
                      <a:pt x="154" y="388"/>
                    </a:lnTo>
                    <a:lnTo>
                      <a:pt x="147" y="387"/>
                    </a:lnTo>
                    <a:lnTo>
                      <a:pt x="138" y="387"/>
                    </a:lnTo>
                    <a:lnTo>
                      <a:pt x="133" y="385"/>
                    </a:lnTo>
                    <a:lnTo>
                      <a:pt x="130" y="385"/>
                    </a:lnTo>
                    <a:lnTo>
                      <a:pt x="121" y="382"/>
                    </a:lnTo>
                    <a:lnTo>
                      <a:pt x="111" y="377"/>
                    </a:lnTo>
                    <a:lnTo>
                      <a:pt x="105" y="373"/>
                    </a:lnTo>
                    <a:lnTo>
                      <a:pt x="101" y="371"/>
                    </a:lnTo>
                    <a:lnTo>
                      <a:pt x="93" y="370"/>
                    </a:lnTo>
                    <a:lnTo>
                      <a:pt x="91" y="368"/>
                    </a:lnTo>
                    <a:lnTo>
                      <a:pt x="83" y="366"/>
                    </a:lnTo>
                    <a:lnTo>
                      <a:pt x="79" y="365"/>
                    </a:lnTo>
                    <a:lnTo>
                      <a:pt x="76" y="365"/>
                    </a:lnTo>
                    <a:lnTo>
                      <a:pt x="72" y="366"/>
                    </a:lnTo>
                    <a:lnTo>
                      <a:pt x="69" y="368"/>
                    </a:lnTo>
                    <a:lnTo>
                      <a:pt x="67" y="368"/>
                    </a:lnTo>
                    <a:lnTo>
                      <a:pt x="66" y="368"/>
                    </a:lnTo>
                    <a:lnTo>
                      <a:pt x="60" y="366"/>
                    </a:lnTo>
                    <a:lnTo>
                      <a:pt x="57" y="366"/>
                    </a:lnTo>
                    <a:lnTo>
                      <a:pt x="50" y="368"/>
                    </a:lnTo>
                    <a:lnTo>
                      <a:pt x="47" y="368"/>
                    </a:lnTo>
                    <a:lnTo>
                      <a:pt x="42" y="370"/>
                    </a:lnTo>
                    <a:lnTo>
                      <a:pt x="38" y="370"/>
                    </a:lnTo>
                    <a:lnTo>
                      <a:pt x="33" y="371"/>
                    </a:lnTo>
                    <a:lnTo>
                      <a:pt x="30" y="371"/>
                    </a:lnTo>
                    <a:lnTo>
                      <a:pt x="28" y="373"/>
                    </a:lnTo>
                    <a:lnTo>
                      <a:pt x="27" y="375"/>
                    </a:lnTo>
                    <a:lnTo>
                      <a:pt x="25" y="377"/>
                    </a:lnTo>
                    <a:lnTo>
                      <a:pt x="20" y="368"/>
                    </a:lnTo>
                    <a:lnTo>
                      <a:pt x="18" y="368"/>
                    </a:lnTo>
                    <a:lnTo>
                      <a:pt x="20" y="360"/>
                    </a:lnTo>
                    <a:lnTo>
                      <a:pt x="23" y="351"/>
                    </a:lnTo>
                    <a:lnTo>
                      <a:pt x="28" y="344"/>
                    </a:lnTo>
                    <a:lnTo>
                      <a:pt x="32" y="341"/>
                    </a:lnTo>
                    <a:lnTo>
                      <a:pt x="33" y="336"/>
                    </a:lnTo>
                    <a:lnTo>
                      <a:pt x="35" y="334"/>
                    </a:lnTo>
                    <a:lnTo>
                      <a:pt x="37" y="327"/>
                    </a:lnTo>
                    <a:lnTo>
                      <a:pt x="37" y="326"/>
                    </a:lnTo>
                    <a:lnTo>
                      <a:pt x="35" y="321"/>
                    </a:lnTo>
                    <a:lnTo>
                      <a:pt x="33" y="316"/>
                    </a:lnTo>
                    <a:lnTo>
                      <a:pt x="33" y="309"/>
                    </a:lnTo>
                    <a:lnTo>
                      <a:pt x="32" y="309"/>
                    </a:lnTo>
                    <a:lnTo>
                      <a:pt x="30" y="305"/>
                    </a:lnTo>
                    <a:lnTo>
                      <a:pt x="30" y="299"/>
                    </a:lnTo>
                    <a:lnTo>
                      <a:pt x="32" y="297"/>
                    </a:lnTo>
                    <a:lnTo>
                      <a:pt x="35" y="295"/>
                    </a:lnTo>
                    <a:lnTo>
                      <a:pt x="35" y="294"/>
                    </a:lnTo>
                    <a:lnTo>
                      <a:pt x="33" y="287"/>
                    </a:lnTo>
                    <a:lnTo>
                      <a:pt x="32" y="283"/>
                    </a:lnTo>
                    <a:lnTo>
                      <a:pt x="32" y="278"/>
                    </a:lnTo>
                    <a:lnTo>
                      <a:pt x="45" y="253"/>
                    </a:lnTo>
                    <a:lnTo>
                      <a:pt x="45" y="251"/>
                    </a:lnTo>
                    <a:lnTo>
                      <a:pt x="45" y="246"/>
                    </a:lnTo>
                    <a:lnTo>
                      <a:pt x="47" y="244"/>
                    </a:lnTo>
                    <a:lnTo>
                      <a:pt x="49" y="239"/>
                    </a:lnTo>
                    <a:lnTo>
                      <a:pt x="47" y="231"/>
                    </a:lnTo>
                    <a:lnTo>
                      <a:pt x="49" y="222"/>
                    </a:lnTo>
                    <a:lnTo>
                      <a:pt x="47" y="211"/>
                    </a:lnTo>
                    <a:lnTo>
                      <a:pt x="45" y="211"/>
                    </a:lnTo>
                    <a:lnTo>
                      <a:pt x="44" y="212"/>
                    </a:lnTo>
                    <a:lnTo>
                      <a:pt x="42" y="212"/>
                    </a:lnTo>
                    <a:lnTo>
                      <a:pt x="42" y="211"/>
                    </a:lnTo>
                    <a:lnTo>
                      <a:pt x="40" y="209"/>
                    </a:lnTo>
                    <a:lnTo>
                      <a:pt x="40" y="205"/>
                    </a:lnTo>
                    <a:lnTo>
                      <a:pt x="40" y="202"/>
                    </a:lnTo>
                    <a:lnTo>
                      <a:pt x="37" y="200"/>
                    </a:lnTo>
                    <a:lnTo>
                      <a:pt x="35" y="199"/>
                    </a:lnTo>
                    <a:lnTo>
                      <a:pt x="37" y="190"/>
                    </a:lnTo>
                    <a:lnTo>
                      <a:pt x="35" y="188"/>
                    </a:lnTo>
                    <a:lnTo>
                      <a:pt x="33" y="187"/>
                    </a:lnTo>
                    <a:lnTo>
                      <a:pt x="30" y="178"/>
                    </a:lnTo>
                    <a:lnTo>
                      <a:pt x="23" y="173"/>
                    </a:lnTo>
                    <a:lnTo>
                      <a:pt x="22" y="170"/>
                    </a:lnTo>
                    <a:lnTo>
                      <a:pt x="20" y="166"/>
                    </a:lnTo>
                    <a:lnTo>
                      <a:pt x="22" y="163"/>
                    </a:lnTo>
                    <a:lnTo>
                      <a:pt x="22" y="158"/>
                    </a:lnTo>
                    <a:lnTo>
                      <a:pt x="22" y="153"/>
                    </a:lnTo>
                    <a:lnTo>
                      <a:pt x="20" y="143"/>
                    </a:lnTo>
                    <a:lnTo>
                      <a:pt x="16" y="138"/>
                    </a:lnTo>
                    <a:lnTo>
                      <a:pt x="15" y="138"/>
                    </a:lnTo>
                    <a:lnTo>
                      <a:pt x="11" y="134"/>
                    </a:lnTo>
                    <a:lnTo>
                      <a:pt x="11" y="133"/>
                    </a:lnTo>
                    <a:lnTo>
                      <a:pt x="6" y="129"/>
                    </a:lnTo>
                    <a:lnTo>
                      <a:pt x="3" y="124"/>
                    </a:lnTo>
                    <a:lnTo>
                      <a:pt x="1" y="122"/>
                    </a:lnTo>
                    <a:lnTo>
                      <a:pt x="1" y="116"/>
                    </a:lnTo>
                    <a:lnTo>
                      <a:pt x="1" y="109"/>
                    </a:lnTo>
                    <a:lnTo>
                      <a:pt x="1" y="105"/>
                    </a:lnTo>
                    <a:lnTo>
                      <a:pt x="1" y="104"/>
                    </a:lnTo>
                    <a:lnTo>
                      <a:pt x="1" y="100"/>
                    </a:lnTo>
                    <a:lnTo>
                      <a:pt x="1" y="97"/>
                    </a:lnTo>
                    <a:lnTo>
                      <a:pt x="1" y="92"/>
                    </a:lnTo>
                    <a:lnTo>
                      <a:pt x="0" y="82"/>
                    </a:lnTo>
                    <a:lnTo>
                      <a:pt x="0" y="80"/>
                    </a:lnTo>
                    <a:lnTo>
                      <a:pt x="0" y="78"/>
                    </a:lnTo>
                    <a:lnTo>
                      <a:pt x="0" y="77"/>
                    </a:lnTo>
                    <a:lnTo>
                      <a:pt x="0" y="73"/>
                    </a:lnTo>
                    <a:lnTo>
                      <a:pt x="0" y="70"/>
                    </a:lnTo>
                    <a:lnTo>
                      <a:pt x="0" y="68"/>
                    </a:lnTo>
                    <a:lnTo>
                      <a:pt x="0" y="67"/>
                    </a:lnTo>
                    <a:lnTo>
                      <a:pt x="0" y="65"/>
                    </a:lnTo>
                    <a:lnTo>
                      <a:pt x="0" y="60"/>
                    </a:lnTo>
                    <a:lnTo>
                      <a:pt x="0" y="58"/>
                    </a:lnTo>
                    <a:lnTo>
                      <a:pt x="0" y="53"/>
                    </a:lnTo>
                    <a:lnTo>
                      <a:pt x="0" y="50"/>
                    </a:lnTo>
                    <a:lnTo>
                      <a:pt x="0" y="44"/>
                    </a:lnTo>
                    <a:lnTo>
                      <a:pt x="0" y="36"/>
                    </a:lnTo>
                    <a:lnTo>
                      <a:pt x="0" y="34"/>
                    </a:lnTo>
                    <a:lnTo>
                      <a:pt x="0" y="33"/>
                    </a:lnTo>
                    <a:lnTo>
                      <a:pt x="0" y="24"/>
                    </a:lnTo>
                    <a:lnTo>
                      <a:pt x="0" y="22"/>
                    </a:lnTo>
                    <a:lnTo>
                      <a:pt x="0" y="21"/>
                    </a:lnTo>
                    <a:lnTo>
                      <a:pt x="0" y="17"/>
                    </a:lnTo>
                    <a:lnTo>
                      <a:pt x="0" y="16"/>
                    </a:lnTo>
                    <a:lnTo>
                      <a:pt x="0" y="9"/>
                    </a:lnTo>
                    <a:lnTo>
                      <a:pt x="18" y="7"/>
                    </a:lnTo>
                    <a:close/>
                  </a:path>
                </a:pathLst>
              </a:custGeom>
              <a:solidFill>
                <a:srgbClr val="0000AD"/>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Freeform 310"/>
              <p:cNvSpPr>
                <a:spLocks noEditPoints="1"/>
              </p:cNvSpPr>
              <p:nvPr/>
            </p:nvSpPr>
            <p:spPr bwMode="auto">
              <a:xfrm>
                <a:off x="8997951" y="995363"/>
                <a:ext cx="469900" cy="817563"/>
              </a:xfrm>
              <a:custGeom>
                <a:avLst/>
                <a:gdLst>
                  <a:gd name="T0" fmla="*/ 112 w 296"/>
                  <a:gd name="T1" fmla="*/ 437 h 515"/>
                  <a:gd name="T2" fmla="*/ 113 w 296"/>
                  <a:gd name="T3" fmla="*/ 432 h 515"/>
                  <a:gd name="T4" fmla="*/ 168 w 296"/>
                  <a:gd name="T5" fmla="*/ 411 h 515"/>
                  <a:gd name="T6" fmla="*/ 154 w 296"/>
                  <a:gd name="T7" fmla="*/ 393 h 515"/>
                  <a:gd name="T8" fmla="*/ 205 w 296"/>
                  <a:gd name="T9" fmla="*/ 369 h 515"/>
                  <a:gd name="T10" fmla="*/ 213 w 296"/>
                  <a:gd name="T11" fmla="*/ 356 h 515"/>
                  <a:gd name="T12" fmla="*/ 191 w 296"/>
                  <a:gd name="T13" fmla="*/ 362 h 515"/>
                  <a:gd name="T14" fmla="*/ 184 w 296"/>
                  <a:gd name="T15" fmla="*/ 366 h 515"/>
                  <a:gd name="T16" fmla="*/ 217 w 296"/>
                  <a:gd name="T17" fmla="*/ 347 h 515"/>
                  <a:gd name="T18" fmla="*/ 223 w 296"/>
                  <a:gd name="T19" fmla="*/ 342 h 515"/>
                  <a:gd name="T20" fmla="*/ 210 w 296"/>
                  <a:gd name="T21" fmla="*/ 344 h 515"/>
                  <a:gd name="T22" fmla="*/ 191 w 296"/>
                  <a:gd name="T23" fmla="*/ 350 h 515"/>
                  <a:gd name="T24" fmla="*/ 198 w 296"/>
                  <a:gd name="T25" fmla="*/ 356 h 515"/>
                  <a:gd name="T26" fmla="*/ 201 w 296"/>
                  <a:gd name="T27" fmla="*/ 345 h 515"/>
                  <a:gd name="T28" fmla="*/ 203 w 296"/>
                  <a:gd name="T29" fmla="*/ 327 h 515"/>
                  <a:gd name="T30" fmla="*/ 178 w 296"/>
                  <a:gd name="T31" fmla="*/ 350 h 515"/>
                  <a:gd name="T32" fmla="*/ 262 w 296"/>
                  <a:gd name="T33" fmla="*/ 293 h 515"/>
                  <a:gd name="T34" fmla="*/ 78 w 296"/>
                  <a:gd name="T35" fmla="*/ 27 h 515"/>
                  <a:gd name="T36" fmla="*/ 149 w 296"/>
                  <a:gd name="T37" fmla="*/ 12 h 515"/>
                  <a:gd name="T38" fmla="*/ 205 w 296"/>
                  <a:gd name="T39" fmla="*/ 159 h 515"/>
                  <a:gd name="T40" fmla="*/ 239 w 296"/>
                  <a:gd name="T41" fmla="*/ 178 h 515"/>
                  <a:gd name="T42" fmla="*/ 257 w 296"/>
                  <a:gd name="T43" fmla="*/ 222 h 515"/>
                  <a:gd name="T44" fmla="*/ 279 w 296"/>
                  <a:gd name="T45" fmla="*/ 228 h 515"/>
                  <a:gd name="T46" fmla="*/ 293 w 296"/>
                  <a:gd name="T47" fmla="*/ 247 h 515"/>
                  <a:gd name="T48" fmla="*/ 288 w 296"/>
                  <a:gd name="T49" fmla="*/ 264 h 515"/>
                  <a:gd name="T50" fmla="*/ 279 w 296"/>
                  <a:gd name="T51" fmla="*/ 278 h 515"/>
                  <a:gd name="T52" fmla="*/ 274 w 296"/>
                  <a:gd name="T53" fmla="*/ 276 h 515"/>
                  <a:gd name="T54" fmla="*/ 262 w 296"/>
                  <a:gd name="T55" fmla="*/ 288 h 515"/>
                  <a:gd name="T56" fmla="*/ 247 w 296"/>
                  <a:gd name="T57" fmla="*/ 298 h 515"/>
                  <a:gd name="T58" fmla="*/ 245 w 296"/>
                  <a:gd name="T59" fmla="*/ 310 h 515"/>
                  <a:gd name="T60" fmla="*/ 237 w 296"/>
                  <a:gd name="T61" fmla="*/ 322 h 515"/>
                  <a:gd name="T62" fmla="*/ 225 w 296"/>
                  <a:gd name="T63" fmla="*/ 308 h 515"/>
                  <a:gd name="T64" fmla="*/ 217 w 296"/>
                  <a:gd name="T65" fmla="*/ 317 h 515"/>
                  <a:gd name="T66" fmla="*/ 223 w 296"/>
                  <a:gd name="T67" fmla="*/ 337 h 515"/>
                  <a:gd name="T68" fmla="*/ 212 w 296"/>
                  <a:gd name="T69" fmla="*/ 327 h 515"/>
                  <a:gd name="T70" fmla="*/ 206 w 296"/>
                  <a:gd name="T71" fmla="*/ 323 h 515"/>
                  <a:gd name="T72" fmla="*/ 201 w 296"/>
                  <a:gd name="T73" fmla="*/ 328 h 515"/>
                  <a:gd name="T74" fmla="*/ 205 w 296"/>
                  <a:gd name="T75" fmla="*/ 342 h 515"/>
                  <a:gd name="T76" fmla="*/ 183 w 296"/>
                  <a:gd name="T77" fmla="*/ 334 h 515"/>
                  <a:gd name="T78" fmla="*/ 169 w 296"/>
                  <a:gd name="T79" fmla="*/ 332 h 515"/>
                  <a:gd name="T80" fmla="*/ 173 w 296"/>
                  <a:gd name="T81" fmla="*/ 359 h 515"/>
                  <a:gd name="T82" fmla="*/ 174 w 296"/>
                  <a:gd name="T83" fmla="*/ 372 h 515"/>
                  <a:gd name="T84" fmla="*/ 166 w 296"/>
                  <a:gd name="T85" fmla="*/ 393 h 515"/>
                  <a:gd name="T86" fmla="*/ 154 w 296"/>
                  <a:gd name="T87" fmla="*/ 391 h 515"/>
                  <a:gd name="T88" fmla="*/ 149 w 296"/>
                  <a:gd name="T89" fmla="*/ 406 h 515"/>
                  <a:gd name="T90" fmla="*/ 144 w 296"/>
                  <a:gd name="T91" fmla="*/ 413 h 515"/>
                  <a:gd name="T92" fmla="*/ 130 w 296"/>
                  <a:gd name="T93" fmla="*/ 425 h 515"/>
                  <a:gd name="T94" fmla="*/ 120 w 296"/>
                  <a:gd name="T95" fmla="*/ 428 h 515"/>
                  <a:gd name="T96" fmla="*/ 115 w 296"/>
                  <a:gd name="T97" fmla="*/ 418 h 515"/>
                  <a:gd name="T98" fmla="*/ 105 w 296"/>
                  <a:gd name="T99" fmla="*/ 439 h 515"/>
                  <a:gd name="T100" fmla="*/ 105 w 296"/>
                  <a:gd name="T101" fmla="*/ 454 h 515"/>
                  <a:gd name="T102" fmla="*/ 101 w 296"/>
                  <a:gd name="T103" fmla="*/ 474 h 515"/>
                  <a:gd name="T104" fmla="*/ 95 w 296"/>
                  <a:gd name="T105" fmla="*/ 506 h 515"/>
                  <a:gd name="T106" fmla="*/ 74 w 296"/>
                  <a:gd name="T107" fmla="*/ 494 h 515"/>
                  <a:gd name="T108" fmla="*/ 54 w 296"/>
                  <a:gd name="T109" fmla="*/ 450 h 515"/>
                  <a:gd name="T110" fmla="*/ 1 w 296"/>
                  <a:gd name="T111" fmla="*/ 284 h 515"/>
                  <a:gd name="T112" fmla="*/ 17 w 296"/>
                  <a:gd name="T113" fmla="*/ 278 h 515"/>
                  <a:gd name="T114" fmla="*/ 27 w 296"/>
                  <a:gd name="T115" fmla="*/ 257 h 515"/>
                  <a:gd name="T116" fmla="*/ 30 w 296"/>
                  <a:gd name="T117" fmla="*/ 222 h 515"/>
                  <a:gd name="T118" fmla="*/ 32 w 296"/>
                  <a:gd name="T119" fmla="*/ 190 h 515"/>
                  <a:gd name="T120" fmla="*/ 30 w 296"/>
                  <a:gd name="T121" fmla="*/ 10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6" h="515">
                    <a:moveTo>
                      <a:pt x="110" y="440"/>
                    </a:moveTo>
                    <a:lnTo>
                      <a:pt x="110" y="442"/>
                    </a:lnTo>
                    <a:lnTo>
                      <a:pt x="108" y="442"/>
                    </a:lnTo>
                    <a:lnTo>
                      <a:pt x="108" y="439"/>
                    </a:lnTo>
                    <a:lnTo>
                      <a:pt x="110" y="437"/>
                    </a:lnTo>
                    <a:lnTo>
                      <a:pt x="112" y="439"/>
                    </a:lnTo>
                    <a:lnTo>
                      <a:pt x="110" y="440"/>
                    </a:lnTo>
                    <a:close/>
                    <a:moveTo>
                      <a:pt x="108" y="439"/>
                    </a:moveTo>
                    <a:lnTo>
                      <a:pt x="108" y="437"/>
                    </a:lnTo>
                    <a:lnTo>
                      <a:pt x="108" y="435"/>
                    </a:lnTo>
                    <a:lnTo>
                      <a:pt x="110" y="437"/>
                    </a:lnTo>
                    <a:lnTo>
                      <a:pt x="108" y="439"/>
                    </a:lnTo>
                    <a:close/>
                    <a:moveTo>
                      <a:pt x="112" y="435"/>
                    </a:moveTo>
                    <a:lnTo>
                      <a:pt x="112" y="437"/>
                    </a:lnTo>
                    <a:lnTo>
                      <a:pt x="110" y="437"/>
                    </a:lnTo>
                    <a:lnTo>
                      <a:pt x="110" y="435"/>
                    </a:lnTo>
                    <a:lnTo>
                      <a:pt x="112" y="435"/>
                    </a:lnTo>
                    <a:lnTo>
                      <a:pt x="112" y="433"/>
                    </a:lnTo>
                    <a:lnTo>
                      <a:pt x="112" y="435"/>
                    </a:lnTo>
                    <a:close/>
                    <a:moveTo>
                      <a:pt x="115" y="432"/>
                    </a:moveTo>
                    <a:lnTo>
                      <a:pt x="115" y="433"/>
                    </a:lnTo>
                    <a:lnTo>
                      <a:pt x="115" y="432"/>
                    </a:lnTo>
                    <a:lnTo>
                      <a:pt x="115" y="433"/>
                    </a:lnTo>
                    <a:lnTo>
                      <a:pt x="115" y="435"/>
                    </a:lnTo>
                    <a:lnTo>
                      <a:pt x="113" y="435"/>
                    </a:lnTo>
                    <a:lnTo>
                      <a:pt x="113" y="433"/>
                    </a:lnTo>
                    <a:lnTo>
                      <a:pt x="115" y="432"/>
                    </a:lnTo>
                    <a:close/>
                    <a:moveTo>
                      <a:pt x="113" y="432"/>
                    </a:moveTo>
                    <a:lnTo>
                      <a:pt x="112" y="432"/>
                    </a:lnTo>
                    <a:lnTo>
                      <a:pt x="112" y="430"/>
                    </a:lnTo>
                    <a:lnTo>
                      <a:pt x="112" y="428"/>
                    </a:lnTo>
                    <a:lnTo>
                      <a:pt x="113" y="428"/>
                    </a:lnTo>
                    <a:lnTo>
                      <a:pt x="113" y="427"/>
                    </a:lnTo>
                    <a:lnTo>
                      <a:pt x="113" y="428"/>
                    </a:lnTo>
                    <a:lnTo>
                      <a:pt x="113" y="430"/>
                    </a:lnTo>
                    <a:lnTo>
                      <a:pt x="113" y="432"/>
                    </a:lnTo>
                    <a:close/>
                    <a:moveTo>
                      <a:pt x="168" y="411"/>
                    </a:moveTo>
                    <a:lnTo>
                      <a:pt x="168" y="410"/>
                    </a:lnTo>
                    <a:lnTo>
                      <a:pt x="168" y="408"/>
                    </a:lnTo>
                    <a:lnTo>
                      <a:pt x="168" y="410"/>
                    </a:lnTo>
                    <a:lnTo>
                      <a:pt x="169" y="410"/>
                    </a:lnTo>
                    <a:lnTo>
                      <a:pt x="168" y="411"/>
                    </a:lnTo>
                    <a:close/>
                    <a:moveTo>
                      <a:pt x="195" y="391"/>
                    </a:moveTo>
                    <a:lnTo>
                      <a:pt x="195" y="393"/>
                    </a:lnTo>
                    <a:lnTo>
                      <a:pt x="196" y="393"/>
                    </a:lnTo>
                    <a:lnTo>
                      <a:pt x="195" y="394"/>
                    </a:lnTo>
                    <a:lnTo>
                      <a:pt x="195" y="396"/>
                    </a:lnTo>
                    <a:lnTo>
                      <a:pt x="195" y="394"/>
                    </a:lnTo>
                    <a:lnTo>
                      <a:pt x="195" y="393"/>
                    </a:lnTo>
                    <a:lnTo>
                      <a:pt x="193" y="393"/>
                    </a:lnTo>
                    <a:lnTo>
                      <a:pt x="193" y="391"/>
                    </a:lnTo>
                    <a:lnTo>
                      <a:pt x="193" y="389"/>
                    </a:lnTo>
                    <a:lnTo>
                      <a:pt x="195" y="391"/>
                    </a:lnTo>
                    <a:close/>
                    <a:moveTo>
                      <a:pt x="156" y="396"/>
                    </a:moveTo>
                    <a:lnTo>
                      <a:pt x="154" y="396"/>
                    </a:lnTo>
                    <a:lnTo>
                      <a:pt x="154" y="393"/>
                    </a:lnTo>
                    <a:lnTo>
                      <a:pt x="154" y="394"/>
                    </a:lnTo>
                    <a:lnTo>
                      <a:pt x="156" y="394"/>
                    </a:lnTo>
                    <a:lnTo>
                      <a:pt x="156" y="396"/>
                    </a:lnTo>
                    <a:close/>
                    <a:moveTo>
                      <a:pt x="179" y="379"/>
                    </a:moveTo>
                    <a:lnTo>
                      <a:pt x="178" y="383"/>
                    </a:lnTo>
                    <a:lnTo>
                      <a:pt x="176" y="383"/>
                    </a:lnTo>
                    <a:lnTo>
                      <a:pt x="178" y="378"/>
                    </a:lnTo>
                    <a:lnTo>
                      <a:pt x="179" y="379"/>
                    </a:lnTo>
                    <a:close/>
                    <a:moveTo>
                      <a:pt x="208" y="367"/>
                    </a:moveTo>
                    <a:lnTo>
                      <a:pt x="208" y="369"/>
                    </a:lnTo>
                    <a:lnTo>
                      <a:pt x="206" y="369"/>
                    </a:lnTo>
                    <a:lnTo>
                      <a:pt x="206" y="371"/>
                    </a:lnTo>
                    <a:lnTo>
                      <a:pt x="205" y="371"/>
                    </a:lnTo>
                    <a:lnTo>
                      <a:pt x="205" y="369"/>
                    </a:lnTo>
                    <a:lnTo>
                      <a:pt x="205" y="367"/>
                    </a:lnTo>
                    <a:lnTo>
                      <a:pt x="203" y="364"/>
                    </a:lnTo>
                    <a:lnTo>
                      <a:pt x="205" y="361"/>
                    </a:lnTo>
                    <a:lnTo>
                      <a:pt x="206" y="361"/>
                    </a:lnTo>
                    <a:lnTo>
                      <a:pt x="208" y="362"/>
                    </a:lnTo>
                    <a:lnTo>
                      <a:pt x="208" y="364"/>
                    </a:lnTo>
                    <a:lnTo>
                      <a:pt x="208" y="367"/>
                    </a:lnTo>
                    <a:close/>
                    <a:moveTo>
                      <a:pt x="213" y="356"/>
                    </a:moveTo>
                    <a:lnTo>
                      <a:pt x="213" y="357"/>
                    </a:lnTo>
                    <a:lnTo>
                      <a:pt x="212" y="357"/>
                    </a:lnTo>
                    <a:lnTo>
                      <a:pt x="212" y="356"/>
                    </a:lnTo>
                    <a:lnTo>
                      <a:pt x="212" y="354"/>
                    </a:lnTo>
                    <a:lnTo>
                      <a:pt x="213" y="354"/>
                    </a:lnTo>
                    <a:lnTo>
                      <a:pt x="213" y="356"/>
                    </a:lnTo>
                    <a:close/>
                    <a:moveTo>
                      <a:pt x="225" y="354"/>
                    </a:moveTo>
                    <a:lnTo>
                      <a:pt x="222" y="354"/>
                    </a:lnTo>
                    <a:lnTo>
                      <a:pt x="222" y="352"/>
                    </a:lnTo>
                    <a:lnTo>
                      <a:pt x="222" y="350"/>
                    </a:lnTo>
                    <a:lnTo>
                      <a:pt x="223" y="350"/>
                    </a:lnTo>
                    <a:lnTo>
                      <a:pt x="225" y="352"/>
                    </a:lnTo>
                    <a:lnTo>
                      <a:pt x="225" y="354"/>
                    </a:lnTo>
                    <a:close/>
                    <a:moveTo>
                      <a:pt x="191" y="359"/>
                    </a:moveTo>
                    <a:lnTo>
                      <a:pt x="193" y="359"/>
                    </a:lnTo>
                    <a:lnTo>
                      <a:pt x="191" y="359"/>
                    </a:lnTo>
                    <a:lnTo>
                      <a:pt x="190" y="359"/>
                    </a:lnTo>
                    <a:lnTo>
                      <a:pt x="190" y="361"/>
                    </a:lnTo>
                    <a:lnTo>
                      <a:pt x="191" y="361"/>
                    </a:lnTo>
                    <a:lnTo>
                      <a:pt x="191" y="362"/>
                    </a:lnTo>
                    <a:lnTo>
                      <a:pt x="193" y="364"/>
                    </a:lnTo>
                    <a:lnTo>
                      <a:pt x="195" y="364"/>
                    </a:lnTo>
                    <a:lnTo>
                      <a:pt x="195" y="366"/>
                    </a:lnTo>
                    <a:lnTo>
                      <a:pt x="196" y="366"/>
                    </a:lnTo>
                    <a:lnTo>
                      <a:pt x="195" y="367"/>
                    </a:lnTo>
                    <a:lnTo>
                      <a:pt x="195" y="371"/>
                    </a:lnTo>
                    <a:lnTo>
                      <a:pt x="193" y="371"/>
                    </a:lnTo>
                    <a:lnTo>
                      <a:pt x="191" y="372"/>
                    </a:lnTo>
                    <a:lnTo>
                      <a:pt x="190" y="372"/>
                    </a:lnTo>
                    <a:lnTo>
                      <a:pt x="188" y="372"/>
                    </a:lnTo>
                    <a:lnTo>
                      <a:pt x="186" y="369"/>
                    </a:lnTo>
                    <a:lnTo>
                      <a:pt x="186" y="367"/>
                    </a:lnTo>
                    <a:lnTo>
                      <a:pt x="184" y="367"/>
                    </a:lnTo>
                    <a:lnTo>
                      <a:pt x="184" y="366"/>
                    </a:lnTo>
                    <a:lnTo>
                      <a:pt x="184" y="364"/>
                    </a:lnTo>
                    <a:lnTo>
                      <a:pt x="183" y="366"/>
                    </a:lnTo>
                    <a:lnTo>
                      <a:pt x="183" y="362"/>
                    </a:lnTo>
                    <a:lnTo>
                      <a:pt x="183" y="361"/>
                    </a:lnTo>
                    <a:lnTo>
                      <a:pt x="184" y="359"/>
                    </a:lnTo>
                    <a:lnTo>
                      <a:pt x="184" y="357"/>
                    </a:lnTo>
                    <a:lnTo>
                      <a:pt x="186" y="356"/>
                    </a:lnTo>
                    <a:lnTo>
                      <a:pt x="188" y="354"/>
                    </a:lnTo>
                    <a:lnTo>
                      <a:pt x="188" y="356"/>
                    </a:lnTo>
                    <a:lnTo>
                      <a:pt x="190" y="357"/>
                    </a:lnTo>
                    <a:lnTo>
                      <a:pt x="191" y="359"/>
                    </a:lnTo>
                    <a:close/>
                    <a:moveTo>
                      <a:pt x="215" y="345"/>
                    </a:moveTo>
                    <a:lnTo>
                      <a:pt x="217" y="345"/>
                    </a:lnTo>
                    <a:lnTo>
                      <a:pt x="217" y="347"/>
                    </a:lnTo>
                    <a:lnTo>
                      <a:pt x="220" y="349"/>
                    </a:lnTo>
                    <a:lnTo>
                      <a:pt x="218" y="350"/>
                    </a:lnTo>
                    <a:lnTo>
                      <a:pt x="218" y="354"/>
                    </a:lnTo>
                    <a:lnTo>
                      <a:pt x="217" y="354"/>
                    </a:lnTo>
                    <a:lnTo>
                      <a:pt x="217" y="352"/>
                    </a:lnTo>
                    <a:lnTo>
                      <a:pt x="215" y="352"/>
                    </a:lnTo>
                    <a:lnTo>
                      <a:pt x="213" y="352"/>
                    </a:lnTo>
                    <a:lnTo>
                      <a:pt x="212" y="352"/>
                    </a:lnTo>
                    <a:lnTo>
                      <a:pt x="212" y="350"/>
                    </a:lnTo>
                    <a:lnTo>
                      <a:pt x="212" y="347"/>
                    </a:lnTo>
                    <a:lnTo>
                      <a:pt x="213" y="347"/>
                    </a:lnTo>
                    <a:lnTo>
                      <a:pt x="215" y="347"/>
                    </a:lnTo>
                    <a:lnTo>
                      <a:pt x="215" y="345"/>
                    </a:lnTo>
                    <a:close/>
                    <a:moveTo>
                      <a:pt x="223" y="342"/>
                    </a:moveTo>
                    <a:lnTo>
                      <a:pt x="223" y="344"/>
                    </a:lnTo>
                    <a:lnTo>
                      <a:pt x="222" y="342"/>
                    </a:lnTo>
                    <a:lnTo>
                      <a:pt x="222" y="344"/>
                    </a:lnTo>
                    <a:lnTo>
                      <a:pt x="222" y="345"/>
                    </a:lnTo>
                    <a:lnTo>
                      <a:pt x="222" y="347"/>
                    </a:lnTo>
                    <a:lnTo>
                      <a:pt x="218" y="345"/>
                    </a:lnTo>
                    <a:lnTo>
                      <a:pt x="218" y="344"/>
                    </a:lnTo>
                    <a:lnTo>
                      <a:pt x="220" y="344"/>
                    </a:lnTo>
                    <a:lnTo>
                      <a:pt x="222" y="342"/>
                    </a:lnTo>
                    <a:lnTo>
                      <a:pt x="223" y="342"/>
                    </a:lnTo>
                    <a:close/>
                    <a:moveTo>
                      <a:pt x="213" y="345"/>
                    </a:moveTo>
                    <a:lnTo>
                      <a:pt x="212" y="345"/>
                    </a:lnTo>
                    <a:lnTo>
                      <a:pt x="210" y="345"/>
                    </a:lnTo>
                    <a:lnTo>
                      <a:pt x="210" y="344"/>
                    </a:lnTo>
                    <a:lnTo>
                      <a:pt x="212" y="342"/>
                    </a:lnTo>
                    <a:lnTo>
                      <a:pt x="212" y="344"/>
                    </a:lnTo>
                    <a:lnTo>
                      <a:pt x="213" y="345"/>
                    </a:lnTo>
                    <a:close/>
                    <a:moveTo>
                      <a:pt x="191" y="350"/>
                    </a:moveTo>
                    <a:lnTo>
                      <a:pt x="191" y="352"/>
                    </a:lnTo>
                    <a:lnTo>
                      <a:pt x="190" y="352"/>
                    </a:lnTo>
                    <a:lnTo>
                      <a:pt x="188" y="352"/>
                    </a:lnTo>
                    <a:lnTo>
                      <a:pt x="188" y="350"/>
                    </a:lnTo>
                    <a:lnTo>
                      <a:pt x="186" y="352"/>
                    </a:lnTo>
                    <a:lnTo>
                      <a:pt x="186" y="350"/>
                    </a:lnTo>
                    <a:lnTo>
                      <a:pt x="186" y="349"/>
                    </a:lnTo>
                    <a:lnTo>
                      <a:pt x="190" y="349"/>
                    </a:lnTo>
                    <a:lnTo>
                      <a:pt x="191" y="349"/>
                    </a:lnTo>
                    <a:lnTo>
                      <a:pt x="191" y="350"/>
                    </a:lnTo>
                    <a:close/>
                    <a:moveTo>
                      <a:pt x="227" y="334"/>
                    </a:moveTo>
                    <a:lnTo>
                      <a:pt x="228" y="334"/>
                    </a:lnTo>
                    <a:lnTo>
                      <a:pt x="228" y="335"/>
                    </a:lnTo>
                    <a:lnTo>
                      <a:pt x="227" y="335"/>
                    </a:lnTo>
                    <a:lnTo>
                      <a:pt x="227" y="337"/>
                    </a:lnTo>
                    <a:lnTo>
                      <a:pt x="225" y="339"/>
                    </a:lnTo>
                    <a:lnTo>
                      <a:pt x="225" y="337"/>
                    </a:lnTo>
                    <a:lnTo>
                      <a:pt x="223" y="337"/>
                    </a:lnTo>
                    <a:lnTo>
                      <a:pt x="223" y="335"/>
                    </a:lnTo>
                    <a:lnTo>
                      <a:pt x="225" y="335"/>
                    </a:lnTo>
                    <a:lnTo>
                      <a:pt x="227" y="334"/>
                    </a:lnTo>
                    <a:close/>
                    <a:moveTo>
                      <a:pt x="200" y="357"/>
                    </a:moveTo>
                    <a:lnTo>
                      <a:pt x="200" y="356"/>
                    </a:lnTo>
                    <a:lnTo>
                      <a:pt x="198" y="356"/>
                    </a:lnTo>
                    <a:lnTo>
                      <a:pt x="196" y="356"/>
                    </a:lnTo>
                    <a:lnTo>
                      <a:pt x="196" y="354"/>
                    </a:lnTo>
                    <a:lnTo>
                      <a:pt x="196" y="352"/>
                    </a:lnTo>
                    <a:lnTo>
                      <a:pt x="195" y="350"/>
                    </a:lnTo>
                    <a:lnTo>
                      <a:pt x="195" y="349"/>
                    </a:lnTo>
                    <a:lnTo>
                      <a:pt x="195" y="347"/>
                    </a:lnTo>
                    <a:lnTo>
                      <a:pt x="195" y="345"/>
                    </a:lnTo>
                    <a:lnTo>
                      <a:pt x="196" y="344"/>
                    </a:lnTo>
                    <a:lnTo>
                      <a:pt x="196" y="342"/>
                    </a:lnTo>
                    <a:lnTo>
                      <a:pt x="195" y="342"/>
                    </a:lnTo>
                    <a:lnTo>
                      <a:pt x="196" y="342"/>
                    </a:lnTo>
                    <a:lnTo>
                      <a:pt x="200" y="344"/>
                    </a:lnTo>
                    <a:lnTo>
                      <a:pt x="201" y="344"/>
                    </a:lnTo>
                    <a:lnTo>
                      <a:pt x="201" y="345"/>
                    </a:lnTo>
                    <a:lnTo>
                      <a:pt x="201" y="347"/>
                    </a:lnTo>
                    <a:lnTo>
                      <a:pt x="201" y="349"/>
                    </a:lnTo>
                    <a:lnTo>
                      <a:pt x="201" y="350"/>
                    </a:lnTo>
                    <a:lnTo>
                      <a:pt x="203" y="350"/>
                    </a:lnTo>
                    <a:lnTo>
                      <a:pt x="201" y="354"/>
                    </a:lnTo>
                    <a:lnTo>
                      <a:pt x="200" y="356"/>
                    </a:lnTo>
                    <a:lnTo>
                      <a:pt x="200" y="357"/>
                    </a:lnTo>
                    <a:close/>
                    <a:moveTo>
                      <a:pt x="208" y="334"/>
                    </a:moveTo>
                    <a:lnTo>
                      <a:pt x="206" y="334"/>
                    </a:lnTo>
                    <a:lnTo>
                      <a:pt x="205" y="334"/>
                    </a:lnTo>
                    <a:lnTo>
                      <a:pt x="203" y="332"/>
                    </a:lnTo>
                    <a:lnTo>
                      <a:pt x="203" y="330"/>
                    </a:lnTo>
                    <a:lnTo>
                      <a:pt x="203" y="328"/>
                    </a:lnTo>
                    <a:lnTo>
                      <a:pt x="203" y="327"/>
                    </a:lnTo>
                    <a:lnTo>
                      <a:pt x="205" y="327"/>
                    </a:lnTo>
                    <a:lnTo>
                      <a:pt x="205" y="328"/>
                    </a:lnTo>
                    <a:lnTo>
                      <a:pt x="208" y="334"/>
                    </a:lnTo>
                    <a:close/>
                    <a:moveTo>
                      <a:pt x="179" y="339"/>
                    </a:moveTo>
                    <a:lnTo>
                      <a:pt x="179" y="340"/>
                    </a:lnTo>
                    <a:lnTo>
                      <a:pt x="179" y="342"/>
                    </a:lnTo>
                    <a:lnTo>
                      <a:pt x="179" y="344"/>
                    </a:lnTo>
                    <a:lnTo>
                      <a:pt x="179" y="345"/>
                    </a:lnTo>
                    <a:lnTo>
                      <a:pt x="179" y="350"/>
                    </a:lnTo>
                    <a:lnTo>
                      <a:pt x="179" y="352"/>
                    </a:lnTo>
                    <a:lnTo>
                      <a:pt x="179" y="354"/>
                    </a:lnTo>
                    <a:lnTo>
                      <a:pt x="178" y="354"/>
                    </a:lnTo>
                    <a:lnTo>
                      <a:pt x="178" y="352"/>
                    </a:lnTo>
                    <a:lnTo>
                      <a:pt x="178" y="350"/>
                    </a:lnTo>
                    <a:lnTo>
                      <a:pt x="176" y="350"/>
                    </a:lnTo>
                    <a:lnTo>
                      <a:pt x="176" y="349"/>
                    </a:lnTo>
                    <a:lnTo>
                      <a:pt x="176" y="347"/>
                    </a:lnTo>
                    <a:lnTo>
                      <a:pt x="178" y="347"/>
                    </a:lnTo>
                    <a:lnTo>
                      <a:pt x="178" y="344"/>
                    </a:lnTo>
                    <a:lnTo>
                      <a:pt x="178" y="340"/>
                    </a:lnTo>
                    <a:lnTo>
                      <a:pt x="176" y="337"/>
                    </a:lnTo>
                    <a:lnTo>
                      <a:pt x="176" y="335"/>
                    </a:lnTo>
                    <a:lnTo>
                      <a:pt x="178" y="334"/>
                    </a:lnTo>
                    <a:lnTo>
                      <a:pt x="179" y="334"/>
                    </a:lnTo>
                    <a:lnTo>
                      <a:pt x="179" y="335"/>
                    </a:lnTo>
                    <a:lnTo>
                      <a:pt x="179" y="337"/>
                    </a:lnTo>
                    <a:lnTo>
                      <a:pt x="179" y="339"/>
                    </a:lnTo>
                    <a:close/>
                    <a:moveTo>
                      <a:pt x="262" y="293"/>
                    </a:moveTo>
                    <a:lnTo>
                      <a:pt x="262" y="295"/>
                    </a:lnTo>
                    <a:lnTo>
                      <a:pt x="262" y="296"/>
                    </a:lnTo>
                    <a:lnTo>
                      <a:pt x="264" y="296"/>
                    </a:lnTo>
                    <a:lnTo>
                      <a:pt x="266" y="298"/>
                    </a:lnTo>
                    <a:lnTo>
                      <a:pt x="266" y="300"/>
                    </a:lnTo>
                    <a:lnTo>
                      <a:pt x="264" y="300"/>
                    </a:lnTo>
                    <a:lnTo>
                      <a:pt x="261" y="295"/>
                    </a:lnTo>
                    <a:lnTo>
                      <a:pt x="261" y="293"/>
                    </a:lnTo>
                    <a:lnTo>
                      <a:pt x="262" y="293"/>
                    </a:lnTo>
                    <a:close/>
                    <a:moveTo>
                      <a:pt x="73" y="12"/>
                    </a:moveTo>
                    <a:lnTo>
                      <a:pt x="71" y="12"/>
                    </a:lnTo>
                    <a:lnTo>
                      <a:pt x="71" y="13"/>
                    </a:lnTo>
                    <a:lnTo>
                      <a:pt x="76" y="27"/>
                    </a:lnTo>
                    <a:lnTo>
                      <a:pt x="78" y="27"/>
                    </a:lnTo>
                    <a:lnTo>
                      <a:pt x="81" y="29"/>
                    </a:lnTo>
                    <a:lnTo>
                      <a:pt x="84" y="30"/>
                    </a:lnTo>
                    <a:lnTo>
                      <a:pt x="88" y="32"/>
                    </a:lnTo>
                    <a:lnTo>
                      <a:pt x="90" y="29"/>
                    </a:lnTo>
                    <a:lnTo>
                      <a:pt x="98" y="22"/>
                    </a:lnTo>
                    <a:lnTo>
                      <a:pt x="105" y="13"/>
                    </a:lnTo>
                    <a:lnTo>
                      <a:pt x="112" y="10"/>
                    </a:lnTo>
                    <a:lnTo>
                      <a:pt x="117" y="1"/>
                    </a:lnTo>
                    <a:lnTo>
                      <a:pt x="118" y="1"/>
                    </a:lnTo>
                    <a:lnTo>
                      <a:pt x="122" y="0"/>
                    </a:lnTo>
                    <a:lnTo>
                      <a:pt x="125" y="0"/>
                    </a:lnTo>
                    <a:lnTo>
                      <a:pt x="127" y="0"/>
                    </a:lnTo>
                    <a:lnTo>
                      <a:pt x="132" y="3"/>
                    </a:lnTo>
                    <a:lnTo>
                      <a:pt x="149" y="12"/>
                    </a:lnTo>
                    <a:lnTo>
                      <a:pt x="149" y="13"/>
                    </a:lnTo>
                    <a:lnTo>
                      <a:pt x="151" y="15"/>
                    </a:lnTo>
                    <a:lnTo>
                      <a:pt x="156" y="18"/>
                    </a:lnTo>
                    <a:lnTo>
                      <a:pt x="159" y="20"/>
                    </a:lnTo>
                    <a:lnTo>
                      <a:pt x="162" y="22"/>
                    </a:lnTo>
                    <a:lnTo>
                      <a:pt x="164" y="22"/>
                    </a:lnTo>
                    <a:lnTo>
                      <a:pt x="174" y="54"/>
                    </a:lnTo>
                    <a:lnTo>
                      <a:pt x="174" y="56"/>
                    </a:lnTo>
                    <a:lnTo>
                      <a:pt x="191" y="107"/>
                    </a:lnTo>
                    <a:lnTo>
                      <a:pt x="201" y="144"/>
                    </a:lnTo>
                    <a:lnTo>
                      <a:pt x="203" y="147"/>
                    </a:lnTo>
                    <a:lnTo>
                      <a:pt x="206" y="156"/>
                    </a:lnTo>
                    <a:lnTo>
                      <a:pt x="206" y="157"/>
                    </a:lnTo>
                    <a:lnTo>
                      <a:pt x="205" y="159"/>
                    </a:lnTo>
                    <a:lnTo>
                      <a:pt x="208" y="171"/>
                    </a:lnTo>
                    <a:lnTo>
                      <a:pt x="208" y="173"/>
                    </a:lnTo>
                    <a:lnTo>
                      <a:pt x="213" y="173"/>
                    </a:lnTo>
                    <a:lnTo>
                      <a:pt x="222" y="176"/>
                    </a:lnTo>
                    <a:lnTo>
                      <a:pt x="228" y="176"/>
                    </a:lnTo>
                    <a:lnTo>
                      <a:pt x="232" y="176"/>
                    </a:lnTo>
                    <a:lnTo>
                      <a:pt x="234" y="176"/>
                    </a:lnTo>
                    <a:lnTo>
                      <a:pt x="234" y="174"/>
                    </a:lnTo>
                    <a:lnTo>
                      <a:pt x="232" y="174"/>
                    </a:lnTo>
                    <a:lnTo>
                      <a:pt x="234" y="174"/>
                    </a:lnTo>
                    <a:lnTo>
                      <a:pt x="235" y="173"/>
                    </a:lnTo>
                    <a:lnTo>
                      <a:pt x="237" y="176"/>
                    </a:lnTo>
                    <a:lnTo>
                      <a:pt x="239" y="176"/>
                    </a:lnTo>
                    <a:lnTo>
                      <a:pt x="239" y="178"/>
                    </a:lnTo>
                    <a:lnTo>
                      <a:pt x="240" y="183"/>
                    </a:lnTo>
                    <a:lnTo>
                      <a:pt x="239" y="183"/>
                    </a:lnTo>
                    <a:lnTo>
                      <a:pt x="237" y="183"/>
                    </a:lnTo>
                    <a:lnTo>
                      <a:pt x="235" y="186"/>
                    </a:lnTo>
                    <a:lnTo>
                      <a:pt x="240" y="193"/>
                    </a:lnTo>
                    <a:lnTo>
                      <a:pt x="244" y="195"/>
                    </a:lnTo>
                    <a:lnTo>
                      <a:pt x="244" y="196"/>
                    </a:lnTo>
                    <a:lnTo>
                      <a:pt x="245" y="201"/>
                    </a:lnTo>
                    <a:lnTo>
                      <a:pt x="245" y="206"/>
                    </a:lnTo>
                    <a:lnTo>
                      <a:pt x="244" y="206"/>
                    </a:lnTo>
                    <a:lnTo>
                      <a:pt x="244" y="208"/>
                    </a:lnTo>
                    <a:lnTo>
                      <a:pt x="245" y="212"/>
                    </a:lnTo>
                    <a:lnTo>
                      <a:pt x="252" y="220"/>
                    </a:lnTo>
                    <a:lnTo>
                      <a:pt x="257" y="222"/>
                    </a:lnTo>
                    <a:lnTo>
                      <a:pt x="259" y="222"/>
                    </a:lnTo>
                    <a:lnTo>
                      <a:pt x="261" y="220"/>
                    </a:lnTo>
                    <a:lnTo>
                      <a:pt x="261" y="218"/>
                    </a:lnTo>
                    <a:lnTo>
                      <a:pt x="261" y="215"/>
                    </a:lnTo>
                    <a:lnTo>
                      <a:pt x="261" y="213"/>
                    </a:lnTo>
                    <a:lnTo>
                      <a:pt x="269" y="215"/>
                    </a:lnTo>
                    <a:lnTo>
                      <a:pt x="273" y="217"/>
                    </a:lnTo>
                    <a:lnTo>
                      <a:pt x="274" y="218"/>
                    </a:lnTo>
                    <a:lnTo>
                      <a:pt x="278" y="223"/>
                    </a:lnTo>
                    <a:lnTo>
                      <a:pt x="276" y="223"/>
                    </a:lnTo>
                    <a:lnTo>
                      <a:pt x="276" y="225"/>
                    </a:lnTo>
                    <a:lnTo>
                      <a:pt x="278" y="225"/>
                    </a:lnTo>
                    <a:lnTo>
                      <a:pt x="279" y="227"/>
                    </a:lnTo>
                    <a:lnTo>
                      <a:pt x="279" y="228"/>
                    </a:lnTo>
                    <a:lnTo>
                      <a:pt x="281" y="228"/>
                    </a:lnTo>
                    <a:lnTo>
                      <a:pt x="281" y="230"/>
                    </a:lnTo>
                    <a:lnTo>
                      <a:pt x="283" y="232"/>
                    </a:lnTo>
                    <a:lnTo>
                      <a:pt x="284" y="235"/>
                    </a:lnTo>
                    <a:lnTo>
                      <a:pt x="286" y="235"/>
                    </a:lnTo>
                    <a:lnTo>
                      <a:pt x="288" y="237"/>
                    </a:lnTo>
                    <a:lnTo>
                      <a:pt x="289" y="237"/>
                    </a:lnTo>
                    <a:lnTo>
                      <a:pt x="289" y="239"/>
                    </a:lnTo>
                    <a:lnTo>
                      <a:pt x="289" y="240"/>
                    </a:lnTo>
                    <a:lnTo>
                      <a:pt x="291" y="240"/>
                    </a:lnTo>
                    <a:lnTo>
                      <a:pt x="291" y="244"/>
                    </a:lnTo>
                    <a:lnTo>
                      <a:pt x="293" y="244"/>
                    </a:lnTo>
                    <a:lnTo>
                      <a:pt x="291" y="245"/>
                    </a:lnTo>
                    <a:lnTo>
                      <a:pt x="293" y="247"/>
                    </a:lnTo>
                    <a:lnTo>
                      <a:pt x="295" y="247"/>
                    </a:lnTo>
                    <a:lnTo>
                      <a:pt x="296" y="247"/>
                    </a:lnTo>
                    <a:lnTo>
                      <a:pt x="295" y="249"/>
                    </a:lnTo>
                    <a:lnTo>
                      <a:pt x="293" y="250"/>
                    </a:lnTo>
                    <a:lnTo>
                      <a:pt x="293" y="254"/>
                    </a:lnTo>
                    <a:lnTo>
                      <a:pt x="291" y="254"/>
                    </a:lnTo>
                    <a:lnTo>
                      <a:pt x="291" y="256"/>
                    </a:lnTo>
                    <a:lnTo>
                      <a:pt x="289" y="254"/>
                    </a:lnTo>
                    <a:lnTo>
                      <a:pt x="289" y="256"/>
                    </a:lnTo>
                    <a:lnTo>
                      <a:pt x="289" y="257"/>
                    </a:lnTo>
                    <a:lnTo>
                      <a:pt x="289" y="259"/>
                    </a:lnTo>
                    <a:lnTo>
                      <a:pt x="288" y="259"/>
                    </a:lnTo>
                    <a:lnTo>
                      <a:pt x="288" y="261"/>
                    </a:lnTo>
                    <a:lnTo>
                      <a:pt x="288" y="264"/>
                    </a:lnTo>
                    <a:lnTo>
                      <a:pt x="286" y="264"/>
                    </a:lnTo>
                    <a:lnTo>
                      <a:pt x="286" y="266"/>
                    </a:lnTo>
                    <a:lnTo>
                      <a:pt x="286" y="267"/>
                    </a:lnTo>
                    <a:lnTo>
                      <a:pt x="286" y="269"/>
                    </a:lnTo>
                    <a:lnTo>
                      <a:pt x="284" y="269"/>
                    </a:lnTo>
                    <a:lnTo>
                      <a:pt x="284" y="271"/>
                    </a:lnTo>
                    <a:lnTo>
                      <a:pt x="284" y="273"/>
                    </a:lnTo>
                    <a:lnTo>
                      <a:pt x="283" y="273"/>
                    </a:lnTo>
                    <a:lnTo>
                      <a:pt x="281" y="273"/>
                    </a:lnTo>
                    <a:lnTo>
                      <a:pt x="279" y="274"/>
                    </a:lnTo>
                    <a:lnTo>
                      <a:pt x="279" y="276"/>
                    </a:lnTo>
                    <a:lnTo>
                      <a:pt x="281" y="276"/>
                    </a:lnTo>
                    <a:lnTo>
                      <a:pt x="281" y="278"/>
                    </a:lnTo>
                    <a:lnTo>
                      <a:pt x="279" y="278"/>
                    </a:lnTo>
                    <a:lnTo>
                      <a:pt x="278" y="279"/>
                    </a:lnTo>
                    <a:lnTo>
                      <a:pt x="278" y="278"/>
                    </a:lnTo>
                    <a:lnTo>
                      <a:pt x="278" y="274"/>
                    </a:lnTo>
                    <a:lnTo>
                      <a:pt x="278" y="273"/>
                    </a:lnTo>
                    <a:lnTo>
                      <a:pt x="276" y="273"/>
                    </a:lnTo>
                    <a:lnTo>
                      <a:pt x="276" y="269"/>
                    </a:lnTo>
                    <a:lnTo>
                      <a:pt x="276" y="267"/>
                    </a:lnTo>
                    <a:lnTo>
                      <a:pt x="274" y="267"/>
                    </a:lnTo>
                    <a:lnTo>
                      <a:pt x="273" y="269"/>
                    </a:lnTo>
                    <a:lnTo>
                      <a:pt x="271" y="271"/>
                    </a:lnTo>
                    <a:lnTo>
                      <a:pt x="271" y="273"/>
                    </a:lnTo>
                    <a:lnTo>
                      <a:pt x="273" y="273"/>
                    </a:lnTo>
                    <a:lnTo>
                      <a:pt x="273" y="274"/>
                    </a:lnTo>
                    <a:lnTo>
                      <a:pt x="274" y="276"/>
                    </a:lnTo>
                    <a:lnTo>
                      <a:pt x="274" y="278"/>
                    </a:lnTo>
                    <a:lnTo>
                      <a:pt x="273" y="278"/>
                    </a:lnTo>
                    <a:lnTo>
                      <a:pt x="273" y="279"/>
                    </a:lnTo>
                    <a:lnTo>
                      <a:pt x="273" y="281"/>
                    </a:lnTo>
                    <a:lnTo>
                      <a:pt x="271" y="281"/>
                    </a:lnTo>
                    <a:lnTo>
                      <a:pt x="271" y="279"/>
                    </a:lnTo>
                    <a:lnTo>
                      <a:pt x="269" y="279"/>
                    </a:lnTo>
                    <a:lnTo>
                      <a:pt x="269" y="281"/>
                    </a:lnTo>
                    <a:lnTo>
                      <a:pt x="266" y="281"/>
                    </a:lnTo>
                    <a:lnTo>
                      <a:pt x="264" y="279"/>
                    </a:lnTo>
                    <a:lnTo>
                      <a:pt x="262" y="279"/>
                    </a:lnTo>
                    <a:lnTo>
                      <a:pt x="262" y="281"/>
                    </a:lnTo>
                    <a:lnTo>
                      <a:pt x="261" y="281"/>
                    </a:lnTo>
                    <a:lnTo>
                      <a:pt x="262" y="288"/>
                    </a:lnTo>
                    <a:lnTo>
                      <a:pt x="262" y="289"/>
                    </a:lnTo>
                    <a:lnTo>
                      <a:pt x="262" y="291"/>
                    </a:lnTo>
                    <a:lnTo>
                      <a:pt x="257" y="293"/>
                    </a:lnTo>
                    <a:lnTo>
                      <a:pt x="256" y="293"/>
                    </a:lnTo>
                    <a:lnTo>
                      <a:pt x="254" y="293"/>
                    </a:lnTo>
                    <a:lnTo>
                      <a:pt x="254" y="295"/>
                    </a:lnTo>
                    <a:lnTo>
                      <a:pt x="254" y="296"/>
                    </a:lnTo>
                    <a:lnTo>
                      <a:pt x="254" y="298"/>
                    </a:lnTo>
                    <a:lnTo>
                      <a:pt x="252" y="298"/>
                    </a:lnTo>
                    <a:lnTo>
                      <a:pt x="251" y="295"/>
                    </a:lnTo>
                    <a:lnTo>
                      <a:pt x="249" y="293"/>
                    </a:lnTo>
                    <a:lnTo>
                      <a:pt x="249" y="295"/>
                    </a:lnTo>
                    <a:lnTo>
                      <a:pt x="249" y="296"/>
                    </a:lnTo>
                    <a:lnTo>
                      <a:pt x="247" y="298"/>
                    </a:lnTo>
                    <a:lnTo>
                      <a:pt x="247" y="296"/>
                    </a:lnTo>
                    <a:lnTo>
                      <a:pt x="245" y="295"/>
                    </a:lnTo>
                    <a:lnTo>
                      <a:pt x="244" y="295"/>
                    </a:lnTo>
                    <a:lnTo>
                      <a:pt x="244" y="296"/>
                    </a:lnTo>
                    <a:lnTo>
                      <a:pt x="244" y="298"/>
                    </a:lnTo>
                    <a:lnTo>
                      <a:pt x="245" y="301"/>
                    </a:lnTo>
                    <a:lnTo>
                      <a:pt x="245" y="303"/>
                    </a:lnTo>
                    <a:lnTo>
                      <a:pt x="245" y="305"/>
                    </a:lnTo>
                    <a:lnTo>
                      <a:pt x="247" y="308"/>
                    </a:lnTo>
                    <a:lnTo>
                      <a:pt x="247" y="310"/>
                    </a:lnTo>
                    <a:lnTo>
                      <a:pt x="245" y="310"/>
                    </a:lnTo>
                    <a:lnTo>
                      <a:pt x="245" y="308"/>
                    </a:lnTo>
                    <a:lnTo>
                      <a:pt x="244" y="308"/>
                    </a:lnTo>
                    <a:lnTo>
                      <a:pt x="245" y="310"/>
                    </a:lnTo>
                    <a:lnTo>
                      <a:pt x="245" y="311"/>
                    </a:lnTo>
                    <a:lnTo>
                      <a:pt x="245" y="313"/>
                    </a:lnTo>
                    <a:lnTo>
                      <a:pt x="244" y="310"/>
                    </a:lnTo>
                    <a:lnTo>
                      <a:pt x="242" y="310"/>
                    </a:lnTo>
                    <a:lnTo>
                      <a:pt x="242" y="311"/>
                    </a:lnTo>
                    <a:lnTo>
                      <a:pt x="240" y="311"/>
                    </a:lnTo>
                    <a:lnTo>
                      <a:pt x="240" y="313"/>
                    </a:lnTo>
                    <a:lnTo>
                      <a:pt x="240" y="315"/>
                    </a:lnTo>
                    <a:lnTo>
                      <a:pt x="239" y="315"/>
                    </a:lnTo>
                    <a:lnTo>
                      <a:pt x="237" y="313"/>
                    </a:lnTo>
                    <a:lnTo>
                      <a:pt x="237" y="315"/>
                    </a:lnTo>
                    <a:lnTo>
                      <a:pt x="237" y="317"/>
                    </a:lnTo>
                    <a:lnTo>
                      <a:pt x="237" y="320"/>
                    </a:lnTo>
                    <a:lnTo>
                      <a:pt x="237" y="322"/>
                    </a:lnTo>
                    <a:lnTo>
                      <a:pt x="237" y="323"/>
                    </a:lnTo>
                    <a:lnTo>
                      <a:pt x="235" y="323"/>
                    </a:lnTo>
                    <a:lnTo>
                      <a:pt x="234" y="322"/>
                    </a:lnTo>
                    <a:lnTo>
                      <a:pt x="234" y="318"/>
                    </a:lnTo>
                    <a:lnTo>
                      <a:pt x="232" y="318"/>
                    </a:lnTo>
                    <a:lnTo>
                      <a:pt x="232" y="320"/>
                    </a:lnTo>
                    <a:lnTo>
                      <a:pt x="232" y="318"/>
                    </a:lnTo>
                    <a:lnTo>
                      <a:pt x="230" y="317"/>
                    </a:lnTo>
                    <a:lnTo>
                      <a:pt x="230" y="315"/>
                    </a:lnTo>
                    <a:lnTo>
                      <a:pt x="228" y="313"/>
                    </a:lnTo>
                    <a:lnTo>
                      <a:pt x="228" y="311"/>
                    </a:lnTo>
                    <a:lnTo>
                      <a:pt x="228" y="310"/>
                    </a:lnTo>
                    <a:lnTo>
                      <a:pt x="227" y="308"/>
                    </a:lnTo>
                    <a:lnTo>
                      <a:pt x="225" y="308"/>
                    </a:lnTo>
                    <a:lnTo>
                      <a:pt x="225" y="310"/>
                    </a:lnTo>
                    <a:lnTo>
                      <a:pt x="223" y="310"/>
                    </a:lnTo>
                    <a:lnTo>
                      <a:pt x="225" y="310"/>
                    </a:lnTo>
                    <a:lnTo>
                      <a:pt x="223" y="310"/>
                    </a:lnTo>
                    <a:lnTo>
                      <a:pt x="222" y="311"/>
                    </a:lnTo>
                    <a:lnTo>
                      <a:pt x="222" y="310"/>
                    </a:lnTo>
                    <a:lnTo>
                      <a:pt x="220" y="308"/>
                    </a:lnTo>
                    <a:lnTo>
                      <a:pt x="220" y="310"/>
                    </a:lnTo>
                    <a:lnTo>
                      <a:pt x="220" y="311"/>
                    </a:lnTo>
                    <a:lnTo>
                      <a:pt x="218" y="311"/>
                    </a:lnTo>
                    <a:lnTo>
                      <a:pt x="217" y="311"/>
                    </a:lnTo>
                    <a:lnTo>
                      <a:pt x="217" y="313"/>
                    </a:lnTo>
                    <a:lnTo>
                      <a:pt x="217" y="315"/>
                    </a:lnTo>
                    <a:lnTo>
                      <a:pt x="217" y="317"/>
                    </a:lnTo>
                    <a:lnTo>
                      <a:pt x="218" y="315"/>
                    </a:lnTo>
                    <a:lnTo>
                      <a:pt x="220" y="317"/>
                    </a:lnTo>
                    <a:lnTo>
                      <a:pt x="220" y="318"/>
                    </a:lnTo>
                    <a:lnTo>
                      <a:pt x="223" y="320"/>
                    </a:lnTo>
                    <a:lnTo>
                      <a:pt x="225" y="320"/>
                    </a:lnTo>
                    <a:lnTo>
                      <a:pt x="227" y="322"/>
                    </a:lnTo>
                    <a:lnTo>
                      <a:pt x="228" y="323"/>
                    </a:lnTo>
                    <a:lnTo>
                      <a:pt x="228" y="325"/>
                    </a:lnTo>
                    <a:lnTo>
                      <a:pt x="228" y="328"/>
                    </a:lnTo>
                    <a:lnTo>
                      <a:pt x="225" y="332"/>
                    </a:lnTo>
                    <a:lnTo>
                      <a:pt x="223" y="332"/>
                    </a:lnTo>
                    <a:lnTo>
                      <a:pt x="222" y="334"/>
                    </a:lnTo>
                    <a:lnTo>
                      <a:pt x="222" y="335"/>
                    </a:lnTo>
                    <a:lnTo>
                      <a:pt x="223" y="337"/>
                    </a:lnTo>
                    <a:lnTo>
                      <a:pt x="222" y="340"/>
                    </a:lnTo>
                    <a:lnTo>
                      <a:pt x="220" y="340"/>
                    </a:lnTo>
                    <a:lnTo>
                      <a:pt x="218" y="340"/>
                    </a:lnTo>
                    <a:lnTo>
                      <a:pt x="218" y="339"/>
                    </a:lnTo>
                    <a:lnTo>
                      <a:pt x="217" y="339"/>
                    </a:lnTo>
                    <a:lnTo>
                      <a:pt x="215" y="339"/>
                    </a:lnTo>
                    <a:lnTo>
                      <a:pt x="213" y="337"/>
                    </a:lnTo>
                    <a:lnTo>
                      <a:pt x="213" y="335"/>
                    </a:lnTo>
                    <a:lnTo>
                      <a:pt x="212" y="335"/>
                    </a:lnTo>
                    <a:lnTo>
                      <a:pt x="212" y="334"/>
                    </a:lnTo>
                    <a:lnTo>
                      <a:pt x="212" y="332"/>
                    </a:lnTo>
                    <a:lnTo>
                      <a:pt x="212" y="330"/>
                    </a:lnTo>
                    <a:lnTo>
                      <a:pt x="212" y="328"/>
                    </a:lnTo>
                    <a:lnTo>
                      <a:pt x="212" y="327"/>
                    </a:lnTo>
                    <a:lnTo>
                      <a:pt x="212" y="325"/>
                    </a:lnTo>
                    <a:lnTo>
                      <a:pt x="213" y="323"/>
                    </a:lnTo>
                    <a:lnTo>
                      <a:pt x="213" y="322"/>
                    </a:lnTo>
                    <a:lnTo>
                      <a:pt x="212" y="320"/>
                    </a:lnTo>
                    <a:lnTo>
                      <a:pt x="212" y="318"/>
                    </a:lnTo>
                    <a:lnTo>
                      <a:pt x="210" y="318"/>
                    </a:lnTo>
                    <a:lnTo>
                      <a:pt x="210" y="320"/>
                    </a:lnTo>
                    <a:lnTo>
                      <a:pt x="210" y="323"/>
                    </a:lnTo>
                    <a:lnTo>
                      <a:pt x="208" y="323"/>
                    </a:lnTo>
                    <a:lnTo>
                      <a:pt x="208" y="320"/>
                    </a:lnTo>
                    <a:lnTo>
                      <a:pt x="206" y="318"/>
                    </a:lnTo>
                    <a:lnTo>
                      <a:pt x="205" y="318"/>
                    </a:lnTo>
                    <a:lnTo>
                      <a:pt x="205" y="320"/>
                    </a:lnTo>
                    <a:lnTo>
                      <a:pt x="206" y="323"/>
                    </a:lnTo>
                    <a:lnTo>
                      <a:pt x="206" y="325"/>
                    </a:lnTo>
                    <a:lnTo>
                      <a:pt x="206" y="327"/>
                    </a:lnTo>
                    <a:lnTo>
                      <a:pt x="205" y="325"/>
                    </a:lnTo>
                    <a:lnTo>
                      <a:pt x="205" y="323"/>
                    </a:lnTo>
                    <a:lnTo>
                      <a:pt x="203" y="322"/>
                    </a:lnTo>
                    <a:lnTo>
                      <a:pt x="203" y="320"/>
                    </a:lnTo>
                    <a:lnTo>
                      <a:pt x="203" y="322"/>
                    </a:lnTo>
                    <a:lnTo>
                      <a:pt x="203" y="323"/>
                    </a:lnTo>
                    <a:lnTo>
                      <a:pt x="201" y="323"/>
                    </a:lnTo>
                    <a:lnTo>
                      <a:pt x="201" y="325"/>
                    </a:lnTo>
                    <a:lnTo>
                      <a:pt x="200" y="325"/>
                    </a:lnTo>
                    <a:lnTo>
                      <a:pt x="200" y="327"/>
                    </a:lnTo>
                    <a:lnTo>
                      <a:pt x="200" y="328"/>
                    </a:lnTo>
                    <a:lnTo>
                      <a:pt x="201" y="328"/>
                    </a:lnTo>
                    <a:lnTo>
                      <a:pt x="201" y="330"/>
                    </a:lnTo>
                    <a:lnTo>
                      <a:pt x="201" y="332"/>
                    </a:lnTo>
                    <a:lnTo>
                      <a:pt x="201" y="334"/>
                    </a:lnTo>
                    <a:lnTo>
                      <a:pt x="201" y="335"/>
                    </a:lnTo>
                    <a:lnTo>
                      <a:pt x="203" y="337"/>
                    </a:lnTo>
                    <a:lnTo>
                      <a:pt x="205" y="337"/>
                    </a:lnTo>
                    <a:lnTo>
                      <a:pt x="205" y="339"/>
                    </a:lnTo>
                    <a:lnTo>
                      <a:pt x="206" y="340"/>
                    </a:lnTo>
                    <a:lnTo>
                      <a:pt x="206" y="342"/>
                    </a:lnTo>
                    <a:lnTo>
                      <a:pt x="206" y="344"/>
                    </a:lnTo>
                    <a:lnTo>
                      <a:pt x="208" y="344"/>
                    </a:lnTo>
                    <a:lnTo>
                      <a:pt x="206" y="344"/>
                    </a:lnTo>
                    <a:lnTo>
                      <a:pt x="205" y="344"/>
                    </a:lnTo>
                    <a:lnTo>
                      <a:pt x="205" y="342"/>
                    </a:lnTo>
                    <a:lnTo>
                      <a:pt x="203" y="342"/>
                    </a:lnTo>
                    <a:lnTo>
                      <a:pt x="200" y="340"/>
                    </a:lnTo>
                    <a:lnTo>
                      <a:pt x="198" y="340"/>
                    </a:lnTo>
                    <a:lnTo>
                      <a:pt x="195" y="339"/>
                    </a:lnTo>
                    <a:lnTo>
                      <a:pt x="191" y="339"/>
                    </a:lnTo>
                    <a:lnTo>
                      <a:pt x="190" y="337"/>
                    </a:lnTo>
                    <a:lnTo>
                      <a:pt x="188" y="337"/>
                    </a:lnTo>
                    <a:lnTo>
                      <a:pt x="188" y="339"/>
                    </a:lnTo>
                    <a:lnTo>
                      <a:pt x="186" y="340"/>
                    </a:lnTo>
                    <a:lnTo>
                      <a:pt x="184" y="340"/>
                    </a:lnTo>
                    <a:lnTo>
                      <a:pt x="183" y="339"/>
                    </a:lnTo>
                    <a:lnTo>
                      <a:pt x="183" y="337"/>
                    </a:lnTo>
                    <a:lnTo>
                      <a:pt x="183" y="335"/>
                    </a:lnTo>
                    <a:lnTo>
                      <a:pt x="183" y="334"/>
                    </a:lnTo>
                    <a:lnTo>
                      <a:pt x="181" y="330"/>
                    </a:lnTo>
                    <a:lnTo>
                      <a:pt x="181" y="328"/>
                    </a:lnTo>
                    <a:lnTo>
                      <a:pt x="181" y="327"/>
                    </a:lnTo>
                    <a:lnTo>
                      <a:pt x="183" y="323"/>
                    </a:lnTo>
                    <a:lnTo>
                      <a:pt x="181" y="323"/>
                    </a:lnTo>
                    <a:lnTo>
                      <a:pt x="179" y="323"/>
                    </a:lnTo>
                    <a:lnTo>
                      <a:pt x="179" y="325"/>
                    </a:lnTo>
                    <a:lnTo>
                      <a:pt x="178" y="327"/>
                    </a:lnTo>
                    <a:lnTo>
                      <a:pt x="176" y="330"/>
                    </a:lnTo>
                    <a:lnTo>
                      <a:pt x="176" y="328"/>
                    </a:lnTo>
                    <a:lnTo>
                      <a:pt x="174" y="327"/>
                    </a:lnTo>
                    <a:lnTo>
                      <a:pt x="173" y="328"/>
                    </a:lnTo>
                    <a:lnTo>
                      <a:pt x="173" y="330"/>
                    </a:lnTo>
                    <a:lnTo>
                      <a:pt x="169" y="332"/>
                    </a:lnTo>
                    <a:lnTo>
                      <a:pt x="169" y="334"/>
                    </a:lnTo>
                    <a:lnTo>
                      <a:pt x="171" y="335"/>
                    </a:lnTo>
                    <a:lnTo>
                      <a:pt x="173" y="337"/>
                    </a:lnTo>
                    <a:lnTo>
                      <a:pt x="174" y="339"/>
                    </a:lnTo>
                    <a:lnTo>
                      <a:pt x="174" y="342"/>
                    </a:lnTo>
                    <a:lnTo>
                      <a:pt x="174" y="344"/>
                    </a:lnTo>
                    <a:lnTo>
                      <a:pt x="174" y="345"/>
                    </a:lnTo>
                    <a:lnTo>
                      <a:pt x="173" y="347"/>
                    </a:lnTo>
                    <a:lnTo>
                      <a:pt x="173" y="349"/>
                    </a:lnTo>
                    <a:lnTo>
                      <a:pt x="173" y="350"/>
                    </a:lnTo>
                    <a:lnTo>
                      <a:pt x="173" y="352"/>
                    </a:lnTo>
                    <a:lnTo>
                      <a:pt x="171" y="354"/>
                    </a:lnTo>
                    <a:lnTo>
                      <a:pt x="173" y="356"/>
                    </a:lnTo>
                    <a:lnTo>
                      <a:pt x="173" y="359"/>
                    </a:lnTo>
                    <a:lnTo>
                      <a:pt x="173" y="361"/>
                    </a:lnTo>
                    <a:lnTo>
                      <a:pt x="173" y="362"/>
                    </a:lnTo>
                    <a:lnTo>
                      <a:pt x="171" y="362"/>
                    </a:lnTo>
                    <a:lnTo>
                      <a:pt x="173" y="364"/>
                    </a:lnTo>
                    <a:lnTo>
                      <a:pt x="173" y="366"/>
                    </a:lnTo>
                    <a:lnTo>
                      <a:pt x="173" y="367"/>
                    </a:lnTo>
                    <a:lnTo>
                      <a:pt x="171" y="369"/>
                    </a:lnTo>
                    <a:lnTo>
                      <a:pt x="173" y="371"/>
                    </a:lnTo>
                    <a:lnTo>
                      <a:pt x="174" y="371"/>
                    </a:lnTo>
                    <a:lnTo>
                      <a:pt x="174" y="369"/>
                    </a:lnTo>
                    <a:lnTo>
                      <a:pt x="176" y="369"/>
                    </a:lnTo>
                    <a:lnTo>
                      <a:pt x="178" y="371"/>
                    </a:lnTo>
                    <a:lnTo>
                      <a:pt x="176" y="372"/>
                    </a:lnTo>
                    <a:lnTo>
                      <a:pt x="174" y="372"/>
                    </a:lnTo>
                    <a:lnTo>
                      <a:pt x="174" y="374"/>
                    </a:lnTo>
                    <a:lnTo>
                      <a:pt x="176" y="374"/>
                    </a:lnTo>
                    <a:lnTo>
                      <a:pt x="174" y="376"/>
                    </a:lnTo>
                    <a:lnTo>
                      <a:pt x="173" y="378"/>
                    </a:lnTo>
                    <a:lnTo>
                      <a:pt x="173" y="379"/>
                    </a:lnTo>
                    <a:lnTo>
                      <a:pt x="173" y="381"/>
                    </a:lnTo>
                    <a:lnTo>
                      <a:pt x="171" y="381"/>
                    </a:lnTo>
                    <a:lnTo>
                      <a:pt x="171" y="383"/>
                    </a:lnTo>
                    <a:lnTo>
                      <a:pt x="169" y="384"/>
                    </a:lnTo>
                    <a:lnTo>
                      <a:pt x="169" y="386"/>
                    </a:lnTo>
                    <a:lnTo>
                      <a:pt x="169" y="388"/>
                    </a:lnTo>
                    <a:lnTo>
                      <a:pt x="169" y="389"/>
                    </a:lnTo>
                    <a:lnTo>
                      <a:pt x="168" y="391"/>
                    </a:lnTo>
                    <a:lnTo>
                      <a:pt x="166" y="393"/>
                    </a:lnTo>
                    <a:lnTo>
                      <a:pt x="166" y="391"/>
                    </a:lnTo>
                    <a:lnTo>
                      <a:pt x="166" y="389"/>
                    </a:lnTo>
                    <a:lnTo>
                      <a:pt x="164" y="388"/>
                    </a:lnTo>
                    <a:lnTo>
                      <a:pt x="164" y="389"/>
                    </a:lnTo>
                    <a:lnTo>
                      <a:pt x="162" y="391"/>
                    </a:lnTo>
                    <a:lnTo>
                      <a:pt x="161" y="391"/>
                    </a:lnTo>
                    <a:lnTo>
                      <a:pt x="162" y="389"/>
                    </a:lnTo>
                    <a:lnTo>
                      <a:pt x="162" y="388"/>
                    </a:lnTo>
                    <a:lnTo>
                      <a:pt x="161" y="388"/>
                    </a:lnTo>
                    <a:lnTo>
                      <a:pt x="159" y="388"/>
                    </a:lnTo>
                    <a:lnTo>
                      <a:pt x="157" y="389"/>
                    </a:lnTo>
                    <a:lnTo>
                      <a:pt x="156" y="389"/>
                    </a:lnTo>
                    <a:lnTo>
                      <a:pt x="154" y="389"/>
                    </a:lnTo>
                    <a:lnTo>
                      <a:pt x="154" y="391"/>
                    </a:lnTo>
                    <a:lnTo>
                      <a:pt x="152" y="391"/>
                    </a:lnTo>
                    <a:lnTo>
                      <a:pt x="152" y="393"/>
                    </a:lnTo>
                    <a:lnTo>
                      <a:pt x="154" y="398"/>
                    </a:lnTo>
                    <a:lnTo>
                      <a:pt x="152" y="401"/>
                    </a:lnTo>
                    <a:lnTo>
                      <a:pt x="152" y="403"/>
                    </a:lnTo>
                    <a:lnTo>
                      <a:pt x="152" y="406"/>
                    </a:lnTo>
                    <a:lnTo>
                      <a:pt x="151" y="406"/>
                    </a:lnTo>
                    <a:lnTo>
                      <a:pt x="151" y="405"/>
                    </a:lnTo>
                    <a:lnTo>
                      <a:pt x="151" y="403"/>
                    </a:lnTo>
                    <a:lnTo>
                      <a:pt x="149" y="403"/>
                    </a:lnTo>
                    <a:lnTo>
                      <a:pt x="147" y="401"/>
                    </a:lnTo>
                    <a:lnTo>
                      <a:pt x="147" y="403"/>
                    </a:lnTo>
                    <a:lnTo>
                      <a:pt x="149" y="405"/>
                    </a:lnTo>
                    <a:lnTo>
                      <a:pt x="149" y="406"/>
                    </a:lnTo>
                    <a:lnTo>
                      <a:pt x="147" y="406"/>
                    </a:lnTo>
                    <a:lnTo>
                      <a:pt x="147" y="410"/>
                    </a:lnTo>
                    <a:lnTo>
                      <a:pt x="145" y="411"/>
                    </a:lnTo>
                    <a:lnTo>
                      <a:pt x="145" y="410"/>
                    </a:lnTo>
                    <a:lnTo>
                      <a:pt x="145" y="408"/>
                    </a:lnTo>
                    <a:lnTo>
                      <a:pt x="145" y="406"/>
                    </a:lnTo>
                    <a:lnTo>
                      <a:pt x="144" y="406"/>
                    </a:lnTo>
                    <a:lnTo>
                      <a:pt x="144" y="408"/>
                    </a:lnTo>
                    <a:lnTo>
                      <a:pt x="144" y="410"/>
                    </a:lnTo>
                    <a:lnTo>
                      <a:pt x="144" y="408"/>
                    </a:lnTo>
                    <a:lnTo>
                      <a:pt x="142" y="408"/>
                    </a:lnTo>
                    <a:lnTo>
                      <a:pt x="142" y="410"/>
                    </a:lnTo>
                    <a:lnTo>
                      <a:pt x="142" y="411"/>
                    </a:lnTo>
                    <a:lnTo>
                      <a:pt x="144" y="413"/>
                    </a:lnTo>
                    <a:lnTo>
                      <a:pt x="144" y="415"/>
                    </a:lnTo>
                    <a:lnTo>
                      <a:pt x="142" y="415"/>
                    </a:lnTo>
                    <a:lnTo>
                      <a:pt x="140" y="411"/>
                    </a:lnTo>
                    <a:lnTo>
                      <a:pt x="139" y="411"/>
                    </a:lnTo>
                    <a:lnTo>
                      <a:pt x="139" y="413"/>
                    </a:lnTo>
                    <a:lnTo>
                      <a:pt x="139" y="415"/>
                    </a:lnTo>
                    <a:lnTo>
                      <a:pt x="139" y="417"/>
                    </a:lnTo>
                    <a:lnTo>
                      <a:pt x="137" y="420"/>
                    </a:lnTo>
                    <a:lnTo>
                      <a:pt x="135" y="420"/>
                    </a:lnTo>
                    <a:lnTo>
                      <a:pt x="135" y="422"/>
                    </a:lnTo>
                    <a:lnTo>
                      <a:pt x="132" y="425"/>
                    </a:lnTo>
                    <a:lnTo>
                      <a:pt x="134" y="427"/>
                    </a:lnTo>
                    <a:lnTo>
                      <a:pt x="132" y="427"/>
                    </a:lnTo>
                    <a:lnTo>
                      <a:pt x="130" y="425"/>
                    </a:lnTo>
                    <a:lnTo>
                      <a:pt x="130" y="423"/>
                    </a:lnTo>
                    <a:lnTo>
                      <a:pt x="130" y="422"/>
                    </a:lnTo>
                    <a:lnTo>
                      <a:pt x="129" y="420"/>
                    </a:lnTo>
                    <a:lnTo>
                      <a:pt x="127" y="420"/>
                    </a:lnTo>
                    <a:lnTo>
                      <a:pt x="127" y="422"/>
                    </a:lnTo>
                    <a:lnTo>
                      <a:pt x="125" y="422"/>
                    </a:lnTo>
                    <a:lnTo>
                      <a:pt x="125" y="420"/>
                    </a:lnTo>
                    <a:lnTo>
                      <a:pt x="123" y="423"/>
                    </a:lnTo>
                    <a:lnTo>
                      <a:pt x="123" y="422"/>
                    </a:lnTo>
                    <a:lnTo>
                      <a:pt x="123" y="423"/>
                    </a:lnTo>
                    <a:lnTo>
                      <a:pt x="122" y="425"/>
                    </a:lnTo>
                    <a:lnTo>
                      <a:pt x="122" y="427"/>
                    </a:lnTo>
                    <a:lnTo>
                      <a:pt x="122" y="428"/>
                    </a:lnTo>
                    <a:lnTo>
                      <a:pt x="120" y="428"/>
                    </a:lnTo>
                    <a:lnTo>
                      <a:pt x="120" y="427"/>
                    </a:lnTo>
                    <a:lnTo>
                      <a:pt x="118" y="427"/>
                    </a:lnTo>
                    <a:lnTo>
                      <a:pt x="118" y="425"/>
                    </a:lnTo>
                    <a:lnTo>
                      <a:pt x="118" y="423"/>
                    </a:lnTo>
                    <a:lnTo>
                      <a:pt x="118" y="422"/>
                    </a:lnTo>
                    <a:lnTo>
                      <a:pt x="118" y="420"/>
                    </a:lnTo>
                    <a:lnTo>
                      <a:pt x="118" y="418"/>
                    </a:lnTo>
                    <a:lnTo>
                      <a:pt x="117" y="418"/>
                    </a:lnTo>
                    <a:lnTo>
                      <a:pt x="117" y="417"/>
                    </a:lnTo>
                    <a:lnTo>
                      <a:pt x="117" y="415"/>
                    </a:lnTo>
                    <a:lnTo>
                      <a:pt x="117" y="413"/>
                    </a:lnTo>
                    <a:lnTo>
                      <a:pt x="115" y="413"/>
                    </a:lnTo>
                    <a:lnTo>
                      <a:pt x="115" y="415"/>
                    </a:lnTo>
                    <a:lnTo>
                      <a:pt x="115" y="418"/>
                    </a:lnTo>
                    <a:lnTo>
                      <a:pt x="113" y="420"/>
                    </a:lnTo>
                    <a:lnTo>
                      <a:pt x="112" y="422"/>
                    </a:lnTo>
                    <a:lnTo>
                      <a:pt x="110" y="423"/>
                    </a:lnTo>
                    <a:lnTo>
                      <a:pt x="108" y="425"/>
                    </a:lnTo>
                    <a:lnTo>
                      <a:pt x="108" y="428"/>
                    </a:lnTo>
                    <a:lnTo>
                      <a:pt x="108" y="427"/>
                    </a:lnTo>
                    <a:lnTo>
                      <a:pt x="107" y="427"/>
                    </a:lnTo>
                    <a:lnTo>
                      <a:pt x="107" y="428"/>
                    </a:lnTo>
                    <a:lnTo>
                      <a:pt x="107" y="430"/>
                    </a:lnTo>
                    <a:lnTo>
                      <a:pt x="107" y="433"/>
                    </a:lnTo>
                    <a:lnTo>
                      <a:pt x="107" y="435"/>
                    </a:lnTo>
                    <a:lnTo>
                      <a:pt x="105" y="435"/>
                    </a:lnTo>
                    <a:lnTo>
                      <a:pt x="105" y="437"/>
                    </a:lnTo>
                    <a:lnTo>
                      <a:pt x="105" y="439"/>
                    </a:lnTo>
                    <a:lnTo>
                      <a:pt x="107" y="439"/>
                    </a:lnTo>
                    <a:lnTo>
                      <a:pt x="107" y="440"/>
                    </a:lnTo>
                    <a:lnTo>
                      <a:pt x="108" y="442"/>
                    </a:lnTo>
                    <a:lnTo>
                      <a:pt x="110" y="444"/>
                    </a:lnTo>
                    <a:lnTo>
                      <a:pt x="110" y="447"/>
                    </a:lnTo>
                    <a:lnTo>
                      <a:pt x="112" y="447"/>
                    </a:lnTo>
                    <a:lnTo>
                      <a:pt x="112" y="449"/>
                    </a:lnTo>
                    <a:lnTo>
                      <a:pt x="112" y="450"/>
                    </a:lnTo>
                    <a:lnTo>
                      <a:pt x="110" y="450"/>
                    </a:lnTo>
                    <a:lnTo>
                      <a:pt x="110" y="452"/>
                    </a:lnTo>
                    <a:lnTo>
                      <a:pt x="108" y="452"/>
                    </a:lnTo>
                    <a:lnTo>
                      <a:pt x="107" y="450"/>
                    </a:lnTo>
                    <a:lnTo>
                      <a:pt x="105" y="452"/>
                    </a:lnTo>
                    <a:lnTo>
                      <a:pt x="105" y="454"/>
                    </a:lnTo>
                    <a:lnTo>
                      <a:pt x="103" y="455"/>
                    </a:lnTo>
                    <a:lnTo>
                      <a:pt x="101" y="455"/>
                    </a:lnTo>
                    <a:lnTo>
                      <a:pt x="101" y="457"/>
                    </a:lnTo>
                    <a:lnTo>
                      <a:pt x="101" y="459"/>
                    </a:lnTo>
                    <a:lnTo>
                      <a:pt x="101" y="461"/>
                    </a:lnTo>
                    <a:lnTo>
                      <a:pt x="101" y="462"/>
                    </a:lnTo>
                    <a:lnTo>
                      <a:pt x="101" y="464"/>
                    </a:lnTo>
                    <a:lnTo>
                      <a:pt x="103" y="464"/>
                    </a:lnTo>
                    <a:lnTo>
                      <a:pt x="105" y="466"/>
                    </a:lnTo>
                    <a:lnTo>
                      <a:pt x="105" y="467"/>
                    </a:lnTo>
                    <a:lnTo>
                      <a:pt x="103" y="469"/>
                    </a:lnTo>
                    <a:lnTo>
                      <a:pt x="103" y="471"/>
                    </a:lnTo>
                    <a:lnTo>
                      <a:pt x="101" y="472"/>
                    </a:lnTo>
                    <a:lnTo>
                      <a:pt x="101" y="474"/>
                    </a:lnTo>
                    <a:lnTo>
                      <a:pt x="101" y="477"/>
                    </a:lnTo>
                    <a:lnTo>
                      <a:pt x="100" y="479"/>
                    </a:lnTo>
                    <a:lnTo>
                      <a:pt x="98" y="479"/>
                    </a:lnTo>
                    <a:lnTo>
                      <a:pt x="96" y="479"/>
                    </a:lnTo>
                    <a:lnTo>
                      <a:pt x="95" y="481"/>
                    </a:lnTo>
                    <a:lnTo>
                      <a:pt x="95" y="483"/>
                    </a:lnTo>
                    <a:lnTo>
                      <a:pt x="95" y="484"/>
                    </a:lnTo>
                    <a:lnTo>
                      <a:pt x="95" y="489"/>
                    </a:lnTo>
                    <a:lnTo>
                      <a:pt x="95" y="491"/>
                    </a:lnTo>
                    <a:lnTo>
                      <a:pt x="95" y="493"/>
                    </a:lnTo>
                    <a:lnTo>
                      <a:pt x="96" y="494"/>
                    </a:lnTo>
                    <a:lnTo>
                      <a:pt x="96" y="496"/>
                    </a:lnTo>
                    <a:lnTo>
                      <a:pt x="95" y="501"/>
                    </a:lnTo>
                    <a:lnTo>
                      <a:pt x="95" y="506"/>
                    </a:lnTo>
                    <a:lnTo>
                      <a:pt x="95" y="510"/>
                    </a:lnTo>
                    <a:lnTo>
                      <a:pt x="95" y="511"/>
                    </a:lnTo>
                    <a:lnTo>
                      <a:pt x="93" y="513"/>
                    </a:lnTo>
                    <a:lnTo>
                      <a:pt x="91" y="515"/>
                    </a:lnTo>
                    <a:lnTo>
                      <a:pt x="88" y="513"/>
                    </a:lnTo>
                    <a:lnTo>
                      <a:pt x="84" y="511"/>
                    </a:lnTo>
                    <a:lnTo>
                      <a:pt x="81" y="510"/>
                    </a:lnTo>
                    <a:lnTo>
                      <a:pt x="79" y="508"/>
                    </a:lnTo>
                    <a:lnTo>
                      <a:pt x="79" y="503"/>
                    </a:lnTo>
                    <a:lnTo>
                      <a:pt x="79" y="498"/>
                    </a:lnTo>
                    <a:lnTo>
                      <a:pt x="78" y="498"/>
                    </a:lnTo>
                    <a:lnTo>
                      <a:pt x="78" y="496"/>
                    </a:lnTo>
                    <a:lnTo>
                      <a:pt x="76" y="496"/>
                    </a:lnTo>
                    <a:lnTo>
                      <a:pt x="74" y="494"/>
                    </a:lnTo>
                    <a:lnTo>
                      <a:pt x="69" y="491"/>
                    </a:lnTo>
                    <a:lnTo>
                      <a:pt x="69" y="489"/>
                    </a:lnTo>
                    <a:lnTo>
                      <a:pt x="68" y="489"/>
                    </a:lnTo>
                    <a:lnTo>
                      <a:pt x="66" y="489"/>
                    </a:lnTo>
                    <a:lnTo>
                      <a:pt x="64" y="488"/>
                    </a:lnTo>
                    <a:lnTo>
                      <a:pt x="62" y="484"/>
                    </a:lnTo>
                    <a:lnTo>
                      <a:pt x="61" y="481"/>
                    </a:lnTo>
                    <a:lnTo>
                      <a:pt x="61" y="474"/>
                    </a:lnTo>
                    <a:lnTo>
                      <a:pt x="61" y="471"/>
                    </a:lnTo>
                    <a:lnTo>
                      <a:pt x="59" y="467"/>
                    </a:lnTo>
                    <a:lnTo>
                      <a:pt x="59" y="466"/>
                    </a:lnTo>
                    <a:lnTo>
                      <a:pt x="57" y="464"/>
                    </a:lnTo>
                    <a:lnTo>
                      <a:pt x="54" y="452"/>
                    </a:lnTo>
                    <a:lnTo>
                      <a:pt x="54" y="450"/>
                    </a:lnTo>
                    <a:lnTo>
                      <a:pt x="54" y="449"/>
                    </a:lnTo>
                    <a:lnTo>
                      <a:pt x="52" y="449"/>
                    </a:lnTo>
                    <a:lnTo>
                      <a:pt x="51" y="440"/>
                    </a:lnTo>
                    <a:lnTo>
                      <a:pt x="47" y="430"/>
                    </a:lnTo>
                    <a:lnTo>
                      <a:pt x="46" y="427"/>
                    </a:lnTo>
                    <a:lnTo>
                      <a:pt x="40" y="408"/>
                    </a:lnTo>
                    <a:lnTo>
                      <a:pt x="40" y="406"/>
                    </a:lnTo>
                    <a:lnTo>
                      <a:pt x="35" y="389"/>
                    </a:lnTo>
                    <a:lnTo>
                      <a:pt x="34" y="386"/>
                    </a:lnTo>
                    <a:lnTo>
                      <a:pt x="32" y="381"/>
                    </a:lnTo>
                    <a:lnTo>
                      <a:pt x="24" y="350"/>
                    </a:lnTo>
                    <a:lnTo>
                      <a:pt x="18" y="335"/>
                    </a:lnTo>
                    <a:lnTo>
                      <a:pt x="8" y="306"/>
                    </a:lnTo>
                    <a:lnTo>
                      <a:pt x="1" y="284"/>
                    </a:lnTo>
                    <a:lnTo>
                      <a:pt x="0" y="276"/>
                    </a:lnTo>
                    <a:lnTo>
                      <a:pt x="3" y="274"/>
                    </a:lnTo>
                    <a:lnTo>
                      <a:pt x="3" y="273"/>
                    </a:lnTo>
                    <a:lnTo>
                      <a:pt x="5" y="271"/>
                    </a:lnTo>
                    <a:lnTo>
                      <a:pt x="7" y="271"/>
                    </a:lnTo>
                    <a:lnTo>
                      <a:pt x="10" y="273"/>
                    </a:lnTo>
                    <a:lnTo>
                      <a:pt x="12" y="274"/>
                    </a:lnTo>
                    <a:lnTo>
                      <a:pt x="12" y="278"/>
                    </a:lnTo>
                    <a:lnTo>
                      <a:pt x="13" y="279"/>
                    </a:lnTo>
                    <a:lnTo>
                      <a:pt x="15" y="281"/>
                    </a:lnTo>
                    <a:lnTo>
                      <a:pt x="17" y="281"/>
                    </a:lnTo>
                    <a:lnTo>
                      <a:pt x="17" y="279"/>
                    </a:lnTo>
                    <a:lnTo>
                      <a:pt x="18" y="279"/>
                    </a:lnTo>
                    <a:lnTo>
                      <a:pt x="17" y="278"/>
                    </a:lnTo>
                    <a:lnTo>
                      <a:pt x="17" y="269"/>
                    </a:lnTo>
                    <a:lnTo>
                      <a:pt x="15" y="264"/>
                    </a:lnTo>
                    <a:lnTo>
                      <a:pt x="13" y="262"/>
                    </a:lnTo>
                    <a:lnTo>
                      <a:pt x="13" y="261"/>
                    </a:lnTo>
                    <a:lnTo>
                      <a:pt x="15" y="259"/>
                    </a:lnTo>
                    <a:lnTo>
                      <a:pt x="15" y="257"/>
                    </a:lnTo>
                    <a:lnTo>
                      <a:pt x="18" y="257"/>
                    </a:lnTo>
                    <a:lnTo>
                      <a:pt x="18" y="259"/>
                    </a:lnTo>
                    <a:lnTo>
                      <a:pt x="20" y="259"/>
                    </a:lnTo>
                    <a:lnTo>
                      <a:pt x="22" y="261"/>
                    </a:lnTo>
                    <a:lnTo>
                      <a:pt x="25" y="261"/>
                    </a:lnTo>
                    <a:lnTo>
                      <a:pt x="27" y="261"/>
                    </a:lnTo>
                    <a:lnTo>
                      <a:pt x="27" y="259"/>
                    </a:lnTo>
                    <a:lnTo>
                      <a:pt x="27" y="257"/>
                    </a:lnTo>
                    <a:lnTo>
                      <a:pt x="25" y="256"/>
                    </a:lnTo>
                    <a:lnTo>
                      <a:pt x="25" y="254"/>
                    </a:lnTo>
                    <a:lnTo>
                      <a:pt x="24" y="254"/>
                    </a:lnTo>
                    <a:lnTo>
                      <a:pt x="22" y="252"/>
                    </a:lnTo>
                    <a:lnTo>
                      <a:pt x="18" y="250"/>
                    </a:lnTo>
                    <a:lnTo>
                      <a:pt x="17" y="247"/>
                    </a:lnTo>
                    <a:lnTo>
                      <a:pt x="18" y="245"/>
                    </a:lnTo>
                    <a:lnTo>
                      <a:pt x="18" y="242"/>
                    </a:lnTo>
                    <a:lnTo>
                      <a:pt x="18" y="240"/>
                    </a:lnTo>
                    <a:lnTo>
                      <a:pt x="20" y="239"/>
                    </a:lnTo>
                    <a:lnTo>
                      <a:pt x="24" y="228"/>
                    </a:lnTo>
                    <a:lnTo>
                      <a:pt x="25" y="228"/>
                    </a:lnTo>
                    <a:lnTo>
                      <a:pt x="29" y="222"/>
                    </a:lnTo>
                    <a:lnTo>
                      <a:pt x="30" y="222"/>
                    </a:lnTo>
                    <a:lnTo>
                      <a:pt x="32" y="215"/>
                    </a:lnTo>
                    <a:lnTo>
                      <a:pt x="30" y="213"/>
                    </a:lnTo>
                    <a:lnTo>
                      <a:pt x="30" y="212"/>
                    </a:lnTo>
                    <a:lnTo>
                      <a:pt x="30" y="210"/>
                    </a:lnTo>
                    <a:lnTo>
                      <a:pt x="30" y="208"/>
                    </a:lnTo>
                    <a:lnTo>
                      <a:pt x="32" y="205"/>
                    </a:lnTo>
                    <a:lnTo>
                      <a:pt x="34" y="203"/>
                    </a:lnTo>
                    <a:lnTo>
                      <a:pt x="35" y="201"/>
                    </a:lnTo>
                    <a:lnTo>
                      <a:pt x="37" y="200"/>
                    </a:lnTo>
                    <a:lnTo>
                      <a:pt x="37" y="198"/>
                    </a:lnTo>
                    <a:lnTo>
                      <a:pt x="37" y="196"/>
                    </a:lnTo>
                    <a:lnTo>
                      <a:pt x="37" y="191"/>
                    </a:lnTo>
                    <a:lnTo>
                      <a:pt x="35" y="190"/>
                    </a:lnTo>
                    <a:lnTo>
                      <a:pt x="32" y="190"/>
                    </a:lnTo>
                    <a:lnTo>
                      <a:pt x="30" y="184"/>
                    </a:lnTo>
                    <a:lnTo>
                      <a:pt x="29" y="179"/>
                    </a:lnTo>
                    <a:lnTo>
                      <a:pt x="29" y="176"/>
                    </a:lnTo>
                    <a:lnTo>
                      <a:pt x="32" y="174"/>
                    </a:lnTo>
                    <a:lnTo>
                      <a:pt x="30" y="169"/>
                    </a:lnTo>
                    <a:lnTo>
                      <a:pt x="27" y="167"/>
                    </a:lnTo>
                    <a:lnTo>
                      <a:pt x="27" y="166"/>
                    </a:lnTo>
                    <a:lnTo>
                      <a:pt x="25" y="166"/>
                    </a:lnTo>
                    <a:lnTo>
                      <a:pt x="27" y="149"/>
                    </a:lnTo>
                    <a:lnTo>
                      <a:pt x="29" y="145"/>
                    </a:lnTo>
                    <a:lnTo>
                      <a:pt x="32" y="144"/>
                    </a:lnTo>
                    <a:lnTo>
                      <a:pt x="35" y="137"/>
                    </a:lnTo>
                    <a:lnTo>
                      <a:pt x="32" y="118"/>
                    </a:lnTo>
                    <a:lnTo>
                      <a:pt x="30" y="105"/>
                    </a:lnTo>
                    <a:lnTo>
                      <a:pt x="37" y="83"/>
                    </a:lnTo>
                    <a:lnTo>
                      <a:pt x="46" y="51"/>
                    </a:lnTo>
                    <a:lnTo>
                      <a:pt x="57" y="8"/>
                    </a:lnTo>
                    <a:lnTo>
                      <a:pt x="62" y="7"/>
                    </a:lnTo>
                    <a:lnTo>
                      <a:pt x="69" y="8"/>
                    </a:lnTo>
                    <a:lnTo>
                      <a:pt x="71" y="8"/>
                    </a:lnTo>
                    <a:lnTo>
                      <a:pt x="71" y="10"/>
                    </a:lnTo>
                    <a:lnTo>
                      <a:pt x="73" y="10"/>
                    </a:lnTo>
                    <a:lnTo>
                      <a:pt x="71" y="12"/>
                    </a:lnTo>
                    <a:lnTo>
                      <a:pt x="73" y="12"/>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Freeform 311"/>
              <p:cNvSpPr>
                <a:spLocks noEditPoints="1"/>
              </p:cNvSpPr>
              <p:nvPr/>
            </p:nvSpPr>
            <p:spPr bwMode="auto">
              <a:xfrm>
                <a:off x="8253413" y="2535238"/>
                <a:ext cx="582613" cy="320675"/>
              </a:xfrm>
              <a:custGeom>
                <a:avLst/>
                <a:gdLst>
                  <a:gd name="T0" fmla="*/ 306 w 367"/>
                  <a:gd name="T1" fmla="*/ 194 h 202"/>
                  <a:gd name="T2" fmla="*/ 298 w 367"/>
                  <a:gd name="T3" fmla="*/ 183 h 202"/>
                  <a:gd name="T4" fmla="*/ 296 w 367"/>
                  <a:gd name="T5" fmla="*/ 173 h 202"/>
                  <a:gd name="T6" fmla="*/ 133 w 367"/>
                  <a:gd name="T7" fmla="*/ 31 h 202"/>
                  <a:gd name="T8" fmla="*/ 227 w 367"/>
                  <a:gd name="T9" fmla="*/ 12 h 202"/>
                  <a:gd name="T10" fmla="*/ 284 w 367"/>
                  <a:gd name="T11" fmla="*/ 21 h 202"/>
                  <a:gd name="T12" fmla="*/ 315 w 367"/>
                  <a:gd name="T13" fmla="*/ 129 h 202"/>
                  <a:gd name="T14" fmla="*/ 338 w 367"/>
                  <a:gd name="T15" fmla="*/ 134 h 202"/>
                  <a:gd name="T16" fmla="*/ 367 w 367"/>
                  <a:gd name="T17" fmla="*/ 136 h 202"/>
                  <a:gd name="T18" fmla="*/ 362 w 367"/>
                  <a:gd name="T19" fmla="*/ 175 h 202"/>
                  <a:gd name="T20" fmla="*/ 327 w 367"/>
                  <a:gd name="T21" fmla="*/ 192 h 202"/>
                  <a:gd name="T22" fmla="*/ 313 w 367"/>
                  <a:gd name="T23" fmla="*/ 197 h 202"/>
                  <a:gd name="T24" fmla="*/ 313 w 367"/>
                  <a:gd name="T25" fmla="*/ 185 h 202"/>
                  <a:gd name="T26" fmla="*/ 306 w 367"/>
                  <a:gd name="T27" fmla="*/ 182 h 202"/>
                  <a:gd name="T28" fmla="*/ 308 w 367"/>
                  <a:gd name="T29" fmla="*/ 165 h 202"/>
                  <a:gd name="T30" fmla="*/ 301 w 367"/>
                  <a:gd name="T31" fmla="*/ 168 h 202"/>
                  <a:gd name="T32" fmla="*/ 296 w 367"/>
                  <a:gd name="T33" fmla="*/ 153 h 202"/>
                  <a:gd name="T34" fmla="*/ 293 w 367"/>
                  <a:gd name="T35" fmla="*/ 168 h 202"/>
                  <a:gd name="T36" fmla="*/ 288 w 367"/>
                  <a:gd name="T37" fmla="*/ 170 h 202"/>
                  <a:gd name="T38" fmla="*/ 277 w 367"/>
                  <a:gd name="T39" fmla="*/ 160 h 202"/>
                  <a:gd name="T40" fmla="*/ 271 w 367"/>
                  <a:gd name="T41" fmla="*/ 143 h 202"/>
                  <a:gd name="T42" fmla="*/ 271 w 367"/>
                  <a:gd name="T43" fmla="*/ 129 h 202"/>
                  <a:gd name="T44" fmla="*/ 271 w 367"/>
                  <a:gd name="T45" fmla="*/ 121 h 202"/>
                  <a:gd name="T46" fmla="*/ 260 w 367"/>
                  <a:gd name="T47" fmla="*/ 124 h 202"/>
                  <a:gd name="T48" fmla="*/ 266 w 367"/>
                  <a:gd name="T49" fmla="*/ 107 h 202"/>
                  <a:gd name="T50" fmla="*/ 262 w 367"/>
                  <a:gd name="T51" fmla="*/ 97 h 202"/>
                  <a:gd name="T52" fmla="*/ 255 w 367"/>
                  <a:gd name="T53" fmla="*/ 105 h 202"/>
                  <a:gd name="T54" fmla="*/ 255 w 367"/>
                  <a:gd name="T55" fmla="*/ 87 h 202"/>
                  <a:gd name="T56" fmla="*/ 267 w 367"/>
                  <a:gd name="T57" fmla="*/ 85 h 202"/>
                  <a:gd name="T58" fmla="*/ 264 w 367"/>
                  <a:gd name="T59" fmla="*/ 85 h 202"/>
                  <a:gd name="T60" fmla="*/ 255 w 367"/>
                  <a:gd name="T61" fmla="*/ 68 h 202"/>
                  <a:gd name="T62" fmla="*/ 262 w 367"/>
                  <a:gd name="T63" fmla="*/ 48 h 202"/>
                  <a:gd name="T64" fmla="*/ 269 w 367"/>
                  <a:gd name="T65" fmla="*/ 39 h 202"/>
                  <a:gd name="T66" fmla="*/ 269 w 367"/>
                  <a:gd name="T67" fmla="*/ 22 h 202"/>
                  <a:gd name="T68" fmla="*/ 264 w 367"/>
                  <a:gd name="T69" fmla="*/ 34 h 202"/>
                  <a:gd name="T70" fmla="*/ 254 w 367"/>
                  <a:gd name="T71" fmla="*/ 50 h 202"/>
                  <a:gd name="T72" fmla="*/ 249 w 367"/>
                  <a:gd name="T73" fmla="*/ 50 h 202"/>
                  <a:gd name="T74" fmla="*/ 244 w 367"/>
                  <a:gd name="T75" fmla="*/ 61 h 202"/>
                  <a:gd name="T76" fmla="*/ 238 w 367"/>
                  <a:gd name="T77" fmla="*/ 75 h 202"/>
                  <a:gd name="T78" fmla="*/ 247 w 367"/>
                  <a:gd name="T79" fmla="*/ 85 h 202"/>
                  <a:gd name="T80" fmla="*/ 245 w 367"/>
                  <a:gd name="T81" fmla="*/ 102 h 202"/>
                  <a:gd name="T82" fmla="*/ 244 w 367"/>
                  <a:gd name="T83" fmla="*/ 119 h 202"/>
                  <a:gd name="T84" fmla="*/ 250 w 367"/>
                  <a:gd name="T85" fmla="*/ 138 h 202"/>
                  <a:gd name="T86" fmla="*/ 264 w 367"/>
                  <a:gd name="T87" fmla="*/ 156 h 202"/>
                  <a:gd name="T88" fmla="*/ 271 w 367"/>
                  <a:gd name="T89" fmla="*/ 178 h 202"/>
                  <a:gd name="T90" fmla="*/ 276 w 367"/>
                  <a:gd name="T91" fmla="*/ 194 h 202"/>
                  <a:gd name="T92" fmla="*/ 264 w 367"/>
                  <a:gd name="T93" fmla="*/ 190 h 202"/>
                  <a:gd name="T94" fmla="*/ 249 w 367"/>
                  <a:gd name="T95" fmla="*/ 180 h 202"/>
                  <a:gd name="T96" fmla="*/ 235 w 367"/>
                  <a:gd name="T97" fmla="*/ 175 h 202"/>
                  <a:gd name="T98" fmla="*/ 221 w 367"/>
                  <a:gd name="T99" fmla="*/ 173 h 202"/>
                  <a:gd name="T100" fmla="*/ 210 w 367"/>
                  <a:gd name="T101" fmla="*/ 166 h 202"/>
                  <a:gd name="T102" fmla="*/ 196 w 367"/>
                  <a:gd name="T103" fmla="*/ 166 h 202"/>
                  <a:gd name="T104" fmla="*/ 199 w 367"/>
                  <a:gd name="T105" fmla="*/ 146 h 202"/>
                  <a:gd name="T106" fmla="*/ 208 w 367"/>
                  <a:gd name="T107" fmla="*/ 119 h 202"/>
                  <a:gd name="T108" fmla="*/ 189 w 367"/>
                  <a:gd name="T109" fmla="*/ 107 h 202"/>
                  <a:gd name="T110" fmla="*/ 161 w 367"/>
                  <a:gd name="T111" fmla="*/ 92 h 202"/>
                  <a:gd name="T112" fmla="*/ 138 w 367"/>
                  <a:gd name="T113" fmla="*/ 75 h 202"/>
                  <a:gd name="T114" fmla="*/ 108 w 367"/>
                  <a:gd name="T115" fmla="*/ 43 h 202"/>
                  <a:gd name="T116" fmla="*/ 81 w 367"/>
                  <a:gd name="T117" fmla="*/ 58 h 202"/>
                  <a:gd name="T118" fmla="*/ 39 w 367"/>
                  <a:gd name="T119" fmla="*/ 78 h 202"/>
                  <a:gd name="T120" fmla="*/ 0 w 367"/>
                  <a:gd name="T121" fmla="*/ 5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7" h="202">
                    <a:moveTo>
                      <a:pt x="306" y="199"/>
                    </a:moveTo>
                    <a:lnTo>
                      <a:pt x="304" y="199"/>
                    </a:lnTo>
                    <a:lnTo>
                      <a:pt x="303" y="199"/>
                    </a:lnTo>
                    <a:lnTo>
                      <a:pt x="303" y="200"/>
                    </a:lnTo>
                    <a:lnTo>
                      <a:pt x="301" y="200"/>
                    </a:lnTo>
                    <a:lnTo>
                      <a:pt x="299" y="197"/>
                    </a:lnTo>
                    <a:lnTo>
                      <a:pt x="299" y="195"/>
                    </a:lnTo>
                    <a:lnTo>
                      <a:pt x="299" y="194"/>
                    </a:lnTo>
                    <a:lnTo>
                      <a:pt x="299" y="192"/>
                    </a:lnTo>
                    <a:lnTo>
                      <a:pt x="301" y="190"/>
                    </a:lnTo>
                    <a:lnTo>
                      <a:pt x="303" y="190"/>
                    </a:lnTo>
                    <a:lnTo>
                      <a:pt x="304" y="192"/>
                    </a:lnTo>
                    <a:lnTo>
                      <a:pt x="306" y="192"/>
                    </a:lnTo>
                    <a:lnTo>
                      <a:pt x="306" y="194"/>
                    </a:lnTo>
                    <a:lnTo>
                      <a:pt x="304" y="194"/>
                    </a:lnTo>
                    <a:lnTo>
                      <a:pt x="304" y="195"/>
                    </a:lnTo>
                    <a:lnTo>
                      <a:pt x="304" y="197"/>
                    </a:lnTo>
                    <a:lnTo>
                      <a:pt x="306" y="199"/>
                    </a:lnTo>
                    <a:close/>
                    <a:moveTo>
                      <a:pt x="299" y="180"/>
                    </a:moveTo>
                    <a:lnTo>
                      <a:pt x="299" y="182"/>
                    </a:lnTo>
                    <a:lnTo>
                      <a:pt x="299" y="183"/>
                    </a:lnTo>
                    <a:lnTo>
                      <a:pt x="301" y="183"/>
                    </a:lnTo>
                    <a:lnTo>
                      <a:pt x="301" y="185"/>
                    </a:lnTo>
                    <a:lnTo>
                      <a:pt x="301" y="187"/>
                    </a:lnTo>
                    <a:lnTo>
                      <a:pt x="299" y="187"/>
                    </a:lnTo>
                    <a:lnTo>
                      <a:pt x="298" y="185"/>
                    </a:lnTo>
                    <a:lnTo>
                      <a:pt x="296" y="185"/>
                    </a:lnTo>
                    <a:lnTo>
                      <a:pt x="298" y="183"/>
                    </a:lnTo>
                    <a:lnTo>
                      <a:pt x="298" y="182"/>
                    </a:lnTo>
                    <a:lnTo>
                      <a:pt x="296" y="182"/>
                    </a:lnTo>
                    <a:lnTo>
                      <a:pt x="294" y="182"/>
                    </a:lnTo>
                    <a:lnTo>
                      <a:pt x="294" y="183"/>
                    </a:lnTo>
                    <a:lnTo>
                      <a:pt x="293" y="182"/>
                    </a:lnTo>
                    <a:lnTo>
                      <a:pt x="294" y="182"/>
                    </a:lnTo>
                    <a:lnTo>
                      <a:pt x="294" y="180"/>
                    </a:lnTo>
                    <a:lnTo>
                      <a:pt x="293" y="180"/>
                    </a:lnTo>
                    <a:lnTo>
                      <a:pt x="293" y="178"/>
                    </a:lnTo>
                    <a:lnTo>
                      <a:pt x="293" y="175"/>
                    </a:lnTo>
                    <a:lnTo>
                      <a:pt x="293" y="173"/>
                    </a:lnTo>
                    <a:lnTo>
                      <a:pt x="294" y="173"/>
                    </a:lnTo>
                    <a:lnTo>
                      <a:pt x="294" y="172"/>
                    </a:lnTo>
                    <a:lnTo>
                      <a:pt x="296" y="173"/>
                    </a:lnTo>
                    <a:lnTo>
                      <a:pt x="298" y="175"/>
                    </a:lnTo>
                    <a:lnTo>
                      <a:pt x="298" y="177"/>
                    </a:lnTo>
                    <a:lnTo>
                      <a:pt x="298" y="178"/>
                    </a:lnTo>
                    <a:lnTo>
                      <a:pt x="299" y="180"/>
                    </a:lnTo>
                    <a:close/>
                    <a:moveTo>
                      <a:pt x="86" y="39"/>
                    </a:moveTo>
                    <a:lnTo>
                      <a:pt x="91" y="39"/>
                    </a:lnTo>
                    <a:lnTo>
                      <a:pt x="93" y="38"/>
                    </a:lnTo>
                    <a:lnTo>
                      <a:pt x="94" y="38"/>
                    </a:lnTo>
                    <a:lnTo>
                      <a:pt x="96" y="38"/>
                    </a:lnTo>
                    <a:lnTo>
                      <a:pt x="105" y="36"/>
                    </a:lnTo>
                    <a:lnTo>
                      <a:pt x="106" y="36"/>
                    </a:lnTo>
                    <a:lnTo>
                      <a:pt x="130" y="31"/>
                    </a:lnTo>
                    <a:lnTo>
                      <a:pt x="132" y="31"/>
                    </a:lnTo>
                    <a:lnTo>
                      <a:pt x="133" y="31"/>
                    </a:lnTo>
                    <a:lnTo>
                      <a:pt x="137" y="31"/>
                    </a:lnTo>
                    <a:lnTo>
                      <a:pt x="147" y="29"/>
                    </a:lnTo>
                    <a:lnTo>
                      <a:pt x="152" y="28"/>
                    </a:lnTo>
                    <a:lnTo>
                      <a:pt x="169" y="24"/>
                    </a:lnTo>
                    <a:lnTo>
                      <a:pt x="171" y="24"/>
                    </a:lnTo>
                    <a:lnTo>
                      <a:pt x="183" y="21"/>
                    </a:lnTo>
                    <a:lnTo>
                      <a:pt x="184" y="21"/>
                    </a:lnTo>
                    <a:lnTo>
                      <a:pt x="188" y="21"/>
                    </a:lnTo>
                    <a:lnTo>
                      <a:pt x="196" y="19"/>
                    </a:lnTo>
                    <a:lnTo>
                      <a:pt x="203" y="17"/>
                    </a:lnTo>
                    <a:lnTo>
                      <a:pt x="210" y="16"/>
                    </a:lnTo>
                    <a:lnTo>
                      <a:pt x="220" y="14"/>
                    </a:lnTo>
                    <a:lnTo>
                      <a:pt x="225" y="12"/>
                    </a:lnTo>
                    <a:lnTo>
                      <a:pt x="227" y="12"/>
                    </a:lnTo>
                    <a:lnTo>
                      <a:pt x="232" y="11"/>
                    </a:lnTo>
                    <a:lnTo>
                      <a:pt x="233" y="11"/>
                    </a:lnTo>
                    <a:lnTo>
                      <a:pt x="235" y="11"/>
                    </a:lnTo>
                    <a:lnTo>
                      <a:pt x="245" y="9"/>
                    </a:lnTo>
                    <a:lnTo>
                      <a:pt x="247" y="7"/>
                    </a:lnTo>
                    <a:lnTo>
                      <a:pt x="254" y="7"/>
                    </a:lnTo>
                    <a:lnTo>
                      <a:pt x="260" y="6"/>
                    </a:lnTo>
                    <a:lnTo>
                      <a:pt x="262" y="4"/>
                    </a:lnTo>
                    <a:lnTo>
                      <a:pt x="277" y="0"/>
                    </a:lnTo>
                    <a:lnTo>
                      <a:pt x="279" y="0"/>
                    </a:lnTo>
                    <a:lnTo>
                      <a:pt x="279" y="4"/>
                    </a:lnTo>
                    <a:lnTo>
                      <a:pt x="281" y="6"/>
                    </a:lnTo>
                    <a:lnTo>
                      <a:pt x="281" y="11"/>
                    </a:lnTo>
                    <a:lnTo>
                      <a:pt x="284" y="21"/>
                    </a:lnTo>
                    <a:lnTo>
                      <a:pt x="289" y="38"/>
                    </a:lnTo>
                    <a:lnTo>
                      <a:pt x="291" y="48"/>
                    </a:lnTo>
                    <a:lnTo>
                      <a:pt x="293" y="53"/>
                    </a:lnTo>
                    <a:lnTo>
                      <a:pt x="296" y="65"/>
                    </a:lnTo>
                    <a:lnTo>
                      <a:pt x="296" y="67"/>
                    </a:lnTo>
                    <a:lnTo>
                      <a:pt x="304" y="94"/>
                    </a:lnTo>
                    <a:lnTo>
                      <a:pt x="304" y="95"/>
                    </a:lnTo>
                    <a:lnTo>
                      <a:pt x="304" y="97"/>
                    </a:lnTo>
                    <a:lnTo>
                      <a:pt x="306" y="99"/>
                    </a:lnTo>
                    <a:lnTo>
                      <a:pt x="311" y="119"/>
                    </a:lnTo>
                    <a:lnTo>
                      <a:pt x="311" y="121"/>
                    </a:lnTo>
                    <a:lnTo>
                      <a:pt x="313" y="124"/>
                    </a:lnTo>
                    <a:lnTo>
                      <a:pt x="313" y="128"/>
                    </a:lnTo>
                    <a:lnTo>
                      <a:pt x="315" y="129"/>
                    </a:lnTo>
                    <a:lnTo>
                      <a:pt x="315" y="131"/>
                    </a:lnTo>
                    <a:lnTo>
                      <a:pt x="315" y="134"/>
                    </a:lnTo>
                    <a:lnTo>
                      <a:pt x="316" y="138"/>
                    </a:lnTo>
                    <a:lnTo>
                      <a:pt x="318" y="138"/>
                    </a:lnTo>
                    <a:lnTo>
                      <a:pt x="321" y="138"/>
                    </a:lnTo>
                    <a:lnTo>
                      <a:pt x="323" y="138"/>
                    </a:lnTo>
                    <a:lnTo>
                      <a:pt x="325" y="138"/>
                    </a:lnTo>
                    <a:lnTo>
                      <a:pt x="327" y="136"/>
                    </a:lnTo>
                    <a:lnTo>
                      <a:pt x="328" y="136"/>
                    </a:lnTo>
                    <a:lnTo>
                      <a:pt x="330" y="136"/>
                    </a:lnTo>
                    <a:lnTo>
                      <a:pt x="332" y="136"/>
                    </a:lnTo>
                    <a:lnTo>
                      <a:pt x="333" y="136"/>
                    </a:lnTo>
                    <a:lnTo>
                      <a:pt x="337" y="134"/>
                    </a:lnTo>
                    <a:lnTo>
                      <a:pt x="338" y="134"/>
                    </a:lnTo>
                    <a:lnTo>
                      <a:pt x="340" y="134"/>
                    </a:lnTo>
                    <a:lnTo>
                      <a:pt x="342" y="134"/>
                    </a:lnTo>
                    <a:lnTo>
                      <a:pt x="343" y="133"/>
                    </a:lnTo>
                    <a:lnTo>
                      <a:pt x="350" y="133"/>
                    </a:lnTo>
                    <a:lnTo>
                      <a:pt x="355" y="131"/>
                    </a:lnTo>
                    <a:lnTo>
                      <a:pt x="359" y="129"/>
                    </a:lnTo>
                    <a:lnTo>
                      <a:pt x="364" y="129"/>
                    </a:lnTo>
                    <a:lnTo>
                      <a:pt x="365" y="129"/>
                    </a:lnTo>
                    <a:lnTo>
                      <a:pt x="365" y="128"/>
                    </a:lnTo>
                    <a:lnTo>
                      <a:pt x="365" y="129"/>
                    </a:lnTo>
                    <a:lnTo>
                      <a:pt x="367" y="131"/>
                    </a:lnTo>
                    <a:lnTo>
                      <a:pt x="367" y="133"/>
                    </a:lnTo>
                    <a:lnTo>
                      <a:pt x="367" y="134"/>
                    </a:lnTo>
                    <a:lnTo>
                      <a:pt x="367" y="136"/>
                    </a:lnTo>
                    <a:lnTo>
                      <a:pt x="367" y="138"/>
                    </a:lnTo>
                    <a:lnTo>
                      <a:pt x="367" y="139"/>
                    </a:lnTo>
                    <a:lnTo>
                      <a:pt x="367" y="143"/>
                    </a:lnTo>
                    <a:lnTo>
                      <a:pt x="365" y="143"/>
                    </a:lnTo>
                    <a:lnTo>
                      <a:pt x="365" y="144"/>
                    </a:lnTo>
                    <a:lnTo>
                      <a:pt x="365" y="150"/>
                    </a:lnTo>
                    <a:lnTo>
                      <a:pt x="364" y="155"/>
                    </a:lnTo>
                    <a:lnTo>
                      <a:pt x="364" y="158"/>
                    </a:lnTo>
                    <a:lnTo>
                      <a:pt x="364" y="160"/>
                    </a:lnTo>
                    <a:lnTo>
                      <a:pt x="364" y="166"/>
                    </a:lnTo>
                    <a:lnTo>
                      <a:pt x="364" y="170"/>
                    </a:lnTo>
                    <a:lnTo>
                      <a:pt x="364" y="172"/>
                    </a:lnTo>
                    <a:lnTo>
                      <a:pt x="362" y="173"/>
                    </a:lnTo>
                    <a:lnTo>
                      <a:pt x="362" y="175"/>
                    </a:lnTo>
                    <a:lnTo>
                      <a:pt x="362" y="177"/>
                    </a:lnTo>
                    <a:lnTo>
                      <a:pt x="362" y="178"/>
                    </a:lnTo>
                    <a:lnTo>
                      <a:pt x="360" y="178"/>
                    </a:lnTo>
                    <a:lnTo>
                      <a:pt x="352" y="182"/>
                    </a:lnTo>
                    <a:lnTo>
                      <a:pt x="350" y="182"/>
                    </a:lnTo>
                    <a:lnTo>
                      <a:pt x="347" y="183"/>
                    </a:lnTo>
                    <a:lnTo>
                      <a:pt x="333" y="188"/>
                    </a:lnTo>
                    <a:lnTo>
                      <a:pt x="332" y="190"/>
                    </a:lnTo>
                    <a:lnTo>
                      <a:pt x="332" y="192"/>
                    </a:lnTo>
                    <a:lnTo>
                      <a:pt x="332" y="194"/>
                    </a:lnTo>
                    <a:lnTo>
                      <a:pt x="330" y="194"/>
                    </a:lnTo>
                    <a:lnTo>
                      <a:pt x="330" y="192"/>
                    </a:lnTo>
                    <a:lnTo>
                      <a:pt x="328" y="192"/>
                    </a:lnTo>
                    <a:lnTo>
                      <a:pt x="327" y="192"/>
                    </a:lnTo>
                    <a:lnTo>
                      <a:pt x="327" y="194"/>
                    </a:lnTo>
                    <a:lnTo>
                      <a:pt x="325" y="194"/>
                    </a:lnTo>
                    <a:lnTo>
                      <a:pt x="323" y="194"/>
                    </a:lnTo>
                    <a:lnTo>
                      <a:pt x="321" y="194"/>
                    </a:lnTo>
                    <a:lnTo>
                      <a:pt x="320" y="195"/>
                    </a:lnTo>
                    <a:lnTo>
                      <a:pt x="320" y="197"/>
                    </a:lnTo>
                    <a:lnTo>
                      <a:pt x="318" y="197"/>
                    </a:lnTo>
                    <a:lnTo>
                      <a:pt x="318" y="199"/>
                    </a:lnTo>
                    <a:lnTo>
                      <a:pt x="318" y="200"/>
                    </a:lnTo>
                    <a:lnTo>
                      <a:pt x="316" y="200"/>
                    </a:lnTo>
                    <a:lnTo>
                      <a:pt x="315" y="202"/>
                    </a:lnTo>
                    <a:lnTo>
                      <a:pt x="313" y="200"/>
                    </a:lnTo>
                    <a:lnTo>
                      <a:pt x="313" y="199"/>
                    </a:lnTo>
                    <a:lnTo>
                      <a:pt x="313" y="197"/>
                    </a:lnTo>
                    <a:lnTo>
                      <a:pt x="313" y="195"/>
                    </a:lnTo>
                    <a:lnTo>
                      <a:pt x="313" y="192"/>
                    </a:lnTo>
                    <a:lnTo>
                      <a:pt x="313" y="190"/>
                    </a:lnTo>
                    <a:lnTo>
                      <a:pt x="313" y="188"/>
                    </a:lnTo>
                    <a:lnTo>
                      <a:pt x="313" y="187"/>
                    </a:lnTo>
                    <a:lnTo>
                      <a:pt x="315" y="187"/>
                    </a:lnTo>
                    <a:lnTo>
                      <a:pt x="315" y="188"/>
                    </a:lnTo>
                    <a:lnTo>
                      <a:pt x="315" y="187"/>
                    </a:lnTo>
                    <a:lnTo>
                      <a:pt x="316" y="187"/>
                    </a:lnTo>
                    <a:lnTo>
                      <a:pt x="316" y="185"/>
                    </a:lnTo>
                    <a:lnTo>
                      <a:pt x="316" y="183"/>
                    </a:lnTo>
                    <a:lnTo>
                      <a:pt x="315" y="183"/>
                    </a:lnTo>
                    <a:lnTo>
                      <a:pt x="313" y="183"/>
                    </a:lnTo>
                    <a:lnTo>
                      <a:pt x="313" y="185"/>
                    </a:lnTo>
                    <a:lnTo>
                      <a:pt x="311" y="185"/>
                    </a:lnTo>
                    <a:lnTo>
                      <a:pt x="311" y="183"/>
                    </a:lnTo>
                    <a:lnTo>
                      <a:pt x="311" y="182"/>
                    </a:lnTo>
                    <a:lnTo>
                      <a:pt x="311" y="180"/>
                    </a:lnTo>
                    <a:lnTo>
                      <a:pt x="313" y="178"/>
                    </a:lnTo>
                    <a:lnTo>
                      <a:pt x="315" y="177"/>
                    </a:lnTo>
                    <a:lnTo>
                      <a:pt x="313" y="175"/>
                    </a:lnTo>
                    <a:lnTo>
                      <a:pt x="311" y="175"/>
                    </a:lnTo>
                    <a:lnTo>
                      <a:pt x="311" y="177"/>
                    </a:lnTo>
                    <a:lnTo>
                      <a:pt x="310" y="177"/>
                    </a:lnTo>
                    <a:lnTo>
                      <a:pt x="308" y="177"/>
                    </a:lnTo>
                    <a:lnTo>
                      <a:pt x="306" y="178"/>
                    </a:lnTo>
                    <a:lnTo>
                      <a:pt x="306" y="180"/>
                    </a:lnTo>
                    <a:lnTo>
                      <a:pt x="306" y="182"/>
                    </a:lnTo>
                    <a:lnTo>
                      <a:pt x="304" y="180"/>
                    </a:lnTo>
                    <a:lnTo>
                      <a:pt x="304" y="178"/>
                    </a:lnTo>
                    <a:lnTo>
                      <a:pt x="303" y="178"/>
                    </a:lnTo>
                    <a:lnTo>
                      <a:pt x="304" y="175"/>
                    </a:lnTo>
                    <a:lnTo>
                      <a:pt x="303" y="175"/>
                    </a:lnTo>
                    <a:lnTo>
                      <a:pt x="303" y="173"/>
                    </a:lnTo>
                    <a:lnTo>
                      <a:pt x="304" y="173"/>
                    </a:lnTo>
                    <a:lnTo>
                      <a:pt x="304" y="172"/>
                    </a:lnTo>
                    <a:lnTo>
                      <a:pt x="308" y="170"/>
                    </a:lnTo>
                    <a:lnTo>
                      <a:pt x="310" y="170"/>
                    </a:lnTo>
                    <a:lnTo>
                      <a:pt x="310" y="168"/>
                    </a:lnTo>
                    <a:lnTo>
                      <a:pt x="311" y="168"/>
                    </a:lnTo>
                    <a:lnTo>
                      <a:pt x="310" y="166"/>
                    </a:lnTo>
                    <a:lnTo>
                      <a:pt x="308" y="165"/>
                    </a:lnTo>
                    <a:lnTo>
                      <a:pt x="306" y="165"/>
                    </a:lnTo>
                    <a:lnTo>
                      <a:pt x="306" y="166"/>
                    </a:lnTo>
                    <a:lnTo>
                      <a:pt x="308" y="166"/>
                    </a:lnTo>
                    <a:lnTo>
                      <a:pt x="306" y="166"/>
                    </a:lnTo>
                    <a:lnTo>
                      <a:pt x="304" y="166"/>
                    </a:lnTo>
                    <a:lnTo>
                      <a:pt x="304" y="165"/>
                    </a:lnTo>
                    <a:lnTo>
                      <a:pt x="304" y="163"/>
                    </a:lnTo>
                    <a:lnTo>
                      <a:pt x="303" y="163"/>
                    </a:lnTo>
                    <a:lnTo>
                      <a:pt x="301" y="163"/>
                    </a:lnTo>
                    <a:lnTo>
                      <a:pt x="301" y="165"/>
                    </a:lnTo>
                    <a:lnTo>
                      <a:pt x="301" y="166"/>
                    </a:lnTo>
                    <a:lnTo>
                      <a:pt x="303" y="166"/>
                    </a:lnTo>
                    <a:lnTo>
                      <a:pt x="301" y="166"/>
                    </a:lnTo>
                    <a:lnTo>
                      <a:pt x="301" y="168"/>
                    </a:lnTo>
                    <a:lnTo>
                      <a:pt x="301" y="166"/>
                    </a:lnTo>
                    <a:lnTo>
                      <a:pt x="299" y="165"/>
                    </a:lnTo>
                    <a:lnTo>
                      <a:pt x="298" y="163"/>
                    </a:lnTo>
                    <a:lnTo>
                      <a:pt x="296" y="161"/>
                    </a:lnTo>
                    <a:lnTo>
                      <a:pt x="296" y="160"/>
                    </a:lnTo>
                    <a:lnTo>
                      <a:pt x="294" y="160"/>
                    </a:lnTo>
                    <a:lnTo>
                      <a:pt x="296" y="160"/>
                    </a:lnTo>
                    <a:lnTo>
                      <a:pt x="298" y="160"/>
                    </a:lnTo>
                    <a:lnTo>
                      <a:pt x="298" y="158"/>
                    </a:lnTo>
                    <a:lnTo>
                      <a:pt x="299" y="158"/>
                    </a:lnTo>
                    <a:lnTo>
                      <a:pt x="299" y="156"/>
                    </a:lnTo>
                    <a:lnTo>
                      <a:pt x="298" y="155"/>
                    </a:lnTo>
                    <a:lnTo>
                      <a:pt x="298" y="153"/>
                    </a:lnTo>
                    <a:lnTo>
                      <a:pt x="296" y="153"/>
                    </a:lnTo>
                    <a:lnTo>
                      <a:pt x="294" y="153"/>
                    </a:lnTo>
                    <a:lnTo>
                      <a:pt x="294" y="155"/>
                    </a:lnTo>
                    <a:lnTo>
                      <a:pt x="294" y="158"/>
                    </a:lnTo>
                    <a:lnTo>
                      <a:pt x="293" y="160"/>
                    </a:lnTo>
                    <a:lnTo>
                      <a:pt x="293" y="161"/>
                    </a:lnTo>
                    <a:lnTo>
                      <a:pt x="294" y="161"/>
                    </a:lnTo>
                    <a:lnTo>
                      <a:pt x="294" y="163"/>
                    </a:lnTo>
                    <a:lnTo>
                      <a:pt x="294" y="165"/>
                    </a:lnTo>
                    <a:lnTo>
                      <a:pt x="294" y="166"/>
                    </a:lnTo>
                    <a:lnTo>
                      <a:pt x="294" y="168"/>
                    </a:lnTo>
                    <a:lnTo>
                      <a:pt x="296" y="168"/>
                    </a:lnTo>
                    <a:lnTo>
                      <a:pt x="296" y="170"/>
                    </a:lnTo>
                    <a:lnTo>
                      <a:pt x="294" y="170"/>
                    </a:lnTo>
                    <a:lnTo>
                      <a:pt x="293" y="168"/>
                    </a:lnTo>
                    <a:lnTo>
                      <a:pt x="291" y="168"/>
                    </a:lnTo>
                    <a:lnTo>
                      <a:pt x="289" y="168"/>
                    </a:lnTo>
                    <a:lnTo>
                      <a:pt x="289" y="166"/>
                    </a:lnTo>
                    <a:lnTo>
                      <a:pt x="289" y="165"/>
                    </a:lnTo>
                    <a:lnTo>
                      <a:pt x="288" y="165"/>
                    </a:lnTo>
                    <a:lnTo>
                      <a:pt x="286" y="165"/>
                    </a:lnTo>
                    <a:lnTo>
                      <a:pt x="284" y="165"/>
                    </a:lnTo>
                    <a:lnTo>
                      <a:pt x="284" y="166"/>
                    </a:lnTo>
                    <a:lnTo>
                      <a:pt x="282" y="166"/>
                    </a:lnTo>
                    <a:lnTo>
                      <a:pt x="284" y="166"/>
                    </a:lnTo>
                    <a:lnTo>
                      <a:pt x="284" y="168"/>
                    </a:lnTo>
                    <a:lnTo>
                      <a:pt x="286" y="170"/>
                    </a:lnTo>
                    <a:lnTo>
                      <a:pt x="286" y="168"/>
                    </a:lnTo>
                    <a:lnTo>
                      <a:pt x="288" y="170"/>
                    </a:lnTo>
                    <a:lnTo>
                      <a:pt x="288" y="172"/>
                    </a:lnTo>
                    <a:lnTo>
                      <a:pt x="286" y="172"/>
                    </a:lnTo>
                    <a:lnTo>
                      <a:pt x="284" y="170"/>
                    </a:lnTo>
                    <a:lnTo>
                      <a:pt x="282" y="168"/>
                    </a:lnTo>
                    <a:lnTo>
                      <a:pt x="282" y="166"/>
                    </a:lnTo>
                    <a:lnTo>
                      <a:pt x="281" y="165"/>
                    </a:lnTo>
                    <a:lnTo>
                      <a:pt x="279" y="165"/>
                    </a:lnTo>
                    <a:lnTo>
                      <a:pt x="279" y="163"/>
                    </a:lnTo>
                    <a:lnTo>
                      <a:pt x="277" y="163"/>
                    </a:lnTo>
                    <a:lnTo>
                      <a:pt x="276" y="163"/>
                    </a:lnTo>
                    <a:lnTo>
                      <a:pt x="276" y="161"/>
                    </a:lnTo>
                    <a:lnTo>
                      <a:pt x="276" y="160"/>
                    </a:lnTo>
                    <a:lnTo>
                      <a:pt x="276" y="161"/>
                    </a:lnTo>
                    <a:lnTo>
                      <a:pt x="277" y="160"/>
                    </a:lnTo>
                    <a:lnTo>
                      <a:pt x="276" y="158"/>
                    </a:lnTo>
                    <a:lnTo>
                      <a:pt x="274" y="158"/>
                    </a:lnTo>
                    <a:lnTo>
                      <a:pt x="274" y="156"/>
                    </a:lnTo>
                    <a:lnTo>
                      <a:pt x="272" y="156"/>
                    </a:lnTo>
                    <a:lnTo>
                      <a:pt x="272" y="155"/>
                    </a:lnTo>
                    <a:lnTo>
                      <a:pt x="272" y="153"/>
                    </a:lnTo>
                    <a:lnTo>
                      <a:pt x="271" y="151"/>
                    </a:lnTo>
                    <a:lnTo>
                      <a:pt x="269" y="150"/>
                    </a:lnTo>
                    <a:lnTo>
                      <a:pt x="269" y="148"/>
                    </a:lnTo>
                    <a:lnTo>
                      <a:pt x="267" y="148"/>
                    </a:lnTo>
                    <a:lnTo>
                      <a:pt x="266" y="146"/>
                    </a:lnTo>
                    <a:lnTo>
                      <a:pt x="267" y="144"/>
                    </a:lnTo>
                    <a:lnTo>
                      <a:pt x="269" y="143"/>
                    </a:lnTo>
                    <a:lnTo>
                      <a:pt x="271" y="143"/>
                    </a:lnTo>
                    <a:lnTo>
                      <a:pt x="272" y="143"/>
                    </a:lnTo>
                    <a:lnTo>
                      <a:pt x="272" y="141"/>
                    </a:lnTo>
                    <a:lnTo>
                      <a:pt x="272" y="139"/>
                    </a:lnTo>
                    <a:lnTo>
                      <a:pt x="271" y="139"/>
                    </a:lnTo>
                    <a:lnTo>
                      <a:pt x="269" y="139"/>
                    </a:lnTo>
                    <a:lnTo>
                      <a:pt x="269" y="138"/>
                    </a:lnTo>
                    <a:lnTo>
                      <a:pt x="269" y="136"/>
                    </a:lnTo>
                    <a:lnTo>
                      <a:pt x="267" y="136"/>
                    </a:lnTo>
                    <a:lnTo>
                      <a:pt x="267" y="134"/>
                    </a:lnTo>
                    <a:lnTo>
                      <a:pt x="269" y="133"/>
                    </a:lnTo>
                    <a:lnTo>
                      <a:pt x="267" y="131"/>
                    </a:lnTo>
                    <a:lnTo>
                      <a:pt x="269" y="131"/>
                    </a:lnTo>
                    <a:lnTo>
                      <a:pt x="269" y="129"/>
                    </a:lnTo>
                    <a:lnTo>
                      <a:pt x="271" y="129"/>
                    </a:lnTo>
                    <a:lnTo>
                      <a:pt x="272" y="131"/>
                    </a:lnTo>
                    <a:lnTo>
                      <a:pt x="274" y="131"/>
                    </a:lnTo>
                    <a:lnTo>
                      <a:pt x="274" y="129"/>
                    </a:lnTo>
                    <a:lnTo>
                      <a:pt x="276" y="128"/>
                    </a:lnTo>
                    <a:lnTo>
                      <a:pt x="277" y="128"/>
                    </a:lnTo>
                    <a:lnTo>
                      <a:pt x="277" y="126"/>
                    </a:lnTo>
                    <a:lnTo>
                      <a:pt x="277" y="124"/>
                    </a:lnTo>
                    <a:lnTo>
                      <a:pt x="276" y="124"/>
                    </a:lnTo>
                    <a:lnTo>
                      <a:pt x="276" y="122"/>
                    </a:lnTo>
                    <a:lnTo>
                      <a:pt x="274" y="122"/>
                    </a:lnTo>
                    <a:lnTo>
                      <a:pt x="272" y="122"/>
                    </a:lnTo>
                    <a:lnTo>
                      <a:pt x="272" y="124"/>
                    </a:lnTo>
                    <a:lnTo>
                      <a:pt x="271" y="122"/>
                    </a:lnTo>
                    <a:lnTo>
                      <a:pt x="271" y="121"/>
                    </a:lnTo>
                    <a:lnTo>
                      <a:pt x="269" y="121"/>
                    </a:lnTo>
                    <a:lnTo>
                      <a:pt x="269" y="119"/>
                    </a:lnTo>
                    <a:lnTo>
                      <a:pt x="269" y="117"/>
                    </a:lnTo>
                    <a:lnTo>
                      <a:pt x="267" y="117"/>
                    </a:lnTo>
                    <a:lnTo>
                      <a:pt x="266" y="119"/>
                    </a:lnTo>
                    <a:lnTo>
                      <a:pt x="266" y="121"/>
                    </a:lnTo>
                    <a:lnTo>
                      <a:pt x="264" y="119"/>
                    </a:lnTo>
                    <a:lnTo>
                      <a:pt x="262" y="119"/>
                    </a:lnTo>
                    <a:lnTo>
                      <a:pt x="262" y="121"/>
                    </a:lnTo>
                    <a:lnTo>
                      <a:pt x="262" y="122"/>
                    </a:lnTo>
                    <a:lnTo>
                      <a:pt x="262" y="124"/>
                    </a:lnTo>
                    <a:lnTo>
                      <a:pt x="262" y="126"/>
                    </a:lnTo>
                    <a:lnTo>
                      <a:pt x="262" y="124"/>
                    </a:lnTo>
                    <a:lnTo>
                      <a:pt x="260" y="124"/>
                    </a:lnTo>
                    <a:lnTo>
                      <a:pt x="260" y="122"/>
                    </a:lnTo>
                    <a:lnTo>
                      <a:pt x="260" y="119"/>
                    </a:lnTo>
                    <a:lnTo>
                      <a:pt x="260" y="117"/>
                    </a:lnTo>
                    <a:lnTo>
                      <a:pt x="260" y="114"/>
                    </a:lnTo>
                    <a:lnTo>
                      <a:pt x="260" y="112"/>
                    </a:lnTo>
                    <a:lnTo>
                      <a:pt x="260" y="111"/>
                    </a:lnTo>
                    <a:lnTo>
                      <a:pt x="260" y="109"/>
                    </a:lnTo>
                    <a:lnTo>
                      <a:pt x="260" y="107"/>
                    </a:lnTo>
                    <a:lnTo>
                      <a:pt x="262" y="107"/>
                    </a:lnTo>
                    <a:lnTo>
                      <a:pt x="262" y="105"/>
                    </a:lnTo>
                    <a:lnTo>
                      <a:pt x="264" y="104"/>
                    </a:lnTo>
                    <a:lnTo>
                      <a:pt x="264" y="105"/>
                    </a:lnTo>
                    <a:lnTo>
                      <a:pt x="264" y="107"/>
                    </a:lnTo>
                    <a:lnTo>
                      <a:pt x="266" y="107"/>
                    </a:lnTo>
                    <a:lnTo>
                      <a:pt x="267" y="107"/>
                    </a:lnTo>
                    <a:lnTo>
                      <a:pt x="267" y="109"/>
                    </a:lnTo>
                    <a:lnTo>
                      <a:pt x="269" y="107"/>
                    </a:lnTo>
                    <a:lnTo>
                      <a:pt x="269" y="105"/>
                    </a:lnTo>
                    <a:lnTo>
                      <a:pt x="269" y="104"/>
                    </a:lnTo>
                    <a:lnTo>
                      <a:pt x="267" y="102"/>
                    </a:lnTo>
                    <a:lnTo>
                      <a:pt x="267" y="100"/>
                    </a:lnTo>
                    <a:lnTo>
                      <a:pt x="267" y="99"/>
                    </a:lnTo>
                    <a:lnTo>
                      <a:pt x="267" y="97"/>
                    </a:lnTo>
                    <a:lnTo>
                      <a:pt x="266" y="95"/>
                    </a:lnTo>
                    <a:lnTo>
                      <a:pt x="266" y="94"/>
                    </a:lnTo>
                    <a:lnTo>
                      <a:pt x="264" y="94"/>
                    </a:lnTo>
                    <a:lnTo>
                      <a:pt x="262" y="95"/>
                    </a:lnTo>
                    <a:lnTo>
                      <a:pt x="262" y="97"/>
                    </a:lnTo>
                    <a:lnTo>
                      <a:pt x="262" y="95"/>
                    </a:lnTo>
                    <a:lnTo>
                      <a:pt x="260" y="95"/>
                    </a:lnTo>
                    <a:lnTo>
                      <a:pt x="259" y="97"/>
                    </a:lnTo>
                    <a:lnTo>
                      <a:pt x="259" y="99"/>
                    </a:lnTo>
                    <a:lnTo>
                      <a:pt x="260" y="99"/>
                    </a:lnTo>
                    <a:lnTo>
                      <a:pt x="259" y="100"/>
                    </a:lnTo>
                    <a:lnTo>
                      <a:pt x="259" y="99"/>
                    </a:lnTo>
                    <a:lnTo>
                      <a:pt x="257" y="99"/>
                    </a:lnTo>
                    <a:lnTo>
                      <a:pt x="257" y="100"/>
                    </a:lnTo>
                    <a:lnTo>
                      <a:pt x="257" y="102"/>
                    </a:lnTo>
                    <a:lnTo>
                      <a:pt x="257" y="104"/>
                    </a:lnTo>
                    <a:lnTo>
                      <a:pt x="259" y="104"/>
                    </a:lnTo>
                    <a:lnTo>
                      <a:pt x="257" y="105"/>
                    </a:lnTo>
                    <a:lnTo>
                      <a:pt x="255" y="105"/>
                    </a:lnTo>
                    <a:lnTo>
                      <a:pt x="255" y="107"/>
                    </a:lnTo>
                    <a:lnTo>
                      <a:pt x="255" y="105"/>
                    </a:lnTo>
                    <a:lnTo>
                      <a:pt x="255" y="104"/>
                    </a:lnTo>
                    <a:lnTo>
                      <a:pt x="255" y="102"/>
                    </a:lnTo>
                    <a:lnTo>
                      <a:pt x="255" y="100"/>
                    </a:lnTo>
                    <a:lnTo>
                      <a:pt x="254" y="100"/>
                    </a:lnTo>
                    <a:lnTo>
                      <a:pt x="254" y="99"/>
                    </a:lnTo>
                    <a:lnTo>
                      <a:pt x="254" y="97"/>
                    </a:lnTo>
                    <a:lnTo>
                      <a:pt x="254" y="95"/>
                    </a:lnTo>
                    <a:lnTo>
                      <a:pt x="254" y="94"/>
                    </a:lnTo>
                    <a:lnTo>
                      <a:pt x="255" y="92"/>
                    </a:lnTo>
                    <a:lnTo>
                      <a:pt x="255" y="90"/>
                    </a:lnTo>
                    <a:lnTo>
                      <a:pt x="255" y="89"/>
                    </a:lnTo>
                    <a:lnTo>
                      <a:pt x="255" y="87"/>
                    </a:lnTo>
                    <a:lnTo>
                      <a:pt x="255" y="85"/>
                    </a:lnTo>
                    <a:lnTo>
                      <a:pt x="257" y="85"/>
                    </a:lnTo>
                    <a:lnTo>
                      <a:pt x="257" y="87"/>
                    </a:lnTo>
                    <a:lnTo>
                      <a:pt x="257" y="89"/>
                    </a:lnTo>
                    <a:lnTo>
                      <a:pt x="259" y="89"/>
                    </a:lnTo>
                    <a:lnTo>
                      <a:pt x="259" y="90"/>
                    </a:lnTo>
                    <a:lnTo>
                      <a:pt x="260" y="90"/>
                    </a:lnTo>
                    <a:lnTo>
                      <a:pt x="262" y="90"/>
                    </a:lnTo>
                    <a:lnTo>
                      <a:pt x="264" y="90"/>
                    </a:lnTo>
                    <a:lnTo>
                      <a:pt x="266" y="90"/>
                    </a:lnTo>
                    <a:lnTo>
                      <a:pt x="266" y="89"/>
                    </a:lnTo>
                    <a:lnTo>
                      <a:pt x="267" y="89"/>
                    </a:lnTo>
                    <a:lnTo>
                      <a:pt x="267" y="87"/>
                    </a:lnTo>
                    <a:lnTo>
                      <a:pt x="267" y="85"/>
                    </a:lnTo>
                    <a:lnTo>
                      <a:pt x="266" y="83"/>
                    </a:lnTo>
                    <a:lnTo>
                      <a:pt x="266" y="82"/>
                    </a:lnTo>
                    <a:lnTo>
                      <a:pt x="266" y="80"/>
                    </a:lnTo>
                    <a:lnTo>
                      <a:pt x="267" y="80"/>
                    </a:lnTo>
                    <a:lnTo>
                      <a:pt x="267" y="78"/>
                    </a:lnTo>
                    <a:lnTo>
                      <a:pt x="267" y="77"/>
                    </a:lnTo>
                    <a:lnTo>
                      <a:pt x="266" y="77"/>
                    </a:lnTo>
                    <a:lnTo>
                      <a:pt x="264" y="77"/>
                    </a:lnTo>
                    <a:lnTo>
                      <a:pt x="262" y="78"/>
                    </a:lnTo>
                    <a:lnTo>
                      <a:pt x="262" y="80"/>
                    </a:lnTo>
                    <a:lnTo>
                      <a:pt x="262" y="82"/>
                    </a:lnTo>
                    <a:lnTo>
                      <a:pt x="262" y="83"/>
                    </a:lnTo>
                    <a:lnTo>
                      <a:pt x="264" y="83"/>
                    </a:lnTo>
                    <a:lnTo>
                      <a:pt x="264" y="85"/>
                    </a:lnTo>
                    <a:lnTo>
                      <a:pt x="264" y="87"/>
                    </a:lnTo>
                    <a:lnTo>
                      <a:pt x="262" y="85"/>
                    </a:lnTo>
                    <a:lnTo>
                      <a:pt x="260" y="85"/>
                    </a:lnTo>
                    <a:lnTo>
                      <a:pt x="260" y="83"/>
                    </a:lnTo>
                    <a:lnTo>
                      <a:pt x="260" y="82"/>
                    </a:lnTo>
                    <a:lnTo>
                      <a:pt x="260" y="80"/>
                    </a:lnTo>
                    <a:lnTo>
                      <a:pt x="260" y="78"/>
                    </a:lnTo>
                    <a:lnTo>
                      <a:pt x="259" y="77"/>
                    </a:lnTo>
                    <a:lnTo>
                      <a:pt x="259" y="75"/>
                    </a:lnTo>
                    <a:lnTo>
                      <a:pt x="257" y="73"/>
                    </a:lnTo>
                    <a:lnTo>
                      <a:pt x="257" y="72"/>
                    </a:lnTo>
                    <a:lnTo>
                      <a:pt x="255" y="72"/>
                    </a:lnTo>
                    <a:lnTo>
                      <a:pt x="255" y="70"/>
                    </a:lnTo>
                    <a:lnTo>
                      <a:pt x="255" y="68"/>
                    </a:lnTo>
                    <a:lnTo>
                      <a:pt x="255" y="67"/>
                    </a:lnTo>
                    <a:lnTo>
                      <a:pt x="257" y="67"/>
                    </a:lnTo>
                    <a:lnTo>
                      <a:pt x="257" y="65"/>
                    </a:lnTo>
                    <a:lnTo>
                      <a:pt x="257" y="61"/>
                    </a:lnTo>
                    <a:lnTo>
                      <a:pt x="257" y="60"/>
                    </a:lnTo>
                    <a:lnTo>
                      <a:pt x="257" y="58"/>
                    </a:lnTo>
                    <a:lnTo>
                      <a:pt x="259" y="58"/>
                    </a:lnTo>
                    <a:lnTo>
                      <a:pt x="259" y="56"/>
                    </a:lnTo>
                    <a:lnTo>
                      <a:pt x="259" y="55"/>
                    </a:lnTo>
                    <a:lnTo>
                      <a:pt x="259" y="53"/>
                    </a:lnTo>
                    <a:lnTo>
                      <a:pt x="259" y="51"/>
                    </a:lnTo>
                    <a:lnTo>
                      <a:pt x="259" y="50"/>
                    </a:lnTo>
                    <a:lnTo>
                      <a:pt x="260" y="50"/>
                    </a:lnTo>
                    <a:lnTo>
                      <a:pt x="262" y="48"/>
                    </a:lnTo>
                    <a:lnTo>
                      <a:pt x="262" y="46"/>
                    </a:lnTo>
                    <a:lnTo>
                      <a:pt x="262" y="44"/>
                    </a:lnTo>
                    <a:lnTo>
                      <a:pt x="264" y="44"/>
                    </a:lnTo>
                    <a:lnTo>
                      <a:pt x="266" y="44"/>
                    </a:lnTo>
                    <a:lnTo>
                      <a:pt x="267" y="44"/>
                    </a:lnTo>
                    <a:lnTo>
                      <a:pt x="269" y="44"/>
                    </a:lnTo>
                    <a:lnTo>
                      <a:pt x="271" y="44"/>
                    </a:lnTo>
                    <a:lnTo>
                      <a:pt x="271" y="43"/>
                    </a:lnTo>
                    <a:lnTo>
                      <a:pt x="271" y="41"/>
                    </a:lnTo>
                    <a:lnTo>
                      <a:pt x="269" y="41"/>
                    </a:lnTo>
                    <a:lnTo>
                      <a:pt x="269" y="43"/>
                    </a:lnTo>
                    <a:lnTo>
                      <a:pt x="267" y="41"/>
                    </a:lnTo>
                    <a:lnTo>
                      <a:pt x="267" y="39"/>
                    </a:lnTo>
                    <a:lnTo>
                      <a:pt x="269" y="39"/>
                    </a:lnTo>
                    <a:lnTo>
                      <a:pt x="271" y="38"/>
                    </a:lnTo>
                    <a:lnTo>
                      <a:pt x="271" y="36"/>
                    </a:lnTo>
                    <a:lnTo>
                      <a:pt x="271" y="34"/>
                    </a:lnTo>
                    <a:lnTo>
                      <a:pt x="271" y="33"/>
                    </a:lnTo>
                    <a:lnTo>
                      <a:pt x="269" y="33"/>
                    </a:lnTo>
                    <a:lnTo>
                      <a:pt x="269" y="34"/>
                    </a:lnTo>
                    <a:lnTo>
                      <a:pt x="269" y="33"/>
                    </a:lnTo>
                    <a:lnTo>
                      <a:pt x="269" y="31"/>
                    </a:lnTo>
                    <a:lnTo>
                      <a:pt x="269" y="29"/>
                    </a:lnTo>
                    <a:lnTo>
                      <a:pt x="269" y="28"/>
                    </a:lnTo>
                    <a:lnTo>
                      <a:pt x="269" y="26"/>
                    </a:lnTo>
                    <a:lnTo>
                      <a:pt x="269" y="24"/>
                    </a:lnTo>
                    <a:lnTo>
                      <a:pt x="271" y="24"/>
                    </a:lnTo>
                    <a:lnTo>
                      <a:pt x="269" y="22"/>
                    </a:lnTo>
                    <a:lnTo>
                      <a:pt x="267" y="22"/>
                    </a:lnTo>
                    <a:lnTo>
                      <a:pt x="267" y="24"/>
                    </a:lnTo>
                    <a:lnTo>
                      <a:pt x="266" y="24"/>
                    </a:lnTo>
                    <a:lnTo>
                      <a:pt x="264" y="24"/>
                    </a:lnTo>
                    <a:lnTo>
                      <a:pt x="262" y="24"/>
                    </a:lnTo>
                    <a:lnTo>
                      <a:pt x="262" y="26"/>
                    </a:lnTo>
                    <a:lnTo>
                      <a:pt x="260" y="26"/>
                    </a:lnTo>
                    <a:lnTo>
                      <a:pt x="260" y="28"/>
                    </a:lnTo>
                    <a:lnTo>
                      <a:pt x="260" y="29"/>
                    </a:lnTo>
                    <a:lnTo>
                      <a:pt x="259" y="31"/>
                    </a:lnTo>
                    <a:lnTo>
                      <a:pt x="260" y="33"/>
                    </a:lnTo>
                    <a:lnTo>
                      <a:pt x="262" y="33"/>
                    </a:lnTo>
                    <a:lnTo>
                      <a:pt x="264" y="33"/>
                    </a:lnTo>
                    <a:lnTo>
                      <a:pt x="264" y="34"/>
                    </a:lnTo>
                    <a:lnTo>
                      <a:pt x="266" y="34"/>
                    </a:lnTo>
                    <a:lnTo>
                      <a:pt x="266" y="36"/>
                    </a:lnTo>
                    <a:lnTo>
                      <a:pt x="264" y="38"/>
                    </a:lnTo>
                    <a:lnTo>
                      <a:pt x="262" y="38"/>
                    </a:lnTo>
                    <a:lnTo>
                      <a:pt x="262" y="39"/>
                    </a:lnTo>
                    <a:lnTo>
                      <a:pt x="260" y="39"/>
                    </a:lnTo>
                    <a:lnTo>
                      <a:pt x="260" y="41"/>
                    </a:lnTo>
                    <a:lnTo>
                      <a:pt x="259" y="41"/>
                    </a:lnTo>
                    <a:lnTo>
                      <a:pt x="257" y="43"/>
                    </a:lnTo>
                    <a:lnTo>
                      <a:pt x="257" y="44"/>
                    </a:lnTo>
                    <a:lnTo>
                      <a:pt x="257" y="46"/>
                    </a:lnTo>
                    <a:lnTo>
                      <a:pt x="255" y="48"/>
                    </a:lnTo>
                    <a:lnTo>
                      <a:pt x="255" y="50"/>
                    </a:lnTo>
                    <a:lnTo>
                      <a:pt x="254" y="50"/>
                    </a:lnTo>
                    <a:lnTo>
                      <a:pt x="254" y="48"/>
                    </a:lnTo>
                    <a:lnTo>
                      <a:pt x="252" y="48"/>
                    </a:lnTo>
                    <a:lnTo>
                      <a:pt x="252" y="50"/>
                    </a:lnTo>
                    <a:lnTo>
                      <a:pt x="254" y="51"/>
                    </a:lnTo>
                    <a:lnTo>
                      <a:pt x="252" y="51"/>
                    </a:lnTo>
                    <a:lnTo>
                      <a:pt x="252" y="53"/>
                    </a:lnTo>
                    <a:lnTo>
                      <a:pt x="252" y="55"/>
                    </a:lnTo>
                    <a:lnTo>
                      <a:pt x="250" y="55"/>
                    </a:lnTo>
                    <a:lnTo>
                      <a:pt x="250" y="53"/>
                    </a:lnTo>
                    <a:lnTo>
                      <a:pt x="250" y="51"/>
                    </a:lnTo>
                    <a:lnTo>
                      <a:pt x="249" y="51"/>
                    </a:lnTo>
                    <a:lnTo>
                      <a:pt x="250" y="51"/>
                    </a:lnTo>
                    <a:lnTo>
                      <a:pt x="250" y="50"/>
                    </a:lnTo>
                    <a:lnTo>
                      <a:pt x="249" y="50"/>
                    </a:lnTo>
                    <a:lnTo>
                      <a:pt x="247" y="50"/>
                    </a:lnTo>
                    <a:lnTo>
                      <a:pt x="245" y="50"/>
                    </a:lnTo>
                    <a:lnTo>
                      <a:pt x="247" y="51"/>
                    </a:lnTo>
                    <a:lnTo>
                      <a:pt x="247" y="53"/>
                    </a:lnTo>
                    <a:lnTo>
                      <a:pt x="247" y="55"/>
                    </a:lnTo>
                    <a:lnTo>
                      <a:pt x="249" y="55"/>
                    </a:lnTo>
                    <a:lnTo>
                      <a:pt x="247" y="56"/>
                    </a:lnTo>
                    <a:lnTo>
                      <a:pt x="245" y="55"/>
                    </a:lnTo>
                    <a:lnTo>
                      <a:pt x="245" y="56"/>
                    </a:lnTo>
                    <a:lnTo>
                      <a:pt x="244" y="56"/>
                    </a:lnTo>
                    <a:lnTo>
                      <a:pt x="244" y="58"/>
                    </a:lnTo>
                    <a:lnTo>
                      <a:pt x="244" y="60"/>
                    </a:lnTo>
                    <a:lnTo>
                      <a:pt x="245" y="60"/>
                    </a:lnTo>
                    <a:lnTo>
                      <a:pt x="244" y="61"/>
                    </a:lnTo>
                    <a:lnTo>
                      <a:pt x="245" y="63"/>
                    </a:lnTo>
                    <a:lnTo>
                      <a:pt x="245" y="65"/>
                    </a:lnTo>
                    <a:lnTo>
                      <a:pt x="244" y="67"/>
                    </a:lnTo>
                    <a:lnTo>
                      <a:pt x="244" y="68"/>
                    </a:lnTo>
                    <a:lnTo>
                      <a:pt x="242" y="70"/>
                    </a:lnTo>
                    <a:lnTo>
                      <a:pt x="240" y="68"/>
                    </a:lnTo>
                    <a:lnTo>
                      <a:pt x="238" y="70"/>
                    </a:lnTo>
                    <a:lnTo>
                      <a:pt x="237" y="70"/>
                    </a:lnTo>
                    <a:lnTo>
                      <a:pt x="237" y="68"/>
                    </a:lnTo>
                    <a:lnTo>
                      <a:pt x="235" y="68"/>
                    </a:lnTo>
                    <a:lnTo>
                      <a:pt x="235" y="70"/>
                    </a:lnTo>
                    <a:lnTo>
                      <a:pt x="235" y="72"/>
                    </a:lnTo>
                    <a:lnTo>
                      <a:pt x="237" y="73"/>
                    </a:lnTo>
                    <a:lnTo>
                      <a:pt x="238" y="75"/>
                    </a:lnTo>
                    <a:lnTo>
                      <a:pt x="240" y="73"/>
                    </a:lnTo>
                    <a:lnTo>
                      <a:pt x="240" y="75"/>
                    </a:lnTo>
                    <a:lnTo>
                      <a:pt x="242" y="75"/>
                    </a:lnTo>
                    <a:lnTo>
                      <a:pt x="244" y="77"/>
                    </a:lnTo>
                    <a:lnTo>
                      <a:pt x="245" y="77"/>
                    </a:lnTo>
                    <a:lnTo>
                      <a:pt x="244" y="77"/>
                    </a:lnTo>
                    <a:lnTo>
                      <a:pt x="244" y="78"/>
                    </a:lnTo>
                    <a:lnTo>
                      <a:pt x="245" y="78"/>
                    </a:lnTo>
                    <a:lnTo>
                      <a:pt x="245" y="80"/>
                    </a:lnTo>
                    <a:lnTo>
                      <a:pt x="245" y="82"/>
                    </a:lnTo>
                    <a:lnTo>
                      <a:pt x="247" y="82"/>
                    </a:lnTo>
                    <a:lnTo>
                      <a:pt x="245" y="83"/>
                    </a:lnTo>
                    <a:lnTo>
                      <a:pt x="245" y="85"/>
                    </a:lnTo>
                    <a:lnTo>
                      <a:pt x="247" y="85"/>
                    </a:lnTo>
                    <a:lnTo>
                      <a:pt x="249" y="87"/>
                    </a:lnTo>
                    <a:lnTo>
                      <a:pt x="249" y="89"/>
                    </a:lnTo>
                    <a:lnTo>
                      <a:pt x="250" y="89"/>
                    </a:lnTo>
                    <a:lnTo>
                      <a:pt x="249" y="90"/>
                    </a:lnTo>
                    <a:lnTo>
                      <a:pt x="249" y="92"/>
                    </a:lnTo>
                    <a:lnTo>
                      <a:pt x="247" y="94"/>
                    </a:lnTo>
                    <a:lnTo>
                      <a:pt x="245" y="94"/>
                    </a:lnTo>
                    <a:lnTo>
                      <a:pt x="245" y="95"/>
                    </a:lnTo>
                    <a:lnTo>
                      <a:pt x="245" y="97"/>
                    </a:lnTo>
                    <a:lnTo>
                      <a:pt x="247" y="97"/>
                    </a:lnTo>
                    <a:lnTo>
                      <a:pt x="247" y="100"/>
                    </a:lnTo>
                    <a:lnTo>
                      <a:pt x="247" y="102"/>
                    </a:lnTo>
                    <a:lnTo>
                      <a:pt x="245" y="100"/>
                    </a:lnTo>
                    <a:lnTo>
                      <a:pt x="245" y="102"/>
                    </a:lnTo>
                    <a:lnTo>
                      <a:pt x="245" y="104"/>
                    </a:lnTo>
                    <a:lnTo>
                      <a:pt x="245" y="105"/>
                    </a:lnTo>
                    <a:lnTo>
                      <a:pt x="244" y="105"/>
                    </a:lnTo>
                    <a:lnTo>
                      <a:pt x="244" y="107"/>
                    </a:lnTo>
                    <a:lnTo>
                      <a:pt x="244" y="109"/>
                    </a:lnTo>
                    <a:lnTo>
                      <a:pt x="245" y="109"/>
                    </a:lnTo>
                    <a:lnTo>
                      <a:pt x="247" y="109"/>
                    </a:lnTo>
                    <a:lnTo>
                      <a:pt x="247" y="111"/>
                    </a:lnTo>
                    <a:lnTo>
                      <a:pt x="247" y="112"/>
                    </a:lnTo>
                    <a:lnTo>
                      <a:pt x="245" y="114"/>
                    </a:lnTo>
                    <a:lnTo>
                      <a:pt x="245" y="116"/>
                    </a:lnTo>
                    <a:lnTo>
                      <a:pt x="245" y="117"/>
                    </a:lnTo>
                    <a:lnTo>
                      <a:pt x="244" y="117"/>
                    </a:lnTo>
                    <a:lnTo>
                      <a:pt x="244" y="119"/>
                    </a:lnTo>
                    <a:lnTo>
                      <a:pt x="244" y="121"/>
                    </a:lnTo>
                    <a:lnTo>
                      <a:pt x="244" y="122"/>
                    </a:lnTo>
                    <a:lnTo>
                      <a:pt x="245" y="122"/>
                    </a:lnTo>
                    <a:lnTo>
                      <a:pt x="247" y="122"/>
                    </a:lnTo>
                    <a:lnTo>
                      <a:pt x="247" y="124"/>
                    </a:lnTo>
                    <a:lnTo>
                      <a:pt x="247" y="126"/>
                    </a:lnTo>
                    <a:lnTo>
                      <a:pt x="247" y="128"/>
                    </a:lnTo>
                    <a:lnTo>
                      <a:pt x="247" y="129"/>
                    </a:lnTo>
                    <a:lnTo>
                      <a:pt x="247" y="131"/>
                    </a:lnTo>
                    <a:lnTo>
                      <a:pt x="249" y="131"/>
                    </a:lnTo>
                    <a:lnTo>
                      <a:pt x="249" y="133"/>
                    </a:lnTo>
                    <a:lnTo>
                      <a:pt x="250" y="134"/>
                    </a:lnTo>
                    <a:lnTo>
                      <a:pt x="250" y="136"/>
                    </a:lnTo>
                    <a:lnTo>
                      <a:pt x="250" y="138"/>
                    </a:lnTo>
                    <a:lnTo>
                      <a:pt x="250" y="141"/>
                    </a:lnTo>
                    <a:lnTo>
                      <a:pt x="252" y="143"/>
                    </a:lnTo>
                    <a:lnTo>
                      <a:pt x="252" y="144"/>
                    </a:lnTo>
                    <a:lnTo>
                      <a:pt x="252" y="146"/>
                    </a:lnTo>
                    <a:lnTo>
                      <a:pt x="254" y="146"/>
                    </a:lnTo>
                    <a:lnTo>
                      <a:pt x="254" y="148"/>
                    </a:lnTo>
                    <a:lnTo>
                      <a:pt x="254" y="150"/>
                    </a:lnTo>
                    <a:lnTo>
                      <a:pt x="255" y="150"/>
                    </a:lnTo>
                    <a:lnTo>
                      <a:pt x="257" y="151"/>
                    </a:lnTo>
                    <a:lnTo>
                      <a:pt x="259" y="151"/>
                    </a:lnTo>
                    <a:lnTo>
                      <a:pt x="259" y="153"/>
                    </a:lnTo>
                    <a:lnTo>
                      <a:pt x="260" y="153"/>
                    </a:lnTo>
                    <a:lnTo>
                      <a:pt x="262" y="155"/>
                    </a:lnTo>
                    <a:lnTo>
                      <a:pt x="264" y="156"/>
                    </a:lnTo>
                    <a:lnTo>
                      <a:pt x="264" y="158"/>
                    </a:lnTo>
                    <a:lnTo>
                      <a:pt x="266" y="158"/>
                    </a:lnTo>
                    <a:lnTo>
                      <a:pt x="266" y="160"/>
                    </a:lnTo>
                    <a:lnTo>
                      <a:pt x="266" y="161"/>
                    </a:lnTo>
                    <a:lnTo>
                      <a:pt x="264" y="163"/>
                    </a:lnTo>
                    <a:lnTo>
                      <a:pt x="264" y="165"/>
                    </a:lnTo>
                    <a:lnTo>
                      <a:pt x="266" y="166"/>
                    </a:lnTo>
                    <a:lnTo>
                      <a:pt x="267" y="166"/>
                    </a:lnTo>
                    <a:lnTo>
                      <a:pt x="267" y="168"/>
                    </a:lnTo>
                    <a:lnTo>
                      <a:pt x="267" y="170"/>
                    </a:lnTo>
                    <a:lnTo>
                      <a:pt x="267" y="172"/>
                    </a:lnTo>
                    <a:lnTo>
                      <a:pt x="267" y="175"/>
                    </a:lnTo>
                    <a:lnTo>
                      <a:pt x="269" y="177"/>
                    </a:lnTo>
                    <a:lnTo>
                      <a:pt x="271" y="178"/>
                    </a:lnTo>
                    <a:lnTo>
                      <a:pt x="272" y="180"/>
                    </a:lnTo>
                    <a:lnTo>
                      <a:pt x="274" y="182"/>
                    </a:lnTo>
                    <a:lnTo>
                      <a:pt x="276" y="183"/>
                    </a:lnTo>
                    <a:lnTo>
                      <a:pt x="276" y="185"/>
                    </a:lnTo>
                    <a:lnTo>
                      <a:pt x="276" y="187"/>
                    </a:lnTo>
                    <a:lnTo>
                      <a:pt x="274" y="187"/>
                    </a:lnTo>
                    <a:lnTo>
                      <a:pt x="276" y="187"/>
                    </a:lnTo>
                    <a:lnTo>
                      <a:pt x="276" y="188"/>
                    </a:lnTo>
                    <a:lnTo>
                      <a:pt x="276" y="192"/>
                    </a:lnTo>
                    <a:lnTo>
                      <a:pt x="277" y="192"/>
                    </a:lnTo>
                    <a:lnTo>
                      <a:pt x="277" y="194"/>
                    </a:lnTo>
                    <a:lnTo>
                      <a:pt x="277" y="195"/>
                    </a:lnTo>
                    <a:lnTo>
                      <a:pt x="277" y="194"/>
                    </a:lnTo>
                    <a:lnTo>
                      <a:pt x="276" y="194"/>
                    </a:lnTo>
                    <a:lnTo>
                      <a:pt x="274" y="194"/>
                    </a:lnTo>
                    <a:lnTo>
                      <a:pt x="274" y="192"/>
                    </a:lnTo>
                    <a:lnTo>
                      <a:pt x="272" y="192"/>
                    </a:lnTo>
                    <a:lnTo>
                      <a:pt x="272" y="190"/>
                    </a:lnTo>
                    <a:lnTo>
                      <a:pt x="271" y="188"/>
                    </a:lnTo>
                    <a:lnTo>
                      <a:pt x="269" y="188"/>
                    </a:lnTo>
                    <a:lnTo>
                      <a:pt x="267" y="188"/>
                    </a:lnTo>
                    <a:lnTo>
                      <a:pt x="267" y="187"/>
                    </a:lnTo>
                    <a:lnTo>
                      <a:pt x="267" y="185"/>
                    </a:lnTo>
                    <a:lnTo>
                      <a:pt x="266" y="187"/>
                    </a:lnTo>
                    <a:lnTo>
                      <a:pt x="264" y="188"/>
                    </a:lnTo>
                    <a:lnTo>
                      <a:pt x="266" y="188"/>
                    </a:lnTo>
                    <a:lnTo>
                      <a:pt x="266" y="190"/>
                    </a:lnTo>
                    <a:lnTo>
                      <a:pt x="264" y="190"/>
                    </a:lnTo>
                    <a:lnTo>
                      <a:pt x="264" y="188"/>
                    </a:lnTo>
                    <a:lnTo>
                      <a:pt x="262" y="188"/>
                    </a:lnTo>
                    <a:lnTo>
                      <a:pt x="262" y="187"/>
                    </a:lnTo>
                    <a:lnTo>
                      <a:pt x="260" y="187"/>
                    </a:lnTo>
                    <a:lnTo>
                      <a:pt x="260" y="188"/>
                    </a:lnTo>
                    <a:lnTo>
                      <a:pt x="259" y="188"/>
                    </a:lnTo>
                    <a:lnTo>
                      <a:pt x="259" y="187"/>
                    </a:lnTo>
                    <a:lnTo>
                      <a:pt x="257" y="185"/>
                    </a:lnTo>
                    <a:lnTo>
                      <a:pt x="257" y="183"/>
                    </a:lnTo>
                    <a:lnTo>
                      <a:pt x="257" y="182"/>
                    </a:lnTo>
                    <a:lnTo>
                      <a:pt x="255" y="182"/>
                    </a:lnTo>
                    <a:lnTo>
                      <a:pt x="254" y="180"/>
                    </a:lnTo>
                    <a:lnTo>
                      <a:pt x="250" y="180"/>
                    </a:lnTo>
                    <a:lnTo>
                      <a:pt x="249" y="180"/>
                    </a:lnTo>
                    <a:lnTo>
                      <a:pt x="247" y="180"/>
                    </a:lnTo>
                    <a:lnTo>
                      <a:pt x="247" y="178"/>
                    </a:lnTo>
                    <a:lnTo>
                      <a:pt x="245" y="180"/>
                    </a:lnTo>
                    <a:lnTo>
                      <a:pt x="244" y="180"/>
                    </a:lnTo>
                    <a:lnTo>
                      <a:pt x="242" y="180"/>
                    </a:lnTo>
                    <a:lnTo>
                      <a:pt x="240" y="180"/>
                    </a:lnTo>
                    <a:lnTo>
                      <a:pt x="240" y="182"/>
                    </a:lnTo>
                    <a:lnTo>
                      <a:pt x="238" y="182"/>
                    </a:lnTo>
                    <a:lnTo>
                      <a:pt x="237" y="182"/>
                    </a:lnTo>
                    <a:lnTo>
                      <a:pt x="237" y="180"/>
                    </a:lnTo>
                    <a:lnTo>
                      <a:pt x="235" y="180"/>
                    </a:lnTo>
                    <a:lnTo>
                      <a:pt x="235" y="178"/>
                    </a:lnTo>
                    <a:lnTo>
                      <a:pt x="235" y="177"/>
                    </a:lnTo>
                    <a:lnTo>
                      <a:pt x="235" y="175"/>
                    </a:lnTo>
                    <a:lnTo>
                      <a:pt x="233" y="175"/>
                    </a:lnTo>
                    <a:lnTo>
                      <a:pt x="232" y="175"/>
                    </a:lnTo>
                    <a:lnTo>
                      <a:pt x="232" y="177"/>
                    </a:lnTo>
                    <a:lnTo>
                      <a:pt x="233" y="177"/>
                    </a:lnTo>
                    <a:lnTo>
                      <a:pt x="233" y="178"/>
                    </a:lnTo>
                    <a:lnTo>
                      <a:pt x="233" y="180"/>
                    </a:lnTo>
                    <a:lnTo>
                      <a:pt x="232" y="180"/>
                    </a:lnTo>
                    <a:lnTo>
                      <a:pt x="230" y="178"/>
                    </a:lnTo>
                    <a:lnTo>
                      <a:pt x="228" y="178"/>
                    </a:lnTo>
                    <a:lnTo>
                      <a:pt x="227" y="177"/>
                    </a:lnTo>
                    <a:lnTo>
                      <a:pt x="225" y="175"/>
                    </a:lnTo>
                    <a:lnTo>
                      <a:pt x="225" y="173"/>
                    </a:lnTo>
                    <a:lnTo>
                      <a:pt x="223" y="173"/>
                    </a:lnTo>
                    <a:lnTo>
                      <a:pt x="221" y="173"/>
                    </a:lnTo>
                    <a:lnTo>
                      <a:pt x="221" y="172"/>
                    </a:lnTo>
                    <a:lnTo>
                      <a:pt x="220" y="172"/>
                    </a:lnTo>
                    <a:lnTo>
                      <a:pt x="220" y="170"/>
                    </a:lnTo>
                    <a:lnTo>
                      <a:pt x="218" y="168"/>
                    </a:lnTo>
                    <a:lnTo>
                      <a:pt x="218" y="166"/>
                    </a:lnTo>
                    <a:lnTo>
                      <a:pt x="218" y="165"/>
                    </a:lnTo>
                    <a:lnTo>
                      <a:pt x="216" y="165"/>
                    </a:lnTo>
                    <a:lnTo>
                      <a:pt x="216" y="163"/>
                    </a:lnTo>
                    <a:lnTo>
                      <a:pt x="215" y="161"/>
                    </a:lnTo>
                    <a:lnTo>
                      <a:pt x="213" y="161"/>
                    </a:lnTo>
                    <a:lnTo>
                      <a:pt x="213" y="163"/>
                    </a:lnTo>
                    <a:lnTo>
                      <a:pt x="211" y="163"/>
                    </a:lnTo>
                    <a:lnTo>
                      <a:pt x="211" y="165"/>
                    </a:lnTo>
                    <a:lnTo>
                      <a:pt x="210" y="166"/>
                    </a:lnTo>
                    <a:lnTo>
                      <a:pt x="208" y="166"/>
                    </a:lnTo>
                    <a:lnTo>
                      <a:pt x="208" y="168"/>
                    </a:lnTo>
                    <a:lnTo>
                      <a:pt x="206" y="168"/>
                    </a:lnTo>
                    <a:lnTo>
                      <a:pt x="206" y="170"/>
                    </a:lnTo>
                    <a:lnTo>
                      <a:pt x="205" y="172"/>
                    </a:lnTo>
                    <a:lnTo>
                      <a:pt x="205" y="173"/>
                    </a:lnTo>
                    <a:lnTo>
                      <a:pt x="203" y="173"/>
                    </a:lnTo>
                    <a:lnTo>
                      <a:pt x="201" y="173"/>
                    </a:lnTo>
                    <a:lnTo>
                      <a:pt x="199" y="173"/>
                    </a:lnTo>
                    <a:lnTo>
                      <a:pt x="198" y="172"/>
                    </a:lnTo>
                    <a:lnTo>
                      <a:pt x="198" y="170"/>
                    </a:lnTo>
                    <a:lnTo>
                      <a:pt x="196" y="170"/>
                    </a:lnTo>
                    <a:lnTo>
                      <a:pt x="196" y="168"/>
                    </a:lnTo>
                    <a:lnTo>
                      <a:pt x="196" y="166"/>
                    </a:lnTo>
                    <a:lnTo>
                      <a:pt x="196" y="165"/>
                    </a:lnTo>
                    <a:lnTo>
                      <a:pt x="196" y="163"/>
                    </a:lnTo>
                    <a:lnTo>
                      <a:pt x="194" y="163"/>
                    </a:lnTo>
                    <a:lnTo>
                      <a:pt x="194" y="161"/>
                    </a:lnTo>
                    <a:lnTo>
                      <a:pt x="194" y="160"/>
                    </a:lnTo>
                    <a:lnTo>
                      <a:pt x="194" y="158"/>
                    </a:lnTo>
                    <a:lnTo>
                      <a:pt x="194" y="156"/>
                    </a:lnTo>
                    <a:lnTo>
                      <a:pt x="194" y="155"/>
                    </a:lnTo>
                    <a:lnTo>
                      <a:pt x="196" y="155"/>
                    </a:lnTo>
                    <a:lnTo>
                      <a:pt x="196" y="153"/>
                    </a:lnTo>
                    <a:lnTo>
                      <a:pt x="198" y="151"/>
                    </a:lnTo>
                    <a:lnTo>
                      <a:pt x="198" y="150"/>
                    </a:lnTo>
                    <a:lnTo>
                      <a:pt x="198" y="146"/>
                    </a:lnTo>
                    <a:lnTo>
                      <a:pt x="199" y="146"/>
                    </a:lnTo>
                    <a:lnTo>
                      <a:pt x="201" y="146"/>
                    </a:lnTo>
                    <a:lnTo>
                      <a:pt x="203" y="144"/>
                    </a:lnTo>
                    <a:lnTo>
                      <a:pt x="201" y="143"/>
                    </a:lnTo>
                    <a:lnTo>
                      <a:pt x="201" y="141"/>
                    </a:lnTo>
                    <a:lnTo>
                      <a:pt x="201" y="138"/>
                    </a:lnTo>
                    <a:lnTo>
                      <a:pt x="201" y="136"/>
                    </a:lnTo>
                    <a:lnTo>
                      <a:pt x="203" y="134"/>
                    </a:lnTo>
                    <a:lnTo>
                      <a:pt x="205" y="134"/>
                    </a:lnTo>
                    <a:lnTo>
                      <a:pt x="205" y="133"/>
                    </a:lnTo>
                    <a:lnTo>
                      <a:pt x="205" y="131"/>
                    </a:lnTo>
                    <a:lnTo>
                      <a:pt x="206" y="126"/>
                    </a:lnTo>
                    <a:lnTo>
                      <a:pt x="206" y="124"/>
                    </a:lnTo>
                    <a:lnTo>
                      <a:pt x="206" y="122"/>
                    </a:lnTo>
                    <a:lnTo>
                      <a:pt x="208" y="119"/>
                    </a:lnTo>
                    <a:lnTo>
                      <a:pt x="211" y="114"/>
                    </a:lnTo>
                    <a:lnTo>
                      <a:pt x="213" y="111"/>
                    </a:lnTo>
                    <a:lnTo>
                      <a:pt x="210" y="107"/>
                    </a:lnTo>
                    <a:lnTo>
                      <a:pt x="205" y="104"/>
                    </a:lnTo>
                    <a:lnTo>
                      <a:pt x="203" y="102"/>
                    </a:lnTo>
                    <a:lnTo>
                      <a:pt x="201" y="102"/>
                    </a:lnTo>
                    <a:lnTo>
                      <a:pt x="201" y="100"/>
                    </a:lnTo>
                    <a:lnTo>
                      <a:pt x="199" y="102"/>
                    </a:lnTo>
                    <a:lnTo>
                      <a:pt x="198" y="107"/>
                    </a:lnTo>
                    <a:lnTo>
                      <a:pt x="196" y="109"/>
                    </a:lnTo>
                    <a:lnTo>
                      <a:pt x="194" y="107"/>
                    </a:lnTo>
                    <a:lnTo>
                      <a:pt x="193" y="105"/>
                    </a:lnTo>
                    <a:lnTo>
                      <a:pt x="191" y="105"/>
                    </a:lnTo>
                    <a:lnTo>
                      <a:pt x="189" y="107"/>
                    </a:lnTo>
                    <a:lnTo>
                      <a:pt x="188" y="107"/>
                    </a:lnTo>
                    <a:lnTo>
                      <a:pt x="186" y="105"/>
                    </a:lnTo>
                    <a:lnTo>
                      <a:pt x="184" y="105"/>
                    </a:lnTo>
                    <a:lnTo>
                      <a:pt x="184" y="104"/>
                    </a:lnTo>
                    <a:lnTo>
                      <a:pt x="184" y="102"/>
                    </a:lnTo>
                    <a:lnTo>
                      <a:pt x="183" y="100"/>
                    </a:lnTo>
                    <a:lnTo>
                      <a:pt x="181" y="99"/>
                    </a:lnTo>
                    <a:lnTo>
                      <a:pt x="177" y="99"/>
                    </a:lnTo>
                    <a:lnTo>
                      <a:pt x="176" y="99"/>
                    </a:lnTo>
                    <a:lnTo>
                      <a:pt x="174" y="99"/>
                    </a:lnTo>
                    <a:lnTo>
                      <a:pt x="171" y="99"/>
                    </a:lnTo>
                    <a:lnTo>
                      <a:pt x="167" y="99"/>
                    </a:lnTo>
                    <a:lnTo>
                      <a:pt x="161" y="94"/>
                    </a:lnTo>
                    <a:lnTo>
                      <a:pt x="161" y="92"/>
                    </a:lnTo>
                    <a:lnTo>
                      <a:pt x="161" y="89"/>
                    </a:lnTo>
                    <a:lnTo>
                      <a:pt x="161" y="87"/>
                    </a:lnTo>
                    <a:lnTo>
                      <a:pt x="162" y="87"/>
                    </a:lnTo>
                    <a:lnTo>
                      <a:pt x="164" y="83"/>
                    </a:lnTo>
                    <a:lnTo>
                      <a:pt x="164" y="82"/>
                    </a:lnTo>
                    <a:lnTo>
                      <a:pt x="161" y="80"/>
                    </a:lnTo>
                    <a:lnTo>
                      <a:pt x="159" y="80"/>
                    </a:lnTo>
                    <a:lnTo>
                      <a:pt x="157" y="78"/>
                    </a:lnTo>
                    <a:lnTo>
                      <a:pt x="155" y="78"/>
                    </a:lnTo>
                    <a:lnTo>
                      <a:pt x="155" y="77"/>
                    </a:lnTo>
                    <a:lnTo>
                      <a:pt x="152" y="75"/>
                    </a:lnTo>
                    <a:lnTo>
                      <a:pt x="145" y="75"/>
                    </a:lnTo>
                    <a:lnTo>
                      <a:pt x="142" y="75"/>
                    </a:lnTo>
                    <a:lnTo>
                      <a:pt x="138" y="75"/>
                    </a:lnTo>
                    <a:lnTo>
                      <a:pt x="138" y="73"/>
                    </a:lnTo>
                    <a:lnTo>
                      <a:pt x="138" y="68"/>
                    </a:lnTo>
                    <a:lnTo>
                      <a:pt x="137" y="65"/>
                    </a:lnTo>
                    <a:lnTo>
                      <a:pt x="132" y="58"/>
                    </a:lnTo>
                    <a:lnTo>
                      <a:pt x="130" y="58"/>
                    </a:lnTo>
                    <a:lnTo>
                      <a:pt x="128" y="58"/>
                    </a:lnTo>
                    <a:lnTo>
                      <a:pt x="127" y="56"/>
                    </a:lnTo>
                    <a:lnTo>
                      <a:pt x="123" y="51"/>
                    </a:lnTo>
                    <a:lnTo>
                      <a:pt x="122" y="48"/>
                    </a:lnTo>
                    <a:lnTo>
                      <a:pt x="118" y="50"/>
                    </a:lnTo>
                    <a:lnTo>
                      <a:pt x="113" y="48"/>
                    </a:lnTo>
                    <a:lnTo>
                      <a:pt x="113" y="46"/>
                    </a:lnTo>
                    <a:lnTo>
                      <a:pt x="111" y="44"/>
                    </a:lnTo>
                    <a:lnTo>
                      <a:pt x="108" y="43"/>
                    </a:lnTo>
                    <a:lnTo>
                      <a:pt x="105" y="41"/>
                    </a:lnTo>
                    <a:lnTo>
                      <a:pt x="101" y="41"/>
                    </a:lnTo>
                    <a:lnTo>
                      <a:pt x="100" y="41"/>
                    </a:lnTo>
                    <a:lnTo>
                      <a:pt x="98" y="41"/>
                    </a:lnTo>
                    <a:lnTo>
                      <a:pt x="96" y="44"/>
                    </a:lnTo>
                    <a:lnTo>
                      <a:pt x="93" y="50"/>
                    </a:lnTo>
                    <a:lnTo>
                      <a:pt x="93" y="51"/>
                    </a:lnTo>
                    <a:lnTo>
                      <a:pt x="89" y="50"/>
                    </a:lnTo>
                    <a:lnTo>
                      <a:pt x="88" y="50"/>
                    </a:lnTo>
                    <a:lnTo>
                      <a:pt x="86" y="50"/>
                    </a:lnTo>
                    <a:lnTo>
                      <a:pt x="81" y="53"/>
                    </a:lnTo>
                    <a:lnTo>
                      <a:pt x="79" y="56"/>
                    </a:lnTo>
                    <a:lnTo>
                      <a:pt x="79" y="58"/>
                    </a:lnTo>
                    <a:lnTo>
                      <a:pt x="81" y="58"/>
                    </a:lnTo>
                    <a:lnTo>
                      <a:pt x="83" y="60"/>
                    </a:lnTo>
                    <a:lnTo>
                      <a:pt x="83" y="61"/>
                    </a:lnTo>
                    <a:lnTo>
                      <a:pt x="81" y="65"/>
                    </a:lnTo>
                    <a:lnTo>
                      <a:pt x="72" y="65"/>
                    </a:lnTo>
                    <a:lnTo>
                      <a:pt x="66" y="65"/>
                    </a:lnTo>
                    <a:lnTo>
                      <a:pt x="64" y="65"/>
                    </a:lnTo>
                    <a:lnTo>
                      <a:pt x="57" y="61"/>
                    </a:lnTo>
                    <a:lnTo>
                      <a:pt x="55" y="60"/>
                    </a:lnTo>
                    <a:lnTo>
                      <a:pt x="57" y="58"/>
                    </a:lnTo>
                    <a:lnTo>
                      <a:pt x="54" y="56"/>
                    </a:lnTo>
                    <a:lnTo>
                      <a:pt x="52" y="61"/>
                    </a:lnTo>
                    <a:lnTo>
                      <a:pt x="50" y="70"/>
                    </a:lnTo>
                    <a:lnTo>
                      <a:pt x="44" y="80"/>
                    </a:lnTo>
                    <a:lnTo>
                      <a:pt x="39" y="78"/>
                    </a:lnTo>
                    <a:lnTo>
                      <a:pt x="37" y="77"/>
                    </a:lnTo>
                    <a:lnTo>
                      <a:pt x="35" y="78"/>
                    </a:lnTo>
                    <a:lnTo>
                      <a:pt x="27" y="90"/>
                    </a:lnTo>
                    <a:lnTo>
                      <a:pt x="27" y="92"/>
                    </a:lnTo>
                    <a:lnTo>
                      <a:pt x="23" y="94"/>
                    </a:lnTo>
                    <a:lnTo>
                      <a:pt x="22" y="95"/>
                    </a:lnTo>
                    <a:lnTo>
                      <a:pt x="17" y="104"/>
                    </a:lnTo>
                    <a:lnTo>
                      <a:pt x="15" y="107"/>
                    </a:lnTo>
                    <a:lnTo>
                      <a:pt x="10" y="114"/>
                    </a:lnTo>
                    <a:lnTo>
                      <a:pt x="8" y="107"/>
                    </a:lnTo>
                    <a:lnTo>
                      <a:pt x="8" y="105"/>
                    </a:lnTo>
                    <a:lnTo>
                      <a:pt x="3" y="78"/>
                    </a:lnTo>
                    <a:lnTo>
                      <a:pt x="3" y="77"/>
                    </a:lnTo>
                    <a:lnTo>
                      <a:pt x="0" y="56"/>
                    </a:lnTo>
                    <a:lnTo>
                      <a:pt x="6" y="55"/>
                    </a:lnTo>
                    <a:lnTo>
                      <a:pt x="42" y="48"/>
                    </a:lnTo>
                    <a:lnTo>
                      <a:pt x="50" y="46"/>
                    </a:lnTo>
                    <a:lnTo>
                      <a:pt x="83" y="41"/>
                    </a:lnTo>
                    <a:lnTo>
                      <a:pt x="86" y="39"/>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Freeform 312"/>
              <p:cNvSpPr>
                <a:spLocks noEditPoints="1"/>
              </p:cNvSpPr>
              <p:nvPr/>
            </p:nvSpPr>
            <p:spPr bwMode="auto">
              <a:xfrm>
                <a:off x="8867776" y="1847850"/>
                <a:ext cx="447675" cy="271463"/>
              </a:xfrm>
              <a:custGeom>
                <a:avLst/>
                <a:gdLst>
                  <a:gd name="T0" fmla="*/ 275 w 282"/>
                  <a:gd name="T1" fmla="*/ 162 h 171"/>
                  <a:gd name="T2" fmla="*/ 256 w 282"/>
                  <a:gd name="T3" fmla="*/ 159 h 171"/>
                  <a:gd name="T4" fmla="*/ 270 w 282"/>
                  <a:gd name="T5" fmla="*/ 157 h 171"/>
                  <a:gd name="T6" fmla="*/ 272 w 282"/>
                  <a:gd name="T7" fmla="*/ 145 h 171"/>
                  <a:gd name="T8" fmla="*/ 234 w 282"/>
                  <a:gd name="T9" fmla="*/ 152 h 171"/>
                  <a:gd name="T10" fmla="*/ 239 w 282"/>
                  <a:gd name="T11" fmla="*/ 151 h 171"/>
                  <a:gd name="T12" fmla="*/ 233 w 282"/>
                  <a:gd name="T13" fmla="*/ 161 h 171"/>
                  <a:gd name="T14" fmla="*/ 216 w 282"/>
                  <a:gd name="T15" fmla="*/ 166 h 171"/>
                  <a:gd name="T16" fmla="*/ 226 w 282"/>
                  <a:gd name="T17" fmla="*/ 151 h 171"/>
                  <a:gd name="T18" fmla="*/ 166 w 282"/>
                  <a:gd name="T19" fmla="*/ 0 h 171"/>
                  <a:gd name="T20" fmla="*/ 182 w 282"/>
                  <a:gd name="T21" fmla="*/ 18 h 171"/>
                  <a:gd name="T22" fmla="*/ 192 w 282"/>
                  <a:gd name="T23" fmla="*/ 18 h 171"/>
                  <a:gd name="T24" fmla="*/ 190 w 282"/>
                  <a:gd name="T25" fmla="*/ 29 h 171"/>
                  <a:gd name="T26" fmla="*/ 182 w 282"/>
                  <a:gd name="T27" fmla="*/ 34 h 171"/>
                  <a:gd name="T28" fmla="*/ 180 w 282"/>
                  <a:gd name="T29" fmla="*/ 42 h 171"/>
                  <a:gd name="T30" fmla="*/ 178 w 282"/>
                  <a:gd name="T31" fmla="*/ 51 h 171"/>
                  <a:gd name="T32" fmla="*/ 173 w 282"/>
                  <a:gd name="T33" fmla="*/ 56 h 171"/>
                  <a:gd name="T34" fmla="*/ 173 w 282"/>
                  <a:gd name="T35" fmla="*/ 64 h 171"/>
                  <a:gd name="T36" fmla="*/ 183 w 282"/>
                  <a:gd name="T37" fmla="*/ 68 h 171"/>
                  <a:gd name="T38" fmla="*/ 185 w 282"/>
                  <a:gd name="T39" fmla="*/ 66 h 171"/>
                  <a:gd name="T40" fmla="*/ 197 w 282"/>
                  <a:gd name="T41" fmla="*/ 71 h 171"/>
                  <a:gd name="T42" fmla="*/ 207 w 282"/>
                  <a:gd name="T43" fmla="*/ 84 h 171"/>
                  <a:gd name="T44" fmla="*/ 205 w 282"/>
                  <a:gd name="T45" fmla="*/ 93 h 171"/>
                  <a:gd name="T46" fmla="*/ 216 w 282"/>
                  <a:gd name="T47" fmla="*/ 96 h 171"/>
                  <a:gd name="T48" fmla="*/ 224 w 282"/>
                  <a:gd name="T49" fmla="*/ 110 h 171"/>
                  <a:gd name="T50" fmla="*/ 238 w 282"/>
                  <a:gd name="T51" fmla="*/ 115 h 171"/>
                  <a:gd name="T52" fmla="*/ 248 w 282"/>
                  <a:gd name="T53" fmla="*/ 112 h 171"/>
                  <a:gd name="T54" fmla="*/ 256 w 282"/>
                  <a:gd name="T55" fmla="*/ 105 h 171"/>
                  <a:gd name="T56" fmla="*/ 260 w 282"/>
                  <a:gd name="T57" fmla="*/ 91 h 171"/>
                  <a:gd name="T58" fmla="*/ 255 w 282"/>
                  <a:gd name="T59" fmla="*/ 93 h 171"/>
                  <a:gd name="T60" fmla="*/ 243 w 282"/>
                  <a:gd name="T61" fmla="*/ 74 h 171"/>
                  <a:gd name="T62" fmla="*/ 238 w 282"/>
                  <a:gd name="T63" fmla="*/ 78 h 171"/>
                  <a:gd name="T64" fmla="*/ 251 w 282"/>
                  <a:gd name="T65" fmla="*/ 76 h 171"/>
                  <a:gd name="T66" fmla="*/ 266 w 282"/>
                  <a:gd name="T67" fmla="*/ 98 h 171"/>
                  <a:gd name="T68" fmla="*/ 270 w 282"/>
                  <a:gd name="T69" fmla="*/ 122 h 171"/>
                  <a:gd name="T70" fmla="*/ 270 w 282"/>
                  <a:gd name="T71" fmla="*/ 123 h 171"/>
                  <a:gd name="T72" fmla="*/ 261 w 282"/>
                  <a:gd name="T73" fmla="*/ 117 h 171"/>
                  <a:gd name="T74" fmla="*/ 250 w 282"/>
                  <a:gd name="T75" fmla="*/ 127 h 171"/>
                  <a:gd name="T76" fmla="*/ 241 w 282"/>
                  <a:gd name="T77" fmla="*/ 127 h 171"/>
                  <a:gd name="T78" fmla="*/ 234 w 282"/>
                  <a:gd name="T79" fmla="*/ 135 h 171"/>
                  <a:gd name="T80" fmla="*/ 224 w 282"/>
                  <a:gd name="T81" fmla="*/ 142 h 171"/>
                  <a:gd name="T82" fmla="*/ 212 w 282"/>
                  <a:gd name="T83" fmla="*/ 156 h 171"/>
                  <a:gd name="T84" fmla="*/ 207 w 282"/>
                  <a:gd name="T85" fmla="*/ 159 h 171"/>
                  <a:gd name="T86" fmla="*/ 217 w 282"/>
                  <a:gd name="T87" fmla="*/ 147 h 171"/>
                  <a:gd name="T88" fmla="*/ 221 w 282"/>
                  <a:gd name="T89" fmla="*/ 132 h 171"/>
                  <a:gd name="T90" fmla="*/ 221 w 282"/>
                  <a:gd name="T91" fmla="*/ 123 h 171"/>
                  <a:gd name="T92" fmla="*/ 212 w 282"/>
                  <a:gd name="T93" fmla="*/ 125 h 171"/>
                  <a:gd name="T94" fmla="*/ 212 w 282"/>
                  <a:gd name="T95" fmla="*/ 134 h 171"/>
                  <a:gd name="T96" fmla="*/ 207 w 282"/>
                  <a:gd name="T97" fmla="*/ 135 h 171"/>
                  <a:gd name="T98" fmla="*/ 202 w 282"/>
                  <a:gd name="T99" fmla="*/ 139 h 171"/>
                  <a:gd name="T100" fmla="*/ 202 w 282"/>
                  <a:gd name="T101" fmla="*/ 145 h 171"/>
                  <a:gd name="T102" fmla="*/ 192 w 282"/>
                  <a:gd name="T103" fmla="*/ 154 h 171"/>
                  <a:gd name="T104" fmla="*/ 180 w 282"/>
                  <a:gd name="T105" fmla="*/ 137 h 171"/>
                  <a:gd name="T106" fmla="*/ 161 w 282"/>
                  <a:gd name="T107" fmla="*/ 117 h 171"/>
                  <a:gd name="T108" fmla="*/ 146 w 282"/>
                  <a:gd name="T109" fmla="*/ 107 h 171"/>
                  <a:gd name="T110" fmla="*/ 97 w 282"/>
                  <a:gd name="T111" fmla="*/ 118 h 171"/>
                  <a:gd name="T112" fmla="*/ 56 w 282"/>
                  <a:gd name="T113" fmla="*/ 132 h 171"/>
                  <a:gd name="T114" fmla="*/ 17 w 282"/>
                  <a:gd name="T115" fmla="*/ 135 h 171"/>
                  <a:gd name="T116" fmla="*/ 9 w 282"/>
                  <a:gd name="T117" fmla="*/ 57 h 171"/>
                  <a:gd name="T118" fmla="*/ 72 w 282"/>
                  <a:gd name="T119" fmla="*/ 44 h 171"/>
                  <a:gd name="T120" fmla="*/ 119 w 282"/>
                  <a:gd name="T121" fmla="*/ 34 h 171"/>
                  <a:gd name="T122" fmla="*/ 148 w 282"/>
                  <a:gd name="T123" fmla="*/ 13 h 171"/>
                  <a:gd name="T124" fmla="*/ 166 w 282"/>
                  <a:gd name="T12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 h="171">
                    <a:moveTo>
                      <a:pt x="273" y="147"/>
                    </a:moveTo>
                    <a:lnTo>
                      <a:pt x="280" y="156"/>
                    </a:lnTo>
                    <a:lnTo>
                      <a:pt x="282" y="157"/>
                    </a:lnTo>
                    <a:lnTo>
                      <a:pt x="282" y="159"/>
                    </a:lnTo>
                    <a:lnTo>
                      <a:pt x="280" y="161"/>
                    </a:lnTo>
                    <a:lnTo>
                      <a:pt x="278" y="161"/>
                    </a:lnTo>
                    <a:lnTo>
                      <a:pt x="278" y="162"/>
                    </a:lnTo>
                    <a:lnTo>
                      <a:pt x="275" y="162"/>
                    </a:lnTo>
                    <a:lnTo>
                      <a:pt x="273" y="162"/>
                    </a:lnTo>
                    <a:lnTo>
                      <a:pt x="272" y="162"/>
                    </a:lnTo>
                    <a:lnTo>
                      <a:pt x="270" y="164"/>
                    </a:lnTo>
                    <a:lnTo>
                      <a:pt x="266" y="162"/>
                    </a:lnTo>
                    <a:lnTo>
                      <a:pt x="261" y="161"/>
                    </a:lnTo>
                    <a:lnTo>
                      <a:pt x="260" y="161"/>
                    </a:lnTo>
                    <a:lnTo>
                      <a:pt x="258" y="161"/>
                    </a:lnTo>
                    <a:lnTo>
                      <a:pt x="256" y="159"/>
                    </a:lnTo>
                    <a:lnTo>
                      <a:pt x="258" y="159"/>
                    </a:lnTo>
                    <a:lnTo>
                      <a:pt x="260" y="159"/>
                    </a:lnTo>
                    <a:lnTo>
                      <a:pt x="260" y="161"/>
                    </a:lnTo>
                    <a:lnTo>
                      <a:pt x="261" y="161"/>
                    </a:lnTo>
                    <a:lnTo>
                      <a:pt x="263" y="161"/>
                    </a:lnTo>
                    <a:lnTo>
                      <a:pt x="263" y="159"/>
                    </a:lnTo>
                    <a:lnTo>
                      <a:pt x="268" y="157"/>
                    </a:lnTo>
                    <a:lnTo>
                      <a:pt x="270" y="157"/>
                    </a:lnTo>
                    <a:lnTo>
                      <a:pt x="272" y="157"/>
                    </a:lnTo>
                    <a:lnTo>
                      <a:pt x="273" y="156"/>
                    </a:lnTo>
                    <a:lnTo>
                      <a:pt x="273" y="154"/>
                    </a:lnTo>
                    <a:lnTo>
                      <a:pt x="273" y="151"/>
                    </a:lnTo>
                    <a:lnTo>
                      <a:pt x="273" y="149"/>
                    </a:lnTo>
                    <a:lnTo>
                      <a:pt x="273" y="147"/>
                    </a:lnTo>
                    <a:lnTo>
                      <a:pt x="272" y="147"/>
                    </a:lnTo>
                    <a:lnTo>
                      <a:pt x="272" y="145"/>
                    </a:lnTo>
                    <a:lnTo>
                      <a:pt x="273" y="147"/>
                    </a:lnTo>
                    <a:close/>
                    <a:moveTo>
                      <a:pt x="229" y="149"/>
                    </a:moveTo>
                    <a:lnTo>
                      <a:pt x="231" y="149"/>
                    </a:lnTo>
                    <a:lnTo>
                      <a:pt x="231" y="147"/>
                    </a:lnTo>
                    <a:lnTo>
                      <a:pt x="233" y="149"/>
                    </a:lnTo>
                    <a:lnTo>
                      <a:pt x="233" y="151"/>
                    </a:lnTo>
                    <a:lnTo>
                      <a:pt x="233" y="152"/>
                    </a:lnTo>
                    <a:lnTo>
                      <a:pt x="234" y="152"/>
                    </a:lnTo>
                    <a:lnTo>
                      <a:pt x="234" y="154"/>
                    </a:lnTo>
                    <a:lnTo>
                      <a:pt x="236" y="154"/>
                    </a:lnTo>
                    <a:lnTo>
                      <a:pt x="238" y="154"/>
                    </a:lnTo>
                    <a:lnTo>
                      <a:pt x="238" y="156"/>
                    </a:lnTo>
                    <a:lnTo>
                      <a:pt x="239" y="156"/>
                    </a:lnTo>
                    <a:lnTo>
                      <a:pt x="239" y="154"/>
                    </a:lnTo>
                    <a:lnTo>
                      <a:pt x="239" y="152"/>
                    </a:lnTo>
                    <a:lnTo>
                      <a:pt x="239" y="151"/>
                    </a:lnTo>
                    <a:lnTo>
                      <a:pt x="241" y="151"/>
                    </a:lnTo>
                    <a:lnTo>
                      <a:pt x="243" y="154"/>
                    </a:lnTo>
                    <a:lnTo>
                      <a:pt x="243" y="156"/>
                    </a:lnTo>
                    <a:lnTo>
                      <a:pt x="243" y="157"/>
                    </a:lnTo>
                    <a:lnTo>
                      <a:pt x="243" y="159"/>
                    </a:lnTo>
                    <a:lnTo>
                      <a:pt x="239" y="159"/>
                    </a:lnTo>
                    <a:lnTo>
                      <a:pt x="236" y="161"/>
                    </a:lnTo>
                    <a:lnTo>
                      <a:pt x="233" y="161"/>
                    </a:lnTo>
                    <a:lnTo>
                      <a:pt x="224" y="164"/>
                    </a:lnTo>
                    <a:lnTo>
                      <a:pt x="222" y="166"/>
                    </a:lnTo>
                    <a:lnTo>
                      <a:pt x="221" y="167"/>
                    </a:lnTo>
                    <a:lnTo>
                      <a:pt x="221" y="169"/>
                    </a:lnTo>
                    <a:lnTo>
                      <a:pt x="221" y="171"/>
                    </a:lnTo>
                    <a:lnTo>
                      <a:pt x="219" y="169"/>
                    </a:lnTo>
                    <a:lnTo>
                      <a:pt x="217" y="167"/>
                    </a:lnTo>
                    <a:lnTo>
                      <a:pt x="216" y="166"/>
                    </a:lnTo>
                    <a:lnTo>
                      <a:pt x="217" y="166"/>
                    </a:lnTo>
                    <a:lnTo>
                      <a:pt x="219" y="166"/>
                    </a:lnTo>
                    <a:lnTo>
                      <a:pt x="221" y="164"/>
                    </a:lnTo>
                    <a:lnTo>
                      <a:pt x="221" y="159"/>
                    </a:lnTo>
                    <a:lnTo>
                      <a:pt x="222" y="159"/>
                    </a:lnTo>
                    <a:lnTo>
                      <a:pt x="222" y="157"/>
                    </a:lnTo>
                    <a:lnTo>
                      <a:pt x="222" y="154"/>
                    </a:lnTo>
                    <a:lnTo>
                      <a:pt x="226" y="151"/>
                    </a:lnTo>
                    <a:lnTo>
                      <a:pt x="227" y="147"/>
                    </a:lnTo>
                    <a:lnTo>
                      <a:pt x="229" y="147"/>
                    </a:lnTo>
                    <a:lnTo>
                      <a:pt x="229" y="149"/>
                    </a:lnTo>
                    <a:close/>
                    <a:moveTo>
                      <a:pt x="209" y="140"/>
                    </a:moveTo>
                    <a:lnTo>
                      <a:pt x="207" y="139"/>
                    </a:lnTo>
                    <a:lnTo>
                      <a:pt x="209" y="139"/>
                    </a:lnTo>
                    <a:lnTo>
                      <a:pt x="209" y="140"/>
                    </a:lnTo>
                    <a:close/>
                    <a:moveTo>
                      <a:pt x="166" y="0"/>
                    </a:moveTo>
                    <a:lnTo>
                      <a:pt x="170" y="1"/>
                    </a:lnTo>
                    <a:lnTo>
                      <a:pt x="172" y="0"/>
                    </a:lnTo>
                    <a:lnTo>
                      <a:pt x="172" y="1"/>
                    </a:lnTo>
                    <a:lnTo>
                      <a:pt x="175" y="10"/>
                    </a:lnTo>
                    <a:lnTo>
                      <a:pt x="177" y="13"/>
                    </a:lnTo>
                    <a:lnTo>
                      <a:pt x="180" y="17"/>
                    </a:lnTo>
                    <a:lnTo>
                      <a:pt x="180" y="18"/>
                    </a:lnTo>
                    <a:lnTo>
                      <a:pt x="182" y="18"/>
                    </a:lnTo>
                    <a:lnTo>
                      <a:pt x="183" y="20"/>
                    </a:lnTo>
                    <a:lnTo>
                      <a:pt x="187" y="22"/>
                    </a:lnTo>
                    <a:lnTo>
                      <a:pt x="187" y="20"/>
                    </a:lnTo>
                    <a:lnTo>
                      <a:pt x="189" y="18"/>
                    </a:lnTo>
                    <a:lnTo>
                      <a:pt x="189" y="17"/>
                    </a:lnTo>
                    <a:lnTo>
                      <a:pt x="190" y="15"/>
                    </a:lnTo>
                    <a:lnTo>
                      <a:pt x="190" y="17"/>
                    </a:lnTo>
                    <a:lnTo>
                      <a:pt x="192" y="18"/>
                    </a:lnTo>
                    <a:lnTo>
                      <a:pt x="192" y="20"/>
                    </a:lnTo>
                    <a:lnTo>
                      <a:pt x="194" y="18"/>
                    </a:lnTo>
                    <a:lnTo>
                      <a:pt x="194" y="20"/>
                    </a:lnTo>
                    <a:lnTo>
                      <a:pt x="194" y="22"/>
                    </a:lnTo>
                    <a:lnTo>
                      <a:pt x="192" y="22"/>
                    </a:lnTo>
                    <a:lnTo>
                      <a:pt x="192" y="25"/>
                    </a:lnTo>
                    <a:lnTo>
                      <a:pt x="192" y="29"/>
                    </a:lnTo>
                    <a:lnTo>
                      <a:pt x="190" y="29"/>
                    </a:lnTo>
                    <a:lnTo>
                      <a:pt x="190" y="27"/>
                    </a:lnTo>
                    <a:lnTo>
                      <a:pt x="189" y="27"/>
                    </a:lnTo>
                    <a:lnTo>
                      <a:pt x="189" y="29"/>
                    </a:lnTo>
                    <a:lnTo>
                      <a:pt x="189" y="30"/>
                    </a:lnTo>
                    <a:lnTo>
                      <a:pt x="187" y="30"/>
                    </a:lnTo>
                    <a:lnTo>
                      <a:pt x="185" y="30"/>
                    </a:lnTo>
                    <a:lnTo>
                      <a:pt x="185" y="32"/>
                    </a:lnTo>
                    <a:lnTo>
                      <a:pt x="182" y="34"/>
                    </a:lnTo>
                    <a:lnTo>
                      <a:pt x="180" y="35"/>
                    </a:lnTo>
                    <a:lnTo>
                      <a:pt x="178" y="35"/>
                    </a:lnTo>
                    <a:lnTo>
                      <a:pt x="177" y="37"/>
                    </a:lnTo>
                    <a:lnTo>
                      <a:pt x="178" y="39"/>
                    </a:lnTo>
                    <a:lnTo>
                      <a:pt x="180" y="39"/>
                    </a:lnTo>
                    <a:lnTo>
                      <a:pt x="182" y="40"/>
                    </a:lnTo>
                    <a:lnTo>
                      <a:pt x="182" y="42"/>
                    </a:lnTo>
                    <a:lnTo>
                      <a:pt x="180" y="42"/>
                    </a:lnTo>
                    <a:lnTo>
                      <a:pt x="178" y="44"/>
                    </a:lnTo>
                    <a:lnTo>
                      <a:pt x="178" y="46"/>
                    </a:lnTo>
                    <a:lnTo>
                      <a:pt x="177" y="46"/>
                    </a:lnTo>
                    <a:lnTo>
                      <a:pt x="175" y="47"/>
                    </a:lnTo>
                    <a:lnTo>
                      <a:pt x="175" y="49"/>
                    </a:lnTo>
                    <a:lnTo>
                      <a:pt x="177" y="49"/>
                    </a:lnTo>
                    <a:lnTo>
                      <a:pt x="177" y="51"/>
                    </a:lnTo>
                    <a:lnTo>
                      <a:pt x="178" y="51"/>
                    </a:lnTo>
                    <a:lnTo>
                      <a:pt x="177" y="52"/>
                    </a:lnTo>
                    <a:lnTo>
                      <a:pt x="175" y="51"/>
                    </a:lnTo>
                    <a:lnTo>
                      <a:pt x="175" y="49"/>
                    </a:lnTo>
                    <a:lnTo>
                      <a:pt x="175" y="47"/>
                    </a:lnTo>
                    <a:lnTo>
                      <a:pt x="173" y="49"/>
                    </a:lnTo>
                    <a:lnTo>
                      <a:pt x="173" y="52"/>
                    </a:lnTo>
                    <a:lnTo>
                      <a:pt x="173" y="54"/>
                    </a:lnTo>
                    <a:lnTo>
                      <a:pt x="173" y="56"/>
                    </a:lnTo>
                    <a:lnTo>
                      <a:pt x="175" y="56"/>
                    </a:lnTo>
                    <a:lnTo>
                      <a:pt x="175" y="57"/>
                    </a:lnTo>
                    <a:lnTo>
                      <a:pt x="177" y="59"/>
                    </a:lnTo>
                    <a:lnTo>
                      <a:pt x="177" y="61"/>
                    </a:lnTo>
                    <a:lnTo>
                      <a:pt x="175" y="59"/>
                    </a:lnTo>
                    <a:lnTo>
                      <a:pt x="173" y="61"/>
                    </a:lnTo>
                    <a:lnTo>
                      <a:pt x="173" y="62"/>
                    </a:lnTo>
                    <a:lnTo>
                      <a:pt x="173" y="64"/>
                    </a:lnTo>
                    <a:lnTo>
                      <a:pt x="175" y="66"/>
                    </a:lnTo>
                    <a:lnTo>
                      <a:pt x="175" y="68"/>
                    </a:lnTo>
                    <a:lnTo>
                      <a:pt x="177" y="69"/>
                    </a:lnTo>
                    <a:lnTo>
                      <a:pt x="178" y="69"/>
                    </a:lnTo>
                    <a:lnTo>
                      <a:pt x="180" y="68"/>
                    </a:lnTo>
                    <a:lnTo>
                      <a:pt x="180" y="69"/>
                    </a:lnTo>
                    <a:lnTo>
                      <a:pt x="182" y="68"/>
                    </a:lnTo>
                    <a:lnTo>
                      <a:pt x="183" y="68"/>
                    </a:lnTo>
                    <a:lnTo>
                      <a:pt x="183" y="66"/>
                    </a:lnTo>
                    <a:lnTo>
                      <a:pt x="183" y="64"/>
                    </a:lnTo>
                    <a:lnTo>
                      <a:pt x="182" y="64"/>
                    </a:lnTo>
                    <a:lnTo>
                      <a:pt x="182" y="62"/>
                    </a:lnTo>
                    <a:lnTo>
                      <a:pt x="183" y="62"/>
                    </a:lnTo>
                    <a:lnTo>
                      <a:pt x="183" y="64"/>
                    </a:lnTo>
                    <a:lnTo>
                      <a:pt x="185" y="64"/>
                    </a:lnTo>
                    <a:lnTo>
                      <a:pt x="185" y="66"/>
                    </a:lnTo>
                    <a:lnTo>
                      <a:pt x="187" y="66"/>
                    </a:lnTo>
                    <a:lnTo>
                      <a:pt x="189" y="66"/>
                    </a:lnTo>
                    <a:lnTo>
                      <a:pt x="190" y="66"/>
                    </a:lnTo>
                    <a:lnTo>
                      <a:pt x="192" y="66"/>
                    </a:lnTo>
                    <a:lnTo>
                      <a:pt x="192" y="68"/>
                    </a:lnTo>
                    <a:lnTo>
                      <a:pt x="194" y="68"/>
                    </a:lnTo>
                    <a:lnTo>
                      <a:pt x="195" y="69"/>
                    </a:lnTo>
                    <a:lnTo>
                      <a:pt x="197" y="71"/>
                    </a:lnTo>
                    <a:lnTo>
                      <a:pt x="199" y="71"/>
                    </a:lnTo>
                    <a:lnTo>
                      <a:pt x="199" y="73"/>
                    </a:lnTo>
                    <a:lnTo>
                      <a:pt x="200" y="74"/>
                    </a:lnTo>
                    <a:lnTo>
                      <a:pt x="202" y="78"/>
                    </a:lnTo>
                    <a:lnTo>
                      <a:pt x="205" y="79"/>
                    </a:lnTo>
                    <a:lnTo>
                      <a:pt x="207" y="81"/>
                    </a:lnTo>
                    <a:lnTo>
                      <a:pt x="207" y="83"/>
                    </a:lnTo>
                    <a:lnTo>
                      <a:pt x="207" y="84"/>
                    </a:lnTo>
                    <a:lnTo>
                      <a:pt x="209" y="86"/>
                    </a:lnTo>
                    <a:lnTo>
                      <a:pt x="207" y="86"/>
                    </a:lnTo>
                    <a:lnTo>
                      <a:pt x="207" y="88"/>
                    </a:lnTo>
                    <a:lnTo>
                      <a:pt x="207" y="90"/>
                    </a:lnTo>
                    <a:lnTo>
                      <a:pt x="207" y="91"/>
                    </a:lnTo>
                    <a:lnTo>
                      <a:pt x="205" y="91"/>
                    </a:lnTo>
                    <a:lnTo>
                      <a:pt x="204" y="91"/>
                    </a:lnTo>
                    <a:lnTo>
                      <a:pt x="205" y="93"/>
                    </a:lnTo>
                    <a:lnTo>
                      <a:pt x="205" y="95"/>
                    </a:lnTo>
                    <a:lnTo>
                      <a:pt x="209" y="96"/>
                    </a:lnTo>
                    <a:lnTo>
                      <a:pt x="211" y="96"/>
                    </a:lnTo>
                    <a:lnTo>
                      <a:pt x="212" y="96"/>
                    </a:lnTo>
                    <a:lnTo>
                      <a:pt x="212" y="98"/>
                    </a:lnTo>
                    <a:lnTo>
                      <a:pt x="214" y="98"/>
                    </a:lnTo>
                    <a:lnTo>
                      <a:pt x="214" y="96"/>
                    </a:lnTo>
                    <a:lnTo>
                      <a:pt x="216" y="96"/>
                    </a:lnTo>
                    <a:lnTo>
                      <a:pt x="219" y="98"/>
                    </a:lnTo>
                    <a:lnTo>
                      <a:pt x="219" y="100"/>
                    </a:lnTo>
                    <a:lnTo>
                      <a:pt x="221" y="101"/>
                    </a:lnTo>
                    <a:lnTo>
                      <a:pt x="222" y="105"/>
                    </a:lnTo>
                    <a:lnTo>
                      <a:pt x="222" y="107"/>
                    </a:lnTo>
                    <a:lnTo>
                      <a:pt x="222" y="108"/>
                    </a:lnTo>
                    <a:lnTo>
                      <a:pt x="222" y="110"/>
                    </a:lnTo>
                    <a:lnTo>
                      <a:pt x="224" y="110"/>
                    </a:lnTo>
                    <a:lnTo>
                      <a:pt x="224" y="112"/>
                    </a:lnTo>
                    <a:lnTo>
                      <a:pt x="226" y="112"/>
                    </a:lnTo>
                    <a:lnTo>
                      <a:pt x="227" y="113"/>
                    </a:lnTo>
                    <a:lnTo>
                      <a:pt x="229" y="113"/>
                    </a:lnTo>
                    <a:lnTo>
                      <a:pt x="231" y="115"/>
                    </a:lnTo>
                    <a:lnTo>
                      <a:pt x="234" y="115"/>
                    </a:lnTo>
                    <a:lnTo>
                      <a:pt x="236" y="115"/>
                    </a:lnTo>
                    <a:lnTo>
                      <a:pt x="238" y="115"/>
                    </a:lnTo>
                    <a:lnTo>
                      <a:pt x="241" y="113"/>
                    </a:lnTo>
                    <a:lnTo>
                      <a:pt x="243" y="113"/>
                    </a:lnTo>
                    <a:lnTo>
                      <a:pt x="244" y="113"/>
                    </a:lnTo>
                    <a:lnTo>
                      <a:pt x="244" y="115"/>
                    </a:lnTo>
                    <a:lnTo>
                      <a:pt x="246" y="115"/>
                    </a:lnTo>
                    <a:lnTo>
                      <a:pt x="246" y="113"/>
                    </a:lnTo>
                    <a:lnTo>
                      <a:pt x="248" y="113"/>
                    </a:lnTo>
                    <a:lnTo>
                      <a:pt x="248" y="112"/>
                    </a:lnTo>
                    <a:lnTo>
                      <a:pt x="250" y="110"/>
                    </a:lnTo>
                    <a:lnTo>
                      <a:pt x="251" y="110"/>
                    </a:lnTo>
                    <a:lnTo>
                      <a:pt x="251" y="108"/>
                    </a:lnTo>
                    <a:lnTo>
                      <a:pt x="253" y="108"/>
                    </a:lnTo>
                    <a:lnTo>
                      <a:pt x="255" y="108"/>
                    </a:lnTo>
                    <a:lnTo>
                      <a:pt x="255" y="107"/>
                    </a:lnTo>
                    <a:lnTo>
                      <a:pt x="256" y="107"/>
                    </a:lnTo>
                    <a:lnTo>
                      <a:pt x="256" y="105"/>
                    </a:lnTo>
                    <a:lnTo>
                      <a:pt x="258" y="105"/>
                    </a:lnTo>
                    <a:lnTo>
                      <a:pt x="260" y="103"/>
                    </a:lnTo>
                    <a:lnTo>
                      <a:pt x="261" y="103"/>
                    </a:lnTo>
                    <a:lnTo>
                      <a:pt x="261" y="101"/>
                    </a:lnTo>
                    <a:lnTo>
                      <a:pt x="261" y="100"/>
                    </a:lnTo>
                    <a:lnTo>
                      <a:pt x="260" y="96"/>
                    </a:lnTo>
                    <a:lnTo>
                      <a:pt x="260" y="93"/>
                    </a:lnTo>
                    <a:lnTo>
                      <a:pt x="260" y="91"/>
                    </a:lnTo>
                    <a:lnTo>
                      <a:pt x="258" y="91"/>
                    </a:lnTo>
                    <a:lnTo>
                      <a:pt x="258" y="90"/>
                    </a:lnTo>
                    <a:lnTo>
                      <a:pt x="256" y="90"/>
                    </a:lnTo>
                    <a:lnTo>
                      <a:pt x="256" y="86"/>
                    </a:lnTo>
                    <a:lnTo>
                      <a:pt x="255" y="88"/>
                    </a:lnTo>
                    <a:lnTo>
                      <a:pt x="255" y="90"/>
                    </a:lnTo>
                    <a:lnTo>
                      <a:pt x="255" y="91"/>
                    </a:lnTo>
                    <a:lnTo>
                      <a:pt x="255" y="93"/>
                    </a:lnTo>
                    <a:lnTo>
                      <a:pt x="253" y="91"/>
                    </a:lnTo>
                    <a:lnTo>
                      <a:pt x="253" y="86"/>
                    </a:lnTo>
                    <a:lnTo>
                      <a:pt x="251" y="81"/>
                    </a:lnTo>
                    <a:lnTo>
                      <a:pt x="250" y="79"/>
                    </a:lnTo>
                    <a:lnTo>
                      <a:pt x="250" y="78"/>
                    </a:lnTo>
                    <a:lnTo>
                      <a:pt x="248" y="78"/>
                    </a:lnTo>
                    <a:lnTo>
                      <a:pt x="246" y="76"/>
                    </a:lnTo>
                    <a:lnTo>
                      <a:pt x="243" y="74"/>
                    </a:lnTo>
                    <a:lnTo>
                      <a:pt x="241" y="76"/>
                    </a:lnTo>
                    <a:lnTo>
                      <a:pt x="241" y="78"/>
                    </a:lnTo>
                    <a:lnTo>
                      <a:pt x="241" y="79"/>
                    </a:lnTo>
                    <a:lnTo>
                      <a:pt x="241" y="81"/>
                    </a:lnTo>
                    <a:lnTo>
                      <a:pt x="241" y="79"/>
                    </a:lnTo>
                    <a:lnTo>
                      <a:pt x="239" y="79"/>
                    </a:lnTo>
                    <a:lnTo>
                      <a:pt x="239" y="78"/>
                    </a:lnTo>
                    <a:lnTo>
                      <a:pt x="238" y="78"/>
                    </a:lnTo>
                    <a:lnTo>
                      <a:pt x="236" y="78"/>
                    </a:lnTo>
                    <a:lnTo>
                      <a:pt x="236" y="76"/>
                    </a:lnTo>
                    <a:lnTo>
                      <a:pt x="238" y="74"/>
                    </a:lnTo>
                    <a:lnTo>
                      <a:pt x="239" y="74"/>
                    </a:lnTo>
                    <a:lnTo>
                      <a:pt x="243" y="73"/>
                    </a:lnTo>
                    <a:lnTo>
                      <a:pt x="246" y="74"/>
                    </a:lnTo>
                    <a:lnTo>
                      <a:pt x="248" y="74"/>
                    </a:lnTo>
                    <a:lnTo>
                      <a:pt x="251" y="76"/>
                    </a:lnTo>
                    <a:lnTo>
                      <a:pt x="253" y="78"/>
                    </a:lnTo>
                    <a:lnTo>
                      <a:pt x="255" y="79"/>
                    </a:lnTo>
                    <a:lnTo>
                      <a:pt x="256" y="79"/>
                    </a:lnTo>
                    <a:lnTo>
                      <a:pt x="256" y="81"/>
                    </a:lnTo>
                    <a:lnTo>
                      <a:pt x="258" y="84"/>
                    </a:lnTo>
                    <a:lnTo>
                      <a:pt x="261" y="88"/>
                    </a:lnTo>
                    <a:lnTo>
                      <a:pt x="265" y="95"/>
                    </a:lnTo>
                    <a:lnTo>
                      <a:pt x="266" y="98"/>
                    </a:lnTo>
                    <a:lnTo>
                      <a:pt x="268" y="105"/>
                    </a:lnTo>
                    <a:lnTo>
                      <a:pt x="270" y="110"/>
                    </a:lnTo>
                    <a:lnTo>
                      <a:pt x="270" y="112"/>
                    </a:lnTo>
                    <a:lnTo>
                      <a:pt x="272" y="113"/>
                    </a:lnTo>
                    <a:lnTo>
                      <a:pt x="270" y="115"/>
                    </a:lnTo>
                    <a:lnTo>
                      <a:pt x="270" y="117"/>
                    </a:lnTo>
                    <a:lnTo>
                      <a:pt x="270" y="118"/>
                    </a:lnTo>
                    <a:lnTo>
                      <a:pt x="270" y="122"/>
                    </a:lnTo>
                    <a:lnTo>
                      <a:pt x="270" y="123"/>
                    </a:lnTo>
                    <a:lnTo>
                      <a:pt x="270" y="127"/>
                    </a:lnTo>
                    <a:lnTo>
                      <a:pt x="270" y="129"/>
                    </a:lnTo>
                    <a:lnTo>
                      <a:pt x="268" y="129"/>
                    </a:lnTo>
                    <a:lnTo>
                      <a:pt x="268" y="127"/>
                    </a:lnTo>
                    <a:lnTo>
                      <a:pt x="270" y="127"/>
                    </a:lnTo>
                    <a:lnTo>
                      <a:pt x="270" y="125"/>
                    </a:lnTo>
                    <a:lnTo>
                      <a:pt x="270" y="123"/>
                    </a:lnTo>
                    <a:lnTo>
                      <a:pt x="268" y="122"/>
                    </a:lnTo>
                    <a:lnTo>
                      <a:pt x="268" y="120"/>
                    </a:lnTo>
                    <a:lnTo>
                      <a:pt x="268" y="118"/>
                    </a:lnTo>
                    <a:lnTo>
                      <a:pt x="268" y="117"/>
                    </a:lnTo>
                    <a:lnTo>
                      <a:pt x="266" y="115"/>
                    </a:lnTo>
                    <a:lnTo>
                      <a:pt x="265" y="115"/>
                    </a:lnTo>
                    <a:lnTo>
                      <a:pt x="263" y="115"/>
                    </a:lnTo>
                    <a:lnTo>
                      <a:pt x="261" y="117"/>
                    </a:lnTo>
                    <a:lnTo>
                      <a:pt x="260" y="117"/>
                    </a:lnTo>
                    <a:lnTo>
                      <a:pt x="258" y="118"/>
                    </a:lnTo>
                    <a:lnTo>
                      <a:pt x="256" y="120"/>
                    </a:lnTo>
                    <a:lnTo>
                      <a:pt x="255" y="120"/>
                    </a:lnTo>
                    <a:lnTo>
                      <a:pt x="253" y="122"/>
                    </a:lnTo>
                    <a:lnTo>
                      <a:pt x="250" y="123"/>
                    </a:lnTo>
                    <a:lnTo>
                      <a:pt x="250" y="125"/>
                    </a:lnTo>
                    <a:lnTo>
                      <a:pt x="250" y="127"/>
                    </a:lnTo>
                    <a:lnTo>
                      <a:pt x="248" y="127"/>
                    </a:lnTo>
                    <a:lnTo>
                      <a:pt x="248" y="125"/>
                    </a:lnTo>
                    <a:lnTo>
                      <a:pt x="248" y="123"/>
                    </a:lnTo>
                    <a:lnTo>
                      <a:pt x="246" y="123"/>
                    </a:lnTo>
                    <a:lnTo>
                      <a:pt x="244" y="125"/>
                    </a:lnTo>
                    <a:lnTo>
                      <a:pt x="243" y="125"/>
                    </a:lnTo>
                    <a:lnTo>
                      <a:pt x="241" y="125"/>
                    </a:lnTo>
                    <a:lnTo>
                      <a:pt x="241" y="127"/>
                    </a:lnTo>
                    <a:lnTo>
                      <a:pt x="241" y="129"/>
                    </a:lnTo>
                    <a:lnTo>
                      <a:pt x="239" y="130"/>
                    </a:lnTo>
                    <a:lnTo>
                      <a:pt x="238" y="130"/>
                    </a:lnTo>
                    <a:lnTo>
                      <a:pt x="236" y="130"/>
                    </a:lnTo>
                    <a:lnTo>
                      <a:pt x="236" y="132"/>
                    </a:lnTo>
                    <a:lnTo>
                      <a:pt x="236" y="134"/>
                    </a:lnTo>
                    <a:lnTo>
                      <a:pt x="236" y="135"/>
                    </a:lnTo>
                    <a:lnTo>
                      <a:pt x="234" y="135"/>
                    </a:lnTo>
                    <a:lnTo>
                      <a:pt x="234" y="137"/>
                    </a:lnTo>
                    <a:lnTo>
                      <a:pt x="233" y="139"/>
                    </a:lnTo>
                    <a:lnTo>
                      <a:pt x="231" y="139"/>
                    </a:lnTo>
                    <a:lnTo>
                      <a:pt x="229" y="139"/>
                    </a:lnTo>
                    <a:lnTo>
                      <a:pt x="227" y="139"/>
                    </a:lnTo>
                    <a:lnTo>
                      <a:pt x="227" y="140"/>
                    </a:lnTo>
                    <a:lnTo>
                      <a:pt x="226" y="140"/>
                    </a:lnTo>
                    <a:lnTo>
                      <a:pt x="224" y="142"/>
                    </a:lnTo>
                    <a:lnTo>
                      <a:pt x="224" y="144"/>
                    </a:lnTo>
                    <a:lnTo>
                      <a:pt x="222" y="145"/>
                    </a:lnTo>
                    <a:lnTo>
                      <a:pt x="221" y="147"/>
                    </a:lnTo>
                    <a:lnTo>
                      <a:pt x="219" y="149"/>
                    </a:lnTo>
                    <a:lnTo>
                      <a:pt x="217" y="152"/>
                    </a:lnTo>
                    <a:lnTo>
                      <a:pt x="216" y="154"/>
                    </a:lnTo>
                    <a:lnTo>
                      <a:pt x="214" y="156"/>
                    </a:lnTo>
                    <a:lnTo>
                      <a:pt x="212" y="156"/>
                    </a:lnTo>
                    <a:lnTo>
                      <a:pt x="211" y="159"/>
                    </a:lnTo>
                    <a:lnTo>
                      <a:pt x="209" y="159"/>
                    </a:lnTo>
                    <a:lnTo>
                      <a:pt x="207" y="161"/>
                    </a:lnTo>
                    <a:lnTo>
                      <a:pt x="205" y="161"/>
                    </a:lnTo>
                    <a:lnTo>
                      <a:pt x="205" y="162"/>
                    </a:lnTo>
                    <a:lnTo>
                      <a:pt x="205" y="161"/>
                    </a:lnTo>
                    <a:lnTo>
                      <a:pt x="205" y="159"/>
                    </a:lnTo>
                    <a:lnTo>
                      <a:pt x="207" y="159"/>
                    </a:lnTo>
                    <a:lnTo>
                      <a:pt x="209" y="157"/>
                    </a:lnTo>
                    <a:lnTo>
                      <a:pt x="211" y="156"/>
                    </a:lnTo>
                    <a:lnTo>
                      <a:pt x="212" y="154"/>
                    </a:lnTo>
                    <a:lnTo>
                      <a:pt x="214" y="154"/>
                    </a:lnTo>
                    <a:lnTo>
                      <a:pt x="216" y="152"/>
                    </a:lnTo>
                    <a:lnTo>
                      <a:pt x="216" y="151"/>
                    </a:lnTo>
                    <a:lnTo>
                      <a:pt x="217" y="149"/>
                    </a:lnTo>
                    <a:lnTo>
                      <a:pt x="217" y="147"/>
                    </a:lnTo>
                    <a:lnTo>
                      <a:pt x="221" y="144"/>
                    </a:lnTo>
                    <a:lnTo>
                      <a:pt x="222" y="142"/>
                    </a:lnTo>
                    <a:lnTo>
                      <a:pt x="222" y="140"/>
                    </a:lnTo>
                    <a:lnTo>
                      <a:pt x="222" y="139"/>
                    </a:lnTo>
                    <a:lnTo>
                      <a:pt x="222" y="137"/>
                    </a:lnTo>
                    <a:lnTo>
                      <a:pt x="221" y="135"/>
                    </a:lnTo>
                    <a:lnTo>
                      <a:pt x="221" y="134"/>
                    </a:lnTo>
                    <a:lnTo>
                      <a:pt x="221" y="132"/>
                    </a:lnTo>
                    <a:lnTo>
                      <a:pt x="219" y="132"/>
                    </a:lnTo>
                    <a:lnTo>
                      <a:pt x="219" y="130"/>
                    </a:lnTo>
                    <a:lnTo>
                      <a:pt x="221" y="130"/>
                    </a:lnTo>
                    <a:lnTo>
                      <a:pt x="221" y="129"/>
                    </a:lnTo>
                    <a:lnTo>
                      <a:pt x="219" y="127"/>
                    </a:lnTo>
                    <a:lnTo>
                      <a:pt x="217" y="127"/>
                    </a:lnTo>
                    <a:lnTo>
                      <a:pt x="219" y="125"/>
                    </a:lnTo>
                    <a:lnTo>
                      <a:pt x="221" y="123"/>
                    </a:lnTo>
                    <a:lnTo>
                      <a:pt x="219" y="123"/>
                    </a:lnTo>
                    <a:lnTo>
                      <a:pt x="219" y="122"/>
                    </a:lnTo>
                    <a:lnTo>
                      <a:pt x="217" y="122"/>
                    </a:lnTo>
                    <a:lnTo>
                      <a:pt x="217" y="123"/>
                    </a:lnTo>
                    <a:lnTo>
                      <a:pt x="216" y="122"/>
                    </a:lnTo>
                    <a:lnTo>
                      <a:pt x="212" y="122"/>
                    </a:lnTo>
                    <a:lnTo>
                      <a:pt x="212" y="123"/>
                    </a:lnTo>
                    <a:lnTo>
                      <a:pt x="212" y="125"/>
                    </a:lnTo>
                    <a:lnTo>
                      <a:pt x="214" y="127"/>
                    </a:lnTo>
                    <a:lnTo>
                      <a:pt x="212" y="127"/>
                    </a:lnTo>
                    <a:lnTo>
                      <a:pt x="211" y="127"/>
                    </a:lnTo>
                    <a:lnTo>
                      <a:pt x="211" y="129"/>
                    </a:lnTo>
                    <a:lnTo>
                      <a:pt x="211" y="130"/>
                    </a:lnTo>
                    <a:lnTo>
                      <a:pt x="212" y="130"/>
                    </a:lnTo>
                    <a:lnTo>
                      <a:pt x="212" y="132"/>
                    </a:lnTo>
                    <a:lnTo>
                      <a:pt x="212" y="134"/>
                    </a:lnTo>
                    <a:lnTo>
                      <a:pt x="211" y="134"/>
                    </a:lnTo>
                    <a:lnTo>
                      <a:pt x="211" y="132"/>
                    </a:lnTo>
                    <a:lnTo>
                      <a:pt x="207" y="132"/>
                    </a:lnTo>
                    <a:lnTo>
                      <a:pt x="207" y="134"/>
                    </a:lnTo>
                    <a:lnTo>
                      <a:pt x="209" y="134"/>
                    </a:lnTo>
                    <a:lnTo>
                      <a:pt x="209" y="135"/>
                    </a:lnTo>
                    <a:lnTo>
                      <a:pt x="207" y="137"/>
                    </a:lnTo>
                    <a:lnTo>
                      <a:pt x="207" y="135"/>
                    </a:lnTo>
                    <a:lnTo>
                      <a:pt x="205" y="135"/>
                    </a:lnTo>
                    <a:lnTo>
                      <a:pt x="205" y="137"/>
                    </a:lnTo>
                    <a:lnTo>
                      <a:pt x="207" y="140"/>
                    </a:lnTo>
                    <a:lnTo>
                      <a:pt x="205" y="139"/>
                    </a:lnTo>
                    <a:lnTo>
                      <a:pt x="205" y="137"/>
                    </a:lnTo>
                    <a:lnTo>
                      <a:pt x="204" y="137"/>
                    </a:lnTo>
                    <a:lnTo>
                      <a:pt x="202" y="137"/>
                    </a:lnTo>
                    <a:lnTo>
                      <a:pt x="202" y="139"/>
                    </a:lnTo>
                    <a:lnTo>
                      <a:pt x="204" y="140"/>
                    </a:lnTo>
                    <a:lnTo>
                      <a:pt x="202" y="140"/>
                    </a:lnTo>
                    <a:lnTo>
                      <a:pt x="202" y="139"/>
                    </a:lnTo>
                    <a:lnTo>
                      <a:pt x="200" y="139"/>
                    </a:lnTo>
                    <a:lnTo>
                      <a:pt x="200" y="140"/>
                    </a:lnTo>
                    <a:lnTo>
                      <a:pt x="202" y="142"/>
                    </a:lnTo>
                    <a:lnTo>
                      <a:pt x="200" y="144"/>
                    </a:lnTo>
                    <a:lnTo>
                      <a:pt x="202" y="145"/>
                    </a:lnTo>
                    <a:lnTo>
                      <a:pt x="202" y="147"/>
                    </a:lnTo>
                    <a:lnTo>
                      <a:pt x="199" y="149"/>
                    </a:lnTo>
                    <a:lnTo>
                      <a:pt x="199" y="151"/>
                    </a:lnTo>
                    <a:lnTo>
                      <a:pt x="199" y="152"/>
                    </a:lnTo>
                    <a:lnTo>
                      <a:pt x="197" y="152"/>
                    </a:lnTo>
                    <a:lnTo>
                      <a:pt x="197" y="154"/>
                    </a:lnTo>
                    <a:lnTo>
                      <a:pt x="194" y="154"/>
                    </a:lnTo>
                    <a:lnTo>
                      <a:pt x="192" y="154"/>
                    </a:lnTo>
                    <a:lnTo>
                      <a:pt x="190" y="156"/>
                    </a:lnTo>
                    <a:lnTo>
                      <a:pt x="185" y="142"/>
                    </a:lnTo>
                    <a:lnTo>
                      <a:pt x="185" y="140"/>
                    </a:lnTo>
                    <a:lnTo>
                      <a:pt x="185" y="139"/>
                    </a:lnTo>
                    <a:lnTo>
                      <a:pt x="183" y="139"/>
                    </a:lnTo>
                    <a:lnTo>
                      <a:pt x="182" y="139"/>
                    </a:lnTo>
                    <a:lnTo>
                      <a:pt x="182" y="137"/>
                    </a:lnTo>
                    <a:lnTo>
                      <a:pt x="180" y="137"/>
                    </a:lnTo>
                    <a:lnTo>
                      <a:pt x="177" y="134"/>
                    </a:lnTo>
                    <a:lnTo>
                      <a:pt x="173" y="130"/>
                    </a:lnTo>
                    <a:lnTo>
                      <a:pt x="168" y="129"/>
                    </a:lnTo>
                    <a:lnTo>
                      <a:pt x="166" y="129"/>
                    </a:lnTo>
                    <a:lnTo>
                      <a:pt x="165" y="127"/>
                    </a:lnTo>
                    <a:lnTo>
                      <a:pt x="165" y="123"/>
                    </a:lnTo>
                    <a:lnTo>
                      <a:pt x="163" y="117"/>
                    </a:lnTo>
                    <a:lnTo>
                      <a:pt x="161" y="117"/>
                    </a:lnTo>
                    <a:lnTo>
                      <a:pt x="160" y="117"/>
                    </a:lnTo>
                    <a:lnTo>
                      <a:pt x="158" y="115"/>
                    </a:lnTo>
                    <a:lnTo>
                      <a:pt x="158" y="110"/>
                    </a:lnTo>
                    <a:lnTo>
                      <a:pt x="156" y="108"/>
                    </a:lnTo>
                    <a:lnTo>
                      <a:pt x="156" y="103"/>
                    </a:lnTo>
                    <a:lnTo>
                      <a:pt x="151" y="105"/>
                    </a:lnTo>
                    <a:lnTo>
                      <a:pt x="148" y="107"/>
                    </a:lnTo>
                    <a:lnTo>
                      <a:pt x="146" y="107"/>
                    </a:lnTo>
                    <a:lnTo>
                      <a:pt x="143" y="108"/>
                    </a:lnTo>
                    <a:lnTo>
                      <a:pt x="141" y="108"/>
                    </a:lnTo>
                    <a:lnTo>
                      <a:pt x="126" y="113"/>
                    </a:lnTo>
                    <a:lnTo>
                      <a:pt x="126" y="112"/>
                    </a:lnTo>
                    <a:lnTo>
                      <a:pt x="107" y="115"/>
                    </a:lnTo>
                    <a:lnTo>
                      <a:pt x="104" y="117"/>
                    </a:lnTo>
                    <a:lnTo>
                      <a:pt x="102" y="117"/>
                    </a:lnTo>
                    <a:lnTo>
                      <a:pt x="97" y="118"/>
                    </a:lnTo>
                    <a:lnTo>
                      <a:pt x="82" y="122"/>
                    </a:lnTo>
                    <a:lnTo>
                      <a:pt x="75" y="123"/>
                    </a:lnTo>
                    <a:lnTo>
                      <a:pt x="61" y="127"/>
                    </a:lnTo>
                    <a:lnTo>
                      <a:pt x="60" y="127"/>
                    </a:lnTo>
                    <a:lnTo>
                      <a:pt x="56" y="127"/>
                    </a:lnTo>
                    <a:lnTo>
                      <a:pt x="56" y="129"/>
                    </a:lnTo>
                    <a:lnTo>
                      <a:pt x="56" y="130"/>
                    </a:lnTo>
                    <a:lnTo>
                      <a:pt x="56" y="132"/>
                    </a:lnTo>
                    <a:lnTo>
                      <a:pt x="53" y="132"/>
                    </a:lnTo>
                    <a:lnTo>
                      <a:pt x="53" y="129"/>
                    </a:lnTo>
                    <a:lnTo>
                      <a:pt x="48" y="129"/>
                    </a:lnTo>
                    <a:lnTo>
                      <a:pt x="38" y="132"/>
                    </a:lnTo>
                    <a:lnTo>
                      <a:pt x="34" y="132"/>
                    </a:lnTo>
                    <a:lnTo>
                      <a:pt x="29" y="134"/>
                    </a:lnTo>
                    <a:lnTo>
                      <a:pt x="23" y="135"/>
                    </a:lnTo>
                    <a:lnTo>
                      <a:pt x="17" y="135"/>
                    </a:lnTo>
                    <a:lnTo>
                      <a:pt x="4" y="139"/>
                    </a:lnTo>
                    <a:lnTo>
                      <a:pt x="2" y="139"/>
                    </a:lnTo>
                    <a:lnTo>
                      <a:pt x="0" y="135"/>
                    </a:lnTo>
                    <a:lnTo>
                      <a:pt x="0" y="105"/>
                    </a:lnTo>
                    <a:lnTo>
                      <a:pt x="0" y="86"/>
                    </a:lnTo>
                    <a:lnTo>
                      <a:pt x="0" y="73"/>
                    </a:lnTo>
                    <a:lnTo>
                      <a:pt x="0" y="59"/>
                    </a:lnTo>
                    <a:lnTo>
                      <a:pt x="9" y="57"/>
                    </a:lnTo>
                    <a:lnTo>
                      <a:pt x="17" y="56"/>
                    </a:lnTo>
                    <a:lnTo>
                      <a:pt x="19" y="54"/>
                    </a:lnTo>
                    <a:lnTo>
                      <a:pt x="24" y="54"/>
                    </a:lnTo>
                    <a:lnTo>
                      <a:pt x="29" y="52"/>
                    </a:lnTo>
                    <a:lnTo>
                      <a:pt x="58" y="47"/>
                    </a:lnTo>
                    <a:lnTo>
                      <a:pt x="60" y="46"/>
                    </a:lnTo>
                    <a:lnTo>
                      <a:pt x="61" y="46"/>
                    </a:lnTo>
                    <a:lnTo>
                      <a:pt x="72" y="44"/>
                    </a:lnTo>
                    <a:lnTo>
                      <a:pt x="83" y="40"/>
                    </a:lnTo>
                    <a:lnTo>
                      <a:pt x="87" y="40"/>
                    </a:lnTo>
                    <a:lnTo>
                      <a:pt x="97" y="39"/>
                    </a:lnTo>
                    <a:lnTo>
                      <a:pt x="99" y="37"/>
                    </a:lnTo>
                    <a:lnTo>
                      <a:pt x="106" y="37"/>
                    </a:lnTo>
                    <a:lnTo>
                      <a:pt x="109" y="35"/>
                    </a:lnTo>
                    <a:lnTo>
                      <a:pt x="117" y="34"/>
                    </a:lnTo>
                    <a:lnTo>
                      <a:pt x="119" y="34"/>
                    </a:lnTo>
                    <a:lnTo>
                      <a:pt x="124" y="32"/>
                    </a:lnTo>
                    <a:lnTo>
                      <a:pt x="143" y="29"/>
                    </a:lnTo>
                    <a:lnTo>
                      <a:pt x="144" y="24"/>
                    </a:lnTo>
                    <a:lnTo>
                      <a:pt x="144" y="22"/>
                    </a:lnTo>
                    <a:lnTo>
                      <a:pt x="148" y="22"/>
                    </a:lnTo>
                    <a:lnTo>
                      <a:pt x="150" y="22"/>
                    </a:lnTo>
                    <a:lnTo>
                      <a:pt x="148" y="15"/>
                    </a:lnTo>
                    <a:lnTo>
                      <a:pt x="148" y="13"/>
                    </a:lnTo>
                    <a:lnTo>
                      <a:pt x="150" y="12"/>
                    </a:lnTo>
                    <a:lnTo>
                      <a:pt x="151" y="10"/>
                    </a:lnTo>
                    <a:lnTo>
                      <a:pt x="155" y="7"/>
                    </a:lnTo>
                    <a:lnTo>
                      <a:pt x="156" y="7"/>
                    </a:lnTo>
                    <a:lnTo>
                      <a:pt x="158" y="5"/>
                    </a:lnTo>
                    <a:lnTo>
                      <a:pt x="163" y="1"/>
                    </a:lnTo>
                    <a:lnTo>
                      <a:pt x="165" y="0"/>
                    </a:lnTo>
                    <a:lnTo>
                      <a:pt x="166" y="0"/>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Freeform 313"/>
              <p:cNvSpPr>
                <a:spLocks noEditPoints="1"/>
              </p:cNvSpPr>
              <p:nvPr/>
            </p:nvSpPr>
            <p:spPr bwMode="auto">
              <a:xfrm>
                <a:off x="6848476" y="1250950"/>
                <a:ext cx="965200" cy="1131888"/>
              </a:xfrm>
              <a:custGeom>
                <a:avLst/>
                <a:gdLst>
                  <a:gd name="T0" fmla="*/ 348 w 608"/>
                  <a:gd name="T1" fmla="*/ 254 h 713"/>
                  <a:gd name="T2" fmla="*/ 344 w 608"/>
                  <a:gd name="T3" fmla="*/ 261 h 713"/>
                  <a:gd name="T4" fmla="*/ 448 w 608"/>
                  <a:gd name="T5" fmla="*/ 264 h 713"/>
                  <a:gd name="T6" fmla="*/ 495 w 608"/>
                  <a:gd name="T7" fmla="*/ 281 h 713"/>
                  <a:gd name="T8" fmla="*/ 509 w 608"/>
                  <a:gd name="T9" fmla="*/ 313 h 713"/>
                  <a:gd name="T10" fmla="*/ 520 w 608"/>
                  <a:gd name="T11" fmla="*/ 350 h 713"/>
                  <a:gd name="T12" fmla="*/ 515 w 608"/>
                  <a:gd name="T13" fmla="*/ 401 h 713"/>
                  <a:gd name="T14" fmla="*/ 492 w 608"/>
                  <a:gd name="T15" fmla="*/ 437 h 713"/>
                  <a:gd name="T16" fmla="*/ 515 w 608"/>
                  <a:gd name="T17" fmla="*/ 469 h 713"/>
                  <a:gd name="T18" fmla="*/ 541 w 608"/>
                  <a:gd name="T19" fmla="*/ 430 h 713"/>
                  <a:gd name="T20" fmla="*/ 581 w 608"/>
                  <a:gd name="T21" fmla="*/ 452 h 713"/>
                  <a:gd name="T22" fmla="*/ 603 w 608"/>
                  <a:gd name="T23" fmla="*/ 528 h 713"/>
                  <a:gd name="T24" fmla="*/ 598 w 608"/>
                  <a:gd name="T25" fmla="*/ 576 h 713"/>
                  <a:gd name="T26" fmla="*/ 583 w 608"/>
                  <a:gd name="T27" fmla="*/ 601 h 713"/>
                  <a:gd name="T28" fmla="*/ 561 w 608"/>
                  <a:gd name="T29" fmla="*/ 662 h 713"/>
                  <a:gd name="T30" fmla="*/ 485 w 608"/>
                  <a:gd name="T31" fmla="*/ 698 h 713"/>
                  <a:gd name="T32" fmla="*/ 378 w 608"/>
                  <a:gd name="T33" fmla="*/ 704 h 713"/>
                  <a:gd name="T34" fmla="*/ 315 w 608"/>
                  <a:gd name="T35" fmla="*/ 693 h 713"/>
                  <a:gd name="T36" fmla="*/ 336 w 608"/>
                  <a:gd name="T37" fmla="*/ 620 h 713"/>
                  <a:gd name="T38" fmla="*/ 319 w 608"/>
                  <a:gd name="T39" fmla="*/ 540 h 713"/>
                  <a:gd name="T40" fmla="*/ 307 w 608"/>
                  <a:gd name="T41" fmla="*/ 481 h 713"/>
                  <a:gd name="T42" fmla="*/ 307 w 608"/>
                  <a:gd name="T43" fmla="*/ 433 h 713"/>
                  <a:gd name="T44" fmla="*/ 319 w 608"/>
                  <a:gd name="T45" fmla="*/ 372 h 713"/>
                  <a:gd name="T46" fmla="*/ 339 w 608"/>
                  <a:gd name="T47" fmla="*/ 340 h 713"/>
                  <a:gd name="T48" fmla="*/ 351 w 608"/>
                  <a:gd name="T49" fmla="*/ 335 h 713"/>
                  <a:gd name="T50" fmla="*/ 358 w 608"/>
                  <a:gd name="T51" fmla="*/ 344 h 713"/>
                  <a:gd name="T52" fmla="*/ 365 w 608"/>
                  <a:gd name="T53" fmla="*/ 354 h 713"/>
                  <a:gd name="T54" fmla="*/ 388 w 608"/>
                  <a:gd name="T55" fmla="*/ 293 h 713"/>
                  <a:gd name="T56" fmla="*/ 383 w 608"/>
                  <a:gd name="T57" fmla="*/ 262 h 713"/>
                  <a:gd name="T58" fmla="*/ 424 w 608"/>
                  <a:gd name="T59" fmla="*/ 240 h 713"/>
                  <a:gd name="T60" fmla="*/ 173 w 608"/>
                  <a:gd name="T61" fmla="*/ 76 h 713"/>
                  <a:gd name="T62" fmla="*/ 146 w 608"/>
                  <a:gd name="T63" fmla="*/ 110 h 713"/>
                  <a:gd name="T64" fmla="*/ 134 w 608"/>
                  <a:gd name="T65" fmla="*/ 157 h 713"/>
                  <a:gd name="T66" fmla="*/ 163 w 608"/>
                  <a:gd name="T67" fmla="*/ 140 h 713"/>
                  <a:gd name="T68" fmla="*/ 193 w 608"/>
                  <a:gd name="T69" fmla="*/ 152 h 713"/>
                  <a:gd name="T70" fmla="*/ 222 w 608"/>
                  <a:gd name="T71" fmla="*/ 183 h 713"/>
                  <a:gd name="T72" fmla="*/ 260 w 608"/>
                  <a:gd name="T73" fmla="*/ 184 h 713"/>
                  <a:gd name="T74" fmla="*/ 293 w 608"/>
                  <a:gd name="T75" fmla="*/ 156 h 713"/>
                  <a:gd name="T76" fmla="*/ 351 w 608"/>
                  <a:gd name="T77" fmla="*/ 140 h 713"/>
                  <a:gd name="T78" fmla="*/ 380 w 608"/>
                  <a:gd name="T79" fmla="*/ 167 h 713"/>
                  <a:gd name="T80" fmla="*/ 429 w 608"/>
                  <a:gd name="T81" fmla="*/ 156 h 713"/>
                  <a:gd name="T82" fmla="*/ 444 w 608"/>
                  <a:gd name="T83" fmla="*/ 203 h 713"/>
                  <a:gd name="T84" fmla="*/ 473 w 608"/>
                  <a:gd name="T85" fmla="*/ 200 h 713"/>
                  <a:gd name="T86" fmla="*/ 458 w 608"/>
                  <a:gd name="T87" fmla="*/ 217 h 713"/>
                  <a:gd name="T88" fmla="*/ 415 w 608"/>
                  <a:gd name="T89" fmla="*/ 222 h 713"/>
                  <a:gd name="T90" fmla="*/ 398 w 608"/>
                  <a:gd name="T91" fmla="*/ 237 h 713"/>
                  <a:gd name="T92" fmla="*/ 356 w 608"/>
                  <a:gd name="T93" fmla="*/ 215 h 713"/>
                  <a:gd name="T94" fmla="*/ 324 w 608"/>
                  <a:gd name="T95" fmla="*/ 232 h 713"/>
                  <a:gd name="T96" fmla="*/ 285 w 608"/>
                  <a:gd name="T97" fmla="*/ 257 h 713"/>
                  <a:gd name="T98" fmla="*/ 266 w 608"/>
                  <a:gd name="T99" fmla="*/ 271 h 713"/>
                  <a:gd name="T100" fmla="*/ 263 w 608"/>
                  <a:gd name="T101" fmla="*/ 252 h 713"/>
                  <a:gd name="T102" fmla="*/ 241 w 608"/>
                  <a:gd name="T103" fmla="*/ 257 h 713"/>
                  <a:gd name="T104" fmla="*/ 224 w 608"/>
                  <a:gd name="T105" fmla="*/ 306 h 713"/>
                  <a:gd name="T106" fmla="*/ 204 w 608"/>
                  <a:gd name="T107" fmla="*/ 315 h 713"/>
                  <a:gd name="T108" fmla="*/ 168 w 608"/>
                  <a:gd name="T109" fmla="*/ 267 h 713"/>
                  <a:gd name="T110" fmla="*/ 116 w 608"/>
                  <a:gd name="T111" fmla="*/ 245 h 713"/>
                  <a:gd name="T112" fmla="*/ 7 w 608"/>
                  <a:gd name="T113" fmla="*/ 186 h 713"/>
                  <a:gd name="T114" fmla="*/ 56 w 608"/>
                  <a:gd name="T115" fmla="*/ 157 h 713"/>
                  <a:gd name="T116" fmla="*/ 95 w 608"/>
                  <a:gd name="T117" fmla="*/ 137 h 713"/>
                  <a:gd name="T118" fmla="*/ 126 w 608"/>
                  <a:gd name="T119" fmla="*/ 103 h 713"/>
                  <a:gd name="T120" fmla="*/ 160 w 608"/>
                  <a:gd name="T121" fmla="*/ 76 h 713"/>
                  <a:gd name="T122" fmla="*/ 95 w 608"/>
                  <a:gd name="T123" fmla="*/ 34 h 713"/>
                  <a:gd name="T124" fmla="*/ 99 w 608"/>
                  <a:gd name="T125" fmla="*/ 17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8" h="713">
                    <a:moveTo>
                      <a:pt x="317" y="339"/>
                    </a:moveTo>
                    <a:lnTo>
                      <a:pt x="317" y="340"/>
                    </a:lnTo>
                    <a:lnTo>
                      <a:pt x="315" y="340"/>
                    </a:lnTo>
                    <a:lnTo>
                      <a:pt x="317" y="340"/>
                    </a:lnTo>
                    <a:lnTo>
                      <a:pt x="317" y="342"/>
                    </a:lnTo>
                    <a:lnTo>
                      <a:pt x="315" y="344"/>
                    </a:lnTo>
                    <a:lnTo>
                      <a:pt x="314" y="344"/>
                    </a:lnTo>
                    <a:lnTo>
                      <a:pt x="312" y="344"/>
                    </a:lnTo>
                    <a:lnTo>
                      <a:pt x="312" y="342"/>
                    </a:lnTo>
                    <a:lnTo>
                      <a:pt x="314" y="339"/>
                    </a:lnTo>
                    <a:lnTo>
                      <a:pt x="315" y="337"/>
                    </a:lnTo>
                    <a:lnTo>
                      <a:pt x="317" y="339"/>
                    </a:lnTo>
                    <a:close/>
                    <a:moveTo>
                      <a:pt x="324" y="335"/>
                    </a:moveTo>
                    <a:lnTo>
                      <a:pt x="322" y="335"/>
                    </a:lnTo>
                    <a:lnTo>
                      <a:pt x="320" y="333"/>
                    </a:lnTo>
                    <a:lnTo>
                      <a:pt x="319" y="332"/>
                    </a:lnTo>
                    <a:lnTo>
                      <a:pt x="319" y="330"/>
                    </a:lnTo>
                    <a:lnTo>
                      <a:pt x="317" y="327"/>
                    </a:lnTo>
                    <a:lnTo>
                      <a:pt x="317" y="325"/>
                    </a:lnTo>
                    <a:lnTo>
                      <a:pt x="319" y="325"/>
                    </a:lnTo>
                    <a:lnTo>
                      <a:pt x="322" y="325"/>
                    </a:lnTo>
                    <a:lnTo>
                      <a:pt x="324" y="327"/>
                    </a:lnTo>
                    <a:lnTo>
                      <a:pt x="324" y="328"/>
                    </a:lnTo>
                    <a:lnTo>
                      <a:pt x="324" y="330"/>
                    </a:lnTo>
                    <a:lnTo>
                      <a:pt x="324" y="332"/>
                    </a:lnTo>
                    <a:lnTo>
                      <a:pt x="324" y="333"/>
                    </a:lnTo>
                    <a:lnTo>
                      <a:pt x="324" y="335"/>
                    </a:lnTo>
                    <a:close/>
                    <a:moveTo>
                      <a:pt x="346" y="254"/>
                    </a:moveTo>
                    <a:lnTo>
                      <a:pt x="348" y="254"/>
                    </a:lnTo>
                    <a:lnTo>
                      <a:pt x="349" y="254"/>
                    </a:lnTo>
                    <a:lnTo>
                      <a:pt x="349" y="256"/>
                    </a:lnTo>
                    <a:lnTo>
                      <a:pt x="349" y="254"/>
                    </a:lnTo>
                    <a:lnTo>
                      <a:pt x="348" y="256"/>
                    </a:lnTo>
                    <a:lnTo>
                      <a:pt x="349" y="256"/>
                    </a:lnTo>
                    <a:lnTo>
                      <a:pt x="349" y="257"/>
                    </a:lnTo>
                    <a:lnTo>
                      <a:pt x="351" y="259"/>
                    </a:lnTo>
                    <a:lnTo>
                      <a:pt x="351" y="261"/>
                    </a:lnTo>
                    <a:lnTo>
                      <a:pt x="349" y="261"/>
                    </a:lnTo>
                    <a:lnTo>
                      <a:pt x="349" y="262"/>
                    </a:lnTo>
                    <a:lnTo>
                      <a:pt x="351" y="262"/>
                    </a:lnTo>
                    <a:lnTo>
                      <a:pt x="351" y="264"/>
                    </a:lnTo>
                    <a:lnTo>
                      <a:pt x="351" y="266"/>
                    </a:lnTo>
                    <a:lnTo>
                      <a:pt x="353" y="269"/>
                    </a:lnTo>
                    <a:lnTo>
                      <a:pt x="351" y="271"/>
                    </a:lnTo>
                    <a:lnTo>
                      <a:pt x="351" y="272"/>
                    </a:lnTo>
                    <a:lnTo>
                      <a:pt x="349" y="272"/>
                    </a:lnTo>
                    <a:lnTo>
                      <a:pt x="349" y="274"/>
                    </a:lnTo>
                    <a:lnTo>
                      <a:pt x="348" y="274"/>
                    </a:lnTo>
                    <a:lnTo>
                      <a:pt x="344" y="274"/>
                    </a:lnTo>
                    <a:lnTo>
                      <a:pt x="343" y="274"/>
                    </a:lnTo>
                    <a:lnTo>
                      <a:pt x="343" y="272"/>
                    </a:lnTo>
                    <a:lnTo>
                      <a:pt x="343" y="269"/>
                    </a:lnTo>
                    <a:lnTo>
                      <a:pt x="344" y="269"/>
                    </a:lnTo>
                    <a:lnTo>
                      <a:pt x="344" y="267"/>
                    </a:lnTo>
                    <a:lnTo>
                      <a:pt x="344" y="266"/>
                    </a:lnTo>
                    <a:lnTo>
                      <a:pt x="343" y="266"/>
                    </a:lnTo>
                    <a:lnTo>
                      <a:pt x="343" y="262"/>
                    </a:lnTo>
                    <a:lnTo>
                      <a:pt x="344" y="261"/>
                    </a:lnTo>
                    <a:lnTo>
                      <a:pt x="344" y="259"/>
                    </a:lnTo>
                    <a:lnTo>
                      <a:pt x="346" y="257"/>
                    </a:lnTo>
                    <a:lnTo>
                      <a:pt x="346" y="256"/>
                    </a:lnTo>
                    <a:lnTo>
                      <a:pt x="344" y="254"/>
                    </a:lnTo>
                    <a:lnTo>
                      <a:pt x="346" y="254"/>
                    </a:lnTo>
                    <a:close/>
                    <a:moveTo>
                      <a:pt x="400" y="244"/>
                    </a:moveTo>
                    <a:lnTo>
                      <a:pt x="402" y="245"/>
                    </a:lnTo>
                    <a:lnTo>
                      <a:pt x="402" y="244"/>
                    </a:lnTo>
                    <a:lnTo>
                      <a:pt x="403" y="244"/>
                    </a:lnTo>
                    <a:lnTo>
                      <a:pt x="403" y="245"/>
                    </a:lnTo>
                    <a:lnTo>
                      <a:pt x="407" y="247"/>
                    </a:lnTo>
                    <a:lnTo>
                      <a:pt x="409" y="249"/>
                    </a:lnTo>
                    <a:lnTo>
                      <a:pt x="412" y="250"/>
                    </a:lnTo>
                    <a:lnTo>
                      <a:pt x="414" y="250"/>
                    </a:lnTo>
                    <a:lnTo>
                      <a:pt x="415" y="252"/>
                    </a:lnTo>
                    <a:lnTo>
                      <a:pt x="417" y="254"/>
                    </a:lnTo>
                    <a:lnTo>
                      <a:pt x="424" y="257"/>
                    </a:lnTo>
                    <a:lnTo>
                      <a:pt x="424" y="256"/>
                    </a:lnTo>
                    <a:lnTo>
                      <a:pt x="426" y="256"/>
                    </a:lnTo>
                    <a:lnTo>
                      <a:pt x="426" y="254"/>
                    </a:lnTo>
                    <a:lnTo>
                      <a:pt x="427" y="256"/>
                    </a:lnTo>
                    <a:lnTo>
                      <a:pt x="429" y="256"/>
                    </a:lnTo>
                    <a:lnTo>
                      <a:pt x="432" y="254"/>
                    </a:lnTo>
                    <a:lnTo>
                      <a:pt x="436" y="256"/>
                    </a:lnTo>
                    <a:lnTo>
                      <a:pt x="441" y="257"/>
                    </a:lnTo>
                    <a:lnTo>
                      <a:pt x="442" y="257"/>
                    </a:lnTo>
                    <a:lnTo>
                      <a:pt x="442" y="259"/>
                    </a:lnTo>
                    <a:lnTo>
                      <a:pt x="446" y="262"/>
                    </a:lnTo>
                    <a:lnTo>
                      <a:pt x="448" y="264"/>
                    </a:lnTo>
                    <a:lnTo>
                      <a:pt x="448" y="266"/>
                    </a:lnTo>
                    <a:lnTo>
                      <a:pt x="449" y="267"/>
                    </a:lnTo>
                    <a:lnTo>
                      <a:pt x="449" y="269"/>
                    </a:lnTo>
                    <a:lnTo>
                      <a:pt x="449" y="271"/>
                    </a:lnTo>
                    <a:lnTo>
                      <a:pt x="451" y="271"/>
                    </a:lnTo>
                    <a:lnTo>
                      <a:pt x="453" y="271"/>
                    </a:lnTo>
                    <a:lnTo>
                      <a:pt x="454" y="271"/>
                    </a:lnTo>
                    <a:lnTo>
                      <a:pt x="456" y="271"/>
                    </a:lnTo>
                    <a:lnTo>
                      <a:pt x="458" y="271"/>
                    </a:lnTo>
                    <a:lnTo>
                      <a:pt x="459" y="271"/>
                    </a:lnTo>
                    <a:lnTo>
                      <a:pt x="461" y="271"/>
                    </a:lnTo>
                    <a:lnTo>
                      <a:pt x="464" y="271"/>
                    </a:lnTo>
                    <a:lnTo>
                      <a:pt x="466" y="272"/>
                    </a:lnTo>
                    <a:lnTo>
                      <a:pt x="468" y="274"/>
                    </a:lnTo>
                    <a:lnTo>
                      <a:pt x="470" y="276"/>
                    </a:lnTo>
                    <a:lnTo>
                      <a:pt x="471" y="278"/>
                    </a:lnTo>
                    <a:lnTo>
                      <a:pt x="473" y="278"/>
                    </a:lnTo>
                    <a:lnTo>
                      <a:pt x="475" y="278"/>
                    </a:lnTo>
                    <a:lnTo>
                      <a:pt x="476" y="278"/>
                    </a:lnTo>
                    <a:lnTo>
                      <a:pt x="478" y="278"/>
                    </a:lnTo>
                    <a:lnTo>
                      <a:pt x="480" y="279"/>
                    </a:lnTo>
                    <a:lnTo>
                      <a:pt x="481" y="279"/>
                    </a:lnTo>
                    <a:lnTo>
                      <a:pt x="485" y="281"/>
                    </a:lnTo>
                    <a:lnTo>
                      <a:pt x="488" y="283"/>
                    </a:lnTo>
                    <a:lnTo>
                      <a:pt x="490" y="283"/>
                    </a:lnTo>
                    <a:lnTo>
                      <a:pt x="492" y="283"/>
                    </a:lnTo>
                    <a:lnTo>
                      <a:pt x="492" y="281"/>
                    </a:lnTo>
                    <a:lnTo>
                      <a:pt x="493" y="283"/>
                    </a:lnTo>
                    <a:lnTo>
                      <a:pt x="495" y="281"/>
                    </a:lnTo>
                    <a:lnTo>
                      <a:pt x="497" y="283"/>
                    </a:lnTo>
                    <a:lnTo>
                      <a:pt x="497" y="284"/>
                    </a:lnTo>
                    <a:lnTo>
                      <a:pt x="498" y="286"/>
                    </a:lnTo>
                    <a:lnTo>
                      <a:pt x="500" y="286"/>
                    </a:lnTo>
                    <a:lnTo>
                      <a:pt x="500" y="288"/>
                    </a:lnTo>
                    <a:lnTo>
                      <a:pt x="502" y="289"/>
                    </a:lnTo>
                    <a:lnTo>
                      <a:pt x="503" y="289"/>
                    </a:lnTo>
                    <a:lnTo>
                      <a:pt x="503" y="291"/>
                    </a:lnTo>
                    <a:lnTo>
                      <a:pt x="502" y="293"/>
                    </a:lnTo>
                    <a:lnTo>
                      <a:pt x="502" y="294"/>
                    </a:lnTo>
                    <a:lnTo>
                      <a:pt x="503" y="294"/>
                    </a:lnTo>
                    <a:lnTo>
                      <a:pt x="505" y="296"/>
                    </a:lnTo>
                    <a:lnTo>
                      <a:pt x="505" y="298"/>
                    </a:lnTo>
                    <a:lnTo>
                      <a:pt x="507" y="300"/>
                    </a:lnTo>
                    <a:lnTo>
                      <a:pt x="507" y="301"/>
                    </a:lnTo>
                    <a:lnTo>
                      <a:pt x="509" y="301"/>
                    </a:lnTo>
                    <a:lnTo>
                      <a:pt x="509" y="303"/>
                    </a:lnTo>
                    <a:lnTo>
                      <a:pt x="510" y="303"/>
                    </a:lnTo>
                    <a:lnTo>
                      <a:pt x="510" y="305"/>
                    </a:lnTo>
                    <a:lnTo>
                      <a:pt x="512" y="308"/>
                    </a:lnTo>
                    <a:lnTo>
                      <a:pt x="512" y="310"/>
                    </a:lnTo>
                    <a:lnTo>
                      <a:pt x="514" y="311"/>
                    </a:lnTo>
                    <a:lnTo>
                      <a:pt x="514" y="315"/>
                    </a:lnTo>
                    <a:lnTo>
                      <a:pt x="515" y="315"/>
                    </a:lnTo>
                    <a:lnTo>
                      <a:pt x="515" y="316"/>
                    </a:lnTo>
                    <a:lnTo>
                      <a:pt x="514" y="316"/>
                    </a:lnTo>
                    <a:lnTo>
                      <a:pt x="510" y="315"/>
                    </a:lnTo>
                    <a:lnTo>
                      <a:pt x="509" y="315"/>
                    </a:lnTo>
                    <a:lnTo>
                      <a:pt x="509" y="313"/>
                    </a:lnTo>
                    <a:lnTo>
                      <a:pt x="505" y="313"/>
                    </a:lnTo>
                    <a:lnTo>
                      <a:pt x="503" y="315"/>
                    </a:lnTo>
                    <a:lnTo>
                      <a:pt x="502" y="316"/>
                    </a:lnTo>
                    <a:lnTo>
                      <a:pt x="503" y="318"/>
                    </a:lnTo>
                    <a:lnTo>
                      <a:pt x="503" y="320"/>
                    </a:lnTo>
                    <a:lnTo>
                      <a:pt x="505" y="320"/>
                    </a:lnTo>
                    <a:lnTo>
                      <a:pt x="503" y="320"/>
                    </a:lnTo>
                    <a:lnTo>
                      <a:pt x="503" y="322"/>
                    </a:lnTo>
                    <a:lnTo>
                      <a:pt x="503" y="327"/>
                    </a:lnTo>
                    <a:lnTo>
                      <a:pt x="505" y="327"/>
                    </a:lnTo>
                    <a:lnTo>
                      <a:pt x="505" y="328"/>
                    </a:lnTo>
                    <a:lnTo>
                      <a:pt x="507" y="330"/>
                    </a:lnTo>
                    <a:lnTo>
                      <a:pt x="509" y="330"/>
                    </a:lnTo>
                    <a:lnTo>
                      <a:pt x="509" y="332"/>
                    </a:lnTo>
                    <a:lnTo>
                      <a:pt x="512" y="332"/>
                    </a:lnTo>
                    <a:lnTo>
                      <a:pt x="514" y="333"/>
                    </a:lnTo>
                    <a:lnTo>
                      <a:pt x="514" y="335"/>
                    </a:lnTo>
                    <a:lnTo>
                      <a:pt x="514" y="337"/>
                    </a:lnTo>
                    <a:lnTo>
                      <a:pt x="515" y="337"/>
                    </a:lnTo>
                    <a:lnTo>
                      <a:pt x="515" y="339"/>
                    </a:lnTo>
                    <a:lnTo>
                      <a:pt x="517" y="339"/>
                    </a:lnTo>
                    <a:lnTo>
                      <a:pt x="517" y="340"/>
                    </a:lnTo>
                    <a:lnTo>
                      <a:pt x="517" y="342"/>
                    </a:lnTo>
                    <a:lnTo>
                      <a:pt x="517" y="344"/>
                    </a:lnTo>
                    <a:lnTo>
                      <a:pt x="517" y="347"/>
                    </a:lnTo>
                    <a:lnTo>
                      <a:pt x="517" y="349"/>
                    </a:lnTo>
                    <a:lnTo>
                      <a:pt x="519" y="349"/>
                    </a:lnTo>
                    <a:lnTo>
                      <a:pt x="519" y="350"/>
                    </a:lnTo>
                    <a:lnTo>
                      <a:pt x="520" y="350"/>
                    </a:lnTo>
                    <a:lnTo>
                      <a:pt x="520" y="352"/>
                    </a:lnTo>
                    <a:lnTo>
                      <a:pt x="520" y="354"/>
                    </a:lnTo>
                    <a:lnTo>
                      <a:pt x="520" y="355"/>
                    </a:lnTo>
                    <a:lnTo>
                      <a:pt x="520" y="357"/>
                    </a:lnTo>
                    <a:lnTo>
                      <a:pt x="520" y="359"/>
                    </a:lnTo>
                    <a:lnTo>
                      <a:pt x="519" y="359"/>
                    </a:lnTo>
                    <a:lnTo>
                      <a:pt x="519" y="361"/>
                    </a:lnTo>
                    <a:lnTo>
                      <a:pt x="519" y="362"/>
                    </a:lnTo>
                    <a:lnTo>
                      <a:pt x="519" y="364"/>
                    </a:lnTo>
                    <a:lnTo>
                      <a:pt x="519" y="366"/>
                    </a:lnTo>
                    <a:lnTo>
                      <a:pt x="519" y="367"/>
                    </a:lnTo>
                    <a:lnTo>
                      <a:pt x="519" y="369"/>
                    </a:lnTo>
                    <a:lnTo>
                      <a:pt x="520" y="371"/>
                    </a:lnTo>
                    <a:lnTo>
                      <a:pt x="520" y="372"/>
                    </a:lnTo>
                    <a:lnTo>
                      <a:pt x="520" y="374"/>
                    </a:lnTo>
                    <a:lnTo>
                      <a:pt x="520" y="377"/>
                    </a:lnTo>
                    <a:lnTo>
                      <a:pt x="520" y="383"/>
                    </a:lnTo>
                    <a:lnTo>
                      <a:pt x="520" y="384"/>
                    </a:lnTo>
                    <a:lnTo>
                      <a:pt x="520" y="386"/>
                    </a:lnTo>
                    <a:lnTo>
                      <a:pt x="520" y="389"/>
                    </a:lnTo>
                    <a:lnTo>
                      <a:pt x="520" y="391"/>
                    </a:lnTo>
                    <a:lnTo>
                      <a:pt x="522" y="393"/>
                    </a:lnTo>
                    <a:lnTo>
                      <a:pt x="520" y="394"/>
                    </a:lnTo>
                    <a:lnTo>
                      <a:pt x="519" y="394"/>
                    </a:lnTo>
                    <a:lnTo>
                      <a:pt x="519" y="396"/>
                    </a:lnTo>
                    <a:lnTo>
                      <a:pt x="517" y="398"/>
                    </a:lnTo>
                    <a:lnTo>
                      <a:pt x="517" y="400"/>
                    </a:lnTo>
                    <a:lnTo>
                      <a:pt x="515" y="400"/>
                    </a:lnTo>
                    <a:lnTo>
                      <a:pt x="515" y="401"/>
                    </a:lnTo>
                    <a:lnTo>
                      <a:pt x="515" y="403"/>
                    </a:lnTo>
                    <a:lnTo>
                      <a:pt x="514" y="403"/>
                    </a:lnTo>
                    <a:lnTo>
                      <a:pt x="514" y="401"/>
                    </a:lnTo>
                    <a:lnTo>
                      <a:pt x="512" y="401"/>
                    </a:lnTo>
                    <a:lnTo>
                      <a:pt x="510" y="403"/>
                    </a:lnTo>
                    <a:lnTo>
                      <a:pt x="509" y="405"/>
                    </a:lnTo>
                    <a:lnTo>
                      <a:pt x="509" y="406"/>
                    </a:lnTo>
                    <a:lnTo>
                      <a:pt x="507" y="408"/>
                    </a:lnTo>
                    <a:lnTo>
                      <a:pt x="507" y="410"/>
                    </a:lnTo>
                    <a:lnTo>
                      <a:pt x="509" y="411"/>
                    </a:lnTo>
                    <a:lnTo>
                      <a:pt x="507" y="415"/>
                    </a:lnTo>
                    <a:lnTo>
                      <a:pt x="507" y="416"/>
                    </a:lnTo>
                    <a:lnTo>
                      <a:pt x="507" y="418"/>
                    </a:lnTo>
                    <a:lnTo>
                      <a:pt x="507" y="420"/>
                    </a:lnTo>
                    <a:lnTo>
                      <a:pt x="509" y="420"/>
                    </a:lnTo>
                    <a:lnTo>
                      <a:pt x="509" y="423"/>
                    </a:lnTo>
                    <a:lnTo>
                      <a:pt x="507" y="425"/>
                    </a:lnTo>
                    <a:lnTo>
                      <a:pt x="507" y="427"/>
                    </a:lnTo>
                    <a:lnTo>
                      <a:pt x="507" y="428"/>
                    </a:lnTo>
                    <a:lnTo>
                      <a:pt x="505" y="428"/>
                    </a:lnTo>
                    <a:lnTo>
                      <a:pt x="503" y="428"/>
                    </a:lnTo>
                    <a:lnTo>
                      <a:pt x="502" y="430"/>
                    </a:lnTo>
                    <a:lnTo>
                      <a:pt x="500" y="433"/>
                    </a:lnTo>
                    <a:lnTo>
                      <a:pt x="502" y="435"/>
                    </a:lnTo>
                    <a:lnTo>
                      <a:pt x="500" y="437"/>
                    </a:lnTo>
                    <a:lnTo>
                      <a:pt x="497" y="437"/>
                    </a:lnTo>
                    <a:lnTo>
                      <a:pt x="495" y="437"/>
                    </a:lnTo>
                    <a:lnTo>
                      <a:pt x="493" y="437"/>
                    </a:lnTo>
                    <a:lnTo>
                      <a:pt x="492" y="437"/>
                    </a:lnTo>
                    <a:lnTo>
                      <a:pt x="490" y="438"/>
                    </a:lnTo>
                    <a:lnTo>
                      <a:pt x="490" y="440"/>
                    </a:lnTo>
                    <a:lnTo>
                      <a:pt x="488" y="442"/>
                    </a:lnTo>
                    <a:lnTo>
                      <a:pt x="488" y="444"/>
                    </a:lnTo>
                    <a:lnTo>
                      <a:pt x="488" y="445"/>
                    </a:lnTo>
                    <a:lnTo>
                      <a:pt x="486" y="447"/>
                    </a:lnTo>
                    <a:lnTo>
                      <a:pt x="486" y="449"/>
                    </a:lnTo>
                    <a:lnTo>
                      <a:pt x="486" y="454"/>
                    </a:lnTo>
                    <a:lnTo>
                      <a:pt x="486" y="460"/>
                    </a:lnTo>
                    <a:lnTo>
                      <a:pt x="486" y="462"/>
                    </a:lnTo>
                    <a:lnTo>
                      <a:pt x="486" y="464"/>
                    </a:lnTo>
                    <a:lnTo>
                      <a:pt x="485" y="464"/>
                    </a:lnTo>
                    <a:lnTo>
                      <a:pt x="485" y="466"/>
                    </a:lnTo>
                    <a:lnTo>
                      <a:pt x="486" y="469"/>
                    </a:lnTo>
                    <a:lnTo>
                      <a:pt x="488" y="471"/>
                    </a:lnTo>
                    <a:lnTo>
                      <a:pt x="490" y="474"/>
                    </a:lnTo>
                    <a:lnTo>
                      <a:pt x="492" y="474"/>
                    </a:lnTo>
                    <a:lnTo>
                      <a:pt x="495" y="476"/>
                    </a:lnTo>
                    <a:lnTo>
                      <a:pt x="497" y="476"/>
                    </a:lnTo>
                    <a:lnTo>
                      <a:pt x="498" y="476"/>
                    </a:lnTo>
                    <a:lnTo>
                      <a:pt x="500" y="477"/>
                    </a:lnTo>
                    <a:lnTo>
                      <a:pt x="503" y="477"/>
                    </a:lnTo>
                    <a:lnTo>
                      <a:pt x="505" y="481"/>
                    </a:lnTo>
                    <a:lnTo>
                      <a:pt x="507" y="481"/>
                    </a:lnTo>
                    <a:lnTo>
                      <a:pt x="509" y="481"/>
                    </a:lnTo>
                    <a:lnTo>
                      <a:pt x="509" y="479"/>
                    </a:lnTo>
                    <a:lnTo>
                      <a:pt x="512" y="476"/>
                    </a:lnTo>
                    <a:lnTo>
                      <a:pt x="514" y="474"/>
                    </a:lnTo>
                    <a:lnTo>
                      <a:pt x="515" y="469"/>
                    </a:lnTo>
                    <a:lnTo>
                      <a:pt x="515" y="467"/>
                    </a:lnTo>
                    <a:lnTo>
                      <a:pt x="515" y="466"/>
                    </a:lnTo>
                    <a:lnTo>
                      <a:pt x="517" y="466"/>
                    </a:lnTo>
                    <a:lnTo>
                      <a:pt x="519" y="466"/>
                    </a:lnTo>
                    <a:lnTo>
                      <a:pt x="520" y="466"/>
                    </a:lnTo>
                    <a:lnTo>
                      <a:pt x="520" y="464"/>
                    </a:lnTo>
                    <a:lnTo>
                      <a:pt x="520" y="462"/>
                    </a:lnTo>
                    <a:lnTo>
                      <a:pt x="522" y="459"/>
                    </a:lnTo>
                    <a:lnTo>
                      <a:pt x="522" y="457"/>
                    </a:lnTo>
                    <a:lnTo>
                      <a:pt x="522" y="455"/>
                    </a:lnTo>
                    <a:lnTo>
                      <a:pt x="524" y="455"/>
                    </a:lnTo>
                    <a:lnTo>
                      <a:pt x="524" y="454"/>
                    </a:lnTo>
                    <a:lnTo>
                      <a:pt x="524" y="452"/>
                    </a:lnTo>
                    <a:lnTo>
                      <a:pt x="524" y="450"/>
                    </a:lnTo>
                    <a:lnTo>
                      <a:pt x="525" y="450"/>
                    </a:lnTo>
                    <a:lnTo>
                      <a:pt x="527" y="449"/>
                    </a:lnTo>
                    <a:lnTo>
                      <a:pt x="529" y="445"/>
                    </a:lnTo>
                    <a:lnTo>
                      <a:pt x="529" y="444"/>
                    </a:lnTo>
                    <a:lnTo>
                      <a:pt x="527" y="444"/>
                    </a:lnTo>
                    <a:lnTo>
                      <a:pt x="527" y="442"/>
                    </a:lnTo>
                    <a:lnTo>
                      <a:pt x="529" y="440"/>
                    </a:lnTo>
                    <a:lnTo>
                      <a:pt x="531" y="438"/>
                    </a:lnTo>
                    <a:lnTo>
                      <a:pt x="532" y="435"/>
                    </a:lnTo>
                    <a:lnTo>
                      <a:pt x="532" y="433"/>
                    </a:lnTo>
                    <a:lnTo>
                      <a:pt x="534" y="433"/>
                    </a:lnTo>
                    <a:lnTo>
                      <a:pt x="536" y="432"/>
                    </a:lnTo>
                    <a:lnTo>
                      <a:pt x="537" y="432"/>
                    </a:lnTo>
                    <a:lnTo>
                      <a:pt x="541" y="432"/>
                    </a:lnTo>
                    <a:lnTo>
                      <a:pt x="541" y="430"/>
                    </a:lnTo>
                    <a:lnTo>
                      <a:pt x="542" y="428"/>
                    </a:lnTo>
                    <a:lnTo>
                      <a:pt x="544" y="428"/>
                    </a:lnTo>
                    <a:lnTo>
                      <a:pt x="546" y="428"/>
                    </a:lnTo>
                    <a:lnTo>
                      <a:pt x="546" y="427"/>
                    </a:lnTo>
                    <a:lnTo>
                      <a:pt x="547" y="425"/>
                    </a:lnTo>
                    <a:lnTo>
                      <a:pt x="547" y="423"/>
                    </a:lnTo>
                    <a:lnTo>
                      <a:pt x="549" y="423"/>
                    </a:lnTo>
                    <a:lnTo>
                      <a:pt x="551" y="423"/>
                    </a:lnTo>
                    <a:lnTo>
                      <a:pt x="551" y="420"/>
                    </a:lnTo>
                    <a:lnTo>
                      <a:pt x="553" y="420"/>
                    </a:lnTo>
                    <a:lnTo>
                      <a:pt x="553" y="422"/>
                    </a:lnTo>
                    <a:lnTo>
                      <a:pt x="554" y="420"/>
                    </a:lnTo>
                    <a:lnTo>
                      <a:pt x="558" y="422"/>
                    </a:lnTo>
                    <a:lnTo>
                      <a:pt x="561" y="423"/>
                    </a:lnTo>
                    <a:lnTo>
                      <a:pt x="564" y="423"/>
                    </a:lnTo>
                    <a:lnTo>
                      <a:pt x="564" y="425"/>
                    </a:lnTo>
                    <a:lnTo>
                      <a:pt x="566" y="425"/>
                    </a:lnTo>
                    <a:lnTo>
                      <a:pt x="568" y="427"/>
                    </a:lnTo>
                    <a:lnTo>
                      <a:pt x="569" y="427"/>
                    </a:lnTo>
                    <a:lnTo>
                      <a:pt x="569" y="428"/>
                    </a:lnTo>
                    <a:lnTo>
                      <a:pt x="571" y="432"/>
                    </a:lnTo>
                    <a:lnTo>
                      <a:pt x="573" y="435"/>
                    </a:lnTo>
                    <a:lnTo>
                      <a:pt x="575" y="438"/>
                    </a:lnTo>
                    <a:lnTo>
                      <a:pt x="576" y="440"/>
                    </a:lnTo>
                    <a:lnTo>
                      <a:pt x="578" y="442"/>
                    </a:lnTo>
                    <a:lnTo>
                      <a:pt x="578" y="444"/>
                    </a:lnTo>
                    <a:lnTo>
                      <a:pt x="580" y="444"/>
                    </a:lnTo>
                    <a:lnTo>
                      <a:pt x="581" y="450"/>
                    </a:lnTo>
                    <a:lnTo>
                      <a:pt x="581" y="452"/>
                    </a:lnTo>
                    <a:lnTo>
                      <a:pt x="581" y="454"/>
                    </a:lnTo>
                    <a:lnTo>
                      <a:pt x="583" y="459"/>
                    </a:lnTo>
                    <a:lnTo>
                      <a:pt x="583" y="460"/>
                    </a:lnTo>
                    <a:lnTo>
                      <a:pt x="583" y="462"/>
                    </a:lnTo>
                    <a:lnTo>
                      <a:pt x="585" y="469"/>
                    </a:lnTo>
                    <a:lnTo>
                      <a:pt x="585" y="471"/>
                    </a:lnTo>
                    <a:lnTo>
                      <a:pt x="586" y="471"/>
                    </a:lnTo>
                    <a:lnTo>
                      <a:pt x="586" y="476"/>
                    </a:lnTo>
                    <a:lnTo>
                      <a:pt x="590" y="479"/>
                    </a:lnTo>
                    <a:lnTo>
                      <a:pt x="590" y="481"/>
                    </a:lnTo>
                    <a:lnTo>
                      <a:pt x="590" y="484"/>
                    </a:lnTo>
                    <a:lnTo>
                      <a:pt x="592" y="486"/>
                    </a:lnTo>
                    <a:lnTo>
                      <a:pt x="592" y="488"/>
                    </a:lnTo>
                    <a:lnTo>
                      <a:pt x="593" y="494"/>
                    </a:lnTo>
                    <a:lnTo>
                      <a:pt x="593" y="496"/>
                    </a:lnTo>
                    <a:lnTo>
                      <a:pt x="595" y="498"/>
                    </a:lnTo>
                    <a:lnTo>
                      <a:pt x="595" y="499"/>
                    </a:lnTo>
                    <a:lnTo>
                      <a:pt x="595" y="501"/>
                    </a:lnTo>
                    <a:lnTo>
                      <a:pt x="597" y="510"/>
                    </a:lnTo>
                    <a:lnTo>
                      <a:pt x="597" y="511"/>
                    </a:lnTo>
                    <a:lnTo>
                      <a:pt x="598" y="513"/>
                    </a:lnTo>
                    <a:lnTo>
                      <a:pt x="598" y="516"/>
                    </a:lnTo>
                    <a:lnTo>
                      <a:pt x="600" y="516"/>
                    </a:lnTo>
                    <a:lnTo>
                      <a:pt x="600" y="518"/>
                    </a:lnTo>
                    <a:lnTo>
                      <a:pt x="600" y="520"/>
                    </a:lnTo>
                    <a:lnTo>
                      <a:pt x="600" y="521"/>
                    </a:lnTo>
                    <a:lnTo>
                      <a:pt x="602" y="523"/>
                    </a:lnTo>
                    <a:lnTo>
                      <a:pt x="603" y="525"/>
                    </a:lnTo>
                    <a:lnTo>
                      <a:pt x="603" y="528"/>
                    </a:lnTo>
                    <a:lnTo>
                      <a:pt x="605" y="528"/>
                    </a:lnTo>
                    <a:lnTo>
                      <a:pt x="605" y="530"/>
                    </a:lnTo>
                    <a:lnTo>
                      <a:pt x="607" y="533"/>
                    </a:lnTo>
                    <a:lnTo>
                      <a:pt x="608" y="533"/>
                    </a:lnTo>
                    <a:lnTo>
                      <a:pt x="607" y="542"/>
                    </a:lnTo>
                    <a:lnTo>
                      <a:pt x="607" y="543"/>
                    </a:lnTo>
                    <a:lnTo>
                      <a:pt x="605" y="547"/>
                    </a:lnTo>
                    <a:lnTo>
                      <a:pt x="607" y="566"/>
                    </a:lnTo>
                    <a:lnTo>
                      <a:pt x="607" y="576"/>
                    </a:lnTo>
                    <a:lnTo>
                      <a:pt x="607" y="579"/>
                    </a:lnTo>
                    <a:lnTo>
                      <a:pt x="603" y="586"/>
                    </a:lnTo>
                    <a:lnTo>
                      <a:pt x="602" y="588"/>
                    </a:lnTo>
                    <a:lnTo>
                      <a:pt x="600" y="586"/>
                    </a:lnTo>
                    <a:lnTo>
                      <a:pt x="597" y="591"/>
                    </a:lnTo>
                    <a:lnTo>
                      <a:pt x="597" y="589"/>
                    </a:lnTo>
                    <a:lnTo>
                      <a:pt x="597" y="588"/>
                    </a:lnTo>
                    <a:lnTo>
                      <a:pt x="597" y="586"/>
                    </a:lnTo>
                    <a:lnTo>
                      <a:pt x="595" y="584"/>
                    </a:lnTo>
                    <a:lnTo>
                      <a:pt x="595" y="582"/>
                    </a:lnTo>
                    <a:lnTo>
                      <a:pt x="593" y="584"/>
                    </a:lnTo>
                    <a:lnTo>
                      <a:pt x="593" y="582"/>
                    </a:lnTo>
                    <a:lnTo>
                      <a:pt x="593" y="581"/>
                    </a:lnTo>
                    <a:lnTo>
                      <a:pt x="595" y="581"/>
                    </a:lnTo>
                    <a:lnTo>
                      <a:pt x="595" y="579"/>
                    </a:lnTo>
                    <a:lnTo>
                      <a:pt x="593" y="579"/>
                    </a:lnTo>
                    <a:lnTo>
                      <a:pt x="595" y="577"/>
                    </a:lnTo>
                    <a:lnTo>
                      <a:pt x="597" y="577"/>
                    </a:lnTo>
                    <a:lnTo>
                      <a:pt x="598" y="577"/>
                    </a:lnTo>
                    <a:lnTo>
                      <a:pt x="598" y="576"/>
                    </a:lnTo>
                    <a:lnTo>
                      <a:pt x="598" y="574"/>
                    </a:lnTo>
                    <a:lnTo>
                      <a:pt x="598" y="572"/>
                    </a:lnTo>
                    <a:lnTo>
                      <a:pt x="597" y="572"/>
                    </a:lnTo>
                    <a:lnTo>
                      <a:pt x="595" y="572"/>
                    </a:lnTo>
                    <a:lnTo>
                      <a:pt x="593" y="572"/>
                    </a:lnTo>
                    <a:lnTo>
                      <a:pt x="592" y="572"/>
                    </a:lnTo>
                    <a:lnTo>
                      <a:pt x="590" y="572"/>
                    </a:lnTo>
                    <a:lnTo>
                      <a:pt x="588" y="574"/>
                    </a:lnTo>
                    <a:lnTo>
                      <a:pt x="588" y="576"/>
                    </a:lnTo>
                    <a:lnTo>
                      <a:pt x="586" y="577"/>
                    </a:lnTo>
                    <a:lnTo>
                      <a:pt x="585" y="579"/>
                    </a:lnTo>
                    <a:lnTo>
                      <a:pt x="585" y="581"/>
                    </a:lnTo>
                    <a:lnTo>
                      <a:pt x="585" y="582"/>
                    </a:lnTo>
                    <a:lnTo>
                      <a:pt x="586" y="582"/>
                    </a:lnTo>
                    <a:lnTo>
                      <a:pt x="588" y="582"/>
                    </a:lnTo>
                    <a:lnTo>
                      <a:pt x="588" y="584"/>
                    </a:lnTo>
                    <a:lnTo>
                      <a:pt x="588" y="586"/>
                    </a:lnTo>
                    <a:lnTo>
                      <a:pt x="588" y="588"/>
                    </a:lnTo>
                    <a:lnTo>
                      <a:pt x="588" y="586"/>
                    </a:lnTo>
                    <a:lnTo>
                      <a:pt x="586" y="586"/>
                    </a:lnTo>
                    <a:lnTo>
                      <a:pt x="585" y="586"/>
                    </a:lnTo>
                    <a:lnTo>
                      <a:pt x="585" y="588"/>
                    </a:lnTo>
                    <a:lnTo>
                      <a:pt x="583" y="588"/>
                    </a:lnTo>
                    <a:lnTo>
                      <a:pt x="583" y="589"/>
                    </a:lnTo>
                    <a:lnTo>
                      <a:pt x="583" y="591"/>
                    </a:lnTo>
                    <a:lnTo>
                      <a:pt x="581" y="593"/>
                    </a:lnTo>
                    <a:lnTo>
                      <a:pt x="581" y="594"/>
                    </a:lnTo>
                    <a:lnTo>
                      <a:pt x="583" y="598"/>
                    </a:lnTo>
                    <a:lnTo>
                      <a:pt x="583" y="601"/>
                    </a:lnTo>
                    <a:lnTo>
                      <a:pt x="583" y="606"/>
                    </a:lnTo>
                    <a:lnTo>
                      <a:pt x="583" y="608"/>
                    </a:lnTo>
                    <a:lnTo>
                      <a:pt x="581" y="610"/>
                    </a:lnTo>
                    <a:lnTo>
                      <a:pt x="581" y="611"/>
                    </a:lnTo>
                    <a:lnTo>
                      <a:pt x="578" y="615"/>
                    </a:lnTo>
                    <a:lnTo>
                      <a:pt x="576" y="615"/>
                    </a:lnTo>
                    <a:lnTo>
                      <a:pt x="575" y="616"/>
                    </a:lnTo>
                    <a:lnTo>
                      <a:pt x="571" y="618"/>
                    </a:lnTo>
                    <a:lnTo>
                      <a:pt x="569" y="621"/>
                    </a:lnTo>
                    <a:lnTo>
                      <a:pt x="568" y="627"/>
                    </a:lnTo>
                    <a:lnTo>
                      <a:pt x="568" y="632"/>
                    </a:lnTo>
                    <a:lnTo>
                      <a:pt x="568" y="633"/>
                    </a:lnTo>
                    <a:lnTo>
                      <a:pt x="569" y="638"/>
                    </a:lnTo>
                    <a:lnTo>
                      <a:pt x="569" y="643"/>
                    </a:lnTo>
                    <a:lnTo>
                      <a:pt x="568" y="643"/>
                    </a:lnTo>
                    <a:lnTo>
                      <a:pt x="568" y="645"/>
                    </a:lnTo>
                    <a:lnTo>
                      <a:pt x="566" y="647"/>
                    </a:lnTo>
                    <a:lnTo>
                      <a:pt x="566" y="649"/>
                    </a:lnTo>
                    <a:lnTo>
                      <a:pt x="566" y="650"/>
                    </a:lnTo>
                    <a:lnTo>
                      <a:pt x="568" y="652"/>
                    </a:lnTo>
                    <a:lnTo>
                      <a:pt x="568" y="654"/>
                    </a:lnTo>
                    <a:lnTo>
                      <a:pt x="566" y="654"/>
                    </a:lnTo>
                    <a:lnTo>
                      <a:pt x="566" y="655"/>
                    </a:lnTo>
                    <a:lnTo>
                      <a:pt x="564" y="655"/>
                    </a:lnTo>
                    <a:lnTo>
                      <a:pt x="563" y="657"/>
                    </a:lnTo>
                    <a:lnTo>
                      <a:pt x="563" y="659"/>
                    </a:lnTo>
                    <a:lnTo>
                      <a:pt x="563" y="660"/>
                    </a:lnTo>
                    <a:lnTo>
                      <a:pt x="563" y="662"/>
                    </a:lnTo>
                    <a:lnTo>
                      <a:pt x="561" y="662"/>
                    </a:lnTo>
                    <a:lnTo>
                      <a:pt x="559" y="662"/>
                    </a:lnTo>
                    <a:lnTo>
                      <a:pt x="558" y="664"/>
                    </a:lnTo>
                    <a:lnTo>
                      <a:pt x="558" y="665"/>
                    </a:lnTo>
                    <a:lnTo>
                      <a:pt x="558" y="667"/>
                    </a:lnTo>
                    <a:lnTo>
                      <a:pt x="558" y="669"/>
                    </a:lnTo>
                    <a:lnTo>
                      <a:pt x="556" y="671"/>
                    </a:lnTo>
                    <a:lnTo>
                      <a:pt x="554" y="671"/>
                    </a:lnTo>
                    <a:lnTo>
                      <a:pt x="554" y="672"/>
                    </a:lnTo>
                    <a:lnTo>
                      <a:pt x="554" y="676"/>
                    </a:lnTo>
                    <a:lnTo>
                      <a:pt x="553" y="676"/>
                    </a:lnTo>
                    <a:lnTo>
                      <a:pt x="553" y="677"/>
                    </a:lnTo>
                    <a:lnTo>
                      <a:pt x="551" y="677"/>
                    </a:lnTo>
                    <a:lnTo>
                      <a:pt x="551" y="679"/>
                    </a:lnTo>
                    <a:lnTo>
                      <a:pt x="551" y="681"/>
                    </a:lnTo>
                    <a:lnTo>
                      <a:pt x="553" y="682"/>
                    </a:lnTo>
                    <a:lnTo>
                      <a:pt x="553" y="684"/>
                    </a:lnTo>
                    <a:lnTo>
                      <a:pt x="554" y="686"/>
                    </a:lnTo>
                    <a:lnTo>
                      <a:pt x="553" y="686"/>
                    </a:lnTo>
                    <a:lnTo>
                      <a:pt x="551" y="686"/>
                    </a:lnTo>
                    <a:lnTo>
                      <a:pt x="551" y="687"/>
                    </a:lnTo>
                    <a:lnTo>
                      <a:pt x="547" y="687"/>
                    </a:lnTo>
                    <a:lnTo>
                      <a:pt x="542" y="689"/>
                    </a:lnTo>
                    <a:lnTo>
                      <a:pt x="541" y="689"/>
                    </a:lnTo>
                    <a:lnTo>
                      <a:pt x="537" y="689"/>
                    </a:lnTo>
                    <a:lnTo>
                      <a:pt x="536" y="689"/>
                    </a:lnTo>
                    <a:lnTo>
                      <a:pt x="534" y="689"/>
                    </a:lnTo>
                    <a:lnTo>
                      <a:pt x="529" y="691"/>
                    </a:lnTo>
                    <a:lnTo>
                      <a:pt x="520" y="693"/>
                    </a:lnTo>
                    <a:lnTo>
                      <a:pt x="485" y="698"/>
                    </a:lnTo>
                    <a:lnTo>
                      <a:pt x="481" y="699"/>
                    </a:lnTo>
                    <a:lnTo>
                      <a:pt x="480" y="699"/>
                    </a:lnTo>
                    <a:lnTo>
                      <a:pt x="451" y="703"/>
                    </a:lnTo>
                    <a:lnTo>
                      <a:pt x="451" y="701"/>
                    </a:lnTo>
                    <a:lnTo>
                      <a:pt x="451" y="699"/>
                    </a:lnTo>
                    <a:lnTo>
                      <a:pt x="451" y="698"/>
                    </a:lnTo>
                    <a:lnTo>
                      <a:pt x="449" y="696"/>
                    </a:lnTo>
                    <a:lnTo>
                      <a:pt x="441" y="698"/>
                    </a:lnTo>
                    <a:lnTo>
                      <a:pt x="439" y="698"/>
                    </a:lnTo>
                    <a:lnTo>
                      <a:pt x="434" y="698"/>
                    </a:lnTo>
                    <a:lnTo>
                      <a:pt x="427" y="699"/>
                    </a:lnTo>
                    <a:lnTo>
                      <a:pt x="424" y="699"/>
                    </a:lnTo>
                    <a:lnTo>
                      <a:pt x="422" y="699"/>
                    </a:lnTo>
                    <a:lnTo>
                      <a:pt x="419" y="699"/>
                    </a:lnTo>
                    <a:lnTo>
                      <a:pt x="417" y="701"/>
                    </a:lnTo>
                    <a:lnTo>
                      <a:pt x="415" y="701"/>
                    </a:lnTo>
                    <a:lnTo>
                      <a:pt x="414" y="701"/>
                    </a:lnTo>
                    <a:lnTo>
                      <a:pt x="412" y="701"/>
                    </a:lnTo>
                    <a:lnTo>
                      <a:pt x="410" y="701"/>
                    </a:lnTo>
                    <a:lnTo>
                      <a:pt x="409" y="701"/>
                    </a:lnTo>
                    <a:lnTo>
                      <a:pt x="405" y="701"/>
                    </a:lnTo>
                    <a:lnTo>
                      <a:pt x="398" y="703"/>
                    </a:lnTo>
                    <a:lnTo>
                      <a:pt x="392" y="703"/>
                    </a:lnTo>
                    <a:lnTo>
                      <a:pt x="390" y="703"/>
                    </a:lnTo>
                    <a:lnTo>
                      <a:pt x="388" y="703"/>
                    </a:lnTo>
                    <a:lnTo>
                      <a:pt x="388" y="704"/>
                    </a:lnTo>
                    <a:lnTo>
                      <a:pt x="383" y="704"/>
                    </a:lnTo>
                    <a:lnTo>
                      <a:pt x="381" y="704"/>
                    </a:lnTo>
                    <a:lnTo>
                      <a:pt x="378" y="704"/>
                    </a:lnTo>
                    <a:lnTo>
                      <a:pt x="371" y="706"/>
                    </a:lnTo>
                    <a:lnTo>
                      <a:pt x="365" y="706"/>
                    </a:lnTo>
                    <a:lnTo>
                      <a:pt x="363" y="706"/>
                    </a:lnTo>
                    <a:lnTo>
                      <a:pt x="361" y="706"/>
                    </a:lnTo>
                    <a:lnTo>
                      <a:pt x="358" y="706"/>
                    </a:lnTo>
                    <a:lnTo>
                      <a:pt x="353" y="708"/>
                    </a:lnTo>
                    <a:lnTo>
                      <a:pt x="346" y="708"/>
                    </a:lnTo>
                    <a:lnTo>
                      <a:pt x="343" y="708"/>
                    </a:lnTo>
                    <a:lnTo>
                      <a:pt x="326" y="710"/>
                    </a:lnTo>
                    <a:lnTo>
                      <a:pt x="324" y="710"/>
                    </a:lnTo>
                    <a:lnTo>
                      <a:pt x="315" y="711"/>
                    </a:lnTo>
                    <a:lnTo>
                      <a:pt x="314" y="711"/>
                    </a:lnTo>
                    <a:lnTo>
                      <a:pt x="307" y="711"/>
                    </a:lnTo>
                    <a:lnTo>
                      <a:pt x="302" y="713"/>
                    </a:lnTo>
                    <a:lnTo>
                      <a:pt x="300" y="713"/>
                    </a:lnTo>
                    <a:lnTo>
                      <a:pt x="302" y="711"/>
                    </a:lnTo>
                    <a:lnTo>
                      <a:pt x="304" y="711"/>
                    </a:lnTo>
                    <a:lnTo>
                      <a:pt x="304" y="710"/>
                    </a:lnTo>
                    <a:lnTo>
                      <a:pt x="305" y="708"/>
                    </a:lnTo>
                    <a:lnTo>
                      <a:pt x="307" y="706"/>
                    </a:lnTo>
                    <a:lnTo>
                      <a:pt x="309" y="704"/>
                    </a:lnTo>
                    <a:lnTo>
                      <a:pt x="310" y="703"/>
                    </a:lnTo>
                    <a:lnTo>
                      <a:pt x="310" y="701"/>
                    </a:lnTo>
                    <a:lnTo>
                      <a:pt x="312" y="699"/>
                    </a:lnTo>
                    <a:lnTo>
                      <a:pt x="314" y="698"/>
                    </a:lnTo>
                    <a:lnTo>
                      <a:pt x="314" y="696"/>
                    </a:lnTo>
                    <a:lnTo>
                      <a:pt x="315" y="696"/>
                    </a:lnTo>
                    <a:lnTo>
                      <a:pt x="315" y="694"/>
                    </a:lnTo>
                    <a:lnTo>
                      <a:pt x="315" y="693"/>
                    </a:lnTo>
                    <a:lnTo>
                      <a:pt x="317" y="691"/>
                    </a:lnTo>
                    <a:lnTo>
                      <a:pt x="317" y="689"/>
                    </a:lnTo>
                    <a:lnTo>
                      <a:pt x="317" y="686"/>
                    </a:lnTo>
                    <a:lnTo>
                      <a:pt x="317" y="684"/>
                    </a:lnTo>
                    <a:lnTo>
                      <a:pt x="319" y="684"/>
                    </a:lnTo>
                    <a:lnTo>
                      <a:pt x="319" y="682"/>
                    </a:lnTo>
                    <a:lnTo>
                      <a:pt x="319" y="681"/>
                    </a:lnTo>
                    <a:lnTo>
                      <a:pt x="319" y="679"/>
                    </a:lnTo>
                    <a:lnTo>
                      <a:pt x="320" y="676"/>
                    </a:lnTo>
                    <a:lnTo>
                      <a:pt x="320" y="674"/>
                    </a:lnTo>
                    <a:lnTo>
                      <a:pt x="322" y="671"/>
                    </a:lnTo>
                    <a:lnTo>
                      <a:pt x="322" y="669"/>
                    </a:lnTo>
                    <a:lnTo>
                      <a:pt x="324" y="667"/>
                    </a:lnTo>
                    <a:lnTo>
                      <a:pt x="326" y="665"/>
                    </a:lnTo>
                    <a:lnTo>
                      <a:pt x="326" y="664"/>
                    </a:lnTo>
                    <a:lnTo>
                      <a:pt x="327" y="660"/>
                    </a:lnTo>
                    <a:lnTo>
                      <a:pt x="327" y="659"/>
                    </a:lnTo>
                    <a:lnTo>
                      <a:pt x="329" y="659"/>
                    </a:lnTo>
                    <a:lnTo>
                      <a:pt x="329" y="657"/>
                    </a:lnTo>
                    <a:lnTo>
                      <a:pt x="329" y="655"/>
                    </a:lnTo>
                    <a:lnTo>
                      <a:pt x="331" y="654"/>
                    </a:lnTo>
                    <a:lnTo>
                      <a:pt x="332" y="647"/>
                    </a:lnTo>
                    <a:lnTo>
                      <a:pt x="334" y="642"/>
                    </a:lnTo>
                    <a:lnTo>
                      <a:pt x="334" y="637"/>
                    </a:lnTo>
                    <a:lnTo>
                      <a:pt x="334" y="635"/>
                    </a:lnTo>
                    <a:lnTo>
                      <a:pt x="334" y="632"/>
                    </a:lnTo>
                    <a:lnTo>
                      <a:pt x="336" y="627"/>
                    </a:lnTo>
                    <a:lnTo>
                      <a:pt x="336" y="621"/>
                    </a:lnTo>
                    <a:lnTo>
                      <a:pt x="336" y="620"/>
                    </a:lnTo>
                    <a:lnTo>
                      <a:pt x="336" y="618"/>
                    </a:lnTo>
                    <a:lnTo>
                      <a:pt x="336" y="616"/>
                    </a:lnTo>
                    <a:lnTo>
                      <a:pt x="336" y="615"/>
                    </a:lnTo>
                    <a:lnTo>
                      <a:pt x="336" y="610"/>
                    </a:lnTo>
                    <a:lnTo>
                      <a:pt x="336" y="608"/>
                    </a:lnTo>
                    <a:lnTo>
                      <a:pt x="336" y="606"/>
                    </a:lnTo>
                    <a:lnTo>
                      <a:pt x="336" y="603"/>
                    </a:lnTo>
                    <a:lnTo>
                      <a:pt x="336" y="599"/>
                    </a:lnTo>
                    <a:lnTo>
                      <a:pt x="336" y="596"/>
                    </a:lnTo>
                    <a:lnTo>
                      <a:pt x="336" y="594"/>
                    </a:lnTo>
                    <a:lnTo>
                      <a:pt x="334" y="593"/>
                    </a:lnTo>
                    <a:lnTo>
                      <a:pt x="334" y="588"/>
                    </a:lnTo>
                    <a:lnTo>
                      <a:pt x="334" y="584"/>
                    </a:lnTo>
                    <a:lnTo>
                      <a:pt x="334" y="582"/>
                    </a:lnTo>
                    <a:lnTo>
                      <a:pt x="332" y="577"/>
                    </a:lnTo>
                    <a:lnTo>
                      <a:pt x="331" y="571"/>
                    </a:lnTo>
                    <a:lnTo>
                      <a:pt x="331" y="567"/>
                    </a:lnTo>
                    <a:lnTo>
                      <a:pt x="329" y="564"/>
                    </a:lnTo>
                    <a:lnTo>
                      <a:pt x="329" y="562"/>
                    </a:lnTo>
                    <a:lnTo>
                      <a:pt x="327" y="559"/>
                    </a:lnTo>
                    <a:lnTo>
                      <a:pt x="326" y="555"/>
                    </a:lnTo>
                    <a:lnTo>
                      <a:pt x="326" y="554"/>
                    </a:lnTo>
                    <a:lnTo>
                      <a:pt x="324" y="550"/>
                    </a:lnTo>
                    <a:lnTo>
                      <a:pt x="322" y="549"/>
                    </a:lnTo>
                    <a:lnTo>
                      <a:pt x="322" y="547"/>
                    </a:lnTo>
                    <a:lnTo>
                      <a:pt x="320" y="545"/>
                    </a:lnTo>
                    <a:lnTo>
                      <a:pt x="319" y="543"/>
                    </a:lnTo>
                    <a:lnTo>
                      <a:pt x="319" y="542"/>
                    </a:lnTo>
                    <a:lnTo>
                      <a:pt x="319" y="540"/>
                    </a:lnTo>
                    <a:lnTo>
                      <a:pt x="315" y="537"/>
                    </a:lnTo>
                    <a:lnTo>
                      <a:pt x="315" y="535"/>
                    </a:lnTo>
                    <a:lnTo>
                      <a:pt x="314" y="533"/>
                    </a:lnTo>
                    <a:lnTo>
                      <a:pt x="314" y="532"/>
                    </a:lnTo>
                    <a:lnTo>
                      <a:pt x="312" y="527"/>
                    </a:lnTo>
                    <a:lnTo>
                      <a:pt x="312" y="525"/>
                    </a:lnTo>
                    <a:lnTo>
                      <a:pt x="310" y="525"/>
                    </a:lnTo>
                    <a:lnTo>
                      <a:pt x="310" y="521"/>
                    </a:lnTo>
                    <a:lnTo>
                      <a:pt x="309" y="520"/>
                    </a:lnTo>
                    <a:lnTo>
                      <a:pt x="309" y="518"/>
                    </a:lnTo>
                    <a:lnTo>
                      <a:pt x="307" y="515"/>
                    </a:lnTo>
                    <a:lnTo>
                      <a:pt x="307" y="513"/>
                    </a:lnTo>
                    <a:lnTo>
                      <a:pt x="307" y="511"/>
                    </a:lnTo>
                    <a:lnTo>
                      <a:pt x="304" y="508"/>
                    </a:lnTo>
                    <a:lnTo>
                      <a:pt x="304" y="506"/>
                    </a:lnTo>
                    <a:lnTo>
                      <a:pt x="302" y="505"/>
                    </a:lnTo>
                    <a:lnTo>
                      <a:pt x="302" y="501"/>
                    </a:lnTo>
                    <a:lnTo>
                      <a:pt x="300" y="499"/>
                    </a:lnTo>
                    <a:lnTo>
                      <a:pt x="300" y="498"/>
                    </a:lnTo>
                    <a:lnTo>
                      <a:pt x="300" y="496"/>
                    </a:lnTo>
                    <a:lnTo>
                      <a:pt x="302" y="494"/>
                    </a:lnTo>
                    <a:lnTo>
                      <a:pt x="302" y="493"/>
                    </a:lnTo>
                    <a:lnTo>
                      <a:pt x="302" y="491"/>
                    </a:lnTo>
                    <a:lnTo>
                      <a:pt x="304" y="491"/>
                    </a:lnTo>
                    <a:lnTo>
                      <a:pt x="304" y="489"/>
                    </a:lnTo>
                    <a:lnTo>
                      <a:pt x="305" y="486"/>
                    </a:lnTo>
                    <a:lnTo>
                      <a:pt x="307" y="484"/>
                    </a:lnTo>
                    <a:lnTo>
                      <a:pt x="307" y="483"/>
                    </a:lnTo>
                    <a:lnTo>
                      <a:pt x="307" y="481"/>
                    </a:lnTo>
                    <a:lnTo>
                      <a:pt x="307" y="479"/>
                    </a:lnTo>
                    <a:lnTo>
                      <a:pt x="307" y="477"/>
                    </a:lnTo>
                    <a:lnTo>
                      <a:pt x="307" y="476"/>
                    </a:lnTo>
                    <a:lnTo>
                      <a:pt x="307" y="474"/>
                    </a:lnTo>
                    <a:lnTo>
                      <a:pt x="305" y="474"/>
                    </a:lnTo>
                    <a:lnTo>
                      <a:pt x="305" y="471"/>
                    </a:lnTo>
                    <a:lnTo>
                      <a:pt x="305" y="469"/>
                    </a:lnTo>
                    <a:lnTo>
                      <a:pt x="304" y="467"/>
                    </a:lnTo>
                    <a:lnTo>
                      <a:pt x="304" y="466"/>
                    </a:lnTo>
                    <a:lnTo>
                      <a:pt x="304" y="464"/>
                    </a:lnTo>
                    <a:lnTo>
                      <a:pt x="304" y="462"/>
                    </a:lnTo>
                    <a:lnTo>
                      <a:pt x="302" y="460"/>
                    </a:lnTo>
                    <a:lnTo>
                      <a:pt x="302" y="459"/>
                    </a:lnTo>
                    <a:lnTo>
                      <a:pt x="300" y="459"/>
                    </a:lnTo>
                    <a:lnTo>
                      <a:pt x="300" y="457"/>
                    </a:lnTo>
                    <a:lnTo>
                      <a:pt x="300" y="455"/>
                    </a:lnTo>
                    <a:lnTo>
                      <a:pt x="298" y="455"/>
                    </a:lnTo>
                    <a:lnTo>
                      <a:pt x="298" y="454"/>
                    </a:lnTo>
                    <a:lnTo>
                      <a:pt x="298" y="452"/>
                    </a:lnTo>
                    <a:lnTo>
                      <a:pt x="298" y="450"/>
                    </a:lnTo>
                    <a:lnTo>
                      <a:pt x="300" y="447"/>
                    </a:lnTo>
                    <a:lnTo>
                      <a:pt x="302" y="447"/>
                    </a:lnTo>
                    <a:lnTo>
                      <a:pt x="302" y="445"/>
                    </a:lnTo>
                    <a:lnTo>
                      <a:pt x="304" y="444"/>
                    </a:lnTo>
                    <a:lnTo>
                      <a:pt x="305" y="440"/>
                    </a:lnTo>
                    <a:lnTo>
                      <a:pt x="305" y="438"/>
                    </a:lnTo>
                    <a:lnTo>
                      <a:pt x="305" y="437"/>
                    </a:lnTo>
                    <a:lnTo>
                      <a:pt x="307" y="437"/>
                    </a:lnTo>
                    <a:lnTo>
                      <a:pt x="307" y="433"/>
                    </a:lnTo>
                    <a:lnTo>
                      <a:pt x="307" y="432"/>
                    </a:lnTo>
                    <a:lnTo>
                      <a:pt x="309" y="430"/>
                    </a:lnTo>
                    <a:lnTo>
                      <a:pt x="309" y="428"/>
                    </a:lnTo>
                    <a:lnTo>
                      <a:pt x="309" y="427"/>
                    </a:lnTo>
                    <a:lnTo>
                      <a:pt x="309" y="425"/>
                    </a:lnTo>
                    <a:lnTo>
                      <a:pt x="310" y="425"/>
                    </a:lnTo>
                    <a:lnTo>
                      <a:pt x="310" y="423"/>
                    </a:lnTo>
                    <a:lnTo>
                      <a:pt x="310" y="422"/>
                    </a:lnTo>
                    <a:lnTo>
                      <a:pt x="312" y="418"/>
                    </a:lnTo>
                    <a:lnTo>
                      <a:pt x="312" y="411"/>
                    </a:lnTo>
                    <a:lnTo>
                      <a:pt x="314" y="410"/>
                    </a:lnTo>
                    <a:lnTo>
                      <a:pt x="312" y="408"/>
                    </a:lnTo>
                    <a:lnTo>
                      <a:pt x="312" y="406"/>
                    </a:lnTo>
                    <a:lnTo>
                      <a:pt x="312" y="405"/>
                    </a:lnTo>
                    <a:lnTo>
                      <a:pt x="312" y="403"/>
                    </a:lnTo>
                    <a:lnTo>
                      <a:pt x="312" y="401"/>
                    </a:lnTo>
                    <a:lnTo>
                      <a:pt x="312" y="400"/>
                    </a:lnTo>
                    <a:lnTo>
                      <a:pt x="312" y="398"/>
                    </a:lnTo>
                    <a:lnTo>
                      <a:pt x="314" y="394"/>
                    </a:lnTo>
                    <a:lnTo>
                      <a:pt x="314" y="393"/>
                    </a:lnTo>
                    <a:lnTo>
                      <a:pt x="312" y="389"/>
                    </a:lnTo>
                    <a:lnTo>
                      <a:pt x="312" y="388"/>
                    </a:lnTo>
                    <a:lnTo>
                      <a:pt x="310" y="384"/>
                    </a:lnTo>
                    <a:lnTo>
                      <a:pt x="309" y="383"/>
                    </a:lnTo>
                    <a:lnTo>
                      <a:pt x="309" y="379"/>
                    </a:lnTo>
                    <a:lnTo>
                      <a:pt x="310" y="377"/>
                    </a:lnTo>
                    <a:lnTo>
                      <a:pt x="315" y="374"/>
                    </a:lnTo>
                    <a:lnTo>
                      <a:pt x="319" y="374"/>
                    </a:lnTo>
                    <a:lnTo>
                      <a:pt x="319" y="372"/>
                    </a:lnTo>
                    <a:lnTo>
                      <a:pt x="320" y="372"/>
                    </a:lnTo>
                    <a:lnTo>
                      <a:pt x="320" y="371"/>
                    </a:lnTo>
                    <a:lnTo>
                      <a:pt x="320" y="369"/>
                    </a:lnTo>
                    <a:lnTo>
                      <a:pt x="320" y="367"/>
                    </a:lnTo>
                    <a:lnTo>
                      <a:pt x="320" y="364"/>
                    </a:lnTo>
                    <a:lnTo>
                      <a:pt x="320" y="362"/>
                    </a:lnTo>
                    <a:lnTo>
                      <a:pt x="320" y="361"/>
                    </a:lnTo>
                    <a:lnTo>
                      <a:pt x="320" y="357"/>
                    </a:lnTo>
                    <a:lnTo>
                      <a:pt x="320" y="355"/>
                    </a:lnTo>
                    <a:lnTo>
                      <a:pt x="320" y="354"/>
                    </a:lnTo>
                    <a:lnTo>
                      <a:pt x="320" y="352"/>
                    </a:lnTo>
                    <a:lnTo>
                      <a:pt x="322" y="352"/>
                    </a:lnTo>
                    <a:lnTo>
                      <a:pt x="324" y="354"/>
                    </a:lnTo>
                    <a:lnTo>
                      <a:pt x="326" y="354"/>
                    </a:lnTo>
                    <a:lnTo>
                      <a:pt x="326" y="352"/>
                    </a:lnTo>
                    <a:lnTo>
                      <a:pt x="327" y="352"/>
                    </a:lnTo>
                    <a:lnTo>
                      <a:pt x="327" y="350"/>
                    </a:lnTo>
                    <a:lnTo>
                      <a:pt x="327" y="349"/>
                    </a:lnTo>
                    <a:lnTo>
                      <a:pt x="329" y="347"/>
                    </a:lnTo>
                    <a:lnTo>
                      <a:pt x="329" y="345"/>
                    </a:lnTo>
                    <a:lnTo>
                      <a:pt x="331" y="345"/>
                    </a:lnTo>
                    <a:lnTo>
                      <a:pt x="332" y="345"/>
                    </a:lnTo>
                    <a:lnTo>
                      <a:pt x="332" y="347"/>
                    </a:lnTo>
                    <a:lnTo>
                      <a:pt x="334" y="349"/>
                    </a:lnTo>
                    <a:lnTo>
                      <a:pt x="336" y="347"/>
                    </a:lnTo>
                    <a:lnTo>
                      <a:pt x="337" y="347"/>
                    </a:lnTo>
                    <a:lnTo>
                      <a:pt x="339" y="344"/>
                    </a:lnTo>
                    <a:lnTo>
                      <a:pt x="339" y="342"/>
                    </a:lnTo>
                    <a:lnTo>
                      <a:pt x="339" y="340"/>
                    </a:lnTo>
                    <a:lnTo>
                      <a:pt x="339" y="339"/>
                    </a:lnTo>
                    <a:lnTo>
                      <a:pt x="341" y="339"/>
                    </a:lnTo>
                    <a:lnTo>
                      <a:pt x="341" y="335"/>
                    </a:lnTo>
                    <a:lnTo>
                      <a:pt x="341" y="333"/>
                    </a:lnTo>
                    <a:lnTo>
                      <a:pt x="343" y="333"/>
                    </a:lnTo>
                    <a:lnTo>
                      <a:pt x="344" y="332"/>
                    </a:lnTo>
                    <a:lnTo>
                      <a:pt x="344" y="330"/>
                    </a:lnTo>
                    <a:lnTo>
                      <a:pt x="346" y="328"/>
                    </a:lnTo>
                    <a:lnTo>
                      <a:pt x="346" y="327"/>
                    </a:lnTo>
                    <a:lnTo>
                      <a:pt x="346" y="323"/>
                    </a:lnTo>
                    <a:lnTo>
                      <a:pt x="348" y="318"/>
                    </a:lnTo>
                    <a:lnTo>
                      <a:pt x="349" y="318"/>
                    </a:lnTo>
                    <a:lnTo>
                      <a:pt x="349" y="320"/>
                    </a:lnTo>
                    <a:lnTo>
                      <a:pt x="351" y="318"/>
                    </a:lnTo>
                    <a:lnTo>
                      <a:pt x="353" y="316"/>
                    </a:lnTo>
                    <a:lnTo>
                      <a:pt x="353" y="315"/>
                    </a:lnTo>
                    <a:lnTo>
                      <a:pt x="354" y="316"/>
                    </a:lnTo>
                    <a:lnTo>
                      <a:pt x="354" y="318"/>
                    </a:lnTo>
                    <a:lnTo>
                      <a:pt x="354" y="320"/>
                    </a:lnTo>
                    <a:lnTo>
                      <a:pt x="353" y="320"/>
                    </a:lnTo>
                    <a:lnTo>
                      <a:pt x="353" y="322"/>
                    </a:lnTo>
                    <a:lnTo>
                      <a:pt x="351" y="322"/>
                    </a:lnTo>
                    <a:lnTo>
                      <a:pt x="349" y="322"/>
                    </a:lnTo>
                    <a:lnTo>
                      <a:pt x="349" y="325"/>
                    </a:lnTo>
                    <a:lnTo>
                      <a:pt x="349" y="327"/>
                    </a:lnTo>
                    <a:lnTo>
                      <a:pt x="353" y="332"/>
                    </a:lnTo>
                    <a:lnTo>
                      <a:pt x="354" y="333"/>
                    </a:lnTo>
                    <a:lnTo>
                      <a:pt x="353" y="333"/>
                    </a:lnTo>
                    <a:lnTo>
                      <a:pt x="351" y="335"/>
                    </a:lnTo>
                    <a:lnTo>
                      <a:pt x="351" y="337"/>
                    </a:lnTo>
                    <a:lnTo>
                      <a:pt x="351" y="339"/>
                    </a:lnTo>
                    <a:lnTo>
                      <a:pt x="351" y="340"/>
                    </a:lnTo>
                    <a:lnTo>
                      <a:pt x="353" y="342"/>
                    </a:lnTo>
                    <a:lnTo>
                      <a:pt x="353" y="347"/>
                    </a:lnTo>
                    <a:lnTo>
                      <a:pt x="351" y="349"/>
                    </a:lnTo>
                    <a:lnTo>
                      <a:pt x="351" y="352"/>
                    </a:lnTo>
                    <a:lnTo>
                      <a:pt x="349" y="352"/>
                    </a:lnTo>
                    <a:lnTo>
                      <a:pt x="349" y="354"/>
                    </a:lnTo>
                    <a:lnTo>
                      <a:pt x="349" y="357"/>
                    </a:lnTo>
                    <a:lnTo>
                      <a:pt x="351" y="359"/>
                    </a:lnTo>
                    <a:lnTo>
                      <a:pt x="351" y="361"/>
                    </a:lnTo>
                    <a:lnTo>
                      <a:pt x="351" y="362"/>
                    </a:lnTo>
                    <a:lnTo>
                      <a:pt x="351" y="364"/>
                    </a:lnTo>
                    <a:lnTo>
                      <a:pt x="353" y="366"/>
                    </a:lnTo>
                    <a:lnTo>
                      <a:pt x="354" y="366"/>
                    </a:lnTo>
                    <a:lnTo>
                      <a:pt x="354" y="364"/>
                    </a:lnTo>
                    <a:lnTo>
                      <a:pt x="356" y="361"/>
                    </a:lnTo>
                    <a:lnTo>
                      <a:pt x="358" y="354"/>
                    </a:lnTo>
                    <a:lnTo>
                      <a:pt x="358" y="352"/>
                    </a:lnTo>
                    <a:lnTo>
                      <a:pt x="358" y="350"/>
                    </a:lnTo>
                    <a:lnTo>
                      <a:pt x="356" y="350"/>
                    </a:lnTo>
                    <a:lnTo>
                      <a:pt x="356" y="352"/>
                    </a:lnTo>
                    <a:lnTo>
                      <a:pt x="356" y="350"/>
                    </a:lnTo>
                    <a:lnTo>
                      <a:pt x="356" y="349"/>
                    </a:lnTo>
                    <a:lnTo>
                      <a:pt x="358" y="349"/>
                    </a:lnTo>
                    <a:lnTo>
                      <a:pt x="358" y="347"/>
                    </a:lnTo>
                    <a:lnTo>
                      <a:pt x="358" y="345"/>
                    </a:lnTo>
                    <a:lnTo>
                      <a:pt x="358" y="344"/>
                    </a:lnTo>
                    <a:lnTo>
                      <a:pt x="358" y="342"/>
                    </a:lnTo>
                    <a:lnTo>
                      <a:pt x="359" y="340"/>
                    </a:lnTo>
                    <a:lnTo>
                      <a:pt x="361" y="339"/>
                    </a:lnTo>
                    <a:lnTo>
                      <a:pt x="361" y="340"/>
                    </a:lnTo>
                    <a:lnTo>
                      <a:pt x="361" y="342"/>
                    </a:lnTo>
                    <a:lnTo>
                      <a:pt x="361" y="344"/>
                    </a:lnTo>
                    <a:lnTo>
                      <a:pt x="361" y="345"/>
                    </a:lnTo>
                    <a:lnTo>
                      <a:pt x="361" y="347"/>
                    </a:lnTo>
                    <a:lnTo>
                      <a:pt x="361" y="349"/>
                    </a:lnTo>
                    <a:lnTo>
                      <a:pt x="361" y="350"/>
                    </a:lnTo>
                    <a:lnTo>
                      <a:pt x="361" y="354"/>
                    </a:lnTo>
                    <a:lnTo>
                      <a:pt x="359" y="355"/>
                    </a:lnTo>
                    <a:lnTo>
                      <a:pt x="359" y="357"/>
                    </a:lnTo>
                    <a:lnTo>
                      <a:pt x="358" y="357"/>
                    </a:lnTo>
                    <a:lnTo>
                      <a:pt x="358" y="359"/>
                    </a:lnTo>
                    <a:lnTo>
                      <a:pt x="358" y="361"/>
                    </a:lnTo>
                    <a:lnTo>
                      <a:pt x="358" y="362"/>
                    </a:lnTo>
                    <a:lnTo>
                      <a:pt x="356" y="364"/>
                    </a:lnTo>
                    <a:lnTo>
                      <a:pt x="356" y="366"/>
                    </a:lnTo>
                    <a:lnTo>
                      <a:pt x="358" y="367"/>
                    </a:lnTo>
                    <a:lnTo>
                      <a:pt x="359" y="367"/>
                    </a:lnTo>
                    <a:lnTo>
                      <a:pt x="361" y="366"/>
                    </a:lnTo>
                    <a:lnTo>
                      <a:pt x="361" y="364"/>
                    </a:lnTo>
                    <a:lnTo>
                      <a:pt x="361" y="362"/>
                    </a:lnTo>
                    <a:lnTo>
                      <a:pt x="361" y="361"/>
                    </a:lnTo>
                    <a:lnTo>
                      <a:pt x="363" y="359"/>
                    </a:lnTo>
                    <a:lnTo>
                      <a:pt x="365" y="357"/>
                    </a:lnTo>
                    <a:lnTo>
                      <a:pt x="365" y="355"/>
                    </a:lnTo>
                    <a:lnTo>
                      <a:pt x="365" y="354"/>
                    </a:lnTo>
                    <a:lnTo>
                      <a:pt x="366" y="350"/>
                    </a:lnTo>
                    <a:lnTo>
                      <a:pt x="366" y="347"/>
                    </a:lnTo>
                    <a:lnTo>
                      <a:pt x="368" y="345"/>
                    </a:lnTo>
                    <a:lnTo>
                      <a:pt x="368" y="337"/>
                    </a:lnTo>
                    <a:lnTo>
                      <a:pt x="366" y="335"/>
                    </a:lnTo>
                    <a:lnTo>
                      <a:pt x="366" y="332"/>
                    </a:lnTo>
                    <a:lnTo>
                      <a:pt x="368" y="330"/>
                    </a:lnTo>
                    <a:lnTo>
                      <a:pt x="366" y="325"/>
                    </a:lnTo>
                    <a:lnTo>
                      <a:pt x="366" y="323"/>
                    </a:lnTo>
                    <a:lnTo>
                      <a:pt x="366" y="322"/>
                    </a:lnTo>
                    <a:lnTo>
                      <a:pt x="365" y="316"/>
                    </a:lnTo>
                    <a:lnTo>
                      <a:pt x="365" y="315"/>
                    </a:lnTo>
                    <a:lnTo>
                      <a:pt x="365" y="311"/>
                    </a:lnTo>
                    <a:lnTo>
                      <a:pt x="365" y="306"/>
                    </a:lnTo>
                    <a:lnTo>
                      <a:pt x="366" y="306"/>
                    </a:lnTo>
                    <a:lnTo>
                      <a:pt x="366" y="305"/>
                    </a:lnTo>
                    <a:lnTo>
                      <a:pt x="368" y="303"/>
                    </a:lnTo>
                    <a:lnTo>
                      <a:pt x="368" y="301"/>
                    </a:lnTo>
                    <a:lnTo>
                      <a:pt x="370" y="301"/>
                    </a:lnTo>
                    <a:lnTo>
                      <a:pt x="371" y="301"/>
                    </a:lnTo>
                    <a:lnTo>
                      <a:pt x="371" y="300"/>
                    </a:lnTo>
                    <a:lnTo>
                      <a:pt x="373" y="298"/>
                    </a:lnTo>
                    <a:lnTo>
                      <a:pt x="375" y="296"/>
                    </a:lnTo>
                    <a:lnTo>
                      <a:pt x="376" y="296"/>
                    </a:lnTo>
                    <a:lnTo>
                      <a:pt x="380" y="294"/>
                    </a:lnTo>
                    <a:lnTo>
                      <a:pt x="383" y="294"/>
                    </a:lnTo>
                    <a:lnTo>
                      <a:pt x="385" y="294"/>
                    </a:lnTo>
                    <a:lnTo>
                      <a:pt x="387" y="294"/>
                    </a:lnTo>
                    <a:lnTo>
                      <a:pt x="388" y="293"/>
                    </a:lnTo>
                    <a:lnTo>
                      <a:pt x="390" y="293"/>
                    </a:lnTo>
                    <a:lnTo>
                      <a:pt x="392" y="293"/>
                    </a:lnTo>
                    <a:lnTo>
                      <a:pt x="392" y="291"/>
                    </a:lnTo>
                    <a:lnTo>
                      <a:pt x="395" y="289"/>
                    </a:lnTo>
                    <a:lnTo>
                      <a:pt x="395" y="288"/>
                    </a:lnTo>
                    <a:lnTo>
                      <a:pt x="395" y="286"/>
                    </a:lnTo>
                    <a:lnTo>
                      <a:pt x="393" y="286"/>
                    </a:lnTo>
                    <a:lnTo>
                      <a:pt x="390" y="286"/>
                    </a:lnTo>
                    <a:lnTo>
                      <a:pt x="390" y="288"/>
                    </a:lnTo>
                    <a:lnTo>
                      <a:pt x="388" y="286"/>
                    </a:lnTo>
                    <a:lnTo>
                      <a:pt x="387" y="286"/>
                    </a:lnTo>
                    <a:lnTo>
                      <a:pt x="385" y="286"/>
                    </a:lnTo>
                    <a:lnTo>
                      <a:pt x="385" y="284"/>
                    </a:lnTo>
                    <a:lnTo>
                      <a:pt x="383" y="283"/>
                    </a:lnTo>
                    <a:lnTo>
                      <a:pt x="381" y="281"/>
                    </a:lnTo>
                    <a:lnTo>
                      <a:pt x="381" y="279"/>
                    </a:lnTo>
                    <a:lnTo>
                      <a:pt x="380" y="278"/>
                    </a:lnTo>
                    <a:lnTo>
                      <a:pt x="380" y="276"/>
                    </a:lnTo>
                    <a:lnTo>
                      <a:pt x="380" y="274"/>
                    </a:lnTo>
                    <a:lnTo>
                      <a:pt x="378" y="272"/>
                    </a:lnTo>
                    <a:lnTo>
                      <a:pt x="378" y="271"/>
                    </a:lnTo>
                    <a:lnTo>
                      <a:pt x="378" y="269"/>
                    </a:lnTo>
                    <a:lnTo>
                      <a:pt x="380" y="269"/>
                    </a:lnTo>
                    <a:lnTo>
                      <a:pt x="380" y="267"/>
                    </a:lnTo>
                    <a:lnTo>
                      <a:pt x="380" y="266"/>
                    </a:lnTo>
                    <a:lnTo>
                      <a:pt x="381" y="266"/>
                    </a:lnTo>
                    <a:lnTo>
                      <a:pt x="381" y="264"/>
                    </a:lnTo>
                    <a:lnTo>
                      <a:pt x="381" y="262"/>
                    </a:lnTo>
                    <a:lnTo>
                      <a:pt x="383" y="262"/>
                    </a:lnTo>
                    <a:lnTo>
                      <a:pt x="385" y="262"/>
                    </a:lnTo>
                    <a:lnTo>
                      <a:pt x="385" y="261"/>
                    </a:lnTo>
                    <a:lnTo>
                      <a:pt x="385" y="259"/>
                    </a:lnTo>
                    <a:lnTo>
                      <a:pt x="387" y="257"/>
                    </a:lnTo>
                    <a:lnTo>
                      <a:pt x="388" y="254"/>
                    </a:lnTo>
                    <a:lnTo>
                      <a:pt x="388" y="252"/>
                    </a:lnTo>
                    <a:lnTo>
                      <a:pt x="388" y="250"/>
                    </a:lnTo>
                    <a:lnTo>
                      <a:pt x="387" y="250"/>
                    </a:lnTo>
                    <a:lnTo>
                      <a:pt x="385" y="250"/>
                    </a:lnTo>
                    <a:lnTo>
                      <a:pt x="383" y="249"/>
                    </a:lnTo>
                    <a:lnTo>
                      <a:pt x="385" y="249"/>
                    </a:lnTo>
                    <a:lnTo>
                      <a:pt x="388" y="249"/>
                    </a:lnTo>
                    <a:lnTo>
                      <a:pt x="390" y="249"/>
                    </a:lnTo>
                    <a:lnTo>
                      <a:pt x="393" y="249"/>
                    </a:lnTo>
                    <a:lnTo>
                      <a:pt x="395" y="249"/>
                    </a:lnTo>
                    <a:lnTo>
                      <a:pt x="397" y="249"/>
                    </a:lnTo>
                    <a:lnTo>
                      <a:pt x="398" y="249"/>
                    </a:lnTo>
                    <a:lnTo>
                      <a:pt x="400" y="247"/>
                    </a:lnTo>
                    <a:lnTo>
                      <a:pt x="398" y="245"/>
                    </a:lnTo>
                    <a:lnTo>
                      <a:pt x="398" y="244"/>
                    </a:lnTo>
                    <a:lnTo>
                      <a:pt x="400" y="244"/>
                    </a:lnTo>
                    <a:close/>
                    <a:moveTo>
                      <a:pt x="412" y="239"/>
                    </a:moveTo>
                    <a:lnTo>
                      <a:pt x="415" y="240"/>
                    </a:lnTo>
                    <a:lnTo>
                      <a:pt x="417" y="240"/>
                    </a:lnTo>
                    <a:lnTo>
                      <a:pt x="419" y="240"/>
                    </a:lnTo>
                    <a:lnTo>
                      <a:pt x="424" y="242"/>
                    </a:lnTo>
                    <a:lnTo>
                      <a:pt x="424" y="240"/>
                    </a:lnTo>
                    <a:lnTo>
                      <a:pt x="424" y="239"/>
                    </a:lnTo>
                    <a:lnTo>
                      <a:pt x="424" y="240"/>
                    </a:lnTo>
                    <a:lnTo>
                      <a:pt x="426" y="242"/>
                    </a:lnTo>
                    <a:lnTo>
                      <a:pt x="429" y="242"/>
                    </a:lnTo>
                    <a:lnTo>
                      <a:pt x="427" y="244"/>
                    </a:lnTo>
                    <a:lnTo>
                      <a:pt x="427" y="245"/>
                    </a:lnTo>
                    <a:lnTo>
                      <a:pt x="427" y="247"/>
                    </a:lnTo>
                    <a:lnTo>
                      <a:pt x="426" y="249"/>
                    </a:lnTo>
                    <a:lnTo>
                      <a:pt x="424" y="249"/>
                    </a:lnTo>
                    <a:lnTo>
                      <a:pt x="422" y="249"/>
                    </a:lnTo>
                    <a:lnTo>
                      <a:pt x="422" y="247"/>
                    </a:lnTo>
                    <a:lnTo>
                      <a:pt x="420" y="249"/>
                    </a:lnTo>
                    <a:lnTo>
                      <a:pt x="419" y="247"/>
                    </a:lnTo>
                    <a:lnTo>
                      <a:pt x="419" y="245"/>
                    </a:lnTo>
                    <a:lnTo>
                      <a:pt x="417" y="245"/>
                    </a:lnTo>
                    <a:lnTo>
                      <a:pt x="415" y="242"/>
                    </a:lnTo>
                    <a:lnTo>
                      <a:pt x="414" y="242"/>
                    </a:lnTo>
                    <a:lnTo>
                      <a:pt x="412" y="240"/>
                    </a:lnTo>
                    <a:lnTo>
                      <a:pt x="412" y="239"/>
                    </a:lnTo>
                    <a:lnTo>
                      <a:pt x="410" y="237"/>
                    </a:lnTo>
                    <a:lnTo>
                      <a:pt x="409" y="237"/>
                    </a:lnTo>
                    <a:lnTo>
                      <a:pt x="409" y="235"/>
                    </a:lnTo>
                    <a:lnTo>
                      <a:pt x="407" y="235"/>
                    </a:lnTo>
                    <a:lnTo>
                      <a:pt x="407" y="232"/>
                    </a:lnTo>
                    <a:lnTo>
                      <a:pt x="409" y="232"/>
                    </a:lnTo>
                    <a:lnTo>
                      <a:pt x="409" y="233"/>
                    </a:lnTo>
                    <a:lnTo>
                      <a:pt x="410" y="235"/>
                    </a:lnTo>
                    <a:lnTo>
                      <a:pt x="412" y="239"/>
                    </a:lnTo>
                    <a:close/>
                    <a:moveTo>
                      <a:pt x="166" y="76"/>
                    </a:moveTo>
                    <a:lnTo>
                      <a:pt x="171" y="76"/>
                    </a:lnTo>
                    <a:lnTo>
                      <a:pt x="173" y="76"/>
                    </a:lnTo>
                    <a:lnTo>
                      <a:pt x="175" y="78"/>
                    </a:lnTo>
                    <a:lnTo>
                      <a:pt x="178" y="79"/>
                    </a:lnTo>
                    <a:lnTo>
                      <a:pt x="180" y="83"/>
                    </a:lnTo>
                    <a:lnTo>
                      <a:pt x="180" y="84"/>
                    </a:lnTo>
                    <a:lnTo>
                      <a:pt x="178" y="84"/>
                    </a:lnTo>
                    <a:lnTo>
                      <a:pt x="177" y="83"/>
                    </a:lnTo>
                    <a:lnTo>
                      <a:pt x="177" y="84"/>
                    </a:lnTo>
                    <a:lnTo>
                      <a:pt x="175" y="84"/>
                    </a:lnTo>
                    <a:lnTo>
                      <a:pt x="173" y="86"/>
                    </a:lnTo>
                    <a:lnTo>
                      <a:pt x="171" y="86"/>
                    </a:lnTo>
                    <a:lnTo>
                      <a:pt x="170" y="86"/>
                    </a:lnTo>
                    <a:lnTo>
                      <a:pt x="168" y="86"/>
                    </a:lnTo>
                    <a:lnTo>
                      <a:pt x="163" y="86"/>
                    </a:lnTo>
                    <a:lnTo>
                      <a:pt x="163" y="88"/>
                    </a:lnTo>
                    <a:lnTo>
                      <a:pt x="163" y="89"/>
                    </a:lnTo>
                    <a:lnTo>
                      <a:pt x="163" y="91"/>
                    </a:lnTo>
                    <a:lnTo>
                      <a:pt x="165" y="91"/>
                    </a:lnTo>
                    <a:lnTo>
                      <a:pt x="165" y="93"/>
                    </a:lnTo>
                    <a:lnTo>
                      <a:pt x="163" y="93"/>
                    </a:lnTo>
                    <a:lnTo>
                      <a:pt x="161" y="95"/>
                    </a:lnTo>
                    <a:lnTo>
                      <a:pt x="160" y="96"/>
                    </a:lnTo>
                    <a:lnTo>
                      <a:pt x="156" y="98"/>
                    </a:lnTo>
                    <a:lnTo>
                      <a:pt x="156" y="100"/>
                    </a:lnTo>
                    <a:lnTo>
                      <a:pt x="154" y="101"/>
                    </a:lnTo>
                    <a:lnTo>
                      <a:pt x="153" y="103"/>
                    </a:lnTo>
                    <a:lnTo>
                      <a:pt x="153" y="105"/>
                    </a:lnTo>
                    <a:lnTo>
                      <a:pt x="151" y="106"/>
                    </a:lnTo>
                    <a:lnTo>
                      <a:pt x="148" y="108"/>
                    </a:lnTo>
                    <a:lnTo>
                      <a:pt x="146" y="110"/>
                    </a:lnTo>
                    <a:lnTo>
                      <a:pt x="146" y="112"/>
                    </a:lnTo>
                    <a:lnTo>
                      <a:pt x="146" y="113"/>
                    </a:lnTo>
                    <a:lnTo>
                      <a:pt x="146" y="115"/>
                    </a:lnTo>
                    <a:lnTo>
                      <a:pt x="146" y="117"/>
                    </a:lnTo>
                    <a:lnTo>
                      <a:pt x="144" y="117"/>
                    </a:lnTo>
                    <a:lnTo>
                      <a:pt x="143" y="117"/>
                    </a:lnTo>
                    <a:lnTo>
                      <a:pt x="143" y="118"/>
                    </a:lnTo>
                    <a:lnTo>
                      <a:pt x="143" y="120"/>
                    </a:lnTo>
                    <a:lnTo>
                      <a:pt x="143" y="122"/>
                    </a:lnTo>
                    <a:lnTo>
                      <a:pt x="141" y="122"/>
                    </a:lnTo>
                    <a:lnTo>
                      <a:pt x="139" y="123"/>
                    </a:lnTo>
                    <a:lnTo>
                      <a:pt x="139" y="125"/>
                    </a:lnTo>
                    <a:lnTo>
                      <a:pt x="139" y="127"/>
                    </a:lnTo>
                    <a:lnTo>
                      <a:pt x="139" y="128"/>
                    </a:lnTo>
                    <a:lnTo>
                      <a:pt x="138" y="130"/>
                    </a:lnTo>
                    <a:lnTo>
                      <a:pt x="138" y="132"/>
                    </a:lnTo>
                    <a:lnTo>
                      <a:pt x="138" y="134"/>
                    </a:lnTo>
                    <a:lnTo>
                      <a:pt x="136" y="135"/>
                    </a:lnTo>
                    <a:lnTo>
                      <a:pt x="134" y="137"/>
                    </a:lnTo>
                    <a:lnTo>
                      <a:pt x="134" y="139"/>
                    </a:lnTo>
                    <a:lnTo>
                      <a:pt x="132" y="140"/>
                    </a:lnTo>
                    <a:lnTo>
                      <a:pt x="132" y="142"/>
                    </a:lnTo>
                    <a:lnTo>
                      <a:pt x="132" y="145"/>
                    </a:lnTo>
                    <a:lnTo>
                      <a:pt x="132" y="147"/>
                    </a:lnTo>
                    <a:lnTo>
                      <a:pt x="132" y="149"/>
                    </a:lnTo>
                    <a:lnTo>
                      <a:pt x="132" y="150"/>
                    </a:lnTo>
                    <a:lnTo>
                      <a:pt x="132" y="152"/>
                    </a:lnTo>
                    <a:lnTo>
                      <a:pt x="132" y="156"/>
                    </a:lnTo>
                    <a:lnTo>
                      <a:pt x="134" y="157"/>
                    </a:lnTo>
                    <a:lnTo>
                      <a:pt x="136" y="157"/>
                    </a:lnTo>
                    <a:lnTo>
                      <a:pt x="136" y="156"/>
                    </a:lnTo>
                    <a:lnTo>
                      <a:pt x="138" y="154"/>
                    </a:lnTo>
                    <a:lnTo>
                      <a:pt x="139" y="150"/>
                    </a:lnTo>
                    <a:lnTo>
                      <a:pt x="139" y="149"/>
                    </a:lnTo>
                    <a:lnTo>
                      <a:pt x="141" y="149"/>
                    </a:lnTo>
                    <a:lnTo>
                      <a:pt x="143" y="147"/>
                    </a:lnTo>
                    <a:lnTo>
                      <a:pt x="143" y="145"/>
                    </a:lnTo>
                    <a:lnTo>
                      <a:pt x="144" y="145"/>
                    </a:lnTo>
                    <a:lnTo>
                      <a:pt x="144" y="144"/>
                    </a:lnTo>
                    <a:lnTo>
                      <a:pt x="144" y="142"/>
                    </a:lnTo>
                    <a:lnTo>
                      <a:pt x="146" y="142"/>
                    </a:lnTo>
                    <a:lnTo>
                      <a:pt x="148" y="140"/>
                    </a:lnTo>
                    <a:lnTo>
                      <a:pt x="148" y="139"/>
                    </a:lnTo>
                    <a:lnTo>
                      <a:pt x="151" y="137"/>
                    </a:lnTo>
                    <a:lnTo>
                      <a:pt x="153" y="137"/>
                    </a:lnTo>
                    <a:lnTo>
                      <a:pt x="153" y="135"/>
                    </a:lnTo>
                    <a:lnTo>
                      <a:pt x="154" y="135"/>
                    </a:lnTo>
                    <a:lnTo>
                      <a:pt x="154" y="139"/>
                    </a:lnTo>
                    <a:lnTo>
                      <a:pt x="153" y="139"/>
                    </a:lnTo>
                    <a:lnTo>
                      <a:pt x="153" y="140"/>
                    </a:lnTo>
                    <a:lnTo>
                      <a:pt x="151" y="140"/>
                    </a:lnTo>
                    <a:lnTo>
                      <a:pt x="151" y="142"/>
                    </a:lnTo>
                    <a:lnTo>
                      <a:pt x="153" y="142"/>
                    </a:lnTo>
                    <a:lnTo>
                      <a:pt x="156" y="142"/>
                    </a:lnTo>
                    <a:lnTo>
                      <a:pt x="158" y="140"/>
                    </a:lnTo>
                    <a:lnTo>
                      <a:pt x="160" y="140"/>
                    </a:lnTo>
                    <a:lnTo>
                      <a:pt x="161" y="140"/>
                    </a:lnTo>
                    <a:lnTo>
                      <a:pt x="163" y="140"/>
                    </a:lnTo>
                    <a:lnTo>
                      <a:pt x="165" y="140"/>
                    </a:lnTo>
                    <a:lnTo>
                      <a:pt x="166" y="140"/>
                    </a:lnTo>
                    <a:lnTo>
                      <a:pt x="168" y="140"/>
                    </a:lnTo>
                    <a:lnTo>
                      <a:pt x="170" y="140"/>
                    </a:lnTo>
                    <a:lnTo>
                      <a:pt x="171" y="140"/>
                    </a:lnTo>
                    <a:lnTo>
                      <a:pt x="173" y="142"/>
                    </a:lnTo>
                    <a:lnTo>
                      <a:pt x="175" y="142"/>
                    </a:lnTo>
                    <a:lnTo>
                      <a:pt x="177" y="142"/>
                    </a:lnTo>
                    <a:lnTo>
                      <a:pt x="178" y="142"/>
                    </a:lnTo>
                    <a:lnTo>
                      <a:pt x="180" y="142"/>
                    </a:lnTo>
                    <a:lnTo>
                      <a:pt x="180" y="144"/>
                    </a:lnTo>
                    <a:lnTo>
                      <a:pt x="182" y="145"/>
                    </a:lnTo>
                    <a:lnTo>
                      <a:pt x="182" y="144"/>
                    </a:lnTo>
                    <a:lnTo>
                      <a:pt x="183" y="144"/>
                    </a:lnTo>
                    <a:lnTo>
                      <a:pt x="183" y="145"/>
                    </a:lnTo>
                    <a:lnTo>
                      <a:pt x="183" y="147"/>
                    </a:lnTo>
                    <a:lnTo>
                      <a:pt x="183" y="149"/>
                    </a:lnTo>
                    <a:lnTo>
                      <a:pt x="185" y="149"/>
                    </a:lnTo>
                    <a:lnTo>
                      <a:pt x="187" y="149"/>
                    </a:lnTo>
                    <a:lnTo>
                      <a:pt x="187" y="147"/>
                    </a:lnTo>
                    <a:lnTo>
                      <a:pt x="188" y="149"/>
                    </a:lnTo>
                    <a:lnTo>
                      <a:pt x="187" y="149"/>
                    </a:lnTo>
                    <a:lnTo>
                      <a:pt x="188" y="149"/>
                    </a:lnTo>
                    <a:lnTo>
                      <a:pt x="188" y="150"/>
                    </a:lnTo>
                    <a:lnTo>
                      <a:pt x="190" y="149"/>
                    </a:lnTo>
                    <a:lnTo>
                      <a:pt x="190" y="150"/>
                    </a:lnTo>
                    <a:lnTo>
                      <a:pt x="192" y="150"/>
                    </a:lnTo>
                    <a:lnTo>
                      <a:pt x="192" y="152"/>
                    </a:lnTo>
                    <a:lnTo>
                      <a:pt x="193" y="152"/>
                    </a:lnTo>
                    <a:lnTo>
                      <a:pt x="193" y="154"/>
                    </a:lnTo>
                    <a:lnTo>
                      <a:pt x="193" y="156"/>
                    </a:lnTo>
                    <a:lnTo>
                      <a:pt x="193" y="157"/>
                    </a:lnTo>
                    <a:lnTo>
                      <a:pt x="195" y="157"/>
                    </a:lnTo>
                    <a:lnTo>
                      <a:pt x="195" y="159"/>
                    </a:lnTo>
                    <a:lnTo>
                      <a:pt x="195" y="161"/>
                    </a:lnTo>
                    <a:lnTo>
                      <a:pt x="197" y="161"/>
                    </a:lnTo>
                    <a:lnTo>
                      <a:pt x="199" y="162"/>
                    </a:lnTo>
                    <a:lnTo>
                      <a:pt x="199" y="164"/>
                    </a:lnTo>
                    <a:lnTo>
                      <a:pt x="200" y="164"/>
                    </a:lnTo>
                    <a:lnTo>
                      <a:pt x="200" y="167"/>
                    </a:lnTo>
                    <a:lnTo>
                      <a:pt x="202" y="167"/>
                    </a:lnTo>
                    <a:lnTo>
                      <a:pt x="204" y="169"/>
                    </a:lnTo>
                    <a:lnTo>
                      <a:pt x="204" y="171"/>
                    </a:lnTo>
                    <a:lnTo>
                      <a:pt x="205" y="171"/>
                    </a:lnTo>
                    <a:lnTo>
                      <a:pt x="205" y="173"/>
                    </a:lnTo>
                    <a:lnTo>
                      <a:pt x="207" y="173"/>
                    </a:lnTo>
                    <a:lnTo>
                      <a:pt x="209" y="173"/>
                    </a:lnTo>
                    <a:lnTo>
                      <a:pt x="210" y="173"/>
                    </a:lnTo>
                    <a:lnTo>
                      <a:pt x="210" y="174"/>
                    </a:lnTo>
                    <a:lnTo>
                      <a:pt x="209" y="174"/>
                    </a:lnTo>
                    <a:lnTo>
                      <a:pt x="209" y="176"/>
                    </a:lnTo>
                    <a:lnTo>
                      <a:pt x="210" y="178"/>
                    </a:lnTo>
                    <a:lnTo>
                      <a:pt x="210" y="179"/>
                    </a:lnTo>
                    <a:lnTo>
                      <a:pt x="210" y="181"/>
                    </a:lnTo>
                    <a:lnTo>
                      <a:pt x="212" y="183"/>
                    </a:lnTo>
                    <a:lnTo>
                      <a:pt x="215" y="184"/>
                    </a:lnTo>
                    <a:lnTo>
                      <a:pt x="219" y="184"/>
                    </a:lnTo>
                    <a:lnTo>
                      <a:pt x="222" y="183"/>
                    </a:lnTo>
                    <a:lnTo>
                      <a:pt x="224" y="183"/>
                    </a:lnTo>
                    <a:lnTo>
                      <a:pt x="226" y="183"/>
                    </a:lnTo>
                    <a:lnTo>
                      <a:pt x="227" y="183"/>
                    </a:lnTo>
                    <a:lnTo>
                      <a:pt x="229" y="183"/>
                    </a:lnTo>
                    <a:lnTo>
                      <a:pt x="229" y="181"/>
                    </a:lnTo>
                    <a:lnTo>
                      <a:pt x="231" y="181"/>
                    </a:lnTo>
                    <a:lnTo>
                      <a:pt x="232" y="179"/>
                    </a:lnTo>
                    <a:lnTo>
                      <a:pt x="234" y="179"/>
                    </a:lnTo>
                    <a:lnTo>
                      <a:pt x="234" y="178"/>
                    </a:lnTo>
                    <a:lnTo>
                      <a:pt x="236" y="178"/>
                    </a:lnTo>
                    <a:lnTo>
                      <a:pt x="239" y="178"/>
                    </a:lnTo>
                    <a:lnTo>
                      <a:pt x="239" y="179"/>
                    </a:lnTo>
                    <a:lnTo>
                      <a:pt x="241" y="183"/>
                    </a:lnTo>
                    <a:lnTo>
                      <a:pt x="243" y="184"/>
                    </a:lnTo>
                    <a:lnTo>
                      <a:pt x="244" y="184"/>
                    </a:lnTo>
                    <a:lnTo>
                      <a:pt x="246" y="184"/>
                    </a:lnTo>
                    <a:lnTo>
                      <a:pt x="246" y="186"/>
                    </a:lnTo>
                    <a:lnTo>
                      <a:pt x="248" y="188"/>
                    </a:lnTo>
                    <a:lnTo>
                      <a:pt x="249" y="188"/>
                    </a:lnTo>
                    <a:lnTo>
                      <a:pt x="251" y="186"/>
                    </a:lnTo>
                    <a:lnTo>
                      <a:pt x="251" y="184"/>
                    </a:lnTo>
                    <a:lnTo>
                      <a:pt x="251" y="183"/>
                    </a:lnTo>
                    <a:lnTo>
                      <a:pt x="253" y="181"/>
                    </a:lnTo>
                    <a:lnTo>
                      <a:pt x="254" y="181"/>
                    </a:lnTo>
                    <a:lnTo>
                      <a:pt x="256" y="181"/>
                    </a:lnTo>
                    <a:lnTo>
                      <a:pt x="256" y="183"/>
                    </a:lnTo>
                    <a:lnTo>
                      <a:pt x="258" y="184"/>
                    </a:lnTo>
                    <a:lnTo>
                      <a:pt x="258" y="186"/>
                    </a:lnTo>
                    <a:lnTo>
                      <a:pt x="260" y="184"/>
                    </a:lnTo>
                    <a:lnTo>
                      <a:pt x="260" y="183"/>
                    </a:lnTo>
                    <a:lnTo>
                      <a:pt x="260" y="181"/>
                    </a:lnTo>
                    <a:lnTo>
                      <a:pt x="260" y="179"/>
                    </a:lnTo>
                    <a:lnTo>
                      <a:pt x="258" y="178"/>
                    </a:lnTo>
                    <a:lnTo>
                      <a:pt x="256" y="174"/>
                    </a:lnTo>
                    <a:lnTo>
                      <a:pt x="258" y="173"/>
                    </a:lnTo>
                    <a:lnTo>
                      <a:pt x="260" y="173"/>
                    </a:lnTo>
                    <a:lnTo>
                      <a:pt x="260" y="171"/>
                    </a:lnTo>
                    <a:lnTo>
                      <a:pt x="263" y="174"/>
                    </a:lnTo>
                    <a:lnTo>
                      <a:pt x="263" y="176"/>
                    </a:lnTo>
                    <a:lnTo>
                      <a:pt x="263" y="178"/>
                    </a:lnTo>
                    <a:lnTo>
                      <a:pt x="261" y="178"/>
                    </a:lnTo>
                    <a:lnTo>
                      <a:pt x="261" y="179"/>
                    </a:lnTo>
                    <a:lnTo>
                      <a:pt x="263" y="181"/>
                    </a:lnTo>
                    <a:lnTo>
                      <a:pt x="263" y="179"/>
                    </a:lnTo>
                    <a:lnTo>
                      <a:pt x="265" y="179"/>
                    </a:lnTo>
                    <a:lnTo>
                      <a:pt x="265" y="181"/>
                    </a:lnTo>
                    <a:lnTo>
                      <a:pt x="266" y="183"/>
                    </a:lnTo>
                    <a:lnTo>
                      <a:pt x="268" y="179"/>
                    </a:lnTo>
                    <a:lnTo>
                      <a:pt x="270" y="178"/>
                    </a:lnTo>
                    <a:lnTo>
                      <a:pt x="271" y="174"/>
                    </a:lnTo>
                    <a:lnTo>
                      <a:pt x="271" y="173"/>
                    </a:lnTo>
                    <a:lnTo>
                      <a:pt x="273" y="173"/>
                    </a:lnTo>
                    <a:lnTo>
                      <a:pt x="273" y="171"/>
                    </a:lnTo>
                    <a:lnTo>
                      <a:pt x="275" y="171"/>
                    </a:lnTo>
                    <a:lnTo>
                      <a:pt x="278" y="169"/>
                    </a:lnTo>
                    <a:lnTo>
                      <a:pt x="282" y="167"/>
                    </a:lnTo>
                    <a:lnTo>
                      <a:pt x="292" y="157"/>
                    </a:lnTo>
                    <a:lnTo>
                      <a:pt x="293" y="156"/>
                    </a:lnTo>
                    <a:lnTo>
                      <a:pt x="295" y="156"/>
                    </a:lnTo>
                    <a:lnTo>
                      <a:pt x="295" y="157"/>
                    </a:lnTo>
                    <a:lnTo>
                      <a:pt x="297" y="157"/>
                    </a:lnTo>
                    <a:lnTo>
                      <a:pt x="298" y="157"/>
                    </a:lnTo>
                    <a:lnTo>
                      <a:pt x="302" y="156"/>
                    </a:lnTo>
                    <a:lnTo>
                      <a:pt x="304" y="154"/>
                    </a:lnTo>
                    <a:lnTo>
                      <a:pt x="307" y="154"/>
                    </a:lnTo>
                    <a:lnTo>
                      <a:pt x="309" y="152"/>
                    </a:lnTo>
                    <a:lnTo>
                      <a:pt x="312" y="152"/>
                    </a:lnTo>
                    <a:lnTo>
                      <a:pt x="314" y="152"/>
                    </a:lnTo>
                    <a:lnTo>
                      <a:pt x="315" y="152"/>
                    </a:lnTo>
                    <a:lnTo>
                      <a:pt x="317" y="152"/>
                    </a:lnTo>
                    <a:lnTo>
                      <a:pt x="320" y="152"/>
                    </a:lnTo>
                    <a:lnTo>
                      <a:pt x="322" y="152"/>
                    </a:lnTo>
                    <a:lnTo>
                      <a:pt x="324" y="152"/>
                    </a:lnTo>
                    <a:lnTo>
                      <a:pt x="326" y="150"/>
                    </a:lnTo>
                    <a:lnTo>
                      <a:pt x="327" y="150"/>
                    </a:lnTo>
                    <a:lnTo>
                      <a:pt x="329" y="150"/>
                    </a:lnTo>
                    <a:lnTo>
                      <a:pt x="331" y="150"/>
                    </a:lnTo>
                    <a:lnTo>
                      <a:pt x="332" y="150"/>
                    </a:lnTo>
                    <a:lnTo>
                      <a:pt x="334" y="150"/>
                    </a:lnTo>
                    <a:lnTo>
                      <a:pt x="336" y="150"/>
                    </a:lnTo>
                    <a:lnTo>
                      <a:pt x="337" y="150"/>
                    </a:lnTo>
                    <a:lnTo>
                      <a:pt x="339" y="150"/>
                    </a:lnTo>
                    <a:lnTo>
                      <a:pt x="346" y="145"/>
                    </a:lnTo>
                    <a:lnTo>
                      <a:pt x="348" y="145"/>
                    </a:lnTo>
                    <a:lnTo>
                      <a:pt x="348" y="144"/>
                    </a:lnTo>
                    <a:lnTo>
                      <a:pt x="351" y="142"/>
                    </a:lnTo>
                    <a:lnTo>
                      <a:pt x="351" y="140"/>
                    </a:lnTo>
                    <a:lnTo>
                      <a:pt x="354" y="140"/>
                    </a:lnTo>
                    <a:lnTo>
                      <a:pt x="354" y="139"/>
                    </a:lnTo>
                    <a:lnTo>
                      <a:pt x="359" y="139"/>
                    </a:lnTo>
                    <a:lnTo>
                      <a:pt x="366" y="137"/>
                    </a:lnTo>
                    <a:lnTo>
                      <a:pt x="368" y="137"/>
                    </a:lnTo>
                    <a:lnTo>
                      <a:pt x="370" y="135"/>
                    </a:lnTo>
                    <a:lnTo>
                      <a:pt x="371" y="135"/>
                    </a:lnTo>
                    <a:lnTo>
                      <a:pt x="373" y="135"/>
                    </a:lnTo>
                    <a:lnTo>
                      <a:pt x="375" y="135"/>
                    </a:lnTo>
                    <a:lnTo>
                      <a:pt x="371" y="139"/>
                    </a:lnTo>
                    <a:lnTo>
                      <a:pt x="371" y="140"/>
                    </a:lnTo>
                    <a:lnTo>
                      <a:pt x="370" y="142"/>
                    </a:lnTo>
                    <a:lnTo>
                      <a:pt x="370" y="144"/>
                    </a:lnTo>
                    <a:lnTo>
                      <a:pt x="370" y="145"/>
                    </a:lnTo>
                    <a:lnTo>
                      <a:pt x="370" y="147"/>
                    </a:lnTo>
                    <a:lnTo>
                      <a:pt x="370" y="152"/>
                    </a:lnTo>
                    <a:lnTo>
                      <a:pt x="371" y="156"/>
                    </a:lnTo>
                    <a:lnTo>
                      <a:pt x="371" y="157"/>
                    </a:lnTo>
                    <a:lnTo>
                      <a:pt x="371" y="159"/>
                    </a:lnTo>
                    <a:lnTo>
                      <a:pt x="371" y="161"/>
                    </a:lnTo>
                    <a:lnTo>
                      <a:pt x="371" y="162"/>
                    </a:lnTo>
                    <a:lnTo>
                      <a:pt x="370" y="162"/>
                    </a:lnTo>
                    <a:lnTo>
                      <a:pt x="370" y="164"/>
                    </a:lnTo>
                    <a:lnTo>
                      <a:pt x="371" y="166"/>
                    </a:lnTo>
                    <a:lnTo>
                      <a:pt x="373" y="167"/>
                    </a:lnTo>
                    <a:lnTo>
                      <a:pt x="373" y="169"/>
                    </a:lnTo>
                    <a:lnTo>
                      <a:pt x="376" y="169"/>
                    </a:lnTo>
                    <a:lnTo>
                      <a:pt x="378" y="167"/>
                    </a:lnTo>
                    <a:lnTo>
                      <a:pt x="380" y="167"/>
                    </a:lnTo>
                    <a:lnTo>
                      <a:pt x="380" y="169"/>
                    </a:lnTo>
                    <a:lnTo>
                      <a:pt x="381" y="169"/>
                    </a:lnTo>
                    <a:lnTo>
                      <a:pt x="383" y="169"/>
                    </a:lnTo>
                    <a:lnTo>
                      <a:pt x="385" y="169"/>
                    </a:lnTo>
                    <a:lnTo>
                      <a:pt x="387" y="171"/>
                    </a:lnTo>
                    <a:lnTo>
                      <a:pt x="388" y="171"/>
                    </a:lnTo>
                    <a:lnTo>
                      <a:pt x="392" y="169"/>
                    </a:lnTo>
                    <a:lnTo>
                      <a:pt x="393" y="167"/>
                    </a:lnTo>
                    <a:lnTo>
                      <a:pt x="397" y="166"/>
                    </a:lnTo>
                    <a:lnTo>
                      <a:pt x="398" y="166"/>
                    </a:lnTo>
                    <a:lnTo>
                      <a:pt x="400" y="164"/>
                    </a:lnTo>
                    <a:lnTo>
                      <a:pt x="402" y="166"/>
                    </a:lnTo>
                    <a:lnTo>
                      <a:pt x="402" y="167"/>
                    </a:lnTo>
                    <a:lnTo>
                      <a:pt x="403" y="169"/>
                    </a:lnTo>
                    <a:lnTo>
                      <a:pt x="405" y="171"/>
                    </a:lnTo>
                    <a:lnTo>
                      <a:pt x="407" y="171"/>
                    </a:lnTo>
                    <a:lnTo>
                      <a:pt x="409" y="169"/>
                    </a:lnTo>
                    <a:lnTo>
                      <a:pt x="410" y="169"/>
                    </a:lnTo>
                    <a:lnTo>
                      <a:pt x="412" y="169"/>
                    </a:lnTo>
                    <a:lnTo>
                      <a:pt x="412" y="167"/>
                    </a:lnTo>
                    <a:lnTo>
                      <a:pt x="412" y="166"/>
                    </a:lnTo>
                    <a:lnTo>
                      <a:pt x="412" y="162"/>
                    </a:lnTo>
                    <a:lnTo>
                      <a:pt x="414" y="161"/>
                    </a:lnTo>
                    <a:lnTo>
                      <a:pt x="415" y="161"/>
                    </a:lnTo>
                    <a:lnTo>
                      <a:pt x="417" y="161"/>
                    </a:lnTo>
                    <a:lnTo>
                      <a:pt x="420" y="161"/>
                    </a:lnTo>
                    <a:lnTo>
                      <a:pt x="426" y="161"/>
                    </a:lnTo>
                    <a:lnTo>
                      <a:pt x="427" y="156"/>
                    </a:lnTo>
                    <a:lnTo>
                      <a:pt x="429" y="156"/>
                    </a:lnTo>
                    <a:lnTo>
                      <a:pt x="432" y="156"/>
                    </a:lnTo>
                    <a:lnTo>
                      <a:pt x="434" y="156"/>
                    </a:lnTo>
                    <a:lnTo>
                      <a:pt x="434" y="157"/>
                    </a:lnTo>
                    <a:lnTo>
                      <a:pt x="436" y="159"/>
                    </a:lnTo>
                    <a:lnTo>
                      <a:pt x="436" y="162"/>
                    </a:lnTo>
                    <a:lnTo>
                      <a:pt x="434" y="167"/>
                    </a:lnTo>
                    <a:lnTo>
                      <a:pt x="436" y="173"/>
                    </a:lnTo>
                    <a:lnTo>
                      <a:pt x="439" y="184"/>
                    </a:lnTo>
                    <a:lnTo>
                      <a:pt x="439" y="188"/>
                    </a:lnTo>
                    <a:lnTo>
                      <a:pt x="439" y="189"/>
                    </a:lnTo>
                    <a:lnTo>
                      <a:pt x="437" y="189"/>
                    </a:lnTo>
                    <a:lnTo>
                      <a:pt x="436" y="189"/>
                    </a:lnTo>
                    <a:lnTo>
                      <a:pt x="434" y="189"/>
                    </a:lnTo>
                    <a:lnTo>
                      <a:pt x="432" y="189"/>
                    </a:lnTo>
                    <a:lnTo>
                      <a:pt x="431" y="191"/>
                    </a:lnTo>
                    <a:lnTo>
                      <a:pt x="431" y="193"/>
                    </a:lnTo>
                    <a:lnTo>
                      <a:pt x="431" y="195"/>
                    </a:lnTo>
                    <a:lnTo>
                      <a:pt x="431" y="196"/>
                    </a:lnTo>
                    <a:lnTo>
                      <a:pt x="432" y="198"/>
                    </a:lnTo>
                    <a:lnTo>
                      <a:pt x="434" y="196"/>
                    </a:lnTo>
                    <a:lnTo>
                      <a:pt x="436" y="195"/>
                    </a:lnTo>
                    <a:lnTo>
                      <a:pt x="439" y="195"/>
                    </a:lnTo>
                    <a:lnTo>
                      <a:pt x="441" y="196"/>
                    </a:lnTo>
                    <a:lnTo>
                      <a:pt x="441" y="198"/>
                    </a:lnTo>
                    <a:lnTo>
                      <a:pt x="442" y="198"/>
                    </a:lnTo>
                    <a:lnTo>
                      <a:pt x="444" y="198"/>
                    </a:lnTo>
                    <a:lnTo>
                      <a:pt x="446" y="200"/>
                    </a:lnTo>
                    <a:lnTo>
                      <a:pt x="444" y="201"/>
                    </a:lnTo>
                    <a:lnTo>
                      <a:pt x="444" y="203"/>
                    </a:lnTo>
                    <a:lnTo>
                      <a:pt x="444" y="205"/>
                    </a:lnTo>
                    <a:lnTo>
                      <a:pt x="446" y="205"/>
                    </a:lnTo>
                    <a:lnTo>
                      <a:pt x="448" y="208"/>
                    </a:lnTo>
                    <a:lnTo>
                      <a:pt x="449" y="208"/>
                    </a:lnTo>
                    <a:lnTo>
                      <a:pt x="451" y="210"/>
                    </a:lnTo>
                    <a:lnTo>
                      <a:pt x="453" y="210"/>
                    </a:lnTo>
                    <a:lnTo>
                      <a:pt x="454" y="210"/>
                    </a:lnTo>
                    <a:lnTo>
                      <a:pt x="454" y="211"/>
                    </a:lnTo>
                    <a:lnTo>
                      <a:pt x="456" y="211"/>
                    </a:lnTo>
                    <a:lnTo>
                      <a:pt x="458" y="213"/>
                    </a:lnTo>
                    <a:lnTo>
                      <a:pt x="459" y="213"/>
                    </a:lnTo>
                    <a:lnTo>
                      <a:pt x="461" y="210"/>
                    </a:lnTo>
                    <a:lnTo>
                      <a:pt x="463" y="211"/>
                    </a:lnTo>
                    <a:lnTo>
                      <a:pt x="464" y="213"/>
                    </a:lnTo>
                    <a:lnTo>
                      <a:pt x="466" y="211"/>
                    </a:lnTo>
                    <a:lnTo>
                      <a:pt x="466" y="210"/>
                    </a:lnTo>
                    <a:lnTo>
                      <a:pt x="466" y="208"/>
                    </a:lnTo>
                    <a:lnTo>
                      <a:pt x="464" y="206"/>
                    </a:lnTo>
                    <a:lnTo>
                      <a:pt x="463" y="206"/>
                    </a:lnTo>
                    <a:lnTo>
                      <a:pt x="463" y="205"/>
                    </a:lnTo>
                    <a:lnTo>
                      <a:pt x="461" y="201"/>
                    </a:lnTo>
                    <a:lnTo>
                      <a:pt x="461" y="200"/>
                    </a:lnTo>
                    <a:lnTo>
                      <a:pt x="463" y="201"/>
                    </a:lnTo>
                    <a:lnTo>
                      <a:pt x="464" y="201"/>
                    </a:lnTo>
                    <a:lnTo>
                      <a:pt x="466" y="201"/>
                    </a:lnTo>
                    <a:lnTo>
                      <a:pt x="468" y="201"/>
                    </a:lnTo>
                    <a:lnTo>
                      <a:pt x="468" y="200"/>
                    </a:lnTo>
                    <a:lnTo>
                      <a:pt x="470" y="200"/>
                    </a:lnTo>
                    <a:lnTo>
                      <a:pt x="473" y="200"/>
                    </a:lnTo>
                    <a:lnTo>
                      <a:pt x="475" y="200"/>
                    </a:lnTo>
                    <a:lnTo>
                      <a:pt x="476" y="200"/>
                    </a:lnTo>
                    <a:lnTo>
                      <a:pt x="478" y="200"/>
                    </a:lnTo>
                    <a:lnTo>
                      <a:pt x="478" y="201"/>
                    </a:lnTo>
                    <a:lnTo>
                      <a:pt x="480" y="203"/>
                    </a:lnTo>
                    <a:lnTo>
                      <a:pt x="481" y="205"/>
                    </a:lnTo>
                    <a:lnTo>
                      <a:pt x="481" y="208"/>
                    </a:lnTo>
                    <a:lnTo>
                      <a:pt x="483" y="208"/>
                    </a:lnTo>
                    <a:lnTo>
                      <a:pt x="485" y="210"/>
                    </a:lnTo>
                    <a:lnTo>
                      <a:pt x="486" y="210"/>
                    </a:lnTo>
                    <a:lnTo>
                      <a:pt x="486" y="211"/>
                    </a:lnTo>
                    <a:lnTo>
                      <a:pt x="486" y="213"/>
                    </a:lnTo>
                    <a:lnTo>
                      <a:pt x="485" y="217"/>
                    </a:lnTo>
                    <a:lnTo>
                      <a:pt x="485" y="218"/>
                    </a:lnTo>
                    <a:lnTo>
                      <a:pt x="481" y="220"/>
                    </a:lnTo>
                    <a:lnTo>
                      <a:pt x="480" y="220"/>
                    </a:lnTo>
                    <a:lnTo>
                      <a:pt x="476" y="218"/>
                    </a:lnTo>
                    <a:lnTo>
                      <a:pt x="475" y="217"/>
                    </a:lnTo>
                    <a:lnTo>
                      <a:pt x="473" y="218"/>
                    </a:lnTo>
                    <a:lnTo>
                      <a:pt x="471" y="218"/>
                    </a:lnTo>
                    <a:lnTo>
                      <a:pt x="470" y="218"/>
                    </a:lnTo>
                    <a:lnTo>
                      <a:pt x="468" y="218"/>
                    </a:lnTo>
                    <a:lnTo>
                      <a:pt x="468" y="220"/>
                    </a:lnTo>
                    <a:lnTo>
                      <a:pt x="466" y="220"/>
                    </a:lnTo>
                    <a:lnTo>
                      <a:pt x="464" y="218"/>
                    </a:lnTo>
                    <a:lnTo>
                      <a:pt x="463" y="218"/>
                    </a:lnTo>
                    <a:lnTo>
                      <a:pt x="461" y="218"/>
                    </a:lnTo>
                    <a:lnTo>
                      <a:pt x="459" y="217"/>
                    </a:lnTo>
                    <a:lnTo>
                      <a:pt x="458" y="217"/>
                    </a:lnTo>
                    <a:lnTo>
                      <a:pt x="456" y="218"/>
                    </a:lnTo>
                    <a:lnTo>
                      <a:pt x="454" y="217"/>
                    </a:lnTo>
                    <a:lnTo>
                      <a:pt x="451" y="217"/>
                    </a:lnTo>
                    <a:lnTo>
                      <a:pt x="451" y="218"/>
                    </a:lnTo>
                    <a:lnTo>
                      <a:pt x="449" y="218"/>
                    </a:lnTo>
                    <a:lnTo>
                      <a:pt x="446" y="218"/>
                    </a:lnTo>
                    <a:lnTo>
                      <a:pt x="444" y="218"/>
                    </a:lnTo>
                    <a:lnTo>
                      <a:pt x="442" y="217"/>
                    </a:lnTo>
                    <a:lnTo>
                      <a:pt x="441" y="218"/>
                    </a:lnTo>
                    <a:lnTo>
                      <a:pt x="439" y="218"/>
                    </a:lnTo>
                    <a:lnTo>
                      <a:pt x="437" y="218"/>
                    </a:lnTo>
                    <a:lnTo>
                      <a:pt x="436" y="220"/>
                    </a:lnTo>
                    <a:lnTo>
                      <a:pt x="434" y="220"/>
                    </a:lnTo>
                    <a:lnTo>
                      <a:pt x="434" y="222"/>
                    </a:lnTo>
                    <a:lnTo>
                      <a:pt x="432" y="222"/>
                    </a:lnTo>
                    <a:lnTo>
                      <a:pt x="431" y="222"/>
                    </a:lnTo>
                    <a:lnTo>
                      <a:pt x="429" y="222"/>
                    </a:lnTo>
                    <a:lnTo>
                      <a:pt x="427" y="222"/>
                    </a:lnTo>
                    <a:lnTo>
                      <a:pt x="427" y="223"/>
                    </a:lnTo>
                    <a:lnTo>
                      <a:pt x="426" y="223"/>
                    </a:lnTo>
                    <a:lnTo>
                      <a:pt x="426" y="225"/>
                    </a:lnTo>
                    <a:lnTo>
                      <a:pt x="424" y="223"/>
                    </a:lnTo>
                    <a:lnTo>
                      <a:pt x="422" y="223"/>
                    </a:lnTo>
                    <a:lnTo>
                      <a:pt x="420" y="222"/>
                    </a:lnTo>
                    <a:lnTo>
                      <a:pt x="420" y="220"/>
                    </a:lnTo>
                    <a:lnTo>
                      <a:pt x="419" y="222"/>
                    </a:lnTo>
                    <a:lnTo>
                      <a:pt x="417" y="220"/>
                    </a:lnTo>
                    <a:lnTo>
                      <a:pt x="415" y="220"/>
                    </a:lnTo>
                    <a:lnTo>
                      <a:pt x="415" y="222"/>
                    </a:lnTo>
                    <a:lnTo>
                      <a:pt x="414" y="222"/>
                    </a:lnTo>
                    <a:lnTo>
                      <a:pt x="414" y="220"/>
                    </a:lnTo>
                    <a:lnTo>
                      <a:pt x="414" y="218"/>
                    </a:lnTo>
                    <a:lnTo>
                      <a:pt x="412" y="217"/>
                    </a:lnTo>
                    <a:lnTo>
                      <a:pt x="410" y="215"/>
                    </a:lnTo>
                    <a:lnTo>
                      <a:pt x="409" y="217"/>
                    </a:lnTo>
                    <a:lnTo>
                      <a:pt x="407" y="217"/>
                    </a:lnTo>
                    <a:lnTo>
                      <a:pt x="405" y="213"/>
                    </a:lnTo>
                    <a:lnTo>
                      <a:pt x="403" y="213"/>
                    </a:lnTo>
                    <a:lnTo>
                      <a:pt x="403" y="215"/>
                    </a:lnTo>
                    <a:lnTo>
                      <a:pt x="402" y="217"/>
                    </a:lnTo>
                    <a:lnTo>
                      <a:pt x="402" y="218"/>
                    </a:lnTo>
                    <a:lnTo>
                      <a:pt x="403" y="222"/>
                    </a:lnTo>
                    <a:lnTo>
                      <a:pt x="403" y="223"/>
                    </a:lnTo>
                    <a:lnTo>
                      <a:pt x="402" y="223"/>
                    </a:lnTo>
                    <a:lnTo>
                      <a:pt x="400" y="223"/>
                    </a:lnTo>
                    <a:lnTo>
                      <a:pt x="400" y="225"/>
                    </a:lnTo>
                    <a:lnTo>
                      <a:pt x="400" y="227"/>
                    </a:lnTo>
                    <a:lnTo>
                      <a:pt x="402" y="228"/>
                    </a:lnTo>
                    <a:lnTo>
                      <a:pt x="400" y="230"/>
                    </a:lnTo>
                    <a:lnTo>
                      <a:pt x="402" y="232"/>
                    </a:lnTo>
                    <a:lnTo>
                      <a:pt x="402" y="233"/>
                    </a:lnTo>
                    <a:lnTo>
                      <a:pt x="402" y="235"/>
                    </a:lnTo>
                    <a:lnTo>
                      <a:pt x="403" y="235"/>
                    </a:lnTo>
                    <a:lnTo>
                      <a:pt x="403" y="237"/>
                    </a:lnTo>
                    <a:lnTo>
                      <a:pt x="402" y="237"/>
                    </a:lnTo>
                    <a:lnTo>
                      <a:pt x="402" y="239"/>
                    </a:lnTo>
                    <a:lnTo>
                      <a:pt x="400" y="239"/>
                    </a:lnTo>
                    <a:lnTo>
                      <a:pt x="398" y="237"/>
                    </a:lnTo>
                    <a:lnTo>
                      <a:pt x="397" y="237"/>
                    </a:lnTo>
                    <a:lnTo>
                      <a:pt x="395" y="235"/>
                    </a:lnTo>
                    <a:lnTo>
                      <a:pt x="393" y="235"/>
                    </a:lnTo>
                    <a:lnTo>
                      <a:pt x="393" y="233"/>
                    </a:lnTo>
                    <a:lnTo>
                      <a:pt x="393" y="232"/>
                    </a:lnTo>
                    <a:lnTo>
                      <a:pt x="392" y="232"/>
                    </a:lnTo>
                    <a:lnTo>
                      <a:pt x="390" y="230"/>
                    </a:lnTo>
                    <a:lnTo>
                      <a:pt x="388" y="230"/>
                    </a:lnTo>
                    <a:lnTo>
                      <a:pt x="387" y="227"/>
                    </a:lnTo>
                    <a:lnTo>
                      <a:pt x="383" y="223"/>
                    </a:lnTo>
                    <a:lnTo>
                      <a:pt x="381" y="222"/>
                    </a:lnTo>
                    <a:lnTo>
                      <a:pt x="380" y="222"/>
                    </a:lnTo>
                    <a:lnTo>
                      <a:pt x="378" y="220"/>
                    </a:lnTo>
                    <a:lnTo>
                      <a:pt x="376" y="220"/>
                    </a:lnTo>
                    <a:lnTo>
                      <a:pt x="375" y="220"/>
                    </a:lnTo>
                    <a:lnTo>
                      <a:pt x="373" y="220"/>
                    </a:lnTo>
                    <a:lnTo>
                      <a:pt x="373" y="218"/>
                    </a:lnTo>
                    <a:lnTo>
                      <a:pt x="371" y="218"/>
                    </a:lnTo>
                    <a:lnTo>
                      <a:pt x="370" y="218"/>
                    </a:lnTo>
                    <a:lnTo>
                      <a:pt x="368" y="218"/>
                    </a:lnTo>
                    <a:lnTo>
                      <a:pt x="366" y="218"/>
                    </a:lnTo>
                    <a:lnTo>
                      <a:pt x="365" y="218"/>
                    </a:lnTo>
                    <a:lnTo>
                      <a:pt x="365" y="217"/>
                    </a:lnTo>
                    <a:lnTo>
                      <a:pt x="363" y="217"/>
                    </a:lnTo>
                    <a:lnTo>
                      <a:pt x="361" y="217"/>
                    </a:lnTo>
                    <a:lnTo>
                      <a:pt x="359" y="217"/>
                    </a:lnTo>
                    <a:lnTo>
                      <a:pt x="359" y="215"/>
                    </a:lnTo>
                    <a:lnTo>
                      <a:pt x="358" y="215"/>
                    </a:lnTo>
                    <a:lnTo>
                      <a:pt x="356" y="215"/>
                    </a:lnTo>
                    <a:lnTo>
                      <a:pt x="354" y="215"/>
                    </a:lnTo>
                    <a:lnTo>
                      <a:pt x="354" y="217"/>
                    </a:lnTo>
                    <a:lnTo>
                      <a:pt x="353" y="217"/>
                    </a:lnTo>
                    <a:lnTo>
                      <a:pt x="353" y="215"/>
                    </a:lnTo>
                    <a:lnTo>
                      <a:pt x="351" y="215"/>
                    </a:lnTo>
                    <a:lnTo>
                      <a:pt x="349" y="215"/>
                    </a:lnTo>
                    <a:lnTo>
                      <a:pt x="349" y="217"/>
                    </a:lnTo>
                    <a:lnTo>
                      <a:pt x="348" y="215"/>
                    </a:lnTo>
                    <a:lnTo>
                      <a:pt x="346" y="215"/>
                    </a:lnTo>
                    <a:lnTo>
                      <a:pt x="344" y="215"/>
                    </a:lnTo>
                    <a:lnTo>
                      <a:pt x="344" y="217"/>
                    </a:lnTo>
                    <a:lnTo>
                      <a:pt x="343" y="217"/>
                    </a:lnTo>
                    <a:lnTo>
                      <a:pt x="343" y="218"/>
                    </a:lnTo>
                    <a:lnTo>
                      <a:pt x="341" y="220"/>
                    </a:lnTo>
                    <a:lnTo>
                      <a:pt x="339" y="223"/>
                    </a:lnTo>
                    <a:lnTo>
                      <a:pt x="337" y="225"/>
                    </a:lnTo>
                    <a:lnTo>
                      <a:pt x="337" y="227"/>
                    </a:lnTo>
                    <a:lnTo>
                      <a:pt x="336" y="228"/>
                    </a:lnTo>
                    <a:lnTo>
                      <a:pt x="336" y="230"/>
                    </a:lnTo>
                    <a:lnTo>
                      <a:pt x="336" y="232"/>
                    </a:lnTo>
                    <a:lnTo>
                      <a:pt x="334" y="232"/>
                    </a:lnTo>
                    <a:lnTo>
                      <a:pt x="332" y="232"/>
                    </a:lnTo>
                    <a:lnTo>
                      <a:pt x="331" y="232"/>
                    </a:lnTo>
                    <a:lnTo>
                      <a:pt x="329" y="232"/>
                    </a:lnTo>
                    <a:lnTo>
                      <a:pt x="327" y="232"/>
                    </a:lnTo>
                    <a:lnTo>
                      <a:pt x="327" y="230"/>
                    </a:lnTo>
                    <a:lnTo>
                      <a:pt x="326" y="230"/>
                    </a:lnTo>
                    <a:lnTo>
                      <a:pt x="324" y="230"/>
                    </a:lnTo>
                    <a:lnTo>
                      <a:pt x="324" y="232"/>
                    </a:lnTo>
                    <a:lnTo>
                      <a:pt x="322" y="232"/>
                    </a:lnTo>
                    <a:lnTo>
                      <a:pt x="320" y="232"/>
                    </a:lnTo>
                    <a:lnTo>
                      <a:pt x="319" y="233"/>
                    </a:lnTo>
                    <a:lnTo>
                      <a:pt x="317" y="235"/>
                    </a:lnTo>
                    <a:lnTo>
                      <a:pt x="317" y="237"/>
                    </a:lnTo>
                    <a:lnTo>
                      <a:pt x="319" y="237"/>
                    </a:lnTo>
                    <a:lnTo>
                      <a:pt x="319" y="239"/>
                    </a:lnTo>
                    <a:lnTo>
                      <a:pt x="315" y="237"/>
                    </a:lnTo>
                    <a:lnTo>
                      <a:pt x="312" y="235"/>
                    </a:lnTo>
                    <a:lnTo>
                      <a:pt x="309" y="235"/>
                    </a:lnTo>
                    <a:lnTo>
                      <a:pt x="307" y="233"/>
                    </a:lnTo>
                    <a:lnTo>
                      <a:pt x="305" y="233"/>
                    </a:lnTo>
                    <a:lnTo>
                      <a:pt x="304" y="235"/>
                    </a:lnTo>
                    <a:lnTo>
                      <a:pt x="302" y="235"/>
                    </a:lnTo>
                    <a:lnTo>
                      <a:pt x="302" y="237"/>
                    </a:lnTo>
                    <a:lnTo>
                      <a:pt x="298" y="235"/>
                    </a:lnTo>
                    <a:lnTo>
                      <a:pt x="297" y="237"/>
                    </a:lnTo>
                    <a:lnTo>
                      <a:pt x="295" y="239"/>
                    </a:lnTo>
                    <a:lnTo>
                      <a:pt x="295" y="237"/>
                    </a:lnTo>
                    <a:lnTo>
                      <a:pt x="293" y="239"/>
                    </a:lnTo>
                    <a:lnTo>
                      <a:pt x="290" y="242"/>
                    </a:lnTo>
                    <a:lnTo>
                      <a:pt x="290" y="249"/>
                    </a:lnTo>
                    <a:lnTo>
                      <a:pt x="290" y="250"/>
                    </a:lnTo>
                    <a:lnTo>
                      <a:pt x="290" y="254"/>
                    </a:lnTo>
                    <a:lnTo>
                      <a:pt x="290" y="256"/>
                    </a:lnTo>
                    <a:lnTo>
                      <a:pt x="288" y="256"/>
                    </a:lnTo>
                    <a:lnTo>
                      <a:pt x="287" y="256"/>
                    </a:lnTo>
                    <a:lnTo>
                      <a:pt x="285" y="256"/>
                    </a:lnTo>
                    <a:lnTo>
                      <a:pt x="285" y="257"/>
                    </a:lnTo>
                    <a:lnTo>
                      <a:pt x="285" y="259"/>
                    </a:lnTo>
                    <a:lnTo>
                      <a:pt x="283" y="261"/>
                    </a:lnTo>
                    <a:lnTo>
                      <a:pt x="282" y="261"/>
                    </a:lnTo>
                    <a:lnTo>
                      <a:pt x="282" y="262"/>
                    </a:lnTo>
                    <a:lnTo>
                      <a:pt x="280" y="262"/>
                    </a:lnTo>
                    <a:lnTo>
                      <a:pt x="280" y="261"/>
                    </a:lnTo>
                    <a:lnTo>
                      <a:pt x="278" y="261"/>
                    </a:lnTo>
                    <a:lnTo>
                      <a:pt x="278" y="262"/>
                    </a:lnTo>
                    <a:lnTo>
                      <a:pt x="278" y="264"/>
                    </a:lnTo>
                    <a:lnTo>
                      <a:pt x="278" y="266"/>
                    </a:lnTo>
                    <a:lnTo>
                      <a:pt x="278" y="267"/>
                    </a:lnTo>
                    <a:lnTo>
                      <a:pt x="275" y="266"/>
                    </a:lnTo>
                    <a:lnTo>
                      <a:pt x="275" y="267"/>
                    </a:lnTo>
                    <a:lnTo>
                      <a:pt x="275" y="269"/>
                    </a:lnTo>
                    <a:lnTo>
                      <a:pt x="275" y="271"/>
                    </a:lnTo>
                    <a:lnTo>
                      <a:pt x="275" y="272"/>
                    </a:lnTo>
                    <a:lnTo>
                      <a:pt x="273" y="271"/>
                    </a:lnTo>
                    <a:lnTo>
                      <a:pt x="273" y="272"/>
                    </a:lnTo>
                    <a:lnTo>
                      <a:pt x="271" y="272"/>
                    </a:lnTo>
                    <a:lnTo>
                      <a:pt x="273" y="278"/>
                    </a:lnTo>
                    <a:lnTo>
                      <a:pt x="273" y="279"/>
                    </a:lnTo>
                    <a:lnTo>
                      <a:pt x="273" y="278"/>
                    </a:lnTo>
                    <a:lnTo>
                      <a:pt x="271" y="278"/>
                    </a:lnTo>
                    <a:lnTo>
                      <a:pt x="270" y="278"/>
                    </a:lnTo>
                    <a:lnTo>
                      <a:pt x="268" y="276"/>
                    </a:lnTo>
                    <a:lnTo>
                      <a:pt x="268" y="274"/>
                    </a:lnTo>
                    <a:lnTo>
                      <a:pt x="266" y="274"/>
                    </a:lnTo>
                    <a:lnTo>
                      <a:pt x="266" y="272"/>
                    </a:lnTo>
                    <a:lnTo>
                      <a:pt x="266" y="271"/>
                    </a:lnTo>
                    <a:lnTo>
                      <a:pt x="266" y="269"/>
                    </a:lnTo>
                    <a:lnTo>
                      <a:pt x="268" y="269"/>
                    </a:lnTo>
                    <a:lnTo>
                      <a:pt x="270" y="267"/>
                    </a:lnTo>
                    <a:lnTo>
                      <a:pt x="268" y="267"/>
                    </a:lnTo>
                    <a:lnTo>
                      <a:pt x="268" y="266"/>
                    </a:lnTo>
                    <a:lnTo>
                      <a:pt x="270" y="266"/>
                    </a:lnTo>
                    <a:lnTo>
                      <a:pt x="270" y="264"/>
                    </a:lnTo>
                    <a:lnTo>
                      <a:pt x="271" y="262"/>
                    </a:lnTo>
                    <a:lnTo>
                      <a:pt x="270" y="261"/>
                    </a:lnTo>
                    <a:lnTo>
                      <a:pt x="270" y="259"/>
                    </a:lnTo>
                    <a:lnTo>
                      <a:pt x="271" y="259"/>
                    </a:lnTo>
                    <a:lnTo>
                      <a:pt x="273" y="259"/>
                    </a:lnTo>
                    <a:lnTo>
                      <a:pt x="275" y="257"/>
                    </a:lnTo>
                    <a:lnTo>
                      <a:pt x="273" y="257"/>
                    </a:lnTo>
                    <a:lnTo>
                      <a:pt x="275" y="256"/>
                    </a:lnTo>
                    <a:lnTo>
                      <a:pt x="275" y="254"/>
                    </a:lnTo>
                    <a:lnTo>
                      <a:pt x="275" y="252"/>
                    </a:lnTo>
                    <a:lnTo>
                      <a:pt x="276" y="252"/>
                    </a:lnTo>
                    <a:lnTo>
                      <a:pt x="276" y="250"/>
                    </a:lnTo>
                    <a:lnTo>
                      <a:pt x="276" y="247"/>
                    </a:lnTo>
                    <a:lnTo>
                      <a:pt x="275" y="245"/>
                    </a:lnTo>
                    <a:lnTo>
                      <a:pt x="273" y="245"/>
                    </a:lnTo>
                    <a:lnTo>
                      <a:pt x="271" y="247"/>
                    </a:lnTo>
                    <a:lnTo>
                      <a:pt x="271" y="249"/>
                    </a:lnTo>
                    <a:lnTo>
                      <a:pt x="270" y="249"/>
                    </a:lnTo>
                    <a:lnTo>
                      <a:pt x="270" y="250"/>
                    </a:lnTo>
                    <a:lnTo>
                      <a:pt x="270" y="252"/>
                    </a:lnTo>
                    <a:lnTo>
                      <a:pt x="270" y="254"/>
                    </a:lnTo>
                    <a:lnTo>
                      <a:pt x="263" y="252"/>
                    </a:lnTo>
                    <a:lnTo>
                      <a:pt x="261" y="250"/>
                    </a:lnTo>
                    <a:lnTo>
                      <a:pt x="260" y="250"/>
                    </a:lnTo>
                    <a:lnTo>
                      <a:pt x="260" y="252"/>
                    </a:lnTo>
                    <a:lnTo>
                      <a:pt x="260" y="254"/>
                    </a:lnTo>
                    <a:lnTo>
                      <a:pt x="260" y="256"/>
                    </a:lnTo>
                    <a:lnTo>
                      <a:pt x="260" y="257"/>
                    </a:lnTo>
                    <a:lnTo>
                      <a:pt x="260" y="259"/>
                    </a:lnTo>
                    <a:lnTo>
                      <a:pt x="258" y="261"/>
                    </a:lnTo>
                    <a:lnTo>
                      <a:pt x="258" y="262"/>
                    </a:lnTo>
                    <a:lnTo>
                      <a:pt x="256" y="264"/>
                    </a:lnTo>
                    <a:lnTo>
                      <a:pt x="256" y="266"/>
                    </a:lnTo>
                    <a:lnTo>
                      <a:pt x="256" y="267"/>
                    </a:lnTo>
                    <a:lnTo>
                      <a:pt x="254" y="269"/>
                    </a:lnTo>
                    <a:lnTo>
                      <a:pt x="253" y="269"/>
                    </a:lnTo>
                    <a:lnTo>
                      <a:pt x="251" y="271"/>
                    </a:lnTo>
                    <a:lnTo>
                      <a:pt x="249" y="271"/>
                    </a:lnTo>
                    <a:lnTo>
                      <a:pt x="248" y="274"/>
                    </a:lnTo>
                    <a:lnTo>
                      <a:pt x="248" y="272"/>
                    </a:lnTo>
                    <a:lnTo>
                      <a:pt x="248" y="271"/>
                    </a:lnTo>
                    <a:lnTo>
                      <a:pt x="246" y="269"/>
                    </a:lnTo>
                    <a:lnTo>
                      <a:pt x="248" y="267"/>
                    </a:lnTo>
                    <a:lnTo>
                      <a:pt x="246" y="264"/>
                    </a:lnTo>
                    <a:lnTo>
                      <a:pt x="246" y="262"/>
                    </a:lnTo>
                    <a:lnTo>
                      <a:pt x="246" y="261"/>
                    </a:lnTo>
                    <a:lnTo>
                      <a:pt x="246" y="259"/>
                    </a:lnTo>
                    <a:lnTo>
                      <a:pt x="244" y="256"/>
                    </a:lnTo>
                    <a:lnTo>
                      <a:pt x="243" y="256"/>
                    </a:lnTo>
                    <a:lnTo>
                      <a:pt x="241" y="256"/>
                    </a:lnTo>
                    <a:lnTo>
                      <a:pt x="241" y="257"/>
                    </a:lnTo>
                    <a:lnTo>
                      <a:pt x="241" y="259"/>
                    </a:lnTo>
                    <a:lnTo>
                      <a:pt x="241" y="261"/>
                    </a:lnTo>
                    <a:lnTo>
                      <a:pt x="241" y="262"/>
                    </a:lnTo>
                    <a:lnTo>
                      <a:pt x="241" y="264"/>
                    </a:lnTo>
                    <a:lnTo>
                      <a:pt x="241" y="266"/>
                    </a:lnTo>
                    <a:lnTo>
                      <a:pt x="241" y="267"/>
                    </a:lnTo>
                    <a:lnTo>
                      <a:pt x="241" y="269"/>
                    </a:lnTo>
                    <a:lnTo>
                      <a:pt x="241" y="271"/>
                    </a:lnTo>
                    <a:lnTo>
                      <a:pt x="239" y="271"/>
                    </a:lnTo>
                    <a:lnTo>
                      <a:pt x="239" y="272"/>
                    </a:lnTo>
                    <a:lnTo>
                      <a:pt x="237" y="272"/>
                    </a:lnTo>
                    <a:lnTo>
                      <a:pt x="237" y="274"/>
                    </a:lnTo>
                    <a:lnTo>
                      <a:pt x="236" y="274"/>
                    </a:lnTo>
                    <a:lnTo>
                      <a:pt x="234" y="276"/>
                    </a:lnTo>
                    <a:lnTo>
                      <a:pt x="232" y="278"/>
                    </a:lnTo>
                    <a:lnTo>
                      <a:pt x="232" y="279"/>
                    </a:lnTo>
                    <a:lnTo>
                      <a:pt x="232" y="281"/>
                    </a:lnTo>
                    <a:lnTo>
                      <a:pt x="231" y="283"/>
                    </a:lnTo>
                    <a:lnTo>
                      <a:pt x="231" y="284"/>
                    </a:lnTo>
                    <a:lnTo>
                      <a:pt x="229" y="288"/>
                    </a:lnTo>
                    <a:lnTo>
                      <a:pt x="229" y="289"/>
                    </a:lnTo>
                    <a:lnTo>
                      <a:pt x="227" y="293"/>
                    </a:lnTo>
                    <a:lnTo>
                      <a:pt x="227" y="294"/>
                    </a:lnTo>
                    <a:lnTo>
                      <a:pt x="227" y="298"/>
                    </a:lnTo>
                    <a:lnTo>
                      <a:pt x="226" y="300"/>
                    </a:lnTo>
                    <a:lnTo>
                      <a:pt x="226" y="301"/>
                    </a:lnTo>
                    <a:lnTo>
                      <a:pt x="226" y="303"/>
                    </a:lnTo>
                    <a:lnTo>
                      <a:pt x="226" y="305"/>
                    </a:lnTo>
                    <a:lnTo>
                      <a:pt x="224" y="306"/>
                    </a:lnTo>
                    <a:lnTo>
                      <a:pt x="224" y="308"/>
                    </a:lnTo>
                    <a:lnTo>
                      <a:pt x="222" y="308"/>
                    </a:lnTo>
                    <a:lnTo>
                      <a:pt x="222" y="310"/>
                    </a:lnTo>
                    <a:lnTo>
                      <a:pt x="222" y="311"/>
                    </a:lnTo>
                    <a:lnTo>
                      <a:pt x="221" y="313"/>
                    </a:lnTo>
                    <a:lnTo>
                      <a:pt x="219" y="316"/>
                    </a:lnTo>
                    <a:lnTo>
                      <a:pt x="219" y="318"/>
                    </a:lnTo>
                    <a:lnTo>
                      <a:pt x="219" y="320"/>
                    </a:lnTo>
                    <a:lnTo>
                      <a:pt x="219" y="322"/>
                    </a:lnTo>
                    <a:lnTo>
                      <a:pt x="217" y="322"/>
                    </a:lnTo>
                    <a:lnTo>
                      <a:pt x="215" y="325"/>
                    </a:lnTo>
                    <a:lnTo>
                      <a:pt x="215" y="327"/>
                    </a:lnTo>
                    <a:lnTo>
                      <a:pt x="214" y="330"/>
                    </a:lnTo>
                    <a:lnTo>
                      <a:pt x="212" y="332"/>
                    </a:lnTo>
                    <a:lnTo>
                      <a:pt x="210" y="333"/>
                    </a:lnTo>
                    <a:lnTo>
                      <a:pt x="210" y="335"/>
                    </a:lnTo>
                    <a:lnTo>
                      <a:pt x="209" y="337"/>
                    </a:lnTo>
                    <a:lnTo>
                      <a:pt x="209" y="339"/>
                    </a:lnTo>
                    <a:lnTo>
                      <a:pt x="209" y="340"/>
                    </a:lnTo>
                    <a:lnTo>
                      <a:pt x="209" y="342"/>
                    </a:lnTo>
                    <a:lnTo>
                      <a:pt x="210" y="342"/>
                    </a:lnTo>
                    <a:lnTo>
                      <a:pt x="205" y="342"/>
                    </a:lnTo>
                    <a:lnTo>
                      <a:pt x="200" y="335"/>
                    </a:lnTo>
                    <a:lnTo>
                      <a:pt x="200" y="333"/>
                    </a:lnTo>
                    <a:lnTo>
                      <a:pt x="199" y="332"/>
                    </a:lnTo>
                    <a:lnTo>
                      <a:pt x="200" y="330"/>
                    </a:lnTo>
                    <a:lnTo>
                      <a:pt x="200" y="327"/>
                    </a:lnTo>
                    <a:lnTo>
                      <a:pt x="200" y="325"/>
                    </a:lnTo>
                    <a:lnTo>
                      <a:pt x="204" y="315"/>
                    </a:lnTo>
                    <a:lnTo>
                      <a:pt x="204" y="311"/>
                    </a:lnTo>
                    <a:lnTo>
                      <a:pt x="202" y="311"/>
                    </a:lnTo>
                    <a:lnTo>
                      <a:pt x="200" y="310"/>
                    </a:lnTo>
                    <a:lnTo>
                      <a:pt x="199" y="311"/>
                    </a:lnTo>
                    <a:lnTo>
                      <a:pt x="197" y="315"/>
                    </a:lnTo>
                    <a:lnTo>
                      <a:pt x="195" y="315"/>
                    </a:lnTo>
                    <a:lnTo>
                      <a:pt x="193" y="315"/>
                    </a:lnTo>
                    <a:lnTo>
                      <a:pt x="192" y="315"/>
                    </a:lnTo>
                    <a:lnTo>
                      <a:pt x="190" y="315"/>
                    </a:lnTo>
                    <a:lnTo>
                      <a:pt x="190" y="316"/>
                    </a:lnTo>
                    <a:lnTo>
                      <a:pt x="187" y="315"/>
                    </a:lnTo>
                    <a:lnTo>
                      <a:pt x="188" y="306"/>
                    </a:lnTo>
                    <a:lnTo>
                      <a:pt x="190" y="303"/>
                    </a:lnTo>
                    <a:lnTo>
                      <a:pt x="192" y="303"/>
                    </a:lnTo>
                    <a:lnTo>
                      <a:pt x="192" y="301"/>
                    </a:lnTo>
                    <a:lnTo>
                      <a:pt x="192" y="300"/>
                    </a:lnTo>
                    <a:lnTo>
                      <a:pt x="192" y="298"/>
                    </a:lnTo>
                    <a:lnTo>
                      <a:pt x="192" y="291"/>
                    </a:lnTo>
                    <a:lnTo>
                      <a:pt x="192" y="284"/>
                    </a:lnTo>
                    <a:lnTo>
                      <a:pt x="188" y="281"/>
                    </a:lnTo>
                    <a:lnTo>
                      <a:pt x="192" y="279"/>
                    </a:lnTo>
                    <a:lnTo>
                      <a:pt x="192" y="278"/>
                    </a:lnTo>
                    <a:lnTo>
                      <a:pt x="190" y="274"/>
                    </a:lnTo>
                    <a:lnTo>
                      <a:pt x="188" y="272"/>
                    </a:lnTo>
                    <a:lnTo>
                      <a:pt x="185" y="271"/>
                    </a:lnTo>
                    <a:lnTo>
                      <a:pt x="175" y="266"/>
                    </a:lnTo>
                    <a:lnTo>
                      <a:pt x="171" y="267"/>
                    </a:lnTo>
                    <a:lnTo>
                      <a:pt x="170" y="269"/>
                    </a:lnTo>
                    <a:lnTo>
                      <a:pt x="168" y="267"/>
                    </a:lnTo>
                    <a:lnTo>
                      <a:pt x="166" y="266"/>
                    </a:lnTo>
                    <a:lnTo>
                      <a:pt x="165" y="264"/>
                    </a:lnTo>
                    <a:lnTo>
                      <a:pt x="166" y="262"/>
                    </a:lnTo>
                    <a:lnTo>
                      <a:pt x="168" y="261"/>
                    </a:lnTo>
                    <a:lnTo>
                      <a:pt x="170" y="257"/>
                    </a:lnTo>
                    <a:lnTo>
                      <a:pt x="166" y="254"/>
                    </a:lnTo>
                    <a:lnTo>
                      <a:pt x="166" y="252"/>
                    </a:lnTo>
                    <a:lnTo>
                      <a:pt x="165" y="252"/>
                    </a:lnTo>
                    <a:lnTo>
                      <a:pt x="161" y="250"/>
                    </a:lnTo>
                    <a:lnTo>
                      <a:pt x="160" y="250"/>
                    </a:lnTo>
                    <a:lnTo>
                      <a:pt x="156" y="250"/>
                    </a:lnTo>
                    <a:lnTo>
                      <a:pt x="156" y="249"/>
                    </a:lnTo>
                    <a:lnTo>
                      <a:pt x="153" y="250"/>
                    </a:lnTo>
                    <a:lnTo>
                      <a:pt x="148" y="247"/>
                    </a:lnTo>
                    <a:lnTo>
                      <a:pt x="144" y="247"/>
                    </a:lnTo>
                    <a:lnTo>
                      <a:pt x="139" y="247"/>
                    </a:lnTo>
                    <a:lnTo>
                      <a:pt x="138" y="245"/>
                    </a:lnTo>
                    <a:lnTo>
                      <a:pt x="138" y="244"/>
                    </a:lnTo>
                    <a:lnTo>
                      <a:pt x="136" y="244"/>
                    </a:lnTo>
                    <a:lnTo>
                      <a:pt x="131" y="247"/>
                    </a:lnTo>
                    <a:lnTo>
                      <a:pt x="131" y="249"/>
                    </a:lnTo>
                    <a:lnTo>
                      <a:pt x="129" y="249"/>
                    </a:lnTo>
                    <a:lnTo>
                      <a:pt x="127" y="249"/>
                    </a:lnTo>
                    <a:lnTo>
                      <a:pt x="126" y="247"/>
                    </a:lnTo>
                    <a:lnTo>
                      <a:pt x="126" y="245"/>
                    </a:lnTo>
                    <a:lnTo>
                      <a:pt x="122" y="244"/>
                    </a:lnTo>
                    <a:lnTo>
                      <a:pt x="121" y="244"/>
                    </a:lnTo>
                    <a:lnTo>
                      <a:pt x="119" y="245"/>
                    </a:lnTo>
                    <a:lnTo>
                      <a:pt x="116" y="245"/>
                    </a:lnTo>
                    <a:lnTo>
                      <a:pt x="114" y="244"/>
                    </a:lnTo>
                    <a:lnTo>
                      <a:pt x="107" y="240"/>
                    </a:lnTo>
                    <a:lnTo>
                      <a:pt x="107" y="239"/>
                    </a:lnTo>
                    <a:lnTo>
                      <a:pt x="104" y="237"/>
                    </a:lnTo>
                    <a:lnTo>
                      <a:pt x="99" y="235"/>
                    </a:lnTo>
                    <a:lnTo>
                      <a:pt x="93" y="233"/>
                    </a:lnTo>
                    <a:lnTo>
                      <a:pt x="92" y="232"/>
                    </a:lnTo>
                    <a:lnTo>
                      <a:pt x="90" y="232"/>
                    </a:lnTo>
                    <a:lnTo>
                      <a:pt x="88" y="232"/>
                    </a:lnTo>
                    <a:lnTo>
                      <a:pt x="87" y="232"/>
                    </a:lnTo>
                    <a:lnTo>
                      <a:pt x="83" y="230"/>
                    </a:lnTo>
                    <a:lnTo>
                      <a:pt x="38" y="220"/>
                    </a:lnTo>
                    <a:lnTo>
                      <a:pt x="24" y="217"/>
                    </a:lnTo>
                    <a:lnTo>
                      <a:pt x="22" y="213"/>
                    </a:lnTo>
                    <a:lnTo>
                      <a:pt x="22" y="211"/>
                    </a:lnTo>
                    <a:lnTo>
                      <a:pt x="19" y="205"/>
                    </a:lnTo>
                    <a:lnTo>
                      <a:pt x="17" y="200"/>
                    </a:lnTo>
                    <a:lnTo>
                      <a:pt x="10" y="196"/>
                    </a:lnTo>
                    <a:lnTo>
                      <a:pt x="9" y="196"/>
                    </a:lnTo>
                    <a:lnTo>
                      <a:pt x="5" y="195"/>
                    </a:lnTo>
                    <a:lnTo>
                      <a:pt x="4" y="195"/>
                    </a:lnTo>
                    <a:lnTo>
                      <a:pt x="2" y="195"/>
                    </a:lnTo>
                    <a:lnTo>
                      <a:pt x="2" y="193"/>
                    </a:lnTo>
                    <a:lnTo>
                      <a:pt x="0" y="191"/>
                    </a:lnTo>
                    <a:lnTo>
                      <a:pt x="2" y="191"/>
                    </a:lnTo>
                    <a:lnTo>
                      <a:pt x="2" y="189"/>
                    </a:lnTo>
                    <a:lnTo>
                      <a:pt x="4" y="188"/>
                    </a:lnTo>
                    <a:lnTo>
                      <a:pt x="5" y="188"/>
                    </a:lnTo>
                    <a:lnTo>
                      <a:pt x="7" y="186"/>
                    </a:lnTo>
                    <a:lnTo>
                      <a:pt x="9" y="186"/>
                    </a:lnTo>
                    <a:lnTo>
                      <a:pt x="10" y="186"/>
                    </a:lnTo>
                    <a:lnTo>
                      <a:pt x="12" y="184"/>
                    </a:lnTo>
                    <a:lnTo>
                      <a:pt x="14" y="184"/>
                    </a:lnTo>
                    <a:lnTo>
                      <a:pt x="19" y="181"/>
                    </a:lnTo>
                    <a:lnTo>
                      <a:pt x="22" y="179"/>
                    </a:lnTo>
                    <a:lnTo>
                      <a:pt x="26" y="178"/>
                    </a:lnTo>
                    <a:lnTo>
                      <a:pt x="27" y="178"/>
                    </a:lnTo>
                    <a:lnTo>
                      <a:pt x="29" y="176"/>
                    </a:lnTo>
                    <a:lnTo>
                      <a:pt x="29" y="174"/>
                    </a:lnTo>
                    <a:lnTo>
                      <a:pt x="31" y="173"/>
                    </a:lnTo>
                    <a:lnTo>
                      <a:pt x="33" y="173"/>
                    </a:lnTo>
                    <a:lnTo>
                      <a:pt x="34" y="169"/>
                    </a:lnTo>
                    <a:lnTo>
                      <a:pt x="36" y="167"/>
                    </a:lnTo>
                    <a:lnTo>
                      <a:pt x="38" y="166"/>
                    </a:lnTo>
                    <a:lnTo>
                      <a:pt x="38" y="164"/>
                    </a:lnTo>
                    <a:lnTo>
                      <a:pt x="39" y="164"/>
                    </a:lnTo>
                    <a:lnTo>
                      <a:pt x="39" y="162"/>
                    </a:lnTo>
                    <a:lnTo>
                      <a:pt x="43" y="161"/>
                    </a:lnTo>
                    <a:lnTo>
                      <a:pt x="44" y="159"/>
                    </a:lnTo>
                    <a:lnTo>
                      <a:pt x="48" y="159"/>
                    </a:lnTo>
                    <a:lnTo>
                      <a:pt x="49" y="159"/>
                    </a:lnTo>
                    <a:lnTo>
                      <a:pt x="49" y="157"/>
                    </a:lnTo>
                    <a:lnTo>
                      <a:pt x="51" y="157"/>
                    </a:lnTo>
                    <a:lnTo>
                      <a:pt x="51" y="159"/>
                    </a:lnTo>
                    <a:lnTo>
                      <a:pt x="53" y="159"/>
                    </a:lnTo>
                    <a:lnTo>
                      <a:pt x="55" y="159"/>
                    </a:lnTo>
                    <a:lnTo>
                      <a:pt x="56" y="159"/>
                    </a:lnTo>
                    <a:lnTo>
                      <a:pt x="56" y="157"/>
                    </a:lnTo>
                    <a:lnTo>
                      <a:pt x="58" y="157"/>
                    </a:lnTo>
                    <a:lnTo>
                      <a:pt x="60" y="157"/>
                    </a:lnTo>
                    <a:lnTo>
                      <a:pt x="61" y="157"/>
                    </a:lnTo>
                    <a:lnTo>
                      <a:pt x="61" y="156"/>
                    </a:lnTo>
                    <a:lnTo>
                      <a:pt x="63" y="156"/>
                    </a:lnTo>
                    <a:lnTo>
                      <a:pt x="63" y="157"/>
                    </a:lnTo>
                    <a:lnTo>
                      <a:pt x="65" y="157"/>
                    </a:lnTo>
                    <a:lnTo>
                      <a:pt x="66" y="156"/>
                    </a:lnTo>
                    <a:lnTo>
                      <a:pt x="68" y="156"/>
                    </a:lnTo>
                    <a:lnTo>
                      <a:pt x="70" y="156"/>
                    </a:lnTo>
                    <a:lnTo>
                      <a:pt x="71" y="154"/>
                    </a:lnTo>
                    <a:lnTo>
                      <a:pt x="73" y="152"/>
                    </a:lnTo>
                    <a:lnTo>
                      <a:pt x="75" y="152"/>
                    </a:lnTo>
                    <a:lnTo>
                      <a:pt x="75" y="150"/>
                    </a:lnTo>
                    <a:lnTo>
                      <a:pt x="77" y="150"/>
                    </a:lnTo>
                    <a:lnTo>
                      <a:pt x="77" y="149"/>
                    </a:lnTo>
                    <a:lnTo>
                      <a:pt x="78" y="149"/>
                    </a:lnTo>
                    <a:lnTo>
                      <a:pt x="80" y="147"/>
                    </a:lnTo>
                    <a:lnTo>
                      <a:pt x="82" y="145"/>
                    </a:lnTo>
                    <a:lnTo>
                      <a:pt x="83" y="142"/>
                    </a:lnTo>
                    <a:lnTo>
                      <a:pt x="83" y="140"/>
                    </a:lnTo>
                    <a:lnTo>
                      <a:pt x="85" y="139"/>
                    </a:lnTo>
                    <a:lnTo>
                      <a:pt x="87" y="137"/>
                    </a:lnTo>
                    <a:lnTo>
                      <a:pt x="88" y="139"/>
                    </a:lnTo>
                    <a:lnTo>
                      <a:pt x="90" y="139"/>
                    </a:lnTo>
                    <a:lnTo>
                      <a:pt x="92" y="137"/>
                    </a:lnTo>
                    <a:lnTo>
                      <a:pt x="93" y="135"/>
                    </a:lnTo>
                    <a:lnTo>
                      <a:pt x="93" y="137"/>
                    </a:lnTo>
                    <a:lnTo>
                      <a:pt x="95" y="137"/>
                    </a:lnTo>
                    <a:lnTo>
                      <a:pt x="97" y="137"/>
                    </a:lnTo>
                    <a:lnTo>
                      <a:pt x="97" y="135"/>
                    </a:lnTo>
                    <a:lnTo>
                      <a:pt x="99" y="135"/>
                    </a:lnTo>
                    <a:lnTo>
                      <a:pt x="99" y="134"/>
                    </a:lnTo>
                    <a:lnTo>
                      <a:pt x="100" y="132"/>
                    </a:lnTo>
                    <a:lnTo>
                      <a:pt x="100" y="130"/>
                    </a:lnTo>
                    <a:lnTo>
                      <a:pt x="100" y="128"/>
                    </a:lnTo>
                    <a:lnTo>
                      <a:pt x="100" y="127"/>
                    </a:lnTo>
                    <a:lnTo>
                      <a:pt x="100" y="125"/>
                    </a:lnTo>
                    <a:lnTo>
                      <a:pt x="102" y="125"/>
                    </a:lnTo>
                    <a:lnTo>
                      <a:pt x="102" y="123"/>
                    </a:lnTo>
                    <a:lnTo>
                      <a:pt x="104" y="123"/>
                    </a:lnTo>
                    <a:lnTo>
                      <a:pt x="104" y="122"/>
                    </a:lnTo>
                    <a:lnTo>
                      <a:pt x="105" y="122"/>
                    </a:lnTo>
                    <a:lnTo>
                      <a:pt x="105" y="120"/>
                    </a:lnTo>
                    <a:lnTo>
                      <a:pt x="107" y="120"/>
                    </a:lnTo>
                    <a:lnTo>
                      <a:pt x="107" y="118"/>
                    </a:lnTo>
                    <a:lnTo>
                      <a:pt x="109" y="118"/>
                    </a:lnTo>
                    <a:lnTo>
                      <a:pt x="110" y="117"/>
                    </a:lnTo>
                    <a:lnTo>
                      <a:pt x="110" y="115"/>
                    </a:lnTo>
                    <a:lnTo>
                      <a:pt x="112" y="113"/>
                    </a:lnTo>
                    <a:lnTo>
                      <a:pt x="114" y="113"/>
                    </a:lnTo>
                    <a:lnTo>
                      <a:pt x="114" y="112"/>
                    </a:lnTo>
                    <a:lnTo>
                      <a:pt x="116" y="110"/>
                    </a:lnTo>
                    <a:lnTo>
                      <a:pt x="117" y="108"/>
                    </a:lnTo>
                    <a:lnTo>
                      <a:pt x="119" y="108"/>
                    </a:lnTo>
                    <a:lnTo>
                      <a:pt x="121" y="106"/>
                    </a:lnTo>
                    <a:lnTo>
                      <a:pt x="122" y="106"/>
                    </a:lnTo>
                    <a:lnTo>
                      <a:pt x="126" y="103"/>
                    </a:lnTo>
                    <a:lnTo>
                      <a:pt x="126" y="101"/>
                    </a:lnTo>
                    <a:lnTo>
                      <a:pt x="127" y="100"/>
                    </a:lnTo>
                    <a:lnTo>
                      <a:pt x="127" y="98"/>
                    </a:lnTo>
                    <a:lnTo>
                      <a:pt x="129" y="96"/>
                    </a:lnTo>
                    <a:lnTo>
                      <a:pt x="129" y="95"/>
                    </a:lnTo>
                    <a:lnTo>
                      <a:pt x="131" y="93"/>
                    </a:lnTo>
                    <a:lnTo>
                      <a:pt x="131" y="91"/>
                    </a:lnTo>
                    <a:lnTo>
                      <a:pt x="132" y="89"/>
                    </a:lnTo>
                    <a:lnTo>
                      <a:pt x="134" y="89"/>
                    </a:lnTo>
                    <a:lnTo>
                      <a:pt x="136" y="88"/>
                    </a:lnTo>
                    <a:lnTo>
                      <a:pt x="138" y="88"/>
                    </a:lnTo>
                    <a:lnTo>
                      <a:pt x="139" y="86"/>
                    </a:lnTo>
                    <a:lnTo>
                      <a:pt x="141" y="84"/>
                    </a:lnTo>
                    <a:lnTo>
                      <a:pt x="143" y="84"/>
                    </a:lnTo>
                    <a:lnTo>
                      <a:pt x="144" y="83"/>
                    </a:lnTo>
                    <a:lnTo>
                      <a:pt x="144" y="81"/>
                    </a:lnTo>
                    <a:lnTo>
                      <a:pt x="146" y="81"/>
                    </a:lnTo>
                    <a:lnTo>
                      <a:pt x="148" y="81"/>
                    </a:lnTo>
                    <a:lnTo>
                      <a:pt x="148" y="79"/>
                    </a:lnTo>
                    <a:lnTo>
                      <a:pt x="149" y="79"/>
                    </a:lnTo>
                    <a:lnTo>
                      <a:pt x="151" y="79"/>
                    </a:lnTo>
                    <a:lnTo>
                      <a:pt x="153" y="79"/>
                    </a:lnTo>
                    <a:lnTo>
                      <a:pt x="153" y="78"/>
                    </a:lnTo>
                    <a:lnTo>
                      <a:pt x="154" y="78"/>
                    </a:lnTo>
                    <a:lnTo>
                      <a:pt x="154" y="79"/>
                    </a:lnTo>
                    <a:lnTo>
                      <a:pt x="154" y="78"/>
                    </a:lnTo>
                    <a:lnTo>
                      <a:pt x="156" y="78"/>
                    </a:lnTo>
                    <a:lnTo>
                      <a:pt x="158" y="78"/>
                    </a:lnTo>
                    <a:lnTo>
                      <a:pt x="160" y="76"/>
                    </a:lnTo>
                    <a:lnTo>
                      <a:pt x="161" y="76"/>
                    </a:lnTo>
                    <a:lnTo>
                      <a:pt x="163" y="76"/>
                    </a:lnTo>
                    <a:lnTo>
                      <a:pt x="165" y="76"/>
                    </a:lnTo>
                    <a:lnTo>
                      <a:pt x="166" y="76"/>
                    </a:lnTo>
                    <a:close/>
                    <a:moveTo>
                      <a:pt x="124" y="0"/>
                    </a:moveTo>
                    <a:lnTo>
                      <a:pt x="124" y="1"/>
                    </a:lnTo>
                    <a:lnTo>
                      <a:pt x="122" y="3"/>
                    </a:lnTo>
                    <a:lnTo>
                      <a:pt x="121" y="3"/>
                    </a:lnTo>
                    <a:lnTo>
                      <a:pt x="121" y="5"/>
                    </a:lnTo>
                    <a:lnTo>
                      <a:pt x="119" y="8"/>
                    </a:lnTo>
                    <a:lnTo>
                      <a:pt x="116" y="12"/>
                    </a:lnTo>
                    <a:lnTo>
                      <a:pt x="114" y="12"/>
                    </a:lnTo>
                    <a:lnTo>
                      <a:pt x="114" y="13"/>
                    </a:lnTo>
                    <a:lnTo>
                      <a:pt x="116" y="13"/>
                    </a:lnTo>
                    <a:lnTo>
                      <a:pt x="116" y="15"/>
                    </a:lnTo>
                    <a:lnTo>
                      <a:pt x="114" y="15"/>
                    </a:lnTo>
                    <a:lnTo>
                      <a:pt x="109" y="20"/>
                    </a:lnTo>
                    <a:lnTo>
                      <a:pt x="105" y="23"/>
                    </a:lnTo>
                    <a:lnTo>
                      <a:pt x="102" y="25"/>
                    </a:lnTo>
                    <a:lnTo>
                      <a:pt x="100" y="25"/>
                    </a:lnTo>
                    <a:lnTo>
                      <a:pt x="99" y="27"/>
                    </a:lnTo>
                    <a:lnTo>
                      <a:pt x="97" y="27"/>
                    </a:lnTo>
                    <a:lnTo>
                      <a:pt x="93" y="29"/>
                    </a:lnTo>
                    <a:lnTo>
                      <a:pt x="92" y="30"/>
                    </a:lnTo>
                    <a:lnTo>
                      <a:pt x="90" y="32"/>
                    </a:lnTo>
                    <a:lnTo>
                      <a:pt x="90" y="34"/>
                    </a:lnTo>
                    <a:lnTo>
                      <a:pt x="90" y="35"/>
                    </a:lnTo>
                    <a:lnTo>
                      <a:pt x="92" y="35"/>
                    </a:lnTo>
                    <a:lnTo>
                      <a:pt x="95" y="34"/>
                    </a:lnTo>
                    <a:lnTo>
                      <a:pt x="93" y="35"/>
                    </a:lnTo>
                    <a:lnTo>
                      <a:pt x="88" y="39"/>
                    </a:lnTo>
                    <a:lnTo>
                      <a:pt x="87" y="40"/>
                    </a:lnTo>
                    <a:lnTo>
                      <a:pt x="85" y="40"/>
                    </a:lnTo>
                    <a:lnTo>
                      <a:pt x="82" y="42"/>
                    </a:lnTo>
                    <a:lnTo>
                      <a:pt x="80" y="44"/>
                    </a:lnTo>
                    <a:lnTo>
                      <a:pt x="78" y="44"/>
                    </a:lnTo>
                    <a:lnTo>
                      <a:pt x="75" y="44"/>
                    </a:lnTo>
                    <a:lnTo>
                      <a:pt x="75" y="42"/>
                    </a:lnTo>
                    <a:lnTo>
                      <a:pt x="73" y="42"/>
                    </a:lnTo>
                    <a:lnTo>
                      <a:pt x="71" y="40"/>
                    </a:lnTo>
                    <a:lnTo>
                      <a:pt x="73" y="40"/>
                    </a:lnTo>
                    <a:lnTo>
                      <a:pt x="71" y="39"/>
                    </a:lnTo>
                    <a:lnTo>
                      <a:pt x="71" y="37"/>
                    </a:lnTo>
                    <a:lnTo>
                      <a:pt x="73" y="37"/>
                    </a:lnTo>
                    <a:lnTo>
                      <a:pt x="73" y="35"/>
                    </a:lnTo>
                    <a:lnTo>
                      <a:pt x="73" y="34"/>
                    </a:lnTo>
                    <a:lnTo>
                      <a:pt x="75" y="32"/>
                    </a:lnTo>
                    <a:lnTo>
                      <a:pt x="80" y="29"/>
                    </a:lnTo>
                    <a:lnTo>
                      <a:pt x="85" y="25"/>
                    </a:lnTo>
                    <a:lnTo>
                      <a:pt x="87" y="23"/>
                    </a:lnTo>
                    <a:lnTo>
                      <a:pt x="90" y="22"/>
                    </a:lnTo>
                    <a:lnTo>
                      <a:pt x="92" y="20"/>
                    </a:lnTo>
                    <a:lnTo>
                      <a:pt x="92" y="22"/>
                    </a:lnTo>
                    <a:lnTo>
                      <a:pt x="92" y="20"/>
                    </a:lnTo>
                    <a:lnTo>
                      <a:pt x="93" y="20"/>
                    </a:lnTo>
                    <a:lnTo>
                      <a:pt x="93" y="18"/>
                    </a:lnTo>
                    <a:lnTo>
                      <a:pt x="97" y="17"/>
                    </a:lnTo>
                    <a:lnTo>
                      <a:pt x="99" y="17"/>
                    </a:lnTo>
                    <a:lnTo>
                      <a:pt x="100" y="15"/>
                    </a:lnTo>
                    <a:lnTo>
                      <a:pt x="102" y="15"/>
                    </a:lnTo>
                    <a:lnTo>
                      <a:pt x="102" y="13"/>
                    </a:lnTo>
                    <a:lnTo>
                      <a:pt x="104" y="12"/>
                    </a:lnTo>
                    <a:lnTo>
                      <a:pt x="105" y="10"/>
                    </a:lnTo>
                    <a:lnTo>
                      <a:pt x="107" y="10"/>
                    </a:lnTo>
                    <a:lnTo>
                      <a:pt x="107" y="8"/>
                    </a:lnTo>
                    <a:lnTo>
                      <a:pt x="109" y="6"/>
                    </a:lnTo>
                    <a:lnTo>
                      <a:pt x="112" y="5"/>
                    </a:lnTo>
                    <a:lnTo>
                      <a:pt x="114" y="3"/>
                    </a:lnTo>
                    <a:lnTo>
                      <a:pt x="116" y="1"/>
                    </a:lnTo>
                    <a:lnTo>
                      <a:pt x="117" y="3"/>
                    </a:lnTo>
                    <a:lnTo>
                      <a:pt x="119" y="1"/>
                    </a:lnTo>
                    <a:lnTo>
                      <a:pt x="121" y="1"/>
                    </a:lnTo>
                    <a:lnTo>
                      <a:pt x="122" y="0"/>
                    </a:lnTo>
                    <a:lnTo>
                      <a:pt x="124" y="0"/>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Freeform 314"/>
              <p:cNvSpPr>
                <a:spLocks/>
              </p:cNvSpPr>
              <p:nvPr/>
            </p:nvSpPr>
            <p:spPr bwMode="auto">
              <a:xfrm>
                <a:off x="7343776" y="1785938"/>
                <a:ext cx="7938" cy="11113"/>
              </a:xfrm>
              <a:custGeom>
                <a:avLst/>
                <a:gdLst>
                  <a:gd name="T0" fmla="*/ 5 w 5"/>
                  <a:gd name="T1" fmla="*/ 2 h 7"/>
                  <a:gd name="T2" fmla="*/ 5 w 5"/>
                  <a:gd name="T3" fmla="*/ 3 h 7"/>
                  <a:gd name="T4" fmla="*/ 3 w 5"/>
                  <a:gd name="T5" fmla="*/ 3 h 7"/>
                  <a:gd name="T6" fmla="*/ 5 w 5"/>
                  <a:gd name="T7" fmla="*/ 3 h 7"/>
                  <a:gd name="T8" fmla="*/ 5 w 5"/>
                  <a:gd name="T9" fmla="*/ 5 h 7"/>
                  <a:gd name="T10" fmla="*/ 3 w 5"/>
                  <a:gd name="T11" fmla="*/ 7 h 7"/>
                  <a:gd name="T12" fmla="*/ 2 w 5"/>
                  <a:gd name="T13" fmla="*/ 7 h 7"/>
                  <a:gd name="T14" fmla="*/ 0 w 5"/>
                  <a:gd name="T15" fmla="*/ 7 h 7"/>
                  <a:gd name="T16" fmla="*/ 0 w 5"/>
                  <a:gd name="T17" fmla="*/ 5 h 7"/>
                  <a:gd name="T18" fmla="*/ 2 w 5"/>
                  <a:gd name="T19" fmla="*/ 2 h 7"/>
                  <a:gd name="T20" fmla="*/ 3 w 5"/>
                  <a:gd name="T21" fmla="*/ 0 h 7"/>
                  <a:gd name="T22" fmla="*/ 5 w 5"/>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5" y="2"/>
                    </a:moveTo>
                    <a:lnTo>
                      <a:pt x="5" y="3"/>
                    </a:lnTo>
                    <a:lnTo>
                      <a:pt x="3" y="3"/>
                    </a:lnTo>
                    <a:lnTo>
                      <a:pt x="5" y="3"/>
                    </a:lnTo>
                    <a:lnTo>
                      <a:pt x="5" y="5"/>
                    </a:lnTo>
                    <a:lnTo>
                      <a:pt x="3" y="7"/>
                    </a:lnTo>
                    <a:lnTo>
                      <a:pt x="2" y="7"/>
                    </a:lnTo>
                    <a:lnTo>
                      <a:pt x="0" y="7"/>
                    </a:lnTo>
                    <a:lnTo>
                      <a:pt x="0" y="5"/>
                    </a:lnTo>
                    <a:lnTo>
                      <a:pt x="2" y="2"/>
                    </a:lnTo>
                    <a:lnTo>
                      <a:pt x="3" y="0"/>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Freeform 315"/>
              <p:cNvSpPr>
                <a:spLocks/>
              </p:cNvSpPr>
              <p:nvPr/>
            </p:nvSpPr>
            <p:spPr bwMode="auto">
              <a:xfrm>
                <a:off x="7351713" y="1766888"/>
                <a:ext cx="11113" cy="15875"/>
              </a:xfrm>
              <a:custGeom>
                <a:avLst/>
                <a:gdLst>
                  <a:gd name="T0" fmla="*/ 7 w 7"/>
                  <a:gd name="T1" fmla="*/ 10 h 10"/>
                  <a:gd name="T2" fmla="*/ 5 w 7"/>
                  <a:gd name="T3" fmla="*/ 10 h 10"/>
                  <a:gd name="T4" fmla="*/ 3 w 7"/>
                  <a:gd name="T5" fmla="*/ 8 h 10"/>
                  <a:gd name="T6" fmla="*/ 2 w 7"/>
                  <a:gd name="T7" fmla="*/ 7 h 10"/>
                  <a:gd name="T8" fmla="*/ 2 w 7"/>
                  <a:gd name="T9" fmla="*/ 5 h 10"/>
                  <a:gd name="T10" fmla="*/ 0 w 7"/>
                  <a:gd name="T11" fmla="*/ 2 h 10"/>
                  <a:gd name="T12" fmla="*/ 0 w 7"/>
                  <a:gd name="T13" fmla="*/ 0 h 10"/>
                  <a:gd name="T14" fmla="*/ 2 w 7"/>
                  <a:gd name="T15" fmla="*/ 0 h 10"/>
                  <a:gd name="T16" fmla="*/ 5 w 7"/>
                  <a:gd name="T17" fmla="*/ 0 h 10"/>
                  <a:gd name="T18" fmla="*/ 7 w 7"/>
                  <a:gd name="T19" fmla="*/ 2 h 10"/>
                  <a:gd name="T20" fmla="*/ 7 w 7"/>
                  <a:gd name="T21" fmla="*/ 3 h 10"/>
                  <a:gd name="T22" fmla="*/ 7 w 7"/>
                  <a:gd name="T23" fmla="*/ 5 h 10"/>
                  <a:gd name="T24" fmla="*/ 7 w 7"/>
                  <a:gd name="T25" fmla="*/ 7 h 10"/>
                  <a:gd name="T26" fmla="*/ 7 w 7"/>
                  <a:gd name="T27" fmla="*/ 8 h 10"/>
                  <a:gd name="T28" fmla="*/ 7 w 7"/>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7" y="10"/>
                    </a:moveTo>
                    <a:lnTo>
                      <a:pt x="5" y="10"/>
                    </a:lnTo>
                    <a:lnTo>
                      <a:pt x="3" y="8"/>
                    </a:lnTo>
                    <a:lnTo>
                      <a:pt x="2" y="7"/>
                    </a:lnTo>
                    <a:lnTo>
                      <a:pt x="2" y="5"/>
                    </a:lnTo>
                    <a:lnTo>
                      <a:pt x="0" y="2"/>
                    </a:lnTo>
                    <a:lnTo>
                      <a:pt x="0" y="0"/>
                    </a:lnTo>
                    <a:lnTo>
                      <a:pt x="2" y="0"/>
                    </a:lnTo>
                    <a:lnTo>
                      <a:pt x="5" y="0"/>
                    </a:lnTo>
                    <a:lnTo>
                      <a:pt x="7" y="2"/>
                    </a:lnTo>
                    <a:lnTo>
                      <a:pt x="7" y="3"/>
                    </a:lnTo>
                    <a:lnTo>
                      <a:pt x="7" y="5"/>
                    </a:lnTo>
                    <a:lnTo>
                      <a:pt x="7" y="7"/>
                    </a:lnTo>
                    <a:lnTo>
                      <a:pt x="7" y="8"/>
                    </a:lnTo>
                    <a:lnTo>
                      <a:pt x="7"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Freeform 316"/>
              <p:cNvSpPr>
                <a:spLocks/>
              </p:cNvSpPr>
              <p:nvPr/>
            </p:nvSpPr>
            <p:spPr bwMode="auto">
              <a:xfrm>
                <a:off x="7392988" y="1654175"/>
                <a:ext cx="15875" cy="31750"/>
              </a:xfrm>
              <a:custGeom>
                <a:avLst/>
                <a:gdLst>
                  <a:gd name="T0" fmla="*/ 3 w 10"/>
                  <a:gd name="T1" fmla="*/ 0 h 20"/>
                  <a:gd name="T2" fmla="*/ 5 w 10"/>
                  <a:gd name="T3" fmla="*/ 0 h 20"/>
                  <a:gd name="T4" fmla="*/ 6 w 10"/>
                  <a:gd name="T5" fmla="*/ 0 h 20"/>
                  <a:gd name="T6" fmla="*/ 6 w 10"/>
                  <a:gd name="T7" fmla="*/ 2 h 20"/>
                  <a:gd name="T8" fmla="*/ 6 w 10"/>
                  <a:gd name="T9" fmla="*/ 0 h 20"/>
                  <a:gd name="T10" fmla="*/ 5 w 10"/>
                  <a:gd name="T11" fmla="*/ 2 h 20"/>
                  <a:gd name="T12" fmla="*/ 6 w 10"/>
                  <a:gd name="T13" fmla="*/ 2 h 20"/>
                  <a:gd name="T14" fmla="*/ 6 w 10"/>
                  <a:gd name="T15" fmla="*/ 3 h 20"/>
                  <a:gd name="T16" fmla="*/ 8 w 10"/>
                  <a:gd name="T17" fmla="*/ 5 h 20"/>
                  <a:gd name="T18" fmla="*/ 8 w 10"/>
                  <a:gd name="T19" fmla="*/ 7 h 20"/>
                  <a:gd name="T20" fmla="*/ 6 w 10"/>
                  <a:gd name="T21" fmla="*/ 7 h 20"/>
                  <a:gd name="T22" fmla="*/ 6 w 10"/>
                  <a:gd name="T23" fmla="*/ 8 h 20"/>
                  <a:gd name="T24" fmla="*/ 8 w 10"/>
                  <a:gd name="T25" fmla="*/ 8 h 20"/>
                  <a:gd name="T26" fmla="*/ 8 w 10"/>
                  <a:gd name="T27" fmla="*/ 10 h 20"/>
                  <a:gd name="T28" fmla="*/ 8 w 10"/>
                  <a:gd name="T29" fmla="*/ 12 h 20"/>
                  <a:gd name="T30" fmla="*/ 10 w 10"/>
                  <a:gd name="T31" fmla="*/ 15 h 20"/>
                  <a:gd name="T32" fmla="*/ 8 w 10"/>
                  <a:gd name="T33" fmla="*/ 17 h 20"/>
                  <a:gd name="T34" fmla="*/ 8 w 10"/>
                  <a:gd name="T35" fmla="*/ 18 h 20"/>
                  <a:gd name="T36" fmla="*/ 6 w 10"/>
                  <a:gd name="T37" fmla="*/ 18 h 20"/>
                  <a:gd name="T38" fmla="*/ 6 w 10"/>
                  <a:gd name="T39" fmla="*/ 20 h 20"/>
                  <a:gd name="T40" fmla="*/ 5 w 10"/>
                  <a:gd name="T41" fmla="*/ 20 h 20"/>
                  <a:gd name="T42" fmla="*/ 1 w 10"/>
                  <a:gd name="T43" fmla="*/ 20 h 20"/>
                  <a:gd name="T44" fmla="*/ 0 w 10"/>
                  <a:gd name="T45" fmla="*/ 20 h 20"/>
                  <a:gd name="T46" fmla="*/ 0 w 10"/>
                  <a:gd name="T47" fmla="*/ 18 h 20"/>
                  <a:gd name="T48" fmla="*/ 0 w 10"/>
                  <a:gd name="T49" fmla="*/ 15 h 20"/>
                  <a:gd name="T50" fmla="*/ 1 w 10"/>
                  <a:gd name="T51" fmla="*/ 15 h 20"/>
                  <a:gd name="T52" fmla="*/ 1 w 10"/>
                  <a:gd name="T53" fmla="*/ 13 h 20"/>
                  <a:gd name="T54" fmla="*/ 1 w 10"/>
                  <a:gd name="T55" fmla="*/ 12 h 20"/>
                  <a:gd name="T56" fmla="*/ 0 w 10"/>
                  <a:gd name="T57" fmla="*/ 12 h 20"/>
                  <a:gd name="T58" fmla="*/ 0 w 10"/>
                  <a:gd name="T59" fmla="*/ 8 h 20"/>
                  <a:gd name="T60" fmla="*/ 1 w 10"/>
                  <a:gd name="T61" fmla="*/ 7 h 20"/>
                  <a:gd name="T62" fmla="*/ 1 w 10"/>
                  <a:gd name="T63" fmla="*/ 5 h 20"/>
                  <a:gd name="T64" fmla="*/ 3 w 10"/>
                  <a:gd name="T65" fmla="*/ 3 h 20"/>
                  <a:gd name="T66" fmla="*/ 3 w 10"/>
                  <a:gd name="T67" fmla="*/ 2 h 20"/>
                  <a:gd name="T68" fmla="*/ 1 w 10"/>
                  <a:gd name="T69" fmla="*/ 0 h 20"/>
                  <a:gd name="T70" fmla="*/ 3 w 10"/>
                  <a:gd name="T7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20">
                    <a:moveTo>
                      <a:pt x="3" y="0"/>
                    </a:moveTo>
                    <a:lnTo>
                      <a:pt x="5" y="0"/>
                    </a:lnTo>
                    <a:lnTo>
                      <a:pt x="6" y="0"/>
                    </a:lnTo>
                    <a:lnTo>
                      <a:pt x="6" y="2"/>
                    </a:lnTo>
                    <a:lnTo>
                      <a:pt x="6" y="0"/>
                    </a:lnTo>
                    <a:lnTo>
                      <a:pt x="5" y="2"/>
                    </a:lnTo>
                    <a:lnTo>
                      <a:pt x="6" y="2"/>
                    </a:lnTo>
                    <a:lnTo>
                      <a:pt x="6" y="3"/>
                    </a:lnTo>
                    <a:lnTo>
                      <a:pt x="8" y="5"/>
                    </a:lnTo>
                    <a:lnTo>
                      <a:pt x="8" y="7"/>
                    </a:lnTo>
                    <a:lnTo>
                      <a:pt x="6" y="7"/>
                    </a:lnTo>
                    <a:lnTo>
                      <a:pt x="6" y="8"/>
                    </a:lnTo>
                    <a:lnTo>
                      <a:pt x="8" y="8"/>
                    </a:lnTo>
                    <a:lnTo>
                      <a:pt x="8" y="10"/>
                    </a:lnTo>
                    <a:lnTo>
                      <a:pt x="8" y="12"/>
                    </a:lnTo>
                    <a:lnTo>
                      <a:pt x="10" y="15"/>
                    </a:lnTo>
                    <a:lnTo>
                      <a:pt x="8" y="17"/>
                    </a:lnTo>
                    <a:lnTo>
                      <a:pt x="8" y="18"/>
                    </a:lnTo>
                    <a:lnTo>
                      <a:pt x="6" y="18"/>
                    </a:lnTo>
                    <a:lnTo>
                      <a:pt x="6" y="20"/>
                    </a:lnTo>
                    <a:lnTo>
                      <a:pt x="5" y="20"/>
                    </a:lnTo>
                    <a:lnTo>
                      <a:pt x="1" y="20"/>
                    </a:lnTo>
                    <a:lnTo>
                      <a:pt x="0" y="20"/>
                    </a:lnTo>
                    <a:lnTo>
                      <a:pt x="0" y="18"/>
                    </a:lnTo>
                    <a:lnTo>
                      <a:pt x="0" y="15"/>
                    </a:lnTo>
                    <a:lnTo>
                      <a:pt x="1" y="15"/>
                    </a:lnTo>
                    <a:lnTo>
                      <a:pt x="1" y="13"/>
                    </a:lnTo>
                    <a:lnTo>
                      <a:pt x="1" y="12"/>
                    </a:lnTo>
                    <a:lnTo>
                      <a:pt x="0" y="12"/>
                    </a:lnTo>
                    <a:lnTo>
                      <a:pt x="0" y="8"/>
                    </a:lnTo>
                    <a:lnTo>
                      <a:pt x="1" y="7"/>
                    </a:lnTo>
                    <a:lnTo>
                      <a:pt x="1" y="5"/>
                    </a:lnTo>
                    <a:lnTo>
                      <a:pt x="3" y="3"/>
                    </a:lnTo>
                    <a:lnTo>
                      <a:pt x="3" y="2"/>
                    </a:lnTo>
                    <a:lnTo>
                      <a:pt x="1"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Freeform 317"/>
              <p:cNvSpPr>
                <a:spLocks/>
              </p:cNvSpPr>
              <p:nvPr/>
            </p:nvSpPr>
            <p:spPr bwMode="auto">
              <a:xfrm>
                <a:off x="7321551" y="1638300"/>
                <a:ext cx="492125" cy="744538"/>
              </a:xfrm>
              <a:custGeom>
                <a:avLst/>
                <a:gdLst>
                  <a:gd name="T0" fmla="*/ 126 w 310"/>
                  <a:gd name="T1" fmla="*/ 12 h 469"/>
                  <a:gd name="T2" fmla="*/ 151 w 310"/>
                  <a:gd name="T3" fmla="*/ 23 h 469"/>
                  <a:gd name="T4" fmla="*/ 172 w 310"/>
                  <a:gd name="T5" fmla="*/ 32 h 469"/>
                  <a:gd name="T6" fmla="*/ 195 w 310"/>
                  <a:gd name="T7" fmla="*/ 39 h 469"/>
                  <a:gd name="T8" fmla="*/ 207 w 310"/>
                  <a:gd name="T9" fmla="*/ 52 h 469"/>
                  <a:gd name="T10" fmla="*/ 217 w 310"/>
                  <a:gd name="T11" fmla="*/ 72 h 469"/>
                  <a:gd name="T12" fmla="*/ 205 w 310"/>
                  <a:gd name="T13" fmla="*/ 83 h 469"/>
                  <a:gd name="T14" fmla="*/ 219 w 310"/>
                  <a:gd name="T15" fmla="*/ 96 h 469"/>
                  <a:gd name="T16" fmla="*/ 221 w 310"/>
                  <a:gd name="T17" fmla="*/ 115 h 469"/>
                  <a:gd name="T18" fmla="*/ 222 w 310"/>
                  <a:gd name="T19" fmla="*/ 142 h 469"/>
                  <a:gd name="T20" fmla="*/ 216 w 310"/>
                  <a:gd name="T21" fmla="*/ 157 h 469"/>
                  <a:gd name="T22" fmla="*/ 211 w 310"/>
                  <a:gd name="T23" fmla="*/ 179 h 469"/>
                  <a:gd name="T24" fmla="*/ 194 w 310"/>
                  <a:gd name="T25" fmla="*/ 193 h 469"/>
                  <a:gd name="T26" fmla="*/ 187 w 310"/>
                  <a:gd name="T27" fmla="*/ 222 h 469"/>
                  <a:gd name="T28" fmla="*/ 211 w 310"/>
                  <a:gd name="T29" fmla="*/ 235 h 469"/>
                  <a:gd name="T30" fmla="*/ 224 w 310"/>
                  <a:gd name="T31" fmla="*/ 211 h 469"/>
                  <a:gd name="T32" fmla="*/ 234 w 310"/>
                  <a:gd name="T33" fmla="*/ 191 h 469"/>
                  <a:gd name="T34" fmla="*/ 251 w 310"/>
                  <a:gd name="T35" fmla="*/ 179 h 469"/>
                  <a:gd name="T36" fmla="*/ 271 w 310"/>
                  <a:gd name="T37" fmla="*/ 184 h 469"/>
                  <a:gd name="T38" fmla="*/ 285 w 310"/>
                  <a:gd name="T39" fmla="*/ 218 h 469"/>
                  <a:gd name="T40" fmla="*/ 297 w 310"/>
                  <a:gd name="T41" fmla="*/ 255 h 469"/>
                  <a:gd name="T42" fmla="*/ 307 w 310"/>
                  <a:gd name="T43" fmla="*/ 284 h 469"/>
                  <a:gd name="T44" fmla="*/ 299 w 310"/>
                  <a:gd name="T45" fmla="*/ 347 h 469"/>
                  <a:gd name="T46" fmla="*/ 299 w 310"/>
                  <a:gd name="T47" fmla="*/ 333 h 469"/>
                  <a:gd name="T48" fmla="*/ 287 w 310"/>
                  <a:gd name="T49" fmla="*/ 335 h 469"/>
                  <a:gd name="T50" fmla="*/ 285 w 310"/>
                  <a:gd name="T51" fmla="*/ 345 h 469"/>
                  <a:gd name="T52" fmla="*/ 273 w 310"/>
                  <a:gd name="T53" fmla="*/ 374 h 469"/>
                  <a:gd name="T54" fmla="*/ 270 w 310"/>
                  <a:gd name="T55" fmla="*/ 410 h 469"/>
                  <a:gd name="T56" fmla="*/ 260 w 310"/>
                  <a:gd name="T57" fmla="*/ 425 h 469"/>
                  <a:gd name="T58" fmla="*/ 255 w 310"/>
                  <a:gd name="T59" fmla="*/ 442 h 469"/>
                  <a:gd name="T60" fmla="*/ 182 w 310"/>
                  <a:gd name="T61" fmla="*/ 455 h 469"/>
                  <a:gd name="T62" fmla="*/ 119 w 310"/>
                  <a:gd name="T63" fmla="*/ 457 h 469"/>
                  <a:gd name="T64" fmla="*/ 83 w 310"/>
                  <a:gd name="T65" fmla="*/ 460 h 469"/>
                  <a:gd name="T66" fmla="*/ 16 w 310"/>
                  <a:gd name="T67" fmla="*/ 467 h 469"/>
                  <a:gd name="T68" fmla="*/ 16 w 310"/>
                  <a:gd name="T69" fmla="*/ 454 h 469"/>
                  <a:gd name="T70" fmla="*/ 22 w 310"/>
                  <a:gd name="T71" fmla="*/ 432 h 469"/>
                  <a:gd name="T72" fmla="*/ 34 w 310"/>
                  <a:gd name="T73" fmla="*/ 403 h 469"/>
                  <a:gd name="T74" fmla="*/ 38 w 310"/>
                  <a:gd name="T75" fmla="*/ 362 h 469"/>
                  <a:gd name="T76" fmla="*/ 31 w 310"/>
                  <a:gd name="T77" fmla="*/ 318 h 469"/>
                  <a:gd name="T78" fmla="*/ 16 w 310"/>
                  <a:gd name="T79" fmla="*/ 289 h 469"/>
                  <a:gd name="T80" fmla="*/ 4 w 310"/>
                  <a:gd name="T81" fmla="*/ 261 h 469"/>
                  <a:gd name="T82" fmla="*/ 9 w 310"/>
                  <a:gd name="T83" fmla="*/ 237 h 469"/>
                  <a:gd name="T84" fmla="*/ 4 w 310"/>
                  <a:gd name="T85" fmla="*/ 215 h 469"/>
                  <a:gd name="T86" fmla="*/ 7 w 310"/>
                  <a:gd name="T87" fmla="*/ 194 h 469"/>
                  <a:gd name="T88" fmla="*/ 14 w 310"/>
                  <a:gd name="T89" fmla="*/ 167 h 469"/>
                  <a:gd name="T90" fmla="*/ 12 w 310"/>
                  <a:gd name="T91" fmla="*/ 140 h 469"/>
                  <a:gd name="T92" fmla="*/ 22 w 310"/>
                  <a:gd name="T93" fmla="*/ 117 h 469"/>
                  <a:gd name="T94" fmla="*/ 31 w 310"/>
                  <a:gd name="T95" fmla="*/ 101 h 469"/>
                  <a:gd name="T96" fmla="*/ 43 w 310"/>
                  <a:gd name="T97" fmla="*/ 89 h 469"/>
                  <a:gd name="T98" fmla="*/ 56 w 310"/>
                  <a:gd name="T99" fmla="*/ 72 h 469"/>
                  <a:gd name="T100" fmla="*/ 53 w 310"/>
                  <a:gd name="T101" fmla="*/ 93 h 469"/>
                  <a:gd name="T102" fmla="*/ 53 w 310"/>
                  <a:gd name="T103" fmla="*/ 120 h 469"/>
                  <a:gd name="T104" fmla="*/ 60 w 310"/>
                  <a:gd name="T105" fmla="*/ 103 h 469"/>
                  <a:gd name="T106" fmla="*/ 63 w 310"/>
                  <a:gd name="T107" fmla="*/ 110 h 469"/>
                  <a:gd name="T108" fmla="*/ 63 w 310"/>
                  <a:gd name="T109" fmla="*/ 118 h 469"/>
                  <a:gd name="T110" fmla="*/ 68 w 310"/>
                  <a:gd name="T111" fmla="*/ 81 h 469"/>
                  <a:gd name="T112" fmla="*/ 73 w 310"/>
                  <a:gd name="T113" fmla="*/ 56 h 469"/>
                  <a:gd name="T114" fmla="*/ 97 w 310"/>
                  <a:gd name="T115" fmla="*/ 44 h 469"/>
                  <a:gd name="T116" fmla="*/ 82 w 310"/>
                  <a:gd name="T117" fmla="*/ 32 h 469"/>
                  <a:gd name="T118" fmla="*/ 87 w 310"/>
                  <a:gd name="T119" fmla="*/ 17 h 469"/>
                  <a:gd name="T120" fmla="*/ 97 w 310"/>
                  <a:gd name="T121" fmla="*/ 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469">
                    <a:moveTo>
                      <a:pt x="102" y="0"/>
                    </a:moveTo>
                    <a:lnTo>
                      <a:pt x="104" y="1"/>
                    </a:lnTo>
                    <a:lnTo>
                      <a:pt x="104" y="0"/>
                    </a:lnTo>
                    <a:lnTo>
                      <a:pt x="105" y="0"/>
                    </a:lnTo>
                    <a:lnTo>
                      <a:pt x="105" y="1"/>
                    </a:lnTo>
                    <a:lnTo>
                      <a:pt x="109" y="3"/>
                    </a:lnTo>
                    <a:lnTo>
                      <a:pt x="111" y="5"/>
                    </a:lnTo>
                    <a:lnTo>
                      <a:pt x="114" y="6"/>
                    </a:lnTo>
                    <a:lnTo>
                      <a:pt x="116" y="6"/>
                    </a:lnTo>
                    <a:lnTo>
                      <a:pt x="117" y="8"/>
                    </a:lnTo>
                    <a:lnTo>
                      <a:pt x="119" y="10"/>
                    </a:lnTo>
                    <a:lnTo>
                      <a:pt x="126" y="13"/>
                    </a:lnTo>
                    <a:lnTo>
                      <a:pt x="126" y="12"/>
                    </a:lnTo>
                    <a:lnTo>
                      <a:pt x="128" y="12"/>
                    </a:lnTo>
                    <a:lnTo>
                      <a:pt x="128" y="10"/>
                    </a:lnTo>
                    <a:lnTo>
                      <a:pt x="129" y="12"/>
                    </a:lnTo>
                    <a:lnTo>
                      <a:pt x="131" y="12"/>
                    </a:lnTo>
                    <a:lnTo>
                      <a:pt x="134" y="10"/>
                    </a:lnTo>
                    <a:lnTo>
                      <a:pt x="138" y="12"/>
                    </a:lnTo>
                    <a:lnTo>
                      <a:pt x="143" y="13"/>
                    </a:lnTo>
                    <a:lnTo>
                      <a:pt x="144" y="13"/>
                    </a:lnTo>
                    <a:lnTo>
                      <a:pt x="144" y="15"/>
                    </a:lnTo>
                    <a:lnTo>
                      <a:pt x="148" y="18"/>
                    </a:lnTo>
                    <a:lnTo>
                      <a:pt x="150" y="20"/>
                    </a:lnTo>
                    <a:lnTo>
                      <a:pt x="150" y="22"/>
                    </a:lnTo>
                    <a:lnTo>
                      <a:pt x="151" y="23"/>
                    </a:lnTo>
                    <a:lnTo>
                      <a:pt x="151" y="25"/>
                    </a:lnTo>
                    <a:lnTo>
                      <a:pt x="151" y="27"/>
                    </a:lnTo>
                    <a:lnTo>
                      <a:pt x="153" y="27"/>
                    </a:lnTo>
                    <a:lnTo>
                      <a:pt x="155" y="27"/>
                    </a:lnTo>
                    <a:lnTo>
                      <a:pt x="156" y="27"/>
                    </a:lnTo>
                    <a:lnTo>
                      <a:pt x="158" y="27"/>
                    </a:lnTo>
                    <a:lnTo>
                      <a:pt x="160" y="27"/>
                    </a:lnTo>
                    <a:lnTo>
                      <a:pt x="161" y="27"/>
                    </a:lnTo>
                    <a:lnTo>
                      <a:pt x="163" y="27"/>
                    </a:lnTo>
                    <a:lnTo>
                      <a:pt x="166" y="27"/>
                    </a:lnTo>
                    <a:lnTo>
                      <a:pt x="168" y="28"/>
                    </a:lnTo>
                    <a:lnTo>
                      <a:pt x="170" y="30"/>
                    </a:lnTo>
                    <a:lnTo>
                      <a:pt x="172" y="32"/>
                    </a:lnTo>
                    <a:lnTo>
                      <a:pt x="173" y="34"/>
                    </a:lnTo>
                    <a:lnTo>
                      <a:pt x="175" y="34"/>
                    </a:lnTo>
                    <a:lnTo>
                      <a:pt x="177" y="34"/>
                    </a:lnTo>
                    <a:lnTo>
                      <a:pt x="178" y="34"/>
                    </a:lnTo>
                    <a:lnTo>
                      <a:pt x="180" y="34"/>
                    </a:lnTo>
                    <a:lnTo>
                      <a:pt x="182" y="35"/>
                    </a:lnTo>
                    <a:lnTo>
                      <a:pt x="183" y="35"/>
                    </a:lnTo>
                    <a:lnTo>
                      <a:pt x="187" y="37"/>
                    </a:lnTo>
                    <a:lnTo>
                      <a:pt x="190" y="39"/>
                    </a:lnTo>
                    <a:lnTo>
                      <a:pt x="192" y="39"/>
                    </a:lnTo>
                    <a:lnTo>
                      <a:pt x="194" y="39"/>
                    </a:lnTo>
                    <a:lnTo>
                      <a:pt x="194" y="37"/>
                    </a:lnTo>
                    <a:lnTo>
                      <a:pt x="195" y="39"/>
                    </a:lnTo>
                    <a:lnTo>
                      <a:pt x="197" y="37"/>
                    </a:lnTo>
                    <a:lnTo>
                      <a:pt x="199" y="39"/>
                    </a:lnTo>
                    <a:lnTo>
                      <a:pt x="199" y="40"/>
                    </a:lnTo>
                    <a:lnTo>
                      <a:pt x="200" y="42"/>
                    </a:lnTo>
                    <a:lnTo>
                      <a:pt x="202" y="42"/>
                    </a:lnTo>
                    <a:lnTo>
                      <a:pt x="202" y="44"/>
                    </a:lnTo>
                    <a:lnTo>
                      <a:pt x="204" y="45"/>
                    </a:lnTo>
                    <a:lnTo>
                      <a:pt x="205" y="45"/>
                    </a:lnTo>
                    <a:lnTo>
                      <a:pt x="205" y="47"/>
                    </a:lnTo>
                    <a:lnTo>
                      <a:pt x="204" y="49"/>
                    </a:lnTo>
                    <a:lnTo>
                      <a:pt x="204" y="50"/>
                    </a:lnTo>
                    <a:lnTo>
                      <a:pt x="205" y="50"/>
                    </a:lnTo>
                    <a:lnTo>
                      <a:pt x="207" y="52"/>
                    </a:lnTo>
                    <a:lnTo>
                      <a:pt x="207" y="54"/>
                    </a:lnTo>
                    <a:lnTo>
                      <a:pt x="209" y="56"/>
                    </a:lnTo>
                    <a:lnTo>
                      <a:pt x="209" y="57"/>
                    </a:lnTo>
                    <a:lnTo>
                      <a:pt x="211" y="57"/>
                    </a:lnTo>
                    <a:lnTo>
                      <a:pt x="211" y="59"/>
                    </a:lnTo>
                    <a:lnTo>
                      <a:pt x="212" y="59"/>
                    </a:lnTo>
                    <a:lnTo>
                      <a:pt x="212" y="61"/>
                    </a:lnTo>
                    <a:lnTo>
                      <a:pt x="214" y="64"/>
                    </a:lnTo>
                    <a:lnTo>
                      <a:pt x="214" y="66"/>
                    </a:lnTo>
                    <a:lnTo>
                      <a:pt x="216" y="67"/>
                    </a:lnTo>
                    <a:lnTo>
                      <a:pt x="216" y="71"/>
                    </a:lnTo>
                    <a:lnTo>
                      <a:pt x="217" y="71"/>
                    </a:lnTo>
                    <a:lnTo>
                      <a:pt x="217" y="72"/>
                    </a:lnTo>
                    <a:lnTo>
                      <a:pt x="216" y="72"/>
                    </a:lnTo>
                    <a:lnTo>
                      <a:pt x="212" y="71"/>
                    </a:lnTo>
                    <a:lnTo>
                      <a:pt x="211" y="71"/>
                    </a:lnTo>
                    <a:lnTo>
                      <a:pt x="211" y="69"/>
                    </a:lnTo>
                    <a:lnTo>
                      <a:pt x="207" y="69"/>
                    </a:lnTo>
                    <a:lnTo>
                      <a:pt x="205" y="71"/>
                    </a:lnTo>
                    <a:lnTo>
                      <a:pt x="204" y="72"/>
                    </a:lnTo>
                    <a:lnTo>
                      <a:pt x="205" y="74"/>
                    </a:lnTo>
                    <a:lnTo>
                      <a:pt x="205" y="76"/>
                    </a:lnTo>
                    <a:lnTo>
                      <a:pt x="207" y="76"/>
                    </a:lnTo>
                    <a:lnTo>
                      <a:pt x="205" y="76"/>
                    </a:lnTo>
                    <a:lnTo>
                      <a:pt x="205" y="78"/>
                    </a:lnTo>
                    <a:lnTo>
                      <a:pt x="205" y="83"/>
                    </a:lnTo>
                    <a:lnTo>
                      <a:pt x="207" y="83"/>
                    </a:lnTo>
                    <a:lnTo>
                      <a:pt x="207" y="84"/>
                    </a:lnTo>
                    <a:lnTo>
                      <a:pt x="209" y="86"/>
                    </a:lnTo>
                    <a:lnTo>
                      <a:pt x="211" y="86"/>
                    </a:lnTo>
                    <a:lnTo>
                      <a:pt x="211" y="88"/>
                    </a:lnTo>
                    <a:lnTo>
                      <a:pt x="214" y="88"/>
                    </a:lnTo>
                    <a:lnTo>
                      <a:pt x="216" y="89"/>
                    </a:lnTo>
                    <a:lnTo>
                      <a:pt x="216" y="91"/>
                    </a:lnTo>
                    <a:lnTo>
                      <a:pt x="216" y="93"/>
                    </a:lnTo>
                    <a:lnTo>
                      <a:pt x="217" y="93"/>
                    </a:lnTo>
                    <a:lnTo>
                      <a:pt x="217" y="95"/>
                    </a:lnTo>
                    <a:lnTo>
                      <a:pt x="219" y="95"/>
                    </a:lnTo>
                    <a:lnTo>
                      <a:pt x="219" y="96"/>
                    </a:lnTo>
                    <a:lnTo>
                      <a:pt x="219" y="98"/>
                    </a:lnTo>
                    <a:lnTo>
                      <a:pt x="219" y="100"/>
                    </a:lnTo>
                    <a:lnTo>
                      <a:pt x="219" y="103"/>
                    </a:lnTo>
                    <a:lnTo>
                      <a:pt x="219" y="105"/>
                    </a:lnTo>
                    <a:lnTo>
                      <a:pt x="221" y="105"/>
                    </a:lnTo>
                    <a:lnTo>
                      <a:pt x="221" y="106"/>
                    </a:lnTo>
                    <a:lnTo>
                      <a:pt x="222" y="106"/>
                    </a:lnTo>
                    <a:lnTo>
                      <a:pt x="222" y="108"/>
                    </a:lnTo>
                    <a:lnTo>
                      <a:pt x="222" y="110"/>
                    </a:lnTo>
                    <a:lnTo>
                      <a:pt x="222" y="111"/>
                    </a:lnTo>
                    <a:lnTo>
                      <a:pt x="222" y="113"/>
                    </a:lnTo>
                    <a:lnTo>
                      <a:pt x="222" y="115"/>
                    </a:lnTo>
                    <a:lnTo>
                      <a:pt x="221" y="115"/>
                    </a:lnTo>
                    <a:lnTo>
                      <a:pt x="221" y="117"/>
                    </a:lnTo>
                    <a:lnTo>
                      <a:pt x="221" y="118"/>
                    </a:lnTo>
                    <a:lnTo>
                      <a:pt x="221" y="120"/>
                    </a:lnTo>
                    <a:lnTo>
                      <a:pt x="221" y="122"/>
                    </a:lnTo>
                    <a:lnTo>
                      <a:pt x="221" y="123"/>
                    </a:lnTo>
                    <a:lnTo>
                      <a:pt x="221" y="125"/>
                    </a:lnTo>
                    <a:lnTo>
                      <a:pt x="222" y="127"/>
                    </a:lnTo>
                    <a:lnTo>
                      <a:pt x="222" y="128"/>
                    </a:lnTo>
                    <a:lnTo>
                      <a:pt x="222" y="130"/>
                    </a:lnTo>
                    <a:lnTo>
                      <a:pt x="222" y="133"/>
                    </a:lnTo>
                    <a:lnTo>
                      <a:pt x="222" y="139"/>
                    </a:lnTo>
                    <a:lnTo>
                      <a:pt x="222" y="140"/>
                    </a:lnTo>
                    <a:lnTo>
                      <a:pt x="222" y="142"/>
                    </a:lnTo>
                    <a:lnTo>
                      <a:pt x="222" y="145"/>
                    </a:lnTo>
                    <a:lnTo>
                      <a:pt x="222" y="147"/>
                    </a:lnTo>
                    <a:lnTo>
                      <a:pt x="224" y="149"/>
                    </a:lnTo>
                    <a:lnTo>
                      <a:pt x="222" y="150"/>
                    </a:lnTo>
                    <a:lnTo>
                      <a:pt x="221" y="150"/>
                    </a:lnTo>
                    <a:lnTo>
                      <a:pt x="221" y="152"/>
                    </a:lnTo>
                    <a:lnTo>
                      <a:pt x="219" y="154"/>
                    </a:lnTo>
                    <a:lnTo>
                      <a:pt x="219" y="156"/>
                    </a:lnTo>
                    <a:lnTo>
                      <a:pt x="217" y="156"/>
                    </a:lnTo>
                    <a:lnTo>
                      <a:pt x="217" y="157"/>
                    </a:lnTo>
                    <a:lnTo>
                      <a:pt x="217" y="159"/>
                    </a:lnTo>
                    <a:lnTo>
                      <a:pt x="216" y="159"/>
                    </a:lnTo>
                    <a:lnTo>
                      <a:pt x="216" y="157"/>
                    </a:lnTo>
                    <a:lnTo>
                      <a:pt x="214" y="157"/>
                    </a:lnTo>
                    <a:lnTo>
                      <a:pt x="212" y="159"/>
                    </a:lnTo>
                    <a:lnTo>
                      <a:pt x="211" y="161"/>
                    </a:lnTo>
                    <a:lnTo>
                      <a:pt x="211" y="162"/>
                    </a:lnTo>
                    <a:lnTo>
                      <a:pt x="209" y="164"/>
                    </a:lnTo>
                    <a:lnTo>
                      <a:pt x="209" y="166"/>
                    </a:lnTo>
                    <a:lnTo>
                      <a:pt x="211" y="167"/>
                    </a:lnTo>
                    <a:lnTo>
                      <a:pt x="209" y="171"/>
                    </a:lnTo>
                    <a:lnTo>
                      <a:pt x="209" y="172"/>
                    </a:lnTo>
                    <a:lnTo>
                      <a:pt x="209" y="174"/>
                    </a:lnTo>
                    <a:lnTo>
                      <a:pt x="209" y="176"/>
                    </a:lnTo>
                    <a:lnTo>
                      <a:pt x="211" y="176"/>
                    </a:lnTo>
                    <a:lnTo>
                      <a:pt x="211" y="179"/>
                    </a:lnTo>
                    <a:lnTo>
                      <a:pt x="209" y="181"/>
                    </a:lnTo>
                    <a:lnTo>
                      <a:pt x="209" y="183"/>
                    </a:lnTo>
                    <a:lnTo>
                      <a:pt x="209" y="184"/>
                    </a:lnTo>
                    <a:lnTo>
                      <a:pt x="207" y="184"/>
                    </a:lnTo>
                    <a:lnTo>
                      <a:pt x="205" y="184"/>
                    </a:lnTo>
                    <a:lnTo>
                      <a:pt x="204" y="186"/>
                    </a:lnTo>
                    <a:lnTo>
                      <a:pt x="202" y="189"/>
                    </a:lnTo>
                    <a:lnTo>
                      <a:pt x="204" y="191"/>
                    </a:lnTo>
                    <a:lnTo>
                      <a:pt x="202" y="193"/>
                    </a:lnTo>
                    <a:lnTo>
                      <a:pt x="199" y="193"/>
                    </a:lnTo>
                    <a:lnTo>
                      <a:pt x="197" y="193"/>
                    </a:lnTo>
                    <a:lnTo>
                      <a:pt x="195" y="193"/>
                    </a:lnTo>
                    <a:lnTo>
                      <a:pt x="194" y="193"/>
                    </a:lnTo>
                    <a:lnTo>
                      <a:pt x="192" y="194"/>
                    </a:lnTo>
                    <a:lnTo>
                      <a:pt x="192" y="196"/>
                    </a:lnTo>
                    <a:lnTo>
                      <a:pt x="190" y="198"/>
                    </a:lnTo>
                    <a:lnTo>
                      <a:pt x="190" y="200"/>
                    </a:lnTo>
                    <a:lnTo>
                      <a:pt x="190" y="201"/>
                    </a:lnTo>
                    <a:lnTo>
                      <a:pt x="188" y="203"/>
                    </a:lnTo>
                    <a:lnTo>
                      <a:pt x="188" y="205"/>
                    </a:lnTo>
                    <a:lnTo>
                      <a:pt x="188" y="210"/>
                    </a:lnTo>
                    <a:lnTo>
                      <a:pt x="188" y="216"/>
                    </a:lnTo>
                    <a:lnTo>
                      <a:pt x="188" y="218"/>
                    </a:lnTo>
                    <a:lnTo>
                      <a:pt x="188" y="220"/>
                    </a:lnTo>
                    <a:lnTo>
                      <a:pt x="187" y="220"/>
                    </a:lnTo>
                    <a:lnTo>
                      <a:pt x="187" y="222"/>
                    </a:lnTo>
                    <a:lnTo>
                      <a:pt x="188" y="225"/>
                    </a:lnTo>
                    <a:lnTo>
                      <a:pt x="190" y="227"/>
                    </a:lnTo>
                    <a:lnTo>
                      <a:pt x="192" y="230"/>
                    </a:lnTo>
                    <a:lnTo>
                      <a:pt x="194" y="230"/>
                    </a:lnTo>
                    <a:lnTo>
                      <a:pt x="197" y="232"/>
                    </a:lnTo>
                    <a:lnTo>
                      <a:pt x="199" y="232"/>
                    </a:lnTo>
                    <a:lnTo>
                      <a:pt x="200" y="232"/>
                    </a:lnTo>
                    <a:lnTo>
                      <a:pt x="202" y="233"/>
                    </a:lnTo>
                    <a:lnTo>
                      <a:pt x="205" y="233"/>
                    </a:lnTo>
                    <a:lnTo>
                      <a:pt x="207" y="237"/>
                    </a:lnTo>
                    <a:lnTo>
                      <a:pt x="209" y="237"/>
                    </a:lnTo>
                    <a:lnTo>
                      <a:pt x="211" y="237"/>
                    </a:lnTo>
                    <a:lnTo>
                      <a:pt x="211" y="235"/>
                    </a:lnTo>
                    <a:lnTo>
                      <a:pt x="214" y="232"/>
                    </a:lnTo>
                    <a:lnTo>
                      <a:pt x="216" y="230"/>
                    </a:lnTo>
                    <a:lnTo>
                      <a:pt x="217" y="225"/>
                    </a:lnTo>
                    <a:lnTo>
                      <a:pt x="217" y="223"/>
                    </a:lnTo>
                    <a:lnTo>
                      <a:pt x="217" y="222"/>
                    </a:lnTo>
                    <a:lnTo>
                      <a:pt x="219" y="222"/>
                    </a:lnTo>
                    <a:lnTo>
                      <a:pt x="221" y="222"/>
                    </a:lnTo>
                    <a:lnTo>
                      <a:pt x="222" y="222"/>
                    </a:lnTo>
                    <a:lnTo>
                      <a:pt x="222" y="220"/>
                    </a:lnTo>
                    <a:lnTo>
                      <a:pt x="222" y="218"/>
                    </a:lnTo>
                    <a:lnTo>
                      <a:pt x="224" y="215"/>
                    </a:lnTo>
                    <a:lnTo>
                      <a:pt x="224" y="213"/>
                    </a:lnTo>
                    <a:lnTo>
                      <a:pt x="224" y="211"/>
                    </a:lnTo>
                    <a:lnTo>
                      <a:pt x="226" y="211"/>
                    </a:lnTo>
                    <a:lnTo>
                      <a:pt x="226" y="210"/>
                    </a:lnTo>
                    <a:lnTo>
                      <a:pt x="226" y="208"/>
                    </a:lnTo>
                    <a:lnTo>
                      <a:pt x="226" y="206"/>
                    </a:lnTo>
                    <a:lnTo>
                      <a:pt x="227" y="206"/>
                    </a:lnTo>
                    <a:lnTo>
                      <a:pt x="229" y="205"/>
                    </a:lnTo>
                    <a:lnTo>
                      <a:pt x="231" y="201"/>
                    </a:lnTo>
                    <a:lnTo>
                      <a:pt x="231" y="200"/>
                    </a:lnTo>
                    <a:lnTo>
                      <a:pt x="229" y="200"/>
                    </a:lnTo>
                    <a:lnTo>
                      <a:pt x="229" y="198"/>
                    </a:lnTo>
                    <a:lnTo>
                      <a:pt x="231" y="196"/>
                    </a:lnTo>
                    <a:lnTo>
                      <a:pt x="233" y="194"/>
                    </a:lnTo>
                    <a:lnTo>
                      <a:pt x="234" y="191"/>
                    </a:lnTo>
                    <a:lnTo>
                      <a:pt x="234" y="189"/>
                    </a:lnTo>
                    <a:lnTo>
                      <a:pt x="236" y="189"/>
                    </a:lnTo>
                    <a:lnTo>
                      <a:pt x="238" y="188"/>
                    </a:lnTo>
                    <a:lnTo>
                      <a:pt x="239" y="188"/>
                    </a:lnTo>
                    <a:lnTo>
                      <a:pt x="243" y="188"/>
                    </a:lnTo>
                    <a:lnTo>
                      <a:pt x="243" y="186"/>
                    </a:lnTo>
                    <a:lnTo>
                      <a:pt x="244" y="184"/>
                    </a:lnTo>
                    <a:lnTo>
                      <a:pt x="246" y="184"/>
                    </a:lnTo>
                    <a:lnTo>
                      <a:pt x="248" y="184"/>
                    </a:lnTo>
                    <a:lnTo>
                      <a:pt x="248" y="183"/>
                    </a:lnTo>
                    <a:lnTo>
                      <a:pt x="249" y="181"/>
                    </a:lnTo>
                    <a:lnTo>
                      <a:pt x="249" y="179"/>
                    </a:lnTo>
                    <a:lnTo>
                      <a:pt x="251" y="179"/>
                    </a:lnTo>
                    <a:lnTo>
                      <a:pt x="253" y="179"/>
                    </a:lnTo>
                    <a:lnTo>
                      <a:pt x="253" y="176"/>
                    </a:lnTo>
                    <a:lnTo>
                      <a:pt x="255" y="176"/>
                    </a:lnTo>
                    <a:lnTo>
                      <a:pt x="255" y="178"/>
                    </a:lnTo>
                    <a:lnTo>
                      <a:pt x="256" y="176"/>
                    </a:lnTo>
                    <a:lnTo>
                      <a:pt x="260" y="178"/>
                    </a:lnTo>
                    <a:lnTo>
                      <a:pt x="263" y="179"/>
                    </a:lnTo>
                    <a:lnTo>
                      <a:pt x="266" y="179"/>
                    </a:lnTo>
                    <a:lnTo>
                      <a:pt x="266" y="181"/>
                    </a:lnTo>
                    <a:lnTo>
                      <a:pt x="268" y="181"/>
                    </a:lnTo>
                    <a:lnTo>
                      <a:pt x="270" y="183"/>
                    </a:lnTo>
                    <a:lnTo>
                      <a:pt x="271" y="183"/>
                    </a:lnTo>
                    <a:lnTo>
                      <a:pt x="271" y="184"/>
                    </a:lnTo>
                    <a:lnTo>
                      <a:pt x="273" y="188"/>
                    </a:lnTo>
                    <a:lnTo>
                      <a:pt x="275" y="191"/>
                    </a:lnTo>
                    <a:lnTo>
                      <a:pt x="277" y="194"/>
                    </a:lnTo>
                    <a:lnTo>
                      <a:pt x="278" y="196"/>
                    </a:lnTo>
                    <a:lnTo>
                      <a:pt x="280" y="198"/>
                    </a:lnTo>
                    <a:lnTo>
                      <a:pt x="280" y="200"/>
                    </a:lnTo>
                    <a:lnTo>
                      <a:pt x="282" y="200"/>
                    </a:lnTo>
                    <a:lnTo>
                      <a:pt x="283" y="206"/>
                    </a:lnTo>
                    <a:lnTo>
                      <a:pt x="283" y="208"/>
                    </a:lnTo>
                    <a:lnTo>
                      <a:pt x="283" y="210"/>
                    </a:lnTo>
                    <a:lnTo>
                      <a:pt x="285" y="215"/>
                    </a:lnTo>
                    <a:lnTo>
                      <a:pt x="285" y="216"/>
                    </a:lnTo>
                    <a:lnTo>
                      <a:pt x="285" y="218"/>
                    </a:lnTo>
                    <a:lnTo>
                      <a:pt x="287" y="225"/>
                    </a:lnTo>
                    <a:lnTo>
                      <a:pt x="287" y="227"/>
                    </a:lnTo>
                    <a:lnTo>
                      <a:pt x="288" y="227"/>
                    </a:lnTo>
                    <a:lnTo>
                      <a:pt x="288" y="232"/>
                    </a:lnTo>
                    <a:lnTo>
                      <a:pt x="292" y="235"/>
                    </a:lnTo>
                    <a:lnTo>
                      <a:pt x="292" y="237"/>
                    </a:lnTo>
                    <a:lnTo>
                      <a:pt x="292" y="240"/>
                    </a:lnTo>
                    <a:lnTo>
                      <a:pt x="294" y="242"/>
                    </a:lnTo>
                    <a:lnTo>
                      <a:pt x="294" y="244"/>
                    </a:lnTo>
                    <a:lnTo>
                      <a:pt x="295" y="250"/>
                    </a:lnTo>
                    <a:lnTo>
                      <a:pt x="295" y="252"/>
                    </a:lnTo>
                    <a:lnTo>
                      <a:pt x="297" y="254"/>
                    </a:lnTo>
                    <a:lnTo>
                      <a:pt x="297" y="255"/>
                    </a:lnTo>
                    <a:lnTo>
                      <a:pt x="297" y="257"/>
                    </a:lnTo>
                    <a:lnTo>
                      <a:pt x="299" y="266"/>
                    </a:lnTo>
                    <a:lnTo>
                      <a:pt x="299" y="267"/>
                    </a:lnTo>
                    <a:lnTo>
                      <a:pt x="300" y="269"/>
                    </a:lnTo>
                    <a:lnTo>
                      <a:pt x="300" y="272"/>
                    </a:lnTo>
                    <a:lnTo>
                      <a:pt x="302" y="272"/>
                    </a:lnTo>
                    <a:lnTo>
                      <a:pt x="302" y="274"/>
                    </a:lnTo>
                    <a:lnTo>
                      <a:pt x="302" y="276"/>
                    </a:lnTo>
                    <a:lnTo>
                      <a:pt x="302" y="277"/>
                    </a:lnTo>
                    <a:lnTo>
                      <a:pt x="304" y="279"/>
                    </a:lnTo>
                    <a:lnTo>
                      <a:pt x="305" y="281"/>
                    </a:lnTo>
                    <a:lnTo>
                      <a:pt x="305" y="284"/>
                    </a:lnTo>
                    <a:lnTo>
                      <a:pt x="307" y="284"/>
                    </a:lnTo>
                    <a:lnTo>
                      <a:pt x="307" y="286"/>
                    </a:lnTo>
                    <a:lnTo>
                      <a:pt x="309" y="289"/>
                    </a:lnTo>
                    <a:lnTo>
                      <a:pt x="310" y="289"/>
                    </a:lnTo>
                    <a:lnTo>
                      <a:pt x="309" y="298"/>
                    </a:lnTo>
                    <a:lnTo>
                      <a:pt x="309" y="299"/>
                    </a:lnTo>
                    <a:lnTo>
                      <a:pt x="307" y="303"/>
                    </a:lnTo>
                    <a:lnTo>
                      <a:pt x="309" y="322"/>
                    </a:lnTo>
                    <a:lnTo>
                      <a:pt x="309" y="332"/>
                    </a:lnTo>
                    <a:lnTo>
                      <a:pt x="309" y="335"/>
                    </a:lnTo>
                    <a:lnTo>
                      <a:pt x="305" y="342"/>
                    </a:lnTo>
                    <a:lnTo>
                      <a:pt x="304" y="344"/>
                    </a:lnTo>
                    <a:lnTo>
                      <a:pt x="302" y="342"/>
                    </a:lnTo>
                    <a:lnTo>
                      <a:pt x="299" y="347"/>
                    </a:lnTo>
                    <a:lnTo>
                      <a:pt x="299" y="345"/>
                    </a:lnTo>
                    <a:lnTo>
                      <a:pt x="299" y="344"/>
                    </a:lnTo>
                    <a:lnTo>
                      <a:pt x="299" y="342"/>
                    </a:lnTo>
                    <a:lnTo>
                      <a:pt x="297" y="340"/>
                    </a:lnTo>
                    <a:lnTo>
                      <a:pt x="297" y="338"/>
                    </a:lnTo>
                    <a:lnTo>
                      <a:pt x="295" y="340"/>
                    </a:lnTo>
                    <a:lnTo>
                      <a:pt x="295" y="338"/>
                    </a:lnTo>
                    <a:lnTo>
                      <a:pt x="295" y="337"/>
                    </a:lnTo>
                    <a:lnTo>
                      <a:pt x="297" y="337"/>
                    </a:lnTo>
                    <a:lnTo>
                      <a:pt x="297" y="335"/>
                    </a:lnTo>
                    <a:lnTo>
                      <a:pt x="295" y="335"/>
                    </a:lnTo>
                    <a:lnTo>
                      <a:pt x="297" y="333"/>
                    </a:lnTo>
                    <a:lnTo>
                      <a:pt x="299" y="333"/>
                    </a:lnTo>
                    <a:lnTo>
                      <a:pt x="300" y="333"/>
                    </a:lnTo>
                    <a:lnTo>
                      <a:pt x="300" y="332"/>
                    </a:lnTo>
                    <a:lnTo>
                      <a:pt x="300" y="330"/>
                    </a:lnTo>
                    <a:lnTo>
                      <a:pt x="300" y="328"/>
                    </a:lnTo>
                    <a:lnTo>
                      <a:pt x="299" y="328"/>
                    </a:lnTo>
                    <a:lnTo>
                      <a:pt x="297" y="328"/>
                    </a:lnTo>
                    <a:lnTo>
                      <a:pt x="295" y="328"/>
                    </a:lnTo>
                    <a:lnTo>
                      <a:pt x="294" y="328"/>
                    </a:lnTo>
                    <a:lnTo>
                      <a:pt x="292" y="328"/>
                    </a:lnTo>
                    <a:lnTo>
                      <a:pt x="290" y="330"/>
                    </a:lnTo>
                    <a:lnTo>
                      <a:pt x="290" y="332"/>
                    </a:lnTo>
                    <a:lnTo>
                      <a:pt x="288" y="333"/>
                    </a:lnTo>
                    <a:lnTo>
                      <a:pt x="287" y="335"/>
                    </a:lnTo>
                    <a:lnTo>
                      <a:pt x="287" y="337"/>
                    </a:lnTo>
                    <a:lnTo>
                      <a:pt x="287" y="338"/>
                    </a:lnTo>
                    <a:lnTo>
                      <a:pt x="288" y="338"/>
                    </a:lnTo>
                    <a:lnTo>
                      <a:pt x="290" y="338"/>
                    </a:lnTo>
                    <a:lnTo>
                      <a:pt x="290" y="340"/>
                    </a:lnTo>
                    <a:lnTo>
                      <a:pt x="290" y="342"/>
                    </a:lnTo>
                    <a:lnTo>
                      <a:pt x="290" y="344"/>
                    </a:lnTo>
                    <a:lnTo>
                      <a:pt x="290" y="342"/>
                    </a:lnTo>
                    <a:lnTo>
                      <a:pt x="288" y="342"/>
                    </a:lnTo>
                    <a:lnTo>
                      <a:pt x="287" y="342"/>
                    </a:lnTo>
                    <a:lnTo>
                      <a:pt x="287" y="344"/>
                    </a:lnTo>
                    <a:lnTo>
                      <a:pt x="285" y="344"/>
                    </a:lnTo>
                    <a:lnTo>
                      <a:pt x="285" y="345"/>
                    </a:lnTo>
                    <a:lnTo>
                      <a:pt x="285" y="347"/>
                    </a:lnTo>
                    <a:lnTo>
                      <a:pt x="283" y="349"/>
                    </a:lnTo>
                    <a:lnTo>
                      <a:pt x="283" y="350"/>
                    </a:lnTo>
                    <a:lnTo>
                      <a:pt x="285" y="354"/>
                    </a:lnTo>
                    <a:lnTo>
                      <a:pt x="285" y="357"/>
                    </a:lnTo>
                    <a:lnTo>
                      <a:pt x="285" y="362"/>
                    </a:lnTo>
                    <a:lnTo>
                      <a:pt x="285" y="364"/>
                    </a:lnTo>
                    <a:lnTo>
                      <a:pt x="283" y="366"/>
                    </a:lnTo>
                    <a:lnTo>
                      <a:pt x="283" y="367"/>
                    </a:lnTo>
                    <a:lnTo>
                      <a:pt x="280" y="371"/>
                    </a:lnTo>
                    <a:lnTo>
                      <a:pt x="278" y="371"/>
                    </a:lnTo>
                    <a:lnTo>
                      <a:pt x="277" y="372"/>
                    </a:lnTo>
                    <a:lnTo>
                      <a:pt x="273" y="374"/>
                    </a:lnTo>
                    <a:lnTo>
                      <a:pt x="271" y="377"/>
                    </a:lnTo>
                    <a:lnTo>
                      <a:pt x="270" y="383"/>
                    </a:lnTo>
                    <a:lnTo>
                      <a:pt x="270" y="388"/>
                    </a:lnTo>
                    <a:lnTo>
                      <a:pt x="270" y="389"/>
                    </a:lnTo>
                    <a:lnTo>
                      <a:pt x="271" y="394"/>
                    </a:lnTo>
                    <a:lnTo>
                      <a:pt x="271" y="399"/>
                    </a:lnTo>
                    <a:lnTo>
                      <a:pt x="270" y="399"/>
                    </a:lnTo>
                    <a:lnTo>
                      <a:pt x="270" y="401"/>
                    </a:lnTo>
                    <a:lnTo>
                      <a:pt x="268" y="403"/>
                    </a:lnTo>
                    <a:lnTo>
                      <a:pt x="268" y="405"/>
                    </a:lnTo>
                    <a:lnTo>
                      <a:pt x="268" y="406"/>
                    </a:lnTo>
                    <a:lnTo>
                      <a:pt x="270" y="408"/>
                    </a:lnTo>
                    <a:lnTo>
                      <a:pt x="270" y="410"/>
                    </a:lnTo>
                    <a:lnTo>
                      <a:pt x="268" y="410"/>
                    </a:lnTo>
                    <a:lnTo>
                      <a:pt x="268" y="411"/>
                    </a:lnTo>
                    <a:lnTo>
                      <a:pt x="266" y="411"/>
                    </a:lnTo>
                    <a:lnTo>
                      <a:pt x="265" y="413"/>
                    </a:lnTo>
                    <a:lnTo>
                      <a:pt x="265" y="415"/>
                    </a:lnTo>
                    <a:lnTo>
                      <a:pt x="265" y="416"/>
                    </a:lnTo>
                    <a:lnTo>
                      <a:pt x="265" y="418"/>
                    </a:lnTo>
                    <a:lnTo>
                      <a:pt x="263" y="418"/>
                    </a:lnTo>
                    <a:lnTo>
                      <a:pt x="261" y="418"/>
                    </a:lnTo>
                    <a:lnTo>
                      <a:pt x="260" y="420"/>
                    </a:lnTo>
                    <a:lnTo>
                      <a:pt x="260" y="421"/>
                    </a:lnTo>
                    <a:lnTo>
                      <a:pt x="260" y="423"/>
                    </a:lnTo>
                    <a:lnTo>
                      <a:pt x="260" y="425"/>
                    </a:lnTo>
                    <a:lnTo>
                      <a:pt x="258" y="427"/>
                    </a:lnTo>
                    <a:lnTo>
                      <a:pt x="256" y="427"/>
                    </a:lnTo>
                    <a:lnTo>
                      <a:pt x="256" y="428"/>
                    </a:lnTo>
                    <a:lnTo>
                      <a:pt x="256" y="432"/>
                    </a:lnTo>
                    <a:lnTo>
                      <a:pt x="255" y="432"/>
                    </a:lnTo>
                    <a:lnTo>
                      <a:pt x="255" y="433"/>
                    </a:lnTo>
                    <a:lnTo>
                      <a:pt x="253" y="433"/>
                    </a:lnTo>
                    <a:lnTo>
                      <a:pt x="253" y="435"/>
                    </a:lnTo>
                    <a:lnTo>
                      <a:pt x="253" y="437"/>
                    </a:lnTo>
                    <a:lnTo>
                      <a:pt x="255" y="438"/>
                    </a:lnTo>
                    <a:lnTo>
                      <a:pt x="255" y="440"/>
                    </a:lnTo>
                    <a:lnTo>
                      <a:pt x="256" y="442"/>
                    </a:lnTo>
                    <a:lnTo>
                      <a:pt x="255" y="442"/>
                    </a:lnTo>
                    <a:lnTo>
                      <a:pt x="253" y="442"/>
                    </a:lnTo>
                    <a:lnTo>
                      <a:pt x="253" y="443"/>
                    </a:lnTo>
                    <a:lnTo>
                      <a:pt x="249" y="443"/>
                    </a:lnTo>
                    <a:lnTo>
                      <a:pt x="244" y="445"/>
                    </a:lnTo>
                    <a:lnTo>
                      <a:pt x="243" y="445"/>
                    </a:lnTo>
                    <a:lnTo>
                      <a:pt x="239" y="445"/>
                    </a:lnTo>
                    <a:lnTo>
                      <a:pt x="238" y="445"/>
                    </a:lnTo>
                    <a:lnTo>
                      <a:pt x="236" y="445"/>
                    </a:lnTo>
                    <a:lnTo>
                      <a:pt x="231" y="447"/>
                    </a:lnTo>
                    <a:lnTo>
                      <a:pt x="222" y="449"/>
                    </a:lnTo>
                    <a:lnTo>
                      <a:pt x="187" y="454"/>
                    </a:lnTo>
                    <a:lnTo>
                      <a:pt x="183" y="455"/>
                    </a:lnTo>
                    <a:lnTo>
                      <a:pt x="182" y="455"/>
                    </a:lnTo>
                    <a:lnTo>
                      <a:pt x="153" y="459"/>
                    </a:lnTo>
                    <a:lnTo>
                      <a:pt x="153" y="457"/>
                    </a:lnTo>
                    <a:lnTo>
                      <a:pt x="153" y="455"/>
                    </a:lnTo>
                    <a:lnTo>
                      <a:pt x="153" y="454"/>
                    </a:lnTo>
                    <a:lnTo>
                      <a:pt x="151" y="452"/>
                    </a:lnTo>
                    <a:lnTo>
                      <a:pt x="143" y="454"/>
                    </a:lnTo>
                    <a:lnTo>
                      <a:pt x="141" y="454"/>
                    </a:lnTo>
                    <a:lnTo>
                      <a:pt x="136" y="454"/>
                    </a:lnTo>
                    <a:lnTo>
                      <a:pt x="129" y="455"/>
                    </a:lnTo>
                    <a:lnTo>
                      <a:pt x="126" y="455"/>
                    </a:lnTo>
                    <a:lnTo>
                      <a:pt x="124" y="455"/>
                    </a:lnTo>
                    <a:lnTo>
                      <a:pt x="121" y="455"/>
                    </a:lnTo>
                    <a:lnTo>
                      <a:pt x="119" y="457"/>
                    </a:lnTo>
                    <a:lnTo>
                      <a:pt x="117" y="457"/>
                    </a:lnTo>
                    <a:lnTo>
                      <a:pt x="116" y="457"/>
                    </a:lnTo>
                    <a:lnTo>
                      <a:pt x="114" y="457"/>
                    </a:lnTo>
                    <a:lnTo>
                      <a:pt x="112" y="457"/>
                    </a:lnTo>
                    <a:lnTo>
                      <a:pt x="111" y="457"/>
                    </a:lnTo>
                    <a:lnTo>
                      <a:pt x="107" y="457"/>
                    </a:lnTo>
                    <a:lnTo>
                      <a:pt x="100" y="459"/>
                    </a:lnTo>
                    <a:lnTo>
                      <a:pt x="94" y="459"/>
                    </a:lnTo>
                    <a:lnTo>
                      <a:pt x="92" y="459"/>
                    </a:lnTo>
                    <a:lnTo>
                      <a:pt x="90" y="459"/>
                    </a:lnTo>
                    <a:lnTo>
                      <a:pt x="90" y="460"/>
                    </a:lnTo>
                    <a:lnTo>
                      <a:pt x="85" y="460"/>
                    </a:lnTo>
                    <a:lnTo>
                      <a:pt x="83" y="460"/>
                    </a:lnTo>
                    <a:lnTo>
                      <a:pt x="80" y="460"/>
                    </a:lnTo>
                    <a:lnTo>
                      <a:pt x="73" y="462"/>
                    </a:lnTo>
                    <a:lnTo>
                      <a:pt x="67" y="462"/>
                    </a:lnTo>
                    <a:lnTo>
                      <a:pt x="65" y="462"/>
                    </a:lnTo>
                    <a:lnTo>
                      <a:pt x="63" y="462"/>
                    </a:lnTo>
                    <a:lnTo>
                      <a:pt x="60" y="462"/>
                    </a:lnTo>
                    <a:lnTo>
                      <a:pt x="55" y="464"/>
                    </a:lnTo>
                    <a:lnTo>
                      <a:pt x="48" y="464"/>
                    </a:lnTo>
                    <a:lnTo>
                      <a:pt x="45" y="464"/>
                    </a:lnTo>
                    <a:lnTo>
                      <a:pt x="28" y="466"/>
                    </a:lnTo>
                    <a:lnTo>
                      <a:pt x="26" y="466"/>
                    </a:lnTo>
                    <a:lnTo>
                      <a:pt x="17" y="467"/>
                    </a:lnTo>
                    <a:lnTo>
                      <a:pt x="16" y="467"/>
                    </a:lnTo>
                    <a:lnTo>
                      <a:pt x="9" y="467"/>
                    </a:lnTo>
                    <a:lnTo>
                      <a:pt x="4" y="469"/>
                    </a:lnTo>
                    <a:lnTo>
                      <a:pt x="2" y="469"/>
                    </a:lnTo>
                    <a:lnTo>
                      <a:pt x="4" y="467"/>
                    </a:lnTo>
                    <a:lnTo>
                      <a:pt x="6" y="467"/>
                    </a:lnTo>
                    <a:lnTo>
                      <a:pt x="6" y="466"/>
                    </a:lnTo>
                    <a:lnTo>
                      <a:pt x="7" y="464"/>
                    </a:lnTo>
                    <a:lnTo>
                      <a:pt x="9" y="462"/>
                    </a:lnTo>
                    <a:lnTo>
                      <a:pt x="11" y="460"/>
                    </a:lnTo>
                    <a:lnTo>
                      <a:pt x="12" y="459"/>
                    </a:lnTo>
                    <a:lnTo>
                      <a:pt x="12" y="457"/>
                    </a:lnTo>
                    <a:lnTo>
                      <a:pt x="14" y="455"/>
                    </a:lnTo>
                    <a:lnTo>
                      <a:pt x="16" y="454"/>
                    </a:lnTo>
                    <a:lnTo>
                      <a:pt x="16" y="452"/>
                    </a:lnTo>
                    <a:lnTo>
                      <a:pt x="17" y="452"/>
                    </a:lnTo>
                    <a:lnTo>
                      <a:pt x="17" y="450"/>
                    </a:lnTo>
                    <a:lnTo>
                      <a:pt x="17" y="449"/>
                    </a:lnTo>
                    <a:lnTo>
                      <a:pt x="19" y="447"/>
                    </a:lnTo>
                    <a:lnTo>
                      <a:pt x="19" y="445"/>
                    </a:lnTo>
                    <a:lnTo>
                      <a:pt x="19" y="442"/>
                    </a:lnTo>
                    <a:lnTo>
                      <a:pt x="19" y="440"/>
                    </a:lnTo>
                    <a:lnTo>
                      <a:pt x="21" y="440"/>
                    </a:lnTo>
                    <a:lnTo>
                      <a:pt x="21" y="438"/>
                    </a:lnTo>
                    <a:lnTo>
                      <a:pt x="21" y="437"/>
                    </a:lnTo>
                    <a:lnTo>
                      <a:pt x="21" y="435"/>
                    </a:lnTo>
                    <a:lnTo>
                      <a:pt x="22" y="432"/>
                    </a:lnTo>
                    <a:lnTo>
                      <a:pt x="22" y="430"/>
                    </a:lnTo>
                    <a:lnTo>
                      <a:pt x="24" y="427"/>
                    </a:lnTo>
                    <a:lnTo>
                      <a:pt x="24" y="425"/>
                    </a:lnTo>
                    <a:lnTo>
                      <a:pt x="26" y="423"/>
                    </a:lnTo>
                    <a:lnTo>
                      <a:pt x="28" y="421"/>
                    </a:lnTo>
                    <a:lnTo>
                      <a:pt x="28" y="420"/>
                    </a:lnTo>
                    <a:lnTo>
                      <a:pt x="29" y="416"/>
                    </a:lnTo>
                    <a:lnTo>
                      <a:pt x="29" y="415"/>
                    </a:lnTo>
                    <a:lnTo>
                      <a:pt x="31" y="415"/>
                    </a:lnTo>
                    <a:lnTo>
                      <a:pt x="31" y="413"/>
                    </a:lnTo>
                    <a:lnTo>
                      <a:pt x="31" y="411"/>
                    </a:lnTo>
                    <a:lnTo>
                      <a:pt x="33" y="410"/>
                    </a:lnTo>
                    <a:lnTo>
                      <a:pt x="34" y="403"/>
                    </a:lnTo>
                    <a:lnTo>
                      <a:pt x="36" y="398"/>
                    </a:lnTo>
                    <a:lnTo>
                      <a:pt x="36" y="393"/>
                    </a:lnTo>
                    <a:lnTo>
                      <a:pt x="36" y="391"/>
                    </a:lnTo>
                    <a:lnTo>
                      <a:pt x="36" y="388"/>
                    </a:lnTo>
                    <a:lnTo>
                      <a:pt x="38" y="383"/>
                    </a:lnTo>
                    <a:lnTo>
                      <a:pt x="38" y="377"/>
                    </a:lnTo>
                    <a:lnTo>
                      <a:pt x="38" y="376"/>
                    </a:lnTo>
                    <a:lnTo>
                      <a:pt x="38" y="374"/>
                    </a:lnTo>
                    <a:lnTo>
                      <a:pt x="38" y="372"/>
                    </a:lnTo>
                    <a:lnTo>
                      <a:pt x="38" y="371"/>
                    </a:lnTo>
                    <a:lnTo>
                      <a:pt x="38" y="366"/>
                    </a:lnTo>
                    <a:lnTo>
                      <a:pt x="38" y="364"/>
                    </a:lnTo>
                    <a:lnTo>
                      <a:pt x="38" y="362"/>
                    </a:lnTo>
                    <a:lnTo>
                      <a:pt x="38" y="359"/>
                    </a:lnTo>
                    <a:lnTo>
                      <a:pt x="38" y="355"/>
                    </a:lnTo>
                    <a:lnTo>
                      <a:pt x="38" y="352"/>
                    </a:lnTo>
                    <a:lnTo>
                      <a:pt x="38" y="350"/>
                    </a:lnTo>
                    <a:lnTo>
                      <a:pt x="36" y="349"/>
                    </a:lnTo>
                    <a:lnTo>
                      <a:pt x="36" y="344"/>
                    </a:lnTo>
                    <a:lnTo>
                      <a:pt x="36" y="340"/>
                    </a:lnTo>
                    <a:lnTo>
                      <a:pt x="36" y="338"/>
                    </a:lnTo>
                    <a:lnTo>
                      <a:pt x="34" y="333"/>
                    </a:lnTo>
                    <a:lnTo>
                      <a:pt x="33" y="327"/>
                    </a:lnTo>
                    <a:lnTo>
                      <a:pt x="33" y="323"/>
                    </a:lnTo>
                    <a:lnTo>
                      <a:pt x="31" y="320"/>
                    </a:lnTo>
                    <a:lnTo>
                      <a:pt x="31" y="318"/>
                    </a:lnTo>
                    <a:lnTo>
                      <a:pt x="29" y="315"/>
                    </a:lnTo>
                    <a:lnTo>
                      <a:pt x="28" y="311"/>
                    </a:lnTo>
                    <a:lnTo>
                      <a:pt x="28" y="310"/>
                    </a:lnTo>
                    <a:lnTo>
                      <a:pt x="26" y="306"/>
                    </a:lnTo>
                    <a:lnTo>
                      <a:pt x="24" y="305"/>
                    </a:lnTo>
                    <a:lnTo>
                      <a:pt x="24" y="303"/>
                    </a:lnTo>
                    <a:lnTo>
                      <a:pt x="22" y="301"/>
                    </a:lnTo>
                    <a:lnTo>
                      <a:pt x="21" y="299"/>
                    </a:lnTo>
                    <a:lnTo>
                      <a:pt x="21" y="298"/>
                    </a:lnTo>
                    <a:lnTo>
                      <a:pt x="21" y="296"/>
                    </a:lnTo>
                    <a:lnTo>
                      <a:pt x="17" y="293"/>
                    </a:lnTo>
                    <a:lnTo>
                      <a:pt x="17" y="291"/>
                    </a:lnTo>
                    <a:lnTo>
                      <a:pt x="16" y="289"/>
                    </a:lnTo>
                    <a:lnTo>
                      <a:pt x="16" y="288"/>
                    </a:lnTo>
                    <a:lnTo>
                      <a:pt x="14" y="283"/>
                    </a:lnTo>
                    <a:lnTo>
                      <a:pt x="14" y="281"/>
                    </a:lnTo>
                    <a:lnTo>
                      <a:pt x="12" y="281"/>
                    </a:lnTo>
                    <a:lnTo>
                      <a:pt x="12" y="277"/>
                    </a:lnTo>
                    <a:lnTo>
                      <a:pt x="11" y="276"/>
                    </a:lnTo>
                    <a:lnTo>
                      <a:pt x="11" y="274"/>
                    </a:lnTo>
                    <a:lnTo>
                      <a:pt x="9" y="271"/>
                    </a:lnTo>
                    <a:lnTo>
                      <a:pt x="9" y="269"/>
                    </a:lnTo>
                    <a:lnTo>
                      <a:pt x="9" y="267"/>
                    </a:lnTo>
                    <a:lnTo>
                      <a:pt x="6" y="264"/>
                    </a:lnTo>
                    <a:lnTo>
                      <a:pt x="6" y="262"/>
                    </a:lnTo>
                    <a:lnTo>
                      <a:pt x="4" y="261"/>
                    </a:lnTo>
                    <a:lnTo>
                      <a:pt x="4" y="257"/>
                    </a:lnTo>
                    <a:lnTo>
                      <a:pt x="2" y="255"/>
                    </a:lnTo>
                    <a:lnTo>
                      <a:pt x="2" y="254"/>
                    </a:lnTo>
                    <a:lnTo>
                      <a:pt x="2" y="252"/>
                    </a:lnTo>
                    <a:lnTo>
                      <a:pt x="4" y="250"/>
                    </a:lnTo>
                    <a:lnTo>
                      <a:pt x="4" y="249"/>
                    </a:lnTo>
                    <a:lnTo>
                      <a:pt x="4" y="247"/>
                    </a:lnTo>
                    <a:lnTo>
                      <a:pt x="6" y="247"/>
                    </a:lnTo>
                    <a:lnTo>
                      <a:pt x="6" y="245"/>
                    </a:lnTo>
                    <a:lnTo>
                      <a:pt x="7" y="242"/>
                    </a:lnTo>
                    <a:lnTo>
                      <a:pt x="9" y="240"/>
                    </a:lnTo>
                    <a:lnTo>
                      <a:pt x="9" y="239"/>
                    </a:lnTo>
                    <a:lnTo>
                      <a:pt x="9" y="237"/>
                    </a:lnTo>
                    <a:lnTo>
                      <a:pt x="9" y="235"/>
                    </a:lnTo>
                    <a:lnTo>
                      <a:pt x="9" y="233"/>
                    </a:lnTo>
                    <a:lnTo>
                      <a:pt x="9" y="232"/>
                    </a:lnTo>
                    <a:lnTo>
                      <a:pt x="9" y="230"/>
                    </a:lnTo>
                    <a:lnTo>
                      <a:pt x="7" y="230"/>
                    </a:lnTo>
                    <a:lnTo>
                      <a:pt x="7" y="227"/>
                    </a:lnTo>
                    <a:lnTo>
                      <a:pt x="7" y="225"/>
                    </a:lnTo>
                    <a:lnTo>
                      <a:pt x="6" y="223"/>
                    </a:lnTo>
                    <a:lnTo>
                      <a:pt x="6" y="222"/>
                    </a:lnTo>
                    <a:lnTo>
                      <a:pt x="6" y="220"/>
                    </a:lnTo>
                    <a:lnTo>
                      <a:pt x="6" y="218"/>
                    </a:lnTo>
                    <a:lnTo>
                      <a:pt x="4" y="216"/>
                    </a:lnTo>
                    <a:lnTo>
                      <a:pt x="4" y="215"/>
                    </a:lnTo>
                    <a:lnTo>
                      <a:pt x="2" y="215"/>
                    </a:lnTo>
                    <a:lnTo>
                      <a:pt x="2" y="213"/>
                    </a:lnTo>
                    <a:lnTo>
                      <a:pt x="2" y="211"/>
                    </a:lnTo>
                    <a:lnTo>
                      <a:pt x="0" y="211"/>
                    </a:lnTo>
                    <a:lnTo>
                      <a:pt x="0" y="210"/>
                    </a:lnTo>
                    <a:lnTo>
                      <a:pt x="0" y="208"/>
                    </a:lnTo>
                    <a:lnTo>
                      <a:pt x="0" y="206"/>
                    </a:lnTo>
                    <a:lnTo>
                      <a:pt x="2" y="203"/>
                    </a:lnTo>
                    <a:lnTo>
                      <a:pt x="4" y="203"/>
                    </a:lnTo>
                    <a:lnTo>
                      <a:pt x="4" y="201"/>
                    </a:lnTo>
                    <a:lnTo>
                      <a:pt x="6" y="200"/>
                    </a:lnTo>
                    <a:lnTo>
                      <a:pt x="7" y="196"/>
                    </a:lnTo>
                    <a:lnTo>
                      <a:pt x="7" y="194"/>
                    </a:lnTo>
                    <a:lnTo>
                      <a:pt x="7" y="193"/>
                    </a:lnTo>
                    <a:lnTo>
                      <a:pt x="9" y="193"/>
                    </a:lnTo>
                    <a:lnTo>
                      <a:pt x="9" y="189"/>
                    </a:lnTo>
                    <a:lnTo>
                      <a:pt x="9" y="188"/>
                    </a:lnTo>
                    <a:lnTo>
                      <a:pt x="11" y="186"/>
                    </a:lnTo>
                    <a:lnTo>
                      <a:pt x="11" y="184"/>
                    </a:lnTo>
                    <a:lnTo>
                      <a:pt x="11" y="183"/>
                    </a:lnTo>
                    <a:lnTo>
                      <a:pt x="11" y="181"/>
                    </a:lnTo>
                    <a:lnTo>
                      <a:pt x="12" y="181"/>
                    </a:lnTo>
                    <a:lnTo>
                      <a:pt x="12" y="179"/>
                    </a:lnTo>
                    <a:lnTo>
                      <a:pt x="12" y="178"/>
                    </a:lnTo>
                    <a:lnTo>
                      <a:pt x="14" y="174"/>
                    </a:lnTo>
                    <a:lnTo>
                      <a:pt x="14" y="167"/>
                    </a:lnTo>
                    <a:lnTo>
                      <a:pt x="16" y="166"/>
                    </a:lnTo>
                    <a:lnTo>
                      <a:pt x="14" y="164"/>
                    </a:lnTo>
                    <a:lnTo>
                      <a:pt x="14" y="162"/>
                    </a:lnTo>
                    <a:lnTo>
                      <a:pt x="14" y="161"/>
                    </a:lnTo>
                    <a:lnTo>
                      <a:pt x="14" y="159"/>
                    </a:lnTo>
                    <a:lnTo>
                      <a:pt x="14" y="157"/>
                    </a:lnTo>
                    <a:lnTo>
                      <a:pt x="14" y="156"/>
                    </a:lnTo>
                    <a:lnTo>
                      <a:pt x="14" y="154"/>
                    </a:lnTo>
                    <a:lnTo>
                      <a:pt x="16" y="150"/>
                    </a:lnTo>
                    <a:lnTo>
                      <a:pt x="16" y="149"/>
                    </a:lnTo>
                    <a:lnTo>
                      <a:pt x="14" y="145"/>
                    </a:lnTo>
                    <a:lnTo>
                      <a:pt x="14" y="144"/>
                    </a:lnTo>
                    <a:lnTo>
                      <a:pt x="12" y="140"/>
                    </a:lnTo>
                    <a:lnTo>
                      <a:pt x="11" y="139"/>
                    </a:lnTo>
                    <a:lnTo>
                      <a:pt x="11" y="135"/>
                    </a:lnTo>
                    <a:lnTo>
                      <a:pt x="12" y="133"/>
                    </a:lnTo>
                    <a:lnTo>
                      <a:pt x="17" y="130"/>
                    </a:lnTo>
                    <a:lnTo>
                      <a:pt x="21" y="130"/>
                    </a:lnTo>
                    <a:lnTo>
                      <a:pt x="21" y="128"/>
                    </a:lnTo>
                    <a:lnTo>
                      <a:pt x="22" y="128"/>
                    </a:lnTo>
                    <a:lnTo>
                      <a:pt x="22" y="127"/>
                    </a:lnTo>
                    <a:lnTo>
                      <a:pt x="22" y="125"/>
                    </a:lnTo>
                    <a:lnTo>
                      <a:pt x="22" y="123"/>
                    </a:lnTo>
                    <a:lnTo>
                      <a:pt x="22" y="120"/>
                    </a:lnTo>
                    <a:lnTo>
                      <a:pt x="22" y="118"/>
                    </a:lnTo>
                    <a:lnTo>
                      <a:pt x="22" y="117"/>
                    </a:lnTo>
                    <a:lnTo>
                      <a:pt x="22" y="113"/>
                    </a:lnTo>
                    <a:lnTo>
                      <a:pt x="22" y="111"/>
                    </a:lnTo>
                    <a:lnTo>
                      <a:pt x="22" y="110"/>
                    </a:lnTo>
                    <a:lnTo>
                      <a:pt x="22" y="108"/>
                    </a:lnTo>
                    <a:lnTo>
                      <a:pt x="24" y="108"/>
                    </a:lnTo>
                    <a:lnTo>
                      <a:pt x="26" y="110"/>
                    </a:lnTo>
                    <a:lnTo>
                      <a:pt x="28" y="110"/>
                    </a:lnTo>
                    <a:lnTo>
                      <a:pt x="28" y="108"/>
                    </a:lnTo>
                    <a:lnTo>
                      <a:pt x="29" y="108"/>
                    </a:lnTo>
                    <a:lnTo>
                      <a:pt x="29" y="106"/>
                    </a:lnTo>
                    <a:lnTo>
                      <a:pt x="29" y="105"/>
                    </a:lnTo>
                    <a:lnTo>
                      <a:pt x="31" y="103"/>
                    </a:lnTo>
                    <a:lnTo>
                      <a:pt x="31" y="101"/>
                    </a:lnTo>
                    <a:lnTo>
                      <a:pt x="33" y="101"/>
                    </a:lnTo>
                    <a:lnTo>
                      <a:pt x="34" y="101"/>
                    </a:lnTo>
                    <a:lnTo>
                      <a:pt x="34" y="103"/>
                    </a:lnTo>
                    <a:lnTo>
                      <a:pt x="36" y="105"/>
                    </a:lnTo>
                    <a:lnTo>
                      <a:pt x="38" y="103"/>
                    </a:lnTo>
                    <a:lnTo>
                      <a:pt x="39" y="103"/>
                    </a:lnTo>
                    <a:lnTo>
                      <a:pt x="41" y="100"/>
                    </a:lnTo>
                    <a:lnTo>
                      <a:pt x="41" y="98"/>
                    </a:lnTo>
                    <a:lnTo>
                      <a:pt x="41" y="96"/>
                    </a:lnTo>
                    <a:lnTo>
                      <a:pt x="41" y="95"/>
                    </a:lnTo>
                    <a:lnTo>
                      <a:pt x="43" y="95"/>
                    </a:lnTo>
                    <a:lnTo>
                      <a:pt x="43" y="91"/>
                    </a:lnTo>
                    <a:lnTo>
                      <a:pt x="43" y="89"/>
                    </a:lnTo>
                    <a:lnTo>
                      <a:pt x="45" y="89"/>
                    </a:lnTo>
                    <a:lnTo>
                      <a:pt x="46" y="88"/>
                    </a:lnTo>
                    <a:lnTo>
                      <a:pt x="46" y="86"/>
                    </a:lnTo>
                    <a:lnTo>
                      <a:pt x="48" y="84"/>
                    </a:lnTo>
                    <a:lnTo>
                      <a:pt x="48" y="83"/>
                    </a:lnTo>
                    <a:lnTo>
                      <a:pt x="48" y="79"/>
                    </a:lnTo>
                    <a:lnTo>
                      <a:pt x="50" y="74"/>
                    </a:lnTo>
                    <a:lnTo>
                      <a:pt x="51" y="74"/>
                    </a:lnTo>
                    <a:lnTo>
                      <a:pt x="51" y="76"/>
                    </a:lnTo>
                    <a:lnTo>
                      <a:pt x="53" y="74"/>
                    </a:lnTo>
                    <a:lnTo>
                      <a:pt x="55" y="72"/>
                    </a:lnTo>
                    <a:lnTo>
                      <a:pt x="55" y="71"/>
                    </a:lnTo>
                    <a:lnTo>
                      <a:pt x="56" y="72"/>
                    </a:lnTo>
                    <a:lnTo>
                      <a:pt x="56" y="74"/>
                    </a:lnTo>
                    <a:lnTo>
                      <a:pt x="56" y="76"/>
                    </a:lnTo>
                    <a:lnTo>
                      <a:pt x="55" y="76"/>
                    </a:lnTo>
                    <a:lnTo>
                      <a:pt x="55" y="78"/>
                    </a:lnTo>
                    <a:lnTo>
                      <a:pt x="53" y="78"/>
                    </a:lnTo>
                    <a:lnTo>
                      <a:pt x="51" y="78"/>
                    </a:lnTo>
                    <a:lnTo>
                      <a:pt x="51" y="81"/>
                    </a:lnTo>
                    <a:lnTo>
                      <a:pt x="51" y="83"/>
                    </a:lnTo>
                    <a:lnTo>
                      <a:pt x="55" y="88"/>
                    </a:lnTo>
                    <a:lnTo>
                      <a:pt x="56" y="89"/>
                    </a:lnTo>
                    <a:lnTo>
                      <a:pt x="55" y="89"/>
                    </a:lnTo>
                    <a:lnTo>
                      <a:pt x="53" y="91"/>
                    </a:lnTo>
                    <a:lnTo>
                      <a:pt x="53" y="93"/>
                    </a:lnTo>
                    <a:lnTo>
                      <a:pt x="53" y="95"/>
                    </a:lnTo>
                    <a:lnTo>
                      <a:pt x="53" y="96"/>
                    </a:lnTo>
                    <a:lnTo>
                      <a:pt x="55" y="98"/>
                    </a:lnTo>
                    <a:lnTo>
                      <a:pt x="55" y="103"/>
                    </a:lnTo>
                    <a:lnTo>
                      <a:pt x="53" y="105"/>
                    </a:lnTo>
                    <a:lnTo>
                      <a:pt x="53" y="108"/>
                    </a:lnTo>
                    <a:lnTo>
                      <a:pt x="51" y="108"/>
                    </a:lnTo>
                    <a:lnTo>
                      <a:pt x="51" y="110"/>
                    </a:lnTo>
                    <a:lnTo>
                      <a:pt x="51" y="113"/>
                    </a:lnTo>
                    <a:lnTo>
                      <a:pt x="53" y="115"/>
                    </a:lnTo>
                    <a:lnTo>
                      <a:pt x="53" y="117"/>
                    </a:lnTo>
                    <a:lnTo>
                      <a:pt x="53" y="118"/>
                    </a:lnTo>
                    <a:lnTo>
                      <a:pt x="53" y="120"/>
                    </a:lnTo>
                    <a:lnTo>
                      <a:pt x="55" y="122"/>
                    </a:lnTo>
                    <a:lnTo>
                      <a:pt x="56" y="122"/>
                    </a:lnTo>
                    <a:lnTo>
                      <a:pt x="56" y="120"/>
                    </a:lnTo>
                    <a:lnTo>
                      <a:pt x="58" y="117"/>
                    </a:lnTo>
                    <a:lnTo>
                      <a:pt x="60" y="110"/>
                    </a:lnTo>
                    <a:lnTo>
                      <a:pt x="60" y="108"/>
                    </a:lnTo>
                    <a:lnTo>
                      <a:pt x="60" y="106"/>
                    </a:lnTo>
                    <a:lnTo>
                      <a:pt x="58" y="106"/>
                    </a:lnTo>
                    <a:lnTo>
                      <a:pt x="58" y="108"/>
                    </a:lnTo>
                    <a:lnTo>
                      <a:pt x="58" y="106"/>
                    </a:lnTo>
                    <a:lnTo>
                      <a:pt x="58" y="105"/>
                    </a:lnTo>
                    <a:lnTo>
                      <a:pt x="60" y="105"/>
                    </a:lnTo>
                    <a:lnTo>
                      <a:pt x="60" y="103"/>
                    </a:lnTo>
                    <a:lnTo>
                      <a:pt x="60" y="101"/>
                    </a:lnTo>
                    <a:lnTo>
                      <a:pt x="60" y="100"/>
                    </a:lnTo>
                    <a:lnTo>
                      <a:pt x="60" y="98"/>
                    </a:lnTo>
                    <a:lnTo>
                      <a:pt x="61" y="96"/>
                    </a:lnTo>
                    <a:lnTo>
                      <a:pt x="63" y="95"/>
                    </a:lnTo>
                    <a:lnTo>
                      <a:pt x="63" y="96"/>
                    </a:lnTo>
                    <a:lnTo>
                      <a:pt x="63" y="98"/>
                    </a:lnTo>
                    <a:lnTo>
                      <a:pt x="63" y="100"/>
                    </a:lnTo>
                    <a:lnTo>
                      <a:pt x="63" y="101"/>
                    </a:lnTo>
                    <a:lnTo>
                      <a:pt x="63" y="103"/>
                    </a:lnTo>
                    <a:lnTo>
                      <a:pt x="63" y="105"/>
                    </a:lnTo>
                    <a:lnTo>
                      <a:pt x="63" y="106"/>
                    </a:lnTo>
                    <a:lnTo>
                      <a:pt x="63" y="110"/>
                    </a:lnTo>
                    <a:lnTo>
                      <a:pt x="61" y="111"/>
                    </a:lnTo>
                    <a:lnTo>
                      <a:pt x="61" y="113"/>
                    </a:lnTo>
                    <a:lnTo>
                      <a:pt x="60" y="113"/>
                    </a:lnTo>
                    <a:lnTo>
                      <a:pt x="60" y="115"/>
                    </a:lnTo>
                    <a:lnTo>
                      <a:pt x="60" y="117"/>
                    </a:lnTo>
                    <a:lnTo>
                      <a:pt x="60" y="118"/>
                    </a:lnTo>
                    <a:lnTo>
                      <a:pt x="58" y="120"/>
                    </a:lnTo>
                    <a:lnTo>
                      <a:pt x="58" y="122"/>
                    </a:lnTo>
                    <a:lnTo>
                      <a:pt x="60" y="123"/>
                    </a:lnTo>
                    <a:lnTo>
                      <a:pt x="61" y="123"/>
                    </a:lnTo>
                    <a:lnTo>
                      <a:pt x="63" y="122"/>
                    </a:lnTo>
                    <a:lnTo>
                      <a:pt x="63" y="120"/>
                    </a:lnTo>
                    <a:lnTo>
                      <a:pt x="63" y="118"/>
                    </a:lnTo>
                    <a:lnTo>
                      <a:pt x="63" y="117"/>
                    </a:lnTo>
                    <a:lnTo>
                      <a:pt x="65" y="115"/>
                    </a:lnTo>
                    <a:lnTo>
                      <a:pt x="67" y="113"/>
                    </a:lnTo>
                    <a:lnTo>
                      <a:pt x="67" y="111"/>
                    </a:lnTo>
                    <a:lnTo>
                      <a:pt x="67" y="110"/>
                    </a:lnTo>
                    <a:lnTo>
                      <a:pt x="68" y="106"/>
                    </a:lnTo>
                    <a:lnTo>
                      <a:pt x="68" y="103"/>
                    </a:lnTo>
                    <a:lnTo>
                      <a:pt x="70" y="101"/>
                    </a:lnTo>
                    <a:lnTo>
                      <a:pt x="70" y="93"/>
                    </a:lnTo>
                    <a:lnTo>
                      <a:pt x="68" y="91"/>
                    </a:lnTo>
                    <a:lnTo>
                      <a:pt x="68" y="88"/>
                    </a:lnTo>
                    <a:lnTo>
                      <a:pt x="70" y="86"/>
                    </a:lnTo>
                    <a:lnTo>
                      <a:pt x="68" y="81"/>
                    </a:lnTo>
                    <a:lnTo>
                      <a:pt x="68" y="79"/>
                    </a:lnTo>
                    <a:lnTo>
                      <a:pt x="68" y="78"/>
                    </a:lnTo>
                    <a:lnTo>
                      <a:pt x="67" y="72"/>
                    </a:lnTo>
                    <a:lnTo>
                      <a:pt x="67" y="71"/>
                    </a:lnTo>
                    <a:lnTo>
                      <a:pt x="67" y="67"/>
                    </a:lnTo>
                    <a:lnTo>
                      <a:pt x="67" y="62"/>
                    </a:lnTo>
                    <a:lnTo>
                      <a:pt x="68" y="62"/>
                    </a:lnTo>
                    <a:lnTo>
                      <a:pt x="68" y="61"/>
                    </a:lnTo>
                    <a:lnTo>
                      <a:pt x="70" y="59"/>
                    </a:lnTo>
                    <a:lnTo>
                      <a:pt x="70" y="57"/>
                    </a:lnTo>
                    <a:lnTo>
                      <a:pt x="72" y="57"/>
                    </a:lnTo>
                    <a:lnTo>
                      <a:pt x="73" y="57"/>
                    </a:lnTo>
                    <a:lnTo>
                      <a:pt x="73" y="56"/>
                    </a:lnTo>
                    <a:lnTo>
                      <a:pt x="75" y="54"/>
                    </a:lnTo>
                    <a:lnTo>
                      <a:pt x="77" y="52"/>
                    </a:lnTo>
                    <a:lnTo>
                      <a:pt x="78" y="52"/>
                    </a:lnTo>
                    <a:lnTo>
                      <a:pt x="82" y="50"/>
                    </a:lnTo>
                    <a:lnTo>
                      <a:pt x="85" y="50"/>
                    </a:lnTo>
                    <a:lnTo>
                      <a:pt x="87" y="50"/>
                    </a:lnTo>
                    <a:lnTo>
                      <a:pt x="89" y="50"/>
                    </a:lnTo>
                    <a:lnTo>
                      <a:pt x="90" y="49"/>
                    </a:lnTo>
                    <a:lnTo>
                      <a:pt x="92" y="49"/>
                    </a:lnTo>
                    <a:lnTo>
                      <a:pt x="94" y="49"/>
                    </a:lnTo>
                    <a:lnTo>
                      <a:pt x="94" y="47"/>
                    </a:lnTo>
                    <a:lnTo>
                      <a:pt x="97" y="45"/>
                    </a:lnTo>
                    <a:lnTo>
                      <a:pt x="97" y="44"/>
                    </a:lnTo>
                    <a:lnTo>
                      <a:pt x="97" y="42"/>
                    </a:lnTo>
                    <a:lnTo>
                      <a:pt x="95" y="42"/>
                    </a:lnTo>
                    <a:lnTo>
                      <a:pt x="92" y="42"/>
                    </a:lnTo>
                    <a:lnTo>
                      <a:pt x="92" y="44"/>
                    </a:lnTo>
                    <a:lnTo>
                      <a:pt x="90" y="42"/>
                    </a:lnTo>
                    <a:lnTo>
                      <a:pt x="89" y="42"/>
                    </a:lnTo>
                    <a:lnTo>
                      <a:pt x="87" y="42"/>
                    </a:lnTo>
                    <a:lnTo>
                      <a:pt x="87" y="40"/>
                    </a:lnTo>
                    <a:lnTo>
                      <a:pt x="85" y="39"/>
                    </a:lnTo>
                    <a:lnTo>
                      <a:pt x="83" y="37"/>
                    </a:lnTo>
                    <a:lnTo>
                      <a:pt x="83" y="35"/>
                    </a:lnTo>
                    <a:lnTo>
                      <a:pt x="82" y="34"/>
                    </a:lnTo>
                    <a:lnTo>
                      <a:pt x="82" y="32"/>
                    </a:lnTo>
                    <a:lnTo>
                      <a:pt x="82" y="30"/>
                    </a:lnTo>
                    <a:lnTo>
                      <a:pt x="80" y="28"/>
                    </a:lnTo>
                    <a:lnTo>
                      <a:pt x="80" y="27"/>
                    </a:lnTo>
                    <a:lnTo>
                      <a:pt x="80" y="25"/>
                    </a:lnTo>
                    <a:lnTo>
                      <a:pt x="82" y="25"/>
                    </a:lnTo>
                    <a:lnTo>
                      <a:pt x="82" y="23"/>
                    </a:lnTo>
                    <a:lnTo>
                      <a:pt x="82" y="22"/>
                    </a:lnTo>
                    <a:lnTo>
                      <a:pt x="83" y="22"/>
                    </a:lnTo>
                    <a:lnTo>
                      <a:pt x="83" y="20"/>
                    </a:lnTo>
                    <a:lnTo>
                      <a:pt x="83" y="18"/>
                    </a:lnTo>
                    <a:lnTo>
                      <a:pt x="85" y="18"/>
                    </a:lnTo>
                    <a:lnTo>
                      <a:pt x="87" y="18"/>
                    </a:lnTo>
                    <a:lnTo>
                      <a:pt x="87" y="17"/>
                    </a:lnTo>
                    <a:lnTo>
                      <a:pt x="87" y="15"/>
                    </a:lnTo>
                    <a:lnTo>
                      <a:pt x="89" y="13"/>
                    </a:lnTo>
                    <a:lnTo>
                      <a:pt x="90" y="10"/>
                    </a:lnTo>
                    <a:lnTo>
                      <a:pt x="90" y="8"/>
                    </a:lnTo>
                    <a:lnTo>
                      <a:pt x="90" y="6"/>
                    </a:lnTo>
                    <a:lnTo>
                      <a:pt x="89" y="6"/>
                    </a:lnTo>
                    <a:lnTo>
                      <a:pt x="87" y="6"/>
                    </a:lnTo>
                    <a:lnTo>
                      <a:pt x="85" y="5"/>
                    </a:lnTo>
                    <a:lnTo>
                      <a:pt x="87" y="5"/>
                    </a:lnTo>
                    <a:lnTo>
                      <a:pt x="90" y="5"/>
                    </a:lnTo>
                    <a:lnTo>
                      <a:pt x="92" y="5"/>
                    </a:lnTo>
                    <a:lnTo>
                      <a:pt x="95" y="5"/>
                    </a:lnTo>
                    <a:lnTo>
                      <a:pt x="97" y="5"/>
                    </a:lnTo>
                    <a:lnTo>
                      <a:pt x="99" y="5"/>
                    </a:lnTo>
                    <a:lnTo>
                      <a:pt x="100" y="5"/>
                    </a:lnTo>
                    <a:lnTo>
                      <a:pt x="102" y="3"/>
                    </a:lnTo>
                    <a:lnTo>
                      <a:pt x="100" y="1"/>
                    </a:lnTo>
                    <a:lnTo>
                      <a:pt x="100" y="0"/>
                    </a:lnTo>
                    <a:lnTo>
                      <a:pt x="10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Freeform 318"/>
              <p:cNvSpPr>
                <a:spLocks/>
              </p:cNvSpPr>
              <p:nvPr/>
            </p:nvSpPr>
            <p:spPr bwMode="auto">
              <a:xfrm>
                <a:off x="7494588" y="1619250"/>
                <a:ext cx="34925" cy="26988"/>
              </a:xfrm>
              <a:custGeom>
                <a:avLst/>
                <a:gdLst>
                  <a:gd name="T0" fmla="*/ 5 w 22"/>
                  <a:gd name="T1" fmla="*/ 7 h 17"/>
                  <a:gd name="T2" fmla="*/ 8 w 22"/>
                  <a:gd name="T3" fmla="*/ 8 h 17"/>
                  <a:gd name="T4" fmla="*/ 10 w 22"/>
                  <a:gd name="T5" fmla="*/ 8 h 17"/>
                  <a:gd name="T6" fmla="*/ 12 w 22"/>
                  <a:gd name="T7" fmla="*/ 8 h 17"/>
                  <a:gd name="T8" fmla="*/ 17 w 22"/>
                  <a:gd name="T9" fmla="*/ 10 h 17"/>
                  <a:gd name="T10" fmla="*/ 17 w 22"/>
                  <a:gd name="T11" fmla="*/ 8 h 17"/>
                  <a:gd name="T12" fmla="*/ 17 w 22"/>
                  <a:gd name="T13" fmla="*/ 7 h 17"/>
                  <a:gd name="T14" fmla="*/ 17 w 22"/>
                  <a:gd name="T15" fmla="*/ 8 h 17"/>
                  <a:gd name="T16" fmla="*/ 19 w 22"/>
                  <a:gd name="T17" fmla="*/ 10 h 17"/>
                  <a:gd name="T18" fmla="*/ 22 w 22"/>
                  <a:gd name="T19" fmla="*/ 10 h 17"/>
                  <a:gd name="T20" fmla="*/ 20 w 22"/>
                  <a:gd name="T21" fmla="*/ 12 h 17"/>
                  <a:gd name="T22" fmla="*/ 20 w 22"/>
                  <a:gd name="T23" fmla="*/ 13 h 17"/>
                  <a:gd name="T24" fmla="*/ 20 w 22"/>
                  <a:gd name="T25" fmla="*/ 15 h 17"/>
                  <a:gd name="T26" fmla="*/ 19 w 22"/>
                  <a:gd name="T27" fmla="*/ 17 h 17"/>
                  <a:gd name="T28" fmla="*/ 17 w 22"/>
                  <a:gd name="T29" fmla="*/ 17 h 17"/>
                  <a:gd name="T30" fmla="*/ 15 w 22"/>
                  <a:gd name="T31" fmla="*/ 17 h 17"/>
                  <a:gd name="T32" fmla="*/ 15 w 22"/>
                  <a:gd name="T33" fmla="*/ 15 h 17"/>
                  <a:gd name="T34" fmla="*/ 13 w 22"/>
                  <a:gd name="T35" fmla="*/ 17 h 17"/>
                  <a:gd name="T36" fmla="*/ 12 w 22"/>
                  <a:gd name="T37" fmla="*/ 15 h 17"/>
                  <a:gd name="T38" fmla="*/ 12 w 22"/>
                  <a:gd name="T39" fmla="*/ 13 h 17"/>
                  <a:gd name="T40" fmla="*/ 10 w 22"/>
                  <a:gd name="T41" fmla="*/ 13 h 17"/>
                  <a:gd name="T42" fmla="*/ 8 w 22"/>
                  <a:gd name="T43" fmla="*/ 10 h 17"/>
                  <a:gd name="T44" fmla="*/ 7 w 22"/>
                  <a:gd name="T45" fmla="*/ 10 h 17"/>
                  <a:gd name="T46" fmla="*/ 5 w 22"/>
                  <a:gd name="T47" fmla="*/ 8 h 17"/>
                  <a:gd name="T48" fmla="*/ 5 w 22"/>
                  <a:gd name="T49" fmla="*/ 7 h 17"/>
                  <a:gd name="T50" fmla="*/ 3 w 22"/>
                  <a:gd name="T51" fmla="*/ 5 h 17"/>
                  <a:gd name="T52" fmla="*/ 2 w 22"/>
                  <a:gd name="T53" fmla="*/ 5 h 17"/>
                  <a:gd name="T54" fmla="*/ 2 w 22"/>
                  <a:gd name="T55" fmla="*/ 3 h 17"/>
                  <a:gd name="T56" fmla="*/ 0 w 22"/>
                  <a:gd name="T57" fmla="*/ 3 h 17"/>
                  <a:gd name="T58" fmla="*/ 0 w 22"/>
                  <a:gd name="T59" fmla="*/ 0 h 17"/>
                  <a:gd name="T60" fmla="*/ 2 w 22"/>
                  <a:gd name="T61" fmla="*/ 0 h 17"/>
                  <a:gd name="T62" fmla="*/ 2 w 22"/>
                  <a:gd name="T63" fmla="*/ 1 h 17"/>
                  <a:gd name="T64" fmla="*/ 3 w 22"/>
                  <a:gd name="T65" fmla="*/ 3 h 17"/>
                  <a:gd name="T66" fmla="*/ 5 w 22"/>
                  <a:gd name="T6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17">
                    <a:moveTo>
                      <a:pt x="5" y="7"/>
                    </a:moveTo>
                    <a:lnTo>
                      <a:pt x="8" y="8"/>
                    </a:lnTo>
                    <a:lnTo>
                      <a:pt x="10" y="8"/>
                    </a:lnTo>
                    <a:lnTo>
                      <a:pt x="12" y="8"/>
                    </a:lnTo>
                    <a:lnTo>
                      <a:pt x="17" y="10"/>
                    </a:lnTo>
                    <a:lnTo>
                      <a:pt x="17" y="8"/>
                    </a:lnTo>
                    <a:lnTo>
                      <a:pt x="17" y="7"/>
                    </a:lnTo>
                    <a:lnTo>
                      <a:pt x="17" y="8"/>
                    </a:lnTo>
                    <a:lnTo>
                      <a:pt x="19" y="10"/>
                    </a:lnTo>
                    <a:lnTo>
                      <a:pt x="22" y="10"/>
                    </a:lnTo>
                    <a:lnTo>
                      <a:pt x="20" y="12"/>
                    </a:lnTo>
                    <a:lnTo>
                      <a:pt x="20" y="13"/>
                    </a:lnTo>
                    <a:lnTo>
                      <a:pt x="20" y="15"/>
                    </a:lnTo>
                    <a:lnTo>
                      <a:pt x="19" y="17"/>
                    </a:lnTo>
                    <a:lnTo>
                      <a:pt x="17" y="17"/>
                    </a:lnTo>
                    <a:lnTo>
                      <a:pt x="15" y="17"/>
                    </a:lnTo>
                    <a:lnTo>
                      <a:pt x="15" y="15"/>
                    </a:lnTo>
                    <a:lnTo>
                      <a:pt x="13" y="17"/>
                    </a:lnTo>
                    <a:lnTo>
                      <a:pt x="12" y="15"/>
                    </a:lnTo>
                    <a:lnTo>
                      <a:pt x="12" y="13"/>
                    </a:lnTo>
                    <a:lnTo>
                      <a:pt x="10" y="13"/>
                    </a:lnTo>
                    <a:lnTo>
                      <a:pt x="8" y="10"/>
                    </a:lnTo>
                    <a:lnTo>
                      <a:pt x="7" y="10"/>
                    </a:lnTo>
                    <a:lnTo>
                      <a:pt x="5" y="8"/>
                    </a:lnTo>
                    <a:lnTo>
                      <a:pt x="5" y="7"/>
                    </a:lnTo>
                    <a:lnTo>
                      <a:pt x="3" y="5"/>
                    </a:lnTo>
                    <a:lnTo>
                      <a:pt x="2" y="5"/>
                    </a:lnTo>
                    <a:lnTo>
                      <a:pt x="2" y="3"/>
                    </a:lnTo>
                    <a:lnTo>
                      <a:pt x="0" y="3"/>
                    </a:lnTo>
                    <a:lnTo>
                      <a:pt x="0" y="0"/>
                    </a:lnTo>
                    <a:lnTo>
                      <a:pt x="2" y="0"/>
                    </a:lnTo>
                    <a:lnTo>
                      <a:pt x="2" y="1"/>
                    </a:lnTo>
                    <a:lnTo>
                      <a:pt x="3" y="3"/>
                    </a:lnTo>
                    <a:lnTo>
                      <a:pt x="5"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Freeform 319"/>
              <p:cNvSpPr>
                <a:spLocks/>
              </p:cNvSpPr>
              <p:nvPr/>
            </p:nvSpPr>
            <p:spPr bwMode="auto">
              <a:xfrm>
                <a:off x="6848476" y="1371600"/>
                <a:ext cx="771525" cy="422275"/>
              </a:xfrm>
              <a:custGeom>
                <a:avLst/>
                <a:gdLst>
                  <a:gd name="T0" fmla="*/ 170 w 486"/>
                  <a:gd name="T1" fmla="*/ 10 h 266"/>
                  <a:gd name="T2" fmla="*/ 153 w 486"/>
                  <a:gd name="T3" fmla="*/ 27 h 266"/>
                  <a:gd name="T4" fmla="*/ 141 w 486"/>
                  <a:gd name="T5" fmla="*/ 46 h 266"/>
                  <a:gd name="T6" fmla="*/ 132 w 486"/>
                  <a:gd name="T7" fmla="*/ 71 h 266"/>
                  <a:gd name="T8" fmla="*/ 144 w 486"/>
                  <a:gd name="T9" fmla="*/ 69 h 266"/>
                  <a:gd name="T10" fmla="*/ 151 w 486"/>
                  <a:gd name="T11" fmla="*/ 66 h 266"/>
                  <a:gd name="T12" fmla="*/ 177 w 486"/>
                  <a:gd name="T13" fmla="*/ 66 h 266"/>
                  <a:gd name="T14" fmla="*/ 187 w 486"/>
                  <a:gd name="T15" fmla="*/ 73 h 266"/>
                  <a:gd name="T16" fmla="*/ 197 w 486"/>
                  <a:gd name="T17" fmla="*/ 85 h 266"/>
                  <a:gd name="T18" fmla="*/ 209 w 486"/>
                  <a:gd name="T19" fmla="*/ 98 h 266"/>
                  <a:gd name="T20" fmla="*/ 231 w 486"/>
                  <a:gd name="T21" fmla="*/ 105 h 266"/>
                  <a:gd name="T22" fmla="*/ 251 w 486"/>
                  <a:gd name="T23" fmla="*/ 110 h 266"/>
                  <a:gd name="T24" fmla="*/ 256 w 486"/>
                  <a:gd name="T25" fmla="*/ 98 h 266"/>
                  <a:gd name="T26" fmla="*/ 268 w 486"/>
                  <a:gd name="T27" fmla="*/ 103 h 266"/>
                  <a:gd name="T28" fmla="*/ 298 w 486"/>
                  <a:gd name="T29" fmla="*/ 81 h 266"/>
                  <a:gd name="T30" fmla="*/ 329 w 486"/>
                  <a:gd name="T31" fmla="*/ 74 h 266"/>
                  <a:gd name="T32" fmla="*/ 359 w 486"/>
                  <a:gd name="T33" fmla="*/ 63 h 266"/>
                  <a:gd name="T34" fmla="*/ 371 w 486"/>
                  <a:gd name="T35" fmla="*/ 80 h 266"/>
                  <a:gd name="T36" fmla="*/ 381 w 486"/>
                  <a:gd name="T37" fmla="*/ 93 h 266"/>
                  <a:gd name="T38" fmla="*/ 407 w 486"/>
                  <a:gd name="T39" fmla="*/ 95 h 266"/>
                  <a:gd name="T40" fmla="*/ 432 w 486"/>
                  <a:gd name="T41" fmla="*/ 80 h 266"/>
                  <a:gd name="T42" fmla="*/ 431 w 486"/>
                  <a:gd name="T43" fmla="*/ 115 h 266"/>
                  <a:gd name="T44" fmla="*/ 444 w 486"/>
                  <a:gd name="T45" fmla="*/ 127 h 266"/>
                  <a:gd name="T46" fmla="*/ 464 w 486"/>
                  <a:gd name="T47" fmla="*/ 137 h 266"/>
                  <a:gd name="T48" fmla="*/ 470 w 486"/>
                  <a:gd name="T49" fmla="*/ 124 h 266"/>
                  <a:gd name="T50" fmla="*/ 485 w 486"/>
                  <a:gd name="T51" fmla="*/ 141 h 266"/>
                  <a:gd name="T52" fmla="*/ 461 w 486"/>
                  <a:gd name="T53" fmla="*/ 142 h 266"/>
                  <a:gd name="T54" fmla="*/ 436 w 486"/>
                  <a:gd name="T55" fmla="*/ 144 h 266"/>
                  <a:gd name="T56" fmla="*/ 419 w 486"/>
                  <a:gd name="T57" fmla="*/ 146 h 266"/>
                  <a:gd name="T58" fmla="*/ 402 w 486"/>
                  <a:gd name="T59" fmla="*/ 141 h 266"/>
                  <a:gd name="T60" fmla="*/ 403 w 486"/>
                  <a:gd name="T61" fmla="*/ 161 h 266"/>
                  <a:gd name="T62" fmla="*/ 383 w 486"/>
                  <a:gd name="T63" fmla="*/ 147 h 266"/>
                  <a:gd name="T64" fmla="*/ 363 w 486"/>
                  <a:gd name="T65" fmla="*/ 141 h 266"/>
                  <a:gd name="T66" fmla="*/ 346 w 486"/>
                  <a:gd name="T67" fmla="*/ 139 h 266"/>
                  <a:gd name="T68" fmla="*/ 331 w 486"/>
                  <a:gd name="T69" fmla="*/ 156 h 266"/>
                  <a:gd name="T70" fmla="*/ 315 w 486"/>
                  <a:gd name="T71" fmla="*/ 161 h 266"/>
                  <a:gd name="T72" fmla="*/ 290 w 486"/>
                  <a:gd name="T73" fmla="*/ 173 h 266"/>
                  <a:gd name="T74" fmla="*/ 278 w 486"/>
                  <a:gd name="T75" fmla="*/ 185 h 266"/>
                  <a:gd name="T76" fmla="*/ 273 w 486"/>
                  <a:gd name="T77" fmla="*/ 203 h 266"/>
                  <a:gd name="T78" fmla="*/ 270 w 486"/>
                  <a:gd name="T79" fmla="*/ 190 h 266"/>
                  <a:gd name="T80" fmla="*/ 276 w 486"/>
                  <a:gd name="T81" fmla="*/ 171 h 266"/>
                  <a:gd name="T82" fmla="*/ 260 w 486"/>
                  <a:gd name="T83" fmla="*/ 180 h 266"/>
                  <a:gd name="T84" fmla="*/ 248 w 486"/>
                  <a:gd name="T85" fmla="*/ 195 h 266"/>
                  <a:gd name="T86" fmla="*/ 241 w 486"/>
                  <a:gd name="T87" fmla="*/ 188 h 266"/>
                  <a:gd name="T88" fmla="*/ 231 w 486"/>
                  <a:gd name="T89" fmla="*/ 207 h 266"/>
                  <a:gd name="T90" fmla="*/ 222 w 486"/>
                  <a:gd name="T91" fmla="*/ 234 h 266"/>
                  <a:gd name="T92" fmla="*/ 209 w 486"/>
                  <a:gd name="T93" fmla="*/ 261 h 266"/>
                  <a:gd name="T94" fmla="*/ 202 w 486"/>
                  <a:gd name="T95" fmla="*/ 235 h 266"/>
                  <a:gd name="T96" fmla="*/ 192 w 486"/>
                  <a:gd name="T97" fmla="*/ 224 h 266"/>
                  <a:gd name="T98" fmla="*/ 166 w 486"/>
                  <a:gd name="T99" fmla="*/ 190 h 266"/>
                  <a:gd name="T100" fmla="*/ 144 w 486"/>
                  <a:gd name="T101" fmla="*/ 171 h 266"/>
                  <a:gd name="T102" fmla="*/ 116 w 486"/>
                  <a:gd name="T103" fmla="*/ 169 h 266"/>
                  <a:gd name="T104" fmla="*/ 22 w 486"/>
                  <a:gd name="T105" fmla="*/ 137 h 266"/>
                  <a:gd name="T106" fmla="*/ 5 w 486"/>
                  <a:gd name="T107" fmla="*/ 112 h 266"/>
                  <a:gd name="T108" fmla="*/ 34 w 486"/>
                  <a:gd name="T109" fmla="*/ 93 h 266"/>
                  <a:gd name="T110" fmla="*/ 55 w 486"/>
                  <a:gd name="T111" fmla="*/ 83 h 266"/>
                  <a:gd name="T112" fmla="*/ 73 w 486"/>
                  <a:gd name="T113" fmla="*/ 76 h 266"/>
                  <a:gd name="T114" fmla="*/ 92 w 486"/>
                  <a:gd name="T115" fmla="*/ 61 h 266"/>
                  <a:gd name="T116" fmla="*/ 102 w 486"/>
                  <a:gd name="T117" fmla="*/ 47 h 266"/>
                  <a:gd name="T118" fmla="*/ 117 w 486"/>
                  <a:gd name="T119" fmla="*/ 32 h 266"/>
                  <a:gd name="T120" fmla="*/ 136 w 486"/>
                  <a:gd name="T121" fmla="*/ 12 h 266"/>
                  <a:gd name="T122" fmla="*/ 154 w 486"/>
                  <a:gd name="T123"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6" h="266">
                    <a:moveTo>
                      <a:pt x="166" y="0"/>
                    </a:moveTo>
                    <a:lnTo>
                      <a:pt x="171" y="0"/>
                    </a:lnTo>
                    <a:lnTo>
                      <a:pt x="173" y="0"/>
                    </a:lnTo>
                    <a:lnTo>
                      <a:pt x="175" y="2"/>
                    </a:lnTo>
                    <a:lnTo>
                      <a:pt x="178" y="3"/>
                    </a:lnTo>
                    <a:lnTo>
                      <a:pt x="180" y="7"/>
                    </a:lnTo>
                    <a:lnTo>
                      <a:pt x="180" y="8"/>
                    </a:lnTo>
                    <a:lnTo>
                      <a:pt x="178" y="8"/>
                    </a:lnTo>
                    <a:lnTo>
                      <a:pt x="177" y="7"/>
                    </a:lnTo>
                    <a:lnTo>
                      <a:pt x="177" y="8"/>
                    </a:lnTo>
                    <a:lnTo>
                      <a:pt x="175" y="8"/>
                    </a:lnTo>
                    <a:lnTo>
                      <a:pt x="173" y="10"/>
                    </a:lnTo>
                    <a:lnTo>
                      <a:pt x="171" y="10"/>
                    </a:lnTo>
                    <a:lnTo>
                      <a:pt x="170" y="10"/>
                    </a:lnTo>
                    <a:lnTo>
                      <a:pt x="168" y="10"/>
                    </a:lnTo>
                    <a:lnTo>
                      <a:pt x="163" y="10"/>
                    </a:lnTo>
                    <a:lnTo>
                      <a:pt x="163" y="12"/>
                    </a:lnTo>
                    <a:lnTo>
                      <a:pt x="163" y="13"/>
                    </a:lnTo>
                    <a:lnTo>
                      <a:pt x="163" y="15"/>
                    </a:lnTo>
                    <a:lnTo>
                      <a:pt x="165" y="15"/>
                    </a:lnTo>
                    <a:lnTo>
                      <a:pt x="165" y="17"/>
                    </a:lnTo>
                    <a:lnTo>
                      <a:pt x="163" y="17"/>
                    </a:lnTo>
                    <a:lnTo>
                      <a:pt x="161" y="19"/>
                    </a:lnTo>
                    <a:lnTo>
                      <a:pt x="160" y="20"/>
                    </a:lnTo>
                    <a:lnTo>
                      <a:pt x="156" y="22"/>
                    </a:lnTo>
                    <a:lnTo>
                      <a:pt x="156" y="24"/>
                    </a:lnTo>
                    <a:lnTo>
                      <a:pt x="154" y="25"/>
                    </a:lnTo>
                    <a:lnTo>
                      <a:pt x="153" y="27"/>
                    </a:lnTo>
                    <a:lnTo>
                      <a:pt x="153" y="29"/>
                    </a:lnTo>
                    <a:lnTo>
                      <a:pt x="151" y="30"/>
                    </a:lnTo>
                    <a:lnTo>
                      <a:pt x="148" y="32"/>
                    </a:lnTo>
                    <a:lnTo>
                      <a:pt x="146" y="34"/>
                    </a:lnTo>
                    <a:lnTo>
                      <a:pt x="146" y="36"/>
                    </a:lnTo>
                    <a:lnTo>
                      <a:pt x="146" y="37"/>
                    </a:lnTo>
                    <a:lnTo>
                      <a:pt x="146" y="39"/>
                    </a:lnTo>
                    <a:lnTo>
                      <a:pt x="146" y="41"/>
                    </a:lnTo>
                    <a:lnTo>
                      <a:pt x="144" y="41"/>
                    </a:lnTo>
                    <a:lnTo>
                      <a:pt x="143" y="41"/>
                    </a:lnTo>
                    <a:lnTo>
                      <a:pt x="143" y="42"/>
                    </a:lnTo>
                    <a:lnTo>
                      <a:pt x="143" y="44"/>
                    </a:lnTo>
                    <a:lnTo>
                      <a:pt x="143" y="46"/>
                    </a:lnTo>
                    <a:lnTo>
                      <a:pt x="141" y="46"/>
                    </a:lnTo>
                    <a:lnTo>
                      <a:pt x="139" y="47"/>
                    </a:lnTo>
                    <a:lnTo>
                      <a:pt x="139" y="49"/>
                    </a:lnTo>
                    <a:lnTo>
                      <a:pt x="139" y="51"/>
                    </a:lnTo>
                    <a:lnTo>
                      <a:pt x="139" y="52"/>
                    </a:lnTo>
                    <a:lnTo>
                      <a:pt x="138" y="54"/>
                    </a:lnTo>
                    <a:lnTo>
                      <a:pt x="138" y="56"/>
                    </a:lnTo>
                    <a:lnTo>
                      <a:pt x="138" y="58"/>
                    </a:lnTo>
                    <a:lnTo>
                      <a:pt x="136" y="59"/>
                    </a:lnTo>
                    <a:lnTo>
                      <a:pt x="134" y="61"/>
                    </a:lnTo>
                    <a:lnTo>
                      <a:pt x="134" y="63"/>
                    </a:lnTo>
                    <a:lnTo>
                      <a:pt x="132" y="64"/>
                    </a:lnTo>
                    <a:lnTo>
                      <a:pt x="132" y="66"/>
                    </a:lnTo>
                    <a:lnTo>
                      <a:pt x="132" y="69"/>
                    </a:lnTo>
                    <a:lnTo>
                      <a:pt x="132" y="71"/>
                    </a:lnTo>
                    <a:lnTo>
                      <a:pt x="132" y="73"/>
                    </a:lnTo>
                    <a:lnTo>
                      <a:pt x="132" y="74"/>
                    </a:lnTo>
                    <a:lnTo>
                      <a:pt x="132" y="76"/>
                    </a:lnTo>
                    <a:lnTo>
                      <a:pt x="132" y="80"/>
                    </a:lnTo>
                    <a:lnTo>
                      <a:pt x="134" y="81"/>
                    </a:lnTo>
                    <a:lnTo>
                      <a:pt x="136" y="81"/>
                    </a:lnTo>
                    <a:lnTo>
                      <a:pt x="136" y="80"/>
                    </a:lnTo>
                    <a:lnTo>
                      <a:pt x="138" y="78"/>
                    </a:lnTo>
                    <a:lnTo>
                      <a:pt x="139" y="74"/>
                    </a:lnTo>
                    <a:lnTo>
                      <a:pt x="139" y="73"/>
                    </a:lnTo>
                    <a:lnTo>
                      <a:pt x="141" y="73"/>
                    </a:lnTo>
                    <a:lnTo>
                      <a:pt x="143" y="71"/>
                    </a:lnTo>
                    <a:lnTo>
                      <a:pt x="143" y="69"/>
                    </a:lnTo>
                    <a:lnTo>
                      <a:pt x="144" y="69"/>
                    </a:lnTo>
                    <a:lnTo>
                      <a:pt x="144" y="68"/>
                    </a:lnTo>
                    <a:lnTo>
                      <a:pt x="144" y="66"/>
                    </a:lnTo>
                    <a:lnTo>
                      <a:pt x="146" y="66"/>
                    </a:lnTo>
                    <a:lnTo>
                      <a:pt x="148" y="64"/>
                    </a:lnTo>
                    <a:lnTo>
                      <a:pt x="148" y="63"/>
                    </a:lnTo>
                    <a:lnTo>
                      <a:pt x="151" y="61"/>
                    </a:lnTo>
                    <a:lnTo>
                      <a:pt x="153" y="61"/>
                    </a:lnTo>
                    <a:lnTo>
                      <a:pt x="153" y="59"/>
                    </a:lnTo>
                    <a:lnTo>
                      <a:pt x="154" y="59"/>
                    </a:lnTo>
                    <a:lnTo>
                      <a:pt x="154" y="63"/>
                    </a:lnTo>
                    <a:lnTo>
                      <a:pt x="153" y="63"/>
                    </a:lnTo>
                    <a:lnTo>
                      <a:pt x="153" y="64"/>
                    </a:lnTo>
                    <a:lnTo>
                      <a:pt x="151" y="64"/>
                    </a:lnTo>
                    <a:lnTo>
                      <a:pt x="151" y="66"/>
                    </a:lnTo>
                    <a:lnTo>
                      <a:pt x="153" y="66"/>
                    </a:lnTo>
                    <a:lnTo>
                      <a:pt x="156" y="66"/>
                    </a:lnTo>
                    <a:lnTo>
                      <a:pt x="158" y="64"/>
                    </a:lnTo>
                    <a:lnTo>
                      <a:pt x="160" y="64"/>
                    </a:lnTo>
                    <a:lnTo>
                      <a:pt x="161" y="64"/>
                    </a:lnTo>
                    <a:lnTo>
                      <a:pt x="163" y="64"/>
                    </a:lnTo>
                    <a:lnTo>
                      <a:pt x="165" y="64"/>
                    </a:lnTo>
                    <a:lnTo>
                      <a:pt x="166" y="64"/>
                    </a:lnTo>
                    <a:lnTo>
                      <a:pt x="168" y="64"/>
                    </a:lnTo>
                    <a:lnTo>
                      <a:pt x="170" y="64"/>
                    </a:lnTo>
                    <a:lnTo>
                      <a:pt x="171" y="64"/>
                    </a:lnTo>
                    <a:lnTo>
                      <a:pt x="173" y="66"/>
                    </a:lnTo>
                    <a:lnTo>
                      <a:pt x="175" y="66"/>
                    </a:lnTo>
                    <a:lnTo>
                      <a:pt x="177" y="66"/>
                    </a:lnTo>
                    <a:lnTo>
                      <a:pt x="178" y="66"/>
                    </a:lnTo>
                    <a:lnTo>
                      <a:pt x="180" y="66"/>
                    </a:lnTo>
                    <a:lnTo>
                      <a:pt x="180" y="68"/>
                    </a:lnTo>
                    <a:lnTo>
                      <a:pt x="182" y="69"/>
                    </a:lnTo>
                    <a:lnTo>
                      <a:pt x="182" y="68"/>
                    </a:lnTo>
                    <a:lnTo>
                      <a:pt x="183" y="68"/>
                    </a:lnTo>
                    <a:lnTo>
                      <a:pt x="183" y="69"/>
                    </a:lnTo>
                    <a:lnTo>
                      <a:pt x="183" y="71"/>
                    </a:lnTo>
                    <a:lnTo>
                      <a:pt x="183" y="73"/>
                    </a:lnTo>
                    <a:lnTo>
                      <a:pt x="185" y="73"/>
                    </a:lnTo>
                    <a:lnTo>
                      <a:pt x="187" y="73"/>
                    </a:lnTo>
                    <a:lnTo>
                      <a:pt x="187" y="71"/>
                    </a:lnTo>
                    <a:lnTo>
                      <a:pt x="188" y="73"/>
                    </a:lnTo>
                    <a:lnTo>
                      <a:pt x="187" y="73"/>
                    </a:lnTo>
                    <a:lnTo>
                      <a:pt x="188" y="73"/>
                    </a:lnTo>
                    <a:lnTo>
                      <a:pt x="188" y="74"/>
                    </a:lnTo>
                    <a:lnTo>
                      <a:pt x="190" y="73"/>
                    </a:lnTo>
                    <a:lnTo>
                      <a:pt x="190" y="74"/>
                    </a:lnTo>
                    <a:lnTo>
                      <a:pt x="192" y="74"/>
                    </a:lnTo>
                    <a:lnTo>
                      <a:pt x="192" y="76"/>
                    </a:lnTo>
                    <a:lnTo>
                      <a:pt x="193" y="76"/>
                    </a:lnTo>
                    <a:lnTo>
                      <a:pt x="193" y="78"/>
                    </a:lnTo>
                    <a:lnTo>
                      <a:pt x="193" y="80"/>
                    </a:lnTo>
                    <a:lnTo>
                      <a:pt x="193" y="81"/>
                    </a:lnTo>
                    <a:lnTo>
                      <a:pt x="195" y="81"/>
                    </a:lnTo>
                    <a:lnTo>
                      <a:pt x="195" y="83"/>
                    </a:lnTo>
                    <a:lnTo>
                      <a:pt x="195" y="85"/>
                    </a:lnTo>
                    <a:lnTo>
                      <a:pt x="197" y="85"/>
                    </a:lnTo>
                    <a:lnTo>
                      <a:pt x="199" y="86"/>
                    </a:lnTo>
                    <a:lnTo>
                      <a:pt x="199" y="88"/>
                    </a:lnTo>
                    <a:lnTo>
                      <a:pt x="200" y="88"/>
                    </a:lnTo>
                    <a:lnTo>
                      <a:pt x="200" y="91"/>
                    </a:lnTo>
                    <a:lnTo>
                      <a:pt x="202" y="91"/>
                    </a:lnTo>
                    <a:lnTo>
                      <a:pt x="204" y="93"/>
                    </a:lnTo>
                    <a:lnTo>
                      <a:pt x="204" y="95"/>
                    </a:lnTo>
                    <a:lnTo>
                      <a:pt x="205" y="95"/>
                    </a:lnTo>
                    <a:lnTo>
                      <a:pt x="205" y="97"/>
                    </a:lnTo>
                    <a:lnTo>
                      <a:pt x="207" y="97"/>
                    </a:lnTo>
                    <a:lnTo>
                      <a:pt x="209" y="97"/>
                    </a:lnTo>
                    <a:lnTo>
                      <a:pt x="210" y="97"/>
                    </a:lnTo>
                    <a:lnTo>
                      <a:pt x="210" y="98"/>
                    </a:lnTo>
                    <a:lnTo>
                      <a:pt x="209" y="98"/>
                    </a:lnTo>
                    <a:lnTo>
                      <a:pt x="209" y="100"/>
                    </a:lnTo>
                    <a:lnTo>
                      <a:pt x="210" y="102"/>
                    </a:lnTo>
                    <a:lnTo>
                      <a:pt x="210" y="103"/>
                    </a:lnTo>
                    <a:lnTo>
                      <a:pt x="210" y="105"/>
                    </a:lnTo>
                    <a:lnTo>
                      <a:pt x="212" y="107"/>
                    </a:lnTo>
                    <a:lnTo>
                      <a:pt x="215" y="108"/>
                    </a:lnTo>
                    <a:lnTo>
                      <a:pt x="219" y="108"/>
                    </a:lnTo>
                    <a:lnTo>
                      <a:pt x="222" y="107"/>
                    </a:lnTo>
                    <a:lnTo>
                      <a:pt x="224" y="107"/>
                    </a:lnTo>
                    <a:lnTo>
                      <a:pt x="226" y="107"/>
                    </a:lnTo>
                    <a:lnTo>
                      <a:pt x="227" y="107"/>
                    </a:lnTo>
                    <a:lnTo>
                      <a:pt x="229" y="107"/>
                    </a:lnTo>
                    <a:lnTo>
                      <a:pt x="229" y="105"/>
                    </a:lnTo>
                    <a:lnTo>
                      <a:pt x="231" y="105"/>
                    </a:lnTo>
                    <a:lnTo>
                      <a:pt x="232" y="103"/>
                    </a:lnTo>
                    <a:lnTo>
                      <a:pt x="234" y="103"/>
                    </a:lnTo>
                    <a:lnTo>
                      <a:pt x="234" y="102"/>
                    </a:lnTo>
                    <a:lnTo>
                      <a:pt x="236" y="102"/>
                    </a:lnTo>
                    <a:lnTo>
                      <a:pt x="239" y="102"/>
                    </a:lnTo>
                    <a:lnTo>
                      <a:pt x="239" y="103"/>
                    </a:lnTo>
                    <a:lnTo>
                      <a:pt x="241" y="107"/>
                    </a:lnTo>
                    <a:lnTo>
                      <a:pt x="243" y="108"/>
                    </a:lnTo>
                    <a:lnTo>
                      <a:pt x="244" y="108"/>
                    </a:lnTo>
                    <a:lnTo>
                      <a:pt x="246" y="108"/>
                    </a:lnTo>
                    <a:lnTo>
                      <a:pt x="246" y="110"/>
                    </a:lnTo>
                    <a:lnTo>
                      <a:pt x="248" y="112"/>
                    </a:lnTo>
                    <a:lnTo>
                      <a:pt x="249" y="112"/>
                    </a:lnTo>
                    <a:lnTo>
                      <a:pt x="251" y="110"/>
                    </a:lnTo>
                    <a:lnTo>
                      <a:pt x="251" y="108"/>
                    </a:lnTo>
                    <a:lnTo>
                      <a:pt x="251" y="107"/>
                    </a:lnTo>
                    <a:lnTo>
                      <a:pt x="253" y="105"/>
                    </a:lnTo>
                    <a:lnTo>
                      <a:pt x="254" y="105"/>
                    </a:lnTo>
                    <a:lnTo>
                      <a:pt x="256" y="105"/>
                    </a:lnTo>
                    <a:lnTo>
                      <a:pt x="256" y="107"/>
                    </a:lnTo>
                    <a:lnTo>
                      <a:pt x="258" y="108"/>
                    </a:lnTo>
                    <a:lnTo>
                      <a:pt x="258" y="110"/>
                    </a:lnTo>
                    <a:lnTo>
                      <a:pt x="260" y="108"/>
                    </a:lnTo>
                    <a:lnTo>
                      <a:pt x="260" y="107"/>
                    </a:lnTo>
                    <a:lnTo>
                      <a:pt x="260" y="105"/>
                    </a:lnTo>
                    <a:lnTo>
                      <a:pt x="260" y="103"/>
                    </a:lnTo>
                    <a:lnTo>
                      <a:pt x="258" y="102"/>
                    </a:lnTo>
                    <a:lnTo>
                      <a:pt x="256" y="98"/>
                    </a:lnTo>
                    <a:lnTo>
                      <a:pt x="258" y="97"/>
                    </a:lnTo>
                    <a:lnTo>
                      <a:pt x="260" y="97"/>
                    </a:lnTo>
                    <a:lnTo>
                      <a:pt x="260" y="95"/>
                    </a:lnTo>
                    <a:lnTo>
                      <a:pt x="263" y="98"/>
                    </a:lnTo>
                    <a:lnTo>
                      <a:pt x="263" y="100"/>
                    </a:lnTo>
                    <a:lnTo>
                      <a:pt x="263" y="102"/>
                    </a:lnTo>
                    <a:lnTo>
                      <a:pt x="261" y="102"/>
                    </a:lnTo>
                    <a:lnTo>
                      <a:pt x="261" y="103"/>
                    </a:lnTo>
                    <a:lnTo>
                      <a:pt x="263" y="105"/>
                    </a:lnTo>
                    <a:lnTo>
                      <a:pt x="263" y="103"/>
                    </a:lnTo>
                    <a:lnTo>
                      <a:pt x="265" y="103"/>
                    </a:lnTo>
                    <a:lnTo>
                      <a:pt x="265" y="105"/>
                    </a:lnTo>
                    <a:lnTo>
                      <a:pt x="266" y="107"/>
                    </a:lnTo>
                    <a:lnTo>
                      <a:pt x="268" y="103"/>
                    </a:lnTo>
                    <a:lnTo>
                      <a:pt x="270" y="102"/>
                    </a:lnTo>
                    <a:lnTo>
                      <a:pt x="271" y="98"/>
                    </a:lnTo>
                    <a:lnTo>
                      <a:pt x="271" y="97"/>
                    </a:lnTo>
                    <a:lnTo>
                      <a:pt x="273" y="97"/>
                    </a:lnTo>
                    <a:lnTo>
                      <a:pt x="273" y="95"/>
                    </a:lnTo>
                    <a:lnTo>
                      <a:pt x="275" y="95"/>
                    </a:lnTo>
                    <a:lnTo>
                      <a:pt x="278" y="93"/>
                    </a:lnTo>
                    <a:lnTo>
                      <a:pt x="282" y="91"/>
                    </a:lnTo>
                    <a:lnTo>
                      <a:pt x="292" y="81"/>
                    </a:lnTo>
                    <a:lnTo>
                      <a:pt x="293" y="80"/>
                    </a:lnTo>
                    <a:lnTo>
                      <a:pt x="295" y="80"/>
                    </a:lnTo>
                    <a:lnTo>
                      <a:pt x="295" y="81"/>
                    </a:lnTo>
                    <a:lnTo>
                      <a:pt x="297" y="81"/>
                    </a:lnTo>
                    <a:lnTo>
                      <a:pt x="298" y="81"/>
                    </a:lnTo>
                    <a:lnTo>
                      <a:pt x="302" y="80"/>
                    </a:lnTo>
                    <a:lnTo>
                      <a:pt x="304" y="78"/>
                    </a:lnTo>
                    <a:lnTo>
                      <a:pt x="307" y="78"/>
                    </a:lnTo>
                    <a:lnTo>
                      <a:pt x="309" y="76"/>
                    </a:lnTo>
                    <a:lnTo>
                      <a:pt x="312" y="76"/>
                    </a:lnTo>
                    <a:lnTo>
                      <a:pt x="314" y="76"/>
                    </a:lnTo>
                    <a:lnTo>
                      <a:pt x="315" y="76"/>
                    </a:lnTo>
                    <a:lnTo>
                      <a:pt x="317" y="76"/>
                    </a:lnTo>
                    <a:lnTo>
                      <a:pt x="320" y="76"/>
                    </a:lnTo>
                    <a:lnTo>
                      <a:pt x="322" y="76"/>
                    </a:lnTo>
                    <a:lnTo>
                      <a:pt x="324" y="76"/>
                    </a:lnTo>
                    <a:lnTo>
                      <a:pt x="326" y="74"/>
                    </a:lnTo>
                    <a:lnTo>
                      <a:pt x="327" y="74"/>
                    </a:lnTo>
                    <a:lnTo>
                      <a:pt x="329" y="74"/>
                    </a:lnTo>
                    <a:lnTo>
                      <a:pt x="331" y="74"/>
                    </a:lnTo>
                    <a:lnTo>
                      <a:pt x="332" y="74"/>
                    </a:lnTo>
                    <a:lnTo>
                      <a:pt x="334" y="74"/>
                    </a:lnTo>
                    <a:lnTo>
                      <a:pt x="336" y="74"/>
                    </a:lnTo>
                    <a:lnTo>
                      <a:pt x="337" y="74"/>
                    </a:lnTo>
                    <a:lnTo>
                      <a:pt x="339" y="74"/>
                    </a:lnTo>
                    <a:lnTo>
                      <a:pt x="346" y="69"/>
                    </a:lnTo>
                    <a:lnTo>
                      <a:pt x="348" y="69"/>
                    </a:lnTo>
                    <a:lnTo>
                      <a:pt x="348" y="68"/>
                    </a:lnTo>
                    <a:lnTo>
                      <a:pt x="351" y="66"/>
                    </a:lnTo>
                    <a:lnTo>
                      <a:pt x="351" y="64"/>
                    </a:lnTo>
                    <a:lnTo>
                      <a:pt x="354" y="64"/>
                    </a:lnTo>
                    <a:lnTo>
                      <a:pt x="354" y="63"/>
                    </a:lnTo>
                    <a:lnTo>
                      <a:pt x="359" y="63"/>
                    </a:lnTo>
                    <a:lnTo>
                      <a:pt x="366" y="61"/>
                    </a:lnTo>
                    <a:lnTo>
                      <a:pt x="368" y="61"/>
                    </a:lnTo>
                    <a:lnTo>
                      <a:pt x="370" y="59"/>
                    </a:lnTo>
                    <a:lnTo>
                      <a:pt x="371" y="59"/>
                    </a:lnTo>
                    <a:lnTo>
                      <a:pt x="373" y="59"/>
                    </a:lnTo>
                    <a:lnTo>
                      <a:pt x="375" y="59"/>
                    </a:lnTo>
                    <a:lnTo>
                      <a:pt x="371" y="63"/>
                    </a:lnTo>
                    <a:lnTo>
                      <a:pt x="371" y="64"/>
                    </a:lnTo>
                    <a:lnTo>
                      <a:pt x="370" y="66"/>
                    </a:lnTo>
                    <a:lnTo>
                      <a:pt x="370" y="68"/>
                    </a:lnTo>
                    <a:lnTo>
                      <a:pt x="370" y="69"/>
                    </a:lnTo>
                    <a:lnTo>
                      <a:pt x="370" y="71"/>
                    </a:lnTo>
                    <a:lnTo>
                      <a:pt x="370" y="76"/>
                    </a:lnTo>
                    <a:lnTo>
                      <a:pt x="371" y="80"/>
                    </a:lnTo>
                    <a:lnTo>
                      <a:pt x="371" y="81"/>
                    </a:lnTo>
                    <a:lnTo>
                      <a:pt x="371" y="83"/>
                    </a:lnTo>
                    <a:lnTo>
                      <a:pt x="371" y="85"/>
                    </a:lnTo>
                    <a:lnTo>
                      <a:pt x="371" y="86"/>
                    </a:lnTo>
                    <a:lnTo>
                      <a:pt x="370" y="86"/>
                    </a:lnTo>
                    <a:lnTo>
                      <a:pt x="370" y="88"/>
                    </a:lnTo>
                    <a:lnTo>
                      <a:pt x="371" y="90"/>
                    </a:lnTo>
                    <a:lnTo>
                      <a:pt x="373" y="91"/>
                    </a:lnTo>
                    <a:lnTo>
                      <a:pt x="373" y="93"/>
                    </a:lnTo>
                    <a:lnTo>
                      <a:pt x="376" y="93"/>
                    </a:lnTo>
                    <a:lnTo>
                      <a:pt x="378" y="91"/>
                    </a:lnTo>
                    <a:lnTo>
                      <a:pt x="380" y="91"/>
                    </a:lnTo>
                    <a:lnTo>
                      <a:pt x="380" y="93"/>
                    </a:lnTo>
                    <a:lnTo>
                      <a:pt x="381" y="93"/>
                    </a:lnTo>
                    <a:lnTo>
                      <a:pt x="383" y="93"/>
                    </a:lnTo>
                    <a:lnTo>
                      <a:pt x="385" y="93"/>
                    </a:lnTo>
                    <a:lnTo>
                      <a:pt x="387" y="95"/>
                    </a:lnTo>
                    <a:lnTo>
                      <a:pt x="388" y="95"/>
                    </a:lnTo>
                    <a:lnTo>
                      <a:pt x="392" y="93"/>
                    </a:lnTo>
                    <a:lnTo>
                      <a:pt x="393" y="91"/>
                    </a:lnTo>
                    <a:lnTo>
                      <a:pt x="397" y="90"/>
                    </a:lnTo>
                    <a:lnTo>
                      <a:pt x="398" y="90"/>
                    </a:lnTo>
                    <a:lnTo>
                      <a:pt x="400" y="88"/>
                    </a:lnTo>
                    <a:lnTo>
                      <a:pt x="402" y="90"/>
                    </a:lnTo>
                    <a:lnTo>
                      <a:pt x="402" y="91"/>
                    </a:lnTo>
                    <a:lnTo>
                      <a:pt x="403" y="93"/>
                    </a:lnTo>
                    <a:lnTo>
                      <a:pt x="405" y="95"/>
                    </a:lnTo>
                    <a:lnTo>
                      <a:pt x="407" y="95"/>
                    </a:lnTo>
                    <a:lnTo>
                      <a:pt x="409" y="93"/>
                    </a:lnTo>
                    <a:lnTo>
                      <a:pt x="410" y="93"/>
                    </a:lnTo>
                    <a:lnTo>
                      <a:pt x="412" y="93"/>
                    </a:lnTo>
                    <a:lnTo>
                      <a:pt x="412" y="91"/>
                    </a:lnTo>
                    <a:lnTo>
                      <a:pt x="412" y="90"/>
                    </a:lnTo>
                    <a:lnTo>
                      <a:pt x="412" y="86"/>
                    </a:lnTo>
                    <a:lnTo>
                      <a:pt x="414" y="85"/>
                    </a:lnTo>
                    <a:lnTo>
                      <a:pt x="415" y="85"/>
                    </a:lnTo>
                    <a:lnTo>
                      <a:pt x="417" y="85"/>
                    </a:lnTo>
                    <a:lnTo>
                      <a:pt x="420" y="85"/>
                    </a:lnTo>
                    <a:lnTo>
                      <a:pt x="426" y="85"/>
                    </a:lnTo>
                    <a:lnTo>
                      <a:pt x="427" y="80"/>
                    </a:lnTo>
                    <a:lnTo>
                      <a:pt x="429" y="80"/>
                    </a:lnTo>
                    <a:lnTo>
                      <a:pt x="432" y="80"/>
                    </a:lnTo>
                    <a:lnTo>
                      <a:pt x="434" y="80"/>
                    </a:lnTo>
                    <a:lnTo>
                      <a:pt x="434" y="81"/>
                    </a:lnTo>
                    <a:lnTo>
                      <a:pt x="436" y="83"/>
                    </a:lnTo>
                    <a:lnTo>
                      <a:pt x="436" y="86"/>
                    </a:lnTo>
                    <a:lnTo>
                      <a:pt x="434" y="91"/>
                    </a:lnTo>
                    <a:lnTo>
                      <a:pt x="436" y="97"/>
                    </a:lnTo>
                    <a:lnTo>
                      <a:pt x="439" y="108"/>
                    </a:lnTo>
                    <a:lnTo>
                      <a:pt x="439" y="112"/>
                    </a:lnTo>
                    <a:lnTo>
                      <a:pt x="439" y="113"/>
                    </a:lnTo>
                    <a:lnTo>
                      <a:pt x="437" y="113"/>
                    </a:lnTo>
                    <a:lnTo>
                      <a:pt x="436" y="113"/>
                    </a:lnTo>
                    <a:lnTo>
                      <a:pt x="434" y="113"/>
                    </a:lnTo>
                    <a:lnTo>
                      <a:pt x="432" y="113"/>
                    </a:lnTo>
                    <a:lnTo>
                      <a:pt x="431" y="115"/>
                    </a:lnTo>
                    <a:lnTo>
                      <a:pt x="431" y="117"/>
                    </a:lnTo>
                    <a:lnTo>
                      <a:pt x="431" y="119"/>
                    </a:lnTo>
                    <a:lnTo>
                      <a:pt x="431" y="120"/>
                    </a:lnTo>
                    <a:lnTo>
                      <a:pt x="432" y="122"/>
                    </a:lnTo>
                    <a:lnTo>
                      <a:pt x="434" y="120"/>
                    </a:lnTo>
                    <a:lnTo>
                      <a:pt x="436" y="119"/>
                    </a:lnTo>
                    <a:lnTo>
                      <a:pt x="439" y="119"/>
                    </a:lnTo>
                    <a:lnTo>
                      <a:pt x="441" y="120"/>
                    </a:lnTo>
                    <a:lnTo>
                      <a:pt x="441" y="122"/>
                    </a:lnTo>
                    <a:lnTo>
                      <a:pt x="442" y="122"/>
                    </a:lnTo>
                    <a:lnTo>
                      <a:pt x="444" y="122"/>
                    </a:lnTo>
                    <a:lnTo>
                      <a:pt x="446" y="124"/>
                    </a:lnTo>
                    <a:lnTo>
                      <a:pt x="444" y="125"/>
                    </a:lnTo>
                    <a:lnTo>
                      <a:pt x="444" y="127"/>
                    </a:lnTo>
                    <a:lnTo>
                      <a:pt x="444" y="129"/>
                    </a:lnTo>
                    <a:lnTo>
                      <a:pt x="446" y="129"/>
                    </a:lnTo>
                    <a:lnTo>
                      <a:pt x="448" y="132"/>
                    </a:lnTo>
                    <a:lnTo>
                      <a:pt x="449" y="132"/>
                    </a:lnTo>
                    <a:lnTo>
                      <a:pt x="451" y="134"/>
                    </a:lnTo>
                    <a:lnTo>
                      <a:pt x="453" y="134"/>
                    </a:lnTo>
                    <a:lnTo>
                      <a:pt x="454" y="134"/>
                    </a:lnTo>
                    <a:lnTo>
                      <a:pt x="454" y="135"/>
                    </a:lnTo>
                    <a:lnTo>
                      <a:pt x="456" y="135"/>
                    </a:lnTo>
                    <a:lnTo>
                      <a:pt x="458" y="137"/>
                    </a:lnTo>
                    <a:lnTo>
                      <a:pt x="459" y="137"/>
                    </a:lnTo>
                    <a:lnTo>
                      <a:pt x="461" y="134"/>
                    </a:lnTo>
                    <a:lnTo>
                      <a:pt x="463" y="135"/>
                    </a:lnTo>
                    <a:lnTo>
                      <a:pt x="464" y="137"/>
                    </a:lnTo>
                    <a:lnTo>
                      <a:pt x="466" y="135"/>
                    </a:lnTo>
                    <a:lnTo>
                      <a:pt x="466" y="134"/>
                    </a:lnTo>
                    <a:lnTo>
                      <a:pt x="466" y="132"/>
                    </a:lnTo>
                    <a:lnTo>
                      <a:pt x="464" y="130"/>
                    </a:lnTo>
                    <a:lnTo>
                      <a:pt x="463" y="130"/>
                    </a:lnTo>
                    <a:lnTo>
                      <a:pt x="463" y="129"/>
                    </a:lnTo>
                    <a:lnTo>
                      <a:pt x="461" y="125"/>
                    </a:lnTo>
                    <a:lnTo>
                      <a:pt x="461" y="124"/>
                    </a:lnTo>
                    <a:lnTo>
                      <a:pt x="463" y="125"/>
                    </a:lnTo>
                    <a:lnTo>
                      <a:pt x="464" y="125"/>
                    </a:lnTo>
                    <a:lnTo>
                      <a:pt x="466" y="125"/>
                    </a:lnTo>
                    <a:lnTo>
                      <a:pt x="468" y="125"/>
                    </a:lnTo>
                    <a:lnTo>
                      <a:pt x="468" y="124"/>
                    </a:lnTo>
                    <a:lnTo>
                      <a:pt x="470" y="124"/>
                    </a:lnTo>
                    <a:lnTo>
                      <a:pt x="473" y="124"/>
                    </a:lnTo>
                    <a:lnTo>
                      <a:pt x="475" y="124"/>
                    </a:lnTo>
                    <a:lnTo>
                      <a:pt x="476" y="124"/>
                    </a:lnTo>
                    <a:lnTo>
                      <a:pt x="478" y="124"/>
                    </a:lnTo>
                    <a:lnTo>
                      <a:pt x="478" y="125"/>
                    </a:lnTo>
                    <a:lnTo>
                      <a:pt x="480" y="127"/>
                    </a:lnTo>
                    <a:lnTo>
                      <a:pt x="481" y="129"/>
                    </a:lnTo>
                    <a:lnTo>
                      <a:pt x="481" y="132"/>
                    </a:lnTo>
                    <a:lnTo>
                      <a:pt x="483" y="132"/>
                    </a:lnTo>
                    <a:lnTo>
                      <a:pt x="485" y="134"/>
                    </a:lnTo>
                    <a:lnTo>
                      <a:pt x="486" y="134"/>
                    </a:lnTo>
                    <a:lnTo>
                      <a:pt x="486" y="135"/>
                    </a:lnTo>
                    <a:lnTo>
                      <a:pt x="486" y="137"/>
                    </a:lnTo>
                    <a:lnTo>
                      <a:pt x="485" y="141"/>
                    </a:lnTo>
                    <a:lnTo>
                      <a:pt x="485" y="142"/>
                    </a:lnTo>
                    <a:lnTo>
                      <a:pt x="481" y="144"/>
                    </a:lnTo>
                    <a:lnTo>
                      <a:pt x="480" y="144"/>
                    </a:lnTo>
                    <a:lnTo>
                      <a:pt x="476" y="142"/>
                    </a:lnTo>
                    <a:lnTo>
                      <a:pt x="475" y="141"/>
                    </a:lnTo>
                    <a:lnTo>
                      <a:pt x="473" y="142"/>
                    </a:lnTo>
                    <a:lnTo>
                      <a:pt x="471" y="142"/>
                    </a:lnTo>
                    <a:lnTo>
                      <a:pt x="470" y="142"/>
                    </a:lnTo>
                    <a:lnTo>
                      <a:pt x="468" y="142"/>
                    </a:lnTo>
                    <a:lnTo>
                      <a:pt x="468" y="144"/>
                    </a:lnTo>
                    <a:lnTo>
                      <a:pt x="466" y="144"/>
                    </a:lnTo>
                    <a:lnTo>
                      <a:pt x="464" y="142"/>
                    </a:lnTo>
                    <a:lnTo>
                      <a:pt x="463" y="142"/>
                    </a:lnTo>
                    <a:lnTo>
                      <a:pt x="461" y="142"/>
                    </a:lnTo>
                    <a:lnTo>
                      <a:pt x="459" y="141"/>
                    </a:lnTo>
                    <a:lnTo>
                      <a:pt x="458" y="141"/>
                    </a:lnTo>
                    <a:lnTo>
                      <a:pt x="456" y="142"/>
                    </a:lnTo>
                    <a:lnTo>
                      <a:pt x="454" y="141"/>
                    </a:lnTo>
                    <a:lnTo>
                      <a:pt x="451" y="141"/>
                    </a:lnTo>
                    <a:lnTo>
                      <a:pt x="451" y="142"/>
                    </a:lnTo>
                    <a:lnTo>
                      <a:pt x="449" y="142"/>
                    </a:lnTo>
                    <a:lnTo>
                      <a:pt x="446" y="142"/>
                    </a:lnTo>
                    <a:lnTo>
                      <a:pt x="444" y="142"/>
                    </a:lnTo>
                    <a:lnTo>
                      <a:pt x="442" y="141"/>
                    </a:lnTo>
                    <a:lnTo>
                      <a:pt x="441" y="142"/>
                    </a:lnTo>
                    <a:lnTo>
                      <a:pt x="439" y="142"/>
                    </a:lnTo>
                    <a:lnTo>
                      <a:pt x="437" y="142"/>
                    </a:lnTo>
                    <a:lnTo>
                      <a:pt x="436" y="144"/>
                    </a:lnTo>
                    <a:lnTo>
                      <a:pt x="434" y="144"/>
                    </a:lnTo>
                    <a:lnTo>
                      <a:pt x="434" y="146"/>
                    </a:lnTo>
                    <a:lnTo>
                      <a:pt x="432" y="146"/>
                    </a:lnTo>
                    <a:lnTo>
                      <a:pt x="431" y="146"/>
                    </a:lnTo>
                    <a:lnTo>
                      <a:pt x="429" y="146"/>
                    </a:lnTo>
                    <a:lnTo>
                      <a:pt x="427" y="146"/>
                    </a:lnTo>
                    <a:lnTo>
                      <a:pt x="427" y="147"/>
                    </a:lnTo>
                    <a:lnTo>
                      <a:pt x="426" y="147"/>
                    </a:lnTo>
                    <a:lnTo>
                      <a:pt x="426" y="149"/>
                    </a:lnTo>
                    <a:lnTo>
                      <a:pt x="424" y="147"/>
                    </a:lnTo>
                    <a:lnTo>
                      <a:pt x="422" y="147"/>
                    </a:lnTo>
                    <a:lnTo>
                      <a:pt x="420" y="146"/>
                    </a:lnTo>
                    <a:lnTo>
                      <a:pt x="420" y="144"/>
                    </a:lnTo>
                    <a:lnTo>
                      <a:pt x="419" y="146"/>
                    </a:lnTo>
                    <a:lnTo>
                      <a:pt x="417" y="144"/>
                    </a:lnTo>
                    <a:lnTo>
                      <a:pt x="415" y="144"/>
                    </a:lnTo>
                    <a:lnTo>
                      <a:pt x="415" y="146"/>
                    </a:lnTo>
                    <a:lnTo>
                      <a:pt x="414" y="146"/>
                    </a:lnTo>
                    <a:lnTo>
                      <a:pt x="414" y="144"/>
                    </a:lnTo>
                    <a:lnTo>
                      <a:pt x="414" y="142"/>
                    </a:lnTo>
                    <a:lnTo>
                      <a:pt x="412" y="141"/>
                    </a:lnTo>
                    <a:lnTo>
                      <a:pt x="410" y="139"/>
                    </a:lnTo>
                    <a:lnTo>
                      <a:pt x="409" y="141"/>
                    </a:lnTo>
                    <a:lnTo>
                      <a:pt x="407" y="141"/>
                    </a:lnTo>
                    <a:lnTo>
                      <a:pt x="405" y="137"/>
                    </a:lnTo>
                    <a:lnTo>
                      <a:pt x="403" y="137"/>
                    </a:lnTo>
                    <a:lnTo>
                      <a:pt x="403" y="139"/>
                    </a:lnTo>
                    <a:lnTo>
                      <a:pt x="402" y="141"/>
                    </a:lnTo>
                    <a:lnTo>
                      <a:pt x="402" y="142"/>
                    </a:lnTo>
                    <a:lnTo>
                      <a:pt x="403" y="146"/>
                    </a:lnTo>
                    <a:lnTo>
                      <a:pt x="403" y="147"/>
                    </a:lnTo>
                    <a:lnTo>
                      <a:pt x="402" y="147"/>
                    </a:lnTo>
                    <a:lnTo>
                      <a:pt x="400" y="147"/>
                    </a:lnTo>
                    <a:lnTo>
                      <a:pt x="400" y="149"/>
                    </a:lnTo>
                    <a:lnTo>
                      <a:pt x="400" y="151"/>
                    </a:lnTo>
                    <a:lnTo>
                      <a:pt x="402" y="152"/>
                    </a:lnTo>
                    <a:lnTo>
                      <a:pt x="400" y="154"/>
                    </a:lnTo>
                    <a:lnTo>
                      <a:pt x="402" y="156"/>
                    </a:lnTo>
                    <a:lnTo>
                      <a:pt x="402" y="157"/>
                    </a:lnTo>
                    <a:lnTo>
                      <a:pt x="402" y="159"/>
                    </a:lnTo>
                    <a:lnTo>
                      <a:pt x="403" y="159"/>
                    </a:lnTo>
                    <a:lnTo>
                      <a:pt x="403" y="161"/>
                    </a:lnTo>
                    <a:lnTo>
                      <a:pt x="402" y="161"/>
                    </a:lnTo>
                    <a:lnTo>
                      <a:pt x="402" y="163"/>
                    </a:lnTo>
                    <a:lnTo>
                      <a:pt x="400" y="163"/>
                    </a:lnTo>
                    <a:lnTo>
                      <a:pt x="398" y="161"/>
                    </a:lnTo>
                    <a:lnTo>
                      <a:pt x="397" y="161"/>
                    </a:lnTo>
                    <a:lnTo>
                      <a:pt x="395" y="159"/>
                    </a:lnTo>
                    <a:lnTo>
                      <a:pt x="393" y="159"/>
                    </a:lnTo>
                    <a:lnTo>
                      <a:pt x="393" y="157"/>
                    </a:lnTo>
                    <a:lnTo>
                      <a:pt x="393" y="156"/>
                    </a:lnTo>
                    <a:lnTo>
                      <a:pt x="392" y="156"/>
                    </a:lnTo>
                    <a:lnTo>
                      <a:pt x="390" y="154"/>
                    </a:lnTo>
                    <a:lnTo>
                      <a:pt x="388" y="154"/>
                    </a:lnTo>
                    <a:lnTo>
                      <a:pt x="387" y="151"/>
                    </a:lnTo>
                    <a:lnTo>
                      <a:pt x="383" y="147"/>
                    </a:lnTo>
                    <a:lnTo>
                      <a:pt x="381" y="146"/>
                    </a:lnTo>
                    <a:lnTo>
                      <a:pt x="380" y="146"/>
                    </a:lnTo>
                    <a:lnTo>
                      <a:pt x="378" y="144"/>
                    </a:lnTo>
                    <a:lnTo>
                      <a:pt x="376" y="144"/>
                    </a:lnTo>
                    <a:lnTo>
                      <a:pt x="375" y="144"/>
                    </a:lnTo>
                    <a:lnTo>
                      <a:pt x="373" y="144"/>
                    </a:lnTo>
                    <a:lnTo>
                      <a:pt x="373" y="142"/>
                    </a:lnTo>
                    <a:lnTo>
                      <a:pt x="371" y="142"/>
                    </a:lnTo>
                    <a:lnTo>
                      <a:pt x="370" y="142"/>
                    </a:lnTo>
                    <a:lnTo>
                      <a:pt x="368" y="142"/>
                    </a:lnTo>
                    <a:lnTo>
                      <a:pt x="366" y="142"/>
                    </a:lnTo>
                    <a:lnTo>
                      <a:pt x="365" y="142"/>
                    </a:lnTo>
                    <a:lnTo>
                      <a:pt x="365" y="141"/>
                    </a:lnTo>
                    <a:lnTo>
                      <a:pt x="363" y="141"/>
                    </a:lnTo>
                    <a:lnTo>
                      <a:pt x="361" y="141"/>
                    </a:lnTo>
                    <a:lnTo>
                      <a:pt x="359" y="141"/>
                    </a:lnTo>
                    <a:lnTo>
                      <a:pt x="359" y="139"/>
                    </a:lnTo>
                    <a:lnTo>
                      <a:pt x="358" y="139"/>
                    </a:lnTo>
                    <a:lnTo>
                      <a:pt x="356" y="139"/>
                    </a:lnTo>
                    <a:lnTo>
                      <a:pt x="354" y="139"/>
                    </a:lnTo>
                    <a:lnTo>
                      <a:pt x="354" y="141"/>
                    </a:lnTo>
                    <a:lnTo>
                      <a:pt x="353" y="141"/>
                    </a:lnTo>
                    <a:lnTo>
                      <a:pt x="353" y="139"/>
                    </a:lnTo>
                    <a:lnTo>
                      <a:pt x="351" y="139"/>
                    </a:lnTo>
                    <a:lnTo>
                      <a:pt x="349" y="139"/>
                    </a:lnTo>
                    <a:lnTo>
                      <a:pt x="349" y="141"/>
                    </a:lnTo>
                    <a:lnTo>
                      <a:pt x="348" y="139"/>
                    </a:lnTo>
                    <a:lnTo>
                      <a:pt x="346" y="139"/>
                    </a:lnTo>
                    <a:lnTo>
                      <a:pt x="344" y="139"/>
                    </a:lnTo>
                    <a:lnTo>
                      <a:pt x="344" y="141"/>
                    </a:lnTo>
                    <a:lnTo>
                      <a:pt x="343" y="141"/>
                    </a:lnTo>
                    <a:lnTo>
                      <a:pt x="343" y="142"/>
                    </a:lnTo>
                    <a:lnTo>
                      <a:pt x="341" y="144"/>
                    </a:lnTo>
                    <a:lnTo>
                      <a:pt x="339" y="147"/>
                    </a:lnTo>
                    <a:lnTo>
                      <a:pt x="337" y="149"/>
                    </a:lnTo>
                    <a:lnTo>
                      <a:pt x="337" y="151"/>
                    </a:lnTo>
                    <a:lnTo>
                      <a:pt x="336" y="152"/>
                    </a:lnTo>
                    <a:lnTo>
                      <a:pt x="336" y="154"/>
                    </a:lnTo>
                    <a:lnTo>
                      <a:pt x="336" y="156"/>
                    </a:lnTo>
                    <a:lnTo>
                      <a:pt x="334" y="156"/>
                    </a:lnTo>
                    <a:lnTo>
                      <a:pt x="332" y="156"/>
                    </a:lnTo>
                    <a:lnTo>
                      <a:pt x="331" y="156"/>
                    </a:lnTo>
                    <a:lnTo>
                      <a:pt x="329" y="156"/>
                    </a:lnTo>
                    <a:lnTo>
                      <a:pt x="327" y="156"/>
                    </a:lnTo>
                    <a:lnTo>
                      <a:pt x="327" y="154"/>
                    </a:lnTo>
                    <a:lnTo>
                      <a:pt x="326" y="154"/>
                    </a:lnTo>
                    <a:lnTo>
                      <a:pt x="324" y="154"/>
                    </a:lnTo>
                    <a:lnTo>
                      <a:pt x="324" y="156"/>
                    </a:lnTo>
                    <a:lnTo>
                      <a:pt x="322" y="156"/>
                    </a:lnTo>
                    <a:lnTo>
                      <a:pt x="320" y="156"/>
                    </a:lnTo>
                    <a:lnTo>
                      <a:pt x="319" y="157"/>
                    </a:lnTo>
                    <a:lnTo>
                      <a:pt x="317" y="159"/>
                    </a:lnTo>
                    <a:lnTo>
                      <a:pt x="317" y="161"/>
                    </a:lnTo>
                    <a:lnTo>
                      <a:pt x="319" y="161"/>
                    </a:lnTo>
                    <a:lnTo>
                      <a:pt x="319" y="163"/>
                    </a:lnTo>
                    <a:lnTo>
                      <a:pt x="315" y="161"/>
                    </a:lnTo>
                    <a:lnTo>
                      <a:pt x="312" y="159"/>
                    </a:lnTo>
                    <a:lnTo>
                      <a:pt x="309" y="159"/>
                    </a:lnTo>
                    <a:lnTo>
                      <a:pt x="307" y="157"/>
                    </a:lnTo>
                    <a:lnTo>
                      <a:pt x="305" y="157"/>
                    </a:lnTo>
                    <a:lnTo>
                      <a:pt x="304" y="159"/>
                    </a:lnTo>
                    <a:lnTo>
                      <a:pt x="302" y="159"/>
                    </a:lnTo>
                    <a:lnTo>
                      <a:pt x="302" y="161"/>
                    </a:lnTo>
                    <a:lnTo>
                      <a:pt x="298" y="159"/>
                    </a:lnTo>
                    <a:lnTo>
                      <a:pt x="297" y="161"/>
                    </a:lnTo>
                    <a:lnTo>
                      <a:pt x="295" y="163"/>
                    </a:lnTo>
                    <a:lnTo>
                      <a:pt x="295" y="161"/>
                    </a:lnTo>
                    <a:lnTo>
                      <a:pt x="293" y="163"/>
                    </a:lnTo>
                    <a:lnTo>
                      <a:pt x="290" y="166"/>
                    </a:lnTo>
                    <a:lnTo>
                      <a:pt x="290" y="173"/>
                    </a:lnTo>
                    <a:lnTo>
                      <a:pt x="290" y="174"/>
                    </a:lnTo>
                    <a:lnTo>
                      <a:pt x="290" y="178"/>
                    </a:lnTo>
                    <a:lnTo>
                      <a:pt x="290" y="180"/>
                    </a:lnTo>
                    <a:lnTo>
                      <a:pt x="288" y="180"/>
                    </a:lnTo>
                    <a:lnTo>
                      <a:pt x="287" y="180"/>
                    </a:lnTo>
                    <a:lnTo>
                      <a:pt x="285" y="180"/>
                    </a:lnTo>
                    <a:lnTo>
                      <a:pt x="285" y="181"/>
                    </a:lnTo>
                    <a:lnTo>
                      <a:pt x="285" y="183"/>
                    </a:lnTo>
                    <a:lnTo>
                      <a:pt x="283" y="185"/>
                    </a:lnTo>
                    <a:lnTo>
                      <a:pt x="282" y="185"/>
                    </a:lnTo>
                    <a:lnTo>
                      <a:pt x="282" y="186"/>
                    </a:lnTo>
                    <a:lnTo>
                      <a:pt x="280" y="186"/>
                    </a:lnTo>
                    <a:lnTo>
                      <a:pt x="280" y="185"/>
                    </a:lnTo>
                    <a:lnTo>
                      <a:pt x="278" y="185"/>
                    </a:lnTo>
                    <a:lnTo>
                      <a:pt x="278" y="186"/>
                    </a:lnTo>
                    <a:lnTo>
                      <a:pt x="278" y="188"/>
                    </a:lnTo>
                    <a:lnTo>
                      <a:pt x="278" y="190"/>
                    </a:lnTo>
                    <a:lnTo>
                      <a:pt x="278" y="191"/>
                    </a:lnTo>
                    <a:lnTo>
                      <a:pt x="275" y="190"/>
                    </a:lnTo>
                    <a:lnTo>
                      <a:pt x="275" y="191"/>
                    </a:lnTo>
                    <a:lnTo>
                      <a:pt x="275" y="193"/>
                    </a:lnTo>
                    <a:lnTo>
                      <a:pt x="275" y="195"/>
                    </a:lnTo>
                    <a:lnTo>
                      <a:pt x="275" y="196"/>
                    </a:lnTo>
                    <a:lnTo>
                      <a:pt x="273" y="195"/>
                    </a:lnTo>
                    <a:lnTo>
                      <a:pt x="273" y="196"/>
                    </a:lnTo>
                    <a:lnTo>
                      <a:pt x="271" y="196"/>
                    </a:lnTo>
                    <a:lnTo>
                      <a:pt x="273" y="202"/>
                    </a:lnTo>
                    <a:lnTo>
                      <a:pt x="273" y="203"/>
                    </a:lnTo>
                    <a:lnTo>
                      <a:pt x="273" y="202"/>
                    </a:lnTo>
                    <a:lnTo>
                      <a:pt x="271" y="202"/>
                    </a:lnTo>
                    <a:lnTo>
                      <a:pt x="270" y="202"/>
                    </a:lnTo>
                    <a:lnTo>
                      <a:pt x="268" y="200"/>
                    </a:lnTo>
                    <a:lnTo>
                      <a:pt x="268" y="198"/>
                    </a:lnTo>
                    <a:lnTo>
                      <a:pt x="266" y="198"/>
                    </a:lnTo>
                    <a:lnTo>
                      <a:pt x="266" y="196"/>
                    </a:lnTo>
                    <a:lnTo>
                      <a:pt x="266" y="195"/>
                    </a:lnTo>
                    <a:lnTo>
                      <a:pt x="266" y="193"/>
                    </a:lnTo>
                    <a:lnTo>
                      <a:pt x="268" y="193"/>
                    </a:lnTo>
                    <a:lnTo>
                      <a:pt x="270" y="191"/>
                    </a:lnTo>
                    <a:lnTo>
                      <a:pt x="268" y="191"/>
                    </a:lnTo>
                    <a:lnTo>
                      <a:pt x="268" y="190"/>
                    </a:lnTo>
                    <a:lnTo>
                      <a:pt x="270" y="190"/>
                    </a:lnTo>
                    <a:lnTo>
                      <a:pt x="270" y="188"/>
                    </a:lnTo>
                    <a:lnTo>
                      <a:pt x="271" y="186"/>
                    </a:lnTo>
                    <a:lnTo>
                      <a:pt x="270" y="185"/>
                    </a:lnTo>
                    <a:lnTo>
                      <a:pt x="270" y="183"/>
                    </a:lnTo>
                    <a:lnTo>
                      <a:pt x="271" y="183"/>
                    </a:lnTo>
                    <a:lnTo>
                      <a:pt x="273" y="183"/>
                    </a:lnTo>
                    <a:lnTo>
                      <a:pt x="275" y="181"/>
                    </a:lnTo>
                    <a:lnTo>
                      <a:pt x="273" y="181"/>
                    </a:lnTo>
                    <a:lnTo>
                      <a:pt x="275" y="180"/>
                    </a:lnTo>
                    <a:lnTo>
                      <a:pt x="275" y="178"/>
                    </a:lnTo>
                    <a:lnTo>
                      <a:pt x="275" y="176"/>
                    </a:lnTo>
                    <a:lnTo>
                      <a:pt x="276" y="176"/>
                    </a:lnTo>
                    <a:lnTo>
                      <a:pt x="276" y="174"/>
                    </a:lnTo>
                    <a:lnTo>
                      <a:pt x="276" y="171"/>
                    </a:lnTo>
                    <a:lnTo>
                      <a:pt x="275" y="169"/>
                    </a:lnTo>
                    <a:lnTo>
                      <a:pt x="273" y="169"/>
                    </a:lnTo>
                    <a:lnTo>
                      <a:pt x="271" y="171"/>
                    </a:lnTo>
                    <a:lnTo>
                      <a:pt x="271" y="173"/>
                    </a:lnTo>
                    <a:lnTo>
                      <a:pt x="270" y="173"/>
                    </a:lnTo>
                    <a:lnTo>
                      <a:pt x="270" y="174"/>
                    </a:lnTo>
                    <a:lnTo>
                      <a:pt x="270" y="176"/>
                    </a:lnTo>
                    <a:lnTo>
                      <a:pt x="270" y="178"/>
                    </a:lnTo>
                    <a:lnTo>
                      <a:pt x="263" y="176"/>
                    </a:lnTo>
                    <a:lnTo>
                      <a:pt x="261" y="174"/>
                    </a:lnTo>
                    <a:lnTo>
                      <a:pt x="260" y="174"/>
                    </a:lnTo>
                    <a:lnTo>
                      <a:pt x="260" y="176"/>
                    </a:lnTo>
                    <a:lnTo>
                      <a:pt x="260" y="178"/>
                    </a:lnTo>
                    <a:lnTo>
                      <a:pt x="260" y="180"/>
                    </a:lnTo>
                    <a:lnTo>
                      <a:pt x="260" y="181"/>
                    </a:lnTo>
                    <a:lnTo>
                      <a:pt x="260" y="183"/>
                    </a:lnTo>
                    <a:lnTo>
                      <a:pt x="258" y="185"/>
                    </a:lnTo>
                    <a:lnTo>
                      <a:pt x="258" y="186"/>
                    </a:lnTo>
                    <a:lnTo>
                      <a:pt x="256" y="188"/>
                    </a:lnTo>
                    <a:lnTo>
                      <a:pt x="256" y="190"/>
                    </a:lnTo>
                    <a:lnTo>
                      <a:pt x="256" y="191"/>
                    </a:lnTo>
                    <a:lnTo>
                      <a:pt x="254" y="193"/>
                    </a:lnTo>
                    <a:lnTo>
                      <a:pt x="253" y="193"/>
                    </a:lnTo>
                    <a:lnTo>
                      <a:pt x="251" y="195"/>
                    </a:lnTo>
                    <a:lnTo>
                      <a:pt x="249" y="195"/>
                    </a:lnTo>
                    <a:lnTo>
                      <a:pt x="248" y="198"/>
                    </a:lnTo>
                    <a:lnTo>
                      <a:pt x="248" y="196"/>
                    </a:lnTo>
                    <a:lnTo>
                      <a:pt x="248" y="195"/>
                    </a:lnTo>
                    <a:lnTo>
                      <a:pt x="246" y="193"/>
                    </a:lnTo>
                    <a:lnTo>
                      <a:pt x="248" y="191"/>
                    </a:lnTo>
                    <a:lnTo>
                      <a:pt x="246" y="188"/>
                    </a:lnTo>
                    <a:lnTo>
                      <a:pt x="246" y="186"/>
                    </a:lnTo>
                    <a:lnTo>
                      <a:pt x="246" y="185"/>
                    </a:lnTo>
                    <a:lnTo>
                      <a:pt x="246" y="183"/>
                    </a:lnTo>
                    <a:lnTo>
                      <a:pt x="244" y="180"/>
                    </a:lnTo>
                    <a:lnTo>
                      <a:pt x="243" y="180"/>
                    </a:lnTo>
                    <a:lnTo>
                      <a:pt x="241" y="180"/>
                    </a:lnTo>
                    <a:lnTo>
                      <a:pt x="241" y="181"/>
                    </a:lnTo>
                    <a:lnTo>
                      <a:pt x="241" y="183"/>
                    </a:lnTo>
                    <a:lnTo>
                      <a:pt x="241" y="185"/>
                    </a:lnTo>
                    <a:lnTo>
                      <a:pt x="241" y="186"/>
                    </a:lnTo>
                    <a:lnTo>
                      <a:pt x="241" y="188"/>
                    </a:lnTo>
                    <a:lnTo>
                      <a:pt x="241" y="190"/>
                    </a:lnTo>
                    <a:lnTo>
                      <a:pt x="241" y="191"/>
                    </a:lnTo>
                    <a:lnTo>
                      <a:pt x="241" y="193"/>
                    </a:lnTo>
                    <a:lnTo>
                      <a:pt x="241" y="195"/>
                    </a:lnTo>
                    <a:lnTo>
                      <a:pt x="239" y="195"/>
                    </a:lnTo>
                    <a:lnTo>
                      <a:pt x="239" y="196"/>
                    </a:lnTo>
                    <a:lnTo>
                      <a:pt x="237" y="196"/>
                    </a:lnTo>
                    <a:lnTo>
                      <a:pt x="237" y="198"/>
                    </a:lnTo>
                    <a:lnTo>
                      <a:pt x="236" y="198"/>
                    </a:lnTo>
                    <a:lnTo>
                      <a:pt x="234" y="200"/>
                    </a:lnTo>
                    <a:lnTo>
                      <a:pt x="232" y="202"/>
                    </a:lnTo>
                    <a:lnTo>
                      <a:pt x="232" y="203"/>
                    </a:lnTo>
                    <a:lnTo>
                      <a:pt x="232" y="205"/>
                    </a:lnTo>
                    <a:lnTo>
                      <a:pt x="231" y="207"/>
                    </a:lnTo>
                    <a:lnTo>
                      <a:pt x="231" y="208"/>
                    </a:lnTo>
                    <a:lnTo>
                      <a:pt x="229" y="212"/>
                    </a:lnTo>
                    <a:lnTo>
                      <a:pt x="229" y="213"/>
                    </a:lnTo>
                    <a:lnTo>
                      <a:pt x="227" y="217"/>
                    </a:lnTo>
                    <a:lnTo>
                      <a:pt x="227" y="218"/>
                    </a:lnTo>
                    <a:lnTo>
                      <a:pt x="227" y="222"/>
                    </a:lnTo>
                    <a:lnTo>
                      <a:pt x="226" y="224"/>
                    </a:lnTo>
                    <a:lnTo>
                      <a:pt x="226" y="225"/>
                    </a:lnTo>
                    <a:lnTo>
                      <a:pt x="226" y="227"/>
                    </a:lnTo>
                    <a:lnTo>
                      <a:pt x="226" y="229"/>
                    </a:lnTo>
                    <a:lnTo>
                      <a:pt x="224" y="230"/>
                    </a:lnTo>
                    <a:lnTo>
                      <a:pt x="224" y="232"/>
                    </a:lnTo>
                    <a:lnTo>
                      <a:pt x="222" y="232"/>
                    </a:lnTo>
                    <a:lnTo>
                      <a:pt x="222" y="234"/>
                    </a:lnTo>
                    <a:lnTo>
                      <a:pt x="222" y="235"/>
                    </a:lnTo>
                    <a:lnTo>
                      <a:pt x="221" y="237"/>
                    </a:lnTo>
                    <a:lnTo>
                      <a:pt x="219" y="240"/>
                    </a:lnTo>
                    <a:lnTo>
                      <a:pt x="219" y="242"/>
                    </a:lnTo>
                    <a:lnTo>
                      <a:pt x="219" y="244"/>
                    </a:lnTo>
                    <a:lnTo>
                      <a:pt x="219" y="246"/>
                    </a:lnTo>
                    <a:lnTo>
                      <a:pt x="217" y="246"/>
                    </a:lnTo>
                    <a:lnTo>
                      <a:pt x="215" y="249"/>
                    </a:lnTo>
                    <a:lnTo>
                      <a:pt x="215" y="251"/>
                    </a:lnTo>
                    <a:lnTo>
                      <a:pt x="214" y="254"/>
                    </a:lnTo>
                    <a:lnTo>
                      <a:pt x="212" y="256"/>
                    </a:lnTo>
                    <a:lnTo>
                      <a:pt x="210" y="257"/>
                    </a:lnTo>
                    <a:lnTo>
                      <a:pt x="210" y="259"/>
                    </a:lnTo>
                    <a:lnTo>
                      <a:pt x="209" y="261"/>
                    </a:lnTo>
                    <a:lnTo>
                      <a:pt x="209" y="263"/>
                    </a:lnTo>
                    <a:lnTo>
                      <a:pt x="209" y="264"/>
                    </a:lnTo>
                    <a:lnTo>
                      <a:pt x="209" y="266"/>
                    </a:lnTo>
                    <a:lnTo>
                      <a:pt x="210" y="266"/>
                    </a:lnTo>
                    <a:lnTo>
                      <a:pt x="205" y="266"/>
                    </a:lnTo>
                    <a:lnTo>
                      <a:pt x="200" y="259"/>
                    </a:lnTo>
                    <a:lnTo>
                      <a:pt x="200" y="257"/>
                    </a:lnTo>
                    <a:lnTo>
                      <a:pt x="199" y="256"/>
                    </a:lnTo>
                    <a:lnTo>
                      <a:pt x="200" y="254"/>
                    </a:lnTo>
                    <a:lnTo>
                      <a:pt x="200" y="251"/>
                    </a:lnTo>
                    <a:lnTo>
                      <a:pt x="200" y="249"/>
                    </a:lnTo>
                    <a:lnTo>
                      <a:pt x="204" y="239"/>
                    </a:lnTo>
                    <a:lnTo>
                      <a:pt x="204" y="235"/>
                    </a:lnTo>
                    <a:lnTo>
                      <a:pt x="202" y="235"/>
                    </a:lnTo>
                    <a:lnTo>
                      <a:pt x="200" y="234"/>
                    </a:lnTo>
                    <a:lnTo>
                      <a:pt x="199" y="235"/>
                    </a:lnTo>
                    <a:lnTo>
                      <a:pt x="197" y="239"/>
                    </a:lnTo>
                    <a:lnTo>
                      <a:pt x="195" y="239"/>
                    </a:lnTo>
                    <a:lnTo>
                      <a:pt x="193" y="239"/>
                    </a:lnTo>
                    <a:lnTo>
                      <a:pt x="192" y="239"/>
                    </a:lnTo>
                    <a:lnTo>
                      <a:pt x="190" y="239"/>
                    </a:lnTo>
                    <a:lnTo>
                      <a:pt x="190" y="240"/>
                    </a:lnTo>
                    <a:lnTo>
                      <a:pt x="187" y="239"/>
                    </a:lnTo>
                    <a:lnTo>
                      <a:pt x="188" y="230"/>
                    </a:lnTo>
                    <a:lnTo>
                      <a:pt x="190" y="227"/>
                    </a:lnTo>
                    <a:lnTo>
                      <a:pt x="192" y="227"/>
                    </a:lnTo>
                    <a:lnTo>
                      <a:pt x="192" y="225"/>
                    </a:lnTo>
                    <a:lnTo>
                      <a:pt x="192" y="224"/>
                    </a:lnTo>
                    <a:lnTo>
                      <a:pt x="192" y="222"/>
                    </a:lnTo>
                    <a:lnTo>
                      <a:pt x="192" y="215"/>
                    </a:lnTo>
                    <a:lnTo>
                      <a:pt x="192" y="208"/>
                    </a:lnTo>
                    <a:lnTo>
                      <a:pt x="188" y="205"/>
                    </a:lnTo>
                    <a:lnTo>
                      <a:pt x="192" y="203"/>
                    </a:lnTo>
                    <a:lnTo>
                      <a:pt x="192" y="202"/>
                    </a:lnTo>
                    <a:lnTo>
                      <a:pt x="190" y="198"/>
                    </a:lnTo>
                    <a:lnTo>
                      <a:pt x="188" y="196"/>
                    </a:lnTo>
                    <a:lnTo>
                      <a:pt x="185" y="195"/>
                    </a:lnTo>
                    <a:lnTo>
                      <a:pt x="175" y="190"/>
                    </a:lnTo>
                    <a:lnTo>
                      <a:pt x="171" y="191"/>
                    </a:lnTo>
                    <a:lnTo>
                      <a:pt x="170" y="193"/>
                    </a:lnTo>
                    <a:lnTo>
                      <a:pt x="168" y="191"/>
                    </a:lnTo>
                    <a:lnTo>
                      <a:pt x="166" y="190"/>
                    </a:lnTo>
                    <a:lnTo>
                      <a:pt x="165" y="188"/>
                    </a:lnTo>
                    <a:lnTo>
                      <a:pt x="166" y="186"/>
                    </a:lnTo>
                    <a:lnTo>
                      <a:pt x="168" y="185"/>
                    </a:lnTo>
                    <a:lnTo>
                      <a:pt x="170" y="181"/>
                    </a:lnTo>
                    <a:lnTo>
                      <a:pt x="166" y="178"/>
                    </a:lnTo>
                    <a:lnTo>
                      <a:pt x="166" y="176"/>
                    </a:lnTo>
                    <a:lnTo>
                      <a:pt x="165" y="176"/>
                    </a:lnTo>
                    <a:lnTo>
                      <a:pt x="161" y="174"/>
                    </a:lnTo>
                    <a:lnTo>
                      <a:pt x="160" y="174"/>
                    </a:lnTo>
                    <a:lnTo>
                      <a:pt x="156" y="174"/>
                    </a:lnTo>
                    <a:lnTo>
                      <a:pt x="156" y="173"/>
                    </a:lnTo>
                    <a:lnTo>
                      <a:pt x="153" y="174"/>
                    </a:lnTo>
                    <a:lnTo>
                      <a:pt x="148" y="171"/>
                    </a:lnTo>
                    <a:lnTo>
                      <a:pt x="144" y="171"/>
                    </a:lnTo>
                    <a:lnTo>
                      <a:pt x="139" y="171"/>
                    </a:lnTo>
                    <a:lnTo>
                      <a:pt x="138" y="169"/>
                    </a:lnTo>
                    <a:lnTo>
                      <a:pt x="138" y="168"/>
                    </a:lnTo>
                    <a:lnTo>
                      <a:pt x="136" y="168"/>
                    </a:lnTo>
                    <a:lnTo>
                      <a:pt x="131" y="171"/>
                    </a:lnTo>
                    <a:lnTo>
                      <a:pt x="131" y="173"/>
                    </a:lnTo>
                    <a:lnTo>
                      <a:pt x="129" y="173"/>
                    </a:lnTo>
                    <a:lnTo>
                      <a:pt x="127" y="173"/>
                    </a:lnTo>
                    <a:lnTo>
                      <a:pt x="126" y="171"/>
                    </a:lnTo>
                    <a:lnTo>
                      <a:pt x="126" y="169"/>
                    </a:lnTo>
                    <a:lnTo>
                      <a:pt x="122" y="168"/>
                    </a:lnTo>
                    <a:lnTo>
                      <a:pt x="121" y="168"/>
                    </a:lnTo>
                    <a:lnTo>
                      <a:pt x="119" y="169"/>
                    </a:lnTo>
                    <a:lnTo>
                      <a:pt x="116" y="169"/>
                    </a:lnTo>
                    <a:lnTo>
                      <a:pt x="114" y="168"/>
                    </a:lnTo>
                    <a:lnTo>
                      <a:pt x="107" y="164"/>
                    </a:lnTo>
                    <a:lnTo>
                      <a:pt x="107" y="163"/>
                    </a:lnTo>
                    <a:lnTo>
                      <a:pt x="104" y="161"/>
                    </a:lnTo>
                    <a:lnTo>
                      <a:pt x="99" y="159"/>
                    </a:lnTo>
                    <a:lnTo>
                      <a:pt x="93" y="157"/>
                    </a:lnTo>
                    <a:lnTo>
                      <a:pt x="92" y="156"/>
                    </a:lnTo>
                    <a:lnTo>
                      <a:pt x="90" y="156"/>
                    </a:lnTo>
                    <a:lnTo>
                      <a:pt x="88" y="156"/>
                    </a:lnTo>
                    <a:lnTo>
                      <a:pt x="87" y="156"/>
                    </a:lnTo>
                    <a:lnTo>
                      <a:pt x="83" y="154"/>
                    </a:lnTo>
                    <a:lnTo>
                      <a:pt x="38" y="144"/>
                    </a:lnTo>
                    <a:lnTo>
                      <a:pt x="24" y="141"/>
                    </a:lnTo>
                    <a:lnTo>
                      <a:pt x="22" y="137"/>
                    </a:lnTo>
                    <a:lnTo>
                      <a:pt x="22" y="135"/>
                    </a:lnTo>
                    <a:lnTo>
                      <a:pt x="19" y="129"/>
                    </a:lnTo>
                    <a:lnTo>
                      <a:pt x="17" y="124"/>
                    </a:lnTo>
                    <a:lnTo>
                      <a:pt x="10" y="120"/>
                    </a:lnTo>
                    <a:lnTo>
                      <a:pt x="9" y="120"/>
                    </a:lnTo>
                    <a:lnTo>
                      <a:pt x="5" y="119"/>
                    </a:lnTo>
                    <a:lnTo>
                      <a:pt x="4" y="119"/>
                    </a:lnTo>
                    <a:lnTo>
                      <a:pt x="2" y="119"/>
                    </a:lnTo>
                    <a:lnTo>
                      <a:pt x="2" y="117"/>
                    </a:lnTo>
                    <a:lnTo>
                      <a:pt x="0" y="115"/>
                    </a:lnTo>
                    <a:lnTo>
                      <a:pt x="2" y="115"/>
                    </a:lnTo>
                    <a:lnTo>
                      <a:pt x="2" y="113"/>
                    </a:lnTo>
                    <a:lnTo>
                      <a:pt x="4" y="112"/>
                    </a:lnTo>
                    <a:lnTo>
                      <a:pt x="5" y="112"/>
                    </a:lnTo>
                    <a:lnTo>
                      <a:pt x="7" y="110"/>
                    </a:lnTo>
                    <a:lnTo>
                      <a:pt x="9" y="110"/>
                    </a:lnTo>
                    <a:lnTo>
                      <a:pt x="10" y="110"/>
                    </a:lnTo>
                    <a:lnTo>
                      <a:pt x="12" y="108"/>
                    </a:lnTo>
                    <a:lnTo>
                      <a:pt x="14" y="108"/>
                    </a:lnTo>
                    <a:lnTo>
                      <a:pt x="19" y="105"/>
                    </a:lnTo>
                    <a:lnTo>
                      <a:pt x="22" y="103"/>
                    </a:lnTo>
                    <a:lnTo>
                      <a:pt x="26" y="102"/>
                    </a:lnTo>
                    <a:lnTo>
                      <a:pt x="27" y="102"/>
                    </a:lnTo>
                    <a:lnTo>
                      <a:pt x="29" y="100"/>
                    </a:lnTo>
                    <a:lnTo>
                      <a:pt x="29" y="98"/>
                    </a:lnTo>
                    <a:lnTo>
                      <a:pt x="31" y="97"/>
                    </a:lnTo>
                    <a:lnTo>
                      <a:pt x="33" y="97"/>
                    </a:lnTo>
                    <a:lnTo>
                      <a:pt x="34" y="93"/>
                    </a:lnTo>
                    <a:lnTo>
                      <a:pt x="36" y="91"/>
                    </a:lnTo>
                    <a:lnTo>
                      <a:pt x="38" y="90"/>
                    </a:lnTo>
                    <a:lnTo>
                      <a:pt x="38" y="88"/>
                    </a:lnTo>
                    <a:lnTo>
                      <a:pt x="39" y="88"/>
                    </a:lnTo>
                    <a:lnTo>
                      <a:pt x="39" y="86"/>
                    </a:lnTo>
                    <a:lnTo>
                      <a:pt x="43" y="85"/>
                    </a:lnTo>
                    <a:lnTo>
                      <a:pt x="44" y="83"/>
                    </a:lnTo>
                    <a:lnTo>
                      <a:pt x="48" y="83"/>
                    </a:lnTo>
                    <a:lnTo>
                      <a:pt x="49" y="83"/>
                    </a:lnTo>
                    <a:lnTo>
                      <a:pt x="49" y="81"/>
                    </a:lnTo>
                    <a:lnTo>
                      <a:pt x="51" y="81"/>
                    </a:lnTo>
                    <a:lnTo>
                      <a:pt x="51" y="83"/>
                    </a:lnTo>
                    <a:lnTo>
                      <a:pt x="53" y="83"/>
                    </a:lnTo>
                    <a:lnTo>
                      <a:pt x="55" y="83"/>
                    </a:lnTo>
                    <a:lnTo>
                      <a:pt x="56" y="83"/>
                    </a:lnTo>
                    <a:lnTo>
                      <a:pt x="56" y="81"/>
                    </a:lnTo>
                    <a:lnTo>
                      <a:pt x="58" y="81"/>
                    </a:lnTo>
                    <a:lnTo>
                      <a:pt x="60" y="81"/>
                    </a:lnTo>
                    <a:lnTo>
                      <a:pt x="61" y="81"/>
                    </a:lnTo>
                    <a:lnTo>
                      <a:pt x="61" y="80"/>
                    </a:lnTo>
                    <a:lnTo>
                      <a:pt x="63" y="80"/>
                    </a:lnTo>
                    <a:lnTo>
                      <a:pt x="63" y="81"/>
                    </a:lnTo>
                    <a:lnTo>
                      <a:pt x="65" y="81"/>
                    </a:lnTo>
                    <a:lnTo>
                      <a:pt x="66" y="80"/>
                    </a:lnTo>
                    <a:lnTo>
                      <a:pt x="68" y="80"/>
                    </a:lnTo>
                    <a:lnTo>
                      <a:pt x="70" y="80"/>
                    </a:lnTo>
                    <a:lnTo>
                      <a:pt x="71" y="78"/>
                    </a:lnTo>
                    <a:lnTo>
                      <a:pt x="73" y="76"/>
                    </a:lnTo>
                    <a:lnTo>
                      <a:pt x="75" y="76"/>
                    </a:lnTo>
                    <a:lnTo>
                      <a:pt x="75" y="74"/>
                    </a:lnTo>
                    <a:lnTo>
                      <a:pt x="77" y="74"/>
                    </a:lnTo>
                    <a:lnTo>
                      <a:pt x="77" y="73"/>
                    </a:lnTo>
                    <a:lnTo>
                      <a:pt x="78" y="73"/>
                    </a:lnTo>
                    <a:lnTo>
                      <a:pt x="80" y="71"/>
                    </a:lnTo>
                    <a:lnTo>
                      <a:pt x="82" y="69"/>
                    </a:lnTo>
                    <a:lnTo>
                      <a:pt x="83" y="66"/>
                    </a:lnTo>
                    <a:lnTo>
                      <a:pt x="83" y="64"/>
                    </a:lnTo>
                    <a:lnTo>
                      <a:pt x="85" y="63"/>
                    </a:lnTo>
                    <a:lnTo>
                      <a:pt x="87" y="61"/>
                    </a:lnTo>
                    <a:lnTo>
                      <a:pt x="88" y="63"/>
                    </a:lnTo>
                    <a:lnTo>
                      <a:pt x="90" y="63"/>
                    </a:lnTo>
                    <a:lnTo>
                      <a:pt x="92" y="61"/>
                    </a:lnTo>
                    <a:lnTo>
                      <a:pt x="93" y="59"/>
                    </a:lnTo>
                    <a:lnTo>
                      <a:pt x="93" y="61"/>
                    </a:lnTo>
                    <a:lnTo>
                      <a:pt x="95" y="61"/>
                    </a:lnTo>
                    <a:lnTo>
                      <a:pt x="97" y="61"/>
                    </a:lnTo>
                    <a:lnTo>
                      <a:pt x="97" y="59"/>
                    </a:lnTo>
                    <a:lnTo>
                      <a:pt x="99" y="59"/>
                    </a:lnTo>
                    <a:lnTo>
                      <a:pt x="99" y="58"/>
                    </a:lnTo>
                    <a:lnTo>
                      <a:pt x="100" y="56"/>
                    </a:lnTo>
                    <a:lnTo>
                      <a:pt x="100" y="54"/>
                    </a:lnTo>
                    <a:lnTo>
                      <a:pt x="100" y="52"/>
                    </a:lnTo>
                    <a:lnTo>
                      <a:pt x="100" y="51"/>
                    </a:lnTo>
                    <a:lnTo>
                      <a:pt x="100" y="49"/>
                    </a:lnTo>
                    <a:lnTo>
                      <a:pt x="102" y="49"/>
                    </a:lnTo>
                    <a:lnTo>
                      <a:pt x="102" y="47"/>
                    </a:lnTo>
                    <a:lnTo>
                      <a:pt x="104" y="47"/>
                    </a:lnTo>
                    <a:lnTo>
                      <a:pt x="104" y="46"/>
                    </a:lnTo>
                    <a:lnTo>
                      <a:pt x="105" y="46"/>
                    </a:lnTo>
                    <a:lnTo>
                      <a:pt x="105" y="44"/>
                    </a:lnTo>
                    <a:lnTo>
                      <a:pt x="107" y="44"/>
                    </a:lnTo>
                    <a:lnTo>
                      <a:pt x="107" y="42"/>
                    </a:lnTo>
                    <a:lnTo>
                      <a:pt x="109" y="42"/>
                    </a:lnTo>
                    <a:lnTo>
                      <a:pt x="110" y="41"/>
                    </a:lnTo>
                    <a:lnTo>
                      <a:pt x="110" y="39"/>
                    </a:lnTo>
                    <a:lnTo>
                      <a:pt x="112" y="37"/>
                    </a:lnTo>
                    <a:lnTo>
                      <a:pt x="114" y="37"/>
                    </a:lnTo>
                    <a:lnTo>
                      <a:pt x="114" y="36"/>
                    </a:lnTo>
                    <a:lnTo>
                      <a:pt x="116" y="34"/>
                    </a:lnTo>
                    <a:lnTo>
                      <a:pt x="117" y="32"/>
                    </a:lnTo>
                    <a:lnTo>
                      <a:pt x="119" y="32"/>
                    </a:lnTo>
                    <a:lnTo>
                      <a:pt x="121" y="30"/>
                    </a:lnTo>
                    <a:lnTo>
                      <a:pt x="122" y="30"/>
                    </a:lnTo>
                    <a:lnTo>
                      <a:pt x="126" y="27"/>
                    </a:lnTo>
                    <a:lnTo>
                      <a:pt x="126" y="25"/>
                    </a:lnTo>
                    <a:lnTo>
                      <a:pt x="127" y="24"/>
                    </a:lnTo>
                    <a:lnTo>
                      <a:pt x="127" y="22"/>
                    </a:lnTo>
                    <a:lnTo>
                      <a:pt x="129" y="20"/>
                    </a:lnTo>
                    <a:lnTo>
                      <a:pt x="129" y="19"/>
                    </a:lnTo>
                    <a:lnTo>
                      <a:pt x="131" y="17"/>
                    </a:lnTo>
                    <a:lnTo>
                      <a:pt x="131" y="15"/>
                    </a:lnTo>
                    <a:lnTo>
                      <a:pt x="132" y="13"/>
                    </a:lnTo>
                    <a:lnTo>
                      <a:pt x="134" y="13"/>
                    </a:lnTo>
                    <a:lnTo>
                      <a:pt x="136" y="12"/>
                    </a:lnTo>
                    <a:lnTo>
                      <a:pt x="138" y="12"/>
                    </a:lnTo>
                    <a:lnTo>
                      <a:pt x="139" y="10"/>
                    </a:lnTo>
                    <a:lnTo>
                      <a:pt x="141" y="8"/>
                    </a:lnTo>
                    <a:lnTo>
                      <a:pt x="143" y="8"/>
                    </a:lnTo>
                    <a:lnTo>
                      <a:pt x="144" y="7"/>
                    </a:lnTo>
                    <a:lnTo>
                      <a:pt x="144" y="5"/>
                    </a:lnTo>
                    <a:lnTo>
                      <a:pt x="146" y="5"/>
                    </a:lnTo>
                    <a:lnTo>
                      <a:pt x="148" y="5"/>
                    </a:lnTo>
                    <a:lnTo>
                      <a:pt x="148" y="3"/>
                    </a:lnTo>
                    <a:lnTo>
                      <a:pt x="149" y="3"/>
                    </a:lnTo>
                    <a:lnTo>
                      <a:pt x="151" y="3"/>
                    </a:lnTo>
                    <a:lnTo>
                      <a:pt x="153" y="3"/>
                    </a:lnTo>
                    <a:lnTo>
                      <a:pt x="153" y="2"/>
                    </a:lnTo>
                    <a:lnTo>
                      <a:pt x="154" y="2"/>
                    </a:lnTo>
                    <a:lnTo>
                      <a:pt x="154" y="3"/>
                    </a:lnTo>
                    <a:lnTo>
                      <a:pt x="154" y="2"/>
                    </a:lnTo>
                    <a:lnTo>
                      <a:pt x="156" y="2"/>
                    </a:lnTo>
                    <a:lnTo>
                      <a:pt x="158" y="2"/>
                    </a:lnTo>
                    <a:lnTo>
                      <a:pt x="160" y="0"/>
                    </a:lnTo>
                    <a:lnTo>
                      <a:pt x="161" y="0"/>
                    </a:lnTo>
                    <a:lnTo>
                      <a:pt x="163" y="0"/>
                    </a:lnTo>
                    <a:lnTo>
                      <a:pt x="165" y="0"/>
                    </a:lnTo>
                    <a:lnTo>
                      <a:pt x="16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Freeform 320"/>
              <p:cNvSpPr>
                <a:spLocks/>
              </p:cNvSpPr>
              <p:nvPr/>
            </p:nvSpPr>
            <p:spPr bwMode="auto">
              <a:xfrm>
                <a:off x="6961188" y="1250950"/>
                <a:ext cx="84138" cy="69850"/>
              </a:xfrm>
              <a:custGeom>
                <a:avLst/>
                <a:gdLst>
                  <a:gd name="T0" fmla="*/ 53 w 53"/>
                  <a:gd name="T1" fmla="*/ 1 h 44"/>
                  <a:gd name="T2" fmla="*/ 50 w 53"/>
                  <a:gd name="T3" fmla="*/ 3 h 44"/>
                  <a:gd name="T4" fmla="*/ 48 w 53"/>
                  <a:gd name="T5" fmla="*/ 8 h 44"/>
                  <a:gd name="T6" fmla="*/ 43 w 53"/>
                  <a:gd name="T7" fmla="*/ 12 h 44"/>
                  <a:gd name="T8" fmla="*/ 45 w 53"/>
                  <a:gd name="T9" fmla="*/ 13 h 44"/>
                  <a:gd name="T10" fmla="*/ 43 w 53"/>
                  <a:gd name="T11" fmla="*/ 15 h 44"/>
                  <a:gd name="T12" fmla="*/ 34 w 53"/>
                  <a:gd name="T13" fmla="*/ 23 h 44"/>
                  <a:gd name="T14" fmla="*/ 29 w 53"/>
                  <a:gd name="T15" fmla="*/ 25 h 44"/>
                  <a:gd name="T16" fmla="*/ 26 w 53"/>
                  <a:gd name="T17" fmla="*/ 27 h 44"/>
                  <a:gd name="T18" fmla="*/ 21 w 53"/>
                  <a:gd name="T19" fmla="*/ 30 h 44"/>
                  <a:gd name="T20" fmla="*/ 19 w 53"/>
                  <a:gd name="T21" fmla="*/ 34 h 44"/>
                  <a:gd name="T22" fmla="*/ 21 w 53"/>
                  <a:gd name="T23" fmla="*/ 35 h 44"/>
                  <a:gd name="T24" fmla="*/ 22 w 53"/>
                  <a:gd name="T25" fmla="*/ 35 h 44"/>
                  <a:gd name="T26" fmla="*/ 16 w 53"/>
                  <a:gd name="T27" fmla="*/ 40 h 44"/>
                  <a:gd name="T28" fmla="*/ 11 w 53"/>
                  <a:gd name="T29" fmla="*/ 42 h 44"/>
                  <a:gd name="T30" fmla="*/ 7 w 53"/>
                  <a:gd name="T31" fmla="*/ 44 h 44"/>
                  <a:gd name="T32" fmla="*/ 4 w 53"/>
                  <a:gd name="T33" fmla="*/ 42 h 44"/>
                  <a:gd name="T34" fmla="*/ 0 w 53"/>
                  <a:gd name="T35" fmla="*/ 40 h 44"/>
                  <a:gd name="T36" fmla="*/ 0 w 53"/>
                  <a:gd name="T37" fmla="*/ 39 h 44"/>
                  <a:gd name="T38" fmla="*/ 2 w 53"/>
                  <a:gd name="T39" fmla="*/ 37 h 44"/>
                  <a:gd name="T40" fmla="*/ 2 w 53"/>
                  <a:gd name="T41" fmla="*/ 34 h 44"/>
                  <a:gd name="T42" fmla="*/ 9 w 53"/>
                  <a:gd name="T43" fmla="*/ 29 h 44"/>
                  <a:gd name="T44" fmla="*/ 16 w 53"/>
                  <a:gd name="T45" fmla="*/ 23 h 44"/>
                  <a:gd name="T46" fmla="*/ 21 w 53"/>
                  <a:gd name="T47" fmla="*/ 20 h 44"/>
                  <a:gd name="T48" fmla="*/ 21 w 53"/>
                  <a:gd name="T49" fmla="*/ 20 h 44"/>
                  <a:gd name="T50" fmla="*/ 22 w 53"/>
                  <a:gd name="T51" fmla="*/ 18 h 44"/>
                  <a:gd name="T52" fmla="*/ 28 w 53"/>
                  <a:gd name="T53" fmla="*/ 17 h 44"/>
                  <a:gd name="T54" fmla="*/ 31 w 53"/>
                  <a:gd name="T55" fmla="*/ 15 h 44"/>
                  <a:gd name="T56" fmla="*/ 33 w 53"/>
                  <a:gd name="T57" fmla="*/ 12 h 44"/>
                  <a:gd name="T58" fmla="*/ 36 w 53"/>
                  <a:gd name="T59" fmla="*/ 10 h 44"/>
                  <a:gd name="T60" fmla="*/ 38 w 53"/>
                  <a:gd name="T61" fmla="*/ 6 h 44"/>
                  <a:gd name="T62" fmla="*/ 43 w 53"/>
                  <a:gd name="T63" fmla="*/ 3 h 44"/>
                  <a:gd name="T64" fmla="*/ 46 w 53"/>
                  <a:gd name="T65" fmla="*/ 3 h 44"/>
                  <a:gd name="T66" fmla="*/ 50 w 53"/>
                  <a:gd name="T67" fmla="*/ 1 h 44"/>
                  <a:gd name="T68" fmla="*/ 53 w 53"/>
                  <a:gd name="T6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44">
                    <a:moveTo>
                      <a:pt x="53" y="0"/>
                    </a:moveTo>
                    <a:lnTo>
                      <a:pt x="53" y="1"/>
                    </a:lnTo>
                    <a:lnTo>
                      <a:pt x="51" y="3"/>
                    </a:lnTo>
                    <a:lnTo>
                      <a:pt x="50" y="3"/>
                    </a:lnTo>
                    <a:lnTo>
                      <a:pt x="50" y="5"/>
                    </a:lnTo>
                    <a:lnTo>
                      <a:pt x="48" y="8"/>
                    </a:lnTo>
                    <a:lnTo>
                      <a:pt x="45" y="12"/>
                    </a:lnTo>
                    <a:lnTo>
                      <a:pt x="43" y="12"/>
                    </a:lnTo>
                    <a:lnTo>
                      <a:pt x="43" y="13"/>
                    </a:lnTo>
                    <a:lnTo>
                      <a:pt x="45" y="13"/>
                    </a:lnTo>
                    <a:lnTo>
                      <a:pt x="45" y="15"/>
                    </a:lnTo>
                    <a:lnTo>
                      <a:pt x="43" y="15"/>
                    </a:lnTo>
                    <a:lnTo>
                      <a:pt x="38" y="20"/>
                    </a:lnTo>
                    <a:lnTo>
                      <a:pt x="34" y="23"/>
                    </a:lnTo>
                    <a:lnTo>
                      <a:pt x="31" y="25"/>
                    </a:lnTo>
                    <a:lnTo>
                      <a:pt x="29" y="25"/>
                    </a:lnTo>
                    <a:lnTo>
                      <a:pt x="28" y="27"/>
                    </a:lnTo>
                    <a:lnTo>
                      <a:pt x="26" y="27"/>
                    </a:lnTo>
                    <a:lnTo>
                      <a:pt x="22" y="29"/>
                    </a:lnTo>
                    <a:lnTo>
                      <a:pt x="21" y="30"/>
                    </a:lnTo>
                    <a:lnTo>
                      <a:pt x="19" y="32"/>
                    </a:lnTo>
                    <a:lnTo>
                      <a:pt x="19" y="34"/>
                    </a:lnTo>
                    <a:lnTo>
                      <a:pt x="19" y="35"/>
                    </a:lnTo>
                    <a:lnTo>
                      <a:pt x="21" y="35"/>
                    </a:lnTo>
                    <a:lnTo>
                      <a:pt x="24" y="34"/>
                    </a:lnTo>
                    <a:lnTo>
                      <a:pt x="22" y="35"/>
                    </a:lnTo>
                    <a:lnTo>
                      <a:pt x="17" y="39"/>
                    </a:lnTo>
                    <a:lnTo>
                      <a:pt x="16" y="40"/>
                    </a:lnTo>
                    <a:lnTo>
                      <a:pt x="14" y="40"/>
                    </a:lnTo>
                    <a:lnTo>
                      <a:pt x="11" y="42"/>
                    </a:lnTo>
                    <a:lnTo>
                      <a:pt x="9" y="44"/>
                    </a:lnTo>
                    <a:lnTo>
                      <a:pt x="7" y="44"/>
                    </a:lnTo>
                    <a:lnTo>
                      <a:pt x="4" y="44"/>
                    </a:lnTo>
                    <a:lnTo>
                      <a:pt x="4" y="42"/>
                    </a:lnTo>
                    <a:lnTo>
                      <a:pt x="2" y="42"/>
                    </a:lnTo>
                    <a:lnTo>
                      <a:pt x="0" y="40"/>
                    </a:lnTo>
                    <a:lnTo>
                      <a:pt x="2" y="40"/>
                    </a:lnTo>
                    <a:lnTo>
                      <a:pt x="0" y="39"/>
                    </a:lnTo>
                    <a:lnTo>
                      <a:pt x="0" y="37"/>
                    </a:lnTo>
                    <a:lnTo>
                      <a:pt x="2" y="37"/>
                    </a:lnTo>
                    <a:lnTo>
                      <a:pt x="2" y="35"/>
                    </a:lnTo>
                    <a:lnTo>
                      <a:pt x="2" y="34"/>
                    </a:lnTo>
                    <a:lnTo>
                      <a:pt x="4" y="32"/>
                    </a:lnTo>
                    <a:lnTo>
                      <a:pt x="9" y="29"/>
                    </a:lnTo>
                    <a:lnTo>
                      <a:pt x="14" y="25"/>
                    </a:lnTo>
                    <a:lnTo>
                      <a:pt x="16" y="23"/>
                    </a:lnTo>
                    <a:lnTo>
                      <a:pt x="19" y="22"/>
                    </a:lnTo>
                    <a:lnTo>
                      <a:pt x="21" y="20"/>
                    </a:lnTo>
                    <a:lnTo>
                      <a:pt x="21" y="22"/>
                    </a:lnTo>
                    <a:lnTo>
                      <a:pt x="21" y="20"/>
                    </a:lnTo>
                    <a:lnTo>
                      <a:pt x="22" y="20"/>
                    </a:lnTo>
                    <a:lnTo>
                      <a:pt x="22" y="18"/>
                    </a:lnTo>
                    <a:lnTo>
                      <a:pt x="26" y="17"/>
                    </a:lnTo>
                    <a:lnTo>
                      <a:pt x="28" y="17"/>
                    </a:lnTo>
                    <a:lnTo>
                      <a:pt x="29" y="15"/>
                    </a:lnTo>
                    <a:lnTo>
                      <a:pt x="31" y="15"/>
                    </a:lnTo>
                    <a:lnTo>
                      <a:pt x="31" y="13"/>
                    </a:lnTo>
                    <a:lnTo>
                      <a:pt x="33" y="12"/>
                    </a:lnTo>
                    <a:lnTo>
                      <a:pt x="34" y="10"/>
                    </a:lnTo>
                    <a:lnTo>
                      <a:pt x="36" y="10"/>
                    </a:lnTo>
                    <a:lnTo>
                      <a:pt x="36" y="8"/>
                    </a:lnTo>
                    <a:lnTo>
                      <a:pt x="38" y="6"/>
                    </a:lnTo>
                    <a:lnTo>
                      <a:pt x="41" y="5"/>
                    </a:lnTo>
                    <a:lnTo>
                      <a:pt x="43" y="3"/>
                    </a:lnTo>
                    <a:lnTo>
                      <a:pt x="45" y="1"/>
                    </a:lnTo>
                    <a:lnTo>
                      <a:pt x="46" y="3"/>
                    </a:lnTo>
                    <a:lnTo>
                      <a:pt x="48" y="1"/>
                    </a:lnTo>
                    <a:lnTo>
                      <a:pt x="50" y="1"/>
                    </a:lnTo>
                    <a:lnTo>
                      <a:pt x="51" y="0"/>
                    </a:lnTo>
                    <a:lnTo>
                      <a:pt x="5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Freeform 321"/>
              <p:cNvSpPr>
                <a:spLocks/>
              </p:cNvSpPr>
              <p:nvPr/>
            </p:nvSpPr>
            <p:spPr bwMode="auto">
              <a:xfrm>
                <a:off x="6108701" y="1068388"/>
                <a:ext cx="827088" cy="1054100"/>
              </a:xfrm>
              <a:custGeom>
                <a:avLst/>
                <a:gdLst>
                  <a:gd name="T0" fmla="*/ 165 w 521"/>
                  <a:gd name="T1" fmla="*/ 32 h 664"/>
                  <a:gd name="T2" fmla="*/ 187 w 521"/>
                  <a:gd name="T3" fmla="*/ 76 h 664"/>
                  <a:gd name="T4" fmla="*/ 227 w 521"/>
                  <a:gd name="T5" fmla="*/ 86 h 664"/>
                  <a:gd name="T6" fmla="*/ 251 w 521"/>
                  <a:gd name="T7" fmla="*/ 93 h 664"/>
                  <a:gd name="T8" fmla="*/ 272 w 521"/>
                  <a:gd name="T9" fmla="*/ 83 h 664"/>
                  <a:gd name="T10" fmla="*/ 302 w 521"/>
                  <a:gd name="T11" fmla="*/ 96 h 664"/>
                  <a:gd name="T12" fmla="*/ 329 w 521"/>
                  <a:gd name="T13" fmla="*/ 125 h 664"/>
                  <a:gd name="T14" fmla="*/ 353 w 521"/>
                  <a:gd name="T15" fmla="*/ 121 h 664"/>
                  <a:gd name="T16" fmla="*/ 370 w 521"/>
                  <a:gd name="T17" fmla="*/ 137 h 664"/>
                  <a:gd name="T18" fmla="*/ 409 w 521"/>
                  <a:gd name="T19" fmla="*/ 132 h 664"/>
                  <a:gd name="T20" fmla="*/ 434 w 521"/>
                  <a:gd name="T21" fmla="*/ 135 h 664"/>
                  <a:gd name="T22" fmla="*/ 476 w 521"/>
                  <a:gd name="T23" fmla="*/ 132 h 664"/>
                  <a:gd name="T24" fmla="*/ 495 w 521"/>
                  <a:gd name="T25" fmla="*/ 144 h 664"/>
                  <a:gd name="T26" fmla="*/ 517 w 521"/>
                  <a:gd name="T27" fmla="*/ 142 h 664"/>
                  <a:gd name="T28" fmla="*/ 505 w 521"/>
                  <a:gd name="T29" fmla="*/ 150 h 664"/>
                  <a:gd name="T30" fmla="*/ 485 w 521"/>
                  <a:gd name="T31" fmla="*/ 164 h 664"/>
                  <a:gd name="T32" fmla="*/ 466 w 521"/>
                  <a:gd name="T33" fmla="*/ 172 h 664"/>
                  <a:gd name="T34" fmla="*/ 443 w 521"/>
                  <a:gd name="T35" fmla="*/ 186 h 664"/>
                  <a:gd name="T36" fmla="*/ 414 w 521"/>
                  <a:gd name="T37" fmla="*/ 215 h 664"/>
                  <a:gd name="T38" fmla="*/ 404 w 521"/>
                  <a:gd name="T39" fmla="*/ 232 h 664"/>
                  <a:gd name="T40" fmla="*/ 388 w 521"/>
                  <a:gd name="T41" fmla="*/ 249 h 664"/>
                  <a:gd name="T42" fmla="*/ 377 w 521"/>
                  <a:gd name="T43" fmla="*/ 262 h 664"/>
                  <a:gd name="T44" fmla="*/ 360 w 521"/>
                  <a:gd name="T45" fmla="*/ 277 h 664"/>
                  <a:gd name="T46" fmla="*/ 356 w 521"/>
                  <a:gd name="T47" fmla="*/ 296 h 664"/>
                  <a:gd name="T48" fmla="*/ 343 w 521"/>
                  <a:gd name="T49" fmla="*/ 303 h 664"/>
                  <a:gd name="T50" fmla="*/ 339 w 521"/>
                  <a:gd name="T51" fmla="*/ 340 h 664"/>
                  <a:gd name="T52" fmla="*/ 338 w 521"/>
                  <a:gd name="T53" fmla="*/ 369 h 664"/>
                  <a:gd name="T54" fmla="*/ 304 w 521"/>
                  <a:gd name="T55" fmla="*/ 408 h 664"/>
                  <a:gd name="T56" fmla="*/ 312 w 521"/>
                  <a:gd name="T57" fmla="*/ 430 h 664"/>
                  <a:gd name="T58" fmla="*/ 309 w 521"/>
                  <a:gd name="T59" fmla="*/ 486 h 664"/>
                  <a:gd name="T60" fmla="*/ 322 w 521"/>
                  <a:gd name="T61" fmla="*/ 531 h 664"/>
                  <a:gd name="T62" fmla="*/ 348 w 521"/>
                  <a:gd name="T63" fmla="*/ 547 h 664"/>
                  <a:gd name="T64" fmla="*/ 375 w 521"/>
                  <a:gd name="T65" fmla="*/ 564 h 664"/>
                  <a:gd name="T66" fmla="*/ 393 w 521"/>
                  <a:gd name="T67" fmla="*/ 591 h 664"/>
                  <a:gd name="T68" fmla="*/ 421 w 521"/>
                  <a:gd name="T69" fmla="*/ 614 h 664"/>
                  <a:gd name="T70" fmla="*/ 412 w 521"/>
                  <a:gd name="T71" fmla="*/ 657 h 664"/>
                  <a:gd name="T72" fmla="*/ 390 w 521"/>
                  <a:gd name="T73" fmla="*/ 657 h 664"/>
                  <a:gd name="T74" fmla="*/ 346 w 521"/>
                  <a:gd name="T75" fmla="*/ 658 h 664"/>
                  <a:gd name="T76" fmla="*/ 319 w 521"/>
                  <a:gd name="T77" fmla="*/ 660 h 664"/>
                  <a:gd name="T78" fmla="*/ 266 w 521"/>
                  <a:gd name="T79" fmla="*/ 662 h 664"/>
                  <a:gd name="T80" fmla="*/ 229 w 521"/>
                  <a:gd name="T81" fmla="*/ 662 h 664"/>
                  <a:gd name="T82" fmla="*/ 165 w 521"/>
                  <a:gd name="T83" fmla="*/ 664 h 664"/>
                  <a:gd name="T84" fmla="*/ 143 w 521"/>
                  <a:gd name="T85" fmla="*/ 664 h 664"/>
                  <a:gd name="T86" fmla="*/ 100 w 521"/>
                  <a:gd name="T87" fmla="*/ 664 h 664"/>
                  <a:gd name="T88" fmla="*/ 50 w 521"/>
                  <a:gd name="T89" fmla="*/ 653 h 664"/>
                  <a:gd name="T90" fmla="*/ 50 w 521"/>
                  <a:gd name="T91" fmla="*/ 609 h 664"/>
                  <a:gd name="T92" fmla="*/ 50 w 521"/>
                  <a:gd name="T93" fmla="*/ 572 h 664"/>
                  <a:gd name="T94" fmla="*/ 50 w 521"/>
                  <a:gd name="T95" fmla="*/ 547 h 664"/>
                  <a:gd name="T96" fmla="*/ 50 w 521"/>
                  <a:gd name="T97" fmla="*/ 498 h 664"/>
                  <a:gd name="T98" fmla="*/ 50 w 521"/>
                  <a:gd name="T99" fmla="*/ 457 h 664"/>
                  <a:gd name="T100" fmla="*/ 24 w 521"/>
                  <a:gd name="T101" fmla="*/ 428 h 664"/>
                  <a:gd name="T102" fmla="*/ 43 w 521"/>
                  <a:gd name="T103" fmla="*/ 398 h 664"/>
                  <a:gd name="T104" fmla="*/ 43 w 521"/>
                  <a:gd name="T105" fmla="*/ 371 h 664"/>
                  <a:gd name="T106" fmla="*/ 28 w 521"/>
                  <a:gd name="T107" fmla="*/ 289 h 664"/>
                  <a:gd name="T108" fmla="*/ 24 w 521"/>
                  <a:gd name="T109" fmla="*/ 221 h 664"/>
                  <a:gd name="T110" fmla="*/ 9 w 521"/>
                  <a:gd name="T111" fmla="*/ 147 h 664"/>
                  <a:gd name="T112" fmla="*/ 6 w 521"/>
                  <a:gd name="T113" fmla="*/ 111 h 664"/>
                  <a:gd name="T114" fmla="*/ 0 w 521"/>
                  <a:gd name="T115" fmla="*/ 49 h 664"/>
                  <a:gd name="T116" fmla="*/ 138 w 521"/>
                  <a:gd name="T117" fmla="*/ 1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1" h="664">
                    <a:moveTo>
                      <a:pt x="139" y="1"/>
                    </a:moveTo>
                    <a:lnTo>
                      <a:pt x="144" y="3"/>
                    </a:lnTo>
                    <a:lnTo>
                      <a:pt x="146" y="3"/>
                    </a:lnTo>
                    <a:lnTo>
                      <a:pt x="148" y="1"/>
                    </a:lnTo>
                    <a:lnTo>
                      <a:pt x="151" y="1"/>
                    </a:lnTo>
                    <a:lnTo>
                      <a:pt x="155" y="3"/>
                    </a:lnTo>
                    <a:lnTo>
                      <a:pt x="160" y="8"/>
                    </a:lnTo>
                    <a:lnTo>
                      <a:pt x="161" y="22"/>
                    </a:lnTo>
                    <a:lnTo>
                      <a:pt x="163" y="30"/>
                    </a:lnTo>
                    <a:lnTo>
                      <a:pt x="165" y="32"/>
                    </a:lnTo>
                    <a:lnTo>
                      <a:pt x="165" y="44"/>
                    </a:lnTo>
                    <a:lnTo>
                      <a:pt x="167" y="44"/>
                    </a:lnTo>
                    <a:lnTo>
                      <a:pt x="170" y="55"/>
                    </a:lnTo>
                    <a:lnTo>
                      <a:pt x="168" y="59"/>
                    </a:lnTo>
                    <a:lnTo>
                      <a:pt x="170" y="67"/>
                    </a:lnTo>
                    <a:lnTo>
                      <a:pt x="172" y="71"/>
                    </a:lnTo>
                    <a:lnTo>
                      <a:pt x="173" y="72"/>
                    </a:lnTo>
                    <a:lnTo>
                      <a:pt x="180" y="76"/>
                    </a:lnTo>
                    <a:lnTo>
                      <a:pt x="183" y="77"/>
                    </a:lnTo>
                    <a:lnTo>
                      <a:pt x="187" y="76"/>
                    </a:lnTo>
                    <a:lnTo>
                      <a:pt x="189" y="76"/>
                    </a:lnTo>
                    <a:lnTo>
                      <a:pt x="195" y="76"/>
                    </a:lnTo>
                    <a:lnTo>
                      <a:pt x="197" y="76"/>
                    </a:lnTo>
                    <a:lnTo>
                      <a:pt x="199" y="77"/>
                    </a:lnTo>
                    <a:lnTo>
                      <a:pt x="199" y="81"/>
                    </a:lnTo>
                    <a:lnTo>
                      <a:pt x="200" y="83"/>
                    </a:lnTo>
                    <a:lnTo>
                      <a:pt x="207" y="83"/>
                    </a:lnTo>
                    <a:lnTo>
                      <a:pt x="212" y="83"/>
                    </a:lnTo>
                    <a:lnTo>
                      <a:pt x="226" y="84"/>
                    </a:lnTo>
                    <a:lnTo>
                      <a:pt x="227" y="86"/>
                    </a:lnTo>
                    <a:lnTo>
                      <a:pt x="227" y="89"/>
                    </a:lnTo>
                    <a:lnTo>
                      <a:pt x="229" y="91"/>
                    </a:lnTo>
                    <a:lnTo>
                      <a:pt x="227" y="93"/>
                    </a:lnTo>
                    <a:lnTo>
                      <a:pt x="227" y="94"/>
                    </a:lnTo>
                    <a:lnTo>
                      <a:pt x="229" y="96"/>
                    </a:lnTo>
                    <a:lnTo>
                      <a:pt x="231" y="96"/>
                    </a:lnTo>
                    <a:lnTo>
                      <a:pt x="233" y="96"/>
                    </a:lnTo>
                    <a:lnTo>
                      <a:pt x="238" y="96"/>
                    </a:lnTo>
                    <a:lnTo>
                      <a:pt x="246" y="94"/>
                    </a:lnTo>
                    <a:lnTo>
                      <a:pt x="251" y="93"/>
                    </a:lnTo>
                    <a:lnTo>
                      <a:pt x="251" y="91"/>
                    </a:lnTo>
                    <a:lnTo>
                      <a:pt x="251" y="89"/>
                    </a:lnTo>
                    <a:lnTo>
                      <a:pt x="251" y="88"/>
                    </a:lnTo>
                    <a:lnTo>
                      <a:pt x="255" y="86"/>
                    </a:lnTo>
                    <a:lnTo>
                      <a:pt x="258" y="86"/>
                    </a:lnTo>
                    <a:lnTo>
                      <a:pt x="258" y="83"/>
                    </a:lnTo>
                    <a:lnTo>
                      <a:pt x="265" y="81"/>
                    </a:lnTo>
                    <a:lnTo>
                      <a:pt x="268" y="81"/>
                    </a:lnTo>
                    <a:lnTo>
                      <a:pt x="270" y="83"/>
                    </a:lnTo>
                    <a:lnTo>
                      <a:pt x="272" y="83"/>
                    </a:lnTo>
                    <a:lnTo>
                      <a:pt x="277" y="83"/>
                    </a:lnTo>
                    <a:lnTo>
                      <a:pt x="283" y="83"/>
                    </a:lnTo>
                    <a:lnTo>
                      <a:pt x="300" y="91"/>
                    </a:lnTo>
                    <a:lnTo>
                      <a:pt x="305" y="91"/>
                    </a:lnTo>
                    <a:lnTo>
                      <a:pt x="307" y="91"/>
                    </a:lnTo>
                    <a:lnTo>
                      <a:pt x="307" y="94"/>
                    </a:lnTo>
                    <a:lnTo>
                      <a:pt x="307" y="96"/>
                    </a:lnTo>
                    <a:lnTo>
                      <a:pt x="305" y="96"/>
                    </a:lnTo>
                    <a:lnTo>
                      <a:pt x="304" y="96"/>
                    </a:lnTo>
                    <a:lnTo>
                      <a:pt x="302" y="96"/>
                    </a:lnTo>
                    <a:lnTo>
                      <a:pt x="302" y="99"/>
                    </a:lnTo>
                    <a:lnTo>
                      <a:pt x="304" y="103"/>
                    </a:lnTo>
                    <a:lnTo>
                      <a:pt x="305" y="103"/>
                    </a:lnTo>
                    <a:lnTo>
                      <a:pt x="310" y="103"/>
                    </a:lnTo>
                    <a:lnTo>
                      <a:pt x="314" y="101"/>
                    </a:lnTo>
                    <a:lnTo>
                      <a:pt x="316" y="101"/>
                    </a:lnTo>
                    <a:lnTo>
                      <a:pt x="319" y="105"/>
                    </a:lnTo>
                    <a:lnTo>
                      <a:pt x="322" y="118"/>
                    </a:lnTo>
                    <a:lnTo>
                      <a:pt x="324" y="125"/>
                    </a:lnTo>
                    <a:lnTo>
                      <a:pt x="329" y="125"/>
                    </a:lnTo>
                    <a:lnTo>
                      <a:pt x="331" y="120"/>
                    </a:lnTo>
                    <a:lnTo>
                      <a:pt x="329" y="118"/>
                    </a:lnTo>
                    <a:lnTo>
                      <a:pt x="329" y="115"/>
                    </a:lnTo>
                    <a:lnTo>
                      <a:pt x="331" y="113"/>
                    </a:lnTo>
                    <a:lnTo>
                      <a:pt x="333" y="111"/>
                    </a:lnTo>
                    <a:lnTo>
                      <a:pt x="346" y="110"/>
                    </a:lnTo>
                    <a:lnTo>
                      <a:pt x="348" y="113"/>
                    </a:lnTo>
                    <a:lnTo>
                      <a:pt x="351" y="121"/>
                    </a:lnTo>
                    <a:lnTo>
                      <a:pt x="351" y="123"/>
                    </a:lnTo>
                    <a:lnTo>
                      <a:pt x="353" y="121"/>
                    </a:lnTo>
                    <a:lnTo>
                      <a:pt x="356" y="123"/>
                    </a:lnTo>
                    <a:lnTo>
                      <a:pt x="360" y="125"/>
                    </a:lnTo>
                    <a:lnTo>
                      <a:pt x="365" y="127"/>
                    </a:lnTo>
                    <a:lnTo>
                      <a:pt x="365" y="128"/>
                    </a:lnTo>
                    <a:lnTo>
                      <a:pt x="368" y="127"/>
                    </a:lnTo>
                    <a:lnTo>
                      <a:pt x="370" y="127"/>
                    </a:lnTo>
                    <a:lnTo>
                      <a:pt x="370" y="128"/>
                    </a:lnTo>
                    <a:lnTo>
                      <a:pt x="371" y="133"/>
                    </a:lnTo>
                    <a:lnTo>
                      <a:pt x="370" y="135"/>
                    </a:lnTo>
                    <a:lnTo>
                      <a:pt x="370" y="137"/>
                    </a:lnTo>
                    <a:lnTo>
                      <a:pt x="375" y="138"/>
                    </a:lnTo>
                    <a:lnTo>
                      <a:pt x="380" y="138"/>
                    </a:lnTo>
                    <a:lnTo>
                      <a:pt x="385" y="142"/>
                    </a:lnTo>
                    <a:lnTo>
                      <a:pt x="395" y="140"/>
                    </a:lnTo>
                    <a:lnTo>
                      <a:pt x="397" y="140"/>
                    </a:lnTo>
                    <a:lnTo>
                      <a:pt x="399" y="140"/>
                    </a:lnTo>
                    <a:lnTo>
                      <a:pt x="400" y="138"/>
                    </a:lnTo>
                    <a:lnTo>
                      <a:pt x="402" y="138"/>
                    </a:lnTo>
                    <a:lnTo>
                      <a:pt x="405" y="133"/>
                    </a:lnTo>
                    <a:lnTo>
                      <a:pt x="409" y="132"/>
                    </a:lnTo>
                    <a:lnTo>
                      <a:pt x="409" y="130"/>
                    </a:lnTo>
                    <a:lnTo>
                      <a:pt x="416" y="127"/>
                    </a:lnTo>
                    <a:lnTo>
                      <a:pt x="419" y="123"/>
                    </a:lnTo>
                    <a:lnTo>
                      <a:pt x="424" y="120"/>
                    </a:lnTo>
                    <a:lnTo>
                      <a:pt x="427" y="120"/>
                    </a:lnTo>
                    <a:lnTo>
                      <a:pt x="431" y="127"/>
                    </a:lnTo>
                    <a:lnTo>
                      <a:pt x="432" y="130"/>
                    </a:lnTo>
                    <a:lnTo>
                      <a:pt x="431" y="132"/>
                    </a:lnTo>
                    <a:lnTo>
                      <a:pt x="432" y="133"/>
                    </a:lnTo>
                    <a:lnTo>
                      <a:pt x="434" y="135"/>
                    </a:lnTo>
                    <a:lnTo>
                      <a:pt x="434" y="137"/>
                    </a:lnTo>
                    <a:lnTo>
                      <a:pt x="446" y="133"/>
                    </a:lnTo>
                    <a:lnTo>
                      <a:pt x="451" y="133"/>
                    </a:lnTo>
                    <a:lnTo>
                      <a:pt x="454" y="133"/>
                    </a:lnTo>
                    <a:lnTo>
                      <a:pt x="458" y="133"/>
                    </a:lnTo>
                    <a:lnTo>
                      <a:pt x="461" y="133"/>
                    </a:lnTo>
                    <a:lnTo>
                      <a:pt x="463" y="133"/>
                    </a:lnTo>
                    <a:lnTo>
                      <a:pt x="465" y="133"/>
                    </a:lnTo>
                    <a:lnTo>
                      <a:pt x="473" y="132"/>
                    </a:lnTo>
                    <a:lnTo>
                      <a:pt x="476" y="132"/>
                    </a:lnTo>
                    <a:lnTo>
                      <a:pt x="478" y="132"/>
                    </a:lnTo>
                    <a:lnTo>
                      <a:pt x="480" y="132"/>
                    </a:lnTo>
                    <a:lnTo>
                      <a:pt x="483" y="133"/>
                    </a:lnTo>
                    <a:lnTo>
                      <a:pt x="485" y="137"/>
                    </a:lnTo>
                    <a:lnTo>
                      <a:pt x="487" y="138"/>
                    </a:lnTo>
                    <a:lnTo>
                      <a:pt x="485" y="138"/>
                    </a:lnTo>
                    <a:lnTo>
                      <a:pt x="487" y="140"/>
                    </a:lnTo>
                    <a:lnTo>
                      <a:pt x="488" y="142"/>
                    </a:lnTo>
                    <a:lnTo>
                      <a:pt x="493" y="144"/>
                    </a:lnTo>
                    <a:lnTo>
                      <a:pt x="495" y="144"/>
                    </a:lnTo>
                    <a:lnTo>
                      <a:pt x="497" y="144"/>
                    </a:lnTo>
                    <a:lnTo>
                      <a:pt x="499" y="140"/>
                    </a:lnTo>
                    <a:lnTo>
                      <a:pt x="502" y="140"/>
                    </a:lnTo>
                    <a:lnTo>
                      <a:pt x="504" y="140"/>
                    </a:lnTo>
                    <a:lnTo>
                      <a:pt x="507" y="140"/>
                    </a:lnTo>
                    <a:lnTo>
                      <a:pt x="509" y="140"/>
                    </a:lnTo>
                    <a:lnTo>
                      <a:pt x="515" y="142"/>
                    </a:lnTo>
                    <a:lnTo>
                      <a:pt x="521" y="140"/>
                    </a:lnTo>
                    <a:lnTo>
                      <a:pt x="519" y="140"/>
                    </a:lnTo>
                    <a:lnTo>
                      <a:pt x="517" y="142"/>
                    </a:lnTo>
                    <a:lnTo>
                      <a:pt x="515" y="144"/>
                    </a:lnTo>
                    <a:lnTo>
                      <a:pt x="515" y="145"/>
                    </a:lnTo>
                    <a:lnTo>
                      <a:pt x="514" y="145"/>
                    </a:lnTo>
                    <a:lnTo>
                      <a:pt x="512" y="144"/>
                    </a:lnTo>
                    <a:lnTo>
                      <a:pt x="510" y="144"/>
                    </a:lnTo>
                    <a:lnTo>
                      <a:pt x="510" y="145"/>
                    </a:lnTo>
                    <a:lnTo>
                      <a:pt x="510" y="147"/>
                    </a:lnTo>
                    <a:lnTo>
                      <a:pt x="509" y="147"/>
                    </a:lnTo>
                    <a:lnTo>
                      <a:pt x="507" y="149"/>
                    </a:lnTo>
                    <a:lnTo>
                      <a:pt x="505" y="150"/>
                    </a:lnTo>
                    <a:lnTo>
                      <a:pt x="504" y="152"/>
                    </a:lnTo>
                    <a:lnTo>
                      <a:pt x="502" y="152"/>
                    </a:lnTo>
                    <a:lnTo>
                      <a:pt x="500" y="155"/>
                    </a:lnTo>
                    <a:lnTo>
                      <a:pt x="497" y="157"/>
                    </a:lnTo>
                    <a:lnTo>
                      <a:pt x="495" y="157"/>
                    </a:lnTo>
                    <a:lnTo>
                      <a:pt x="492" y="159"/>
                    </a:lnTo>
                    <a:lnTo>
                      <a:pt x="492" y="160"/>
                    </a:lnTo>
                    <a:lnTo>
                      <a:pt x="488" y="162"/>
                    </a:lnTo>
                    <a:lnTo>
                      <a:pt x="487" y="164"/>
                    </a:lnTo>
                    <a:lnTo>
                      <a:pt x="485" y="164"/>
                    </a:lnTo>
                    <a:lnTo>
                      <a:pt x="482" y="166"/>
                    </a:lnTo>
                    <a:lnTo>
                      <a:pt x="480" y="167"/>
                    </a:lnTo>
                    <a:lnTo>
                      <a:pt x="478" y="167"/>
                    </a:lnTo>
                    <a:lnTo>
                      <a:pt x="476" y="167"/>
                    </a:lnTo>
                    <a:lnTo>
                      <a:pt x="475" y="167"/>
                    </a:lnTo>
                    <a:lnTo>
                      <a:pt x="475" y="169"/>
                    </a:lnTo>
                    <a:lnTo>
                      <a:pt x="471" y="169"/>
                    </a:lnTo>
                    <a:lnTo>
                      <a:pt x="471" y="171"/>
                    </a:lnTo>
                    <a:lnTo>
                      <a:pt x="468" y="172"/>
                    </a:lnTo>
                    <a:lnTo>
                      <a:pt x="466" y="172"/>
                    </a:lnTo>
                    <a:lnTo>
                      <a:pt x="465" y="172"/>
                    </a:lnTo>
                    <a:lnTo>
                      <a:pt x="461" y="174"/>
                    </a:lnTo>
                    <a:lnTo>
                      <a:pt x="460" y="174"/>
                    </a:lnTo>
                    <a:lnTo>
                      <a:pt x="458" y="176"/>
                    </a:lnTo>
                    <a:lnTo>
                      <a:pt x="456" y="176"/>
                    </a:lnTo>
                    <a:lnTo>
                      <a:pt x="451" y="179"/>
                    </a:lnTo>
                    <a:lnTo>
                      <a:pt x="451" y="181"/>
                    </a:lnTo>
                    <a:lnTo>
                      <a:pt x="448" y="181"/>
                    </a:lnTo>
                    <a:lnTo>
                      <a:pt x="444" y="184"/>
                    </a:lnTo>
                    <a:lnTo>
                      <a:pt x="443" y="186"/>
                    </a:lnTo>
                    <a:lnTo>
                      <a:pt x="439" y="189"/>
                    </a:lnTo>
                    <a:lnTo>
                      <a:pt x="431" y="196"/>
                    </a:lnTo>
                    <a:lnTo>
                      <a:pt x="427" y="199"/>
                    </a:lnTo>
                    <a:lnTo>
                      <a:pt x="427" y="201"/>
                    </a:lnTo>
                    <a:lnTo>
                      <a:pt x="426" y="201"/>
                    </a:lnTo>
                    <a:lnTo>
                      <a:pt x="421" y="208"/>
                    </a:lnTo>
                    <a:lnTo>
                      <a:pt x="419" y="208"/>
                    </a:lnTo>
                    <a:lnTo>
                      <a:pt x="417" y="211"/>
                    </a:lnTo>
                    <a:lnTo>
                      <a:pt x="416" y="213"/>
                    </a:lnTo>
                    <a:lnTo>
                      <a:pt x="414" y="215"/>
                    </a:lnTo>
                    <a:lnTo>
                      <a:pt x="414" y="216"/>
                    </a:lnTo>
                    <a:lnTo>
                      <a:pt x="412" y="218"/>
                    </a:lnTo>
                    <a:lnTo>
                      <a:pt x="410" y="220"/>
                    </a:lnTo>
                    <a:lnTo>
                      <a:pt x="410" y="221"/>
                    </a:lnTo>
                    <a:lnTo>
                      <a:pt x="409" y="223"/>
                    </a:lnTo>
                    <a:lnTo>
                      <a:pt x="407" y="227"/>
                    </a:lnTo>
                    <a:lnTo>
                      <a:pt x="405" y="228"/>
                    </a:lnTo>
                    <a:lnTo>
                      <a:pt x="405" y="230"/>
                    </a:lnTo>
                    <a:lnTo>
                      <a:pt x="404" y="230"/>
                    </a:lnTo>
                    <a:lnTo>
                      <a:pt x="404" y="232"/>
                    </a:lnTo>
                    <a:lnTo>
                      <a:pt x="400" y="233"/>
                    </a:lnTo>
                    <a:lnTo>
                      <a:pt x="399" y="237"/>
                    </a:lnTo>
                    <a:lnTo>
                      <a:pt x="399" y="238"/>
                    </a:lnTo>
                    <a:lnTo>
                      <a:pt x="397" y="240"/>
                    </a:lnTo>
                    <a:lnTo>
                      <a:pt x="395" y="242"/>
                    </a:lnTo>
                    <a:lnTo>
                      <a:pt x="393" y="245"/>
                    </a:lnTo>
                    <a:lnTo>
                      <a:pt x="392" y="245"/>
                    </a:lnTo>
                    <a:lnTo>
                      <a:pt x="392" y="247"/>
                    </a:lnTo>
                    <a:lnTo>
                      <a:pt x="390" y="247"/>
                    </a:lnTo>
                    <a:lnTo>
                      <a:pt x="388" y="249"/>
                    </a:lnTo>
                    <a:lnTo>
                      <a:pt x="385" y="252"/>
                    </a:lnTo>
                    <a:lnTo>
                      <a:pt x="383" y="254"/>
                    </a:lnTo>
                    <a:lnTo>
                      <a:pt x="383" y="255"/>
                    </a:lnTo>
                    <a:lnTo>
                      <a:pt x="382" y="255"/>
                    </a:lnTo>
                    <a:lnTo>
                      <a:pt x="382" y="257"/>
                    </a:lnTo>
                    <a:lnTo>
                      <a:pt x="380" y="257"/>
                    </a:lnTo>
                    <a:lnTo>
                      <a:pt x="380" y="259"/>
                    </a:lnTo>
                    <a:lnTo>
                      <a:pt x="380" y="260"/>
                    </a:lnTo>
                    <a:lnTo>
                      <a:pt x="378" y="260"/>
                    </a:lnTo>
                    <a:lnTo>
                      <a:pt x="377" y="262"/>
                    </a:lnTo>
                    <a:lnTo>
                      <a:pt x="375" y="264"/>
                    </a:lnTo>
                    <a:lnTo>
                      <a:pt x="371" y="267"/>
                    </a:lnTo>
                    <a:lnTo>
                      <a:pt x="371" y="269"/>
                    </a:lnTo>
                    <a:lnTo>
                      <a:pt x="370" y="269"/>
                    </a:lnTo>
                    <a:lnTo>
                      <a:pt x="370" y="271"/>
                    </a:lnTo>
                    <a:lnTo>
                      <a:pt x="368" y="271"/>
                    </a:lnTo>
                    <a:lnTo>
                      <a:pt x="365" y="272"/>
                    </a:lnTo>
                    <a:lnTo>
                      <a:pt x="365" y="274"/>
                    </a:lnTo>
                    <a:lnTo>
                      <a:pt x="363" y="276"/>
                    </a:lnTo>
                    <a:lnTo>
                      <a:pt x="360" y="277"/>
                    </a:lnTo>
                    <a:lnTo>
                      <a:pt x="358" y="279"/>
                    </a:lnTo>
                    <a:lnTo>
                      <a:pt x="356" y="281"/>
                    </a:lnTo>
                    <a:lnTo>
                      <a:pt x="356" y="282"/>
                    </a:lnTo>
                    <a:lnTo>
                      <a:pt x="353" y="284"/>
                    </a:lnTo>
                    <a:lnTo>
                      <a:pt x="353" y="286"/>
                    </a:lnTo>
                    <a:lnTo>
                      <a:pt x="351" y="286"/>
                    </a:lnTo>
                    <a:lnTo>
                      <a:pt x="351" y="288"/>
                    </a:lnTo>
                    <a:lnTo>
                      <a:pt x="351" y="289"/>
                    </a:lnTo>
                    <a:lnTo>
                      <a:pt x="353" y="293"/>
                    </a:lnTo>
                    <a:lnTo>
                      <a:pt x="356" y="296"/>
                    </a:lnTo>
                    <a:lnTo>
                      <a:pt x="355" y="296"/>
                    </a:lnTo>
                    <a:lnTo>
                      <a:pt x="351" y="291"/>
                    </a:lnTo>
                    <a:lnTo>
                      <a:pt x="349" y="291"/>
                    </a:lnTo>
                    <a:lnTo>
                      <a:pt x="346" y="294"/>
                    </a:lnTo>
                    <a:lnTo>
                      <a:pt x="344" y="296"/>
                    </a:lnTo>
                    <a:lnTo>
                      <a:pt x="344" y="298"/>
                    </a:lnTo>
                    <a:lnTo>
                      <a:pt x="344" y="299"/>
                    </a:lnTo>
                    <a:lnTo>
                      <a:pt x="344" y="301"/>
                    </a:lnTo>
                    <a:lnTo>
                      <a:pt x="344" y="303"/>
                    </a:lnTo>
                    <a:lnTo>
                      <a:pt x="343" y="303"/>
                    </a:lnTo>
                    <a:lnTo>
                      <a:pt x="341" y="303"/>
                    </a:lnTo>
                    <a:lnTo>
                      <a:pt x="339" y="303"/>
                    </a:lnTo>
                    <a:lnTo>
                      <a:pt x="338" y="301"/>
                    </a:lnTo>
                    <a:lnTo>
                      <a:pt x="338" y="306"/>
                    </a:lnTo>
                    <a:lnTo>
                      <a:pt x="338" y="308"/>
                    </a:lnTo>
                    <a:lnTo>
                      <a:pt x="338" y="321"/>
                    </a:lnTo>
                    <a:lnTo>
                      <a:pt x="338" y="323"/>
                    </a:lnTo>
                    <a:lnTo>
                      <a:pt x="339" y="328"/>
                    </a:lnTo>
                    <a:lnTo>
                      <a:pt x="339" y="330"/>
                    </a:lnTo>
                    <a:lnTo>
                      <a:pt x="339" y="340"/>
                    </a:lnTo>
                    <a:lnTo>
                      <a:pt x="339" y="342"/>
                    </a:lnTo>
                    <a:lnTo>
                      <a:pt x="339" y="343"/>
                    </a:lnTo>
                    <a:lnTo>
                      <a:pt x="339" y="348"/>
                    </a:lnTo>
                    <a:lnTo>
                      <a:pt x="339" y="352"/>
                    </a:lnTo>
                    <a:lnTo>
                      <a:pt x="339" y="357"/>
                    </a:lnTo>
                    <a:lnTo>
                      <a:pt x="339" y="359"/>
                    </a:lnTo>
                    <a:lnTo>
                      <a:pt x="339" y="364"/>
                    </a:lnTo>
                    <a:lnTo>
                      <a:pt x="339" y="367"/>
                    </a:lnTo>
                    <a:lnTo>
                      <a:pt x="339" y="369"/>
                    </a:lnTo>
                    <a:lnTo>
                      <a:pt x="338" y="369"/>
                    </a:lnTo>
                    <a:lnTo>
                      <a:pt x="329" y="376"/>
                    </a:lnTo>
                    <a:lnTo>
                      <a:pt x="316" y="386"/>
                    </a:lnTo>
                    <a:lnTo>
                      <a:pt x="312" y="389"/>
                    </a:lnTo>
                    <a:lnTo>
                      <a:pt x="310" y="391"/>
                    </a:lnTo>
                    <a:lnTo>
                      <a:pt x="310" y="393"/>
                    </a:lnTo>
                    <a:lnTo>
                      <a:pt x="309" y="398"/>
                    </a:lnTo>
                    <a:lnTo>
                      <a:pt x="309" y="401"/>
                    </a:lnTo>
                    <a:lnTo>
                      <a:pt x="307" y="404"/>
                    </a:lnTo>
                    <a:lnTo>
                      <a:pt x="305" y="406"/>
                    </a:lnTo>
                    <a:lnTo>
                      <a:pt x="304" y="408"/>
                    </a:lnTo>
                    <a:lnTo>
                      <a:pt x="302" y="409"/>
                    </a:lnTo>
                    <a:lnTo>
                      <a:pt x="300" y="416"/>
                    </a:lnTo>
                    <a:lnTo>
                      <a:pt x="300" y="418"/>
                    </a:lnTo>
                    <a:lnTo>
                      <a:pt x="300" y="420"/>
                    </a:lnTo>
                    <a:lnTo>
                      <a:pt x="300" y="423"/>
                    </a:lnTo>
                    <a:lnTo>
                      <a:pt x="300" y="426"/>
                    </a:lnTo>
                    <a:lnTo>
                      <a:pt x="302" y="426"/>
                    </a:lnTo>
                    <a:lnTo>
                      <a:pt x="305" y="428"/>
                    </a:lnTo>
                    <a:lnTo>
                      <a:pt x="307" y="426"/>
                    </a:lnTo>
                    <a:lnTo>
                      <a:pt x="312" y="430"/>
                    </a:lnTo>
                    <a:lnTo>
                      <a:pt x="316" y="438"/>
                    </a:lnTo>
                    <a:lnTo>
                      <a:pt x="317" y="447"/>
                    </a:lnTo>
                    <a:lnTo>
                      <a:pt x="314" y="454"/>
                    </a:lnTo>
                    <a:lnTo>
                      <a:pt x="312" y="457"/>
                    </a:lnTo>
                    <a:lnTo>
                      <a:pt x="310" y="457"/>
                    </a:lnTo>
                    <a:lnTo>
                      <a:pt x="310" y="459"/>
                    </a:lnTo>
                    <a:lnTo>
                      <a:pt x="310" y="467"/>
                    </a:lnTo>
                    <a:lnTo>
                      <a:pt x="310" y="469"/>
                    </a:lnTo>
                    <a:lnTo>
                      <a:pt x="309" y="482"/>
                    </a:lnTo>
                    <a:lnTo>
                      <a:pt x="309" y="486"/>
                    </a:lnTo>
                    <a:lnTo>
                      <a:pt x="310" y="489"/>
                    </a:lnTo>
                    <a:lnTo>
                      <a:pt x="312" y="498"/>
                    </a:lnTo>
                    <a:lnTo>
                      <a:pt x="312" y="506"/>
                    </a:lnTo>
                    <a:lnTo>
                      <a:pt x="312" y="509"/>
                    </a:lnTo>
                    <a:lnTo>
                      <a:pt x="310" y="515"/>
                    </a:lnTo>
                    <a:lnTo>
                      <a:pt x="310" y="520"/>
                    </a:lnTo>
                    <a:lnTo>
                      <a:pt x="314" y="523"/>
                    </a:lnTo>
                    <a:lnTo>
                      <a:pt x="316" y="523"/>
                    </a:lnTo>
                    <a:lnTo>
                      <a:pt x="322" y="530"/>
                    </a:lnTo>
                    <a:lnTo>
                      <a:pt x="322" y="531"/>
                    </a:lnTo>
                    <a:lnTo>
                      <a:pt x="324" y="531"/>
                    </a:lnTo>
                    <a:lnTo>
                      <a:pt x="329" y="538"/>
                    </a:lnTo>
                    <a:lnTo>
                      <a:pt x="333" y="538"/>
                    </a:lnTo>
                    <a:lnTo>
                      <a:pt x="343" y="540"/>
                    </a:lnTo>
                    <a:lnTo>
                      <a:pt x="344" y="540"/>
                    </a:lnTo>
                    <a:lnTo>
                      <a:pt x="344" y="542"/>
                    </a:lnTo>
                    <a:lnTo>
                      <a:pt x="346" y="542"/>
                    </a:lnTo>
                    <a:lnTo>
                      <a:pt x="346" y="543"/>
                    </a:lnTo>
                    <a:lnTo>
                      <a:pt x="346" y="547"/>
                    </a:lnTo>
                    <a:lnTo>
                      <a:pt x="348" y="547"/>
                    </a:lnTo>
                    <a:lnTo>
                      <a:pt x="348" y="548"/>
                    </a:lnTo>
                    <a:lnTo>
                      <a:pt x="351" y="550"/>
                    </a:lnTo>
                    <a:lnTo>
                      <a:pt x="351" y="552"/>
                    </a:lnTo>
                    <a:lnTo>
                      <a:pt x="353" y="552"/>
                    </a:lnTo>
                    <a:lnTo>
                      <a:pt x="360" y="555"/>
                    </a:lnTo>
                    <a:lnTo>
                      <a:pt x="363" y="555"/>
                    </a:lnTo>
                    <a:lnTo>
                      <a:pt x="365" y="557"/>
                    </a:lnTo>
                    <a:lnTo>
                      <a:pt x="370" y="560"/>
                    </a:lnTo>
                    <a:lnTo>
                      <a:pt x="371" y="560"/>
                    </a:lnTo>
                    <a:lnTo>
                      <a:pt x="375" y="564"/>
                    </a:lnTo>
                    <a:lnTo>
                      <a:pt x="375" y="565"/>
                    </a:lnTo>
                    <a:lnTo>
                      <a:pt x="377" y="572"/>
                    </a:lnTo>
                    <a:lnTo>
                      <a:pt x="377" y="574"/>
                    </a:lnTo>
                    <a:lnTo>
                      <a:pt x="377" y="575"/>
                    </a:lnTo>
                    <a:lnTo>
                      <a:pt x="378" y="579"/>
                    </a:lnTo>
                    <a:lnTo>
                      <a:pt x="380" y="579"/>
                    </a:lnTo>
                    <a:lnTo>
                      <a:pt x="383" y="582"/>
                    </a:lnTo>
                    <a:lnTo>
                      <a:pt x="388" y="586"/>
                    </a:lnTo>
                    <a:lnTo>
                      <a:pt x="390" y="586"/>
                    </a:lnTo>
                    <a:lnTo>
                      <a:pt x="393" y="591"/>
                    </a:lnTo>
                    <a:lnTo>
                      <a:pt x="400" y="596"/>
                    </a:lnTo>
                    <a:lnTo>
                      <a:pt x="400" y="598"/>
                    </a:lnTo>
                    <a:lnTo>
                      <a:pt x="402" y="598"/>
                    </a:lnTo>
                    <a:lnTo>
                      <a:pt x="404" y="598"/>
                    </a:lnTo>
                    <a:lnTo>
                      <a:pt x="405" y="598"/>
                    </a:lnTo>
                    <a:lnTo>
                      <a:pt x="409" y="599"/>
                    </a:lnTo>
                    <a:lnTo>
                      <a:pt x="410" y="599"/>
                    </a:lnTo>
                    <a:lnTo>
                      <a:pt x="412" y="601"/>
                    </a:lnTo>
                    <a:lnTo>
                      <a:pt x="417" y="608"/>
                    </a:lnTo>
                    <a:lnTo>
                      <a:pt x="421" y="614"/>
                    </a:lnTo>
                    <a:lnTo>
                      <a:pt x="422" y="616"/>
                    </a:lnTo>
                    <a:lnTo>
                      <a:pt x="424" y="623"/>
                    </a:lnTo>
                    <a:lnTo>
                      <a:pt x="424" y="630"/>
                    </a:lnTo>
                    <a:lnTo>
                      <a:pt x="424" y="636"/>
                    </a:lnTo>
                    <a:lnTo>
                      <a:pt x="426" y="643"/>
                    </a:lnTo>
                    <a:lnTo>
                      <a:pt x="429" y="655"/>
                    </a:lnTo>
                    <a:lnTo>
                      <a:pt x="419" y="655"/>
                    </a:lnTo>
                    <a:lnTo>
                      <a:pt x="417" y="655"/>
                    </a:lnTo>
                    <a:lnTo>
                      <a:pt x="414" y="657"/>
                    </a:lnTo>
                    <a:lnTo>
                      <a:pt x="412" y="657"/>
                    </a:lnTo>
                    <a:lnTo>
                      <a:pt x="410" y="657"/>
                    </a:lnTo>
                    <a:lnTo>
                      <a:pt x="407" y="657"/>
                    </a:lnTo>
                    <a:lnTo>
                      <a:pt x="405" y="657"/>
                    </a:lnTo>
                    <a:lnTo>
                      <a:pt x="402" y="657"/>
                    </a:lnTo>
                    <a:lnTo>
                      <a:pt x="400" y="657"/>
                    </a:lnTo>
                    <a:lnTo>
                      <a:pt x="399" y="657"/>
                    </a:lnTo>
                    <a:lnTo>
                      <a:pt x="397" y="657"/>
                    </a:lnTo>
                    <a:lnTo>
                      <a:pt x="395" y="657"/>
                    </a:lnTo>
                    <a:lnTo>
                      <a:pt x="392" y="657"/>
                    </a:lnTo>
                    <a:lnTo>
                      <a:pt x="390" y="657"/>
                    </a:lnTo>
                    <a:lnTo>
                      <a:pt x="388" y="657"/>
                    </a:lnTo>
                    <a:lnTo>
                      <a:pt x="387" y="657"/>
                    </a:lnTo>
                    <a:lnTo>
                      <a:pt x="385" y="657"/>
                    </a:lnTo>
                    <a:lnTo>
                      <a:pt x="377" y="658"/>
                    </a:lnTo>
                    <a:lnTo>
                      <a:pt x="366" y="658"/>
                    </a:lnTo>
                    <a:lnTo>
                      <a:pt x="365" y="658"/>
                    </a:lnTo>
                    <a:lnTo>
                      <a:pt x="360" y="658"/>
                    </a:lnTo>
                    <a:lnTo>
                      <a:pt x="358" y="658"/>
                    </a:lnTo>
                    <a:lnTo>
                      <a:pt x="353" y="658"/>
                    </a:lnTo>
                    <a:lnTo>
                      <a:pt x="346" y="658"/>
                    </a:lnTo>
                    <a:lnTo>
                      <a:pt x="344" y="658"/>
                    </a:lnTo>
                    <a:lnTo>
                      <a:pt x="343" y="658"/>
                    </a:lnTo>
                    <a:lnTo>
                      <a:pt x="341" y="658"/>
                    </a:lnTo>
                    <a:lnTo>
                      <a:pt x="339" y="658"/>
                    </a:lnTo>
                    <a:lnTo>
                      <a:pt x="333" y="660"/>
                    </a:lnTo>
                    <a:lnTo>
                      <a:pt x="326" y="660"/>
                    </a:lnTo>
                    <a:lnTo>
                      <a:pt x="324" y="660"/>
                    </a:lnTo>
                    <a:lnTo>
                      <a:pt x="322" y="660"/>
                    </a:lnTo>
                    <a:lnTo>
                      <a:pt x="321" y="660"/>
                    </a:lnTo>
                    <a:lnTo>
                      <a:pt x="319" y="660"/>
                    </a:lnTo>
                    <a:lnTo>
                      <a:pt x="316" y="660"/>
                    </a:lnTo>
                    <a:lnTo>
                      <a:pt x="309" y="660"/>
                    </a:lnTo>
                    <a:lnTo>
                      <a:pt x="300" y="660"/>
                    </a:lnTo>
                    <a:lnTo>
                      <a:pt x="299" y="660"/>
                    </a:lnTo>
                    <a:lnTo>
                      <a:pt x="297" y="660"/>
                    </a:lnTo>
                    <a:lnTo>
                      <a:pt x="283" y="662"/>
                    </a:lnTo>
                    <a:lnTo>
                      <a:pt x="280" y="662"/>
                    </a:lnTo>
                    <a:lnTo>
                      <a:pt x="272" y="662"/>
                    </a:lnTo>
                    <a:lnTo>
                      <a:pt x="270" y="662"/>
                    </a:lnTo>
                    <a:lnTo>
                      <a:pt x="266" y="662"/>
                    </a:lnTo>
                    <a:lnTo>
                      <a:pt x="265" y="662"/>
                    </a:lnTo>
                    <a:lnTo>
                      <a:pt x="261" y="662"/>
                    </a:lnTo>
                    <a:lnTo>
                      <a:pt x="260" y="662"/>
                    </a:lnTo>
                    <a:lnTo>
                      <a:pt x="258" y="662"/>
                    </a:lnTo>
                    <a:lnTo>
                      <a:pt x="255" y="662"/>
                    </a:lnTo>
                    <a:lnTo>
                      <a:pt x="253" y="662"/>
                    </a:lnTo>
                    <a:lnTo>
                      <a:pt x="250" y="662"/>
                    </a:lnTo>
                    <a:lnTo>
                      <a:pt x="248" y="662"/>
                    </a:lnTo>
                    <a:lnTo>
                      <a:pt x="243" y="662"/>
                    </a:lnTo>
                    <a:lnTo>
                      <a:pt x="229" y="662"/>
                    </a:lnTo>
                    <a:lnTo>
                      <a:pt x="221" y="662"/>
                    </a:lnTo>
                    <a:lnTo>
                      <a:pt x="219" y="662"/>
                    </a:lnTo>
                    <a:lnTo>
                      <a:pt x="209" y="664"/>
                    </a:lnTo>
                    <a:lnTo>
                      <a:pt x="200" y="664"/>
                    </a:lnTo>
                    <a:lnTo>
                      <a:pt x="199" y="664"/>
                    </a:lnTo>
                    <a:lnTo>
                      <a:pt x="195" y="664"/>
                    </a:lnTo>
                    <a:lnTo>
                      <a:pt x="194" y="664"/>
                    </a:lnTo>
                    <a:lnTo>
                      <a:pt x="187" y="664"/>
                    </a:lnTo>
                    <a:lnTo>
                      <a:pt x="183" y="664"/>
                    </a:lnTo>
                    <a:lnTo>
                      <a:pt x="165" y="664"/>
                    </a:lnTo>
                    <a:lnTo>
                      <a:pt x="163" y="664"/>
                    </a:lnTo>
                    <a:lnTo>
                      <a:pt x="161" y="664"/>
                    </a:lnTo>
                    <a:lnTo>
                      <a:pt x="160" y="664"/>
                    </a:lnTo>
                    <a:lnTo>
                      <a:pt x="158" y="664"/>
                    </a:lnTo>
                    <a:lnTo>
                      <a:pt x="156" y="664"/>
                    </a:lnTo>
                    <a:lnTo>
                      <a:pt x="155" y="664"/>
                    </a:lnTo>
                    <a:lnTo>
                      <a:pt x="153" y="664"/>
                    </a:lnTo>
                    <a:lnTo>
                      <a:pt x="151" y="664"/>
                    </a:lnTo>
                    <a:lnTo>
                      <a:pt x="146" y="664"/>
                    </a:lnTo>
                    <a:lnTo>
                      <a:pt x="143" y="664"/>
                    </a:lnTo>
                    <a:lnTo>
                      <a:pt x="141" y="664"/>
                    </a:lnTo>
                    <a:lnTo>
                      <a:pt x="139" y="664"/>
                    </a:lnTo>
                    <a:lnTo>
                      <a:pt x="136" y="664"/>
                    </a:lnTo>
                    <a:lnTo>
                      <a:pt x="128" y="664"/>
                    </a:lnTo>
                    <a:lnTo>
                      <a:pt x="126" y="664"/>
                    </a:lnTo>
                    <a:lnTo>
                      <a:pt x="122" y="664"/>
                    </a:lnTo>
                    <a:lnTo>
                      <a:pt x="121" y="664"/>
                    </a:lnTo>
                    <a:lnTo>
                      <a:pt x="119" y="664"/>
                    </a:lnTo>
                    <a:lnTo>
                      <a:pt x="117" y="664"/>
                    </a:lnTo>
                    <a:lnTo>
                      <a:pt x="100" y="664"/>
                    </a:lnTo>
                    <a:lnTo>
                      <a:pt x="95" y="664"/>
                    </a:lnTo>
                    <a:lnTo>
                      <a:pt x="94" y="664"/>
                    </a:lnTo>
                    <a:lnTo>
                      <a:pt x="92" y="664"/>
                    </a:lnTo>
                    <a:lnTo>
                      <a:pt x="78" y="664"/>
                    </a:lnTo>
                    <a:lnTo>
                      <a:pt x="68" y="664"/>
                    </a:lnTo>
                    <a:lnTo>
                      <a:pt x="67" y="664"/>
                    </a:lnTo>
                    <a:lnTo>
                      <a:pt x="58" y="664"/>
                    </a:lnTo>
                    <a:lnTo>
                      <a:pt x="56" y="664"/>
                    </a:lnTo>
                    <a:lnTo>
                      <a:pt x="50" y="664"/>
                    </a:lnTo>
                    <a:lnTo>
                      <a:pt x="50" y="653"/>
                    </a:lnTo>
                    <a:lnTo>
                      <a:pt x="50" y="652"/>
                    </a:lnTo>
                    <a:lnTo>
                      <a:pt x="50" y="645"/>
                    </a:lnTo>
                    <a:lnTo>
                      <a:pt x="50" y="643"/>
                    </a:lnTo>
                    <a:lnTo>
                      <a:pt x="50" y="631"/>
                    </a:lnTo>
                    <a:lnTo>
                      <a:pt x="50" y="630"/>
                    </a:lnTo>
                    <a:lnTo>
                      <a:pt x="50" y="625"/>
                    </a:lnTo>
                    <a:lnTo>
                      <a:pt x="50" y="621"/>
                    </a:lnTo>
                    <a:lnTo>
                      <a:pt x="50" y="613"/>
                    </a:lnTo>
                    <a:lnTo>
                      <a:pt x="50" y="611"/>
                    </a:lnTo>
                    <a:lnTo>
                      <a:pt x="50" y="609"/>
                    </a:lnTo>
                    <a:lnTo>
                      <a:pt x="50" y="608"/>
                    </a:lnTo>
                    <a:lnTo>
                      <a:pt x="50" y="606"/>
                    </a:lnTo>
                    <a:lnTo>
                      <a:pt x="50" y="604"/>
                    </a:lnTo>
                    <a:lnTo>
                      <a:pt x="50" y="603"/>
                    </a:lnTo>
                    <a:lnTo>
                      <a:pt x="50" y="586"/>
                    </a:lnTo>
                    <a:lnTo>
                      <a:pt x="50" y="579"/>
                    </a:lnTo>
                    <a:lnTo>
                      <a:pt x="50" y="577"/>
                    </a:lnTo>
                    <a:lnTo>
                      <a:pt x="50" y="575"/>
                    </a:lnTo>
                    <a:lnTo>
                      <a:pt x="50" y="574"/>
                    </a:lnTo>
                    <a:lnTo>
                      <a:pt x="50" y="572"/>
                    </a:lnTo>
                    <a:lnTo>
                      <a:pt x="50" y="570"/>
                    </a:lnTo>
                    <a:lnTo>
                      <a:pt x="50" y="569"/>
                    </a:lnTo>
                    <a:lnTo>
                      <a:pt x="50" y="567"/>
                    </a:lnTo>
                    <a:lnTo>
                      <a:pt x="50" y="564"/>
                    </a:lnTo>
                    <a:lnTo>
                      <a:pt x="50" y="557"/>
                    </a:lnTo>
                    <a:lnTo>
                      <a:pt x="50" y="555"/>
                    </a:lnTo>
                    <a:lnTo>
                      <a:pt x="50" y="553"/>
                    </a:lnTo>
                    <a:lnTo>
                      <a:pt x="50" y="550"/>
                    </a:lnTo>
                    <a:lnTo>
                      <a:pt x="50" y="548"/>
                    </a:lnTo>
                    <a:lnTo>
                      <a:pt x="50" y="547"/>
                    </a:lnTo>
                    <a:lnTo>
                      <a:pt x="50" y="537"/>
                    </a:lnTo>
                    <a:lnTo>
                      <a:pt x="50" y="528"/>
                    </a:lnTo>
                    <a:lnTo>
                      <a:pt x="50" y="521"/>
                    </a:lnTo>
                    <a:lnTo>
                      <a:pt x="50" y="520"/>
                    </a:lnTo>
                    <a:lnTo>
                      <a:pt x="50" y="518"/>
                    </a:lnTo>
                    <a:lnTo>
                      <a:pt x="50" y="516"/>
                    </a:lnTo>
                    <a:lnTo>
                      <a:pt x="50" y="508"/>
                    </a:lnTo>
                    <a:lnTo>
                      <a:pt x="50" y="504"/>
                    </a:lnTo>
                    <a:lnTo>
                      <a:pt x="50" y="499"/>
                    </a:lnTo>
                    <a:lnTo>
                      <a:pt x="50" y="498"/>
                    </a:lnTo>
                    <a:lnTo>
                      <a:pt x="50" y="489"/>
                    </a:lnTo>
                    <a:lnTo>
                      <a:pt x="50" y="484"/>
                    </a:lnTo>
                    <a:lnTo>
                      <a:pt x="50" y="481"/>
                    </a:lnTo>
                    <a:lnTo>
                      <a:pt x="50" y="474"/>
                    </a:lnTo>
                    <a:lnTo>
                      <a:pt x="50" y="472"/>
                    </a:lnTo>
                    <a:lnTo>
                      <a:pt x="50" y="470"/>
                    </a:lnTo>
                    <a:lnTo>
                      <a:pt x="50" y="464"/>
                    </a:lnTo>
                    <a:lnTo>
                      <a:pt x="50" y="462"/>
                    </a:lnTo>
                    <a:lnTo>
                      <a:pt x="50" y="460"/>
                    </a:lnTo>
                    <a:lnTo>
                      <a:pt x="50" y="457"/>
                    </a:lnTo>
                    <a:lnTo>
                      <a:pt x="48" y="454"/>
                    </a:lnTo>
                    <a:lnTo>
                      <a:pt x="46" y="452"/>
                    </a:lnTo>
                    <a:lnTo>
                      <a:pt x="39" y="448"/>
                    </a:lnTo>
                    <a:lnTo>
                      <a:pt x="34" y="448"/>
                    </a:lnTo>
                    <a:lnTo>
                      <a:pt x="33" y="447"/>
                    </a:lnTo>
                    <a:lnTo>
                      <a:pt x="31" y="443"/>
                    </a:lnTo>
                    <a:lnTo>
                      <a:pt x="29" y="440"/>
                    </a:lnTo>
                    <a:lnTo>
                      <a:pt x="28" y="435"/>
                    </a:lnTo>
                    <a:lnTo>
                      <a:pt x="28" y="433"/>
                    </a:lnTo>
                    <a:lnTo>
                      <a:pt x="24" y="428"/>
                    </a:lnTo>
                    <a:lnTo>
                      <a:pt x="23" y="426"/>
                    </a:lnTo>
                    <a:lnTo>
                      <a:pt x="23" y="421"/>
                    </a:lnTo>
                    <a:lnTo>
                      <a:pt x="24" y="421"/>
                    </a:lnTo>
                    <a:lnTo>
                      <a:pt x="29" y="415"/>
                    </a:lnTo>
                    <a:lnTo>
                      <a:pt x="33" y="413"/>
                    </a:lnTo>
                    <a:lnTo>
                      <a:pt x="34" y="411"/>
                    </a:lnTo>
                    <a:lnTo>
                      <a:pt x="36" y="409"/>
                    </a:lnTo>
                    <a:lnTo>
                      <a:pt x="41" y="401"/>
                    </a:lnTo>
                    <a:lnTo>
                      <a:pt x="41" y="399"/>
                    </a:lnTo>
                    <a:lnTo>
                      <a:pt x="43" y="398"/>
                    </a:lnTo>
                    <a:lnTo>
                      <a:pt x="43" y="394"/>
                    </a:lnTo>
                    <a:lnTo>
                      <a:pt x="43" y="393"/>
                    </a:lnTo>
                    <a:lnTo>
                      <a:pt x="43" y="391"/>
                    </a:lnTo>
                    <a:lnTo>
                      <a:pt x="43" y="389"/>
                    </a:lnTo>
                    <a:lnTo>
                      <a:pt x="43" y="386"/>
                    </a:lnTo>
                    <a:lnTo>
                      <a:pt x="41" y="379"/>
                    </a:lnTo>
                    <a:lnTo>
                      <a:pt x="43" y="376"/>
                    </a:lnTo>
                    <a:lnTo>
                      <a:pt x="43" y="374"/>
                    </a:lnTo>
                    <a:lnTo>
                      <a:pt x="43" y="372"/>
                    </a:lnTo>
                    <a:lnTo>
                      <a:pt x="43" y="371"/>
                    </a:lnTo>
                    <a:lnTo>
                      <a:pt x="41" y="362"/>
                    </a:lnTo>
                    <a:lnTo>
                      <a:pt x="41" y="352"/>
                    </a:lnTo>
                    <a:lnTo>
                      <a:pt x="41" y="347"/>
                    </a:lnTo>
                    <a:lnTo>
                      <a:pt x="38" y="342"/>
                    </a:lnTo>
                    <a:lnTo>
                      <a:pt x="36" y="338"/>
                    </a:lnTo>
                    <a:lnTo>
                      <a:pt x="33" y="332"/>
                    </a:lnTo>
                    <a:lnTo>
                      <a:pt x="31" y="320"/>
                    </a:lnTo>
                    <a:lnTo>
                      <a:pt x="28" y="310"/>
                    </a:lnTo>
                    <a:lnTo>
                      <a:pt x="28" y="304"/>
                    </a:lnTo>
                    <a:lnTo>
                      <a:pt x="28" y="289"/>
                    </a:lnTo>
                    <a:lnTo>
                      <a:pt x="29" y="279"/>
                    </a:lnTo>
                    <a:lnTo>
                      <a:pt x="29" y="277"/>
                    </a:lnTo>
                    <a:lnTo>
                      <a:pt x="28" y="276"/>
                    </a:lnTo>
                    <a:lnTo>
                      <a:pt x="26" y="272"/>
                    </a:lnTo>
                    <a:lnTo>
                      <a:pt x="26" y="269"/>
                    </a:lnTo>
                    <a:lnTo>
                      <a:pt x="26" y="254"/>
                    </a:lnTo>
                    <a:lnTo>
                      <a:pt x="26" y="252"/>
                    </a:lnTo>
                    <a:lnTo>
                      <a:pt x="26" y="242"/>
                    </a:lnTo>
                    <a:lnTo>
                      <a:pt x="24" y="227"/>
                    </a:lnTo>
                    <a:lnTo>
                      <a:pt x="24" y="221"/>
                    </a:lnTo>
                    <a:lnTo>
                      <a:pt x="24" y="213"/>
                    </a:lnTo>
                    <a:lnTo>
                      <a:pt x="24" y="211"/>
                    </a:lnTo>
                    <a:lnTo>
                      <a:pt x="24" y="201"/>
                    </a:lnTo>
                    <a:lnTo>
                      <a:pt x="23" y="194"/>
                    </a:lnTo>
                    <a:lnTo>
                      <a:pt x="23" y="193"/>
                    </a:lnTo>
                    <a:lnTo>
                      <a:pt x="16" y="176"/>
                    </a:lnTo>
                    <a:lnTo>
                      <a:pt x="14" y="171"/>
                    </a:lnTo>
                    <a:lnTo>
                      <a:pt x="12" y="171"/>
                    </a:lnTo>
                    <a:lnTo>
                      <a:pt x="9" y="149"/>
                    </a:lnTo>
                    <a:lnTo>
                      <a:pt x="9" y="147"/>
                    </a:lnTo>
                    <a:lnTo>
                      <a:pt x="7" y="144"/>
                    </a:lnTo>
                    <a:lnTo>
                      <a:pt x="6" y="137"/>
                    </a:lnTo>
                    <a:lnTo>
                      <a:pt x="6" y="133"/>
                    </a:lnTo>
                    <a:lnTo>
                      <a:pt x="6" y="128"/>
                    </a:lnTo>
                    <a:lnTo>
                      <a:pt x="7" y="128"/>
                    </a:lnTo>
                    <a:lnTo>
                      <a:pt x="7" y="125"/>
                    </a:lnTo>
                    <a:lnTo>
                      <a:pt x="7" y="120"/>
                    </a:lnTo>
                    <a:lnTo>
                      <a:pt x="7" y="116"/>
                    </a:lnTo>
                    <a:lnTo>
                      <a:pt x="6" y="116"/>
                    </a:lnTo>
                    <a:lnTo>
                      <a:pt x="6" y="111"/>
                    </a:lnTo>
                    <a:lnTo>
                      <a:pt x="7" y="110"/>
                    </a:lnTo>
                    <a:lnTo>
                      <a:pt x="7" y="108"/>
                    </a:lnTo>
                    <a:lnTo>
                      <a:pt x="7" y="98"/>
                    </a:lnTo>
                    <a:lnTo>
                      <a:pt x="6" y="94"/>
                    </a:lnTo>
                    <a:lnTo>
                      <a:pt x="4" y="94"/>
                    </a:lnTo>
                    <a:lnTo>
                      <a:pt x="9" y="79"/>
                    </a:lnTo>
                    <a:lnTo>
                      <a:pt x="7" y="71"/>
                    </a:lnTo>
                    <a:lnTo>
                      <a:pt x="6" y="67"/>
                    </a:lnTo>
                    <a:lnTo>
                      <a:pt x="2" y="57"/>
                    </a:lnTo>
                    <a:lnTo>
                      <a:pt x="0" y="49"/>
                    </a:lnTo>
                    <a:lnTo>
                      <a:pt x="0" y="47"/>
                    </a:lnTo>
                    <a:lnTo>
                      <a:pt x="0" y="45"/>
                    </a:lnTo>
                    <a:lnTo>
                      <a:pt x="0" y="44"/>
                    </a:lnTo>
                    <a:lnTo>
                      <a:pt x="55" y="44"/>
                    </a:lnTo>
                    <a:lnTo>
                      <a:pt x="124" y="44"/>
                    </a:lnTo>
                    <a:lnTo>
                      <a:pt x="126" y="44"/>
                    </a:lnTo>
                    <a:lnTo>
                      <a:pt x="128" y="44"/>
                    </a:lnTo>
                    <a:lnTo>
                      <a:pt x="138" y="44"/>
                    </a:lnTo>
                    <a:lnTo>
                      <a:pt x="138" y="23"/>
                    </a:lnTo>
                    <a:lnTo>
                      <a:pt x="138" y="15"/>
                    </a:lnTo>
                    <a:lnTo>
                      <a:pt x="138" y="10"/>
                    </a:lnTo>
                    <a:lnTo>
                      <a:pt x="138" y="8"/>
                    </a:lnTo>
                    <a:lnTo>
                      <a:pt x="138" y="5"/>
                    </a:lnTo>
                    <a:lnTo>
                      <a:pt x="138" y="3"/>
                    </a:lnTo>
                    <a:lnTo>
                      <a:pt x="138" y="1"/>
                    </a:lnTo>
                    <a:lnTo>
                      <a:pt x="138" y="0"/>
                    </a:lnTo>
                    <a:lnTo>
                      <a:pt x="139" y="1"/>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Freeform 322"/>
              <p:cNvSpPr>
                <a:spLocks noEditPoints="1"/>
              </p:cNvSpPr>
              <p:nvPr/>
            </p:nvSpPr>
            <p:spPr bwMode="auto">
              <a:xfrm>
                <a:off x="6843713" y="3600450"/>
                <a:ext cx="460375" cy="860425"/>
              </a:xfrm>
              <a:custGeom>
                <a:avLst/>
                <a:gdLst>
                  <a:gd name="T0" fmla="*/ 281 w 290"/>
                  <a:gd name="T1" fmla="*/ 532 h 542"/>
                  <a:gd name="T2" fmla="*/ 246 w 290"/>
                  <a:gd name="T3" fmla="*/ 534 h 542"/>
                  <a:gd name="T4" fmla="*/ 229 w 290"/>
                  <a:gd name="T5" fmla="*/ 537 h 542"/>
                  <a:gd name="T6" fmla="*/ 263 w 290"/>
                  <a:gd name="T7" fmla="*/ 529 h 542"/>
                  <a:gd name="T8" fmla="*/ 263 w 290"/>
                  <a:gd name="T9" fmla="*/ 531 h 542"/>
                  <a:gd name="T10" fmla="*/ 264 w 290"/>
                  <a:gd name="T11" fmla="*/ 0 h 542"/>
                  <a:gd name="T12" fmla="*/ 273 w 290"/>
                  <a:gd name="T13" fmla="*/ 68 h 542"/>
                  <a:gd name="T14" fmla="*/ 271 w 290"/>
                  <a:gd name="T15" fmla="*/ 139 h 542"/>
                  <a:gd name="T16" fmla="*/ 271 w 290"/>
                  <a:gd name="T17" fmla="*/ 165 h 542"/>
                  <a:gd name="T18" fmla="*/ 269 w 290"/>
                  <a:gd name="T19" fmla="*/ 270 h 542"/>
                  <a:gd name="T20" fmla="*/ 269 w 290"/>
                  <a:gd name="T21" fmla="*/ 346 h 542"/>
                  <a:gd name="T22" fmla="*/ 278 w 290"/>
                  <a:gd name="T23" fmla="*/ 419 h 542"/>
                  <a:gd name="T24" fmla="*/ 286 w 290"/>
                  <a:gd name="T25" fmla="*/ 485 h 542"/>
                  <a:gd name="T26" fmla="*/ 290 w 290"/>
                  <a:gd name="T27" fmla="*/ 517 h 542"/>
                  <a:gd name="T28" fmla="*/ 279 w 290"/>
                  <a:gd name="T29" fmla="*/ 520 h 542"/>
                  <a:gd name="T30" fmla="*/ 266 w 290"/>
                  <a:gd name="T31" fmla="*/ 517 h 542"/>
                  <a:gd name="T32" fmla="*/ 252 w 290"/>
                  <a:gd name="T33" fmla="*/ 514 h 542"/>
                  <a:gd name="T34" fmla="*/ 242 w 290"/>
                  <a:gd name="T35" fmla="*/ 515 h 542"/>
                  <a:gd name="T36" fmla="*/ 212 w 290"/>
                  <a:gd name="T37" fmla="*/ 527 h 542"/>
                  <a:gd name="T38" fmla="*/ 207 w 290"/>
                  <a:gd name="T39" fmla="*/ 520 h 542"/>
                  <a:gd name="T40" fmla="*/ 207 w 290"/>
                  <a:gd name="T41" fmla="*/ 529 h 542"/>
                  <a:gd name="T42" fmla="*/ 198 w 290"/>
                  <a:gd name="T43" fmla="*/ 539 h 542"/>
                  <a:gd name="T44" fmla="*/ 183 w 290"/>
                  <a:gd name="T45" fmla="*/ 539 h 542"/>
                  <a:gd name="T46" fmla="*/ 171 w 290"/>
                  <a:gd name="T47" fmla="*/ 508 h 542"/>
                  <a:gd name="T48" fmla="*/ 164 w 290"/>
                  <a:gd name="T49" fmla="*/ 464 h 542"/>
                  <a:gd name="T50" fmla="*/ 157 w 290"/>
                  <a:gd name="T51" fmla="*/ 453 h 542"/>
                  <a:gd name="T52" fmla="*/ 139 w 290"/>
                  <a:gd name="T53" fmla="*/ 454 h 542"/>
                  <a:gd name="T54" fmla="*/ 105 w 290"/>
                  <a:gd name="T55" fmla="*/ 456 h 542"/>
                  <a:gd name="T56" fmla="*/ 86 w 290"/>
                  <a:gd name="T57" fmla="*/ 458 h 542"/>
                  <a:gd name="T58" fmla="*/ 51 w 290"/>
                  <a:gd name="T59" fmla="*/ 459 h 542"/>
                  <a:gd name="T60" fmla="*/ 2 w 290"/>
                  <a:gd name="T61" fmla="*/ 463 h 542"/>
                  <a:gd name="T62" fmla="*/ 5 w 290"/>
                  <a:gd name="T63" fmla="*/ 453 h 542"/>
                  <a:gd name="T64" fmla="*/ 10 w 290"/>
                  <a:gd name="T65" fmla="*/ 431 h 542"/>
                  <a:gd name="T66" fmla="*/ 10 w 290"/>
                  <a:gd name="T67" fmla="*/ 419 h 542"/>
                  <a:gd name="T68" fmla="*/ 13 w 290"/>
                  <a:gd name="T69" fmla="*/ 402 h 542"/>
                  <a:gd name="T70" fmla="*/ 12 w 290"/>
                  <a:gd name="T71" fmla="*/ 395 h 542"/>
                  <a:gd name="T72" fmla="*/ 17 w 290"/>
                  <a:gd name="T73" fmla="*/ 385 h 542"/>
                  <a:gd name="T74" fmla="*/ 22 w 290"/>
                  <a:gd name="T75" fmla="*/ 368 h 542"/>
                  <a:gd name="T76" fmla="*/ 47 w 290"/>
                  <a:gd name="T77" fmla="*/ 336 h 542"/>
                  <a:gd name="T78" fmla="*/ 34 w 290"/>
                  <a:gd name="T79" fmla="*/ 332 h 542"/>
                  <a:gd name="T80" fmla="*/ 49 w 290"/>
                  <a:gd name="T81" fmla="*/ 324 h 542"/>
                  <a:gd name="T82" fmla="*/ 49 w 290"/>
                  <a:gd name="T83" fmla="*/ 309 h 542"/>
                  <a:gd name="T84" fmla="*/ 39 w 290"/>
                  <a:gd name="T85" fmla="*/ 297 h 542"/>
                  <a:gd name="T86" fmla="*/ 36 w 290"/>
                  <a:gd name="T87" fmla="*/ 285 h 542"/>
                  <a:gd name="T88" fmla="*/ 37 w 290"/>
                  <a:gd name="T89" fmla="*/ 273 h 542"/>
                  <a:gd name="T90" fmla="*/ 36 w 290"/>
                  <a:gd name="T91" fmla="*/ 266 h 542"/>
                  <a:gd name="T92" fmla="*/ 34 w 290"/>
                  <a:gd name="T93" fmla="*/ 254 h 542"/>
                  <a:gd name="T94" fmla="*/ 37 w 290"/>
                  <a:gd name="T95" fmla="*/ 241 h 542"/>
                  <a:gd name="T96" fmla="*/ 30 w 290"/>
                  <a:gd name="T97" fmla="*/ 249 h 542"/>
                  <a:gd name="T98" fmla="*/ 36 w 290"/>
                  <a:gd name="T99" fmla="*/ 222 h 542"/>
                  <a:gd name="T100" fmla="*/ 30 w 290"/>
                  <a:gd name="T101" fmla="*/ 187 h 542"/>
                  <a:gd name="T102" fmla="*/ 27 w 290"/>
                  <a:gd name="T103" fmla="*/ 170 h 542"/>
                  <a:gd name="T104" fmla="*/ 30 w 290"/>
                  <a:gd name="T105" fmla="*/ 161 h 542"/>
                  <a:gd name="T106" fmla="*/ 32 w 290"/>
                  <a:gd name="T107" fmla="*/ 131 h 542"/>
                  <a:gd name="T108" fmla="*/ 44 w 290"/>
                  <a:gd name="T109" fmla="*/ 114 h 542"/>
                  <a:gd name="T110" fmla="*/ 44 w 290"/>
                  <a:gd name="T111" fmla="*/ 104 h 542"/>
                  <a:gd name="T112" fmla="*/ 69 w 290"/>
                  <a:gd name="T113" fmla="*/ 82 h 542"/>
                  <a:gd name="T114" fmla="*/ 73 w 290"/>
                  <a:gd name="T115" fmla="*/ 51 h 542"/>
                  <a:gd name="T116" fmla="*/ 73 w 290"/>
                  <a:gd name="T117" fmla="*/ 38 h 542"/>
                  <a:gd name="T118" fmla="*/ 80 w 290"/>
                  <a:gd name="T119" fmla="*/ 29 h 542"/>
                  <a:gd name="T120" fmla="*/ 95 w 290"/>
                  <a:gd name="T121" fmla="*/ 17 h 542"/>
                  <a:gd name="T122" fmla="*/ 146 w 290"/>
                  <a:gd name="T123" fmla="*/ 9 h 542"/>
                  <a:gd name="T124" fmla="*/ 213 w 290"/>
                  <a:gd name="T125" fmla="*/ 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542">
                    <a:moveTo>
                      <a:pt x="285" y="532"/>
                    </a:moveTo>
                    <a:lnTo>
                      <a:pt x="286" y="532"/>
                    </a:lnTo>
                    <a:lnTo>
                      <a:pt x="288" y="532"/>
                    </a:lnTo>
                    <a:lnTo>
                      <a:pt x="290" y="532"/>
                    </a:lnTo>
                    <a:lnTo>
                      <a:pt x="288" y="532"/>
                    </a:lnTo>
                    <a:lnTo>
                      <a:pt x="286" y="534"/>
                    </a:lnTo>
                    <a:lnTo>
                      <a:pt x="281" y="532"/>
                    </a:lnTo>
                    <a:lnTo>
                      <a:pt x="285" y="532"/>
                    </a:lnTo>
                    <a:close/>
                    <a:moveTo>
                      <a:pt x="246" y="534"/>
                    </a:moveTo>
                    <a:lnTo>
                      <a:pt x="242" y="536"/>
                    </a:lnTo>
                    <a:lnTo>
                      <a:pt x="239" y="536"/>
                    </a:lnTo>
                    <a:lnTo>
                      <a:pt x="242" y="534"/>
                    </a:lnTo>
                    <a:lnTo>
                      <a:pt x="244" y="534"/>
                    </a:lnTo>
                    <a:lnTo>
                      <a:pt x="246" y="534"/>
                    </a:lnTo>
                    <a:lnTo>
                      <a:pt x="247" y="532"/>
                    </a:lnTo>
                    <a:lnTo>
                      <a:pt x="247" y="531"/>
                    </a:lnTo>
                    <a:lnTo>
                      <a:pt x="249" y="531"/>
                    </a:lnTo>
                    <a:lnTo>
                      <a:pt x="246" y="534"/>
                    </a:lnTo>
                    <a:close/>
                    <a:moveTo>
                      <a:pt x="232" y="532"/>
                    </a:moveTo>
                    <a:lnTo>
                      <a:pt x="230" y="534"/>
                    </a:lnTo>
                    <a:lnTo>
                      <a:pt x="229" y="537"/>
                    </a:lnTo>
                    <a:lnTo>
                      <a:pt x="227" y="536"/>
                    </a:lnTo>
                    <a:lnTo>
                      <a:pt x="224" y="534"/>
                    </a:lnTo>
                    <a:lnTo>
                      <a:pt x="229" y="534"/>
                    </a:lnTo>
                    <a:lnTo>
                      <a:pt x="230" y="534"/>
                    </a:lnTo>
                    <a:lnTo>
                      <a:pt x="230" y="532"/>
                    </a:lnTo>
                    <a:lnTo>
                      <a:pt x="232" y="532"/>
                    </a:lnTo>
                    <a:close/>
                    <a:moveTo>
                      <a:pt x="263" y="529"/>
                    </a:moveTo>
                    <a:lnTo>
                      <a:pt x="268" y="531"/>
                    </a:lnTo>
                    <a:lnTo>
                      <a:pt x="274" y="531"/>
                    </a:lnTo>
                    <a:lnTo>
                      <a:pt x="276" y="531"/>
                    </a:lnTo>
                    <a:lnTo>
                      <a:pt x="274" y="532"/>
                    </a:lnTo>
                    <a:lnTo>
                      <a:pt x="269" y="531"/>
                    </a:lnTo>
                    <a:lnTo>
                      <a:pt x="266" y="531"/>
                    </a:lnTo>
                    <a:lnTo>
                      <a:pt x="263" y="531"/>
                    </a:lnTo>
                    <a:lnTo>
                      <a:pt x="259" y="531"/>
                    </a:lnTo>
                    <a:lnTo>
                      <a:pt x="257" y="531"/>
                    </a:lnTo>
                    <a:lnTo>
                      <a:pt x="261" y="531"/>
                    </a:lnTo>
                    <a:lnTo>
                      <a:pt x="263" y="529"/>
                    </a:lnTo>
                    <a:close/>
                    <a:moveTo>
                      <a:pt x="251" y="0"/>
                    </a:moveTo>
                    <a:lnTo>
                      <a:pt x="259" y="0"/>
                    </a:lnTo>
                    <a:lnTo>
                      <a:pt x="264" y="0"/>
                    </a:lnTo>
                    <a:lnTo>
                      <a:pt x="271" y="10"/>
                    </a:lnTo>
                    <a:lnTo>
                      <a:pt x="273" y="10"/>
                    </a:lnTo>
                    <a:lnTo>
                      <a:pt x="273" y="29"/>
                    </a:lnTo>
                    <a:lnTo>
                      <a:pt x="273" y="44"/>
                    </a:lnTo>
                    <a:lnTo>
                      <a:pt x="273" y="46"/>
                    </a:lnTo>
                    <a:lnTo>
                      <a:pt x="273" y="60"/>
                    </a:lnTo>
                    <a:lnTo>
                      <a:pt x="273" y="68"/>
                    </a:lnTo>
                    <a:lnTo>
                      <a:pt x="273" y="75"/>
                    </a:lnTo>
                    <a:lnTo>
                      <a:pt x="273" y="77"/>
                    </a:lnTo>
                    <a:lnTo>
                      <a:pt x="273" y="78"/>
                    </a:lnTo>
                    <a:lnTo>
                      <a:pt x="273" y="102"/>
                    </a:lnTo>
                    <a:lnTo>
                      <a:pt x="273" y="104"/>
                    </a:lnTo>
                    <a:lnTo>
                      <a:pt x="271" y="121"/>
                    </a:lnTo>
                    <a:lnTo>
                      <a:pt x="271" y="139"/>
                    </a:lnTo>
                    <a:lnTo>
                      <a:pt x="271" y="144"/>
                    </a:lnTo>
                    <a:lnTo>
                      <a:pt x="271" y="146"/>
                    </a:lnTo>
                    <a:lnTo>
                      <a:pt x="271" y="156"/>
                    </a:lnTo>
                    <a:lnTo>
                      <a:pt x="271" y="158"/>
                    </a:lnTo>
                    <a:lnTo>
                      <a:pt x="271" y="160"/>
                    </a:lnTo>
                    <a:lnTo>
                      <a:pt x="271" y="163"/>
                    </a:lnTo>
                    <a:lnTo>
                      <a:pt x="271" y="165"/>
                    </a:lnTo>
                    <a:lnTo>
                      <a:pt x="271" y="166"/>
                    </a:lnTo>
                    <a:lnTo>
                      <a:pt x="271" y="178"/>
                    </a:lnTo>
                    <a:lnTo>
                      <a:pt x="271" y="190"/>
                    </a:lnTo>
                    <a:lnTo>
                      <a:pt x="271" y="224"/>
                    </a:lnTo>
                    <a:lnTo>
                      <a:pt x="271" y="231"/>
                    </a:lnTo>
                    <a:lnTo>
                      <a:pt x="269" y="265"/>
                    </a:lnTo>
                    <a:lnTo>
                      <a:pt x="269" y="270"/>
                    </a:lnTo>
                    <a:lnTo>
                      <a:pt x="269" y="285"/>
                    </a:lnTo>
                    <a:lnTo>
                      <a:pt x="269" y="300"/>
                    </a:lnTo>
                    <a:lnTo>
                      <a:pt x="269" y="309"/>
                    </a:lnTo>
                    <a:lnTo>
                      <a:pt x="269" y="315"/>
                    </a:lnTo>
                    <a:lnTo>
                      <a:pt x="269" y="331"/>
                    </a:lnTo>
                    <a:lnTo>
                      <a:pt x="269" y="342"/>
                    </a:lnTo>
                    <a:lnTo>
                      <a:pt x="269" y="346"/>
                    </a:lnTo>
                    <a:lnTo>
                      <a:pt x="269" y="351"/>
                    </a:lnTo>
                    <a:lnTo>
                      <a:pt x="271" y="368"/>
                    </a:lnTo>
                    <a:lnTo>
                      <a:pt x="273" y="376"/>
                    </a:lnTo>
                    <a:lnTo>
                      <a:pt x="274" y="397"/>
                    </a:lnTo>
                    <a:lnTo>
                      <a:pt x="274" y="398"/>
                    </a:lnTo>
                    <a:lnTo>
                      <a:pt x="276" y="405"/>
                    </a:lnTo>
                    <a:lnTo>
                      <a:pt x="278" y="419"/>
                    </a:lnTo>
                    <a:lnTo>
                      <a:pt x="279" y="432"/>
                    </a:lnTo>
                    <a:lnTo>
                      <a:pt x="281" y="444"/>
                    </a:lnTo>
                    <a:lnTo>
                      <a:pt x="285" y="473"/>
                    </a:lnTo>
                    <a:lnTo>
                      <a:pt x="285" y="475"/>
                    </a:lnTo>
                    <a:lnTo>
                      <a:pt x="285" y="476"/>
                    </a:lnTo>
                    <a:lnTo>
                      <a:pt x="285" y="481"/>
                    </a:lnTo>
                    <a:lnTo>
                      <a:pt x="286" y="485"/>
                    </a:lnTo>
                    <a:lnTo>
                      <a:pt x="286" y="486"/>
                    </a:lnTo>
                    <a:lnTo>
                      <a:pt x="286" y="495"/>
                    </a:lnTo>
                    <a:lnTo>
                      <a:pt x="286" y="497"/>
                    </a:lnTo>
                    <a:lnTo>
                      <a:pt x="288" y="498"/>
                    </a:lnTo>
                    <a:lnTo>
                      <a:pt x="290" y="514"/>
                    </a:lnTo>
                    <a:lnTo>
                      <a:pt x="290" y="515"/>
                    </a:lnTo>
                    <a:lnTo>
                      <a:pt x="290" y="517"/>
                    </a:lnTo>
                    <a:lnTo>
                      <a:pt x="288" y="517"/>
                    </a:lnTo>
                    <a:lnTo>
                      <a:pt x="288" y="515"/>
                    </a:lnTo>
                    <a:lnTo>
                      <a:pt x="286" y="515"/>
                    </a:lnTo>
                    <a:lnTo>
                      <a:pt x="285" y="517"/>
                    </a:lnTo>
                    <a:lnTo>
                      <a:pt x="285" y="519"/>
                    </a:lnTo>
                    <a:lnTo>
                      <a:pt x="283" y="520"/>
                    </a:lnTo>
                    <a:lnTo>
                      <a:pt x="279" y="520"/>
                    </a:lnTo>
                    <a:lnTo>
                      <a:pt x="279" y="519"/>
                    </a:lnTo>
                    <a:lnTo>
                      <a:pt x="278" y="519"/>
                    </a:lnTo>
                    <a:lnTo>
                      <a:pt x="278" y="517"/>
                    </a:lnTo>
                    <a:lnTo>
                      <a:pt x="273" y="519"/>
                    </a:lnTo>
                    <a:lnTo>
                      <a:pt x="271" y="517"/>
                    </a:lnTo>
                    <a:lnTo>
                      <a:pt x="269" y="517"/>
                    </a:lnTo>
                    <a:lnTo>
                      <a:pt x="266" y="517"/>
                    </a:lnTo>
                    <a:lnTo>
                      <a:pt x="264" y="517"/>
                    </a:lnTo>
                    <a:lnTo>
                      <a:pt x="263" y="519"/>
                    </a:lnTo>
                    <a:lnTo>
                      <a:pt x="261" y="519"/>
                    </a:lnTo>
                    <a:lnTo>
                      <a:pt x="259" y="519"/>
                    </a:lnTo>
                    <a:lnTo>
                      <a:pt x="256" y="517"/>
                    </a:lnTo>
                    <a:lnTo>
                      <a:pt x="252" y="515"/>
                    </a:lnTo>
                    <a:lnTo>
                      <a:pt x="252" y="514"/>
                    </a:lnTo>
                    <a:lnTo>
                      <a:pt x="251" y="514"/>
                    </a:lnTo>
                    <a:lnTo>
                      <a:pt x="249" y="512"/>
                    </a:lnTo>
                    <a:lnTo>
                      <a:pt x="249" y="514"/>
                    </a:lnTo>
                    <a:lnTo>
                      <a:pt x="249" y="515"/>
                    </a:lnTo>
                    <a:lnTo>
                      <a:pt x="249" y="517"/>
                    </a:lnTo>
                    <a:lnTo>
                      <a:pt x="246" y="515"/>
                    </a:lnTo>
                    <a:lnTo>
                      <a:pt x="242" y="515"/>
                    </a:lnTo>
                    <a:lnTo>
                      <a:pt x="239" y="515"/>
                    </a:lnTo>
                    <a:lnTo>
                      <a:pt x="234" y="517"/>
                    </a:lnTo>
                    <a:lnTo>
                      <a:pt x="229" y="519"/>
                    </a:lnTo>
                    <a:lnTo>
                      <a:pt x="220" y="524"/>
                    </a:lnTo>
                    <a:lnTo>
                      <a:pt x="217" y="524"/>
                    </a:lnTo>
                    <a:lnTo>
                      <a:pt x="213" y="527"/>
                    </a:lnTo>
                    <a:lnTo>
                      <a:pt x="212" y="527"/>
                    </a:lnTo>
                    <a:lnTo>
                      <a:pt x="210" y="527"/>
                    </a:lnTo>
                    <a:lnTo>
                      <a:pt x="210" y="524"/>
                    </a:lnTo>
                    <a:lnTo>
                      <a:pt x="212" y="524"/>
                    </a:lnTo>
                    <a:lnTo>
                      <a:pt x="212" y="522"/>
                    </a:lnTo>
                    <a:lnTo>
                      <a:pt x="210" y="520"/>
                    </a:lnTo>
                    <a:lnTo>
                      <a:pt x="208" y="519"/>
                    </a:lnTo>
                    <a:lnTo>
                      <a:pt x="207" y="520"/>
                    </a:lnTo>
                    <a:lnTo>
                      <a:pt x="205" y="520"/>
                    </a:lnTo>
                    <a:lnTo>
                      <a:pt x="203" y="522"/>
                    </a:lnTo>
                    <a:lnTo>
                      <a:pt x="205" y="524"/>
                    </a:lnTo>
                    <a:lnTo>
                      <a:pt x="207" y="524"/>
                    </a:lnTo>
                    <a:lnTo>
                      <a:pt x="208" y="525"/>
                    </a:lnTo>
                    <a:lnTo>
                      <a:pt x="207" y="527"/>
                    </a:lnTo>
                    <a:lnTo>
                      <a:pt x="207" y="529"/>
                    </a:lnTo>
                    <a:lnTo>
                      <a:pt x="205" y="529"/>
                    </a:lnTo>
                    <a:lnTo>
                      <a:pt x="203" y="531"/>
                    </a:lnTo>
                    <a:lnTo>
                      <a:pt x="203" y="532"/>
                    </a:lnTo>
                    <a:lnTo>
                      <a:pt x="200" y="534"/>
                    </a:lnTo>
                    <a:lnTo>
                      <a:pt x="200" y="536"/>
                    </a:lnTo>
                    <a:lnTo>
                      <a:pt x="200" y="537"/>
                    </a:lnTo>
                    <a:lnTo>
                      <a:pt x="198" y="539"/>
                    </a:lnTo>
                    <a:lnTo>
                      <a:pt x="198" y="541"/>
                    </a:lnTo>
                    <a:lnTo>
                      <a:pt x="196" y="542"/>
                    </a:lnTo>
                    <a:lnTo>
                      <a:pt x="195" y="541"/>
                    </a:lnTo>
                    <a:lnTo>
                      <a:pt x="193" y="542"/>
                    </a:lnTo>
                    <a:lnTo>
                      <a:pt x="191" y="542"/>
                    </a:lnTo>
                    <a:lnTo>
                      <a:pt x="186" y="542"/>
                    </a:lnTo>
                    <a:lnTo>
                      <a:pt x="183" y="539"/>
                    </a:lnTo>
                    <a:lnTo>
                      <a:pt x="180" y="531"/>
                    </a:lnTo>
                    <a:lnTo>
                      <a:pt x="180" y="529"/>
                    </a:lnTo>
                    <a:lnTo>
                      <a:pt x="181" y="527"/>
                    </a:lnTo>
                    <a:lnTo>
                      <a:pt x="181" y="525"/>
                    </a:lnTo>
                    <a:lnTo>
                      <a:pt x="174" y="514"/>
                    </a:lnTo>
                    <a:lnTo>
                      <a:pt x="174" y="512"/>
                    </a:lnTo>
                    <a:lnTo>
                      <a:pt x="171" y="508"/>
                    </a:lnTo>
                    <a:lnTo>
                      <a:pt x="168" y="507"/>
                    </a:lnTo>
                    <a:lnTo>
                      <a:pt x="164" y="500"/>
                    </a:lnTo>
                    <a:lnTo>
                      <a:pt x="163" y="497"/>
                    </a:lnTo>
                    <a:lnTo>
                      <a:pt x="159" y="490"/>
                    </a:lnTo>
                    <a:lnTo>
                      <a:pt x="161" y="483"/>
                    </a:lnTo>
                    <a:lnTo>
                      <a:pt x="163" y="470"/>
                    </a:lnTo>
                    <a:lnTo>
                      <a:pt x="164" y="464"/>
                    </a:lnTo>
                    <a:lnTo>
                      <a:pt x="166" y="464"/>
                    </a:lnTo>
                    <a:lnTo>
                      <a:pt x="166" y="463"/>
                    </a:lnTo>
                    <a:lnTo>
                      <a:pt x="168" y="456"/>
                    </a:lnTo>
                    <a:lnTo>
                      <a:pt x="168" y="453"/>
                    </a:lnTo>
                    <a:lnTo>
                      <a:pt x="166" y="453"/>
                    </a:lnTo>
                    <a:lnTo>
                      <a:pt x="159" y="453"/>
                    </a:lnTo>
                    <a:lnTo>
                      <a:pt x="157" y="453"/>
                    </a:lnTo>
                    <a:lnTo>
                      <a:pt x="156" y="453"/>
                    </a:lnTo>
                    <a:lnTo>
                      <a:pt x="152" y="454"/>
                    </a:lnTo>
                    <a:lnTo>
                      <a:pt x="151" y="454"/>
                    </a:lnTo>
                    <a:lnTo>
                      <a:pt x="146" y="454"/>
                    </a:lnTo>
                    <a:lnTo>
                      <a:pt x="142" y="454"/>
                    </a:lnTo>
                    <a:lnTo>
                      <a:pt x="141" y="454"/>
                    </a:lnTo>
                    <a:lnTo>
                      <a:pt x="139" y="454"/>
                    </a:lnTo>
                    <a:lnTo>
                      <a:pt x="132" y="454"/>
                    </a:lnTo>
                    <a:lnTo>
                      <a:pt x="129" y="456"/>
                    </a:lnTo>
                    <a:lnTo>
                      <a:pt x="120" y="456"/>
                    </a:lnTo>
                    <a:lnTo>
                      <a:pt x="113" y="456"/>
                    </a:lnTo>
                    <a:lnTo>
                      <a:pt x="112" y="456"/>
                    </a:lnTo>
                    <a:lnTo>
                      <a:pt x="107" y="456"/>
                    </a:lnTo>
                    <a:lnTo>
                      <a:pt x="105" y="456"/>
                    </a:lnTo>
                    <a:lnTo>
                      <a:pt x="105" y="458"/>
                    </a:lnTo>
                    <a:lnTo>
                      <a:pt x="102" y="458"/>
                    </a:lnTo>
                    <a:lnTo>
                      <a:pt x="96" y="458"/>
                    </a:lnTo>
                    <a:lnTo>
                      <a:pt x="95" y="458"/>
                    </a:lnTo>
                    <a:lnTo>
                      <a:pt x="93" y="458"/>
                    </a:lnTo>
                    <a:lnTo>
                      <a:pt x="91" y="458"/>
                    </a:lnTo>
                    <a:lnTo>
                      <a:pt x="86" y="458"/>
                    </a:lnTo>
                    <a:lnTo>
                      <a:pt x="80" y="458"/>
                    </a:lnTo>
                    <a:lnTo>
                      <a:pt x="78" y="458"/>
                    </a:lnTo>
                    <a:lnTo>
                      <a:pt x="76" y="458"/>
                    </a:lnTo>
                    <a:lnTo>
                      <a:pt x="76" y="459"/>
                    </a:lnTo>
                    <a:lnTo>
                      <a:pt x="74" y="459"/>
                    </a:lnTo>
                    <a:lnTo>
                      <a:pt x="71" y="459"/>
                    </a:lnTo>
                    <a:lnTo>
                      <a:pt x="51" y="459"/>
                    </a:lnTo>
                    <a:lnTo>
                      <a:pt x="49" y="459"/>
                    </a:lnTo>
                    <a:lnTo>
                      <a:pt x="47" y="459"/>
                    </a:lnTo>
                    <a:lnTo>
                      <a:pt x="41" y="461"/>
                    </a:lnTo>
                    <a:lnTo>
                      <a:pt x="37" y="461"/>
                    </a:lnTo>
                    <a:lnTo>
                      <a:pt x="19" y="461"/>
                    </a:lnTo>
                    <a:lnTo>
                      <a:pt x="8" y="463"/>
                    </a:lnTo>
                    <a:lnTo>
                      <a:pt x="2" y="463"/>
                    </a:lnTo>
                    <a:lnTo>
                      <a:pt x="0" y="463"/>
                    </a:lnTo>
                    <a:lnTo>
                      <a:pt x="5" y="459"/>
                    </a:lnTo>
                    <a:lnTo>
                      <a:pt x="7" y="459"/>
                    </a:lnTo>
                    <a:lnTo>
                      <a:pt x="7" y="458"/>
                    </a:lnTo>
                    <a:lnTo>
                      <a:pt x="7" y="456"/>
                    </a:lnTo>
                    <a:lnTo>
                      <a:pt x="7" y="454"/>
                    </a:lnTo>
                    <a:lnTo>
                      <a:pt x="5" y="453"/>
                    </a:lnTo>
                    <a:lnTo>
                      <a:pt x="3" y="446"/>
                    </a:lnTo>
                    <a:lnTo>
                      <a:pt x="3" y="441"/>
                    </a:lnTo>
                    <a:lnTo>
                      <a:pt x="3" y="439"/>
                    </a:lnTo>
                    <a:lnTo>
                      <a:pt x="5" y="434"/>
                    </a:lnTo>
                    <a:lnTo>
                      <a:pt x="7" y="432"/>
                    </a:lnTo>
                    <a:lnTo>
                      <a:pt x="8" y="432"/>
                    </a:lnTo>
                    <a:lnTo>
                      <a:pt x="10" y="431"/>
                    </a:lnTo>
                    <a:lnTo>
                      <a:pt x="10" y="429"/>
                    </a:lnTo>
                    <a:lnTo>
                      <a:pt x="8" y="427"/>
                    </a:lnTo>
                    <a:lnTo>
                      <a:pt x="8" y="425"/>
                    </a:lnTo>
                    <a:lnTo>
                      <a:pt x="7" y="424"/>
                    </a:lnTo>
                    <a:lnTo>
                      <a:pt x="7" y="422"/>
                    </a:lnTo>
                    <a:lnTo>
                      <a:pt x="8" y="420"/>
                    </a:lnTo>
                    <a:lnTo>
                      <a:pt x="10" y="419"/>
                    </a:lnTo>
                    <a:lnTo>
                      <a:pt x="10" y="417"/>
                    </a:lnTo>
                    <a:lnTo>
                      <a:pt x="10" y="415"/>
                    </a:lnTo>
                    <a:lnTo>
                      <a:pt x="10" y="414"/>
                    </a:lnTo>
                    <a:lnTo>
                      <a:pt x="8" y="412"/>
                    </a:lnTo>
                    <a:lnTo>
                      <a:pt x="8" y="403"/>
                    </a:lnTo>
                    <a:lnTo>
                      <a:pt x="12" y="403"/>
                    </a:lnTo>
                    <a:lnTo>
                      <a:pt x="13" y="402"/>
                    </a:lnTo>
                    <a:lnTo>
                      <a:pt x="15" y="402"/>
                    </a:lnTo>
                    <a:lnTo>
                      <a:pt x="17" y="400"/>
                    </a:lnTo>
                    <a:lnTo>
                      <a:pt x="17" y="398"/>
                    </a:lnTo>
                    <a:lnTo>
                      <a:pt x="15" y="397"/>
                    </a:lnTo>
                    <a:lnTo>
                      <a:pt x="13" y="397"/>
                    </a:lnTo>
                    <a:lnTo>
                      <a:pt x="12" y="397"/>
                    </a:lnTo>
                    <a:lnTo>
                      <a:pt x="12" y="395"/>
                    </a:lnTo>
                    <a:lnTo>
                      <a:pt x="12" y="393"/>
                    </a:lnTo>
                    <a:lnTo>
                      <a:pt x="12" y="392"/>
                    </a:lnTo>
                    <a:lnTo>
                      <a:pt x="13" y="392"/>
                    </a:lnTo>
                    <a:lnTo>
                      <a:pt x="15" y="392"/>
                    </a:lnTo>
                    <a:lnTo>
                      <a:pt x="17" y="390"/>
                    </a:lnTo>
                    <a:lnTo>
                      <a:pt x="19" y="388"/>
                    </a:lnTo>
                    <a:lnTo>
                      <a:pt x="17" y="385"/>
                    </a:lnTo>
                    <a:lnTo>
                      <a:pt x="17" y="383"/>
                    </a:lnTo>
                    <a:lnTo>
                      <a:pt x="19" y="380"/>
                    </a:lnTo>
                    <a:lnTo>
                      <a:pt x="20" y="378"/>
                    </a:lnTo>
                    <a:lnTo>
                      <a:pt x="20" y="376"/>
                    </a:lnTo>
                    <a:lnTo>
                      <a:pt x="20" y="375"/>
                    </a:lnTo>
                    <a:lnTo>
                      <a:pt x="20" y="373"/>
                    </a:lnTo>
                    <a:lnTo>
                      <a:pt x="22" y="368"/>
                    </a:lnTo>
                    <a:lnTo>
                      <a:pt x="22" y="366"/>
                    </a:lnTo>
                    <a:lnTo>
                      <a:pt x="24" y="366"/>
                    </a:lnTo>
                    <a:lnTo>
                      <a:pt x="25" y="366"/>
                    </a:lnTo>
                    <a:lnTo>
                      <a:pt x="30" y="364"/>
                    </a:lnTo>
                    <a:lnTo>
                      <a:pt x="39" y="351"/>
                    </a:lnTo>
                    <a:lnTo>
                      <a:pt x="47" y="337"/>
                    </a:lnTo>
                    <a:lnTo>
                      <a:pt x="47" y="336"/>
                    </a:lnTo>
                    <a:lnTo>
                      <a:pt x="47" y="334"/>
                    </a:lnTo>
                    <a:lnTo>
                      <a:pt x="46" y="334"/>
                    </a:lnTo>
                    <a:lnTo>
                      <a:pt x="44" y="334"/>
                    </a:lnTo>
                    <a:lnTo>
                      <a:pt x="39" y="336"/>
                    </a:lnTo>
                    <a:lnTo>
                      <a:pt x="36" y="336"/>
                    </a:lnTo>
                    <a:lnTo>
                      <a:pt x="36" y="334"/>
                    </a:lnTo>
                    <a:lnTo>
                      <a:pt x="34" y="332"/>
                    </a:lnTo>
                    <a:lnTo>
                      <a:pt x="34" y="331"/>
                    </a:lnTo>
                    <a:lnTo>
                      <a:pt x="36" y="327"/>
                    </a:lnTo>
                    <a:lnTo>
                      <a:pt x="37" y="326"/>
                    </a:lnTo>
                    <a:lnTo>
                      <a:pt x="39" y="326"/>
                    </a:lnTo>
                    <a:lnTo>
                      <a:pt x="46" y="322"/>
                    </a:lnTo>
                    <a:lnTo>
                      <a:pt x="47" y="322"/>
                    </a:lnTo>
                    <a:lnTo>
                      <a:pt x="49" y="324"/>
                    </a:lnTo>
                    <a:lnTo>
                      <a:pt x="49" y="326"/>
                    </a:lnTo>
                    <a:lnTo>
                      <a:pt x="58" y="314"/>
                    </a:lnTo>
                    <a:lnTo>
                      <a:pt x="58" y="312"/>
                    </a:lnTo>
                    <a:lnTo>
                      <a:pt x="58" y="310"/>
                    </a:lnTo>
                    <a:lnTo>
                      <a:pt x="56" y="310"/>
                    </a:lnTo>
                    <a:lnTo>
                      <a:pt x="49" y="310"/>
                    </a:lnTo>
                    <a:lnTo>
                      <a:pt x="49" y="309"/>
                    </a:lnTo>
                    <a:lnTo>
                      <a:pt x="47" y="309"/>
                    </a:lnTo>
                    <a:lnTo>
                      <a:pt x="49" y="304"/>
                    </a:lnTo>
                    <a:lnTo>
                      <a:pt x="46" y="300"/>
                    </a:lnTo>
                    <a:lnTo>
                      <a:pt x="44" y="300"/>
                    </a:lnTo>
                    <a:lnTo>
                      <a:pt x="42" y="300"/>
                    </a:lnTo>
                    <a:lnTo>
                      <a:pt x="39" y="298"/>
                    </a:lnTo>
                    <a:lnTo>
                      <a:pt x="39" y="297"/>
                    </a:lnTo>
                    <a:lnTo>
                      <a:pt x="37" y="295"/>
                    </a:lnTo>
                    <a:lnTo>
                      <a:pt x="37" y="293"/>
                    </a:lnTo>
                    <a:lnTo>
                      <a:pt x="39" y="288"/>
                    </a:lnTo>
                    <a:lnTo>
                      <a:pt x="39" y="287"/>
                    </a:lnTo>
                    <a:lnTo>
                      <a:pt x="39" y="285"/>
                    </a:lnTo>
                    <a:lnTo>
                      <a:pt x="37" y="285"/>
                    </a:lnTo>
                    <a:lnTo>
                      <a:pt x="36" y="285"/>
                    </a:lnTo>
                    <a:lnTo>
                      <a:pt x="36" y="283"/>
                    </a:lnTo>
                    <a:lnTo>
                      <a:pt x="34" y="283"/>
                    </a:lnTo>
                    <a:lnTo>
                      <a:pt x="34" y="281"/>
                    </a:lnTo>
                    <a:lnTo>
                      <a:pt x="34" y="280"/>
                    </a:lnTo>
                    <a:lnTo>
                      <a:pt x="34" y="278"/>
                    </a:lnTo>
                    <a:lnTo>
                      <a:pt x="36" y="275"/>
                    </a:lnTo>
                    <a:lnTo>
                      <a:pt x="37" y="273"/>
                    </a:lnTo>
                    <a:lnTo>
                      <a:pt x="41" y="273"/>
                    </a:lnTo>
                    <a:lnTo>
                      <a:pt x="41" y="271"/>
                    </a:lnTo>
                    <a:lnTo>
                      <a:pt x="41" y="270"/>
                    </a:lnTo>
                    <a:lnTo>
                      <a:pt x="42" y="270"/>
                    </a:lnTo>
                    <a:lnTo>
                      <a:pt x="41" y="268"/>
                    </a:lnTo>
                    <a:lnTo>
                      <a:pt x="39" y="268"/>
                    </a:lnTo>
                    <a:lnTo>
                      <a:pt x="36" y="266"/>
                    </a:lnTo>
                    <a:lnTo>
                      <a:pt x="32" y="268"/>
                    </a:lnTo>
                    <a:lnTo>
                      <a:pt x="32" y="266"/>
                    </a:lnTo>
                    <a:lnTo>
                      <a:pt x="32" y="263"/>
                    </a:lnTo>
                    <a:lnTo>
                      <a:pt x="32" y="259"/>
                    </a:lnTo>
                    <a:lnTo>
                      <a:pt x="32" y="258"/>
                    </a:lnTo>
                    <a:lnTo>
                      <a:pt x="34" y="256"/>
                    </a:lnTo>
                    <a:lnTo>
                      <a:pt x="34" y="254"/>
                    </a:lnTo>
                    <a:lnTo>
                      <a:pt x="36" y="254"/>
                    </a:lnTo>
                    <a:lnTo>
                      <a:pt x="37" y="254"/>
                    </a:lnTo>
                    <a:lnTo>
                      <a:pt x="37" y="253"/>
                    </a:lnTo>
                    <a:lnTo>
                      <a:pt x="39" y="251"/>
                    </a:lnTo>
                    <a:lnTo>
                      <a:pt x="39" y="249"/>
                    </a:lnTo>
                    <a:lnTo>
                      <a:pt x="39" y="246"/>
                    </a:lnTo>
                    <a:lnTo>
                      <a:pt x="37" y="241"/>
                    </a:lnTo>
                    <a:lnTo>
                      <a:pt x="36" y="239"/>
                    </a:lnTo>
                    <a:lnTo>
                      <a:pt x="34" y="241"/>
                    </a:lnTo>
                    <a:lnTo>
                      <a:pt x="32" y="243"/>
                    </a:lnTo>
                    <a:lnTo>
                      <a:pt x="34" y="243"/>
                    </a:lnTo>
                    <a:lnTo>
                      <a:pt x="34" y="248"/>
                    </a:lnTo>
                    <a:lnTo>
                      <a:pt x="32" y="249"/>
                    </a:lnTo>
                    <a:lnTo>
                      <a:pt x="30" y="249"/>
                    </a:lnTo>
                    <a:lnTo>
                      <a:pt x="29" y="249"/>
                    </a:lnTo>
                    <a:lnTo>
                      <a:pt x="27" y="248"/>
                    </a:lnTo>
                    <a:lnTo>
                      <a:pt x="27" y="246"/>
                    </a:lnTo>
                    <a:lnTo>
                      <a:pt x="27" y="243"/>
                    </a:lnTo>
                    <a:lnTo>
                      <a:pt x="30" y="237"/>
                    </a:lnTo>
                    <a:lnTo>
                      <a:pt x="34" y="234"/>
                    </a:lnTo>
                    <a:lnTo>
                      <a:pt x="36" y="222"/>
                    </a:lnTo>
                    <a:lnTo>
                      <a:pt x="36" y="214"/>
                    </a:lnTo>
                    <a:lnTo>
                      <a:pt x="34" y="210"/>
                    </a:lnTo>
                    <a:lnTo>
                      <a:pt x="30" y="205"/>
                    </a:lnTo>
                    <a:lnTo>
                      <a:pt x="27" y="192"/>
                    </a:lnTo>
                    <a:lnTo>
                      <a:pt x="30" y="190"/>
                    </a:lnTo>
                    <a:lnTo>
                      <a:pt x="32" y="188"/>
                    </a:lnTo>
                    <a:lnTo>
                      <a:pt x="30" y="187"/>
                    </a:lnTo>
                    <a:lnTo>
                      <a:pt x="24" y="180"/>
                    </a:lnTo>
                    <a:lnTo>
                      <a:pt x="22" y="178"/>
                    </a:lnTo>
                    <a:lnTo>
                      <a:pt x="22" y="176"/>
                    </a:lnTo>
                    <a:lnTo>
                      <a:pt x="29" y="173"/>
                    </a:lnTo>
                    <a:lnTo>
                      <a:pt x="30" y="173"/>
                    </a:lnTo>
                    <a:lnTo>
                      <a:pt x="30" y="171"/>
                    </a:lnTo>
                    <a:lnTo>
                      <a:pt x="27" y="170"/>
                    </a:lnTo>
                    <a:lnTo>
                      <a:pt x="25" y="166"/>
                    </a:lnTo>
                    <a:lnTo>
                      <a:pt x="24" y="166"/>
                    </a:lnTo>
                    <a:lnTo>
                      <a:pt x="25" y="165"/>
                    </a:lnTo>
                    <a:lnTo>
                      <a:pt x="25" y="163"/>
                    </a:lnTo>
                    <a:lnTo>
                      <a:pt x="29" y="163"/>
                    </a:lnTo>
                    <a:lnTo>
                      <a:pt x="29" y="161"/>
                    </a:lnTo>
                    <a:lnTo>
                      <a:pt x="30" y="161"/>
                    </a:lnTo>
                    <a:lnTo>
                      <a:pt x="30" y="160"/>
                    </a:lnTo>
                    <a:lnTo>
                      <a:pt x="29" y="158"/>
                    </a:lnTo>
                    <a:lnTo>
                      <a:pt x="29" y="154"/>
                    </a:lnTo>
                    <a:lnTo>
                      <a:pt x="29" y="153"/>
                    </a:lnTo>
                    <a:lnTo>
                      <a:pt x="34" y="144"/>
                    </a:lnTo>
                    <a:lnTo>
                      <a:pt x="36" y="136"/>
                    </a:lnTo>
                    <a:lnTo>
                      <a:pt x="32" y="131"/>
                    </a:lnTo>
                    <a:lnTo>
                      <a:pt x="37" y="126"/>
                    </a:lnTo>
                    <a:lnTo>
                      <a:pt x="42" y="126"/>
                    </a:lnTo>
                    <a:lnTo>
                      <a:pt x="47" y="122"/>
                    </a:lnTo>
                    <a:lnTo>
                      <a:pt x="49" y="119"/>
                    </a:lnTo>
                    <a:lnTo>
                      <a:pt x="47" y="117"/>
                    </a:lnTo>
                    <a:lnTo>
                      <a:pt x="46" y="115"/>
                    </a:lnTo>
                    <a:lnTo>
                      <a:pt x="44" y="114"/>
                    </a:lnTo>
                    <a:lnTo>
                      <a:pt x="44" y="112"/>
                    </a:lnTo>
                    <a:lnTo>
                      <a:pt x="44" y="109"/>
                    </a:lnTo>
                    <a:lnTo>
                      <a:pt x="47" y="109"/>
                    </a:lnTo>
                    <a:lnTo>
                      <a:pt x="47" y="107"/>
                    </a:lnTo>
                    <a:lnTo>
                      <a:pt x="47" y="105"/>
                    </a:lnTo>
                    <a:lnTo>
                      <a:pt x="46" y="105"/>
                    </a:lnTo>
                    <a:lnTo>
                      <a:pt x="44" y="104"/>
                    </a:lnTo>
                    <a:lnTo>
                      <a:pt x="44" y="102"/>
                    </a:lnTo>
                    <a:lnTo>
                      <a:pt x="46" y="100"/>
                    </a:lnTo>
                    <a:lnTo>
                      <a:pt x="49" y="100"/>
                    </a:lnTo>
                    <a:lnTo>
                      <a:pt x="49" y="99"/>
                    </a:lnTo>
                    <a:lnTo>
                      <a:pt x="56" y="85"/>
                    </a:lnTo>
                    <a:lnTo>
                      <a:pt x="64" y="83"/>
                    </a:lnTo>
                    <a:lnTo>
                      <a:pt x="69" y="82"/>
                    </a:lnTo>
                    <a:lnTo>
                      <a:pt x="71" y="78"/>
                    </a:lnTo>
                    <a:lnTo>
                      <a:pt x="73" y="77"/>
                    </a:lnTo>
                    <a:lnTo>
                      <a:pt x="71" y="66"/>
                    </a:lnTo>
                    <a:lnTo>
                      <a:pt x="69" y="53"/>
                    </a:lnTo>
                    <a:lnTo>
                      <a:pt x="69" y="51"/>
                    </a:lnTo>
                    <a:lnTo>
                      <a:pt x="71" y="51"/>
                    </a:lnTo>
                    <a:lnTo>
                      <a:pt x="73" y="51"/>
                    </a:lnTo>
                    <a:lnTo>
                      <a:pt x="74" y="51"/>
                    </a:lnTo>
                    <a:lnTo>
                      <a:pt x="76" y="49"/>
                    </a:lnTo>
                    <a:lnTo>
                      <a:pt x="74" y="48"/>
                    </a:lnTo>
                    <a:lnTo>
                      <a:pt x="73" y="46"/>
                    </a:lnTo>
                    <a:lnTo>
                      <a:pt x="71" y="43"/>
                    </a:lnTo>
                    <a:lnTo>
                      <a:pt x="71" y="39"/>
                    </a:lnTo>
                    <a:lnTo>
                      <a:pt x="73" y="38"/>
                    </a:lnTo>
                    <a:lnTo>
                      <a:pt x="74" y="38"/>
                    </a:lnTo>
                    <a:lnTo>
                      <a:pt x="76" y="39"/>
                    </a:lnTo>
                    <a:lnTo>
                      <a:pt x="78" y="39"/>
                    </a:lnTo>
                    <a:lnTo>
                      <a:pt x="78" y="38"/>
                    </a:lnTo>
                    <a:lnTo>
                      <a:pt x="76" y="31"/>
                    </a:lnTo>
                    <a:lnTo>
                      <a:pt x="78" y="29"/>
                    </a:lnTo>
                    <a:lnTo>
                      <a:pt x="80" y="29"/>
                    </a:lnTo>
                    <a:lnTo>
                      <a:pt x="81" y="31"/>
                    </a:lnTo>
                    <a:lnTo>
                      <a:pt x="83" y="31"/>
                    </a:lnTo>
                    <a:lnTo>
                      <a:pt x="91" y="29"/>
                    </a:lnTo>
                    <a:lnTo>
                      <a:pt x="91" y="27"/>
                    </a:lnTo>
                    <a:lnTo>
                      <a:pt x="95" y="22"/>
                    </a:lnTo>
                    <a:lnTo>
                      <a:pt x="95" y="19"/>
                    </a:lnTo>
                    <a:lnTo>
                      <a:pt x="95" y="17"/>
                    </a:lnTo>
                    <a:lnTo>
                      <a:pt x="90" y="12"/>
                    </a:lnTo>
                    <a:lnTo>
                      <a:pt x="124" y="10"/>
                    </a:lnTo>
                    <a:lnTo>
                      <a:pt x="125" y="10"/>
                    </a:lnTo>
                    <a:lnTo>
                      <a:pt x="129" y="10"/>
                    </a:lnTo>
                    <a:lnTo>
                      <a:pt x="132" y="10"/>
                    </a:lnTo>
                    <a:lnTo>
                      <a:pt x="139" y="9"/>
                    </a:lnTo>
                    <a:lnTo>
                      <a:pt x="146" y="9"/>
                    </a:lnTo>
                    <a:lnTo>
                      <a:pt x="156" y="9"/>
                    </a:lnTo>
                    <a:lnTo>
                      <a:pt x="157" y="9"/>
                    </a:lnTo>
                    <a:lnTo>
                      <a:pt x="169" y="7"/>
                    </a:lnTo>
                    <a:lnTo>
                      <a:pt x="181" y="7"/>
                    </a:lnTo>
                    <a:lnTo>
                      <a:pt x="186" y="5"/>
                    </a:lnTo>
                    <a:lnTo>
                      <a:pt x="196" y="5"/>
                    </a:lnTo>
                    <a:lnTo>
                      <a:pt x="213" y="4"/>
                    </a:lnTo>
                    <a:lnTo>
                      <a:pt x="215" y="4"/>
                    </a:lnTo>
                    <a:lnTo>
                      <a:pt x="242" y="2"/>
                    </a:lnTo>
                    <a:lnTo>
                      <a:pt x="249" y="2"/>
                    </a:lnTo>
                    <a:lnTo>
                      <a:pt x="251" y="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Freeform 323"/>
              <p:cNvSpPr>
                <a:spLocks/>
              </p:cNvSpPr>
              <p:nvPr/>
            </p:nvSpPr>
            <p:spPr bwMode="auto">
              <a:xfrm>
                <a:off x="6265863" y="2627313"/>
                <a:ext cx="854075" cy="814388"/>
              </a:xfrm>
              <a:custGeom>
                <a:avLst/>
                <a:gdLst>
                  <a:gd name="T0" fmla="*/ 333 w 538"/>
                  <a:gd name="T1" fmla="*/ 25 h 513"/>
                  <a:gd name="T2" fmla="*/ 328 w 538"/>
                  <a:gd name="T3" fmla="*/ 64 h 513"/>
                  <a:gd name="T4" fmla="*/ 342 w 538"/>
                  <a:gd name="T5" fmla="*/ 102 h 513"/>
                  <a:gd name="T6" fmla="*/ 381 w 538"/>
                  <a:gd name="T7" fmla="*/ 139 h 513"/>
                  <a:gd name="T8" fmla="*/ 400 w 538"/>
                  <a:gd name="T9" fmla="*/ 186 h 513"/>
                  <a:gd name="T10" fmla="*/ 413 w 538"/>
                  <a:gd name="T11" fmla="*/ 183 h 513"/>
                  <a:gd name="T12" fmla="*/ 444 w 538"/>
                  <a:gd name="T13" fmla="*/ 193 h 513"/>
                  <a:gd name="T14" fmla="*/ 438 w 538"/>
                  <a:gd name="T15" fmla="*/ 213 h 513"/>
                  <a:gd name="T16" fmla="*/ 433 w 538"/>
                  <a:gd name="T17" fmla="*/ 236 h 513"/>
                  <a:gd name="T18" fmla="*/ 430 w 538"/>
                  <a:gd name="T19" fmla="*/ 268 h 513"/>
                  <a:gd name="T20" fmla="*/ 462 w 538"/>
                  <a:gd name="T21" fmla="*/ 300 h 513"/>
                  <a:gd name="T22" fmla="*/ 486 w 538"/>
                  <a:gd name="T23" fmla="*/ 308 h 513"/>
                  <a:gd name="T24" fmla="*/ 506 w 538"/>
                  <a:gd name="T25" fmla="*/ 346 h 513"/>
                  <a:gd name="T26" fmla="*/ 501 w 538"/>
                  <a:gd name="T27" fmla="*/ 364 h 513"/>
                  <a:gd name="T28" fmla="*/ 523 w 538"/>
                  <a:gd name="T29" fmla="*/ 396 h 513"/>
                  <a:gd name="T30" fmla="*/ 535 w 538"/>
                  <a:gd name="T31" fmla="*/ 412 h 513"/>
                  <a:gd name="T32" fmla="*/ 532 w 538"/>
                  <a:gd name="T33" fmla="*/ 427 h 513"/>
                  <a:gd name="T34" fmla="*/ 528 w 538"/>
                  <a:gd name="T35" fmla="*/ 444 h 513"/>
                  <a:gd name="T36" fmla="*/ 516 w 538"/>
                  <a:gd name="T37" fmla="*/ 452 h 513"/>
                  <a:gd name="T38" fmla="*/ 511 w 538"/>
                  <a:gd name="T39" fmla="*/ 446 h 513"/>
                  <a:gd name="T40" fmla="*/ 506 w 538"/>
                  <a:gd name="T41" fmla="*/ 454 h 513"/>
                  <a:gd name="T42" fmla="*/ 501 w 538"/>
                  <a:gd name="T43" fmla="*/ 474 h 513"/>
                  <a:gd name="T44" fmla="*/ 496 w 538"/>
                  <a:gd name="T45" fmla="*/ 481 h 513"/>
                  <a:gd name="T46" fmla="*/ 498 w 538"/>
                  <a:gd name="T47" fmla="*/ 505 h 513"/>
                  <a:gd name="T48" fmla="*/ 462 w 538"/>
                  <a:gd name="T49" fmla="*/ 512 h 513"/>
                  <a:gd name="T50" fmla="*/ 460 w 538"/>
                  <a:gd name="T51" fmla="*/ 483 h 513"/>
                  <a:gd name="T52" fmla="*/ 452 w 538"/>
                  <a:gd name="T53" fmla="*/ 457 h 513"/>
                  <a:gd name="T54" fmla="*/ 406 w 538"/>
                  <a:gd name="T55" fmla="*/ 459 h 513"/>
                  <a:gd name="T56" fmla="*/ 377 w 538"/>
                  <a:gd name="T57" fmla="*/ 461 h 513"/>
                  <a:gd name="T58" fmla="*/ 337 w 538"/>
                  <a:gd name="T59" fmla="*/ 463 h 513"/>
                  <a:gd name="T60" fmla="*/ 308 w 538"/>
                  <a:gd name="T61" fmla="*/ 464 h 513"/>
                  <a:gd name="T62" fmla="*/ 289 w 538"/>
                  <a:gd name="T63" fmla="*/ 464 h 513"/>
                  <a:gd name="T64" fmla="*/ 218 w 538"/>
                  <a:gd name="T65" fmla="*/ 468 h 513"/>
                  <a:gd name="T66" fmla="*/ 152 w 538"/>
                  <a:gd name="T67" fmla="*/ 469 h 513"/>
                  <a:gd name="T68" fmla="*/ 95 w 538"/>
                  <a:gd name="T69" fmla="*/ 466 h 513"/>
                  <a:gd name="T70" fmla="*/ 95 w 538"/>
                  <a:gd name="T71" fmla="*/ 425 h 513"/>
                  <a:gd name="T72" fmla="*/ 95 w 538"/>
                  <a:gd name="T73" fmla="*/ 403 h 513"/>
                  <a:gd name="T74" fmla="*/ 95 w 538"/>
                  <a:gd name="T75" fmla="*/ 378 h 513"/>
                  <a:gd name="T76" fmla="*/ 93 w 538"/>
                  <a:gd name="T77" fmla="*/ 359 h 513"/>
                  <a:gd name="T78" fmla="*/ 93 w 538"/>
                  <a:gd name="T79" fmla="*/ 339 h 513"/>
                  <a:gd name="T80" fmla="*/ 93 w 538"/>
                  <a:gd name="T81" fmla="*/ 313 h 513"/>
                  <a:gd name="T82" fmla="*/ 93 w 538"/>
                  <a:gd name="T83" fmla="*/ 283 h 513"/>
                  <a:gd name="T84" fmla="*/ 93 w 538"/>
                  <a:gd name="T85" fmla="*/ 264 h 513"/>
                  <a:gd name="T86" fmla="*/ 93 w 538"/>
                  <a:gd name="T87" fmla="*/ 232 h 513"/>
                  <a:gd name="T88" fmla="*/ 91 w 538"/>
                  <a:gd name="T89" fmla="*/ 197 h 513"/>
                  <a:gd name="T90" fmla="*/ 84 w 538"/>
                  <a:gd name="T91" fmla="*/ 169 h 513"/>
                  <a:gd name="T92" fmla="*/ 68 w 538"/>
                  <a:gd name="T93" fmla="*/ 147 h 513"/>
                  <a:gd name="T94" fmla="*/ 68 w 538"/>
                  <a:gd name="T95" fmla="*/ 107 h 513"/>
                  <a:gd name="T96" fmla="*/ 57 w 538"/>
                  <a:gd name="T97" fmla="*/ 92 h 513"/>
                  <a:gd name="T98" fmla="*/ 20 w 538"/>
                  <a:gd name="T99" fmla="*/ 49 h 513"/>
                  <a:gd name="T100" fmla="*/ 7 w 538"/>
                  <a:gd name="T101" fmla="*/ 17 h 513"/>
                  <a:gd name="T102" fmla="*/ 10 w 538"/>
                  <a:gd name="T103" fmla="*/ 12 h 513"/>
                  <a:gd name="T104" fmla="*/ 32 w 538"/>
                  <a:gd name="T105" fmla="*/ 12 h 513"/>
                  <a:gd name="T106" fmla="*/ 66 w 538"/>
                  <a:gd name="T107" fmla="*/ 12 h 513"/>
                  <a:gd name="T108" fmla="*/ 95 w 538"/>
                  <a:gd name="T109" fmla="*/ 12 h 513"/>
                  <a:gd name="T110" fmla="*/ 128 w 538"/>
                  <a:gd name="T111" fmla="*/ 12 h 513"/>
                  <a:gd name="T112" fmla="*/ 149 w 538"/>
                  <a:gd name="T113" fmla="*/ 10 h 513"/>
                  <a:gd name="T114" fmla="*/ 169 w 538"/>
                  <a:gd name="T115" fmla="*/ 10 h 513"/>
                  <a:gd name="T116" fmla="*/ 205 w 538"/>
                  <a:gd name="T117" fmla="*/ 9 h 513"/>
                  <a:gd name="T118" fmla="*/ 232 w 538"/>
                  <a:gd name="T119" fmla="*/ 7 h 513"/>
                  <a:gd name="T120" fmla="*/ 261 w 538"/>
                  <a:gd name="T121" fmla="*/ 5 h 513"/>
                  <a:gd name="T122" fmla="*/ 286 w 538"/>
                  <a:gd name="T123" fmla="*/ 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8" h="513">
                    <a:moveTo>
                      <a:pt x="308" y="0"/>
                    </a:moveTo>
                    <a:lnTo>
                      <a:pt x="310" y="2"/>
                    </a:lnTo>
                    <a:lnTo>
                      <a:pt x="311" y="3"/>
                    </a:lnTo>
                    <a:lnTo>
                      <a:pt x="317" y="9"/>
                    </a:lnTo>
                    <a:lnTo>
                      <a:pt x="317" y="12"/>
                    </a:lnTo>
                    <a:lnTo>
                      <a:pt x="325" y="22"/>
                    </a:lnTo>
                    <a:lnTo>
                      <a:pt x="327" y="25"/>
                    </a:lnTo>
                    <a:lnTo>
                      <a:pt x="328" y="25"/>
                    </a:lnTo>
                    <a:lnTo>
                      <a:pt x="333" y="25"/>
                    </a:lnTo>
                    <a:lnTo>
                      <a:pt x="332" y="27"/>
                    </a:lnTo>
                    <a:lnTo>
                      <a:pt x="330" y="31"/>
                    </a:lnTo>
                    <a:lnTo>
                      <a:pt x="328" y="37"/>
                    </a:lnTo>
                    <a:lnTo>
                      <a:pt x="327" y="41"/>
                    </a:lnTo>
                    <a:lnTo>
                      <a:pt x="327" y="42"/>
                    </a:lnTo>
                    <a:lnTo>
                      <a:pt x="327" y="46"/>
                    </a:lnTo>
                    <a:lnTo>
                      <a:pt x="327" y="49"/>
                    </a:lnTo>
                    <a:lnTo>
                      <a:pt x="327" y="54"/>
                    </a:lnTo>
                    <a:lnTo>
                      <a:pt x="328" y="64"/>
                    </a:lnTo>
                    <a:lnTo>
                      <a:pt x="332" y="71"/>
                    </a:lnTo>
                    <a:lnTo>
                      <a:pt x="332" y="75"/>
                    </a:lnTo>
                    <a:lnTo>
                      <a:pt x="333" y="83"/>
                    </a:lnTo>
                    <a:lnTo>
                      <a:pt x="335" y="86"/>
                    </a:lnTo>
                    <a:lnTo>
                      <a:pt x="340" y="93"/>
                    </a:lnTo>
                    <a:lnTo>
                      <a:pt x="340" y="95"/>
                    </a:lnTo>
                    <a:lnTo>
                      <a:pt x="340" y="97"/>
                    </a:lnTo>
                    <a:lnTo>
                      <a:pt x="340" y="98"/>
                    </a:lnTo>
                    <a:lnTo>
                      <a:pt x="342" y="102"/>
                    </a:lnTo>
                    <a:lnTo>
                      <a:pt x="345" y="103"/>
                    </a:lnTo>
                    <a:lnTo>
                      <a:pt x="352" y="110"/>
                    </a:lnTo>
                    <a:lnTo>
                      <a:pt x="355" y="114"/>
                    </a:lnTo>
                    <a:lnTo>
                      <a:pt x="357" y="117"/>
                    </a:lnTo>
                    <a:lnTo>
                      <a:pt x="357" y="119"/>
                    </a:lnTo>
                    <a:lnTo>
                      <a:pt x="367" y="129"/>
                    </a:lnTo>
                    <a:lnTo>
                      <a:pt x="371" y="132"/>
                    </a:lnTo>
                    <a:lnTo>
                      <a:pt x="376" y="136"/>
                    </a:lnTo>
                    <a:lnTo>
                      <a:pt x="381" y="139"/>
                    </a:lnTo>
                    <a:lnTo>
                      <a:pt x="383" y="141"/>
                    </a:lnTo>
                    <a:lnTo>
                      <a:pt x="386" y="144"/>
                    </a:lnTo>
                    <a:lnTo>
                      <a:pt x="393" y="149"/>
                    </a:lnTo>
                    <a:lnTo>
                      <a:pt x="393" y="151"/>
                    </a:lnTo>
                    <a:lnTo>
                      <a:pt x="394" y="153"/>
                    </a:lnTo>
                    <a:lnTo>
                      <a:pt x="398" y="168"/>
                    </a:lnTo>
                    <a:lnTo>
                      <a:pt x="394" y="173"/>
                    </a:lnTo>
                    <a:lnTo>
                      <a:pt x="396" y="173"/>
                    </a:lnTo>
                    <a:lnTo>
                      <a:pt x="400" y="186"/>
                    </a:lnTo>
                    <a:lnTo>
                      <a:pt x="403" y="190"/>
                    </a:lnTo>
                    <a:lnTo>
                      <a:pt x="406" y="193"/>
                    </a:lnTo>
                    <a:lnTo>
                      <a:pt x="408" y="193"/>
                    </a:lnTo>
                    <a:lnTo>
                      <a:pt x="408" y="191"/>
                    </a:lnTo>
                    <a:lnTo>
                      <a:pt x="410" y="191"/>
                    </a:lnTo>
                    <a:lnTo>
                      <a:pt x="411" y="188"/>
                    </a:lnTo>
                    <a:lnTo>
                      <a:pt x="413" y="186"/>
                    </a:lnTo>
                    <a:lnTo>
                      <a:pt x="413" y="185"/>
                    </a:lnTo>
                    <a:lnTo>
                      <a:pt x="413" y="183"/>
                    </a:lnTo>
                    <a:lnTo>
                      <a:pt x="415" y="181"/>
                    </a:lnTo>
                    <a:lnTo>
                      <a:pt x="416" y="181"/>
                    </a:lnTo>
                    <a:lnTo>
                      <a:pt x="420" y="181"/>
                    </a:lnTo>
                    <a:lnTo>
                      <a:pt x="422" y="181"/>
                    </a:lnTo>
                    <a:lnTo>
                      <a:pt x="430" y="185"/>
                    </a:lnTo>
                    <a:lnTo>
                      <a:pt x="432" y="185"/>
                    </a:lnTo>
                    <a:lnTo>
                      <a:pt x="433" y="186"/>
                    </a:lnTo>
                    <a:lnTo>
                      <a:pt x="435" y="188"/>
                    </a:lnTo>
                    <a:lnTo>
                      <a:pt x="444" y="193"/>
                    </a:lnTo>
                    <a:lnTo>
                      <a:pt x="444" y="197"/>
                    </a:lnTo>
                    <a:lnTo>
                      <a:pt x="444" y="198"/>
                    </a:lnTo>
                    <a:lnTo>
                      <a:pt x="440" y="202"/>
                    </a:lnTo>
                    <a:lnTo>
                      <a:pt x="438" y="202"/>
                    </a:lnTo>
                    <a:lnTo>
                      <a:pt x="437" y="207"/>
                    </a:lnTo>
                    <a:lnTo>
                      <a:pt x="437" y="208"/>
                    </a:lnTo>
                    <a:lnTo>
                      <a:pt x="437" y="210"/>
                    </a:lnTo>
                    <a:lnTo>
                      <a:pt x="438" y="212"/>
                    </a:lnTo>
                    <a:lnTo>
                      <a:pt x="438" y="213"/>
                    </a:lnTo>
                    <a:lnTo>
                      <a:pt x="440" y="217"/>
                    </a:lnTo>
                    <a:lnTo>
                      <a:pt x="440" y="219"/>
                    </a:lnTo>
                    <a:lnTo>
                      <a:pt x="438" y="220"/>
                    </a:lnTo>
                    <a:lnTo>
                      <a:pt x="438" y="222"/>
                    </a:lnTo>
                    <a:lnTo>
                      <a:pt x="437" y="224"/>
                    </a:lnTo>
                    <a:lnTo>
                      <a:pt x="435" y="227"/>
                    </a:lnTo>
                    <a:lnTo>
                      <a:pt x="433" y="229"/>
                    </a:lnTo>
                    <a:lnTo>
                      <a:pt x="433" y="230"/>
                    </a:lnTo>
                    <a:lnTo>
                      <a:pt x="433" y="236"/>
                    </a:lnTo>
                    <a:lnTo>
                      <a:pt x="433" y="239"/>
                    </a:lnTo>
                    <a:lnTo>
                      <a:pt x="432" y="241"/>
                    </a:lnTo>
                    <a:lnTo>
                      <a:pt x="428" y="246"/>
                    </a:lnTo>
                    <a:lnTo>
                      <a:pt x="428" y="247"/>
                    </a:lnTo>
                    <a:lnTo>
                      <a:pt x="427" y="252"/>
                    </a:lnTo>
                    <a:lnTo>
                      <a:pt x="427" y="258"/>
                    </a:lnTo>
                    <a:lnTo>
                      <a:pt x="428" y="263"/>
                    </a:lnTo>
                    <a:lnTo>
                      <a:pt x="428" y="266"/>
                    </a:lnTo>
                    <a:lnTo>
                      <a:pt x="430" y="268"/>
                    </a:lnTo>
                    <a:lnTo>
                      <a:pt x="437" y="274"/>
                    </a:lnTo>
                    <a:lnTo>
                      <a:pt x="438" y="276"/>
                    </a:lnTo>
                    <a:lnTo>
                      <a:pt x="442" y="278"/>
                    </a:lnTo>
                    <a:lnTo>
                      <a:pt x="449" y="283"/>
                    </a:lnTo>
                    <a:lnTo>
                      <a:pt x="452" y="286"/>
                    </a:lnTo>
                    <a:lnTo>
                      <a:pt x="459" y="291"/>
                    </a:lnTo>
                    <a:lnTo>
                      <a:pt x="460" y="295"/>
                    </a:lnTo>
                    <a:lnTo>
                      <a:pt x="460" y="297"/>
                    </a:lnTo>
                    <a:lnTo>
                      <a:pt x="462" y="300"/>
                    </a:lnTo>
                    <a:lnTo>
                      <a:pt x="464" y="302"/>
                    </a:lnTo>
                    <a:lnTo>
                      <a:pt x="466" y="302"/>
                    </a:lnTo>
                    <a:lnTo>
                      <a:pt x="467" y="302"/>
                    </a:lnTo>
                    <a:lnTo>
                      <a:pt x="469" y="300"/>
                    </a:lnTo>
                    <a:lnTo>
                      <a:pt x="469" y="298"/>
                    </a:lnTo>
                    <a:lnTo>
                      <a:pt x="471" y="298"/>
                    </a:lnTo>
                    <a:lnTo>
                      <a:pt x="471" y="297"/>
                    </a:lnTo>
                    <a:lnTo>
                      <a:pt x="479" y="303"/>
                    </a:lnTo>
                    <a:lnTo>
                      <a:pt x="486" y="308"/>
                    </a:lnTo>
                    <a:lnTo>
                      <a:pt x="499" y="322"/>
                    </a:lnTo>
                    <a:lnTo>
                      <a:pt x="499" y="327"/>
                    </a:lnTo>
                    <a:lnTo>
                      <a:pt x="499" y="332"/>
                    </a:lnTo>
                    <a:lnTo>
                      <a:pt x="499" y="334"/>
                    </a:lnTo>
                    <a:lnTo>
                      <a:pt x="499" y="335"/>
                    </a:lnTo>
                    <a:lnTo>
                      <a:pt x="499" y="337"/>
                    </a:lnTo>
                    <a:lnTo>
                      <a:pt x="503" y="342"/>
                    </a:lnTo>
                    <a:lnTo>
                      <a:pt x="503" y="344"/>
                    </a:lnTo>
                    <a:lnTo>
                      <a:pt x="506" y="346"/>
                    </a:lnTo>
                    <a:lnTo>
                      <a:pt x="506" y="347"/>
                    </a:lnTo>
                    <a:lnTo>
                      <a:pt x="508" y="351"/>
                    </a:lnTo>
                    <a:lnTo>
                      <a:pt x="508" y="352"/>
                    </a:lnTo>
                    <a:lnTo>
                      <a:pt x="508" y="357"/>
                    </a:lnTo>
                    <a:lnTo>
                      <a:pt x="506" y="359"/>
                    </a:lnTo>
                    <a:lnTo>
                      <a:pt x="505" y="359"/>
                    </a:lnTo>
                    <a:lnTo>
                      <a:pt x="503" y="359"/>
                    </a:lnTo>
                    <a:lnTo>
                      <a:pt x="503" y="363"/>
                    </a:lnTo>
                    <a:lnTo>
                      <a:pt x="501" y="364"/>
                    </a:lnTo>
                    <a:lnTo>
                      <a:pt x="501" y="366"/>
                    </a:lnTo>
                    <a:lnTo>
                      <a:pt x="505" y="369"/>
                    </a:lnTo>
                    <a:lnTo>
                      <a:pt x="506" y="373"/>
                    </a:lnTo>
                    <a:lnTo>
                      <a:pt x="511" y="383"/>
                    </a:lnTo>
                    <a:lnTo>
                      <a:pt x="515" y="390"/>
                    </a:lnTo>
                    <a:lnTo>
                      <a:pt x="515" y="391"/>
                    </a:lnTo>
                    <a:lnTo>
                      <a:pt x="520" y="395"/>
                    </a:lnTo>
                    <a:lnTo>
                      <a:pt x="521" y="396"/>
                    </a:lnTo>
                    <a:lnTo>
                      <a:pt x="523" y="396"/>
                    </a:lnTo>
                    <a:lnTo>
                      <a:pt x="523" y="398"/>
                    </a:lnTo>
                    <a:lnTo>
                      <a:pt x="525" y="398"/>
                    </a:lnTo>
                    <a:lnTo>
                      <a:pt x="527" y="398"/>
                    </a:lnTo>
                    <a:lnTo>
                      <a:pt x="528" y="396"/>
                    </a:lnTo>
                    <a:lnTo>
                      <a:pt x="530" y="398"/>
                    </a:lnTo>
                    <a:lnTo>
                      <a:pt x="532" y="398"/>
                    </a:lnTo>
                    <a:lnTo>
                      <a:pt x="535" y="396"/>
                    </a:lnTo>
                    <a:lnTo>
                      <a:pt x="538" y="402"/>
                    </a:lnTo>
                    <a:lnTo>
                      <a:pt x="535" y="412"/>
                    </a:lnTo>
                    <a:lnTo>
                      <a:pt x="533" y="413"/>
                    </a:lnTo>
                    <a:lnTo>
                      <a:pt x="533" y="415"/>
                    </a:lnTo>
                    <a:lnTo>
                      <a:pt x="533" y="417"/>
                    </a:lnTo>
                    <a:lnTo>
                      <a:pt x="537" y="418"/>
                    </a:lnTo>
                    <a:lnTo>
                      <a:pt x="537" y="422"/>
                    </a:lnTo>
                    <a:lnTo>
                      <a:pt x="533" y="422"/>
                    </a:lnTo>
                    <a:lnTo>
                      <a:pt x="533" y="424"/>
                    </a:lnTo>
                    <a:lnTo>
                      <a:pt x="532" y="425"/>
                    </a:lnTo>
                    <a:lnTo>
                      <a:pt x="532" y="427"/>
                    </a:lnTo>
                    <a:lnTo>
                      <a:pt x="535" y="432"/>
                    </a:lnTo>
                    <a:lnTo>
                      <a:pt x="535" y="434"/>
                    </a:lnTo>
                    <a:lnTo>
                      <a:pt x="533" y="435"/>
                    </a:lnTo>
                    <a:lnTo>
                      <a:pt x="533" y="437"/>
                    </a:lnTo>
                    <a:lnTo>
                      <a:pt x="532" y="439"/>
                    </a:lnTo>
                    <a:lnTo>
                      <a:pt x="532" y="440"/>
                    </a:lnTo>
                    <a:lnTo>
                      <a:pt x="532" y="442"/>
                    </a:lnTo>
                    <a:lnTo>
                      <a:pt x="530" y="444"/>
                    </a:lnTo>
                    <a:lnTo>
                      <a:pt x="528" y="444"/>
                    </a:lnTo>
                    <a:lnTo>
                      <a:pt x="527" y="444"/>
                    </a:lnTo>
                    <a:lnTo>
                      <a:pt x="525" y="440"/>
                    </a:lnTo>
                    <a:lnTo>
                      <a:pt x="523" y="439"/>
                    </a:lnTo>
                    <a:lnTo>
                      <a:pt x="521" y="437"/>
                    </a:lnTo>
                    <a:lnTo>
                      <a:pt x="520" y="439"/>
                    </a:lnTo>
                    <a:lnTo>
                      <a:pt x="518" y="439"/>
                    </a:lnTo>
                    <a:lnTo>
                      <a:pt x="518" y="444"/>
                    </a:lnTo>
                    <a:lnTo>
                      <a:pt x="516" y="447"/>
                    </a:lnTo>
                    <a:lnTo>
                      <a:pt x="516" y="452"/>
                    </a:lnTo>
                    <a:lnTo>
                      <a:pt x="515" y="454"/>
                    </a:lnTo>
                    <a:lnTo>
                      <a:pt x="513" y="457"/>
                    </a:lnTo>
                    <a:lnTo>
                      <a:pt x="511" y="457"/>
                    </a:lnTo>
                    <a:lnTo>
                      <a:pt x="510" y="456"/>
                    </a:lnTo>
                    <a:lnTo>
                      <a:pt x="510" y="452"/>
                    </a:lnTo>
                    <a:lnTo>
                      <a:pt x="511" y="451"/>
                    </a:lnTo>
                    <a:lnTo>
                      <a:pt x="511" y="449"/>
                    </a:lnTo>
                    <a:lnTo>
                      <a:pt x="511" y="447"/>
                    </a:lnTo>
                    <a:lnTo>
                      <a:pt x="511" y="446"/>
                    </a:lnTo>
                    <a:lnTo>
                      <a:pt x="510" y="446"/>
                    </a:lnTo>
                    <a:lnTo>
                      <a:pt x="508" y="444"/>
                    </a:lnTo>
                    <a:lnTo>
                      <a:pt x="506" y="444"/>
                    </a:lnTo>
                    <a:lnTo>
                      <a:pt x="505" y="444"/>
                    </a:lnTo>
                    <a:lnTo>
                      <a:pt x="503" y="446"/>
                    </a:lnTo>
                    <a:lnTo>
                      <a:pt x="503" y="447"/>
                    </a:lnTo>
                    <a:lnTo>
                      <a:pt x="503" y="449"/>
                    </a:lnTo>
                    <a:lnTo>
                      <a:pt x="505" y="451"/>
                    </a:lnTo>
                    <a:lnTo>
                      <a:pt x="506" y="454"/>
                    </a:lnTo>
                    <a:lnTo>
                      <a:pt x="508" y="456"/>
                    </a:lnTo>
                    <a:lnTo>
                      <a:pt x="510" y="468"/>
                    </a:lnTo>
                    <a:lnTo>
                      <a:pt x="510" y="469"/>
                    </a:lnTo>
                    <a:lnTo>
                      <a:pt x="508" y="471"/>
                    </a:lnTo>
                    <a:lnTo>
                      <a:pt x="506" y="471"/>
                    </a:lnTo>
                    <a:lnTo>
                      <a:pt x="505" y="471"/>
                    </a:lnTo>
                    <a:lnTo>
                      <a:pt x="501" y="471"/>
                    </a:lnTo>
                    <a:lnTo>
                      <a:pt x="501" y="473"/>
                    </a:lnTo>
                    <a:lnTo>
                      <a:pt x="501" y="474"/>
                    </a:lnTo>
                    <a:lnTo>
                      <a:pt x="505" y="478"/>
                    </a:lnTo>
                    <a:lnTo>
                      <a:pt x="506" y="478"/>
                    </a:lnTo>
                    <a:lnTo>
                      <a:pt x="508" y="478"/>
                    </a:lnTo>
                    <a:lnTo>
                      <a:pt x="508" y="479"/>
                    </a:lnTo>
                    <a:lnTo>
                      <a:pt x="508" y="481"/>
                    </a:lnTo>
                    <a:lnTo>
                      <a:pt x="505" y="483"/>
                    </a:lnTo>
                    <a:lnTo>
                      <a:pt x="503" y="483"/>
                    </a:lnTo>
                    <a:lnTo>
                      <a:pt x="496" y="483"/>
                    </a:lnTo>
                    <a:lnTo>
                      <a:pt x="496" y="481"/>
                    </a:lnTo>
                    <a:lnTo>
                      <a:pt x="494" y="483"/>
                    </a:lnTo>
                    <a:lnTo>
                      <a:pt x="501" y="490"/>
                    </a:lnTo>
                    <a:lnTo>
                      <a:pt x="503" y="490"/>
                    </a:lnTo>
                    <a:lnTo>
                      <a:pt x="505" y="491"/>
                    </a:lnTo>
                    <a:lnTo>
                      <a:pt x="505" y="493"/>
                    </a:lnTo>
                    <a:lnTo>
                      <a:pt x="505" y="495"/>
                    </a:lnTo>
                    <a:lnTo>
                      <a:pt x="505" y="496"/>
                    </a:lnTo>
                    <a:lnTo>
                      <a:pt x="503" y="498"/>
                    </a:lnTo>
                    <a:lnTo>
                      <a:pt x="498" y="505"/>
                    </a:lnTo>
                    <a:lnTo>
                      <a:pt x="498" y="507"/>
                    </a:lnTo>
                    <a:lnTo>
                      <a:pt x="496" y="510"/>
                    </a:lnTo>
                    <a:lnTo>
                      <a:pt x="494" y="510"/>
                    </a:lnTo>
                    <a:lnTo>
                      <a:pt x="491" y="510"/>
                    </a:lnTo>
                    <a:lnTo>
                      <a:pt x="483" y="512"/>
                    </a:lnTo>
                    <a:lnTo>
                      <a:pt x="481" y="512"/>
                    </a:lnTo>
                    <a:lnTo>
                      <a:pt x="476" y="512"/>
                    </a:lnTo>
                    <a:lnTo>
                      <a:pt x="474" y="512"/>
                    </a:lnTo>
                    <a:lnTo>
                      <a:pt x="462" y="512"/>
                    </a:lnTo>
                    <a:lnTo>
                      <a:pt x="459" y="513"/>
                    </a:lnTo>
                    <a:lnTo>
                      <a:pt x="449" y="513"/>
                    </a:lnTo>
                    <a:lnTo>
                      <a:pt x="445" y="513"/>
                    </a:lnTo>
                    <a:lnTo>
                      <a:pt x="442" y="513"/>
                    </a:lnTo>
                    <a:lnTo>
                      <a:pt x="442" y="512"/>
                    </a:lnTo>
                    <a:lnTo>
                      <a:pt x="445" y="503"/>
                    </a:lnTo>
                    <a:lnTo>
                      <a:pt x="454" y="491"/>
                    </a:lnTo>
                    <a:lnTo>
                      <a:pt x="455" y="490"/>
                    </a:lnTo>
                    <a:lnTo>
                      <a:pt x="460" y="483"/>
                    </a:lnTo>
                    <a:lnTo>
                      <a:pt x="464" y="481"/>
                    </a:lnTo>
                    <a:lnTo>
                      <a:pt x="466" y="478"/>
                    </a:lnTo>
                    <a:lnTo>
                      <a:pt x="464" y="469"/>
                    </a:lnTo>
                    <a:lnTo>
                      <a:pt x="464" y="468"/>
                    </a:lnTo>
                    <a:lnTo>
                      <a:pt x="459" y="463"/>
                    </a:lnTo>
                    <a:lnTo>
                      <a:pt x="455" y="457"/>
                    </a:lnTo>
                    <a:lnTo>
                      <a:pt x="457" y="457"/>
                    </a:lnTo>
                    <a:lnTo>
                      <a:pt x="454" y="457"/>
                    </a:lnTo>
                    <a:lnTo>
                      <a:pt x="452" y="457"/>
                    </a:lnTo>
                    <a:lnTo>
                      <a:pt x="450" y="457"/>
                    </a:lnTo>
                    <a:lnTo>
                      <a:pt x="442" y="457"/>
                    </a:lnTo>
                    <a:lnTo>
                      <a:pt x="428" y="457"/>
                    </a:lnTo>
                    <a:lnTo>
                      <a:pt x="422" y="459"/>
                    </a:lnTo>
                    <a:lnTo>
                      <a:pt x="420" y="459"/>
                    </a:lnTo>
                    <a:lnTo>
                      <a:pt x="416" y="459"/>
                    </a:lnTo>
                    <a:lnTo>
                      <a:pt x="413" y="459"/>
                    </a:lnTo>
                    <a:lnTo>
                      <a:pt x="411" y="459"/>
                    </a:lnTo>
                    <a:lnTo>
                      <a:pt x="406" y="459"/>
                    </a:lnTo>
                    <a:lnTo>
                      <a:pt x="405" y="459"/>
                    </a:lnTo>
                    <a:lnTo>
                      <a:pt x="400" y="459"/>
                    </a:lnTo>
                    <a:lnTo>
                      <a:pt x="398" y="461"/>
                    </a:lnTo>
                    <a:lnTo>
                      <a:pt x="398" y="459"/>
                    </a:lnTo>
                    <a:lnTo>
                      <a:pt x="391" y="461"/>
                    </a:lnTo>
                    <a:lnTo>
                      <a:pt x="388" y="461"/>
                    </a:lnTo>
                    <a:lnTo>
                      <a:pt x="386" y="461"/>
                    </a:lnTo>
                    <a:lnTo>
                      <a:pt x="381" y="461"/>
                    </a:lnTo>
                    <a:lnTo>
                      <a:pt x="377" y="461"/>
                    </a:lnTo>
                    <a:lnTo>
                      <a:pt x="371" y="461"/>
                    </a:lnTo>
                    <a:lnTo>
                      <a:pt x="369" y="461"/>
                    </a:lnTo>
                    <a:lnTo>
                      <a:pt x="355" y="463"/>
                    </a:lnTo>
                    <a:lnTo>
                      <a:pt x="352" y="463"/>
                    </a:lnTo>
                    <a:lnTo>
                      <a:pt x="345" y="463"/>
                    </a:lnTo>
                    <a:lnTo>
                      <a:pt x="344" y="463"/>
                    </a:lnTo>
                    <a:lnTo>
                      <a:pt x="340" y="463"/>
                    </a:lnTo>
                    <a:lnTo>
                      <a:pt x="339" y="463"/>
                    </a:lnTo>
                    <a:lnTo>
                      <a:pt x="337" y="463"/>
                    </a:lnTo>
                    <a:lnTo>
                      <a:pt x="335" y="463"/>
                    </a:lnTo>
                    <a:lnTo>
                      <a:pt x="333" y="463"/>
                    </a:lnTo>
                    <a:lnTo>
                      <a:pt x="332" y="463"/>
                    </a:lnTo>
                    <a:lnTo>
                      <a:pt x="328" y="463"/>
                    </a:lnTo>
                    <a:lnTo>
                      <a:pt x="327" y="464"/>
                    </a:lnTo>
                    <a:lnTo>
                      <a:pt x="325" y="464"/>
                    </a:lnTo>
                    <a:lnTo>
                      <a:pt x="323" y="464"/>
                    </a:lnTo>
                    <a:lnTo>
                      <a:pt x="318" y="464"/>
                    </a:lnTo>
                    <a:lnTo>
                      <a:pt x="308" y="464"/>
                    </a:lnTo>
                    <a:lnTo>
                      <a:pt x="305" y="464"/>
                    </a:lnTo>
                    <a:lnTo>
                      <a:pt x="303" y="464"/>
                    </a:lnTo>
                    <a:lnTo>
                      <a:pt x="301" y="464"/>
                    </a:lnTo>
                    <a:lnTo>
                      <a:pt x="300" y="464"/>
                    </a:lnTo>
                    <a:lnTo>
                      <a:pt x="298" y="464"/>
                    </a:lnTo>
                    <a:lnTo>
                      <a:pt x="296" y="464"/>
                    </a:lnTo>
                    <a:lnTo>
                      <a:pt x="294" y="464"/>
                    </a:lnTo>
                    <a:lnTo>
                      <a:pt x="291" y="464"/>
                    </a:lnTo>
                    <a:lnTo>
                      <a:pt x="289" y="464"/>
                    </a:lnTo>
                    <a:lnTo>
                      <a:pt x="283" y="466"/>
                    </a:lnTo>
                    <a:lnTo>
                      <a:pt x="281" y="466"/>
                    </a:lnTo>
                    <a:lnTo>
                      <a:pt x="264" y="466"/>
                    </a:lnTo>
                    <a:lnTo>
                      <a:pt x="245" y="468"/>
                    </a:lnTo>
                    <a:lnTo>
                      <a:pt x="239" y="468"/>
                    </a:lnTo>
                    <a:lnTo>
                      <a:pt x="235" y="468"/>
                    </a:lnTo>
                    <a:lnTo>
                      <a:pt x="225" y="468"/>
                    </a:lnTo>
                    <a:lnTo>
                      <a:pt x="220" y="468"/>
                    </a:lnTo>
                    <a:lnTo>
                      <a:pt x="218" y="468"/>
                    </a:lnTo>
                    <a:lnTo>
                      <a:pt x="201" y="468"/>
                    </a:lnTo>
                    <a:lnTo>
                      <a:pt x="195" y="468"/>
                    </a:lnTo>
                    <a:lnTo>
                      <a:pt x="191" y="468"/>
                    </a:lnTo>
                    <a:lnTo>
                      <a:pt x="184" y="469"/>
                    </a:lnTo>
                    <a:lnTo>
                      <a:pt x="179" y="469"/>
                    </a:lnTo>
                    <a:lnTo>
                      <a:pt x="169" y="469"/>
                    </a:lnTo>
                    <a:lnTo>
                      <a:pt x="167" y="469"/>
                    </a:lnTo>
                    <a:lnTo>
                      <a:pt x="156" y="469"/>
                    </a:lnTo>
                    <a:lnTo>
                      <a:pt x="152" y="469"/>
                    </a:lnTo>
                    <a:lnTo>
                      <a:pt x="149" y="469"/>
                    </a:lnTo>
                    <a:lnTo>
                      <a:pt x="139" y="469"/>
                    </a:lnTo>
                    <a:lnTo>
                      <a:pt x="137" y="469"/>
                    </a:lnTo>
                    <a:lnTo>
                      <a:pt x="103" y="469"/>
                    </a:lnTo>
                    <a:lnTo>
                      <a:pt x="100" y="471"/>
                    </a:lnTo>
                    <a:lnTo>
                      <a:pt x="95" y="471"/>
                    </a:lnTo>
                    <a:lnTo>
                      <a:pt x="95" y="469"/>
                    </a:lnTo>
                    <a:lnTo>
                      <a:pt x="95" y="468"/>
                    </a:lnTo>
                    <a:lnTo>
                      <a:pt x="95" y="466"/>
                    </a:lnTo>
                    <a:lnTo>
                      <a:pt x="95" y="461"/>
                    </a:lnTo>
                    <a:lnTo>
                      <a:pt x="95" y="459"/>
                    </a:lnTo>
                    <a:lnTo>
                      <a:pt x="95" y="457"/>
                    </a:lnTo>
                    <a:lnTo>
                      <a:pt x="95" y="451"/>
                    </a:lnTo>
                    <a:lnTo>
                      <a:pt x="95" y="447"/>
                    </a:lnTo>
                    <a:lnTo>
                      <a:pt x="95" y="440"/>
                    </a:lnTo>
                    <a:lnTo>
                      <a:pt x="95" y="432"/>
                    </a:lnTo>
                    <a:lnTo>
                      <a:pt x="95" y="427"/>
                    </a:lnTo>
                    <a:lnTo>
                      <a:pt x="95" y="425"/>
                    </a:lnTo>
                    <a:lnTo>
                      <a:pt x="95" y="424"/>
                    </a:lnTo>
                    <a:lnTo>
                      <a:pt x="95" y="422"/>
                    </a:lnTo>
                    <a:lnTo>
                      <a:pt x="95" y="420"/>
                    </a:lnTo>
                    <a:lnTo>
                      <a:pt x="95" y="415"/>
                    </a:lnTo>
                    <a:lnTo>
                      <a:pt x="95" y="413"/>
                    </a:lnTo>
                    <a:lnTo>
                      <a:pt x="95" y="410"/>
                    </a:lnTo>
                    <a:lnTo>
                      <a:pt x="95" y="408"/>
                    </a:lnTo>
                    <a:lnTo>
                      <a:pt x="95" y="405"/>
                    </a:lnTo>
                    <a:lnTo>
                      <a:pt x="95" y="403"/>
                    </a:lnTo>
                    <a:lnTo>
                      <a:pt x="95" y="402"/>
                    </a:lnTo>
                    <a:lnTo>
                      <a:pt x="95" y="400"/>
                    </a:lnTo>
                    <a:lnTo>
                      <a:pt x="95" y="396"/>
                    </a:lnTo>
                    <a:lnTo>
                      <a:pt x="95" y="395"/>
                    </a:lnTo>
                    <a:lnTo>
                      <a:pt x="95" y="393"/>
                    </a:lnTo>
                    <a:lnTo>
                      <a:pt x="95" y="391"/>
                    </a:lnTo>
                    <a:lnTo>
                      <a:pt x="95" y="388"/>
                    </a:lnTo>
                    <a:lnTo>
                      <a:pt x="95" y="386"/>
                    </a:lnTo>
                    <a:lnTo>
                      <a:pt x="95" y="378"/>
                    </a:lnTo>
                    <a:lnTo>
                      <a:pt x="93" y="376"/>
                    </a:lnTo>
                    <a:lnTo>
                      <a:pt x="93" y="373"/>
                    </a:lnTo>
                    <a:lnTo>
                      <a:pt x="93" y="369"/>
                    </a:lnTo>
                    <a:lnTo>
                      <a:pt x="93" y="368"/>
                    </a:lnTo>
                    <a:lnTo>
                      <a:pt x="93" y="366"/>
                    </a:lnTo>
                    <a:lnTo>
                      <a:pt x="93" y="364"/>
                    </a:lnTo>
                    <a:lnTo>
                      <a:pt x="93" y="363"/>
                    </a:lnTo>
                    <a:lnTo>
                      <a:pt x="93" y="361"/>
                    </a:lnTo>
                    <a:lnTo>
                      <a:pt x="93" y="359"/>
                    </a:lnTo>
                    <a:lnTo>
                      <a:pt x="93" y="356"/>
                    </a:lnTo>
                    <a:lnTo>
                      <a:pt x="93" y="354"/>
                    </a:lnTo>
                    <a:lnTo>
                      <a:pt x="93" y="352"/>
                    </a:lnTo>
                    <a:lnTo>
                      <a:pt x="93" y="351"/>
                    </a:lnTo>
                    <a:lnTo>
                      <a:pt x="93" y="349"/>
                    </a:lnTo>
                    <a:lnTo>
                      <a:pt x="93" y="346"/>
                    </a:lnTo>
                    <a:lnTo>
                      <a:pt x="93" y="342"/>
                    </a:lnTo>
                    <a:lnTo>
                      <a:pt x="93" y="341"/>
                    </a:lnTo>
                    <a:lnTo>
                      <a:pt x="93" y="339"/>
                    </a:lnTo>
                    <a:lnTo>
                      <a:pt x="93" y="337"/>
                    </a:lnTo>
                    <a:lnTo>
                      <a:pt x="93" y="334"/>
                    </a:lnTo>
                    <a:lnTo>
                      <a:pt x="93" y="332"/>
                    </a:lnTo>
                    <a:lnTo>
                      <a:pt x="93" y="322"/>
                    </a:lnTo>
                    <a:lnTo>
                      <a:pt x="93" y="320"/>
                    </a:lnTo>
                    <a:lnTo>
                      <a:pt x="93" y="319"/>
                    </a:lnTo>
                    <a:lnTo>
                      <a:pt x="93" y="317"/>
                    </a:lnTo>
                    <a:lnTo>
                      <a:pt x="93" y="315"/>
                    </a:lnTo>
                    <a:lnTo>
                      <a:pt x="93" y="313"/>
                    </a:lnTo>
                    <a:lnTo>
                      <a:pt x="93" y="312"/>
                    </a:lnTo>
                    <a:lnTo>
                      <a:pt x="93" y="308"/>
                    </a:lnTo>
                    <a:lnTo>
                      <a:pt x="93" y="307"/>
                    </a:lnTo>
                    <a:lnTo>
                      <a:pt x="93" y="305"/>
                    </a:lnTo>
                    <a:lnTo>
                      <a:pt x="93" y="303"/>
                    </a:lnTo>
                    <a:lnTo>
                      <a:pt x="93" y="298"/>
                    </a:lnTo>
                    <a:lnTo>
                      <a:pt x="93" y="295"/>
                    </a:lnTo>
                    <a:lnTo>
                      <a:pt x="93" y="285"/>
                    </a:lnTo>
                    <a:lnTo>
                      <a:pt x="93" y="283"/>
                    </a:lnTo>
                    <a:lnTo>
                      <a:pt x="93" y="280"/>
                    </a:lnTo>
                    <a:lnTo>
                      <a:pt x="93" y="278"/>
                    </a:lnTo>
                    <a:lnTo>
                      <a:pt x="93" y="276"/>
                    </a:lnTo>
                    <a:lnTo>
                      <a:pt x="93" y="274"/>
                    </a:lnTo>
                    <a:lnTo>
                      <a:pt x="93" y="271"/>
                    </a:lnTo>
                    <a:lnTo>
                      <a:pt x="93" y="269"/>
                    </a:lnTo>
                    <a:lnTo>
                      <a:pt x="93" y="268"/>
                    </a:lnTo>
                    <a:lnTo>
                      <a:pt x="93" y="266"/>
                    </a:lnTo>
                    <a:lnTo>
                      <a:pt x="93" y="264"/>
                    </a:lnTo>
                    <a:lnTo>
                      <a:pt x="93" y="261"/>
                    </a:lnTo>
                    <a:lnTo>
                      <a:pt x="93" y="258"/>
                    </a:lnTo>
                    <a:lnTo>
                      <a:pt x="93" y="256"/>
                    </a:lnTo>
                    <a:lnTo>
                      <a:pt x="93" y="247"/>
                    </a:lnTo>
                    <a:lnTo>
                      <a:pt x="93" y="246"/>
                    </a:lnTo>
                    <a:lnTo>
                      <a:pt x="93" y="241"/>
                    </a:lnTo>
                    <a:lnTo>
                      <a:pt x="93" y="237"/>
                    </a:lnTo>
                    <a:lnTo>
                      <a:pt x="93" y="234"/>
                    </a:lnTo>
                    <a:lnTo>
                      <a:pt x="93" y="232"/>
                    </a:lnTo>
                    <a:lnTo>
                      <a:pt x="93" y="230"/>
                    </a:lnTo>
                    <a:lnTo>
                      <a:pt x="93" y="219"/>
                    </a:lnTo>
                    <a:lnTo>
                      <a:pt x="93" y="217"/>
                    </a:lnTo>
                    <a:lnTo>
                      <a:pt x="93" y="210"/>
                    </a:lnTo>
                    <a:lnTo>
                      <a:pt x="91" y="207"/>
                    </a:lnTo>
                    <a:lnTo>
                      <a:pt x="91" y="205"/>
                    </a:lnTo>
                    <a:lnTo>
                      <a:pt x="91" y="203"/>
                    </a:lnTo>
                    <a:lnTo>
                      <a:pt x="91" y="202"/>
                    </a:lnTo>
                    <a:lnTo>
                      <a:pt x="91" y="197"/>
                    </a:lnTo>
                    <a:lnTo>
                      <a:pt x="91" y="195"/>
                    </a:lnTo>
                    <a:lnTo>
                      <a:pt x="91" y="185"/>
                    </a:lnTo>
                    <a:lnTo>
                      <a:pt x="91" y="181"/>
                    </a:lnTo>
                    <a:lnTo>
                      <a:pt x="91" y="180"/>
                    </a:lnTo>
                    <a:lnTo>
                      <a:pt x="91" y="176"/>
                    </a:lnTo>
                    <a:lnTo>
                      <a:pt x="93" y="173"/>
                    </a:lnTo>
                    <a:lnTo>
                      <a:pt x="93" y="171"/>
                    </a:lnTo>
                    <a:lnTo>
                      <a:pt x="91" y="171"/>
                    </a:lnTo>
                    <a:lnTo>
                      <a:pt x="84" y="169"/>
                    </a:lnTo>
                    <a:lnTo>
                      <a:pt x="83" y="169"/>
                    </a:lnTo>
                    <a:lnTo>
                      <a:pt x="81" y="169"/>
                    </a:lnTo>
                    <a:lnTo>
                      <a:pt x="78" y="166"/>
                    </a:lnTo>
                    <a:lnTo>
                      <a:pt x="74" y="164"/>
                    </a:lnTo>
                    <a:lnTo>
                      <a:pt x="69" y="156"/>
                    </a:lnTo>
                    <a:lnTo>
                      <a:pt x="68" y="153"/>
                    </a:lnTo>
                    <a:lnTo>
                      <a:pt x="68" y="151"/>
                    </a:lnTo>
                    <a:lnTo>
                      <a:pt x="68" y="149"/>
                    </a:lnTo>
                    <a:lnTo>
                      <a:pt x="68" y="147"/>
                    </a:lnTo>
                    <a:lnTo>
                      <a:pt x="64" y="144"/>
                    </a:lnTo>
                    <a:lnTo>
                      <a:pt x="62" y="142"/>
                    </a:lnTo>
                    <a:lnTo>
                      <a:pt x="52" y="129"/>
                    </a:lnTo>
                    <a:lnTo>
                      <a:pt x="52" y="127"/>
                    </a:lnTo>
                    <a:lnTo>
                      <a:pt x="52" y="125"/>
                    </a:lnTo>
                    <a:lnTo>
                      <a:pt x="56" y="120"/>
                    </a:lnTo>
                    <a:lnTo>
                      <a:pt x="59" y="114"/>
                    </a:lnTo>
                    <a:lnTo>
                      <a:pt x="66" y="108"/>
                    </a:lnTo>
                    <a:lnTo>
                      <a:pt x="68" y="107"/>
                    </a:lnTo>
                    <a:lnTo>
                      <a:pt x="69" y="103"/>
                    </a:lnTo>
                    <a:lnTo>
                      <a:pt x="68" y="98"/>
                    </a:lnTo>
                    <a:lnTo>
                      <a:pt x="66" y="90"/>
                    </a:lnTo>
                    <a:lnTo>
                      <a:pt x="66" y="88"/>
                    </a:lnTo>
                    <a:lnTo>
                      <a:pt x="64" y="88"/>
                    </a:lnTo>
                    <a:lnTo>
                      <a:pt x="61" y="88"/>
                    </a:lnTo>
                    <a:lnTo>
                      <a:pt x="59" y="88"/>
                    </a:lnTo>
                    <a:lnTo>
                      <a:pt x="59" y="90"/>
                    </a:lnTo>
                    <a:lnTo>
                      <a:pt x="57" y="92"/>
                    </a:lnTo>
                    <a:lnTo>
                      <a:pt x="54" y="93"/>
                    </a:lnTo>
                    <a:lnTo>
                      <a:pt x="52" y="92"/>
                    </a:lnTo>
                    <a:lnTo>
                      <a:pt x="51" y="92"/>
                    </a:lnTo>
                    <a:lnTo>
                      <a:pt x="45" y="88"/>
                    </a:lnTo>
                    <a:lnTo>
                      <a:pt x="37" y="80"/>
                    </a:lnTo>
                    <a:lnTo>
                      <a:pt x="37" y="78"/>
                    </a:lnTo>
                    <a:lnTo>
                      <a:pt x="37" y="76"/>
                    </a:lnTo>
                    <a:lnTo>
                      <a:pt x="35" y="76"/>
                    </a:lnTo>
                    <a:lnTo>
                      <a:pt x="20" y="49"/>
                    </a:lnTo>
                    <a:lnTo>
                      <a:pt x="17" y="47"/>
                    </a:lnTo>
                    <a:lnTo>
                      <a:pt x="17" y="44"/>
                    </a:lnTo>
                    <a:lnTo>
                      <a:pt x="12" y="39"/>
                    </a:lnTo>
                    <a:lnTo>
                      <a:pt x="7" y="25"/>
                    </a:lnTo>
                    <a:lnTo>
                      <a:pt x="7" y="22"/>
                    </a:lnTo>
                    <a:lnTo>
                      <a:pt x="8" y="22"/>
                    </a:lnTo>
                    <a:lnTo>
                      <a:pt x="10" y="19"/>
                    </a:lnTo>
                    <a:lnTo>
                      <a:pt x="7" y="15"/>
                    </a:lnTo>
                    <a:lnTo>
                      <a:pt x="7" y="17"/>
                    </a:lnTo>
                    <a:lnTo>
                      <a:pt x="5" y="19"/>
                    </a:lnTo>
                    <a:lnTo>
                      <a:pt x="3" y="19"/>
                    </a:lnTo>
                    <a:lnTo>
                      <a:pt x="1" y="19"/>
                    </a:lnTo>
                    <a:lnTo>
                      <a:pt x="1" y="17"/>
                    </a:lnTo>
                    <a:lnTo>
                      <a:pt x="0" y="12"/>
                    </a:lnTo>
                    <a:lnTo>
                      <a:pt x="1" y="12"/>
                    </a:lnTo>
                    <a:lnTo>
                      <a:pt x="3" y="12"/>
                    </a:lnTo>
                    <a:lnTo>
                      <a:pt x="7" y="12"/>
                    </a:lnTo>
                    <a:lnTo>
                      <a:pt x="10" y="12"/>
                    </a:lnTo>
                    <a:lnTo>
                      <a:pt x="13" y="12"/>
                    </a:lnTo>
                    <a:lnTo>
                      <a:pt x="15" y="12"/>
                    </a:lnTo>
                    <a:lnTo>
                      <a:pt x="17" y="12"/>
                    </a:lnTo>
                    <a:lnTo>
                      <a:pt x="18" y="12"/>
                    </a:lnTo>
                    <a:lnTo>
                      <a:pt x="20" y="12"/>
                    </a:lnTo>
                    <a:lnTo>
                      <a:pt x="23" y="12"/>
                    </a:lnTo>
                    <a:lnTo>
                      <a:pt x="27" y="12"/>
                    </a:lnTo>
                    <a:lnTo>
                      <a:pt x="30" y="12"/>
                    </a:lnTo>
                    <a:lnTo>
                      <a:pt x="32" y="12"/>
                    </a:lnTo>
                    <a:lnTo>
                      <a:pt x="34" y="12"/>
                    </a:lnTo>
                    <a:lnTo>
                      <a:pt x="42" y="12"/>
                    </a:lnTo>
                    <a:lnTo>
                      <a:pt x="44" y="12"/>
                    </a:lnTo>
                    <a:lnTo>
                      <a:pt x="47" y="12"/>
                    </a:lnTo>
                    <a:lnTo>
                      <a:pt x="51" y="12"/>
                    </a:lnTo>
                    <a:lnTo>
                      <a:pt x="52" y="12"/>
                    </a:lnTo>
                    <a:lnTo>
                      <a:pt x="54" y="12"/>
                    </a:lnTo>
                    <a:lnTo>
                      <a:pt x="62" y="12"/>
                    </a:lnTo>
                    <a:lnTo>
                      <a:pt x="66" y="12"/>
                    </a:lnTo>
                    <a:lnTo>
                      <a:pt x="68" y="12"/>
                    </a:lnTo>
                    <a:lnTo>
                      <a:pt x="73" y="12"/>
                    </a:lnTo>
                    <a:lnTo>
                      <a:pt x="74" y="12"/>
                    </a:lnTo>
                    <a:lnTo>
                      <a:pt x="76" y="12"/>
                    </a:lnTo>
                    <a:lnTo>
                      <a:pt x="81" y="12"/>
                    </a:lnTo>
                    <a:lnTo>
                      <a:pt x="83" y="12"/>
                    </a:lnTo>
                    <a:lnTo>
                      <a:pt x="88" y="12"/>
                    </a:lnTo>
                    <a:lnTo>
                      <a:pt x="90" y="12"/>
                    </a:lnTo>
                    <a:lnTo>
                      <a:pt x="95" y="12"/>
                    </a:lnTo>
                    <a:lnTo>
                      <a:pt x="98" y="12"/>
                    </a:lnTo>
                    <a:lnTo>
                      <a:pt x="100" y="12"/>
                    </a:lnTo>
                    <a:lnTo>
                      <a:pt x="103" y="12"/>
                    </a:lnTo>
                    <a:lnTo>
                      <a:pt x="108" y="12"/>
                    </a:lnTo>
                    <a:lnTo>
                      <a:pt x="110" y="12"/>
                    </a:lnTo>
                    <a:lnTo>
                      <a:pt x="112" y="12"/>
                    </a:lnTo>
                    <a:lnTo>
                      <a:pt x="113" y="12"/>
                    </a:lnTo>
                    <a:lnTo>
                      <a:pt x="118" y="12"/>
                    </a:lnTo>
                    <a:lnTo>
                      <a:pt x="128" y="12"/>
                    </a:lnTo>
                    <a:lnTo>
                      <a:pt x="130" y="12"/>
                    </a:lnTo>
                    <a:lnTo>
                      <a:pt x="134" y="10"/>
                    </a:lnTo>
                    <a:lnTo>
                      <a:pt x="137" y="10"/>
                    </a:lnTo>
                    <a:lnTo>
                      <a:pt x="139" y="10"/>
                    </a:lnTo>
                    <a:lnTo>
                      <a:pt x="140" y="10"/>
                    </a:lnTo>
                    <a:lnTo>
                      <a:pt x="142" y="10"/>
                    </a:lnTo>
                    <a:lnTo>
                      <a:pt x="144" y="10"/>
                    </a:lnTo>
                    <a:lnTo>
                      <a:pt x="147" y="10"/>
                    </a:lnTo>
                    <a:lnTo>
                      <a:pt x="149" y="10"/>
                    </a:lnTo>
                    <a:lnTo>
                      <a:pt x="152" y="10"/>
                    </a:lnTo>
                    <a:lnTo>
                      <a:pt x="154" y="10"/>
                    </a:lnTo>
                    <a:lnTo>
                      <a:pt x="156" y="10"/>
                    </a:lnTo>
                    <a:lnTo>
                      <a:pt x="157" y="10"/>
                    </a:lnTo>
                    <a:lnTo>
                      <a:pt x="159" y="10"/>
                    </a:lnTo>
                    <a:lnTo>
                      <a:pt x="161" y="10"/>
                    </a:lnTo>
                    <a:lnTo>
                      <a:pt x="162" y="10"/>
                    </a:lnTo>
                    <a:lnTo>
                      <a:pt x="166" y="10"/>
                    </a:lnTo>
                    <a:lnTo>
                      <a:pt x="169" y="10"/>
                    </a:lnTo>
                    <a:lnTo>
                      <a:pt x="169" y="9"/>
                    </a:lnTo>
                    <a:lnTo>
                      <a:pt x="171" y="9"/>
                    </a:lnTo>
                    <a:lnTo>
                      <a:pt x="176" y="9"/>
                    </a:lnTo>
                    <a:lnTo>
                      <a:pt x="178" y="9"/>
                    </a:lnTo>
                    <a:lnTo>
                      <a:pt x="183" y="9"/>
                    </a:lnTo>
                    <a:lnTo>
                      <a:pt x="186" y="9"/>
                    </a:lnTo>
                    <a:lnTo>
                      <a:pt x="188" y="9"/>
                    </a:lnTo>
                    <a:lnTo>
                      <a:pt x="191" y="9"/>
                    </a:lnTo>
                    <a:lnTo>
                      <a:pt x="205" y="9"/>
                    </a:lnTo>
                    <a:lnTo>
                      <a:pt x="215" y="7"/>
                    </a:lnTo>
                    <a:lnTo>
                      <a:pt x="217" y="7"/>
                    </a:lnTo>
                    <a:lnTo>
                      <a:pt x="218" y="7"/>
                    </a:lnTo>
                    <a:lnTo>
                      <a:pt x="220" y="7"/>
                    </a:lnTo>
                    <a:lnTo>
                      <a:pt x="222" y="7"/>
                    </a:lnTo>
                    <a:lnTo>
                      <a:pt x="223" y="7"/>
                    </a:lnTo>
                    <a:lnTo>
                      <a:pt x="225" y="7"/>
                    </a:lnTo>
                    <a:lnTo>
                      <a:pt x="230" y="7"/>
                    </a:lnTo>
                    <a:lnTo>
                      <a:pt x="232" y="7"/>
                    </a:lnTo>
                    <a:lnTo>
                      <a:pt x="234" y="7"/>
                    </a:lnTo>
                    <a:lnTo>
                      <a:pt x="235" y="7"/>
                    </a:lnTo>
                    <a:lnTo>
                      <a:pt x="239" y="7"/>
                    </a:lnTo>
                    <a:lnTo>
                      <a:pt x="244" y="5"/>
                    </a:lnTo>
                    <a:lnTo>
                      <a:pt x="250" y="5"/>
                    </a:lnTo>
                    <a:lnTo>
                      <a:pt x="252" y="5"/>
                    </a:lnTo>
                    <a:lnTo>
                      <a:pt x="254" y="5"/>
                    </a:lnTo>
                    <a:lnTo>
                      <a:pt x="259" y="5"/>
                    </a:lnTo>
                    <a:lnTo>
                      <a:pt x="261" y="5"/>
                    </a:lnTo>
                    <a:lnTo>
                      <a:pt x="262" y="5"/>
                    </a:lnTo>
                    <a:lnTo>
                      <a:pt x="266" y="3"/>
                    </a:lnTo>
                    <a:lnTo>
                      <a:pt x="269" y="3"/>
                    </a:lnTo>
                    <a:lnTo>
                      <a:pt x="271" y="3"/>
                    </a:lnTo>
                    <a:lnTo>
                      <a:pt x="272" y="3"/>
                    </a:lnTo>
                    <a:lnTo>
                      <a:pt x="274" y="3"/>
                    </a:lnTo>
                    <a:lnTo>
                      <a:pt x="281" y="3"/>
                    </a:lnTo>
                    <a:lnTo>
                      <a:pt x="283" y="3"/>
                    </a:lnTo>
                    <a:lnTo>
                      <a:pt x="286" y="3"/>
                    </a:lnTo>
                    <a:lnTo>
                      <a:pt x="288" y="3"/>
                    </a:lnTo>
                    <a:lnTo>
                      <a:pt x="289" y="2"/>
                    </a:lnTo>
                    <a:lnTo>
                      <a:pt x="291" y="2"/>
                    </a:lnTo>
                    <a:lnTo>
                      <a:pt x="298" y="2"/>
                    </a:lnTo>
                    <a:lnTo>
                      <a:pt x="300" y="2"/>
                    </a:lnTo>
                    <a:lnTo>
                      <a:pt x="301" y="2"/>
                    </a:lnTo>
                    <a:lnTo>
                      <a:pt x="303" y="2"/>
                    </a:lnTo>
                    <a:lnTo>
                      <a:pt x="308" y="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Freeform 324"/>
              <p:cNvSpPr>
                <a:spLocks/>
              </p:cNvSpPr>
              <p:nvPr/>
            </p:nvSpPr>
            <p:spPr bwMode="auto">
              <a:xfrm>
                <a:off x="4111626" y="914400"/>
                <a:ext cx="1282700" cy="900113"/>
              </a:xfrm>
              <a:custGeom>
                <a:avLst/>
                <a:gdLst>
                  <a:gd name="T0" fmla="*/ 215 w 808"/>
                  <a:gd name="T1" fmla="*/ 39 h 567"/>
                  <a:gd name="T2" fmla="*/ 296 w 808"/>
                  <a:gd name="T3" fmla="*/ 52 h 567"/>
                  <a:gd name="T4" fmla="*/ 403 w 808"/>
                  <a:gd name="T5" fmla="*/ 69 h 567"/>
                  <a:gd name="T6" fmla="*/ 479 w 808"/>
                  <a:gd name="T7" fmla="*/ 81 h 567"/>
                  <a:gd name="T8" fmla="*/ 640 w 808"/>
                  <a:gd name="T9" fmla="*/ 102 h 567"/>
                  <a:gd name="T10" fmla="*/ 666 w 808"/>
                  <a:gd name="T11" fmla="*/ 103 h 567"/>
                  <a:gd name="T12" fmla="*/ 706 w 808"/>
                  <a:gd name="T13" fmla="*/ 108 h 567"/>
                  <a:gd name="T14" fmla="*/ 728 w 808"/>
                  <a:gd name="T15" fmla="*/ 110 h 567"/>
                  <a:gd name="T16" fmla="*/ 808 w 808"/>
                  <a:gd name="T17" fmla="*/ 122 h 567"/>
                  <a:gd name="T18" fmla="*/ 808 w 808"/>
                  <a:gd name="T19" fmla="*/ 127 h 567"/>
                  <a:gd name="T20" fmla="*/ 808 w 808"/>
                  <a:gd name="T21" fmla="*/ 135 h 567"/>
                  <a:gd name="T22" fmla="*/ 806 w 808"/>
                  <a:gd name="T23" fmla="*/ 156 h 567"/>
                  <a:gd name="T24" fmla="*/ 805 w 808"/>
                  <a:gd name="T25" fmla="*/ 163 h 567"/>
                  <a:gd name="T26" fmla="*/ 805 w 808"/>
                  <a:gd name="T27" fmla="*/ 174 h 567"/>
                  <a:gd name="T28" fmla="*/ 803 w 808"/>
                  <a:gd name="T29" fmla="*/ 186 h 567"/>
                  <a:gd name="T30" fmla="*/ 801 w 808"/>
                  <a:gd name="T31" fmla="*/ 203 h 567"/>
                  <a:gd name="T32" fmla="*/ 799 w 808"/>
                  <a:gd name="T33" fmla="*/ 230 h 567"/>
                  <a:gd name="T34" fmla="*/ 798 w 808"/>
                  <a:gd name="T35" fmla="*/ 252 h 567"/>
                  <a:gd name="T36" fmla="*/ 793 w 808"/>
                  <a:gd name="T37" fmla="*/ 305 h 567"/>
                  <a:gd name="T38" fmla="*/ 791 w 808"/>
                  <a:gd name="T39" fmla="*/ 332 h 567"/>
                  <a:gd name="T40" fmla="*/ 789 w 808"/>
                  <a:gd name="T41" fmla="*/ 349 h 567"/>
                  <a:gd name="T42" fmla="*/ 786 w 808"/>
                  <a:gd name="T43" fmla="*/ 383 h 567"/>
                  <a:gd name="T44" fmla="*/ 779 w 808"/>
                  <a:gd name="T45" fmla="*/ 468 h 567"/>
                  <a:gd name="T46" fmla="*/ 776 w 808"/>
                  <a:gd name="T47" fmla="*/ 512 h 567"/>
                  <a:gd name="T48" fmla="*/ 769 w 808"/>
                  <a:gd name="T49" fmla="*/ 567 h 567"/>
                  <a:gd name="T50" fmla="*/ 701 w 808"/>
                  <a:gd name="T51" fmla="*/ 561 h 567"/>
                  <a:gd name="T52" fmla="*/ 615 w 808"/>
                  <a:gd name="T53" fmla="*/ 552 h 567"/>
                  <a:gd name="T54" fmla="*/ 483 w 808"/>
                  <a:gd name="T55" fmla="*/ 537 h 567"/>
                  <a:gd name="T56" fmla="*/ 403 w 808"/>
                  <a:gd name="T57" fmla="*/ 525 h 567"/>
                  <a:gd name="T58" fmla="*/ 313 w 808"/>
                  <a:gd name="T59" fmla="*/ 513 h 567"/>
                  <a:gd name="T60" fmla="*/ 271 w 808"/>
                  <a:gd name="T61" fmla="*/ 544 h 567"/>
                  <a:gd name="T62" fmla="*/ 254 w 808"/>
                  <a:gd name="T63" fmla="*/ 535 h 567"/>
                  <a:gd name="T64" fmla="*/ 230 w 808"/>
                  <a:gd name="T65" fmla="*/ 551 h 567"/>
                  <a:gd name="T66" fmla="*/ 207 w 808"/>
                  <a:gd name="T67" fmla="*/ 545 h 567"/>
                  <a:gd name="T68" fmla="*/ 185 w 808"/>
                  <a:gd name="T69" fmla="*/ 542 h 567"/>
                  <a:gd name="T70" fmla="*/ 173 w 808"/>
                  <a:gd name="T71" fmla="*/ 551 h 567"/>
                  <a:gd name="T72" fmla="*/ 142 w 808"/>
                  <a:gd name="T73" fmla="*/ 551 h 567"/>
                  <a:gd name="T74" fmla="*/ 130 w 808"/>
                  <a:gd name="T75" fmla="*/ 545 h 567"/>
                  <a:gd name="T76" fmla="*/ 127 w 808"/>
                  <a:gd name="T77" fmla="*/ 506 h 567"/>
                  <a:gd name="T78" fmla="*/ 107 w 808"/>
                  <a:gd name="T79" fmla="*/ 490 h 567"/>
                  <a:gd name="T80" fmla="*/ 112 w 808"/>
                  <a:gd name="T81" fmla="*/ 473 h 567"/>
                  <a:gd name="T82" fmla="*/ 103 w 808"/>
                  <a:gd name="T83" fmla="*/ 456 h 567"/>
                  <a:gd name="T84" fmla="*/ 98 w 808"/>
                  <a:gd name="T85" fmla="*/ 415 h 567"/>
                  <a:gd name="T86" fmla="*/ 91 w 808"/>
                  <a:gd name="T87" fmla="*/ 396 h 567"/>
                  <a:gd name="T88" fmla="*/ 74 w 808"/>
                  <a:gd name="T89" fmla="*/ 407 h 567"/>
                  <a:gd name="T90" fmla="*/ 49 w 808"/>
                  <a:gd name="T91" fmla="*/ 401 h 567"/>
                  <a:gd name="T92" fmla="*/ 49 w 808"/>
                  <a:gd name="T93" fmla="*/ 393 h 567"/>
                  <a:gd name="T94" fmla="*/ 49 w 808"/>
                  <a:gd name="T95" fmla="*/ 378 h 567"/>
                  <a:gd name="T96" fmla="*/ 64 w 808"/>
                  <a:gd name="T97" fmla="*/ 356 h 567"/>
                  <a:gd name="T98" fmla="*/ 64 w 808"/>
                  <a:gd name="T99" fmla="*/ 342 h 567"/>
                  <a:gd name="T100" fmla="*/ 85 w 808"/>
                  <a:gd name="T101" fmla="*/ 288 h 567"/>
                  <a:gd name="T102" fmla="*/ 76 w 808"/>
                  <a:gd name="T103" fmla="*/ 283 h 567"/>
                  <a:gd name="T104" fmla="*/ 64 w 808"/>
                  <a:gd name="T105" fmla="*/ 276 h 567"/>
                  <a:gd name="T106" fmla="*/ 59 w 808"/>
                  <a:gd name="T107" fmla="*/ 271 h 567"/>
                  <a:gd name="T108" fmla="*/ 49 w 808"/>
                  <a:gd name="T109" fmla="*/ 247 h 567"/>
                  <a:gd name="T110" fmla="*/ 32 w 808"/>
                  <a:gd name="T111" fmla="*/ 207 h 567"/>
                  <a:gd name="T112" fmla="*/ 17 w 808"/>
                  <a:gd name="T113" fmla="*/ 188 h 567"/>
                  <a:gd name="T114" fmla="*/ 10 w 808"/>
                  <a:gd name="T115" fmla="*/ 166 h 567"/>
                  <a:gd name="T116" fmla="*/ 2 w 808"/>
                  <a:gd name="T117" fmla="*/ 117 h 567"/>
                  <a:gd name="T118" fmla="*/ 12 w 808"/>
                  <a:gd name="T119" fmla="*/ 56 h 567"/>
                  <a:gd name="T120" fmla="*/ 129 w 808"/>
                  <a:gd name="T121" fmla="*/ 22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567">
                    <a:moveTo>
                      <a:pt x="129" y="22"/>
                    </a:moveTo>
                    <a:lnTo>
                      <a:pt x="152" y="27"/>
                    </a:lnTo>
                    <a:lnTo>
                      <a:pt x="178" y="32"/>
                    </a:lnTo>
                    <a:lnTo>
                      <a:pt x="215" y="39"/>
                    </a:lnTo>
                    <a:lnTo>
                      <a:pt x="215" y="39"/>
                    </a:lnTo>
                    <a:lnTo>
                      <a:pt x="215" y="39"/>
                    </a:lnTo>
                    <a:lnTo>
                      <a:pt x="215" y="39"/>
                    </a:lnTo>
                    <a:lnTo>
                      <a:pt x="215" y="39"/>
                    </a:lnTo>
                    <a:lnTo>
                      <a:pt x="215" y="39"/>
                    </a:lnTo>
                    <a:lnTo>
                      <a:pt x="217" y="39"/>
                    </a:lnTo>
                    <a:lnTo>
                      <a:pt x="217" y="39"/>
                    </a:lnTo>
                    <a:lnTo>
                      <a:pt x="217" y="39"/>
                    </a:lnTo>
                    <a:lnTo>
                      <a:pt x="222" y="41"/>
                    </a:lnTo>
                    <a:lnTo>
                      <a:pt x="222" y="41"/>
                    </a:lnTo>
                    <a:lnTo>
                      <a:pt x="274" y="49"/>
                    </a:lnTo>
                    <a:lnTo>
                      <a:pt x="296" y="52"/>
                    </a:lnTo>
                    <a:lnTo>
                      <a:pt x="296" y="52"/>
                    </a:lnTo>
                    <a:lnTo>
                      <a:pt x="303" y="54"/>
                    </a:lnTo>
                    <a:lnTo>
                      <a:pt x="303" y="54"/>
                    </a:lnTo>
                    <a:lnTo>
                      <a:pt x="335" y="59"/>
                    </a:lnTo>
                    <a:lnTo>
                      <a:pt x="359" y="64"/>
                    </a:lnTo>
                    <a:lnTo>
                      <a:pt x="359" y="64"/>
                    </a:lnTo>
                    <a:lnTo>
                      <a:pt x="369" y="64"/>
                    </a:lnTo>
                    <a:lnTo>
                      <a:pt x="403" y="69"/>
                    </a:lnTo>
                    <a:lnTo>
                      <a:pt x="403" y="69"/>
                    </a:lnTo>
                    <a:lnTo>
                      <a:pt x="406" y="71"/>
                    </a:lnTo>
                    <a:lnTo>
                      <a:pt x="418" y="73"/>
                    </a:lnTo>
                    <a:lnTo>
                      <a:pt x="450" y="78"/>
                    </a:lnTo>
                    <a:lnTo>
                      <a:pt x="457" y="78"/>
                    </a:lnTo>
                    <a:lnTo>
                      <a:pt x="459" y="78"/>
                    </a:lnTo>
                    <a:lnTo>
                      <a:pt x="479" y="81"/>
                    </a:lnTo>
                    <a:lnTo>
                      <a:pt x="479" y="81"/>
                    </a:lnTo>
                    <a:lnTo>
                      <a:pt x="483" y="81"/>
                    </a:lnTo>
                    <a:lnTo>
                      <a:pt x="484" y="81"/>
                    </a:lnTo>
                    <a:lnTo>
                      <a:pt x="513" y="86"/>
                    </a:lnTo>
                    <a:lnTo>
                      <a:pt x="517" y="86"/>
                    </a:lnTo>
                    <a:lnTo>
                      <a:pt x="533" y="88"/>
                    </a:lnTo>
                    <a:lnTo>
                      <a:pt x="603" y="97"/>
                    </a:lnTo>
                    <a:lnTo>
                      <a:pt x="639" y="102"/>
                    </a:lnTo>
                    <a:lnTo>
                      <a:pt x="640" y="102"/>
                    </a:lnTo>
                    <a:lnTo>
                      <a:pt x="645" y="102"/>
                    </a:lnTo>
                    <a:lnTo>
                      <a:pt x="647" y="102"/>
                    </a:lnTo>
                    <a:lnTo>
                      <a:pt x="655" y="103"/>
                    </a:lnTo>
                    <a:lnTo>
                      <a:pt x="655" y="103"/>
                    </a:lnTo>
                    <a:lnTo>
                      <a:pt x="662" y="103"/>
                    </a:lnTo>
                    <a:lnTo>
                      <a:pt x="664" y="103"/>
                    </a:lnTo>
                    <a:lnTo>
                      <a:pt x="664" y="103"/>
                    </a:lnTo>
                    <a:lnTo>
                      <a:pt x="666" y="103"/>
                    </a:lnTo>
                    <a:lnTo>
                      <a:pt x="672" y="105"/>
                    </a:lnTo>
                    <a:lnTo>
                      <a:pt x="677" y="105"/>
                    </a:lnTo>
                    <a:lnTo>
                      <a:pt x="683" y="107"/>
                    </a:lnTo>
                    <a:lnTo>
                      <a:pt x="691" y="107"/>
                    </a:lnTo>
                    <a:lnTo>
                      <a:pt x="694" y="107"/>
                    </a:lnTo>
                    <a:lnTo>
                      <a:pt x="703" y="108"/>
                    </a:lnTo>
                    <a:lnTo>
                      <a:pt x="706" y="108"/>
                    </a:lnTo>
                    <a:lnTo>
                      <a:pt x="706" y="108"/>
                    </a:lnTo>
                    <a:lnTo>
                      <a:pt x="708" y="108"/>
                    </a:lnTo>
                    <a:lnTo>
                      <a:pt x="711" y="108"/>
                    </a:lnTo>
                    <a:lnTo>
                      <a:pt x="718" y="110"/>
                    </a:lnTo>
                    <a:lnTo>
                      <a:pt x="720" y="110"/>
                    </a:lnTo>
                    <a:lnTo>
                      <a:pt x="720" y="110"/>
                    </a:lnTo>
                    <a:lnTo>
                      <a:pt x="720" y="110"/>
                    </a:lnTo>
                    <a:lnTo>
                      <a:pt x="723" y="110"/>
                    </a:lnTo>
                    <a:lnTo>
                      <a:pt x="728" y="110"/>
                    </a:lnTo>
                    <a:lnTo>
                      <a:pt x="728" y="110"/>
                    </a:lnTo>
                    <a:lnTo>
                      <a:pt x="742" y="112"/>
                    </a:lnTo>
                    <a:lnTo>
                      <a:pt x="769" y="115"/>
                    </a:lnTo>
                    <a:lnTo>
                      <a:pt x="776" y="115"/>
                    </a:lnTo>
                    <a:lnTo>
                      <a:pt x="808" y="119"/>
                    </a:lnTo>
                    <a:lnTo>
                      <a:pt x="808" y="119"/>
                    </a:lnTo>
                    <a:lnTo>
                      <a:pt x="808" y="122"/>
                    </a:lnTo>
                    <a:lnTo>
                      <a:pt x="808" y="122"/>
                    </a:lnTo>
                    <a:lnTo>
                      <a:pt x="808" y="122"/>
                    </a:lnTo>
                    <a:lnTo>
                      <a:pt x="808" y="122"/>
                    </a:lnTo>
                    <a:lnTo>
                      <a:pt x="808" y="124"/>
                    </a:lnTo>
                    <a:lnTo>
                      <a:pt x="808" y="124"/>
                    </a:lnTo>
                    <a:lnTo>
                      <a:pt x="808" y="124"/>
                    </a:lnTo>
                    <a:lnTo>
                      <a:pt x="808" y="125"/>
                    </a:lnTo>
                    <a:lnTo>
                      <a:pt x="808" y="125"/>
                    </a:lnTo>
                    <a:lnTo>
                      <a:pt x="808" y="127"/>
                    </a:lnTo>
                    <a:lnTo>
                      <a:pt x="808" y="129"/>
                    </a:lnTo>
                    <a:lnTo>
                      <a:pt x="808" y="129"/>
                    </a:lnTo>
                    <a:lnTo>
                      <a:pt x="808" y="132"/>
                    </a:lnTo>
                    <a:lnTo>
                      <a:pt x="808" y="132"/>
                    </a:lnTo>
                    <a:lnTo>
                      <a:pt x="808" y="132"/>
                    </a:lnTo>
                    <a:lnTo>
                      <a:pt x="808" y="132"/>
                    </a:lnTo>
                    <a:lnTo>
                      <a:pt x="808" y="132"/>
                    </a:lnTo>
                    <a:lnTo>
                      <a:pt x="808" y="135"/>
                    </a:lnTo>
                    <a:lnTo>
                      <a:pt x="806" y="141"/>
                    </a:lnTo>
                    <a:lnTo>
                      <a:pt x="806" y="142"/>
                    </a:lnTo>
                    <a:lnTo>
                      <a:pt x="806" y="146"/>
                    </a:lnTo>
                    <a:lnTo>
                      <a:pt x="806" y="146"/>
                    </a:lnTo>
                    <a:lnTo>
                      <a:pt x="806" y="156"/>
                    </a:lnTo>
                    <a:lnTo>
                      <a:pt x="806" y="156"/>
                    </a:lnTo>
                    <a:lnTo>
                      <a:pt x="806" y="156"/>
                    </a:lnTo>
                    <a:lnTo>
                      <a:pt x="806" y="156"/>
                    </a:lnTo>
                    <a:lnTo>
                      <a:pt x="805" y="158"/>
                    </a:lnTo>
                    <a:lnTo>
                      <a:pt x="805" y="158"/>
                    </a:lnTo>
                    <a:lnTo>
                      <a:pt x="805" y="159"/>
                    </a:lnTo>
                    <a:lnTo>
                      <a:pt x="805" y="159"/>
                    </a:lnTo>
                    <a:lnTo>
                      <a:pt x="805" y="159"/>
                    </a:lnTo>
                    <a:lnTo>
                      <a:pt x="805" y="159"/>
                    </a:lnTo>
                    <a:lnTo>
                      <a:pt x="805" y="161"/>
                    </a:lnTo>
                    <a:lnTo>
                      <a:pt x="805" y="163"/>
                    </a:lnTo>
                    <a:lnTo>
                      <a:pt x="805" y="164"/>
                    </a:lnTo>
                    <a:lnTo>
                      <a:pt x="805" y="168"/>
                    </a:lnTo>
                    <a:lnTo>
                      <a:pt x="805" y="169"/>
                    </a:lnTo>
                    <a:lnTo>
                      <a:pt x="805" y="171"/>
                    </a:lnTo>
                    <a:lnTo>
                      <a:pt x="805" y="171"/>
                    </a:lnTo>
                    <a:lnTo>
                      <a:pt x="805" y="171"/>
                    </a:lnTo>
                    <a:lnTo>
                      <a:pt x="805" y="173"/>
                    </a:lnTo>
                    <a:lnTo>
                      <a:pt x="805" y="174"/>
                    </a:lnTo>
                    <a:lnTo>
                      <a:pt x="803" y="178"/>
                    </a:lnTo>
                    <a:lnTo>
                      <a:pt x="803" y="180"/>
                    </a:lnTo>
                    <a:lnTo>
                      <a:pt x="803" y="180"/>
                    </a:lnTo>
                    <a:lnTo>
                      <a:pt x="803" y="180"/>
                    </a:lnTo>
                    <a:lnTo>
                      <a:pt x="803" y="180"/>
                    </a:lnTo>
                    <a:lnTo>
                      <a:pt x="803" y="183"/>
                    </a:lnTo>
                    <a:lnTo>
                      <a:pt x="803" y="185"/>
                    </a:lnTo>
                    <a:lnTo>
                      <a:pt x="803" y="186"/>
                    </a:lnTo>
                    <a:lnTo>
                      <a:pt x="803" y="186"/>
                    </a:lnTo>
                    <a:lnTo>
                      <a:pt x="803" y="186"/>
                    </a:lnTo>
                    <a:lnTo>
                      <a:pt x="803" y="188"/>
                    </a:lnTo>
                    <a:lnTo>
                      <a:pt x="803" y="188"/>
                    </a:lnTo>
                    <a:lnTo>
                      <a:pt x="803" y="191"/>
                    </a:lnTo>
                    <a:lnTo>
                      <a:pt x="801" y="202"/>
                    </a:lnTo>
                    <a:lnTo>
                      <a:pt x="801" y="202"/>
                    </a:lnTo>
                    <a:lnTo>
                      <a:pt x="801" y="203"/>
                    </a:lnTo>
                    <a:lnTo>
                      <a:pt x="801" y="203"/>
                    </a:lnTo>
                    <a:lnTo>
                      <a:pt x="801" y="203"/>
                    </a:lnTo>
                    <a:lnTo>
                      <a:pt x="801" y="208"/>
                    </a:lnTo>
                    <a:lnTo>
                      <a:pt x="801" y="208"/>
                    </a:lnTo>
                    <a:lnTo>
                      <a:pt x="801" y="210"/>
                    </a:lnTo>
                    <a:lnTo>
                      <a:pt x="801" y="212"/>
                    </a:lnTo>
                    <a:lnTo>
                      <a:pt x="799" y="230"/>
                    </a:lnTo>
                    <a:lnTo>
                      <a:pt x="799" y="230"/>
                    </a:lnTo>
                    <a:lnTo>
                      <a:pt x="799" y="234"/>
                    </a:lnTo>
                    <a:lnTo>
                      <a:pt x="799" y="235"/>
                    </a:lnTo>
                    <a:lnTo>
                      <a:pt x="799" y="235"/>
                    </a:lnTo>
                    <a:lnTo>
                      <a:pt x="798" y="242"/>
                    </a:lnTo>
                    <a:lnTo>
                      <a:pt x="798" y="246"/>
                    </a:lnTo>
                    <a:lnTo>
                      <a:pt x="798" y="247"/>
                    </a:lnTo>
                    <a:lnTo>
                      <a:pt x="798" y="252"/>
                    </a:lnTo>
                    <a:lnTo>
                      <a:pt x="798" y="252"/>
                    </a:lnTo>
                    <a:lnTo>
                      <a:pt x="798" y="252"/>
                    </a:lnTo>
                    <a:lnTo>
                      <a:pt x="798" y="259"/>
                    </a:lnTo>
                    <a:lnTo>
                      <a:pt x="798" y="259"/>
                    </a:lnTo>
                    <a:lnTo>
                      <a:pt x="794" y="291"/>
                    </a:lnTo>
                    <a:lnTo>
                      <a:pt x="794" y="293"/>
                    </a:lnTo>
                    <a:lnTo>
                      <a:pt x="794" y="298"/>
                    </a:lnTo>
                    <a:lnTo>
                      <a:pt x="793" y="303"/>
                    </a:lnTo>
                    <a:lnTo>
                      <a:pt x="793" y="305"/>
                    </a:lnTo>
                    <a:lnTo>
                      <a:pt x="793" y="305"/>
                    </a:lnTo>
                    <a:lnTo>
                      <a:pt x="793" y="312"/>
                    </a:lnTo>
                    <a:lnTo>
                      <a:pt x="793" y="312"/>
                    </a:lnTo>
                    <a:lnTo>
                      <a:pt x="793" y="312"/>
                    </a:lnTo>
                    <a:lnTo>
                      <a:pt x="793" y="312"/>
                    </a:lnTo>
                    <a:lnTo>
                      <a:pt x="793" y="312"/>
                    </a:lnTo>
                    <a:lnTo>
                      <a:pt x="793" y="313"/>
                    </a:lnTo>
                    <a:lnTo>
                      <a:pt x="791" y="332"/>
                    </a:lnTo>
                    <a:lnTo>
                      <a:pt x="791" y="334"/>
                    </a:lnTo>
                    <a:lnTo>
                      <a:pt x="791" y="334"/>
                    </a:lnTo>
                    <a:lnTo>
                      <a:pt x="791" y="335"/>
                    </a:lnTo>
                    <a:lnTo>
                      <a:pt x="791" y="335"/>
                    </a:lnTo>
                    <a:lnTo>
                      <a:pt x="791" y="337"/>
                    </a:lnTo>
                    <a:lnTo>
                      <a:pt x="791" y="337"/>
                    </a:lnTo>
                    <a:lnTo>
                      <a:pt x="789" y="339"/>
                    </a:lnTo>
                    <a:lnTo>
                      <a:pt x="789" y="349"/>
                    </a:lnTo>
                    <a:lnTo>
                      <a:pt x="789" y="351"/>
                    </a:lnTo>
                    <a:lnTo>
                      <a:pt x="789" y="351"/>
                    </a:lnTo>
                    <a:lnTo>
                      <a:pt x="788" y="373"/>
                    </a:lnTo>
                    <a:lnTo>
                      <a:pt x="788" y="374"/>
                    </a:lnTo>
                    <a:lnTo>
                      <a:pt x="788" y="374"/>
                    </a:lnTo>
                    <a:lnTo>
                      <a:pt x="788" y="374"/>
                    </a:lnTo>
                    <a:lnTo>
                      <a:pt x="788" y="374"/>
                    </a:lnTo>
                    <a:lnTo>
                      <a:pt x="786" y="383"/>
                    </a:lnTo>
                    <a:lnTo>
                      <a:pt x="786" y="383"/>
                    </a:lnTo>
                    <a:lnTo>
                      <a:pt x="786" y="395"/>
                    </a:lnTo>
                    <a:lnTo>
                      <a:pt x="784" y="417"/>
                    </a:lnTo>
                    <a:lnTo>
                      <a:pt x="782" y="418"/>
                    </a:lnTo>
                    <a:lnTo>
                      <a:pt x="782" y="423"/>
                    </a:lnTo>
                    <a:lnTo>
                      <a:pt x="781" y="456"/>
                    </a:lnTo>
                    <a:lnTo>
                      <a:pt x="779" y="461"/>
                    </a:lnTo>
                    <a:lnTo>
                      <a:pt x="779" y="468"/>
                    </a:lnTo>
                    <a:lnTo>
                      <a:pt x="779" y="468"/>
                    </a:lnTo>
                    <a:lnTo>
                      <a:pt x="779" y="469"/>
                    </a:lnTo>
                    <a:lnTo>
                      <a:pt x="779" y="469"/>
                    </a:lnTo>
                    <a:lnTo>
                      <a:pt x="776" y="505"/>
                    </a:lnTo>
                    <a:lnTo>
                      <a:pt x="776" y="505"/>
                    </a:lnTo>
                    <a:lnTo>
                      <a:pt x="776" y="506"/>
                    </a:lnTo>
                    <a:lnTo>
                      <a:pt x="776" y="512"/>
                    </a:lnTo>
                    <a:lnTo>
                      <a:pt x="776" y="512"/>
                    </a:lnTo>
                    <a:lnTo>
                      <a:pt x="776" y="512"/>
                    </a:lnTo>
                    <a:lnTo>
                      <a:pt x="774" y="523"/>
                    </a:lnTo>
                    <a:lnTo>
                      <a:pt x="774" y="525"/>
                    </a:lnTo>
                    <a:lnTo>
                      <a:pt x="774" y="528"/>
                    </a:lnTo>
                    <a:lnTo>
                      <a:pt x="774" y="530"/>
                    </a:lnTo>
                    <a:lnTo>
                      <a:pt x="772" y="544"/>
                    </a:lnTo>
                    <a:lnTo>
                      <a:pt x="771" y="567"/>
                    </a:lnTo>
                    <a:lnTo>
                      <a:pt x="769" y="567"/>
                    </a:lnTo>
                    <a:lnTo>
                      <a:pt x="740" y="564"/>
                    </a:lnTo>
                    <a:lnTo>
                      <a:pt x="740" y="564"/>
                    </a:lnTo>
                    <a:lnTo>
                      <a:pt x="727" y="564"/>
                    </a:lnTo>
                    <a:lnTo>
                      <a:pt x="727" y="564"/>
                    </a:lnTo>
                    <a:lnTo>
                      <a:pt x="720" y="562"/>
                    </a:lnTo>
                    <a:lnTo>
                      <a:pt x="720" y="562"/>
                    </a:lnTo>
                    <a:lnTo>
                      <a:pt x="701" y="561"/>
                    </a:lnTo>
                    <a:lnTo>
                      <a:pt x="701" y="561"/>
                    </a:lnTo>
                    <a:lnTo>
                      <a:pt x="701" y="561"/>
                    </a:lnTo>
                    <a:lnTo>
                      <a:pt x="701" y="561"/>
                    </a:lnTo>
                    <a:lnTo>
                      <a:pt x="698" y="561"/>
                    </a:lnTo>
                    <a:lnTo>
                      <a:pt x="644" y="556"/>
                    </a:lnTo>
                    <a:lnTo>
                      <a:pt x="639" y="556"/>
                    </a:lnTo>
                    <a:lnTo>
                      <a:pt x="637" y="556"/>
                    </a:lnTo>
                    <a:lnTo>
                      <a:pt x="630" y="554"/>
                    </a:lnTo>
                    <a:lnTo>
                      <a:pt x="615" y="552"/>
                    </a:lnTo>
                    <a:lnTo>
                      <a:pt x="571" y="547"/>
                    </a:lnTo>
                    <a:lnTo>
                      <a:pt x="569" y="547"/>
                    </a:lnTo>
                    <a:lnTo>
                      <a:pt x="557" y="545"/>
                    </a:lnTo>
                    <a:lnTo>
                      <a:pt x="552" y="545"/>
                    </a:lnTo>
                    <a:lnTo>
                      <a:pt x="520" y="540"/>
                    </a:lnTo>
                    <a:lnTo>
                      <a:pt x="520" y="540"/>
                    </a:lnTo>
                    <a:lnTo>
                      <a:pt x="498" y="539"/>
                    </a:lnTo>
                    <a:lnTo>
                      <a:pt x="483" y="537"/>
                    </a:lnTo>
                    <a:lnTo>
                      <a:pt x="474" y="535"/>
                    </a:lnTo>
                    <a:lnTo>
                      <a:pt x="452" y="532"/>
                    </a:lnTo>
                    <a:lnTo>
                      <a:pt x="450" y="532"/>
                    </a:lnTo>
                    <a:lnTo>
                      <a:pt x="449" y="532"/>
                    </a:lnTo>
                    <a:lnTo>
                      <a:pt x="417" y="528"/>
                    </a:lnTo>
                    <a:lnTo>
                      <a:pt x="417" y="528"/>
                    </a:lnTo>
                    <a:lnTo>
                      <a:pt x="415" y="527"/>
                    </a:lnTo>
                    <a:lnTo>
                      <a:pt x="403" y="525"/>
                    </a:lnTo>
                    <a:lnTo>
                      <a:pt x="403" y="525"/>
                    </a:lnTo>
                    <a:lnTo>
                      <a:pt x="366" y="520"/>
                    </a:lnTo>
                    <a:lnTo>
                      <a:pt x="351" y="518"/>
                    </a:lnTo>
                    <a:lnTo>
                      <a:pt x="349" y="518"/>
                    </a:lnTo>
                    <a:lnTo>
                      <a:pt x="344" y="517"/>
                    </a:lnTo>
                    <a:lnTo>
                      <a:pt x="335" y="517"/>
                    </a:lnTo>
                    <a:lnTo>
                      <a:pt x="313" y="513"/>
                    </a:lnTo>
                    <a:lnTo>
                      <a:pt x="313" y="513"/>
                    </a:lnTo>
                    <a:lnTo>
                      <a:pt x="301" y="512"/>
                    </a:lnTo>
                    <a:lnTo>
                      <a:pt x="298" y="510"/>
                    </a:lnTo>
                    <a:lnTo>
                      <a:pt x="290" y="508"/>
                    </a:lnTo>
                    <a:lnTo>
                      <a:pt x="278" y="506"/>
                    </a:lnTo>
                    <a:lnTo>
                      <a:pt x="276" y="515"/>
                    </a:lnTo>
                    <a:lnTo>
                      <a:pt x="276" y="515"/>
                    </a:lnTo>
                    <a:lnTo>
                      <a:pt x="274" y="522"/>
                    </a:lnTo>
                    <a:lnTo>
                      <a:pt x="271" y="544"/>
                    </a:lnTo>
                    <a:lnTo>
                      <a:pt x="271" y="549"/>
                    </a:lnTo>
                    <a:lnTo>
                      <a:pt x="269" y="566"/>
                    </a:lnTo>
                    <a:lnTo>
                      <a:pt x="264" y="564"/>
                    </a:lnTo>
                    <a:lnTo>
                      <a:pt x="264" y="562"/>
                    </a:lnTo>
                    <a:lnTo>
                      <a:pt x="262" y="562"/>
                    </a:lnTo>
                    <a:lnTo>
                      <a:pt x="262" y="561"/>
                    </a:lnTo>
                    <a:lnTo>
                      <a:pt x="259" y="547"/>
                    </a:lnTo>
                    <a:lnTo>
                      <a:pt x="254" y="535"/>
                    </a:lnTo>
                    <a:lnTo>
                      <a:pt x="251" y="530"/>
                    </a:lnTo>
                    <a:lnTo>
                      <a:pt x="249" y="530"/>
                    </a:lnTo>
                    <a:lnTo>
                      <a:pt x="242" y="535"/>
                    </a:lnTo>
                    <a:lnTo>
                      <a:pt x="242" y="535"/>
                    </a:lnTo>
                    <a:lnTo>
                      <a:pt x="239" y="542"/>
                    </a:lnTo>
                    <a:lnTo>
                      <a:pt x="237" y="545"/>
                    </a:lnTo>
                    <a:lnTo>
                      <a:pt x="230" y="551"/>
                    </a:lnTo>
                    <a:lnTo>
                      <a:pt x="230" y="551"/>
                    </a:lnTo>
                    <a:lnTo>
                      <a:pt x="229" y="551"/>
                    </a:lnTo>
                    <a:lnTo>
                      <a:pt x="223" y="549"/>
                    </a:lnTo>
                    <a:lnTo>
                      <a:pt x="222" y="551"/>
                    </a:lnTo>
                    <a:lnTo>
                      <a:pt x="217" y="552"/>
                    </a:lnTo>
                    <a:lnTo>
                      <a:pt x="213" y="551"/>
                    </a:lnTo>
                    <a:lnTo>
                      <a:pt x="213" y="549"/>
                    </a:lnTo>
                    <a:lnTo>
                      <a:pt x="212" y="545"/>
                    </a:lnTo>
                    <a:lnTo>
                      <a:pt x="207" y="545"/>
                    </a:lnTo>
                    <a:lnTo>
                      <a:pt x="196" y="547"/>
                    </a:lnTo>
                    <a:lnTo>
                      <a:pt x="190" y="545"/>
                    </a:lnTo>
                    <a:lnTo>
                      <a:pt x="188" y="544"/>
                    </a:lnTo>
                    <a:lnTo>
                      <a:pt x="186" y="544"/>
                    </a:lnTo>
                    <a:lnTo>
                      <a:pt x="186" y="542"/>
                    </a:lnTo>
                    <a:lnTo>
                      <a:pt x="186" y="542"/>
                    </a:lnTo>
                    <a:lnTo>
                      <a:pt x="185" y="542"/>
                    </a:lnTo>
                    <a:lnTo>
                      <a:pt x="185" y="542"/>
                    </a:lnTo>
                    <a:lnTo>
                      <a:pt x="183" y="542"/>
                    </a:lnTo>
                    <a:lnTo>
                      <a:pt x="179" y="544"/>
                    </a:lnTo>
                    <a:lnTo>
                      <a:pt x="178" y="545"/>
                    </a:lnTo>
                    <a:lnTo>
                      <a:pt x="176" y="549"/>
                    </a:lnTo>
                    <a:lnTo>
                      <a:pt x="176" y="549"/>
                    </a:lnTo>
                    <a:lnTo>
                      <a:pt x="176" y="551"/>
                    </a:lnTo>
                    <a:lnTo>
                      <a:pt x="174" y="552"/>
                    </a:lnTo>
                    <a:lnTo>
                      <a:pt x="173" y="551"/>
                    </a:lnTo>
                    <a:lnTo>
                      <a:pt x="168" y="549"/>
                    </a:lnTo>
                    <a:lnTo>
                      <a:pt x="163" y="547"/>
                    </a:lnTo>
                    <a:lnTo>
                      <a:pt x="154" y="544"/>
                    </a:lnTo>
                    <a:lnTo>
                      <a:pt x="151" y="542"/>
                    </a:lnTo>
                    <a:lnTo>
                      <a:pt x="147" y="544"/>
                    </a:lnTo>
                    <a:lnTo>
                      <a:pt x="144" y="547"/>
                    </a:lnTo>
                    <a:lnTo>
                      <a:pt x="142" y="549"/>
                    </a:lnTo>
                    <a:lnTo>
                      <a:pt x="142" y="551"/>
                    </a:lnTo>
                    <a:lnTo>
                      <a:pt x="142" y="552"/>
                    </a:lnTo>
                    <a:lnTo>
                      <a:pt x="142" y="554"/>
                    </a:lnTo>
                    <a:lnTo>
                      <a:pt x="140" y="554"/>
                    </a:lnTo>
                    <a:lnTo>
                      <a:pt x="140" y="554"/>
                    </a:lnTo>
                    <a:lnTo>
                      <a:pt x="139" y="556"/>
                    </a:lnTo>
                    <a:lnTo>
                      <a:pt x="137" y="556"/>
                    </a:lnTo>
                    <a:lnTo>
                      <a:pt x="132" y="547"/>
                    </a:lnTo>
                    <a:lnTo>
                      <a:pt x="130" y="545"/>
                    </a:lnTo>
                    <a:lnTo>
                      <a:pt x="130" y="539"/>
                    </a:lnTo>
                    <a:lnTo>
                      <a:pt x="130" y="525"/>
                    </a:lnTo>
                    <a:lnTo>
                      <a:pt x="130" y="525"/>
                    </a:lnTo>
                    <a:lnTo>
                      <a:pt x="130" y="525"/>
                    </a:lnTo>
                    <a:lnTo>
                      <a:pt x="130" y="523"/>
                    </a:lnTo>
                    <a:lnTo>
                      <a:pt x="129" y="513"/>
                    </a:lnTo>
                    <a:lnTo>
                      <a:pt x="127" y="508"/>
                    </a:lnTo>
                    <a:lnTo>
                      <a:pt x="127" y="506"/>
                    </a:lnTo>
                    <a:lnTo>
                      <a:pt x="124" y="503"/>
                    </a:lnTo>
                    <a:lnTo>
                      <a:pt x="120" y="500"/>
                    </a:lnTo>
                    <a:lnTo>
                      <a:pt x="118" y="501"/>
                    </a:lnTo>
                    <a:lnTo>
                      <a:pt x="115" y="503"/>
                    </a:lnTo>
                    <a:lnTo>
                      <a:pt x="113" y="503"/>
                    </a:lnTo>
                    <a:lnTo>
                      <a:pt x="113" y="503"/>
                    </a:lnTo>
                    <a:lnTo>
                      <a:pt x="107" y="493"/>
                    </a:lnTo>
                    <a:lnTo>
                      <a:pt x="107" y="490"/>
                    </a:lnTo>
                    <a:lnTo>
                      <a:pt x="105" y="484"/>
                    </a:lnTo>
                    <a:lnTo>
                      <a:pt x="107" y="483"/>
                    </a:lnTo>
                    <a:lnTo>
                      <a:pt x="107" y="483"/>
                    </a:lnTo>
                    <a:lnTo>
                      <a:pt x="108" y="483"/>
                    </a:lnTo>
                    <a:lnTo>
                      <a:pt x="110" y="481"/>
                    </a:lnTo>
                    <a:lnTo>
                      <a:pt x="110" y="481"/>
                    </a:lnTo>
                    <a:lnTo>
                      <a:pt x="112" y="476"/>
                    </a:lnTo>
                    <a:lnTo>
                      <a:pt x="112" y="473"/>
                    </a:lnTo>
                    <a:lnTo>
                      <a:pt x="110" y="471"/>
                    </a:lnTo>
                    <a:lnTo>
                      <a:pt x="110" y="471"/>
                    </a:lnTo>
                    <a:lnTo>
                      <a:pt x="108" y="471"/>
                    </a:lnTo>
                    <a:lnTo>
                      <a:pt x="105" y="462"/>
                    </a:lnTo>
                    <a:lnTo>
                      <a:pt x="105" y="461"/>
                    </a:lnTo>
                    <a:lnTo>
                      <a:pt x="105" y="461"/>
                    </a:lnTo>
                    <a:lnTo>
                      <a:pt x="105" y="461"/>
                    </a:lnTo>
                    <a:lnTo>
                      <a:pt x="103" y="456"/>
                    </a:lnTo>
                    <a:lnTo>
                      <a:pt x="102" y="449"/>
                    </a:lnTo>
                    <a:lnTo>
                      <a:pt x="100" y="447"/>
                    </a:lnTo>
                    <a:lnTo>
                      <a:pt x="96" y="437"/>
                    </a:lnTo>
                    <a:lnTo>
                      <a:pt x="96" y="429"/>
                    </a:lnTo>
                    <a:lnTo>
                      <a:pt x="98" y="422"/>
                    </a:lnTo>
                    <a:lnTo>
                      <a:pt x="98" y="420"/>
                    </a:lnTo>
                    <a:lnTo>
                      <a:pt x="98" y="417"/>
                    </a:lnTo>
                    <a:lnTo>
                      <a:pt x="98" y="415"/>
                    </a:lnTo>
                    <a:lnTo>
                      <a:pt x="96" y="415"/>
                    </a:lnTo>
                    <a:lnTo>
                      <a:pt x="96" y="412"/>
                    </a:lnTo>
                    <a:lnTo>
                      <a:pt x="98" y="410"/>
                    </a:lnTo>
                    <a:lnTo>
                      <a:pt x="98" y="408"/>
                    </a:lnTo>
                    <a:lnTo>
                      <a:pt x="98" y="407"/>
                    </a:lnTo>
                    <a:lnTo>
                      <a:pt x="96" y="405"/>
                    </a:lnTo>
                    <a:lnTo>
                      <a:pt x="93" y="401"/>
                    </a:lnTo>
                    <a:lnTo>
                      <a:pt x="91" y="396"/>
                    </a:lnTo>
                    <a:lnTo>
                      <a:pt x="91" y="395"/>
                    </a:lnTo>
                    <a:lnTo>
                      <a:pt x="90" y="393"/>
                    </a:lnTo>
                    <a:lnTo>
                      <a:pt x="88" y="393"/>
                    </a:lnTo>
                    <a:lnTo>
                      <a:pt x="86" y="393"/>
                    </a:lnTo>
                    <a:lnTo>
                      <a:pt x="85" y="393"/>
                    </a:lnTo>
                    <a:lnTo>
                      <a:pt x="85" y="395"/>
                    </a:lnTo>
                    <a:lnTo>
                      <a:pt x="83" y="398"/>
                    </a:lnTo>
                    <a:lnTo>
                      <a:pt x="74" y="407"/>
                    </a:lnTo>
                    <a:lnTo>
                      <a:pt x="71" y="408"/>
                    </a:lnTo>
                    <a:lnTo>
                      <a:pt x="66" y="407"/>
                    </a:lnTo>
                    <a:lnTo>
                      <a:pt x="61" y="415"/>
                    </a:lnTo>
                    <a:lnTo>
                      <a:pt x="57" y="413"/>
                    </a:lnTo>
                    <a:lnTo>
                      <a:pt x="57" y="412"/>
                    </a:lnTo>
                    <a:lnTo>
                      <a:pt x="52" y="403"/>
                    </a:lnTo>
                    <a:lnTo>
                      <a:pt x="51" y="401"/>
                    </a:lnTo>
                    <a:lnTo>
                      <a:pt x="49" y="401"/>
                    </a:lnTo>
                    <a:lnTo>
                      <a:pt x="46" y="401"/>
                    </a:lnTo>
                    <a:lnTo>
                      <a:pt x="46" y="401"/>
                    </a:lnTo>
                    <a:lnTo>
                      <a:pt x="46" y="400"/>
                    </a:lnTo>
                    <a:lnTo>
                      <a:pt x="47" y="393"/>
                    </a:lnTo>
                    <a:lnTo>
                      <a:pt x="47" y="393"/>
                    </a:lnTo>
                    <a:lnTo>
                      <a:pt x="47" y="391"/>
                    </a:lnTo>
                    <a:lnTo>
                      <a:pt x="47" y="393"/>
                    </a:lnTo>
                    <a:lnTo>
                      <a:pt x="49" y="393"/>
                    </a:lnTo>
                    <a:lnTo>
                      <a:pt x="51" y="391"/>
                    </a:lnTo>
                    <a:lnTo>
                      <a:pt x="52" y="390"/>
                    </a:lnTo>
                    <a:lnTo>
                      <a:pt x="52" y="386"/>
                    </a:lnTo>
                    <a:lnTo>
                      <a:pt x="52" y="385"/>
                    </a:lnTo>
                    <a:lnTo>
                      <a:pt x="52" y="385"/>
                    </a:lnTo>
                    <a:lnTo>
                      <a:pt x="51" y="383"/>
                    </a:lnTo>
                    <a:lnTo>
                      <a:pt x="51" y="381"/>
                    </a:lnTo>
                    <a:lnTo>
                      <a:pt x="49" y="378"/>
                    </a:lnTo>
                    <a:lnTo>
                      <a:pt x="54" y="371"/>
                    </a:lnTo>
                    <a:lnTo>
                      <a:pt x="56" y="371"/>
                    </a:lnTo>
                    <a:lnTo>
                      <a:pt x="56" y="369"/>
                    </a:lnTo>
                    <a:lnTo>
                      <a:pt x="59" y="369"/>
                    </a:lnTo>
                    <a:lnTo>
                      <a:pt x="64" y="366"/>
                    </a:lnTo>
                    <a:lnTo>
                      <a:pt x="64" y="359"/>
                    </a:lnTo>
                    <a:lnTo>
                      <a:pt x="64" y="357"/>
                    </a:lnTo>
                    <a:lnTo>
                      <a:pt x="64" y="356"/>
                    </a:lnTo>
                    <a:lnTo>
                      <a:pt x="61" y="354"/>
                    </a:lnTo>
                    <a:lnTo>
                      <a:pt x="61" y="352"/>
                    </a:lnTo>
                    <a:lnTo>
                      <a:pt x="61" y="351"/>
                    </a:lnTo>
                    <a:lnTo>
                      <a:pt x="61" y="349"/>
                    </a:lnTo>
                    <a:lnTo>
                      <a:pt x="61" y="349"/>
                    </a:lnTo>
                    <a:lnTo>
                      <a:pt x="63" y="347"/>
                    </a:lnTo>
                    <a:lnTo>
                      <a:pt x="63" y="344"/>
                    </a:lnTo>
                    <a:lnTo>
                      <a:pt x="64" y="342"/>
                    </a:lnTo>
                    <a:lnTo>
                      <a:pt x="63" y="340"/>
                    </a:lnTo>
                    <a:lnTo>
                      <a:pt x="63" y="339"/>
                    </a:lnTo>
                    <a:lnTo>
                      <a:pt x="64" y="335"/>
                    </a:lnTo>
                    <a:lnTo>
                      <a:pt x="71" y="322"/>
                    </a:lnTo>
                    <a:lnTo>
                      <a:pt x="76" y="307"/>
                    </a:lnTo>
                    <a:lnTo>
                      <a:pt x="78" y="303"/>
                    </a:lnTo>
                    <a:lnTo>
                      <a:pt x="81" y="296"/>
                    </a:lnTo>
                    <a:lnTo>
                      <a:pt x="85" y="288"/>
                    </a:lnTo>
                    <a:lnTo>
                      <a:pt x="85" y="286"/>
                    </a:lnTo>
                    <a:lnTo>
                      <a:pt x="85" y="285"/>
                    </a:lnTo>
                    <a:lnTo>
                      <a:pt x="85" y="285"/>
                    </a:lnTo>
                    <a:lnTo>
                      <a:pt x="83" y="283"/>
                    </a:lnTo>
                    <a:lnTo>
                      <a:pt x="83" y="283"/>
                    </a:lnTo>
                    <a:lnTo>
                      <a:pt x="78" y="283"/>
                    </a:lnTo>
                    <a:lnTo>
                      <a:pt x="76" y="283"/>
                    </a:lnTo>
                    <a:lnTo>
                      <a:pt x="76" y="283"/>
                    </a:lnTo>
                    <a:lnTo>
                      <a:pt x="74" y="283"/>
                    </a:lnTo>
                    <a:lnTo>
                      <a:pt x="66" y="281"/>
                    </a:lnTo>
                    <a:lnTo>
                      <a:pt x="66" y="281"/>
                    </a:lnTo>
                    <a:lnTo>
                      <a:pt x="66" y="281"/>
                    </a:lnTo>
                    <a:lnTo>
                      <a:pt x="64" y="278"/>
                    </a:lnTo>
                    <a:lnTo>
                      <a:pt x="64" y="276"/>
                    </a:lnTo>
                    <a:lnTo>
                      <a:pt x="64" y="276"/>
                    </a:lnTo>
                    <a:lnTo>
                      <a:pt x="64" y="276"/>
                    </a:lnTo>
                    <a:lnTo>
                      <a:pt x="64" y="274"/>
                    </a:lnTo>
                    <a:lnTo>
                      <a:pt x="64" y="273"/>
                    </a:lnTo>
                    <a:lnTo>
                      <a:pt x="64" y="273"/>
                    </a:lnTo>
                    <a:lnTo>
                      <a:pt x="64" y="271"/>
                    </a:lnTo>
                    <a:lnTo>
                      <a:pt x="63" y="271"/>
                    </a:lnTo>
                    <a:lnTo>
                      <a:pt x="63" y="271"/>
                    </a:lnTo>
                    <a:lnTo>
                      <a:pt x="59" y="271"/>
                    </a:lnTo>
                    <a:lnTo>
                      <a:pt x="59" y="271"/>
                    </a:lnTo>
                    <a:lnTo>
                      <a:pt x="57" y="268"/>
                    </a:lnTo>
                    <a:lnTo>
                      <a:pt x="54" y="263"/>
                    </a:lnTo>
                    <a:lnTo>
                      <a:pt x="52" y="259"/>
                    </a:lnTo>
                    <a:lnTo>
                      <a:pt x="51" y="259"/>
                    </a:lnTo>
                    <a:lnTo>
                      <a:pt x="49" y="256"/>
                    </a:lnTo>
                    <a:lnTo>
                      <a:pt x="49" y="254"/>
                    </a:lnTo>
                    <a:lnTo>
                      <a:pt x="49" y="251"/>
                    </a:lnTo>
                    <a:lnTo>
                      <a:pt x="49" y="247"/>
                    </a:lnTo>
                    <a:lnTo>
                      <a:pt x="47" y="244"/>
                    </a:lnTo>
                    <a:lnTo>
                      <a:pt x="42" y="234"/>
                    </a:lnTo>
                    <a:lnTo>
                      <a:pt x="42" y="229"/>
                    </a:lnTo>
                    <a:lnTo>
                      <a:pt x="37" y="218"/>
                    </a:lnTo>
                    <a:lnTo>
                      <a:pt x="37" y="217"/>
                    </a:lnTo>
                    <a:lnTo>
                      <a:pt x="34" y="212"/>
                    </a:lnTo>
                    <a:lnTo>
                      <a:pt x="32" y="208"/>
                    </a:lnTo>
                    <a:lnTo>
                      <a:pt x="32" y="207"/>
                    </a:lnTo>
                    <a:lnTo>
                      <a:pt x="32" y="203"/>
                    </a:lnTo>
                    <a:lnTo>
                      <a:pt x="30" y="202"/>
                    </a:lnTo>
                    <a:lnTo>
                      <a:pt x="25" y="200"/>
                    </a:lnTo>
                    <a:lnTo>
                      <a:pt x="22" y="198"/>
                    </a:lnTo>
                    <a:lnTo>
                      <a:pt x="19" y="195"/>
                    </a:lnTo>
                    <a:lnTo>
                      <a:pt x="19" y="191"/>
                    </a:lnTo>
                    <a:lnTo>
                      <a:pt x="19" y="190"/>
                    </a:lnTo>
                    <a:lnTo>
                      <a:pt x="17" y="188"/>
                    </a:lnTo>
                    <a:lnTo>
                      <a:pt x="12" y="183"/>
                    </a:lnTo>
                    <a:lnTo>
                      <a:pt x="10" y="180"/>
                    </a:lnTo>
                    <a:lnTo>
                      <a:pt x="8" y="180"/>
                    </a:lnTo>
                    <a:lnTo>
                      <a:pt x="8" y="176"/>
                    </a:lnTo>
                    <a:lnTo>
                      <a:pt x="10" y="174"/>
                    </a:lnTo>
                    <a:lnTo>
                      <a:pt x="12" y="173"/>
                    </a:lnTo>
                    <a:lnTo>
                      <a:pt x="10" y="168"/>
                    </a:lnTo>
                    <a:lnTo>
                      <a:pt x="10" y="166"/>
                    </a:lnTo>
                    <a:lnTo>
                      <a:pt x="12" y="164"/>
                    </a:lnTo>
                    <a:lnTo>
                      <a:pt x="12" y="163"/>
                    </a:lnTo>
                    <a:lnTo>
                      <a:pt x="13" y="161"/>
                    </a:lnTo>
                    <a:lnTo>
                      <a:pt x="15" y="156"/>
                    </a:lnTo>
                    <a:lnTo>
                      <a:pt x="15" y="149"/>
                    </a:lnTo>
                    <a:lnTo>
                      <a:pt x="15" y="147"/>
                    </a:lnTo>
                    <a:lnTo>
                      <a:pt x="7" y="129"/>
                    </a:lnTo>
                    <a:lnTo>
                      <a:pt x="2" y="117"/>
                    </a:lnTo>
                    <a:lnTo>
                      <a:pt x="0" y="113"/>
                    </a:lnTo>
                    <a:lnTo>
                      <a:pt x="0" y="113"/>
                    </a:lnTo>
                    <a:lnTo>
                      <a:pt x="2" y="103"/>
                    </a:lnTo>
                    <a:lnTo>
                      <a:pt x="2" y="103"/>
                    </a:lnTo>
                    <a:lnTo>
                      <a:pt x="3" y="103"/>
                    </a:lnTo>
                    <a:lnTo>
                      <a:pt x="3" y="102"/>
                    </a:lnTo>
                    <a:lnTo>
                      <a:pt x="5" y="86"/>
                    </a:lnTo>
                    <a:lnTo>
                      <a:pt x="12" y="56"/>
                    </a:lnTo>
                    <a:lnTo>
                      <a:pt x="24" y="5"/>
                    </a:lnTo>
                    <a:lnTo>
                      <a:pt x="24" y="5"/>
                    </a:lnTo>
                    <a:lnTo>
                      <a:pt x="24" y="0"/>
                    </a:lnTo>
                    <a:lnTo>
                      <a:pt x="76" y="12"/>
                    </a:lnTo>
                    <a:lnTo>
                      <a:pt x="110" y="19"/>
                    </a:lnTo>
                    <a:lnTo>
                      <a:pt x="113" y="19"/>
                    </a:lnTo>
                    <a:lnTo>
                      <a:pt x="113" y="19"/>
                    </a:lnTo>
                    <a:lnTo>
                      <a:pt x="129" y="2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Freeform 325"/>
              <p:cNvSpPr>
                <a:spLocks/>
              </p:cNvSpPr>
              <p:nvPr/>
            </p:nvSpPr>
            <p:spPr bwMode="auto">
              <a:xfrm>
                <a:off x="4111626" y="914400"/>
                <a:ext cx="1282700" cy="900113"/>
              </a:xfrm>
              <a:custGeom>
                <a:avLst/>
                <a:gdLst>
                  <a:gd name="T0" fmla="*/ 215 w 808"/>
                  <a:gd name="T1" fmla="*/ 39 h 567"/>
                  <a:gd name="T2" fmla="*/ 296 w 808"/>
                  <a:gd name="T3" fmla="*/ 52 h 567"/>
                  <a:gd name="T4" fmla="*/ 403 w 808"/>
                  <a:gd name="T5" fmla="*/ 69 h 567"/>
                  <a:gd name="T6" fmla="*/ 479 w 808"/>
                  <a:gd name="T7" fmla="*/ 81 h 567"/>
                  <a:gd name="T8" fmla="*/ 640 w 808"/>
                  <a:gd name="T9" fmla="*/ 102 h 567"/>
                  <a:gd name="T10" fmla="*/ 666 w 808"/>
                  <a:gd name="T11" fmla="*/ 103 h 567"/>
                  <a:gd name="T12" fmla="*/ 706 w 808"/>
                  <a:gd name="T13" fmla="*/ 108 h 567"/>
                  <a:gd name="T14" fmla="*/ 728 w 808"/>
                  <a:gd name="T15" fmla="*/ 110 h 567"/>
                  <a:gd name="T16" fmla="*/ 808 w 808"/>
                  <a:gd name="T17" fmla="*/ 122 h 567"/>
                  <a:gd name="T18" fmla="*/ 808 w 808"/>
                  <a:gd name="T19" fmla="*/ 127 h 567"/>
                  <a:gd name="T20" fmla="*/ 808 w 808"/>
                  <a:gd name="T21" fmla="*/ 135 h 567"/>
                  <a:gd name="T22" fmla="*/ 806 w 808"/>
                  <a:gd name="T23" fmla="*/ 156 h 567"/>
                  <a:gd name="T24" fmla="*/ 805 w 808"/>
                  <a:gd name="T25" fmla="*/ 163 h 567"/>
                  <a:gd name="T26" fmla="*/ 805 w 808"/>
                  <a:gd name="T27" fmla="*/ 174 h 567"/>
                  <a:gd name="T28" fmla="*/ 803 w 808"/>
                  <a:gd name="T29" fmla="*/ 186 h 567"/>
                  <a:gd name="T30" fmla="*/ 801 w 808"/>
                  <a:gd name="T31" fmla="*/ 203 h 567"/>
                  <a:gd name="T32" fmla="*/ 799 w 808"/>
                  <a:gd name="T33" fmla="*/ 230 h 567"/>
                  <a:gd name="T34" fmla="*/ 798 w 808"/>
                  <a:gd name="T35" fmla="*/ 252 h 567"/>
                  <a:gd name="T36" fmla="*/ 793 w 808"/>
                  <a:gd name="T37" fmla="*/ 305 h 567"/>
                  <a:gd name="T38" fmla="*/ 791 w 808"/>
                  <a:gd name="T39" fmla="*/ 332 h 567"/>
                  <a:gd name="T40" fmla="*/ 789 w 808"/>
                  <a:gd name="T41" fmla="*/ 349 h 567"/>
                  <a:gd name="T42" fmla="*/ 786 w 808"/>
                  <a:gd name="T43" fmla="*/ 383 h 567"/>
                  <a:gd name="T44" fmla="*/ 779 w 808"/>
                  <a:gd name="T45" fmla="*/ 468 h 567"/>
                  <a:gd name="T46" fmla="*/ 776 w 808"/>
                  <a:gd name="T47" fmla="*/ 512 h 567"/>
                  <a:gd name="T48" fmla="*/ 769 w 808"/>
                  <a:gd name="T49" fmla="*/ 567 h 567"/>
                  <a:gd name="T50" fmla="*/ 701 w 808"/>
                  <a:gd name="T51" fmla="*/ 561 h 567"/>
                  <a:gd name="T52" fmla="*/ 615 w 808"/>
                  <a:gd name="T53" fmla="*/ 552 h 567"/>
                  <a:gd name="T54" fmla="*/ 483 w 808"/>
                  <a:gd name="T55" fmla="*/ 537 h 567"/>
                  <a:gd name="T56" fmla="*/ 403 w 808"/>
                  <a:gd name="T57" fmla="*/ 525 h 567"/>
                  <a:gd name="T58" fmla="*/ 313 w 808"/>
                  <a:gd name="T59" fmla="*/ 513 h 567"/>
                  <a:gd name="T60" fmla="*/ 271 w 808"/>
                  <a:gd name="T61" fmla="*/ 544 h 567"/>
                  <a:gd name="T62" fmla="*/ 254 w 808"/>
                  <a:gd name="T63" fmla="*/ 535 h 567"/>
                  <a:gd name="T64" fmla="*/ 230 w 808"/>
                  <a:gd name="T65" fmla="*/ 551 h 567"/>
                  <a:gd name="T66" fmla="*/ 207 w 808"/>
                  <a:gd name="T67" fmla="*/ 545 h 567"/>
                  <a:gd name="T68" fmla="*/ 185 w 808"/>
                  <a:gd name="T69" fmla="*/ 542 h 567"/>
                  <a:gd name="T70" fmla="*/ 173 w 808"/>
                  <a:gd name="T71" fmla="*/ 551 h 567"/>
                  <a:gd name="T72" fmla="*/ 142 w 808"/>
                  <a:gd name="T73" fmla="*/ 551 h 567"/>
                  <a:gd name="T74" fmla="*/ 130 w 808"/>
                  <a:gd name="T75" fmla="*/ 545 h 567"/>
                  <a:gd name="T76" fmla="*/ 127 w 808"/>
                  <a:gd name="T77" fmla="*/ 506 h 567"/>
                  <a:gd name="T78" fmla="*/ 107 w 808"/>
                  <a:gd name="T79" fmla="*/ 490 h 567"/>
                  <a:gd name="T80" fmla="*/ 112 w 808"/>
                  <a:gd name="T81" fmla="*/ 473 h 567"/>
                  <a:gd name="T82" fmla="*/ 103 w 808"/>
                  <a:gd name="T83" fmla="*/ 456 h 567"/>
                  <a:gd name="T84" fmla="*/ 98 w 808"/>
                  <a:gd name="T85" fmla="*/ 415 h 567"/>
                  <a:gd name="T86" fmla="*/ 91 w 808"/>
                  <a:gd name="T87" fmla="*/ 396 h 567"/>
                  <a:gd name="T88" fmla="*/ 74 w 808"/>
                  <a:gd name="T89" fmla="*/ 407 h 567"/>
                  <a:gd name="T90" fmla="*/ 49 w 808"/>
                  <a:gd name="T91" fmla="*/ 401 h 567"/>
                  <a:gd name="T92" fmla="*/ 49 w 808"/>
                  <a:gd name="T93" fmla="*/ 393 h 567"/>
                  <a:gd name="T94" fmla="*/ 49 w 808"/>
                  <a:gd name="T95" fmla="*/ 378 h 567"/>
                  <a:gd name="T96" fmla="*/ 64 w 808"/>
                  <a:gd name="T97" fmla="*/ 356 h 567"/>
                  <a:gd name="T98" fmla="*/ 64 w 808"/>
                  <a:gd name="T99" fmla="*/ 342 h 567"/>
                  <a:gd name="T100" fmla="*/ 85 w 808"/>
                  <a:gd name="T101" fmla="*/ 288 h 567"/>
                  <a:gd name="T102" fmla="*/ 76 w 808"/>
                  <a:gd name="T103" fmla="*/ 283 h 567"/>
                  <a:gd name="T104" fmla="*/ 64 w 808"/>
                  <a:gd name="T105" fmla="*/ 276 h 567"/>
                  <a:gd name="T106" fmla="*/ 59 w 808"/>
                  <a:gd name="T107" fmla="*/ 271 h 567"/>
                  <a:gd name="T108" fmla="*/ 49 w 808"/>
                  <a:gd name="T109" fmla="*/ 247 h 567"/>
                  <a:gd name="T110" fmla="*/ 32 w 808"/>
                  <a:gd name="T111" fmla="*/ 207 h 567"/>
                  <a:gd name="T112" fmla="*/ 17 w 808"/>
                  <a:gd name="T113" fmla="*/ 188 h 567"/>
                  <a:gd name="T114" fmla="*/ 10 w 808"/>
                  <a:gd name="T115" fmla="*/ 166 h 567"/>
                  <a:gd name="T116" fmla="*/ 2 w 808"/>
                  <a:gd name="T117" fmla="*/ 117 h 567"/>
                  <a:gd name="T118" fmla="*/ 12 w 808"/>
                  <a:gd name="T119" fmla="*/ 56 h 567"/>
                  <a:gd name="T120" fmla="*/ 129 w 808"/>
                  <a:gd name="T121" fmla="*/ 22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567">
                    <a:moveTo>
                      <a:pt x="129" y="22"/>
                    </a:moveTo>
                    <a:lnTo>
                      <a:pt x="152" y="27"/>
                    </a:lnTo>
                    <a:lnTo>
                      <a:pt x="178" y="32"/>
                    </a:lnTo>
                    <a:lnTo>
                      <a:pt x="215" y="39"/>
                    </a:lnTo>
                    <a:lnTo>
                      <a:pt x="215" y="39"/>
                    </a:lnTo>
                    <a:lnTo>
                      <a:pt x="215" y="39"/>
                    </a:lnTo>
                    <a:lnTo>
                      <a:pt x="215" y="39"/>
                    </a:lnTo>
                    <a:lnTo>
                      <a:pt x="215" y="39"/>
                    </a:lnTo>
                    <a:lnTo>
                      <a:pt x="215" y="39"/>
                    </a:lnTo>
                    <a:lnTo>
                      <a:pt x="217" y="39"/>
                    </a:lnTo>
                    <a:lnTo>
                      <a:pt x="217" y="39"/>
                    </a:lnTo>
                    <a:lnTo>
                      <a:pt x="217" y="39"/>
                    </a:lnTo>
                    <a:lnTo>
                      <a:pt x="222" y="41"/>
                    </a:lnTo>
                    <a:lnTo>
                      <a:pt x="222" y="41"/>
                    </a:lnTo>
                    <a:lnTo>
                      <a:pt x="274" y="49"/>
                    </a:lnTo>
                    <a:lnTo>
                      <a:pt x="296" y="52"/>
                    </a:lnTo>
                    <a:lnTo>
                      <a:pt x="296" y="52"/>
                    </a:lnTo>
                    <a:lnTo>
                      <a:pt x="303" y="54"/>
                    </a:lnTo>
                    <a:lnTo>
                      <a:pt x="303" y="54"/>
                    </a:lnTo>
                    <a:lnTo>
                      <a:pt x="335" y="59"/>
                    </a:lnTo>
                    <a:lnTo>
                      <a:pt x="359" y="64"/>
                    </a:lnTo>
                    <a:lnTo>
                      <a:pt x="359" y="64"/>
                    </a:lnTo>
                    <a:lnTo>
                      <a:pt x="369" y="64"/>
                    </a:lnTo>
                    <a:lnTo>
                      <a:pt x="403" y="69"/>
                    </a:lnTo>
                    <a:lnTo>
                      <a:pt x="403" y="69"/>
                    </a:lnTo>
                    <a:lnTo>
                      <a:pt x="406" y="71"/>
                    </a:lnTo>
                    <a:lnTo>
                      <a:pt x="418" y="73"/>
                    </a:lnTo>
                    <a:lnTo>
                      <a:pt x="450" y="78"/>
                    </a:lnTo>
                    <a:lnTo>
                      <a:pt x="457" y="78"/>
                    </a:lnTo>
                    <a:lnTo>
                      <a:pt x="459" y="78"/>
                    </a:lnTo>
                    <a:lnTo>
                      <a:pt x="479" y="81"/>
                    </a:lnTo>
                    <a:lnTo>
                      <a:pt x="479" y="81"/>
                    </a:lnTo>
                    <a:lnTo>
                      <a:pt x="483" y="81"/>
                    </a:lnTo>
                    <a:lnTo>
                      <a:pt x="484" y="81"/>
                    </a:lnTo>
                    <a:lnTo>
                      <a:pt x="513" y="86"/>
                    </a:lnTo>
                    <a:lnTo>
                      <a:pt x="517" y="86"/>
                    </a:lnTo>
                    <a:lnTo>
                      <a:pt x="533" y="88"/>
                    </a:lnTo>
                    <a:lnTo>
                      <a:pt x="603" y="97"/>
                    </a:lnTo>
                    <a:lnTo>
                      <a:pt x="639" y="102"/>
                    </a:lnTo>
                    <a:lnTo>
                      <a:pt x="640" y="102"/>
                    </a:lnTo>
                    <a:lnTo>
                      <a:pt x="645" y="102"/>
                    </a:lnTo>
                    <a:lnTo>
                      <a:pt x="647" y="102"/>
                    </a:lnTo>
                    <a:lnTo>
                      <a:pt x="655" y="103"/>
                    </a:lnTo>
                    <a:lnTo>
                      <a:pt x="655" y="103"/>
                    </a:lnTo>
                    <a:lnTo>
                      <a:pt x="662" y="103"/>
                    </a:lnTo>
                    <a:lnTo>
                      <a:pt x="664" y="103"/>
                    </a:lnTo>
                    <a:lnTo>
                      <a:pt x="664" y="103"/>
                    </a:lnTo>
                    <a:lnTo>
                      <a:pt x="666" y="103"/>
                    </a:lnTo>
                    <a:lnTo>
                      <a:pt x="672" y="105"/>
                    </a:lnTo>
                    <a:lnTo>
                      <a:pt x="677" y="105"/>
                    </a:lnTo>
                    <a:lnTo>
                      <a:pt x="683" y="107"/>
                    </a:lnTo>
                    <a:lnTo>
                      <a:pt x="691" y="107"/>
                    </a:lnTo>
                    <a:lnTo>
                      <a:pt x="694" y="107"/>
                    </a:lnTo>
                    <a:lnTo>
                      <a:pt x="703" y="108"/>
                    </a:lnTo>
                    <a:lnTo>
                      <a:pt x="706" y="108"/>
                    </a:lnTo>
                    <a:lnTo>
                      <a:pt x="706" y="108"/>
                    </a:lnTo>
                    <a:lnTo>
                      <a:pt x="708" y="108"/>
                    </a:lnTo>
                    <a:lnTo>
                      <a:pt x="711" y="108"/>
                    </a:lnTo>
                    <a:lnTo>
                      <a:pt x="718" y="110"/>
                    </a:lnTo>
                    <a:lnTo>
                      <a:pt x="720" y="110"/>
                    </a:lnTo>
                    <a:lnTo>
                      <a:pt x="720" y="110"/>
                    </a:lnTo>
                    <a:lnTo>
                      <a:pt x="720" y="110"/>
                    </a:lnTo>
                    <a:lnTo>
                      <a:pt x="723" y="110"/>
                    </a:lnTo>
                    <a:lnTo>
                      <a:pt x="728" y="110"/>
                    </a:lnTo>
                    <a:lnTo>
                      <a:pt x="728" y="110"/>
                    </a:lnTo>
                    <a:lnTo>
                      <a:pt x="742" y="112"/>
                    </a:lnTo>
                    <a:lnTo>
                      <a:pt x="769" y="115"/>
                    </a:lnTo>
                    <a:lnTo>
                      <a:pt x="776" y="115"/>
                    </a:lnTo>
                    <a:lnTo>
                      <a:pt x="808" y="119"/>
                    </a:lnTo>
                    <a:lnTo>
                      <a:pt x="808" y="119"/>
                    </a:lnTo>
                    <a:lnTo>
                      <a:pt x="808" y="122"/>
                    </a:lnTo>
                    <a:lnTo>
                      <a:pt x="808" y="122"/>
                    </a:lnTo>
                    <a:lnTo>
                      <a:pt x="808" y="122"/>
                    </a:lnTo>
                    <a:lnTo>
                      <a:pt x="808" y="122"/>
                    </a:lnTo>
                    <a:lnTo>
                      <a:pt x="808" y="124"/>
                    </a:lnTo>
                    <a:lnTo>
                      <a:pt x="808" y="124"/>
                    </a:lnTo>
                    <a:lnTo>
                      <a:pt x="808" y="124"/>
                    </a:lnTo>
                    <a:lnTo>
                      <a:pt x="808" y="125"/>
                    </a:lnTo>
                    <a:lnTo>
                      <a:pt x="808" y="125"/>
                    </a:lnTo>
                    <a:lnTo>
                      <a:pt x="808" y="127"/>
                    </a:lnTo>
                    <a:lnTo>
                      <a:pt x="808" y="129"/>
                    </a:lnTo>
                    <a:lnTo>
                      <a:pt x="808" y="129"/>
                    </a:lnTo>
                    <a:lnTo>
                      <a:pt x="808" y="132"/>
                    </a:lnTo>
                    <a:lnTo>
                      <a:pt x="808" y="132"/>
                    </a:lnTo>
                    <a:lnTo>
                      <a:pt x="808" y="132"/>
                    </a:lnTo>
                    <a:lnTo>
                      <a:pt x="808" y="132"/>
                    </a:lnTo>
                    <a:lnTo>
                      <a:pt x="808" y="132"/>
                    </a:lnTo>
                    <a:lnTo>
                      <a:pt x="808" y="135"/>
                    </a:lnTo>
                    <a:lnTo>
                      <a:pt x="806" y="141"/>
                    </a:lnTo>
                    <a:lnTo>
                      <a:pt x="806" y="142"/>
                    </a:lnTo>
                    <a:lnTo>
                      <a:pt x="806" y="146"/>
                    </a:lnTo>
                    <a:lnTo>
                      <a:pt x="806" y="146"/>
                    </a:lnTo>
                    <a:lnTo>
                      <a:pt x="806" y="156"/>
                    </a:lnTo>
                    <a:lnTo>
                      <a:pt x="806" y="156"/>
                    </a:lnTo>
                    <a:lnTo>
                      <a:pt x="806" y="156"/>
                    </a:lnTo>
                    <a:lnTo>
                      <a:pt x="806" y="156"/>
                    </a:lnTo>
                    <a:lnTo>
                      <a:pt x="805" y="158"/>
                    </a:lnTo>
                    <a:lnTo>
                      <a:pt x="805" y="158"/>
                    </a:lnTo>
                    <a:lnTo>
                      <a:pt x="805" y="159"/>
                    </a:lnTo>
                    <a:lnTo>
                      <a:pt x="805" y="159"/>
                    </a:lnTo>
                    <a:lnTo>
                      <a:pt x="805" y="159"/>
                    </a:lnTo>
                    <a:lnTo>
                      <a:pt x="805" y="159"/>
                    </a:lnTo>
                    <a:lnTo>
                      <a:pt x="805" y="161"/>
                    </a:lnTo>
                    <a:lnTo>
                      <a:pt x="805" y="163"/>
                    </a:lnTo>
                    <a:lnTo>
                      <a:pt x="805" y="164"/>
                    </a:lnTo>
                    <a:lnTo>
                      <a:pt x="805" y="168"/>
                    </a:lnTo>
                    <a:lnTo>
                      <a:pt x="805" y="169"/>
                    </a:lnTo>
                    <a:lnTo>
                      <a:pt x="805" y="171"/>
                    </a:lnTo>
                    <a:lnTo>
                      <a:pt x="805" y="171"/>
                    </a:lnTo>
                    <a:lnTo>
                      <a:pt x="805" y="171"/>
                    </a:lnTo>
                    <a:lnTo>
                      <a:pt x="805" y="173"/>
                    </a:lnTo>
                    <a:lnTo>
                      <a:pt x="805" y="174"/>
                    </a:lnTo>
                    <a:lnTo>
                      <a:pt x="803" y="178"/>
                    </a:lnTo>
                    <a:lnTo>
                      <a:pt x="803" y="180"/>
                    </a:lnTo>
                    <a:lnTo>
                      <a:pt x="803" y="180"/>
                    </a:lnTo>
                    <a:lnTo>
                      <a:pt x="803" y="180"/>
                    </a:lnTo>
                    <a:lnTo>
                      <a:pt x="803" y="180"/>
                    </a:lnTo>
                    <a:lnTo>
                      <a:pt x="803" y="183"/>
                    </a:lnTo>
                    <a:lnTo>
                      <a:pt x="803" y="185"/>
                    </a:lnTo>
                    <a:lnTo>
                      <a:pt x="803" y="186"/>
                    </a:lnTo>
                    <a:lnTo>
                      <a:pt x="803" y="186"/>
                    </a:lnTo>
                    <a:lnTo>
                      <a:pt x="803" y="186"/>
                    </a:lnTo>
                    <a:lnTo>
                      <a:pt x="803" y="188"/>
                    </a:lnTo>
                    <a:lnTo>
                      <a:pt x="803" y="188"/>
                    </a:lnTo>
                    <a:lnTo>
                      <a:pt x="803" y="191"/>
                    </a:lnTo>
                    <a:lnTo>
                      <a:pt x="801" y="202"/>
                    </a:lnTo>
                    <a:lnTo>
                      <a:pt x="801" y="202"/>
                    </a:lnTo>
                    <a:lnTo>
                      <a:pt x="801" y="203"/>
                    </a:lnTo>
                    <a:lnTo>
                      <a:pt x="801" y="203"/>
                    </a:lnTo>
                    <a:lnTo>
                      <a:pt x="801" y="203"/>
                    </a:lnTo>
                    <a:lnTo>
                      <a:pt x="801" y="208"/>
                    </a:lnTo>
                    <a:lnTo>
                      <a:pt x="801" y="208"/>
                    </a:lnTo>
                    <a:lnTo>
                      <a:pt x="801" y="210"/>
                    </a:lnTo>
                    <a:lnTo>
                      <a:pt x="801" y="212"/>
                    </a:lnTo>
                    <a:lnTo>
                      <a:pt x="799" y="230"/>
                    </a:lnTo>
                    <a:lnTo>
                      <a:pt x="799" y="230"/>
                    </a:lnTo>
                    <a:lnTo>
                      <a:pt x="799" y="234"/>
                    </a:lnTo>
                    <a:lnTo>
                      <a:pt x="799" y="235"/>
                    </a:lnTo>
                    <a:lnTo>
                      <a:pt x="799" y="235"/>
                    </a:lnTo>
                    <a:lnTo>
                      <a:pt x="798" y="242"/>
                    </a:lnTo>
                    <a:lnTo>
                      <a:pt x="798" y="246"/>
                    </a:lnTo>
                    <a:lnTo>
                      <a:pt x="798" y="247"/>
                    </a:lnTo>
                    <a:lnTo>
                      <a:pt x="798" y="252"/>
                    </a:lnTo>
                    <a:lnTo>
                      <a:pt x="798" y="252"/>
                    </a:lnTo>
                    <a:lnTo>
                      <a:pt x="798" y="252"/>
                    </a:lnTo>
                    <a:lnTo>
                      <a:pt x="798" y="259"/>
                    </a:lnTo>
                    <a:lnTo>
                      <a:pt x="798" y="259"/>
                    </a:lnTo>
                    <a:lnTo>
                      <a:pt x="794" y="291"/>
                    </a:lnTo>
                    <a:lnTo>
                      <a:pt x="794" y="293"/>
                    </a:lnTo>
                    <a:lnTo>
                      <a:pt x="794" y="298"/>
                    </a:lnTo>
                    <a:lnTo>
                      <a:pt x="793" y="303"/>
                    </a:lnTo>
                    <a:lnTo>
                      <a:pt x="793" y="305"/>
                    </a:lnTo>
                    <a:lnTo>
                      <a:pt x="793" y="305"/>
                    </a:lnTo>
                    <a:lnTo>
                      <a:pt x="793" y="312"/>
                    </a:lnTo>
                    <a:lnTo>
                      <a:pt x="793" y="312"/>
                    </a:lnTo>
                    <a:lnTo>
                      <a:pt x="793" y="312"/>
                    </a:lnTo>
                    <a:lnTo>
                      <a:pt x="793" y="312"/>
                    </a:lnTo>
                    <a:lnTo>
                      <a:pt x="793" y="312"/>
                    </a:lnTo>
                    <a:lnTo>
                      <a:pt x="793" y="313"/>
                    </a:lnTo>
                    <a:lnTo>
                      <a:pt x="791" y="332"/>
                    </a:lnTo>
                    <a:lnTo>
                      <a:pt x="791" y="334"/>
                    </a:lnTo>
                    <a:lnTo>
                      <a:pt x="791" y="334"/>
                    </a:lnTo>
                    <a:lnTo>
                      <a:pt x="791" y="335"/>
                    </a:lnTo>
                    <a:lnTo>
                      <a:pt x="791" y="335"/>
                    </a:lnTo>
                    <a:lnTo>
                      <a:pt x="791" y="337"/>
                    </a:lnTo>
                    <a:lnTo>
                      <a:pt x="791" y="337"/>
                    </a:lnTo>
                    <a:lnTo>
                      <a:pt x="789" y="339"/>
                    </a:lnTo>
                    <a:lnTo>
                      <a:pt x="789" y="349"/>
                    </a:lnTo>
                    <a:lnTo>
                      <a:pt x="789" y="351"/>
                    </a:lnTo>
                    <a:lnTo>
                      <a:pt x="789" y="351"/>
                    </a:lnTo>
                    <a:lnTo>
                      <a:pt x="788" y="373"/>
                    </a:lnTo>
                    <a:lnTo>
                      <a:pt x="788" y="374"/>
                    </a:lnTo>
                    <a:lnTo>
                      <a:pt x="788" y="374"/>
                    </a:lnTo>
                    <a:lnTo>
                      <a:pt x="788" y="374"/>
                    </a:lnTo>
                    <a:lnTo>
                      <a:pt x="788" y="374"/>
                    </a:lnTo>
                    <a:lnTo>
                      <a:pt x="786" y="383"/>
                    </a:lnTo>
                    <a:lnTo>
                      <a:pt x="786" y="383"/>
                    </a:lnTo>
                    <a:lnTo>
                      <a:pt x="786" y="395"/>
                    </a:lnTo>
                    <a:lnTo>
                      <a:pt x="784" y="417"/>
                    </a:lnTo>
                    <a:lnTo>
                      <a:pt x="782" y="418"/>
                    </a:lnTo>
                    <a:lnTo>
                      <a:pt x="782" y="423"/>
                    </a:lnTo>
                    <a:lnTo>
                      <a:pt x="781" y="456"/>
                    </a:lnTo>
                    <a:lnTo>
                      <a:pt x="779" y="461"/>
                    </a:lnTo>
                    <a:lnTo>
                      <a:pt x="779" y="468"/>
                    </a:lnTo>
                    <a:lnTo>
                      <a:pt x="779" y="468"/>
                    </a:lnTo>
                    <a:lnTo>
                      <a:pt x="779" y="469"/>
                    </a:lnTo>
                    <a:lnTo>
                      <a:pt x="779" y="469"/>
                    </a:lnTo>
                    <a:lnTo>
                      <a:pt x="776" y="505"/>
                    </a:lnTo>
                    <a:lnTo>
                      <a:pt x="776" y="505"/>
                    </a:lnTo>
                    <a:lnTo>
                      <a:pt x="776" y="506"/>
                    </a:lnTo>
                    <a:lnTo>
                      <a:pt x="776" y="512"/>
                    </a:lnTo>
                    <a:lnTo>
                      <a:pt x="776" y="512"/>
                    </a:lnTo>
                    <a:lnTo>
                      <a:pt x="776" y="512"/>
                    </a:lnTo>
                    <a:lnTo>
                      <a:pt x="774" y="523"/>
                    </a:lnTo>
                    <a:lnTo>
                      <a:pt x="774" y="525"/>
                    </a:lnTo>
                    <a:lnTo>
                      <a:pt x="774" y="528"/>
                    </a:lnTo>
                    <a:lnTo>
                      <a:pt x="774" y="530"/>
                    </a:lnTo>
                    <a:lnTo>
                      <a:pt x="772" y="544"/>
                    </a:lnTo>
                    <a:lnTo>
                      <a:pt x="771" y="567"/>
                    </a:lnTo>
                    <a:lnTo>
                      <a:pt x="769" y="567"/>
                    </a:lnTo>
                    <a:lnTo>
                      <a:pt x="740" y="564"/>
                    </a:lnTo>
                    <a:lnTo>
                      <a:pt x="740" y="564"/>
                    </a:lnTo>
                    <a:lnTo>
                      <a:pt x="727" y="564"/>
                    </a:lnTo>
                    <a:lnTo>
                      <a:pt x="727" y="564"/>
                    </a:lnTo>
                    <a:lnTo>
                      <a:pt x="720" y="562"/>
                    </a:lnTo>
                    <a:lnTo>
                      <a:pt x="720" y="562"/>
                    </a:lnTo>
                    <a:lnTo>
                      <a:pt x="701" y="561"/>
                    </a:lnTo>
                    <a:lnTo>
                      <a:pt x="701" y="561"/>
                    </a:lnTo>
                    <a:lnTo>
                      <a:pt x="701" y="561"/>
                    </a:lnTo>
                    <a:lnTo>
                      <a:pt x="701" y="561"/>
                    </a:lnTo>
                    <a:lnTo>
                      <a:pt x="698" y="561"/>
                    </a:lnTo>
                    <a:lnTo>
                      <a:pt x="644" y="556"/>
                    </a:lnTo>
                    <a:lnTo>
                      <a:pt x="639" y="556"/>
                    </a:lnTo>
                    <a:lnTo>
                      <a:pt x="637" y="556"/>
                    </a:lnTo>
                    <a:lnTo>
                      <a:pt x="630" y="554"/>
                    </a:lnTo>
                    <a:lnTo>
                      <a:pt x="615" y="552"/>
                    </a:lnTo>
                    <a:lnTo>
                      <a:pt x="571" y="547"/>
                    </a:lnTo>
                    <a:lnTo>
                      <a:pt x="569" y="547"/>
                    </a:lnTo>
                    <a:lnTo>
                      <a:pt x="557" y="545"/>
                    </a:lnTo>
                    <a:lnTo>
                      <a:pt x="552" y="545"/>
                    </a:lnTo>
                    <a:lnTo>
                      <a:pt x="520" y="540"/>
                    </a:lnTo>
                    <a:lnTo>
                      <a:pt x="520" y="540"/>
                    </a:lnTo>
                    <a:lnTo>
                      <a:pt x="498" y="539"/>
                    </a:lnTo>
                    <a:lnTo>
                      <a:pt x="483" y="537"/>
                    </a:lnTo>
                    <a:lnTo>
                      <a:pt x="474" y="535"/>
                    </a:lnTo>
                    <a:lnTo>
                      <a:pt x="452" y="532"/>
                    </a:lnTo>
                    <a:lnTo>
                      <a:pt x="450" y="532"/>
                    </a:lnTo>
                    <a:lnTo>
                      <a:pt x="449" y="532"/>
                    </a:lnTo>
                    <a:lnTo>
                      <a:pt x="417" y="528"/>
                    </a:lnTo>
                    <a:lnTo>
                      <a:pt x="417" y="528"/>
                    </a:lnTo>
                    <a:lnTo>
                      <a:pt x="415" y="527"/>
                    </a:lnTo>
                    <a:lnTo>
                      <a:pt x="403" y="525"/>
                    </a:lnTo>
                    <a:lnTo>
                      <a:pt x="403" y="525"/>
                    </a:lnTo>
                    <a:lnTo>
                      <a:pt x="366" y="520"/>
                    </a:lnTo>
                    <a:lnTo>
                      <a:pt x="351" y="518"/>
                    </a:lnTo>
                    <a:lnTo>
                      <a:pt x="349" y="518"/>
                    </a:lnTo>
                    <a:lnTo>
                      <a:pt x="344" y="517"/>
                    </a:lnTo>
                    <a:lnTo>
                      <a:pt x="335" y="517"/>
                    </a:lnTo>
                    <a:lnTo>
                      <a:pt x="313" y="513"/>
                    </a:lnTo>
                    <a:lnTo>
                      <a:pt x="313" y="513"/>
                    </a:lnTo>
                    <a:lnTo>
                      <a:pt x="301" y="512"/>
                    </a:lnTo>
                    <a:lnTo>
                      <a:pt x="298" y="510"/>
                    </a:lnTo>
                    <a:lnTo>
                      <a:pt x="290" y="508"/>
                    </a:lnTo>
                    <a:lnTo>
                      <a:pt x="278" y="506"/>
                    </a:lnTo>
                    <a:lnTo>
                      <a:pt x="276" y="515"/>
                    </a:lnTo>
                    <a:lnTo>
                      <a:pt x="276" y="515"/>
                    </a:lnTo>
                    <a:lnTo>
                      <a:pt x="274" y="522"/>
                    </a:lnTo>
                    <a:lnTo>
                      <a:pt x="271" y="544"/>
                    </a:lnTo>
                    <a:lnTo>
                      <a:pt x="271" y="549"/>
                    </a:lnTo>
                    <a:lnTo>
                      <a:pt x="269" y="566"/>
                    </a:lnTo>
                    <a:lnTo>
                      <a:pt x="264" y="564"/>
                    </a:lnTo>
                    <a:lnTo>
                      <a:pt x="264" y="562"/>
                    </a:lnTo>
                    <a:lnTo>
                      <a:pt x="262" y="562"/>
                    </a:lnTo>
                    <a:lnTo>
                      <a:pt x="262" y="561"/>
                    </a:lnTo>
                    <a:lnTo>
                      <a:pt x="259" y="547"/>
                    </a:lnTo>
                    <a:lnTo>
                      <a:pt x="254" y="535"/>
                    </a:lnTo>
                    <a:lnTo>
                      <a:pt x="251" y="530"/>
                    </a:lnTo>
                    <a:lnTo>
                      <a:pt x="249" y="530"/>
                    </a:lnTo>
                    <a:lnTo>
                      <a:pt x="242" y="535"/>
                    </a:lnTo>
                    <a:lnTo>
                      <a:pt x="242" y="535"/>
                    </a:lnTo>
                    <a:lnTo>
                      <a:pt x="239" y="542"/>
                    </a:lnTo>
                    <a:lnTo>
                      <a:pt x="237" y="545"/>
                    </a:lnTo>
                    <a:lnTo>
                      <a:pt x="230" y="551"/>
                    </a:lnTo>
                    <a:lnTo>
                      <a:pt x="230" y="551"/>
                    </a:lnTo>
                    <a:lnTo>
                      <a:pt x="229" y="551"/>
                    </a:lnTo>
                    <a:lnTo>
                      <a:pt x="223" y="549"/>
                    </a:lnTo>
                    <a:lnTo>
                      <a:pt x="222" y="551"/>
                    </a:lnTo>
                    <a:lnTo>
                      <a:pt x="217" y="552"/>
                    </a:lnTo>
                    <a:lnTo>
                      <a:pt x="213" y="551"/>
                    </a:lnTo>
                    <a:lnTo>
                      <a:pt x="213" y="549"/>
                    </a:lnTo>
                    <a:lnTo>
                      <a:pt x="212" y="545"/>
                    </a:lnTo>
                    <a:lnTo>
                      <a:pt x="207" y="545"/>
                    </a:lnTo>
                    <a:lnTo>
                      <a:pt x="196" y="547"/>
                    </a:lnTo>
                    <a:lnTo>
                      <a:pt x="190" y="545"/>
                    </a:lnTo>
                    <a:lnTo>
                      <a:pt x="188" y="544"/>
                    </a:lnTo>
                    <a:lnTo>
                      <a:pt x="186" y="544"/>
                    </a:lnTo>
                    <a:lnTo>
                      <a:pt x="186" y="542"/>
                    </a:lnTo>
                    <a:lnTo>
                      <a:pt x="186" y="542"/>
                    </a:lnTo>
                    <a:lnTo>
                      <a:pt x="185" y="542"/>
                    </a:lnTo>
                    <a:lnTo>
                      <a:pt x="185" y="542"/>
                    </a:lnTo>
                    <a:lnTo>
                      <a:pt x="183" y="542"/>
                    </a:lnTo>
                    <a:lnTo>
                      <a:pt x="179" y="544"/>
                    </a:lnTo>
                    <a:lnTo>
                      <a:pt x="178" y="545"/>
                    </a:lnTo>
                    <a:lnTo>
                      <a:pt x="176" y="549"/>
                    </a:lnTo>
                    <a:lnTo>
                      <a:pt x="176" y="549"/>
                    </a:lnTo>
                    <a:lnTo>
                      <a:pt x="176" y="551"/>
                    </a:lnTo>
                    <a:lnTo>
                      <a:pt x="174" y="552"/>
                    </a:lnTo>
                    <a:lnTo>
                      <a:pt x="173" y="551"/>
                    </a:lnTo>
                    <a:lnTo>
                      <a:pt x="168" y="549"/>
                    </a:lnTo>
                    <a:lnTo>
                      <a:pt x="163" y="547"/>
                    </a:lnTo>
                    <a:lnTo>
                      <a:pt x="154" y="544"/>
                    </a:lnTo>
                    <a:lnTo>
                      <a:pt x="151" y="542"/>
                    </a:lnTo>
                    <a:lnTo>
                      <a:pt x="147" y="544"/>
                    </a:lnTo>
                    <a:lnTo>
                      <a:pt x="144" y="547"/>
                    </a:lnTo>
                    <a:lnTo>
                      <a:pt x="142" y="549"/>
                    </a:lnTo>
                    <a:lnTo>
                      <a:pt x="142" y="551"/>
                    </a:lnTo>
                    <a:lnTo>
                      <a:pt x="142" y="552"/>
                    </a:lnTo>
                    <a:lnTo>
                      <a:pt x="142" y="554"/>
                    </a:lnTo>
                    <a:lnTo>
                      <a:pt x="140" y="554"/>
                    </a:lnTo>
                    <a:lnTo>
                      <a:pt x="140" y="554"/>
                    </a:lnTo>
                    <a:lnTo>
                      <a:pt x="139" y="556"/>
                    </a:lnTo>
                    <a:lnTo>
                      <a:pt x="137" y="556"/>
                    </a:lnTo>
                    <a:lnTo>
                      <a:pt x="132" y="547"/>
                    </a:lnTo>
                    <a:lnTo>
                      <a:pt x="130" y="545"/>
                    </a:lnTo>
                    <a:lnTo>
                      <a:pt x="130" y="539"/>
                    </a:lnTo>
                    <a:lnTo>
                      <a:pt x="130" y="525"/>
                    </a:lnTo>
                    <a:lnTo>
                      <a:pt x="130" y="525"/>
                    </a:lnTo>
                    <a:lnTo>
                      <a:pt x="130" y="525"/>
                    </a:lnTo>
                    <a:lnTo>
                      <a:pt x="130" y="523"/>
                    </a:lnTo>
                    <a:lnTo>
                      <a:pt x="129" y="513"/>
                    </a:lnTo>
                    <a:lnTo>
                      <a:pt x="127" y="508"/>
                    </a:lnTo>
                    <a:lnTo>
                      <a:pt x="127" y="506"/>
                    </a:lnTo>
                    <a:lnTo>
                      <a:pt x="124" y="503"/>
                    </a:lnTo>
                    <a:lnTo>
                      <a:pt x="120" y="500"/>
                    </a:lnTo>
                    <a:lnTo>
                      <a:pt x="118" y="501"/>
                    </a:lnTo>
                    <a:lnTo>
                      <a:pt x="115" y="503"/>
                    </a:lnTo>
                    <a:lnTo>
                      <a:pt x="113" y="503"/>
                    </a:lnTo>
                    <a:lnTo>
                      <a:pt x="113" y="503"/>
                    </a:lnTo>
                    <a:lnTo>
                      <a:pt x="107" y="493"/>
                    </a:lnTo>
                    <a:lnTo>
                      <a:pt x="107" y="490"/>
                    </a:lnTo>
                    <a:lnTo>
                      <a:pt x="105" y="484"/>
                    </a:lnTo>
                    <a:lnTo>
                      <a:pt x="107" y="483"/>
                    </a:lnTo>
                    <a:lnTo>
                      <a:pt x="107" y="483"/>
                    </a:lnTo>
                    <a:lnTo>
                      <a:pt x="108" y="483"/>
                    </a:lnTo>
                    <a:lnTo>
                      <a:pt x="110" y="481"/>
                    </a:lnTo>
                    <a:lnTo>
                      <a:pt x="110" y="481"/>
                    </a:lnTo>
                    <a:lnTo>
                      <a:pt x="112" y="476"/>
                    </a:lnTo>
                    <a:lnTo>
                      <a:pt x="112" y="473"/>
                    </a:lnTo>
                    <a:lnTo>
                      <a:pt x="110" y="471"/>
                    </a:lnTo>
                    <a:lnTo>
                      <a:pt x="110" y="471"/>
                    </a:lnTo>
                    <a:lnTo>
                      <a:pt x="108" y="471"/>
                    </a:lnTo>
                    <a:lnTo>
                      <a:pt x="105" y="462"/>
                    </a:lnTo>
                    <a:lnTo>
                      <a:pt x="105" y="461"/>
                    </a:lnTo>
                    <a:lnTo>
                      <a:pt x="105" y="461"/>
                    </a:lnTo>
                    <a:lnTo>
                      <a:pt x="105" y="461"/>
                    </a:lnTo>
                    <a:lnTo>
                      <a:pt x="103" y="456"/>
                    </a:lnTo>
                    <a:lnTo>
                      <a:pt x="102" y="449"/>
                    </a:lnTo>
                    <a:lnTo>
                      <a:pt x="100" y="447"/>
                    </a:lnTo>
                    <a:lnTo>
                      <a:pt x="96" y="437"/>
                    </a:lnTo>
                    <a:lnTo>
                      <a:pt x="96" y="429"/>
                    </a:lnTo>
                    <a:lnTo>
                      <a:pt x="98" y="422"/>
                    </a:lnTo>
                    <a:lnTo>
                      <a:pt x="98" y="420"/>
                    </a:lnTo>
                    <a:lnTo>
                      <a:pt x="98" y="417"/>
                    </a:lnTo>
                    <a:lnTo>
                      <a:pt x="98" y="415"/>
                    </a:lnTo>
                    <a:lnTo>
                      <a:pt x="96" y="415"/>
                    </a:lnTo>
                    <a:lnTo>
                      <a:pt x="96" y="412"/>
                    </a:lnTo>
                    <a:lnTo>
                      <a:pt x="98" y="410"/>
                    </a:lnTo>
                    <a:lnTo>
                      <a:pt x="98" y="408"/>
                    </a:lnTo>
                    <a:lnTo>
                      <a:pt x="98" y="407"/>
                    </a:lnTo>
                    <a:lnTo>
                      <a:pt x="96" y="405"/>
                    </a:lnTo>
                    <a:lnTo>
                      <a:pt x="93" y="401"/>
                    </a:lnTo>
                    <a:lnTo>
                      <a:pt x="91" y="396"/>
                    </a:lnTo>
                    <a:lnTo>
                      <a:pt x="91" y="395"/>
                    </a:lnTo>
                    <a:lnTo>
                      <a:pt x="90" y="393"/>
                    </a:lnTo>
                    <a:lnTo>
                      <a:pt x="88" y="393"/>
                    </a:lnTo>
                    <a:lnTo>
                      <a:pt x="86" y="393"/>
                    </a:lnTo>
                    <a:lnTo>
                      <a:pt x="85" y="393"/>
                    </a:lnTo>
                    <a:lnTo>
                      <a:pt x="85" y="395"/>
                    </a:lnTo>
                    <a:lnTo>
                      <a:pt x="83" y="398"/>
                    </a:lnTo>
                    <a:lnTo>
                      <a:pt x="74" y="407"/>
                    </a:lnTo>
                    <a:lnTo>
                      <a:pt x="71" y="408"/>
                    </a:lnTo>
                    <a:lnTo>
                      <a:pt x="66" y="407"/>
                    </a:lnTo>
                    <a:lnTo>
                      <a:pt x="61" y="415"/>
                    </a:lnTo>
                    <a:lnTo>
                      <a:pt x="57" y="413"/>
                    </a:lnTo>
                    <a:lnTo>
                      <a:pt x="57" y="412"/>
                    </a:lnTo>
                    <a:lnTo>
                      <a:pt x="52" y="403"/>
                    </a:lnTo>
                    <a:lnTo>
                      <a:pt x="51" y="401"/>
                    </a:lnTo>
                    <a:lnTo>
                      <a:pt x="49" y="401"/>
                    </a:lnTo>
                    <a:lnTo>
                      <a:pt x="46" y="401"/>
                    </a:lnTo>
                    <a:lnTo>
                      <a:pt x="46" y="401"/>
                    </a:lnTo>
                    <a:lnTo>
                      <a:pt x="46" y="400"/>
                    </a:lnTo>
                    <a:lnTo>
                      <a:pt x="47" y="393"/>
                    </a:lnTo>
                    <a:lnTo>
                      <a:pt x="47" y="393"/>
                    </a:lnTo>
                    <a:lnTo>
                      <a:pt x="47" y="391"/>
                    </a:lnTo>
                    <a:lnTo>
                      <a:pt x="47" y="393"/>
                    </a:lnTo>
                    <a:lnTo>
                      <a:pt x="49" y="393"/>
                    </a:lnTo>
                    <a:lnTo>
                      <a:pt x="51" y="391"/>
                    </a:lnTo>
                    <a:lnTo>
                      <a:pt x="52" y="390"/>
                    </a:lnTo>
                    <a:lnTo>
                      <a:pt x="52" y="386"/>
                    </a:lnTo>
                    <a:lnTo>
                      <a:pt x="52" y="385"/>
                    </a:lnTo>
                    <a:lnTo>
                      <a:pt x="52" y="385"/>
                    </a:lnTo>
                    <a:lnTo>
                      <a:pt x="51" y="383"/>
                    </a:lnTo>
                    <a:lnTo>
                      <a:pt x="51" y="381"/>
                    </a:lnTo>
                    <a:lnTo>
                      <a:pt x="49" y="378"/>
                    </a:lnTo>
                    <a:lnTo>
                      <a:pt x="54" y="371"/>
                    </a:lnTo>
                    <a:lnTo>
                      <a:pt x="56" y="371"/>
                    </a:lnTo>
                    <a:lnTo>
                      <a:pt x="56" y="369"/>
                    </a:lnTo>
                    <a:lnTo>
                      <a:pt x="59" y="369"/>
                    </a:lnTo>
                    <a:lnTo>
                      <a:pt x="64" y="366"/>
                    </a:lnTo>
                    <a:lnTo>
                      <a:pt x="64" y="359"/>
                    </a:lnTo>
                    <a:lnTo>
                      <a:pt x="64" y="357"/>
                    </a:lnTo>
                    <a:lnTo>
                      <a:pt x="64" y="356"/>
                    </a:lnTo>
                    <a:lnTo>
                      <a:pt x="61" y="354"/>
                    </a:lnTo>
                    <a:lnTo>
                      <a:pt x="61" y="352"/>
                    </a:lnTo>
                    <a:lnTo>
                      <a:pt x="61" y="351"/>
                    </a:lnTo>
                    <a:lnTo>
                      <a:pt x="61" y="349"/>
                    </a:lnTo>
                    <a:lnTo>
                      <a:pt x="61" y="349"/>
                    </a:lnTo>
                    <a:lnTo>
                      <a:pt x="63" y="347"/>
                    </a:lnTo>
                    <a:lnTo>
                      <a:pt x="63" y="344"/>
                    </a:lnTo>
                    <a:lnTo>
                      <a:pt x="64" y="342"/>
                    </a:lnTo>
                    <a:lnTo>
                      <a:pt x="63" y="340"/>
                    </a:lnTo>
                    <a:lnTo>
                      <a:pt x="63" y="339"/>
                    </a:lnTo>
                    <a:lnTo>
                      <a:pt x="64" y="335"/>
                    </a:lnTo>
                    <a:lnTo>
                      <a:pt x="71" y="322"/>
                    </a:lnTo>
                    <a:lnTo>
                      <a:pt x="76" y="307"/>
                    </a:lnTo>
                    <a:lnTo>
                      <a:pt x="78" y="303"/>
                    </a:lnTo>
                    <a:lnTo>
                      <a:pt x="81" y="296"/>
                    </a:lnTo>
                    <a:lnTo>
                      <a:pt x="85" y="288"/>
                    </a:lnTo>
                    <a:lnTo>
                      <a:pt x="85" y="286"/>
                    </a:lnTo>
                    <a:lnTo>
                      <a:pt x="85" y="285"/>
                    </a:lnTo>
                    <a:lnTo>
                      <a:pt x="85" y="285"/>
                    </a:lnTo>
                    <a:lnTo>
                      <a:pt x="83" y="283"/>
                    </a:lnTo>
                    <a:lnTo>
                      <a:pt x="83" y="283"/>
                    </a:lnTo>
                    <a:lnTo>
                      <a:pt x="78" y="283"/>
                    </a:lnTo>
                    <a:lnTo>
                      <a:pt x="76" y="283"/>
                    </a:lnTo>
                    <a:lnTo>
                      <a:pt x="76" y="283"/>
                    </a:lnTo>
                    <a:lnTo>
                      <a:pt x="74" y="283"/>
                    </a:lnTo>
                    <a:lnTo>
                      <a:pt x="66" y="281"/>
                    </a:lnTo>
                    <a:lnTo>
                      <a:pt x="66" y="281"/>
                    </a:lnTo>
                    <a:lnTo>
                      <a:pt x="66" y="281"/>
                    </a:lnTo>
                    <a:lnTo>
                      <a:pt x="64" y="278"/>
                    </a:lnTo>
                    <a:lnTo>
                      <a:pt x="64" y="276"/>
                    </a:lnTo>
                    <a:lnTo>
                      <a:pt x="64" y="276"/>
                    </a:lnTo>
                    <a:lnTo>
                      <a:pt x="64" y="276"/>
                    </a:lnTo>
                    <a:lnTo>
                      <a:pt x="64" y="274"/>
                    </a:lnTo>
                    <a:lnTo>
                      <a:pt x="64" y="273"/>
                    </a:lnTo>
                    <a:lnTo>
                      <a:pt x="64" y="273"/>
                    </a:lnTo>
                    <a:lnTo>
                      <a:pt x="64" y="271"/>
                    </a:lnTo>
                    <a:lnTo>
                      <a:pt x="63" y="271"/>
                    </a:lnTo>
                    <a:lnTo>
                      <a:pt x="63" y="271"/>
                    </a:lnTo>
                    <a:lnTo>
                      <a:pt x="59" y="271"/>
                    </a:lnTo>
                    <a:lnTo>
                      <a:pt x="59" y="271"/>
                    </a:lnTo>
                    <a:lnTo>
                      <a:pt x="57" y="268"/>
                    </a:lnTo>
                    <a:lnTo>
                      <a:pt x="54" y="263"/>
                    </a:lnTo>
                    <a:lnTo>
                      <a:pt x="52" y="259"/>
                    </a:lnTo>
                    <a:lnTo>
                      <a:pt x="51" y="259"/>
                    </a:lnTo>
                    <a:lnTo>
                      <a:pt x="49" y="256"/>
                    </a:lnTo>
                    <a:lnTo>
                      <a:pt x="49" y="254"/>
                    </a:lnTo>
                    <a:lnTo>
                      <a:pt x="49" y="251"/>
                    </a:lnTo>
                    <a:lnTo>
                      <a:pt x="49" y="247"/>
                    </a:lnTo>
                    <a:lnTo>
                      <a:pt x="47" y="244"/>
                    </a:lnTo>
                    <a:lnTo>
                      <a:pt x="42" y="234"/>
                    </a:lnTo>
                    <a:lnTo>
                      <a:pt x="42" y="229"/>
                    </a:lnTo>
                    <a:lnTo>
                      <a:pt x="37" y="218"/>
                    </a:lnTo>
                    <a:lnTo>
                      <a:pt x="37" y="217"/>
                    </a:lnTo>
                    <a:lnTo>
                      <a:pt x="34" y="212"/>
                    </a:lnTo>
                    <a:lnTo>
                      <a:pt x="32" y="208"/>
                    </a:lnTo>
                    <a:lnTo>
                      <a:pt x="32" y="207"/>
                    </a:lnTo>
                    <a:lnTo>
                      <a:pt x="32" y="203"/>
                    </a:lnTo>
                    <a:lnTo>
                      <a:pt x="30" y="202"/>
                    </a:lnTo>
                    <a:lnTo>
                      <a:pt x="25" y="200"/>
                    </a:lnTo>
                    <a:lnTo>
                      <a:pt x="22" y="198"/>
                    </a:lnTo>
                    <a:lnTo>
                      <a:pt x="19" y="195"/>
                    </a:lnTo>
                    <a:lnTo>
                      <a:pt x="19" y="191"/>
                    </a:lnTo>
                    <a:lnTo>
                      <a:pt x="19" y="190"/>
                    </a:lnTo>
                    <a:lnTo>
                      <a:pt x="17" y="188"/>
                    </a:lnTo>
                    <a:lnTo>
                      <a:pt x="12" y="183"/>
                    </a:lnTo>
                    <a:lnTo>
                      <a:pt x="10" y="180"/>
                    </a:lnTo>
                    <a:lnTo>
                      <a:pt x="8" y="180"/>
                    </a:lnTo>
                    <a:lnTo>
                      <a:pt x="8" y="176"/>
                    </a:lnTo>
                    <a:lnTo>
                      <a:pt x="10" y="174"/>
                    </a:lnTo>
                    <a:lnTo>
                      <a:pt x="12" y="173"/>
                    </a:lnTo>
                    <a:lnTo>
                      <a:pt x="10" y="168"/>
                    </a:lnTo>
                    <a:lnTo>
                      <a:pt x="10" y="166"/>
                    </a:lnTo>
                    <a:lnTo>
                      <a:pt x="12" y="164"/>
                    </a:lnTo>
                    <a:lnTo>
                      <a:pt x="12" y="163"/>
                    </a:lnTo>
                    <a:lnTo>
                      <a:pt x="13" y="161"/>
                    </a:lnTo>
                    <a:lnTo>
                      <a:pt x="15" y="156"/>
                    </a:lnTo>
                    <a:lnTo>
                      <a:pt x="15" y="149"/>
                    </a:lnTo>
                    <a:lnTo>
                      <a:pt x="15" y="147"/>
                    </a:lnTo>
                    <a:lnTo>
                      <a:pt x="7" y="129"/>
                    </a:lnTo>
                    <a:lnTo>
                      <a:pt x="2" y="117"/>
                    </a:lnTo>
                    <a:lnTo>
                      <a:pt x="0" y="113"/>
                    </a:lnTo>
                    <a:lnTo>
                      <a:pt x="0" y="113"/>
                    </a:lnTo>
                    <a:lnTo>
                      <a:pt x="2" y="103"/>
                    </a:lnTo>
                    <a:lnTo>
                      <a:pt x="2" y="103"/>
                    </a:lnTo>
                    <a:lnTo>
                      <a:pt x="3" y="103"/>
                    </a:lnTo>
                    <a:lnTo>
                      <a:pt x="3" y="102"/>
                    </a:lnTo>
                    <a:lnTo>
                      <a:pt x="5" y="86"/>
                    </a:lnTo>
                    <a:lnTo>
                      <a:pt x="12" y="56"/>
                    </a:lnTo>
                    <a:lnTo>
                      <a:pt x="24" y="5"/>
                    </a:lnTo>
                    <a:lnTo>
                      <a:pt x="24" y="5"/>
                    </a:lnTo>
                    <a:lnTo>
                      <a:pt x="24" y="0"/>
                    </a:lnTo>
                    <a:lnTo>
                      <a:pt x="76" y="12"/>
                    </a:lnTo>
                    <a:lnTo>
                      <a:pt x="110" y="19"/>
                    </a:lnTo>
                    <a:lnTo>
                      <a:pt x="113" y="19"/>
                    </a:lnTo>
                    <a:lnTo>
                      <a:pt x="113" y="19"/>
                    </a:lnTo>
                    <a:lnTo>
                      <a:pt x="129"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Freeform 326"/>
              <p:cNvSpPr>
                <a:spLocks/>
              </p:cNvSpPr>
              <p:nvPr/>
            </p:nvSpPr>
            <p:spPr bwMode="auto">
              <a:xfrm>
                <a:off x="5273676" y="2173288"/>
                <a:ext cx="1050925" cy="577850"/>
              </a:xfrm>
              <a:custGeom>
                <a:avLst/>
                <a:gdLst>
                  <a:gd name="T0" fmla="*/ 96 w 662"/>
                  <a:gd name="T1" fmla="*/ 5 h 364"/>
                  <a:gd name="T2" fmla="*/ 225 w 662"/>
                  <a:gd name="T3" fmla="*/ 15 h 364"/>
                  <a:gd name="T4" fmla="*/ 289 w 662"/>
                  <a:gd name="T5" fmla="*/ 17 h 364"/>
                  <a:gd name="T6" fmla="*/ 320 w 662"/>
                  <a:gd name="T7" fmla="*/ 18 h 364"/>
                  <a:gd name="T8" fmla="*/ 333 w 662"/>
                  <a:gd name="T9" fmla="*/ 20 h 364"/>
                  <a:gd name="T10" fmla="*/ 359 w 662"/>
                  <a:gd name="T11" fmla="*/ 20 h 364"/>
                  <a:gd name="T12" fmla="*/ 377 w 662"/>
                  <a:gd name="T13" fmla="*/ 20 h 364"/>
                  <a:gd name="T14" fmla="*/ 401 w 662"/>
                  <a:gd name="T15" fmla="*/ 22 h 364"/>
                  <a:gd name="T16" fmla="*/ 425 w 662"/>
                  <a:gd name="T17" fmla="*/ 23 h 364"/>
                  <a:gd name="T18" fmla="*/ 449 w 662"/>
                  <a:gd name="T19" fmla="*/ 40 h 364"/>
                  <a:gd name="T20" fmla="*/ 467 w 662"/>
                  <a:gd name="T21" fmla="*/ 46 h 364"/>
                  <a:gd name="T22" fmla="*/ 477 w 662"/>
                  <a:gd name="T23" fmla="*/ 40 h 364"/>
                  <a:gd name="T24" fmla="*/ 516 w 662"/>
                  <a:gd name="T25" fmla="*/ 40 h 364"/>
                  <a:gd name="T26" fmla="*/ 537 w 662"/>
                  <a:gd name="T27" fmla="*/ 54 h 364"/>
                  <a:gd name="T28" fmla="*/ 555 w 662"/>
                  <a:gd name="T29" fmla="*/ 68 h 364"/>
                  <a:gd name="T30" fmla="*/ 577 w 662"/>
                  <a:gd name="T31" fmla="*/ 83 h 364"/>
                  <a:gd name="T32" fmla="*/ 577 w 662"/>
                  <a:gd name="T33" fmla="*/ 93 h 364"/>
                  <a:gd name="T34" fmla="*/ 584 w 662"/>
                  <a:gd name="T35" fmla="*/ 112 h 364"/>
                  <a:gd name="T36" fmla="*/ 589 w 662"/>
                  <a:gd name="T37" fmla="*/ 134 h 364"/>
                  <a:gd name="T38" fmla="*/ 598 w 662"/>
                  <a:gd name="T39" fmla="*/ 152 h 364"/>
                  <a:gd name="T40" fmla="*/ 599 w 662"/>
                  <a:gd name="T41" fmla="*/ 173 h 364"/>
                  <a:gd name="T42" fmla="*/ 606 w 662"/>
                  <a:gd name="T43" fmla="*/ 193 h 364"/>
                  <a:gd name="T44" fmla="*/ 613 w 662"/>
                  <a:gd name="T45" fmla="*/ 213 h 364"/>
                  <a:gd name="T46" fmla="*/ 615 w 662"/>
                  <a:gd name="T47" fmla="*/ 230 h 364"/>
                  <a:gd name="T48" fmla="*/ 621 w 662"/>
                  <a:gd name="T49" fmla="*/ 264 h 364"/>
                  <a:gd name="T50" fmla="*/ 620 w 662"/>
                  <a:gd name="T51" fmla="*/ 286 h 364"/>
                  <a:gd name="T52" fmla="*/ 625 w 662"/>
                  <a:gd name="T53" fmla="*/ 298 h 364"/>
                  <a:gd name="T54" fmla="*/ 635 w 662"/>
                  <a:gd name="T55" fmla="*/ 305 h 364"/>
                  <a:gd name="T56" fmla="*/ 645 w 662"/>
                  <a:gd name="T57" fmla="*/ 335 h 364"/>
                  <a:gd name="T58" fmla="*/ 611 w 662"/>
                  <a:gd name="T59" fmla="*/ 364 h 364"/>
                  <a:gd name="T60" fmla="*/ 598 w 662"/>
                  <a:gd name="T61" fmla="*/ 364 h 364"/>
                  <a:gd name="T62" fmla="*/ 567 w 662"/>
                  <a:gd name="T63" fmla="*/ 362 h 364"/>
                  <a:gd name="T64" fmla="*/ 540 w 662"/>
                  <a:gd name="T65" fmla="*/ 362 h 364"/>
                  <a:gd name="T66" fmla="*/ 516 w 662"/>
                  <a:gd name="T67" fmla="*/ 362 h 364"/>
                  <a:gd name="T68" fmla="*/ 493 w 662"/>
                  <a:gd name="T69" fmla="*/ 362 h 364"/>
                  <a:gd name="T70" fmla="*/ 460 w 662"/>
                  <a:gd name="T71" fmla="*/ 362 h 364"/>
                  <a:gd name="T72" fmla="*/ 442 w 662"/>
                  <a:gd name="T73" fmla="*/ 361 h 364"/>
                  <a:gd name="T74" fmla="*/ 411 w 662"/>
                  <a:gd name="T75" fmla="*/ 361 h 364"/>
                  <a:gd name="T76" fmla="*/ 394 w 662"/>
                  <a:gd name="T77" fmla="*/ 361 h 364"/>
                  <a:gd name="T78" fmla="*/ 372 w 662"/>
                  <a:gd name="T79" fmla="*/ 359 h 364"/>
                  <a:gd name="T80" fmla="*/ 355 w 662"/>
                  <a:gd name="T81" fmla="*/ 359 h 364"/>
                  <a:gd name="T82" fmla="*/ 322 w 662"/>
                  <a:gd name="T83" fmla="*/ 357 h 364"/>
                  <a:gd name="T84" fmla="*/ 301 w 662"/>
                  <a:gd name="T85" fmla="*/ 357 h 364"/>
                  <a:gd name="T86" fmla="*/ 266 w 662"/>
                  <a:gd name="T87" fmla="*/ 356 h 364"/>
                  <a:gd name="T88" fmla="*/ 250 w 662"/>
                  <a:gd name="T89" fmla="*/ 354 h 364"/>
                  <a:gd name="T90" fmla="*/ 220 w 662"/>
                  <a:gd name="T91" fmla="*/ 352 h 364"/>
                  <a:gd name="T92" fmla="*/ 201 w 662"/>
                  <a:gd name="T93" fmla="*/ 352 h 364"/>
                  <a:gd name="T94" fmla="*/ 162 w 662"/>
                  <a:gd name="T95" fmla="*/ 349 h 364"/>
                  <a:gd name="T96" fmla="*/ 145 w 662"/>
                  <a:gd name="T97" fmla="*/ 330 h 364"/>
                  <a:gd name="T98" fmla="*/ 147 w 662"/>
                  <a:gd name="T99" fmla="*/ 289 h 364"/>
                  <a:gd name="T100" fmla="*/ 140 w 662"/>
                  <a:gd name="T101" fmla="*/ 235 h 364"/>
                  <a:gd name="T102" fmla="*/ 120 w 662"/>
                  <a:gd name="T103" fmla="*/ 234 h 364"/>
                  <a:gd name="T104" fmla="*/ 98 w 662"/>
                  <a:gd name="T105" fmla="*/ 232 h 364"/>
                  <a:gd name="T106" fmla="*/ 84 w 662"/>
                  <a:gd name="T107" fmla="*/ 232 h 364"/>
                  <a:gd name="T108" fmla="*/ 52 w 662"/>
                  <a:gd name="T109" fmla="*/ 228 h 364"/>
                  <a:gd name="T110" fmla="*/ 12 w 662"/>
                  <a:gd name="T111" fmla="*/ 225 h 364"/>
                  <a:gd name="T112" fmla="*/ 1 w 662"/>
                  <a:gd name="T113" fmla="*/ 215 h 364"/>
                  <a:gd name="T114" fmla="*/ 3 w 662"/>
                  <a:gd name="T115" fmla="*/ 179 h 364"/>
                  <a:gd name="T116" fmla="*/ 5 w 662"/>
                  <a:gd name="T117" fmla="*/ 156 h 364"/>
                  <a:gd name="T118" fmla="*/ 8 w 662"/>
                  <a:gd name="T119" fmla="*/ 122 h 364"/>
                  <a:gd name="T120" fmla="*/ 10 w 662"/>
                  <a:gd name="T121" fmla="*/ 98 h 364"/>
                  <a:gd name="T122" fmla="*/ 15 w 662"/>
                  <a:gd name="T123" fmla="*/ 3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2" h="364">
                    <a:moveTo>
                      <a:pt x="37" y="1"/>
                    </a:moveTo>
                    <a:lnTo>
                      <a:pt x="54" y="1"/>
                    </a:lnTo>
                    <a:lnTo>
                      <a:pt x="59" y="3"/>
                    </a:lnTo>
                    <a:lnTo>
                      <a:pt x="66" y="3"/>
                    </a:lnTo>
                    <a:lnTo>
                      <a:pt x="71" y="3"/>
                    </a:lnTo>
                    <a:lnTo>
                      <a:pt x="86" y="5"/>
                    </a:lnTo>
                    <a:lnTo>
                      <a:pt x="96" y="5"/>
                    </a:lnTo>
                    <a:lnTo>
                      <a:pt x="111" y="7"/>
                    </a:lnTo>
                    <a:lnTo>
                      <a:pt x="133" y="8"/>
                    </a:lnTo>
                    <a:lnTo>
                      <a:pt x="137" y="8"/>
                    </a:lnTo>
                    <a:lnTo>
                      <a:pt x="162" y="10"/>
                    </a:lnTo>
                    <a:lnTo>
                      <a:pt x="178" y="12"/>
                    </a:lnTo>
                    <a:lnTo>
                      <a:pt x="196" y="13"/>
                    </a:lnTo>
                    <a:lnTo>
                      <a:pt x="225" y="15"/>
                    </a:lnTo>
                    <a:lnTo>
                      <a:pt x="245" y="15"/>
                    </a:lnTo>
                    <a:lnTo>
                      <a:pt x="249" y="15"/>
                    </a:lnTo>
                    <a:lnTo>
                      <a:pt x="250" y="15"/>
                    </a:lnTo>
                    <a:lnTo>
                      <a:pt x="274" y="17"/>
                    </a:lnTo>
                    <a:lnTo>
                      <a:pt x="276" y="17"/>
                    </a:lnTo>
                    <a:lnTo>
                      <a:pt x="281" y="17"/>
                    </a:lnTo>
                    <a:lnTo>
                      <a:pt x="289" y="17"/>
                    </a:lnTo>
                    <a:lnTo>
                      <a:pt x="294" y="18"/>
                    </a:lnTo>
                    <a:lnTo>
                      <a:pt x="301" y="18"/>
                    </a:lnTo>
                    <a:lnTo>
                      <a:pt x="306" y="18"/>
                    </a:lnTo>
                    <a:lnTo>
                      <a:pt x="313" y="18"/>
                    </a:lnTo>
                    <a:lnTo>
                      <a:pt x="315" y="18"/>
                    </a:lnTo>
                    <a:lnTo>
                      <a:pt x="318" y="18"/>
                    </a:lnTo>
                    <a:lnTo>
                      <a:pt x="320" y="18"/>
                    </a:lnTo>
                    <a:lnTo>
                      <a:pt x="322" y="18"/>
                    </a:lnTo>
                    <a:lnTo>
                      <a:pt x="325" y="18"/>
                    </a:lnTo>
                    <a:lnTo>
                      <a:pt x="327" y="18"/>
                    </a:lnTo>
                    <a:lnTo>
                      <a:pt x="328" y="18"/>
                    </a:lnTo>
                    <a:lnTo>
                      <a:pt x="330" y="18"/>
                    </a:lnTo>
                    <a:lnTo>
                      <a:pt x="332" y="20"/>
                    </a:lnTo>
                    <a:lnTo>
                      <a:pt x="333" y="20"/>
                    </a:lnTo>
                    <a:lnTo>
                      <a:pt x="335" y="20"/>
                    </a:lnTo>
                    <a:lnTo>
                      <a:pt x="337" y="20"/>
                    </a:lnTo>
                    <a:lnTo>
                      <a:pt x="347" y="20"/>
                    </a:lnTo>
                    <a:lnTo>
                      <a:pt x="349" y="20"/>
                    </a:lnTo>
                    <a:lnTo>
                      <a:pt x="352" y="20"/>
                    </a:lnTo>
                    <a:lnTo>
                      <a:pt x="354" y="20"/>
                    </a:lnTo>
                    <a:lnTo>
                      <a:pt x="359" y="20"/>
                    </a:lnTo>
                    <a:lnTo>
                      <a:pt x="360" y="20"/>
                    </a:lnTo>
                    <a:lnTo>
                      <a:pt x="362" y="20"/>
                    </a:lnTo>
                    <a:lnTo>
                      <a:pt x="367" y="20"/>
                    </a:lnTo>
                    <a:lnTo>
                      <a:pt x="369" y="20"/>
                    </a:lnTo>
                    <a:lnTo>
                      <a:pt x="371" y="20"/>
                    </a:lnTo>
                    <a:lnTo>
                      <a:pt x="374" y="20"/>
                    </a:lnTo>
                    <a:lnTo>
                      <a:pt x="377" y="20"/>
                    </a:lnTo>
                    <a:lnTo>
                      <a:pt x="379" y="20"/>
                    </a:lnTo>
                    <a:lnTo>
                      <a:pt x="383" y="22"/>
                    </a:lnTo>
                    <a:lnTo>
                      <a:pt x="388" y="22"/>
                    </a:lnTo>
                    <a:lnTo>
                      <a:pt x="391" y="22"/>
                    </a:lnTo>
                    <a:lnTo>
                      <a:pt x="394" y="22"/>
                    </a:lnTo>
                    <a:lnTo>
                      <a:pt x="396" y="22"/>
                    </a:lnTo>
                    <a:lnTo>
                      <a:pt x="401" y="22"/>
                    </a:lnTo>
                    <a:lnTo>
                      <a:pt x="403" y="22"/>
                    </a:lnTo>
                    <a:lnTo>
                      <a:pt x="406" y="22"/>
                    </a:lnTo>
                    <a:lnTo>
                      <a:pt x="408" y="22"/>
                    </a:lnTo>
                    <a:lnTo>
                      <a:pt x="413" y="22"/>
                    </a:lnTo>
                    <a:lnTo>
                      <a:pt x="420" y="22"/>
                    </a:lnTo>
                    <a:lnTo>
                      <a:pt x="425" y="22"/>
                    </a:lnTo>
                    <a:lnTo>
                      <a:pt x="425" y="23"/>
                    </a:lnTo>
                    <a:lnTo>
                      <a:pt x="425" y="25"/>
                    </a:lnTo>
                    <a:lnTo>
                      <a:pt x="427" y="29"/>
                    </a:lnTo>
                    <a:lnTo>
                      <a:pt x="428" y="30"/>
                    </a:lnTo>
                    <a:lnTo>
                      <a:pt x="437" y="35"/>
                    </a:lnTo>
                    <a:lnTo>
                      <a:pt x="438" y="35"/>
                    </a:lnTo>
                    <a:lnTo>
                      <a:pt x="447" y="40"/>
                    </a:lnTo>
                    <a:lnTo>
                      <a:pt x="449" y="40"/>
                    </a:lnTo>
                    <a:lnTo>
                      <a:pt x="450" y="42"/>
                    </a:lnTo>
                    <a:lnTo>
                      <a:pt x="457" y="49"/>
                    </a:lnTo>
                    <a:lnTo>
                      <a:pt x="459" y="49"/>
                    </a:lnTo>
                    <a:lnTo>
                      <a:pt x="460" y="51"/>
                    </a:lnTo>
                    <a:lnTo>
                      <a:pt x="460" y="49"/>
                    </a:lnTo>
                    <a:lnTo>
                      <a:pt x="466" y="49"/>
                    </a:lnTo>
                    <a:lnTo>
                      <a:pt x="467" y="46"/>
                    </a:lnTo>
                    <a:lnTo>
                      <a:pt x="469" y="44"/>
                    </a:lnTo>
                    <a:lnTo>
                      <a:pt x="471" y="42"/>
                    </a:lnTo>
                    <a:lnTo>
                      <a:pt x="471" y="39"/>
                    </a:lnTo>
                    <a:lnTo>
                      <a:pt x="472" y="39"/>
                    </a:lnTo>
                    <a:lnTo>
                      <a:pt x="474" y="39"/>
                    </a:lnTo>
                    <a:lnTo>
                      <a:pt x="476" y="39"/>
                    </a:lnTo>
                    <a:lnTo>
                      <a:pt x="477" y="40"/>
                    </a:lnTo>
                    <a:lnTo>
                      <a:pt x="484" y="40"/>
                    </a:lnTo>
                    <a:lnTo>
                      <a:pt x="488" y="40"/>
                    </a:lnTo>
                    <a:lnTo>
                      <a:pt x="496" y="40"/>
                    </a:lnTo>
                    <a:lnTo>
                      <a:pt x="499" y="40"/>
                    </a:lnTo>
                    <a:lnTo>
                      <a:pt x="504" y="39"/>
                    </a:lnTo>
                    <a:lnTo>
                      <a:pt x="511" y="40"/>
                    </a:lnTo>
                    <a:lnTo>
                      <a:pt x="516" y="40"/>
                    </a:lnTo>
                    <a:lnTo>
                      <a:pt x="518" y="44"/>
                    </a:lnTo>
                    <a:lnTo>
                      <a:pt x="521" y="46"/>
                    </a:lnTo>
                    <a:lnTo>
                      <a:pt x="523" y="47"/>
                    </a:lnTo>
                    <a:lnTo>
                      <a:pt x="525" y="49"/>
                    </a:lnTo>
                    <a:lnTo>
                      <a:pt x="532" y="51"/>
                    </a:lnTo>
                    <a:lnTo>
                      <a:pt x="533" y="51"/>
                    </a:lnTo>
                    <a:lnTo>
                      <a:pt x="537" y="54"/>
                    </a:lnTo>
                    <a:lnTo>
                      <a:pt x="540" y="54"/>
                    </a:lnTo>
                    <a:lnTo>
                      <a:pt x="542" y="54"/>
                    </a:lnTo>
                    <a:lnTo>
                      <a:pt x="549" y="57"/>
                    </a:lnTo>
                    <a:lnTo>
                      <a:pt x="555" y="62"/>
                    </a:lnTo>
                    <a:lnTo>
                      <a:pt x="555" y="64"/>
                    </a:lnTo>
                    <a:lnTo>
                      <a:pt x="555" y="66"/>
                    </a:lnTo>
                    <a:lnTo>
                      <a:pt x="555" y="68"/>
                    </a:lnTo>
                    <a:lnTo>
                      <a:pt x="555" y="69"/>
                    </a:lnTo>
                    <a:lnTo>
                      <a:pt x="560" y="78"/>
                    </a:lnTo>
                    <a:lnTo>
                      <a:pt x="562" y="79"/>
                    </a:lnTo>
                    <a:lnTo>
                      <a:pt x="564" y="79"/>
                    </a:lnTo>
                    <a:lnTo>
                      <a:pt x="572" y="83"/>
                    </a:lnTo>
                    <a:lnTo>
                      <a:pt x="576" y="83"/>
                    </a:lnTo>
                    <a:lnTo>
                      <a:pt x="577" y="83"/>
                    </a:lnTo>
                    <a:lnTo>
                      <a:pt x="579" y="83"/>
                    </a:lnTo>
                    <a:lnTo>
                      <a:pt x="579" y="84"/>
                    </a:lnTo>
                    <a:lnTo>
                      <a:pt x="581" y="84"/>
                    </a:lnTo>
                    <a:lnTo>
                      <a:pt x="581" y="88"/>
                    </a:lnTo>
                    <a:lnTo>
                      <a:pt x="579" y="88"/>
                    </a:lnTo>
                    <a:lnTo>
                      <a:pt x="577" y="91"/>
                    </a:lnTo>
                    <a:lnTo>
                      <a:pt x="577" y="93"/>
                    </a:lnTo>
                    <a:lnTo>
                      <a:pt x="577" y="98"/>
                    </a:lnTo>
                    <a:lnTo>
                      <a:pt x="577" y="100"/>
                    </a:lnTo>
                    <a:lnTo>
                      <a:pt x="579" y="101"/>
                    </a:lnTo>
                    <a:lnTo>
                      <a:pt x="581" y="101"/>
                    </a:lnTo>
                    <a:lnTo>
                      <a:pt x="582" y="105"/>
                    </a:lnTo>
                    <a:lnTo>
                      <a:pt x="584" y="108"/>
                    </a:lnTo>
                    <a:lnTo>
                      <a:pt x="584" y="112"/>
                    </a:lnTo>
                    <a:lnTo>
                      <a:pt x="582" y="113"/>
                    </a:lnTo>
                    <a:lnTo>
                      <a:pt x="581" y="113"/>
                    </a:lnTo>
                    <a:lnTo>
                      <a:pt x="582" y="118"/>
                    </a:lnTo>
                    <a:lnTo>
                      <a:pt x="586" y="123"/>
                    </a:lnTo>
                    <a:lnTo>
                      <a:pt x="587" y="129"/>
                    </a:lnTo>
                    <a:lnTo>
                      <a:pt x="587" y="132"/>
                    </a:lnTo>
                    <a:lnTo>
                      <a:pt x="589" y="134"/>
                    </a:lnTo>
                    <a:lnTo>
                      <a:pt x="591" y="135"/>
                    </a:lnTo>
                    <a:lnTo>
                      <a:pt x="599" y="140"/>
                    </a:lnTo>
                    <a:lnTo>
                      <a:pt x="599" y="142"/>
                    </a:lnTo>
                    <a:lnTo>
                      <a:pt x="598" y="147"/>
                    </a:lnTo>
                    <a:lnTo>
                      <a:pt x="596" y="147"/>
                    </a:lnTo>
                    <a:lnTo>
                      <a:pt x="596" y="149"/>
                    </a:lnTo>
                    <a:lnTo>
                      <a:pt x="598" y="152"/>
                    </a:lnTo>
                    <a:lnTo>
                      <a:pt x="599" y="157"/>
                    </a:lnTo>
                    <a:lnTo>
                      <a:pt x="601" y="159"/>
                    </a:lnTo>
                    <a:lnTo>
                      <a:pt x="603" y="159"/>
                    </a:lnTo>
                    <a:lnTo>
                      <a:pt x="603" y="161"/>
                    </a:lnTo>
                    <a:lnTo>
                      <a:pt x="603" y="169"/>
                    </a:lnTo>
                    <a:lnTo>
                      <a:pt x="601" y="171"/>
                    </a:lnTo>
                    <a:lnTo>
                      <a:pt x="599" y="173"/>
                    </a:lnTo>
                    <a:lnTo>
                      <a:pt x="601" y="176"/>
                    </a:lnTo>
                    <a:lnTo>
                      <a:pt x="601" y="178"/>
                    </a:lnTo>
                    <a:lnTo>
                      <a:pt x="599" y="181"/>
                    </a:lnTo>
                    <a:lnTo>
                      <a:pt x="601" y="189"/>
                    </a:lnTo>
                    <a:lnTo>
                      <a:pt x="601" y="191"/>
                    </a:lnTo>
                    <a:lnTo>
                      <a:pt x="604" y="193"/>
                    </a:lnTo>
                    <a:lnTo>
                      <a:pt x="606" y="193"/>
                    </a:lnTo>
                    <a:lnTo>
                      <a:pt x="606" y="191"/>
                    </a:lnTo>
                    <a:lnTo>
                      <a:pt x="608" y="191"/>
                    </a:lnTo>
                    <a:lnTo>
                      <a:pt x="609" y="193"/>
                    </a:lnTo>
                    <a:lnTo>
                      <a:pt x="613" y="201"/>
                    </a:lnTo>
                    <a:lnTo>
                      <a:pt x="613" y="206"/>
                    </a:lnTo>
                    <a:lnTo>
                      <a:pt x="611" y="212"/>
                    </a:lnTo>
                    <a:lnTo>
                      <a:pt x="613" y="213"/>
                    </a:lnTo>
                    <a:lnTo>
                      <a:pt x="615" y="213"/>
                    </a:lnTo>
                    <a:lnTo>
                      <a:pt x="615" y="215"/>
                    </a:lnTo>
                    <a:lnTo>
                      <a:pt x="616" y="220"/>
                    </a:lnTo>
                    <a:lnTo>
                      <a:pt x="615" y="227"/>
                    </a:lnTo>
                    <a:lnTo>
                      <a:pt x="613" y="227"/>
                    </a:lnTo>
                    <a:lnTo>
                      <a:pt x="615" y="228"/>
                    </a:lnTo>
                    <a:lnTo>
                      <a:pt x="615" y="230"/>
                    </a:lnTo>
                    <a:lnTo>
                      <a:pt x="620" y="232"/>
                    </a:lnTo>
                    <a:lnTo>
                      <a:pt x="618" y="245"/>
                    </a:lnTo>
                    <a:lnTo>
                      <a:pt x="618" y="250"/>
                    </a:lnTo>
                    <a:lnTo>
                      <a:pt x="621" y="252"/>
                    </a:lnTo>
                    <a:lnTo>
                      <a:pt x="621" y="254"/>
                    </a:lnTo>
                    <a:lnTo>
                      <a:pt x="621" y="262"/>
                    </a:lnTo>
                    <a:lnTo>
                      <a:pt x="621" y="264"/>
                    </a:lnTo>
                    <a:lnTo>
                      <a:pt x="620" y="274"/>
                    </a:lnTo>
                    <a:lnTo>
                      <a:pt x="618" y="278"/>
                    </a:lnTo>
                    <a:lnTo>
                      <a:pt x="618" y="279"/>
                    </a:lnTo>
                    <a:lnTo>
                      <a:pt x="616" y="279"/>
                    </a:lnTo>
                    <a:lnTo>
                      <a:pt x="616" y="281"/>
                    </a:lnTo>
                    <a:lnTo>
                      <a:pt x="616" y="283"/>
                    </a:lnTo>
                    <a:lnTo>
                      <a:pt x="620" y="286"/>
                    </a:lnTo>
                    <a:lnTo>
                      <a:pt x="621" y="288"/>
                    </a:lnTo>
                    <a:lnTo>
                      <a:pt x="623" y="288"/>
                    </a:lnTo>
                    <a:lnTo>
                      <a:pt x="625" y="289"/>
                    </a:lnTo>
                    <a:lnTo>
                      <a:pt x="628" y="295"/>
                    </a:lnTo>
                    <a:lnTo>
                      <a:pt x="626" y="296"/>
                    </a:lnTo>
                    <a:lnTo>
                      <a:pt x="626" y="298"/>
                    </a:lnTo>
                    <a:lnTo>
                      <a:pt x="625" y="298"/>
                    </a:lnTo>
                    <a:lnTo>
                      <a:pt x="626" y="303"/>
                    </a:lnTo>
                    <a:lnTo>
                      <a:pt x="626" y="305"/>
                    </a:lnTo>
                    <a:lnTo>
                      <a:pt x="628" y="305"/>
                    </a:lnTo>
                    <a:lnTo>
                      <a:pt x="630" y="305"/>
                    </a:lnTo>
                    <a:lnTo>
                      <a:pt x="632" y="303"/>
                    </a:lnTo>
                    <a:lnTo>
                      <a:pt x="632" y="301"/>
                    </a:lnTo>
                    <a:lnTo>
                      <a:pt x="635" y="305"/>
                    </a:lnTo>
                    <a:lnTo>
                      <a:pt x="633" y="308"/>
                    </a:lnTo>
                    <a:lnTo>
                      <a:pt x="632" y="308"/>
                    </a:lnTo>
                    <a:lnTo>
                      <a:pt x="632" y="311"/>
                    </a:lnTo>
                    <a:lnTo>
                      <a:pt x="637" y="325"/>
                    </a:lnTo>
                    <a:lnTo>
                      <a:pt x="642" y="330"/>
                    </a:lnTo>
                    <a:lnTo>
                      <a:pt x="642" y="333"/>
                    </a:lnTo>
                    <a:lnTo>
                      <a:pt x="645" y="335"/>
                    </a:lnTo>
                    <a:lnTo>
                      <a:pt x="660" y="362"/>
                    </a:lnTo>
                    <a:lnTo>
                      <a:pt x="662" y="362"/>
                    </a:lnTo>
                    <a:lnTo>
                      <a:pt x="659" y="362"/>
                    </a:lnTo>
                    <a:lnTo>
                      <a:pt x="657" y="362"/>
                    </a:lnTo>
                    <a:lnTo>
                      <a:pt x="625" y="364"/>
                    </a:lnTo>
                    <a:lnTo>
                      <a:pt x="618" y="364"/>
                    </a:lnTo>
                    <a:lnTo>
                      <a:pt x="611" y="364"/>
                    </a:lnTo>
                    <a:lnTo>
                      <a:pt x="608" y="364"/>
                    </a:lnTo>
                    <a:lnTo>
                      <a:pt x="606" y="364"/>
                    </a:lnTo>
                    <a:lnTo>
                      <a:pt x="604" y="364"/>
                    </a:lnTo>
                    <a:lnTo>
                      <a:pt x="603" y="364"/>
                    </a:lnTo>
                    <a:lnTo>
                      <a:pt x="601" y="364"/>
                    </a:lnTo>
                    <a:lnTo>
                      <a:pt x="599" y="364"/>
                    </a:lnTo>
                    <a:lnTo>
                      <a:pt x="598" y="364"/>
                    </a:lnTo>
                    <a:lnTo>
                      <a:pt x="596" y="364"/>
                    </a:lnTo>
                    <a:lnTo>
                      <a:pt x="591" y="364"/>
                    </a:lnTo>
                    <a:lnTo>
                      <a:pt x="589" y="364"/>
                    </a:lnTo>
                    <a:lnTo>
                      <a:pt x="586" y="364"/>
                    </a:lnTo>
                    <a:lnTo>
                      <a:pt x="584" y="362"/>
                    </a:lnTo>
                    <a:lnTo>
                      <a:pt x="572" y="362"/>
                    </a:lnTo>
                    <a:lnTo>
                      <a:pt x="567" y="362"/>
                    </a:lnTo>
                    <a:lnTo>
                      <a:pt x="565" y="362"/>
                    </a:lnTo>
                    <a:lnTo>
                      <a:pt x="564" y="362"/>
                    </a:lnTo>
                    <a:lnTo>
                      <a:pt x="562" y="362"/>
                    </a:lnTo>
                    <a:lnTo>
                      <a:pt x="560" y="362"/>
                    </a:lnTo>
                    <a:lnTo>
                      <a:pt x="547" y="362"/>
                    </a:lnTo>
                    <a:lnTo>
                      <a:pt x="542" y="362"/>
                    </a:lnTo>
                    <a:lnTo>
                      <a:pt x="540" y="362"/>
                    </a:lnTo>
                    <a:lnTo>
                      <a:pt x="538" y="362"/>
                    </a:lnTo>
                    <a:lnTo>
                      <a:pt x="530" y="362"/>
                    </a:lnTo>
                    <a:lnTo>
                      <a:pt x="528" y="362"/>
                    </a:lnTo>
                    <a:lnTo>
                      <a:pt x="521" y="362"/>
                    </a:lnTo>
                    <a:lnTo>
                      <a:pt x="520" y="362"/>
                    </a:lnTo>
                    <a:lnTo>
                      <a:pt x="518" y="362"/>
                    </a:lnTo>
                    <a:lnTo>
                      <a:pt x="516" y="362"/>
                    </a:lnTo>
                    <a:lnTo>
                      <a:pt x="513" y="362"/>
                    </a:lnTo>
                    <a:lnTo>
                      <a:pt x="504" y="362"/>
                    </a:lnTo>
                    <a:lnTo>
                      <a:pt x="503" y="362"/>
                    </a:lnTo>
                    <a:lnTo>
                      <a:pt x="499" y="362"/>
                    </a:lnTo>
                    <a:lnTo>
                      <a:pt x="498" y="362"/>
                    </a:lnTo>
                    <a:lnTo>
                      <a:pt x="496" y="362"/>
                    </a:lnTo>
                    <a:lnTo>
                      <a:pt x="493" y="362"/>
                    </a:lnTo>
                    <a:lnTo>
                      <a:pt x="491" y="362"/>
                    </a:lnTo>
                    <a:lnTo>
                      <a:pt x="472" y="362"/>
                    </a:lnTo>
                    <a:lnTo>
                      <a:pt x="469" y="362"/>
                    </a:lnTo>
                    <a:lnTo>
                      <a:pt x="467" y="362"/>
                    </a:lnTo>
                    <a:lnTo>
                      <a:pt x="466" y="362"/>
                    </a:lnTo>
                    <a:lnTo>
                      <a:pt x="464" y="362"/>
                    </a:lnTo>
                    <a:lnTo>
                      <a:pt x="460" y="362"/>
                    </a:lnTo>
                    <a:lnTo>
                      <a:pt x="457" y="361"/>
                    </a:lnTo>
                    <a:lnTo>
                      <a:pt x="454" y="361"/>
                    </a:lnTo>
                    <a:lnTo>
                      <a:pt x="450" y="361"/>
                    </a:lnTo>
                    <a:lnTo>
                      <a:pt x="449" y="361"/>
                    </a:lnTo>
                    <a:lnTo>
                      <a:pt x="447" y="361"/>
                    </a:lnTo>
                    <a:lnTo>
                      <a:pt x="443" y="361"/>
                    </a:lnTo>
                    <a:lnTo>
                      <a:pt x="442" y="361"/>
                    </a:lnTo>
                    <a:lnTo>
                      <a:pt x="440" y="361"/>
                    </a:lnTo>
                    <a:lnTo>
                      <a:pt x="435" y="361"/>
                    </a:lnTo>
                    <a:lnTo>
                      <a:pt x="433" y="361"/>
                    </a:lnTo>
                    <a:lnTo>
                      <a:pt x="416" y="361"/>
                    </a:lnTo>
                    <a:lnTo>
                      <a:pt x="415" y="361"/>
                    </a:lnTo>
                    <a:lnTo>
                      <a:pt x="413" y="361"/>
                    </a:lnTo>
                    <a:lnTo>
                      <a:pt x="411" y="361"/>
                    </a:lnTo>
                    <a:lnTo>
                      <a:pt x="410" y="361"/>
                    </a:lnTo>
                    <a:lnTo>
                      <a:pt x="408" y="361"/>
                    </a:lnTo>
                    <a:lnTo>
                      <a:pt x="405" y="361"/>
                    </a:lnTo>
                    <a:lnTo>
                      <a:pt x="403" y="361"/>
                    </a:lnTo>
                    <a:lnTo>
                      <a:pt x="401" y="361"/>
                    </a:lnTo>
                    <a:lnTo>
                      <a:pt x="399" y="361"/>
                    </a:lnTo>
                    <a:lnTo>
                      <a:pt x="394" y="361"/>
                    </a:lnTo>
                    <a:lnTo>
                      <a:pt x="391" y="361"/>
                    </a:lnTo>
                    <a:lnTo>
                      <a:pt x="391" y="359"/>
                    </a:lnTo>
                    <a:lnTo>
                      <a:pt x="383" y="359"/>
                    </a:lnTo>
                    <a:lnTo>
                      <a:pt x="381" y="359"/>
                    </a:lnTo>
                    <a:lnTo>
                      <a:pt x="379" y="359"/>
                    </a:lnTo>
                    <a:lnTo>
                      <a:pt x="376" y="359"/>
                    </a:lnTo>
                    <a:lnTo>
                      <a:pt x="372" y="359"/>
                    </a:lnTo>
                    <a:lnTo>
                      <a:pt x="371" y="359"/>
                    </a:lnTo>
                    <a:lnTo>
                      <a:pt x="369" y="359"/>
                    </a:lnTo>
                    <a:lnTo>
                      <a:pt x="364" y="359"/>
                    </a:lnTo>
                    <a:lnTo>
                      <a:pt x="362" y="359"/>
                    </a:lnTo>
                    <a:lnTo>
                      <a:pt x="360" y="359"/>
                    </a:lnTo>
                    <a:lnTo>
                      <a:pt x="359" y="359"/>
                    </a:lnTo>
                    <a:lnTo>
                      <a:pt x="355" y="359"/>
                    </a:lnTo>
                    <a:lnTo>
                      <a:pt x="347" y="359"/>
                    </a:lnTo>
                    <a:lnTo>
                      <a:pt x="345" y="359"/>
                    </a:lnTo>
                    <a:lnTo>
                      <a:pt x="340" y="359"/>
                    </a:lnTo>
                    <a:lnTo>
                      <a:pt x="338" y="357"/>
                    </a:lnTo>
                    <a:lnTo>
                      <a:pt x="330" y="357"/>
                    </a:lnTo>
                    <a:lnTo>
                      <a:pt x="323" y="357"/>
                    </a:lnTo>
                    <a:lnTo>
                      <a:pt x="322" y="357"/>
                    </a:lnTo>
                    <a:lnTo>
                      <a:pt x="320" y="357"/>
                    </a:lnTo>
                    <a:lnTo>
                      <a:pt x="318" y="357"/>
                    </a:lnTo>
                    <a:lnTo>
                      <a:pt x="315" y="357"/>
                    </a:lnTo>
                    <a:lnTo>
                      <a:pt x="308" y="357"/>
                    </a:lnTo>
                    <a:lnTo>
                      <a:pt x="306" y="357"/>
                    </a:lnTo>
                    <a:lnTo>
                      <a:pt x="305" y="357"/>
                    </a:lnTo>
                    <a:lnTo>
                      <a:pt x="301" y="357"/>
                    </a:lnTo>
                    <a:lnTo>
                      <a:pt x="288" y="356"/>
                    </a:lnTo>
                    <a:lnTo>
                      <a:pt x="286" y="356"/>
                    </a:lnTo>
                    <a:lnTo>
                      <a:pt x="284" y="356"/>
                    </a:lnTo>
                    <a:lnTo>
                      <a:pt x="283" y="356"/>
                    </a:lnTo>
                    <a:lnTo>
                      <a:pt x="271" y="356"/>
                    </a:lnTo>
                    <a:lnTo>
                      <a:pt x="267" y="356"/>
                    </a:lnTo>
                    <a:lnTo>
                      <a:pt x="266" y="356"/>
                    </a:lnTo>
                    <a:lnTo>
                      <a:pt x="264" y="356"/>
                    </a:lnTo>
                    <a:lnTo>
                      <a:pt x="262" y="356"/>
                    </a:lnTo>
                    <a:lnTo>
                      <a:pt x="259" y="354"/>
                    </a:lnTo>
                    <a:lnTo>
                      <a:pt x="257" y="354"/>
                    </a:lnTo>
                    <a:lnTo>
                      <a:pt x="255" y="354"/>
                    </a:lnTo>
                    <a:lnTo>
                      <a:pt x="252" y="354"/>
                    </a:lnTo>
                    <a:lnTo>
                      <a:pt x="250" y="354"/>
                    </a:lnTo>
                    <a:lnTo>
                      <a:pt x="249" y="354"/>
                    </a:lnTo>
                    <a:lnTo>
                      <a:pt x="245" y="354"/>
                    </a:lnTo>
                    <a:lnTo>
                      <a:pt x="244" y="354"/>
                    </a:lnTo>
                    <a:lnTo>
                      <a:pt x="242" y="354"/>
                    </a:lnTo>
                    <a:lnTo>
                      <a:pt x="228" y="354"/>
                    </a:lnTo>
                    <a:lnTo>
                      <a:pt x="222" y="352"/>
                    </a:lnTo>
                    <a:lnTo>
                      <a:pt x="220" y="352"/>
                    </a:lnTo>
                    <a:lnTo>
                      <a:pt x="215" y="352"/>
                    </a:lnTo>
                    <a:lnTo>
                      <a:pt x="211" y="352"/>
                    </a:lnTo>
                    <a:lnTo>
                      <a:pt x="210" y="352"/>
                    </a:lnTo>
                    <a:lnTo>
                      <a:pt x="208" y="352"/>
                    </a:lnTo>
                    <a:lnTo>
                      <a:pt x="205" y="352"/>
                    </a:lnTo>
                    <a:lnTo>
                      <a:pt x="203" y="352"/>
                    </a:lnTo>
                    <a:lnTo>
                      <a:pt x="201" y="352"/>
                    </a:lnTo>
                    <a:lnTo>
                      <a:pt x="200" y="352"/>
                    </a:lnTo>
                    <a:lnTo>
                      <a:pt x="198" y="352"/>
                    </a:lnTo>
                    <a:lnTo>
                      <a:pt x="196" y="350"/>
                    </a:lnTo>
                    <a:lnTo>
                      <a:pt x="193" y="350"/>
                    </a:lnTo>
                    <a:lnTo>
                      <a:pt x="183" y="350"/>
                    </a:lnTo>
                    <a:lnTo>
                      <a:pt x="176" y="350"/>
                    </a:lnTo>
                    <a:lnTo>
                      <a:pt x="162" y="349"/>
                    </a:lnTo>
                    <a:lnTo>
                      <a:pt x="161" y="349"/>
                    </a:lnTo>
                    <a:lnTo>
                      <a:pt x="159" y="349"/>
                    </a:lnTo>
                    <a:lnTo>
                      <a:pt x="156" y="349"/>
                    </a:lnTo>
                    <a:lnTo>
                      <a:pt x="154" y="349"/>
                    </a:lnTo>
                    <a:lnTo>
                      <a:pt x="144" y="349"/>
                    </a:lnTo>
                    <a:lnTo>
                      <a:pt x="145" y="332"/>
                    </a:lnTo>
                    <a:lnTo>
                      <a:pt x="145" y="330"/>
                    </a:lnTo>
                    <a:lnTo>
                      <a:pt x="145" y="323"/>
                    </a:lnTo>
                    <a:lnTo>
                      <a:pt x="145" y="322"/>
                    </a:lnTo>
                    <a:lnTo>
                      <a:pt x="145" y="310"/>
                    </a:lnTo>
                    <a:lnTo>
                      <a:pt x="147" y="305"/>
                    </a:lnTo>
                    <a:lnTo>
                      <a:pt x="147" y="303"/>
                    </a:lnTo>
                    <a:lnTo>
                      <a:pt x="147" y="300"/>
                    </a:lnTo>
                    <a:lnTo>
                      <a:pt x="147" y="289"/>
                    </a:lnTo>
                    <a:lnTo>
                      <a:pt x="147" y="288"/>
                    </a:lnTo>
                    <a:lnTo>
                      <a:pt x="149" y="269"/>
                    </a:lnTo>
                    <a:lnTo>
                      <a:pt x="149" y="264"/>
                    </a:lnTo>
                    <a:lnTo>
                      <a:pt x="150" y="235"/>
                    </a:lnTo>
                    <a:lnTo>
                      <a:pt x="149" y="235"/>
                    </a:lnTo>
                    <a:lnTo>
                      <a:pt x="145" y="235"/>
                    </a:lnTo>
                    <a:lnTo>
                      <a:pt x="140" y="235"/>
                    </a:lnTo>
                    <a:lnTo>
                      <a:pt x="139" y="235"/>
                    </a:lnTo>
                    <a:lnTo>
                      <a:pt x="137" y="235"/>
                    </a:lnTo>
                    <a:lnTo>
                      <a:pt x="135" y="235"/>
                    </a:lnTo>
                    <a:lnTo>
                      <a:pt x="133" y="235"/>
                    </a:lnTo>
                    <a:lnTo>
                      <a:pt x="132" y="234"/>
                    </a:lnTo>
                    <a:lnTo>
                      <a:pt x="127" y="234"/>
                    </a:lnTo>
                    <a:lnTo>
                      <a:pt x="120" y="234"/>
                    </a:lnTo>
                    <a:lnTo>
                      <a:pt x="118" y="234"/>
                    </a:lnTo>
                    <a:lnTo>
                      <a:pt x="113" y="234"/>
                    </a:lnTo>
                    <a:lnTo>
                      <a:pt x="111" y="234"/>
                    </a:lnTo>
                    <a:lnTo>
                      <a:pt x="108" y="232"/>
                    </a:lnTo>
                    <a:lnTo>
                      <a:pt x="105" y="232"/>
                    </a:lnTo>
                    <a:lnTo>
                      <a:pt x="100" y="232"/>
                    </a:lnTo>
                    <a:lnTo>
                      <a:pt x="98" y="232"/>
                    </a:lnTo>
                    <a:lnTo>
                      <a:pt x="96" y="232"/>
                    </a:lnTo>
                    <a:lnTo>
                      <a:pt x="93" y="232"/>
                    </a:lnTo>
                    <a:lnTo>
                      <a:pt x="91" y="232"/>
                    </a:lnTo>
                    <a:lnTo>
                      <a:pt x="89" y="232"/>
                    </a:lnTo>
                    <a:lnTo>
                      <a:pt x="88" y="232"/>
                    </a:lnTo>
                    <a:lnTo>
                      <a:pt x="86" y="232"/>
                    </a:lnTo>
                    <a:lnTo>
                      <a:pt x="84" y="232"/>
                    </a:lnTo>
                    <a:lnTo>
                      <a:pt x="83" y="230"/>
                    </a:lnTo>
                    <a:lnTo>
                      <a:pt x="81" y="230"/>
                    </a:lnTo>
                    <a:lnTo>
                      <a:pt x="79" y="230"/>
                    </a:lnTo>
                    <a:lnTo>
                      <a:pt x="76" y="230"/>
                    </a:lnTo>
                    <a:lnTo>
                      <a:pt x="74" y="230"/>
                    </a:lnTo>
                    <a:lnTo>
                      <a:pt x="73" y="230"/>
                    </a:lnTo>
                    <a:lnTo>
                      <a:pt x="52" y="228"/>
                    </a:lnTo>
                    <a:lnTo>
                      <a:pt x="50" y="228"/>
                    </a:lnTo>
                    <a:lnTo>
                      <a:pt x="47" y="228"/>
                    </a:lnTo>
                    <a:lnTo>
                      <a:pt x="42" y="228"/>
                    </a:lnTo>
                    <a:lnTo>
                      <a:pt x="35" y="227"/>
                    </a:lnTo>
                    <a:lnTo>
                      <a:pt x="15" y="225"/>
                    </a:lnTo>
                    <a:lnTo>
                      <a:pt x="13" y="225"/>
                    </a:lnTo>
                    <a:lnTo>
                      <a:pt x="12" y="225"/>
                    </a:lnTo>
                    <a:lnTo>
                      <a:pt x="6" y="225"/>
                    </a:lnTo>
                    <a:lnTo>
                      <a:pt x="3" y="225"/>
                    </a:lnTo>
                    <a:lnTo>
                      <a:pt x="1" y="225"/>
                    </a:lnTo>
                    <a:lnTo>
                      <a:pt x="0" y="225"/>
                    </a:lnTo>
                    <a:lnTo>
                      <a:pt x="0" y="223"/>
                    </a:lnTo>
                    <a:lnTo>
                      <a:pt x="0" y="222"/>
                    </a:lnTo>
                    <a:lnTo>
                      <a:pt x="1" y="215"/>
                    </a:lnTo>
                    <a:lnTo>
                      <a:pt x="1" y="213"/>
                    </a:lnTo>
                    <a:lnTo>
                      <a:pt x="1" y="212"/>
                    </a:lnTo>
                    <a:lnTo>
                      <a:pt x="3" y="193"/>
                    </a:lnTo>
                    <a:lnTo>
                      <a:pt x="3" y="189"/>
                    </a:lnTo>
                    <a:lnTo>
                      <a:pt x="3" y="188"/>
                    </a:lnTo>
                    <a:lnTo>
                      <a:pt x="3" y="181"/>
                    </a:lnTo>
                    <a:lnTo>
                      <a:pt x="3" y="179"/>
                    </a:lnTo>
                    <a:lnTo>
                      <a:pt x="3" y="178"/>
                    </a:lnTo>
                    <a:lnTo>
                      <a:pt x="5" y="166"/>
                    </a:lnTo>
                    <a:lnTo>
                      <a:pt x="5" y="164"/>
                    </a:lnTo>
                    <a:lnTo>
                      <a:pt x="5" y="162"/>
                    </a:lnTo>
                    <a:lnTo>
                      <a:pt x="5" y="161"/>
                    </a:lnTo>
                    <a:lnTo>
                      <a:pt x="5" y="157"/>
                    </a:lnTo>
                    <a:lnTo>
                      <a:pt x="5" y="156"/>
                    </a:lnTo>
                    <a:lnTo>
                      <a:pt x="6" y="154"/>
                    </a:lnTo>
                    <a:lnTo>
                      <a:pt x="6" y="152"/>
                    </a:lnTo>
                    <a:lnTo>
                      <a:pt x="6" y="145"/>
                    </a:lnTo>
                    <a:lnTo>
                      <a:pt x="6" y="142"/>
                    </a:lnTo>
                    <a:lnTo>
                      <a:pt x="8" y="125"/>
                    </a:lnTo>
                    <a:lnTo>
                      <a:pt x="8" y="123"/>
                    </a:lnTo>
                    <a:lnTo>
                      <a:pt x="8" y="122"/>
                    </a:lnTo>
                    <a:lnTo>
                      <a:pt x="10" y="115"/>
                    </a:lnTo>
                    <a:lnTo>
                      <a:pt x="10" y="113"/>
                    </a:lnTo>
                    <a:lnTo>
                      <a:pt x="10" y="112"/>
                    </a:lnTo>
                    <a:lnTo>
                      <a:pt x="10" y="110"/>
                    </a:lnTo>
                    <a:lnTo>
                      <a:pt x="10" y="103"/>
                    </a:lnTo>
                    <a:lnTo>
                      <a:pt x="10" y="101"/>
                    </a:lnTo>
                    <a:lnTo>
                      <a:pt x="10" y="98"/>
                    </a:lnTo>
                    <a:lnTo>
                      <a:pt x="10" y="96"/>
                    </a:lnTo>
                    <a:lnTo>
                      <a:pt x="12" y="93"/>
                    </a:lnTo>
                    <a:lnTo>
                      <a:pt x="12" y="84"/>
                    </a:lnTo>
                    <a:lnTo>
                      <a:pt x="12" y="83"/>
                    </a:lnTo>
                    <a:lnTo>
                      <a:pt x="15" y="44"/>
                    </a:lnTo>
                    <a:lnTo>
                      <a:pt x="15" y="40"/>
                    </a:lnTo>
                    <a:lnTo>
                      <a:pt x="15" y="39"/>
                    </a:lnTo>
                    <a:lnTo>
                      <a:pt x="17" y="27"/>
                    </a:lnTo>
                    <a:lnTo>
                      <a:pt x="18" y="0"/>
                    </a:lnTo>
                    <a:lnTo>
                      <a:pt x="37" y="1"/>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Freeform 327"/>
              <p:cNvSpPr>
                <a:spLocks/>
              </p:cNvSpPr>
              <p:nvPr/>
            </p:nvSpPr>
            <p:spPr bwMode="auto">
              <a:xfrm>
                <a:off x="5273676" y="2173288"/>
                <a:ext cx="1050925" cy="577850"/>
              </a:xfrm>
              <a:custGeom>
                <a:avLst/>
                <a:gdLst>
                  <a:gd name="T0" fmla="*/ 96 w 662"/>
                  <a:gd name="T1" fmla="*/ 5 h 364"/>
                  <a:gd name="T2" fmla="*/ 225 w 662"/>
                  <a:gd name="T3" fmla="*/ 15 h 364"/>
                  <a:gd name="T4" fmla="*/ 289 w 662"/>
                  <a:gd name="T5" fmla="*/ 17 h 364"/>
                  <a:gd name="T6" fmla="*/ 320 w 662"/>
                  <a:gd name="T7" fmla="*/ 18 h 364"/>
                  <a:gd name="T8" fmla="*/ 333 w 662"/>
                  <a:gd name="T9" fmla="*/ 20 h 364"/>
                  <a:gd name="T10" fmla="*/ 359 w 662"/>
                  <a:gd name="T11" fmla="*/ 20 h 364"/>
                  <a:gd name="T12" fmla="*/ 377 w 662"/>
                  <a:gd name="T13" fmla="*/ 20 h 364"/>
                  <a:gd name="T14" fmla="*/ 401 w 662"/>
                  <a:gd name="T15" fmla="*/ 22 h 364"/>
                  <a:gd name="T16" fmla="*/ 425 w 662"/>
                  <a:gd name="T17" fmla="*/ 23 h 364"/>
                  <a:gd name="T18" fmla="*/ 449 w 662"/>
                  <a:gd name="T19" fmla="*/ 40 h 364"/>
                  <a:gd name="T20" fmla="*/ 467 w 662"/>
                  <a:gd name="T21" fmla="*/ 46 h 364"/>
                  <a:gd name="T22" fmla="*/ 477 w 662"/>
                  <a:gd name="T23" fmla="*/ 40 h 364"/>
                  <a:gd name="T24" fmla="*/ 516 w 662"/>
                  <a:gd name="T25" fmla="*/ 40 h 364"/>
                  <a:gd name="T26" fmla="*/ 537 w 662"/>
                  <a:gd name="T27" fmla="*/ 54 h 364"/>
                  <a:gd name="T28" fmla="*/ 555 w 662"/>
                  <a:gd name="T29" fmla="*/ 68 h 364"/>
                  <a:gd name="T30" fmla="*/ 577 w 662"/>
                  <a:gd name="T31" fmla="*/ 83 h 364"/>
                  <a:gd name="T32" fmla="*/ 577 w 662"/>
                  <a:gd name="T33" fmla="*/ 93 h 364"/>
                  <a:gd name="T34" fmla="*/ 584 w 662"/>
                  <a:gd name="T35" fmla="*/ 112 h 364"/>
                  <a:gd name="T36" fmla="*/ 589 w 662"/>
                  <a:gd name="T37" fmla="*/ 134 h 364"/>
                  <a:gd name="T38" fmla="*/ 598 w 662"/>
                  <a:gd name="T39" fmla="*/ 152 h 364"/>
                  <a:gd name="T40" fmla="*/ 599 w 662"/>
                  <a:gd name="T41" fmla="*/ 173 h 364"/>
                  <a:gd name="T42" fmla="*/ 606 w 662"/>
                  <a:gd name="T43" fmla="*/ 193 h 364"/>
                  <a:gd name="T44" fmla="*/ 613 w 662"/>
                  <a:gd name="T45" fmla="*/ 213 h 364"/>
                  <a:gd name="T46" fmla="*/ 615 w 662"/>
                  <a:gd name="T47" fmla="*/ 230 h 364"/>
                  <a:gd name="T48" fmla="*/ 621 w 662"/>
                  <a:gd name="T49" fmla="*/ 264 h 364"/>
                  <a:gd name="T50" fmla="*/ 620 w 662"/>
                  <a:gd name="T51" fmla="*/ 286 h 364"/>
                  <a:gd name="T52" fmla="*/ 625 w 662"/>
                  <a:gd name="T53" fmla="*/ 298 h 364"/>
                  <a:gd name="T54" fmla="*/ 635 w 662"/>
                  <a:gd name="T55" fmla="*/ 305 h 364"/>
                  <a:gd name="T56" fmla="*/ 645 w 662"/>
                  <a:gd name="T57" fmla="*/ 335 h 364"/>
                  <a:gd name="T58" fmla="*/ 611 w 662"/>
                  <a:gd name="T59" fmla="*/ 364 h 364"/>
                  <a:gd name="T60" fmla="*/ 598 w 662"/>
                  <a:gd name="T61" fmla="*/ 364 h 364"/>
                  <a:gd name="T62" fmla="*/ 567 w 662"/>
                  <a:gd name="T63" fmla="*/ 362 h 364"/>
                  <a:gd name="T64" fmla="*/ 540 w 662"/>
                  <a:gd name="T65" fmla="*/ 362 h 364"/>
                  <a:gd name="T66" fmla="*/ 516 w 662"/>
                  <a:gd name="T67" fmla="*/ 362 h 364"/>
                  <a:gd name="T68" fmla="*/ 493 w 662"/>
                  <a:gd name="T69" fmla="*/ 362 h 364"/>
                  <a:gd name="T70" fmla="*/ 460 w 662"/>
                  <a:gd name="T71" fmla="*/ 362 h 364"/>
                  <a:gd name="T72" fmla="*/ 442 w 662"/>
                  <a:gd name="T73" fmla="*/ 361 h 364"/>
                  <a:gd name="T74" fmla="*/ 411 w 662"/>
                  <a:gd name="T75" fmla="*/ 361 h 364"/>
                  <a:gd name="T76" fmla="*/ 394 w 662"/>
                  <a:gd name="T77" fmla="*/ 361 h 364"/>
                  <a:gd name="T78" fmla="*/ 372 w 662"/>
                  <a:gd name="T79" fmla="*/ 359 h 364"/>
                  <a:gd name="T80" fmla="*/ 355 w 662"/>
                  <a:gd name="T81" fmla="*/ 359 h 364"/>
                  <a:gd name="T82" fmla="*/ 322 w 662"/>
                  <a:gd name="T83" fmla="*/ 357 h 364"/>
                  <a:gd name="T84" fmla="*/ 301 w 662"/>
                  <a:gd name="T85" fmla="*/ 357 h 364"/>
                  <a:gd name="T86" fmla="*/ 266 w 662"/>
                  <a:gd name="T87" fmla="*/ 356 h 364"/>
                  <a:gd name="T88" fmla="*/ 250 w 662"/>
                  <a:gd name="T89" fmla="*/ 354 h 364"/>
                  <a:gd name="T90" fmla="*/ 220 w 662"/>
                  <a:gd name="T91" fmla="*/ 352 h 364"/>
                  <a:gd name="T92" fmla="*/ 201 w 662"/>
                  <a:gd name="T93" fmla="*/ 352 h 364"/>
                  <a:gd name="T94" fmla="*/ 162 w 662"/>
                  <a:gd name="T95" fmla="*/ 349 h 364"/>
                  <a:gd name="T96" fmla="*/ 145 w 662"/>
                  <a:gd name="T97" fmla="*/ 330 h 364"/>
                  <a:gd name="T98" fmla="*/ 147 w 662"/>
                  <a:gd name="T99" fmla="*/ 289 h 364"/>
                  <a:gd name="T100" fmla="*/ 140 w 662"/>
                  <a:gd name="T101" fmla="*/ 235 h 364"/>
                  <a:gd name="T102" fmla="*/ 120 w 662"/>
                  <a:gd name="T103" fmla="*/ 234 h 364"/>
                  <a:gd name="T104" fmla="*/ 98 w 662"/>
                  <a:gd name="T105" fmla="*/ 232 h 364"/>
                  <a:gd name="T106" fmla="*/ 84 w 662"/>
                  <a:gd name="T107" fmla="*/ 232 h 364"/>
                  <a:gd name="T108" fmla="*/ 52 w 662"/>
                  <a:gd name="T109" fmla="*/ 228 h 364"/>
                  <a:gd name="T110" fmla="*/ 12 w 662"/>
                  <a:gd name="T111" fmla="*/ 225 h 364"/>
                  <a:gd name="T112" fmla="*/ 1 w 662"/>
                  <a:gd name="T113" fmla="*/ 215 h 364"/>
                  <a:gd name="T114" fmla="*/ 3 w 662"/>
                  <a:gd name="T115" fmla="*/ 179 h 364"/>
                  <a:gd name="T116" fmla="*/ 5 w 662"/>
                  <a:gd name="T117" fmla="*/ 156 h 364"/>
                  <a:gd name="T118" fmla="*/ 8 w 662"/>
                  <a:gd name="T119" fmla="*/ 122 h 364"/>
                  <a:gd name="T120" fmla="*/ 10 w 662"/>
                  <a:gd name="T121" fmla="*/ 98 h 364"/>
                  <a:gd name="T122" fmla="*/ 15 w 662"/>
                  <a:gd name="T123" fmla="*/ 3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2" h="364">
                    <a:moveTo>
                      <a:pt x="37" y="1"/>
                    </a:moveTo>
                    <a:lnTo>
                      <a:pt x="54" y="1"/>
                    </a:lnTo>
                    <a:lnTo>
                      <a:pt x="59" y="3"/>
                    </a:lnTo>
                    <a:lnTo>
                      <a:pt x="66" y="3"/>
                    </a:lnTo>
                    <a:lnTo>
                      <a:pt x="71" y="3"/>
                    </a:lnTo>
                    <a:lnTo>
                      <a:pt x="86" y="5"/>
                    </a:lnTo>
                    <a:lnTo>
                      <a:pt x="96" y="5"/>
                    </a:lnTo>
                    <a:lnTo>
                      <a:pt x="111" y="7"/>
                    </a:lnTo>
                    <a:lnTo>
                      <a:pt x="133" y="8"/>
                    </a:lnTo>
                    <a:lnTo>
                      <a:pt x="137" y="8"/>
                    </a:lnTo>
                    <a:lnTo>
                      <a:pt x="162" y="10"/>
                    </a:lnTo>
                    <a:lnTo>
                      <a:pt x="178" y="12"/>
                    </a:lnTo>
                    <a:lnTo>
                      <a:pt x="196" y="13"/>
                    </a:lnTo>
                    <a:lnTo>
                      <a:pt x="225" y="15"/>
                    </a:lnTo>
                    <a:lnTo>
                      <a:pt x="245" y="15"/>
                    </a:lnTo>
                    <a:lnTo>
                      <a:pt x="249" y="15"/>
                    </a:lnTo>
                    <a:lnTo>
                      <a:pt x="250" y="15"/>
                    </a:lnTo>
                    <a:lnTo>
                      <a:pt x="274" y="17"/>
                    </a:lnTo>
                    <a:lnTo>
                      <a:pt x="276" y="17"/>
                    </a:lnTo>
                    <a:lnTo>
                      <a:pt x="281" y="17"/>
                    </a:lnTo>
                    <a:lnTo>
                      <a:pt x="289" y="17"/>
                    </a:lnTo>
                    <a:lnTo>
                      <a:pt x="294" y="18"/>
                    </a:lnTo>
                    <a:lnTo>
                      <a:pt x="301" y="18"/>
                    </a:lnTo>
                    <a:lnTo>
                      <a:pt x="306" y="18"/>
                    </a:lnTo>
                    <a:lnTo>
                      <a:pt x="313" y="18"/>
                    </a:lnTo>
                    <a:lnTo>
                      <a:pt x="315" y="18"/>
                    </a:lnTo>
                    <a:lnTo>
                      <a:pt x="318" y="18"/>
                    </a:lnTo>
                    <a:lnTo>
                      <a:pt x="320" y="18"/>
                    </a:lnTo>
                    <a:lnTo>
                      <a:pt x="322" y="18"/>
                    </a:lnTo>
                    <a:lnTo>
                      <a:pt x="325" y="18"/>
                    </a:lnTo>
                    <a:lnTo>
                      <a:pt x="327" y="18"/>
                    </a:lnTo>
                    <a:lnTo>
                      <a:pt x="328" y="18"/>
                    </a:lnTo>
                    <a:lnTo>
                      <a:pt x="330" y="18"/>
                    </a:lnTo>
                    <a:lnTo>
                      <a:pt x="332" y="20"/>
                    </a:lnTo>
                    <a:lnTo>
                      <a:pt x="333" y="20"/>
                    </a:lnTo>
                    <a:lnTo>
                      <a:pt x="335" y="20"/>
                    </a:lnTo>
                    <a:lnTo>
                      <a:pt x="337" y="20"/>
                    </a:lnTo>
                    <a:lnTo>
                      <a:pt x="347" y="20"/>
                    </a:lnTo>
                    <a:lnTo>
                      <a:pt x="349" y="20"/>
                    </a:lnTo>
                    <a:lnTo>
                      <a:pt x="352" y="20"/>
                    </a:lnTo>
                    <a:lnTo>
                      <a:pt x="354" y="20"/>
                    </a:lnTo>
                    <a:lnTo>
                      <a:pt x="359" y="20"/>
                    </a:lnTo>
                    <a:lnTo>
                      <a:pt x="360" y="20"/>
                    </a:lnTo>
                    <a:lnTo>
                      <a:pt x="362" y="20"/>
                    </a:lnTo>
                    <a:lnTo>
                      <a:pt x="367" y="20"/>
                    </a:lnTo>
                    <a:lnTo>
                      <a:pt x="369" y="20"/>
                    </a:lnTo>
                    <a:lnTo>
                      <a:pt x="371" y="20"/>
                    </a:lnTo>
                    <a:lnTo>
                      <a:pt x="374" y="20"/>
                    </a:lnTo>
                    <a:lnTo>
                      <a:pt x="377" y="20"/>
                    </a:lnTo>
                    <a:lnTo>
                      <a:pt x="379" y="20"/>
                    </a:lnTo>
                    <a:lnTo>
                      <a:pt x="383" y="22"/>
                    </a:lnTo>
                    <a:lnTo>
                      <a:pt x="388" y="22"/>
                    </a:lnTo>
                    <a:lnTo>
                      <a:pt x="391" y="22"/>
                    </a:lnTo>
                    <a:lnTo>
                      <a:pt x="394" y="22"/>
                    </a:lnTo>
                    <a:lnTo>
                      <a:pt x="396" y="22"/>
                    </a:lnTo>
                    <a:lnTo>
                      <a:pt x="401" y="22"/>
                    </a:lnTo>
                    <a:lnTo>
                      <a:pt x="403" y="22"/>
                    </a:lnTo>
                    <a:lnTo>
                      <a:pt x="406" y="22"/>
                    </a:lnTo>
                    <a:lnTo>
                      <a:pt x="408" y="22"/>
                    </a:lnTo>
                    <a:lnTo>
                      <a:pt x="413" y="22"/>
                    </a:lnTo>
                    <a:lnTo>
                      <a:pt x="420" y="22"/>
                    </a:lnTo>
                    <a:lnTo>
                      <a:pt x="425" y="22"/>
                    </a:lnTo>
                    <a:lnTo>
                      <a:pt x="425" y="23"/>
                    </a:lnTo>
                    <a:lnTo>
                      <a:pt x="425" y="25"/>
                    </a:lnTo>
                    <a:lnTo>
                      <a:pt x="427" y="29"/>
                    </a:lnTo>
                    <a:lnTo>
                      <a:pt x="428" y="30"/>
                    </a:lnTo>
                    <a:lnTo>
                      <a:pt x="437" y="35"/>
                    </a:lnTo>
                    <a:lnTo>
                      <a:pt x="438" y="35"/>
                    </a:lnTo>
                    <a:lnTo>
                      <a:pt x="447" y="40"/>
                    </a:lnTo>
                    <a:lnTo>
                      <a:pt x="449" y="40"/>
                    </a:lnTo>
                    <a:lnTo>
                      <a:pt x="450" y="42"/>
                    </a:lnTo>
                    <a:lnTo>
                      <a:pt x="457" y="49"/>
                    </a:lnTo>
                    <a:lnTo>
                      <a:pt x="459" y="49"/>
                    </a:lnTo>
                    <a:lnTo>
                      <a:pt x="460" y="51"/>
                    </a:lnTo>
                    <a:lnTo>
                      <a:pt x="460" y="49"/>
                    </a:lnTo>
                    <a:lnTo>
                      <a:pt x="466" y="49"/>
                    </a:lnTo>
                    <a:lnTo>
                      <a:pt x="467" y="46"/>
                    </a:lnTo>
                    <a:lnTo>
                      <a:pt x="469" y="44"/>
                    </a:lnTo>
                    <a:lnTo>
                      <a:pt x="471" y="42"/>
                    </a:lnTo>
                    <a:lnTo>
                      <a:pt x="471" y="39"/>
                    </a:lnTo>
                    <a:lnTo>
                      <a:pt x="472" y="39"/>
                    </a:lnTo>
                    <a:lnTo>
                      <a:pt x="474" y="39"/>
                    </a:lnTo>
                    <a:lnTo>
                      <a:pt x="476" y="39"/>
                    </a:lnTo>
                    <a:lnTo>
                      <a:pt x="477" y="40"/>
                    </a:lnTo>
                    <a:lnTo>
                      <a:pt x="484" y="40"/>
                    </a:lnTo>
                    <a:lnTo>
                      <a:pt x="488" y="40"/>
                    </a:lnTo>
                    <a:lnTo>
                      <a:pt x="496" y="40"/>
                    </a:lnTo>
                    <a:lnTo>
                      <a:pt x="499" y="40"/>
                    </a:lnTo>
                    <a:lnTo>
                      <a:pt x="504" y="39"/>
                    </a:lnTo>
                    <a:lnTo>
                      <a:pt x="511" y="40"/>
                    </a:lnTo>
                    <a:lnTo>
                      <a:pt x="516" y="40"/>
                    </a:lnTo>
                    <a:lnTo>
                      <a:pt x="518" y="44"/>
                    </a:lnTo>
                    <a:lnTo>
                      <a:pt x="521" y="46"/>
                    </a:lnTo>
                    <a:lnTo>
                      <a:pt x="523" y="47"/>
                    </a:lnTo>
                    <a:lnTo>
                      <a:pt x="525" y="49"/>
                    </a:lnTo>
                    <a:lnTo>
                      <a:pt x="532" y="51"/>
                    </a:lnTo>
                    <a:lnTo>
                      <a:pt x="533" y="51"/>
                    </a:lnTo>
                    <a:lnTo>
                      <a:pt x="537" y="54"/>
                    </a:lnTo>
                    <a:lnTo>
                      <a:pt x="540" y="54"/>
                    </a:lnTo>
                    <a:lnTo>
                      <a:pt x="542" y="54"/>
                    </a:lnTo>
                    <a:lnTo>
                      <a:pt x="549" y="57"/>
                    </a:lnTo>
                    <a:lnTo>
                      <a:pt x="555" y="62"/>
                    </a:lnTo>
                    <a:lnTo>
                      <a:pt x="555" y="64"/>
                    </a:lnTo>
                    <a:lnTo>
                      <a:pt x="555" y="66"/>
                    </a:lnTo>
                    <a:lnTo>
                      <a:pt x="555" y="68"/>
                    </a:lnTo>
                    <a:lnTo>
                      <a:pt x="555" y="69"/>
                    </a:lnTo>
                    <a:lnTo>
                      <a:pt x="560" y="78"/>
                    </a:lnTo>
                    <a:lnTo>
                      <a:pt x="562" y="79"/>
                    </a:lnTo>
                    <a:lnTo>
                      <a:pt x="564" y="79"/>
                    </a:lnTo>
                    <a:lnTo>
                      <a:pt x="572" y="83"/>
                    </a:lnTo>
                    <a:lnTo>
                      <a:pt x="576" y="83"/>
                    </a:lnTo>
                    <a:lnTo>
                      <a:pt x="577" y="83"/>
                    </a:lnTo>
                    <a:lnTo>
                      <a:pt x="579" y="83"/>
                    </a:lnTo>
                    <a:lnTo>
                      <a:pt x="579" y="84"/>
                    </a:lnTo>
                    <a:lnTo>
                      <a:pt x="581" y="84"/>
                    </a:lnTo>
                    <a:lnTo>
                      <a:pt x="581" y="88"/>
                    </a:lnTo>
                    <a:lnTo>
                      <a:pt x="579" y="88"/>
                    </a:lnTo>
                    <a:lnTo>
                      <a:pt x="577" y="91"/>
                    </a:lnTo>
                    <a:lnTo>
                      <a:pt x="577" y="93"/>
                    </a:lnTo>
                    <a:lnTo>
                      <a:pt x="577" y="98"/>
                    </a:lnTo>
                    <a:lnTo>
                      <a:pt x="577" y="100"/>
                    </a:lnTo>
                    <a:lnTo>
                      <a:pt x="579" y="101"/>
                    </a:lnTo>
                    <a:lnTo>
                      <a:pt x="581" y="101"/>
                    </a:lnTo>
                    <a:lnTo>
                      <a:pt x="582" y="105"/>
                    </a:lnTo>
                    <a:lnTo>
                      <a:pt x="584" y="108"/>
                    </a:lnTo>
                    <a:lnTo>
                      <a:pt x="584" y="112"/>
                    </a:lnTo>
                    <a:lnTo>
                      <a:pt x="582" y="113"/>
                    </a:lnTo>
                    <a:lnTo>
                      <a:pt x="581" y="113"/>
                    </a:lnTo>
                    <a:lnTo>
                      <a:pt x="582" y="118"/>
                    </a:lnTo>
                    <a:lnTo>
                      <a:pt x="586" y="123"/>
                    </a:lnTo>
                    <a:lnTo>
                      <a:pt x="587" y="129"/>
                    </a:lnTo>
                    <a:lnTo>
                      <a:pt x="587" y="132"/>
                    </a:lnTo>
                    <a:lnTo>
                      <a:pt x="589" y="134"/>
                    </a:lnTo>
                    <a:lnTo>
                      <a:pt x="591" y="135"/>
                    </a:lnTo>
                    <a:lnTo>
                      <a:pt x="599" y="140"/>
                    </a:lnTo>
                    <a:lnTo>
                      <a:pt x="599" y="142"/>
                    </a:lnTo>
                    <a:lnTo>
                      <a:pt x="598" y="147"/>
                    </a:lnTo>
                    <a:lnTo>
                      <a:pt x="596" y="147"/>
                    </a:lnTo>
                    <a:lnTo>
                      <a:pt x="596" y="149"/>
                    </a:lnTo>
                    <a:lnTo>
                      <a:pt x="598" y="152"/>
                    </a:lnTo>
                    <a:lnTo>
                      <a:pt x="599" y="157"/>
                    </a:lnTo>
                    <a:lnTo>
                      <a:pt x="601" y="159"/>
                    </a:lnTo>
                    <a:lnTo>
                      <a:pt x="603" y="159"/>
                    </a:lnTo>
                    <a:lnTo>
                      <a:pt x="603" y="161"/>
                    </a:lnTo>
                    <a:lnTo>
                      <a:pt x="603" y="169"/>
                    </a:lnTo>
                    <a:lnTo>
                      <a:pt x="601" y="171"/>
                    </a:lnTo>
                    <a:lnTo>
                      <a:pt x="599" y="173"/>
                    </a:lnTo>
                    <a:lnTo>
                      <a:pt x="601" y="176"/>
                    </a:lnTo>
                    <a:lnTo>
                      <a:pt x="601" y="178"/>
                    </a:lnTo>
                    <a:lnTo>
                      <a:pt x="599" y="181"/>
                    </a:lnTo>
                    <a:lnTo>
                      <a:pt x="601" y="189"/>
                    </a:lnTo>
                    <a:lnTo>
                      <a:pt x="601" y="191"/>
                    </a:lnTo>
                    <a:lnTo>
                      <a:pt x="604" y="193"/>
                    </a:lnTo>
                    <a:lnTo>
                      <a:pt x="606" y="193"/>
                    </a:lnTo>
                    <a:lnTo>
                      <a:pt x="606" y="191"/>
                    </a:lnTo>
                    <a:lnTo>
                      <a:pt x="608" y="191"/>
                    </a:lnTo>
                    <a:lnTo>
                      <a:pt x="609" y="193"/>
                    </a:lnTo>
                    <a:lnTo>
                      <a:pt x="613" y="201"/>
                    </a:lnTo>
                    <a:lnTo>
                      <a:pt x="613" y="206"/>
                    </a:lnTo>
                    <a:lnTo>
                      <a:pt x="611" y="212"/>
                    </a:lnTo>
                    <a:lnTo>
                      <a:pt x="613" y="213"/>
                    </a:lnTo>
                    <a:lnTo>
                      <a:pt x="615" y="213"/>
                    </a:lnTo>
                    <a:lnTo>
                      <a:pt x="615" y="215"/>
                    </a:lnTo>
                    <a:lnTo>
                      <a:pt x="616" y="220"/>
                    </a:lnTo>
                    <a:lnTo>
                      <a:pt x="615" y="227"/>
                    </a:lnTo>
                    <a:lnTo>
                      <a:pt x="613" y="227"/>
                    </a:lnTo>
                    <a:lnTo>
                      <a:pt x="615" y="228"/>
                    </a:lnTo>
                    <a:lnTo>
                      <a:pt x="615" y="230"/>
                    </a:lnTo>
                    <a:lnTo>
                      <a:pt x="620" y="232"/>
                    </a:lnTo>
                    <a:lnTo>
                      <a:pt x="618" y="245"/>
                    </a:lnTo>
                    <a:lnTo>
                      <a:pt x="618" y="250"/>
                    </a:lnTo>
                    <a:lnTo>
                      <a:pt x="621" y="252"/>
                    </a:lnTo>
                    <a:lnTo>
                      <a:pt x="621" y="254"/>
                    </a:lnTo>
                    <a:lnTo>
                      <a:pt x="621" y="262"/>
                    </a:lnTo>
                    <a:lnTo>
                      <a:pt x="621" y="264"/>
                    </a:lnTo>
                    <a:lnTo>
                      <a:pt x="620" y="274"/>
                    </a:lnTo>
                    <a:lnTo>
                      <a:pt x="618" y="278"/>
                    </a:lnTo>
                    <a:lnTo>
                      <a:pt x="618" y="279"/>
                    </a:lnTo>
                    <a:lnTo>
                      <a:pt x="616" y="279"/>
                    </a:lnTo>
                    <a:lnTo>
                      <a:pt x="616" y="281"/>
                    </a:lnTo>
                    <a:lnTo>
                      <a:pt x="616" y="283"/>
                    </a:lnTo>
                    <a:lnTo>
                      <a:pt x="620" y="286"/>
                    </a:lnTo>
                    <a:lnTo>
                      <a:pt x="621" y="288"/>
                    </a:lnTo>
                    <a:lnTo>
                      <a:pt x="623" y="288"/>
                    </a:lnTo>
                    <a:lnTo>
                      <a:pt x="625" y="289"/>
                    </a:lnTo>
                    <a:lnTo>
                      <a:pt x="628" y="295"/>
                    </a:lnTo>
                    <a:lnTo>
                      <a:pt x="626" y="296"/>
                    </a:lnTo>
                    <a:lnTo>
                      <a:pt x="626" y="298"/>
                    </a:lnTo>
                    <a:lnTo>
                      <a:pt x="625" y="298"/>
                    </a:lnTo>
                    <a:lnTo>
                      <a:pt x="626" y="303"/>
                    </a:lnTo>
                    <a:lnTo>
                      <a:pt x="626" y="305"/>
                    </a:lnTo>
                    <a:lnTo>
                      <a:pt x="628" y="305"/>
                    </a:lnTo>
                    <a:lnTo>
                      <a:pt x="630" y="305"/>
                    </a:lnTo>
                    <a:lnTo>
                      <a:pt x="632" y="303"/>
                    </a:lnTo>
                    <a:lnTo>
                      <a:pt x="632" y="301"/>
                    </a:lnTo>
                    <a:lnTo>
                      <a:pt x="635" y="305"/>
                    </a:lnTo>
                    <a:lnTo>
                      <a:pt x="633" y="308"/>
                    </a:lnTo>
                    <a:lnTo>
                      <a:pt x="632" y="308"/>
                    </a:lnTo>
                    <a:lnTo>
                      <a:pt x="632" y="311"/>
                    </a:lnTo>
                    <a:lnTo>
                      <a:pt x="637" y="325"/>
                    </a:lnTo>
                    <a:lnTo>
                      <a:pt x="642" y="330"/>
                    </a:lnTo>
                    <a:lnTo>
                      <a:pt x="642" y="333"/>
                    </a:lnTo>
                    <a:lnTo>
                      <a:pt x="645" y="335"/>
                    </a:lnTo>
                    <a:lnTo>
                      <a:pt x="660" y="362"/>
                    </a:lnTo>
                    <a:lnTo>
                      <a:pt x="662" y="362"/>
                    </a:lnTo>
                    <a:lnTo>
                      <a:pt x="659" y="362"/>
                    </a:lnTo>
                    <a:lnTo>
                      <a:pt x="657" y="362"/>
                    </a:lnTo>
                    <a:lnTo>
                      <a:pt x="625" y="364"/>
                    </a:lnTo>
                    <a:lnTo>
                      <a:pt x="618" y="364"/>
                    </a:lnTo>
                    <a:lnTo>
                      <a:pt x="611" y="364"/>
                    </a:lnTo>
                    <a:lnTo>
                      <a:pt x="608" y="364"/>
                    </a:lnTo>
                    <a:lnTo>
                      <a:pt x="606" y="364"/>
                    </a:lnTo>
                    <a:lnTo>
                      <a:pt x="604" y="364"/>
                    </a:lnTo>
                    <a:lnTo>
                      <a:pt x="603" y="364"/>
                    </a:lnTo>
                    <a:lnTo>
                      <a:pt x="601" y="364"/>
                    </a:lnTo>
                    <a:lnTo>
                      <a:pt x="599" y="364"/>
                    </a:lnTo>
                    <a:lnTo>
                      <a:pt x="598" y="364"/>
                    </a:lnTo>
                    <a:lnTo>
                      <a:pt x="596" y="364"/>
                    </a:lnTo>
                    <a:lnTo>
                      <a:pt x="591" y="364"/>
                    </a:lnTo>
                    <a:lnTo>
                      <a:pt x="589" y="364"/>
                    </a:lnTo>
                    <a:lnTo>
                      <a:pt x="586" y="364"/>
                    </a:lnTo>
                    <a:lnTo>
                      <a:pt x="584" y="362"/>
                    </a:lnTo>
                    <a:lnTo>
                      <a:pt x="572" y="362"/>
                    </a:lnTo>
                    <a:lnTo>
                      <a:pt x="567" y="362"/>
                    </a:lnTo>
                    <a:lnTo>
                      <a:pt x="565" y="362"/>
                    </a:lnTo>
                    <a:lnTo>
                      <a:pt x="564" y="362"/>
                    </a:lnTo>
                    <a:lnTo>
                      <a:pt x="562" y="362"/>
                    </a:lnTo>
                    <a:lnTo>
                      <a:pt x="560" y="362"/>
                    </a:lnTo>
                    <a:lnTo>
                      <a:pt x="547" y="362"/>
                    </a:lnTo>
                    <a:lnTo>
                      <a:pt x="542" y="362"/>
                    </a:lnTo>
                    <a:lnTo>
                      <a:pt x="540" y="362"/>
                    </a:lnTo>
                    <a:lnTo>
                      <a:pt x="538" y="362"/>
                    </a:lnTo>
                    <a:lnTo>
                      <a:pt x="530" y="362"/>
                    </a:lnTo>
                    <a:lnTo>
                      <a:pt x="528" y="362"/>
                    </a:lnTo>
                    <a:lnTo>
                      <a:pt x="521" y="362"/>
                    </a:lnTo>
                    <a:lnTo>
                      <a:pt x="520" y="362"/>
                    </a:lnTo>
                    <a:lnTo>
                      <a:pt x="518" y="362"/>
                    </a:lnTo>
                    <a:lnTo>
                      <a:pt x="516" y="362"/>
                    </a:lnTo>
                    <a:lnTo>
                      <a:pt x="513" y="362"/>
                    </a:lnTo>
                    <a:lnTo>
                      <a:pt x="504" y="362"/>
                    </a:lnTo>
                    <a:lnTo>
                      <a:pt x="503" y="362"/>
                    </a:lnTo>
                    <a:lnTo>
                      <a:pt x="499" y="362"/>
                    </a:lnTo>
                    <a:lnTo>
                      <a:pt x="498" y="362"/>
                    </a:lnTo>
                    <a:lnTo>
                      <a:pt x="496" y="362"/>
                    </a:lnTo>
                    <a:lnTo>
                      <a:pt x="493" y="362"/>
                    </a:lnTo>
                    <a:lnTo>
                      <a:pt x="491" y="362"/>
                    </a:lnTo>
                    <a:lnTo>
                      <a:pt x="472" y="362"/>
                    </a:lnTo>
                    <a:lnTo>
                      <a:pt x="469" y="362"/>
                    </a:lnTo>
                    <a:lnTo>
                      <a:pt x="467" y="362"/>
                    </a:lnTo>
                    <a:lnTo>
                      <a:pt x="466" y="362"/>
                    </a:lnTo>
                    <a:lnTo>
                      <a:pt x="464" y="362"/>
                    </a:lnTo>
                    <a:lnTo>
                      <a:pt x="460" y="362"/>
                    </a:lnTo>
                    <a:lnTo>
                      <a:pt x="457" y="361"/>
                    </a:lnTo>
                    <a:lnTo>
                      <a:pt x="454" y="361"/>
                    </a:lnTo>
                    <a:lnTo>
                      <a:pt x="450" y="361"/>
                    </a:lnTo>
                    <a:lnTo>
                      <a:pt x="449" y="361"/>
                    </a:lnTo>
                    <a:lnTo>
                      <a:pt x="447" y="361"/>
                    </a:lnTo>
                    <a:lnTo>
                      <a:pt x="443" y="361"/>
                    </a:lnTo>
                    <a:lnTo>
                      <a:pt x="442" y="361"/>
                    </a:lnTo>
                    <a:lnTo>
                      <a:pt x="440" y="361"/>
                    </a:lnTo>
                    <a:lnTo>
                      <a:pt x="435" y="361"/>
                    </a:lnTo>
                    <a:lnTo>
                      <a:pt x="433" y="361"/>
                    </a:lnTo>
                    <a:lnTo>
                      <a:pt x="416" y="361"/>
                    </a:lnTo>
                    <a:lnTo>
                      <a:pt x="415" y="361"/>
                    </a:lnTo>
                    <a:lnTo>
                      <a:pt x="413" y="361"/>
                    </a:lnTo>
                    <a:lnTo>
                      <a:pt x="411" y="361"/>
                    </a:lnTo>
                    <a:lnTo>
                      <a:pt x="410" y="361"/>
                    </a:lnTo>
                    <a:lnTo>
                      <a:pt x="408" y="361"/>
                    </a:lnTo>
                    <a:lnTo>
                      <a:pt x="405" y="361"/>
                    </a:lnTo>
                    <a:lnTo>
                      <a:pt x="403" y="361"/>
                    </a:lnTo>
                    <a:lnTo>
                      <a:pt x="401" y="361"/>
                    </a:lnTo>
                    <a:lnTo>
                      <a:pt x="399" y="361"/>
                    </a:lnTo>
                    <a:lnTo>
                      <a:pt x="394" y="361"/>
                    </a:lnTo>
                    <a:lnTo>
                      <a:pt x="391" y="361"/>
                    </a:lnTo>
                    <a:lnTo>
                      <a:pt x="391" y="359"/>
                    </a:lnTo>
                    <a:lnTo>
                      <a:pt x="383" y="359"/>
                    </a:lnTo>
                    <a:lnTo>
                      <a:pt x="381" y="359"/>
                    </a:lnTo>
                    <a:lnTo>
                      <a:pt x="379" y="359"/>
                    </a:lnTo>
                    <a:lnTo>
                      <a:pt x="376" y="359"/>
                    </a:lnTo>
                    <a:lnTo>
                      <a:pt x="372" y="359"/>
                    </a:lnTo>
                    <a:lnTo>
                      <a:pt x="371" y="359"/>
                    </a:lnTo>
                    <a:lnTo>
                      <a:pt x="369" y="359"/>
                    </a:lnTo>
                    <a:lnTo>
                      <a:pt x="364" y="359"/>
                    </a:lnTo>
                    <a:lnTo>
                      <a:pt x="362" y="359"/>
                    </a:lnTo>
                    <a:lnTo>
                      <a:pt x="360" y="359"/>
                    </a:lnTo>
                    <a:lnTo>
                      <a:pt x="359" y="359"/>
                    </a:lnTo>
                    <a:lnTo>
                      <a:pt x="355" y="359"/>
                    </a:lnTo>
                    <a:lnTo>
                      <a:pt x="347" y="359"/>
                    </a:lnTo>
                    <a:lnTo>
                      <a:pt x="345" y="359"/>
                    </a:lnTo>
                    <a:lnTo>
                      <a:pt x="340" y="359"/>
                    </a:lnTo>
                    <a:lnTo>
                      <a:pt x="338" y="357"/>
                    </a:lnTo>
                    <a:lnTo>
                      <a:pt x="330" y="357"/>
                    </a:lnTo>
                    <a:lnTo>
                      <a:pt x="323" y="357"/>
                    </a:lnTo>
                    <a:lnTo>
                      <a:pt x="322" y="357"/>
                    </a:lnTo>
                    <a:lnTo>
                      <a:pt x="320" y="357"/>
                    </a:lnTo>
                    <a:lnTo>
                      <a:pt x="318" y="357"/>
                    </a:lnTo>
                    <a:lnTo>
                      <a:pt x="315" y="357"/>
                    </a:lnTo>
                    <a:lnTo>
                      <a:pt x="308" y="357"/>
                    </a:lnTo>
                    <a:lnTo>
                      <a:pt x="306" y="357"/>
                    </a:lnTo>
                    <a:lnTo>
                      <a:pt x="305" y="357"/>
                    </a:lnTo>
                    <a:lnTo>
                      <a:pt x="301" y="357"/>
                    </a:lnTo>
                    <a:lnTo>
                      <a:pt x="288" y="356"/>
                    </a:lnTo>
                    <a:lnTo>
                      <a:pt x="286" y="356"/>
                    </a:lnTo>
                    <a:lnTo>
                      <a:pt x="284" y="356"/>
                    </a:lnTo>
                    <a:lnTo>
                      <a:pt x="283" y="356"/>
                    </a:lnTo>
                    <a:lnTo>
                      <a:pt x="271" y="356"/>
                    </a:lnTo>
                    <a:lnTo>
                      <a:pt x="267" y="356"/>
                    </a:lnTo>
                    <a:lnTo>
                      <a:pt x="266" y="356"/>
                    </a:lnTo>
                    <a:lnTo>
                      <a:pt x="264" y="356"/>
                    </a:lnTo>
                    <a:lnTo>
                      <a:pt x="262" y="356"/>
                    </a:lnTo>
                    <a:lnTo>
                      <a:pt x="259" y="354"/>
                    </a:lnTo>
                    <a:lnTo>
                      <a:pt x="257" y="354"/>
                    </a:lnTo>
                    <a:lnTo>
                      <a:pt x="255" y="354"/>
                    </a:lnTo>
                    <a:lnTo>
                      <a:pt x="252" y="354"/>
                    </a:lnTo>
                    <a:lnTo>
                      <a:pt x="250" y="354"/>
                    </a:lnTo>
                    <a:lnTo>
                      <a:pt x="249" y="354"/>
                    </a:lnTo>
                    <a:lnTo>
                      <a:pt x="245" y="354"/>
                    </a:lnTo>
                    <a:lnTo>
                      <a:pt x="244" y="354"/>
                    </a:lnTo>
                    <a:lnTo>
                      <a:pt x="242" y="354"/>
                    </a:lnTo>
                    <a:lnTo>
                      <a:pt x="228" y="354"/>
                    </a:lnTo>
                    <a:lnTo>
                      <a:pt x="222" y="352"/>
                    </a:lnTo>
                    <a:lnTo>
                      <a:pt x="220" y="352"/>
                    </a:lnTo>
                    <a:lnTo>
                      <a:pt x="215" y="352"/>
                    </a:lnTo>
                    <a:lnTo>
                      <a:pt x="211" y="352"/>
                    </a:lnTo>
                    <a:lnTo>
                      <a:pt x="210" y="352"/>
                    </a:lnTo>
                    <a:lnTo>
                      <a:pt x="208" y="352"/>
                    </a:lnTo>
                    <a:lnTo>
                      <a:pt x="205" y="352"/>
                    </a:lnTo>
                    <a:lnTo>
                      <a:pt x="203" y="352"/>
                    </a:lnTo>
                    <a:lnTo>
                      <a:pt x="201" y="352"/>
                    </a:lnTo>
                    <a:lnTo>
                      <a:pt x="200" y="352"/>
                    </a:lnTo>
                    <a:lnTo>
                      <a:pt x="198" y="352"/>
                    </a:lnTo>
                    <a:lnTo>
                      <a:pt x="196" y="350"/>
                    </a:lnTo>
                    <a:lnTo>
                      <a:pt x="193" y="350"/>
                    </a:lnTo>
                    <a:lnTo>
                      <a:pt x="183" y="350"/>
                    </a:lnTo>
                    <a:lnTo>
                      <a:pt x="176" y="350"/>
                    </a:lnTo>
                    <a:lnTo>
                      <a:pt x="162" y="349"/>
                    </a:lnTo>
                    <a:lnTo>
                      <a:pt x="161" y="349"/>
                    </a:lnTo>
                    <a:lnTo>
                      <a:pt x="159" y="349"/>
                    </a:lnTo>
                    <a:lnTo>
                      <a:pt x="156" y="349"/>
                    </a:lnTo>
                    <a:lnTo>
                      <a:pt x="154" y="349"/>
                    </a:lnTo>
                    <a:lnTo>
                      <a:pt x="144" y="349"/>
                    </a:lnTo>
                    <a:lnTo>
                      <a:pt x="145" y="332"/>
                    </a:lnTo>
                    <a:lnTo>
                      <a:pt x="145" y="330"/>
                    </a:lnTo>
                    <a:lnTo>
                      <a:pt x="145" y="323"/>
                    </a:lnTo>
                    <a:lnTo>
                      <a:pt x="145" y="322"/>
                    </a:lnTo>
                    <a:lnTo>
                      <a:pt x="145" y="310"/>
                    </a:lnTo>
                    <a:lnTo>
                      <a:pt x="147" y="305"/>
                    </a:lnTo>
                    <a:lnTo>
                      <a:pt x="147" y="303"/>
                    </a:lnTo>
                    <a:lnTo>
                      <a:pt x="147" y="300"/>
                    </a:lnTo>
                    <a:lnTo>
                      <a:pt x="147" y="289"/>
                    </a:lnTo>
                    <a:lnTo>
                      <a:pt x="147" y="288"/>
                    </a:lnTo>
                    <a:lnTo>
                      <a:pt x="149" y="269"/>
                    </a:lnTo>
                    <a:lnTo>
                      <a:pt x="149" y="264"/>
                    </a:lnTo>
                    <a:lnTo>
                      <a:pt x="150" y="235"/>
                    </a:lnTo>
                    <a:lnTo>
                      <a:pt x="149" y="235"/>
                    </a:lnTo>
                    <a:lnTo>
                      <a:pt x="145" y="235"/>
                    </a:lnTo>
                    <a:lnTo>
                      <a:pt x="140" y="235"/>
                    </a:lnTo>
                    <a:lnTo>
                      <a:pt x="139" y="235"/>
                    </a:lnTo>
                    <a:lnTo>
                      <a:pt x="137" y="235"/>
                    </a:lnTo>
                    <a:lnTo>
                      <a:pt x="135" y="235"/>
                    </a:lnTo>
                    <a:lnTo>
                      <a:pt x="133" y="235"/>
                    </a:lnTo>
                    <a:lnTo>
                      <a:pt x="132" y="234"/>
                    </a:lnTo>
                    <a:lnTo>
                      <a:pt x="127" y="234"/>
                    </a:lnTo>
                    <a:lnTo>
                      <a:pt x="120" y="234"/>
                    </a:lnTo>
                    <a:lnTo>
                      <a:pt x="118" y="234"/>
                    </a:lnTo>
                    <a:lnTo>
                      <a:pt x="113" y="234"/>
                    </a:lnTo>
                    <a:lnTo>
                      <a:pt x="111" y="234"/>
                    </a:lnTo>
                    <a:lnTo>
                      <a:pt x="108" y="232"/>
                    </a:lnTo>
                    <a:lnTo>
                      <a:pt x="105" y="232"/>
                    </a:lnTo>
                    <a:lnTo>
                      <a:pt x="100" y="232"/>
                    </a:lnTo>
                    <a:lnTo>
                      <a:pt x="98" y="232"/>
                    </a:lnTo>
                    <a:lnTo>
                      <a:pt x="96" y="232"/>
                    </a:lnTo>
                    <a:lnTo>
                      <a:pt x="93" y="232"/>
                    </a:lnTo>
                    <a:lnTo>
                      <a:pt x="91" y="232"/>
                    </a:lnTo>
                    <a:lnTo>
                      <a:pt x="89" y="232"/>
                    </a:lnTo>
                    <a:lnTo>
                      <a:pt x="88" y="232"/>
                    </a:lnTo>
                    <a:lnTo>
                      <a:pt x="86" y="232"/>
                    </a:lnTo>
                    <a:lnTo>
                      <a:pt x="84" y="232"/>
                    </a:lnTo>
                    <a:lnTo>
                      <a:pt x="83" y="230"/>
                    </a:lnTo>
                    <a:lnTo>
                      <a:pt x="81" y="230"/>
                    </a:lnTo>
                    <a:lnTo>
                      <a:pt x="79" y="230"/>
                    </a:lnTo>
                    <a:lnTo>
                      <a:pt x="76" y="230"/>
                    </a:lnTo>
                    <a:lnTo>
                      <a:pt x="74" y="230"/>
                    </a:lnTo>
                    <a:lnTo>
                      <a:pt x="73" y="230"/>
                    </a:lnTo>
                    <a:lnTo>
                      <a:pt x="52" y="228"/>
                    </a:lnTo>
                    <a:lnTo>
                      <a:pt x="50" y="228"/>
                    </a:lnTo>
                    <a:lnTo>
                      <a:pt x="47" y="228"/>
                    </a:lnTo>
                    <a:lnTo>
                      <a:pt x="42" y="228"/>
                    </a:lnTo>
                    <a:lnTo>
                      <a:pt x="35" y="227"/>
                    </a:lnTo>
                    <a:lnTo>
                      <a:pt x="15" y="225"/>
                    </a:lnTo>
                    <a:lnTo>
                      <a:pt x="13" y="225"/>
                    </a:lnTo>
                    <a:lnTo>
                      <a:pt x="12" y="225"/>
                    </a:lnTo>
                    <a:lnTo>
                      <a:pt x="6" y="225"/>
                    </a:lnTo>
                    <a:lnTo>
                      <a:pt x="3" y="225"/>
                    </a:lnTo>
                    <a:lnTo>
                      <a:pt x="1" y="225"/>
                    </a:lnTo>
                    <a:lnTo>
                      <a:pt x="0" y="225"/>
                    </a:lnTo>
                    <a:lnTo>
                      <a:pt x="0" y="223"/>
                    </a:lnTo>
                    <a:lnTo>
                      <a:pt x="0" y="222"/>
                    </a:lnTo>
                    <a:lnTo>
                      <a:pt x="1" y="215"/>
                    </a:lnTo>
                    <a:lnTo>
                      <a:pt x="1" y="213"/>
                    </a:lnTo>
                    <a:lnTo>
                      <a:pt x="1" y="212"/>
                    </a:lnTo>
                    <a:lnTo>
                      <a:pt x="3" y="193"/>
                    </a:lnTo>
                    <a:lnTo>
                      <a:pt x="3" y="189"/>
                    </a:lnTo>
                    <a:lnTo>
                      <a:pt x="3" y="188"/>
                    </a:lnTo>
                    <a:lnTo>
                      <a:pt x="3" y="181"/>
                    </a:lnTo>
                    <a:lnTo>
                      <a:pt x="3" y="179"/>
                    </a:lnTo>
                    <a:lnTo>
                      <a:pt x="3" y="178"/>
                    </a:lnTo>
                    <a:lnTo>
                      <a:pt x="5" y="166"/>
                    </a:lnTo>
                    <a:lnTo>
                      <a:pt x="5" y="164"/>
                    </a:lnTo>
                    <a:lnTo>
                      <a:pt x="5" y="162"/>
                    </a:lnTo>
                    <a:lnTo>
                      <a:pt x="5" y="161"/>
                    </a:lnTo>
                    <a:lnTo>
                      <a:pt x="5" y="157"/>
                    </a:lnTo>
                    <a:lnTo>
                      <a:pt x="5" y="156"/>
                    </a:lnTo>
                    <a:lnTo>
                      <a:pt x="6" y="154"/>
                    </a:lnTo>
                    <a:lnTo>
                      <a:pt x="6" y="152"/>
                    </a:lnTo>
                    <a:lnTo>
                      <a:pt x="6" y="145"/>
                    </a:lnTo>
                    <a:lnTo>
                      <a:pt x="6" y="142"/>
                    </a:lnTo>
                    <a:lnTo>
                      <a:pt x="8" y="125"/>
                    </a:lnTo>
                    <a:lnTo>
                      <a:pt x="8" y="123"/>
                    </a:lnTo>
                    <a:lnTo>
                      <a:pt x="8" y="122"/>
                    </a:lnTo>
                    <a:lnTo>
                      <a:pt x="10" y="115"/>
                    </a:lnTo>
                    <a:lnTo>
                      <a:pt x="10" y="113"/>
                    </a:lnTo>
                    <a:lnTo>
                      <a:pt x="10" y="112"/>
                    </a:lnTo>
                    <a:lnTo>
                      <a:pt x="10" y="110"/>
                    </a:lnTo>
                    <a:lnTo>
                      <a:pt x="10" y="103"/>
                    </a:lnTo>
                    <a:lnTo>
                      <a:pt x="10" y="101"/>
                    </a:lnTo>
                    <a:lnTo>
                      <a:pt x="10" y="98"/>
                    </a:lnTo>
                    <a:lnTo>
                      <a:pt x="10" y="96"/>
                    </a:lnTo>
                    <a:lnTo>
                      <a:pt x="12" y="93"/>
                    </a:lnTo>
                    <a:lnTo>
                      <a:pt x="12" y="84"/>
                    </a:lnTo>
                    <a:lnTo>
                      <a:pt x="12" y="83"/>
                    </a:lnTo>
                    <a:lnTo>
                      <a:pt x="15" y="44"/>
                    </a:lnTo>
                    <a:lnTo>
                      <a:pt x="15" y="40"/>
                    </a:lnTo>
                    <a:lnTo>
                      <a:pt x="15" y="39"/>
                    </a:lnTo>
                    <a:lnTo>
                      <a:pt x="17" y="27"/>
                    </a:lnTo>
                    <a:lnTo>
                      <a:pt x="18" y="0"/>
                    </a:lnTo>
                    <a:lnTo>
                      <a:pt x="37"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Freeform 328"/>
              <p:cNvSpPr>
                <a:spLocks/>
              </p:cNvSpPr>
              <p:nvPr/>
            </p:nvSpPr>
            <p:spPr bwMode="auto">
              <a:xfrm>
                <a:off x="3297238" y="2035175"/>
                <a:ext cx="822325" cy="1366838"/>
              </a:xfrm>
              <a:custGeom>
                <a:avLst/>
                <a:gdLst>
                  <a:gd name="T0" fmla="*/ 342 w 518"/>
                  <a:gd name="T1" fmla="*/ 61 h 861"/>
                  <a:gd name="T2" fmla="*/ 372 w 518"/>
                  <a:gd name="T3" fmla="*/ 68 h 861"/>
                  <a:gd name="T4" fmla="*/ 374 w 518"/>
                  <a:gd name="T5" fmla="*/ 68 h 861"/>
                  <a:gd name="T6" fmla="*/ 445 w 518"/>
                  <a:gd name="T7" fmla="*/ 83 h 861"/>
                  <a:gd name="T8" fmla="*/ 477 w 518"/>
                  <a:gd name="T9" fmla="*/ 90 h 861"/>
                  <a:gd name="T10" fmla="*/ 513 w 518"/>
                  <a:gd name="T11" fmla="*/ 97 h 861"/>
                  <a:gd name="T12" fmla="*/ 518 w 518"/>
                  <a:gd name="T13" fmla="*/ 97 h 861"/>
                  <a:gd name="T14" fmla="*/ 515 w 518"/>
                  <a:gd name="T15" fmla="*/ 114 h 861"/>
                  <a:gd name="T16" fmla="*/ 491 w 518"/>
                  <a:gd name="T17" fmla="*/ 234 h 861"/>
                  <a:gd name="T18" fmla="*/ 486 w 518"/>
                  <a:gd name="T19" fmla="*/ 265 h 861"/>
                  <a:gd name="T20" fmla="*/ 447 w 518"/>
                  <a:gd name="T21" fmla="*/ 465 h 861"/>
                  <a:gd name="T22" fmla="*/ 440 w 518"/>
                  <a:gd name="T23" fmla="*/ 495 h 861"/>
                  <a:gd name="T24" fmla="*/ 428 w 518"/>
                  <a:gd name="T25" fmla="*/ 561 h 861"/>
                  <a:gd name="T26" fmla="*/ 426 w 518"/>
                  <a:gd name="T27" fmla="*/ 568 h 861"/>
                  <a:gd name="T28" fmla="*/ 421 w 518"/>
                  <a:gd name="T29" fmla="*/ 595 h 861"/>
                  <a:gd name="T30" fmla="*/ 416 w 518"/>
                  <a:gd name="T31" fmla="*/ 617 h 861"/>
                  <a:gd name="T32" fmla="*/ 413 w 518"/>
                  <a:gd name="T33" fmla="*/ 641 h 861"/>
                  <a:gd name="T34" fmla="*/ 406 w 518"/>
                  <a:gd name="T35" fmla="*/ 673 h 861"/>
                  <a:gd name="T36" fmla="*/ 396 w 518"/>
                  <a:gd name="T37" fmla="*/ 729 h 861"/>
                  <a:gd name="T38" fmla="*/ 393 w 518"/>
                  <a:gd name="T39" fmla="*/ 739 h 861"/>
                  <a:gd name="T40" fmla="*/ 382 w 518"/>
                  <a:gd name="T41" fmla="*/ 756 h 861"/>
                  <a:gd name="T42" fmla="*/ 374 w 518"/>
                  <a:gd name="T43" fmla="*/ 756 h 861"/>
                  <a:gd name="T44" fmla="*/ 371 w 518"/>
                  <a:gd name="T45" fmla="*/ 749 h 861"/>
                  <a:gd name="T46" fmla="*/ 367 w 518"/>
                  <a:gd name="T47" fmla="*/ 741 h 861"/>
                  <a:gd name="T48" fmla="*/ 345 w 518"/>
                  <a:gd name="T49" fmla="*/ 736 h 861"/>
                  <a:gd name="T50" fmla="*/ 333 w 518"/>
                  <a:gd name="T51" fmla="*/ 751 h 861"/>
                  <a:gd name="T52" fmla="*/ 333 w 518"/>
                  <a:gd name="T53" fmla="*/ 766 h 861"/>
                  <a:gd name="T54" fmla="*/ 332 w 518"/>
                  <a:gd name="T55" fmla="*/ 790 h 861"/>
                  <a:gd name="T56" fmla="*/ 330 w 518"/>
                  <a:gd name="T57" fmla="*/ 803 h 861"/>
                  <a:gd name="T58" fmla="*/ 328 w 518"/>
                  <a:gd name="T59" fmla="*/ 812 h 861"/>
                  <a:gd name="T60" fmla="*/ 332 w 518"/>
                  <a:gd name="T61" fmla="*/ 825 h 861"/>
                  <a:gd name="T62" fmla="*/ 328 w 518"/>
                  <a:gd name="T63" fmla="*/ 847 h 861"/>
                  <a:gd name="T64" fmla="*/ 321 w 518"/>
                  <a:gd name="T65" fmla="*/ 858 h 861"/>
                  <a:gd name="T66" fmla="*/ 310 w 518"/>
                  <a:gd name="T67" fmla="*/ 842 h 861"/>
                  <a:gd name="T68" fmla="*/ 289 w 518"/>
                  <a:gd name="T69" fmla="*/ 807 h 861"/>
                  <a:gd name="T70" fmla="*/ 281 w 518"/>
                  <a:gd name="T71" fmla="*/ 795 h 861"/>
                  <a:gd name="T72" fmla="*/ 272 w 518"/>
                  <a:gd name="T73" fmla="*/ 781 h 861"/>
                  <a:gd name="T74" fmla="*/ 257 w 518"/>
                  <a:gd name="T75" fmla="*/ 756 h 861"/>
                  <a:gd name="T76" fmla="*/ 242 w 518"/>
                  <a:gd name="T77" fmla="*/ 730 h 861"/>
                  <a:gd name="T78" fmla="*/ 206 w 518"/>
                  <a:gd name="T79" fmla="*/ 670 h 861"/>
                  <a:gd name="T80" fmla="*/ 125 w 518"/>
                  <a:gd name="T81" fmla="*/ 536 h 861"/>
                  <a:gd name="T82" fmla="*/ 72 w 518"/>
                  <a:gd name="T83" fmla="*/ 446 h 861"/>
                  <a:gd name="T84" fmla="*/ 32 w 518"/>
                  <a:gd name="T85" fmla="*/ 380 h 861"/>
                  <a:gd name="T86" fmla="*/ 23 w 518"/>
                  <a:gd name="T87" fmla="*/ 366 h 861"/>
                  <a:gd name="T88" fmla="*/ 0 w 518"/>
                  <a:gd name="T89" fmla="*/ 327 h 861"/>
                  <a:gd name="T90" fmla="*/ 6 w 518"/>
                  <a:gd name="T91" fmla="*/ 302 h 861"/>
                  <a:gd name="T92" fmla="*/ 10 w 518"/>
                  <a:gd name="T93" fmla="*/ 292 h 861"/>
                  <a:gd name="T94" fmla="*/ 20 w 518"/>
                  <a:gd name="T95" fmla="*/ 248 h 861"/>
                  <a:gd name="T96" fmla="*/ 30 w 518"/>
                  <a:gd name="T97" fmla="*/ 210 h 861"/>
                  <a:gd name="T98" fmla="*/ 37 w 518"/>
                  <a:gd name="T99" fmla="*/ 190 h 861"/>
                  <a:gd name="T100" fmla="*/ 44 w 518"/>
                  <a:gd name="T101" fmla="*/ 163 h 861"/>
                  <a:gd name="T102" fmla="*/ 62 w 518"/>
                  <a:gd name="T103" fmla="*/ 88 h 861"/>
                  <a:gd name="T104" fmla="*/ 132 w 518"/>
                  <a:gd name="T105" fmla="*/ 12 h 861"/>
                  <a:gd name="T106" fmla="*/ 215 w 518"/>
                  <a:gd name="T107" fmla="*/ 33 h 861"/>
                  <a:gd name="T108" fmla="*/ 332 w 518"/>
                  <a:gd name="T109" fmla="*/ 6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8" h="861">
                    <a:moveTo>
                      <a:pt x="338" y="60"/>
                    </a:moveTo>
                    <a:lnTo>
                      <a:pt x="340" y="61"/>
                    </a:lnTo>
                    <a:lnTo>
                      <a:pt x="340" y="61"/>
                    </a:lnTo>
                    <a:lnTo>
                      <a:pt x="342" y="61"/>
                    </a:lnTo>
                    <a:lnTo>
                      <a:pt x="364" y="66"/>
                    </a:lnTo>
                    <a:lnTo>
                      <a:pt x="364" y="66"/>
                    </a:lnTo>
                    <a:lnTo>
                      <a:pt x="372" y="68"/>
                    </a:lnTo>
                    <a:lnTo>
                      <a:pt x="372" y="68"/>
                    </a:lnTo>
                    <a:lnTo>
                      <a:pt x="372" y="68"/>
                    </a:lnTo>
                    <a:lnTo>
                      <a:pt x="372" y="68"/>
                    </a:lnTo>
                    <a:lnTo>
                      <a:pt x="374" y="68"/>
                    </a:lnTo>
                    <a:lnTo>
                      <a:pt x="374" y="68"/>
                    </a:lnTo>
                    <a:lnTo>
                      <a:pt x="374" y="68"/>
                    </a:lnTo>
                    <a:lnTo>
                      <a:pt x="374" y="68"/>
                    </a:lnTo>
                    <a:lnTo>
                      <a:pt x="376" y="68"/>
                    </a:lnTo>
                    <a:lnTo>
                      <a:pt x="445" y="83"/>
                    </a:lnTo>
                    <a:lnTo>
                      <a:pt x="445" y="83"/>
                    </a:lnTo>
                    <a:lnTo>
                      <a:pt x="454" y="85"/>
                    </a:lnTo>
                    <a:lnTo>
                      <a:pt x="465" y="87"/>
                    </a:lnTo>
                    <a:lnTo>
                      <a:pt x="477" y="90"/>
                    </a:lnTo>
                    <a:lnTo>
                      <a:pt x="484" y="92"/>
                    </a:lnTo>
                    <a:lnTo>
                      <a:pt x="484" y="92"/>
                    </a:lnTo>
                    <a:lnTo>
                      <a:pt x="501" y="94"/>
                    </a:lnTo>
                    <a:lnTo>
                      <a:pt x="513" y="97"/>
                    </a:lnTo>
                    <a:lnTo>
                      <a:pt x="513" y="97"/>
                    </a:lnTo>
                    <a:lnTo>
                      <a:pt x="516" y="97"/>
                    </a:lnTo>
                    <a:lnTo>
                      <a:pt x="516" y="97"/>
                    </a:lnTo>
                    <a:lnTo>
                      <a:pt x="518" y="97"/>
                    </a:lnTo>
                    <a:lnTo>
                      <a:pt x="518" y="97"/>
                    </a:lnTo>
                    <a:lnTo>
                      <a:pt x="518" y="97"/>
                    </a:lnTo>
                    <a:lnTo>
                      <a:pt x="515" y="114"/>
                    </a:lnTo>
                    <a:lnTo>
                      <a:pt x="515" y="114"/>
                    </a:lnTo>
                    <a:lnTo>
                      <a:pt x="513" y="126"/>
                    </a:lnTo>
                    <a:lnTo>
                      <a:pt x="496" y="209"/>
                    </a:lnTo>
                    <a:lnTo>
                      <a:pt x="491" y="234"/>
                    </a:lnTo>
                    <a:lnTo>
                      <a:pt x="491" y="234"/>
                    </a:lnTo>
                    <a:lnTo>
                      <a:pt x="491" y="238"/>
                    </a:lnTo>
                    <a:lnTo>
                      <a:pt x="486" y="263"/>
                    </a:lnTo>
                    <a:lnTo>
                      <a:pt x="486" y="263"/>
                    </a:lnTo>
                    <a:lnTo>
                      <a:pt x="486" y="265"/>
                    </a:lnTo>
                    <a:lnTo>
                      <a:pt x="477" y="305"/>
                    </a:lnTo>
                    <a:lnTo>
                      <a:pt x="472" y="329"/>
                    </a:lnTo>
                    <a:lnTo>
                      <a:pt x="465" y="370"/>
                    </a:lnTo>
                    <a:lnTo>
                      <a:pt x="447" y="465"/>
                    </a:lnTo>
                    <a:lnTo>
                      <a:pt x="443" y="476"/>
                    </a:lnTo>
                    <a:lnTo>
                      <a:pt x="443" y="480"/>
                    </a:lnTo>
                    <a:lnTo>
                      <a:pt x="443" y="480"/>
                    </a:lnTo>
                    <a:lnTo>
                      <a:pt x="440" y="495"/>
                    </a:lnTo>
                    <a:lnTo>
                      <a:pt x="440" y="495"/>
                    </a:lnTo>
                    <a:lnTo>
                      <a:pt x="435" y="524"/>
                    </a:lnTo>
                    <a:lnTo>
                      <a:pt x="432" y="539"/>
                    </a:lnTo>
                    <a:lnTo>
                      <a:pt x="428" y="561"/>
                    </a:lnTo>
                    <a:lnTo>
                      <a:pt x="426" y="566"/>
                    </a:lnTo>
                    <a:lnTo>
                      <a:pt x="426" y="568"/>
                    </a:lnTo>
                    <a:lnTo>
                      <a:pt x="426" y="568"/>
                    </a:lnTo>
                    <a:lnTo>
                      <a:pt x="426" y="568"/>
                    </a:lnTo>
                    <a:lnTo>
                      <a:pt x="423" y="583"/>
                    </a:lnTo>
                    <a:lnTo>
                      <a:pt x="421" y="593"/>
                    </a:lnTo>
                    <a:lnTo>
                      <a:pt x="421" y="593"/>
                    </a:lnTo>
                    <a:lnTo>
                      <a:pt x="421" y="595"/>
                    </a:lnTo>
                    <a:lnTo>
                      <a:pt x="421" y="597"/>
                    </a:lnTo>
                    <a:lnTo>
                      <a:pt x="418" y="609"/>
                    </a:lnTo>
                    <a:lnTo>
                      <a:pt x="418" y="609"/>
                    </a:lnTo>
                    <a:lnTo>
                      <a:pt x="416" y="617"/>
                    </a:lnTo>
                    <a:lnTo>
                      <a:pt x="416" y="617"/>
                    </a:lnTo>
                    <a:lnTo>
                      <a:pt x="416" y="619"/>
                    </a:lnTo>
                    <a:lnTo>
                      <a:pt x="416" y="619"/>
                    </a:lnTo>
                    <a:lnTo>
                      <a:pt x="413" y="641"/>
                    </a:lnTo>
                    <a:lnTo>
                      <a:pt x="413" y="641"/>
                    </a:lnTo>
                    <a:lnTo>
                      <a:pt x="411" y="651"/>
                    </a:lnTo>
                    <a:lnTo>
                      <a:pt x="408" y="668"/>
                    </a:lnTo>
                    <a:lnTo>
                      <a:pt x="406" y="673"/>
                    </a:lnTo>
                    <a:lnTo>
                      <a:pt x="403" y="688"/>
                    </a:lnTo>
                    <a:lnTo>
                      <a:pt x="399" y="708"/>
                    </a:lnTo>
                    <a:lnTo>
                      <a:pt x="398" y="719"/>
                    </a:lnTo>
                    <a:lnTo>
                      <a:pt x="396" y="729"/>
                    </a:lnTo>
                    <a:lnTo>
                      <a:pt x="394" y="732"/>
                    </a:lnTo>
                    <a:lnTo>
                      <a:pt x="394" y="739"/>
                    </a:lnTo>
                    <a:lnTo>
                      <a:pt x="393" y="739"/>
                    </a:lnTo>
                    <a:lnTo>
                      <a:pt x="393" y="739"/>
                    </a:lnTo>
                    <a:lnTo>
                      <a:pt x="386" y="747"/>
                    </a:lnTo>
                    <a:lnTo>
                      <a:pt x="386" y="751"/>
                    </a:lnTo>
                    <a:lnTo>
                      <a:pt x="382" y="754"/>
                    </a:lnTo>
                    <a:lnTo>
                      <a:pt x="382" y="756"/>
                    </a:lnTo>
                    <a:lnTo>
                      <a:pt x="382" y="756"/>
                    </a:lnTo>
                    <a:lnTo>
                      <a:pt x="377" y="756"/>
                    </a:lnTo>
                    <a:lnTo>
                      <a:pt x="376" y="756"/>
                    </a:lnTo>
                    <a:lnTo>
                      <a:pt x="374" y="756"/>
                    </a:lnTo>
                    <a:lnTo>
                      <a:pt x="374" y="754"/>
                    </a:lnTo>
                    <a:lnTo>
                      <a:pt x="372" y="754"/>
                    </a:lnTo>
                    <a:lnTo>
                      <a:pt x="371" y="751"/>
                    </a:lnTo>
                    <a:lnTo>
                      <a:pt x="371" y="749"/>
                    </a:lnTo>
                    <a:lnTo>
                      <a:pt x="371" y="747"/>
                    </a:lnTo>
                    <a:lnTo>
                      <a:pt x="371" y="747"/>
                    </a:lnTo>
                    <a:lnTo>
                      <a:pt x="369" y="744"/>
                    </a:lnTo>
                    <a:lnTo>
                      <a:pt x="367" y="741"/>
                    </a:lnTo>
                    <a:lnTo>
                      <a:pt x="366" y="739"/>
                    </a:lnTo>
                    <a:lnTo>
                      <a:pt x="355" y="736"/>
                    </a:lnTo>
                    <a:lnTo>
                      <a:pt x="350" y="736"/>
                    </a:lnTo>
                    <a:lnTo>
                      <a:pt x="345" y="736"/>
                    </a:lnTo>
                    <a:lnTo>
                      <a:pt x="337" y="737"/>
                    </a:lnTo>
                    <a:lnTo>
                      <a:pt x="337" y="739"/>
                    </a:lnTo>
                    <a:lnTo>
                      <a:pt x="335" y="739"/>
                    </a:lnTo>
                    <a:lnTo>
                      <a:pt x="333" y="751"/>
                    </a:lnTo>
                    <a:lnTo>
                      <a:pt x="333" y="756"/>
                    </a:lnTo>
                    <a:lnTo>
                      <a:pt x="335" y="763"/>
                    </a:lnTo>
                    <a:lnTo>
                      <a:pt x="333" y="766"/>
                    </a:lnTo>
                    <a:lnTo>
                      <a:pt x="333" y="766"/>
                    </a:lnTo>
                    <a:lnTo>
                      <a:pt x="333" y="771"/>
                    </a:lnTo>
                    <a:lnTo>
                      <a:pt x="332" y="783"/>
                    </a:lnTo>
                    <a:lnTo>
                      <a:pt x="330" y="788"/>
                    </a:lnTo>
                    <a:lnTo>
                      <a:pt x="332" y="790"/>
                    </a:lnTo>
                    <a:lnTo>
                      <a:pt x="333" y="793"/>
                    </a:lnTo>
                    <a:lnTo>
                      <a:pt x="333" y="793"/>
                    </a:lnTo>
                    <a:lnTo>
                      <a:pt x="332" y="795"/>
                    </a:lnTo>
                    <a:lnTo>
                      <a:pt x="330" y="803"/>
                    </a:lnTo>
                    <a:lnTo>
                      <a:pt x="328" y="805"/>
                    </a:lnTo>
                    <a:lnTo>
                      <a:pt x="328" y="805"/>
                    </a:lnTo>
                    <a:lnTo>
                      <a:pt x="328" y="807"/>
                    </a:lnTo>
                    <a:lnTo>
                      <a:pt x="328" y="812"/>
                    </a:lnTo>
                    <a:lnTo>
                      <a:pt x="328" y="813"/>
                    </a:lnTo>
                    <a:lnTo>
                      <a:pt x="330" y="817"/>
                    </a:lnTo>
                    <a:lnTo>
                      <a:pt x="332" y="822"/>
                    </a:lnTo>
                    <a:lnTo>
                      <a:pt x="332" y="825"/>
                    </a:lnTo>
                    <a:lnTo>
                      <a:pt x="330" y="842"/>
                    </a:lnTo>
                    <a:lnTo>
                      <a:pt x="330" y="844"/>
                    </a:lnTo>
                    <a:lnTo>
                      <a:pt x="328" y="847"/>
                    </a:lnTo>
                    <a:lnTo>
                      <a:pt x="328" y="847"/>
                    </a:lnTo>
                    <a:lnTo>
                      <a:pt x="328" y="847"/>
                    </a:lnTo>
                    <a:lnTo>
                      <a:pt x="327" y="847"/>
                    </a:lnTo>
                    <a:lnTo>
                      <a:pt x="323" y="851"/>
                    </a:lnTo>
                    <a:lnTo>
                      <a:pt x="321" y="858"/>
                    </a:lnTo>
                    <a:lnTo>
                      <a:pt x="321" y="859"/>
                    </a:lnTo>
                    <a:lnTo>
                      <a:pt x="321" y="861"/>
                    </a:lnTo>
                    <a:lnTo>
                      <a:pt x="310" y="842"/>
                    </a:lnTo>
                    <a:lnTo>
                      <a:pt x="310" y="842"/>
                    </a:lnTo>
                    <a:lnTo>
                      <a:pt x="303" y="830"/>
                    </a:lnTo>
                    <a:lnTo>
                      <a:pt x="303" y="830"/>
                    </a:lnTo>
                    <a:lnTo>
                      <a:pt x="289" y="807"/>
                    </a:lnTo>
                    <a:lnTo>
                      <a:pt x="289" y="807"/>
                    </a:lnTo>
                    <a:lnTo>
                      <a:pt x="288" y="805"/>
                    </a:lnTo>
                    <a:lnTo>
                      <a:pt x="288" y="805"/>
                    </a:lnTo>
                    <a:lnTo>
                      <a:pt x="284" y="798"/>
                    </a:lnTo>
                    <a:lnTo>
                      <a:pt x="281" y="795"/>
                    </a:lnTo>
                    <a:lnTo>
                      <a:pt x="279" y="791"/>
                    </a:lnTo>
                    <a:lnTo>
                      <a:pt x="274" y="781"/>
                    </a:lnTo>
                    <a:lnTo>
                      <a:pt x="274" y="781"/>
                    </a:lnTo>
                    <a:lnTo>
                      <a:pt x="272" y="781"/>
                    </a:lnTo>
                    <a:lnTo>
                      <a:pt x="272" y="781"/>
                    </a:lnTo>
                    <a:lnTo>
                      <a:pt x="272" y="780"/>
                    </a:lnTo>
                    <a:lnTo>
                      <a:pt x="257" y="756"/>
                    </a:lnTo>
                    <a:lnTo>
                      <a:pt x="257" y="756"/>
                    </a:lnTo>
                    <a:lnTo>
                      <a:pt x="257" y="756"/>
                    </a:lnTo>
                    <a:lnTo>
                      <a:pt x="255" y="751"/>
                    </a:lnTo>
                    <a:lnTo>
                      <a:pt x="245" y="736"/>
                    </a:lnTo>
                    <a:lnTo>
                      <a:pt x="242" y="730"/>
                    </a:lnTo>
                    <a:lnTo>
                      <a:pt x="240" y="729"/>
                    </a:lnTo>
                    <a:lnTo>
                      <a:pt x="230" y="710"/>
                    </a:lnTo>
                    <a:lnTo>
                      <a:pt x="230" y="710"/>
                    </a:lnTo>
                    <a:lnTo>
                      <a:pt x="206" y="670"/>
                    </a:lnTo>
                    <a:lnTo>
                      <a:pt x="174" y="619"/>
                    </a:lnTo>
                    <a:lnTo>
                      <a:pt x="166" y="602"/>
                    </a:lnTo>
                    <a:lnTo>
                      <a:pt x="145" y="568"/>
                    </a:lnTo>
                    <a:lnTo>
                      <a:pt x="125" y="536"/>
                    </a:lnTo>
                    <a:lnTo>
                      <a:pt x="113" y="515"/>
                    </a:lnTo>
                    <a:lnTo>
                      <a:pt x="113" y="515"/>
                    </a:lnTo>
                    <a:lnTo>
                      <a:pt x="91" y="478"/>
                    </a:lnTo>
                    <a:lnTo>
                      <a:pt x="72" y="446"/>
                    </a:lnTo>
                    <a:lnTo>
                      <a:pt x="50" y="410"/>
                    </a:lnTo>
                    <a:lnTo>
                      <a:pt x="49" y="407"/>
                    </a:lnTo>
                    <a:lnTo>
                      <a:pt x="39" y="392"/>
                    </a:lnTo>
                    <a:lnTo>
                      <a:pt x="32" y="380"/>
                    </a:lnTo>
                    <a:lnTo>
                      <a:pt x="32" y="380"/>
                    </a:lnTo>
                    <a:lnTo>
                      <a:pt x="28" y="375"/>
                    </a:lnTo>
                    <a:lnTo>
                      <a:pt x="28" y="375"/>
                    </a:lnTo>
                    <a:lnTo>
                      <a:pt x="23" y="366"/>
                    </a:lnTo>
                    <a:lnTo>
                      <a:pt x="23" y="366"/>
                    </a:lnTo>
                    <a:lnTo>
                      <a:pt x="23" y="366"/>
                    </a:lnTo>
                    <a:lnTo>
                      <a:pt x="6" y="336"/>
                    </a:lnTo>
                    <a:lnTo>
                      <a:pt x="0" y="327"/>
                    </a:lnTo>
                    <a:lnTo>
                      <a:pt x="3" y="321"/>
                    </a:lnTo>
                    <a:lnTo>
                      <a:pt x="3" y="315"/>
                    </a:lnTo>
                    <a:lnTo>
                      <a:pt x="5" y="309"/>
                    </a:lnTo>
                    <a:lnTo>
                      <a:pt x="6" y="302"/>
                    </a:lnTo>
                    <a:lnTo>
                      <a:pt x="6" y="302"/>
                    </a:lnTo>
                    <a:lnTo>
                      <a:pt x="8" y="293"/>
                    </a:lnTo>
                    <a:lnTo>
                      <a:pt x="8" y="293"/>
                    </a:lnTo>
                    <a:lnTo>
                      <a:pt x="10" y="292"/>
                    </a:lnTo>
                    <a:lnTo>
                      <a:pt x="10" y="292"/>
                    </a:lnTo>
                    <a:lnTo>
                      <a:pt x="13" y="278"/>
                    </a:lnTo>
                    <a:lnTo>
                      <a:pt x="13" y="278"/>
                    </a:lnTo>
                    <a:lnTo>
                      <a:pt x="20" y="248"/>
                    </a:lnTo>
                    <a:lnTo>
                      <a:pt x="20" y="248"/>
                    </a:lnTo>
                    <a:lnTo>
                      <a:pt x="22" y="243"/>
                    </a:lnTo>
                    <a:lnTo>
                      <a:pt x="22" y="243"/>
                    </a:lnTo>
                    <a:lnTo>
                      <a:pt x="30" y="210"/>
                    </a:lnTo>
                    <a:lnTo>
                      <a:pt x="32" y="210"/>
                    </a:lnTo>
                    <a:lnTo>
                      <a:pt x="32" y="209"/>
                    </a:lnTo>
                    <a:lnTo>
                      <a:pt x="32" y="204"/>
                    </a:lnTo>
                    <a:lnTo>
                      <a:pt x="37" y="190"/>
                    </a:lnTo>
                    <a:lnTo>
                      <a:pt x="37" y="190"/>
                    </a:lnTo>
                    <a:lnTo>
                      <a:pt x="39" y="183"/>
                    </a:lnTo>
                    <a:lnTo>
                      <a:pt x="39" y="183"/>
                    </a:lnTo>
                    <a:lnTo>
                      <a:pt x="44" y="163"/>
                    </a:lnTo>
                    <a:lnTo>
                      <a:pt x="54" y="124"/>
                    </a:lnTo>
                    <a:lnTo>
                      <a:pt x="54" y="124"/>
                    </a:lnTo>
                    <a:lnTo>
                      <a:pt x="54" y="122"/>
                    </a:lnTo>
                    <a:lnTo>
                      <a:pt x="62" y="88"/>
                    </a:lnTo>
                    <a:lnTo>
                      <a:pt x="84" y="0"/>
                    </a:lnTo>
                    <a:lnTo>
                      <a:pt x="86" y="0"/>
                    </a:lnTo>
                    <a:lnTo>
                      <a:pt x="100" y="4"/>
                    </a:lnTo>
                    <a:lnTo>
                      <a:pt x="132" y="12"/>
                    </a:lnTo>
                    <a:lnTo>
                      <a:pt x="133" y="12"/>
                    </a:lnTo>
                    <a:lnTo>
                      <a:pt x="174" y="22"/>
                    </a:lnTo>
                    <a:lnTo>
                      <a:pt x="174" y="22"/>
                    </a:lnTo>
                    <a:lnTo>
                      <a:pt x="215" y="33"/>
                    </a:lnTo>
                    <a:lnTo>
                      <a:pt x="301" y="51"/>
                    </a:lnTo>
                    <a:lnTo>
                      <a:pt x="301" y="51"/>
                    </a:lnTo>
                    <a:lnTo>
                      <a:pt x="330" y="58"/>
                    </a:lnTo>
                    <a:lnTo>
                      <a:pt x="332" y="60"/>
                    </a:lnTo>
                    <a:lnTo>
                      <a:pt x="338" y="6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Freeform 329"/>
              <p:cNvSpPr>
                <a:spLocks/>
              </p:cNvSpPr>
              <p:nvPr/>
            </p:nvSpPr>
            <p:spPr bwMode="auto">
              <a:xfrm>
                <a:off x="8932863" y="1433513"/>
                <a:ext cx="209550" cy="488950"/>
              </a:xfrm>
              <a:custGeom>
                <a:avLst/>
                <a:gdLst>
                  <a:gd name="T0" fmla="*/ 59 w 132"/>
                  <a:gd name="T1" fmla="*/ 59 h 308"/>
                  <a:gd name="T2" fmla="*/ 76 w 132"/>
                  <a:gd name="T3" fmla="*/ 113 h 308"/>
                  <a:gd name="T4" fmla="*/ 87 w 132"/>
                  <a:gd name="T5" fmla="*/ 151 h 308"/>
                  <a:gd name="T6" fmla="*/ 93 w 132"/>
                  <a:gd name="T7" fmla="*/ 173 h 308"/>
                  <a:gd name="T8" fmla="*/ 95 w 132"/>
                  <a:gd name="T9" fmla="*/ 176 h 308"/>
                  <a:gd name="T10" fmla="*/ 100 w 132"/>
                  <a:gd name="T11" fmla="*/ 191 h 308"/>
                  <a:gd name="T12" fmla="*/ 102 w 132"/>
                  <a:gd name="T13" fmla="*/ 195 h 308"/>
                  <a:gd name="T14" fmla="*/ 102 w 132"/>
                  <a:gd name="T15" fmla="*/ 205 h 308"/>
                  <a:gd name="T16" fmla="*/ 105 w 132"/>
                  <a:gd name="T17" fmla="*/ 212 h 308"/>
                  <a:gd name="T18" fmla="*/ 110 w 132"/>
                  <a:gd name="T19" fmla="*/ 215 h 308"/>
                  <a:gd name="T20" fmla="*/ 117 w 132"/>
                  <a:gd name="T21" fmla="*/ 220 h 308"/>
                  <a:gd name="T22" fmla="*/ 119 w 132"/>
                  <a:gd name="T23" fmla="*/ 220 h 308"/>
                  <a:gd name="T24" fmla="*/ 119 w 132"/>
                  <a:gd name="T25" fmla="*/ 220 h 308"/>
                  <a:gd name="T26" fmla="*/ 120 w 132"/>
                  <a:gd name="T27" fmla="*/ 227 h 308"/>
                  <a:gd name="T28" fmla="*/ 125 w 132"/>
                  <a:gd name="T29" fmla="*/ 235 h 308"/>
                  <a:gd name="T30" fmla="*/ 132 w 132"/>
                  <a:gd name="T31" fmla="*/ 246 h 308"/>
                  <a:gd name="T32" fmla="*/ 131 w 132"/>
                  <a:gd name="T33" fmla="*/ 257 h 308"/>
                  <a:gd name="T34" fmla="*/ 129 w 132"/>
                  <a:gd name="T35" fmla="*/ 262 h 308"/>
                  <a:gd name="T36" fmla="*/ 124 w 132"/>
                  <a:gd name="T37" fmla="*/ 261 h 308"/>
                  <a:gd name="T38" fmla="*/ 115 w 132"/>
                  <a:gd name="T39" fmla="*/ 268 h 308"/>
                  <a:gd name="T40" fmla="*/ 107 w 132"/>
                  <a:gd name="T41" fmla="*/ 274 h 308"/>
                  <a:gd name="T42" fmla="*/ 107 w 132"/>
                  <a:gd name="T43" fmla="*/ 283 h 308"/>
                  <a:gd name="T44" fmla="*/ 102 w 132"/>
                  <a:gd name="T45" fmla="*/ 290 h 308"/>
                  <a:gd name="T46" fmla="*/ 68 w 132"/>
                  <a:gd name="T47" fmla="*/ 296 h 308"/>
                  <a:gd name="T48" fmla="*/ 46 w 132"/>
                  <a:gd name="T49" fmla="*/ 301 h 308"/>
                  <a:gd name="T50" fmla="*/ 19 w 132"/>
                  <a:gd name="T51" fmla="*/ 307 h 308"/>
                  <a:gd name="T52" fmla="*/ 14 w 132"/>
                  <a:gd name="T53" fmla="*/ 303 h 308"/>
                  <a:gd name="T54" fmla="*/ 7 w 132"/>
                  <a:gd name="T55" fmla="*/ 295 h 308"/>
                  <a:gd name="T56" fmla="*/ 9 w 132"/>
                  <a:gd name="T57" fmla="*/ 264 h 308"/>
                  <a:gd name="T58" fmla="*/ 5 w 132"/>
                  <a:gd name="T59" fmla="*/ 254 h 308"/>
                  <a:gd name="T60" fmla="*/ 4 w 132"/>
                  <a:gd name="T61" fmla="*/ 237 h 308"/>
                  <a:gd name="T62" fmla="*/ 2 w 132"/>
                  <a:gd name="T63" fmla="*/ 225 h 308"/>
                  <a:gd name="T64" fmla="*/ 2 w 132"/>
                  <a:gd name="T65" fmla="*/ 208 h 308"/>
                  <a:gd name="T66" fmla="*/ 4 w 132"/>
                  <a:gd name="T67" fmla="*/ 193 h 308"/>
                  <a:gd name="T68" fmla="*/ 7 w 132"/>
                  <a:gd name="T69" fmla="*/ 188 h 308"/>
                  <a:gd name="T70" fmla="*/ 9 w 132"/>
                  <a:gd name="T71" fmla="*/ 171 h 308"/>
                  <a:gd name="T72" fmla="*/ 7 w 132"/>
                  <a:gd name="T73" fmla="*/ 164 h 308"/>
                  <a:gd name="T74" fmla="*/ 7 w 132"/>
                  <a:gd name="T75" fmla="*/ 144 h 308"/>
                  <a:gd name="T76" fmla="*/ 5 w 132"/>
                  <a:gd name="T77" fmla="*/ 141 h 308"/>
                  <a:gd name="T78" fmla="*/ 5 w 132"/>
                  <a:gd name="T79" fmla="*/ 125 h 308"/>
                  <a:gd name="T80" fmla="*/ 17 w 132"/>
                  <a:gd name="T81" fmla="*/ 115 h 308"/>
                  <a:gd name="T82" fmla="*/ 20 w 132"/>
                  <a:gd name="T83" fmla="*/ 112 h 308"/>
                  <a:gd name="T84" fmla="*/ 29 w 132"/>
                  <a:gd name="T85" fmla="*/ 100 h 308"/>
                  <a:gd name="T86" fmla="*/ 22 w 132"/>
                  <a:gd name="T87" fmla="*/ 76 h 308"/>
                  <a:gd name="T88" fmla="*/ 20 w 132"/>
                  <a:gd name="T89" fmla="*/ 64 h 308"/>
                  <a:gd name="T90" fmla="*/ 19 w 132"/>
                  <a:gd name="T91" fmla="*/ 44 h 308"/>
                  <a:gd name="T92" fmla="*/ 20 w 132"/>
                  <a:gd name="T93" fmla="*/ 41 h 308"/>
                  <a:gd name="T94" fmla="*/ 20 w 132"/>
                  <a:gd name="T95" fmla="*/ 41 h 308"/>
                  <a:gd name="T96" fmla="*/ 22 w 132"/>
                  <a:gd name="T97" fmla="*/ 17 h 308"/>
                  <a:gd name="T98" fmla="*/ 24 w 132"/>
                  <a:gd name="T99" fmla="*/ 8 h 308"/>
                  <a:gd name="T100" fmla="*/ 29 w 132"/>
                  <a:gd name="T101" fmla="*/ 7 h 308"/>
                  <a:gd name="T102" fmla="*/ 37 w 132"/>
                  <a:gd name="T103" fmla="*/ 8 h 308"/>
                  <a:gd name="T104" fmla="*/ 39 w 132"/>
                  <a:gd name="T105" fmla="*/ 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308">
                    <a:moveTo>
                      <a:pt x="41" y="0"/>
                    </a:moveTo>
                    <a:lnTo>
                      <a:pt x="42" y="8"/>
                    </a:lnTo>
                    <a:lnTo>
                      <a:pt x="49" y="30"/>
                    </a:lnTo>
                    <a:lnTo>
                      <a:pt x="59" y="59"/>
                    </a:lnTo>
                    <a:lnTo>
                      <a:pt x="65" y="74"/>
                    </a:lnTo>
                    <a:lnTo>
                      <a:pt x="73" y="105"/>
                    </a:lnTo>
                    <a:lnTo>
                      <a:pt x="75" y="110"/>
                    </a:lnTo>
                    <a:lnTo>
                      <a:pt x="76" y="113"/>
                    </a:lnTo>
                    <a:lnTo>
                      <a:pt x="76" y="113"/>
                    </a:lnTo>
                    <a:lnTo>
                      <a:pt x="81" y="130"/>
                    </a:lnTo>
                    <a:lnTo>
                      <a:pt x="81" y="132"/>
                    </a:lnTo>
                    <a:lnTo>
                      <a:pt x="87" y="151"/>
                    </a:lnTo>
                    <a:lnTo>
                      <a:pt x="88" y="154"/>
                    </a:lnTo>
                    <a:lnTo>
                      <a:pt x="92" y="164"/>
                    </a:lnTo>
                    <a:lnTo>
                      <a:pt x="92" y="164"/>
                    </a:lnTo>
                    <a:lnTo>
                      <a:pt x="93" y="173"/>
                    </a:lnTo>
                    <a:lnTo>
                      <a:pt x="93" y="173"/>
                    </a:lnTo>
                    <a:lnTo>
                      <a:pt x="95" y="173"/>
                    </a:lnTo>
                    <a:lnTo>
                      <a:pt x="95" y="174"/>
                    </a:lnTo>
                    <a:lnTo>
                      <a:pt x="95" y="176"/>
                    </a:lnTo>
                    <a:lnTo>
                      <a:pt x="95" y="176"/>
                    </a:lnTo>
                    <a:lnTo>
                      <a:pt x="98" y="188"/>
                    </a:lnTo>
                    <a:lnTo>
                      <a:pt x="100" y="190"/>
                    </a:lnTo>
                    <a:lnTo>
                      <a:pt x="100" y="191"/>
                    </a:lnTo>
                    <a:lnTo>
                      <a:pt x="100" y="191"/>
                    </a:lnTo>
                    <a:lnTo>
                      <a:pt x="100" y="191"/>
                    </a:lnTo>
                    <a:lnTo>
                      <a:pt x="100" y="191"/>
                    </a:lnTo>
                    <a:lnTo>
                      <a:pt x="102" y="195"/>
                    </a:lnTo>
                    <a:lnTo>
                      <a:pt x="102" y="198"/>
                    </a:lnTo>
                    <a:lnTo>
                      <a:pt x="102" y="198"/>
                    </a:lnTo>
                    <a:lnTo>
                      <a:pt x="102" y="198"/>
                    </a:lnTo>
                    <a:lnTo>
                      <a:pt x="102" y="205"/>
                    </a:lnTo>
                    <a:lnTo>
                      <a:pt x="103" y="208"/>
                    </a:lnTo>
                    <a:lnTo>
                      <a:pt x="103" y="208"/>
                    </a:lnTo>
                    <a:lnTo>
                      <a:pt x="103" y="208"/>
                    </a:lnTo>
                    <a:lnTo>
                      <a:pt x="105" y="212"/>
                    </a:lnTo>
                    <a:lnTo>
                      <a:pt x="107" y="213"/>
                    </a:lnTo>
                    <a:lnTo>
                      <a:pt x="109" y="213"/>
                    </a:lnTo>
                    <a:lnTo>
                      <a:pt x="110" y="213"/>
                    </a:lnTo>
                    <a:lnTo>
                      <a:pt x="110" y="215"/>
                    </a:lnTo>
                    <a:lnTo>
                      <a:pt x="110" y="215"/>
                    </a:lnTo>
                    <a:lnTo>
                      <a:pt x="115" y="218"/>
                    </a:lnTo>
                    <a:lnTo>
                      <a:pt x="115" y="218"/>
                    </a:lnTo>
                    <a:lnTo>
                      <a:pt x="117" y="220"/>
                    </a:lnTo>
                    <a:lnTo>
                      <a:pt x="117" y="220"/>
                    </a:lnTo>
                    <a:lnTo>
                      <a:pt x="119" y="220"/>
                    </a:lnTo>
                    <a:lnTo>
                      <a:pt x="119" y="220"/>
                    </a:lnTo>
                    <a:lnTo>
                      <a:pt x="119" y="220"/>
                    </a:lnTo>
                    <a:lnTo>
                      <a:pt x="119" y="220"/>
                    </a:lnTo>
                    <a:lnTo>
                      <a:pt x="119" y="220"/>
                    </a:lnTo>
                    <a:lnTo>
                      <a:pt x="119" y="220"/>
                    </a:lnTo>
                    <a:lnTo>
                      <a:pt x="119" y="220"/>
                    </a:lnTo>
                    <a:lnTo>
                      <a:pt x="119" y="222"/>
                    </a:lnTo>
                    <a:lnTo>
                      <a:pt x="120" y="222"/>
                    </a:lnTo>
                    <a:lnTo>
                      <a:pt x="120" y="227"/>
                    </a:lnTo>
                    <a:lnTo>
                      <a:pt x="120" y="227"/>
                    </a:lnTo>
                    <a:lnTo>
                      <a:pt x="120" y="232"/>
                    </a:lnTo>
                    <a:lnTo>
                      <a:pt x="122" y="234"/>
                    </a:lnTo>
                    <a:lnTo>
                      <a:pt x="122" y="234"/>
                    </a:lnTo>
                    <a:lnTo>
                      <a:pt x="125" y="235"/>
                    </a:lnTo>
                    <a:lnTo>
                      <a:pt x="129" y="237"/>
                    </a:lnTo>
                    <a:lnTo>
                      <a:pt x="132" y="239"/>
                    </a:lnTo>
                    <a:lnTo>
                      <a:pt x="132" y="242"/>
                    </a:lnTo>
                    <a:lnTo>
                      <a:pt x="132" y="246"/>
                    </a:lnTo>
                    <a:lnTo>
                      <a:pt x="132" y="246"/>
                    </a:lnTo>
                    <a:lnTo>
                      <a:pt x="131" y="247"/>
                    </a:lnTo>
                    <a:lnTo>
                      <a:pt x="131" y="254"/>
                    </a:lnTo>
                    <a:lnTo>
                      <a:pt x="131" y="257"/>
                    </a:lnTo>
                    <a:lnTo>
                      <a:pt x="131" y="259"/>
                    </a:lnTo>
                    <a:lnTo>
                      <a:pt x="131" y="259"/>
                    </a:lnTo>
                    <a:lnTo>
                      <a:pt x="131" y="261"/>
                    </a:lnTo>
                    <a:lnTo>
                      <a:pt x="129" y="262"/>
                    </a:lnTo>
                    <a:lnTo>
                      <a:pt x="125" y="261"/>
                    </a:lnTo>
                    <a:lnTo>
                      <a:pt x="124" y="261"/>
                    </a:lnTo>
                    <a:lnTo>
                      <a:pt x="124" y="261"/>
                    </a:lnTo>
                    <a:lnTo>
                      <a:pt x="124" y="261"/>
                    </a:lnTo>
                    <a:lnTo>
                      <a:pt x="122" y="262"/>
                    </a:lnTo>
                    <a:lnTo>
                      <a:pt x="122" y="262"/>
                    </a:lnTo>
                    <a:lnTo>
                      <a:pt x="117" y="266"/>
                    </a:lnTo>
                    <a:lnTo>
                      <a:pt x="115" y="268"/>
                    </a:lnTo>
                    <a:lnTo>
                      <a:pt x="114" y="268"/>
                    </a:lnTo>
                    <a:lnTo>
                      <a:pt x="110" y="271"/>
                    </a:lnTo>
                    <a:lnTo>
                      <a:pt x="109" y="273"/>
                    </a:lnTo>
                    <a:lnTo>
                      <a:pt x="107" y="274"/>
                    </a:lnTo>
                    <a:lnTo>
                      <a:pt x="107" y="276"/>
                    </a:lnTo>
                    <a:lnTo>
                      <a:pt x="109" y="283"/>
                    </a:lnTo>
                    <a:lnTo>
                      <a:pt x="107" y="283"/>
                    </a:lnTo>
                    <a:lnTo>
                      <a:pt x="107" y="283"/>
                    </a:lnTo>
                    <a:lnTo>
                      <a:pt x="107" y="283"/>
                    </a:lnTo>
                    <a:lnTo>
                      <a:pt x="103" y="283"/>
                    </a:lnTo>
                    <a:lnTo>
                      <a:pt x="103" y="285"/>
                    </a:lnTo>
                    <a:lnTo>
                      <a:pt x="102" y="290"/>
                    </a:lnTo>
                    <a:lnTo>
                      <a:pt x="83" y="293"/>
                    </a:lnTo>
                    <a:lnTo>
                      <a:pt x="78" y="295"/>
                    </a:lnTo>
                    <a:lnTo>
                      <a:pt x="76" y="295"/>
                    </a:lnTo>
                    <a:lnTo>
                      <a:pt x="68" y="296"/>
                    </a:lnTo>
                    <a:lnTo>
                      <a:pt x="65" y="298"/>
                    </a:lnTo>
                    <a:lnTo>
                      <a:pt x="58" y="298"/>
                    </a:lnTo>
                    <a:lnTo>
                      <a:pt x="56" y="300"/>
                    </a:lnTo>
                    <a:lnTo>
                      <a:pt x="46" y="301"/>
                    </a:lnTo>
                    <a:lnTo>
                      <a:pt x="42" y="301"/>
                    </a:lnTo>
                    <a:lnTo>
                      <a:pt x="31" y="305"/>
                    </a:lnTo>
                    <a:lnTo>
                      <a:pt x="20" y="307"/>
                    </a:lnTo>
                    <a:lnTo>
                      <a:pt x="19" y="307"/>
                    </a:lnTo>
                    <a:lnTo>
                      <a:pt x="17" y="308"/>
                    </a:lnTo>
                    <a:lnTo>
                      <a:pt x="17" y="307"/>
                    </a:lnTo>
                    <a:lnTo>
                      <a:pt x="15" y="303"/>
                    </a:lnTo>
                    <a:lnTo>
                      <a:pt x="14" y="303"/>
                    </a:lnTo>
                    <a:lnTo>
                      <a:pt x="12" y="303"/>
                    </a:lnTo>
                    <a:lnTo>
                      <a:pt x="10" y="300"/>
                    </a:lnTo>
                    <a:lnTo>
                      <a:pt x="7" y="295"/>
                    </a:lnTo>
                    <a:lnTo>
                      <a:pt x="7" y="295"/>
                    </a:lnTo>
                    <a:lnTo>
                      <a:pt x="7" y="295"/>
                    </a:lnTo>
                    <a:lnTo>
                      <a:pt x="7" y="293"/>
                    </a:lnTo>
                    <a:lnTo>
                      <a:pt x="10" y="276"/>
                    </a:lnTo>
                    <a:lnTo>
                      <a:pt x="9" y="264"/>
                    </a:lnTo>
                    <a:lnTo>
                      <a:pt x="9" y="264"/>
                    </a:lnTo>
                    <a:lnTo>
                      <a:pt x="7" y="262"/>
                    </a:lnTo>
                    <a:lnTo>
                      <a:pt x="7" y="259"/>
                    </a:lnTo>
                    <a:lnTo>
                      <a:pt x="5" y="254"/>
                    </a:lnTo>
                    <a:lnTo>
                      <a:pt x="5" y="252"/>
                    </a:lnTo>
                    <a:lnTo>
                      <a:pt x="5" y="242"/>
                    </a:lnTo>
                    <a:lnTo>
                      <a:pt x="5" y="239"/>
                    </a:lnTo>
                    <a:lnTo>
                      <a:pt x="4" y="237"/>
                    </a:lnTo>
                    <a:lnTo>
                      <a:pt x="4" y="234"/>
                    </a:lnTo>
                    <a:lnTo>
                      <a:pt x="2" y="229"/>
                    </a:lnTo>
                    <a:lnTo>
                      <a:pt x="2" y="229"/>
                    </a:lnTo>
                    <a:lnTo>
                      <a:pt x="2" y="225"/>
                    </a:lnTo>
                    <a:lnTo>
                      <a:pt x="2" y="222"/>
                    </a:lnTo>
                    <a:lnTo>
                      <a:pt x="0" y="220"/>
                    </a:lnTo>
                    <a:lnTo>
                      <a:pt x="2" y="210"/>
                    </a:lnTo>
                    <a:lnTo>
                      <a:pt x="2" y="208"/>
                    </a:lnTo>
                    <a:lnTo>
                      <a:pt x="2" y="207"/>
                    </a:lnTo>
                    <a:lnTo>
                      <a:pt x="2" y="205"/>
                    </a:lnTo>
                    <a:lnTo>
                      <a:pt x="2" y="198"/>
                    </a:lnTo>
                    <a:lnTo>
                      <a:pt x="4" y="193"/>
                    </a:lnTo>
                    <a:lnTo>
                      <a:pt x="4" y="193"/>
                    </a:lnTo>
                    <a:lnTo>
                      <a:pt x="5" y="191"/>
                    </a:lnTo>
                    <a:lnTo>
                      <a:pt x="7" y="188"/>
                    </a:lnTo>
                    <a:lnTo>
                      <a:pt x="7" y="188"/>
                    </a:lnTo>
                    <a:lnTo>
                      <a:pt x="7" y="185"/>
                    </a:lnTo>
                    <a:lnTo>
                      <a:pt x="7" y="181"/>
                    </a:lnTo>
                    <a:lnTo>
                      <a:pt x="5" y="174"/>
                    </a:lnTo>
                    <a:lnTo>
                      <a:pt x="9" y="171"/>
                    </a:lnTo>
                    <a:lnTo>
                      <a:pt x="9" y="168"/>
                    </a:lnTo>
                    <a:lnTo>
                      <a:pt x="9" y="166"/>
                    </a:lnTo>
                    <a:lnTo>
                      <a:pt x="9" y="164"/>
                    </a:lnTo>
                    <a:lnTo>
                      <a:pt x="7" y="164"/>
                    </a:lnTo>
                    <a:lnTo>
                      <a:pt x="7" y="163"/>
                    </a:lnTo>
                    <a:lnTo>
                      <a:pt x="7" y="157"/>
                    </a:lnTo>
                    <a:lnTo>
                      <a:pt x="7" y="149"/>
                    </a:lnTo>
                    <a:lnTo>
                      <a:pt x="7" y="144"/>
                    </a:lnTo>
                    <a:lnTo>
                      <a:pt x="7" y="144"/>
                    </a:lnTo>
                    <a:lnTo>
                      <a:pt x="7" y="144"/>
                    </a:lnTo>
                    <a:lnTo>
                      <a:pt x="5" y="142"/>
                    </a:lnTo>
                    <a:lnTo>
                      <a:pt x="5" y="141"/>
                    </a:lnTo>
                    <a:lnTo>
                      <a:pt x="2" y="132"/>
                    </a:lnTo>
                    <a:lnTo>
                      <a:pt x="2" y="130"/>
                    </a:lnTo>
                    <a:lnTo>
                      <a:pt x="2" y="129"/>
                    </a:lnTo>
                    <a:lnTo>
                      <a:pt x="5" y="125"/>
                    </a:lnTo>
                    <a:lnTo>
                      <a:pt x="5" y="124"/>
                    </a:lnTo>
                    <a:lnTo>
                      <a:pt x="15" y="118"/>
                    </a:lnTo>
                    <a:lnTo>
                      <a:pt x="17" y="117"/>
                    </a:lnTo>
                    <a:lnTo>
                      <a:pt x="17" y="115"/>
                    </a:lnTo>
                    <a:lnTo>
                      <a:pt x="17" y="112"/>
                    </a:lnTo>
                    <a:lnTo>
                      <a:pt x="19" y="112"/>
                    </a:lnTo>
                    <a:lnTo>
                      <a:pt x="19" y="112"/>
                    </a:lnTo>
                    <a:lnTo>
                      <a:pt x="20" y="112"/>
                    </a:lnTo>
                    <a:lnTo>
                      <a:pt x="20" y="112"/>
                    </a:lnTo>
                    <a:lnTo>
                      <a:pt x="22" y="110"/>
                    </a:lnTo>
                    <a:lnTo>
                      <a:pt x="24" y="107"/>
                    </a:lnTo>
                    <a:lnTo>
                      <a:pt x="29" y="100"/>
                    </a:lnTo>
                    <a:lnTo>
                      <a:pt x="29" y="96"/>
                    </a:lnTo>
                    <a:lnTo>
                      <a:pt x="31" y="86"/>
                    </a:lnTo>
                    <a:lnTo>
                      <a:pt x="27" y="83"/>
                    </a:lnTo>
                    <a:lnTo>
                      <a:pt x="22" y="76"/>
                    </a:lnTo>
                    <a:lnTo>
                      <a:pt x="20" y="73"/>
                    </a:lnTo>
                    <a:lnTo>
                      <a:pt x="19" y="71"/>
                    </a:lnTo>
                    <a:lnTo>
                      <a:pt x="19" y="71"/>
                    </a:lnTo>
                    <a:lnTo>
                      <a:pt x="20" y="64"/>
                    </a:lnTo>
                    <a:lnTo>
                      <a:pt x="24" y="52"/>
                    </a:lnTo>
                    <a:lnTo>
                      <a:pt x="24" y="51"/>
                    </a:lnTo>
                    <a:lnTo>
                      <a:pt x="20" y="47"/>
                    </a:lnTo>
                    <a:lnTo>
                      <a:pt x="19" y="44"/>
                    </a:lnTo>
                    <a:lnTo>
                      <a:pt x="19" y="44"/>
                    </a:lnTo>
                    <a:lnTo>
                      <a:pt x="19" y="42"/>
                    </a:lnTo>
                    <a:lnTo>
                      <a:pt x="19" y="42"/>
                    </a:lnTo>
                    <a:lnTo>
                      <a:pt x="20" y="41"/>
                    </a:lnTo>
                    <a:lnTo>
                      <a:pt x="20" y="41"/>
                    </a:lnTo>
                    <a:lnTo>
                      <a:pt x="22" y="39"/>
                    </a:lnTo>
                    <a:lnTo>
                      <a:pt x="22" y="39"/>
                    </a:lnTo>
                    <a:lnTo>
                      <a:pt x="20" y="41"/>
                    </a:lnTo>
                    <a:lnTo>
                      <a:pt x="19" y="34"/>
                    </a:lnTo>
                    <a:lnTo>
                      <a:pt x="19" y="34"/>
                    </a:lnTo>
                    <a:lnTo>
                      <a:pt x="22" y="27"/>
                    </a:lnTo>
                    <a:lnTo>
                      <a:pt x="22" y="17"/>
                    </a:lnTo>
                    <a:lnTo>
                      <a:pt x="20" y="17"/>
                    </a:lnTo>
                    <a:lnTo>
                      <a:pt x="17" y="15"/>
                    </a:lnTo>
                    <a:lnTo>
                      <a:pt x="20" y="13"/>
                    </a:lnTo>
                    <a:lnTo>
                      <a:pt x="24" y="8"/>
                    </a:lnTo>
                    <a:lnTo>
                      <a:pt x="26" y="5"/>
                    </a:lnTo>
                    <a:lnTo>
                      <a:pt x="27" y="5"/>
                    </a:lnTo>
                    <a:lnTo>
                      <a:pt x="27" y="5"/>
                    </a:lnTo>
                    <a:lnTo>
                      <a:pt x="29" y="7"/>
                    </a:lnTo>
                    <a:lnTo>
                      <a:pt x="29" y="7"/>
                    </a:lnTo>
                    <a:lnTo>
                      <a:pt x="31" y="8"/>
                    </a:lnTo>
                    <a:lnTo>
                      <a:pt x="36" y="8"/>
                    </a:lnTo>
                    <a:lnTo>
                      <a:pt x="37" y="8"/>
                    </a:lnTo>
                    <a:lnTo>
                      <a:pt x="39" y="8"/>
                    </a:lnTo>
                    <a:lnTo>
                      <a:pt x="39" y="7"/>
                    </a:lnTo>
                    <a:lnTo>
                      <a:pt x="39" y="5"/>
                    </a:lnTo>
                    <a:lnTo>
                      <a:pt x="39" y="5"/>
                    </a:lnTo>
                    <a:lnTo>
                      <a:pt x="39" y="2"/>
                    </a:lnTo>
                    <a:lnTo>
                      <a:pt x="39" y="2"/>
                    </a:lnTo>
                    <a:lnTo>
                      <a:pt x="41"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5" name="Freeform 330"/>
              <p:cNvSpPr>
                <a:spLocks/>
              </p:cNvSpPr>
              <p:nvPr/>
            </p:nvSpPr>
            <p:spPr bwMode="auto">
              <a:xfrm>
                <a:off x="8932863" y="1433513"/>
                <a:ext cx="209550" cy="488950"/>
              </a:xfrm>
              <a:custGeom>
                <a:avLst/>
                <a:gdLst>
                  <a:gd name="T0" fmla="*/ 59 w 132"/>
                  <a:gd name="T1" fmla="*/ 59 h 308"/>
                  <a:gd name="T2" fmla="*/ 76 w 132"/>
                  <a:gd name="T3" fmla="*/ 113 h 308"/>
                  <a:gd name="T4" fmla="*/ 87 w 132"/>
                  <a:gd name="T5" fmla="*/ 151 h 308"/>
                  <a:gd name="T6" fmla="*/ 93 w 132"/>
                  <a:gd name="T7" fmla="*/ 173 h 308"/>
                  <a:gd name="T8" fmla="*/ 95 w 132"/>
                  <a:gd name="T9" fmla="*/ 176 h 308"/>
                  <a:gd name="T10" fmla="*/ 100 w 132"/>
                  <a:gd name="T11" fmla="*/ 191 h 308"/>
                  <a:gd name="T12" fmla="*/ 102 w 132"/>
                  <a:gd name="T13" fmla="*/ 195 h 308"/>
                  <a:gd name="T14" fmla="*/ 102 w 132"/>
                  <a:gd name="T15" fmla="*/ 205 h 308"/>
                  <a:gd name="T16" fmla="*/ 105 w 132"/>
                  <a:gd name="T17" fmla="*/ 212 h 308"/>
                  <a:gd name="T18" fmla="*/ 110 w 132"/>
                  <a:gd name="T19" fmla="*/ 215 h 308"/>
                  <a:gd name="T20" fmla="*/ 117 w 132"/>
                  <a:gd name="T21" fmla="*/ 220 h 308"/>
                  <a:gd name="T22" fmla="*/ 119 w 132"/>
                  <a:gd name="T23" fmla="*/ 220 h 308"/>
                  <a:gd name="T24" fmla="*/ 119 w 132"/>
                  <a:gd name="T25" fmla="*/ 220 h 308"/>
                  <a:gd name="T26" fmla="*/ 120 w 132"/>
                  <a:gd name="T27" fmla="*/ 227 h 308"/>
                  <a:gd name="T28" fmla="*/ 125 w 132"/>
                  <a:gd name="T29" fmla="*/ 235 h 308"/>
                  <a:gd name="T30" fmla="*/ 132 w 132"/>
                  <a:gd name="T31" fmla="*/ 246 h 308"/>
                  <a:gd name="T32" fmla="*/ 131 w 132"/>
                  <a:gd name="T33" fmla="*/ 257 h 308"/>
                  <a:gd name="T34" fmla="*/ 129 w 132"/>
                  <a:gd name="T35" fmla="*/ 262 h 308"/>
                  <a:gd name="T36" fmla="*/ 124 w 132"/>
                  <a:gd name="T37" fmla="*/ 261 h 308"/>
                  <a:gd name="T38" fmla="*/ 115 w 132"/>
                  <a:gd name="T39" fmla="*/ 268 h 308"/>
                  <a:gd name="T40" fmla="*/ 107 w 132"/>
                  <a:gd name="T41" fmla="*/ 274 h 308"/>
                  <a:gd name="T42" fmla="*/ 107 w 132"/>
                  <a:gd name="T43" fmla="*/ 283 h 308"/>
                  <a:gd name="T44" fmla="*/ 102 w 132"/>
                  <a:gd name="T45" fmla="*/ 290 h 308"/>
                  <a:gd name="T46" fmla="*/ 68 w 132"/>
                  <a:gd name="T47" fmla="*/ 296 h 308"/>
                  <a:gd name="T48" fmla="*/ 46 w 132"/>
                  <a:gd name="T49" fmla="*/ 301 h 308"/>
                  <a:gd name="T50" fmla="*/ 19 w 132"/>
                  <a:gd name="T51" fmla="*/ 307 h 308"/>
                  <a:gd name="T52" fmla="*/ 14 w 132"/>
                  <a:gd name="T53" fmla="*/ 303 h 308"/>
                  <a:gd name="T54" fmla="*/ 7 w 132"/>
                  <a:gd name="T55" fmla="*/ 295 h 308"/>
                  <a:gd name="T56" fmla="*/ 9 w 132"/>
                  <a:gd name="T57" fmla="*/ 264 h 308"/>
                  <a:gd name="T58" fmla="*/ 5 w 132"/>
                  <a:gd name="T59" fmla="*/ 254 h 308"/>
                  <a:gd name="T60" fmla="*/ 4 w 132"/>
                  <a:gd name="T61" fmla="*/ 237 h 308"/>
                  <a:gd name="T62" fmla="*/ 2 w 132"/>
                  <a:gd name="T63" fmla="*/ 225 h 308"/>
                  <a:gd name="T64" fmla="*/ 2 w 132"/>
                  <a:gd name="T65" fmla="*/ 208 h 308"/>
                  <a:gd name="T66" fmla="*/ 4 w 132"/>
                  <a:gd name="T67" fmla="*/ 193 h 308"/>
                  <a:gd name="T68" fmla="*/ 7 w 132"/>
                  <a:gd name="T69" fmla="*/ 188 h 308"/>
                  <a:gd name="T70" fmla="*/ 9 w 132"/>
                  <a:gd name="T71" fmla="*/ 171 h 308"/>
                  <a:gd name="T72" fmla="*/ 7 w 132"/>
                  <a:gd name="T73" fmla="*/ 164 h 308"/>
                  <a:gd name="T74" fmla="*/ 7 w 132"/>
                  <a:gd name="T75" fmla="*/ 144 h 308"/>
                  <a:gd name="T76" fmla="*/ 5 w 132"/>
                  <a:gd name="T77" fmla="*/ 141 h 308"/>
                  <a:gd name="T78" fmla="*/ 5 w 132"/>
                  <a:gd name="T79" fmla="*/ 125 h 308"/>
                  <a:gd name="T80" fmla="*/ 17 w 132"/>
                  <a:gd name="T81" fmla="*/ 115 h 308"/>
                  <a:gd name="T82" fmla="*/ 20 w 132"/>
                  <a:gd name="T83" fmla="*/ 112 h 308"/>
                  <a:gd name="T84" fmla="*/ 29 w 132"/>
                  <a:gd name="T85" fmla="*/ 100 h 308"/>
                  <a:gd name="T86" fmla="*/ 22 w 132"/>
                  <a:gd name="T87" fmla="*/ 76 h 308"/>
                  <a:gd name="T88" fmla="*/ 20 w 132"/>
                  <a:gd name="T89" fmla="*/ 64 h 308"/>
                  <a:gd name="T90" fmla="*/ 19 w 132"/>
                  <a:gd name="T91" fmla="*/ 44 h 308"/>
                  <a:gd name="T92" fmla="*/ 20 w 132"/>
                  <a:gd name="T93" fmla="*/ 41 h 308"/>
                  <a:gd name="T94" fmla="*/ 20 w 132"/>
                  <a:gd name="T95" fmla="*/ 41 h 308"/>
                  <a:gd name="T96" fmla="*/ 22 w 132"/>
                  <a:gd name="T97" fmla="*/ 17 h 308"/>
                  <a:gd name="T98" fmla="*/ 24 w 132"/>
                  <a:gd name="T99" fmla="*/ 8 h 308"/>
                  <a:gd name="T100" fmla="*/ 29 w 132"/>
                  <a:gd name="T101" fmla="*/ 7 h 308"/>
                  <a:gd name="T102" fmla="*/ 37 w 132"/>
                  <a:gd name="T103" fmla="*/ 8 h 308"/>
                  <a:gd name="T104" fmla="*/ 39 w 132"/>
                  <a:gd name="T105" fmla="*/ 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308">
                    <a:moveTo>
                      <a:pt x="41" y="0"/>
                    </a:moveTo>
                    <a:lnTo>
                      <a:pt x="42" y="8"/>
                    </a:lnTo>
                    <a:lnTo>
                      <a:pt x="49" y="30"/>
                    </a:lnTo>
                    <a:lnTo>
                      <a:pt x="59" y="59"/>
                    </a:lnTo>
                    <a:lnTo>
                      <a:pt x="65" y="74"/>
                    </a:lnTo>
                    <a:lnTo>
                      <a:pt x="73" y="105"/>
                    </a:lnTo>
                    <a:lnTo>
                      <a:pt x="75" y="110"/>
                    </a:lnTo>
                    <a:lnTo>
                      <a:pt x="76" y="113"/>
                    </a:lnTo>
                    <a:lnTo>
                      <a:pt x="76" y="113"/>
                    </a:lnTo>
                    <a:lnTo>
                      <a:pt x="81" y="130"/>
                    </a:lnTo>
                    <a:lnTo>
                      <a:pt x="81" y="132"/>
                    </a:lnTo>
                    <a:lnTo>
                      <a:pt x="87" y="151"/>
                    </a:lnTo>
                    <a:lnTo>
                      <a:pt x="88" y="154"/>
                    </a:lnTo>
                    <a:lnTo>
                      <a:pt x="92" y="164"/>
                    </a:lnTo>
                    <a:lnTo>
                      <a:pt x="92" y="164"/>
                    </a:lnTo>
                    <a:lnTo>
                      <a:pt x="93" y="173"/>
                    </a:lnTo>
                    <a:lnTo>
                      <a:pt x="93" y="173"/>
                    </a:lnTo>
                    <a:lnTo>
                      <a:pt x="95" y="173"/>
                    </a:lnTo>
                    <a:lnTo>
                      <a:pt x="95" y="174"/>
                    </a:lnTo>
                    <a:lnTo>
                      <a:pt x="95" y="176"/>
                    </a:lnTo>
                    <a:lnTo>
                      <a:pt x="95" y="176"/>
                    </a:lnTo>
                    <a:lnTo>
                      <a:pt x="98" y="188"/>
                    </a:lnTo>
                    <a:lnTo>
                      <a:pt x="100" y="190"/>
                    </a:lnTo>
                    <a:lnTo>
                      <a:pt x="100" y="191"/>
                    </a:lnTo>
                    <a:lnTo>
                      <a:pt x="100" y="191"/>
                    </a:lnTo>
                    <a:lnTo>
                      <a:pt x="100" y="191"/>
                    </a:lnTo>
                    <a:lnTo>
                      <a:pt x="100" y="191"/>
                    </a:lnTo>
                    <a:lnTo>
                      <a:pt x="102" y="195"/>
                    </a:lnTo>
                    <a:lnTo>
                      <a:pt x="102" y="198"/>
                    </a:lnTo>
                    <a:lnTo>
                      <a:pt x="102" y="198"/>
                    </a:lnTo>
                    <a:lnTo>
                      <a:pt x="102" y="198"/>
                    </a:lnTo>
                    <a:lnTo>
                      <a:pt x="102" y="205"/>
                    </a:lnTo>
                    <a:lnTo>
                      <a:pt x="103" y="208"/>
                    </a:lnTo>
                    <a:lnTo>
                      <a:pt x="103" y="208"/>
                    </a:lnTo>
                    <a:lnTo>
                      <a:pt x="103" y="208"/>
                    </a:lnTo>
                    <a:lnTo>
                      <a:pt x="105" y="212"/>
                    </a:lnTo>
                    <a:lnTo>
                      <a:pt x="107" y="213"/>
                    </a:lnTo>
                    <a:lnTo>
                      <a:pt x="109" y="213"/>
                    </a:lnTo>
                    <a:lnTo>
                      <a:pt x="110" y="213"/>
                    </a:lnTo>
                    <a:lnTo>
                      <a:pt x="110" y="215"/>
                    </a:lnTo>
                    <a:lnTo>
                      <a:pt x="110" y="215"/>
                    </a:lnTo>
                    <a:lnTo>
                      <a:pt x="115" y="218"/>
                    </a:lnTo>
                    <a:lnTo>
                      <a:pt x="115" y="218"/>
                    </a:lnTo>
                    <a:lnTo>
                      <a:pt x="117" y="220"/>
                    </a:lnTo>
                    <a:lnTo>
                      <a:pt x="117" y="220"/>
                    </a:lnTo>
                    <a:lnTo>
                      <a:pt x="119" y="220"/>
                    </a:lnTo>
                    <a:lnTo>
                      <a:pt x="119" y="220"/>
                    </a:lnTo>
                    <a:lnTo>
                      <a:pt x="119" y="220"/>
                    </a:lnTo>
                    <a:lnTo>
                      <a:pt x="119" y="220"/>
                    </a:lnTo>
                    <a:lnTo>
                      <a:pt x="119" y="220"/>
                    </a:lnTo>
                    <a:lnTo>
                      <a:pt x="119" y="220"/>
                    </a:lnTo>
                    <a:lnTo>
                      <a:pt x="119" y="220"/>
                    </a:lnTo>
                    <a:lnTo>
                      <a:pt x="119" y="222"/>
                    </a:lnTo>
                    <a:lnTo>
                      <a:pt x="120" y="222"/>
                    </a:lnTo>
                    <a:lnTo>
                      <a:pt x="120" y="227"/>
                    </a:lnTo>
                    <a:lnTo>
                      <a:pt x="120" y="227"/>
                    </a:lnTo>
                    <a:lnTo>
                      <a:pt x="120" y="232"/>
                    </a:lnTo>
                    <a:lnTo>
                      <a:pt x="122" y="234"/>
                    </a:lnTo>
                    <a:lnTo>
                      <a:pt x="122" y="234"/>
                    </a:lnTo>
                    <a:lnTo>
                      <a:pt x="125" y="235"/>
                    </a:lnTo>
                    <a:lnTo>
                      <a:pt x="129" y="237"/>
                    </a:lnTo>
                    <a:lnTo>
                      <a:pt x="132" y="239"/>
                    </a:lnTo>
                    <a:lnTo>
                      <a:pt x="132" y="242"/>
                    </a:lnTo>
                    <a:lnTo>
                      <a:pt x="132" y="246"/>
                    </a:lnTo>
                    <a:lnTo>
                      <a:pt x="132" y="246"/>
                    </a:lnTo>
                    <a:lnTo>
                      <a:pt x="131" y="247"/>
                    </a:lnTo>
                    <a:lnTo>
                      <a:pt x="131" y="254"/>
                    </a:lnTo>
                    <a:lnTo>
                      <a:pt x="131" y="257"/>
                    </a:lnTo>
                    <a:lnTo>
                      <a:pt x="131" y="259"/>
                    </a:lnTo>
                    <a:lnTo>
                      <a:pt x="131" y="259"/>
                    </a:lnTo>
                    <a:lnTo>
                      <a:pt x="131" y="261"/>
                    </a:lnTo>
                    <a:lnTo>
                      <a:pt x="129" y="262"/>
                    </a:lnTo>
                    <a:lnTo>
                      <a:pt x="125" y="261"/>
                    </a:lnTo>
                    <a:lnTo>
                      <a:pt x="124" y="261"/>
                    </a:lnTo>
                    <a:lnTo>
                      <a:pt x="124" y="261"/>
                    </a:lnTo>
                    <a:lnTo>
                      <a:pt x="124" y="261"/>
                    </a:lnTo>
                    <a:lnTo>
                      <a:pt x="122" y="262"/>
                    </a:lnTo>
                    <a:lnTo>
                      <a:pt x="122" y="262"/>
                    </a:lnTo>
                    <a:lnTo>
                      <a:pt x="117" y="266"/>
                    </a:lnTo>
                    <a:lnTo>
                      <a:pt x="115" y="268"/>
                    </a:lnTo>
                    <a:lnTo>
                      <a:pt x="114" y="268"/>
                    </a:lnTo>
                    <a:lnTo>
                      <a:pt x="110" y="271"/>
                    </a:lnTo>
                    <a:lnTo>
                      <a:pt x="109" y="273"/>
                    </a:lnTo>
                    <a:lnTo>
                      <a:pt x="107" y="274"/>
                    </a:lnTo>
                    <a:lnTo>
                      <a:pt x="107" y="276"/>
                    </a:lnTo>
                    <a:lnTo>
                      <a:pt x="109" y="283"/>
                    </a:lnTo>
                    <a:lnTo>
                      <a:pt x="107" y="283"/>
                    </a:lnTo>
                    <a:lnTo>
                      <a:pt x="107" y="283"/>
                    </a:lnTo>
                    <a:lnTo>
                      <a:pt x="107" y="283"/>
                    </a:lnTo>
                    <a:lnTo>
                      <a:pt x="103" y="283"/>
                    </a:lnTo>
                    <a:lnTo>
                      <a:pt x="103" y="285"/>
                    </a:lnTo>
                    <a:lnTo>
                      <a:pt x="102" y="290"/>
                    </a:lnTo>
                    <a:lnTo>
                      <a:pt x="83" y="293"/>
                    </a:lnTo>
                    <a:lnTo>
                      <a:pt x="78" y="295"/>
                    </a:lnTo>
                    <a:lnTo>
                      <a:pt x="76" y="295"/>
                    </a:lnTo>
                    <a:lnTo>
                      <a:pt x="68" y="296"/>
                    </a:lnTo>
                    <a:lnTo>
                      <a:pt x="65" y="298"/>
                    </a:lnTo>
                    <a:lnTo>
                      <a:pt x="58" y="298"/>
                    </a:lnTo>
                    <a:lnTo>
                      <a:pt x="56" y="300"/>
                    </a:lnTo>
                    <a:lnTo>
                      <a:pt x="46" y="301"/>
                    </a:lnTo>
                    <a:lnTo>
                      <a:pt x="42" y="301"/>
                    </a:lnTo>
                    <a:lnTo>
                      <a:pt x="31" y="305"/>
                    </a:lnTo>
                    <a:lnTo>
                      <a:pt x="20" y="307"/>
                    </a:lnTo>
                    <a:lnTo>
                      <a:pt x="19" y="307"/>
                    </a:lnTo>
                    <a:lnTo>
                      <a:pt x="17" y="308"/>
                    </a:lnTo>
                    <a:lnTo>
                      <a:pt x="17" y="307"/>
                    </a:lnTo>
                    <a:lnTo>
                      <a:pt x="15" y="303"/>
                    </a:lnTo>
                    <a:lnTo>
                      <a:pt x="14" y="303"/>
                    </a:lnTo>
                    <a:lnTo>
                      <a:pt x="12" y="303"/>
                    </a:lnTo>
                    <a:lnTo>
                      <a:pt x="10" y="300"/>
                    </a:lnTo>
                    <a:lnTo>
                      <a:pt x="7" y="295"/>
                    </a:lnTo>
                    <a:lnTo>
                      <a:pt x="7" y="295"/>
                    </a:lnTo>
                    <a:lnTo>
                      <a:pt x="7" y="295"/>
                    </a:lnTo>
                    <a:lnTo>
                      <a:pt x="7" y="293"/>
                    </a:lnTo>
                    <a:lnTo>
                      <a:pt x="10" y="276"/>
                    </a:lnTo>
                    <a:lnTo>
                      <a:pt x="9" y="264"/>
                    </a:lnTo>
                    <a:lnTo>
                      <a:pt x="9" y="264"/>
                    </a:lnTo>
                    <a:lnTo>
                      <a:pt x="7" y="262"/>
                    </a:lnTo>
                    <a:lnTo>
                      <a:pt x="7" y="259"/>
                    </a:lnTo>
                    <a:lnTo>
                      <a:pt x="5" y="254"/>
                    </a:lnTo>
                    <a:lnTo>
                      <a:pt x="5" y="252"/>
                    </a:lnTo>
                    <a:lnTo>
                      <a:pt x="5" y="242"/>
                    </a:lnTo>
                    <a:lnTo>
                      <a:pt x="5" y="239"/>
                    </a:lnTo>
                    <a:lnTo>
                      <a:pt x="4" y="237"/>
                    </a:lnTo>
                    <a:lnTo>
                      <a:pt x="4" y="234"/>
                    </a:lnTo>
                    <a:lnTo>
                      <a:pt x="2" y="229"/>
                    </a:lnTo>
                    <a:lnTo>
                      <a:pt x="2" y="229"/>
                    </a:lnTo>
                    <a:lnTo>
                      <a:pt x="2" y="225"/>
                    </a:lnTo>
                    <a:lnTo>
                      <a:pt x="2" y="222"/>
                    </a:lnTo>
                    <a:lnTo>
                      <a:pt x="0" y="220"/>
                    </a:lnTo>
                    <a:lnTo>
                      <a:pt x="2" y="210"/>
                    </a:lnTo>
                    <a:lnTo>
                      <a:pt x="2" y="208"/>
                    </a:lnTo>
                    <a:lnTo>
                      <a:pt x="2" y="207"/>
                    </a:lnTo>
                    <a:lnTo>
                      <a:pt x="2" y="205"/>
                    </a:lnTo>
                    <a:lnTo>
                      <a:pt x="2" y="198"/>
                    </a:lnTo>
                    <a:lnTo>
                      <a:pt x="4" y="193"/>
                    </a:lnTo>
                    <a:lnTo>
                      <a:pt x="4" y="193"/>
                    </a:lnTo>
                    <a:lnTo>
                      <a:pt x="5" y="191"/>
                    </a:lnTo>
                    <a:lnTo>
                      <a:pt x="7" y="188"/>
                    </a:lnTo>
                    <a:lnTo>
                      <a:pt x="7" y="188"/>
                    </a:lnTo>
                    <a:lnTo>
                      <a:pt x="7" y="185"/>
                    </a:lnTo>
                    <a:lnTo>
                      <a:pt x="7" y="181"/>
                    </a:lnTo>
                    <a:lnTo>
                      <a:pt x="5" y="174"/>
                    </a:lnTo>
                    <a:lnTo>
                      <a:pt x="9" y="171"/>
                    </a:lnTo>
                    <a:lnTo>
                      <a:pt x="9" y="168"/>
                    </a:lnTo>
                    <a:lnTo>
                      <a:pt x="9" y="166"/>
                    </a:lnTo>
                    <a:lnTo>
                      <a:pt x="9" y="164"/>
                    </a:lnTo>
                    <a:lnTo>
                      <a:pt x="7" y="164"/>
                    </a:lnTo>
                    <a:lnTo>
                      <a:pt x="7" y="163"/>
                    </a:lnTo>
                    <a:lnTo>
                      <a:pt x="7" y="157"/>
                    </a:lnTo>
                    <a:lnTo>
                      <a:pt x="7" y="149"/>
                    </a:lnTo>
                    <a:lnTo>
                      <a:pt x="7" y="144"/>
                    </a:lnTo>
                    <a:lnTo>
                      <a:pt x="7" y="144"/>
                    </a:lnTo>
                    <a:lnTo>
                      <a:pt x="7" y="144"/>
                    </a:lnTo>
                    <a:lnTo>
                      <a:pt x="5" y="142"/>
                    </a:lnTo>
                    <a:lnTo>
                      <a:pt x="5" y="141"/>
                    </a:lnTo>
                    <a:lnTo>
                      <a:pt x="2" y="132"/>
                    </a:lnTo>
                    <a:lnTo>
                      <a:pt x="2" y="130"/>
                    </a:lnTo>
                    <a:lnTo>
                      <a:pt x="2" y="129"/>
                    </a:lnTo>
                    <a:lnTo>
                      <a:pt x="5" y="125"/>
                    </a:lnTo>
                    <a:lnTo>
                      <a:pt x="5" y="124"/>
                    </a:lnTo>
                    <a:lnTo>
                      <a:pt x="15" y="118"/>
                    </a:lnTo>
                    <a:lnTo>
                      <a:pt x="17" y="117"/>
                    </a:lnTo>
                    <a:lnTo>
                      <a:pt x="17" y="115"/>
                    </a:lnTo>
                    <a:lnTo>
                      <a:pt x="17" y="112"/>
                    </a:lnTo>
                    <a:lnTo>
                      <a:pt x="19" y="112"/>
                    </a:lnTo>
                    <a:lnTo>
                      <a:pt x="19" y="112"/>
                    </a:lnTo>
                    <a:lnTo>
                      <a:pt x="20" y="112"/>
                    </a:lnTo>
                    <a:lnTo>
                      <a:pt x="20" y="112"/>
                    </a:lnTo>
                    <a:lnTo>
                      <a:pt x="22" y="110"/>
                    </a:lnTo>
                    <a:lnTo>
                      <a:pt x="24" y="107"/>
                    </a:lnTo>
                    <a:lnTo>
                      <a:pt x="29" y="100"/>
                    </a:lnTo>
                    <a:lnTo>
                      <a:pt x="29" y="96"/>
                    </a:lnTo>
                    <a:lnTo>
                      <a:pt x="31" y="86"/>
                    </a:lnTo>
                    <a:lnTo>
                      <a:pt x="27" y="83"/>
                    </a:lnTo>
                    <a:lnTo>
                      <a:pt x="22" y="76"/>
                    </a:lnTo>
                    <a:lnTo>
                      <a:pt x="20" y="73"/>
                    </a:lnTo>
                    <a:lnTo>
                      <a:pt x="19" y="71"/>
                    </a:lnTo>
                    <a:lnTo>
                      <a:pt x="19" y="71"/>
                    </a:lnTo>
                    <a:lnTo>
                      <a:pt x="20" y="64"/>
                    </a:lnTo>
                    <a:lnTo>
                      <a:pt x="24" y="52"/>
                    </a:lnTo>
                    <a:lnTo>
                      <a:pt x="24" y="51"/>
                    </a:lnTo>
                    <a:lnTo>
                      <a:pt x="20" y="47"/>
                    </a:lnTo>
                    <a:lnTo>
                      <a:pt x="19" y="44"/>
                    </a:lnTo>
                    <a:lnTo>
                      <a:pt x="19" y="44"/>
                    </a:lnTo>
                    <a:lnTo>
                      <a:pt x="19" y="42"/>
                    </a:lnTo>
                    <a:lnTo>
                      <a:pt x="19" y="42"/>
                    </a:lnTo>
                    <a:lnTo>
                      <a:pt x="20" y="41"/>
                    </a:lnTo>
                    <a:lnTo>
                      <a:pt x="20" y="41"/>
                    </a:lnTo>
                    <a:lnTo>
                      <a:pt x="22" y="39"/>
                    </a:lnTo>
                    <a:lnTo>
                      <a:pt x="22" y="39"/>
                    </a:lnTo>
                    <a:lnTo>
                      <a:pt x="20" y="41"/>
                    </a:lnTo>
                    <a:lnTo>
                      <a:pt x="19" y="34"/>
                    </a:lnTo>
                    <a:lnTo>
                      <a:pt x="19" y="34"/>
                    </a:lnTo>
                    <a:lnTo>
                      <a:pt x="22" y="27"/>
                    </a:lnTo>
                    <a:lnTo>
                      <a:pt x="22" y="17"/>
                    </a:lnTo>
                    <a:lnTo>
                      <a:pt x="20" y="17"/>
                    </a:lnTo>
                    <a:lnTo>
                      <a:pt x="17" y="15"/>
                    </a:lnTo>
                    <a:lnTo>
                      <a:pt x="20" y="13"/>
                    </a:lnTo>
                    <a:lnTo>
                      <a:pt x="24" y="8"/>
                    </a:lnTo>
                    <a:lnTo>
                      <a:pt x="26" y="5"/>
                    </a:lnTo>
                    <a:lnTo>
                      <a:pt x="27" y="5"/>
                    </a:lnTo>
                    <a:lnTo>
                      <a:pt x="27" y="5"/>
                    </a:lnTo>
                    <a:lnTo>
                      <a:pt x="29" y="7"/>
                    </a:lnTo>
                    <a:lnTo>
                      <a:pt x="29" y="7"/>
                    </a:lnTo>
                    <a:lnTo>
                      <a:pt x="31" y="8"/>
                    </a:lnTo>
                    <a:lnTo>
                      <a:pt x="36" y="8"/>
                    </a:lnTo>
                    <a:lnTo>
                      <a:pt x="37" y="8"/>
                    </a:lnTo>
                    <a:lnTo>
                      <a:pt x="39" y="8"/>
                    </a:lnTo>
                    <a:lnTo>
                      <a:pt x="39" y="7"/>
                    </a:lnTo>
                    <a:lnTo>
                      <a:pt x="39" y="5"/>
                    </a:lnTo>
                    <a:lnTo>
                      <a:pt x="39" y="5"/>
                    </a:lnTo>
                    <a:lnTo>
                      <a:pt x="39" y="2"/>
                    </a:lnTo>
                    <a:lnTo>
                      <a:pt x="39" y="2"/>
                    </a:lnTo>
                    <a:lnTo>
                      <a:pt x="4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Freeform 331"/>
              <p:cNvSpPr>
                <a:spLocks/>
              </p:cNvSpPr>
              <p:nvPr/>
            </p:nvSpPr>
            <p:spPr bwMode="auto">
              <a:xfrm>
                <a:off x="8726488" y="2220913"/>
                <a:ext cx="171450" cy="430213"/>
              </a:xfrm>
              <a:custGeom>
                <a:avLst/>
                <a:gdLst>
                  <a:gd name="T0" fmla="*/ 86 w 108"/>
                  <a:gd name="T1" fmla="*/ 63 h 271"/>
                  <a:gd name="T2" fmla="*/ 81 w 108"/>
                  <a:gd name="T3" fmla="*/ 70 h 271"/>
                  <a:gd name="T4" fmla="*/ 78 w 108"/>
                  <a:gd name="T5" fmla="*/ 76 h 271"/>
                  <a:gd name="T6" fmla="*/ 76 w 108"/>
                  <a:gd name="T7" fmla="*/ 83 h 271"/>
                  <a:gd name="T8" fmla="*/ 78 w 108"/>
                  <a:gd name="T9" fmla="*/ 92 h 271"/>
                  <a:gd name="T10" fmla="*/ 81 w 108"/>
                  <a:gd name="T11" fmla="*/ 93 h 271"/>
                  <a:gd name="T12" fmla="*/ 83 w 108"/>
                  <a:gd name="T13" fmla="*/ 93 h 271"/>
                  <a:gd name="T14" fmla="*/ 84 w 108"/>
                  <a:gd name="T15" fmla="*/ 92 h 271"/>
                  <a:gd name="T16" fmla="*/ 84 w 108"/>
                  <a:gd name="T17" fmla="*/ 92 h 271"/>
                  <a:gd name="T18" fmla="*/ 86 w 108"/>
                  <a:gd name="T19" fmla="*/ 90 h 271"/>
                  <a:gd name="T20" fmla="*/ 88 w 108"/>
                  <a:gd name="T21" fmla="*/ 92 h 271"/>
                  <a:gd name="T22" fmla="*/ 98 w 108"/>
                  <a:gd name="T23" fmla="*/ 93 h 271"/>
                  <a:gd name="T24" fmla="*/ 95 w 108"/>
                  <a:gd name="T25" fmla="*/ 87 h 271"/>
                  <a:gd name="T26" fmla="*/ 101 w 108"/>
                  <a:gd name="T27" fmla="*/ 97 h 271"/>
                  <a:gd name="T28" fmla="*/ 103 w 108"/>
                  <a:gd name="T29" fmla="*/ 126 h 271"/>
                  <a:gd name="T30" fmla="*/ 105 w 108"/>
                  <a:gd name="T31" fmla="*/ 139 h 271"/>
                  <a:gd name="T32" fmla="*/ 106 w 108"/>
                  <a:gd name="T33" fmla="*/ 166 h 271"/>
                  <a:gd name="T34" fmla="*/ 101 w 108"/>
                  <a:gd name="T35" fmla="*/ 192 h 271"/>
                  <a:gd name="T36" fmla="*/ 98 w 108"/>
                  <a:gd name="T37" fmla="*/ 200 h 271"/>
                  <a:gd name="T38" fmla="*/ 95 w 108"/>
                  <a:gd name="T39" fmla="*/ 214 h 271"/>
                  <a:gd name="T40" fmla="*/ 86 w 108"/>
                  <a:gd name="T41" fmla="*/ 224 h 271"/>
                  <a:gd name="T42" fmla="*/ 81 w 108"/>
                  <a:gd name="T43" fmla="*/ 232 h 271"/>
                  <a:gd name="T44" fmla="*/ 78 w 108"/>
                  <a:gd name="T45" fmla="*/ 248 h 271"/>
                  <a:gd name="T46" fmla="*/ 74 w 108"/>
                  <a:gd name="T47" fmla="*/ 261 h 271"/>
                  <a:gd name="T48" fmla="*/ 71 w 108"/>
                  <a:gd name="T49" fmla="*/ 270 h 271"/>
                  <a:gd name="T50" fmla="*/ 62 w 108"/>
                  <a:gd name="T51" fmla="*/ 271 h 271"/>
                  <a:gd name="T52" fmla="*/ 64 w 108"/>
                  <a:gd name="T53" fmla="*/ 254 h 271"/>
                  <a:gd name="T54" fmla="*/ 61 w 108"/>
                  <a:gd name="T55" fmla="*/ 244 h 271"/>
                  <a:gd name="T56" fmla="*/ 51 w 108"/>
                  <a:gd name="T57" fmla="*/ 244 h 271"/>
                  <a:gd name="T58" fmla="*/ 49 w 108"/>
                  <a:gd name="T59" fmla="*/ 242 h 271"/>
                  <a:gd name="T60" fmla="*/ 44 w 108"/>
                  <a:gd name="T61" fmla="*/ 244 h 271"/>
                  <a:gd name="T62" fmla="*/ 40 w 108"/>
                  <a:gd name="T63" fmla="*/ 242 h 271"/>
                  <a:gd name="T64" fmla="*/ 34 w 108"/>
                  <a:gd name="T65" fmla="*/ 239 h 271"/>
                  <a:gd name="T66" fmla="*/ 29 w 108"/>
                  <a:gd name="T67" fmla="*/ 237 h 271"/>
                  <a:gd name="T68" fmla="*/ 23 w 108"/>
                  <a:gd name="T69" fmla="*/ 232 h 271"/>
                  <a:gd name="T70" fmla="*/ 18 w 108"/>
                  <a:gd name="T71" fmla="*/ 231 h 271"/>
                  <a:gd name="T72" fmla="*/ 12 w 108"/>
                  <a:gd name="T73" fmla="*/ 226 h 271"/>
                  <a:gd name="T74" fmla="*/ 5 w 108"/>
                  <a:gd name="T75" fmla="*/ 222 h 271"/>
                  <a:gd name="T76" fmla="*/ 5 w 108"/>
                  <a:gd name="T77" fmla="*/ 210 h 271"/>
                  <a:gd name="T78" fmla="*/ 3 w 108"/>
                  <a:gd name="T79" fmla="*/ 209 h 271"/>
                  <a:gd name="T80" fmla="*/ 3 w 108"/>
                  <a:gd name="T81" fmla="*/ 202 h 271"/>
                  <a:gd name="T82" fmla="*/ 5 w 108"/>
                  <a:gd name="T83" fmla="*/ 192 h 271"/>
                  <a:gd name="T84" fmla="*/ 8 w 108"/>
                  <a:gd name="T85" fmla="*/ 185 h 271"/>
                  <a:gd name="T86" fmla="*/ 20 w 108"/>
                  <a:gd name="T87" fmla="*/ 175 h 271"/>
                  <a:gd name="T88" fmla="*/ 29 w 108"/>
                  <a:gd name="T89" fmla="*/ 159 h 271"/>
                  <a:gd name="T90" fmla="*/ 39 w 108"/>
                  <a:gd name="T91" fmla="*/ 144 h 271"/>
                  <a:gd name="T92" fmla="*/ 51 w 108"/>
                  <a:gd name="T93" fmla="*/ 132 h 271"/>
                  <a:gd name="T94" fmla="*/ 20 w 108"/>
                  <a:gd name="T95" fmla="*/ 110 h 271"/>
                  <a:gd name="T96" fmla="*/ 15 w 108"/>
                  <a:gd name="T97" fmla="*/ 97 h 271"/>
                  <a:gd name="T98" fmla="*/ 5 w 108"/>
                  <a:gd name="T99" fmla="*/ 93 h 271"/>
                  <a:gd name="T100" fmla="*/ 1 w 108"/>
                  <a:gd name="T101" fmla="*/ 73 h 271"/>
                  <a:gd name="T102" fmla="*/ 8 w 108"/>
                  <a:gd name="T103" fmla="*/ 61 h 271"/>
                  <a:gd name="T104" fmla="*/ 1 w 108"/>
                  <a:gd name="T105" fmla="*/ 51 h 271"/>
                  <a:gd name="T106" fmla="*/ 3 w 108"/>
                  <a:gd name="T107" fmla="*/ 44 h 271"/>
                  <a:gd name="T108" fmla="*/ 8 w 108"/>
                  <a:gd name="T109" fmla="*/ 34 h 271"/>
                  <a:gd name="T110" fmla="*/ 13 w 108"/>
                  <a:gd name="T111" fmla="*/ 21 h 271"/>
                  <a:gd name="T112" fmla="*/ 17 w 108"/>
                  <a:gd name="T113" fmla="*/ 7 h 271"/>
                  <a:gd name="T114" fmla="*/ 62 w 108"/>
                  <a:gd name="T115" fmla="*/ 17 h 271"/>
                  <a:gd name="T116" fmla="*/ 89 w 108"/>
                  <a:gd name="T117" fmla="*/ 26 h 271"/>
                  <a:gd name="T118" fmla="*/ 91 w 108"/>
                  <a:gd name="T119" fmla="*/ 39 h 271"/>
                  <a:gd name="T120" fmla="*/ 88 w 108"/>
                  <a:gd name="T121" fmla="*/ 5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 h="271">
                    <a:moveTo>
                      <a:pt x="88" y="53"/>
                    </a:moveTo>
                    <a:lnTo>
                      <a:pt x="88" y="54"/>
                    </a:lnTo>
                    <a:lnTo>
                      <a:pt x="88" y="54"/>
                    </a:lnTo>
                    <a:lnTo>
                      <a:pt x="88" y="61"/>
                    </a:lnTo>
                    <a:lnTo>
                      <a:pt x="88" y="61"/>
                    </a:lnTo>
                    <a:lnTo>
                      <a:pt x="86" y="63"/>
                    </a:lnTo>
                    <a:lnTo>
                      <a:pt x="86" y="65"/>
                    </a:lnTo>
                    <a:lnTo>
                      <a:pt x="84" y="65"/>
                    </a:lnTo>
                    <a:lnTo>
                      <a:pt x="84" y="66"/>
                    </a:lnTo>
                    <a:lnTo>
                      <a:pt x="84" y="68"/>
                    </a:lnTo>
                    <a:lnTo>
                      <a:pt x="84" y="68"/>
                    </a:lnTo>
                    <a:lnTo>
                      <a:pt x="81" y="70"/>
                    </a:lnTo>
                    <a:lnTo>
                      <a:pt x="79" y="70"/>
                    </a:lnTo>
                    <a:lnTo>
                      <a:pt x="78" y="70"/>
                    </a:lnTo>
                    <a:lnTo>
                      <a:pt x="78" y="70"/>
                    </a:lnTo>
                    <a:lnTo>
                      <a:pt x="78" y="71"/>
                    </a:lnTo>
                    <a:lnTo>
                      <a:pt x="78" y="71"/>
                    </a:lnTo>
                    <a:lnTo>
                      <a:pt x="78" y="76"/>
                    </a:lnTo>
                    <a:lnTo>
                      <a:pt x="78" y="78"/>
                    </a:lnTo>
                    <a:lnTo>
                      <a:pt x="78" y="80"/>
                    </a:lnTo>
                    <a:lnTo>
                      <a:pt x="78" y="80"/>
                    </a:lnTo>
                    <a:lnTo>
                      <a:pt x="76" y="80"/>
                    </a:lnTo>
                    <a:lnTo>
                      <a:pt x="76" y="82"/>
                    </a:lnTo>
                    <a:lnTo>
                      <a:pt x="76" y="83"/>
                    </a:lnTo>
                    <a:lnTo>
                      <a:pt x="76" y="85"/>
                    </a:lnTo>
                    <a:lnTo>
                      <a:pt x="76" y="88"/>
                    </a:lnTo>
                    <a:lnTo>
                      <a:pt x="76" y="88"/>
                    </a:lnTo>
                    <a:lnTo>
                      <a:pt x="76" y="88"/>
                    </a:lnTo>
                    <a:lnTo>
                      <a:pt x="76" y="90"/>
                    </a:lnTo>
                    <a:lnTo>
                      <a:pt x="78" y="92"/>
                    </a:lnTo>
                    <a:lnTo>
                      <a:pt x="79" y="92"/>
                    </a:lnTo>
                    <a:lnTo>
                      <a:pt x="79" y="92"/>
                    </a:lnTo>
                    <a:lnTo>
                      <a:pt x="79" y="92"/>
                    </a:lnTo>
                    <a:lnTo>
                      <a:pt x="79" y="92"/>
                    </a:lnTo>
                    <a:lnTo>
                      <a:pt x="81" y="92"/>
                    </a:lnTo>
                    <a:lnTo>
                      <a:pt x="81" y="93"/>
                    </a:lnTo>
                    <a:lnTo>
                      <a:pt x="81" y="93"/>
                    </a:lnTo>
                    <a:lnTo>
                      <a:pt x="81" y="93"/>
                    </a:lnTo>
                    <a:lnTo>
                      <a:pt x="81" y="93"/>
                    </a:lnTo>
                    <a:lnTo>
                      <a:pt x="83" y="93"/>
                    </a:lnTo>
                    <a:lnTo>
                      <a:pt x="83" y="93"/>
                    </a:lnTo>
                    <a:lnTo>
                      <a:pt x="83" y="93"/>
                    </a:lnTo>
                    <a:lnTo>
                      <a:pt x="83" y="92"/>
                    </a:lnTo>
                    <a:lnTo>
                      <a:pt x="84" y="92"/>
                    </a:lnTo>
                    <a:lnTo>
                      <a:pt x="84" y="92"/>
                    </a:lnTo>
                    <a:lnTo>
                      <a:pt x="84" y="92"/>
                    </a:lnTo>
                    <a:lnTo>
                      <a:pt x="84" y="92"/>
                    </a:lnTo>
                    <a:lnTo>
                      <a:pt x="84" y="92"/>
                    </a:lnTo>
                    <a:lnTo>
                      <a:pt x="84" y="92"/>
                    </a:lnTo>
                    <a:lnTo>
                      <a:pt x="84" y="92"/>
                    </a:lnTo>
                    <a:lnTo>
                      <a:pt x="84" y="92"/>
                    </a:lnTo>
                    <a:lnTo>
                      <a:pt x="84" y="92"/>
                    </a:lnTo>
                    <a:lnTo>
                      <a:pt x="84" y="92"/>
                    </a:lnTo>
                    <a:lnTo>
                      <a:pt x="84" y="92"/>
                    </a:lnTo>
                    <a:lnTo>
                      <a:pt x="86" y="92"/>
                    </a:lnTo>
                    <a:lnTo>
                      <a:pt x="86" y="92"/>
                    </a:lnTo>
                    <a:lnTo>
                      <a:pt x="86" y="92"/>
                    </a:lnTo>
                    <a:lnTo>
                      <a:pt x="86" y="92"/>
                    </a:lnTo>
                    <a:lnTo>
                      <a:pt x="86" y="90"/>
                    </a:lnTo>
                    <a:lnTo>
                      <a:pt x="86" y="90"/>
                    </a:lnTo>
                    <a:lnTo>
                      <a:pt x="86" y="90"/>
                    </a:lnTo>
                    <a:lnTo>
                      <a:pt x="86" y="90"/>
                    </a:lnTo>
                    <a:lnTo>
                      <a:pt x="88" y="90"/>
                    </a:lnTo>
                    <a:lnTo>
                      <a:pt x="88" y="90"/>
                    </a:lnTo>
                    <a:lnTo>
                      <a:pt x="88" y="90"/>
                    </a:lnTo>
                    <a:lnTo>
                      <a:pt x="88" y="92"/>
                    </a:lnTo>
                    <a:lnTo>
                      <a:pt x="88" y="92"/>
                    </a:lnTo>
                    <a:lnTo>
                      <a:pt x="91" y="92"/>
                    </a:lnTo>
                    <a:lnTo>
                      <a:pt x="91" y="92"/>
                    </a:lnTo>
                    <a:lnTo>
                      <a:pt x="93" y="93"/>
                    </a:lnTo>
                    <a:lnTo>
                      <a:pt x="95" y="93"/>
                    </a:lnTo>
                    <a:lnTo>
                      <a:pt x="98" y="93"/>
                    </a:lnTo>
                    <a:lnTo>
                      <a:pt x="98" y="93"/>
                    </a:lnTo>
                    <a:lnTo>
                      <a:pt x="98" y="92"/>
                    </a:lnTo>
                    <a:lnTo>
                      <a:pt x="98" y="90"/>
                    </a:lnTo>
                    <a:lnTo>
                      <a:pt x="96" y="87"/>
                    </a:lnTo>
                    <a:lnTo>
                      <a:pt x="95" y="87"/>
                    </a:lnTo>
                    <a:lnTo>
                      <a:pt x="95" y="87"/>
                    </a:lnTo>
                    <a:lnTo>
                      <a:pt x="95" y="87"/>
                    </a:lnTo>
                    <a:lnTo>
                      <a:pt x="96" y="87"/>
                    </a:lnTo>
                    <a:lnTo>
                      <a:pt x="96" y="87"/>
                    </a:lnTo>
                    <a:lnTo>
                      <a:pt x="98" y="90"/>
                    </a:lnTo>
                    <a:lnTo>
                      <a:pt x="100" y="93"/>
                    </a:lnTo>
                    <a:lnTo>
                      <a:pt x="101" y="97"/>
                    </a:lnTo>
                    <a:lnTo>
                      <a:pt x="101" y="99"/>
                    </a:lnTo>
                    <a:lnTo>
                      <a:pt x="103" y="105"/>
                    </a:lnTo>
                    <a:lnTo>
                      <a:pt x="103" y="107"/>
                    </a:lnTo>
                    <a:lnTo>
                      <a:pt x="103" y="112"/>
                    </a:lnTo>
                    <a:lnTo>
                      <a:pt x="103" y="121"/>
                    </a:lnTo>
                    <a:lnTo>
                      <a:pt x="103" y="126"/>
                    </a:lnTo>
                    <a:lnTo>
                      <a:pt x="103" y="127"/>
                    </a:lnTo>
                    <a:lnTo>
                      <a:pt x="103" y="127"/>
                    </a:lnTo>
                    <a:lnTo>
                      <a:pt x="103" y="127"/>
                    </a:lnTo>
                    <a:lnTo>
                      <a:pt x="103" y="127"/>
                    </a:lnTo>
                    <a:lnTo>
                      <a:pt x="103" y="129"/>
                    </a:lnTo>
                    <a:lnTo>
                      <a:pt x="105" y="139"/>
                    </a:lnTo>
                    <a:lnTo>
                      <a:pt x="105" y="141"/>
                    </a:lnTo>
                    <a:lnTo>
                      <a:pt x="105" y="149"/>
                    </a:lnTo>
                    <a:lnTo>
                      <a:pt x="106" y="161"/>
                    </a:lnTo>
                    <a:lnTo>
                      <a:pt x="106" y="165"/>
                    </a:lnTo>
                    <a:lnTo>
                      <a:pt x="108" y="166"/>
                    </a:lnTo>
                    <a:lnTo>
                      <a:pt x="106" y="166"/>
                    </a:lnTo>
                    <a:lnTo>
                      <a:pt x="106" y="166"/>
                    </a:lnTo>
                    <a:lnTo>
                      <a:pt x="106" y="168"/>
                    </a:lnTo>
                    <a:lnTo>
                      <a:pt x="106" y="175"/>
                    </a:lnTo>
                    <a:lnTo>
                      <a:pt x="103" y="183"/>
                    </a:lnTo>
                    <a:lnTo>
                      <a:pt x="101" y="192"/>
                    </a:lnTo>
                    <a:lnTo>
                      <a:pt x="101" y="192"/>
                    </a:lnTo>
                    <a:lnTo>
                      <a:pt x="100" y="197"/>
                    </a:lnTo>
                    <a:lnTo>
                      <a:pt x="100" y="197"/>
                    </a:lnTo>
                    <a:lnTo>
                      <a:pt x="98" y="197"/>
                    </a:lnTo>
                    <a:lnTo>
                      <a:pt x="98" y="198"/>
                    </a:lnTo>
                    <a:lnTo>
                      <a:pt x="98" y="198"/>
                    </a:lnTo>
                    <a:lnTo>
                      <a:pt x="98" y="200"/>
                    </a:lnTo>
                    <a:lnTo>
                      <a:pt x="100" y="200"/>
                    </a:lnTo>
                    <a:lnTo>
                      <a:pt x="100" y="200"/>
                    </a:lnTo>
                    <a:lnTo>
                      <a:pt x="100" y="202"/>
                    </a:lnTo>
                    <a:lnTo>
                      <a:pt x="98" y="207"/>
                    </a:lnTo>
                    <a:lnTo>
                      <a:pt x="96" y="210"/>
                    </a:lnTo>
                    <a:lnTo>
                      <a:pt x="95" y="214"/>
                    </a:lnTo>
                    <a:lnTo>
                      <a:pt x="95" y="214"/>
                    </a:lnTo>
                    <a:lnTo>
                      <a:pt x="95" y="215"/>
                    </a:lnTo>
                    <a:lnTo>
                      <a:pt x="95" y="215"/>
                    </a:lnTo>
                    <a:lnTo>
                      <a:pt x="91" y="219"/>
                    </a:lnTo>
                    <a:lnTo>
                      <a:pt x="86" y="222"/>
                    </a:lnTo>
                    <a:lnTo>
                      <a:pt x="86" y="224"/>
                    </a:lnTo>
                    <a:lnTo>
                      <a:pt x="84" y="226"/>
                    </a:lnTo>
                    <a:lnTo>
                      <a:pt x="84" y="226"/>
                    </a:lnTo>
                    <a:lnTo>
                      <a:pt x="84" y="227"/>
                    </a:lnTo>
                    <a:lnTo>
                      <a:pt x="83" y="229"/>
                    </a:lnTo>
                    <a:lnTo>
                      <a:pt x="83" y="231"/>
                    </a:lnTo>
                    <a:lnTo>
                      <a:pt x="81" y="232"/>
                    </a:lnTo>
                    <a:lnTo>
                      <a:pt x="81" y="234"/>
                    </a:lnTo>
                    <a:lnTo>
                      <a:pt x="79" y="236"/>
                    </a:lnTo>
                    <a:lnTo>
                      <a:pt x="79" y="237"/>
                    </a:lnTo>
                    <a:lnTo>
                      <a:pt x="79" y="239"/>
                    </a:lnTo>
                    <a:lnTo>
                      <a:pt x="78" y="248"/>
                    </a:lnTo>
                    <a:lnTo>
                      <a:pt x="78" y="248"/>
                    </a:lnTo>
                    <a:lnTo>
                      <a:pt x="78" y="248"/>
                    </a:lnTo>
                    <a:lnTo>
                      <a:pt x="78" y="248"/>
                    </a:lnTo>
                    <a:lnTo>
                      <a:pt x="78" y="249"/>
                    </a:lnTo>
                    <a:lnTo>
                      <a:pt x="76" y="253"/>
                    </a:lnTo>
                    <a:lnTo>
                      <a:pt x="74" y="259"/>
                    </a:lnTo>
                    <a:lnTo>
                      <a:pt x="74" y="261"/>
                    </a:lnTo>
                    <a:lnTo>
                      <a:pt x="74" y="263"/>
                    </a:lnTo>
                    <a:lnTo>
                      <a:pt x="73" y="263"/>
                    </a:lnTo>
                    <a:lnTo>
                      <a:pt x="73" y="265"/>
                    </a:lnTo>
                    <a:lnTo>
                      <a:pt x="71" y="268"/>
                    </a:lnTo>
                    <a:lnTo>
                      <a:pt x="71" y="270"/>
                    </a:lnTo>
                    <a:lnTo>
                      <a:pt x="71" y="270"/>
                    </a:lnTo>
                    <a:lnTo>
                      <a:pt x="69" y="270"/>
                    </a:lnTo>
                    <a:lnTo>
                      <a:pt x="69" y="270"/>
                    </a:lnTo>
                    <a:lnTo>
                      <a:pt x="67" y="271"/>
                    </a:lnTo>
                    <a:lnTo>
                      <a:pt x="66" y="271"/>
                    </a:lnTo>
                    <a:lnTo>
                      <a:pt x="66" y="271"/>
                    </a:lnTo>
                    <a:lnTo>
                      <a:pt x="62" y="271"/>
                    </a:lnTo>
                    <a:lnTo>
                      <a:pt x="62" y="271"/>
                    </a:lnTo>
                    <a:lnTo>
                      <a:pt x="62" y="271"/>
                    </a:lnTo>
                    <a:lnTo>
                      <a:pt x="62" y="265"/>
                    </a:lnTo>
                    <a:lnTo>
                      <a:pt x="62" y="263"/>
                    </a:lnTo>
                    <a:lnTo>
                      <a:pt x="62" y="259"/>
                    </a:lnTo>
                    <a:lnTo>
                      <a:pt x="64" y="254"/>
                    </a:lnTo>
                    <a:lnTo>
                      <a:pt x="64" y="253"/>
                    </a:lnTo>
                    <a:lnTo>
                      <a:pt x="64" y="251"/>
                    </a:lnTo>
                    <a:lnTo>
                      <a:pt x="64" y="248"/>
                    </a:lnTo>
                    <a:lnTo>
                      <a:pt x="62" y="246"/>
                    </a:lnTo>
                    <a:lnTo>
                      <a:pt x="61" y="244"/>
                    </a:lnTo>
                    <a:lnTo>
                      <a:pt x="61" y="244"/>
                    </a:lnTo>
                    <a:lnTo>
                      <a:pt x="57" y="244"/>
                    </a:lnTo>
                    <a:lnTo>
                      <a:pt x="56" y="244"/>
                    </a:lnTo>
                    <a:lnTo>
                      <a:pt x="54" y="244"/>
                    </a:lnTo>
                    <a:lnTo>
                      <a:pt x="52" y="244"/>
                    </a:lnTo>
                    <a:lnTo>
                      <a:pt x="51" y="244"/>
                    </a:lnTo>
                    <a:lnTo>
                      <a:pt x="51" y="244"/>
                    </a:lnTo>
                    <a:lnTo>
                      <a:pt x="52" y="242"/>
                    </a:lnTo>
                    <a:lnTo>
                      <a:pt x="52" y="242"/>
                    </a:lnTo>
                    <a:lnTo>
                      <a:pt x="51" y="242"/>
                    </a:lnTo>
                    <a:lnTo>
                      <a:pt x="51" y="242"/>
                    </a:lnTo>
                    <a:lnTo>
                      <a:pt x="51" y="242"/>
                    </a:lnTo>
                    <a:lnTo>
                      <a:pt x="49" y="242"/>
                    </a:lnTo>
                    <a:lnTo>
                      <a:pt x="49" y="242"/>
                    </a:lnTo>
                    <a:lnTo>
                      <a:pt x="49" y="242"/>
                    </a:lnTo>
                    <a:lnTo>
                      <a:pt x="47" y="244"/>
                    </a:lnTo>
                    <a:lnTo>
                      <a:pt x="45" y="244"/>
                    </a:lnTo>
                    <a:lnTo>
                      <a:pt x="45" y="244"/>
                    </a:lnTo>
                    <a:lnTo>
                      <a:pt x="44" y="244"/>
                    </a:lnTo>
                    <a:lnTo>
                      <a:pt x="44" y="246"/>
                    </a:lnTo>
                    <a:lnTo>
                      <a:pt x="44" y="248"/>
                    </a:lnTo>
                    <a:lnTo>
                      <a:pt x="44" y="248"/>
                    </a:lnTo>
                    <a:lnTo>
                      <a:pt x="40" y="246"/>
                    </a:lnTo>
                    <a:lnTo>
                      <a:pt x="40" y="244"/>
                    </a:lnTo>
                    <a:lnTo>
                      <a:pt x="40" y="242"/>
                    </a:lnTo>
                    <a:lnTo>
                      <a:pt x="39" y="241"/>
                    </a:lnTo>
                    <a:lnTo>
                      <a:pt x="37" y="239"/>
                    </a:lnTo>
                    <a:lnTo>
                      <a:pt x="35" y="239"/>
                    </a:lnTo>
                    <a:lnTo>
                      <a:pt x="34" y="239"/>
                    </a:lnTo>
                    <a:lnTo>
                      <a:pt x="34" y="239"/>
                    </a:lnTo>
                    <a:lnTo>
                      <a:pt x="34" y="239"/>
                    </a:lnTo>
                    <a:lnTo>
                      <a:pt x="34" y="237"/>
                    </a:lnTo>
                    <a:lnTo>
                      <a:pt x="32" y="236"/>
                    </a:lnTo>
                    <a:lnTo>
                      <a:pt x="30" y="236"/>
                    </a:lnTo>
                    <a:lnTo>
                      <a:pt x="30" y="237"/>
                    </a:lnTo>
                    <a:lnTo>
                      <a:pt x="30" y="237"/>
                    </a:lnTo>
                    <a:lnTo>
                      <a:pt x="29" y="237"/>
                    </a:lnTo>
                    <a:lnTo>
                      <a:pt x="29" y="237"/>
                    </a:lnTo>
                    <a:lnTo>
                      <a:pt x="27" y="236"/>
                    </a:lnTo>
                    <a:lnTo>
                      <a:pt x="25" y="234"/>
                    </a:lnTo>
                    <a:lnTo>
                      <a:pt x="25" y="234"/>
                    </a:lnTo>
                    <a:lnTo>
                      <a:pt x="25" y="232"/>
                    </a:lnTo>
                    <a:lnTo>
                      <a:pt x="23" y="232"/>
                    </a:lnTo>
                    <a:lnTo>
                      <a:pt x="23" y="232"/>
                    </a:lnTo>
                    <a:lnTo>
                      <a:pt x="22" y="234"/>
                    </a:lnTo>
                    <a:lnTo>
                      <a:pt x="20" y="232"/>
                    </a:lnTo>
                    <a:lnTo>
                      <a:pt x="20" y="232"/>
                    </a:lnTo>
                    <a:lnTo>
                      <a:pt x="20" y="231"/>
                    </a:lnTo>
                    <a:lnTo>
                      <a:pt x="18" y="231"/>
                    </a:lnTo>
                    <a:lnTo>
                      <a:pt x="18" y="231"/>
                    </a:lnTo>
                    <a:lnTo>
                      <a:pt x="17" y="231"/>
                    </a:lnTo>
                    <a:lnTo>
                      <a:pt x="17" y="229"/>
                    </a:lnTo>
                    <a:lnTo>
                      <a:pt x="15" y="229"/>
                    </a:lnTo>
                    <a:lnTo>
                      <a:pt x="12" y="226"/>
                    </a:lnTo>
                    <a:lnTo>
                      <a:pt x="12" y="226"/>
                    </a:lnTo>
                    <a:lnTo>
                      <a:pt x="12" y="226"/>
                    </a:lnTo>
                    <a:lnTo>
                      <a:pt x="8" y="224"/>
                    </a:lnTo>
                    <a:lnTo>
                      <a:pt x="8" y="224"/>
                    </a:lnTo>
                    <a:lnTo>
                      <a:pt x="6" y="224"/>
                    </a:lnTo>
                    <a:lnTo>
                      <a:pt x="6" y="222"/>
                    </a:lnTo>
                    <a:lnTo>
                      <a:pt x="5" y="222"/>
                    </a:lnTo>
                    <a:lnTo>
                      <a:pt x="5" y="220"/>
                    </a:lnTo>
                    <a:lnTo>
                      <a:pt x="6" y="219"/>
                    </a:lnTo>
                    <a:lnTo>
                      <a:pt x="6" y="219"/>
                    </a:lnTo>
                    <a:lnTo>
                      <a:pt x="5" y="212"/>
                    </a:lnTo>
                    <a:lnTo>
                      <a:pt x="6" y="212"/>
                    </a:lnTo>
                    <a:lnTo>
                      <a:pt x="5" y="210"/>
                    </a:lnTo>
                    <a:lnTo>
                      <a:pt x="5" y="210"/>
                    </a:lnTo>
                    <a:lnTo>
                      <a:pt x="3" y="210"/>
                    </a:lnTo>
                    <a:lnTo>
                      <a:pt x="3" y="209"/>
                    </a:lnTo>
                    <a:lnTo>
                      <a:pt x="3" y="209"/>
                    </a:lnTo>
                    <a:lnTo>
                      <a:pt x="3" y="209"/>
                    </a:lnTo>
                    <a:lnTo>
                      <a:pt x="3" y="209"/>
                    </a:lnTo>
                    <a:lnTo>
                      <a:pt x="3" y="209"/>
                    </a:lnTo>
                    <a:lnTo>
                      <a:pt x="3" y="209"/>
                    </a:lnTo>
                    <a:lnTo>
                      <a:pt x="1" y="209"/>
                    </a:lnTo>
                    <a:lnTo>
                      <a:pt x="0" y="205"/>
                    </a:lnTo>
                    <a:lnTo>
                      <a:pt x="3" y="202"/>
                    </a:lnTo>
                    <a:lnTo>
                      <a:pt x="3" y="202"/>
                    </a:lnTo>
                    <a:lnTo>
                      <a:pt x="3" y="198"/>
                    </a:lnTo>
                    <a:lnTo>
                      <a:pt x="3" y="198"/>
                    </a:lnTo>
                    <a:lnTo>
                      <a:pt x="3" y="197"/>
                    </a:lnTo>
                    <a:lnTo>
                      <a:pt x="5" y="193"/>
                    </a:lnTo>
                    <a:lnTo>
                      <a:pt x="5" y="192"/>
                    </a:lnTo>
                    <a:lnTo>
                      <a:pt x="5" y="192"/>
                    </a:lnTo>
                    <a:lnTo>
                      <a:pt x="5" y="190"/>
                    </a:lnTo>
                    <a:lnTo>
                      <a:pt x="5" y="190"/>
                    </a:lnTo>
                    <a:lnTo>
                      <a:pt x="5" y="188"/>
                    </a:lnTo>
                    <a:lnTo>
                      <a:pt x="6" y="187"/>
                    </a:lnTo>
                    <a:lnTo>
                      <a:pt x="6" y="187"/>
                    </a:lnTo>
                    <a:lnTo>
                      <a:pt x="8" y="185"/>
                    </a:lnTo>
                    <a:lnTo>
                      <a:pt x="6" y="183"/>
                    </a:lnTo>
                    <a:lnTo>
                      <a:pt x="8" y="182"/>
                    </a:lnTo>
                    <a:lnTo>
                      <a:pt x="10" y="182"/>
                    </a:lnTo>
                    <a:lnTo>
                      <a:pt x="15" y="176"/>
                    </a:lnTo>
                    <a:lnTo>
                      <a:pt x="17" y="176"/>
                    </a:lnTo>
                    <a:lnTo>
                      <a:pt x="20" y="175"/>
                    </a:lnTo>
                    <a:lnTo>
                      <a:pt x="22" y="173"/>
                    </a:lnTo>
                    <a:lnTo>
                      <a:pt x="22" y="173"/>
                    </a:lnTo>
                    <a:lnTo>
                      <a:pt x="23" y="171"/>
                    </a:lnTo>
                    <a:lnTo>
                      <a:pt x="25" y="168"/>
                    </a:lnTo>
                    <a:lnTo>
                      <a:pt x="25" y="166"/>
                    </a:lnTo>
                    <a:lnTo>
                      <a:pt x="29" y="159"/>
                    </a:lnTo>
                    <a:lnTo>
                      <a:pt x="29" y="158"/>
                    </a:lnTo>
                    <a:lnTo>
                      <a:pt x="30" y="158"/>
                    </a:lnTo>
                    <a:lnTo>
                      <a:pt x="32" y="153"/>
                    </a:lnTo>
                    <a:lnTo>
                      <a:pt x="34" y="149"/>
                    </a:lnTo>
                    <a:lnTo>
                      <a:pt x="34" y="149"/>
                    </a:lnTo>
                    <a:lnTo>
                      <a:pt x="39" y="144"/>
                    </a:lnTo>
                    <a:lnTo>
                      <a:pt x="44" y="141"/>
                    </a:lnTo>
                    <a:lnTo>
                      <a:pt x="49" y="136"/>
                    </a:lnTo>
                    <a:lnTo>
                      <a:pt x="51" y="134"/>
                    </a:lnTo>
                    <a:lnTo>
                      <a:pt x="51" y="134"/>
                    </a:lnTo>
                    <a:lnTo>
                      <a:pt x="51" y="134"/>
                    </a:lnTo>
                    <a:lnTo>
                      <a:pt x="51" y="132"/>
                    </a:lnTo>
                    <a:lnTo>
                      <a:pt x="47" y="129"/>
                    </a:lnTo>
                    <a:lnTo>
                      <a:pt x="45" y="127"/>
                    </a:lnTo>
                    <a:lnTo>
                      <a:pt x="37" y="122"/>
                    </a:lnTo>
                    <a:lnTo>
                      <a:pt x="30" y="117"/>
                    </a:lnTo>
                    <a:lnTo>
                      <a:pt x="22" y="112"/>
                    </a:lnTo>
                    <a:lnTo>
                      <a:pt x="20" y="110"/>
                    </a:lnTo>
                    <a:lnTo>
                      <a:pt x="18" y="110"/>
                    </a:lnTo>
                    <a:lnTo>
                      <a:pt x="18" y="110"/>
                    </a:lnTo>
                    <a:lnTo>
                      <a:pt x="17" y="107"/>
                    </a:lnTo>
                    <a:lnTo>
                      <a:pt x="17" y="99"/>
                    </a:lnTo>
                    <a:lnTo>
                      <a:pt x="15" y="99"/>
                    </a:lnTo>
                    <a:lnTo>
                      <a:pt x="15" y="97"/>
                    </a:lnTo>
                    <a:lnTo>
                      <a:pt x="15" y="97"/>
                    </a:lnTo>
                    <a:lnTo>
                      <a:pt x="12" y="95"/>
                    </a:lnTo>
                    <a:lnTo>
                      <a:pt x="10" y="93"/>
                    </a:lnTo>
                    <a:lnTo>
                      <a:pt x="10" y="93"/>
                    </a:lnTo>
                    <a:lnTo>
                      <a:pt x="8" y="95"/>
                    </a:lnTo>
                    <a:lnTo>
                      <a:pt x="5" y="93"/>
                    </a:lnTo>
                    <a:lnTo>
                      <a:pt x="5" y="93"/>
                    </a:lnTo>
                    <a:lnTo>
                      <a:pt x="3" y="92"/>
                    </a:lnTo>
                    <a:lnTo>
                      <a:pt x="3" y="90"/>
                    </a:lnTo>
                    <a:lnTo>
                      <a:pt x="1" y="83"/>
                    </a:lnTo>
                    <a:lnTo>
                      <a:pt x="0" y="76"/>
                    </a:lnTo>
                    <a:lnTo>
                      <a:pt x="1" y="73"/>
                    </a:lnTo>
                    <a:lnTo>
                      <a:pt x="1" y="73"/>
                    </a:lnTo>
                    <a:lnTo>
                      <a:pt x="3" y="73"/>
                    </a:lnTo>
                    <a:lnTo>
                      <a:pt x="5" y="73"/>
                    </a:lnTo>
                    <a:lnTo>
                      <a:pt x="6" y="70"/>
                    </a:lnTo>
                    <a:lnTo>
                      <a:pt x="8" y="61"/>
                    </a:lnTo>
                    <a:lnTo>
                      <a:pt x="8" y="61"/>
                    </a:lnTo>
                    <a:lnTo>
                      <a:pt x="8" y="60"/>
                    </a:lnTo>
                    <a:lnTo>
                      <a:pt x="1" y="53"/>
                    </a:lnTo>
                    <a:lnTo>
                      <a:pt x="1" y="51"/>
                    </a:lnTo>
                    <a:lnTo>
                      <a:pt x="1" y="51"/>
                    </a:lnTo>
                    <a:lnTo>
                      <a:pt x="1" y="51"/>
                    </a:lnTo>
                    <a:lnTo>
                      <a:pt x="1" y="51"/>
                    </a:lnTo>
                    <a:lnTo>
                      <a:pt x="0" y="51"/>
                    </a:lnTo>
                    <a:lnTo>
                      <a:pt x="0" y="51"/>
                    </a:lnTo>
                    <a:lnTo>
                      <a:pt x="0" y="48"/>
                    </a:lnTo>
                    <a:lnTo>
                      <a:pt x="1" y="46"/>
                    </a:lnTo>
                    <a:lnTo>
                      <a:pt x="1" y="46"/>
                    </a:lnTo>
                    <a:lnTo>
                      <a:pt x="3" y="44"/>
                    </a:lnTo>
                    <a:lnTo>
                      <a:pt x="5" y="43"/>
                    </a:lnTo>
                    <a:lnTo>
                      <a:pt x="5" y="43"/>
                    </a:lnTo>
                    <a:lnTo>
                      <a:pt x="6" y="41"/>
                    </a:lnTo>
                    <a:lnTo>
                      <a:pt x="8" y="36"/>
                    </a:lnTo>
                    <a:lnTo>
                      <a:pt x="8" y="34"/>
                    </a:lnTo>
                    <a:lnTo>
                      <a:pt x="8" y="34"/>
                    </a:lnTo>
                    <a:lnTo>
                      <a:pt x="8" y="34"/>
                    </a:lnTo>
                    <a:lnTo>
                      <a:pt x="8" y="34"/>
                    </a:lnTo>
                    <a:lnTo>
                      <a:pt x="8" y="34"/>
                    </a:lnTo>
                    <a:lnTo>
                      <a:pt x="12" y="29"/>
                    </a:lnTo>
                    <a:lnTo>
                      <a:pt x="13" y="24"/>
                    </a:lnTo>
                    <a:lnTo>
                      <a:pt x="13" y="21"/>
                    </a:lnTo>
                    <a:lnTo>
                      <a:pt x="13" y="19"/>
                    </a:lnTo>
                    <a:lnTo>
                      <a:pt x="13" y="17"/>
                    </a:lnTo>
                    <a:lnTo>
                      <a:pt x="13" y="16"/>
                    </a:lnTo>
                    <a:lnTo>
                      <a:pt x="13" y="12"/>
                    </a:lnTo>
                    <a:lnTo>
                      <a:pt x="15" y="10"/>
                    </a:lnTo>
                    <a:lnTo>
                      <a:pt x="17" y="7"/>
                    </a:lnTo>
                    <a:lnTo>
                      <a:pt x="18" y="4"/>
                    </a:lnTo>
                    <a:lnTo>
                      <a:pt x="22" y="0"/>
                    </a:lnTo>
                    <a:lnTo>
                      <a:pt x="42" y="9"/>
                    </a:lnTo>
                    <a:lnTo>
                      <a:pt x="49" y="10"/>
                    </a:lnTo>
                    <a:lnTo>
                      <a:pt x="51" y="12"/>
                    </a:lnTo>
                    <a:lnTo>
                      <a:pt x="62" y="17"/>
                    </a:lnTo>
                    <a:lnTo>
                      <a:pt x="64" y="17"/>
                    </a:lnTo>
                    <a:lnTo>
                      <a:pt x="73" y="21"/>
                    </a:lnTo>
                    <a:lnTo>
                      <a:pt x="74" y="21"/>
                    </a:lnTo>
                    <a:lnTo>
                      <a:pt x="78" y="22"/>
                    </a:lnTo>
                    <a:lnTo>
                      <a:pt x="78" y="22"/>
                    </a:lnTo>
                    <a:lnTo>
                      <a:pt x="89" y="26"/>
                    </a:lnTo>
                    <a:lnTo>
                      <a:pt x="89" y="27"/>
                    </a:lnTo>
                    <a:lnTo>
                      <a:pt x="91" y="27"/>
                    </a:lnTo>
                    <a:lnTo>
                      <a:pt x="91" y="36"/>
                    </a:lnTo>
                    <a:lnTo>
                      <a:pt x="91" y="36"/>
                    </a:lnTo>
                    <a:lnTo>
                      <a:pt x="91" y="38"/>
                    </a:lnTo>
                    <a:lnTo>
                      <a:pt x="91" y="39"/>
                    </a:lnTo>
                    <a:lnTo>
                      <a:pt x="91" y="39"/>
                    </a:lnTo>
                    <a:lnTo>
                      <a:pt x="89" y="41"/>
                    </a:lnTo>
                    <a:lnTo>
                      <a:pt x="89" y="43"/>
                    </a:lnTo>
                    <a:lnTo>
                      <a:pt x="89" y="49"/>
                    </a:lnTo>
                    <a:lnTo>
                      <a:pt x="88" y="51"/>
                    </a:lnTo>
                    <a:lnTo>
                      <a:pt x="88" y="53"/>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Freeform 332"/>
              <p:cNvSpPr>
                <a:spLocks/>
              </p:cNvSpPr>
              <p:nvPr/>
            </p:nvSpPr>
            <p:spPr bwMode="auto">
              <a:xfrm>
                <a:off x="4441826" y="3170238"/>
                <a:ext cx="903288" cy="1011238"/>
              </a:xfrm>
              <a:custGeom>
                <a:avLst/>
                <a:gdLst>
                  <a:gd name="T0" fmla="*/ 568 w 569"/>
                  <a:gd name="T1" fmla="*/ 88 h 637"/>
                  <a:gd name="T2" fmla="*/ 563 w 569"/>
                  <a:gd name="T3" fmla="*/ 110 h 637"/>
                  <a:gd name="T4" fmla="*/ 556 w 569"/>
                  <a:gd name="T5" fmla="*/ 205 h 637"/>
                  <a:gd name="T6" fmla="*/ 551 w 569"/>
                  <a:gd name="T7" fmla="*/ 254 h 637"/>
                  <a:gd name="T8" fmla="*/ 551 w 569"/>
                  <a:gd name="T9" fmla="*/ 259 h 637"/>
                  <a:gd name="T10" fmla="*/ 547 w 569"/>
                  <a:gd name="T11" fmla="*/ 303 h 637"/>
                  <a:gd name="T12" fmla="*/ 546 w 569"/>
                  <a:gd name="T13" fmla="*/ 336 h 637"/>
                  <a:gd name="T14" fmla="*/ 544 w 569"/>
                  <a:gd name="T15" fmla="*/ 342 h 637"/>
                  <a:gd name="T16" fmla="*/ 544 w 569"/>
                  <a:gd name="T17" fmla="*/ 344 h 637"/>
                  <a:gd name="T18" fmla="*/ 544 w 569"/>
                  <a:gd name="T19" fmla="*/ 353 h 637"/>
                  <a:gd name="T20" fmla="*/ 542 w 569"/>
                  <a:gd name="T21" fmla="*/ 378 h 637"/>
                  <a:gd name="T22" fmla="*/ 542 w 569"/>
                  <a:gd name="T23" fmla="*/ 381 h 637"/>
                  <a:gd name="T24" fmla="*/ 541 w 569"/>
                  <a:gd name="T25" fmla="*/ 390 h 637"/>
                  <a:gd name="T26" fmla="*/ 539 w 569"/>
                  <a:gd name="T27" fmla="*/ 407 h 637"/>
                  <a:gd name="T28" fmla="*/ 537 w 569"/>
                  <a:gd name="T29" fmla="*/ 425 h 637"/>
                  <a:gd name="T30" fmla="*/ 536 w 569"/>
                  <a:gd name="T31" fmla="*/ 454 h 637"/>
                  <a:gd name="T32" fmla="*/ 532 w 569"/>
                  <a:gd name="T33" fmla="*/ 493 h 637"/>
                  <a:gd name="T34" fmla="*/ 530 w 569"/>
                  <a:gd name="T35" fmla="*/ 508 h 637"/>
                  <a:gd name="T36" fmla="*/ 530 w 569"/>
                  <a:gd name="T37" fmla="*/ 515 h 637"/>
                  <a:gd name="T38" fmla="*/ 529 w 569"/>
                  <a:gd name="T39" fmla="*/ 522 h 637"/>
                  <a:gd name="T40" fmla="*/ 529 w 569"/>
                  <a:gd name="T41" fmla="*/ 537 h 637"/>
                  <a:gd name="T42" fmla="*/ 527 w 569"/>
                  <a:gd name="T43" fmla="*/ 551 h 637"/>
                  <a:gd name="T44" fmla="*/ 522 w 569"/>
                  <a:gd name="T45" fmla="*/ 608 h 637"/>
                  <a:gd name="T46" fmla="*/ 505 w 569"/>
                  <a:gd name="T47" fmla="*/ 607 h 637"/>
                  <a:gd name="T48" fmla="*/ 441 w 569"/>
                  <a:gd name="T49" fmla="*/ 602 h 637"/>
                  <a:gd name="T50" fmla="*/ 370 w 569"/>
                  <a:gd name="T51" fmla="*/ 595 h 637"/>
                  <a:gd name="T52" fmla="*/ 346 w 569"/>
                  <a:gd name="T53" fmla="*/ 593 h 637"/>
                  <a:gd name="T54" fmla="*/ 324 w 569"/>
                  <a:gd name="T55" fmla="*/ 591 h 637"/>
                  <a:gd name="T56" fmla="*/ 280 w 569"/>
                  <a:gd name="T57" fmla="*/ 586 h 637"/>
                  <a:gd name="T58" fmla="*/ 253 w 569"/>
                  <a:gd name="T59" fmla="*/ 583 h 637"/>
                  <a:gd name="T60" fmla="*/ 222 w 569"/>
                  <a:gd name="T61" fmla="*/ 580 h 637"/>
                  <a:gd name="T62" fmla="*/ 219 w 569"/>
                  <a:gd name="T63" fmla="*/ 580 h 637"/>
                  <a:gd name="T64" fmla="*/ 215 w 569"/>
                  <a:gd name="T65" fmla="*/ 597 h 637"/>
                  <a:gd name="T66" fmla="*/ 220 w 569"/>
                  <a:gd name="T67" fmla="*/ 602 h 637"/>
                  <a:gd name="T68" fmla="*/ 222 w 569"/>
                  <a:gd name="T69" fmla="*/ 603 h 637"/>
                  <a:gd name="T70" fmla="*/ 222 w 569"/>
                  <a:gd name="T71" fmla="*/ 603 h 637"/>
                  <a:gd name="T72" fmla="*/ 224 w 569"/>
                  <a:gd name="T73" fmla="*/ 603 h 637"/>
                  <a:gd name="T74" fmla="*/ 204 w 569"/>
                  <a:gd name="T75" fmla="*/ 603 h 637"/>
                  <a:gd name="T76" fmla="*/ 156 w 569"/>
                  <a:gd name="T77" fmla="*/ 597 h 637"/>
                  <a:gd name="T78" fmla="*/ 75 w 569"/>
                  <a:gd name="T79" fmla="*/ 619 h 637"/>
                  <a:gd name="T80" fmla="*/ 2 w 569"/>
                  <a:gd name="T81" fmla="*/ 608 h 637"/>
                  <a:gd name="T82" fmla="*/ 7 w 569"/>
                  <a:gd name="T83" fmla="*/ 568 h 637"/>
                  <a:gd name="T84" fmla="*/ 15 w 569"/>
                  <a:gd name="T85" fmla="*/ 507 h 637"/>
                  <a:gd name="T86" fmla="*/ 22 w 569"/>
                  <a:gd name="T87" fmla="*/ 468 h 637"/>
                  <a:gd name="T88" fmla="*/ 27 w 569"/>
                  <a:gd name="T89" fmla="*/ 434 h 637"/>
                  <a:gd name="T90" fmla="*/ 31 w 569"/>
                  <a:gd name="T91" fmla="*/ 403 h 637"/>
                  <a:gd name="T92" fmla="*/ 48 w 569"/>
                  <a:gd name="T93" fmla="*/ 276 h 637"/>
                  <a:gd name="T94" fmla="*/ 65 w 569"/>
                  <a:gd name="T95" fmla="*/ 163 h 637"/>
                  <a:gd name="T96" fmla="*/ 70 w 569"/>
                  <a:gd name="T97" fmla="*/ 121 h 637"/>
                  <a:gd name="T98" fmla="*/ 87 w 569"/>
                  <a:gd name="T99" fmla="*/ 4 h 637"/>
                  <a:gd name="T100" fmla="*/ 121 w 569"/>
                  <a:gd name="T101" fmla="*/ 5 h 637"/>
                  <a:gd name="T102" fmla="*/ 148 w 569"/>
                  <a:gd name="T103" fmla="*/ 9 h 637"/>
                  <a:gd name="T104" fmla="*/ 249 w 569"/>
                  <a:gd name="T105" fmla="*/ 22 h 637"/>
                  <a:gd name="T106" fmla="*/ 280 w 569"/>
                  <a:gd name="T107" fmla="*/ 26 h 637"/>
                  <a:gd name="T108" fmla="*/ 310 w 569"/>
                  <a:gd name="T109" fmla="*/ 29 h 637"/>
                  <a:gd name="T110" fmla="*/ 353 w 569"/>
                  <a:gd name="T111" fmla="*/ 34 h 637"/>
                  <a:gd name="T112" fmla="*/ 370 w 569"/>
                  <a:gd name="T113" fmla="*/ 36 h 637"/>
                  <a:gd name="T114" fmla="*/ 392 w 569"/>
                  <a:gd name="T115" fmla="*/ 38 h 637"/>
                  <a:gd name="T116" fmla="*/ 431 w 569"/>
                  <a:gd name="T117" fmla="*/ 41 h 637"/>
                  <a:gd name="T118" fmla="*/ 569 w 569"/>
                  <a:gd name="T119" fmla="*/ 5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 h="637">
                    <a:moveTo>
                      <a:pt x="569" y="53"/>
                    </a:moveTo>
                    <a:lnTo>
                      <a:pt x="569" y="61"/>
                    </a:lnTo>
                    <a:lnTo>
                      <a:pt x="569" y="63"/>
                    </a:lnTo>
                    <a:lnTo>
                      <a:pt x="568" y="83"/>
                    </a:lnTo>
                    <a:lnTo>
                      <a:pt x="568" y="88"/>
                    </a:lnTo>
                    <a:lnTo>
                      <a:pt x="566" y="95"/>
                    </a:lnTo>
                    <a:lnTo>
                      <a:pt x="566" y="97"/>
                    </a:lnTo>
                    <a:lnTo>
                      <a:pt x="566" y="105"/>
                    </a:lnTo>
                    <a:lnTo>
                      <a:pt x="566" y="109"/>
                    </a:lnTo>
                    <a:lnTo>
                      <a:pt x="563" y="110"/>
                    </a:lnTo>
                    <a:lnTo>
                      <a:pt x="561" y="127"/>
                    </a:lnTo>
                    <a:lnTo>
                      <a:pt x="561" y="129"/>
                    </a:lnTo>
                    <a:lnTo>
                      <a:pt x="559" y="158"/>
                    </a:lnTo>
                    <a:lnTo>
                      <a:pt x="556" y="193"/>
                    </a:lnTo>
                    <a:lnTo>
                      <a:pt x="556" y="205"/>
                    </a:lnTo>
                    <a:lnTo>
                      <a:pt x="551" y="251"/>
                    </a:lnTo>
                    <a:lnTo>
                      <a:pt x="551" y="254"/>
                    </a:lnTo>
                    <a:lnTo>
                      <a:pt x="551" y="254"/>
                    </a:lnTo>
                    <a:lnTo>
                      <a:pt x="551" y="254"/>
                    </a:lnTo>
                    <a:lnTo>
                      <a:pt x="551" y="254"/>
                    </a:lnTo>
                    <a:lnTo>
                      <a:pt x="551" y="256"/>
                    </a:lnTo>
                    <a:lnTo>
                      <a:pt x="551" y="258"/>
                    </a:lnTo>
                    <a:lnTo>
                      <a:pt x="551" y="259"/>
                    </a:lnTo>
                    <a:lnTo>
                      <a:pt x="551" y="259"/>
                    </a:lnTo>
                    <a:lnTo>
                      <a:pt x="551" y="259"/>
                    </a:lnTo>
                    <a:lnTo>
                      <a:pt x="549" y="280"/>
                    </a:lnTo>
                    <a:lnTo>
                      <a:pt x="549" y="287"/>
                    </a:lnTo>
                    <a:lnTo>
                      <a:pt x="549" y="292"/>
                    </a:lnTo>
                    <a:lnTo>
                      <a:pt x="547" y="298"/>
                    </a:lnTo>
                    <a:lnTo>
                      <a:pt x="547" y="303"/>
                    </a:lnTo>
                    <a:lnTo>
                      <a:pt x="547" y="312"/>
                    </a:lnTo>
                    <a:lnTo>
                      <a:pt x="547" y="317"/>
                    </a:lnTo>
                    <a:lnTo>
                      <a:pt x="546" y="336"/>
                    </a:lnTo>
                    <a:lnTo>
                      <a:pt x="546" y="336"/>
                    </a:lnTo>
                    <a:lnTo>
                      <a:pt x="546" y="336"/>
                    </a:lnTo>
                    <a:lnTo>
                      <a:pt x="546" y="336"/>
                    </a:lnTo>
                    <a:lnTo>
                      <a:pt x="544" y="342"/>
                    </a:lnTo>
                    <a:lnTo>
                      <a:pt x="544" y="342"/>
                    </a:lnTo>
                    <a:lnTo>
                      <a:pt x="544" y="342"/>
                    </a:lnTo>
                    <a:lnTo>
                      <a:pt x="544" y="342"/>
                    </a:lnTo>
                    <a:lnTo>
                      <a:pt x="544" y="342"/>
                    </a:lnTo>
                    <a:lnTo>
                      <a:pt x="544" y="344"/>
                    </a:lnTo>
                    <a:lnTo>
                      <a:pt x="544" y="344"/>
                    </a:lnTo>
                    <a:lnTo>
                      <a:pt x="544" y="344"/>
                    </a:lnTo>
                    <a:lnTo>
                      <a:pt x="544" y="344"/>
                    </a:lnTo>
                    <a:lnTo>
                      <a:pt x="544" y="344"/>
                    </a:lnTo>
                    <a:lnTo>
                      <a:pt x="544" y="344"/>
                    </a:lnTo>
                    <a:lnTo>
                      <a:pt x="544" y="344"/>
                    </a:lnTo>
                    <a:lnTo>
                      <a:pt x="544" y="353"/>
                    </a:lnTo>
                    <a:lnTo>
                      <a:pt x="544" y="353"/>
                    </a:lnTo>
                    <a:lnTo>
                      <a:pt x="544" y="353"/>
                    </a:lnTo>
                    <a:lnTo>
                      <a:pt x="544" y="354"/>
                    </a:lnTo>
                    <a:lnTo>
                      <a:pt x="544" y="358"/>
                    </a:lnTo>
                    <a:lnTo>
                      <a:pt x="542" y="376"/>
                    </a:lnTo>
                    <a:lnTo>
                      <a:pt x="542" y="378"/>
                    </a:lnTo>
                    <a:lnTo>
                      <a:pt x="542" y="380"/>
                    </a:lnTo>
                    <a:lnTo>
                      <a:pt x="542" y="381"/>
                    </a:lnTo>
                    <a:lnTo>
                      <a:pt x="542" y="381"/>
                    </a:lnTo>
                    <a:lnTo>
                      <a:pt x="542" y="381"/>
                    </a:lnTo>
                    <a:lnTo>
                      <a:pt x="542" y="381"/>
                    </a:lnTo>
                    <a:lnTo>
                      <a:pt x="542" y="383"/>
                    </a:lnTo>
                    <a:lnTo>
                      <a:pt x="542" y="383"/>
                    </a:lnTo>
                    <a:lnTo>
                      <a:pt x="542" y="385"/>
                    </a:lnTo>
                    <a:lnTo>
                      <a:pt x="542" y="386"/>
                    </a:lnTo>
                    <a:lnTo>
                      <a:pt x="541" y="390"/>
                    </a:lnTo>
                    <a:lnTo>
                      <a:pt x="541" y="393"/>
                    </a:lnTo>
                    <a:lnTo>
                      <a:pt x="541" y="397"/>
                    </a:lnTo>
                    <a:lnTo>
                      <a:pt x="541" y="398"/>
                    </a:lnTo>
                    <a:lnTo>
                      <a:pt x="541" y="403"/>
                    </a:lnTo>
                    <a:lnTo>
                      <a:pt x="539" y="407"/>
                    </a:lnTo>
                    <a:lnTo>
                      <a:pt x="539" y="415"/>
                    </a:lnTo>
                    <a:lnTo>
                      <a:pt x="539" y="420"/>
                    </a:lnTo>
                    <a:lnTo>
                      <a:pt x="539" y="424"/>
                    </a:lnTo>
                    <a:lnTo>
                      <a:pt x="537" y="425"/>
                    </a:lnTo>
                    <a:lnTo>
                      <a:pt x="537" y="425"/>
                    </a:lnTo>
                    <a:lnTo>
                      <a:pt x="537" y="427"/>
                    </a:lnTo>
                    <a:lnTo>
                      <a:pt x="537" y="427"/>
                    </a:lnTo>
                    <a:lnTo>
                      <a:pt x="537" y="434"/>
                    </a:lnTo>
                    <a:lnTo>
                      <a:pt x="536" y="454"/>
                    </a:lnTo>
                    <a:lnTo>
                      <a:pt x="536" y="454"/>
                    </a:lnTo>
                    <a:lnTo>
                      <a:pt x="536" y="461"/>
                    </a:lnTo>
                    <a:lnTo>
                      <a:pt x="534" y="463"/>
                    </a:lnTo>
                    <a:lnTo>
                      <a:pt x="534" y="473"/>
                    </a:lnTo>
                    <a:lnTo>
                      <a:pt x="532" y="493"/>
                    </a:lnTo>
                    <a:lnTo>
                      <a:pt x="532" y="493"/>
                    </a:lnTo>
                    <a:lnTo>
                      <a:pt x="532" y="497"/>
                    </a:lnTo>
                    <a:lnTo>
                      <a:pt x="532" y="498"/>
                    </a:lnTo>
                    <a:lnTo>
                      <a:pt x="530" y="502"/>
                    </a:lnTo>
                    <a:lnTo>
                      <a:pt x="530" y="502"/>
                    </a:lnTo>
                    <a:lnTo>
                      <a:pt x="530" y="508"/>
                    </a:lnTo>
                    <a:lnTo>
                      <a:pt x="530" y="512"/>
                    </a:lnTo>
                    <a:lnTo>
                      <a:pt x="530" y="512"/>
                    </a:lnTo>
                    <a:lnTo>
                      <a:pt x="530" y="514"/>
                    </a:lnTo>
                    <a:lnTo>
                      <a:pt x="530" y="514"/>
                    </a:lnTo>
                    <a:lnTo>
                      <a:pt x="530" y="515"/>
                    </a:lnTo>
                    <a:lnTo>
                      <a:pt x="530" y="517"/>
                    </a:lnTo>
                    <a:lnTo>
                      <a:pt x="530" y="517"/>
                    </a:lnTo>
                    <a:lnTo>
                      <a:pt x="530" y="522"/>
                    </a:lnTo>
                    <a:lnTo>
                      <a:pt x="529" y="522"/>
                    </a:lnTo>
                    <a:lnTo>
                      <a:pt x="529" y="522"/>
                    </a:lnTo>
                    <a:lnTo>
                      <a:pt x="529" y="529"/>
                    </a:lnTo>
                    <a:lnTo>
                      <a:pt x="529" y="530"/>
                    </a:lnTo>
                    <a:lnTo>
                      <a:pt x="529" y="532"/>
                    </a:lnTo>
                    <a:lnTo>
                      <a:pt x="529" y="532"/>
                    </a:lnTo>
                    <a:lnTo>
                      <a:pt x="529" y="537"/>
                    </a:lnTo>
                    <a:lnTo>
                      <a:pt x="529" y="539"/>
                    </a:lnTo>
                    <a:lnTo>
                      <a:pt x="529" y="542"/>
                    </a:lnTo>
                    <a:lnTo>
                      <a:pt x="529" y="542"/>
                    </a:lnTo>
                    <a:lnTo>
                      <a:pt x="529" y="544"/>
                    </a:lnTo>
                    <a:lnTo>
                      <a:pt x="527" y="551"/>
                    </a:lnTo>
                    <a:lnTo>
                      <a:pt x="524" y="593"/>
                    </a:lnTo>
                    <a:lnTo>
                      <a:pt x="524" y="595"/>
                    </a:lnTo>
                    <a:lnTo>
                      <a:pt x="524" y="598"/>
                    </a:lnTo>
                    <a:lnTo>
                      <a:pt x="524" y="608"/>
                    </a:lnTo>
                    <a:lnTo>
                      <a:pt x="522" y="608"/>
                    </a:lnTo>
                    <a:lnTo>
                      <a:pt x="520" y="608"/>
                    </a:lnTo>
                    <a:lnTo>
                      <a:pt x="510" y="607"/>
                    </a:lnTo>
                    <a:lnTo>
                      <a:pt x="505" y="607"/>
                    </a:lnTo>
                    <a:lnTo>
                      <a:pt x="505" y="607"/>
                    </a:lnTo>
                    <a:lnTo>
                      <a:pt x="505" y="607"/>
                    </a:lnTo>
                    <a:lnTo>
                      <a:pt x="505" y="607"/>
                    </a:lnTo>
                    <a:lnTo>
                      <a:pt x="500" y="607"/>
                    </a:lnTo>
                    <a:lnTo>
                      <a:pt x="466" y="603"/>
                    </a:lnTo>
                    <a:lnTo>
                      <a:pt x="444" y="602"/>
                    </a:lnTo>
                    <a:lnTo>
                      <a:pt x="441" y="602"/>
                    </a:lnTo>
                    <a:lnTo>
                      <a:pt x="397" y="598"/>
                    </a:lnTo>
                    <a:lnTo>
                      <a:pt x="397" y="598"/>
                    </a:lnTo>
                    <a:lnTo>
                      <a:pt x="388" y="597"/>
                    </a:lnTo>
                    <a:lnTo>
                      <a:pt x="388" y="597"/>
                    </a:lnTo>
                    <a:lnTo>
                      <a:pt x="370" y="595"/>
                    </a:lnTo>
                    <a:lnTo>
                      <a:pt x="364" y="595"/>
                    </a:lnTo>
                    <a:lnTo>
                      <a:pt x="351" y="593"/>
                    </a:lnTo>
                    <a:lnTo>
                      <a:pt x="349" y="593"/>
                    </a:lnTo>
                    <a:lnTo>
                      <a:pt x="346" y="593"/>
                    </a:lnTo>
                    <a:lnTo>
                      <a:pt x="346" y="593"/>
                    </a:lnTo>
                    <a:lnTo>
                      <a:pt x="346" y="593"/>
                    </a:lnTo>
                    <a:lnTo>
                      <a:pt x="344" y="593"/>
                    </a:lnTo>
                    <a:lnTo>
                      <a:pt x="344" y="593"/>
                    </a:lnTo>
                    <a:lnTo>
                      <a:pt x="344" y="593"/>
                    </a:lnTo>
                    <a:lnTo>
                      <a:pt x="324" y="591"/>
                    </a:lnTo>
                    <a:lnTo>
                      <a:pt x="320" y="591"/>
                    </a:lnTo>
                    <a:lnTo>
                      <a:pt x="320" y="591"/>
                    </a:lnTo>
                    <a:lnTo>
                      <a:pt x="320" y="591"/>
                    </a:lnTo>
                    <a:lnTo>
                      <a:pt x="281" y="586"/>
                    </a:lnTo>
                    <a:lnTo>
                      <a:pt x="280" y="586"/>
                    </a:lnTo>
                    <a:lnTo>
                      <a:pt x="271" y="585"/>
                    </a:lnTo>
                    <a:lnTo>
                      <a:pt x="263" y="585"/>
                    </a:lnTo>
                    <a:lnTo>
                      <a:pt x="256" y="585"/>
                    </a:lnTo>
                    <a:lnTo>
                      <a:pt x="254" y="583"/>
                    </a:lnTo>
                    <a:lnTo>
                      <a:pt x="253" y="583"/>
                    </a:lnTo>
                    <a:lnTo>
                      <a:pt x="244" y="583"/>
                    </a:lnTo>
                    <a:lnTo>
                      <a:pt x="239" y="581"/>
                    </a:lnTo>
                    <a:lnTo>
                      <a:pt x="237" y="581"/>
                    </a:lnTo>
                    <a:lnTo>
                      <a:pt x="236" y="581"/>
                    </a:lnTo>
                    <a:lnTo>
                      <a:pt x="222" y="580"/>
                    </a:lnTo>
                    <a:lnTo>
                      <a:pt x="222" y="580"/>
                    </a:lnTo>
                    <a:lnTo>
                      <a:pt x="220" y="580"/>
                    </a:lnTo>
                    <a:lnTo>
                      <a:pt x="220" y="580"/>
                    </a:lnTo>
                    <a:lnTo>
                      <a:pt x="219" y="580"/>
                    </a:lnTo>
                    <a:lnTo>
                      <a:pt x="219" y="580"/>
                    </a:lnTo>
                    <a:lnTo>
                      <a:pt x="217" y="585"/>
                    </a:lnTo>
                    <a:lnTo>
                      <a:pt x="217" y="586"/>
                    </a:lnTo>
                    <a:lnTo>
                      <a:pt x="215" y="595"/>
                    </a:lnTo>
                    <a:lnTo>
                      <a:pt x="215" y="597"/>
                    </a:lnTo>
                    <a:lnTo>
                      <a:pt x="215" y="597"/>
                    </a:lnTo>
                    <a:lnTo>
                      <a:pt x="217" y="597"/>
                    </a:lnTo>
                    <a:lnTo>
                      <a:pt x="217" y="597"/>
                    </a:lnTo>
                    <a:lnTo>
                      <a:pt x="217" y="597"/>
                    </a:lnTo>
                    <a:lnTo>
                      <a:pt x="220" y="602"/>
                    </a:lnTo>
                    <a:lnTo>
                      <a:pt x="220" y="602"/>
                    </a:lnTo>
                    <a:lnTo>
                      <a:pt x="222" y="602"/>
                    </a:lnTo>
                    <a:lnTo>
                      <a:pt x="222" y="602"/>
                    </a:lnTo>
                    <a:lnTo>
                      <a:pt x="222" y="603"/>
                    </a:lnTo>
                    <a:lnTo>
                      <a:pt x="222" y="603"/>
                    </a:lnTo>
                    <a:lnTo>
                      <a:pt x="222" y="603"/>
                    </a:lnTo>
                    <a:lnTo>
                      <a:pt x="222" y="603"/>
                    </a:lnTo>
                    <a:lnTo>
                      <a:pt x="222" y="603"/>
                    </a:lnTo>
                    <a:lnTo>
                      <a:pt x="222" y="603"/>
                    </a:lnTo>
                    <a:lnTo>
                      <a:pt x="222" y="603"/>
                    </a:lnTo>
                    <a:lnTo>
                      <a:pt x="222" y="603"/>
                    </a:lnTo>
                    <a:lnTo>
                      <a:pt x="222" y="603"/>
                    </a:lnTo>
                    <a:lnTo>
                      <a:pt x="222" y="603"/>
                    </a:lnTo>
                    <a:lnTo>
                      <a:pt x="224" y="603"/>
                    </a:lnTo>
                    <a:lnTo>
                      <a:pt x="224" y="603"/>
                    </a:lnTo>
                    <a:lnTo>
                      <a:pt x="224" y="603"/>
                    </a:lnTo>
                    <a:lnTo>
                      <a:pt x="222" y="605"/>
                    </a:lnTo>
                    <a:lnTo>
                      <a:pt x="222" y="605"/>
                    </a:lnTo>
                    <a:lnTo>
                      <a:pt x="222" y="605"/>
                    </a:lnTo>
                    <a:lnTo>
                      <a:pt x="204" y="603"/>
                    </a:lnTo>
                    <a:lnTo>
                      <a:pt x="204" y="603"/>
                    </a:lnTo>
                    <a:lnTo>
                      <a:pt x="183" y="600"/>
                    </a:lnTo>
                    <a:lnTo>
                      <a:pt x="183" y="600"/>
                    </a:lnTo>
                    <a:lnTo>
                      <a:pt x="181" y="600"/>
                    </a:lnTo>
                    <a:lnTo>
                      <a:pt x="181" y="600"/>
                    </a:lnTo>
                    <a:lnTo>
                      <a:pt x="156" y="597"/>
                    </a:lnTo>
                    <a:lnTo>
                      <a:pt x="146" y="597"/>
                    </a:lnTo>
                    <a:lnTo>
                      <a:pt x="146" y="597"/>
                    </a:lnTo>
                    <a:lnTo>
                      <a:pt x="78" y="588"/>
                    </a:lnTo>
                    <a:lnTo>
                      <a:pt x="75" y="619"/>
                    </a:lnTo>
                    <a:lnTo>
                      <a:pt x="75" y="619"/>
                    </a:lnTo>
                    <a:lnTo>
                      <a:pt x="71" y="637"/>
                    </a:lnTo>
                    <a:lnTo>
                      <a:pt x="17" y="629"/>
                    </a:lnTo>
                    <a:lnTo>
                      <a:pt x="15" y="629"/>
                    </a:lnTo>
                    <a:lnTo>
                      <a:pt x="0" y="627"/>
                    </a:lnTo>
                    <a:lnTo>
                      <a:pt x="2" y="608"/>
                    </a:lnTo>
                    <a:lnTo>
                      <a:pt x="2" y="608"/>
                    </a:lnTo>
                    <a:lnTo>
                      <a:pt x="7" y="576"/>
                    </a:lnTo>
                    <a:lnTo>
                      <a:pt x="7" y="575"/>
                    </a:lnTo>
                    <a:lnTo>
                      <a:pt x="7" y="569"/>
                    </a:lnTo>
                    <a:lnTo>
                      <a:pt x="7" y="568"/>
                    </a:lnTo>
                    <a:lnTo>
                      <a:pt x="10" y="552"/>
                    </a:lnTo>
                    <a:lnTo>
                      <a:pt x="10" y="551"/>
                    </a:lnTo>
                    <a:lnTo>
                      <a:pt x="10" y="544"/>
                    </a:lnTo>
                    <a:lnTo>
                      <a:pt x="10" y="544"/>
                    </a:lnTo>
                    <a:lnTo>
                      <a:pt x="15" y="507"/>
                    </a:lnTo>
                    <a:lnTo>
                      <a:pt x="21" y="480"/>
                    </a:lnTo>
                    <a:lnTo>
                      <a:pt x="21" y="478"/>
                    </a:lnTo>
                    <a:lnTo>
                      <a:pt x="21" y="478"/>
                    </a:lnTo>
                    <a:lnTo>
                      <a:pt x="21" y="478"/>
                    </a:lnTo>
                    <a:lnTo>
                      <a:pt x="22" y="468"/>
                    </a:lnTo>
                    <a:lnTo>
                      <a:pt x="22" y="468"/>
                    </a:lnTo>
                    <a:lnTo>
                      <a:pt x="26" y="436"/>
                    </a:lnTo>
                    <a:lnTo>
                      <a:pt x="26" y="436"/>
                    </a:lnTo>
                    <a:lnTo>
                      <a:pt x="27" y="434"/>
                    </a:lnTo>
                    <a:lnTo>
                      <a:pt x="27" y="434"/>
                    </a:lnTo>
                    <a:lnTo>
                      <a:pt x="27" y="429"/>
                    </a:lnTo>
                    <a:lnTo>
                      <a:pt x="27" y="429"/>
                    </a:lnTo>
                    <a:lnTo>
                      <a:pt x="29" y="420"/>
                    </a:lnTo>
                    <a:lnTo>
                      <a:pt x="31" y="403"/>
                    </a:lnTo>
                    <a:lnTo>
                      <a:pt x="31" y="403"/>
                    </a:lnTo>
                    <a:lnTo>
                      <a:pt x="31" y="403"/>
                    </a:lnTo>
                    <a:lnTo>
                      <a:pt x="31" y="403"/>
                    </a:lnTo>
                    <a:lnTo>
                      <a:pt x="38" y="358"/>
                    </a:lnTo>
                    <a:lnTo>
                      <a:pt x="48" y="276"/>
                    </a:lnTo>
                    <a:lnTo>
                      <a:pt x="48" y="276"/>
                    </a:lnTo>
                    <a:lnTo>
                      <a:pt x="49" y="270"/>
                    </a:lnTo>
                    <a:lnTo>
                      <a:pt x="54" y="227"/>
                    </a:lnTo>
                    <a:lnTo>
                      <a:pt x="58" y="204"/>
                    </a:lnTo>
                    <a:lnTo>
                      <a:pt x="65" y="163"/>
                    </a:lnTo>
                    <a:lnTo>
                      <a:pt x="65" y="163"/>
                    </a:lnTo>
                    <a:lnTo>
                      <a:pt x="65" y="154"/>
                    </a:lnTo>
                    <a:lnTo>
                      <a:pt x="65" y="154"/>
                    </a:lnTo>
                    <a:lnTo>
                      <a:pt x="70" y="126"/>
                    </a:lnTo>
                    <a:lnTo>
                      <a:pt x="70" y="124"/>
                    </a:lnTo>
                    <a:lnTo>
                      <a:pt x="70" y="121"/>
                    </a:lnTo>
                    <a:lnTo>
                      <a:pt x="70" y="121"/>
                    </a:lnTo>
                    <a:lnTo>
                      <a:pt x="71" y="112"/>
                    </a:lnTo>
                    <a:lnTo>
                      <a:pt x="85" y="15"/>
                    </a:lnTo>
                    <a:lnTo>
                      <a:pt x="85" y="15"/>
                    </a:lnTo>
                    <a:lnTo>
                      <a:pt x="87" y="4"/>
                    </a:lnTo>
                    <a:lnTo>
                      <a:pt x="87" y="4"/>
                    </a:lnTo>
                    <a:lnTo>
                      <a:pt x="87" y="0"/>
                    </a:lnTo>
                    <a:lnTo>
                      <a:pt x="93" y="2"/>
                    </a:lnTo>
                    <a:lnTo>
                      <a:pt x="93" y="2"/>
                    </a:lnTo>
                    <a:lnTo>
                      <a:pt x="121" y="5"/>
                    </a:lnTo>
                    <a:lnTo>
                      <a:pt x="121" y="5"/>
                    </a:lnTo>
                    <a:lnTo>
                      <a:pt x="139" y="9"/>
                    </a:lnTo>
                    <a:lnTo>
                      <a:pt x="144" y="9"/>
                    </a:lnTo>
                    <a:lnTo>
                      <a:pt x="144" y="9"/>
                    </a:lnTo>
                    <a:lnTo>
                      <a:pt x="148" y="9"/>
                    </a:lnTo>
                    <a:lnTo>
                      <a:pt x="148" y="9"/>
                    </a:lnTo>
                    <a:lnTo>
                      <a:pt x="212" y="17"/>
                    </a:lnTo>
                    <a:lnTo>
                      <a:pt x="215" y="17"/>
                    </a:lnTo>
                    <a:lnTo>
                      <a:pt x="215" y="17"/>
                    </a:lnTo>
                    <a:lnTo>
                      <a:pt x="249" y="22"/>
                    </a:lnTo>
                    <a:lnTo>
                      <a:pt x="259" y="24"/>
                    </a:lnTo>
                    <a:lnTo>
                      <a:pt x="276" y="26"/>
                    </a:lnTo>
                    <a:lnTo>
                      <a:pt x="276" y="26"/>
                    </a:lnTo>
                    <a:lnTo>
                      <a:pt x="280" y="26"/>
                    </a:lnTo>
                    <a:lnTo>
                      <a:pt x="280" y="26"/>
                    </a:lnTo>
                    <a:lnTo>
                      <a:pt x="280" y="26"/>
                    </a:lnTo>
                    <a:lnTo>
                      <a:pt x="280" y="26"/>
                    </a:lnTo>
                    <a:lnTo>
                      <a:pt x="292" y="27"/>
                    </a:lnTo>
                    <a:lnTo>
                      <a:pt x="310" y="29"/>
                    </a:lnTo>
                    <a:lnTo>
                      <a:pt x="310" y="29"/>
                    </a:lnTo>
                    <a:lnTo>
                      <a:pt x="329" y="31"/>
                    </a:lnTo>
                    <a:lnTo>
                      <a:pt x="331" y="31"/>
                    </a:lnTo>
                    <a:lnTo>
                      <a:pt x="331" y="31"/>
                    </a:lnTo>
                    <a:lnTo>
                      <a:pt x="353" y="34"/>
                    </a:lnTo>
                    <a:lnTo>
                      <a:pt x="353" y="34"/>
                    </a:lnTo>
                    <a:lnTo>
                      <a:pt x="356" y="34"/>
                    </a:lnTo>
                    <a:lnTo>
                      <a:pt x="359" y="34"/>
                    </a:lnTo>
                    <a:lnTo>
                      <a:pt x="366" y="34"/>
                    </a:lnTo>
                    <a:lnTo>
                      <a:pt x="368" y="36"/>
                    </a:lnTo>
                    <a:lnTo>
                      <a:pt x="370" y="36"/>
                    </a:lnTo>
                    <a:lnTo>
                      <a:pt x="373" y="36"/>
                    </a:lnTo>
                    <a:lnTo>
                      <a:pt x="375" y="36"/>
                    </a:lnTo>
                    <a:lnTo>
                      <a:pt x="375" y="36"/>
                    </a:lnTo>
                    <a:lnTo>
                      <a:pt x="376" y="36"/>
                    </a:lnTo>
                    <a:lnTo>
                      <a:pt x="392" y="38"/>
                    </a:lnTo>
                    <a:lnTo>
                      <a:pt x="397" y="38"/>
                    </a:lnTo>
                    <a:lnTo>
                      <a:pt x="400" y="38"/>
                    </a:lnTo>
                    <a:lnTo>
                      <a:pt x="410" y="39"/>
                    </a:lnTo>
                    <a:lnTo>
                      <a:pt x="431" y="41"/>
                    </a:lnTo>
                    <a:lnTo>
                      <a:pt x="431" y="41"/>
                    </a:lnTo>
                    <a:lnTo>
                      <a:pt x="490" y="46"/>
                    </a:lnTo>
                    <a:lnTo>
                      <a:pt x="512" y="48"/>
                    </a:lnTo>
                    <a:lnTo>
                      <a:pt x="512" y="48"/>
                    </a:lnTo>
                    <a:lnTo>
                      <a:pt x="563" y="51"/>
                    </a:lnTo>
                    <a:lnTo>
                      <a:pt x="569" y="53"/>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Freeform 333"/>
              <p:cNvSpPr>
                <a:spLocks noEditPoints="1"/>
              </p:cNvSpPr>
              <p:nvPr/>
            </p:nvSpPr>
            <p:spPr bwMode="auto">
              <a:xfrm>
                <a:off x="8139113" y="1549400"/>
                <a:ext cx="966788" cy="811213"/>
              </a:xfrm>
              <a:custGeom>
                <a:avLst/>
                <a:gdLst>
                  <a:gd name="T0" fmla="*/ 451 w 609"/>
                  <a:gd name="T1" fmla="*/ 506 h 511"/>
                  <a:gd name="T2" fmla="*/ 448 w 609"/>
                  <a:gd name="T3" fmla="*/ 503 h 511"/>
                  <a:gd name="T4" fmla="*/ 456 w 609"/>
                  <a:gd name="T5" fmla="*/ 491 h 511"/>
                  <a:gd name="T6" fmla="*/ 473 w 609"/>
                  <a:gd name="T7" fmla="*/ 459 h 511"/>
                  <a:gd name="T8" fmla="*/ 587 w 609"/>
                  <a:gd name="T9" fmla="*/ 405 h 511"/>
                  <a:gd name="T10" fmla="*/ 593 w 609"/>
                  <a:gd name="T11" fmla="*/ 384 h 511"/>
                  <a:gd name="T12" fmla="*/ 393 w 609"/>
                  <a:gd name="T13" fmla="*/ 1 h 511"/>
                  <a:gd name="T14" fmla="*/ 410 w 609"/>
                  <a:gd name="T15" fmla="*/ 54 h 511"/>
                  <a:gd name="T16" fmla="*/ 412 w 609"/>
                  <a:gd name="T17" fmla="*/ 103 h 511"/>
                  <a:gd name="T18" fmla="*/ 426 w 609"/>
                  <a:gd name="T19" fmla="*/ 135 h 511"/>
                  <a:gd name="T20" fmla="*/ 432 w 609"/>
                  <a:gd name="T21" fmla="*/ 151 h 511"/>
                  <a:gd name="T22" fmla="*/ 454 w 609"/>
                  <a:gd name="T23" fmla="*/ 225 h 511"/>
                  <a:gd name="T24" fmla="*/ 466 w 609"/>
                  <a:gd name="T25" fmla="*/ 352 h 511"/>
                  <a:gd name="T26" fmla="*/ 476 w 609"/>
                  <a:gd name="T27" fmla="*/ 403 h 511"/>
                  <a:gd name="T28" fmla="*/ 476 w 609"/>
                  <a:gd name="T29" fmla="*/ 442 h 511"/>
                  <a:gd name="T30" fmla="*/ 471 w 609"/>
                  <a:gd name="T31" fmla="*/ 462 h 511"/>
                  <a:gd name="T32" fmla="*/ 475 w 609"/>
                  <a:gd name="T33" fmla="*/ 471 h 511"/>
                  <a:gd name="T34" fmla="*/ 482 w 609"/>
                  <a:gd name="T35" fmla="*/ 455 h 511"/>
                  <a:gd name="T36" fmla="*/ 493 w 609"/>
                  <a:gd name="T37" fmla="*/ 449 h 511"/>
                  <a:gd name="T38" fmla="*/ 507 w 609"/>
                  <a:gd name="T39" fmla="*/ 447 h 511"/>
                  <a:gd name="T40" fmla="*/ 536 w 609"/>
                  <a:gd name="T41" fmla="*/ 435 h 511"/>
                  <a:gd name="T42" fmla="*/ 558 w 609"/>
                  <a:gd name="T43" fmla="*/ 423 h 511"/>
                  <a:gd name="T44" fmla="*/ 575 w 609"/>
                  <a:gd name="T45" fmla="*/ 403 h 511"/>
                  <a:gd name="T46" fmla="*/ 571 w 609"/>
                  <a:gd name="T47" fmla="*/ 410 h 511"/>
                  <a:gd name="T48" fmla="*/ 585 w 609"/>
                  <a:gd name="T49" fmla="*/ 413 h 511"/>
                  <a:gd name="T50" fmla="*/ 595 w 609"/>
                  <a:gd name="T51" fmla="*/ 413 h 511"/>
                  <a:gd name="T52" fmla="*/ 607 w 609"/>
                  <a:gd name="T53" fmla="*/ 405 h 511"/>
                  <a:gd name="T54" fmla="*/ 551 w 609"/>
                  <a:gd name="T55" fmla="*/ 454 h 511"/>
                  <a:gd name="T56" fmla="*/ 517 w 609"/>
                  <a:gd name="T57" fmla="*/ 479 h 511"/>
                  <a:gd name="T58" fmla="*/ 490 w 609"/>
                  <a:gd name="T59" fmla="*/ 491 h 511"/>
                  <a:gd name="T60" fmla="*/ 468 w 609"/>
                  <a:gd name="T61" fmla="*/ 498 h 511"/>
                  <a:gd name="T62" fmla="*/ 459 w 609"/>
                  <a:gd name="T63" fmla="*/ 489 h 511"/>
                  <a:gd name="T64" fmla="*/ 459 w 609"/>
                  <a:gd name="T65" fmla="*/ 464 h 511"/>
                  <a:gd name="T66" fmla="*/ 434 w 609"/>
                  <a:gd name="T67" fmla="*/ 440 h 511"/>
                  <a:gd name="T68" fmla="*/ 376 w 609"/>
                  <a:gd name="T69" fmla="*/ 418 h 511"/>
                  <a:gd name="T70" fmla="*/ 353 w 609"/>
                  <a:gd name="T71" fmla="*/ 381 h 511"/>
                  <a:gd name="T72" fmla="*/ 319 w 609"/>
                  <a:gd name="T73" fmla="*/ 366 h 511"/>
                  <a:gd name="T74" fmla="*/ 212 w 609"/>
                  <a:gd name="T75" fmla="*/ 388 h 511"/>
                  <a:gd name="T76" fmla="*/ 121 w 609"/>
                  <a:gd name="T77" fmla="*/ 406 h 511"/>
                  <a:gd name="T78" fmla="*/ 4 w 609"/>
                  <a:gd name="T79" fmla="*/ 413 h 511"/>
                  <a:gd name="T80" fmla="*/ 17 w 609"/>
                  <a:gd name="T81" fmla="*/ 381 h 511"/>
                  <a:gd name="T82" fmla="*/ 31 w 609"/>
                  <a:gd name="T83" fmla="*/ 364 h 511"/>
                  <a:gd name="T84" fmla="*/ 43 w 609"/>
                  <a:gd name="T85" fmla="*/ 347 h 511"/>
                  <a:gd name="T86" fmla="*/ 56 w 609"/>
                  <a:gd name="T87" fmla="*/ 327 h 511"/>
                  <a:gd name="T88" fmla="*/ 48 w 609"/>
                  <a:gd name="T89" fmla="*/ 310 h 511"/>
                  <a:gd name="T90" fmla="*/ 33 w 609"/>
                  <a:gd name="T91" fmla="*/ 281 h 511"/>
                  <a:gd name="T92" fmla="*/ 61 w 609"/>
                  <a:gd name="T93" fmla="*/ 262 h 511"/>
                  <a:gd name="T94" fmla="*/ 107 w 609"/>
                  <a:gd name="T95" fmla="*/ 252 h 511"/>
                  <a:gd name="T96" fmla="*/ 127 w 609"/>
                  <a:gd name="T97" fmla="*/ 252 h 511"/>
                  <a:gd name="T98" fmla="*/ 149 w 609"/>
                  <a:gd name="T99" fmla="*/ 256 h 511"/>
                  <a:gd name="T100" fmla="*/ 170 w 609"/>
                  <a:gd name="T101" fmla="*/ 249 h 511"/>
                  <a:gd name="T102" fmla="*/ 188 w 609"/>
                  <a:gd name="T103" fmla="*/ 244 h 511"/>
                  <a:gd name="T104" fmla="*/ 202 w 609"/>
                  <a:gd name="T105" fmla="*/ 228 h 511"/>
                  <a:gd name="T106" fmla="*/ 219 w 609"/>
                  <a:gd name="T107" fmla="*/ 212 h 511"/>
                  <a:gd name="T108" fmla="*/ 229 w 609"/>
                  <a:gd name="T109" fmla="*/ 195 h 511"/>
                  <a:gd name="T110" fmla="*/ 219 w 609"/>
                  <a:gd name="T111" fmla="*/ 171 h 511"/>
                  <a:gd name="T112" fmla="*/ 226 w 609"/>
                  <a:gd name="T113" fmla="*/ 161 h 511"/>
                  <a:gd name="T114" fmla="*/ 212 w 609"/>
                  <a:gd name="T115" fmla="*/ 154 h 511"/>
                  <a:gd name="T116" fmla="*/ 209 w 609"/>
                  <a:gd name="T117" fmla="*/ 135 h 511"/>
                  <a:gd name="T118" fmla="*/ 231 w 609"/>
                  <a:gd name="T119" fmla="*/ 112 h 511"/>
                  <a:gd name="T120" fmla="*/ 263 w 609"/>
                  <a:gd name="T121" fmla="*/ 51 h 511"/>
                  <a:gd name="T122" fmla="*/ 292 w 609"/>
                  <a:gd name="T123" fmla="*/ 2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9" h="511">
                    <a:moveTo>
                      <a:pt x="456" y="491"/>
                    </a:moveTo>
                    <a:lnTo>
                      <a:pt x="458" y="494"/>
                    </a:lnTo>
                    <a:lnTo>
                      <a:pt x="459" y="496"/>
                    </a:lnTo>
                    <a:lnTo>
                      <a:pt x="458" y="498"/>
                    </a:lnTo>
                    <a:lnTo>
                      <a:pt x="458" y="501"/>
                    </a:lnTo>
                    <a:lnTo>
                      <a:pt x="456" y="503"/>
                    </a:lnTo>
                    <a:lnTo>
                      <a:pt x="454" y="505"/>
                    </a:lnTo>
                    <a:lnTo>
                      <a:pt x="453" y="505"/>
                    </a:lnTo>
                    <a:lnTo>
                      <a:pt x="453" y="506"/>
                    </a:lnTo>
                    <a:lnTo>
                      <a:pt x="451" y="506"/>
                    </a:lnTo>
                    <a:lnTo>
                      <a:pt x="451" y="508"/>
                    </a:lnTo>
                    <a:lnTo>
                      <a:pt x="449" y="508"/>
                    </a:lnTo>
                    <a:lnTo>
                      <a:pt x="449" y="510"/>
                    </a:lnTo>
                    <a:lnTo>
                      <a:pt x="448" y="510"/>
                    </a:lnTo>
                    <a:lnTo>
                      <a:pt x="448" y="511"/>
                    </a:lnTo>
                    <a:lnTo>
                      <a:pt x="446" y="510"/>
                    </a:lnTo>
                    <a:lnTo>
                      <a:pt x="448" y="508"/>
                    </a:lnTo>
                    <a:lnTo>
                      <a:pt x="446" y="506"/>
                    </a:lnTo>
                    <a:lnTo>
                      <a:pt x="448" y="505"/>
                    </a:lnTo>
                    <a:lnTo>
                      <a:pt x="448" y="503"/>
                    </a:lnTo>
                    <a:lnTo>
                      <a:pt x="448" y="499"/>
                    </a:lnTo>
                    <a:lnTo>
                      <a:pt x="448" y="498"/>
                    </a:lnTo>
                    <a:lnTo>
                      <a:pt x="448" y="496"/>
                    </a:lnTo>
                    <a:lnTo>
                      <a:pt x="448" y="494"/>
                    </a:lnTo>
                    <a:lnTo>
                      <a:pt x="448" y="493"/>
                    </a:lnTo>
                    <a:lnTo>
                      <a:pt x="449" y="493"/>
                    </a:lnTo>
                    <a:lnTo>
                      <a:pt x="451" y="493"/>
                    </a:lnTo>
                    <a:lnTo>
                      <a:pt x="453" y="493"/>
                    </a:lnTo>
                    <a:lnTo>
                      <a:pt x="454" y="491"/>
                    </a:lnTo>
                    <a:lnTo>
                      <a:pt x="456" y="491"/>
                    </a:lnTo>
                    <a:close/>
                    <a:moveTo>
                      <a:pt x="458" y="486"/>
                    </a:moveTo>
                    <a:lnTo>
                      <a:pt x="458" y="484"/>
                    </a:lnTo>
                    <a:lnTo>
                      <a:pt x="458" y="486"/>
                    </a:lnTo>
                    <a:close/>
                    <a:moveTo>
                      <a:pt x="473" y="464"/>
                    </a:moveTo>
                    <a:lnTo>
                      <a:pt x="473" y="462"/>
                    </a:lnTo>
                    <a:lnTo>
                      <a:pt x="473" y="464"/>
                    </a:lnTo>
                    <a:close/>
                    <a:moveTo>
                      <a:pt x="473" y="461"/>
                    </a:moveTo>
                    <a:lnTo>
                      <a:pt x="471" y="461"/>
                    </a:lnTo>
                    <a:lnTo>
                      <a:pt x="473" y="461"/>
                    </a:lnTo>
                    <a:lnTo>
                      <a:pt x="473" y="459"/>
                    </a:lnTo>
                    <a:lnTo>
                      <a:pt x="473" y="461"/>
                    </a:lnTo>
                    <a:close/>
                    <a:moveTo>
                      <a:pt x="592" y="406"/>
                    </a:moveTo>
                    <a:lnTo>
                      <a:pt x="592" y="410"/>
                    </a:lnTo>
                    <a:lnTo>
                      <a:pt x="592" y="411"/>
                    </a:lnTo>
                    <a:lnTo>
                      <a:pt x="590" y="411"/>
                    </a:lnTo>
                    <a:lnTo>
                      <a:pt x="590" y="408"/>
                    </a:lnTo>
                    <a:lnTo>
                      <a:pt x="588" y="406"/>
                    </a:lnTo>
                    <a:lnTo>
                      <a:pt x="587" y="408"/>
                    </a:lnTo>
                    <a:lnTo>
                      <a:pt x="587" y="406"/>
                    </a:lnTo>
                    <a:lnTo>
                      <a:pt x="587" y="405"/>
                    </a:lnTo>
                    <a:lnTo>
                      <a:pt x="590" y="405"/>
                    </a:lnTo>
                    <a:lnTo>
                      <a:pt x="592" y="406"/>
                    </a:lnTo>
                    <a:close/>
                    <a:moveTo>
                      <a:pt x="597" y="383"/>
                    </a:moveTo>
                    <a:lnTo>
                      <a:pt x="595" y="384"/>
                    </a:lnTo>
                    <a:lnTo>
                      <a:pt x="593" y="386"/>
                    </a:lnTo>
                    <a:lnTo>
                      <a:pt x="592" y="388"/>
                    </a:lnTo>
                    <a:lnTo>
                      <a:pt x="590" y="388"/>
                    </a:lnTo>
                    <a:lnTo>
                      <a:pt x="590" y="386"/>
                    </a:lnTo>
                    <a:lnTo>
                      <a:pt x="592" y="384"/>
                    </a:lnTo>
                    <a:lnTo>
                      <a:pt x="593" y="384"/>
                    </a:lnTo>
                    <a:lnTo>
                      <a:pt x="595" y="383"/>
                    </a:lnTo>
                    <a:lnTo>
                      <a:pt x="597" y="381"/>
                    </a:lnTo>
                    <a:lnTo>
                      <a:pt x="597" y="383"/>
                    </a:lnTo>
                    <a:close/>
                    <a:moveTo>
                      <a:pt x="329" y="17"/>
                    </a:moveTo>
                    <a:lnTo>
                      <a:pt x="339" y="15"/>
                    </a:lnTo>
                    <a:lnTo>
                      <a:pt x="346" y="12"/>
                    </a:lnTo>
                    <a:lnTo>
                      <a:pt x="358" y="10"/>
                    </a:lnTo>
                    <a:lnTo>
                      <a:pt x="375" y="5"/>
                    </a:lnTo>
                    <a:lnTo>
                      <a:pt x="393" y="0"/>
                    </a:lnTo>
                    <a:lnTo>
                      <a:pt x="393" y="1"/>
                    </a:lnTo>
                    <a:lnTo>
                      <a:pt x="395" y="10"/>
                    </a:lnTo>
                    <a:lnTo>
                      <a:pt x="397" y="20"/>
                    </a:lnTo>
                    <a:lnTo>
                      <a:pt x="400" y="25"/>
                    </a:lnTo>
                    <a:lnTo>
                      <a:pt x="400" y="34"/>
                    </a:lnTo>
                    <a:lnTo>
                      <a:pt x="400" y="44"/>
                    </a:lnTo>
                    <a:lnTo>
                      <a:pt x="404" y="47"/>
                    </a:lnTo>
                    <a:lnTo>
                      <a:pt x="404" y="49"/>
                    </a:lnTo>
                    <a:lnTo>
                      <a:pt x="405" y="49"/>
                    </a:lnTo>
                    <a:lnTo>
                      <a:pt x="407" y="51"/>
                    </a:lnTo>
                    <a:lnTo>
                      <a:pt x="410" y="54"/>
                    </a:lnTo>
                    <a:lnTo>
                      <a:pt x="410" y="57"/>
                    </a:lnTo>
                    <a:lnTo>
                      <a:pt x="412" y="61"/>
                    </a:lnTo>
                    <a:lnTo>
                      <a:pt x="412" y="62"/>
                    </a:lnTo>
                    <a:lnTo>
                      <a:pt x="412" y="68"/>
                    </a:lnTo>
                    <a:lnTo>
                      <a:pt x="415" y="81"/>
                    </a:lnTo>
                    <a:lnTo>
                      <a:pt x="415" y="83"/>
                    </a:lnTo>
                    <a:lnTo>
                      <a:pt x="414" y="86"/>
                    </a:lnTo>
                    <a:lnTo>
                      <a:pt x="412" y="90"/>
                    </a:lnTo>
                    <a:lnTo>
                      <a:pt x="412" y="95"/>
                    </a:lnTo>
                    <a:lnTo>
                      <a:pt x="412" y="103"/>
                    </a:lnTo>
                    <a:lnTo>
                      <a:pt x="412" y="106"/>
                    </a:lnTo>
                    <a:lnTo>
                      <a:pt x="415" y="108"/>
                    </a:lnTo>
                    <a:lnTo>
                      <a:pt x="415" y="110"/>
                    </a:lnTo>
                    <a:lnTo>
                      <a:pt x="417" y="117"/>
                    </a:lnTo>
                    <a:lnTo>
                      <a:pt x="417" y="118"/>
                    </a:lnTo>
                    <a:lnTo>
                      <a:pt x="419" y="122"/>
                    </a:lnTo>
                    <a:lnTo>
                      <a:pt x="422" y="130"/>
                    </a:lnTo>
                    <a:lnTo>
                      <a:pt x="424" y="132"/>
                    </a:lnTo>
                    <a:lnTo>
                      <a:pt x="426" y="134"/>
                    </a:lnTo>
                    <a:lnTo>
                      <a:pt x="426" y="135"/>
                    </a:lnTo>
                    <a:lnTo>
                      <a:pt x="426" y="137"/>
                    </a:lnTo>
                    <a:lnTo>
                      <a:pt x="426" y="140"/>
                    </a:lnTo>
                    <a:lnTo>
                      <a:pt x="426" y="145"/>
                    </a:lnTo>
                    <a:lnTo>
                      <a:pt x="424" y="147"/>
                    </a:lnTo>
                    <a:lnTo>
                      <a:pt x="424" y="151"/>
                    </a:lnTo>
                    <a:lnTo>
                      <a:pt x="426" y="157"/>
                    </a:lnTo>
                    <a:lnTo>
                      <a:pt x="427" y="159"/>
                    </a:lnTo>
                    <a:lnTo>
                      <a:pt x="429" y="154"/>
                    </a:lnTo>
                    <a:lnTo>
                      <a:pt x="429" y="152"/>
                    </a:lnTo>
                    <a:lnTo>
                      <a:pt x="432" y="151"/>
                    </a:lnTo>
                    <a:lnTo>
                      <a:pt x="434" y="151"/>
                    </a:lnTo>
                    <a:lnTo>
                      <a:pt x="439" y="159"/>
                    </a:lnTo>
                    <a:lnTo>
                      <a:pt x="441" y="159"/>
                    </a:lnTo>
                    <a:lnTo>
                      <a:pt x="441" y="162"/>
                    </a:lnTo>
                    <a:lnTo>
                      <a:pt x="444" y="178"/>
                    </a:lnTo>
                    <a:lnTo>
                      <a:pt x="444" y="179"/>
                    </a:lnTo>
                    <a:lnTo>
                      <a:pt x="446" y="184"/>
                    </a:lnTo>
                    <a:lnTo>
                      <a:pt x="448" y="195"/>
                    </a:lnTo>
                    <a:lnTo>
                      <a:pt x="451" y="215"/>
                    </a:lnTo>
                    <a:lnTo>
                      <a:pt x="454" y="225"/>
                    </a:lnTo>
                    <a:lnTo>
                      <a:pt x="456" y="237"/>
                    </a:lnTo>
                    <a:lnTo>
                      <a:pt x="456" y="240"/>
                    </a:lnTo>
                    <a:lnTo>
                      <a:pt x="459" y="247"/>
                    </a:lnTo>
                    <a:lnTo>
                      <a:pt x="459" y="261"/>
                    </a:lnTo>
                    <a:lnTo>
                      <a:pt x="459" y="274"/>
                    </a:lnTo>
                    <a:lnTo>
                      <a:pt x="459" y="293"/>
                    </a:lnTo>
                    <a:lnTo>
                      <a:pt x="459" y="323"/>
                    </a:lnTo>
                    <a:lnTo>
                      <a:pt x="461" y="327"/>
                    </a:lnTo>
                    <a:lnTo>
                      <a:pt x="463" y="327"/>
                    </a:lnTo>
                    <a:lnTo>
                      <a:pt x="466" y="352"/>
                    </a:lnTo>
                    <a:lnTo>
                      <a:pt x="468" y="359"/>
                    </a:lnTo>
                    <a:lnTo>
                      <a:pt x="470" y="369"/>
                    </a:lnTo>
                    <a:lnTo>
                      <a:pt x="471" y="376"/>
                    </a:lnTo>
                    <a:lnTo>
                      <a:pt x="473" y="384"/>
                    </a:lnTo>
                    <a:lnTo>
                      <a:pt x="475" y="391"/>
                    </a:lnTo>
                    <a:lnTo>
                      <a:pt x="475" y="393"/>
                    </a:lnTo>
                    <a:lnTo>
                      <a:pt x="475" y="394"/>
                    </a:lnTo>
                    <a:lnTo>
                      <a:pt x="475" y="396"/>
                    </a:lnTo>
                    <a:lnTo>
                      <a:pt x="476" y="401"/>
                    </a:lnTo>
                    <a:lnTo>
                      <a:pt x="476" y="403"/>
                    </a:lnTo>
                    <a:lnTo>
                      <a:pt x="478" y="411"/>
                    </a:lnTo>
                    <a:lnTo>
                      <a:pt x="485" y="418"/>
                    </a:lnTo>
                    <a:lnTo>
                      <a:pt x="483" y="420"/>
                    </a:lnTo>
                    <a:lnTo>
                      <a:pt x="483" y="422"/>
                    </a:lnTo>
                    <a:lnTo>
                      <a:pt x="476" y="428"/>
                    </a:lnTo>
                    <a:lnTo>
                      <a:pt x="475" y="430"/>
                    </a:lnTo>
                    <a:lnTo>
                      <a:pt x="470" y="435"/>
                    </a:lnTo>
                    <a:lnTo>
                      <a:pt x="473" y="439"/>
                    </a:lnTo>
                    <a:lnTo>
                      <a:pt x="475" y="440"/>
                    </a:lnTo>
                    <a:lnTo>
                      <a:pt x="476" y="442"/>
                    </a:lnTo>
                    <a:lnTo>
                      <a:pt x="478" y="444"/>
                    </a:lnTo>
                    <a:lnTo>
                      <a:pt x="478" y="447"/>
                    </a:lnTo>
                    <a:lnTo>
                      <a:pt x="478" y="449"/>
                    </a:lnTo>
                    <a:lnTo>
                      <a:pt x="476" y="450"/>
                    </a:lnTo>
                    <a:lnTo>
                      <a:pt x="476" y="452"/>
                    </a:lnTo>
                    <a:lnTo>
                      <a:pt x="475" y="454"/>
                    </a:lnTo>
                    <a:lnTo>
                      <a:pt x="475" y="455"/>
                    </a:lnTo>
                    <a:lnTo>
                      <a:pt x="473" y="457"/>
                    </a:lnTo>
                    <a:lnTo>
                      <a:pt x="471" y="461"/>
                    </a:lnTo>
                    <a:lnTo>
                      <a:pt x="471" y="462"/>
                    </a:lnTo>
                    <a:lnTo>
                      <a:pt x="471" y="464"/>
                    </a:lnTo>
                    <a:lnTo>
                      <a:pt x="473" y="464"/>
                    </a:lnTo>
                    <a:lnTo>
                      <a:pt x="473" y="466"/>
                    </a:lnTo>
                    <a:lnTo>
                      <a:pt x="471" y="464"/>
                    </a:lnTo>
                    <a:lnTo>
                      <a:pt x="470" y="464"/>
                    </a:lnTo>
                    <a:lnTo>
                      <a:pt x="470" y="466"/>
                    </a:lnTo>
                    <a:lnTo>
                      <a:pt x="471" y="467"/>
                    </a:lnTo>
                    <a:lnTo>
                      <a:pt x="473" y="467"/>
                    </a:lnTo>
                    <a:lnTo>
                      <a:pt x="473" y="469"/>
                    </a:lnTo>
                    <a:lnTo>
                      <a:pt x="475" y="471"/>
                    </a:lnTo>
                    <a:lnTo>
                      <a:pt x="475" y="469"/>
                    </a:lnTo>
                    <a:lnTo>
                      <a:pt x="475" y="467"/>
                    </a:lnTo>
                    <a:lnTo>
                      <a:pt x="475" y="466"/>
                    </a:lnTo>
                    <a:lnTo>
                      <a:pt x="476" y="462"/>
                    </a:lnTo>
                    <a:lnTo>
                      <a:pt x="476" y="461"/>
                    </a:lnTo>
                    <a:lnTo>
                      <a:pt x="480" y="461"/>
                    </a:lnTo>
                    <a:lnTo>
                      <a:pt x="482" y="461"/>
                    </a:lnTo>
                    <a:lnTo>
                      <a:pt x="482" y="459"/>
                    </a:lnTo>
                    <a:lnTo>
                      <a:pt x="482" y="457"/>
                    </a:lnTo>
                    <a:lnTo>
                      <a:pt x="482" y="455"/>
                    </a:lnTo>
                    <a:lnTo>
                      <a:pt x="483" y="455"/>
                    </a:lnTo>
                    <a:lnTo>
                      <a:pt x="485" y="455"/>
                    </a:lnTo>
                    <a:lnTo>
                      <a:pt x="485" y="454"/>
                    </a:lnTo>
                    <a:lnTo>
                      <a:pt x="487" y="452"/>
                    </a:lnTo>
                    <a:lnTo>
                      <a:pt x="488" y="454"/>
                    </a:lnTo>
                    <a:lnTo>
                      <a:pt x="490" y="452"/>
                    </a:lnTo>
                    <a:lnTo>
                      <a:pt x="492" y="452"/>
                    </a:lnTo>
                    <a:lnTo>
                      <a:pt x="492" y="450"/>
                    </a:lnTo>
                    <a:lnTo>
                      <a:pt x="492" y="449"/>
                    </a:lnTo>
                    <a:lnTo>
                      <a:pt x="493" y="449"/>
                    </a:lnTo>
                    <a:lnTo>
                      <a:pt x="495" y="449"/>
                    </a:lnTo>
                    <a:lnTo>
                      <a:pt x="497" y="449"/>
                    </a:lnTo>
                    <a:lnTo>
                      <a:pt x="497" y="450"/>
                    </a:lnTo>
                    <a:lnTo>
                      <a:pt x="498" y="449"/>
                    </a:lnTo>
                    <a:lnTo>
                      <a:pt x="498" y="447"/>
                    </a:lnTo>
                    <a:lnTo>
                      <a:pt x="498" y="445"/>
                    </a:lnTo>
                    <a:lnTo>
                      <a:pt x="500" y="447"/>
                    </a:lnTo>
                    <a:lnTo>
                      <a:pt x="502" y="447"/>
                    </a:lnTo>
                    <a:lnTo>
                      <a:pt x="504" y="447"/>
                    </a:lnTo>
                    <a:lnTo>
                      <a:pt x="507" y="447"/>
                    </a:lnTo>
                    <a:lnTo>
                      <a:pt x="512" y="449"/>
                    </a:lnTo>
                    <a:lnTo>
                      <a:pt x="517" y="444"/>
                    </a:lnTo>
                    <a:lnTo>
                      <a:pt x="517" y="440"/>
                    </a:lnTo>
                    <a:lnTo>
                      <a:pt x="519" y="439"/>
                    </a:lnTo>
                    <a:lnTo>
                      <a:pt x="520" y="439"/>
                    </a:lnTo>
                    <a:lnTo>
                      <a:pt x="524" y="439"/>
                    </a:lnTo>
                    <a:lnTo>
                      <a:pt x="527" y="437"/>
                    </a:lnTo>
                    <a:lnTo>
                      <a:pt x="531" y="437"/>
                    </a:lnTo>
                    <a:lnTo>
                      <a:pt x="534" y="435"/>
                    </a:lnTo>
                    <a:lnTo>
                      <a:pt x="536" y="435"/>
                    </a:lnTo>
                    <a:lnTo>
                      <a:pt x="539" y="433"/>
                    </a:lnTo>
                    <a:lnTo>
                      <a:pt x="544" y="433"/>
                    </a:lnTo>
                    <a:lnTo>
                      <a:pt x="544" y="432"/>
                    </a:lnTo>
                    <a:lnTo>
                      <a:pt x="548" y="430"/>
                    </a:lnTo>
                    <a:lnTo>
                      <a:pt x="549" y="428"/>
                    </a:lnTo>
                    <a:lnTo>
                      <a:pt x="551" y="428"/>
                    </a:lnTo>
                    <a:lnTo>
                      <a:pt x="553" y="428"/>
                    </a:lnTo>
                    <a:lnTo>
                      <a:pt x="556" y="427"/>
                    </a:lnTo>
                    <a:lnTo>
                      <a:pt x="558" y="425"/>
                    </a:lnTo>
                    <a:lnTo>
                      <a:pt x="558" y="423"/>
                    </a:lnTo>
                    <a:lnTo>
                      <a:pt x="559" y="420"/>
                    </a:lnTo>
                    <a:lnTo>
                      <a:pt x="563" y="418"/>
                    </a:lnTo>
                    <a:lnTo>
                      <a:pt x="565" y="416"/>
                    </a:lnTo>
                    <a:lnTo>
                      <a:pt x="565" y="413"/>
                    </a:lnTo>
                    <a:lnTo>
                      <a:pt x="566" y="413"/>
                    </a:lnTo>
                    <a:lnTo>
                      <a:pt x="568" y="411"/>
                    </a:lnTo>
                    <a:lnTo>
                      <a:pt x="570" y="406"/>
                    </a:lnTo>
                    <a:lnTo>
                      <a:pt x="571" y="406"/>
                    </a:lnTo>
                    <a:lnTo>
                      <a:pt x="573" y="403"/>
                    </a:lnTo>
                    <a:lnTo>
                      <a:pt x="575" y="403"/>
                    </a:lnTo>
                    <a:lnTo>
                      <a:pt x="576" y="401"/>
                    </a:lnTo>
                    <a:lnTo>
                      <a:pt x="578" y="401"/>
                    </a:lnTo>
                    <a:lnTo>
                      <a:pt x="578" y="403"/>
                    </a:lnTo>
                    <a:lnTo>
                      <a:pt x="576" y="405"/>
                    </a:lnTo>
                    <a:lnTo>
                      <a:pt x="576" y="406"/>
                    </a:lnTo>
                    <a:lnTo>
                      <a:pt x="575" y="408"/>
                    </a:lnTo>
                    <a:lnTo>
                      <a:pt x="573" y="406"/>
                    </a:lnTo>
                    <a:lnTo>
                      <a:pt x="571" y="406"/>
                    </a:lnTo>
                    <a:lnTo>
                      <a:pt x="571" y="408"/>
                    </a:lnTo>
                    <a:lnTo>
                      <a:pt x="571" y="410"/>
                    </a:lnTo>
                    <a:lnTo>
                      <a:pt x="573" y="411"/>
                    </a:lnTo>
                    <a:lnTo>
                      <a:pt x="575" y="411"/>
                    </a:lnTo>
                    <a:lnTo>
                      <a:pt x="576" y="411"/>
                    </a:lnTo>
                    <a:lnTo>
                      <a:pt x="576" y="413"/>
                    </a:lnTo>
                    <a:lnTo>
                      <a:pt x="578" y="415"/>
                    </a:lnTo>
                    <a:lnTo>
                      <a:pt x="580" y="415"/>
                    </a:lnTo>
                    <a:lnTo>
                      <a:pt x="581" y="415"/>
                    </a:lnTo>
                    <a:lnTo>
                      <a:pt x="583" y="415"/>
                    </a:lnTo>
                    <a:lnTo>
                      <a:pt x="585" y="415"/>
                    </a:lnTo>
                    <a:lnTo>
                      <a:pt x="585" y="413"/>
                    </a:lnTo>
                    <a:lnTo>
                      <a:pt x="587" y="411"/>
                    </a:lnTo>
                    <a:lnTo>
                      <a:pt x="588" y="413"/>
                    </a:lnTo>
                    <a:lnTo>
                      <a:pt x="588" y="415"/>
                    </a:lnTo>
                    <a:lnTo>
                      <a:pt x="592" y="416"/>
                    </a:lnTo>
                    <a:lnTo>
                      <a:pt x="592" y="418"/>
                    </a:lnTo>
                    <a:lnTo>
                      <a:pt x="593" y="418"/>
                    </a:lnTo>
                    <a:lnTo>
                      <a:pt x="593" y="416"/>
                    </a:lnTo>
                    <a:lnTo>
                      <a:pt x="593" y="415"/>
                    </a:lnTo>
                    <a:lnTo>
                      <a:pt x="595" y="415"/>
                    </a:lnTo>
                    <a:lnTo>
                      <a:pt x="595" y="413"/>
                    </a:lnTo>
                    <a:lnTo>
                      <a:pt x="597" y="413"/>
                    </a:lnTo>
                    <a:lnTo>
                      <a:pt x="597" y="411"/>
                    </a:lnTo>
                    <a:lnTo>
                      <a:pt x="598" y="410"/>
                    </a:lnTo>
                    <a:lnTo>
                      <a:pt x="600" y="410"/>
                    </a:lnTo>
                    <a:lnTo>
                      <a:pt x="600" y="408"/>
                    </a:lnTo>
                    <a:lnTo>
                      <a:pt x="600" y="406"/>
                    </a:lnTo>
                    <a:lnTo>
                      <a:pt x="602" y="405"/>
                    </a:lnTo>
                    <a:lnTo>
                      <a:pt x="603" y="405"/>
                    </a:lnTo>
                    <a:lnTo>
                      <a:pt x="605" y="405"/>
                    </a:lnTo>
                    <a:lnTo>
                      <a:pt x="607" y="405"/>
                    </a:lnTo>
                    <a:lnTo>
                      <a:pt x="609" y="405"/>
                    </a:lnTo>
                    <a:lnTo>
                      <a:pt x="607" y="406"/>
                    </a:lnTo>
                    <a:lnTo>
                      <a:pt x="605" y="408"/>
                    </a:lnTo>
                    <a:lnTo>
                      <a:pt x="603" y="410"/>
                    </a:lnTo>
                    <a:lnTo>
                      <a:pt x="597" y="415"/>
                    </a:lnTo>
                    <a:lnTo>
                      <a:pt x="592" y="420"/>
                    </a:lnTo>
                    <a:lnTo>
                      <a:pt x="575" y="437"/>
                    </a:lnTo>
                    <a:lnTo>
                      <a:pt x="570" y="440"/>
                    </a:lnTo>
                    <a:lnTo>
                      <a:pt x="563" y="445"/>
                    </a:lnTo>
                    <a:lnTo>
                      <a:pt x="551" y="454"/>
                    </a:lnTo>
                    <a:lnTo>
                      <a:pt x="551" y="455"/>
                    </a:lnTo>
                    <a:lnTo>
                      <a:pt x="549" y="455"/>
                    </a:lnTo>
                    <a:lnTo>
                      <a:pt x="544" y="461"/>
                    </a:lnTo>
                    <a:lnTo>
                      <a:pt x="539" y="464"/>
                    </a:lnTo>
                    <a:lnTo>
                      <a:pt x="534" y="469"/>
                    </a:lnTo>
                    <a:lnTo>
                      <a:pt x="531" y="471"/>
                    </a:lnTo>
                    <a:lnTo>
                      <a:pt x="526" y="474"/>
                    </a:lnTo>
                    <a:lnTo>
                      <a:pt x="520" y="477"/>
                    </a:lnTo>
                    <a:lnTo>
                      <a:pt x="519" y="479"/>
                    </a:lnTo>
                    <a:lnTo>
                      <a:pt x="517" y="479"/>
                    </a:lnTo>
                    <a:lnTo>
                      <a:pt x="514" y="481"/>
                    </a:lnTo>
                    <a:lnTo>
                      <a:pt x="512" y="479"/>
                    </a:lnTo>
                    <a:lnTo>
                      <a:pt x="510" y="481"/>
                    </a:lnTo>
                    <a:lnTo>
                      <a:pt x="507" y="483"/>
                    </a:lnTo>
                    <a:lnTo>
                      <a:pt x="505" y="484"/>
                    </a:lnTo>
                    <a:lnTo>
                      <a:pt x="504" y="484"/>
                    </a:lnTo>
                    <a:lnTo>
                      <a:pt x="495" y="489"/>
                    </a:lnTo>
                    <a:lnTo>
                      <a:pt x="493" y="489"/>
                    </a:lnTo>
                    <a:lnTo>
                      <a:pt x="492" y="489"/>
                    </a:lnTo>
                    <a:lnTo>
                      <a:pt x="490" y="491"/>
                    </a:lnTo>
                    <a:lnTo>
                      <a:pt x="485" y="491"/>
                    </a:lnTo>
                    <a:lnTo>
                      <a:pt x="482" y="493"/>
                    </a:lnTo>
                    <a:lnTo>
                      <a:pt x="482" y="491"/>
                    </a:lnTo>
                    <a:lnTo>
                      <a:pt x="480" y="493"/>
                    </a:lnTo>
                    <a:lnTo>
                      <a:pt x="478" y="493"/>
                    </a:lnTo>
                    <a:lnTo>
                      <a:pt x="476" y="494"/>
                    </a:lnTo>
                    <a:lnTo>
                      <a:pt x="473" y="498"/>
                    </a:lnTo>
                    <a:lnTo>
                      <a:pt x="470" y="499"/>
                    </a:lnTo>
                    <a:lnTo>
                      <a:pt x="470" y="498"/>
                    </a:lnTo>
                    <a:lnTo>
                      <a:pt x="468" y="498"/>
                    </a:lnTo>
                    <a:lnTo>
                      <a:pt x="466" y="498"/>
                    </a:lnTo>
                    <a:lnTo>
                      <a:pt x="465" y="498"/>
                    </a:lnTo>
                    <a:lnTo>
                      <a:pt x="463" y="498"/>
                    </a:lnTo>
                    <a:lnTo>
                      <a:pt x="463" y="496"/>
                    </a:lnTo>
                    <a:lnTo>
                      <a:pt x="463" y="494"/>
                    </a:lnTo>
                    <a:lnTo>
                      <a:pt x="461" y="494"/>
                    </a:lnTo>
                    <a:lnTo>
                      <a:pt x="459" y="494"/>
                    </a:lnTo>
                    <a:lnTo>
                      <a:pt x="459" y="493"/>
                    </a:lnTo>
                    <a:lnTo>
                      <a:pt x="459" y="491"/>
                    </a:lnTo>
                    <a:lnTo>
                      <a:pt x="459" y="489"/>
                    </a:lnTo>
                    <a:lnTo>
                      <a:pt x="459" y="488"/>
                    </a:lnTo>
                    <a:lnTo>
                      <a:pt x="459" y="486"/>
                    </a:lnTo>
                    <a:lnTo>
                      <a:pt x="459" y="484"/>
                    </a:lnTo>
                    <a:lnTo>
                      <a:pt x="458" y="484"/>
                    </a:lnTo>
                    <a:lnTo>
                      <a:pt x="458" y="477"/>
                    </a:lnTo>
                    <a:lnTo>
                      <a:pt x="458" y="476"/>
                    </a:lnTo>
                    <a:lnTo>
                      <a:pt x="458" y="474"/>
                    </a:lnTo>
                    <a:lnTo>
                      <a:pt x="459" y="472"/>
                    </a:lnTo>
                    <a:lnTo>
                      <a:pt x="459" y="466"/>
                    </a:lnTo>
                    <a:lnTo>
                      <a:pt x="459" y="464"/>
                    </a:lnTo>
                    <a:lnTo>
                      <a:pt x="461" y="462"/>
                    </a:lnTo>
                    <a:lnTo>
                      <a:pt x="461" y="461"/>
                    </a:lnTo>
                    <a:lnTo>
                      <a:pt x="461" y="459"/>
                    </a:lnTo>
                    <a:lnTo>
                      <a:pt x="461" y="450"/>
                    </a:lnTo>
                    <a:lnTo>
                      <a:pt x="459" y="450"/>
                    </a:lnTo>
                    <a:lnTo>
                      <a:pt x="459" y="449"/>
                    </a:lnTo>
                    <a:lnTo>
                      <a:pt x="448" y="445"/>
                    </a:lnTo>
                    <a:lnTo>
                      <a:pt x="444" y="444"/>
                    </a:lnTo>
                    <a:lnTo>
                      <a:pt x="443" y="444"/>
                    </a:lnTo>
                    <a:lnTo>
                      <a:pt x="434" y="440"/>
                    </a:lnTo>
                    <a:lnTo>
                      <a:pt x="432" y="440"/>
                    </a:lnTo>
                    <a:lnTo>
                      <a:pt x="421" y="435"/>
                    </a:lnTo>
                    <a:lnTo>
                      <a:pt x="419" y="433"/>
                    </a:lnTo>
                    <a:lnTo>
                      <a:pt x="412" y="432"/>
                    </a:lnTo>
                    <a:lnTo>
                      <a:pt x="392" y="423"/>
                    </a:lnTo>
                    <a:lnTo>
                      <a:pt x="393" y="423"/>
                    </a:lnTo>
                    <a:lnTo>
                      <a:pt x="392" y="423"/>
                    </a:lnTo>
                    <a:lnTo>
                      <a:pt x="387" y="416"/>
                    </a:lnTo>
                    <a:lnTo>
                      <a:pt x="383" y="418"/>
                    </a:lnTo>
                    <a:lnTo>
                      <a:pt x="376" y="418"/>
                    </a:lnTo>
                    <a:lnTo>
                      <a:pt x="375" y="416"/>
                    </a:lnTo>
                    <a:lnTo>
                      <a:pt x="373" y="415"/>
                    </a:lnTo>
                    <a:lnTo>
                      <a:pt x="371" y="415"/>
                    </a:lnTo>
                    <a:lnTo>
                      <a:pt x="368" y="411"/>
                    </a:lnTo>
                    <a:lnTo>
                      <a:pt x="361" y="406"/>
                    </a:lnTo>
                    <a:lnTo>
                      <a:pt x="360" y="403"/>
                    </a:lnTo>
                    <a:lnTo>
                      <a:pt x="360" y="401"/>
                    </a:lnTo>
                    <a:lnTo>
                      <a:pt x="360" y="400"/>
                    </a:lnTo>
                    <a:lnTo>
                      <a:pt x="356" y="386"/>
                    </a:lnTo>
                    <a:lnTo>
                      <a:pt x="353" y="381"/>
                    </a:lnTo>
                    <a:lnTo>
                      <a:pt x="349" y="378"/>
                    </a:lnTo>
                    <a:lnTo>
                      <a:pt x="348" y="376"/>
                    </a:lnTo>
                    <a:lnTo>
                      <a:pt x="348" y="378"/>
                    </a:lnTo>
                    <a:lnTo>
                      <a:pt x="338" y="374"/>
                    </a:lnTo>
                    <a:lnTo>
                      <a:pt x="336" y="369"/>
                    </a:lnTo>
                    <a:lnTo>
                      <a:pt x="334" y="367"/>
                    </a:lnTo>
                    <a:lnTo>
                      <a:pt x="329" y="364"/>
                    </a:lnTo>
                    <a:lnTo>
                      <a:pt x="327" y="364"/>
                    </a:lnTo>
                    <a:lnTo>
                      <a:pt x="322" y="366"/>
                    </a:lnTo>
                    <a:lnTo>
                      <a:pt x="319" y="366"/>
                    </a:lnTo>
                    <a:lnTo>
                      <a:pt x="283" y="374"/>
                    </a:lnTo>
                    <a:lnTo>
                      <a:pt x="273" y="376"/>
                    </a:lnTo>
                    <a:lnTo>
                      <a:pt x="271" y="376"/>
                    </a:lnTo>
                    <a:lnTo>
                      <a:pt x="256" y="379"/>
                    </a:lnTo>
                    <a:lnTo>
                      <a:pt x="248" y="381"/>
                    </a:lnTo>
                    <a:lnTo>
                      <a:pt x="241" y="383"/>
                    </a:lnTo>
                    <a:lnTo>
                      <a:pt x="222" y="386"/>
                    </a:lnTo>
                    <a:lnTo>
                      <a:pt x="221" y="386"/>
                    </a:lnTo>
                    <a:lnTo>
                      <a:pt x="214" y="388"/>
                    </a:lnTo>
                    <a:lnTo>
                      <a:pt x="212" y="388"/>
                    </a:lnTo>
                    <a:lnTo>
                      <a:pt x="210" y="389"/>
                    </a:lnTo>
                    <a:lnTo>
                      <a:pt x="207" y="389"/>
                    </a:lnTo>
                    <a:lnTo>
                      <a:pt x="199" y="391"/>
                    </a:lnTo>
                    <a:lnTo>
                      <a:pt x="172" y="396"/>
                    </a:lnTo>
                    <a:lnTo>
                      <a:pt x="163" y="398"/>
                    </a:lnTo>
                    <a:lnTo>
                      <a:pt x="153" y="400"/>
                    </a:lnTo>
                    <a:lnTo>
                      <a:pt x="148" y="401"/>
                    </a:lnTo>
                    <a:lnTo>
                      <a:pt x="133" y="405"/>
                    </a:lnTo>
                    <a:lnTo>
                      <a:pt x="126" y="405"/>
                    </a:lnTo>
                    <a:lnTo>
                      <a:pt x="121" y="406"/>
                    </a:lnTo>
                    <a:lnTo>
                      <a:pt x="112" y="408"/>
                    </a:lnTo>
                    <a:lnTo>
                      <a:pt x="92" y="411"/>
                    </a:lnTo>
                    <a:lnTo>
                      <a:pt x="72" y="416"/>
                    </a:lnTo>
                    <a:lnTo>
                      <a:pt x="68" y="416"/>
                    </a:lnTo>
                    <a:lnTo>
                      <a:pt x="58" y="418"/>
                    </a:lnTo>
                    <a:lnTo>
                      <a:pt x="22" y="425"/>
                    </a:lnTo>
                    <a:lnTo>
                      <a:pt x="17" y="425"/>
                    </a:lnTo>
                    <a:lnTo>
                      <a:pt x="16" y="425"/>
                    </a:lnTo>
                    <a:lnTo>
                      <a:pt x="6" y="427"/>
                    </a:lnTo>
                    <a:lnTo>
                      <a:pt x="4" y="413"/>
                    </a:lnTo>
                    <a:lnTo>
                      <a:pt x="4" y="410"/>
                    </a:lnTo>
                    <a:lnTo>
                      <a:pt x="2" y="408"/>
                    </a:lnTo>
                    <a:lnTo>
                      <a:pt x="2" y="406"/>
                    </a:lnTo>
                    <a:lnTo>
                      <a:pt x="2" y="400"/>
                    </a:lnTo>
                    <a:lnTo>
                      <a:pt x="0" y="398"/>
                    </a:lnTo>
                    <a:lnTo>
                      <a:pt x="4" y="394"/>
                    </a:lnTo>
                    <a:lnTo>
                      <a:pt x="9" y="391"/>
                    </a:lnTo>
                    <a:lnTo>
                      <a:pt x="12" y="388"/>
                    </a:lnTo>
                    <a:lnTo>
                      <a:pt x="16" y="384"/>
                    </a:lnTo>
                    <a:lnTo>
                      <a:pt x="17" y="381"/>
                    </a:lnTo>
                    <a:lnTo>
                      <a:pt x="19" y="379"/>
                    </a:lnTo>
                    <a:lnTo>
                      <a:pt x="21" y="378"/>
                    </a:lnTo>
                    <a:lnTo>
                      <a:pt x="22" y="376"/>
                    </a:lnTo>
                    <a:lnTo>
                      <a:pt x="24" y="372"/>
                    </a:lnTo>
                    <a:lnTo>
                      <a:pt x="24" y="371"/>
                    </a:lnTo>
                    <a:lnTo>
                      <a:pt x="26" y="369"/>
                    </a:lnTo>
                    <a:lnTo>
                      <a:pt x="28" y="367"/>
                    </a:lnTo>
                    <a:lnTo>
                      <a:pt x="29" y="367"/>
                    </a:lnTo>
                    <a:lnTo>
                      <a:pt x="29" y="366"/>
                    </a:lnTo>
                    <a:lnTo>
                      <a:pt x="31" y="364"/>
                    </a:lnTo>
                    <a:lnTo>
                      <a:pt x="33" y="362"/>
                    </a:lnTo>
                    <a:lnTo>
                      <a:pt x="34" y="361"/>
                    </a:lnTo>
                    <a:lnTo>
                      <a:pt x="38" y="359"/>
                    </a:lnTo>
                    <a:lnTo>
                      <a:pt x="39" y="357"/>
                    </a:lnTo>
                    <a:lnTo>
                      <a:pt x="41" y="357"/>
                    </a:lnTo>
                    <a:lnTo>
                      <a:pt x="41" y="355"/>
                    </a:lnTo>
                    <a:lnTo>
                      <a:pt x="41" y="354"/>
                    </a:lnTo>
                    <a:lnTo>
                      <a:pt x="41" y="352"/>
                    </a:lnTo>
                    <a:lnTo>
                      <a:pt x="41" y="350"/>
                    </a:lnTo>
                    <a:lnTo>
                      <a:pt x="43" y="347"/>
                    </a:lnTo>
                    <a:lnTo>
                      <a:pt x="44" y="347"/>
                    </a:lnTo>
                    <a:lnTo>
                      <a:pt x="44" y="344"/>
                    </a:lnTo>
                    <a:lnTo>
                      <a:pt x="44" y="342"/>
                    </a:lnTo>
                    <a:lnTo>
                      <a:pt x="46" y="340"/>
                    </a:lnTo>
                    <a:lnTo>
                      <a:pt x="48" y="339"/>
                    </a:lnTo>
                    <a:lnTo>
                      <a:pt x="51" y="335"/>
                    </a:lnTo>
                    <a:lnTo>
                      <a:pt x="53" y="333"/>
                    </a:lnTo>
                    <a:lnTo>
                      <a:pt x="56" y="330"/>
                    </a:lnTo>
                    <a:lnTo>
                      <a:pt x="56" y="328"/>
                    </a:lnTo>
                    <a:lnTo>
                      <a:pt x="56" y="327"/>
                    </a:lnTo>
                    <a:lnTo>
                      <a:pt x="56" y="325"/>
                    </a:lnTo>
                    <a:lnTo>
                      <a:pt x="55" y="323"/>
                    </a:lnTo>
                    <a:lnTo>
                      <a:pt x="55" y="322"/>
                    </a:lnTo>
                    <a:lnTo>
                      <a:pt x="53" y="320"/>
                    </a:lnTo>
                    <a:lnTo>
                      <a:pt x="53" y="318"/>
                    </a:lnTo>
                    <a:lnTo>
                      <a:pt x="51" y="318"/>
                    </a:lnTo>
                    <a:lnTo>
                      <a:pt x="51" y="317"/>
                    </a:lnTo>
                    <a:lnTo>
                      <a:pt x="50" y="313"/>
                    </a:lnTo>
                    <a:lnTo>
                      <a:pt x="50" y="311"/>
                    </a:lnTo>
                    <a:lnTo>
                      <a:pt x="48" y="310"/>
                    </a:lnTo>
                    <a:lnTo>
                      <a:pt x="44" y="310"/>
                    </a:lnTo>
                    <a:lnTo>
                      <a:pt x="41" y="308"/>
                    </a:lnTo>
                    <a:lnTo>
                      <a:pt x="41" y="306"/>
                    </a:lnTo>
                    <a:lnTo>
                      <a:pt x="39" y="300"/>
                    </a:lnTo>
                    <a:lnTo>
                      <a:pt x="38" y="300"/>
                    </a:lnTo>
                    <a:lnTo>
                      <a:pt x="36" y="298"/>
                    </a:lnTo>
                    <a:lnTo>
                      <a:pt x="36" y="296"/>
                    </a:lnTo>
                    <a:lnTo>
                      <a:pt x="36" y="293"/>
                    </a:lnTo>
                    <a:lnTo>
                      <a:pt x="36" y="291"/>
                    </a:lnTo>
                    <a:lnTo>
                      <a:pt x="33" y="281"/>
                    </a:lnTo>
                    <a:lnTo>
                      <a:pt x="31" y="278"/>
                    </a:lnTo>
                    <a:lnTo>
                      <a:pt x="34" y="276"/>
                    </a:lnTo>
                    <a:lnTo>
                      <a:pt x="38" y="274"/>
                    </a:lnTo>
                    <a:lnTo>
                      <a:pt x="41" y="272"/>
                    </a:lnTo>
                    <a:lnTo>
                      <a:pt x="46" y="269"/>
                    </a:lnTo>
                    <a:lnTo>
                      <a:pt x="48" y="269"/>
                    </a:lnTo>
                    <a:lnTo>
                      <a:pt x="51" y="267"/>
                    </a:lnTo>
                    <a:lnTo>
                      <a:pt x="53" y="266"/>
                    </a:lnTo>
                    <a:lnTo>
                      <a:pt x="56" y="264"/>
                    </a:lnTo>
                    <a:lnTo>
                      <a:pt x="61" y="262"/>
                    </a:lnTo>
                    <a:lnTo>
                      <a:pt x="66" y="259"/>
                    </a:lnTo>
                    <a:lnTo>
                      <a:pt x="72" y="257"/>
                    </a:lnTo>
                    <a:lnTo>
                      <a:pt x="73" y="257"/>
                    </a:lnTo>
                    <a:lnTo>
                      <a:pt x="80" y="256"/>
                    </a:lnTo>
                    <a:lnTo>
                      <a:pt x="89" y="256"/>
                    </a:lnTo>
                    <a:lnTo>
                      <a:pt x="90" y="256"/>
                    </a:lnTo>
                    <a:lnTo>
                      <a:pt x="95" y="254"/>
                    </a:lnTo>
                    <a:lnTo>
                      <a:pt x="99" y="252"/>
                    </a:lnTo>
                    <a:lnTo>
                      <a:pt x="104" y="252"/>
                    </a:lnTo>
                    <a:lnTo>
                      <a:pt x="107" y="252"/>
                    </a:lnTo>
                    <a:lnTo>
                      <a:pt x="109" y="252"/>
                    </a:lnTo>
                    <a:lnTo>
                      <a:pt x="112" y="252"/>
                    </a:lnTo>
                    <a:lnTo>
                      <a:pt x="114" y="252"/>
                    </a:lnTo>
                    <a:lnTo>
                      <a:pt x="116" y="252"/>
                    </a:lnTo>
                    <a:lnTo>
                      <a:pt x="119" y="252"/>
                    </a:lnTo>
                    <a:lnTo>
                      <a:pt x="121" y="252"/>
                    </a:lnTo>
                    <a:lnTo>
                      <a:pt x="122" y="252"/>
                    </a:lnTo>
                    <a:lnTo>
                      <a:pt x="124" y="252"/>
                    </a:lnTo>
                    <a:lnTo>
                      <a:pt x="126" y="252"/>
                    </a:lnTo>
                    <a:lnTo>
                      <a:pt x="127" y="252"/>
                    </a:lnTo>
                    <a:lnTo>
                      <a:pt x="129" y="254"/>
                    </a:lnTo>
                    <a:lnTo>
                      <a:pt x="133" y="257"/>
                    </a:lnTo>
                    <a:lnTo>
                      <a:pt x="134" y="257"/>
                    </a:lnTo>
                    <a:lnTo>
                      <a:pt x="138" y="259"/>
                    </a:lnTo>
                    <a:lnTo>
                      <a:pt x="139" y="261"/>
                    </a:lnTo>
                    <a:lnTo>
                      <a:pt x="141" y="261"/>
                    </a:lnTo>
                    <a:lnTo>
                      <a:pt x="143" y="261"/>
                    </a:lnTo>
                    <a:lnTo>
                      <a:pt x="144" y="257"/>
                    </a:lnTo>
                    <a:lnTo>
                      <a:pt x="146" y="257"/>
                    </a:lnTo>
                    <a:lnTo>
                      <a:pt x="149" y="256"/>
                    </a:lnTo>
                    <a:lnTo>
                      <a:pt x="149" y="254"/>
                    </a:lnTo>
                    <a:lnTo>
                      <a:pt x="151" y="254"/>
                    </a:lnTo>
                    <a:lnTo>
                      <a:pt x="153" y="254"/>
                    </a:lnTo>
                    <a:lnTo>
                      <a:pt x="155" y="252"/>
                    </a:lnTo>
                    <a:lnTo>
                      <a:pt x="156" y="252"/>
                    </a:lnTo>
                    <a:lnTo>
                      <a:pt x="158" y="252"/>
                    </a:lnTo>
                    <a:lnTo>
                      <a:pt x="161" y="252"/>
                    </a:lnTo>
                    <a:lnTo>
                      <a:pt x="165" y="250"/>
                    </a:lnTo>
                    <a:lnTo>
                      <a:pt x="166" y="250"/>
                    </a:lnTo>
                    <a:lnTo>
                      <a:pt x="170" y="249"/>
                    </a:lnTo>
                    <a:lnTo>
                      <a:pt x="172" y="249"/>
                    </a:lnTo>
                    <a:lnTo>
                      <a:pt x="175" y="249"/>
                    </a:lnTo>
                    <a:lnTo>
                      <a:pt x="177" y="249"/>
                    </a:lnTo>
                    <a:lnTo>
                      <a:pt x="180" y="249"/>
                    </a:lnTo>
                    <a:lnTo>
                      <a:pt x="183" y="249"/>
                    </a:lnTo>
                    <a:lnTo>
                      <a:pt x="183" y="247"/>
                    </a:lnTo>
                    <a:lnTo>
                      <a:pt x="185" y="245"/>
                    </a:lnTo>
                    <a:lnTo>
                      <a:pt x="187" y="245"/>
                    </a:lnTo>
                    <a:lnTo>
                      <a:pt x="187" y="244"/>
                    </a:lnTo>
                    <a:lnTo>
                      <a:pt x="188" y="244"/>
                    </a:lnTo>
                    <a:lnTo>
                      <a:pt x="190" y="244"/>
                    </a:lnTo>
                    <a:lnTo>
                      <a:pt x="190" y="242"/>
                    </a:lnTo>
                    <a:lnTo>
                      <a:pt x="194" y="242"/>
                    </a:lnTo>
                    <a:lnTo>
                      <a:pt x="195" y="240"/>
                    </a:lnTo>
                    <a:lnTo>
                      <a:pt x="197" y="239"/>
                    </a:lnTo>
                    <a:lnTo>
                      <a:pt x="197" y="237"/>
                    </a:lnTo>
                    <a:lnTo>
                      <a:pt x="199" y="237"/>
                    </a:lnTo>
                    <a:lnTo>
                      <a:pt x="200" y="235"/>
                    </a:lnTo>
                    <a:lnTo>
                      <a:pt x="202" y="234"/>
                    </a:lnTo>
                    <a:lnTo>
                      <a:pt x="202" y="228"/>
                    </a:lnTo>
                    <a:lnTo>
                      <a:pt x="204" y="227"/>
                    </a:lnTo>
                    <a:lnTo>
                      <a:pt x="204" y="225"/>
                    </a:lnTo>
                    <a:lnTo>
                      <a:pt x="207" y="222"/>
                    </a:lnTo>
                    <a:lnTo>
                      <a:pt x="209" y="220"/>
                    </a:lnTo>
                    <a:lnTo>
                      <a:pt x="210" y="220"/>
                    </a:lnTo>
                    <a:lnTo>
                      <a:pt x="212" y="218"/>
                    </a:lnTo>
                    <a:lnTo>
                      <a:pt x="212" y="217"/>
                    </a:lnTo>
                    <a:lnTo>
                      <a:pt x="214" y="213"/>
                    </a:lnTo>
                    <a:lnTo>
                      <a:pt x="216" y="212"/>
                    </a:lnTo>
                    <a:lnTo>
                      <a:pt x="219" y="212"/>
                    </a:lnTo>
                    <a:lnTo>
                      <a:pt x="221" y="212"/>
                    </a:lnTo>
                    <a:lnTo>
                      <a:pt x="222" y="212"/>
                    </a:lnTo>
                    <a:lnTo>
                      <a:pt x="224" y="212"/>
                    </a:lnTo>
                    <a:lnTo>
                      <a:pt x="227" y="210"/>
                    </a:lnTo>
                    <a:lnTo>
                      <a:pt x="229" y="208"/>
                    </a:lnTo>
                    <a:lnTo>
                      <a:pt x="229" y="206"/>
                    </a:lnTo>
                    <a:lnTo>
                      <a:pt x="229" y="205"/>
                    </a:lnTo>
                    <a:lnTo>
                      <a:pt x="229" y="203"/>
                    </a:lnTo>
                    <a:lnTo>
                      <a:pt x="229" y="200"/>
                    </a:lnTo>
                    <a:lnTo>
                      <a:pt x="229" y="195"/>
                    </a:lnTo>
                    <a:lnTo>
                      <a:pt x="227" y="191"/>
                    </a:lnTo>
                    <a:lnTo>
                      <a:pt x="226" y="188"/>
                    </a:lnTo>
                    <a:lnTo>
                      <a:pt x="224" y="183"/>
                    </a:lnTo>
                    <a:lnTo>
                      <a:pt x="222" y="178"/>
                    </a:lnTo>
                    <a:lnTo>
                      <a:pt x="221" y="176"/>
                    </a:lnTo>
                    <a:lnTo>
                      <a:pt x="219" y="174"/>
                    </a:lnTo>
                    <a:lnTo>
                      <a:pt x="217" y="174"/>
                    </a:lnTo>
                    <a:lnTo>
                      <a:pt x="217" y="173"/>
                    </a:lnTo>
                    <a:lnTo>
                      <a:pt x="217" y="171"/>
                    </a:lnTo>
                    <a:lnTo>
                      <a:pt x="219" y="171"/>
                    </a:lnTo>
                    <a:lnTo>
                      <a:pt x="221" y="171"/>
                    </a:lnTo>
                    <a:lnTo>
                      <a:pt x="222" y="171"/>
                    </a:lnTo>
                    <a:lnTo>
                      <a:pt x="224" y="171"/>
                    </a:lnTo>
                    <a:lnTo>
                      <a:pt x="224" y="169"/>
                    </a:lnTo>
                    <a:lnTo>
                      <a:pt x="226" y="167"/>
                    </a:lnTo>
                    <a:lnTo>
                      <a:pt x="227" y="167"/>
                    </a:lnTo>
                    <a:lnTo>
                      <a:pt x="227" y="166"/>
                    </a:lnTo>
                    <a:lnTo>
                      <a:pt x="227" y="164"/>
                    </a:lnTo>
                    <a:lnTo>
                      <a:pt x="226" y="162"/>
                    </a:lnTo>
                    <a:lnTo>
                      <a:pt x="226" y="161"/>
                    </a:lnTo>
                    <a:lnTo>
                      <a:pt x="226" y="159"/>
                    </a:lnTo>
                    <a:lnTo>
                      <a:pt x="224" y="159"/>
                    </a:lnTo>
                    <a:lnTo>
                      <a:pt x="222" y="159"/>
                    </a:lnTo>
                    <a:lnTo>
                      <a:pt x="219" y="159"/>
                    </a:lnTo>
                    <a:lnTo>
                      <a:pt x="217" y="159"/>
                    </a:lnTo>
                    <a:lnTo>
                      <a:pt x="216" y="159"/>
                    </a:lnTo>
                    <a:lnTo>
                      <a:pt x="216" y="157"/>
                    </a:lnTo>
                    <a:lnTo>
                      <a:pt x="214" y="156"/>
                    </a:lnTo>
                    <a:lnTo>
                      <a:pt x="212" y="156"/>
                    </a:lnTo>
                    <a:lnTo>
                      <a:pt x="212" y="154"/>
                    </a:lnTo>
                    <a:lnTo>
                      <a:pt x="212" y="152"/>
                    </a:lnTo>
                    <a:lnTo>
                      <a:pt x="212" y="151"/>
                    </a:lnTo>
                    <a:lnTo>
                      <a:pt x="210" y="151"/>
                    </a:lnTo>
                    <a:lnTo>
                      <a:pt x="207" y="151"/>
                    </a:lnTo>
                    <a:lnTo>
                      <a:pt x="207" y="149"/>
                    </a:lnTo>
                    <a:lnTo>
                      <a:pt x="205" y="147"/>
                    </a:lnTo>
                    <a:lnTo>
                      <a:pt x="205" y="145"/>
                    </a:lnTo>
                    <a:lnTo>
                      <a:pt x="205" y="144"/>
                    </a:lnTo>
                    <a:lnTo>
                      <a:pt x="207" y="135"/>
                    </a:lnTo>
                    <a:lnTo>
                      <a:pt x="209" y="135"/>
                    </a:lnTo>
                    <a:lnTo>
                      <a:pt x="212" y="134"/>
                    </a:lnTo>
                    <a:lnTo>
                      <a:pt x="214" y="132"/>
                    </a:lnTo>
                    <a:lnTo>
                      <a:pt x="216" y="132"/>
                    </a:lnTo>
                    <a:lnTo>
                      <a:pt x="217" y="128"/>
                    </a:lnTo>
                    <a:lnTo>
                      <a:pt x="219" y="122"/>
                    </a:lnTo>
                    <a:lnTo>
                      <a:pt x="222" y="117"/>
                    </a:lnTo>
                    <a:lnTo>
                      <a:pt x="226" y="115"/>
                    </a:lnTo>
                    <a:lnTo>
                      <a:pt x="227" y="115"/>
                    </a:lnTo>
                    <a:lnTo>
                      <a:pt x="229" y="113"/>
                    </a:lnTo>
                    <a:lnTo>
                      <a:pt x="231" y="112"/>
                    </a:lnTo>
                    <a:lnTo>
                      <a:pt x="234" y="108"/>
                    </a:lnTo>
                    <a:lnTo>
                      <a:pt x="234" y="106"/>
                    </a:lnTo>
                    <a:lnTo>
                      <a:pt x="236" y="103"/>
                    </a:lnTo>
                    <a:lnTo>
                      <a:pt x="236" y="98"/>
                    </a:lnTo>
                    <a:lnTo>
                      <a:pt x="238" y="93"/>
                    </a:lnTo>
                    <a:lnTo>
                      <a:pt x="241" y="86"/>
                    </a:lnTo>
                    <a:lnTo>
                      <a:pt x="253" y="66"/>
                    </a:lnTo>
                    <a:lnTo>
                      <a:pt x="256" y="62"/>
                    </a:lnTo>
                    <a:lnTo>
                      <a:pt x="261" y="54"/>
                    </a:lnTo>
                    <a:lnTo>
                      <a:pt x="263" y="51"/>
                    </a:lnTo>
                    <a:lnTo>
                      <a:pt x="263" y="49"/>
                    </a:lnTo>
                    <a:lnTo>
                      <a:pt x="268" y="44"/>
                    </a:lnTo>
                    <a:lnTo>
                      <a:pt x="270" y="44"/>
                    </a:lnTo>
                    <a:lnTo>
                      <a:pt x="273" y="40"/>
                    </a:lnTo>
                    <a:lnTo>
                      <a:pt x="277" y="35"/>
                    </a:lnTo>
                    <a:lnTo>
                      <a:pt x="278" y="34"/>
                    </a:lnTo>
                    <a:lnTo>
                      <a:pt x="280" y="32"/>
                    </a:lnTo>
                    <a:lnTo>
                      <a:pt x="280" y="30"/>
                    </a:lnTo>
                    <a:lnTo>
                      <a:pt x="282" y="29"/>
                    </a:lnTo>
                    <a:lnTo>
                      <a:pt x="292" y="23"/>
                    </a:lnTo>
                    <a:lnTo>
                      <a:pt x="293" y="23"/>
                    </a:lnTo>
                    <a:lnTo>
                      <a:pt x="299" y="22"/>
                    </a:lnTo>
                    <a:lnTo>
                      <a:pt x="300" y="22"/>
                    </a:lnTo>
                    <a:lnTo>
                      <a:pt x="329" y="17"/>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Freeform 334"/>
              <p:cNvSpPr>
                <a:spLocks noEditPoints="1"/>
              </p:cNvSpPr>
              <p:nvPr/>
            </p:nvSpPr>
            <p:spPr bwMode="auto">
              <a:xfrm>
                <a:off x="7769226" y="3092450"/>
                <a:ext cx="1128713" cy="538163"/>
              </a:xfrm>
              <a:custGeom>
                <a:avLst/>
                <a:gdLst>
                  <a:gd name="T0" fmla="*/ 692 w 711"/>
                  <a:gd name="T1" fmla="*/ 149 h 339"/>
                  <a:gd name="T2" fmla="*/ 679 w 711"/>
                  <a:gd name="T3" fmla="*/ 158 h 339"/>
                  <a:gd name="T4" fmla="*/ 696 w 711"/>
                  <a:gd name="T5" fmla="*/ 146 h 339"/>
                  <a:gd name="T6" fmla="*/ 709 w 711"/>
                  <a:gd name="T7" fmla="*/ 134 h 339"/>
                  <a:gd name="T8" fmla="*/ 708 w 711"/>
                  <a:gd name="T9" fmla="*/ 103 h 339"/>
                  <a:gd name="T10" fmla="*/ 703 w 711"/>
                  <a:gd name="T11" fmla="*/ 83 h 339"/>
                  <a:gd name="T12" fmla="*/ 691 w 711"/>
                  <a:gd name="T13" fmla="*/ 76 h 339"/>
                  <a:gd name="T14" fmla="*/ 684 w 711"/>
                  <a:gd name="T15" fmla="*/ 64 h 339"/>
                  <a:gd name="T16" fmla="*/ 276 w 711"/>
                  <a:gd name="T17" fmla="*/ 71 h 339"/>
                  <a:gd name="T18" fmla="*/ 367 w 711"/>
                  <a:gd name="T19" fmla="*/ 58 h 339"/>
                  <a:gd name="T20" fmla="*/ 427 w 711"/>
                  <a:gd name="T21" fmla="*/ 46 h 339"/>
                  <a:gd name="T22" fmla="*/ 503 w 711"/>
                  <a:gd name="T23" fmla="*/ 32 h 339"/>
                  <a:gd name="T24" fmla="*/ 640 w 711"/>
                  <a:gd name="T25" fmla="*/ 2 h 339"/>
                  <a:gd name="T26" fmla="*/ 672 w 711"/>
                  <a:gd name="T27" fmla="*/ 41 h 339"/>
                  <a:gd name="T28" fmla="*/ 691 w 711"/>
                  <a:gd name="T29" fmla="*/ 70 h 339"/>
                  <a:gd name="T30" fmla="*/ 677 w 711"/>
                  <a:gd name="T31" fmla="*/ 53 h 339"/>
                  <a:gd name="T32" fmla="*/ 665 w 711"/>
                  <a:gd name="T33" fmla="*/ 32 h 339"/>
                  <a:gd name="T34" fmla="*/ 657 w 711"/>
                  <a:gd name="T35" fmla="*/ 14 h 339"/>
                  <a:gd name="T36" fmla="*/ 642 w 711"/>
                  <a:gd name="T37" fmla="*/ 7 h 339"/>
                  <a:gd name="T38" fmla="*/ 654 w 711"/>
                  <a:gd name="T39" fmla="*/ 20 h 339"/>
                  <a:gd name="T40" fmla="*/ 664 w 711"/>
                  <a:gd name="T41" fmla="*/ 41 h 339"/>
                  <a:gd name="T42" fmla="*/ 660 w 711"/>
                  <a:gd name="T43" fmla="*/ 42 h 339"/>
                  <a:gd name="T44" fmla="*/ 638 w 711"/>
                  <a:gd name="T45" fmla="*/ 53 h 339"/>
                  <a:gd name="T46" fmla="*/ 620 w 711"/>
                  <a:gd name="T47" fmla="*/ 66 h 339"/>
                  <a:gd name="T48" fmla="*/ 601 w 711"/>
                  <a:gd name="T49" fmla="*/ 73 h 339"/>
                  <a:gd name="T50" fmla="*/ 620 w 711"/>
                  <a:gd name="T51" fmla="*/ 75 h 339"/>
                  <a:gd name="T52" fmla="*/ 655 w 711"/>
                  <a:gd name="T53" fmla="*/ 66 h 339"/>
                  <a:gd name="T54" fmla="*/ 664 w 711"/>
                  <a:gd name="T55" fmla="*/ 63 h 339"/>
                  <a:gd name="T56" fmla="*/ 681 w 711"/>
                  <a:gd name="T57" fmla="*/ 76 h 339"/>
                  <a:gd name="T58" fmla="*/ 684 w 711"/>
                  <a:gd name="T59" fmla="*/ 102 h 339"/>
                  <a:gd name="T60" fmla="*/ 670 w 711"/>
                  <a:gd name="T61" fmla="*/ 112 h 339"/>
                  <a:gd name="T62" fmla="*/ 665 w 711"/>
                  <a:gd name="T63" fmla="*/ 129 h 339"/>
                  <a:gd name="T64" fmla="*/ 650 w 711"/>
                  <a:gd name="T65" fmla="*/ 139 h 339"/>
                  <a:gd name="T66" fmla="*/ 633 w 711"/>
                  <a:gd name="T67" fmla="*/ 137 h 339"/>
                  <a:gd name="T68" fmla="*/ 625 w 711"/>
                  <a:gd name="T69" fmla="*/ 146 h 339"/>
                  <a:gd name="T70" fmla="*/ 632 w 711"/>
                  <a:gd name="T71" fmla="*/ 163 h 339"/>
                  <a:gd name="T72" fmla="*/ 626 w 711"/>
                  <a:gd name="T73" fmla="*/ 180 h 339"/>
                  <a:gd name="T74" fmla="*/ 643 w 711"/>
                  <a:gd name="T75" fmla="*/ 173 h 339"/>
                  <a:gd name="T76" fmla="*/ 650 w 711"/>
                  <a:gd name="T77" fmla="*/ 175 h 339"/>
                  <a:gd name="T78" fmla="*/ 655 w 711"/>
                  <a:gd name="T79" fmla="*/ 190 h 339"/>
                  <a:gd name="T80" fmla="*/ 659 w 711"/>
                  <a:gd name="T81" fmla="*/ 188 h 339"/>
                  <a:gd name="T82" fmla="*/ 662 w 711"/>
                  <a:gd name="T83" fmla="*/ 186 h 339"/>
                  <a:gd name="T84" fmla="*/ 635 w 711"/>
                  <a:gd name="T85" fmla="*/ 219 h 339"/>
                  <a:gd name="T86" fmla="*/ 593 w 711"/>
                  <a:gd name="T87" fmla="*/ 234 h 339"/>
                  <a:gd name="T88" fmla="*/ 555 w 711"/>
                  <a:gd name="T89" fmla="*/ 278 h 339"/>
                  <a:gd name="T90" fmla="*/ 545 w 711"/>
                  <a:gd name="T91" fmla="*/ 330 h 339"/>
                  <a:gd name="T92" fmla="*/ 486 w 711"/>
                  <a:gd name="T93" fmla="*/ 330 h 339"/>
                  <a:gd name="T94" fmla="*/ 403 w 711"/>
                  <a:gd name="T95" fmla="*/ 266 h 339"/>
                  <a:gd name="T96" fmla="*/ 354 w 711"/>
                  <a:gd name="T97" fmla="*/ 256 h 339"/>
                  <a:gd name="T98" fmla="*/ 294 w 711"/>
                  <a:gd name="T99" fmla="*/ 264 h 339"/>
                  <a:gd name="T100" fmla="*/ 267 w 711"/>
                  <a:gd name="T101" fmla="*/ 237 h 339"/>
                  <a:gd name="T102" fmla="*/ 200 w 711"/>
                  <a:gd name="T103" fmla="*/ 239 h 339"/>
                  <a:gd name="T104" fmla="*/ 149 w 711"/>
                  <a:gd name="T105" fmla="*/ 247 h 339"/>
                  <a:gd name="T106" fmla="*/ 69 w 711"/>
                  <a:gd name="T107" fmla="*/ 278 h 339"/>
                  <a:gd name="T108" fmla="*/ 5 w 711"/>
                  <a:gd name="T109" fmla="*/ 256 h 339"/>
                  <a:gd name="T110" fmla="*/ 23 w 711"/>
                  <a:gd name="T111" fmla="*/ 232 h 339"/>
                  <a:gd name="T112" fmla="*/ 69 w 711"/>
                  <a:gd name="T113" fmla="*/ 205 h 339"/>
                  <a:gd name="T114" fmla="*/ 103 w 711"/>
                  <a:gd name="T115" fmla="*/ 166 h 339"/>
                  <a:gd name="T116" fmla="*/ 125 w 711"/>
                  <a:gd name="T117" fmla="*/ 159 h 339"/>
                  <a:gd name="T118" fmla="*/ 145 w 711"/>
                  <a:gd name="T119" fmla="*/ 141 h 339"/>
                  <a:gd name="T120" fmla="*/ 176 w 711"/>
                  <a:gd name="T121" fmla="*/ 117 h 339"/>
                  <a:gd name="T122" fmla="*/ 191 w 711"/>
                  <a:gd name="T123" fmla="*/ 9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1" h="339">
                    <a:moveTo>
                      <a:pt x="711" y="129"/>
                    </a:moveTo>
                    <a:lnTo>
                      <a:pt x="711" y="137"/>
                    </a:lnTo>
                    <a:lnTo>
                      <a:pt x="711" y="139"/>
                    </a:lnTo>
                    <a:lnTo>
                      <a:pt x="709" y="139"/>
                    </a:lnTo>
                    <a:lnTo>
                      <a:pt x="708" y="139"/>
                    </a:lnTo>
                    <a:lnTo>
                      <a:pt x="706" y="141"/>
                    </a:lnTo>
                    <a:lnTo>
                      <a:pt x="703" y="142"/>
                    </a:lnTo>
                    <a:lnTo>
                      <a:pt x="701" y="144"/>
                    </a:lnTo>
                    <a:lnTo>
                      <a:pt x="696" y="146"/>
                    </a:lnTo>
                    <a:lnTo>
                      <a:pt x="696" y="147"/>
                    </a:lnTo>
                    <a:lnTo>
                      <a:pt x="694" y="147"/>
                    </a:lnTo>
                    <a:lnTo>
                      <a:pt x="692" y="149"/>
                    </a:lnTo>
                    <a:lnTo>
                      <a:pt x="689" y="153"/>
                    </a:lnTo>
                    <a:lnTo>
                      <a:pt x="684" y="158"/>
                    </a:lnTo>
                    <a:lnTo>
                      <a:pt x="681" y="159"/>
                    </a:lnTo>
                    <a:lnTo>
                      <a:pt x="681" y="161"/>
                    </a:lnTo>
                    <a:lnTo>
                      <a:pt x="679" y="163"/>
                    </a:lnTo>
                    <a:lnTo>
                      <a:pt x="677" y="164"/>
                    </a:lnTo>
                    <a:lnTo>
                      <a:pt x="677" y="166"/>
                    </a:lnTo>
                    <a:lnTo>
                      <a:pt x="677" y="164"/>
                    </a:lnTo>
                    <a:lnTo>
                      <a:pt x="677" y="163"/>
                    </a:lnTo>
                    <a:lnTo>
                      <a:pt x="677" y="161"/>
                    </a:lnTo>
                    <a:lnTo>
                      <a:pt x="677" y="159"/>
                    </a:lnTo>
                    <a:lnTo>
                      <a:pt x="679" y="158"/>
                    </a:lnTo>
                    <a:lnTo>
                      <a:pt x="679" y="159"/>
                    </a:lnTo>
                    <a:lnTo>
                      <a:pt x="681" y="158"/>
                    </a:lnTo>
                    <a:lnTo>
                      <a:pt x="682" y="156"/>
                    </a:lnTo>
                    <a:lnTo>
                      <a:pt x="682" y="154"/>
                    </a:lnTo>
                    <a:lnTo>
                      <a:pt x="684" y="154"/>
                    </a:lnTo>
                    <a:lnTo>
                      <a:pt x="687" y="151"/>
                    </a:lnTo>
                    <a:lnTo>
                      <a:pt x="689" y="149"/>
                    </a:lnTo>
                    <a:lnTo>
                      <a:pt x="691" y="149"/>
                    </a:lnTo>
                    <a:lnTo>
                      <a:pt x="691" y="147"/>
                    </a:lnTo>
                    <a:lnTo>
                      <a:pt x="692" y="147"/>
                    </a:lnTo>
                    <a:lnTo>
                      <a:pt x="694" y="146"/>
                    </a:lnTo>
                    <a:lnTo>
                      <a:pt x="696" y="146"/>
                    </a:lnTo>
                    <a:lnTo>
                      <a:pt x="698" y="144"/>
                    </a:lnTo>
                    <a:lnTo>
                      <a:pt x="698" y="142"/>
                    </a:lnTo>
                    <a:lnTo>
                      <a:pt x="699" y="142"/>
                    </a:lnTo>
                    <a:lnTo>
                      <a:pt x="699" y="141"/>
                    </a:lnTo>
                    <a:lnTo>
                      <a:pt x="701" y="141"/>
                    </a:lnTo>
                    <a:lnTo>
                      <a:pt x="703" y="141"/>
                    </a:lnTo>
                    <a:lnTo>
                      <a:pt x="703" y="139"/>
                    </a:lnTo>
                    <a:lnTo>
                      <a:pt x="704" y="137"/>
                    </a:lnTo>
                    <a:lnTo>
                      <a:pt x="706" y="137"/>
                    </a:lnTo>
                    <a:lnTo>
                      <a:pt x="706" y="136"/>
                    </a:lnTo>
                    <a:lnTo>
                      <a:pt x="708" y="136"/>
                    </a:lnTo>
                    <a:lnTo>
                      <a:pt x="709" y="134"/>
                    </a:lnTo>
                    <a:lnTo>
                      <a:pt x="711" y="132"/>
                    </a:lnTo>
                    <a:lnTo>
                      <a:pt x="709" y="129"/>
                    </a:lnTo>
                    <a:lnTo>
                      <a:pt x="709" y="127"/>
                    </a:lnTo>
                    <a:lnTo>
                      <a:pt x="709" y="124"/>
                    </a:lnTo>
                    <a:lnTo>
                      <a:pt x="709" y="120"/>
                    </a:lnTo>
                    <a:lnTo>
                      <a:pt x="709" y="117"/>
                    </a:lnTo>
                    <a:lnTo>
                      <a:pt x="709" y="114"/>
                    </a:lnTo>
                    <a:lnTo>
                      <a:pt x="709" y="110"/>
                    </a:lnTo>
                    <a:lnTo>
                      <a:pt x="708" y="109"/>
                    </a:lnTo>
                    <a:lnTo>
                      <a:pt x="708" y="107"/>
                    </a:lnTo>
                    <a:lnTo>
                      <a:pt x="708" y="105"/>
                    </a:lnTo>
                    <a:lnTo>
                      <a:pt x="708" y="103"/>
                    </a:lnTo>
                    <a:lnTo>
                      <a:pt x="708" y="102"/>
                    </a:lnTo>
                    <a:lnTo>
                      <a:pt x="708" y="97"/>
                    </a:lnTo>
                    <a:lnTo>
                      <a:pt x="706" y="95"/>
                    </a:lnTo>
                    <a:lnTo>
                      <a:pt x="704" y="92"/>
                    </a:lnTo>
                    <a:lnTo>
                      <a:pt x="704" y="90"/>
                    </a:lnTo>
                    <a:lnTo>
                      <a:pt x="703" y="88"/>
                    </a:lnTo>
                    <a:lnTo>
                      <a:pt x="701" y="85"/>
                    </a:lnTo>
                    <a:lnTo>
                      <a:pt x="701" y="83"/>
                    </a:lnTo>
                    <a:lnTo>
                      <a:pt x="698" y="80"/>
                    </a:lnTo>
                    <a:lnTo>
                      <a:pt x="699" y="80"/>
                    </a:lnTo>
                    <a:lnTo>
                      <a:pt x="701" y="81"/>
                    </a:lnTo>
                    <a:lnTo>
                      <a:pt x="703" y="83"/>
                    </a:lnTo>
                    <a:lnTo>
                      <a:pt x="704" y="88"/>
                    </a:lnTo>
                    <a:lnTo>
                      <a:pt x="709" y="97"/>
                    </a:lnTo>
                    <a:lnTo>
                      <a:pt x="709" y="98"/>
                    </a:lnTo>
                    <a:lnTo>
                      <a:pt x="709" y="102"/>
                    </a:lnTo>
                    <a:lnTo>
                      <a:pt x="711" y="110"/>
                    </a:lnTo>
                    <a:lnTo>
                      <a:pt x="711" y="120"/>
                    </a:lnTo>
                    <a:lnTo>
                      <a:pt x="711" y="129"/>
                    </a:lnTo>
                    <a:close/>
                    <a:moveTo>
                      <a:pt x="686" y="66"/>
                    </a:moveTo>
                    <a:lnTo>
                      <a:pt x="687" y="70"/>
                    </a:lnTo>
                    <a:lnTo>
                      <a:pt x="689" y="71"/>
                    </a:lnTo>
                    <a:lnTo>
                      <a:pt x="689" y="73"/>
                    </a:lnTo>
                    <a:lnTo>
                      <a:pt x="691" y="76"/>
                    </a:lnTo>
                    <a:lnTo>
                      <a:pt x="689" y="76"/>
                    </a:lnTo>
                    <a:lnTo>
                      <a:pt x="686" y="76"/>
                    </a:lnTo>
                    <a:lnTo>
                      <a:pt x="687" y="75"/>
                    </a:lnTo>
                    <a:lnTo>
                      <a:pt x="686" y="71"/>
                    </a:lnTo>
                    <a:lnTo>
                      <a:pt x="684" y="70"/>
                    </a:lnTo>
                    <a:lnTo>
                      <a:pt x="682" y="68"/>
                    </a:lnTo>
                    <a:lnTo>
                      <a:pt x="682" y="66"/>
                    </a:lnTo>
                    <a:lnTo>
                      <a:pt x="679" y="66"/>
                    </a:lnTo>
                    <a:lnTo>
                      <a:pt x="679" y="64"/>
                    </a:lnTo>
                    <a:lnTo>
                      <a:pt x="681" y="64"/>
                    </a:lnTo>
                    <a:lnTo>
                      <a:pt x="682" y="64"/>
                    </a:lnTo>
                    <a:lnTo>
                      <a:pt x="684" y="64"/>
                    </a:lnTo>
                    <a:lnTo>
                      <a:pt x="684" y="66"/>
                    </a:lnTo>
                    <a:lnTo>
                      <a:pt x="686" y="66"/>
                    </a:lnTo>
                    <a:close/>
                    <a:moveTo>
                      <a:pt x="203" y="80"/>
                    </a:moveTo>
                    <a:lnTo>
                      <a:pt x="216" y="78"/>
                    </a:lnTo>
                    <a:lnTo>
                      <a:pt x="220" y="78"/>
                    </a:lnTo>
                    <a:lnTo>
                      <a:pt x="240" y="75"/>
                    </a:lnTo>
                    <a:lnTo>
                      <a:pt x="249" y="75"/>
                    </a:lnTo>
                    <a:lnTo>
                      <a:pt x="252" y="75"/>
                    </a:lnTo>
                    <a:lnTo>
                      <a:pt x="257" y="73"/>
                    </a:lnTo>
                    <a:lnTo>
                      <a:pt x="266" y="71"/>
                    </a:lnTo>
                    <a:lnTo>
                      <a:pt x="269" y="71"/>
                    </a:lnTo>
                    <a:lnTo>
                      <a:pt x="276" y="71"/>
                    </a:lnTo>
                    <a:lnTo>
                      <a:pt x="289" y="70"/>
                    </a:lnTo>
                    <a:lnTo>
                      <a:pt x="291" y="70"/>
                    </a:lnTo>
                    <a:lnTo>
                      <a:pt x="306" y="68"/>
                    </a:lnTo>
                    <a:lnTo>
                      <a:pt x="311" y="66"/>
                    </a:lnTo>
                    <a:lnTo>
                      <a:pt x="322" y="64"/>
                    </a:lnTo>
                    <a:lnTo>
                      <a:pt x="323" y="64"/>
                    </a:lnTo>
                    <a:lnTo>
                      <a:pt x="328" y="64"/>
                    </a:lnTo>
                    <a:lnTo>
                      <a:pt x="332" y="63"/>
                    </a:lnTo>
                    <a:lnTo>
                      <a:pt x="349" y="61"/>
                    </a:lnTo>
                    <a:lnTo>
                      <a:pt x="352" y="59"/>
                    </a:lnTo>
                    <a:lnTo>
                      <a:pt x="364" y="58"/>
                    </a:lnTo>
                    <a:lnTo>
                      <a:pt x="367" y="58"/>
                    </a:lnTo>
                    <a:lnTo>
                      <a:pt x="369" y="56"/>
                    </a:lnTo>
                    <a:lnTo>
                      <a:pt x="377" y="56"/>
                    </a:lnTo>
                    <a:lnTo>
                      <a:pt x="388" y="53"/>
                    </a:lnTo>
                    <a:lnTo>
                      <a:pt x="394" y="53"/>
                    </a:lnTo>
                    <a:lnTo>
                      <a:pt x="406" y="49"/>
                    </a:lnTo>
                    <a:lnTo>
                      <a:pt x="408" y="49"/>
                    </a:lnTo>
                    <a:lnTo>
                      <a:pt x="410" y="49"/>
                    </a:lnTo>
                    <a:lnTo>
                      <a:pt x="411" y="49"/>
                    </a:lnTo>
                    <a:lnTo>
                      <a:pt x="421" y="48"/>
                    </a:lnTo>
                    <a:lnTo>
                      <a:pt x="423" y="48"/>
                    </a:lnTo>
                    <a:lnTo>
                      <a:pt x="425" y="48"/>
                    </a:lnTo>
                    <a:lnTo>
                      <a:pt x="427" y="46"/>
                    </a:lnTo>
                    <a:lnTo>
                      <a:pt x="432" y="46"/>
                    </a:lnTo>
                    <a:lnTo>
                      <a:pt x="442" y="44"/>
                    </a:lnTo>
                    <a:lnTo>
                      <a:pt x="447" y="42"/>
                    </a:lnTo>
                    <a:lnTo>
                      <a:pt x="449" y="42"/>
                    </a:lnTo>
                    <a:lnTo>
                      <a:pt x="450" y="42"/>
                    </a:lnTo>
                    <a:lnTo>
                      <a:pt x="459" y="41"/>
                    </a:lnTo>
                    <a:lnTo>
                      <a:pt x="466" y="39"/>
                    </a:lnTo>
                    <a:lnTo>
                      <a:pt x="474" y="37"/>
                    </a:lnTo>
                    <a:lnTo>
                      <a:pt x="481" y="36"/>
                    </a:lnTo>
                    <a:lnTo>
                      <a:pt x="493" y="34"/>
                    </a:lnTo>
                    <a:lnTo>
                      <a:pt x="494" y="34"/>
                    </a:lnTo>
                    <a:lnTo>
                      <a:pt x="503" y="32"/>
                    </a:lnTo>
                    <a:lnTo>
                      <a:pt x="540" y="24"/>
                    </a:lnTo>
                    <a:lnTo>
                      <a:pt x="543" y="24"/>
                    </a:lnTo>
                    <a:lnTo>
                      <a:pt x="550" y="22"/>
                    </a:lnTo>
                    <a:lnTo>
                      <a:pt x="571" y="19"/>
                    </a:lnTo>
                    <a:lnTo>
                      <a:pt x="579" y="15"/>
                    </a:lnTo>
                    <a:lnTo>
                      <a:pt x="581" y="15"/>
                    </a:lnTo>
                    <a:lnTo>
                      <a:pt x="599" y="12"/>
                    </a:lnTo>
                    <a:lnTo>
                      <a:pt x="604" y="10"/>
                    </a:lnTo>
                    <a:lnTo>
                      <a:pt x="618" y="7"/>
                    </a:lnTo>
                    <a:lnTo>
                      <a:pt x="633" y="4"/>
                    </a:lnTo>
                    <a:lnTo>
                      <a:pt x="640" y="4"/>
                    </a:lnTo>
                    <a:lnTo>
                      <a:pt x="640" y="2"/>
                    </a:lnTo>
                    <a:lnTo>
                      <a:pt x="647" y="2"/>
                    </a:lnTo>
                    <a:lnTo>
                      <a:pt x="648" y="0"/>
                    </a:lnTo>
                    <a:lnTo>
                      <a:pt x="650" y="0"/>
                    </a:lnTo>
                    <a:lnTo>
                      <a:pt x="652" y="0"/>
                    </a:lnTo>
                    <a:lnTo>
                      <a:pt x="654" y="0"/>
                    </a:lnTo>
                    <a:lnTo>
                      <a:pt x="655" y="5"/>
                    </a:lnTo>
                    <a:lnTo>
                      <a:pt x="659" y="14"/>
                    </a:lnTo>
                    <a:lnTo>
                      <a:pt x="662" y="20"/>
                    </a:lnTo>
                    <a:lnTo>
                      <a:pt x="665" y="27"/>
                    </a:lnTo>
                    <a:lnTo>
                      <a:pt x="669" y="34"/>
                    </a:lnTo>
                    <a:lnTo>
                      <a:pt x="670" y="36"/>
                    </a:lnTo>
                    <a:lnTo>
                      <a:pt x="672" y="41"/>
                    </a:lnTo>
                    <a:lnTo>
                      <a:pt x="676" y="46"/>
                    </a:lnTo>
                    <a:lnTo>
                      <a:pt x="677" y="49"/>
                    </a:lnTo>
                    <a:lnTo>
                      <a:pt x="682" y="54"/>
                    </a:lnTo>
                    <a:lnTo>
                      <a:pt x="692" y="70"/>
                    </a:lnTo>
                    <a:lnTo>
                      <a:pt x="696" y="75"/>
                    </a:lnTo>
                    <a:lnTo>
                      <a:pt x="698" y="76"/>
                    </a:lnTo>
                    <a:lnTo>
                      <a:pt x="698" y="78"/>
                    </a:lnTo>
                    <a:lnTo>
                      <a:pt x="696" y="76"/>
                    </a:lnTo>
                    <a:lnTo>
                      <a:pt x="694" y="76"/>
                    </a:lnTo>
                    <a:lnTo>
                      <a:pt x="694" y="75"/>
                    </a:lnTo>
                    <a:lnTo>
                      <a:pt x="692" y="73"/>
                    </a:lnTo>
                    <a:lnTo>
                      <a:pt x="691" y="70"/>
                    </a:lnTo>
                    <a:lnTo>
                      <a:pt x="689" y="68"/>
                    </a:lnTo>
                    <a:lnTo>
                      <a:pt x="689" y="66"/>
                    </a:lnTo>
                    <a:lnTo>
                      <a:pt x="687" y="64"/>
                    </a:lnTo>
                    <a:lnTo>
                      <a:pt x="686" y="63"/>
                    </a:lnTo>
                    <a:lnTo>
                      <a:pt x="684" y="61"/>
                    </a:lnTo>
                    <a:lnTo>
                      <a:pt x="682" y="59"/>
                    </a:lnTo>
                    <a:lnTo>
                      <a:pt x="682" y="58"/>
                    </a:lnTo>
                    <a:lnTo>
                      <a:pt x="681" y="58"/>
                    </a:lnTo>
                    <a:lnTo>
                      <a:pt x="677" y="58"/>
                    </a:lnTo>
                    <a:lnTo>
                      <a:pt x="677" y="56"/>
                    </a:lnTo>
                    <a:lnTo>
                      <a:pt x="677" y="54"/>
                    </a:lnTo>
                    <a:lnTo>
                      <a:pt x="677" y="53"/>
                    </a:lnTo>
                    <a:lnTo>
                      <a:pt x="676" y="54"/>
                    </a:lnTo>
                    <a:lnTo>
                      <a:pt x="676" y="53"/>
                    </a:lnTo>
                    <a:lnTo>
                      <a:pt x="676" y="51"/>
                    </a:lnTo>
                    <a:lnTo>
                      <a:pt x="674" y="49"/>
                    </a:lnTo>
                    <a:lnTo>
                      <a:pt x="672" y="44"/>
                    </a:lnTo>
                    <a:lnTo>
                      <a:pt x="672" y="42"/>
                    </a:lnTo>
                    <a:lnTo>
                      <a:pt x="672" y="41"/>
                    </a:lnTo>
                    <a:lnTo>
                      <a:pt x="669" y="37"/>
                    </a:lnTo>
                    <a:lnTo>
                      <a:pt x="667" y="36"/>
                    </a:lnTo>
                    <a:lnTo>
                      <a:pt x="667" y="34"/>
                    </a:lnTo>
                    <a:lnTo>
                      <a:pt x="665" y="34"/>
                    </a:lnTo>
                    <a:lnTo>
                      <a:pt x="665" y="32"/>
                    </a:lnTo>
                    <a:lnTo>
                      <a:pt x="665" y="31"/>
                    </a:lnTo>
                    <a:lnTo>
                      <a:pt x="664" y="29"/>
                    </a:lnTo>
                    <a:lnTo>
                      <a:pt x="664" y="27"/>
                    </a:lnTo>
                    <a:lnTo>
                      <a:pt x="662" y="27"/>
                    </a:lnTo>
                    <a:lnTo>
                      <a:pt x="660" y="27"/>
                    </a:lnTo>
                    <a:lnTo>
                      <a:pt x="660" y="24"/>
                    </a:lnTo>
                    <a:lnTo>
                      <a:pt x="660" y="22"/>
                    </a:lnTo>
                    <a:lnTo>
                      <a:pt x="660" y="20"/>
                    </a:lnTo>
                    <a:lnTo>
                      <a:pt x="660" y="19"/>
                    </a:lnTo>
                    <a:lnTo>
                      <a:pt x="659" y="19"/>
                    </a:lnTo>
                    <a:lnTo>
                      <a:pt x="659" y="17"/>
                    </a:lnTo>
                    <a:lnTo>
                      <a:pt x="657" y="14"/>
                    </a:lnTo>
                    <a:lnTo>
                      <a:pt x="655" y="12"/>
                    </a:lnTo>
                    <a:lnTo>
                      <a:pt x="654" y="12"/>
                    </a:lnTo>
                    <a:lnTo>
                      <a:pt x="654" y="10"/>
                    </a:lnTo>
                    <a:lnTo>
                      <a:pt x="652" y="9"/>
                    </a:lnTo>
                    <a:lnTo>
                      <a:pt x="652" y="7"/>
                    </a:lnTo>
                    <a:lnTo>
                      <a:pt x="652" y="9"/>
                    </a:lnTo>
                    <a:lnTo>
                      <a:pt x="650" y="9"/>
                    </a:lnTo>
                    <a:lnTo>
                      <a:pt x="650" y="7"/>
                    </a:lnTo>
                    <a:lnTo>
                      <a:pt x="647" y="7"/>
                    </a:lnTo>
                    <a:lnTo>
                      <a:pt x="647" y="9"/>
                    </a:lnTo>
                    <a:lnTo>
                      <a:pt x="643" y="7"/>
                    </a:lnTo>
                    <a:lnTo>
                      <a:pt x="642" y="7"/>
                    </a:lnTo>
                    <a:lnTo>
                      <a:pt x="642" y="9"/>
                    </a:lnTo>
                    <a:lnTo>
                      <a:pt x="642" y="10"/>
                    </a:lnTo>
                    <a:lnTo>
                      <a:pt x="643" y="12"/>
                    </a:lnTo>
                    <a:lnTo>
                      <a:pt x="645" y="14"/>
                    </a:lnTo>
                    <a:lnTo>
                      <a:pt x="647" y="14"/>
                    </a:lnTo>
                    <a:lnTo>
                      <a:pt x="648" y="15"/>
                    </a:lnTo>
                    <a:lnTo>
                      <a:pt x="650" y="15"/>
                    </a:lnTo>
                    <a:lnTo>
                      <a:pt x="652" y="15"/>
                    </a:lnTo>
                    <a:lnTo>
                      <a:pt x="652" y="14"/>
                    </a:lnTo>
                    <a:lnTo>
                      <a:pt x="652" y="15"/>
                    </a:lnTo>
                    <a:lnTo>
                      <a:pt x="654" y="19"/>
                    </a:lnTo>
                    <a:lnTo>
                      <a:pt x="654" y="20"/>
                    </a:lnTo>
                    <a:lnTo>
                      <a:pt x="654" y="22"/>
                    </a:lnTo>
                    <a:lnTo>
                      <a:pt x="657" y="26"/>
                    </a:lnTo>
                    <a:lnTo>
                      <a:pt x="657" y="29"/>
                    </a:lnTo>
                    <a:lnTo>
                      <a:pt x="659" y="29"/>
                    </a:lnTo>
                    <a:lnTo>
                      <a:pt x="660" y="29"/>
                    </a:lnTo>
                    <a:lnTo>
                      <a:pt x="660" y="31"/>
                    </a:lnTo>
                    <a:lnTo>
                      <a:pt x="660" y="32"/>
                    </a:lnTo>
                    <a:lnTo>
                      <a:pt x="660" y="34"/>
                    </a:lnTo>
                    <a:lnTo>
                      <a:pt x="662" y="36"/>
                    </a:lnTo>
                    <a:lnTo>
                      <a:pt x="664" y="37"/>
                    </a:lnTo>
                    <a:lnTo>
                      <a:pt x="664" y="39"/>
                    </a:lnTo>
                    <a:lnTo>
                      <a:pt x="664" y="41"/>
                    </a:lnTo>
                    <a:lnTo>
                      <a:pt x="665" y="42"/>
                    </a:lnTo>
                    <a:lnTo>
                      <a:pt x="667" y="44"/>
                    </a:lnTo>
                    <a:lnTo>
                      <a:pt x="669" y="48"/>
                    </a:lnTo>
                    <a:lnTo>
                      <a:pt x="670" y="49"/>
                    </a:lnTo>
                    <a:lnTo>
                      <a:pt x="670" y="51"/>
                    </a:lnTo>
                    <a:lnTo>
                      <a:pt x="667" y="49"/>
                    </a:lnTo>
                    <a:lnTo>
                      <a:pt x="665" y="49"/>
                    </a:lnTo>
                    <a:lnTo>
                      <a:pt x="664" y="46"/>
                    </a:lnTo>
                    <a:lnTo>
                      <a:pt x="664" y="44"/>
                    </a:lnTo>
                    <a:lnTo>
                      <a:pt x="662" y="44"/>
                    </a:lnTo>
                    <a:lnTo>
                      <a:pt x="662" y="42"/>
                    </a:lnTo>
                    <a:lnTo>
                      <a:pt x="660" y="42"/>
                    </a:lnTo>
                    <a:lnTo>
                      <a:pt x="659" y="42"/>
                    </a:lnTo>
                    <a:lnTo>
                      <a:pt x="659" y="44"/>
                    </a:lnTo>
                    <a:lnTo>
                      <a:pt x="657" y="44"/>
                    </a:lnTo>
                    <a:lnTo>
                      <a:pt x="652" y="42"/>
                    </a:lnTo>
                    <a:lnTo>
                      <a:pt x="650" y="42"/>
                    </a:lnTo>
                    <a:lnTo>
                      <a:pt x="648" y="42"/>
                    </a:lnTo>
                    <a:lnTo>
                      <a:pt x="647" y="44"/>
                    </a:lnTo>
                    <a:lnTo>
                      <a:pt x="647" y="46"/>
                    </a:lnTo>
                    <a:lnTo>
                      <a:pt x="647" y="48"/>
                    </a:lnTo>
                    <a:lnTo>
                      <a:pt x="647" y="49"/>
                    </a:lnTo>
                    <a:lnTo>
                      <a:pt x="645" y="49"/>
                    </a:lnTo>
                    <a:lnTo>
                      <a:pt x="638" y="53"/>
                    </a:lnTo>
                    <a:lnTo>
                      <a:pt x="638" y="54"/>
                    </a:lnTo>
                    <a:lnTo>
                      <a:pt x="637" y="56"/>
                    </a:lnTo>
                    <a:lnTo>
                      <a:pt x="635" y="56"/>
                    </a:lnTo>
                    <a:lnTo>
                      <a:pt x="632" y="56"/>
                    </a:lnTo>
                    <a:lnTo>
                      <a:pt x="630" y="56"/>
                    </a:lnTo>
                    <a:lnTo>
                      <a:pt x="630" y="58"/>
                    </a:lnTo>
                    <a:lnTo>
                      <a:pt x="628" y="59"/>
                    </a:lnTo>
                    <a:lnTo>
                      <a:pt x="626" y="59"/>
                    </a:lnTo>
                    <a:lnTo>
                      <a:pt x="625" y="59"/>
                    </a:lnTo>
                    <a:lnTo>
                      <a:pt x="621" y="61"/>
                    </a:lnTo>
                    <a:lnTo>
                      <a:pt x="621" y="63"/>
                    </a:lnTo>
                    <a:lnTo>
                      <a:pt x="620" y="66"/>
                    </a:lnTo>
                    <a:lnTo>
                      <a:pt x="618" y="66"/>
                    </a:lnTo>
                    <a:lnTo>
                      <a:pt x="618" y="68"/>
                    </a:lnTo>
                    <a:lnTo>
                      <a:pt x="616" y="70"/>
                    </a:lnTo>
                    <a:lnTo>
                      <a:pt x="615" y="71"/>
                    </a:lnTo>
                    <a:lnTo>
                      <a:pt x="611" y="71"/>
                    </a:lnTo>
                    <a:lnTo>
                      <a:pt x="609" y="71"/>
                    </a:lnTo>
                    <a:lnTo>
                      <a:pt x="608" y="71"/>
                    </a:lnTo>
                    <a:lnTo>
                      <a:pt x="606" y="70"/>
                    </a:lnTo>
                    <a:lnTo>
                      <a:pt x="604" y="70"/>
                    </a:lnTo>
                    <a:lnTo>
                      <a:pt x="603" y="70"/>
                    </a:lnTo>
                    <a:lnTo>
                      <a:pt x="601" y="71"/>
                    </a:lnTo>
                    <a:lnTo>
                      <a:pt x="601" y="73"/>
                    </a:lnTo>
                    <a:lnTo>
                      <a:pt x="601" y="75"/>
                    </a:lnTo>
                    <a:lnTo>
                      <a:pt x="601" y="76"/>
                    </a:lnTo>
                    <a:lnTo>
                      <a:pt x="601" y="78"/>
                    </a:lnTo>
                    <a:lnTo>
                      <a:pt x="601" y="80"/>
                    </a:lnTo>
                    <a:lnTo>
                      <a:pt x="603" y="81"/>
                    </a:lnTo>
                    <a:lnTo>
                      <a:pt x="604" y="81"/>
                    </a:lnTo>
                    <a:lnTo>
                      <a:pt x="608" y="80"/>
                    </a:lnTo>
                    <a:lnTo>
                      <a:pt x="609" y="80"/>
                    </a:lnTo>
                    <a:lnTo>
                      <a:pt x="609" y="78"/>
                    </a:lnTo>
                    <a:lnTo>
                      <a:pt x="615" y="78"/>
                    </a:lnTo>
                    <a:lnTo>
                      <a:pt x="616" y="76"/>
                    </a:lnTo>
                    <a:lnTo>
                      <a:pt x="620" y="75"/>
                    </a:lnTo>
                    <a:lnTo>
                      <a:pt x="620" y="73"/>
                    </a:lnTo>
                    <a:lnTo>
                      <a:pt x="625" y="71"/>
                    </a:lnTo>
                    <a:lnTo>
                      <a:pt x="626" y="73"/>
                    </a:lnTo>
                    <a:lnTo>
                      <a:pt x="628" y="75"/>
                    </a:lnTo>
                    <a:lnTo>
                      <a:pt x="630" y="75"/>
                    </a:lnTo>
                    <a:lnTo>
                      <a:pt x="632" y="73"/>
                    </a:lnTo>
                    <a:lnTo>
                      <a:pt x="635" y="70"/>
                    </a:lnTo>
                    <a:lnTo>
                      <a:pt x="638" y="68"/>
                    </a:lnTo>
                    <a:lnTo>
                      <a:pt x="642" y="66"/>
                    </a:lnTo>
                    <a:lnTo>
                      <a:pt x="648" y="64"/>
                    </a:lnTo>
                    <a:lnTo>
                      <a:pt x="650" y="64"/>
                    </a:lnTo>
                    <a:lnTo>
                      <a:pt x="655" y="66"/>
                    </a:lnTo>
                    <a:lnTo>
                      <a:pt x="655" y="68"/>
                    </a:lnTo>
                    <a:lnTo>
                      <a:pt x="655" y="70"/>
                    </a:lnTo>
                    <a:lnTo>
                      <a:pt x="657" y="73"/>
                    </a:lnTo>
                    <a:lnTo>
                      <a:pt x="659" y="73"/>
                    </a:lnTo>
                    <a:lnTo>
                      <a:pt x="660" y="73"/>
                    </a:lnTo>
                    <a:lnTo>
                      <a:pt x="662" y="70"/>
                    </a:lnTo>
                    <a:lnTo>
                      <a:pt x="664" y="70"/>
                    </a:lnTo>
                    <a:lnTo>
                      <a:pt x="664" y="68"/>
                    </a:lnTo>
                    <a:lnTo>
                      <a:pt x="662" y="66"/>
                    </a:lnTo>
                    <a:lnTo>
                      <a:pt x="660" y="66"/>
                    </a:lnTo>
                    <a:lnTo>
                      <a:pt x="662" y="64"/>
                    </a:lnTo>
                    <a:lnTo>
                      <a:pt x="664" y="63"/>
                    </a:lnTo>
                    <a:lnTo>
                      <a:pt x="665" y="63"/>
                    </a:lnTo>
                    <a:lnTo>
                      <a:pt x="667" y="63"/>
                    </a:lnTo>
                    <a:lnTo>
                      <a:pt x="669" y="63"/>
                    </a:lnTo>
                    <a:lnTo>
                      <a:pt x="672" y="64"/>
                    </a:lnTo>
                    <a:lnTo>
                      <a:pt x="674" y="66"/>
                    </a:lnTo>
                    <a:lnTo>
                      <a:pt x="676" y="66"/>
                    </a:lnTo>
                    <a:lnTo>
                      <a:pt x="676" y="68"/>
                    </a:lnTo>
                    <a:lnTo>
                      <a:pt x="677" y="70"/>
                    </a:lnTo>
                    <a:lnTo>
                      <a:pt x="679" y="71"/>
                    </a:lnTo>
                    <a:lnTo>
                      <a:pt x="679" y="73"/>
                    </a:lnTo>
                    <a:lnTo>
                      <a:pt x="679" y="75"/>
                    </a:lnTo>
                    <a:lnTo>
                      <a:pt x="681" y="76"/>
                    </a:lnTo>
                    <a:lnTo>
                      <a:pt x="682" y="78"/>
                    </a:lnTo>
                    <a:lnTo>
                      <a:pt x="682" y="81"/>
                    </a:lnTo>
                    <a:lnTo>
                      <a:pt x="682" y="83"/>
                    </a:lnTo>
                    <a:lnTo>
                      <a:pt x="684" y="87"/>
                    </a:lnTo>
                    <a:lnTo>
                      <a:pt x="686" y="88"/>
                    </a:lnTo>
                    <a:lnTo>
                      <a:pt x="686" y="90"/>
                    </a:lnTo>
                    <a:lnTo>
                      <a:pt x="686" y="92"/>
                    </a:lnTo>
                    <a:lnTo>
                      <a:pt x="684" y="93"/>
                    </a:lnTo>
                    <a:lnTo>
                      <a:pt x="684" y="97"/>
                    </a:lnTo>
                    <a:lnTo>
                      <a:pt x="686" y="98"/>
                    </a:lnTo>
                    <a:lnTo>
                      <a:pt x="686" y="100"/>
                    </a:lnTo>
                    <a:lnTo>
                      <a:pt x="684" y="102"/>
                    </a:lnTo>
                    <a:lnTo>
                      <a:pt x="682" y="103"/>
                    </a:lnTo>
                    <a:lnTo>
                      <a:pt x="684" y="105"/>
                    </a:lnTo>
                    <a:lnTo>
                      <a:pt x="682" y="105"/>
                    </a:lnTo>
                    <a:lnTo>
                      <a:pt x="679" y="107"/>
                    </a:lnTo>
                    <a:lnTo>
                      <a:pt x="677" y="107"/>
                    </a:lnTo>
                    <a:lnTo>
                      <a:pt x="677" y="105"/>
                    </a:lnTo>
                    <a:lnTo>
                      <a:pt x="676" y="107"/>
                    </a:lnTo>
                    <a:lnTo>
                      <a:pt x="674" y="107"/>
                    </a:lnTo>
                    <a:lnTo>
                      <a:pt x="674" y="109"/>
                    </a:lnTo>
                    <a:lnTo>
                      <a:pt x="674" y="110"/>
                    </a:lnTo>
                    <a:lnTo>
                      <a:pt x="674" y="112"/>
                    </a:lnTo>
                    <a:lnTo>
                      <a:pt x="670" y="112"/>
                    </a:lnTo>
                    <a:lnTo>
                      <a:pt x="670" y="114"/>
                    </a:lnTo>
                    <a:lnTo>
                      <a:pt x="670" y="115"/>
                    </a:lnTo>
                    <a:lnTo>
                      <a:pt x="670" y="117"/>
                    </a:lnTo>
                    <a:lnTo>
                      <a:pt x="669" y="119"/>
                    </a:lnTo>
                    <a:lnTo>
                      <a:pt x="669" y="120"/>
                    </a:lnTo>
                    <a:lnTo>
                      <a:pt x="669" y="122"/>
                    </a:lnTo>
                    <a:lnTo>
                      <a:pt x="669" y="124"/>
                    </a:lnTo>
                    <a:lnTo>
                      <a:pt x="669" y="125"/>
                    </a:lnTo>
                    <a:lnTo>
                      <a:pt x="669" y="127"/>
                    </a:lnTo>
                    <a:lnTo>
                      <a:pt x="667" y="127"/>
                    </a:lnTo>
                    <a:lnTo>
                      <a:pt x="665" y="127"/>
                    </a:lnTo>
                    <a:lnTo>
                      <a:pt x="665" y="129"/>
                    </a:lnTo>
                    <a:lnTo>
                      <a:pt x="665" y="131"/>
                    </a:lnTo>
                    <a:lnTo>
                      <a:pt x="665" y="132"/>
                    </a:lnTo>
                    <a:lnTo>
                      <a:pt x="664" y="134"/>
                    </a:lnTo>
                    <a:lnTo>
                      <a:pt x="660" y="136"/>
                    </a:lnTo>
                    <a:lnTo>
                      <a:pt x="660" y="137"/>
                    </a:lnTo>
                    <a:lnTo>
                      <a:pt x="660" y="139"/>
                    </a:lnTo>
                    <a:lnTo>
                      <a:pt x="659" y="139"/>
                    </a:lnTo>
                    <a:lnTo>
                      <a:pt x="657" y="139"/>
                    </a:lnTo>
                    <a:lnTo>
                      <a:pt x="655" y="139"/>
                    </a:lnTo>
                    <a:lnTo>
                      <a:pt x="652" y="137"/>
                    </a:lnTo>
                    <a:lnTo>
                      <a:pt x="650" y="137"/>
                    </a:lnTo>
                    <a:lnTo>
                      <a:pt x="650" y="139"/>
                    </a:lnTo>
                    <a:lnTo>
                      <a:pt x="648" y="139"/>
                    </a:lnTo>
                    <a:lnTo>
                      <a:pt x="647" y="139"/>
                    </a:lnTo>
                    <a:lnTo>
                      <a:pt x="645" y="139"/>
                    </a:lnTo>
                    <a:lnTo>
                      <a:pt x="643" y="139"/>
                    </a:lnTo>
                    <a:lnTo>
                      <a:pt x="643" y="141"/>
                    </a:lnTo>
                    <a:lnTo>
                      <a:pt x="642" y="141"/>
                    </a:lnTo>
                    <a:lnTo>
                      <a:pt x="640" y="139"/>
                    </a:lnTo>
                    <a:lnTo>
                      <a:pt x="638" y="141"/>
                    </a:lnTo>
                    <a:lnTo>
                      <a:pt x="637" y="141"/>
                    </a:lnTo>
                    <a:lnTo>
                      <a:pt x="637" y="139"/>
                    </a:lnTo>
                    <a:lnTo>
                      <a:pt x="635" y="137"/>
                    </a:lnTo>
                    <a:lnTo>
                      <a:pt x="633" y="137"/>
                    </a:lnTo>
                    <a:lnTo>
                      <a:pt x="633" y="139"/>
                    </a:lnTo>
                    <a:lnTo>
                      <a:pt x="632" y="139"/>
                    </a:lnTo>
                    <a:lnTo>
                      <a:pt x="630" y="139"/>
                    </a:lnTo>
                    <a:lnTo>
                      <a:pt x="628" y="137"/>
                    </a:lnTo>
                    <a:lnTo>
                      <a:pt x="626" y="139"/>
                    </a:lnTo>
                    <a:lnTo>
                      <a:pt x="623" y="139"/>
                    </a:lnTo>
                    <a:lnTo>
                      <a:pt x="621" y="141"/>
                    </a:lnTo>
                    <a:lnTo>
                      <a:pt x="620" y="141"/>
                    </a:lnTo>
                    <a:lnTo>
                      <a:pt x="620" y="142"/>
                    </a:lnTo>
                    <a:lnTo>
                      <a:pt x="621" y="144"/>
                    </a:lnTo>
                    <a:lnTo>
                      <a:pt x="623" y="146"/>
                    </a:lnTo>
                    <a:lnTo>
                      <a:pt x="625" y="146"/>
                    </a:lnTo>
                    <a:lnTo>
                      <a:pt x="626" y="146"/>
                    </a:lnTo>
                    <a:lnTo>
                      <a:pt x="632" y="146"/>
                    </a:lnTo>
                    <a:lnTo>
                      <a:pt x="633" y="146"/>
                    </a:lnTo>
                    <a:lnTo>
                      <a:pt x="635" y="147"/>
                    </a:lnTo>
                    <a:lnTo>
                      <a:pt x="635" y="149"/>
                    </a:lnTo>
                    <a:lnTo>
                      <a:pt x="635" y="151"/>
                    </a:lnTo>
                    <a:lnTo>
                      <a:pt x="635" y="154"/>
                    </a:lnTo>
                    <a:lnTo>
                      <a:pt x="635" y="156"/>
                    </a:lnTo>
                    <a:lnTo>
                      <a:pt x="635" y="158"/>
                    </a:lnTo>
                    <a:lnTo>
                      <a:pt x="633" y="158"/>
                    </a:lnTo>
                    <a:lnTo>
                      <a:pt x="633" y="159"/>
                    </a:lnTo>
                    <a:lnTo>
                      <a:pt x="632" y="163"/>
                    </a:lnTo>
                    <a:lnTo>
                      <a:pt x="632" y="164"/>
                    </a:lnTo>
                    <a:lnTo>
                      <a:pt x="633" y="166"/>
                    </a:lnTo>
                    <a:lnTo>
                      <a:pt x="632" y="168"/>
                    </a:lnTo>
                    <a:lnTo>
                      <a:pt x="632" y="170"/>
                    </a:lnTo>
                    <a:lnTo>
                      <a:pt x="632" y="171"/>
                    </a:lnTo>
                    <a:lnTo>
                      <a:pt x="630" y="171"/>
                    </a:lnTo>
                    <a:lnTo>
                      <a:pt x="630" y="173"/>
                    </a:lnTo>
                    <a:lnTo>
                      <a:pt x="630" y="175"/>
                    </a:lnTo>
                    <a:lnTo>
                      <a:pt x="628" y="176"/>
                    </a:lnTo>
                    <a:lnTo>
                      <a:pt x="626" y="176"/>
                    </a:lnTo>
                    <a:lnTo>
                      <a:pt x="626" y="178"/>
                    </a:lnTo>
                    <a:lnTo>
                      <a:pt x="626" y="180"/>
                    </a:lnTo>
                    <a:lnTo>
                      <a:pt x="626" y="181"/>
                    </a:lnTo>
                    <a:lnTo>
                      <a:pt x="628" y="183"/>
                    </a:lnTo>
                    <a:lnTo>
                      <a:pt x="632" y="183"/>
                    </a:lnTo>
                    <a:lnTo>
                      <a:pt x="633" y="181"/>
                    </a:lnTo>
                    <a:lnTo>
                      <a:pt x="635" y="181"/>
                    </a:lnTo>
                    <a:lnTo>
                      <a:pt x="638" y="180"/>
                    </a:lnTo>
                    <a:lnTo>
                      <a:pt x="638" y="178"/>
                    </a:lnTo>
                    <a:lnTo>
                      <a:pt x="638" y="176"/>
                    </a:lnTo>
                    <a:lnTo>
                      <a:pt x="638" y="175"/>
                    </a:lnTo>
                    <a:lnTo>
                      <a:pt x="640" y="173"/>
                    </a:lnTo>
                    <a:lnTo>
                      <a:pt x="640" y="171"/>
                    </a:lnTo>
                    <a:lnTo>
                      <a:pt x="643" y="173"/>
                    </a:lnTo>
                    <a:lnTo>
                      <a:pt x="643" y="175"/>
                    </a:lnTo>
                    <a:lnTo>
                      <a:pt x="643" y="176"/>
                    </a:lnTo>
                    <a:lnTo>
                      <a:pt x="645" y="180"/>
                    </a:lnTo>
                    <a:lnTo>
                      <a:pt x="647" y="180"/>
                    </a:lnTo>
                    <a:lnTo>
                      <a:pt x="647" y="181"/>
                    </a:lnTo>
                    <a:lnTo>
                      <a:pt x="648" y="181"/>
                    </a:lnTo>
                    <a:lnTo>
                      <a:pt x="654" y="181"/>
                    </a:lnTo>
                    <a:lnTo>
                      <a:pt x="654" y="180"/>
                    </a:lnTo>
                    <a:lnTo>
                      <a:pt x="650" y="176"/>
                    </a:lnTo>
                    <a:lnTo>
                      <a:pt x="650" y="175"/>
                    </a:lnTo>
                    <a:lnTo>
                      <a:pt x="648" y="175"/>
                    </a:lnTo>
                    <a:lnTo>
                      <a:pt x="650" y="175"/>
                    </a:lnTo>
                    <a:lnTo>
                      <a:pt x="654" y="175"/>
                    </a:lnTo>
                    <a:lnTo>
                      <a:pt x="655" y="176"/>
                    </a:lnTo>
                    <a:lnTo>
                      <a:pt x="655" y="178"/>
                    </a:lnTo>
                    <a:lnTo>
                      <a:pt x="655" y="180"/>
                    </a:lnTo>
                    <a:lnTo>
                      <a:pt x="657" y="180"/>
                    </a:lnTo>
                    <a:lnTo>
                      <a:pt x="657" y="181"/>
                    </a:lnTo>
                    <a:lnTo>
                      <a:pt x="659" y="181"/>
                    </a:lnTo>
                    <a:lnTo>
                      <a:pt x="659" y="183"/>
                    </a:lnTo>
                    <a:lnTo>
                      <a:pt x="657" y="183"/>
                    </a:lnTo>
                    <a:lnTo>
                      <a:pt x="655" y="186"/>
                    </a:lnTo>
                    <a:lnTo>
                      <a:pt x="655" y="188"/>
                    </a:lnTo>
                    <a:lnTo>
                      <a:pt x="655" y="190"/>
                    </a:lnTo>
                    <a:lnTo>
                      <a:pt x="654" y="192"/>
                    </a:lnTo>
                    <a:lnTo>
                      <a:pt x="652" y="192"/>
                    </a:lnTo>
                    <a:lnTo>
                      <a:pt x="652" y="193"/>
                    </a:lnTo>
                    <a:lnTo>
                      <a:pt x="650" y="195"/>
                    </a:lnTo>
                    <a:lnTo>
                      <a:pt x="650" y="197"/>
                    </a:lnTo>
                    <a:lnTo>
                      <a:pt x="650" y="198"/>
                    </a:lnTo>
                    <a:lnTo>
                      <a:pt x="650" y="200"/>
                    </a:lnTo>
                    <a:lnTo>
                      <a:pt x="652" y="200"/>
                    </a:lnTo>
                    <a:lnTo>
                      <a:pt x="654" y="198"/>
                    </a:lnTo>
                    <a:lnTo>
                      <a:pt x="655" y="195"/>
                    </a:lnTo>
                    <a:lnTo>
                      <a:pt x="657" y="193"/>
                    </a:lnTo>
                    <a:lnTo>
                      <a:pt x="659" y="188"/>
                    </a:lnTo>
                    <a:lnTo>
                      <a:pt x="662" y="185"/>
                    </a:lnTo>
                    <a:lnTo>
                      <a:pt x="664" y="180"/>
                    </a:lnTo>
                    <a:lnTo>
                      <a:pt x="667" y="176"/>
                    </a:lnTo>
                    <a:lnTo>
                      <a:pt x="669" y="170"/>
                    </a:lnTo>
                    <a:lnTo>
                      <a:pt x="670" y="168"/>
                    </a:lnTo>
                    <a:lnTo>
                      <a:pt x="672" y="164"/>
                    </a:lnTo>
                    <a:lnTo>
                      <a:pt x="674" y="164"/>
                    </a:lnTo>
                    <a:lnTo>
                      <a:pt x="674" y="166"/>
                    </a:lnTo>
                    <a:lnTo>
                      <a:pt x="676" y="166"/>
                    </a:lnTo>
                    <a:lnTo>
                      <a:pt x="672" y="170"/>
                    </a:lnTo>
                    <a:lnTo>
                      <a:pt x="669" y="176"/>
                    </a:lnTo>
                    <a:lnTo>
                      <a:pt x="662" y="186"/>
                    </a:lnTo>
                    <a:lnTo>
                      <a:pt x="657" y="193"/>
                    </a:lnTo>
                    <a:lnTo>
                      <a:pt x="654" y="202"/>
                    </a:lnTo>
                    <a:lnTo>
                      <a:pt x="648" y="210"/>
                    </a:lnTo>
                    <a:lnTo>
                      <a:pt x="647" y="217"/>
                    </a:lnTo>
                    <a:lnTo>
                      <a:pt x="645" y="224"/>
                    </a:lnTo>
                    <a:lnTo>
                      <a:pt x="645" y="225"/>
                    </a:lnTo>
                    <a:lnTo>
                      <a:pt x="643" y="224"/>
                    </a:lnTo>
                    <a:lnTo>
                      <a:pt x="643" y="222"/>
                    </a:lnTo>
                    <a:lnTo>
                      <a:pt x="643" y="220"/>
                    </a:lnTo>
                    <a:lnTo>
                      <a:pt x="640" y="219"/>
                    </a:lnTo>
                    <a:lnTo>
                      <a:pt x="637" y="219"/>
                    </a:lnTo>
                    <a:lnTo>
                      <a:pt x="635" y="219"/>
                    </a:lnTo>
                    <a:lnTo>
                      <a:pt x="633" y="217"/>
                    </a:lnTo>
                    <a:lnTo>
                      <a:pt x="632" y="217"/>
                    </a:lnTo>
                    <a:lnTo>
                      <a:pt x="630" y="217"/>
                    </a:lnTo>
                    <a:lnTo>
                      <a:pt x="626" y="217"/>
                    </a:lnTo>
                    <a:lnTo>
                      <a:pt x="623" y="219"/>
                    </a:lnTo>
                    <a:lnTo>
                      <a:pt x="620" y="219"/>
                    </a:lnTo>
                    <a:lnTo>
                      <a:pt x="613" y="222"/>
                    </a:lnTo>
                    <a:lnTo>
                      <a:pt x="606" y="225"/>
                    </a:lnTo>
                    <a:lnTo>
                      <a:pt x="603" y="227"/>
                    </a:lnTo>
                    <a:lnTo>
                      <a:pt x="598" y="231"/>
                    </a:lnTo>
                    <a:lnTo>
                      <a:pt x="596" y="232"/>
                    </a:lnTo>
                    <a:lnTo>
                      <a:pt x="593" y="234"/>
                    </a:lnTo>
                    <a:lnTo>
                      <a:pt x="589" y="236"/>
                    </a:lnTo>
                    <a:lnTo>
                      <a:pt x="587" y="237"/>
                    </a:lnTo>
                    <a:lnTo>
                      <a:pt x="582" y="246"/>
                    </a:lnTo>
                    <a:lnTo>
                      <a:pt x="572" y="254"/>
                    </a:lnTo>
                    <a:lnTo>
                      <a:pt x="571" y="256"/>
                    </a:lnTo>
                    <a:lnTo>
                      <a:pt x="569" y="259"/>
                    </a:lnTo>
                    <a:lnTo>
                      <a:pt x="565" y="263"/>
                    </a:lnTo>
                    <a:lnTo>
                      <a:pt x="564" y="264"/>
                    </a:lnTo>
                    <a:lnTo>
                      <a:pt x="560" y="269"/>
                    </a:lnTo>
                    <a:lnTo>
                      <a:pt x="559" y="271"/>
                    </a:lnTo>
                    <a:lnTo>
                      <a:pt x="557" y="275"/>
                    </a:lnTo>
                    <a:lnTo>
                      <a:pt x="555" y="278"/>
                    </a:lnTo>
                    <a:lnTo>
                      <a:pt x="554" y="281"/>
                    </a:lnTo>
                    <a:lnTo>
                      <a:pt x="552" y="285"/>
                    </a:lnTo>
                    <a:lnTo>
                      <a:pt x="549" y="295"/>
                    </a:lnTo>
                    <a:lnTo>
                      <a:pt x="549" y="297"/>
                    </a:lnTo>
                    <a:lnTo>
                      <a:pt x="547" y="303"/>
                    </a:lnTo>
                    <a:lnTo>
                      <a:pt x="547" y="305"/>
                    </a:lnTo>
                    <a:lnTo>
                      <a:pt x="545" y="317"/>
                    </a:lnTo>
                    <a:lnTo>
                      <a:pt x="545" y="320"/>
                    </a:lnTo>
                    <a:lnTo>
                      <a:pt x="545" y="322"/>
                    </a:lnTo>
                    <a:lnTo>
                      <a:pt x="545" y="324"/>
                    </a:lnTo>
                    <a:lnTo>
                      <a:pt x="543" y="327"/>
                    </a:lnTo>
                    <a:lnTo>
                      <a:pt x="545" y="330"/>
                    </a:lnTo>
                    <a:lnTo>
                      <a:pt x="543" y="330"/>
                    </a:lnTo>
                    <a:lnTo>
                      <a:pt x="540" y="330"/>
                    </a:lnTo>
                    <a:lnTo>
                      <a:pt x="540" y="329"/>
                    </a:lnTo>
                    <a:lnTo>
                      <a:pt x="538" y="327"/>
                    </a:lnTo>
                    <a:lnTo>
                      <a:pt x="532" y="327"/>
                    </a:lnTo>
                    <a:lnTo>
                      <a:pt x="528" y="327"/>
                    </a:lnTo>
                    <a:lnTo>
                      <a:pt x="525" y="327"/>
                    </a:lnTo>
                    <a:lnTo>
                      <a:pt x="516" y="329"/>
                    </a:lnTo>
                    <a:lnTo>
                      <a:pt x="508" y="332"/>
                    </a:lnTo>
                    <a:lnTo>
                      <a:pt x="499" y="337"/>
                    </a:lnTo>
                    <a:lnTo>
                      <a:pt x="496" y="339"/>
                    </a:lnTo>
                    <a:lnTo>
                      <a:pt x="486" y="330"/>
                    </a:lnTo>
                    <a:lnTo>
                      <a:pt x="479" y="327"/>
                    </a:lnTo>
                    <a:lnTo>
                      <a:pt x="479" y="325"/>
                    </a:lnTo>
                    <a:lnTo>
                      <a:pt x="443" y="298"/>
                    </a:lnTo>
                    <a:lnTo>
                      <a:pt x="437" y="293"/>
                    </a:lnTo>
                    <a:lnTo>
                      <a:pt x="435" y="291"/>
                    </a:lnTo>
                    <a:lnTo>
                      <a:pt x="432" y="290"/>
                    </a:lnTo>
                    <a:lnTo>
                      <a:pt x="432" y="288"/>
                    </a:lnTo>
                    <a:lnTo>
                      <a:pt x="418" y="278"/>
                    </a:lnTo>
                    <a:lnTo>
                      <a:pt x="415" y="276"/>
                    </a:lnTo>
                    <a:lnTo>
                      <a:pt x="406" y="268"/>
                    </a:lnTo>
                    <a:lnTo>
                      <a:pt x="405" y="268"/>
                    </a:lnTo>
                    <a:lnTo>
                      <a:pt x="403" y="266"/>
                    </a:lnTo>
                    <a:lnTo>
                      <a:pt x="399" y="263"/>
                    </a:lnTo>
                    <a:lnTo>
                      <a:pt x="396" y="261"/>
                    </a:lnTo>
                    <a:lnTo>
                      <a:pt x="396" y="259"/>
                    </a:lnTo>
                    <a:lnTo>
                      <a:pt x="389" y="254"/>
                    </a:lnTo>
                    <a:lnTo>
                      <a:pt x="388" y="254"/>
                    </a:lnTo>
                    <a:lnTo>
                      <a:pt x="382" y="251"/>
                    </a:lnTo>
                    <a:lnTo>
                      <a:pt x="382" y="253"/>
                    </a:lnTo>
                    <a:lnTo>
                      <a:pt x="379" y="253"/>
                    </a:lnTo>
                    <a:lnTo>
                      <a:pt x="376" y="253"/>
                    </a:lnTo>
                    <a:lnTo>
                      <a:pt x="364" y="254"/>
                    </a:lnTo>
                    <a:lnTo>
                      <a:pt x="355" y="256"/>
                    </a:lnTo>
                    <a:lnTo>
                      <a:pt x="354" y="256"/>
                    </a:lnTo>
                    <a:lnTo>
                      <a:pt x="352" y="256"/>
                    </a:lnTo>
                    <a:lnTo>
                      <a:pt x="350" y="258"/>
                    </a:lnTo>
                    <a:lnTo>
                      <a:pt x="332" y="259"/>
                    </a:lnTo>
                    <a:lnTo>
                      <a:pt x="325" y="261"/>
                    </a:lnTo>
                    <a:lnTo>
                      <a:pt x="323" y="261"/>
                    </a:lnTo>
                    <a:lnTo>
                      <a:pt x="322" y="261"/>
                    </a:lnTo>
                    <a:lnTo>
                      <a:pt x="320" y="261"/>
                    </a:lnTo>
                    <a:lnTo>
                      <a:pt x="318" y="261"/>
                    </a:lnTo>
                    <a:lnTo>
                      <a:pt x="311" y="263"/>
                    </a:lnTo>
                    <a:lnTo>
                      <a:pt x="306" y="263"/>
                    </a:lnTo>
                    <a:lnTo>
                      <a:pt x="305" y="263"/>
                    </a:lnTo>
                    <a:lnTo>
                      <a:pt x="294" y="264"/>
                    </a:lnTo>
                    <a:lnTo>
                      <a:pt x="293" y="264"/>
                    </a:lnTo>
                    <a:lnTo>
                      <a:pt x="291" y="253"/>
                    </a:lnTo>
                    <a:lnTo>
                      <a:pt x="289" y="249"/>
                    </a:lnTo>
                    <a:lnTo>
                      <a:pt x="286" y="246"/>
                    </a:lnTo>
                    <a:lnTo>
                      <a:pt x="279" y="239"/>
                    </a:lnTo>
                    <a:lnTo>
                      <a:pt x="276" y="236"/>
                    </a:lnTo>
                    <a:lnTo>
                      <a:pt x="274" y="237"/>
                    </a:lnTo>
                    <a:lnTo>
                      <a:pt x="269" y="244"/>
                    </a:lnTo>
                    <a:lnTo>
                      <a:pt x="267" y="242"/>
                    </a:lnTo>
                    <a:lnTo>
                      <a:pt x="266" y="241"/>
                    </a:lnTo>
                    <a:lnTo>
                      <a:pt x="266" y="239"/>
                    </a:lnTo>
                    <a:lnTo>
                      <a:pt x="267" y="237"/>
                    </a:lnTo>
                    <a:lnTo>
                      <a:pt x="267" y="236"/>
                    </a:lnTo>
                    <a:lnTo>
                      <a:pt x="266" y="232"/>
                    </a:lnTo>
                    <a:lnTo>
                      <a:pt x="262" y="232"/>
                    </a:lnTo>
                    <a:lnTo>
                      <a:pt x="250" y="234"/>
                    </a:lnTo>
                    <a:lnTo>
                      <a:pt x="247" y="234"/>
                    </a:lnTo>
                    <a:lnTo>
                      <a:pt x="244" y="234"/>
                    </a:lnTo>
                    <a:lnTo>
                      <a:pt x="240" y="234"/>
                    </a:lnTo>
                    <a:lnTo>
                      <a:pt x="232" y="236"/>
                    </a:lnTo>
                    <a:lnTo>
                      <a:pt x="230" y="236"/>
                    </a:lnTo>
                    <a:lnTo>
                      <a:pt x="228" y="236"/>
                    </a:lnTo>
                    <a:lnTo>
                      <a:pt x="206" y="237"/>
                    </a:lnTo>
                    <a:lnTo>
                      <a:pt x="200" y="239"/>
                    </a:lnTo>
                    <a:lnTo>
                      <a:pt x="198" y="239"/>
                    </a:lnTo>
                    <a:lnTo>
                      <a:pt x="189" y="239"/>
                    </a:lnTo>
                    <a:lnTo>
                      <a:pt x="174" y="241"/>
                    </a:lnTo>
                    <a:lnTo>
                      <a:pt x="172" y="241"/>
                    </a:lnTo>
                    <a:lnTo>
                      <a:pt x="171" y="241"/>
                    </a:lnTo>
                    <a:lnTo>
                      <a:pt x="169" y="241"/>
                    </a:lnTo>
                    <a:lnTo>
                      <a:pt x="169" y="242"/>
                    </a:lnTo>
                    <a:lnTo>
                      <a:pt x="166" y="242"/>
                    </a:lnTo>
                    <a:lnTo>
                      <a:pt x="164" y="242"/>
                    </a:lnTo>
                    <a:lnTo>
                      <a:pt x="159" y="242"/>
                    </a:lnTo>
                    <a:lnTo>
                      <a:pt x="156" y="242"/>
                    </a:lnTo>
                    <a:lnTo>
                      <a:pt x="149" y="247"/>
                    </a:lnTo>
                    <a:lnTo>
                      <a:pt x="145" y="249"/>
                    </a:lnTo>
                    <a:lnTo>
                      <a:pt x="144" y="249"/>
                    </a:lnTo>
                    <a:lnTo>
                      <a:pt x="142" y="251"/>
                    </a:lnTo>
                    <a:lnTo>
                      <a:pt x="140" y="253"/>
                    </a:lnTo>
                    <a:lnTo>
                      <a:pt x="132" y="256"/>
                    </a:lnTo>
                    <a:lnTo>
                      <a:pt x="127" y="263"/>
                    </a:lnTo>
                    <a:lnTo>
                      <a:pt x="125" y="263"/>
                    </a:lnTo>
                    <a:lnTo>
                      <a:pt x="125" y="261"/>
                    </a:lnTo>
                    <a:lnTo>
                      <a:pt x="117" y="264"/>
                    </a:lnTo>
                    <a:lnTo>
                      <a:pt x="108" y="269"/>
                    </a:lnTo>
                    <a:lnTo>
                      <a:pt x="100" y="273"/>
                    </a:lnTo>
                    <a:lnTo>
                      <a:pt x="69" y="278"/>
                    </a:lnTo>
                    <a:lnTo>
                      <a:pt x="64" y="280"/>
                    </a:lnTo>
                    <a:lnTo>
                      <a:pt x="57" y="280"/>
                    </a:lnTo>
                    <a:lnTo>
                      <a:pt x="54" y="281"/>
                    </a:lnTo>
                    <a:lnTo>
                      <a:pt x="32" y="285"/>
                    </a:lnTo>
                    <a:lnTo>
                      <a:pt x="27" y="285"/>
                    </a:lnTo>
                    <a:lnTo>
                      <a:pt x="25" y="285"/>
                    </a:lnTo>
                    <a:lnTo>
                      <a:pt x="17" y="286"/>
                    </a:lnTo>
                    <a:lnTo>
                      <a:pt x="0" y="288"/>
                    </a:lnTo>
                    <a:lnTo>
                      <a:pt x="0" y="276"/>
                    </a:lnTo>
                    <a:lnTo>
                      <a:pt x="0" y="263"/>
                    </a:lnTo>
                    <a:lnTo>
                      <a:pt x="0" y="261"/>
                    </a:lnTo>
                    <a:lnTo>
                      <a:pt x="5" y="256"/>
                    </a:lnTo>
                    <a:lnTo>
                      <a:pt x="6" y="258"/>
                    </a:lnTo>
                    <a:lnTo>
                      <a:pt x="13" y="258"/>
                    </a:lnTo>
                    <a:lnTo>
                      <a:pt x="13" y="256"/>
                    </a:lnTo>
                    <a:lnTo>
                      <a:pt x="15" y="258"/>
                    </a:lnTo>
                    <a:lnTo>
                      <a:pt x="18" y="254"/>
                    </a:lnTo>
                    <a:lnTo>
                      <a:pt x="20" y="251"/>
                    </a:lnTo>
                    <a:lnTo>
                      <a:pt x="20" y="247"/>
                    </a:lnTo>
                    <a:lnTo>
                      <a:pt x="18" y="246"/>
                    </a:lnTo>
                    <a:lnTo>
                      <a:pt x="18" y="244"/>
                    </a:lnTo>
                    <a:lnTo>
                      <a:pt x="20" y="244"/>
                    </a:lnTo>
                    <a:lnTo>
                      <a:pt x="20" y="236"/>
                    </a:lnTo>
                    <a:lnTo>
                      <a:pt x="23" y="232"/>
                    </a:lnTo>
                    <a:lnTo>
                      <a:pt x="23" y="231"/>
                    </a:lnTo>
                    <a:lnTo>
                      <a:pt x="23" y="232"/>
                    </a:lnTo>
                    <a:lnTo>
                      <a:pt x="25" y="231"/>
                    </a:lnTo>
                    <a:lnTo>
                      <a:pt x="28" y="224"/>
                    </a:lnTo>
                    <a:lnTo>
                      <a:pt x="39" y="219"/>
                    </a:lnTo>
                    <a:lnTo>
                      <a:pt x="45" y="217"/>
                    </a:lnTo>
                    <a:lnTo>
                      <a:pt x="49" y="217"/>
                    </a:lnTo>
                    <a:lnTo>
                      <a:pt x="59" y="215"/>
                    </a:lnTo>
                    <a:lnTo>
                      <a:pt x="61" y="215"/>
                    </a:lnTo>
                    <a:lnTo>
                      <a:pt x="61" y="214"/>
                    </a:lnTo>
                    <a:lnTo>
                      <a:pt x="62" y="210"/>
                    </a:lnTo>
                    <a:lnTo>
                      <a:pt x="69" y="205"/>
                    </a:lnTo>
                    <a:lnTo>
                      <a:pt x="74" y="203"/>
                    </a:lnTo>
                    <a:lnTo>
                      <a:pt x="78" y="198"/>
                    </a:lnTo>
                    <a:lnTo>
                      <a:pt x="78" y="197"/>
                    </a:lnTo>
                    <a:lnTo>
                      <a:pt x="78" y="195"/>
                    </a:lnTo>
                    <a:lnTo>
                      <a:pt x="84" y="190"/>
                    </a:lnTo>
                    <a:lnTo>
                      <a:pt x="89" y="188"/>
                    </a:lnTo>
                    <a:lnTo>
                      <a:pt x="98" y="186"/>
                    </a:lnTo>
                    <a:lnTo>
                      <a:pt x="100" y="183"/>
                    </a:lnTo>
                    <a:lnTo>
                      <a:pt x="103" y="178"/>
                    </a:lnTo>
                    <a:lnTo>
                      <a:pt x="103" y="173"/>
                    </a:lnTo>
                    <a:lnTo>
                      <a:pt x="101" y="170"/>
                    </a:lnTo>
                    <a:lnTo>
                      <a:pt x="103" y="166"/>
                    </a:lnTo>
                    <a:lnTo>
                      <a:pt x="105" y="164"/>
                    </a:lnTo>
                    <a:lnTo>
                      <a:pt x="106" y="166"/>
                    </a:lnTo>
                    <a:lnTo>
                      <a:pt x="108" y="166"/>
                    </a:lnTo>
                    <a:lnTo>
                      <a:pt x="111" y="161"/>
                    </a:lnTo>
                    <a:lnTo>
                      <a:pt x="113" y="158"/>
                    </a:lnTo>
                    <a:lnTo>
                      <a:pt x="117" y="156"/>
                    </a:lnTo>
                    <a:lnTo>
                      <a:pt x="118" y="153"/>
                    </a:lnTo>
                    <a:lnTo>
                      <a:pt x="122" y="149"/>
                    </a:lnTo>
                    <a:lnTo>
                      <a:pt x="123" y="151"/>
                    </a:lnTo>
                    <a:lnTo>
                      <a:pt x="125" y="153"/>
                    </a:lnTo>
                    <a:lnTo>
                      <a:pt x="125" y="158"/>
                    </a:lnTo>
                    <a:lnTo>
                      <a:pt x="125" y="159"/>
                    </a:lnTo>
                    <a:lnTo>
                      <a:pt x="127" y="161"/>
                    </a:lnTo>
                    <a:lnTo>
                      <a:pt x="130" y="161"/>
                    </a:lnTo>
                    <a:lnTo>
                      <a:pt x="133" y="159"/>
                    </a:lnTo>
                    <a:lnTo>
                      <a:pt x="133" y="158"/>
                    </a:lnTo>
                    <a:lnTo>
                      <a:pt x="135" y="156"/>
                    </a:lnTo>
                    <a:lnTo>
                      <a:pt x="137" y="154"/>
                    </a:lnTo>
                    <a:lnTo>
                      <a:pt x="139" y="147"/>
                    </a:lnTo>
                    <a:lnTo>
                      <a:pt x="140" y="146"/>
                    </a:lnTo>
                    <a:lnTo>
                      <a:pt x="142" y="142"/>
                    </a:lnTo>
                    <a:lnTo>
                      <a:pt x="144" y="142"/>
                    </a:lnTo>
                    <a:lnTo>
                      <a:pt x="144" y="141"/>
                    </a:lnTo>
                    <a:lnTo>
                      <a:pt x="145" y="141"/>
                    </a:lnTo>
                    <a:lnTo>
                      <a:pt x="152" y="137"/>
                    </a:lnTo>
                    <a:lnTo>
                      <a:pt x="154" y="136"/>
                    </a:lnTo>
                    <a:lnTo>
                      <a:pt x="154" y="134"/>
                    </a:lnTo>
                    <a:lnTo>
                      <a:pt x="161" y="136"/>
                    </a:lnTo>
                    <a:lnTo>
                      <a:pt x="161" y="137"/>
                    </a:lnTo>
                    <a:lnTo>
                      <a:pt x="161" y="139"/>
                    </a:lnTo>
                    <a:lnTo>
                      <a:pt x="162" y="139"/>
                    </a:lnTo>
                    <a:lnTo>
                      <a:pt x="166" y="139"/>
                    </a:lnTo>
                    <a:lnTo>
                      <a:pt x="169" y="136"/>
                    </a:lnTo>
                    <a:lnTo>
                      <a:pt x="174" y="124"/>
                    </a:lnTo>
                    <a:lnTo>
                      <a:pt x="176" y="120"/>
                    </a:lnTo>
                    <a:lnTo>
                      <a:pt x="176" y="117"/>
                    </a:lnTo>
                    <a:lnTo>
                      <a:pt x="176" y="115"/>
                    </a:lnTo>
                    <a:lnTo>
                      <a:pt x="181" y="110"/>
                    </a:lnTo>
                    <a:lnTo>
                      <a:pt x="184" y="109"/>
                    </a:lnTo>
                    <a:lnTo>
                      <a:pt x="184" y="107"/>
                    </a:lnTo>
                    <a:lnTo>
                      <a:pt x="186" y="109"/>
                    </a:lnTo>
                    <a:lnTo>
                      <a:pt x="188" y="110"/>
                    </a:lnTo>
                    <a:lnTo>
                      <a:pt x="189" y="110"/>
                    </a:lnTo>
                    <a:lnTo>
                      <a:pt x="189" y="109"/>
                    </a:lnTo>
                    <a:lnTo>
                      <a:pt x="191" y="109"/>
                    </a:lnTo>
                    <a:lnTo>
                      <a:pt x="189" y="103"/>
                    </a:lnTo>
                    <a:lnTo>
                      <a:pt x="189" y="97"/>
                    </a:lnTo>
                    <a:lnTo>
                      <a:pt x="191" y="93"/>
                    </a:lnTo>
                    <a:lnTo>
                      <a:pt x="191" y="92"/>
                    </a:lnTo>
                    <a:lnTo>
                      <a:pt x="189" y="92"/>
                    </a:lnTo>
                    <a:lnTo>
                      <a:pt x="189" y="90"/>
                    </a:lnTo>
                    <a:lnTo>
                      <a:pt x="189" y="87"/>
                    </a:lnTo>
                    <a:lnTo>
                      <a:pt x="191" y="81"/>
                    </a:lnTo>
                    <a:lnTo>
                      <a:pt x="196" y="80"/>
                    </a:lnTo>
                    <a:lnTo>
                      <a:pt x="203" y="8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Freeform 335"/>
              <p:cNvSpPr>
                <a:spLocks/>
              </p:cNvSpPr>
              <p:nvPr/>
            </p:nvSpPr>
            <p:spPr bwMode="auto">
              <a:xfrm>
                <a:off x="5348288" y="1103313"/>
                <a:ext cx="828675" cy="582613"/>
              </a:xfrm>
              <a:custGeom>
                <a:avLst/>
                <a:gdLst>
                  <a:gd name="T0" fmla="*/ 486 w 522"/>
                  <a:gd name="T1" fmla="*/ 49 h 367"/>
                  <a:gd name="T2" fmla="*/ 486 w 522"/>
                  <a:gd name="T3" fmla="*/ 88 h 367"/>
                  <a:gd name="T4" fmla="*/ 485 w 522"/>
                  <a:gd name="T5" fmla="*/ 106 h 367"/>
                  <a:gd name="T6" fmla="*/ 491 w 522"/>
                  <a:gd name="T7" fmla="*/ 149 h 367"/>
                  <a:gd name="T8" fmla="*/ 503 w 522"/>
                  <a:gd name="T9" fmla="*/ 191 h 367"/>
                  <a:gd name="T10" fmla="*/ 505 w 522"/>
                  <a:gd name="T11" fmla="*/ 247 h 367"/>
                  <a:gd name="T12" fmla="*/ 507 w 522"/>
                  <a:gd name="T13" fmla="*/ 288 h 367"/>
                  <a:gd name="T14" fmla="*/ 520 w 522"/>
                  <a:gd name="T15" fmla="*/ 330 h 367"/>
                  <a:gd name="T16" fmla="*/ 520 w 522"/>
                  <a:gd name="T17" fmla="*/ 357 h 367"/>
                  <a:gd name="T18" fmla="*/ 517 w 522"/>
                  <a:gd name="T19" fmla="*/ 367 h 367"/>
                  <a:gd name="T20" fmla="*/ 481 w 522"/>
                  <a:gd name="T21" fmla="*/ 367 h 367"/>
                  <a:gd name="T22" fmla="*/ 456 w 522"/>
                  <a:gd name="T23" fmla="*/ 365 h 367"/>
                  <a:gd name="T24" fmla="*/ 422 w 522"/>
                  <a:gd name="T25" fmla="*/ 365 h 367"/>
                  <a:gd name="T26" fmla="*/ 359 w 522"/>
                  <a:gd name="T27" fmla="*/ 364 h 367"/>
                  <a:gd name="T28" fmla="*/ 337 w 522"/>
                  <a:gd name="T29" fmla="*/ 362 h 367"/>
                  <a:gd name="T30" fmla="*/ 325 w 522"/>
                  <a:gd name="T31" fmla="*/ 362 h 367"/>
                  <a:gd name="T32" fmla="*/ 303 w 522"/>
                  <a:gd name="T33" fmla="*/ 362 h 367"/>
                  <a:gd name="T34" fmla="*/ 290 w 522"/>
                  <a:gd name="T35" fmla="*/ 360 h 367"/>
                  <a:gd name="T36" fmla="*/ 273 w 522"/>
                  <a:gd name="T37" fmla="*/ 360 h 367"/>
                  <a:gd name="T38" fmla="*/ 254 w 522"/>
                  <a:gd name="T39" fmla="*/ 359 h 367"/>
                  <a:gd name="T40" fmla="*/ 239 w 522"/>
                  <a:gd name="T41" fmla="*/ 359 h 367"/>
                  <a:gd name="T42" fmla="*/ 217 w 522"/>
                  <a:gd name="T43" fmla="*/ 357 h 367"/>
                  <a:gd name="T44" fmla="*/ 202 w 522"/>
                  <a:gd name="T45" fmla="*/ 357 h 367"/>
                  <a:gd name="T46" fmla="*/ 193 w 522"/>
                  <a:gd name="T47" fmla="*/ 355 h 367"/>
                  <a:gd name="T48" fmla="*/ 170 w 522"/>
                  <a:gd name="T49" fmla="*/ 354 h 367"/>
                  <a:gd name="T50" fmla="*/ 159 w 522"/>
                  <a:gd name="T51" fmla="*/ 354 h 367"/>
                  <a:gd name="T52" fmla="*/ 146 w 522"/>
                  <a:gd name="T53" fmla="*/ 354 h 367"/>
                  <a:gd name="T54" fmla="*/ 142 w 522"/>
                  <a:gd name="T55" fmla="*/ 352 h 367"/>
                  <a:gd name="T56" fmla="*/ 132 w 522"/>
                  <a:gd name="T57" fmla="*/ 352 h 367"/>
                  <a:gd name="T58" fmla="*/ 119 w 522"/>
                  <a:gd name="T59" fmla="*/ 350 h 367"/>
                  <a:gd name="T60" fmla="*/ 114 w 522"/>
                  <a:gd name="T61" fmla="*/ 350 h 367"/>
                  <a:gd name="T62" fmla="*/ 98 w 522"/>
                  <a:gd name="T63" fmla="*/ 350 h 367"/>
                  <a:gd name="T64" fmla="*/ 78 w 522"/>
                  <a:gd name="T65" fmla="*/ 349 h 367"/>
                  <a:gd name="T66" fmla="*/ 63 w 522"/>
                  <a:gd name="T67" fmla="*/ 347 h 367"/>
                  <a:gd name="T68" fmla="*/ 42 w 522"/>
                  <a:gd name="T69" fmla="*/ 345 h 367"/>
                  <a:gd name="T70" fmla="*/ 2 w 522"/>
                  <a:gd name="T71" fmla="*/ 337 h 367"/>
                  <a:gd name="T72" fmla="*/ 9 w 522"/>
                  <a:gd name="T73" fmla="*/ 255 h 367"/>
                  <a:gd name="T74" fmla="*/ 12 w 522"/>
                  <a:gd name="T75" fmla="*/ 218 h 367"/>
                  <a:gd name="T76" fmla="*/ 14 w 522"/>
                  <a:gd name="T77" fmla="*/ 193 h 367"/>
                  <a:gd name="T78" fmla="*/ 15 w 522"/>
                  <a:gd name="T79" fmla="*/ 179 h 367"/>
                  <a:gd name="T80" fmla="*/ 19 w 522"/>
                  <a:gd name="T81" fmla="*/ 128 h 367"/>
                  <a:gd name="T82" fmla="*/ 22 w 522"/>
                  <a:gd name="T83" fmla="*/ 93 h 367"/>
                  <a:gd name="T84" fmla="*/ 22 w 522"/>
                  <a:gd name="T85" fmla="*/ 83 h 367"/>
                  <a:gd name="T86" fmla="*/ 24 w 522"/>
                  <a:gd name="T87" fmla="*/ 64 h 367"/>
                  <a:gd name="T88" fmla="*/ 26 w 522"/>
                  <a:gd name="T89" fmla="*/ 52 h 367"/>
                  <a:gd name="T90" fmla="*/ 26 w 522"/>
                  <a:gd name="T91" fmla="*/ 40 h 367"/>
                  <a:gd name="T92" fmla="*/ 27 w 522"/>
                  <a:gd name="T93" fmla="*/ 37 h 367"/>
                  <a:gd name="T94" fmla="*/ 29 w 522"/>
                  <a:gd name="T95" fmla="*/ 13 h 367"/>
                  <a:gd name="T96" fmla="*/ 29 w 522"/>
                  <a:gd name="T97" fmla="*/ 6 h 367"/>
                  <a:gd name="T98" fmla="*/ 29 w 522"/>
                  <a:gd name="T99" fmla="*/ 0 h 367"/>
                  <a:gd name="T100" fmla="*/ 34 w 522"/>
                  <a:gd name="T101" fmla="*/ 0 h 367"/>
                  <a:gd name="T102" fmla="*/ 42 w 522"/>
                  <a:gd name="T103" fmla="*/ 0 h 367"/>
                  <a:gd name="T104" fmla="*/ 156 w 522"/>
                  <a:gd name="T105" fmla="*/ 8 h 367"/>
                  <a:gd name="T106" fmla="*/ 236 w 522"/>
                  <a:gd name="T107" fmla="*/ 13 h 367"/>
                  <a:gd name="T108" fmla="*/ 302 w 522"/>
                  <a:gd name="T109" fmla="*/ 16 h 367"/>
                  <a:gd name="T110" fmla="*/ 468 w 522"/>
                  <a:gd name="T111" fmla="*/ 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2" h="367">
                    <a:moveTo>
                      <a:pt x="479" y="22"/>
                    </a:moveTo>
                    <a:lnTo>
                      <a:pt x="479" y="22"/>
                    </a:lnTo>
                    <a:lnTo>
                      <a:pt x="479" y="23"/>
                    </a:lnTo>
                    <a:lnTo>
                      <a:pt x="479" y="25"/>
                    </a:lnTo>
                    <a:lnTo>
                      <a:pt x="479" y="27"/>
                    </a:lnTo>
                    <a:lnTo>
                      <a:pt x="481" y="35"/>
                    </a:lnTo>
                    <a:lnTo>
                      <a:pt x="485" y="45"/>
                    </a:lnTo>
                    <a:lnTo>
                      <a:pt x="486" y="49"/>
                    </a:lnTo>
                    <a:lnTo>
                      <a:pt x="488" y="57"/>
                    </a:lnTo>
                    <a:lnTo>
                      <a:pt x="483" y="72"/>
                    </a:lnTo>
                    <a:lnTo>
                      <a:pt x="483" y="72"/>
                    </a:lnTo>
                    <a:lnTo>
                      <a:pt x="485" y="72"/>
                    </a:lnTo>
                    <a:lnTo>
                      <a:pt x="485" y="72"/>
                    </a:lnTo>
                    <a:lnTo>
                      <a:pt x="486" y="76"/>
                    </a:lnTo>
                    <a:lnTo>
                      <a:pt x="486" y="86"/>
                    </a:lnTo>
                    <a:lnTo>
                      <a:pt x="486" y="88"/>
                    </a:lnTo>
                    <a:lnTo>
                      <a:pt x="485" y="89"/>
                    </a:lnTo>
                    <a:lnTo>
                      <a:pt x="485" y="94"/>
                    </a:lnTo>
                    <a:lnTo>
                      <a:pt x="486" y="94"/>
                    </a:lnTo>
                    <a:lnTo>
                      <a:pt x="486" y="98"/>
                    </a:lnTo>
                    <a:lnTo>
                      <a:pt x="486" y="103"/>
                    </a:lnTo>
                    <a:lnTo>
                      <a:pt x="486" y="106"/>
                    </a:lnTo>
                    <a:lnTo>
                      <a:pt x="485" y="106"/>
                    </a:lnTo>
                    <a:lnTo>
                      <a:pt x="485" y="106"/>
                    </a:lnTo>
                    <a:lnTo>
                      <a:pt x="485" y="106"/>
                    </a:lnTo>
                    <a:lnTo>
                      <a:pt x="485" y="111"/>
                    </a:lnTo>
                    <a:lnTo>
                      <a:pt x="485" y="115"/>
                    </a:lnTo>
                    <a:lnTo>
                      <a:pt x="485" y="115"/>
                    </a:lnTo>
                    <a:lnTo>
                      <a:pt x="486" y="122"/>
                    </a:lnTo>
                    <a:lnTo>
                      <a:pt x="488" y="125"/>
                    </a:lnTo>
                    <a:lnTo>
                      <a:pt x="488" y="127"/>
                    </a:lnTo>
                    <a:lnTo>
                      <a:pt x="491" y="149"/>
                    </a:lnTo>
                    <a:lnTo>
                      <a:pt x="493" y="149"/>
                    </a:lnTo>
                    <a:lnTo>
                      <a:pt x="495" y="154"/>
                    </a:lnTo>
                    <a:lnTo>
                      <a:pt x="502" y="171"/>
                    </a:lnTo>
                    <a:lnTo>
                      <a:pt x="502" y="172"/>
                    </a:lnTo>
                    <a:lnTo>
                      <a:pt x="503" y="179"/>
                    </a:lnTo>
                    <a:lnTo>
                      <a:pt x="503" y="189"/>
                    </a:lnTo>
                    <a:lnTo>
                      <a:pt x="503" y="189"/>
                    </a:lnTo>
                    <a:lnTo>
                      <a:pt x="503" y="191"/>
                    </a:lnTo>
                    <a:lnTo>
                      <a:pt x="503" y="199"/>
                    </a:lnTo>
                    <a:lnTo>
                      <a:pt x="503" y="205"/>
                    </a:lnTo>
                    <a:lnTo>
                      <a:pt x="505" y="220"/>
                    </a:lnTo>
                    <a:lnTo>
                      <a:pt x="505" y="220"/>
                    </a:lnTo>
                    <a:lnTo>
                      <a:pt x="505" y="230"/>
                    </a:lnTo>
                    <a:lnTo>
                      <a:pt x="505" y="232"/>
                    </a:lnTo>
                    <a:lnTo>
                      <a:pt x="505" y="247"/>
                    </a:lnTo>
                    <a:lnTo>
                      <a:pt x="505" y="247"/>
                    </a:lnTo>
                    <a:lnTo>
                      <a:pt x="505" y="250"/>
                    </a:lnTo>
                    <a:lnTo>
                      <a:pt x="507" y="254"/>
                    </a:lnTo>
                    <a:lnTo>
                      <a:pt x="508" y="255"/>
                    </a:lnTo>
                    <a:lnTo>
                      <a:pt x="508" y="257"/>
                    </a:lnTo>
                    <a:lnTo>
                      <a:pt x="507" y="267"/>
                    </a:lnTo>
                    <a:lnTo>
                      <a:pt x="507" y="282"/>
                    </a:lnTo>
                    <a:lnTo>
                      <a:pt x="507" y="288"/>
                    </a:lnTo>
                    <a:lnTo>
                      <a:pt x="507" y="288"/>
                    </a:lnTo>
                    <a:lnTo>
                      <a:pt x="507" y="288"/>
                    </a:lnTo>
                    <a:lnTo>
                      <a:pt x="510" y="298"/>
                    </a:lnTo>
                    <a:lnTo>
                      <a:pt x="512" y="310"/>
                    </a:lnTo>
                    <a:lnTo>
                      <a:pt x="512" y="310"/>
                    </a:lnTo>
                    <a:lnTo>
                      <a:pt x="515" y="316"/>
                    </a:lnTo>
                    <a:lnTo>
                      <a:pt x="517" y="320"/>
                    </a:lnTo>
                    <a:lnTo>
                      <a:pt x="520" y="325"/>
                    </a:lnTo>
                    <a:lnTo>
                      <a:pt x="520" y="330"/>
                    </a:lnTo>
                    <a:lnTo>
                      <a:pt x="520" y="340"/>
                    </a:lnTo>
                    <a:lnTo>
                      <a:pt x="520" y="340"/>
                    </a:lnTo>
                    <a:lnTo>
                      <a:pt x="522" y="349"/>
                    </a:lnTo>
                    <a:lnTo>
                      <a:pt x="522" y="350"/>
                    </a:lnTo>
                    <a:lnTo>
                      <a:pt x="522" y="352"/>
                    </a:lnTo>
                    <a:lnTo>
                      <a:pt x="522" y="354"/>
                    </a:lnTo>
                    <a:lnTo>
                      <a:pt x="522" y="354"/>
                    </a:lnTo>
                    <a:lnTo>
                      <a:pt x="520" y="357"/>
                    </a:lnTo>
                    <a:lnTo>
                      <a:pt x="520" y="357"/>
                    </a:lnTo>
                    <a:lnTo>
                      <a:pt x="522" y="364"/>
                    </a:lnTo>
                    <a:lnTo>
                      <a:pt x="522" y="367"/>
                    </a:lnTo>
                    <a:lnTo>
                      <a:pt x="520" y="367"/>
                    </a:lnTo>
                    <a:lnTo>
                      <a:pt x="520" y="367"/>
                    </a:lnTo>
                    <a:lnTo>
                      <a:pt x="518" y="367"/>
                    </a:lnTo>
                    <a:lnTo>
                      <a:pt x="518" y="367"/>
                    </a:lnTo>
                    <a:lnTo>
                      <a:pt x="517" y="367"/>
                    </a:lnTo>
                    <a:lnTo>
                      <a:pt x="515" y="367"/>
                    </a:lnTo>
                    <a:lnTo>
                      <a:pt x="513" y="367"/>
                    </a:lnTo>
                    <a:lnTo>
                      <a:pt x="512" y="367"/>
                    </a:lnTo>
                    <a:lnTo>
                      <a:pt x="507" y="367"/>
                    </a:lnTo>
                    <a:lnTo>
                      <a:pt x="491" y="367"/>
                    </a:lnTo>
                    <a:lnTo>
                      <a:pt x="490" y="367"/>
                    </a:lnTo>
                    <a:lnTo>
                      <a:pt x="483" y="367"/>
                    </a:lnTo>
                    <a:lnTo>
                      <a:pt x="481" y="367"/>
                    </a:lnTo>
                    <a:lnTo>
                      <a:pt x="476" y="367"/>
                    </a:lnTo>
                    <a:lnTo>
                      <a:pt x="476" y="367"/>
                    </a:lnTo>
                    <a:lnTo>
                      <a:pt x="476" y="367"/>
                    </a:lnTo>
                    <a:lnTo>
                      <a:pt x="469" y="367"/>
                    </a:lnTo>
                    <a:lnTo>
                      <a:pt x="469" y="365"/>
                    </a:lnTo>
                    <a:lnTo>
                      <a:pt x="457" y="365"/>
                    </a:lnTo>
                    <a:lnTo>
                      <a:pt x="457" y="365"/>
                    </a:lnTo>
                    <a:lnTo>
                      <a:pt x="456" y="365"/>
                    </a:lnTo>
                    <a:lnTo>
                      <a:pt x="456" y="365"/>
                    </a:lnTo>
                    <a:lnTo>
                      <a:pt x="454" y="365"/>
                    </a:lnTo>
                    <a:lnTo>
                      <a:pt x="442" y="365"/>
                    </a:lnTo>
                    <a:lnTo>
                      <a:pt x="437" y="365"/>
                    </a:lnTo>
                    <a:lnTo>
                      <a:pt x="437" y="365"/>
                    </a:lnTo>
                    <a:lnTo>
                      <a:pt x="425" y="365"/>
                    </a:lnTo>
                    <a:lnTo>
                      <a:pt x="424" y="365"/>
                    </a:lnTo>
                    <a:lnTo>
                      <a:pt x="422" y="365"/>
                    </a:lnTo>
                    <a:lnTo>
                      <a:pt x="422" y="365"/>
                    </a:lnTo>
                    <a:lnTo>
                      <a:pt x="422" y="365"/>
                    </a:lnTo>
                    <a:lnTo>
                      <a:pt x="417" y="365"/>
                    </a:lnTo>
                    <a:lnTo>
                      <a:pt x="408" y="365"/>
                    </a:lnTo>
                    <a:lnTo>
                      <a:pt x="408" y="365"/>
                    </a:lnTo>
                    <a:lnTo>
                      <a:pt x="371" y="364"/>
                    </a:lnTo>
                    <a:lnTo>
                      <a:pt x="359" y="364"/>
                    </a:lnTo>
                    <a:lnTo>
                      <a:pt x="359" y="364"/>
                    </a:lnTo>
                    <a:lnTo>
                      <a:pt x="351" y="364"/>
                    </a:lnTo>
                    <a:lnTo>
                      <a:pt x="351" y="364"/>
                    </a:lnTo>
                    <a:lnTo>
                      <a:pt x="346" y="362"/>
                    </a:lnTo>
                    <a:lnTo>
                      <a:pt x="344" y="362"/>
                    </a:lnTo>
                    <a:lnTo>
                      <a:pt x="337" y="362"/>
                    </a:lnTo>
                    <a:lnTo>
                      <a:pt x="337" y="362"/>
                    </a:lnTo>
                    <a:lnTo>
                      <a:pt x="337" y="362"/>
                    </a:lnTo>
                    <a:lnTo>
                      <a:pt x="337" y="362"/>
                    </a:lnTo>
                    <a:lnTo>
                      <a:pt x="334" y="362"/>
                    </a:lnTo>
                    <a:lnTo>
                      <a:pt x="332" y="362"/>
                    </a:lnTo>
                    <a:lnTo>
                      <a:pt x="332" y="362"/>
                    </a:lnTo>
                    <a:lnTo>
                      <a:pt x="330" y="362"/>
                    </a:lnTo>
                    <a:lnTo>
                      <a:pt x="330" y="362"/>
                    </a:lnTo>
                    <a:lnTo>
                      <a:pt x="327" y="362"/>
                    </a:lnTo>
                    <a:lnTo>
                      <a:pt x="327" y="362"/>
                    </a:lnTo>
                    <a:lnTo>
                      <a:pt x="325" y="362"/>
                    </a:lnTo>
                    <a:lnTo>
                      <a:pt x="325" y="362"/>
                    </a:lnTo>
                    <a:lnTo>
                      <a:pt x="324" y="362"/>
                    </a:lnTo>
                    <a:lnTo>
                      <a:pt x="319" y="362"/>
                    </a:lnTo>
                    <a:lnTo>
                      <a:pt x="317" y="362"/>
                    </a:lnTo>
                    <a:lnTo>
                      <a:pt x="310" y="362"/>
                    </a:lnTo>
                    <a:lnTo>
                      <a:pt x="310" y="362"/>
                    </a:lnTo>
                    <a:lnTo>
                      <a:pt x="305" y="362"/>
                    </a:lnTo>
                    <a:lnTo>
                      <a:pt x="303" y="362"/>
                    </a:lnTo>
                    <a:lnTo>
                      <a:pt x="302" y="360"/>
                    </a:lnTo>
                    <a:lnTo>
                      <a:pt x="302" y="360"/>
                    </a:lnTo>
                    <a:lnTo>
                      <a:pt x="300" y="360"/>
                    </a:lnTo>
                    <a:lnTo>
                      <a:pt x="300" y="360"/>
                    </a:lnTo>
                    <a:lnTo>
                      <a:pt x="300" y="360"/>
                    </a:lnTo>
                    <a:lnTo>
                      <a:pt x="300" y="360"/>
                    </a:lnTo>
                    <a:lnTo>
                      <a:pt x="293" y="360"/>
                    </a:lnTo>
                    <a:lnTo>
                      <a:pt x="290" y="360"/>
                    </a:lnTo>
                    <a:lnTo>
                      <a:pt x="290" y="360"/>
                    </a:lnTo>
                    <a:lnTo>
                      <a:pt x="285" y="360"/>
                    </a:lnTo>
                    <a:lnTo>
                      <a:pt x="281" y="360"/>
                    </a:lnTo>
                    <a:lnTo>
                      <a:pt x="278" y="360"/>
                    </a:lnTo>
                    <a:lnTo>
                      <a:pt x="276" y="360"/>
                    </a:lnTo>
                    <a:lnTo>
                      <a:pt x="275" y="360"/>
                    </a:lnTo>
                    <a:lnTo>
                      <a:pt x="275" y="360"/>
                    </a:lnTo>
                    <a:lnTo>
                      <a:pt x="273" y="360"/>
                    </a:lnTo>
                    <a:lnTo>
                      <a:pt x="271" y="360"/>
                    </a:lnTo>
                    <a:lnTo>
                      <a:pt x="271" y="360"/>
                    </a:lnTo>
                    <a:lnTo>
                      <a:pt x="263" y="359"/>
                    </a:lnTo>
                    <a:lnTo>
                      <a:pt x="263" y="359"/>
                    </a:lnTo>
                    <a:lnTo>
                      <a:pt x="263" y="359"/>
                    </a:lnTo>
                    <a:lnTo>
                      <a:pt x="263" y="359"/>
                    </a:lnTo>
                    <a:lnTo>
                      <a:pt x="261" y="359"/>
                    </a:lnTo>
                    <a:lnTo>
                      <a:pt x="254" y="359"/>
                    </a:lnTo>
                    <a:lnTo>
                      <a:pt x="253" y="359"/>
                    </a:lnTo>
                    <a:lnTo>
                      <a:pt x="253" y="359"/>
                    </a:lnTo>
                    <a:lnTo>
                      <a:pt x="253" y="359"/>
                    </a:lnTo>
                    <a:lnTo>
                      <a:pt x="249" y="359"/>
                    </a:lnTo>
                    <a:lnTo>
                      <a:pt x="247" y="359"/>
                    </a:lnTo>
                    <a:lnTo>
                      <a:pt x="246" y="359"/>
                    </a:lnTo>
                    <a:lnTo>
                      <a:pt x="246" y="359"/>
                    </a:lnTo>
                    <a:lnTo>
                      <a:pt x="239" y="359"/>
                    </a:lnTo>
                    <a:lnTo>
                      <a:pt x="237" y="359"/>
                    </a:lnTo>
                    <a:lnTo>
                      <a:pt x="232" y="357"/>
                    </a:lnTo>
                    <a:lnTo>
                      <a:pt x="230" y="357"/>
                    </a:lnTo>
                    <a:lnTo>
                      <a:pt x="229" y="357"/>
                    </a:lnTo>
                    <a:lnTo>
                      <a:pt x="229" y="357"/>
                    </a:lnTo>
                    <a:lnTo>
                      <a:pt x="229" y="357"/>
                    </a:lnTo>
                    <a:lnTo>
                      <a:pt x="220" y="357"/>
                    </a:lnTo>
                    <a:lnTo>
                      <a:pt x="217" y="357"/>
                    </a:lnTo>
                    <a:lnTo>
                      <a:pt x="217" y="357"/>
                    </a:lnTo>
                    <a:lnTo>
                      <a:pt x="215" y="357"/>
                    </a:lnTo>
                    <a:lnTo>
                      <a:pt x="214" y="357"/>
                    </a:lnTo>
                    <a:lnTo>
                      <a:pt x="214" y="357"/>
                    </a:lnTo>
                    <a:lnTo>
                      <a:pt x="205" y="357"/>
                    </a:lnTo>
                    <a:lnTo>
                      <a:pt x="205" y="357"/>
                    </a:lnTo>
                    <a:lnTo>
                      <a:pt x="203" y="357"/>
                    </a:lnTo>
                    <a:lnTo>
                      <a:pt x="202" y="357"/>
                    </a:lnTo>
                    <a:lnTo>
                      <a:pt x="202" y="355"/>
                    </a:lnTo>
                    <a:lnTo>
                      <a:pt x="200" y="355"/>
                    </a:lnTo>
                    <a:lnTo>
                      <a:pt x="200" y="355"/>
                    </a:lnTo>
                    <a:lnTo>
                      <a:pt x="200" y="355"/>
                    </a:lnTo>
                    <a:lnTo>
                      <a:pt x="198" y="355"/>
                    </a:lnTo>
                    <a:lnTo>
                      <a:pt x="197" y="355"/>
                    </a:lnTo>
                    <a:lnTo>
                      <a:pt x="193" y="355"/>
                    </a:lnTo>
                    <a:lnTo>
                      <a:pt x="193" y="355"/>
                    </a:lnTo>
                    <a:lnTo>
                      <a:pt x="192" y="355"/>
                    </a:lnTo>
                    <a:lnTo>
                      <a:pt x="190" y="355"/>
                    </a:lnTo>
                    <a:lnTo>
                      <a:pt x="186" y="355"/>
                    </a:lnTo>
                    <a:lnTo>
                      <a:pt x="186" y="355"/>
                    </a:lnTo>
                    <a:lnTo>
                      <a:pt x="186" y="355"/>
                    </a:lnTo>
                    <a:lnTo>
                      <a:pt x="173" y="355"/>
                    </a:lnTo>
                    <a:lnTo>
                      <a:pt x="173" y="355"/>
                    </a:lnTo>
                    <a:lnTo>
                      <a:pt x="170" y="354"/>
                    </a:lnTo>
                    <a:lnTo>
                      <a:pt x="166" y="354"/>
                    </a:lnTo>
                    <a:lnTo>
                      <a:pt x="164" y="354"/>
                    </a:lnTo>
                    <a:lnTo>
                      <a:pt x="164" y="354"/>
                    </a:lnTo>
                    <a:lnTo>
                      <a:pt x="163" y="354"/>
                    </a:lnTo>
                    <a:lnTo>
                      <a:pt x="163" y="354"/>
                    </a:lnTo>
                    <a:lnTo>
                      <a:pt x="161" y="354"/>
                    </a:lnTo>
                    <a:lnTo>
                      <a:pt x="159" y="354"/>
                    </a:lnTo>
                    <a:lnTo>
                      <a:pt x="159" y="354"/>
                    </a:lnTo>
                    <a:lnTo>
                      <a:pt x="159" y="354"/>
                    </a:lnTo>
                    <a:lnTo>
                      <a:pt x="159" y="354"/>
                    </a:lnTo>
                    <a:lnTo>
                      <a:pt x="158" y="354"/>
                    </a:lnTo>
                    <a:lnTo>
                      <a:pt x="158" y="354"/>
                    </a:lnTo>
                    <a:lnTo>
                      <a:pt x="154" y="354"/>
                    </a:lnTo>
                    <a:lnTo>
                      <a:pt x="153" y="354"/>
                    </a:lnTo>
                    <a:lnTo>
                      <a:pt x="151" y="354"/>
                    </a:lnTo>
                    <a:lnTo>
                      <a:pt x="146" y="354"/>
                    </a:lnTo>
                    <a:lnTo>
                      <a:pt x="144" y="354"/>
                    </a:lnTo>
                    <a:lnTo>
                      <a:pt x="144" y="352"/>
                    </a:lnTo>
                    <a:lnTo>
                      <a:pt x="144" y="352"/>
                    </a:lnTo>
                    <a:lnTo>
                      <a:pt x="142" y="352"/>
                    </a:lnTo>
                    <a:lnTo>
                      <a:pt x="142" y="352"/>
                    </a:lnTo>
                    <a:lnTo>
                      <a:pt x="142" y="352"/>
                    </a:lnTo>
                    <a:lnTo>
                      <a:pt x="142" y="352"/>
                    </a:lnTo>
                    <a:lnTo>
                      <a:pt x="142" y="352"/>
                    </a:lnTo>
                    <a:lnTo>
                      <a:pt x="139" y="352"/>
                    </a:lnTo>
                    <a:lnTo>
                      <a:pt x="137" y="352"/>
                    </a:lnTo>
                    <a:lnTo>
                      <a:pt x="137" y="352"/>
                    </a:lnTo>
                    <a:lnTo>
                      <a:pt x="134" y="352"/>
                    </a:lnTo>
                    <a:lnTo>
                      <a:pt x="134" y="352"/>
                    </a:lnTo>
                    <a:lnTo>
                      <a:pt x="134" y="352"/>
                    </a:lnTo>
                    <a:lnTo>
                      <a:pt x="132" y="352"/>
                    </a:lnTo>
                    <a:lnTo>
                      <a:pt x="132" y="352"/>
                    </a:lnTo>
                    <a:lnTo>
                      <a:pt x="132" y="352"/>
                    </a:lnTo>
                    <a:lnTo>
                      <a:pt x="132" y="352"/>
                    </a:lnTo>
                    <a:lnTo>
                      <a:pt x="131" y="352"/>
                    </a:lnTo>
                    <a:lnTo>
                      <a:pt x="131" y="352"/>
                    </a:lnTo>
                    <a:lnTo>
                      <a:pt x="127" y="352"/>
                    </a:lnTo>
                    <a:lnTo>
                      <a:pt x="120" y="352"/>
                    </a:lnTo>
                    <a:lnTo>
                      <a:pt x="119" y="350"/>
                    </a:lnTo>
                    <a:lnTo>
                      <a:pt x="119" y="350"/>
                    </a:lnTo>
                    <a:lnTo>
                      <a:pt x="115" y="350"/>
                    </a:lnTo>
                    <a:lnTo>
                      <a:pt x="115" y="350"/>
                    </a:lnTo>
                    <a:lnTo>
                      <a:pt x="115" y="350"/>
                    </a:lnTo>
                    <a:lnTo>
                      <a:pt x="115" y="350"/>
                    </a:lnTo>
                    <a:lnTo>
                      <a:pt x="115" y="350"/>
                    </a:lnTo>
                    <a:lnTo>
                      <a:pt x="114" y="350"/>
                    </a:lnTo>
                    <a:lnTo>
                      <a:pt x="114" y="350"/>
                    </a:lnTo>
                    <a:lnTo>
                      <a:pt x="114" y="350"/>
                    </a:lnTo>
                    <a:lnTo>
                      <a:pt x="114" y="350"/>
                    </a:lnTo>
                    <a:lnTo>
                      <a:pt x="112" y="350"/>
                    </a:lnTo>
                    <a:lnTo>
                      <a:pt x="110" y="350"/>
                    </a:lnTo>
                    <a:lnTo>
                      <a:pt x="110" y="350"/>
                    </a:lnTo>
                    <a:lnTo>
                      <a:pt x="110" y="350"/>
                    </a:lnTo>
                    <a:lnTo>
                      <a:pt x="105" y="350"/>
                    </a:lnTo>
                    <a:lnTo>
                      <a:pt x="103" y="350"/>
                    </a:lnTo>
                    <a:lnTo>
                      <a:pt x="98" y="350"/>
                    </a:lnTo>
                    <a:lnTo>
                      <a:pt x="98" y="350"/>
                    </a:lnTo>
                    <a:lnTo>
                      <a:pt x="97" y="350"/>
                    </a:lnTo>
                    <a:lnTo>
                      <a:pt x="97" y="350"/>
                    </a:lnTo>
                    <a:lnTo>
                      <a:pt x="97" y="350"/>
                    </a:lnTo>
                    <a:lnTo>
                      <a:pt x="93" y="349"/>
                    </a:lnTo>
                    <a:lnTo>
                      <a:pt x="81" y="349"/>
                    </a:lnTo>
                    <a:lnTo>
                      <a:pt x="78" y="349"/>
                    </a:lnTo>
                    <a:lnTo>
                      <a:pt x="78" y="349"/>
                    </a:lnTo>
                    <a:lnTo>
                      <a:pt x="75" y="349"/>
                    </a:lnTo>
                    <a:lnTo>
                      <a:pt x="73" y="349"/>
                    </a:lnTo>
                    <a:lnTo>
                      <a:pt x="73" y="349"/>
                    </a:lnTo>
                    <a:lnTo>
                      <a:pt x="71" y="347"/>
                    </a:lnTo>
                    <a:lnTo>
                      <a:pt x="70" y="347"/>
                    </a:lnTo>
                    <a:lnTo>
                      <a:pt x="68" y="347"/>
                    </a:lnTo>
                    <a:lnTo>
                      <a:pt x="66" y="347"/>
                    </a:lnTo>
                    <a:lnTo>
                      <a:pt x="63" y="347"/>
                    </a:lnTo>
                    <a:lnTo>
                      <a:pt x="63" y="347"/>
                    </a:lnTo>
                    <a:lnTo>
                      <a:pt x="59" y="347"/>
                    </a:lnTo>
                    <a:lnTo>
                      <a:pt x="58" y="347"/>
                    </a:lnTo>
                    <a:lnTo>
                      <a:pt x="54" y="347"/>
                    </a:lnTo>
                    <a:lnTo>
                      <a:pt x="54" y="347"/>
                    </a:lnTo>
                    <a:lnTo>
                      <a:pt x="44" y="345"/>
                    </a:lnTo>
                    <a:lnTo>
                      <a:pt x="44" y="345"/>
                    </a:lnTo>
                    <a:lnTo>
                      <a:pt x="42" y="345"/>
                    </a:lnTo>
                    <a:lnTo>
                      <a:pt x="42" y="345"/>
                    </a:lnTo>
                    <a:lnTo>
                      <a:pt x="34" y="345"/>
                    </a:lnTo>
                    <a:lnTo>
                      <a:pt x="34" y="345"/>
                    </a:lnTo>
                    <a:lnTo>
                      <a:pt x="27" y="343"/>
                    </a:lnTo>
                    <a:lnTo>
                      <a:pt x="27" y="343"/>
                    </a:lnTo>
                    <a:lnTo>
                      <a:pt x="27" y="343"/>
                    </a:lnTo>
                    <a:lnTo>
                      <a:pt x="0" y="342"/>
                    </a:lnTo>
                    <a:lnTo>
                      <a:pt x="2" y="337"/>
                    </a:lnTo>
                    <a:lnTo>
                      <a:pt x="3" y="304"/>
                    </a:lnTo>
                    <a:lnTo>
                      <a:pt x="3" y="299"/>
                    </a:lnTo>
                    <a:lnTo>
                      <a:pt x="5" y="298"/>
                    </a:lnTo>
                    <a:lnTo>
                      <a:pt x="7" y="276"/>
                    </a:lnTo>
                    <a:lnTo>
                      <a:pt x="7" y="264"/>
                    </a:lnTo>
                    <a:lnTo>
                      <a:pt x="7" y="264"/>
                    </a:lnTo>
                    <a:lnTo>
                      <a:pt x="9" y="255"/>
                    </a:lnTo>
                    <a:lnTo>
                      <a:pt x="9" y="255"/>
                    </a:lnTo>
                    <a:lnTo>
                      <a:pt x="9" y="255"/>
                    </a:lnTo>
                    <a:lnTo>
                      <a:pt x="9" y="255"/>
                    </a:lnTo>
                    <a:lnTo>
                      <a:pt x="9" y="254"/>
                    </a:lnTo>
                    <a:lnTo>
                      <a:pt x="10" y="232"/>
                    </a:lnTo>
                    <a:lnTo>
                      <a:pt x="10" y="232"/>
                    </a:lnTo>
                    <a:lnTo>
                      <a:pt x="10" y="230"/>
                    </a:lnTo>
                    <a:lnTo>
                      <a:pt x="10" y="220"/>
                    </a:lnTo>
                    <a:lnTo>
                      <a:pt x="12" y="218"/>
                    </a:lnTo>
                    <a:lnTo>
                      <a:pt x="12" y="218"/>
                    </a:lnTo>
                    <a:lnTo>
                      <a:pt x="12" y="216"/>
                    </a:lnTo>
                    <a:lnTo>
                      <a:pt x="12" y="216"/>
                    </a:lnTo>
                    <a:lnTo>
                      <a:pt x="12" y="215"/>
                    </a:lnTo>
                    <a:lnTo>
                      <a:pt x="12" y="215"/>
                    </a:lnTo>
                    <a:lnTo>
                      <a:pt x="12" y="213"/>
                    </a:lnTo>
                    <a:lnTo>
                      <a:pt x="14" y="194"/>
                    </a:lnTo>
                    <a:lnTo>
                      <a:pt x="14" y="193"/>
                    </a:lnTo>
                    <a:lnTo>
                      <a:pt x="14" y="193"/>
                    </a:lnTo>
                    <a:lnTo>
                      <a:pt x="14" y="193"/>
                    </a:lnTo>
                    <a:lnTo>
                      <a:pt x="14" y="193"/>
                    </a:lnTo>
                    <a:lnTo>
                      <a:pt x="14" y="193"/>
                    </a:lnTo>
                    <a:lnTo>
                      <a:pt x="14" y="186"/>
                    </a:lnTo>
                    <a:lnTo>
                      <a:pt x="14" y="186"/>
                    </a:lnTo>
                    <a:lnTo>
                      <a:pt x="14" y="184"/>
                    </a:lnTo>
                    <a:lnTo>
                      <a:pt x="15" y="179"/>
                    </a:lnTo>
                    <a:lnTo>
                      <a:pt x="15" y="174"/>
                    </a:lnTo>
                    <a:lnTo>
                      <a:pt x="15" y="172"/>
                    </a:lnTo>
                    <a:lnTo>
                      <a:pt x="19" y="140"/>
                    </a:lnTo>
                    <a:lnTo>
                      <a:pt x="19" y="140"/>
                    </a:lnTo>
                    <a:lnTo>
                      <a:pt x="19" y="133"/>
                    </a:lnTo>
                    <a:lnTo>
                      <a:pt x="19" y="133"/>
                    </a:lnTo>
                    <a:lnTo>
                      <a:pt x="19" y="133"/>
                    </a:lnTo>
                    <a:lnTo>
                      <a:pt x="19" y="128"/>
                    </a:lnTo>
                    <a:lnTo>
                      <a:pt x="19" y="127"/>
                    </a:lnTo>
                    <a:lnTo>
                      <a:pt x="19" y="123"/>
                    </a:lnTo>
                    <a:lnTo>
                      <a:pt x="20" y="116"/>
                    </a:lnTo>
                    <a:lnTo>
                      <a:pt x="20" y="116"/>
                    </a:lnTo>
                    <a:lnTo>
                      <a:pt x="20" y="115"/>
                    </a:lnTo>
                    <a:lnTo>
                      <a:pt x="20" y="111"/>
                    </a:lnTo>
                    <a:lnTo>
                      <a:pt x="20" y="111"/>
                    </a:lnTo>
                    <a:lnTo>
                      <a:pt x="22" y="93"/>
                    </a:lnTo>
                    <a:lnTo>
                      <a:pt x="22" y="91"/>
                    </a:lnTo>
                    <a:lnTo>
                      <a:pt x="22" y="89"/>
                    </a:lnTo>
                    <a:lnTo>
                      <a:pt x="22" y="89"/>
                    </a:lnTo>
                    <a:lnTo>
                      <a:pt x="22" y="84"/>
                    </a:lnTo>
                    <a:lnTo>
                      <a:pt x="22" y="84"/>
                    </a:lnTo>
                    <a:lnTo>
                      <a:pt x="22" y="84"/>
                    </a:lnTo>
                    <a:lnTo>
                      <a:pt x="22" y="83"/>
                    </a:lnTo>
                    <a:lnTo>
                      <a:pt x="22" y="83"/>
                    </a:lnTo>
                    <a:lnTo>
                      <a:pt x="24" y="72"/>
                    </a:lnTo>
                    <a:lnTo>
                      <a:pt x="24" y="69"/>
                    </a:lnTo>
                    <a:lnTo>
                      <a:pt x="24" y="69"/>
                    </a:lnTo>
                    <a:lnTo>
                      <a:pt x="24" y="67"/>
                    </a:lnTo>
                    <a:lnTo>
                      <a:pt x="24" y="67"/>
                    </a:lnTo>
                    <a:lnTo>
                      <a:pt x="24" y="67"/>
                    </a:lnTo>
                    <a:lnTo>
                      <a:pt x="24" y="66"/>
                    </a:lnTo>
                    <a:lnTo>
                      <a:pt x="24" y="64"/>
                    </a:lnTo>
                    <a:lnTo>
                      <a:pt x="24" y="61"/>
                    </a:lnTo>
                    <a:lnTo>
                      <a:pt x="24" y="61"/>
                    </a:lnTo>
                    <a:lnTo>
                      <a:pt x="24" y="61"/>
                    </a:lnTo>
                    <a:lnTo>
                      <a:pt x="24" y="61"/>
                    </a:lnTo>
                    <a:lnTo>
                      <a:pt x="24" y="59"/>
                    </a:lnTo>
                    <a:lnTo>
                      <a:pt x="26" y="55"/>
                    </a:lnTo>
                    <a:lnTo>
                      <a:pt x="26" y="54"/>
                    </a:lnTo>
                    <a:lnTo>
                      <a:pt x="26" y="52"/>
                    </a:lnTo>
                    <a:lnTo>
                      <a:pt x="26" y="52"/>
                    </a:lnTo>
                    <a:lnTo>
                      <a:pt x="26" y="52"/>
                    </a:lnTo>
                    <a:lnTo>
                      <a:pt x="26" y="50"/>
                    </a:lnTo>
                    <a:lnTo>
                      <a:pt x="26" y="49"/>
                    </a:lnTo>
                    <a:lnTo>
                      <a:pt x="26" y="45"/>
                    </a:lnTo>
                    <a:lnTo>
                      <a:pt x="26" y="44"/>
                    </a:lnTo>
                    <a:lnTo>
                      <a:pt x="26" y="42"/>
                    </a:lnTo>
                    <a:lnTo>
                      <a:pt x="26" y="40"/>
                    </a:lnTo>
                    <a:lnTo>
                      <a:pt x="26" y="40"/>
                    </a:lnTo>
                    <a:lnTo>
                      <a:pt x="26" y="40"/>
                    </a:lnTo>
                    <a:lnTo>
                      <a:pt x="26" y="40"/>
                    </a:lnTo>
                    <a:lnTo>
                      <a:pt x="26" y="39"/>
                    </a:lnTo>
                    <a:lnTo>
                      <a:pt x="26" y="39"/>
                    </a:lnTo>
                    <a:lnTo>
                      <a:pt x="27" y="37"/>
                    </a:lnTo>
                    <a:lnTo>
                      <a:pt x="27" y="37"/>
                    </a:lnTo>
                    <a:lnTo>
                      <a:pt x="27" y="37"/>
                    </a:lnTo>
                    <a:lnTo>
                      <a:pt x="27" y="37"/>
                    </a:lnTo>
                    <a:lnTo>
                      <a:pt x="27" y="27"/>
                    </a:lnTo>
                    <a:lnTo>
                      <a:pt x="27" y="27"/>
                    </a:lnTo>
                    <a:lnTo>
                      <a:pt x="27" y="23"/>
                    </a:lnTo>
                    <a:lnTo>
                      <a:pt x="27" y="22"/>
                    </a:lnTo>
                    <a:lnTo>
                      <a:pt x="29" y="16"/>
                    </a:lnTo>
                    <a:lnTo>
                      <a:pt x="29" y="13"/>
                    </a:lnTo>
                    <a:lnTo>
                      <a:pt x="29" y="13"/>
                    </a:lnTo>
                    <a:lnTo>
                      <a:pt x="29" y="13"/>
                    </a:lnTo>
                    <a:lnTo>
                      <a:pt x="29" y="13"/>
                    </a:lnTo>
                    <a:lnTo>
                      <a:pt x="29" y="13"/>
                    </a:lnTo>
                    <a:lnTo>
                      <a:pt x="29" y="10"/>
                    </a:lnTo>
                    <a:lnTo>
                      <a:pt x="29" y="10"/>
                    </a:lnTo>
                    <a:lnTo>
                      <a:pt x="29" y="8"/>
                    </a:lnTo>
                    <a:lnTo>
                      <a:pt x="29" y="6"/>
                    </a:lnTo>
                    <a:lnTo>
                      <a:pt x="29" y="6"/>
                    </a:lnTo>
                    <a:lnTo>
                      <a:pt x="29" y="5"/>
                    </a:lnTo>
                    <a:lnTo>
                      <a:pt x="29" y="5"/>
                    </a:lnTo>
                    <a:lnTo>
                      <a:pt x="29" y="5"/>
                    </a:lnTo>
                    <a:lnTo>
                      <a:pt x="29" y="3"/>
                    </a:lnTo>
                    <a:lnTo>
                      <a:pt x="29" y="3"/>
                    </a:lnTo>
                    <a:lnTo>
                      <a:pt x="29" y="3"/>
                    </a:lnTo>
                    <a:lnTo>
                      <a:pt x="29" y="3"/>
                    </a:lnTo>
                    <a:lnTo>
                      <a:pt x="29" y="0"/>
                    </a:lnTo>
                    <a:lnTo>
                      <a:pt x="29" y="0"/>
                    </a:lnTo>
                    <a:lnTo>
                      <a:pt x="34" y="0"/>
                    </a:lnTo>
                    <a:lnTo>
                      <a:pt x="34" y="0"/>
                    </a:lnTo>
                    <a:lnTo>
                      <a:pt x="34" y="0"/>
                    </a:lnTo>
                    <a:lnTo>
                      <a:pt x="34" y="0"/>
                    </a:lnTo>
                    <a:lnTo>
                      <a:pt x="34" y="0"/>
                    </a:lnTo>
                    <a:lnTo>
                      <a:pt x="34" y="0"/>
                    </a:lnTo>
                    <a:lnTo>
                      <a:pt x="34" y="0"/>
                    </a:lnTo>
                    <a:lnTo>
                      <a:pt x="36" y="0"/>
                    </a:lnTo>
                    <a:lnTo>
                      <a:pt x="37" y="0"/>
                    </a:lnTo>
                    <a:lnTo>
                      <a:pt x="37" y="0"/>
                    </a:lnTo>
                    <a:lnTo>
                      <a:pt x="37" y="0"/>
                    </a:lnTo>
                    <a:lnTo>
                      <a:pt x="39" y="0"/>
                    </a:lnTo>
                    <a:lnTo>
                      <a:pt x="41" y="0"/>
                    </a:lnTo>
                    <a:lnTo>
                      <a:pt x="42" y="0"/>
                    </a:lnTo>
                    <a:lnTo>
                      <a:pt x="42" y="0"/>
                    </a:lnTo>
                    <a:lnTo>
                      <a:pt x="42" y="0"/>
                    </a:lnTo>
                    <a:lnTo>
                      <a:pt x="42" y="0"/>
                    </a:lnTo>
                    <a:lnTo>
                      <a:pt x="42" y="0"/>
                    </a:lnTo>
                    <a:lnTo>
                      <a:pt x="103" y="5"/>
                    </a:lnTo>
                    <a:lnTo>
                      <a:pt x="151" y="8"/>
                    </a:lnTo>
                    <a:lnTo>
                      <a:pt x="151" y="8"/>
                    </a:lnTo>
                    <a:lnTo>
                      <a:pt x="154" y="8"/>
                    </a:lnTo>
                    <a:lnTo>
                      <a:pt x="156" y="8"/>
                    </a:lnTo>
                    <a:lnTo>
                      <a:pt x="163" y="10"/>
                    </a:lnTo>
                    <a:lnTo>
                      <a:pt x="198" y="11"/>
                    </a:lnTo>
                    <a:lnTo>
                      <a:pt x="215" y="11"/>
                    </a:lnTo>
                    <a:lnTo>
                      <a:pt x="215" y="11"/>
                    </a:lnTo>
                    <a:lnTo>
                      <a:pt x="217" y="11"/>
                    </a:lnTo>
                    <a:lnTo>
                      <a:pt x="217" y="11"/>
                    </a:lnTo>
                    <a:lnTo>
                      <a:pt x="236" y="13"/>
                    </a:lnTo>
                    <a:lnTo>
                      <a:pt x="236" y="13"/>
                    </a:lnTo>
                    <a:lnTo>
                      <a:pt x="236" y="13"/>
                    </a:lnTo>
                    <a:lnTo>
                      <a:pt x="237" y="13"/>
                    </a:lnTo>
                    <a:lnTo>
                      <a:pt x="268" y="15"/>
                    </a:lnTo>
                    <a:lnTo>
                      <a:pt x="268" y="15"/>
                    </a:lnTo>
                    <a:lnTo>
                      <a:pt x="268" y="15"/>
                    </a:lnTo>
                    <a:lnTo>
                      <a:pt x="268" y="15"/>
                    </a:lnTo>
                    <a:lnTo>
                      <a:pt x="285" y="15"/>
                    </a:lnTo>
                    <a:lnTo>
                      <a:pt x="302" y="16"/>
                    </a:lnTo>
                    <a:lnTo>
                      <a:pt x="302" y="16"/>
                    </a:lnTo>
                    <a:lnTo>
                      <a:pt x="307" y="16"/>
                    </a:lnTo>
                    <a:lnTo>
                      <a:pt x="307" y="16"/>
                    </a:lnTo>
                    <a:lnTo>
                      <a:pt x="329" y="16"/>
                    </a:lnTo>
                    <a:lnTo>
                      <a:pt x="363" y="18"/>
                    </a:lnTo>
                    <a:lnTo>
                      <a:pt x="432" y="20"/>
                    </a:lnTo>
                    <a:lnTo>
                      <a:pt x="444" y="20"/>
                    </a:lnTo>
                    <a:lnTo>
                      <a:pt x="468" y="20"/>
                    </a:lnTo>
                    <a:lnTo>
                      <a:pt x="479" y="2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Freeform 336"/>
              <p:cNvSpPr>
                <a:spLocks/>
              </p:cNvSpPr>
              <p:nvPr/>
            </p:nvSpPr>
            <p:spPr bwMode="auto">
              <a:xfrm>
                <a:off x="5348288" y="1103313"/>
                <a:ext cx="828675" cy="582613"/>
              </a:xfrm>
              <a:custGeom>
                <a:avLst/>
                <a:gdLst>
                  <a:gd name="T0" fmla="*/ 486 w 522"/>
                  <a:gd name="T1" fmla="*/ 49 h 367"/>
                  <a:gd name="T2" fmla="*/ 486 w 522"/>
                  <a:gd name="T3" fmla="*/ 88 h 367"/>
                  <a:gd name="T4" fmla="*/ 485 w 522"/>
                  <a:gd name="T5" fmla="*/ 106 h 367"/>
                  <a:gd name="T6" fmla="*/ 491 w 522"/>
                  <a:gd name="T7" fmla="*/ 149 h 367"/>
                  <a:gd name="T8" fmla="*/ 503 w 522"/>
                  <a:gd name="T9" fmla="*/ 191 h 367"/>
                  <a:gd name="T10" fmla="*/ 505 w 522"/>
                  <a:gd name="T11" fmla="*/ 247 h 367"/>
                  <a:gd name="T12" fmla="*/ 507 w 522"/>
                  <a:gd name="T13" fmla="*/ 288 h 367"/>
                  <a:gd name="T14" fmla="*/ 520 w 522"/>
                  <a:gd name="T15" fmla="*/ 330 h 367"/>
                  <a:gd name="T16" fmla="*/ 520 w 522"/>
                  <a:gd name="T17" fmla="*/ 357 h 367"/>
                  <a:gd name="T18" fmla="*/ 517 w 522"/>
                  <a:gd name="T19" fmla="*/ 367 h 367"/>
                  <a:gd name="T20" fmla="*/ 481 w 522"/>
                  <a:gd name="T21" fmla="*/ 367 h 367"/>
                  <a:gd name="T22" fmla="*/ 456 w 522"/>
                  <a:gd name="T23" fmla="*/ 365 h 367"/>
                  <a:gd name="T24" fmla="*/ 422 w 522"/>
                  <a:gd name="T25" fmla="*/ 365 h 367"/>
                  <a:gd name="T26" fmla="*/ 359 w 522"/>
                  <a:gd name="T27" fmla="*/ 364 h 367"/>
                  <a:gd name="T28" fmla="*/ 337 w 522"/>
                  <a:gd name="T29" fmla="*/ 362 h 367"/>
                  <a:gd name="T30" fmla="*/ 325 w 522"/>
                  <a:gd name="T31" fmla="*/ 362 h 367"/>
                  <a:gd name="T32" fmla="*/ 303 w 522"/>
                  <a:gd name="T33" fmla="*/ 362 h 367"/>
                  <a:gd name="T34" fmla="*/ 290 w 522"/>
                  <a:gd name="T35" fmla="*/ 360 h 367"/>
                  <a:gd name="T36" fmla="*/ 273 w 522"/>
                  <a:gd name="T37" fmla="*/ 360 h 367"/>
                  <a:gd name="T38" fmla="*/ 254 w 522"/>
                  <a:gd name="T39" fmla="*/ 359 h 367"/>
                  <a:gd name="T40" fmla="*/ 239 w 522"/>
                  <a:gd name="T41" fmla="*/ 359 h 367"/>
                  <a:gd name="T42" fmla="*/ 217 w 522"/>
                  <a:gd name="T43" fmla="*/ 357 h 367"/>
                  <a:gd name="T44" fmla="*/ 202 w 522"/>
                  <a:gd name="T45" fmla="*/ 357 h 367"/>
                  <a:gd name="T46" fmla="*/ 193 w 522"/>
                  <a:gd name="T47" fmla="*/ 355 h 367"/>
                  <a:gd name="T48" fmla="*/ 170 w 522"/>
                  <a:gd name="T49" fmla="*/ 354 h 367"/>
                  <a:gd name="T50" fmla="*/ 159 w 522"/>
                  <a:gd name="T51" fmla="*/ 354 h 367"/>
                  <a:gd name="T52" fmla="*/ 146 w 522"/>
                  <a:gd name="T53" fmla="*/ 354 h 367"/>
                  <a:gd name="T54" fmla="*/ 142 w 522"/>
                  <a:gd name="T55" fmla="*/ 352 h 367"/>
                  <a:gd name="T56" fmla="*/ 132 w 522"/>
                  <a:gd name="T57" fmla="*/ 352 h 367"/>
                  <a:gd name="T58" fmla="*/ 119 w 522"/>
                  <a:gd name="T59" fmla="*/ 350 h 367"/>
                  <a:gd name="T60" fmla="*/ 114 w 522"/>
                  <a:gd name="T61" fmla="*/ 350 h 367"/>
                  <a:gd name="T62" fmla="*/ 98 w 522"/>
                  <a:gd name="T63" fmla="*/ 350 h 367"/>
                  <a:gd name="T64" fmla="*/ 78 w 522"/>
                  <a:gd name="T65" fmla="*/ 349 h 367"/>
                  <a:gd name="T66" fmla="*/ 63 w 522"/>
                  <a:gd name="T67" fmla="*/ 347 h 367"/>
                  <a:gd name="T68" fmla="*/ 42 w 522"/>
                  <a:gd name="T69" fmla="*/ 345 h 367"/>
                  <a:gd name="T70" fmla="*/ 2 w 522"/>
                  <a:gd name="T71" fmla="*/ 337 h 367"/>
                  <a:gd name="T72" fmla="*/ 9 w 522"/>
                  <a:gd name="T73" fmla="*/ 255 h 367"/>
                  <a:gd name="T74" fmla="*/ 12 w 522"/>
                  <a:gd name="T75" fmla="*/ 218 h 367"/>
                  <a:gd name="T76" fmla="*/ 14 w 522"/>
                  <a:gd name="T77" fmla="*/ 193 h 367"/>
                  <a:gd name="T78" fmla="*/ 15 w 522"/>
                  <a:gd name="T79" fmla="*/ 179 h 367"/>
                  <a:gd name="T80" fmla="*/ 19 w 522"/>
                  <a:gd name="T81" fmla="*/ 128 h 367"/>
                  <a:gd name="T82" fmla="*/ 22 w 522"/>
                  <a:gd name="T83" fmla="*/ 93 h 367"/>
                  <a:gd name="T84" fmla="*/ 22 w 522"/>
                  <a:gd name="T85" fmla="*/ 83 h 367"/>
                  <a:gd name="T86" fmla="*/ 24 w 522"/>
                  <a:gd name="T87" fmla="*/ 64 h 367"/>
                  <a:gd name="T88" fmla="*/ 26 w 522"/>
                  <a:gd name="T89" fmla="*/ 52 h 367"/>
                  <a:gd name="T90" fmla="*/ 26 w 522"/>
                  <a:gd name="T91" fmla="*/ 40 h 367"/>
                  <a:gd name="T92" fmla="*/ 27 w 522"/>
                  <a:gd name="T93" fmla="*/ 37 h 367"/>
                  <a:gd name="T94" fmla="*/ 29 w 522"/>
                  <a:gd name="T95" fmla="*/ 13 h 367"/>
                  <a:gd name="T96" fmla="*/ 29 w 522"/>
                  <a:gd name="T97" fmla="*/ 6 h 367"/>
                  <a:gd name="T98" fmla="*/ 29 w 522"/>
                  <a:gd name="T99" fmla="*/ 0 h 367"/>
                  <a:gd name="T100" fmla="*/ 34 w 522"/>
                  <a:gd name="T101" fmla="*/ 0 h 367"/>
                  <a:gd name="T102" fmla="*/ 42 w 522"/>
                  <a:gd name="T103" fmla="*/ 0 h 367"/>
                  <a:gd name="T104" fmla="*/ 156 w 522"/>
                  <a:gd name="T105" fmla="*/ 8 h 367"/>
                  <a:gd name="T106" fmla="*/ 236 w 522"/>
                  <a:gd name="T107" fmla="*/ 13 h 367"/>
                  <a:gd name="T108" fmla="*/ 302 w 522"/>
                  <a:gd name="T109" fmla="*/ 16 h 367"/>
                  <a:gd name="T110" fmla="*/ 468 w 522"/>
                  <a:gd name="T111" fmla="*/ 2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2" h="367">
                    <a:moveTo>
                      <a:pt x="479" y="22"/>
                    </a:moveTo>
                    <a:lnTo>
                      <a:pt x="479" y="22"/>
                    </a:lnTo>
                    <a:lnTo>
                      <a:pt x="479" y="23"/>
                    </a:lnTo>
                    <a:lnTo>
                      <a:pt x="479" y="25"/>
                    </a:lnTo>
                    <a:lnTo>
                      <a:pt x="479" y="27"/>
                    </a:lnTo>
                    <a:lnTo>
                      <a:pt x="481" y="35"/>
                    </a:lnTo>
                    <a:lnTo>
                      <a:pt x="485" y="45"/>
                    </a:lnTo>
                    <a:lnTo>
                      <a:pt x="486" y="49"/>
                    </a:lnTo>
                    <a:lnTo>
                      <a:pt x="488" y="57"/>
                    </a:lnTo>
                    <a:lnTo>
                      <a:pt x="483" y="72"/>
                    </a:lnTo>
                    <a:lnTo>
                      <a:pt x="483" y="72"/>
                    </a:lnTo>
                    <a:lnTo>
                      <a:pt x="485" y="72"/>
                    </a:lnTo>
                    <a:lnTo>
                      <a:pt x="485" y="72"/>
                    </a:lnTo>
                    <a:lnTo>
                      <a:pt x="486" y="76"/>
                    </a:lnTo>
                    <a:lnTo>
                      <a:pt x="486" y="86"/>
                    </a:lnTo>
                    <a:lnTo>
                      <a:pt x="486" y="88"/>
                    </a:lnTo>
                    <a:lnTo>
                      <a:pt x="485" y="89"/>
                    </a:lnTo>
                    <a:lnTo>
                      <a:pt x="485" y="94"/>
                    </a:lnTo>
                    <a:lnTo>
                      <a:pt x="486" y="94"/>
                    </a:lnTo>
                    <a:lnTo>
                      <a:pt x="486" y="98"/>
                    </a:lnTo>
                    <a:lnTo>
                      <a:pt x="486" y="103"/>
                    </a:lnTo>
                    <a:lnTo>
                      <a:pt x="486" y="106"/>
                    </a:lnTo>
                    <a:lnTo>
                      <a:pt x="485" y="106"/>
                    </a:lnTo>
                    <a:lnTo>
                      <a:pt x="485" y="106"/>
                    </a:lnTo>
                    <a:lnTo>
                      <a:pt x="485" y="106"/>
                    </a:lnTo>
                    <a:lnTo>
                      <a:pt x="485" y="111"/>
                    </a:lnTo>
                    <a:lnTo>
                      <a:pt x="485" y="115"/>
                    </a:lnTo>
                    <a:lnTo>
                      <a:pt x="485" y="115"/>
                    </a:lnTo>
                    <a:lnTo>
                      <a:pt x="486" y="122"/>
                    </a:lnTo>
                    <a:lnTo>
                      <a:pt x="488" y="125"/>
                    </a:lnTo>
                    <a:lnTo>
                      <a:pt x="488" y="127"/>
                    </a:lnTo>
                    <a:lnTo>
                      <a:pt x="491" y="149"/>
                    </a:lnTo>
                    <a:lnTo>
                      <a:pt x="493" y="149"/>
                    </a:lnTo>
                    <a:lnTo>
                      <a:pt x="495" y="154"/>
                    </a:lnTo>
                    <a:lnTo>
                      <a:pt x="502" y="171"/>
                    </a:lnTo>
                    <a:lnTo>
                      <a:pt x="502" y="172"/>
                    </a:lnTo>
                    <a:lnTo>
                      <a:pt x="503" y="179"/>
                    </a:lnTo>
                    <a:lnTo>
                      <a:pt x="503" y="189"/>
                    </a:lnTo>
                    <a:lnTo>
                      <a:pt x="503" y="189"/>
                    </a:lnTo>
                    <a:lnTo>
                      <a:pt x="503" y="191"/>
                    </a:lnTo>
                    <a:lnTo>
                      <a:pt x="503" y="199"/>
                    </a:lnTo>
                    <a:lnTo>
                      <a:pt x="503" y="205"/>
                    </a:lnTo>
                    <a:lnTo>
                      <a:pt x="505" y="220"/>
                    </a:lnTo>
                    <a:lnTo>
                      <a:pt x="505" y="220"/>
                    </a:lnTo>
                    <a:lnTo>
                      <a:pt x="505" y="230"/>
                    </a:lnTo>
                    <a:lnTo>
                      <a:pt x="505" y="232"/>
                    </a:lnTo>
                    <a:lnTo>
                      <a:pt x="505" y="247"/>
                    </a:lnTo>
                    <a:lnTo>
                      <a:pt x="505" y="247"/>
                    </a:lnTo>
                    <a:lnTo>
                      <a:pt x="505" y="250"/>
                    </a:lnTo>
                    <a:lnTo>
                      <a:pt x="507" y="254"/>
                    </a:lnTo>
                    <a:lnTo>
                      <a:pt x="508" y="255"/>
                    </a:lnTo>
                    <a:lnTo>
                      <a:pt x="508" y="257"/>
                    </a:lnTo>
                    <a:lnTo>
                      <a:pt x="507" y="267"/>
                    </a:lnTo>
                    <a:lnTo>
                      <a:pt x="507" y="282"/>
                    </a:lnTo>
                    <a:lnTo>
                      <a:pt x="507" y="288"/>
                    </a:lnTo>
                    <a:lnTo>
                      <a:pt x="507" y="288"/>
                    </a:lnTo>
                    <a:lnTo>
                      <a:pt x="507" y="288"/>
                    </a:lnTo>
                    <a:lnTo>
                      <a:pt x="510" y="298"/>
                    </a:lnTo>
                    <a:lnTo>
                      <a:pt x="512" y="310"/>
                    </a:lnTo>
                    <a:lnTo>
                      <a:pt x="512" y="310"/>
                    </a:lnTo>
                    <a:lnTo>
                      <a:pt x="515" y="316"/>
                    </a:lnTo>
                    <a:lnTo>
                      <a:pt x="517" y="320"/>
                    </a:lnTo>
                    <a:lnTo>
                      <a:pt x="520" y="325"/>
                    </a:lnTo>
                    <a:lnTo>
                      <a:pt x="520" y="330"/>
                    </a:lnTo>
                    <a:lnTo>
                      <a:pt x="520" y="340"/>
                    </a:lnTo>
                    <a:lnTo>
                      <a:pt x="520" y="340"/>
                    </a:lnTo>
                    <a:lnTo>
                      <a:pt x="522" y="349"/>
                    </a:lnTo>
                    <a:lnTo>
                      <a:pt x="522" y="350"/>
                    </a:lnTo>
                    <a:lnTo>
                      <a:pt x="522" y="352"/>
                    </a:lnTo>
                    <a:lnTo>
                      <a:pt x="522" y="354"/>
                    </a:lnTo>
                    <a:lnTo>
                      <a:pt x="522" y="354"/>
                    </a:lnTo>
                    <a:lnTo>
                      <a:pt x="520" y="357"/>
                    </a:lnTo>
                    <a:lnTo>
                      <a:pt x="520" y="357"/>
                    </a:lnTo>
                    <a:lnTo>
                      <a:pt x="522" y="364"/>
                    </a:lnTo>
                    <a:lnTo>
                      <a:pt x="522" y="367"/>
                    </a:lnTo>
                    <a:lnTo>
                      <a:pt x="520" y="367"/>
                    </a:lnTo>
                    <a:lnTo>
                      <a:pt x="520" y="367"/>
                    </a:lnTo>
                    <a:lnTo>
                      <a:pt x="518" y="367"/>
                    </a:lnTo>
                    <a:lnTo>
                      <a:pt x="518" y="367"/>
                    </a:lnTo>
                    <a:lnTo>
                      <a:pt x="517" y="367"/>
                    </a:lnTo>
                    <a:lnTo>
                      <a:pt x="515" y="367"/>
                    </a:lnTo>
                    <a:lnTo>
                      <a:pt x="513" y="367"/>
                    </a:lnTo>
                    <a:lnTo>
                      <a:pt x="512" y="367"/>
                    </a:lnTo>
                    <a:lnTo>
                      <a:pt x="507" y="367"/>
                    </a:lnTo>
                    <a:lnTo>
                      <a:pt x="491" y="367"/>
                    </a:lnTo>
                    <a:lnTo>
                      <a:pt x="490" y="367"/>
                    </a:lnTo>
                    <a:lnTo>
                      <a:pt x="483" y="367"/>
                    </a:lnTo>
                    <a:lnTo>
                      <a:pt x="481" y="367"/>
                    </a:lnTo>
                    <a:lnTo>
                      <a:pt x="476" y="367"/>
                    </a:lnTo>
                    <a:lnTo>
                      <a:pt x="476" y="367"/>
                    </a:lnTo>
                    <a:lnTo>
                      <a:pt x="476" y="367"/>
                    </a:lnTo>
                    <a:lnTo>
                      <a:pt x="469" y="367"/>
                    </a:lnTo>
                    <a:lnTo>
                      <a:pt x="469" y="365"/>
                    </a:lnTo>
                    <a:lnTo>
                      <a:pt x="457" y="365"/>
                    </a:lnTo>
                    <a:lnTo>
                      <a:pt x="457" y="365"/>
                    </a:lnTo>
                    <a:lnTo>
                      <a:pt x="456" y="365"/>
                    </a:lnTo>
                    <a:lnTo>
                      <a:pt x="456" y="365"/>
                    </a:lnTo>
                    <a:lnTo>
                      <a:pt x="454" y="365"/>
                    </a:lnTo>
                    <a:lnTo>
                      <a:pt x="442" y="365"/>
                    </a:lnTo>
                    <a:lnTo>
                      <a:pt x="437" y="365"/>
                    </a:lnTo>
                    <a:lnTo>
                      <a:pt x="437" y="365"/>
                    </a:lnTo>
                    <a:lnTo>
                      <a:pt x="425" y="365"/>
                    </a:lnTo>
                    <a:lnTo>
                      <a:pt x="424" y="365"/>
                    </a:lnTo>
                    <a:lnTo>
                      <a:pt x="422" y="365"/>
                    </a:lnTo>
                    <a:lnTo>
                      <a:pt x="422" y="365"/>
                    </a:lnTo>
                    <a:lnTo>
                      <a:pt x="422" y="365"/>
                    </a:lnTo>
                    <a:lnTo>
                      <a:pt x="417" y="365"/>
                    </a:lnTo>
                    <a:lnTo>
                      <a:pt x="408" y="365"/>
                    </a:lnTo>
                    <a:lnTo>
                      <a:pt x="408" y="365"/>
                    </a:lnTo>
                    <a:lnTo>
                      <a:pt x="371" y="364"/>
                    </a:lnTo>
                    <a:lnTo>
                      <a:pt x="359" y="364"/>
                    </a:lnTo>
                    <a:lnTo>
                      <a:pt x="359" y="364"/>
                    </a:lnTo>
                    <a:lnTo>
                      <a:pt x="351" y="364"/>
                    </a:lnTo>
                    <a:lnTo>
                      <a:pt x="351" y="364"/>
                    </a:lnTo>
                    <a:lnTo>
                      <a:pt x="346" y="362"/>
                    </a:lnTo>
                    <a:lnTo>
                      <a:pt x="344" y="362"/>
                    </a:lnTo>
                    <a:lnTo>
                      <a:pt x="337" y="362"/>
                    </a:lnTo>
                    <a:lnTo>
                      <a:pt x="337" y="362"/>
                    </a:lnTo>
                    <a:lnTo>
                      <a:pt x="337" y="362"/>
                    </a:lnTo>
                    <a:lnTo>
                      <a:pt x="337" y="362"/>
                    </a:lnTo>
                    <a:lnTo>
                      <a:pt x="334" y="362"/>
                    </a:lnTo>
                    <a:lnTo>
                      <a:pt x="332" y="362"/>
                    </a:lnTo>
                    <a:lnTo>
                      <a:pt x="332" y="362"/>
                    </a:lnTo>
                    <a:lnTo>
                      <a:pt x="330" y="362"/>
                    </a:lnTo>
                    <a:lnTo>
                      <a:pt x="330" y="362"/>
                    </a:lnTo>
                    <a:lnTo>
                      <a:pt x="327" y="362"/>
                    </a:lnTo>
                    <a:lnTo>
                      <a:pt x="327" y="362"/>
                    </a:lnTo>
                    <a:lnTo>
                      <a:pt x="325" y="362"/>
                    </a:lnTo>
                    <a:lnTo>
                      <a:pt x="325" y="362"/>
                    </a:lnTo>
                    <a:lnTo>
                      <a:pt x="324" y="362"/>
                    </a:lnTo>
                    <a:lnTo>
                      <a:pt x="319" y="362"/>
                    </a:lnTo>
                    <a:lnTo>
                      <a:pt x="317" y="362"/>
                    </a:lnTo>
                    <a:lnTo>
                      <a:pt x="310" y="362"/>
                    </a:lnTo>
                    <a:lnTo>
                      <a:pt x="310" y="362"/>
                    </a:lnTo>
                    <a:lnTo>
                      <a:pt x="305" y="362"/>
                    </a:lnTo>
                    <a:lnTo>
                      <a:pt x="303" y="362"/>
                    </a:lnTo>
                    <a:lnTo>
                      <a:pt x="302" y="360"/>
                    </a:lnTo>
                    <a:lnTo>
                      <a:pt x="302" y="360"/>
                    </a:lnTo>
                    <a:lnTo>
                      <a:pt x="300" y="360"/>
                    </a:lnTo>
                    <a:lnTo>
                      <a:pt x="300" y="360"/>
                    </a:lnTo>
                    <a:lnTo>
                      <a:pt x="300" y="360"/>
                    </a:lnTo>
                    <a:lnTo>
                      <a:pt x="300" y="360"/>
                    </a:lnTo>
                    <a:lnTo>
                      <a:pt x="293" y="360"/>
                    </a:lnTo>
                    <a:lnTo>
                      <a:pt x="290" y="360"/>
                    </a:lnTo>
                    <a:lnTo>
                      <a:pt x="290" y="360"/>
                    </a:lnTo>
                    <a:lnTo>
                      <a:pt x="285" y="360"/>
                    </a:lnTo>
                    <a:lnTo>
                      <a:pt x="281" y="360"/>
                    </a:lnTo>
                    <a:lnTo>
                      <a:pt x="278" y="360"/>
                    </a:lnTo>
                    <a:lnTo>
                      <a:pt x="276" y="360"/>
                    </a:lnTo>
                    <a:lnTo>
                      <a:pt x="275" y="360"/>
                    </a:lnTo>
                    <a:lnTo>
                      <a:pt x="275" y="360"/>
                    </a:lnTo>
                    <a:lnTo>
                      <a:pt x="273" y="360"/>
                    </a:lnTo>
                    <a:lnTo>
                      <a:pt x="271" y="360"/>
                    </a:lnTo>
                    <a:lnTo>
                      <a:pt x="271" y="360"/>
                    </a:lnTo>
                    <a:lnTo>
                      <a:pt x="263" y="359"/>
                    </a:lnTo>
                    <a:lnTo>
                      <a:pt x="263" y="359"/>
                    </a:lnTo>
                    <a:lnTo>
                      <a:pt x="263" y="359"/>
                    </a:lnTo>
                    <a:lnTo>
                      <a:pt x="263" y="359"/>
                    </a:lnTo>
                    <a:lnTo>
                      <a:pt x="261" y="359"/>
                    </a:lnTo>
                    <a:lnTo>
                      <a:pt x="254" y="359"/>
                    </a:lnTo>
                    <a:lnTo>
                      <a:pt x="253" y="359"/>
                    </a:lnTo>
                    <a:lnTo>
                      <a:pt x="253" y="359"/>
                    </a:lnTo>
                    <a:lnTo>
                      <a:pt x="253" y="359"/>
                    </a:lnTo>
                    <a:lnTo>
                      <a:pt x="249" y="359"/>
                    </a:lnTo>
                    <a:lnTo>
                      <a:pt x="247" y="359"/>
                    </a:lnTo>
                    <a:lnTo>
                      <a:pt x="246" y="359"/>
                    </a:lnTo>
                    <a:lnTo>
                      <a:pt x="246" y="359"/>
                    </a:lnTo>
                    <a:lnTo>
                      <a:pt x="239" y="359"/>
                    </a:lnTo>
                    <a:lnTo>
                      <a:pt x="237" y="359"/>
                    </a:lnTo>
                    <a:lnTo>
                      <a:pt x="232" y="357"/>
                    </a:lnTo>
                    <a:lnTo>
                      <a:pt x="230" y="357"/>
                    </a:lnTo>
                    <a:lnTo>
                      <a:pt x="229" y="357"/>
                    </a:lnTo>
                    <a:lnTo>
                      <a:pt x="229" y="357"/>
                    </a:lnTo>
                    <a:lnTo>
                      <a:pt x="229" y="357"/>
                    </a:lnTo>
                    <a:lnTo>
                      <a:pt x="220" y="357"/>
                    </a:lnTo>
                    <a:lnTo>
                      <a:pt x="217" y="357"/>
                    </a:lnTo>
                    <a:lnTo>
                      <a:pt x="217" y="357"/>
                    </a:lnTo>
                    <a:lnTo>
                      <a:pt x="215" y="357"/>
                    </a:lnTo>
                    <a:lnTo>
                      <a:pt x="214" y="357"/>
                    </a:lnTo>
                    <a:lnTo>
                      <a:pt x="214" y="357"/>
                    </a:lnTo>
                    <a:lnTo>
                      <a:pt x="205" y="357"/>
                    </a:lnTo>
                    <a:lnTo>
                      <a:pt x="205" y="357"/>
                    </a:lnTo>
                    <a:lnTo>
                      <a:pt x="203" y="357"/>
                    </a:lnTo>
                    <a:lnTo>
                      <a:pt x="202" y="357"/>
                    </a:lnTo>
                    <a:lnTo>
                      <a:pt x="202" y="355"/>
                    </a:lnTo>
                    <a:lnTo>
                      <a:pt x="200" y="355"/>
                    </a:lnTo>
                    <a:lnTo>
                      <a:pt x="200" y="355"/>
                    </a:lnTo>
                    <a:lnTo>
                      <a:pt x="200" y="355"/>
                    </a:lnTo>
                    <a:lnTo>
                      <a:pt x="198" y="355"/>
                    </a:lnTo>
                    <a:lnTo>
                      <a:pt x="197" y="355"/>
                    </a:lnTo>
                    <a:lnTo>
                      <a:pt x="193" y="355"/>
                    </a:lnTo>
                    <a:lnTo>
                      <a:pt x="193" y="355"/>
                    </a:lnTo>
                    <a:lnTo>
                      <a:pt x="192" y="355"/>
                    </a:lnTo>
                    <a:lnTo>
                      <a:pt x="190" y="355"/>
                    </a:lnTo>
                    <a:lnTo>
                      <a:pt x="186" y="355"/>
                    </a:lnTo>
                    <a:lnTo>
                      <a:pt x="186" y="355"/>
                    </a:lnTo>
                    <a:lnTo>
                      <a:pt x="186" y="355"/>
                    </a:lnTo>
                    <a:lnTo>
                      <a:pt x="173" y="355"/>
                    </a:lnTo>
                    <a:lnTo>
                      <a:pt x="173" y="355"/>
                    </a:lnTo>
                    <a:lnTo>
                      <a:pt x="170" y="354"/>
                    </a:lnTo>
                    <a:lnTo>
                      <a:pt x="166" y="354"/>
                    </a:lnTo>
                    <a:lnTo>
                      <a:pt x="164" y="354"/>
                    </a:lnTo>
                    <a:lnTo>
                      <a:pt x="164" y="354"/>
                    </a:lnTo>
                    <a:lnTo>
                      <a:pt x="163" y="354"/>
                    </a:lnTo>
                    <a:lnTo>
                      <a:pt x="163" y="354"/>
                    </a:lnTo>
                    <a:lnTo>
                      <a:pt x="161" y="354"/>
                    </a:lnTo>
                    <a:lnTo>
                      <a:pt x="159" y="354"/>
                    </a:lnTo>
                    <a:lnTo>
                      <a:pt x="159" y="354"/>
                    </a:lnTo>
                    <a:lnTo>
                      <a:pt x="159" y="354"/>
                    </a:lnTo>
                    <a:lnTo>
                      <a:pt x="159" y="354"/>
                    </a:lnTo>
                    <a:lnTo>
                      <a:pt x="158" y="354"/>
                    </a:lnTo>
                    <a:lnTo>
                      <a:pt x="158" y="354"/>
                    </a:lnTo>
                    <a:lnTo>
                      <a:pt x="154" y="354"/>
                    </a:lnTo>
                    <a:lnTo>
                      <a:pt x="153" y="354"/>
                    </a:lnTo>
                    <a:lnTo>
                      <a:pt x="151" y="354"/>
                    </a:lnTo>
                    <a:lnTo>
                      <a:pt x="146" y="354"/>
                    </a:lnTo>
                    <a:lnTo>
                      <a:pt x="144" y="354"/>
                    </a:lnTo>
                    <a:lnTo>
                      <a:pt x="144" y="352"/>
                    </a:lnTo>
                    <a:lnTo>
                      <a:pt x="144" y="352"/>
                    </a:lnTo>
                    <a:lnTo>
                      <a:pt x="142" y="352"/>
                    </a:lnTo>
                    <a:lnTo>
                      <a:pt x="142" y="352"/>
                    </a:lnTo>
                    <a:lnTo>
                      <a:pt x="142" y="352"/>
                    </a:lnTo>
                    <a:lnTo>
                      <a:pt x="142" y="352"/>
                    </a:lnTo>
                    <a:lnTo>
                      <a:pt x="142" y="352"/>
                    </a:lnTo>
                    <a:lnTo>
                      <a:pt x="139" y="352"/>
                    </a:lnTo>
                    <a:lnTo>
                      <a:pt x="137" y="352"/>
                    </a:lnTo>
                    <a:lnTo>
                      <a:pt x="137" y="352"/>
                    </a:lnTo>
                    <a:lnTo>
                      <a:pt x="134" y="352"/>
                    </a:lnTo>
                    <a:lnTo>
                      <a:pt x="134" y="352"/>
                    </a:lnTo>
                    <a:lnTo>
                      <a:pt x="134" y="352"/>
                    </a:lnTo>
                    <a:lnTo>
                      <a:pt x="132" y="352"/>
                    </a:lnTo>
                    <a:lnTo>
                      <a:pt x="132" y="352"/>
                    </a:lnTo>
                    <a:lnTo>
                      <a:pt x="132" y="352"/>
                    </a:lnTo>
                    <a:lnTo>
                      <a:pt x="132" y="352"/>
                    </a:lnTo>
                    <a:lnTo>
                      <a:pt x="131" y="352"/>
                    </a:lnTo>
                    <a:lnTo>
                      <a:pt x="131" y="352"/>
                    </a:lnTo>
                    <a:lnTo>
                      <a:pt x="127" y="352"/>
                    </a:lnTo>
                    <a:lnTo>
                      <a:pt x="120" y="352"/>
                    </a:lnTo>
                    <a:lnTo>
                      <a:pt x="119" y="350"/>
                    </a:lnTo>
                    <a:lnTo>
                      <a:pt x="119" y="350"/>
                    </a:lnTo>
                    <a:lnTo>
                      <a:pt x="115" y="350"/>
                    </a:lnTo>
                    <a:lnTo>
                      <a:pt x="115" y="350"/>
                    </a:lnTo>
                    <a:lnTo>
                      <a:pt x="115" y="350"/>
                    </a:lnTo>
                    <a:lnTo>
                      <a:pt x="115" y="350"/>
                    </a:lnTo>
                    <a:lnTo>
                      <a:pt x="115" y="350"/>
                    </a:lnTo>
                    <a:lnTo>
                      <a:pt x="114" y="350"/>
                    </a:lnTo>
                    <a:lnTo>
                      <a:pt x="114" y="350"/>
                    </a:lnTo>
                    <a:lnTo>
                      <a:pt x="114" y="350"/>
                    </a:lnTo>
                    <a:lnTo>
                      <a:pt x="114" y="350"/>
                    </a:lnTo>
                    <a:lnTo>
                      <a:pt x="112" y="350"/>
                    </a:lnTo>
                    <a:lnTo>
                      <a:pt x="110" y="350"/>
                    </a:lnTo>
                    <a:lnTo>
                      <a:pt x="110" y="350"/>
                    </a:lnTo>
                    <a:lnTo>
                      <a:pt x="110" y="350"/>
                    </a:lnTo>
                    <a:lnTo>
                      <a:pt x="105" y="350"/>
                    </a:lnTo>
                    <a:lnTo>
                      <a:pt x="103" y="350"/>
                    </a:lnTo>
                    <a:lnTo>
                      <a:pt x="98" y="350"/>
                    </a:lnTo>
                    <a:lnTo>
                      <a:pt x="98" y="350"/>
                    </a:lnTo>
                    <a:lnTo>
                      <a:pt x="97" y="350"/>
                    </a:lnTo>
                    <a:lnTo>
                      <a:pt x="97" y="350"/>
                    </a:lnTo>
                    <a:lnTo>
                      <a:pt x="97" y="350"/>
                    </a:lnTo>
                    <a:lnTo>
                      <a:pt x="93" y="349"/>
                    </a:lnTo>
                    <a:lnTo>
                      <a:pt x="81" y="349"/>
                    </a:lnTo>
                    <a:lnTo>
                      <a:pt x="78" y="349"/>
                    </a:lnTo>
                    <a:lnTo>
                      <a:pt x="78" y="349"/>
                    </a:lnTo>
                    <a:lnTo>
                      <a:pt x="75" y="349"/>
                    </a:lnTo>
                    <a:lnTo>
                      <a:pt x="73" y="349"/>
                    </a:lnTo>
                    <a:lnTo>
                      <a:pt x="73" y="349"/>
                    </a:lnTo>
                    <a:lnTo>
                      <a:pt x="71" y="347"/>
                    </a:lnTo>
                    <a:lnTo>
                      <a:pt x="70" y="347"/>
                    </a:lnTo>
                    <a:lnTo>
                      <a:pt x="68" y="347"/>
                    </a:lnTo>
                    <a:lnTo>
                      <a:pt x="66" y="347"/>
                    </a:lnTo>
                    <a:lnTo>
                      <a:pt x="63" y="347"/>
                    </a:lnTo>
                    <a:lnTo>
                      <a:pt x="63" y="347"/>
                    </a:lnTo>
                    <a:lnTo>
                      <a:pt x="59" y="347"/>
                    </a:lnTo>
                    <a:lnTo>
                      <a:pt x="58" y="347"/>
                    </a:lnTo>
                    <a:lnTo>
                      <a:pt x="54" y="347"/>
                    </a:lnTo>
                    <a:lnTo>
                      <a:pt x="54" y="347"/>
                    </a:lnTo>
                    <a:lnTo>
                      <a:pt x="44" y="345"/>
                    </a:lnTo>
                    <a:lnTo>
                      <a:pt x="44" y="345"/>
                    </a:lnTo>
                    <a:lnTo>
                      <a:pt x="42" y="345"/>
                    </a:lnTo>
                    <a:lnTo>
                      <a:pt x="42" y="345"/>
                    </a:lnTo>
                    <a:lnTo>
                      <a:pt x="34" y="345"/>
                    </a:lnTo>
                    <a:lnTo>
                      <a:pt x="34" y="345"/>
                    </a:lnTo>
                    <a:lnTo>
                      <a:pt x="27" y="343"/>
                    </a:lnTo>
                    <a:lnTo>
                      <a:pt x="27" y="343"/>
                    </a:lnTo>
                    <a:lnTo>
                      <a:pt x="27" y="343"/>
                    </a:lnTo>
                    <a:lnTo>
                      <a:pt x="0" y="342"/>
                    </a:lnTo>
                    <a:lnTo>
                      <a:pt x="2" y="337"/>
                    </a:lnTo>
                    <a:lnTo>
                      <a:pt x="3" y="304"/>
                    </a:lnTo>
                    <a:lnTo>
                      <a:pt x="3" y="299"/>
                    </a:lnTo>
                    <a:lnTo>
                      <a:pt x="5" y="298"/>
                    </a:lnTo>
                    <a:lnTo>
                      <a:pt x="7" y="276"/>
                    </a:lnTo>
                    <a:lnTo>
                      <a:pt x="7" y="264"/>
                    </a:lnTo>
                    <a:lnTo>
                      <a:pt x="7" y="264"/>
                    </a:lnTo>
                    <a:lnTo>
                      <a:pt x="9" y="255"/>
                    </a:lnTo>
                    <a:lnTo>
                      <a:pt x="9" y="255"/>
                    </a:lnTo>
                    <a:lnTo>
                      <a:pt x="9" y="255"/>
                    </a:lnTo>
                    <a:lnTo>
                      <a:pt x="9" y="255"/>
                    </a:lnTo>
                    <a:lnTo>
                      <a:pt x="9" y="254"/>
                    </a:lnTo>
                    <a:lnTo>
                      <a:pt x="10" y="232"/>
                    </a:lnTo>
                    <a:lnTo>
                      <a:pt x="10" y="232"/>
                    </a:lnTo>
                    <a:lnTo>
                      <a:pt x="10" y="230"/>
                    </a:lnTo>
                    <a:lnTo>
                      <a:pt x="10" y="220"/>
                    </a:lnTo>
                    <a:lnTo>
                      <a:pt x="12" y="218"/>
                    </a:lnTo>
                    <a:lnTo>
                      <a:pt x="12" y="218"/>
                    </a:lnTo>
                    <a:lnTo>
                      <a:pt x="12" y="216"/>
                    </a:lnTo>
                    <a:lnTo>
                      <a:pt x="12" y="216"/>
                    </a:lnTo>
                    <a:lnTo>
                      <a:pt x="12" y="215"/>
                    </a:lnTo>
                    <a:lnTo>
                      <a:pt x="12" y="215"/>
                    </a:lnTo>
                    <a:lnTo>
                      <a:pt x="12" y="213"/>
                    </a:lnTo>
                    <a:lnTo>
                      <a:pt x="14" y="194"/>
                    </a:lnTo>
                    <a:lnTo>
                      <a:pt x="14" y="193"/>
                    </a:lnTo>
                    <a:lnTo>
                      <a:pt x="14" y="193"/>
                    </a:lnTo>
                    <a:lnTo>
                      <a:pt x="14" y="193"/>
                    </a:lnTo>
                    <a:lnTo>
                      <a:pt x="14" y="193"/>
                    </a:lnTo>
                    <a:lnTo>
                      <a:pt x="14" y="193"/>
                    </a:lnTo>
                    <a:lnTo>
                      <a:pt x="14" y="186"/>
                    </a:lnTo>
                    <a:lnTo>
                      <a:pt x="14" y="186"/>
                    </a:lnTo>
                    <a:lnTo>
                      <a:pt x="14" y="184"/>
                    </a:lnTo>
                    <a:lnTo>
                      <a:pt x="15" y="179"/>
                    </a:lnTo>
                    <a:lnTo>
                      <a:pt x="15" y="174"/>
                    </a:lnTo>
                    <a:lnTo>
                      <a:pt x="15" y="172"/>
                    </a:lnTo>
                    <a:lnTo>
                      <a:pt x="19" y="140"/>
                    </a:lnTo>
                    <a:lnTo>
                      <a:pt x="19" y="140"/>
                    </a:lnTo>
                    <a:lnTo>
                      <a:pt x="19" y="133"/>
                    </a:lnTo>
                    <a:lnTo>
                      <a:pt x="19" y="133"/>
                    </a:lnTo>
                    <a:lnTo>
                      <a:pt x="19" y="133"/>
                    </a:lnTo>
                    <a:lnTo>
                      <a:pt x="19" y="128"/>
                    </a:lnTo>
                    <a:lnTo>
                      <a:pt x="19" y="127"/>
                    </a:lnTo>
                    <a:lnTo>
                      <a:pt x="19" y="123"/>
                    </a:lnTo>
                    <a:lnTo>
                      <a:pt x="20" y="116"/>
                    </a:lnTo>
                    <a:lnTo>
                      <a:pt x="20" y="116"/>
                    </a:lnTo>
                    <a:lnTo>
                      <a:pt x="20" y="115"/>
                    </a:lnTo>
                    <a:lnTo>
                      <a:pt x="20" y="111"/>
                    </a:lnTo>
                    <a:lnTo>
                      <a:pt x="20" y="111"/>
                    </a:lnTo>
                    <a:lnTo>
                      <a:pt x="22" y="93"/>
                    </a:lnTo>
                    <a:lnTo>
                      <a:pt x="22" y="91"/>
                    </a:lnTo>
                    <a:lnTo>
                      <a:pt x="22" y="89"/>
                    </a:lnTo>
                    <a:lnTo>
                      <a:pt x="22" y="89"/>
                    </a:lnTo>
                    <a:lnTo>
                      <a:pt x="22" y="84"/>
                    </a:lnTo>
                    <a:lnTo>
                      <a:pt x="22" y="84"/>
                    </a:lnTo>
                    <a:lnTo>
                      <a:pt x="22" y="84"/>
                    </a:lnTo>
                    <a:lnTo>
                      <a:pt x="22" y="83"/>
                    </a:lnTo>
                    <a:lnTo>
                      <a:pt x="22" y="83"/>
                    </a:lnTo>
                    <a:lnTo>
                      <a:pt x="24" y="72"/>
                    </a:lnTo>
                    <a:lnTo>
                      <a:pt x="24" y="69"/>
                    </a:lnTo>
                    <a:lnTo>
                      <a:pt x="24" y="69"/>
                    </a:lnTo>
                    <a:lnTo>
                      <a:pt x="24" y="67"/>
                    </a:lnTo>
                    <a:lnTo>
                      <a:pt x="24" y="67"/>
                    </a:lnTo>
                    <a:lnTo>
                      <a:pt x="24" y="67"/>
                    </a:lnTo>
                    <a:lnTo>
                      <a:pt x="24" y="66"/>
                    </a:lnTo>
                    <a:lnTo>
                      <a:pt x="24" y="64"/>
                    </a:lnTo>
                    <a:lnTo>
                      <a:pt x="24" y="61"/>
                    </a:lnTo>
                    <a:lnTo>
                      <a:pt x="24" y="61"/>
                    </a:lnTo>
                    <a:lnTo>
                      <a:pt x="24" y="61"/>
                    </a:lnTo>
                    <a:lnTo>
                      <a:pt x="24" y="61"/>
                    </a:lnTo>
                    <a:lnTo>
                      <a:pt x="24" y="59"/>
                    </a:lnTo>
                    <a:lnTo>
                      <a:pt x="26" y="55"/>
                    </a:lnTo>
                    <a:lnTo>
                      <a:pt x="26" y="54"/>
                    </a:lnTo>
                    <a:lnTo>
                      <a:pt x="26" y="52"/>
                    </a:lnTo>
                    <a:lnTo>
                      <a:pt x="26" y="52"/>
                    </a:lnTo>
                    <a:lnTo>
                      <a:pt x="26" y="52"/>
                    </a:lnTo>
                    <a:lnTo>
                      <a:pt x="26" y="50"/>
                    </a:lnTo>
                    <a:lnTo>
                      <a:pt x="26" y="49"/>
                    </a:lnTo>
                    <a:lnTo>
                      <a:pt x="26" y="45"/>
                    </a:lnTo>
                    <a:lnTo>
                      <a:pt x="26" y="44"/>
                    </a:lnTo>
                    <a:lnTo>
                      <a:pt x="26" y="42"/>
                    </a:lnTo>
                    <a:lnTo>
                      <a:pt x="26" y="40"/>
                    </a:lnTo>
                    <a:lnTo>
                      <a:pt x="26" y="40"/>
                    </a:lnTo>
                    <a:lnTo>
                      <a:pt x="26" y="40"/>
                    </a:lnTo>
                    <a:lnTo>
                      <a:pt x="26" y="40"/>
                    </a:lnTo>
                    <a:lnTo>
                      <a:pt x="26" y="39"/>
                    </a:lnTo>
                    <a:lnTo>
                      <a:pt x="26" y="39"/>
                    </a:lnTo>
                    <a:lnTo>
                      <a:pt x="27" y="37"/>
                    </a:lnTo>
                    <a:lnTo>
                      <a:pt x="27" y="37"/>
                    </a:lnTo>
                    <a:lnTo>
                      <a:pt x="27" y="37"/>
                    </a:lnTo>
                    <a:lnTo>
                      <a:pt x="27" y="37"/>
                    </a:lnTo>
                    <a:lnTo>
                      <a:pt x="27" y="27"/>
                    </a:lnTo>
                    <a:lnTo>
                      <a:pt x="27" y="27"/>
                    </a:lnTo>
                    <a:lnTo>
                      <a:pt x="27" y="23"/>
                    </a:lnTo>
                    <a:lnTo>
                      <a:pt x="27" y="22"/>
                    </a:lnTo>
                    <a:lnTo>
                      <a:pt x="29" y="16"/>
                    </a:lnTo>
                    <a:lnTo>
                      <a:pt x="29" y="13"/>
                    </a:lnTo>
                    <a:lnTo>
                      <a:pt x="29" y="13"/>
                    </a:lnTo>
                    <a:lnTo>
                      <a:pt x="29" y="13"/>
                    </a:lnTo>
                    <a:lnTo>
                      <a:pt x="29" y="13"/>
                    </a:lnTo>
                    <a:lnTo>
                      <a:pt x="29" y="13"/>
                    </a:lnTo>
                    <a:lnTo>
                      <a:pt x="29" y="10"/>
                    </a:lnTo>
                    <a:lnTo>
                      <a:pt x="29" y="10"/>
                    </a:lnTo>
                    <a:lnTo>
                      <a:pt x="29" y="8"/>
                    </a:lnTo>
                    <a:lnTo>
                      <a:pt x="29" y="6"/>
                    </a:lnTo>
                    <a:lnTo>
                      <a:pt x="29" y="6"/>
                    </a:lnTo>
                    <a:lnTo>
                      <a:pt x="29" y="5"/>
                    </a:lnTo>
                    <a:lnTo>
                      <a:pt x="29" y="5"/>
                    </a:lnTo>
                    <a:lnTo>
                      <a:pt x="29" y="5"/>
                    </a:lnTo>
                    <a:lnTo>
                      <a:pt x="29" y="3"/>
                    </a:lnTo>
                    <a:lnTo>
                      <a:pt x="29" y="3"/>
                    </a:lnTo>
                    <a:lnTo>
                      <a:pt x="29" y="3"/>
                    </a:lnTo>
                    <a:lnTo>
                      <a:pt x="29" y="3"/>
                    </a:lnTo>
                    <a:lnTo>
                      <a:pt x="29" y="0"/>
                    </a:lnTo>
                    <a:lnTo>
                      <a:pt x="29" y="0"/>
                    </a:lnTo>
                    <a:lnTo>
                      <a:pt x="34" y="0"/>
                    </a:lnTo>
                    <a:lnTo>
                      <a:pt x="34" y="0"/>
                    </a:lnTo>
                    <a:lnTo>
                      <a:pt x="34" y="0"/>
                    </a:lnTo>
                    <a:lnTo>
                      <a:pt x="34" y="0"/>
                    </a:lnTo>
                    <a:lnTo>
                      <a:pt x="34" y="0"/>
                    </a:lnTo>
                    <a:lnTo>
                      <a:pt x="34" y="0"/>
                    </a:lnTo>
                    <a:lnTo>
                      <a:pt x="34" y="0"/>
                    </a:lnTo>
                    <a:lnTo>
                      <a:pt x="36" y="0"/>
                    </a:lnTo>
                    <a:lnTo>
                      <a:pt x="37" y="0"/>
                    </a:lnTo>
                    <a:lnTo>
                      <a:pt x="37" y="0"/>
                    </a:lnTo>
                    <a:lnTo>
                      <a:pt x="37" y="0"/>
                    </a:lnTo>
                    <a:lnTo>
                      <a:pt x="39" y="0"/>
                    </a:lnTo>
                    <a:lnTo>
                      <a:pt x="41" y="0"/>
                    </a:lnTo>
                    <a:lnTo>
                      <a:pt x="42" y="0"/>
                    </a:lnTo>
                    <a:lnTo>
                      <a:pt x="42" y="0"/>
                    </a:lnTo>
                    <a:lnTo>
                      <a:pt x="42" y="0"/>
                    </a:lnTo>
                    <a:lnTo>
                      <a:pt x="42" y="0"/>
                    </a:lnTo>
                    <a:lnTo>
                      <a:pt x="42" y="0"/>
                    </a:lnTo>
                    <a:lnTo>
                      <a:pt x="103" y="5"/>
                    </a:lnTo>
                    <a:lnTo>
                      <a:pt x="151" y="8"/>
                    </a:lnTo>
                    <a:lnTo>
                      <a:pt x="151" y="8"/>
                    </a:lnTo>
                    <a:lnTo>
                      <a:pt x="154" y="8"/>
                    </a:lnTo>
                    <a:lnTo>
                      <a:pt x="156" y="8"/>
                    </a:lnTo>
                    <a:lnTo>
                      <a:pt x="163" y="10"/>
                    </a:lnTo>
                    <a:lnTo>
                      <a:pt x="198" y="11"/>
                    </a:lnTo>
                    <a:lnTo>
                      <a:pt x="215" y="11"/>
                    </a:lnTo>
                    <a:lnTo>
                      <a:pt x="215" y="11"/>
                    </a:lnTo>
                    <a:lnTo>
                      <a:pt x="217" y="11"/>
                    </a:lnTo>
                    <a:lnTo>
                      <a:pt x="217" y="11"/>
                    </a:lnTo>
                    <a:lnTo>
                      <a:pt x="236" y="13"/>
                    </a:lnTo>
                    <a:lnTo>
                      <a:pt x="236" y="13"/>
                    </a:lnTo>
                    <a:lnTo>
                      <a:pt x="236" y="13"/>
                    </a:lnTo>
                    <a:lnTo>
                      <a:pt x="237" y="13"/>
                    </a:lnTo>
                    <a:lnTo>
                      <a:pt x="268" y="15"/>
                    </a:lnTo>
                    <a:lnTo>
                      <a:pt x="268" y="15"/>
                    </a:lnTo>
                    <a:lnTo>
                      <a:pt x="268" y="15"/>
                    </a:lnTo>
                    <a:lnTo>
                      <a:pt x="268" y="15"/>
                    </a:lnTo>
                    <a:lnTo>
                      <a:pt x="285" y="15"/>
                    </a:lnTo>
                    <a:lnTo>
                      <a:pt x="302" y="16"/>
                    </a:lnTo>
                    <a:lnTo>
                      <a:pt x="302" y="16"/>
                    </a:lnTo>
                    <a:lnTo>
                      <a:pt x="307" y="16"/>
                    </a:lnTo>
                    <a:lnTo>
                      <a:pt x="307" y="16"/>
                    </a:lnTo>
                    <a:lnTo>
                      <a:pt x="329" y="16"/>
                    </a:lnTo>
                    <a:lnTo>
                      <a:pt x="363" y="18"/>
                    </a:lnTo>
                    <a:lnTo>
                      <a:pt x="432" y="20"/>
                    </a:lnTo>
                    <a:lnTo>
                      <a:pt x="444" y="20"/>
                    </a:lnTo>
                    <a:lnTo>
                      <a:pt x="468" y="20"/>
                    </a:lnTo>
                    <a:lnTo>
                      <a:pt x="479"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Freeform 337"/>
              <p:cNvSpPr>
                <a:spLocks noEditPoints="1"/>
              </p:cNvSpPr>
              <p:nvPr/>
            </p:nvSpPr>
            <p:spPr bwMode="auto">
              <a:xfrm>
                <a:off x="7564438" y="2246313"/>
                <a:ext cx="534988" cy="668338"/>
              </a:xfrm>
              <a:custGeom>
                <a:avLst/>
                <a:gdLst>
                  <a:gd name="T0" fmla="*/ 157 w 337"/>
                  <a:gd name="T1" fmla="*/ 66 h 421"/>
                  <a:gd name="T2" fmla="*/ 149 w 337"/>
                  <a:gd name="T3" fmla="*/ 64 h 421"/>
                  <a:gd name="T4" fmla="*/ 149 w 337"/>
                  <a:gd name="T5" fmla="*/ 55 h 421"/>
                  <a:gd name="T6" fmla="*/ 317 w 337"/>
                  <a:gd name="T7" fmla="*/ 25 h 421"/>
                  <a:gd name="T8" fmla="*/ 323 w 337"/>
                  <a:gd name="T9" fmla="*/ 60 h 421"/>
                  <a:gd name="T10" fmla="*/ 327 w 337"/>
                  <a:gd name="T11" fmla="*/ 79 h 421"/>
                  <a:gd name="T12" fmla="*/ 329 w 337"/>
                  <a:gd name="T13" fmla="*/ 96 h 421"/>
                  <a:gd name="T14" fmla="*/ 332 w 337"/>
                  <a:gd name="T15" fmla="*/ 118 h 421"/>
                  <a:gd name="T16" fmla="*/ 330 w 337"/>
                  <a:gd name="T17" fmla="*/ 152 h 421"/>
                  <a:gd name="T18" fmla="*/ 335 w 337"/>
                  <a:gd name="T19" fmla="*/ 179 h 421"/>
                  <a:gd name="T20" fmla="*/ 332 w 337"/>
                  <a:gd name="T21" fmla="*/ 204 h 421"/>
                  <a:gd name="T22" fmla="*/ 329 w 337"/>
                  <a:gd name="T23" fmla="*/ 233 h 421"/>
                  <a:gd name="T24" fmla="*/ 320 w 337"/>
                  <a:gd name="T25" fmla="*/ 276 h 421"/>
                  <a:gd name="T26" fmla="*/ 298 w 337"/>
                  <a:gd name="T27" fmla="*/ 303 h 421"/>
                  <a:gd name="T28" fmla="*/ 288 w 337"/>
                  <a:gd name="T29" fmla="*/ 298 h 421"/>
                  <a:gd name="T30" fmla="*/ 266 w 337"/>
                  <a:gd name="T31" fmla="*/ 338 h 421"/>
                  <a:gd name="T32" fmla="*/ 266 w 337"/>
                  <a:gd name="T33" fmla="*/ 362 h 421"/>
                  <a:gd name="T34" fmla="*/ 251 w 337"/>
                  <a:gd name="T35" fmla="*/ 347 h 421"/>
                  <a:gd name="T36" fmla="*/ 240 w 337"/>
                  <a:gd name="T37" fmla="*/ 374 h 421"/>
                  <a:gd name="T38" fmla="*/ 246 w 337"/>
                  <a:gd name="T39" fmla="*/ 396 h 421"/>
                  <a:gd name="T40" fmla="*/ 239 w 337"/>
                  <a:gd name="T41" fmla="*/ 401 h 421"/>
                  <a:gd name="T42" fmla="*/ 210 w 337"/>
                  <a:gd name="T43" fmla="*/ 411 h 421"/>
                  <a:gd name="T44" fmla="*/ 195 w 337"/>
                  <a:gd name="T45" fmla="*/ 404 h 421"/>
                  <a:gd name="T46" fmla="*/ 185 w 337"/>
                  <a:gd name="T47" fmla="*/ 389 h 421"/>
                  <a:gd name="T48" fmla="*/ 163 w 337"/>
                  <a:gd name="T49" fmla="*/ 408 h 421"/>
                  <a:gd name="T50" fmla="*/ 137 w 337"/>
                  <a:gd name="T51" fmla="*/ 401 h 421"/>
                  <a:gd name="T52" fmla="*/ 122 w 337"/>
                  <a:gd name="T53" fmla="*/ 408 h 421"/>
                  <a:gd name="T54" fmla="*/ 105 w 337"/>
                  <a:gd name="T55" fmla="*/ 394 h 421"/>
                  <a:gd name="T56" fmla="*/ 83 w 337"/>
                  <a:gd name="T57" fmla="*/ 389 h 421"/>
                  <a:gd name="T58" fmla="*/ 58 w 337"/>
                  <a:gd name="T59" fmla="*/ 365 h 421"/>
                  <a:gd name="T60" fmla="*/ 37 w 337"/>
                  <a:gd name="T61" fmla="*/ 365 h 421"/>
                  <a:gd name="T62" fmla="*/ 32 w 337"/>
                  <a:gd name="T63" fmla="*/ 343 h 421"/>
                  <a:gd name="T64" fmla="*/ 27 w 337"/>
                  <a:gd name="T65" fmla="*/ 304 h 421"/>
                  <a:gd name="T66" fmla="*/ 25 w 337"/>
                  <a:gd name="T67" fmla="*/ 282 h 421"/>
                  <a:gd name="T68" fmla="*/ 22 w 337"/>
                  <a:gd name="T69" fmla="*/ 255 h 421"/>
                  <a:gd name="T70" fmla="*/ 17 w 337"/>
                  <a:gd name="T71" fmla="*/ 215 h 421"/>
                  <a:gd name="T72" fmla="*/ 13 w 337"/>
                  <a:gd name="T73" fmla="*/ 186 h 421"/>
                  <a:gd name="T74" fmla="*/ 8 w 337"/>
                  <a:gd name="T75" fmla="*/ 135 h 421"/>
                  <a:gd name="T76" fmla="*/ 3 w 337"/>
                  <a:gd name="T77" fmla="*/ 94 h 421"/>
                  <a:gd name="T78" fmla="*/ 69 w 337"/>
                  <a:gd name="T79" fmla="*/ 66 h 421"/>
                  <a:gd name="T80" fmla="*/ 100 w 337"/>
                  <a:gd name="T81" fmla="*/ 60 h 421"/>
                  <a:gd name="T82" fmla="*/ 118 w 337"/>
                  <a:gd name="T83" fmla="*/ 67 h 421"/>
                  <a:gd name="T84" fmla="*/ 134 w 337"/>
                  <a:gd name="T85" fmla="*/ 76 h 421"/>
                  <a:gd name="T86" fmla="*/ 147 w 337"/>
                  <a:gd name="T87" fmla="*/ 74 h 421"/>
                  <a:gd name="T88" fmla="*/ 157 w 337"/>
                  <a:gd name="T89" fmla="*/ 74 h 421"/>
                  <a:gd name="T90" fmla="*/ 168 w 337"/>
                  <a:gd name="T91" fmla="*/ 84 h 421"/>
                  <a:gd name="T92" fmla="*/ 186 w 337"/>
                  <a:gd name="T93" fmla="*/ 83 h 421"/>
                  <a:gd name="T94" fmla="*/ 200 w 337"/>
                  <a:gd name="T95" fmla="*/ 76 h 421"/>
                  <a:gd name="T96" fmla="*/ 225 w 337"/>
                  <a:gd name="T97" fmla="*/ 71 h 421"/>
                  <a:gd name="T98" fmla="*/ 237 w 337"/>
                  <a:gd name="T99" fmla="*/ 64 h 421"/>
                  <a:gd name="T100" fmla="*/ 247 w 337"/>
                  <a:gd name="T101" fmla="*/ 52 h 421"/>
                  <a:gd name="T102" fmla="*/ 256 w 337"/>
                  <a:gd name="T103" fmla="*/ 38 h 421"/>
                  <a:gd name="T104" fmla="*/ 271 w 337"/>
                  <a:gd name="T105" fmla="*/ 25 h 421"/>
                  <a:gd name="T106" fmla="*/ 283 w 337"/>
                  <a:gd name="T107" fmla="*/ 18 h 421"/>
                  <a:gd name="T108" fmla="*/ 295 w 337"/>
                  <a:gd name="T109" fmla="*/ 11 h 421"/>
                  <a:gd name="T110" fmla="*/ 307 w 337"/>
                  <a:gd name="T111" fmla="*/ 5 h 421"/>
                  <a:gd name="T112" fmla="*/ 313 w 337"/>
                  <a:gd name="T113" fmla="*/ 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7" h="421">
                    <a:moveTo>
                      <a:pt x="157" y="66"/>
                    </a:moveTo>
                    <a:lnTo>
                      <a:pt x="159" y="66"/>
                    </a:lnTo>
                    <a:lnTo>
                      <a:pt x="159" y="64"/>
                    </a:lnTo>
                    <a:lnTo>
                      <a:pt x="161" y="67"/>
                    </a:lnTo>
                    <a:lnTo>
                      <a:pt x="159" y="69"/>
                    </a:lnTo>
                    <a:lnTo>
                      <a:pt x="157" y="67"/>
                    </a:lnTo>
                    <a:lnTo>
                      <a:pt x="156" y="67"/>
                    </a:lnTo>
                    <a:lnTo>
                      <a:pt x="157" y="66"/>
                    </a:lnTo>
                    <a:close/>
                    <a:moveTo>
                      <a:pt x="147" y="66"/>
                    </a:moveTo>
                    <a:lnTo>
                      <a:pt x="147" y="64"/>
                    </a:lnTo>
                    <a:lnTo>
                      <a:pt x="147" y="62"/>
                    </a:lnTo>
                    <a:lnTo>
                      <a:pt x="149" y="62"/>
                    </a:lnTo>
                    <a:lnTo>
                      <a:pt x="149" y="60"/>
                    </a:lnTo>
                    <a:lnTo>
                      <a:pt x="151" y="60"/>
                    </a:lnTo>
                    <a:lnTo>
                      <a:pt x="151" y="62"/>
                    </a:lnTo>
                    <a:lnTo>
                      <a:pt x="149" y="64"/>
                    </a:lnTo>
                    <a:lnTo>
                      <a:pt x="147" y="66"/>
                    </a:lnTo>
                    <a:close/>
                    <a:moveTo>
                      <a:pt x="149" y="60"/>
                    </a:moveTo>
                    <a:lnTo>
                      <a:pt x="147" y="59"/>
                    </a:lnTo>
                    <a:lnTo>
                      <a:pt x="149" y="57"/>
                    </a:lnTo>
                    <a:lnTo>
                      <a:pt x="151" y="57"/>
                    </a:lnTo>
                    <a:lnTo>
                      <a:pt x="149" y="59"/>
                    </a:lnTo>
                    <a:lnTo>
                      <a:pt x="149" y="60"/>
                    </a:lnTo>
                    <a:close/>
                    <a:moveTo>
                      <a:pt x="149" y="55"/>
                    </a:moveTo>
                    <a:lnTo>
                      <a:pt x="147" y="55"/>
                    </a:lnTo>
                    <a:lnTo>
                      <a:pt x="147" y="54"/>
                    </a:lnTo>
                    <a:lnTo>
                      <a:pt x="149" y="54"/>
                    </a:lnTo>
                    <a:lnTo>
                      <a:pt x="149" y="55"/>
                    </a:lnTo>
                    <a:close/>
                    <a:moveTo>
                      <a:pt x="313" y="6"/>
                    </a:moveTo>
                    <a:lnTo>
                      <a:pt x="315" y="15"/>
                    </a:lnTo>
                    <a:lnTo>
                      <a:pt x="317" y="23"/>
                    </a:lnTo>
                    <a:lnTo>
                      <a:pt x="317" y="25"/>
                    </a:lnTo>
                    <a:lnTo>
                      <a:pt x="317" y="27"/>
                    </a:lnTo>
                    <a:lnTo>
                      <a:pt x="318" y="32"/>
                    </a:lnTo>
                    <a:lnTo>
                      <a:pt x="318" y="35"/>
                    </a:lnTo>
                    <a:lnTo>
                      <a:pt x="322" y="49"/>
                    </a:lnTo>
                    <a:lnTo>
                      <a:pt x="322" y="50"/>
                    </a:lnTo>
                    <a:lnTo>
                      <a:pt x="322" y="54"/>
                    </a:lnTo>
                    <a:lnTo>
                      <a:pt x="322" y="57"/>
                    </a:lnTo>
                    <a:lnTo>
                      <a:pt x="323" y="60"/>
                    </a:lnTo>
                    <a:lnTo>
                      <a:pt x="323" y="62"/>
                    </a:lnTo>
                    <a:lnTo>
                      <a:pt x="323" y="67"/>
                    </a:lnTo>
                    <a:lnTo>
                      <a:pt x="325" y="69"/>
                    </a:lnTo>
                    <a:lnTo>
                      <a:pt x="325" y="71"/>
                    </a:lnTo>
                    <a:lnTo>
                      <a:pt x="325" y="72"/>
                    </a:lnTo>
                    <a:lnTo>
                      <a:pt x="325" y="74"/>
                    </a:lnTo>
                    <a:lnTo>
                      <a:pt x="325" y="76"/>
                    </a:lnTo>
                    <a:lnTo>
                      <a:pt x="327" y="79"/>
                    </a:lnTo>
                    <a:lnTo>
                      <a:pt x="327" y="81"/>
                    </a:lnTo>
                    <a:lnTo>
                      <a:pt x="327" y="83"/>
                    </a:lnTo>
                    <a:lnTo>
                      <a:pt x="327" y="84"/>
                    </a:lnTo>
                    <a:lnTo>
                      <a:pt x="327" y="86"/>
                    </a:lnTo>
                    <a:lnTo>
                      <a:pt x="329" y="89"/>
                    </a:lnTo>
                    <a:lnTo>
                      <a:pt x="329" y="93"/>
                    </a:lnTo>
                    <a:lnTo>
                      <a:pt x="329" y="94"/>
                    </a:lnTo>
                    <a:lnTo>
                      <a:pt x="329" y="96"/>
                    </a:lnTo>
                    <a:lnTo>
                      <a:pt x="329" y="98"/>
                    </a:lnTo>
                    <a:lnTo>
                      <a:pt x="329" y="99"/>
                    </a:lnTo>
                    <a:lnTo>
                      <a:pt x="330" y="99"/>
                    </a:lnTo>
                    <a:lnTo>
                      <a:pt x="330" y="101"/>
                    </a:lnTo>
                    <a:lnTo>
                      <a:pt x="330" y="103"/>
                    </a:lnTo>
                    <a:lnTo>
                      <a:pt x="330" y="108"/>
                    </a:lnTo>
                    <a:lnTo>
                      <a:pt x="332" y="110"/>
                    </a:lnTo>
                    <a:lnTo>
                      <a:pt x="332" y="118"/>
                    </a:lnTo>
                    <a:lnTo>
                      <a:pt x="334" y="120"/>
                    </a:lnTo>
                    <a:lnTo>
                      <a:pt x="334" y="125"/>
                    </a:lnTo>
                    <a:lnTo>
                      <a:pt x="334" y="127"/>
                    </a:lnTo>
                    <a:lnTo>
                      <a:pt x="335" y="132"/>
                    </a:lnTo>
                    <a:lnTo>
                      <a:pt x="337" y="149"/>
                    </a:lnTo>
                    <a:lnTo>
                      <a:pt x="335" y="152"/>
                    </a:lnTo>
                    <a:lnTo>
                      <a:pt x="332" y="152"/>
                    </a:lnTo>
                    <a:lnTo>
                      <a:pt x="330" y="152"/>
                    </a:lnTo>
                    <a:lnTo>
                      <a:pt x="330" y="154"/>
                    </a:lnTo>
                    <a:lnTo>
                      <a:pt x="327" y="157"/>
                    </a:lnTo>
                    <a:lnTo>
                      <a:pt x="329" y="159"/>
                    </a:lnTo>
                    <a:lnTo>
                      <a:pt x="334" y="167"/>
                    </a:lnTo>
                    <a:lnTo>
                      <a:pt x="335" y="167"/>
                    </a:lnTo>
                    <a:lnTo>
                      <a:pt x="334" y="172"/>
                    </a:lnTo>
                    <a:lnTo>
                      <a:pt x="335" y="177"/>
                    </a:lnTo>
                    <a:lnTo>
                      <a:pt x="335" y="179"/>
                    </a:lnTo>
                    <a:lnTo>
                      <a:pt x="335" y="181"/>
                    </a:lnTo>
                    <a:lnTo>
                      <a:pt x="337" y="186"/>
                    </a:lnTo>
                    <a:lnTo>
                      <a:pt x="337" y="188"/>
                    </a:lnTo>
                    <a:lnTo>
                      <a:pt x="337" y="191"/>
                    </a:lnTo>
                    <a:lnTo>
                      <a:pt x="335" y="193"/>
                    </a:lnTo>
                    <a:lnTo>
                      <a:pt x="335" y="194"/>
                    </a:lnTo>
                    <a:lnTo>
                      <a:pt x="334" y="201"/>
                    </a:lnTo>
                    <a:lnTo>
                      <a:pt x="332" y="204"/>
                    </a:lnTo>
                    <a:lnTo>
                      <a:pt x="332" y="206"/>
                    </a:lnTo>
                    <a:lnTo>
                      <a:pt x="332" y="213"/>
                    </a:lnTo>
                    <a:lnTo>
                      <a:pt x="332" y="216"/>
                    </a:lnTo>
                    <a:lnTo>
                      <a:pt x="332" y="218"/>
                    </a:lnTo>
                    <a:lnTo>
                      <a:pt x="332" y="220"/>
                    </a:lnTo>
                    <a:lnTo>
                      <a:pt x="334" y="226"/>
                    </a:lnTo>
                    <a:lnTo>
                      <a:pt x="332" y="228"/>
                    </a:lnTo>
                    <a:lnTo>
                      <a:pt x="329" y="233"/>
                    </a:lnTo>
                    <a:lnTo>
                      <a:pt x="329" y="235"/>
                    </a:lnTo>
                    <a:lnTo>
                      <a:pt x="330" y="235"/>
                    </a:lnTo>
                    <a:lnTo>
                      <a:pt x="330" y="240"/>
                    </a:lnTo>
                    <a:lnTo>
                      <a:pt x="330" y="255"/>
                    </a:lnTo>
                    <a:lnTo>
                      <a:pt x="330" y="257"/>
                    </a:lnTo>
                    <a:lnTo>
                      <a:pt x="329" y="267"/>
                    </a:lnTo>
                    <a:lnTo>
                      <a:pt x="323" y="269"/>
                    </a:lnTo>
                    <a:lnTo>
                      <a:pt x="320" y="276"/>
                    </a:lnTo>
                    <a:lnTo>
                      <a:pt x="318" y="277"/>
                    </a:lnTo>
                    <a:lnTo>
                      <a:pt x="317" y="281"/>
                    </a:lnTo>
                    <a:lnTo>
                      <a:pt x="313" y="287"/>
                    </a:lnTo>
                    <a:lnTo>
                      <a:pt x="307" y="298"/>
                    </a:lnTo>
                    <a:lnTo>
                      <a:pt x="305" y="298"/>
                    </a:lnTo>
                    <a:lnTo>
                      <a:pt x="303" y="298"/>
                    </a:lnTo>
                    <a:lnTo>
                      <a:pt x="301" y="299"/>
                    </a:lnTo>
                    <a:lnTo>
                      <a:pt x="298" y="303"/>
                    </a:lnTo>
                    <a:lnTo>
                      <a:pt x="298" y="304"/>
                    </a:lnTo>
                    <a:lnTo>
                      <a:pt x="296" y="304"/>
                    </a:lnTo>
                    <a:lnTo>
                      <a:pt x="295" y="304"/>
                    </a:lnTo>
                    <a:lnTo>
                      <a:pt x="295" y="303"/>
                    </a:lnTo>
                    <a:lnTo>
                      <a:pt x="293" y="299"/>
                    </a:lnTo>
                    <a:lnTo>
                      <a:pt x="291" y="299"/>
                    </a:lnTo>
                    <a:lnTo>
                      <a:pt x="290" y="298"/>
                    </a:lnTo>
                    <a:lnTo>
                      <a:pt x="288" y="298"/>
                    </a:lnTo>
                    <a:lnTo>
                      <a:pt x="283" y="304"/>
                    </a:lnTo>
                    <a:lnTo>
                      <a:pt x="279" y="315"/>
                    </a:lnTo>
                    <a:lnTo>
                      <a:pt x="273" y="320"/>
                    </a:lnTo>
                    <a:lnTo>
                      <a:pt x="271" y="323"/>
                    </a:lnTo>
                    <a:lnTo>
                      <a:pt x="271" y="325"/>
                    </a:lnTo>
                    <a:lnTo>
                      <a:pt x="269" y="326"/>
                    </a:lnTo>
                    <a:lnTo>
                      <a:pt x="271" y="337"/>
                    </a:lnTo>
                    <a:lnTo>
                      <a:pt x="266" y="338"/>
                    </a:lnTo>
                    <a:lnTo>
                      <a:pt x="268" y="340"/>
                    </a:lnTo>
                    <a:lnTo>
                      <a:pt x="268" y="342"/>
                    </a:lnTo>
                    <a:lnTo>
                      <a:pt x="269" y="342"/>
                    </a:lnTo>
                    <a:lnTo>
                      <a:pt x="271" y="343"/>
                    </a:lnTo>
                    <a:lnTo>
                      <a:pt x="271" y="345"/>
                    </a:lnTo>
                    <a:lnTo>
                      <a:pt x="274" y="354"/>
                    </a:lnTo>
                    <a:lnTo>
                      <a:pt x="273" y="355"/>
                    </a:lnTo>
                    <a:lnTo>
                      <a:pt x="266" y="362"/>
                    </a:lnTo>
                    <a:lnTo>
                      <a:pt x="262" y="362"/>
                    </a:lnTo>
                    <a:lnTo>
                      <a:pt x="261" y="360"/>
                    </a:lnTo>
                    <a:lnTo>
                      <a:pt x="262" y="357"/>
                    </a:lnTo>
                    <a:lnTo>
                      <a:pt x="262" y="355"/>
                    </a:lnTo>
                    <a:lnTo>
                      <a:pt x="261" y="352"/>
                    </a:lnTo>
                    <a:lnTo>
                      <a:pt x="259" y="350"/>
                    </a:lnTo>
                    <a:lnTo>
                      <a:pt x="252" y="347"/>
                    </a:lnTo>
                    <a:lnTo>
                      <a:pt x="251" y="347"/>
                    </a:lnTo>
                    <a:lnTo>
                      <a:pt x="251" y="348"/>
                    </a:lnTo>
                    <a:lnTo>
                      <a:pt x="251" y="350"/>
                    </a:lnTo>
                    <a:lnTo>
                      <a:pt x="249" y="350"/>
                    </a:lnTo>
                    <a:lnTo>
                      <a:pt x="247" y="354"/>
                    </a:lnTo>
                    <a:lnTo>
                      <a:pt x="247" y="355"/>
                    </a:lnTo>
                    <a:lnTo>
                      <a:pt x="246" y="365"/>
                    </a:lnTo>
                    <a:lnTo>
                      <a:pt x="242" y="372"/>
                    </a:lnTo>
                    <a:lnTo>
                      <a:pt x="240" y="374"/>
                    </a:lnTo>
                    <a:lnTo>
                      <a:pt x="240" y="376"/>
                    </a:lnTo>
                    <a:lnTo>
                      <a:pt x="240" y="377"/>
                    </a:lnTo>
                    <a:lnTo>
                      <a:pt x="242" y="379"/>
                    </a:lnTo>
                    <a:lnTo>
                      <a:pt x="244" y="381"/>
                    </a:lnTo>
                    <a:lnTo>
                      <a:pt x="244" y="384"/>
                    </a:lnTo>
                    <a:lnTo>
                      <a:pt x="247" y="393"/>
                    </a:lnTo>
                    <a:lnTo>
                      <a:pt x="247" y="394"/>
                    </a:lnTo>
                    <a:lnTo>
                      <a:pt x="246" y="396"/>
                    </a:lnTo>
                    <a:lnTo>
                      <a:pt x="246" y="398"/>
                    </a:lnTo>
                    <a:lnTo>
                      <a:pt x="244" y="398"/>
                    </a:lnTo>
                    <a:lnTo>
                      <a:pt x="240" y="398"/>
                    </a:lnTo>
                    <a:lnTo>
                      <a:pt x="239" y="398"/>
                    </a:lnTo>
                    <a:lnTo>
                      <a:pt x="239" y="399"/>
                    </a:lnTo>
                    <a:lnTo>
                      <a:pt x="237" y="399"/>
                    </a:lnTo>
                    <a:lnTo>
                      <a:pt x="237" y="401"/>
                    </a:lnTo>
                    <a:lnTo>
                      <a:pt x="239" y="401"/>
                    </a:lnTo>
                    <a:lnTo>
                      <a:pt x="239" y="404"/>
                    </a:lnTo>
                    <a:lnTo>
                      <a:pt x="239" y="413"/>
                    </a:lnTo>
                    <a:lnTo>
                      <a:pt x="237" y="415"/>
                    </a:lnTo>
                    <a:lnTo>
                      <a:pt x="237" y="416"/>
                    </a:lnTo>
                    <a:lnTo>
                      <a:pt x="224" y="421"/>
                    </a:lnTo>
                    <a:lnTo>
                      <a:pt x="220" y="421"/>
                    </a:lnTo>
                    <a:lnTo>
                      <a:pt x="217" y="421"/>
                    </a:lnTo>
                    <a:lnTo>
                      <a:pt x="210" y="411"/>
                    </a:lnTo>
                    <a:lnTo>
                      <a:pt x="208" y="409"/>
                    </a:lnTo>
                    <a:lnTo>
                      <a:pt x="207" y="408"/>
                    </a:lnTo>
                    <a:lnTo>
                      <a:pt x="205" y="406"/>
                    </a:lnTo>
                    <a:lnTo>
                      <a:pt x="203" y="406"/>
                    </a:lnTo>
                    <a:lnTo>
                      <a:pt x="200" y="408"/>
                    </a:lnTo>
                    <a:lnTo>
                      <a:pt x="198" y="408"/>
                    </a:lnTo>
                    <a:lnTo>
                      <a:pt x="196" y="406"/>
                    </a:lnTo>
                    <a:lnTo>
                      <a:pt x="195" y="404"/>
                    </a:lnTo>
                    <a:lnTo>
                      <a:pt x="193" y="403"/>
                    </a:lnTo>
                    <a:lnTo>
                      <a:pt x="191" y="394"/>
                    </a:lnTo>
                    <a:lnTo>
                      <a:pt x="191" y="391"/>
                    </a:lnTo>
                    <a:lnTo>
                      <a:pt x="191" y="389"/>
                    </a:lnTo>
                    <a:lnTo>
                      <a:pt x="190" y="387"/>
                    </a:lnTo>
                    <a:lnTo>
                      <a:pt x="188" y="386"/>
                    </a:lnTo>
                    <a:lnTo>
                      <a:pt x="186" y="387"/>
                    </a:lnTo>
                    <a:lnTo>
                      <a:pt x="185" y="389"/>
                    </a:lnTo>
                    <a:lnTo>
                      <a:pt x="183" y="391"/>
                    </a:lnTo>
                    <a:lnTo>
                      <a:pt x="179" y="391"/>
                    </a:lnTo>
                    <a:lnTo>
                      <a:pt x="178" y="391"/>
                    </a:lnTo>
                    <a:lnTo>
                      <a:pt x="173" y="401"/>
                    </a:lnTo>
                    <a:lnTo>
                      <a:pt x="171" y="403"/>
                    </a:lnTo>
                    <a:lnTo>
                      <a:pt x="171" y="404"/>
                    </a:lnTo>
                    <a:lnTo>
                      <a:pt x="169" y="404"/>
                    </a:lnTo>
                    <a:lnTo>
                      <a:pt x="163" y="408"/>
                    </a:lnTo>
                    <a:lnTo>
                      <a:pt x="161" y="408"/>
                    </a:lnTo>
                    <a:lnTo>
                      <a:pt x="157" y="406"/>
                    </a:lnTo>
                    <a:lnTo>
                      <a:pt x="157" y="404"/>
                    </a:lnTo>
                    <a:lnTo>
                      <a:pt x="156" y="404"/>
                    </a:lnTo>
                    <a:lnTo>
                      <a:pt x="152" y="403"/>
                    </a:lnTo>
                    <a:lnTo>
                      <a:pt x="141" y="399"/>
                    </a:lnTo>
                    <a:lnTo>
                      <a:pt x="139" y="399"/>
                    </a:lnTo>
                    <a:lnTo>
                      <a:pt x="137" y="401"/>
                    </a:lnTo>
                    <a:lnTo>
                      <a:pt x="134" y="403"/>
                    </a:lnTo>
                    <a:lnTo>
                      <a:pt x="132" y="403"/>
                    </a:lnTo>
                    <a:lnTo>
                      <a:pt x="132" y="404"/>
                    </a:lnTo>
                    <a:lnTo>
                      <a:pt x="132" y="408"/>
                    </a:lnTo>
                    <a:lnTo>
                      <a:pt x="130" y="409"/>
                    </a:lnTo>
                    <a:lnTo>
                      <a:pt x="129" y="409"/>
                    </a:lnTo>
                    <a:lnTo>
                      <a:pt x="127" y="408"/>
                    </a:lnTo>
                    <a:lnTo>
                      <a:pt x="122" y="408"/>
                    </a:lnTo>
                    <a:lnTo>
                      <a:pt x="122" y="406"/>
                    </a:lnTo>
                    <a:lnTo>
                      <a:pt x="120" y="404"/>
                    </a:lnTo>
                    <a:lnTo>
                      <a:pt x="113" y="398"/>
                    </a:lnTo>
                    <a:lnTo>
                      <a:pt x="113" y="396"/>
                    </a:lnTo>
                    <a:lnTo>
                      <a:pt x="112" y="396"/>
                    </a:lnTo>
                    <a:lnTo>
                      <a:pt x="110" y="396"/>
                    </a:lnTo>
                    <a:lnTo>
                      <a:pt x="107" y="394"/>
                    </a:lnTo>
                    <a:lnTo>
                      <a:pt x="105" y="394"/>
                    </a:lnTo>
                    <a:lnTo>
                      <a:pt x="103" y="394"/>
                    </a:lnTo>
                    <a:lnTo>
                      <a:pt x="98" y="398"/>
                    </a:lnTo>
                    <a:lnTo>
                      <a:pt x="96" y="398"/>
                    </a:lnTo>
                    <a:lnTo>
                      <a:pt x="86" y="394"/>
                    </a:lnTo>
                    <a:lnTo>
                      <a:pt x="85" y="394"/>
                    </a:lnTo>
                    <a:lnTo>
                      <a:pt x="85" y="393"/>
                    </a:lnTo>
                    <a:lnTo>
                      <a:pt x="83" y="393"/>
                    </a:lnTo>
                    <a:lnTo>
                      <a:pt x="83" y="389"/>
                    </a:lnTo>
                    <a:lnTo>
                      <a:pt x="83" y="387"/>
                    </a:lnTo>
                    <a:lnTo>
                      <a:pt x="83" y="386"/>
                    </a:lnTo>
                    <a:lnTo>
                      <a:pt x="74" y="372"/>
                    </a:lnTo>
                    <a:lnTo>
                      <a:pt x="73" y="370"/>
                    </a:lnTo>
                    <a:lnTo>
                      <a:pt x="64" y="364"/>
                    </a:lnTo>
                    <a:lnTo>
                      <a:pt x="59" y="364"/>
                    </a:lnTo>
                    <a:lnTo>
                      <a:pt x="59" y="365"/>
                    </a:lnTo>
                    <a:lnTo>
                      <a:pt x="58" y="365"/>
                    </a:lnTo>
                    <a:lnTo>
                      <a:pt x="51" y="369"/>
                    </a:lnTo>
                    <a:lnTo>
                      <a:pt x="49" y="369"/>
                    </a:lnTo>
                    <a:lnTo>
                      <a:pt x="44" y="365"/>
                    </a:lnTo>
                    <a:lnTo>
                      <a:pt x="42" y="362"/>
                    </a:lnTo>
                    <a:lnTo>
                      <a:pt x="41" y="362"/>
                    </a:lnTo>
                    <a:lnTo>
                      <a:pt x="39" y="362"/>
                    </a:lnTo>
                    <a:lnTo>
                      <a:pt x="37" y="362"/>
                    </a:lnTo>
                    <a:lnTo>
                      <a:pt x="37" y="365"/>
                    </a:lnTo>
                    <a:lnTo>
                      <a:pt x="34" y="367"/>
                    </a:lnTo>
                    <a:lnTo>
                      <a:pt x="34" y="362"/>
                    </a:lnTo>
                    <a:lnTo>
                      <a:pt x="34" y="360"/>
                    </a:lnTo>
                    <a:lnTo>
                      <a:pt x="32" y="352"/>
                    </a:lnTo>
                    <a:lnTo>
                      <a:pt x="32" y="350"/>
                    </a:lnTo>
                    <a:lnTo>
                      <a:pt x="32" y="348"/>
                    </a:lnTo>
                    <a:lnTo>
                      <a:pt x="32" y="345"/>
                    </a:lnTo>
                    <a:lnTo>
                      <a:pt x="32" y="343"/>
                    </a:lnTo>
                    <a:lnTo>
                      <a:pt x="30" y="335"/>
                    </a:lnTo>
                    <a:lnTo>
                      <a:pt x="29" y="325"/>
                    </a:lnTo>
                    <a:lnTo>
                      <a:pt x="29" y="321"/>
                    </a:lnTo>
                    <a:lnTo>
                      <a:pt x="29" y="320"/>
                    </a:lnTo>
                    <a:lnTo>
                      <a:pt x="29" y="318"/>
                    </a:lnTo>
                    <a:lnTo>
                      <a:pt x="29" y="315"/>
                    </a:lnTo>
                    <a:lnTo>
                      <a:pt x="27" y="308"/>
                    </a:lnTo>
                    <a:lnTo>
                      <a:pt x="27" y="304"/>
                    </a:lnTo>
                    <a:lnTo>
                      <a:pt x="27" y="303"/>
                    </a:lnTo>
                    <a:lnTo>
                      <a:pt x="27" y="298"/>
                    </a:lnTo>
                    <a:lnTo>
                      <a:pt x="25" y="291"/>
                    </a:lnTo>
                    <a:lnTo>
                      <a:pt x="25" y="289"/>
                    </a:lnTo>
                    <a:lnTo>
                      <a:pt x="25" y="287"/>
                    </a:lnTo>
                    <a:lnTo>
                      <a:pt x="25" y="286"/>
                    </a:lnTo>
                    <a:lnTo>
                      <a:pt x="25" y="284"/>
                    </a:lnTo>
                    <a:lnTo>
                      <a:pt x="25" y="282"/>
                    </a:lnTo>
                    <a:lnTo>
                      <a:pt x="24" y="281"/>
                    </a:lnTo>
                    <a:lnTo>
                      <a:pt x="24" y="279"/>
                    </a:lnTo>
                    <a:lnTo>
                      <a:pt x="24" y="276"/>
                    </a:lnTo>
                    <a:lnTo>
                      <a:pt x="24" y="274"/>
                    </a:lnTo>
                    <a:lnTo>
                      <a:pt x="24" y="265"/>
                    </a:lnTo>
                    <a:lnTo>
                      <a:pt x="22" y="262"/>
                    </a:lnTo>
                    <a:lnTo>
                      <a:pt x="22" y="260"/>
                    </a:lnTo>
                    <a:lnTo>
                      <a:pt x="22" y="255"/>
                    </a:lnTo>
                    <a:lnTo>
                      <a:pt x="22" y="252"/>
                    </a:lnTo>
                    <a:lnTo>
                      <a:pt x="20" y="247"/>
                    </a:lnTo>
                    <a:lnTo>
                      <a:pt x="20" y="245"/>
                    </a:lnTo>
                    <a:lnTo>
                      <a:pt x="20" y="242"/>
                    </a:lnTo>
                    <a:lnTo>
                      <a:pt x="20" y="233"/>
                    </a:lnTo>
                    <a:lnTo>
                      <a:pt x="19" y="232"/>
                    </a:lnTo>
                    <a:lnTo>
                      <a:pt x="19" y="226"/>
                    </a:lnTo>
                    <a:lnTo>
                      <a:pt x="17" y="215"/>
                    </a:lnTo>
                    <a:lnTo>
                      <a:pt x="17" y="208"/>
                    </a:lnTo>
                    <a:lnTo>
                      <a:pt x="15" y="203"/>
                    </a:lnTo>
                    <a:lnTo>
                      <a:pt x="15" y="194"/>
                    </a:lnTo>
                    <a:lnTo>
                      <a:pt x="15" y="193"/>
                    </a:lnTo>
                    <a:lnTo>
                      <a:pt x="15" y="191"/>
                    </a:lnTo>
                    <a:lnTo>
                      <a:pt x="15" y="189"/>
                    </a:lnTo>
                    <a:lnTo>
                      <a:pt x="13" y="188"/>
                    </a:lnTo>
                    <a:lnTo>
                      <a:pt x="13" y="186"/>
                    </a:lnTo>
                    <a:lnTo>
                      <a:pt x="13" y="184"/>
                    </a:lnTo>
                    <a:lnTo>
                      <a:pt x="13" y="181"/>
                    </a:lnTo>
                    <a:lnTo>
                      <a:pt x="12" y="164"/>
                    </a:lnTo>
                    <a:lnTo>
                      <a:pt x="10" y="155"/>
                    </a:lnTo>
                    <a:lnTo>
                      <a:pt x="8" y="145"/>
                    </a:lnTo>
                    <a:lnTo>
                      <a:pt x="8" y="143"/>
                    </a:lnTo>
                    <a:lnTo>
                      <a:pt x="8" y="137"/>
                    </a:lnTo>
                    <a:lnTo>
                      <a:pt x="8" y="135"/>
                    </a:lnTo>
                    <a:lnTo>
                      <a:pt x="7" y="127"/>
                    </a:lnTo>
                    <a:lnTo>
                      <a:pt x="7" y="125"/>
                    </a:lnTo>
                    <a:lnTo>
                      <a:pt x="5" y="113"/>
                    </a:lnTo>
                    <a:lnTo>
                      <a:pt x="5" y="108"/>
                    </a:lnTo>
                    <a:lnTo>
                      <a:pt x="5" y="106"/>
                    </a:lnTo>
                    <a:lnTo>
                      <a:pt x="3" y="99"/>
                    </a:lnTo>
                    <a:lnTo>
                      <a:pt x="3" y="98"/>
                    </a:lnTo>
                    <a:lnTo>
                      <a:pt x="3" y="94"/>
                    </a:lnTo>
                    <a:lnTo>
                      <a:pt x="2" y="86"/>
                    </a:lnTo>
                    <a:lnTo>
                      <a:pt x="2" y="84"/>
                    </a:lnTo>
                    <a:lnTo>
                      <a:pt x="2" y="79"/>
                    </a:lnTo>
                    <a:lnTo>
                      <a:pt x="0" y="76"/>
                    </a:lnTo>
                    <a:lnTo>
                      <a:pt x="29" y="72"/>
                    </a:lnTo>
                    <a:lnTo>
                      <a:pt x="30" y="72"/>
                    </a:lnTo>
                    <a:lnTo>
                      <a:pt x="34" y="71"/>
                    </a:lnTo>
                    <a:lnTo>
                      <a:pt x="69" y="66"/>
                    </a:lnTo>
                    <a:lnTo>
                      <a:pt x="78" y="64"/>
                    </a:lnTo>
                    <a:lnTo>
                      <a:pt x="83" y="62"/>
                    </a:lnTo>
                    <a:lnTo>
                      <a:pt x="85" y="62"/>
                    </a:lnTo>
                    <a:lnTo>
                      <a:pt x="86" y="62"/>
                    </a:lnTo>
                    <a:lnTo>
                      <a:pt x="90" y="62"/>
                    </a:lnTo>
                    <a:lnTo>
                      <a:pt x="91" y="62"/>
                    </a:lnTo>
                    <a:lnTo>
                      <a:pt x="96" y="60"/>
                    </a:lnTo>
                    <a:lnTo>
                      <a:pt x="100" y="60"/>
                    </a:lnTo>
                    <a:lnTo>
                      <a:pt x="102" y="62"/>
                    </a:lnTo>
                    <a:lnTo>
                      <a:pt x="105" y="64"/>
                    </a:lnTo>
                    <a:lnTo>
                      <a:pt x="107" y="64"/>
                    </a:lnTo>
                    <a:lnTo>
                      <a:pt x="108" y="64"/>
                    </a:lnTo>
                    <a:lnTo>
                      <a:pt x="110" y="62"/>
                    </a:lnTo>
                    <a:lnTo>
                      <a:pt x="113" y="64"/>
                    </a:lnTo>
                    <a:lnTo>
                      <a:pt x="115" y="66"/>
                    </a:lnTo>
                    <a:lnTo>
                      <a:pt x="118" y="67"/>
                    </a:lnTo>
                    <a:lnTo>
                      <a:pt x="122" y="69"/>
                    </a:lnTo>
                    <a:lnTo>
                      <a:pt x="124" y="69"/>
                    </a:lnTo>
                    <a:lnTo>
                      <a:pt x="125" y="69"/>
                    </a:lnTo>
                    <a:lnTo>
                      <a:pt x="129" y="69"/>
                    </a:lnTo>
                    <a:lnTo>
                      <a:pt x="130" y="71"/>
                    </a:lnTo>
                    <a:lnTo>
                      <a:pt x="132" y="71"/>
                    </a:lnTo>
                    <a:lnTo>
                      <a:pt x="134" y="74"/>
                    </a:lnTo>
                    <a:lnTo>
                      <a:pt x="134" y="76"/>
                    </a:lnTo>
                    <a:lnTo>
                      <a:pt x="135" y="76"/>
                    </a:lnTo>
                    <a:lnTo>
                      <a:pt x="137" y="77"/>
                    </a:lnTo>
                    <a:lnTo>
                      <a:pt x="139" y="77"/>
                    </a:lnTo>
                    <a:lnTo>
                      <a:pt x="141" y="79"/>
                    </a:lnTo>
                    <a:lnTo>
                      <a:pt x="142" y="79"/>
                    </a:lnTo>
                    <a:lnTo>
                      <a:pt x="146" y="77"/>
                    </a:lnTo>
                    <a:lnTo>
                      <a:pt x="147" y="76"/>
                    </a:lnTo>
                    <a:lnTo>
                      <a:pt x="147" y="74"/>
                    </a:lnTo>
                    <a:lnTo>
                      <a:pt x="147" y="72"/>
                    </a:lnTo>
                    <a:lnTo>
                      <a:pt x="147" y="71"/>
                    </a:lnTo>
                    <a:lnTo>
                      <a:pt x="149" y="69"/>
                    </a:lnTo>
                    <a:lnTo>
                      <a:pt x="151" y="71"/>
                    </a:lnTo>
                    <a:lnTo>
                      <a:pt x="152" y="74"/>
                    </a:lnTo>
                    <a:lnTo>
                      <a:pt x="154" y="74"/>
                    </a:lnTo>
                    <a:lnTo>
                      <a:pt x="156" y="74"/>
                    </a:lnTo>
                    <a:lnTo>
                      <a:pt x="157" y="74"/>
                    </a:lnTo>
                    <a:lnTo>
                      <a:pt x="159" y="74"/>
                    </a:lnTo>
                    <a:lnTo>
                      <a:pt x="159" y="76"/>
                    </a:lnTo>
                    <a:lnTo>
                      <a:pt x="157" y="76"/>
                    </a:lnTo>
                    <a:lnTo>
                      <a:pt x="159" y="77"/>
                    </a:lnTo>
                    <a:lnTo>
                      <a:pt x="159" y="79"/>
                    </a:lnTo>
                    <a:lnTo>
                      <a:pt x="161" y="79"/>
                    </a:lnTo>
                    <a:lnTo>
                      <a:pt x="164" y="83"/>
                    </a:lnTo>
                    <a:lnTo>
                      <a:pt x="168" y="84"/>
                    </a:lnTo>
                    <a:lnTo>
                      <a:pt x="168" y="86"/>
                    </a:lnTo>
                    <a:lnTo>
                      <a:pt x="173" y="88"/>
                    </a:lnTo>
                    <a:lnTo>
                      <a:pt x="176" y="89"/>
                    </a:lnTo>
                    <a:lnTo>
                      <a:pt x="178" y="89"/>
                    </a:lnTo>
                    <a:lnTo>
                      <a:pt x="179" y="88"/>
                    </a:lnTo>
                    <a:lnTo>
                      <a:pt x="181" y="86"/>
                    </a:lnTo>
                    <a:lnTo>
                      <a:pt x="185" y="84"/>
                    </a:lnTo>
                    <a:lnTo>
                      <a:pt x="186" y="83"/>
                    </a:lnTo>
                    <a:lnTo>
                      <a:pt x="188" y="83"/>
                    </a:lnTo>
                    <a:lnTo>
                      <a:pt x="191" y="83"/>
                    </a:lnTo>
                    <a:lnTo>
                      <a:pt x="191" y="81"/>
                    </a:lnTo>
                    <a:lnTo>
                      <a:pt x="193" y="81"/>
                    </a:lnTo>
                    <a:lnTo>
                      <a:pt x="195" y="81"/>
                    </a:lnTo>
                    <a:lnTo>
                      <a:pt x="198" y="77"/>
                    </a:lnTo>
                    <a:lnTo>
                      <a:pt x="198" y="76"/>
                    </a:lnTo>
                    <a:lnTo>
                      <a:pt x="200" y="76"/>
                    </a:lnTo>
                    <a:lnTo>
                      <a:pt x="205" y="72"/>
                    </a:lnTo>
                    <a:lnTo>
                      <a:pt x="212" y="69"/>
                    </a:lnTo>
                    <a:lnTo>
                      <a:pt x="215" y="69"/>
                    </a:lnTo>
                    <a:lnTo>
                      <a:pt x="215" y="71"/>
                    </a:lnTo>
                    <a:lnTo>
                      <a:pt x="217" y="71"/>
                    </a:lnTo>
                    <a:lnTo>
                      <a:pt x="222" y="71"/>
                    </a:lnTo>
                    <a:lnTo>
                      <a:pt x="224" y="71"/>
                    </a:lnTo>
                    <a:lnTo>
                      <a:pt x="225" y="71"/>
                    </a:lnTo>
                    <a:lnTo>
                      <a:pt x="227" y="69"/>
                    </a:lnTo>
                    <a:lnTo>
                      <a:pt x="229" y="69"/>
                    </a:lnTo>
                    <a:lnTo>
                      <a:pt x="230" y="69"/>
                    </a:lnTo>
                    <a:lnTo>
                      <a:pt x="232" y="69"/>
                    </a:lnTo>
                    <a:lnTo>
                      <a:pt x="232" y="67"/>
                    </a:lnTo>
                    <a:lnTo>
                      <a:pt x="234" y="67"/>
                    </a:lnTo>
                    <a:lnTo>
                      <a:pt x="235" y="66"/>
                    </a:lnTo>
                    <a:lnTo>
                      <a:pt x="237" y="64"/>
                    </a:lnTo>
                    <a:lnTo>
                      <a:pt x="237" y="62"/>
                    </a:lnTo>
                    <a:lnTo>
                      <a:pt x="239" y="62"/>
                    </a:lnTo>
                    <a:lnTo>
                      <a:pt x="240" y="60"/>
                    </a:lnTo>
                    <a:lnTo>
                      <a:pt x="240" y="59"/>
                    </a:lnTo>
                    <a:lnTo>
                      <a:pt x="242" y="57"/>
                    </a:lnTo>
                    <a:lnTo>
                      <a:pt x="244" y="55"/>
                    </a:lnTo>
                    <a:lnTo>
                      <a:pt x="246" y="52"/>
                    </a:lnTo>
                    <a:lnTo>
                      <a:pt x="247" y="52"/>
                    </a:lnTo>
                    <a:lnTo>
                      <a:pt x="247" y="50"/>
                    </a:lnTo>
                    <a:lnTo>
                      <a:pt x="249" y="49"/>
                    </a:lnTo>
                    <a:lnTo>
                      <a:pt x="251" y="47"/>
                    </a:lnTo>
                    <a:lnTo>
                      <a:pt x="251" y="45"/>
                    </a:lnTo>
                    <a:lnTo>
                      <a:pt x="251" y="44"/>
                    </a:lnTo>
                    <a:lnTo>
                      <a:pt x="252" y="42"/>
                    </a:lnTo>
                    <a:lnTo>
                      <a:pt x="254" y="40"/>
                    </a:lnTo>
                    <a:lnTo>
                      <a:pt x="256" y="38"/>
                    </a:lnTo>
                    <a:lnTo>
                      <a:pt x="257" y="37"/>
                    </a:lnTo>
                    <a:lnTo>
                      <a:pt x="259" y="35"/>
                    </a:lnTo>
                    <a:lnTo>
                      <a:pt x="261" y="33"/>
                    </a:lnTo>
                    <a:lnTo>
                      <a:pt x="262" y="33"/>
                    </a:lnTo>
                    <a:lnTo>
                      <a:pt x="266" y="30"/>
                    </a:lnTo>
                    <a:lnTo>
                      <a:pt x="268" y="30"/>
                    </a:lnTo>
                    <a:lnTo>
                      <a:pt x="269" y="28"/>
                    </a:lnTo>
                    <a:lnTo>
                      <a:pt x="271" y="25"/>
                    </a:lnTo>
                    <a:lnTo>
                      <a:pt x="273" y="25"/>
                    </a:lnTo>
                    <a:lnTo>
                      <a:pt x="274" y="25"/>
                    </a:lnTo>
                    <a:lnTo>
                      <a:pt x="276" y="22"/>
                    </a:lnTo>
                    <a:lnTo>
                      <a:pt x="278" y="22"/>
                    </a:lnTo>
                    <a:lnTo>
                      <a:pt x="279" y="20"/>
                    </a:lnTo>
                    <a:lnTo>
                      <a:pt x="281" y="20"/>
                    </a:lnTo>
                    <a:lnTo>
                      <a:pt x="281" y="18"/>
                    </a:lnTo>
                    <a:lnTo>
                      <a:pt x="283" y="18"/>
                    </a:lnTo>
                    <a:lnTo>
                      <a:pt x="285" y="18"/>
                    </a:lnTo>
                    <a:lnTo>
                      <a:pt x="286" y="18"/>
                    </a:lnTo>
                    <a:lnTo>
                      <a:pt x="286" y="16"/>
                    </a:lnTo>
                    <a:lnTo>
                      <a:pt x="290" y="15"/>
                    </a:lnTo>
                    <a:lnTo>
                      <a:pt x="291" y="13"/>
                    </a:lnTo>
                    <a:lnTo>
                      <a:pt x="293" y="13"/>
                    </a:lnTo>
                    <a:lnTo>
                      <a:pt x="293" y="11"/>
                    </a:lnTo>
                    <a:lnTo>
                      <a:pt x="295" y="11"/>
                    </a:lnTo>
                    <a:lnTo>
                      <a:pt x="296" y="11"/>
                    </a:lnTo>
                    <a:lnTo>
                      <a:pt x="296" y="10"/>
                    </a:lnTo>
                    <a:lnTo>
                      <a:pt x="298" y="10"/>
                    </a:lnTo>
                    <a:lnTo>
                      <a:pt x="300" y="10"/>
                    </a:lnTo>
                    <a:lnTo>
                      <a:pt x="300" y="8"/>
                    </a:lnTo>
                    <a:lnTo>
                      <a:pt x="301" y="8"/>
                    </a:lnTo>
                    <a:lnTo>
                      <a:pt x="305" y="5"/>
                    </a:lnTo>
                    <a:lnTo>
                      <a:pt x="307" y="5"/>
                    </a:lnTo>
                    <a:lnTo>
                      <a:pt x="308" y="3"/>
                    </a:lnTo>
                    <a:lnTo>
                      <a:pt x="310" y="3"/>
                    </a:lnTo>
                    <a:lnTo>
                      <a:pt x="310" y="1"/>
                    </a:lnTo>
                    <a:lnTo>
                      <a:pt x="312" y="1"/>
                    </a:lnTo>
                    <a:lnTo>
                      <a:pt x="313" y="1"/>
                    </a:lnTo>
                    <a:lnTo>
                      <a:pt x="313" y="0"/>
                    </a:lnTo>
                    <a:lnTo>
                      <a:pt x="313" y="5"/>
                    </a:lnTo>
                    <a:lnTo>
                      <a:pt x="313" y="6"/>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Freeform 338"/>
              <p:cNvSpPr>
                <a:spLocks/>
              </p:cNvSpPr>
              <p:nvPr/>
            </p:nvSpPr>
            <p:spPr bwMode="auto">
              <a:xfrm>
                <a:off x="5340351" y="3254375"/>
                <a:ext cx="1103313" cy="631825"/>
              </a:xfrm>
              <a:custGeom>
                <a:avLst/>
                <a:gdLst>
                  <a:gd name="T0" fmla="*/ 281 w 695"/>
                  <a:gd name="T1" fmla="*/ 15 h 398"/>
                  <a:gd name="T2" fmla="*/ 325 w 695"/>
                  <a:gd name="T3" fmla="*/ 17 h 398"/>
                  <a:gd name="T4" fmla="*/ 373 w 695"/>
                  <a:gd name="T5" fmla="*/ 18 h 398"/>
                  <a:gd name="T6" fmla="*/ 401 w 695"/>
                  <a:gd name="T7" fmla="*/ 18 h 398"/>
                  <a:gd name="T8" fmla="*/ 440 w 695"/>
                  <a:gd name="T9" fmla="*/ 18 h 398"/>
                  <a:gd name="T10" fmla="*/ 476 w 695"/>
                  <a:gd name="T11" fmla="*/ 20 h 398"/>
                  <a:gd name="T12" fmla="*/ 501 w 695"/>
                  <a:gd name="T13" fmla="*/ 20 h 398"/>
                  <a:gd name="T14" fmla="*/ 544 w 695"/>
                  <a:gd name="T15" fmla="*/ 20 h 398"/>
                  <a:gd name="T16" fmla="*/ 573 w 695"/>
                  <a:gd name="T17" fmla="*/ 20 h 398"/>
                  <a:gd name="T18" fmla="*/ 591 w 695"/>
                  <a:gd name="T19" fmla="*/ 20 h 398"/>
                  <a:gd name="T20" fmla="*/ 620 w 695"/>
                  <a:gd name="T21" fmla="*/ 20 h 398"/>
                  <a:gd name="T22" fmla="*/ 647 w 695"/>
                  <a:gd name="T23" fmla="*/ 20 h 398"/>
                  <a:gd name="T24" fmla="*/ 678 w 695"/>
                  <a:gd name="T25" fmla="*/ 25 h 398"/>
                  <a:gd name="T26" fmla="*/ 678 w 695"/>
                  <a:gd name="T27" fmla="*/ 56 h 398"/>
                  <a:gd name="T28" fmla="*/ 678 w 695"/>
                  <a:gd name="T29" fmla="*/ 78 h 398"/>
                  <a:gd name="T30" fmla="*/ 681 w 695"/>
                  <a:gd name="T31" fmla="*/ 103 h 398"/>
                  <a:gd name="T32" fmla="*/ 684 w 695"/>
                  <a:gd name="T33" fmla="*/ 120 h 398"/>
                  <a:gd name="T34" fmla="*/ 688 w 695"/>
                  <a:gd name="T35" fmla="*/ 151 h 398"/>
                  <a:gd name="T36" fmla="*/ 693 w 695"/>
                  <a:gd name="T37" fmla="*/ 176 h 398"/>
                  <a:gd name="T38" fmla="*/ 695 w 695"/>
                  <a:gd name="T39" fmla="*/ 213 h 398"/>
                  <a:gd name="T40" fmla="*/ 695 w 695"/>
                  <a:gd name="T41" fmla="*/ 254 h 398"/>
                  <a:gd name="T42" fmla="*/ 695 w 695"/>
                  <a:gd name="T43" fmla="*/ 295 h 398"/>
                  <a:gd name="T44" fmla="*/ 695 w 695"/>
                  <a:gd name="T45" fmla="*/ 361 h 398"/>
                  <a:gd name="T46" fmla="*/ 695 w 695"/>
                  <a:gd name="T47" fmla="*/ 386 h 398"/>
                  <a:gd name="T48" fmla="*/ 679 w 695"/>
                  <a:gd name="T49" fmla="*/ 393 h 398"/>
                  <a:gd name="T50" fmla="*/ 644 w 695"/>
                  <a:gd name="T51" fmla="*/ 364 h 398"/>
                  <a:gd name="T52" fmla="*/ 628 w 695"/>
                  <a:gd name="T53" fmla="*/ 366 h 398"/>
                  <a:gd name="T54" fmla="*/ 603 w 695"/>
                  <a:gd name="T55" fmla="*/ 367 h 398"/>
                  <a:gd name="T56" fmla="*/ 581 w 695"/>
                  <a:gd name="T57" fmla="*/ 374 h 398"/>
                  <a:gd name="T58" fmla="*/ 551 w 695"/>
                  <a:gd name="T59" fmla="*/ 383 h 398"/>
                  <a:gd name="T60" fmla="*/ 523 w 695"/>
                  <a:gd name="T61" fmla="*/ 381 h 398"/>
                  <a:gd name="T62" fmla="*/ 510 w 695"/>
                  <a:gd name="T63" fmla="*/ 367 h 398"/>
                  <a:gd name="T64" fmla="*/ 493 w 695"/>
                  <a:gd name="T65" fmla="*/ 372 h 398"/>
                  <a:gd name="T66" fmla="*/ 483 w 695"/>
                  <a:gd name="T67" fmla="*/ 367 h 398"/>
                  <a:gd name="T68" fmla="*/ 468 w 695"/>
                  <a:gd name="T69" fmla="*/ 386 h 398"/>
                  <a:gd name="T70" fmla="*/ 466 w 695"/>
                  <a:gd name="T71" fmla="*/ 366 h 398"/>
                  <a:gd name="T72" fmla="*/ 444 w 695"/>
                  <a:gd name="T73" fmla="*/ 371 h 398"/>
                  <a:gd name="T74" fmla="*/ 435 w 695"/>
                  <a:gd name="T75" fmla="*/ 366 h 398"/>
                  <a:gd name="T76" fmla="*/ 424 w 695"/>
                  <a:gd name="T77" fmla="*/ 356 h 398"/>
                  <a:gd name="T78" fmla="*/ 400 w 695"/>
                  <a:gd name="T79" fmla="*/ 366 h 398"/>
                  <a:gd name="T80" fmla="*/ 385 w 695"/>
                  <a:gd name="T81" fmla="*/ 340 h 398"/>
                  <a:gd name="T82" fmla="*/ 364 w 695"/>
                  <a:gd name="T83" fmla="*/ 340 h 398"/>
                  <a:gd name="T84" fmla="*/ 346 w 695"/>
                  <a:gd name="T85" fmla="*/ 335 h 398"/>
                  <a:gd name="T86" fmla="*/ 310 w 695"/>
                  <a:gd name="T87" fmla="*/ 328 h 398"/>
                  <a:gd name="T88" fmla="*/ 295 w 695"/>
                  <a:gd name="T89" fmla="*/ 306 h 398"/>
                  <a:gd name="T90" fmla="*/ 273 w 695"/>
                  <a:gd name="T91" fmla="*/ 305 h 398"/>
                  <a:gd name="T92" fmla="*/ 244 w 695"/>
                  <a:gd name="T93" fmla="*/ 291 h 398"/>
                  <a:gd name="T94" fmla="*/ 235 w 695"/>
                  <a:gd name="T95" fmla="*/ 217 h 398"/>
                  <a:gd name="T96" fmla="*/ 217 w 695"/>
                  <a:gd name="T97" fmla="*/ 68 h 398"/>
                  <a:gd name="T98" fmla="*/ 195 w 695"/>
                  <a:gd name="T99" fmla="*/ 68 h 398"/>
                  <a:gd name="T100" fmla="*/ 171 w 695"/>
                  <a:gd name="T101" fmla="*/ 66 h 398"/>
                  <a:gd name="T102" fmla="*/ 108 w 695"/>
                  <a:gd name="T103" fmla="*/ 62 h 398"/>
                  <a:gd name="T104" fmla="*/ 0 w 695"/>
                  <a:gd name="T105" fmla="*/ 52 h 398"/>
                  <a:gd name="T106" fmla="*/ 5 w 695"/>
                  <a:gd name="T107" fmla="*/ 0 h 398"/>
                  <a:gd name="T108" fmla="*/ 85 w 695"/>
                  <a:gd name="T109" fmla="*/ 5 h 398"/>
                  <a:gd name="T110" fmla="*/ 134 w 695"/>
                  <a:gd name="T111" fmla="*/ 8 h 398"/>
                  <a:gd name="T112" fmla="*/ 176 w 695"/>
                  <a:gd name="T113" fmla="*/ 10 h 398"/>
                  <a:gd name="T114" fmla="*/ 200 w 695"/>
                  <a:gd name="T115" fmla="*/ 1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5" h="398">
                    <a:moveTo>
                      <a:pt x="237" y="13"/>
                    </a:moveTo>
                    <a:lnTo>
                      <a:pt x="244" y="13"/>
                    </a:lnTo>
                    <a:lnTo>
                      <a:pt x="246" y="13"/>
                    </a:lnTo>
                    <a:lnTo>
                      <a:pt x="263" y="13"/>
                    </a:lnTo>
                    <a:lnTo>
                      <a:pt x="273" y="15"/>
                    </a:lnTo>
                    <a:lnTo>
                      <a:pt x="274" y="15"/>
                    </a:lnTo>
                    <a:lnTo>
                      <a:pt x="280" y="15"/>
                    </a:lnTo>
                    <a:lnTo>
                      <a:pt x="281" y="15"/>
                    </a:lnTo>
                    <a:lnTo>
                      <a:pt x="285" y="15"/>
                    </a:lnTo>
                    <a:lnTo>
                      <a:pt x="286" y="15"/>
                    </a:lnTo>
                    <a:lnTo>
                      <a:pt x="288" y="15"/>
                    </a:lnTo>
                    <a:lnTo>
                      <a:pt x="303" y="15"/>
                    </a:lnTo>
                    <a:lnTo>
                      <a:pt x="305" y="15"/>
                    </a:lnTo>
                    <a:lnTo>
                      <a:pt x="315" y="15"/>
                    </a:lnTo>
                    <a:lnTo>
                      <a:pt x="322" y="17"/>
                    </a:lnTo>
                    <a:lnTo>
                      <a:pt x="325" y="17"/>
                    </a:lnTo>
                    <a:lnTo>
                      <a:pt x="335" y="17"/>
                    </a:lnTo>
                    <a:lnTo>
                      <a:pt x="341" y="17"/>
                    </a:lnTo>
                    <a:lnTo>
                      <a:pt x="342" y="17"/>
                    </a:lnTo>
                    <a:lnTo>
                      <a:pt x="344" y="17"/>
                    </a:lnTo>
                    <a:lnTo>
                      <a:pt x="347" y="17"/>
                    </a:lnTo>
                    <a:lnTo>
                      <a:pt x="361" y="17"/>
                    </a:lnTo>
                    <a:lnTo>
                      <a:pt x="371" y="18"/>
                    </a:lnTo>
                    <a:lnTo>
                      <a:pt x="373" y="18"/>
                    </a:lnTo>
                    <a:lnTo>
                      <a:pt x="376" y="18"/>
                    </a:lnTo>
                    <a:lnTo>
                      <a:pt x="378" y="18"/>
                    </a:lnTo>
                    <a:lnTo>
                      <a:pt x="386" y="18"/>
                    </a:lnTo>
                    <a:lnTo>
                      <a:pt x="388" y="18"/>
                    </a:lnTo>
                    <a:lnTo>
                      <a:pt x="391" y="18"/>
                    </a:lnTo>
                    <a:lnTo>
                      <a:pt x="393" y="18"/>
                    </a:lnTo>
                    <a:lnTo>
                      <a:pt x="396" y="18"/>
                    </a:lnTo>
                    <a:lnTo>
                      <a:pt x="401" y="18"/>
                    </a:lnTo>
                    <a:lnTo>
                      <a:pt x="403" y="18"/>
                    </a:lnTo>
                    <a:lnTo>
                      <a:pt x="422" y="18"/>
                    </a:lnTo>
                    <a:lnTo>
                      <a:pt x="424" y="18"/>
                    </a:lnTo>
                    <a:lnTo>
                      <a:pt x="430" y="18"/>
                    </a:lnTo>
                    <a:lnTo>
                      <a:pt x="434" y="18"/>
                    </a:lnTo>
                    <a:lnTo>
                      <a:pt x="435" y="18"/>
                    </a:lnTo>
                    <a:lnTo>
                      <a:pt x="437" y="18"/>
                    </a:lnTo>
                    <a:lnTo>
                      <a:pt x="440" y="18"/>
                    </a:lnTo>
                    <a:lnTo>
                      <a:pt x="442" y="18"/>
                    </a:lnTo>
                    <a:lnTo>
                      <a:pt x="444" y="18"/>
                    </a:lnTo>
                    <a:lnTo>
                      <a:pt x="447" y="18"/>
                    </a:lnTo>
                    <a:lnTo>
                      <a:pt x="449" y="18"/>
                    </a:lnTo>
                    <a:lnTo>
                      <a:pt x="454" y="18"/>
                    </a:lnTo>
                    <a:lnTo>
                      <a:pt x="456" y="18"/>
                    </a:lnTo>
                    <a:lnTo>
                      <a:pt x="474" y="20"/>
                    </a:lnTo>
                    <a:lnTo>
                      <a:pt x="476" y="20"/>
                    </a:lnTo>
                    <a:lnTo>
                      <a:pt x="478" y="20"/>
                    </a:lnTo>
                    <a:lnTo>
                      <a:pt x="483" y="20"/>
                    </a:lnTo>
                    <a:lnTo>
                      <a:pt x="488" y="20"/>
                    </a:lnTo>
                    <a:lnTo>
                      <a:pt x="491" y="20"/>
                    </a:lnTo>
                    <a:lnTo>
                      <a:pt x="493" y="20"/>
                    </a:lnTo>
                    <a:lnTo>
                      <a:pt x="496" y="20"/>
                    </a:lnTo>
                    <a:lnTo>
                      <a:pt x="500" y="20"/>
                    </a:lnTo>
                    <a:lnTo>
                      <a:pt x="501" y="20"/>
                    </a:lnTo>
                    <a:lnTo>
                      <a:pt x="503" y="20"/>
                    </a:lnTo>
                    <a:lnTo>
                      <a:pt x="507" y="20"/>
                    </a:lnTo>
                    <a:lnTo>
                      <a:pt x="508" y="20"/>
                    </a:lnTo>
                    <a:lnTo>
                      <a:pt x="510" y="20"/>
                    </a:lnTo>
                    <a:lnTo>
                      <a:pt x="523" y="20"/>
                    </a:lnTo>
                    <a:lnTo>
                      <a:pt x="532" y="20"/>
                    </a:lnTo>
                    <a:lnTo>
                      <a:pt x="534" y="20"/>
                    </a:lnTo>
                    <a:lnTo>
                      <a:pt x="544" y="20"/>
                    </a:lnTo>
                    <a:lnTo>
                      <a:pt x="549" y="20"/>
                    </a:lnTo>
                    <a:lnTo>
                      <a:pt x="551" y="20"/>
                    </a:lnTo>
                    <a:lnTo>
                      <a:pt x="554" y="20"/>
                    </a:lnTo>
                    <a:lnTo>
                      <a:pt x="556" y="20"/>
                    </a:lnTo>
                    <a:lnTo>
                      <a:pt x="566" y="20"/>
                    </a:lnTo>
                    <a:lnTo>
                      <a:pt x="569" y="20"/>
                    </a:lnTo>
                    <a:lnTo>
                      <a:pt x="571" y="20"/>
                    </a:lnTo>
                    <a:lnTo>
                      <a:pt x="573" y="20"/>
                    </a:lnTo>
                    <a:lnTo>
                      <a:pt x="576" y="20"/>
                    </a:lnTo>
                    <a:lnTo>
                      <a:pt x="578" y="20"/>
                    </a:lnTo>
                    <a:lnTo>
                      <a:pt x="581" y="20"/>
                    </a:lnTo>
                    <a:lnTo>
                      <a:pt x="583" y="20"/>
                    </a:lnTo>
                    <a:lnTo>
                      <a:pt x="584" y="20"/>
                    </a:lnTo>
                    <a:lnTo>
                      <a:pt x="586" y="20"/>
                    </a:lnTo>
                    <a:lnTo>
                      <a:pt x="590" y="20"/>
                    </a:lnTo>
                    <a:lnTo>
                      <a:pt x="591" y="20"/>
                    </a:lnTo>
                    <a:lnTo>
                      <a:pt x="593" y="20"/>
                    </a:lnTo>
                    <a:lnTo>
                      <a:pt x="596" y="20"/>
                    </a:lnTo>
                    <a:lnTo>
                      <a:pt x="598" y="20"/>
                    </a:lnTo>
                    <a:lnTo>
                      <a:pt x="600" y="20"/>
                    </a:lnTo>
                    <a:lnTo>
                      <a:pt x="603" y="20"/>
                    </a:lnTo>
                    <a:lnTo>
                      <a:pt x="605" y="20"/>
                    </a:lnTo>
                    <a:lnTo>
                      <a:pt x="613" y="20"/>
                    </a:lnTo>
                    <a:lnTo>
                      <a:pt x="620" y="20"/>
                    </a:lnTo>
                    <a:lnTo>
                      <a:pt x="630" y="20"/>
                    </a:lnTo>
                    <a:lnTo>
                      <a:pt x="632" y="20"/>
                    </a:lnTo>
                    <a:lnTo>
                      <a:pt x="634" y="20"/>
                    </a:lnTo>
                    <a:lnTo>
                      <a:pt x="640" y="20"/>
                    </a:lnTo>
                    <a:lnTo>
                      <a:pt x="642" y="20"/>
                    </a:lnTo>
                    <a:lnTo>
                      <a:pt x="644" y="20"/>
                    </a:lnTo>
                    <a:lnTo>
                      <a:pt x="645" y="20"/>
                    </a:lnTo>
                    <a:lnTo>
                      <a:pt x="647" y="20"/>
                    </a:lnTo>
                    <a:lnTo>
                      <a:pt x="659" y="20"/>
                    </a:lnTo>
                    <a:lnTo>
                      <a:pt x="661" y="20"/>
                    </a:lnTo>
                    <a:lnTo>
                      <a:pt x="664" y="20"/>
                    </a:lnTo>
                    <a:lnTo>
                      <a:pt x="667" y="20"/>
                    </a:lnTo>
                    <a:lnTo>
                      <a:pt x="669" y="20"/>
                    </a:lnTo>
                    <a:lnTo>
                      <a:pt x="671" y="20"/>
                    </a:lnTo>
                    <a:lnTo>
                      <a:pt x="678" y="20"/>
                    </a:lnTo>
                    <a:lnTo>
                      <a:pt x="678" y="25"/>
                    </a:lnTo>
                    <a:lnTo>
                      <a:pt x="678" y="27"/>
                    </a:lnTo>
                    <a:lnTo>
                      <a:pt x="678" y="29"/>
                    </a:lnTo>
                    <a:lnTo>
                      <a:pt x="678" y="30"/>
                    </a:lnTo>
                    <a:lnTo>
                      <a:pt x="678" y="32"/>
                    </a:lnTo>
                    <a:lnTo>
                      <a:pt x="678" y="37"/>
                    </a:lnTo>
                    <a:lnTo>
                      <a:pt x="678" y="45"/>
                    </a:lnTo>
                    <a:lnTo>
                      <a:pt x="678" y="52"/>
                    </a:lnTo>
                    <a:lnTo>
                      <a:pt x="678" y="56"/>
                    </a:lnTo>
                    <a:lnTo>
                      <a:pt x="678" y="62"/>
                    </a:lnTo>
                    <a:lnTo>
                      <a:pt x="678" y="64"/>
                    </a:lnTo>
                    <a:lnTo>
                      <a:pt x="678" y="66"/>
                    </a:lnTo>
                    <a:lnTo>
                      <a:pt x="678" y="71"/>
                    </a:lnTo>
                    <a:lnTo>
                      <a:pt x="678" y="73"/>
                    </a:lnTo>
                    <a:lnTo>
                      <a:pt x="678" y="74"/>
                    </a:lnTo>
                    <a:lnTo>
                      <a:pt x="678" y="76"/>
                    </a:lnTo>
                    <a:lnTo>
                      <a:pt x="678" y="78"/>
                    </a:lnTo>
                    <a:lnTo>
                      <a:pt x="679" y="78"/>
                    </a:lnTo>
                    <a:lnTo>
                      <a:pt x="679" y="79"/>
                    </a:lnTo>
                    <a:lnTo>
                      <a:pt x="679" y="84"/>
                    </a:lnTo>
                    <a:lnTo>
                      <a:pt x="679" y="86"/>
                    </a:lnTo>
                    <a:lnTo>
                      <a:pt x="679" y="88"/>
                    </a:lnTo>
                    <a:lnTo>
                      <a:pt x="681" y="93"/>
                    </a:lnTo>
                    <a:lnTo>
                      <a:pt x="681" y="98"/>
                    </a:lnTo>
                    <a:lnTo>
                      <a:pt x="681" y="103"/>
                    </a:lnTo>
                    <a:lnTo>
                      <a:pt x="683" y="105"/>
                    </a:lnTo>
                    <a:lnTo>
                      <a:pt x="683" y="106"/>
                    </a:lnTo>
                    <a:lnTo>
                      <a:pt x="683" y="108"/>
                    </a:lnTo>
                    <a:lnTo>
                      <a:pt x="683" y="110"/>
                    </a:lnTo>
                    <a:lnTo>
                      <a:pt x="683" y="112"/>
                    </a:lnTo>
                    <a:lnTo>
                      <a:pt x="683" y="113"/>
                    </a:lnTo>
                    <a:lnTo>
                      <a:pt x="683" y="115"/>
                    </a:lnTo>
                    <a:lnTo>
                      <a:pt x="684" y="120"/>
                    </a:lnTo>
                    <a:lnTo>
                      <a:pt x="684" y="122"/>
                    </a:lnTo>
                    <a:lnTo>
                      <a:pt x="686" y="130"/>
                    </a:lnTo>
                    <a:lnTo>
                      <a:pt x="686" y="132"/>
                    </a:lnTo>
                    <a:lnTo>
                      <a:pt x="686" y="135"/>
                    </a:lnTo>
                    <a:lnTo>
                      <a:pt x="686" y="137"/>
                    </a:lnTo>
                    <a:lnTo>
                      <a:pt x="686" y="139"/>
                    </a:lnTo>
                    <a:lnTo>
                      <a:pt x="688" y="149"/>
                    </a:lnTo>
                    <a:lnTo>
                      <a:pt x="688" y="151"/>
                    </a:lnTo>
                    <a:lnTo>
                      <a:pt x="688" y="152"/>
                    </a:lnTo>
                    <a:lnTo>
                      <a:pt x="689" y="152"/>
                    </a:lnTo>
                    <a:lnTo>
                      <a:pt x="689" y="154"/>
                    </a:lnTo>
                    <a:lnTo>
                      <a:pt x="689" y="157"/>
                    </a:lnTo>
                    <a:lnTo>
                      <a:pt x="689" y="161"/>
                    </a:lnTo>
                    <a:lnTo>
                      <a:pt x="689" y="162"/>
                    </a:lnTo>
                    <a:lnTo>
                      <a:pt x="691" y="171"/>
                    </a:lnTo>
                    <a:lnTo>
                      <a:pt x="693" y="176"/>
                    </a:lnTo>
                    <a:lnTo>
                      <a:pt x="693" y="178"/>
                    </a:lnTo>
                    <a:lnTo>
                      <a:pt x="695" y="198"/>
                    </a:lnTo>
                    <a:lnTo>
                      <a:pt x="695" y="200"/>
                    </a:lnTo>
                    <a:lnTo>
                      <a:pt x="695" y="203"/>
                    </a:lnTo>
                    <a:lnTo>
                      <a:pt x="695" y="208"/>
                    </a:lnTo>
                    <a:lnTo>
                      <a:pt x="695" y="210"/>
                    </a:lnTo>
                    <a:lnTo>
                      <a:pt x="695" y="212"/>
                    </a:lnTo>
                    <a:lnTo>
                      <a:pt x="695" y="213"/>
                    </a:lnTo>
                    <a:lnTo>
                      <a:pt x="695" y="217"/>
                    </a:lnTo>
                    <a:lnTo>
                      <a:pt x="695" y="220"/>
                    </a:lnTo>
                    <a:lnTo>
                      <a:pt x="695" y="222"/>
                    </a:lnTo>
                    <a:lnTo>
                      <a:pt x="695" y="223"/>
                    </a:lnTo>
                    <a:lnTo>
                      <a:pt x="695" y="228"/>
                    </a:lnTo>
                    <a:lnTo>
                      <a:pt x="695" y="230"/>
                    </a:lnTo>
                    <a:lnTo>
                      <a:pt x="695" y="250"/>
                    </a:lnTo>
                    <a:lnTo>
                      <a:pt x="695" y="254"/>
                    </a:lnTo>
                    <a:lnTo>
                      <a:pt x="695" y="256"/>
                    </a:lnTo>
                    <a:lnTo>
                      <a:pt x="695" y="257"/>
                    </a:lnTo>
                    <a:lnTo>
                      <a:pt x="695" y="259"/>
                    </a:lnTo>
                    <a:lnTo>
                      <a:pt x="695" y="272"/>
                    </a:lnTo>
                    <a:lnTo>
                      <a:pt x="695" y="283"/>
                    </a:lnTo>
                    <a:lnTo>
                      <a:pt x="695" y="284"/>
                    </a:lnTo>
                    <a:lnTo>
                      <a:pt x="695" y="293"/>
                    </a:lnTo>
                    <a:lnTo>
                      <a:pt x="695" y="295"/>
                    </a:lnTo>
                    <a:lnTo>
                      <a:pt x="695" y="298"/>
                    </a:lnTo>
                    <a:lnTo>
                      <a:pt x="695" y="308"/>
                    </a:lnTo>
                    <a:lnTo>
                      <a:pt x="695" y="310"/>
                    </a:lnTo>
                    <a:lnTo>
                      <a:pt x="695" y="315"/>
                    </a:lnTo>
                    <a:lnTo>
                      <a:pt x="695" y="333"/>
                    </a:lnTo>
                    <a:lnTo>
                      <a:pt x="695" y="352"/>
                    </a:lnTo>
                    <a:lnTo>
                      <a:pt x="695" y="359"/>
                    </a:lnTo>
                    <a:lnTo>
                      <a:pt x="695" y="361"/>
                    </a:lnTo>
                    <a:lnTo>
                      <a:pt x="695" y="362"/>
                    </a:lnTo>
                    <a:lnTo>
                      <a:pt x="695" y="367"/>
                    </a:lnTo>
                    <a:lnTo>
                      <a:pt x="695" y="371"/>
                    </a:lnTo>
                    <a:lnTo>
                      <a:pt x="695" y="374"/>
                    </a:lnTo>
                    <a:lnTo>
                      <a:pt x="695" y="376"/>
                    </a:lnTo>
                    <a:lnTo>
                      <a:pt x="695" y="378"/>
                    </a:lnTo>
                    <a:lnTo>
                      <a:pt x="695" y="383"/>
                    </a:lnTo>
                    <a:lnTo>
                      <a:pt x="695" y="386"/>
                    </a:lnTo>
                    <a:lnTo>
                      <a:pt x="695" y="388"/>
                    </a:lnTo>
                    <a:lnTo>
                      <a:pt x="695" y="389"/>
                    </a:lnTo>
                    <a:lnTo>
                      <a:pt x="695" y="393"/>
                    </a:lnTo>
                    <a:lnTo>
                      <a:pt x="695" y="394"/>
                    </a:lnTo>
                    <a:lnTo>
                      <a:pt x="695" y="396"/>
                    </a:lnTo>
                    <a:lnTo>
                      <a:pt x="693" y="396"/>
                    </a:lnTo>
                    <a:lnTo>
                      <a:pt x="691" y="398"/>
                    </a:lnTo>
                    <a:lnTo>
                      <a:pt x="679" y="393"/>
                    </a:lnTo>
                    <a:lnTo>
                      <a:pt x="673" y="389"/>
                    </a:lnTo>
                    <a:lnTo>
                      <a:pt x="673" y="388"/>
                    </a:lnTo>
                    <a:lnTo>
                      <a:pt x="671" y="386"/>
                    </a:lnTo>
                    <a:lnTo>
                      <a:pt x="666" y="384"/>
                    </a:lnTo>
                    <a:lnTo>
                      <a:pt x="661" y="384"/>
                    </a:lnTo>
                    <a:lnTo>
                      <a:pt x="647" y="371"/>
                    </a:lnTo>
                    <a:lnTo>
                      <a:pt x="645" y="366"/>
                    </a:lnTo>
                    <a:lnTo>
                      <a:pt x="644" y="364"/>
                    </a:lnTo>
                    <a:lnTo>
                      <a:pt x="639" y="362"/>
                    </a:lnTo>
                    <a:lnTo>
                      <a:pt x="637" y="362"/>
                    </a:lnTo>
                    <a:lnTo>
                      <a:pt x="632" y="359"/>
                    </a:lnTo>
                    <a:lnTo>
                      <a:pt x="630" y="361"/>
                    </a:lnTo>
                    <a:lnTo>
                      <a:pt x="628" y="362"/>
                    </a:lnTo>
                    <a:lnTo>
                      <a:pt x="628" y="364"/>
                    </a:lnTo>
                    <a:lnTo>
                      <a:pt x="630" y="366"/>
                    </a:lnTo>
                    <a:lnTo>
                      <a:pt x="628" y="366"/>
                    </a:lnTo>
                    <a:lnTo>
                      <a:pt x="628" y="367"/>
                    </a:lnTo>
                    <a:lnTo>
                      <a:pt x="627" y="369"/>
                    </a:lnTo>
                    <a:lnTo>
                      <a:pt x="623" y="369"/>
                    </a:lnTo>
                    <a:lnTo>
                      <a:pt x="622" y="371"/>
                    </a:lnTo>
                    <a:lnTo>
                      <a:pt x="617" y="371"/>
                    </a:lnTo>
                    <a:lnTo>
                      <a:pt x="613" y="371"/>
                    </a:lnTo>
                    <a:lnTo>
                      <a:pt x="605" y="369"/>
                    </a:lnTo>
                    <a:lnTo>
                      <a:pt x="603" y="367"/>
                    </a:lnTo>
                    <a:lnTo>
                      <a:pt x="605" y="367"/>
                    </a:lnTo>
                    <a:lnTo>
                      <a:pt x="605" y="366"/>
                    </a:lnTo>
                    <a:lnTo>
                      <a:pt x="603" y="364"/>
                    </a:lnTo>
                    <a:lnTo>
                      <a:pt x="603" y="362"/>
                    </a:lnTo>
                    <a:lnTo>
                      <a:pt x="600" y="362"/>
                    </a:lnTo>
                    <a:lnTo>
                      <a:pt x="586" y="371"/>
                    </a:lnTo>
                    <a:lnTo>
                      <a:pt x="586" y="372"/>
                    </a:lnTo>
                    <a:lnTo>
                      <a:pt x="581" y="374"/>
                    </a:lnTo>
                    <a:lnTo>
                      <a:pt x="579" y="374"/>
                    </a:lnTo>
                    <a:lnTo>
                      <a:pt x="571" y="371"/>
                    </a:lnTo>
                    <a:lnTo>
                      <a:pt x="557" y="372"/>
                    </a:lnTo>
                    <a:lnTo>
                      <a:pt x="554" y="374"/>
                    </a:lnTo>
                    <a:lnTo>
                      <a:pt x="552" y="376"/>
                    </a:lnTo>
                    <a:lnTo>
                      <a:pt x="552" y="379"/>
                    </a:lnTo>
                    <a:lnTo>
                      <a:pt x="552" y="381"/>
                    </a:lnTo>
                    <a:lnTo>
                      <a:pt x="551" y="383"/>
                    </a:lnTo>
                    <a:lnTo>
                      <a:pt x="549" y="383"/>
                    </a:lnTo>
                    <a:lnTo>
                      <a:pt x="547" y="384"/>
                    </a:lnTo>
                    <a:lnTo>
                      <a:pt x="540" y="384"/>
                    </a:lnTo>
                    <a:lnTo>
                      <a:pt x="535" y="388"/>
                    </a:lnTo>
                    <a:lnTo>
                      <a:pt x="534" y="386"/>
                    </a:lnTo>
                    <a:lnTo>
                      <a:pt x="530" y="381"/>
                    </a:lnTo>
                    <a:lnTo>
                      <a:pt x="529" y="379"/>
                    </a:lnTo>
                    <a:lnTo>
                      <a:pt x="523" y="381"/>
                    </a:lnTo>
                    <a:lnTo>
                      <a:pt x="515" y="374"/>
                    </a:lnTo>
                    <a:lnTo>
                      <a:pt x="515" y="372"/>
                    </a:lnTo>
                    <a:lnTo>
                      <a:pt x="515" y="371"/>
                    </a:lnTo>
                    <a:lnTo>
                      <a:pt x="515" y="369"/>
                    </a:lnTo>
                    <a:lnTo>
                      <a:pt x="513" y="369"/>
                    </a:lnTo>
                    <a:lnTo>
                      <a:pt x="513" y="367"/>
                    </a:lnTo>
                    <a:lnTo>
                      <a:pt x="512" y="367"/>
                    </a:lnTo>
                    <a:lnTo>
                      <a:pt x="510" y="367"/>
                    </a:lnTo>
                    <a:lnTo>
                      <a:pt x="508" y="369"/>
                    </a:lnTo>
                    <a:lnTo>
                      <a:pt x="508" y="371"/>
                    </a:lnTo>
                    <a:lnTo>
                      <a:pt x="508" y="372"/>
                    </a:lnTo>
                    <a:lnTo>
                      <a:pt x="507" y="372"/>
                    </a:lnTo>
                    <a:lnTo>
                      <a:pt x="507" y="374"/>
                    </a:lnTo>
                    <a:lnTo>
                      <a:pt x="501" y="376"/>
                    </a:lnTo>
                    <a:lnTo>
                      <a:pt x="495" y="372"/>
                    </a:lnTo>
                    <a:lnTo>
                      <a:pt x="493" y="372"/>
                    </a:lnTo>
                    <a:lnTo>
                      <a:pt x="491" y="371"/>
                    </a:lnTo>
                    <a:lnTo>
                      <a:pt x="491" y="367"/>
                    </a:lnTo>
                    <a:lnTo>
                      <a:pt x="491" y="362"/>
                    </a:lnTo>
                    <a:lnTo>
                      <a:pt x="490" y="361"/>
                    </a:lnTo>
                    <a:lnTo>
                      <a:pt x="488" y="361"/>
                    </a:lnTo>
                    <a:lnTo>
                      <a:pt x="486" y="361"/>
                    </a:lnTo>
                    <a:lnTo>
                      <a:pt x="484" y="362"/>
                    </a:lnTo>
                    <a:lnTo>
                      <a:pt x="483" y="367"/>
                    </a:lnTo>
                    <a:lnTo>
                      <a:pt x="481" y="371"/>
                    </a:lnTo>
                    <a:lnTo>
                      <a:pt x="478" y="376"/>
                    </a:lnTo>
                    <a:lnTo>
                      <a:pt x="474" y="384"/>
                    </a:lnTo>
                    <a:lnTo>
                      <a:pt x="474" y="386"/>
                    </a:lnTo>
                    <a:lnTo>
                      <a:pt x="473" y="386"/>
                    </a:lnTo>
                    <a:lnTo>
                      <a:pt x="471" y="386"/>
                    </a:lnTo>
                    <a:lnTo>
                      <a:pt x="469" y="386"/>
                    </a:lnTo>
                    <a:lnTo>
                      <a:pt x="468" y="386"/>
                    </a:lnTo>
                    <a:lnTo>
                      <a:pt x="468" y="384"/>
                    </a:lnTo>
                    <a:lnTo>
                      <a:pt x="464" y="378"/>
                    </a:lnTo>
                    <a:lnTo>
                      <a:pt x="464" y="376"/>
                    </a:lnTo>
                    <a:lnTo>
                      <a:pt x="466" y="374"/>
                    </a:lnTo>
                    <a:lnTo>
                      <a:pt x="468" y="374"/>
                    </a:lnTo>
                    <a:lnTo>
                      <a:pt x="468" y="372"/>
                    </a:lnTo>
                    <a:lnTo>
                      <a:pt x="468" y="367"/>
                    </a:lnTo>
                    <a:lnTo>
                      <a:pt x="466" y="366"/>
                    </a:lnTo>
                    <a:lnTo>
                      <a:pt x="464" y="364"/>
                    </a:lnTo>
                    <a:lnTo>
                      <a:pt x="462" y="364"/>
                    </a:lnTo>
                    <a:lnTo>
                      <a:pt x="456" y="369"/>
                    </a:lnTo>
                    <a:lnTo>
                      <a:pt x="451" y="376"/>
                    </a:lnTo>
                    <a:lnTo>
                      <a:pt x="446" y="374"/>
                    </a:lnTo>
                    <a:lnTo>
                      <a:pt x="444" y="374"/>
                    </a:lnTo>
                    <a:lnTo>
                      <a:pt x="444" y="372"/>
                    </a:lnTo>
                    <a:lnTo>
                      <a:pt x="444" y="371"/>
                    </a:lnTo>
                    <a:lnTo>
                      <a:pt x="444" y="369"/>
                    </a:lnTo>
                    <a:lnTo>
                      <a:pt x="444" y="367"/>
                    </a:lnTo>
                    <a:lnTo>
                      <a:pt x="444" y="366"/>
                    </a:lnTo>
                    <a:lnTo>
                      <a:pt x="442" y="364"/>
                    </a:lnTo>
                    <a:lnTo>
                      <a:pt x="440" y="364"/>
                    </a:lnTo>
                    <a:lnTo>
                      <a:pt x="439" y="364"/>
                    </a:lnTo>
                    <a:lnTo>
                      <a:pt x="437" y="366"/>
                    </a:lnTo>
                    <a:lnTo>
                      <a:pt x="435" y="366"/>
                    </a:lnTo>
                    <a:lnTo>
                      <a:pt x="434" y="366"/>
                    </a:lnTo>
                    <a:lnTo>
                      <a:pt x="432" y="366"/>
                    </a:lnTo>
                    <a:lnTo>
                      <a:pt x="432" y="364"/>
                    </a:lnTo>
                    <a:lnTo>
                      <a:pt x="432" y="361"/>
                    </a:lnTo>
                    <a:lnTo>
                      <a:pt x="430" y="359"/>
                    </a:lnTo>
                    <a:lnTo>
                      <a:pt x="427" y="356"/>
                    </a:lnTo>
                    <a:lnTo>
                      <a:pt x="425" y="356"/>
                    </a:lnTo>
                    <a:lnTo>
                      <a:pt x="424" y="356"/>
                    </a:lnTo>
                    <a:lnTo>
                      <a:pt x="424" y="357"/>
                    </a:lnTo>
                    <a:lnTo>
                      <a:pt x="420" y="362"/>
                    </a:lnTo>
                    <a:lnTo>
                      <a:pt x="417" y="366"/>
                    </a:lnTo>
                    <a:lnTo>
                      <a:pt x="412" y="371"/>
                    </a:lnTo>
                    <a:lnTo>
                      <a:pt x="410" y="371"/>
                    </a:lnTo>
                    <a:lnTo>
                      <a:pt x="408" y="371"/>
                    </a:lnTo>
                    <a:lnTo>
                      <a:pt x="401" y="367"/>
                    </a:lnTo>
                    <a:lnTo>
                      <a:pt x="400" y="366"/>
                    </a:lnTo>
                    <a:lnTo>
                      <a:pt x="401" y="361"/>
                    </a:lnTo>
                    <a:lnTo>
                      <a:pt x="403" y="356"/>
                    </a:lnTo>
                    <a:lnTo>
                      <a:pt x="400" y="354"/>
                    </a:lnTo>
                    <a:lnTo>
                      <a:pt x="396" y="354"/>
                    </a:lnTo>
                    <a:lnTo>
                      <a:pt x="395" y="354"/>
                    </a:lnTo>
                    <a:lnTo>
                      <a:pt x="391" y="354"/>
                    </a:lnTo>
                    <a:lnTo>
                      <a:pt x="390" y="350"/>
                    </a:lnTo>
                    <a:lnTo>
                      <a:pt x="385" y="340"/>
                    </a:lnTo>
                    <a:lnTo>
                      <a:pt x="381" y="340"/>
                    </a:lnTo>
                    <a:lnTo>
                      <a:pt x="374" y="339"/>
                    </a:lnTo>
                    <a:lnTo>
                      <a:pt x="373" y="339"/>
                    </a:lnTo>
                    <a:lnTo>
                      <a:pt x="371" y="337"/>
                    </a:lnTo>
                    <a:lnTo>
                      <a:pt x="368" y="335"/>
                    </a:lnTo>
                    <a:lnTo>
                      <a:pt x="366" y="337"/>
                    </a:lnTo>
                    <a:lnTo>
                      <a:pt x="366" y="339"/>
                    </a:lnTo>
                    <a:lnTo>
                      <a:pt x="364" y="340"/>
                    </a:lnTo>
                    <a:lnTo>
                      <a:pt x="363" y="342"/>
                    </a:lnTo>
                    <a:lnTo>
                      <a:pt x="359" y="345"/>
                    </a:lnTo>
                    <a:lnTo>
                      <a:pt x="356" y="345"/>
                    </a:lnTo>
                    <a:lnTo>
                      <a:pt x="352" y="339"/>
                    </a:lnTo>
                    <a:lnTo>
                      <a:pt x="351" y="337"/>
                    </a:lnTo>
                    <a:lnTo>
                      <a:pt x="349" y="335"/>
                    </a:lnTo>
                    <a:lnTo>
                      <a:pt x="347" y="335"/>
                    </a:lnTo>
                    <a:lnTo>
                      <a:pt x="346" y="335"/>
                    </a:lnTo>
                    <a:lnTo>
                      <a:pt x="344" y="335"/>
                    </a:lnTo>
                    <a:lnTo>
                      <a:pt x="342" y="335"/>
                    </a:lnTo>
                    <a:lnTo>
                      <a:pt x="341" y="337"/>
                    </a:lnTo>
                    <a:lnTo>
                      <a:pt x="334" y="337"/>
                    </a:lnTo>
                    <a:lnTo>
                      <a:pt x="327" y="335"/>
                    </a:lnTo>
                    <a:lnTo>
                      <a:pt x="322" y="332"/>
                    </a:lnTo>
                    <a:lnTo>
                      <a:pt x="318" y="330"/>
                    </a:lnTo>
                    <a:lnTo>
                      <a:pt x="310" y="328"/>
                    </a:lnTo>
                    <a:lnTo>
                      <a:pt x="305" y="328"/>
                    </a:lnTo>
                    <a:lnTo>
                      <a:pt x="302" y="328"/>
                    </a:lnTo>
                    <a:lnTo>
                      <a:pt x="300" y="327"/>
                    </a:lnTo>
                    <a:lnTo>
                      <a:pt x="298" y="318"/>
                    </a:lnTo>
                    <a:lnTo>
                      <a:pt x="298" y="317"/>
                    </a:lnTo>
                    <a:lnTo>
                      <a:pt x="298" y="315"/>
                    </a:lnTo>
                    <a:lnTo>
                      <a:pt x="298" y="313"/>
                    </a:lnTo>
                    <a:lnTo>
                      <a:pt x="295" y="306"/>
                    </a:lnTo>
                    <a:lnTo>
                      <a:pt x="286" y="301"/>
                    </a:lnTo>
                    <a:lnTo>
                      <a:pt x="283" y="308"/>
                    </a:lnTo>
                    <a:lnTo>
                      <a:pt x="281" y="310"/>
                    </a:lnTo>
                    <a:lnTo>
                      <a:pt x="280" y="308"/>
                    </a:lnTo>
                    <a:lnTo>
                      <a:pt x="278" y="306"/>
                    </a:lnTo>
                    <a:lnTo>
                      <a:pt x="276" y="306"/>
                    </a:lnTo>
                    <a:lnTo>
                      <a:pt x="274" y="305"/>
                    </a:lnTo>
                    <a:lnTo>
                      <a:pt x="273" y="305"/>
                    </a:lnTo>
                    <a:lnTo>
                      <a:pt x="268" y="303"/>
                    </a:lnTo>
                    <a:lnTo>
                      <a:pt x="264" y="308"/>
                    </a:lnTo>
                    <a:lnTo>
                      <a:pt x="261" y="308"/>
                    </a:lnTo>
                    <a:lnTo>
                      <a:pt x="258" y="308"/>
                    </a:lnTo>
                    <a:lnTo>
                      <a:pt x="252" y="301"/>
                    </a:lnTo>
                    <a:lnTo>
                      <a:pt x="249" y="298"/>
                    </a:lnTo>
                    <a:lnTo>
                      <a:pt x="246" y="293"/>
                    </a:lnTo>
                    <a:lnTo>
                      <a:pt x="244" y="291"/>
                    </a:lnTo>
                    <a:lnTo>
                      <a:pt x="244" y="289"/>
                    </a:lnTo>
                    <a:lnTo>
                      <a:pt x="242" y="288"/>
                    </a:lnTo>
                    <a:lnTo>
                      <a:pt x="239" y="284"/>
                    </a:lnTo>
                    <a:lnTo>
                      <a:pt x="237" y="284"/>
                    </a:lnTo>
                    <a:lnTo>
                      <a:pt x="234" y="286"/>
                    </a:lnTo>
                    <a:lnTo>
                      <a:pt x="234" y="266"/>
                    </a:lnTo>
                    <a:lnTo>
                      <a:pt x="235" y="234"/>
                    </a:lnTo>
                    <a:lnTo>
                      <a:pt x="235" y="217"/>
                    </a:lnTo>
                    <a:lnTo>
                      <a:pt x="237" y="189"/>
                    </a:lnTo>
                    <a:lnTo>
                      <a:pt x="239" y="167"/>
                    </a:lnTo>
                    <a:lnTo>
                      <a:pt x="239" y="139"/>
                    </a:lnTo>
                    <a:lnTo>
                      <a:pt x="241" y="118"/>
                    </a:lnTo>
                    <a:lnTo>
                      <a:pt x="242" y="69"/>
                    </a:lnTo>
                    <a:lnTo>
                      <a:pt x="235" y="69"/>
                    </a:lnTo>
                    <a:lnTo>
                      <a:pt x="227" y="69"/>
                    </a:lnTo>
                    <a:lnTo>
                      <a:pt x="217" y="68"/>
                    </a:lnTo>
                    <a:lnTo>
                      <a:pt x="215" y="68"/>
                    </a:lnTo>
                    <a:lnTo>
                      <a:pt x="213" y="68"/>
                    </a:lnTo>
                    <a:lnTo>
                      <a:pt x="212" y="68"/>
                    </a:lnTo>
                    <a:lnTo>
                      <a:pt x="208" y="68"/>
                    </a:lnTo>
                    <a:lnTo>
                      <a:pt x="207" y="68"/>
                    </a:lnTo>
                    <a:lnTo>
                      <a:pt x="200" y="68"/>
                    </a:lnTo>
                    <a:lnTo>
                      <a:pt x="198" y="68"/>
                    </a:lnTo>
                    <a:lnTo>
                      <a:pt x="195" y="68"/>
                    </a:lnTo>
                    <a:lnTo>
                      <a:pt x="190" y="68"/>
                    </a:lnTo>
                    <a:lnTo>
                      <a:pt x="185" y="66"/>
                    </a:lnTo>
                    <a:lnTo>
                      <a:pt x="183" y="66"/>
                    </a:lnTo>
                    <a:lnTo>
                      <a:pt x="181" y="66"/>
                    </a:lnTo>
                    <a:lnTo>
                      <a:pt x="178" y="66"/>
                    </a:lnTo>
                    <a:lnTo>
                      <a:pt x="176" y="66"/>
                    </a:lnTo>
                    <a:lnTo>
                      <a:pt x="173" y="66"/>
                    </a:lnTo>
                    <a:lnTo>
                      <a:pt x="171" y="66"/>
                    </a:lnTo>
                    <a:lnTo>
                      <a:pt x="168" y="66"/>
                    </a:lnTo>
                    <a:lnTo>
                      <a:pt x="166" y="66"/>
                    </a:lnTo>
                    <a:lnTo>
                      <a:pt x="164" y="66"/>
                    </a:lnTo>
                    <a:lnTo>
                      <a:pt x="163" y="66"/>
                    </a:lnTo>
                    <a:lnTo>
                      <a:pt x="158" y="66"/>
                    </a:lnTo>
                    <a:lnTo>
                      <a:pt x="154" y="66"/>
                    </a:lnTo>
                    <a:lnTo>
                      <a:pt x="110" y="62"/>
                    </a:lnTo>
                    <a:lnTo>
                      <a:pt x="108" y="62"/>
                    </a:lnTo>
                    <a:lnTo>
                      <a:pt x="105" y="62"/>
                    </a:lnTo>
                    <a:lnTo>
                      <a:pt x="103" y="62"/>
                    </a:lnTo>
                    <a:lnTo>
                      <a:pt x="98" y="62"/>
                    </a:lnTo>
                    <a:lnTo>
                      <a:pt x="95" y="61"/>
                    </a:lnTo>
                    <a:lnTo>
                      <a:pt x="78" y="61"/>
                    </a:lnTo>
                    <a:lnTo>
                      <a:pt x="68" y="59"/>
                    </a:lnTo>
                    <a:lnTo>
                      <a:pt x="0" y="56"/>
                    </a:lnTo>
                    <a:lnTo>
                      <a:pt x="0" y="52"/>
                    </a:lnTo>
                    <a:lnTo>
                      <a:pt x="0" y="44"/>
                    </a:lnTo>
                    <a:lnTo>
                      <a:pt x="0" y="42"/>
                    </a:lnTo>
                    <a:lnTo>
                      <a:pt x="2" y="35"/>
                    </a:lnTo>
                    <a:lnTo>
                      <a:pt x="2" y="30"/>
                    </a:lnTo>
                    <a:lnTo>
                      <a:pt x="3" y="10"/>
                    </a:lnTo>
                    <a:lnTo>
                      <a:pt x="3" y="8"/>
                    </a:lnTo>
                    <a:lnTo>
                      <a:pt x="3" y="0"/>
                    </a:lnTo>
                    <a:lnTo>
                      <a:pt x="5" y="0"/>
                    </a:lnTo>
                    <a:lnTo>
                      <a:pt x="14" y="0"/>
                    </a:lnTo>
                    <a:lnTo>
                      <a:pt x="39" y="1"/>
                    </a:lnTo>
                    <a:lnTo>
                      <a:pt x="56" y="3"/>
                    </a:lnTo>
                    <a:lnTo>
                      <a:pt x="68" y="5"/>
                    </a:lnTo>
                    <a:lnTo>
                      <a:pt x="69" y="5"/>
                    </a:lnTo>
                    <a:lnTo>
                      <a:pt x="80" y="5"/>
                    </a:lnTo>
                    <a:lnTo>
                      <a:pt x="81" y="5"/>
                    </a:lnTo>
                    <a:lnTo>
                      <a:pt x="85" y="5"/>
                    </a:lnTo>
                    <a:lnTo>
                      <a:pt x="91" y="7"/>
                    </a:lnTo>
                    <a:lnTo>
                      <a:pt x="115" y="7"/>
                    </a:lnTo>
                    <a:lnTo>
                      <a:pt x="117" y="7"/>
                    </a:lnTo>
                    <a:lnTo>
                      <a:pt x="120" y="7"/>
                    </a:lnTo>
                    <a:lnTo>
                      <a:pt x="122" y="8"/>
                    </a:lnTo>
                    <a:lnTo>
                      <a:pt x="125" y="8"/>
                    </a:lnTo>
                    <a:lnTo>
                      <a:pt x="130" y="8"/>
                    </a:lnTo>
                    <a:lnTo>
                      <a:pt x="134" y="8"/>
                    </a:lnTo>
                    <a:lnTo>
                      <a:pt x="136" y="8"/>
                    </a:lnTo>
                    <a:lnTo>
                      <a:pt x="147" y="8"/>
                    </a:lnTo>
                    <a:lnTo>
                      <a:pt x="159" y="10"/>
                    </a:lnTo>
                    <a:lnTo>
                      <a:pt x="163" y="10"/>
                    </a:lnTo>
                    <a:lnTo>
                      <a:pt x="164" y="10"/>
                    </a:lnTo>
                    <a:lnTo>
                      <a:pt x="169" y="10"/>
                    </a:lnTo>
                    <a:lnTo>
                      <a:pt x="173" y="10"/>
                    </a:lnTo>
                    <a:lnTo>
                      <a:pt x="176" y="10"/>
                    </a:lnTo>
                    <a:lnTo>
                      <a:pt x="180" y="10"/>
                    </a:lnTo>
                    <a:lnTo>
                      <a:pt x="183" y="10"/>
                    </a:lnTo>
                    <a:lnTo>
                      <a:pt x="185" y="10"/>
                    </a:lnTo>
                    <a:lnTo>
                      <a:pt x="190" y="10"/>
                    </a:lnTo>
                    <a:lnTo>
                      <a:pt x="193" y="12"/>
                    </a:lnTo>
                    <a:lnTo>
                      <a:pt x="195" y="12"/>
                    </a:lnTo>
                    <a:lnTo>
                      <a:pt x="197" y="12"/>
                    </a:lnTo>
                    <a:lnTo>
                      <a:pt x="200" y="12"/>
                    </a:lnTo>
                    <a:lnTo>
                      <a:pt x="229" y="12"/>
                    </a:lnTo>
                    <a:lnTo>
                      <a:pt x="230" y="12"/>
                    </a:lnTo>
                    <a:lnTo>
                      <a:pt x="235" y="12"/>
                    </a:lnTo>
                    <a:lnTo>
                      <a:pt x="237" y="13"/>
                    </a:lnTo>
                    <a:close/>
                  </a:path>
                </a:pathLst>
              </a:custGeom>
              <a:solidFill>
                <a:srgbClr val="BFFF8C"/>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 name="Freeform 339"/>
              <p:cNvSpPr>
                <a:spLocks/>
              </p:cNvSpPr>
              <p:nvPr/>
            </p:nvSpPr>
            <p:spPr bwMode="auto">
              <a:xfrm>
                <a:off x="2944813" y="1177925"/>
                <a:ext cx="1031875" cy="938213"/>
              </a:xfrm>
              <a:custGeom>
                <a:avLst/>
                <a:gdLst>
                  <a:gd name="T0" fmla="*/ 217 w 650"/>
                  <a:gd name="T1" fmla="*/ 24 h 591"/>
                  <a:gd name="T2" fmla="*/ 227 w 650"/>
                  <a:gd name="T3" fmla="*/ 71 h 591"/>
                  <a:gd name="T4" fmla="*/ 223 w 650"/>
                  <a:gd name="T5" fmla="*/ 88 h 591"/>
                  <a:gd name="T6" fmla="*/ 250 w 650"/>
                  <a:gd name="T7" fmla="*/ 108 h 591"/>
                  <a:gd name="T8" fmla="*/ 266 w 650"/>
                  <a:gd name="T9" fmla="*/ 108 h 591"/>
                  <a:gd name="T10" fmla="*/ 294 w 650"/>
                  <a:gd name="T11" fmla="*/ 103 h 591"/>
                  <a:gd name="T12" fmla="*/ 316 w 650"/>
                  <a:gd name="T13" fmla="*/ 110 h 591"/>
                  <a:gd name="T14" fmla="*/ 337 w 650"/>
                  <a:gd name="T15" fmla="*/ 122 h 591"/>
                  <a:gd name="T16" fmla="*/ 366 w 650"/>
                  <a:gd name="T17" fmla="*/ 120 h 591"/>
                  <a:gd name="T18" fmla="*/ 377 w 650"/>
                  <a:gd name="T19" fmla="*/ 125 h 591"/>
                  <a:gd name="T20" fmla="*/ 425 w 650"/>
                  <a:gd name="T21" fmla="*/ 122 h 591"/>
                  <a:gd name="T22" fmla="*/ 450 w 650"/>
                  <a:gd name="T23" fmla="*/ 120 h 591"/>
                  <a:gd name="T24" fmla="*/ 472 w 650"/>
                  <a:gd name="T25" fmla="*/ 124 h 591"/>
                  <a:gd name="T26" fmla="*/ 510 w 650"/>
                  <a:gd name="T27" fmla="*/ 124 h 591"/>
                  <a:gd name="T28" fmla="*/ 530 w 650"/>
                  <a:gd name="T29" fmla="*/ 129 h 591"/>
                  <a:gd name="T30" fmla="*/ 557 w 650"/>
                  <a:gd name="T31" fmla="*/ 135 h 591"/>
                  <a:gd name="T32" fmla="*/ 630 w 650"/>
                  <a:gd name="T33" fmla="*/ 163 h 591"/>
                  <a:gd name="T34" fmla="*/ 648 w 650"/>
                  <a:gd name="T35" fmla="*/ 188 h 591"/>
                  <a:gd name="T36" fmla="*/ 650 w 650"/>
                  <a:gd name="T37" fmla="*/ 202 h 591"/>
                  <a:gd name="T38" fmla="*/ 621 w 650"/>
                  <a:gd name="T39" fmla="*/ 251 h 591"/>
                  <a:gd name="T40" fmla="*/ 606 w 650"/>
                  <a:gd name="T41" fmla="*/ 276 h 591"/>
                  <a:gd name="T42" fmla="*/ 581 w 650"/>
                  <a:gd name="T43" fmla="*/ 302 h 591"/>
                  <a:gd name="T44" fmla="*/ 567 w 650"/>
                  <a:gd name="T45" fmla="*/ 335 h 591"/>
                  <a:gd name="T46" fmla="*/ 582 w 650"/>
                  <a:gd name="T47" fmla="*/ 346 h 591"/>
                  <a:gd name="T48" fmla="*/ 572 w 650"/>
                  <a:gd name="T49" fmla="*/ 386 h 591"/>
                  <a:gd name="T50" fmla="*/ 562 w 650"/>
                  <a:gd name="T51" fmla="*/ 412 h 591"/>
                  <a:gd name="T52" fmla="*/ 523 w 650"/>
                  <a:gd name="T53" fmla="*/ 591 h 591"/>
                  <a:gd name="T54" fmla="*/ 306 w 650"/>
                  <a:gd name="T55" fmla="*/ 540 h 591"/>
                  <a:gd name="T56" fmla="*/ 211 w 650"/>
                  <a:gd name="T57" fmla="*/ 515 h 591"/>
                  <a:gd name="T58" fmla="*/ 186 w 650"/>
                  <a:gd name="T59" fmla="*/ 506 h 591"/>
                  <a:gd name="T60" fmla="*/ 118 w 650"/>
                  <a:gd name="T61" fmla="*/ 488 h 591"/>
                  <a:gd name="T62" fmla="*/ 47 w 650"/>
                  <a:gd name="T63" fmla="*/ 468 h 591"/>
                  <a:gd name="T64" fmla="*/ 0 w 650"/>
                  <a:gd name="T65" fmla="*/ 446 h 591"/>
                  <a:gd name="T66" fmla="*/ 1 w 650"/>
                  <a:gd name="T67" fmla="*/ 430 h 591"/>
                  <a:gd name="T68" fmla="*/ 1 w 650"/>
                  <a:gd name="T69" fmla="*/ 420 h 591"/>
                  <a:gd name="T70" fmla="*/ 5 w 650"/>
                  <a:gd name="T71" fmla="*/ 403 h 591"/>
                  <a:gd name="T72" fmla="*/ 12 w 650"/>
                  <a:gd name="T73" fmla="*/ 388 h 591"/>
                  <a:gd name="T74" fmla="*/ 12 w 650"/>
                  <a:gd name="T75" fmla="*/ 369 h 591"/>
                  <a:gd name="T76" fmla="*/ 10 w 650"/>
                  <a:gd name="T77" fmla="*/ 356 h 591"/>
                  <a:gd name="T78" fmla="*/ 27 w 650"/>
                  <a:gd name="T79" fmla="*/ 329 h 591"/>
                  <a:gd name="T80" fmla="*/ 35 w 650"/>
                  <a:gd name="T81" fmla="*/ 310 h 591"/>
                  <a:gd name="T82" fmla="*/ 47 w 650"/>
                  <a:gd name="T83" fmla="*/ 298 h 591"/>
                  <a:gd name="T84" fmla="*/ 69 w 650"/>
                  <a:gd name="T85" fmla="*/ 259 h 591"/>
                  <a:gd name="T86" fmla="*/ 84 w 650"/>
                  <a:gd name="T87" fmla="*/ 222 h 591"/>
                  <a:gd name="T88" fmla="*/ 91 w 650"/>
                  <a:gd name="T89" fmla="*/ 205 h 591"/>
                  <a:gd name="T90" fmla="*/ 96 w 650"/>
                  <a:gd name="T91" fmla="*/ 190 h 591"/>
                  <a:gd name="T92" fmla="*/ 103 w 650"/>
                  <a:gd name="T93" fmla="*/ 173 h 591"/>
                  <a:gd name="T94" fmla="*/ 108 w 650"/>
                  <a:gd name="T95" fmla="*/ 154 h 591"/>
                  <a:gd name="T96" fmla="*/ 118 w 650"/>
                  <a:gd name="T97" fmla="*/ 135 h 591"/>
                  <a:gd name="T98" fmla="*/ 128 w 650"/>
                  <a:gd name="T99" fmla="*/ 113 h 591"/>
                  <a:gd name="T100" fmla="*/ 132 w 650"/>
                  <a:gd name="T101" fmla="*/ 97 h 591"/>
                  <a:gd name="T102" fmla="*/ 142 w 650"/>
                  <a:gd name="T103" fmla="*/ 75 h 591"/>
                  <a:gd name="T104" fmla="*/ 145 w 650"/>
                  <a:gd name="T105" fmla="*/ 54 h 591"/>
                  <a:gd name="T106" fmla="*/ 150 w 650"/>
                  <a:gd name="T107" fmla="*/ 32 h 591"/>
                  <a:gd name="T108" fmla="*/ 159 w 650"/>
                  <a:gd name="T109" fmla="*/ 12 h 591"/>
                  <a:gd name="T110" fmla="*/ 161 w 650"/>
                  <a:gd name="T111" fmla="*/ 2 h 591"/>
                  <a:gd name="T112" fmla="*/ 167 w 650"/>
                  <a:gd name="T113" fmla="*/ 12 h 591"/>
                  <a:gd name="T114" fmla="*/ 176 w 650"/>
                  <a:gd name="T115" fmla="*/ 10 h 591"/>
                  <a:gd name="T116" fmla="*/ 188 w 650"/>
                  <a:gd name="T117" fmla="*/ 1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0" h="591">
                    <a:moveTo>
                      <a:pt x="198" y="14"/>
                    </a:moveTo>
                    <a:lnTo>
                      <a:pt x="196" y="19"/>
                    </a:lnTo>
                    <a:lnTo>
                      <a:pt x="200" y="24"/>
                    </a:lnTo>
                    <a:lnTo>
                      <a:pt x="205" y="25"/>
                    </a:lnTo>
                    <a:lnTo>
                      <a:pt x="210" y="24"/>
                    </a:lnTo>
                    <a:lnTo>
                      <a:pt x="213" y="22"/>
                    </a:lnTo>
                    <a:lnTo>
                      <a:pt x="217" y="24"/>
                    </a:lnTo>
                    <a:lnTo>
                      <a:pt x="228" y="39"/>
                    </a:lnTo>
                    <a:lnTo>
                      <a:pt x="228" y="42"/>
                    </a:lnTo>
                    <a:lnTo>
                      <a:pt x="230" y="54"/>
                    </a:lnTo>
                    <a:lnTo>
                      <a:pt x="228" y="64"/>
                    </a:lnTo>
                    <a:lnTo>
                      <a:pt x="228" y="66"/>
                    </a:lnTo>
                    <a:lnTo>
                      <a:pt x="227" y="69"/>
                    </a:lnTo>
                    <a:lnTo>
                      <a:pt x="227" y="71"/>
                    </a:lnTo>
                    <a:lnTo>
                      <a:pt x="227" y="75"/>
                    </a:lnTo>
                    <a:lnTo>
                      <a:pt x="227" y="78"/>
                    </a:lnTo>
                    <a:lnTo>
                      <a:pt x="227" y="80"/>
                    </a:lnTo>
                    <a:lnTo>
                      <a:pt x="227" y="81"/>
                    </a:lnTo>
                    <a:lnTo>
                      <a:pt x="225" y="83"/>
                    </a:lnTo>
                    <a:lnTo>
                      <a:pt x="223" y="85"/>
                    </a:lnTo>
                    <a:lnTo>
                      <a:pt x="223" y="88"/>
                    </a:lnTo>
                    <a:lnTo>
                      <a:pt x="225" y="90"/>
                    </a:lnTo>
                    <a:lnTo>
                      <a:pt x="228" y="95"/>
                    </a:lnTo>
                    <a:lnTo>
                      <a:pt x="230" y="97"/>
                    </a:lnTo>
                    <a:lnTo>
                      <a:pt x="240" y="102"/>
                    </a:lnTo>
                    <a:lnTo>
                      <a:pt x="247" y="105"/>
                    </a:lnTo>
                    <a:lnTo>
                      <a:pt x="249" y="105"/>
                    </a:lnTo>
                    <a:lnTo>
                      <a:pt x="250" y="108"/>
                    </a:lnTo>
                    <a:lnTo>
                      <a:pt x="252" y="110"/>
                    </a:lnTo>
                    <a:lnTo>
                      <a:pt x="254" y="110"/>
                    </a:lnTo>
                    <a:lnTo>
                      <a:pt x="255" y="110"/>
                    </a:lnTo>
                    <a:lnTo>
                      <a:pt x="259" y="108"/>
                    </a:lnTo>
                    <a:lnTo>
                      <a:pt x="261" y="108"/>
                    </a:lnTo>
                    <a:lnTo>
                      <a:pt x="264" y="108"/>
                    </a:lnTo>
                    <a:lnTo>
                      <a:pt x="266" y="108"/>
                    </a:lnTo>
                    <a:lnTo>
                      <a:pt x="276" y="107"/>
                    </a:lnTo>
                    <a:lnTo>
                      <a:pt x="281" y="105"/>
                    </a:lnTo>
                    <a:lnTo>
                      <a:pt x="283" y="105"/>
                    </a:lnTo>
                    <a:lnTo>
                      <a:pt x="283" y="103"/>
                    </a:lnTo>
                    <a:lnTo>
                      <a:pt x="286" y="102"/>
                    </a:lnTo>
                    <a:lnTo>
                      <a:pt x="289" y="102"/>
                    </a:lnTo>
                    <a:lnTo>
                      <a:pt x="294" y="103"/>
                    </a:lnTo>
                    <a:lnTo>
                      <a:pt x="296" y="105"/>
                    </a:lnTo>
                    <a:lnTo>
                      <a:pt x="303" y="105"/>
                    </a:lnTo>
                    <a:lnTo>
                      <a:pt x="310" y="105"/>
                    </a:lnTo>
                    <a:lnTo>
                      <a:pt x="313" y="108"/>
                    </a:lnTo>
                    <a:lnTo>
                      <a:pt x="315" y="108"/>
                    </a:lnTo>
                    <a:lnTo>
                      <a:pt x="315" y="110"/>
                    </a:lnTo>
                    <a:lnTo>
                      <a:pt x="316" y="110"/>
                    </a:lnTo>
                    <a:lnTo>
                      <a:pt x="320" y="110"/>
                    </a:lnTo>
                    <a:lnTo>
                      <a:pt x="322" y="110"/>
                    </a:lnTo>
                    <a:lnTo>
                      <a:pt x="323" y="112"/>
                    </a:lnTo>
                    <a:lnTo>
                      <a:pt x="328" y="117"/>
                    </a:lnTo>
                    <a:lnTo>
                      <a:pt x="328" y="119"/>
                    </a:lnTo>
                    <a:lnTo>
                      <a:pt x="328" y="120"/>
                    </a:lnTo>
                    <a:lnTo>
                      <a:pt x="337" y="122"/>
                    </a:lnTo>
                    <a:lnTo>
                      <a:pt x="339" y="120"/>
                    </a:lnTo>
                    <a:lnTo>
                      <a:pt x="347" y="122"/>
                    </a:lnTo>
                    <a:lnTo>
                      <a:pt x="349" y="125"/>
                    </a:lnTo>
                    <a:lnTo>
                      <a:pt x="352" y="124"/>
                    </a:lnTo>
                    <a:lnTo>
                      <a:pt x="354" y="122"/>
                    </a:lnTo>
                    <a:lnTo>
                      <a:pt x="359" y="122"/>
                    </a:lnTo>
                    <a:lnTo>
                      <a:pt x="366" y="120"/>
                    </a:lnTo>
                    <a:lnTo>
                      <a:pt x="367" y="120"/>
                    </a:lnTo>
                    <a:lnTo>
                      <a:pt x="369" y="119"/>
                    </a:lnTo>
                    <a:lnTo>
                      <a:pt x="371" y="119"/>
                    </a:lnTo>
                    <a:lnTo>
                      <a:pt x="372" y="119"/>
                    </a:lnTo>
                    <a:lnTo>
                      <a:pt x="376" y="120"/>
                    </a:lnTo>
                    <a:lnTo>
                      <a:pt x="377" y="124"/>
                    </a:lnTo>
                    <a:lnTo>
                      <a:pt x="377" y="125"/>
                    </a:lnTo>
                    <a:lnTo>
                      <a:pt x="379" y="127"/>
                    </a:lnTo>
                    <a:lnTo>
                      <a:pt x="384" y="127"/>
                    </a:lnTo>
                    <a:lnTo>
                      <a:pt x="398" y="129"/>
                    </a:lnTo>
                    <a:lnTo>
                      <a:pt x="403" y="125"/>
                    </a:lnTo>
                    <a:lnTo>
                      <a:pt x="405" y="124"/>
                    </a:lnTo>
                    <a:lnTo>
                      <a:pt x="415" y="122"/>
                    </a:lnTo>
                    <a:lnTo>
                      <a:pt x="425" y="122"/>
                    </a:lnTo>
                    <a:lnTo>
                      <a:pt x="430" y="122"/>
                    </a:lnTo>
                    <a:lnTo>
                      <a:pt x="432" y="124"/>
                    </a:lnTo>
                    <a:lnTo>
                      <a:pt x="438" y="124"/>
                    </a:lnTo>
                    <a:lnTo>
                      <a:pt x="444" y="119"/>
                    </a:lnTo>
                    <a:lnTo>
                      <a:pt x="445" y="119"/>
                    </a:lnTo>
                    <a:lnTo>
                      <a:pt x="447" y="117"/>
                    </a:lnTo>
                    <a:lnTo>
                      <a:pt x="450" y="120"/>
                    </a:lnTo>
                    <a:lnTo>
                      <a:pt x="452" y="122"/>
                    </a:lnTo>
                    <a:lnTo>
                      <a:pt x="457" y="122"/>
                    </a:lnTo>
                    <a:lnTo>
                      <a:pt x="460" y="122"/>
                    </a:lnTo>
                    <a:lnTo>
                      <a:pt x="464" y="120"/>
                    </a:lnTo>
                    <a:lnTo>
                      <a:pt x="469" y="122"/>
                    </a:lnTo>
                    <a:lnTo>
                      <a:pt x="471" y="122"/>
                    </a:lnTo>
                    <a:lnTo>
                      <a:pt x="472" y="124"/>
                    </a:lnTo>
                    <a:lnTo>
                      <a:pt x="474" y="124"/>
                    </a:lnTo>
                    <a:lnTo>
                      <a:pt x="477" y="124"/>
                    </a:lnTo>
                    <a:lnTo>
                      <a:pt x="481" y="124"/>
                    </a:lnTo>
                    <a:lnTo>
                      <a:pt x="486" y="122"/>
                    </a:lnTo>
                    <a:lnTo>
                      <a:pt x="488" y="122"/>
                    </a:lnTo>
                    <a:lnTo>
                      <a:pt x="489" y="119"/>
                    </a:lnTo>
                    <a:lnTo>
                      <a:pt x="510" y="124"/>
                    </a:lnTo>
                    <a:lnTo>
                      <a:pt x="511" y="125"/>
                    </a:lnTo>
                    <a:lnTo>
                      <a:pt x="513" y="125"/>
                    </a:lnTo>
                    <a:lnTo>
                      <a:pt x="516" y="125"/>
                    </a:lnTo>
                    <a:lnTo>
                      <a:pt x="520" y="127"/>
                    </a:lnTo>
                    <a:lnTo>
                      <a:pt x="521" y="127"/>
                    </a:lnTo>
                    <a:lnTo>
                      <a:pt x="523" y="127"/>
                    </a:lnTo>
                    <a:lnTo>
                      <a:pt x="530" y="129"/>
                    </a:lnTo>
                    <a:lnTo>
                      <a:pt x="532" y="129"/>
                    </a:lnTo>
                    <a:lnTo>
                      <a:pt x="535" y="130"/>
                    </a:lnTo>
                    <a:lnTo>
                      <a:pt x="538" y="132"/>
                    </a:lnTo>
                    <a:lnTo>
                      <a:pt x="540" y="132"/>
                    </a:lnTo>
                    <a:lnTo>
                      <a:pt x="547" y="134"/>
                    </a:lnTo>
                    <a:lnTo>
                      <a:pt x="555" y="135"/>
                    </a:lnTo>
                    <a:lnTo>
                      <a:pt x="557" y="135"/>
                    </a:lnTo>
                    <a:lnTo>
                      <a:pt x="582" y="142"/>
                    </a:lnTo>
                    <a:lnTo>
                      <a:pt x="589" y="144"/>
                    </a:lnTo>
                    <a:lnTo>
                      <a:pt x="591" y="144"/>
                    </a:lnTo>
                    <a:lnTo>
                      <a:pt x="610" y="147"/>
                    </a:lnTo>
                    <a:lnTo>
                      <a:pt x="630" y="152"/>
                    </a:lnTo>
                    <a:lnTo>
                      <a:pt x="630" y="159"/>
                    </a:lnTo>
                    <a:lnTo>
                      <a:pt x="630" y="163"/>
                    </a:lnTo>
                    <a:lnTo>
                      <a:pt x="632" y="164"/>
                    </a:lnTo>
                    <a:lnTo>
                      <a:pt x="633" y="171"/>
                    </a:lnTo>
                    <a:lnTo>
                      <a:pt x="635" y="171"/>
                    </a:lnTo>
                    <a:lnTo>
                      <a:pt x="643" y="181"/>
                    </a:lnTo>
                    <a:lnTo>
                      <a:pt x="645" y="181"/>
                    </a:lnTo>
                    <a:lnTo>
                      <a:pt x="648" y="185"/>
                    </a:lnTo>
                    <a:lnTo>
                      <a:pt x="648" y="188"/>
                    </a:lnTo>
                    <a:lnTo>
                      <a:pt x="648" y="190"/>
                    </a:lnTo>
                    <a:lnTo>
                      <a:pt x="648" y="191"/>
                    </a:lnTo>
                    <a:lnTo>
                      <a:pt x="648" y="193"/>
                    </a:lnTo>
                    <a:lnTo>
                      <a:pt x="648" y="195"/>
                    </a:lnTo>
                    <a:lnTo>
                      <a:pt x="650" y="198"/>
                    </a:lnTo>
                    <a:lnTo>
                      <a:pt x="650" y="200"/>
                    </a:lnTo>
                    <a:lnTo>
                      <a:pt x="650" y="202"/>
                    </a:lnTo>
                    <a:lnTo>
                      <a:pt x="650" y="203"/>
                    </a:lnTo>
                    <a:lnTo>
                      <a:pt x="648" y="205"/>
                    </a:lnTo>
                    <a:lnTo>
                      <a:pt x="642" y="213"/>
                    </a:lnTo>
                    <a:lnTo>
                      <a:pt x="630" y="230"/>
                    </a:lnTo>
                    <a:lnTo>
                      <a:pt x="626" y="237"/>
                    </a:lnTo>
                    <a:lnTo>
                      <a:pt x="623" y="244"/>
                    </a:lnTo>
                    <a:lnTo>
                      <a:pt x="621" y="251"/>
                    </a:lnTo>
                    <a:lnTo>
                      <a:pt x="616" y="256"/>
                    </a:lnTo>
                    <a:lnTo>
                      <a:pt x="610" y="263"/>
                    </a:lnTo>
                    <a:lnTo>
                      <a:pt x="608" y="266"/>
                    </a:lnTo>
                    <a:lnTo>
                      <a:pt x="608" y="268"/>
                    </a:lnTo>
                    <a:lnTo>
                      <a:pt x="608" y="269"/>
                    </a:lnTo>
                    <a:lnTo>
                      <a:pt x="610" y="271"/>
                    </a:lnTo>
                    <a:lnTo>
                      <a:pt x="606" y="276"/>
                    </a:lnTo>
                    <a:lnTo>
                      <a:pt x="603" y="281"/>
                    </a:lnTo>
                    <a:lnTo>
                      <a:pt x="598" y="285"/>
                    </a:lnTo>
                    <a:lnTo>
                      <a:pt x="591" y="288"/>
                    </a:lnTo>
                    <a:lnTo>
                      <a:pt x="589" y="288"/>
                    </a:lnTo>
                    <a:lnTo>
                      <a:pt x="588" y="290"/>
                    </a:lnTo>
                    <a:lnTo>
                      <a:pt x="584" y="296"/>
                    </a:lnTo>
                    <a:lnTo>
                      <a:pt x="581" y="302"/>
                    </a:lnTo>
                    <a:lnTo>
                      <a:pt x="577" y="310"/>
                    </a:lnTo>
                    <a:lnTo>
                      <a:pt x="576" y="312"/>
                    </a:lnTo>
                    <a:lnTo>
                      <a:pt x="572" y="315"/>
                    </a:lnTo>
                    <a:lnTo>
                      <a:pt x="571" y="317"/>
                    </a:lnTo>
                    <a:lnTo>
                      <a:pt x="569" y="332"/>
                    </a:lnTo>
                    <a:lnTo>
                      <a:pt x="569" y="334"/>
                    </a:lnTo>
                    <a:lnTo>
                      <a:pt x="567" y="335"/>
                    </a:lnTo>
                    <a:lnTo>
                      <a:pt x="567" y="337"/>
                    </a:lnTo>
                    <a:lnTo>
                      <a:pt x="567" y="339"/>
                    </a:lnTo>
                    <a:lnTo>
                      <a:pt x="569" y="340"/>
                    </a:lnTo>
                    <a:lnTo>
                      <a:pt x="577" y="344"/>
                    </a:lnTo>
                    <a:lnTo>
                      <a:pt x="579" y="344"/>
                    </a:lnTo>
                    <a:lnTo>
                      <a:pt x="581" y="346"/>
                    </a:lnTo>
                    <a:lnTo>
                      <a:pt x="582" y="346"/>
                    </a:lnTo>
                    <a:lnTo>
                      <a:pt x="586" y="354"/>
                    </a:lnTo>
                    <a:lnTo>
                      <a:pt x="586" y="356"/>
                    </a:lnTo>
                    <a:lnTo>
                      <a:pt x="581" y="361"/>
                    </a:lnTo>
                    <a:lnTo>
                      <a:pt x="579" y="374"/>
                    </a:lnTo>
                    <a:lnTo>
                      <a:pt x="574" y="381"/>
                    </a:lnTo>
                    <a:lnTo>
                      <a:pt x="572" y="385"/>
                    </a:lnTo>
                    <a:lnTo>
                      <a:pt x="572" y="386"/>
                    </a:lnTo>
                    <a:lnTo>
                      <a:pt x="571" y="386"/>
                    </a:lnTo>
                    <a:lnTo>
                      <a:pt x="567" y="393"/>
                    </a:lnTo>
                    <a:lnTo>
                      <a:pt x="565" y="400"/>
                    </a:lnTo>
                    <a:lnTo>
                      <a:pt x="565" y="403"/>
                    </a:lnTo>
                    <a:lnTo>
                      <a:pt x="564" y="407"/>
                    </a:lnTo>
                    <a:lnTo>
                      <a:pt x="564" y="408"/>
                    </a:lnTo>
                    <a:lnTo>
                      <a:pt x="562" y="412"/>
                    </a:lnTo>
                    <a:lnTo>
                      <a:pt x="562" y="413"/>
                    </a:lnTo>
                    <a:lnTo>
                      <a:pt x="562" y="415"/>
                    </a:lnTo>
                    <a:lnTo>
                      <a:pt x="562" y="417"/>
                    </a:lnTo>
                    <a:lnTo>
                      <a:pt x="562" y="418"/>
                    </a:lnTo>
                    <a:lnTo>
                      <a:pt x="549" y="479"/>
                    </a:lnTo>
                    <a:lnTo>
                      <a:pt x="542" y="503"/>
                    </a:lnTo>
                    <a:lnTo>
                      <a:pt x="523" y="591"/>
                    </a:lnTo>
                    <a:lnTo>
                      <a:pt x="437" y="573"/>
                    </a:lnTo>
                    <a:lnTo>
                      <a:pt x="396" y="562"/>
                    </a:lnTo>
                    <a:lnTo>
                      <a:pt x="355" y="552"/>
                    </a:lnTo>
                    <a:lnTo>
                      <a:pt x="354" y="552"/>
                    </a:lnTo>
                    <a:lnTo>
                      <a:pt x="322" y="544"/>
                    </a:lnTo>
                    <a:lnTo>
                      <a:pt x="308" y="540"/>
                    </a:lnTo>
                    <a:lnTo>
                      <a:pt x="306" y="540"/>
                    </a:lnTo>
                    <a:lnTo>
                      <a:pt x="286" y="535"/>
                    </a:lnTo>
                    <a:lnTo>
                      <a:pt x="284" y="534"/>
                    </a:lnTo>
                    <a:lnTo>
                      <a:pt x="257" y="527"/>
                    </a:lnTo>
                    <a:lnTo>
                      <a:pt x="244" y="523"/>
                    </a:lnTo>
                    <a:lnTo>
                      <a:pt x="232" y="520"/>
                    </a:lnTo>
                    <a:lnTo>
                      <a:pt x="223" y="518"/>
                    </a:lnTo>
                    <a:lnTo>
                      <a:pt x="211" y="515"/>
                    </a:lnTo>
                    <a:lnTo>
                      <a:pt x="210" y="513"/>
                    </a:lnTo>
                    <a:lnTo>
                      <a:pt x="208" y="513"/>
                    </a:lnTo>
                    <a:lnTo>
                      <a:pt x="205" y="512"/>
                    </a:lnTo>
                    <a:lnTo>
                      <a:pt x="203" y="512"/>
                    </a:lnTo>
                    <a:lnTo>
                      <a:pt x="198" y="510"/>
                    </a:lnTo>
                    <a:lnTo>
                      <a:pt x="193" y="510"/>
                    </a:lnTo>
                    <a:lnTo>
                      <a:pt x="186" y="506"/>
                    </a:lnTo>
                    <a:lnTo>
                      <a:pt x="184" y="506"/>
                    </a:lnTo>
                    <a:lnTo>
                      <a:pt x="164" y="500"/>
                    </a:lnTo>
                    <a:lnTo>
                      <a:pt x="152" y="496"/>
                    </a:lnTo>
                    <a:lnTo>
                      <a:pt x="144" y="495"/>
                    </a:lnTo>
                    <a:lnTo>
                      <a:pt x="137" y="491"/>
                    </a:lnTo>
                    <a:lnTo>
                      <a:pt x="128" y="490"/>
                    </a:lnTo>
                    <a:lnTo>
                      <a:pt x="118" y="488"/>
                    </a:lnTo>
                    <a:lnTo>
                      <a:pt x="91" y="479"/>
                    </a:lnTo>
                    <a:lnTo>
                      <a:pt x="89" y="479"/>
                    </a:lnTo>
                    <a:lnTo>
                      <a:pt x="81" y="476"/>
                    </a:lnTo>
                    <a:lnTo>
                      <a:pt x="76" y="474"/>
                    </a:lnTo>
                    <a:lnTo>
                      <a:pt x="67" y="473"/>
                    </a:lnTo>
                    <a:lnTo>
                      <a:pt x="56" y="469"/>
                    </a:lnTo>
                    <a:lnTo>
                      <a:pt x="47" y="468"/>
                    </a:lnTo>
                    <a:lnTo>
                      <a:pt x="34" y="462"/>
                    </a:lnTo>
                    <a:lnTo>
                      <a:pt x="15" y="457"/>
                    </a:lnTo>
                    <a:lnTo>
                      <a:pt x="13" y="457"/>
                    </a:lnTo>
                    <a:lnTo>
                      <a:pt x="5" y="454"/>
                    </a:lnTo>
                    <a:lnTo>
                      <a:pt x="3" y="447"/>
                    </a:lnTo>
                    <a:lnTo>
                      <a:pt x="1" y="447"/>
                    </a:lnTo>
                    <a:lnTo>
                      <a:pt x="0" y="446"/>
                    </a:lnTo>
                    <a:lnTo>
                      <a:pt x="0" y="442"/>
                    </a:lnTo>
                    <a:lnTo>
                      <a:pt x="0" y="439"/>
                    </a:lnTo>
                    <a:lnTo>
                      <a:pt x="0" y="437"/>
                    </a:lnTo>
                    <a:lnTo>
                      <a:pt x="0" y="435"/>
                    </a:lnTo>
                    <a:lnTo>
                      <a:pt x="0" y="434"/>
                    </a:lnTo>
                    <a:lnTo>
                      <a:pt x="1" y="432"/>
                    </a:lnTo>
                    <a:lnTo>
                      <a:pt x="1" y="430"/>
                    </a:lnTo>
                    <a:lnTo>
                      <a:pt x="0" y="430"/>
                    </a:lnTo>
                    <a:lnTo>
                      <a:pt x="1" y="429"/>
                    </a:lnTo>
                    <a:lnTo>
                      <a:pt x="1" y="427"/>
                    </a:lnTo>
                    <a:lnTo>
                      <a:pt x="1" y="425"/>
                    </a:lnTo>
                    <a:lnTo>
                      <a:pt x="0" y="423"/>
                    </a:lnTo>
                    <a:lnTo>
                      <a:pt x="0" y="422"/>
                    </a:lnTo>
                    <a:lnTo>
                      <a:pt x="1" y="420"/>
                    </a:lnTo>
                    <a:lnTo>
                      <a:pt x="1" y="417"/>
                    </a:lnTo>
                    <a:lnTo>
                      <a:pt x="1" y="413"/>
                    </a:lnTo>
                    <a:lnTo>
                      <a:pt x="1" y="412"/>
                    </a:lnTo>
                    <a:lnTo>
                      <a:pt x="3" y="408"/>
                    </a:lnTo>
                    <a:lnTo>
                      <a:pt x="3" y="407"/>
                    </a:lnTo>
                    <a:lnTo>
                      <a:pt x="5" y="405"/>
                    </a:lnTo>
                    <a:lnTo>
                      <a:pt x="5" y="403"/>
                    </a:lnTo>
                    <a:lnTo>
                      <a:pt x="5" y="401"/>
                    </a:lnTo>
                    <a:lnTo>
                      <a:pt x="6" y="400"/>
                    </a:lnTo>
                    <a:lnTo>
                      <a:pt x="6" y="398"/>
                    </a:lnTo>
                    <a:lnTo>
                      <a:pt x="6" y="396"/>
                    </a:lnTo>
                    <a:lnTo>
                      <a:pt x="10" y="391"/>
                    </a:lnTo>
                    <a:lnTo>
                      <a:pt x="12" y="390"/>
                    </a:lnTo>
                    <a:lnTo>
                      <a:pt x="12" y="388"/>
                    </a:lnTo>
                    <a:lnTo>
                      <a:pt x="12" y="386"/>
                    </a:lnTo>
                    <a:lnTo>
                      <a:pt x="13" y="383"/>
                    </a:lnTo>
                    <a:lnTo>
                      <a:pt x="13" y="379"/>
                    </a:lnTo>
                    <a:lnTo>
                      <a:pt x="13" y="378"/>
                    </a:lnTo>
                    <a:lnTo>
                      <a:pt x="12" y="376"/>
                    </a:lnTo>
                    <a:lnTo>
                      <a:pt x="12" y="374"/>
                    </a:lnTo>
                    <a:lnTo>
                      <a:pt x="12" y="369"/>
                    </a:lnTo>
                    <a:lnTo>
                      <a:pt x="10" y="368"/>
                    </a:lnTo>
                    <a:lnTo>
                      <a:pt x="8" y="368"/>
                    </a:lnTo>
                    <a:lnTo>
                      <a:pt x="10" y="366"/>
                    </a:lnTo>
                    <a:lnTo>
                      <a:pt x="10" y="362"/>
                    </a:lnTo>
                    <a:lnTo>
                      <a:pt x="10" y="359"/>
                    </a:lnTo>
                    <a:lnTo>
                      <a:pt x="10" y="357"/>
                    </a:lnTo>
                    <a:lnTo>
                      <a:pt x="10" y="356"/>
                    </a:lnTo>
                    <a:lnTo>
                      <a:pt x="15" y="349"/>
                    </a:lnTo>
                    <a:lnTo>
                      <a:pt x="18" y="346"/>
                    </a:lnTo>
                    <a:lnTo>
                      <a:pt x="20" y="342"/>
                    </a:lnTo>
                    <a:lnTo>
                      <a:pt x="22" y="340"/>
                    </a:lnTo>
                    <a:lnTo>
                      <a:pt x="25" y="334"/>
                    </a:lnTo>
                    <a:lnTo>
                      <a:pt x="27" y="330"/>
                    </a:lnTo>
                    <a:lnTo>
                      <a:pt x="27" y="329"/>
                    </a:lnTo>
                    <a:lnTo>
                      <a:pt x="29" y="329"/>
                    </a:lnTo>
                    <a:lnTo>
                      <a:pt x="32" y="322"/>
                    </a:lnTo>
                    <a:lnTo>
                      <a:pt x="34" y="320"/>
                    </a:lnTo>
                    <a:lnTo>
                      <a:pt x="34" y="318"/>
                    </a:lnTo>
                    <a:lnTo>
                      <a:pt x="35" y="313"/>
                    </a:lnTo>
                    <a:lnTo>
                      <a:pt x="35" y="312"/>
                    </a:lnTo>
                    <a:lnTo>
                      <a:pt x="35" y="310"/>
                    </a:lnTo>
                    <a:lnTo>
                      <a:pt x="35" y="308"/>
                    </a:lnTo>
                    <a:lnTo>
                      <a:pt x="37" y="307"/>
                    </a:lnTo>
                    <a:lnTo>
                      <a:pt x="39" y="307"/>
                    </a:lnTo>
                    <a:lnTo>
                      <a:pt x="40" y="307"/>
                    </a:lnTo>
                    <a:lnTo>
                      <a:pt x="40" y="305"/>
                    </a:lnTo>
                    <a:lnTo>
                      <a:pt x="44" y="302"/>
                    </a:lnTo>
                    <a:lnTo>
                      <a:pt x="47" y="298"/>
                    </a:lnTo>
                    <a:lnTo>
                      <a:pt x="52" y="291"/>
                    </a:lnTo>
                    <a:lnTo>
                      <a:pt x="56" y="286"/>
                    </a:lnTo>
                    <a:lnTo>
                      <a:pt x="59" y="279"/>
                    </a:lnTo>
                    <a:lnTo>
                      <a:pt x="61" y="274"/>
                    </a:lnTo>
                    <a:lnTo>
                      <a:pt x="62" y="273"/>
                    </a:lnTo>
                    <a:lnTo>
                      <a:pt x="64" y="271"/>
                    </a:lnTo>
                    <a:lnTo>
                      <a:pt x="69" y="259"/>
                    </a:lnTo>
                    <a:lnTo>
                      <a:pt x="71" y="254"/>
                    </a:lnTo>
                    <a:lnTo>
                      <a:pt x="73" y="249"/>
                    </a:lnTo>
                    <a:lnTo>
                      <a:pt x="76" y="244"/>
                    </a:lnTo>
                    <a:lnTo>
                      <a:pt x="78" y="235"/>
                    </a:lnTo>
                    <a:lnTo>
                      <a:pt x="81" y="229"/>
                    </a:lnTo>
                    <a:lnTo>
                      <a:pt x="81" y="227"/>
                    </a:lnTo>
                    <a:lnTo>
                      <a:pt x="84" y="222"/>
                    </a:lnTo>
                    <a:lnTo>
                      <a:pt x="84" y="219"/>
                    </a:lnTo>
                    <a:lnTo>
                      <a:pt x="86" y="215"/>
                    </a:lnTo>
                    <a:lnTo>
                      <a:pt x="88" y="212"/>
                    </a:lnTo>
                    <a:lnTo>
                      <a:pt x="88" y="210"/>
                    </a:lnTo>
                    <a:lnTo>
                      <a:pt x="89" y="208"/>
                    </a:lnTo>
                    <a:lnTo>
                      <a:pt x="89" y="207"/>
                    </a:lnTo>
                    <a:lnTo>
                      <a:pt x="91" y="205"/>
                    </a:lnTo>
                    <a:lnTo>
                      <a:pt x="93" y="200"/>
                    </a:lnTo>
                    <a:lnTo>
                      <a:pt x="95" y="196"/>
                    </a:lnTo>
                    <a:lnTo>
                      <a:pt x="95" y="195"/>
                    </a:lnTo>
                    <a:lnTo>
                      <a:pt x="96" y="195"/>
                    </a:lnTo>
                    <a:lnTo>
                      <a:pt x="95" y="195"/>
                    </a:lnTo>
                    <a:lnTo>
                      <a:pt x="95" y="193"/>
                    </a:lnTo>
                    <a:lnTo>
                      <a:pt x="96" y="190"/>
                    </a:lnTo>
                    <a:lnTo>
                      <a:pt x="96" y="188"/>
                    </a:lnTo>
                    <a:lnTo>
                      <a:pt x="96" y="186"/>
                    </a:lnTo>
                    <a:lnTo>
                      <a:pt x="98" y="183"/>
                    </a:lnTo>
                    <a:lnTo>
                      <a:pt x="101" y="176"/>
                    </a:lnTo>
                    <a:lnTo>
                      <a:pt x="101" y="174"/>
                    </a:lnTo>
                    <a:lnTo>
                      <a:pt x="103" y="174"/>
                    </a:lnTo>
                    <a:lnTo>
                      <a:pt x="103" y="173"/>
                    </a:lnTo>
                    <a:lnTo>
                      <a:pt x="105" y="169"/>
                    </a:lnTo>
                    <a:lnTo>
                      <a:pt x="105" y="168"/>
                    </a:lnTo>
                    <a:lnTo>
                      <a:pt x="105" y="166"/>
                    </a:lnTo>
                    <a:lnTo>
                      <a:pt x="106" y="161"/>
                    </a:lnTo>
                    <a:lnTo>
                      <a:pt x="106" y="159"/>
                    </a:lnTo>
                    <a:lnTo>
                      <a:pt x="106" y="158"/>
                    </a:lnTo>
                    <a:lnTo>
                      <a:pt x="108" y="154"/>
                    </a:lnTo>
                    <a:lnTo>
                      <a:pt x="110" y="151"/>
                    </a:lnTo>
                    <a:lnTo>
                      <a:pt x="112" y="149"/>
                    </a:lnTo>
                    <a:lnTo>
                      <a:pt x="113" y="144"/>
                    </a:lnTo>
                    <a:lnTo>
                      <a:pt x="115" y="142"/>
                    </a:lnTo>
                    <a:lnTo>
                      <a:pt x="115" y="141"/>
                    </a:lnTo>
                    <a:lnTo>
                      <a:pt x="117" y="139"/>
                    </a:lnTo>
                    <a:lnTo>
                      <a:pt x="118" y="135"/>
                    </a:lnTo>
                    <a:lnTo>
                      <a:pt x="120" y="130"/>
                    </a:lnTo>
                    <a:lnTo>
                      <a:pt x="120" y="129"/>
                    </a:lnTo>
                    <a:lnTo>
                      <a:pt x="120" y="127"/>
                    </a:lnTo>
                    <a:lnTo>
                      <a:pt x="122" y="125"/>
                    </a:lnTo>
                    <a:lnTo>
                      <a:pt x="123" y="125"/>
                    </a:lnTo>
                    <a:lnTo>
                      <a:pt x="125" y="119"/>
                    </a:lnTo>
                    <a:lnTo>
                      <a:pt x="128" y="113"/>
                    </a:lnTo>
                    <a:lnTo>
                      <a:pt x="128" y="112"/>
                    </a:lnTo>
                    <a:lnTo>
                      <a:pt x="130" y="105"/>
                    </a:lnTo>
                    <a:lnTo>
                      <a:pt x="132" y="102"/>
                    </a:lnTo>
                    <a:lnTo>
                      <a:pt x="132" y="98"/>
                    </a:lnTo>
                    <a:lnTo>
                      <a:pt x="130" y="98"/>
                    </a:lnTo>
                    <a:lnTo>
                      <a:pt x="132" y="98"/>
                    </a:lnTo>
                    <a:lnTo>
                      <a:pt x="132" y="97"/>
                    </a:lnTo>
                    <a:lnTo>
                      <a:pt x="134" y="93"/>
                    </a:lnTo>
                    <a:lnTo>
                      <a:pt x="135" y="88"/>
                    </a:lnTo>
                    <a:lnTo>
                      <a:pt x="137" y="86"/>
                    </a:lnTo>
                    <a:lnTo>
                      <a:pt x="137" y="85"/>
                    </a:lnTo>
                    <a:lnTo>
                      <a:pt x="137" y="81"/>
                    </a:lnTo>
                    <a:lnTo>
                      <a:pt x="139" y="80"/>
                    </a:lnTo>
                    <a:lnTo>
                      <a:pt x="142" y="75"/>
                    </a:lnTo>
                    <a:lnTo>
                      <a:pt x="140" y="75"/>
                    </a:lnTo>
                    <a:lnTo>
                      <a:pt x="142" y="73"/>
                    </a:lnTo>
                    <a:lnTo>
                      <a:pt x="145" y="64"/>
                    </a:lnTo>
                    <a:lnTo>
                      <a:pt x="147" y="59"/>
                    </a:lnTo>
                    <a:lnTo>
                      <a:pt x="147" y="58"/>
                    </a:lnTo>
                    <a:lnTo>
                      <a:pt x="147" y="56"/>
                    </a:lnTo>
                    <a:lnTo>
                      <a:pt x="145" y="54"/>
                    </a:lnTo>
                    <a:lnTo>
                      <a:pt x="145" y="52"/>
                    </a:lnTo>
                    <a:lnTo>
                      <a:pt x="147" y="51"/>
                    </a:lnTo>
                    <a:lnTo>
                      <a:pt x="149" y="46"/>
                    </a:lnTo>
                    <a:lnTo>
                      <a:pt x="150" y="41"/>
                    </a:lnTo>
                    <a:lnTo>
                      <a:pt x="150" y="37"/>
                    </a:lnTo>
                    <a:lnTo>
                      <a:pt x="150" y="34"/>
                    </a:lnTo>
                    <a:lnTo>
                      <a:pt x="150" y="32"/>
                    </a:lnTo>
                    <a:lnTo>
                      <a:pt x="154" y="30"/>
                    </a:lnTo>
                    <a:lnTo>
                      <a:pt x="156" y="30"/>
                    </a:lnTo>
                    <a:lnTo>
                      <a:pt x="157" y="27"/>
                    </a:lnTo>
                    <a:lnTo>
                      <a:pt x="159" y="24"/>
                    </a:lnTo>
                    <a:lnTo>
                      <a:pt x="159" y="20"/>
                    </a:lnTo>
                    <a:lnTo>
                      <a:pt x="159" y="15"/>
                    </a:lnTo>
                    <a:lnTo>
                      <a:pt x="159" y="12"/>
                    </a:lnTo>
                    <a:lnTo>
                      <a:pt x="159" y="8"/>
                    </a:lnTo>
                    <a:lnTo>
                      <a:pt x="159" y="5"/>
                    </a:lnTo>
                    <a:lnTo>
                      <a:pt x="159" y="2"/>
                    </a:lnTo>
                    <a:lnTo>
                      <a:pt x="157" y="2"/>
                    </a:lnTo>
                    <a:lnTo>
                      <a:pt x="159" y="0"/>
                    </a:lnTo>
                    <a:lnTo>
                      <a:pt x="159" y="2"/>
                    </a:lnTo>
                    <a:lnTo>
                      <a:pt x="161" y="2"/>
                    </a:lnTo>
                    <a:lnTo>
                      <a:pt x="161" y="3"/>
                    </a:lnTo>
                    <a:lnTo>
                      <a:pt x="161" y="5"/>
                    </a:lnTo>
                    <a:lnTo>
                      <a:pt x="162" y="5"/>
                    </a:lnTo>
                    <a:lnTo>
                      <a:pt x="164" y="7"/>
                    </a:lnTo>
                    <a:lnTo>
                      <a:pt x="164" y="8"/>
                    </a:lnTo>
                    <a:lnTo>
                      <a:pt x="164" y="10"/>
                    </a:lnTo>
                    <a:lnTo>
                      <a:pt x="167" y="12"/>
                    </a:lnTo>
                    <a:lnTo>
                      <a:pt x="167" y="10"/>
                    </a:lnTo>
                    <a:lnTo>
                      <a:pt x="167" y="8"/>
                    </a:lnTo>
                    <a:lnTo>
                      <a:pt x="169" y="8"/>
                    </a:lnTo>
                    <a:lnTo>
                      <a:pt x="171" y="10"/>
                    </a:lnTo>
                    <a:lnTo>
                      <a:pt x="172" y="10"/>
                    </a:lnTo>
                    <a:lnTo>
                      <a:pt x="174" y="8"/>
                    </a:lnTo>
                    <a:lnTo>
                      <a:pt x="176" y="10"/>
                    </a:lnTo>
                    <a:lnTo>
                      <a:pt x="178" y="10"/>
                    </a:lnTo>
                    <a:lnTo>
                      <a:pt x="181" y="10"/>
                    </a:lnTo>
                    <a:lnTo>
                      <a:pt x="183" y="10"/>
                    </a:lnTo>
                    <a:lnTo>
                      <a:pt x="184" y="10"/>
                    </a:lnTo>
                    <a:lnTo>
                      <a:pt x="184" y="8"/>
                    </a:lnTo>
                    <a:lnTo>
                      <a:pt x="186" y="8"/>
                    </a:lnTo>
                    <a:lnTo>
                      <a:pt x="188" y="10"/>
                    </a:lnTo>
                    <a:lnTo>
                      <a:pt x="189" y="8"/>
                    </a:lnTo>
                    <a:lnTo>
                      <a:pt x="191" y="7"/>
                    </a:lnTo>
                    <a:lnTo>
                      <a:pt x="195" y="8"/>
                    </a:lnTo>
                    <a:lnTo>
                      <a:pt x="196" y="8"/>
                    </a:lnTo>
                    <a:lnTo>
                      <a:pt x="196" y="10"/>
                    </a:lnTo>
                    <a:lnTo>
                      <a:pt x="198" y="14"/>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Freeform 340"/>
              <p:cNvSpPr>
                <a:spLocks/>
              </p:cNvSpPr>
              <p:nvPr/>
            </p:nvSpPr>
            <p:spPr bwMode="auto">
              <a:xfrm>
                <a:off x="8061326" y="2127250"/>
                <a:ext cx="746125" cy="519113"/>
              </a:xfrm>
              <a:custGeom>
                <a:avLst/>
                <a:gdLst>
                  <a:gd name="T0" fmla="*/ 71 w 470"/>
                  <a:gd name="T1" fmla="*/ 61 h 327"/>
                  <a:gd name="T2" fmla="*/ 161 w 470"/>
                  <a:gd name="T3" fmla="*/ 44 h 327"/>
                  <a:gd name="T4" fmla="*/ 202 w 470"/>
                  <a:gd name="T5" fmla="*/ 36 h 327"/>
                  <a:gd name="T6" fmla="*/ 259 w 470"/>
                  <a:gd name="T7" fmla="*/ 25 h 327"/>
                  <a:gd name="T8" fmla="*/ 271 w 470"/>
                  <a:gd name="T9" fmla="*/ 22 h 327"/>
                  <a:gd name="T10" fmla="*/ 320 w 470"/>
                  <a:gd name="T11" fmla="*/ 12 h 327"/>
                  <a:gd name="T12" fmla="*/ 368 w 470"/>
                  <a:gd name="T13" fmla="*/ 2 h 327"/>
                  <a:gd name="T14" fmla="*/ 385 w 470"/>
                  <a:gd name="T15" fmla="*/ 5 h 327"/>
                  <a:gd name="T16" fmla="*/ 409 w 470"/>
                  <a:gd name="T17" fmla="*/ 36 h 327"/>
                  <a:gd name="T18" fmla="*/ 424 w 470"/>
                  <a:gd name="T19" fmla="*/ 52 h 327"/>
                  <a:gd name="T20" fmla="*/ 441 w 470"/>
                  <a:gd name="T21" fmla="*/ 59 h 327"/>
                  <a:gd name="T22" fmla="*/ 432 w 470"/>
                  <a:gd name="T23" fmla="*/ 78 h 327"/>
                  <a:gd name="T24" fmla="*/ 427 w 470"/>
                  <a:gd name="T25" fmla="*/ 93 h 327"/>
                  <a:gd name="T26" fmla="*/ 420 w 470"/>
                  <a:gd name="T27" fmla="*/ 105 h 327"/>
                  <a:gd name="T28" fmla="*/ 420 w 470"/>
                  <a:gd name="T29" fmla="*/ 110 h 327"/>
                  <a:gd name="T30" fmla="*/ 424 w 470"/>
                  <a:gd name="T31" fmla="*/ 132 h 327"/>
                  <a:gd name="T32" fmla="*/ 422 w 470"/>
                  <a:gd name="T33" fmla="*/ 151 h 327"/>
                  <a:gd name="T34" fmla="*/ 434 w 470"/>
                  <a:gd name="T35" fmla="*/ 156 h 327"/>
                  <a:gd name="T36" fmla="*/ 439 w 470"/>
                  <a:gd name="T37" fmla="*/ 169 h 327"/>
                  <a:gd name="T38" fmla="*/ 470 w 470"/>
                  <a:gd name="T39" fmla="*/ 193 h 327"/>
                  <a:gd name="T40" fmla="*/ 453 w 470"/>
                  <a:gd name="T41" fmla="*/ 208 h 327"/>
                  <a:gd name="T42" fmla="*/ 442 w 470"/>
                  <a:gd name="T43" fmla="*/ 230 h 327"/>
                  <a:gd name="T44" fmla="*/ 427 w 470"/>
                  <a:gd name="T45" fmla="*/ 241 h 327"/>
                  <a:gd name="T46" fmla="*/ 414 w 470"/>
                  <a:gd name="T47" fmla="*/ 242 h 327"/>
                  <a:gd name="T48" fmla="*/ 407 w 470"/>
                  <a:gd name="T49" fmla="*/ 246 h 327"/>
                  <a:gd name="T50" fmla="*/ 383 w 470"/>
                  <a:gd name="T51" fmla="*/ 261 h 327"/>
                  <a:gd name="T52" fmla="*/ 356 w 470"/>
                  <a:gd name="T53" fmla="*/ 268 h 327"/>
                  <a:gd name="T54" fmla="*/ 341 w 470"/>
                  <a:gd name="T55" fmla="*/ 271 h 327"/>
                  <a:gd name="T56" fmla="*/ 324 w 470"/>
                  <a:gd name="T57" fmla="*/ 274 h 327"/>
                  <a:gd name="T58" fmla="*/ 292 w 470"/>
                  <a:gd name="T59" fmla="*/ 281 h 327"/>
                  <a:gd name="T60" fmla="*/ 268 w 470"/>
                  <a:gd name="T61" fmla="*/ 286 h 327"/>
                  <a:gd name="T62" fmla="*/ 227 w 470"/>
                  <a:gd name="T63" fmla="*/ 293 h 327"/>
                  <a:gd name="T64" fmla="*/ 212 w 470"/>
                  <a:gd name="T65" fmla="*/ 296 h 327"/>
                  <a:gd name="T66" fmla="*/ 207 w 470"/>
                  <a:gd name="T67" fmla="*/ 296 h 327"/>
                  <a:gd name="T68" fmla="*/ 110 w 470"/>
                  <a:gd name="T69" fmla="*/ 315 h 327"/>
                  <a:gd name="T70" fmla="*/ 58 w 470"/>
                  <a:gd name="T71" fmla="*/ 324 h 327"/>
                  <a:gd name="T72" fmla="*/ 38 w 470"/>
                  <a:gd name="T73" fmla="*/ 300 h 327"/>
                  <a:gd name="T74" fmla="*/ 32 w 470"/>
                  <a:gd name="T75" fmla="*/ 276 h 327"/>
                  <a:gd name="T76" fmla="*/ 26 w 470"/>
                  <a:gd name="T77" fmla="*/ 230 h 327"/>
                  <a:gd name="T78" fmla="*/ 21 w 470"/>
                  <a:gd name="T79" fmla="*/ 202 h 327"/>
                  <a:gd name="T80" fmla="*/ 19 w 470"/>
                  <a:gd name="T81" fmla="*/ 185 h 327"/>
                  <a:gd name="T82" fmla="*/ 16 w 470"/>
                  <a:gd name="T83" fmla="*/ 174 h 327"/>
                  <a:gd name="T84" fmla="*/ 16 w 470"/>
                  <a:gd name="T85" fmla="*/ 169 h 327"/>
                  <a:gd name="T86" fmla="*/ 14 w 470"/>
                  <a:gd name="T87" fmla="*/ 159 h 327"/>
                  <a:gd name="T88" fmla="*/ 12 w 470"/>
                  <a:gd name="T89" fmla="*/ 149 h 327"/>
                  <a:gd name="T90" fmla="*/ 12 w 470"/>
                  <a:gd name="T91" fmla="*/ 146 h 327"/>
                  <a:gd name="T92" fmla="*/ 10 w 470"/>
                  <a:gd name="T93" fmla="*/ 137 h 327"/>
                  <a:gd name="T94" fmla="*/ 9 w 470"/>
                  <a:gd name="T95" fmla="*/ 124 h 327"/>
                  <a:gd name="T96" fmla="*/ 2 w 470"/>
                  <a:gd name="T97" fmla="*/ 90 h 327"/>
                  <a:gd name="T98" fmla="*/ 7 w 470"/>
                  <a:gd name="T99" fmla="*/ 69 h 327"/>
                  <a:gd name="T100" fmla="*/ 19 w 470"/>
                  <a:gd name="T101" fmla="*/ 61 h 327"/>
                  <a:gd name="T102" fmla="*/ 27 w 470"/>
                  <a:gd name="T103" fmla="*/ 47 h 327"/>
                  <a:gd name="T104" fmla="*/ 29 w 470"/>
                  <a:gd name="T105" fmla="*/ 51 h 327"/>
                  <a:gd name="T106" fmla="*/ 43 w 470"/>
                  <a:gd name="T107" fmla="*/ 39 h 327"/>
                  <a:gd name="T108" fmla="*/ 51 w 470"/>
                  <a:gd name="T109" fmla="*/ 4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0" h="327">
                    <a:moveTo>
                      <a:pt x="53" y="46"/>
                    </a:moveTo>
                    <a:lnTo>
                      <a:pt x="53" y="49"/>
                    </a:lnTo>
                    <a:lnTo>
                      <a:pt x="55" y="63"/>
                    </a:lnTo>
                    <a:lnTo>
                      <a:pt x="65" y="61"/>
                    </a:lnTo>
                    <a:lnTo>
                      <a:pt x="65" y="61"/>
                    </a:lnTo>
                    <a:lnTo>
                      <a:pt x="66" y="61"/>
                    </a:lnTo>
                    <a:lnTo>
                      <a:pt x="71" y="61"/>
                    </a:lnTo>
                    <a:lnTo>
                      <a:pt x="71" y="61"/>
                    </a:lnTo>
                    <a:lnTo>
                      <a:pt x="107" y="54"/>
                    </a:lnTo>
                    <a:lnTo>
                      <a:pt x="107" y="54"/>
                    </a:lnTo>
                    <a:lnTo>
                      <a:pt x="117" y="52"/>
                    </a:lnTo>
                    <a:lnTo>
                      <a:pt x="121" y="52"/>
                    </a:lnTo>
                    <a:lnTo>
                      <a:pt x="141" y="47"/>
                    </a:lnTo>
                    <a:lnTo>
                      <a:pt x="161" y="44"/>
                    </a:lnTo>
                    <a:lnTo>
                      <a:pt x="170" y="42"/>
                    </a:lnTo>
                    <a:lnTo>
                      <a:pt x="175" y="41"/>
                    </a:lnTo>
                    <a:lnTo>
                      <a:pt x="182" y="41"/>
                    </a:lnTo>
                    <a:lnTo>
                      <a:pt x="182" y="41"/>
                    </a:lnTo>
                    <a:lnTo>
                      <a:pt x="197" y="37"/>
                    </a:lnTo>
                    <a:lnTo>
                      <a:pt x="197" y="37"/>
                    </a:lnTo>
                    <a:lnTo>
                      <a:pt x="202" y="36"/>
                    </a:lnTo>
                    <a:lnTo>
                      <a:pt x="212" y="34"/>
                    </a:lnTo>
                    <a:lnTo>
                      <a:pt x="221" y="32"/>
                    </a:lnTo>
                    <a:lnTo>
                      <a:pt x="248" y="27"/>
                    </a:lnTo>
                    <a:lnTo>
                      <a:pt x="256" y="25"/>
                    </a:lnTo>
                    <a:lnTo>
                      <a:pt x="256" y="25"/>
                    </a:lnTo>
                    <a:lnTo>
                      <a:pt x="259" y="25"/>
                    </a:lnTo>
                    <a:lnTo>
                      <a:pt x="259" y="25"/>
                    </a:lnTo>
                    <a:lnTo>
                      <a:pt x="261" y="24"/>
                    </a:lnTo>
                    <a:lnTo>
                      <a:pt x="261" y="24"/>
                    </a:lnTo>
                    <a:lnTo>
                      <a:pt x="263" y="24"/>
                    </a:lnTo>
                    <a:lnTo>
                      <a:pt x="263" y="24"/>
                    </a:lnTo>
                    <a:lnTo>
                      <a:pt x="263" y="24"/>
                    </a:lnTo>
                    <a:lnTo>
                      <a:pt x="270" y="22"/>
                    </a:lnTo>
                    <a:lnTo>
                      <a:pt x="271" y="22"/>
                    </a:lnTo>
                    <a:lnTo>
                      <a:pt x="290" y="19"/>
                    </a:lnTo>
                    <a:lnTo>
                      <a:pt x="290" y="19"/>
                    </a:lnTo>
                    <a:lnTo>
                      <a:pt x="297" y="17"/>
                    </a:lnTo>
                    <a:lnTo>
                      <a:pt x="297" y="17"/>
                    </a:lnTo>
                    <a:lnTo>
                      <a:pt x="305" y="15"/>
                    </a:lnTo>
                    <a:lnTo>
                      <a:pt x="305" y="15"/>
                    </a:lnTo>
                    <a:lnTo>
                      <a:pt x="320" y="12"/>
                    </a:lnTo>
                    <a:lnTo>
                      <a:pt x="320" y="12"/>
                    </a:lnTo>
                    <a:lnTo>
                      <a:pt x="320" y="12"/>
                    </a:lnTo>
                    <a:lnTo>
                      <a:pt x="322" y="12"/>
                    </a:lnTo>
                    <a:lnTo>
                      <a:pt x="332" y="10"/>
                    </a:lnTo>
                    <a:lnTo>
                      <a:pt x="332" y="10"/>
                    </a:lnTo>
                    <a:lnTo>
                      <a:pt x="368" y="2"/>
                    </a:lnTo>
                    <a:lnTo>
                      <a:pt x="368" y="2"/>
                    </a:lnTo>
                    <a:lnTo>
                      <a:pt x="368" y="2"/>
                    </a:lnTo>
                    <a:lnTo>
                      <a:pt x="371" y="2"/>
                    </a:lnTo>
                    <a:lnTo>
                      <a:pt x="371" y="2"/>
                    </a:lnTo>
                    <a:lnTo>
                      <a:pt x="376" y="0"/>
                    </a:lnTo>
                    <a:lnTo>
                      <a:pt x="378" y="0"/>
                    </a:lnTo>
                    <a:lnTo>
                      <a:pt x="383" y="3"/>
                    </a:lnTo>
                    <a:lnTo>
                      <a:pt x="385" y="5"/>
                    </a:lnTo>
                    <a:lnTo>
                      <a:pt x="387" y="10"/>
                    </a:lnTo>
                    <a:lnTo>
                      <a:pt x="397" y="14"/>
                    </a:lnTo>
                    <a:lnTo>
                      <a:pt x="397" y="12"/>
                    </a:lnTo>
                    <a:lnTo>
                      <a:pt x="398" y="14"/>
                    </a:lnTo>
                    <a:lnTo>
                      <a:pt x="402" y="17"/>
                    </a:lnTo>
                    <a:lnTo>
                      <a:pt x="405" y="22"/>
                    </a:lnTo>
                    <a:lnTo>
                      <a:pt x="409" y="36"/>
                    </a:lnTo>
                    <a:lnTo>
                      <a:pt x="409" y="37"/>
                    </a:lnTo>
                    <a:lnTo>
                      <a:pt x="409" y="39"/>
                    </a:lnTo>
                    <a:lnTo>
                      <a:pt x="410" y="42"/>
                    </a:lnTo>
                    <a:lnTo>
                      <a:pt x="417" y="47"/>
                    </a:lnTo>
                    <a:lnTo>
                      <a:pt x="420" y="51"/>
                    </a:lnTo>
                    <a:lnTo>
                      <a:pt x="422" y="51"/>
                    </a:lnTo>
                    <a:lnTo>
                      <a:pt x="424" y="52"/>
                    </a:lnTo>
                    <a:lnTo>
                      <a:pt x="425" y="54"/>
                    </a:lnTo>
                    <a:lnTo>
                      <a:pt x="432" y="54"/>
                    </a:lnTo>
                    <a:lnTo>
                      <a:pt x="436" y="52"/>
                    </a:lnTo>
                    <a:lnTo>
                      <a:pt x="436" y="52"/>
                    </a:lnTo>
                    <a:lnTo>
                      <a:pt x="441" y="59"/>
                    </a:lnTo>
                    <a:lnTo>
                      <a:pt x="442" y="59"/>
                    </a:lnTo>
                    <a:lnTo>
                      <a:pt x="441" y="59"/>
                    </a:lnTo>
                    <a:lnTo>
                      <a:pt x="437" y="63"/>
                    </a:lnTo>
                    <a:lnTo>
                      <a:pt x="436" y="66"/>
                    </a:lnTo>
                    <a:lnTo>
                      <a:pt x="434" y="69"/>
                    </a:lnTo>
                    <a:lnTo>
                      <a:pt x="432" y="71"/>
                    </a:lnTo>
                    <a:lnTo>
                      <a:pt x="432" y="75"/>
                    </a:lnTo>
                    <a:lnTo>
                      <a:pt x="432" y="76"/>
                    </a:lnTo>
                    <a:lnTo>
                      <a:pt x="432" y="78"/>
                    </a:lnTo>
                    <a:lnTo>
                      <a:pt x="432" y="80"/>
                    </a:lnTo>
                    <a:lnTo>
                      <a:pt x="432" y="83"/>
                    </a:lnTo>
                    <a:lnTo>
                      <a:pt x="431" y="88"/>
                    </a:lnTo>
                    <a:lnTo>
                      <a:pt x="427" y="93"/>
                    </a:lnTo>
                    <a:lnTo>
                      <a:pt x="427" y="93"/>
                    </a:lnTo>
                    <a:lnTo>
                      <a:pt x="427" y="93"/>
                    </a:lnTo>
                    <a:lnTo>
                      <a:pt x="427" y="93"/>
                    </a:lnTo>
                    <a:lnTo>
                      <a:pt x="427" y="93"/>
                    </a:lnTo>
                    <a:lnTo>
                      <a:pt x="427" y="95"/>
                    </a:lnTo>
                    <a:lnTo>
                      <a:pt x="425" y="100"/>
                    </a:lnTo>
                    <a:lnTo>
                      <a:pt x="424" y="102"/>
                    </a:lnTo>
                    <a:lnTo>
                      <a:pt x="424" y="102"/>
                    </a:lnTo>
                    <a:lnTo>
                      <a:pt x="422" y="103"/>
                    </a:lnTo>
                    <a:lnTo>
                      <a:pt x="420" y="105"/>
                    </a:lnTo>
                    <a:lnTo>
                      <a:pt x="420" y="105"/>
                    </a:lnTo>
                    <a:lnTo>
                      <a:pt x="419" y="107"/>
                    </a:lnTo>
                    <a:lnTo>
                      <a:pt x="419" y="110"/>
                    </a:lnTo>
                    <a:lnTo>
                      <a:pt x="419" y="110"/>
                    </a:lnTo>
                    <a:lnTo>
                      <a:pt x="420" y="110"/>
                    </a:lnTo>
                    <a:lnTo>
                      <a:pt x="420" y="110"/>
                    </a:lnTo>
                    <a:lnTo>
                      <a:pt x="420" y="110"/>
                    </a:lnTo>
                    <a:lnTo>
                      <a:pt x="420" y="110"/>
                    </a:lnTo>
                    <a:lnTo>
                      <a:pt x="420" y="112"/>
                    </a:lnTo>
                    <a:lnTo>
                      <a:pt x="427" y="119"/>
                    </a:lnTo>
                    <a:lnTo>
                      <a:pt x="427" y="120"/>
                    </a:lnTo>
                    <a:lnTo>
                      <a:pt x="427" y="120"/>
                    </a:lnTo>
                    <a:lnTo>
                      <a:pt x="425" y="129"/>
                    </a:lnTo>
                    <a:lnTo>
                      <a:pt x="424" y="132"/>
                    </a:lnTo>
                    <a:lnTo>
                      <a:pt x="422" y="132"/>
                    </a:lnTo>
                    <a:lnTo>
                      <a:pt x="420" y="132"/>
                    </a:lnTo>
                    <a:lnTo>
                      <a:pt x="420" y="132"/>
                    </a:lnTo>
                    <a:lnTo>
                      <a:pt x="419" y="135"/>
                    </a:lnTo>
                    <a:lnTo>
                      <a:pt x="420" y="142"/>
                    </a:lnTo>
                    <a:lnTo>
                      <a:pt x="422" y="149"/>
                    </a:lnTo>
                    <a:lnTo>
                      <a:pt x="422" y="151"/>
                    </a:lnTo>
                    <a:lnTo>
                      <a:pt x="424" y="152"/>
                    </a:lnTo>
                    <a:lnTo>
                      <a:pt x="424" y="152"/>
                    </a:lnTo>
                    <a:lnTo>
                      <a:pt x="427" y="154"/>
                    </a:lnTo>
                    <a:lnTo>
                      <a:pt x="429" y="152"/>
                    </a:lnTo>
                    <a:lnTo>
                      <a:pt x="429" y="152"/>
                    </a:lnTo>
                    <a:lnTo>
                      <a:pt x="431" y="154"/>
                    </a:lnTo>
                    <a:lnTo>
                      <a:pt x="434" y="156"/>
                    </a:lnTo>
                    <a:lnTo>
                      <a:pt x="434" y="156"/>
                    </a:lnTo>
                    <a:lnTo>
                      <a:pt x="434" y="158"/>
                    </a:lnTo>
                    <a:lnTo>
                      <a:pt x="436" y="158"/>
                    </a:lnTo>
                    <a:lnTo>
                      <a:pt x="436" y="166"/>
                    </a:lnTo>
                    <a:lnTo>
                      <a:pt x="437" y="169"/>
                    </a:lnTo>
                    <a:lnTo>
                      <a:pt x="437" y="169"/>
                    </a:lnTo>
                    <a:lnTo>
                      <a:pt x="439" y="169"/>
                    </a:lnTo>
                    <a:lnTo>
                      <a:pt x="441" y="171"/>
                    </a:lnTo>
                    <a:lnTo>
                      <a:pt x="449" y="176"/>
                    </a:lnTo>
                    <a:lnTo>
                      <a:pt x="456" y="181"/>
                    </a:lnTo>
                    <a:lnTo>
                      <a:pt x="464" y="186"/>
                    </a:lnTo>
                    <a:lnTo>
                      <a:pt x="466" y="188"/>
                    </a:lnTo>
                    <a:lnTo>
                      <a:pt x="470" y="191"/>
                    </a:lnTo>
                    <a:lnTo>
                      <a:pt x="470" y="193"/>
                    </a:lnTo>
                    <a:lnTo>
                      <a:pt x="470" y="193"/>
                    </a:lnTo>
                    <a:lnTo>
                      <a:pt x="470" y="193"/>
                    </a:lnTo>
                    <a:lnTo>
                      <a:pt x="468" y="195"/>
                    </a:lnTo>
                    <a:lnTo>
                      <a:pt x="463" y="200"/>
                    </a:lnTo>
                    <a:lnTo>
                      <a:pt x="458" y="203"/>
                    </a:lnTo>
                    <a:lnTo>
                      <a:pt x="453" y="208"/>
                    </a:lnTo>
                    <a:lnTo>
                      <a:pt x="453" y="208"/>
                    </a:lnTo>
                    <a:lnTo>
                      <a:pt x="451" y="212"/>
                    </a:lnTo>
                    <a:lnTo>
                      <a:pt x="449" y="217"/>
                    </a:lnTo>
                    <a:lnTo>
                      <a:pt x="448" y="217"/>
                    </a:lnTo>
                    <a:lnTo>
                      <a:pt x="448" y="218"/>
                    </a:lnTo>
                    <a:lnTo>
                      <a:pt x="444" y="225"/>
                    </a:lnTo>
                    <a:lnTo>
                      <a:pt x="444" y="227"/>
                    </a:lnTo>
                    <a:lnTo>
                      <a:pt x="442" y="230"/>
                    </a:lnTo>
                    <a:lnTo>
                      <a:pt x="441" y="232"/>
                    </a:lnTo>
                    <a:lnTo>
                      <a:pt x="441" y="232"/>
                    </a:lnTo>
                    <a:lnTo>
                      <a:pt x="439" y="234"/>
                    </a:lnTo>
                    <a:lnTo>
                      <a:pt x="436" y="235"/>
                    </a:lnTo>
                    <a:lnTo>
                      <a:pt x="434" y="235"/>
                    </a:lnTo>
                    <a:lnTo>
                      <a:pt x="429" y="241"/>
                    </a:lnTo>
                    <a:lnTo>
                      <a:pt x="427" y="241"/>
                    </a:lnTo>
                    <a:lnTo>
                      <a:pt x="425" y="242"/>
                    </a:lnTo>
                    <a:lnTo>
                      <a:pt x="425" y="242"/>
                    </a:lnTo>
                    <a:lnTo>
                      <a:pt x="422" y="242"/>
                    </a:lnTo>
                    <a:lnTo>
                      <a:pt x="419" y="241"/>
                    </a:lnTo>
                    <a:lnTo>
                      <a:pt x="415" y="241"/>
                    </a:lnTo>
                    <a:lnTo>
                      <a:pt x="414" y="242"/>
                    </a:lnTo>
                    <a:lnTo>
                      <a:pt x="414" y="242"/>
                    </a:lnTo>
                    <a:lnTo>
                      <a:pt x="412" y="242"/>
                    </a:lnTo>
                    <a:lnTo>
                      <a:pt x="412" y="242"/>
                    </a:lnTo>
                    <a:lnTo>
                      <a:pt x="412" y="242"/>
                    </a:lnTo>
                    <a:lnTo>
                      <a:pt x="412" y="242"/>
                    </a:lnTo>
                    <a:lnTo>
                      <a:pt x="409" y="244"/>
                    </a:lnTo>
                    <a:lnTo>
                      <a:pt x="409" y="244"/>
                    </a:lnTo>
                    <a:lnTo>
                      <a:pt x="407" y="246"/>
                    </a:lnTo>
                    <a:lnTo>
                      <a:pt x="405" y="247"/>
                    </a:lnTo>
                    <a:lnTo>
                      <a:pt x="403" y="249"/>
                    </a:lnTo>
                    <a:lnTo>
                      <a:pt x="402" y="252"/>
                    </a:lnTo>
                    <a:lnTo>
                      <a:pt x="400" y="257"/>
                    </a:lnTo>
                    <a:lnTo>
                      <a:pt x="398" y="257"/>
                    </a:lnTo>
                    <a:lnTo>
                      <a:pt x="398" y="257"/>
                    </a:lnTo>
                    <a:lnTo>
                      <a:pt x="383" y="261"/>
                    </a:lnTo>
                    <a:lnTo>
                      <a:pt x="381" y="263"/>
                    </a:lnTo>
                    <a:lnTo>
                      <a:pt x="375" y="264"/>
                    </a:lnTo>
                    <a:lnTo>
                      <a:pt x="368" y="264"/>
                    </a:lnTo>
                    <a:lnTo>
                      <a:pt x="366" y="266"/>
                    </a:lnTo>
                    <a:lnTo>
                      <a:pt x="366" y="266"/>
                    </a:lnTo>
                    <a:lnTo>
                      <a:pt x="366" y="266"/>
                    </a:lnTo>
                    <a:lnTo>
                      <a:pt x="356" y="268"/>
                    </a:lnTo>
                    <a:lnTo>
                      <a:pt x="356" y="268"/>
                    </a:lnTo>
                    <a:lnTo>
                      <a:pt x="354" y="268"/>
                    </a:lnTo>
                    <a:lnTo>
                      <a:pt x="353" y="268"/>
                    </a:lnTo>
                    <a:lnTo>
                      <a:pt x="353" y="268"/>
                    </a:lnTo>
                    <a:lnTo>
                      <a:pt x="348" y="269"/>
                    </a:lnTo>
                    <a:lnTo>
                      <a:pt x="346" y="269"/>
                    </a:lnTo>
                    <a:lnTo>
                      <a:pt x="341" y="271"/>
                    </a:lnTo>
                    <a:lnTo>
                      <a:pt x="341" y="271"/>
                    </a:lnTo>
                    <a:lnTo>
                      <a:pt x="331" y="273"/>
                    </a:lnTo>
                    <a:lnTo>
                      <a:pt x="331" y="273"/>
                    </a:lnTo>
                    <a:lnTo>
                      <a:pt x="324" y="274"/>
                    </a:lnTo>
                    <a:lnTo>
                      <a:pt x="324" y="274"/>
                    </a:lnTo>
                    <a:lnTo>
                      <a:pt x="324" y="274"/>
                    </a:lnTo>
                    <a:lnTo>
                      <a:pt x="324" y="274"/>
                    </a:lnTo>
                    <a:lnTo>
                      <a:pt x="317" y="276"/>
                    </a:lnTo>
                    <a:lnTo>
                      <a:pt x="317" y="276"/>
                    </a:lnTo>
                    <a:lnTo>
                      <a:pt x="309" y="278"/>
                    </a:lnTo>
                    <a:lnTo>
                      <a:pt x="305" y="278"/>
                    </a:lnTo>
                    <a:lnTo>
                      <a:pt x="304" y="278"/>
                    </a:lnTo>
                    <a:lnTo>
                      <a:pt x="304" y="278"/>
                    </a:lnTo>
                    <a:lnTo>
                      <a:pt x="292" y="281"/>
                    </a:lnTo>
                    <a:lnTo>
                      <a:pt x="292" y="281"/>
                    </a:lnTo>
                    <a:lnTo>
                      <a:pt x="290" y="281"/>
                    </a:lnTo>
                    <a:lnTo>
                      <a:pt x="290" y="281"/>
                    </a:lnTo>
                    <a:lnTo>
                      <a:pt x="273" y="285"/>
                    </a:lnTo>
                    <a:lnTo>
                      <a:pt x="273" y="285"/>
                    </a:lnTo>
                    <a:lnTo>
                      <a:pt x="268" y="286"/>
                    </a:lnTo>
                    <a:lnTo>
                      <a:pt x="268" y="286"/>
                    </a:lnTo>
                    <a:lnTo>
                      <a:pt x="258" y="288"/>
                    </a:lnTo>
                    <a:lnTo>
                      <a:pt x="258" y="288"/>
                    </a:lnTo>
                    <a:lnTo>
                      <a:pt x="254" y="288"/>
                    </a:lnTo>
                    <a:lnTo>
                      <a:pt x="253" y="288"/>
                    </a:lnTo>
                    <a:lnTo>
                      <a:pt x="253" y="288"/>
                    </a:lnTo>
                    <a:lnTo>
                      <a:pt x="251" y="288"/>
                    </a:lnTo>
                    <a:lnTo>
                      <a:pt x="227" y="293"/>
                    </a:lnTo>
                    <a:lnTo>
                      <a:pt x="227" y="293"/>
                    </a:lnTo>
                    <a:lnTo>
                      <a:pt x="226" y="293"/>
                    </a:lnTo>
                    <a:lnTo>
                      <a:pt x="217" y="295"/>
                    </a:lnTo>
                    <a:lnTo>
                      <a:pt x="217" y="295"/>
                    </a:lnTo>
                    <a:lnTo>
                      <a:pt x="215" y="295"/>
                    </a:lnTo>
                    <a:lnTo>
                      <a:pt x="214" y="295"/>
                    </a:lnTo>
                    <a:lnTo>
                      <a:pt x="212" y="296"/>
                    </a:lnTo>
                    <a:lnTo>
                      <a:pt x="212" y="296"/>
                    </a:lnTo>
                    <a:lnTo>
                      <a:pt x="207" y="296"/>
                    </a:lnTo>
                    <a:lnTo>
                      <a:pt x="207" y="296"/>
                    </a:lnTo>
                    <a:lnTo>
                      <a:pt x="207" y="296"/>
                    </a:lnTo>
                    <a:lnTo>
                      <a:pt x="207" y="296"/>
                    </a:lnTo>
                    <a:lnTo>
                      <a:pt x="207" y="296"/>
                    </a:lnTo>
                    <a:lnTo>
                      <a:pt x="207" y="296"/>
                    </a:lnTo>
                    <a:lnTo>
                      <a:pt x="204" y="298"/>
                    </a:lnTo>
                    <a:lnTo>
                      <a:pt x="171" y="303"/>
                    </a:lnTo>
                    <a:lnTo>
                      <a:pt x="163" y="305"/>
                    </a:lnTo>
                    <a:lnTo>
                      <a:pt x="163" y="305"/>
                    </a:lnTo>
                    <a:lnTo>
                      <a:pt x="127" y="312"/>
                    </a:lnTo>
                    <a:lnTo>
                      <a:pt x="121" y="313"/>
                    </a:lnTo>
                    <a:lnTo>
                      <a:pt x="110" y="315"/>
                    </a:lnTo>
                    <a:lnTo>
                      <a:pt x="110" y="315"/>
                    </a:lnTo>
                    <a:lnTo>
                      <a:pt x="99" y="317"/>
                    </a:lnTo>
                    <a:lnTo>
                      <a:pt x="92" y="318"/>
                    </a:lnTo>
                    <a:lnTo>
                      <a:pt x="92" y="318"/>
                    </a:lnTo>
                    <a:lnTo>
                      <a:pt x="87" y="318"/>
                    </a:lnTo>
                    <a:lnTo>
                      <a:pt x="58" y="324"/>
                    </a:lnTo>
                    <a:lnTo>
                      <a:pt x="58" y="324"/>
                    </a:lnTo>
                    <a:lnTo>
                      <a:pt x="49" y="325"/>
                    </a:lnTo>
                    <a:lnTo>
                      <a:pt x="41" y="327"/>
                    </a:lnTo>
                    <a:lnTo>
                      <a:pt x="38" y="301"/>
                    </a:lnTo>
                    <a:lnTo>
                      <a:pt x="38" y="301"/>
                    </a:lnTo>
                    <a:lnTo>
                      <a:pt x="38" y="300"/>
                    </a:lnTo>
                    <a:lnTo>
                      <a:pt x="38" y="300"/>
                    </a:lnTo>
                    <a:lnTo>
                      <a:pt x="38" y="300"/>
                    </a:lnTo>
                    <a:lnTo>
                      <a:pt x="38" y="300"/>
                    </a:lnTo>
                    <a:lnTo>
                      <a:pt x="38" y="300"/>
                    </a:lnTo>
                    <a:lnTo>
                      <a:pt x="36" y="293"/>
                    </a:lnTo>
                    <a:lnTo>
                      <a:pt x="34" y="286"/>
                    </a:lnTo>
                    <a:lnTo>
                      <a:pt x="34" y="286"/>
                    </a:lnTo>
                    <a:lnTo>
                      <a:pt x="34" y="278"/>
                    </a:lnTo>
                    <a:lnTo>
                      <a:pt x="32" y="276"/>
                    </a:lnTo>
                    <a:lnTo>
                      <a:pt x="32" y="276"/>
                    </a:lnTo>
                    <a:lnTo>
                      <a:pt x="29" y="251"/>
                    </a:lnTo>
                    <a:lnTo>
                      <a:pt x="29" y="251"/>
                    </a:lnTo>
                    <a:lnTo>
                      <a:pt x="27" y="242"/>
                    </a:lnTo>
                    <a:lnTo>
                      <a:pt x="27" y="237"/>
                    </a:lnTo>
                    <a:lnTo>
                      <a:pt x="27" y="237"/>
                    </a:lnTo>
                    <a:lnTo>
                      <a:pt x="26" y="230"/>
                    </a:lnTo>
                    <a:lnTo>
                      <a:pt x="26" y="230"/>
                    </a:lnTo>
                    <a:lnTo>
                      <a:pt x="26" y="227"/>
                    </a:lnTo>
                    <a:lnTo>
                      <a:pt x="26" y="227"/>
                    </a:lnTo>
                    <a:lnTo>
                      <a:pt x="24" y="224"/>
                    </a:lnTo>
                    <a:lnTo>
                      <a:pt x="22" y="207"/>
                    </a:lnTo>
                    <a:lnTo>
                      <a:pt x="22" y="207"/>
                    </a:lnTo>
                    <a:lnTo>
                      <a:pt x="21" y="202"/>
                    </a:lnTo>
                    <a:lnTo>
                      <a:pt x="21" y="200"/>
                    </a:lnTo>
                    <a:lnTo>
                      <a:pt x="21" y="200"/>
                    </a:lnTo>
                    <a:lnTo>
                      <a:pt x="21" y="195"/>
                    </a:lnTo>
                    <a:lnTo>
                      <a:pt x="21" y="195"/>
                    </a:lnTo>
                    <a:lnTo>
                      <a:pt x="19" y="193"/>
                    </a:lnTo>
                    <a:lnTo>
                      <a:pt x="19" y="185"/>
                    </a:lnTo>
                    <a:lnTo>
                      <a:pt x="19" y="185"/>
                    </a:lnTo>
                    <a:lnTo>
                      <a:pt x="17" y="183"/>
                    </a:lnTo>
                    <a:lnTo>
                      <a:pt x="17" y="178"/>
                    </a:lnTo>
                    <a:lnTo>
                      <a:pt x="17" y="176"/>
                    </a:lnTo>
                    <a:lnTo>
                      <a:pt x="17" y="176"/>
                    </a:lnTo>
                    <a:lnTo>
                      <a:pt x="17" y="176"/>
                    </a:lnTo>
                    <a:lnTo>
                      <a:pt x="17" y="174"/>
                    </a:lnTo>
                    <a:lnTo>
                      <a:pt x="16" y="174"/>
                    </a:lnTo>
                    <a:lnTo>
                      <a:pt x="16" y="173"/>
                    </a:lnTo>
                    <a:lnTo>
                      <a:pt x="16" y="173"/>
                    </a:lnTo>
                    <a:lnTo>
                      <a:pt x="16" y="171"/>
                    </a:lnTo>
                    <a:lnTo>
                      <a:pt x="16" y="169"/>
                    </a:lnTo>
                    <a:lnTo>
                      <a:pt x="16" y="169"/>
                    </a:lnTo>
                    <a:lnTo>
                      <a:pt x="16" y="169"/>
                    </a:lnTo>
                    <a:lnTo>
                      <a:pt x="16" y="169"/>
                    </a:lnTo>
                    <a:lnTo>
                      <a:pt x="16" y="169"/>
                    </a:lnTo>
                    <a:lnTo>
                      <a:pt x="16" y="169"/>
                    </a:lnTo>
                    <a:lnTo>
                      <a:pt x="16" y="168"/>
                    </a:lnTo>
                    <a:lnTo>
                      <a:pt x="16" y="164"/>
                    </a:lnTo>
                    <a:lnTo>
                      <a:pt x="14" y="161"/>
                    </a:lnTo>
                    <a:lnTo>
                      <a:pt x="14" y="159"/>
                    </a:lnTo>
                    <a:lnTo>
                      <a:pt x="14" y="159"/>
                    </a:lnTo>
                    <a:lnTo>
                      <a:pt x="14" y="158"/>
                    </a:lnTo>
                    <a:lnTo>
                      <a:pt x="14" y="156"/>
                    </a:lnTo>
                    <a:lnTo>
                      <a:pt x="14" y="154"/>
                    </a:lnTo>
                    <a:lnTo>
                      <a:pt x="14" y="154"/>
                    </a:lnTo>
                    <a:lnTo>
                      <a:pt x="14" y="154"/>
                    </a:lnTo>
                    <a:lnTo>
                      <a:pt x="12" y="151"/>
                    </a:lnTo>
                    <a:lnTo>
                      <a:pt x="12" y="149"/>
                    </a:lnTo>
                    <a:lnTo>
                      <a:pt x="12" y="147"/>
                    </a:lnTo>
                    <a:lnTo>
                      <a:pt x="12" y="147"/>
                    </a:lnTo>
                    <a:lnTo>
                      <a:pt x="12" y="146"/>
                    </a:lnTo>
                    <a:lnTo>
                      <a:pt x="12" y="146"/>
                    </a:lnTo>
                    <a:lnTo>
                      <a:pt x="12" y="146"/>
                    </a:lnTo>
                    <a:lnTo>
                      <a:pt x="12" y="146"/>
                    </a:lnTo>
                    <a:lnTo>
                      <a:pt x="12" y="146"/>
                    </a:lnTo>
                    <a:lnTo>
                      <a:pt x="12" y="146"/>
                    </a:lnTo>
                    <a:lnTo>
                      <a:pt x="12" y="146"/>
                    </a:lnTo>
                    <a:lnTo>
                      <a:pt x="12" y="146"/>
                    </a:lnTo>
                    <a:lnTo>
                      <a:pt x="12" y="144"/>
                    </a:lnTo>
                    <a:lnTo>
                      <a:pt x="10" y="142"/>
                    </a:lnTo>
                    <a:lnTo>
                      <a:pt x="10" y="142"/>
                    </a:lnTo>
                    <a:lnTo>
                      <a:pt x="10" y="137"/>
                    </a:lnTo>
                    <a:lnTo>
                      <a:pt x="10" y="137"/>
                    </a:lnTo>
                    <a:lnTo>
                      <a:pt x="10" y="135"/>
                    </a:lnTo>
                    <a:lnTo>
                      <a:pt x="9" y="132"/>
                    </a:lnTo>
                    <a:lnTo>
                      <a:pt x="9" y="129"/>
                    </a:lnTo>
                    <a:lnTo>
                      <a:pt x="9" y="129"/>
                    </a:lnTo>
                    <a:lnTo>
                      <a:pt x="9" y="125"/>
                    </a:lnTo>
                    <a:lnTo>
                      <a:pt x="9" y="124"/>
                    </a:lnTo>
                    <a:lnTo>
                      <a:pt x="5" y="110"/>
                    </a:lnTo>
                    <a:lnTo>
                      <a:pt x="5" y="110"/>
                    </a:lnTo>
                    <a:lnTo>
                      <a:pt x="5" y="107"/>
                    </a:lnTo>
                    <a:lnTo>
                      <a:pt x="4" y="102"/>
                    </a:lnTo>
                    <a:lnTo>
                      <a:pt x="4" y="100"/>
                    </a:lnTo>
                    <a:lnTo>
                      <a:pt x="4" y="98"/>
                    </a:lnTo>
                    <a:lnTo>
                      <a:pt x="2" y="90"/>
                    </a:lnTo>
                    <a:lnTo>
                      <a:pt x="0" y="81"/>
                    </a:lnTo>
                    <a:lnTo>
                      <a:pt x="0" y="80"/>
                    </a:lnTo>
                    <a:lnTo>
                      <a:pt x="0" y="75"/>
                    </a:lnTo>
                    <a:lnTo>
                      <a:pt x="0" y="75"/>
                    </a:lnTo>
                    <a:lnTo>
                      <a:pt x="0" y="75"/>
                    </a:lnTo>
                    <a:lnTo>
                      <a:pt x="5" y="71"/>
                    </a:lnTo>
                    <a:lnTo>
                      <a:pt x="7" y="69"/>
                    </a:lnTo>
                    <a:lnTo>
                      <a:pt x="10" y="68"/>
                    </a:lnTo>
                    <a:lnTo>
                      <a:pt x="10" y="68"/>
                    </a:lnTo>
                    <a:lnTo>
                      <a:pt x="10" y="68"/>
                    </a:lnTo>
                    <a:lnTo>
                      <a:pt x="12" y="68"/>
                    </a:lnTo>
                    <a:lnTo>
                      <a:pt x="12" y="66"/>
                    </a:lnTo>
                    <a:lnTo>
                      <a:pt x="16" y="64"/>
                    </a:lnTo>
                    <a:lnTo>
                      <a:pt x="19" y="61"/>
                    </a:lnTo>
                    <a:lnTo>
                      <a:pt x="22" y="58"/>
                    </a:lnTo>
                    <a:lnTo>
                      <a:pt x="24" y="56"/>
                    </a:lnTo>
                    <a:lnTo>
                      <a:pt x="24" y="56"/>
                    </a:lnTo>
                    <a:lnTo>
                      <a:pt x="26" y="51"/>
                    </a:lnTo>
                    <a:lnTo>
                      <a:pt x="26" y="51"/>
                    </a:lnTo>
                    <a:lnTo>
                      <a:pt x="26" y="49"/>
                    </a:lnTo>
                    <a:lnTo>
                      <a:pt x="27" y="47"/>
                    </a:lnTo>
                    <a:lnTo>
                      <a:pt x="29" y="47"/>
                    </a:lnTo>
                    <a:lnTo>
                      <a:pt x="29" y="49"/>
                    </a:lnTo>
                    <a:lnTo>
                      <a:pt x="29" y="49"/>
                    </a:lnTo>
                    <a:lnTo>
                      <a:pt x="29" y="49"/>
                    </a:lnTo>
                    <a:lnTo>
                      <a:pt x="29" y="51"/>
                    </a:lnTo>
                    <a:lnTo>
                      <a:pt x="29" y="51"/>
                    </a:lnTo>
                    <a:lnTo>
                      <a:pt x="29" y="51"/>
                    </a:lnTo>
                    <a:lnTo>
                      <a:pt x="31" y="51"/>
                    </a:lnTo>
                    <a:lnTo>
                      <a:pt x="36" y="46"/>
                    </a:lnTo>
                    <a:lnTo>
                      <a:pt x="39" y="42"/>
                    </a:lnTo>
                    <a:lnTo>
                      <a:pt x="39" y="42"/>
                    </a:lnTo>
                    <a:lnTo>
                      <a:pt x="41" y="41"/>
                    </a:lnTo>
                    <a:lnTo>
                      <a:pt x="43" y="39"/>
                    </a:lnTo>
                    <a:lnTo>
                      <a:pt x="43" y="39"/>
                    </a:lnTo>
                    <a:lnTo>
                      <a:pt x="44" y="37"/>
                    </a:lnTo>
                    <a:lnTo>
                      <a:pt x="48" y="36"/>
                    </a:lnTo>
                    <a:lnTo>
                      <a:pt x="49" y="34"/>
                    </a:lnTo>
                    <a:lnTo>
                      <a:pt x="51" y="36"/>
                    </a:lnTo>
                    <a:lnTo>
                      <a:pt x="51" y="36"/>
                    </a:lnTo>
                    <a:lnTo>
                      <a:pt x="51" y="42"/>
                    </a:lnTo>
                    <a:lnTo>
                      <a:pt x="51" y="44"/>
                    </a:lnTo>
                    <a:lnTo>
                      <a:pt x="51" y="44"/>
                    </a:lnTo>
                    <a:lnTo>
                      <a:pt x="53" y="46"/>
                    </a:lnTo>
                    <a:lnTo>
                      <a:pt x="53" y="46"/>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6" name="Freeform 341"/>
              <p:cNvSpPr>
                <a:spLocks noEditPoints="1"/>
              </p:cNvSpPr>
              <p:nvPr/>
            </p:nvSpPr>
            <p:spPr bwMode="auto">
              <a:xfrm>
                <a:off x="9067801" y="2011363"/>
                <a:ext cx="101600" cy="158750"/>
              </a:xfrm>
              <a:custGeom>
                <a:avLst/>
                <a:gdLst>
                  <a:gd name="T0" fmla="*/ 39 w 64"/>
                  <a:gd name="T1" fmla="*/ 97 h 100"/>
                  <a:gd name="T2" fmla="*/ 39 w 64"/>
                  <a:gd name="T3" fmla="*/ 90 h 100"/>
                  <a:gd name="T4" fmla="*/ 40 w 64"/>
                  <a:gd name="T5" fmla="*/ 95 h 100"/>
                  <a:gd name="T6" fmla="*/ 42 w 64"/>
                  <a:gd name="T7" fmla="*/ 98 h 100"/>
                  <a:gd name="T8" fmla="*/ 49 w 64"/>
                  <a:gd name="T9" fmla="*/ 58 h 100"/>
                  <a:gd name="T10" fmla="*/ 46 w 64"/>
                  <a:gd name="T11" fmla="*/ 56 h 100"/>
                  <a:gd name="T12" fmla="*/ 44 w 64"/>
                  <a:gd name="T13" fmla="*/ 49 h 100"/>
                  <a:gd name="T14" fmla="*/ 46 w 64"/>
                  <a:gd name="T15" fmla="*/ 61 h 100"/>
                  <a:gd name="T16" fmla="*/ 47 w 64"/>
                  <a:gd name="T17" fmla="*/ 39 h 100"/>
                  <a:gd name="T18" fmla="*/ 47 w 64"/>
                  <a:gd name="T19" fmla="*/ 48 h 100"/>
                  <a:gd name="T20" fmla="*/ 46 w 64"/>
                  <a:gd name="T21" fmla="*/ 42 h 100"/>
                  <a:gd name="T22" fmla="*/ 44 w 64"/>
                  <a:gd name="T23" fmla="*/ 39 h 100"/>
                  <a:gd name="T24" fmla="*/ 46 w 64"/>
                  <a:gd name="T25" fmla="*/ 42 h 100"/>
                  <a:gd name="T26" fmla="*/ 54 w 64"/>
                  <a:gd name="T27" fmla="*/ 34 h 100"/>
                  <a:gd name="T28" fmla="*/ 57 w 64"/>
                  <a:gd name="T29" fmla="*/ 36 h 100"/>
                  <a:gd name="T30" fmla="*/ 59 w 64"/>
                  <a:gd name="T31" fmla="*/ 37 h 100"/>
                  <a:gd name="T32" fmla="*/ 63 w 64"/>
                  <a:gd name="T33" fmla="*/ 54 h 100"/>
                  <a:gd name="T34" fmla="*/ 59 w 64"/>
                  <a:gd name="T35" fmla="*/ 58 h 100"/>
                  <a:gd name="T36" fmla="*/ 57 w 64"/>
                  <a:gd name="T37" fmla="*/ 53 h 100"/>
                  <a:gd name="T38" fmla="*/ 54 w 64"/>
                  <a:gd name="T39" fmla="*/ 41 h 100"/>
                  <a:gd name="T40" fmla="*/ 54 w 64"/>
                  <a:gd name="T41" fmla="*/ 51 h 100"/>
                  <a:gd name="T42" fmla="*/ 56 w 64"/>
                  <a:gd name="T43" fmla="*/ 54 h 100"/>
                  <a:gd name="T44" fmla="*/ 56 w 64"/>
                  <a:gd name="T45" fmla="*/ 58 h 100"/>
                  <a:gd name="T46" fmla="*/ 56 w 64"/>
                  <a:gd name="T47" fmla="*/ 56 h 100"/>
                  <a:gd name="T48" fmla="*/ 52 w 64"/>
                  <a:gd name="T49" fmla="*/ 58 h 100"/>
                  <a:gd name="T50" fmla="*/ 52 w 64"/>
                  <a:gd name="T51" fmla="*/ 61 h 100"/>
                  <a:gd name="T52" fmla="*/ 52 w 64"/>
                  <a:gd name="T53" fmla="*/ 61 h 100"/>
                  <a:gd name="T54" fmla="*/ 51 w 64"/>
                  <a:gd name="T55" fmla="*/ 61 h 100"/>
                  <a:gd name="T56" fmla="*/ 47 w 64"/>
                  <a:gd name="T57" fmla="*/ 61 h 100"/>
                  <a:gd name="T58" fmla="*/ 47 w 64"/>
                  <a:gd name="T59" fmla="*/ 61 h 100"/>
                  <a:gd name="T60" fmla="*/ 47 w 64"/>
                  <a:gd name="T61" fmla="*/ 61 h 100"/>
                  <a:gd name="T62" fmla="*/ 51 w 64"/>
                  <a:gd name="T63" fmla="*/ 58 h 100"/>
                  <a:gd name="T64" fmla="*/ 49 w 64"/>
                  <a:gd name="T65" fmla="*/ 51 h 100"/>
                  <a:gd name="T66" fmla="*/ 49 w 64"/>
                  <a:gd name="T67" fmla="*/ 42 h 100"/>
                  <a:gd name="T68" fmla="*/ 54 w 64"/>
                  <a:gd name="T69" fmla="*/ 34 h 100"/>
                  <a:gd name="T70" fmla="*/ 35 w 64"/>
                  <a:gd name="T71" fmla="*/ 14 h 100"/>
                  <a:gd name="T72" fmla="*/ 39 w 64"/>
                  <a:gd name="T73" fmla="*/ 20 h 100"/>
                  <a:gd name="T74" fmla="*/ 47 w 64"/>
                  <a:gd name="T75" fmla="*/ 27 h 100"/>
                  <a:gd name="T76" fmla="*/ 51 w 64"/>
                  <a:gd name="T77" fmla="*/ 39 h 100"/>
                  <a:gd name="T78" fmla="*/ 47 w 64"/>
                  <a:gd name="T79" fmla="*/ 37 h 100"/>
                  <a:gd name="T80" fmla="*/ 46 w 64"/>
                  <a:gd name="T81" fmla="*/ 36 h 100"/>
                  <a:gd name="T82" fmla="*/ 40 w 64"/>
                  <a:gd name="T83" fmla="*/ 32 h 100"/>
                  <a:gd name="T84" fmla="*/ 40 w 64"/>
                  <a:gd name="T85" fmla="*/ 39 h 100"/>
                  <a:gd name="T86" fmla="*/ 37 w 64"/>
                  <a:gd name="T87" fmla="*/ 37 h 100"/>
                  <a:gd name="T88" fmla="*/ 35 w 64"/>
                  <a:gd name="T89" fmla="*/ 41 h 100"/>
                  <a:gd name="T90" fmla="*/ 39 w 64"/>
                  <a:gd name="T91" fmla="*/ 49 h 100"/>
                  <a:gd name="T92" fmla="*/ 42 w 64"/>
                  <a:gd name="T93" fmla="*/ 58 h 100"/>
                  <a:gd name="T94" fmla="*/ 42 w 64"/>
                  <a:gd name="T95" fmla="*/ 61 h 100"/>
                  <a:gd name="T96" fmla="*/ 42 w 64"/>
                  <a:gd name="T97" fmla="*/ 64 h 100"/>
                  <a:gd name="T98" fmla="*/ 42 w 64"/>
                  <a:gd name="T99" fmla="*/ 73 h 100"/>
                  <a:gd name="T100" fmla="*/ 27 w 64"/>
                  <a:gd name="T101" fmla="*/ 81 h 100"/>
                  <a:gd name="T102" fmla="*/ 17 w 64"/>
                  <a:gd name="T103" fmla="*/ 88 h 100"/>
                  <a:gd name="T104" fmla="*/ 17 w 64"/>
                  <a:gd name="T105" fmla="*/ 83 h 100"/>
                  <a:gd name="T106" fmla="*/ 15 w 64"/>
                  <a:gd name="T107" fmla="*/ 76 h 100"/>
                  <a:gd name="T108" fmla="*/ 12 w 64"/>
                  <a:gd name="T109" fmla="*/ 49 h 100"/>
                  <a:gd name="T110" fmla="*/ 5 w 64"/>
                  <a:gd name="T111" fmla="*/ 27 h 100"/>
                  <a:gd name="T112" fmla="*/ 17 w 64"/>
                  <a:gd name="T113" fmla="*/ 5 h 100"/>
                  <a:gd name="T114" fmla="*/ 25 w 64"/>
                  <a:gd name="T115" fmla="*/ 2 h 100"/>
                  <a:gd name="T116" fmla="*/ 32 w 64"/>
                  <a:gd name="T11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 h="100">
                    <a:moveTo>
                      <a:pt x="42" y="98"/>
                    </a:moveTo>
                    <a:lnTo>
                      <a:pt x="40" y="100"/>
                    </a:lnTo>
                    <a:lnTo>
                      <a:pt x="39" y="100"/>
                    </a:lnTo>
                    <a:lnTo>
                      <a:pt x="39" y="100"/>
                    </a:lnTo>
                    <a:lnTo>
                      <a:pt x="39" y="98"/>
                    </a:lnTo>
                    <a:lnTo>
                      <a:pt x="39" y="97"/>
                    </a:lnTo>
                    <a:lnTo>
                      <a:pt x="39" y="95"/>
                    </a:lnTo>
                    <a:lnTo>
                      <a:pt x="39" y="95"/>
                    </a:lnTo>
                    <a:lnTo>
                      <a:pt x="39" y="93"/>
                    </a:lnTo>
                    <a:lnTo>
                      <a:pt x="39" y="92"/>
                    </a:lnTo>
                    <a:lnTo>
                      <a:pt x="39" y="92"/>
                    </a:lnTo>
                    <a:lnTo>
                      <a:pt x="39" y="90"/>
                    </a:lnTo>
                    <a:lnTo>
                      <a:pt x="40" y="92"/>
                    </a:lnTo>
                    <a:lnTo>
                      <a:pt x="40" y="92"/>
                    </a:lnTo>
                    <a:lnTo>
                      <a:pt x="40" y="92"/>
                    </a:lnTo>
                    <a:lnTo>
                      <a:pt x="40" y="93"/>
                    </a:lnTo>
                    <a:lnTo>
                      <a:pt x="40" y="95"/>
                    </a:lnTo>
                    <a:lnTo>
                      <a:pt x="40" y="95"/>
                    </a:lnTo>
                    <a:lnTo>
                      <a:pt x="42" y="97"/>
                    </a:lnTo>
                    <a:lnTo>
                      <a:pt x="42" y="97"/>
                    </a:lnTo>
                    <a:lnTo>
                      <a:pt x="42" y="97"/>
                    </a:lnTo>
                    <a:lnTo>
                      <a:pt x="44" y="97"/>
                    </a:lnTo>
                    <a:lnTo>
                      <a:pt x="44" y="98"/>
                    </a:lnTo>
                    <a:lnTo>
                      <a:pt x="42" y="98"/>
                    </a:lnTo>
                    <a:close/>
                    <a:moveTo>
                      <a:pt x="49" y="58"/>
                    </a:moveTo>
                    <a:lnTo>
                      <a:pt x="49" y="58"/>
                    </a:lnTo>
                    <a:lnTo>
                      <a:pt x="47" y="58"/>
                    </a:lnTo>
                    <a:lnTo>
                      <a:pt x="47" y="56"/>
                    </a:lnTo>
                    <a:lnTo>
                      <a:pt x="49" y="58"/>
                    </a:lnTo>
                    <a:lnTo>
                      <a:pt x="49" y="58"/>
                    </a:lnTo>
                    <a:close/>
                    <a:moveTo>
                      <a:pt x="46" y="63"/>
                    </a:moveTo>
                    <a:lnTo>
                      <a:pt x="46" y="63"/>
                    </a:lnTo>
                    <a:lnTo>
                      <a:pt x="46" y="63"/>
                    </a:lnTo>
                    <a:lnTo>
                      <a:pt x="44" y="58"/>
                    </a:lnTo>
                    <a:lnTo>
                      <a:pt x="46" y="58"/>
                    </a:lnTo>
                    <a:lnTo>
                      <a:pt x="46" y="56"/>
                    </a:lnTo>
                    <a:lnTo>
                      <a:pt x="44" y="56"/>
                    </a:lnTo>
                    <a:lnTo>
                      <a:pt x="44" y="54"/>
                    </a:lnTo>
                    <a:lnTo>
                      <a:pt x="44" y="51"/>
                    </a:lnTo>
                    <a:lnTo>
                      <a:pt x="44" y="49"/>
                    </a:lnTo>
                    <a:lnTo>
                      <a:pt x="44" y="49"/>
                    </a:lnTo>
                    <a:lnTo>
                      <a:pt x="44" y="49"/>
                    </a:lnTo>
                    <a:lnTo>
                      <a:pt x="44" y="49"/>
                    </a:lnTo>
                    <a:lnTo>
                      <a:pt x="46" y="51"/>
                    </a:lnTo>
                    <a:lnTo>
                      <a:pt x="46" y="56"/>
                    </a:lnTo>
                    <a:lnTo>
                      <a:pt x="47" y="59"/>
                    </a:lnTo>
                    <a:lnTo>
                      <a:pt x="46" y="59"/>
                    </a:lnTo>
                    <a:lnTo>
                      <a:pt x="46" y="61"/>
                    </a:lnTo>
                    <a:lnTo>
                      <a:pt x="46" y="61"/>
                    </a:lnTo>
                    <a:lnTo>
                      <a:pt x="46" y="63"/>
                    </a:lnTo>
                    <a:close/>
                    <a:moveTo>
                      <a:pt x="49" y="41"/>
                    </a:moveTo>
                    <a:lnTo>
                      <a:pt x="49" y="41"/>
                    </a:lnTo>
                    <a:lnTo>
                      <a:pt x="47" y="41"/>
                    </a:lnTo>
                    <a:lnTo>
                      <a:pt x="47" y="39"/>
                    </a:lnTo>
                    <a:lnTo>
                      <a:pt x="47" y="39"/>
                    </a:lnTo>
                    <a:lnTo>
                      <a:pt x="49" y="39"/>
                    </a:lnTo>
                    <a:lnTo>
                      <a:pt x="49" y="41"/>
                    </a:lnTo>
                    <a:close/>
                    <a:moveTo>
                      <a:pt x="47" y="48"/>
                    </a:moveTo>
                    <a:lnTo>
                      <a:pt x="47" y="48"/>
                    </a:lnTo>
                    <a:lnTo>
                      <a:pt x="47" y="48"/>
                    </a:lnTo>
                    <a:lnTo>
                      <a:pt x="46" y="48"/>
                    </a:lnTo>
                    <a:lnTo>
                      <a:pt x="46" y="46"/>
                    </a:lnTo>
                    <a:lnTo>
                      <a:pt x="46" y="44"/>
                    </a:lnTo>
                    <a:lnTo>
                      <a:pt x="46" y="44"/>
                    </a:lnTo>
                    <a:lnTo>
                      <a:pt x="46" y="44"/>
                    </a:lnTo>
                    <a:lnTo>
                      <a:pt x="46" y="42"/>
                    </a:lnTo>
                    <a:lnTo>
                      <a:pt x="46" y="42"/>
                    </a:lnTo>
                    <a:lnTo>
                      <a:pt x="44" y="42"/>
                    </a:lnTo>
                    <a:lnTo>
                      <a:pt x="42" y="41"/>
                    </a:lnTo>
                    <a:lnTo>
                      <a:pt x="42" y="39"/>
                    </a:lnTo>
                    <a:lnTo>
                      <a:pt x="42" y="39"/>
                    </a:lnTo>
                    <a:lnTo>
                      <a:pt x="44" y="39"/>
                    </a:lnTo>
                    <a:lnTo>
                      <a:pt x="44" y="41"/>
                    </a:lnTo>
                    <a:lnTo>
                      <a:pt x="44" y="41"/>
                    </a:lnTo>
                    <a:lnTo>
                      <a:pt x="44" y="41"/>
                    </a:lnTo>
                    <a:lnTo>
                      <a:pt x="44" y="41"/>
                    </a:lnTo>
                    <a:lnTo>
                      <a:pt x="46" y="42"/>
                    </a:lnTo>
                    <a:lnTo>
                      <a:pt x="46" y="42"/>
                    </a:lnTo>
                    <a:lnTo>
                      <a:pt x="47" y="42"/>
                    </a:lnTo>
                    <a:lnTo>
                      <a:pt x="47" y="44"/>
                    </a:lnTo>
                    <a:lnTo>
                      <a:pt x="47" y="46"/>
                    </a:lnTo>
                    <a:lnTo>
                      <a:pt x="47" y="48"/>
                    </a:lnTo>
                    <a:close/>
                    <a:moveTo>
                      <a:pt x="54" y="34"/>
                    </a:moveTo>
                    <a:lnTo>
                      <a:pt x="54" y="34"/>
                    </a:lnTo>
                    <a:lnTo>
                      <a:pt x="54" y="34"/>
                    </a:lnTo>
                    <a:lnTo>
                      <a:pt x="54" y="34"/>
                    </a:lnTo>
                    <a:lnTo>
                      <a:pt x="56" y="34"/>
                    </a:lnTo>
                    <a:lnTo>
                      <a:pt x="56" y="36"/>
                    </a:lnTo>
                    <a:lnTo>
                      <a:pt x="56" y="36"/>
                    </a:lnTo>
                    <a:lnTo>
                      <a:pt x="57" y="36"/>
                    </a:lnTo>
                    <a:lnTo>
                      <a:pt x="57" y="36"/>
                    </a:lnTo>
                    <a:lnTo>
                      <a:pt x="59" y="36"/>
                    </a:lnTo>
                    <a:lnTo>
                      <a:pt x="59" y="36"/>
                    </a:lnTo>
                    <a:lnTo>
                      <a:pt x="59" y="37"/>
                    </a:lnTo>
                    <a:lnTo>
                      <a:pt x="59" y="37"/>
                    </a:lnTo>
                    <a:lnTo>
                      <a:pt x="59" y="37"/>
                    </a:lnTo>
                    <a:lnTo>
                      <a:pt x="59" y="37"/>
                    </a:lnTo>
                    <a:lnTo>
                      <a:pt x="59" y="39"/>
                    </a:lnTo>
                    <a:lnTo>
                      <a:pt x="64" y="53"/>
                    </a:lnTo>
                    <a:lnTo>
                      <a:pt x="63" y="53"/>
                    </a:lnTo>
                    <a:lnTo>
                      <a:pt x="63" y="54"/>
                    </a:lnTo>
                    <a:lnTo>
                      <a:pt x="63" y="54"/>
                    </a:lnTo>
                    <a:lnTo>
                      <a:pt x="61" y="56"/>
                    </a:lnTo>
                    <a:lnTo>
                      <a:pt x="61" y="58"/>
                    </a:lnTo>
                    <a:lnTo>
                      <a:pt x="61" y="58"/>
                    </a:lnTo>
                    <a:lnTo>
                      <a:pt x="59" y="58"/>
                    </a:lnTo>
                    <a:lnTo>
                      <a:pt x="59" y="58"/>
                    </a:lnTo>
                    <a:lnTo>
                      <a:pt x="59" y="58"/>
                    </a:lnTo>
                    <a:lnTo>
                      <a:pt x="59" y="56"/>
                    </a:lnTo>
                    <a:lnTo>
                      <a:pt x="59" y="56"/>
                    </a:lnTo>
                    <a:lnTo>
                      <a:pt x="59" y="54"/>
                    </a:lnTo>
                    <a:lnTo>
                      <a:pt x="59" y="54"/>
                    </a:lnTo>
                    <a:lnTo>
                      <a:pt x="57" y="54"/>
                    </a:lnTo>
                    <a:lnTo>
                      <a:pt x="57" y="53"/>
                    </a:lnTo>
                    <a:lnTo>
                      <a:pt x="56" y="49"/>
                    </a:lnTo>
                    <a:lnTo>
                      <a:pt x="56" y="46"/>
                    </a:lnTo>
                    <a:lnTo>
                      <a:pt x="54" y="42"/>
                    </a:lnTo>
                    <a:lnTo>
                      <a:pt x="54" y="42"/>
                    </a:lnTo>
                    <a:lnTo>
                      <a:pt x="54" y="41"/>
                    </a:lnTo>
                    <a:lnTo>
                      <a:pt x="54" y="41"/>
                    </a:lnTo>
                    <a:lnTo>
                      <a:pt x="54" y="41"/>
                    </a:lnTo>
                    <a:lnTo>
                      <a:pt x="52" y="42"/>
                    </a:lnTo>
                    <a:lnTo>
                      <a:pt x="52" y="46"/>
                    </a:lnTo>
                    <a:lnTo>
                      <a:pt x="54" y="46"/>
                    </a:lnTo>
                    <a:lnTo>
                      <a:pt x="54" y="51"/>
                    </a:lnTo>
                    <a:lnTo>
                      <a:pt x="54" y="51"/>
                    </a:lnTo>
                    <a:lnTo>
                      <a:pt x="56" y="51"/>
                    </a:lnTo>
                    <a:lnTo>
                      <a:pt x="56" y="53"/>
                    </a:lnTo>
                    <a:lnTo>
                      <a:pt x="56" y="53"/>
                    </a:lnTo>
                    <a:lnTo>
                      <a:pt x="56" y="53"/>
                    </a:lnTo>
                    <a:lnTo>
                      <a:pt x="56" y="53"/>
                    </a:lnTo>
                    <a:lnTo>
                      <a:pt x="56" y="54"/>
                    </a:lnTo>
                    <a:lnTo>
                      <a:pt x="56" y="56"/>
                    </a:lnTo>
                    <a:lnTo>
                      <a:pt x="56" y="56"/>
                    </a:lnTo>
                    <a:lnTo>
                      <a:pt x="56" y="56"/>
                    </a:lnTo>
                    <a:lnTo>
                      <a:pt x="56" y="56"/>
                    </a:lnTo>
                    <a:lnTo>
                      <a:pt x="56" y="56"/>
                    </a:lnTo>
                    <a:lnTo>
                      <a:pt x="56" y="58"/>
                    </a:lnTo>
                    <a:lnTo>
                      <a:pt x="56" y="58"/>
                    </a:lnTo>
                    <a:lnTo>
                      <a:pt x="56" y="58"/>
                    </a:lnTo>
                    <a:lnTo>
                      <a:pt x="56" y="58"/>
                    </a:lnTo>
                    <a:lnTo>
                      <a:pt x="56" y="58"/>
                    </a:lnTo>
                    <a:lnTo>
                      <a:pt x="56" y="58"/>
                    </a:lnTo>
                    <a:lnTo>
                      <a:pt x="56" y="56"/>
                    </a:lnTo>
                    <a:lnTo>
                      <a:pt x="54" y="56"/>
                    </a:lnTo>
                    <a:lnTo>
                      <a:pt x="54" y="56"/>
                    </a:lnTo>
                    <a:lnTo>
                      <a:pt x="54" y="56"/>
                    </a:lnTo>
                    <a:lnTo>
                      <a:pt x="52" y="56"/>
                    </a:lnTo>
                    <a:lnTo>
                      <a:pt x="52" y="56"/>
                    </a:lnTo>
                    <a:lnTo>
                      <a:pt x="52" y="58"/>
                    </a:lnTo>
                    <a:lnTo>
                      <a:pt x="52" y="58"/>
                    </a:lnTo>
                    <a:lnTo>
                      <a:pt x="52" y="59"/>
                    </a:lnTo>
                    <a:lnTo>
                      <a:pt x="52" y="59"/>
                    </a:lnTo>
                    <a:lnTo>
                      <a:pt x="52" y="59"/>
                    </a:lnTo>
                    <a:lnTo>
                      <a:pt x="52" y="61"/>
                    </a:lnTo>
                    <a:lnTo>
                      <a:pt x="52" y="61"/>
                    </a:lnTo>
                    <a:lnTo>
                      <a:pt x="52" y="61"/>
                    </a:lnTo>
                    <a:lnTo>
                      <a:pt x="52" y="61"/>
                    </a:lnTo>
                    <a:lnTo>
                      <a:pt x="52" y="61"/>
                    </a:lnTo>
                    <a:lnTo>
                      <a:pt x="52" y="61"/>
                    </a:lnTo>
                    <a:lnTo>
                      <a:pt x="52" y="61"/>
                    </a:lnTo>
                    <a:lnTo>
                      <a:pt x="52" y="61"/>
                    </a:lnTo>
                    <a:lnTo>
                      <a:pt x="52" y="61"/>
                    </a:lnTo>
                    <a:lnTo>
                      <a:pt x="52" y="61"/>
                    </a:lnTo>
                    <a:lnTo>
                      <a:pt x="52" y="61"/>
                    </a:lnTo>
                    <a:lnTo>
                      <a:pt x="52" y="61"/>
                    </a:lnTo>
                    <a:lnTo>
                      <a:pt x="51" y="61"/>
                    </a:lnTo>
                    <a:lnTo>
                      <a:pt x="51" y="61"/>
                    </a:lnTo>
                    <a:lnTo>
                      <a:pt x="49" y="63"/>
                    </a:lnTo>
                    <a:lnTo>
                      <a:pt x="49" y="63"/>
                    </a:lnTo>
                    <a:lnTo>
                      <a:pt x="49" y="63"/>
                    </a:lnTo>
                    <a:lnTo>
                      <a:pt x="49" y="63"/>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7" y="61"/>
                    </a:lnTo>
                    <a:lnTo>
                      <a:pt x="49" y="59"/>
                    </a:lnTo>
                    <a:lnTo>
                      <a:pt x="49" y="59"/>
                    </a:lnTo>
                    <a:lnTo>
                      <a:pt x="51" y="59"/>
                    </a:lnTo>
                    <a:lnTo>
                      <a:pt x="51" y="58"/>
                    </a:lnTo>
                    <a:lnTo>
                      <a:pt x="49" y="56"/>
                    </a:lnTo>
                    <a:lnTo>
                      <a:pt x="49" y="56"/>
                    </a:lnTo>
                    <a:lnTo>
                      <a:pt x="49" y="56"/>
                    </a:lnTo>
                    <a:lnTo>
                      <a:pt x="49" y="54"/>
                    </a:lnTo>
                    <a:lnTo>
                      <a:pt x="49" y="53"/>
                    </a:lnTo>
                    <a:lnTo>
                      <a:pt x="49" y="51"/>
                    </a:lnTo>
                    <a:lnTo>
                      <a:pt x="49" y="49"/>
                    </a:lnTo>
                    <a:lnTo>
                      <a:pt x="49" y="48"/>
                    </a:lnTo>
                    <a:lnTo>
                      <a:pt x="49" y="48"/>
                    </a:lnTo>
                    <a:lnTo>
                      <a:pt x="51" y="48"/>
                    </a:lnTo>
                    <a:lnTo>
                      <a:pt x="51" y="44"/>
                    </a:lnTo>
                    <a:lnTo>
                      <a:pt x="49" y="42"/>
                    </a:lnTo>
                    <a:lnTo>
                      <a:pt x="49" y="42"/>
                    </a:lnTo>
                    <a:lnTo>
                      <a:pt x="49" y="42"/>
                    </a:lnTo>
                    <a:lnTo>
                      <a:pt x="51" y="39"/>
                    </a:lnTo>
                    <a:lnTo>
                      <a:pt x="54" y="39"/>
                    </a:lnTo>
                    <a:lnTo>
                      <a:pt x="54" y="34"/>
                    </a:lnTo>
                    <a:lnTo>
                      <a:pt x="54" y="34"/>
                    </a:lnTo>
                    <a:close/>
                    <a:moveTo>
                      <a:pt x="32" y="12"/>
                    </a:moveTo>
                    <a:lnTo>
                      <a:pt x="34" y="14"/>
                    </a:lnTo>
                    <a:lnTo>
                      <a:pt x="34" y="14"/>
                    </a:lnTo>
                    <a:lnTo>
                      <a:pt x="34" y="14"/>
                    </a:lnTo>
                    <a:lnTo>
                      <a:pt x="35" y="14"/>
                    </a:lnTo>
                    <a:lnTo>
                      <a:pt x="35" y="14"/>
                    </a:lnTo>
                    <a:lnTo>
                      <a:pt x="35" y="14"/>
                    </a:lnTo>
                    <a:lnTo>
                      <a:pt x="35" y="14"/>
                    </a:lnTo>
                    <a:lnTo>
                      <a:pt x="35" y="14"/>
                    </a:lnTo>
                    <a:lnTo>
                      <a:pt x="37" y="14"/>
                    </a:lnTo>
                    <a:lnTo>
                      <a:pt x="37" y="14"/>
                    </a:lnTo>
                    <a:lnTo>
                      <a:pt x="39" y="20"/>
                    </a:lnTo>
                    <a:lnTo>
                      <a:pt x="39" y="20"/>
                    </a:lnTo>
                    <a:lnTo>
                      <a:pt x="39" y="24"/>
                    </a:lnTo>
                    <a:lnTo>
                      <a:pt x="40" y="26"/>
                    </a:lnTo>
                    <a:lnTo>
                      <a:pt x="42" y="26"/>
                    </a:lnTo>
                    <a:lnTo>
                      <a:pt x="42" y="26"/>
                    </a:lnTo>
                    <a:lnTo>
                      <a:pt x="47" y="27"/>
                    </a:lnTo>
                    <a:lnTo>
                      <a:pt x="51" y="31"/>
                    </a:lnTo>
                    <a:lnTo>
                      <a:pt x="51" y="32"/>
                    </a:lnTo>
                    <a:lnTo>
                      <a:pt x="49" y="32"/>
                    </a:lnTo>
                    <a:lnTo>
                      <a:pt x="51" y="34"/>
                    </a:lnTo>
                    <a:lnTo>
                      <a:pt x="51" y="36"/>
                    </a:lnTo>
                    <a:lnTo>
                      <a:pt x="51" y="39"/>
                    </a:lnTo>
                    <a:lnTo>
                      <a:pt x="49" y="39"/>
                    </a:lnTo>
                    <a:lnTo>
                      <a:pt x="49" y="39"/>
                    </a:lnTo>
                    <a:lnTo>
                      <a:pt x="49" y="39"/>
                    </a:lnTo>
                    <a:lnTo>
                      <a:pt x="47" y="37"/>
                    </a:lnTo>
                    <a:lnTo>
                      <a:pt x="47" y="37"/>
                    </a:lnTo>
                    <a:lnTo>
                      <a:pt x="47" y="37"/>
                    </a:lnTo>
                    <a:lnTo>
                      <a:pt x="47" y="39"/>
                    </a:lnTo>
                    <a:lnTo>
                      <a:pt x="47" y="39"/>
                    </a:lnTo>
                    <a:lnTo>
                      <a:pt x="46" y="39"/>
                    </a:lnTo>
                    <a:lnTo>
                      <a:pt x="46" y="37"/>
                    </a:lnTo>
                    <a:lnTo>
                      <a:pt x="46" y="36"/>
                    </a:lnTo>
                    <a:lnTo>
                      <a:pt x="46" y="36"/>
                    </a:lnTo>
                    <a:lnTo>
                      <a:pt x="46" y="36"/>
                    </a:lnTo>
                    <a:lnTo>
                      <a:pt x="46" y="34"/>
                    </a:lnTo>
                    <a:lnTo>
                      <a:pt x="44" y="32"/>
                    </a:lnTo>
                    <a:lnTo>
                      <a:pt x="44" y="32"/>
                    </a:lnTo>
                    <a:lnTo>
                      <a:pt x="40" y="32"/>
                    </a:lnTo>
                    <a:lnTo>
                      <a:pt x="40" y="32"/>
                    </a:lnTo>
                    <a:lnTo>
                      <a:pt x="40" y="32"/>
                    </a:lnTo>
                    <a:lnTo>
                      <a:pt x="40" y="32"/>
                    </a:lnTo>
                    <a:lnTo>
                      <a:pt x="40" y="34"/>
                    </a:lnTo>
                    <a:lnTo>
                      <a:pt x="40" y="36"/>
                    </a:lnTo>
                    <a:lnTo>
                      <a:pt x="40" y="39"/>
                    </a:lnTo>
                    <a:lnTo>
                      <a:pt x="40" y="39"/>
                    </a:lnTo>
                    <a:lnTo>
                      <a:pt x="40" y="39"/>
                    </a:lnTo>
                    <a:lnTo>
                      <a:pt x="39" y="39"/>
                    </a:lnTo>
                    <a:lnTo>
                      <a:pt x="39" y="37"/>
                    </a:lnTo>
                    <a:lnTo>
                      <a:pt x="39" y="37"/>
                    </a:lnTo>
                    <a:lnTo>
                      <a:pt x="39" y="37"/>
                    </a:lnTo>
                    <a:lnTo>
                      <a:pt x="37" y="37"/>
                    </a:lnTo>
                    <a:lnTo>
                      <a:pt x="35" y="37"/>
                    </a:lnTo>
                    <a:lnTo>
                      <a:pt x="35" y="37"/>
                    </a:lnTo>
                    <a:lnTo>
                      <a:pt x="35" y="37"/>
                    </a:lnTo>
                    <a:lnTo>
                      <a:pt x="35" y="37"/>
                    </a:lnTo>
                    <a:lnTo>
                      <a:pt x="35" y="39"/>
                    </a:lnTo>
                    <a:lnTo>
                      <a:pt x="35" y="41"/>
                    </a:lnTo>
                    <a:lnTo>
                      <a:pt x="37" y="41"/>
                    </a:lnTo>
                    <a:lnTo>
                      <a:pt x="37" y="39"/>
                    </a:lnTo>
                    <a:lnTo>
                      <a:pt x="39" y="41"/>
                    </a:lnTo>
                    <a:lnTo>
                      <a:pt x="39" y="41"/>
                    </a:lnTo>
                    <a:lnTo>
                      <a:pt x="40" y="48"/>
                    </a:lnTo>
                    <a:lnTo>
                      <a:pt x="39" y="49"/>
                    </a:lnTo>
                    <a:lnTo>
                      <a:pt x="39" y="51"/>
                    </a:lnTo>
                    <a:lnTo>
                      <a:pt x="40" y="54"/>
                    </a:lnTo>
                    <a:lnTo>
                      <a:pt x="42" y="54"/>
                    </a:lnTo>
                    <a:lnTo>
                      <a:pt x="42" y="56"/>
                    </a:lnTo>
                    <a:lnTo>
                      <a:pt x="42" y="56"/>
                    </a:lnTo>
                    <a:lnTo>
                      <a:pt x="42" y="58"/>
                    </a:lnTo>
                    <a:lnTo>
                      <a:pt x="42" y="59"/>
                    </a:lnTo>
                    <a:lnTo>
                      <a:pt x="42" y="59"/>
                    </a:lnTo>
                    <a:lnTo>
                      <a:pt x="44" y="61"/>
                    </a:lnTo>
                    <a:lnTo>
                      <a:pt x="44" y="61"/>
                    </a:lnTo>
                    <a:lnTo>
                      <a:pt x="44" y="61"/>
                    </a:lnTo>
                    <a:lnTo>
                      <a:pt x="42" y="61"/>
                    </a:lnTo>
                    <a:lnTo>
                      <a:pt x="42" y="61"/>
                    </a:lnTo>
                    <a:lnTo>
                      <a:pt x="42" y="63"/>
                    </a:lnTo>
                    <a:lnTo>
                      <a:pt x="42" y="63"/>
                    </a:lnTo>
                    <a:lnTo>
                      <a:pt x="42" y="63"/>
                    </a:lnTo>
                    <a:lnTo>
                      <a:pt x="42" y="64"/>
                    </a:lnTo>
                    <a:lnTo>
                      <a:pt x="42" y="64"/>
                    </a:lnTo>
                    <a:lnTo>
                      <a:pt x="42" y="64"/>
                    </a:lnTo>
                    <a:lnTo>
                      <a:pt x="42" y="66"/>
                    </a:lnTo>
                    <a:lnTo>
                      <a:pt x="42" y="66"/>
                    </a:lnTo>
                    <a:lnTo>
                      <a:pt x="42" y="70"/>
                    </a:lnTo>
                    <a:lnTo>
                      <a:pt x="42" y="71"/>
                    </a:lnTo>
                    <a:lnTo>
                      <a:pt x="42" y="73"/>
                    </a:lnTo>
                    <a:lnTo>
                      <a:pt x="39" y="73"/>
                    </a:lnTo>
                    <a:lnTo>
                      <a:pt x="39" y="73"/>
                    </a:lnTo>
                    <a:lnTo>
                      <a:pt x="35" y="75"/>
                    </a:lnTo>
                    <a:lnTo>
                      <a:pt x="32" y="78"/>
                    </a:lnTo>
                    <a:lnTo>
                      <a:pt x="27" y="80"/>
                    </a:lnTo>
                    <a:lnTo>
                      <a:pt x="27" y="81"/>
                    </a:lnTo>
                    <a:lnTo>
                      <a:pt x="25" y="83"/>
                    </a:lnTo>
                    <a:lnTo>
                      <a:pt x="25" y="83"/>
                    </a:lnTo>
                    <a:lnTo>
                      <a:pt x="22" y="83"/>
                    </a:lnTo>
                    <a:lnTo>
                      <a:pt x="20" y="85"/>
                    </a:lnTo>
                    <a:lnTo>
                      <a:pt x="17" y="87"/>
                    </a:lnTo>
                    <a:lnTo>
                      <a:pt x="17" y="88"/>
                    </a:lnTo>
                    <a:lnTo>
                      <a:pt x="15" y="87"/>
                    </a:lnTo>
                    <a:lnTo>
                      <a:pt x="15" y="87"/>
                    </a:lnTo>
                    <a:lnTo>
                      <a:pt x="15" y="87"/>
                    </a:lnTo>
                    <a:lnTo>
                      <a:pt x="17" y="85"/>
                    </a:lnTo>
                    <a:lnTo>
                      <a:pt x="17" y="83"/>
                    </a:lnTo>
                    <a:lnTo>
                      <a:pt x="17" y="83"/>
                    </a:lnTo>
                    <a:lnTo>
                      <a:pt x="17" y="80"/>
                    </a:lnTo>
                    <a:lnTo>
                      <a:pt x="15" y="78"/>
                    </a:lnTo>
                    <a:lnTo>
                      <a:pt x="15" y="78"/>
                    </a:lnTo>
                    <a:lnTo>
                      <a:pt x="15" y="76"/>
                    </a:lnTo>
                    <a:lnTo>
                      <a:pt x="13" y="76"/>
                    </a:lnTo>
                    <a:lnTo>
                      <a:pt x="15" y="76"/>
                    </a:lnTo>
                    <a:lnTo>
                      <a:pt x="15" y="75"/>
                    </a:lnTo>
                    <a:lnTo>
                      <a:pt x="17" y="75"/>
                    </a:lnTo>
                    <a:lnTo>
                      <a:pt x="17" y="75"/>
                    </a:lnTo>
                    <a:lnTo>
                      <a:pt x="13" y="54"/>
                    </a:lnTo>
                    <a:lnTo>
                      <a:pt x="13" y="54"/>
                    </a:lnTo>
                    <a:lnTo>
                      <a:pt x="12" y="49"/>
                    </a:lnTo>
                    <a:lnTo>
                      <a:pt x="8" y="41"/>
                    </a:lnTo>
                    <a:lnTo>
                      <a:pt x="8" y="41"/>
                    </a:lnTo>
                    <a:lnTo>
                      <a:pt x="7" y="32"/>
                    </a:lnTo>
                    <a:lnTo>
                      <a:pt x="7" y="32"/>
                    </a:lnTo>
                    <a:lnTo>
                      <a:pt x="5" y="29"/>
                    </a:lnTo>
                    <a:lnTo>
                      <a:pt x="5" y="27"/>
                    </a:lnTo>
                    <a:lnTo>
                      <a:pt x="3" y="20"/>
                    </a:lnTo>
                    <a:lnTo>
                      <a:pt x="3" y="19"/>
                    </a:lnTo>
                    <a:lnTo>
                      <a:pt x="0" y="10"/>
                    </a:lnTo>
                    <a:lnTo>
                      <a:pt x="15" y="5"/>
                    </a:lnTo>
                    <a:lnTo>
                      <a:pt x="17" y="5"/>
                    </a:lnTo>
                    <a:lnTo>
                      <a:pt x="17" y="5"/>
                    </a:lnTo>
                    <a:lnTo>
                      <a:pt x="20" y="4"/>
                    </a:lnTo>
                    <a:lnTo>
                      <a:pt x="20" y="4"/>
                    </a:lnTo>
                    <a:lnTo>
                      <a:pt x="22" y="4"/>
                    </a:lnTo>
                    <a:lnTo>
                      <a:pt x="22" y="4"/>
                    </a:lnTo>
                    <a:lnTo>
                      <a:pt x="22" y="4"/>
                    </a:lnTo>
                    <a:lnTo>
                      <a:pt x="25" y="2"/>
                    </a:lnTo>
                    <a:lnTo>
                      <a:pt x="30" y="0"/>
                    </a:lnTo>
                    <a:lnTo>
                      <a:pt x="30" y="5"/>
                    </a:lnTo>
                    <a:lnTo>
                      <a:pt x="32" y="7"/>
                    </a:lnTo>
                    <a:lnTo>
                      <a:pt x="32" y="7"/>
                    </a:lnTo>
                    <a:lnTo>
                      <a:pt x="32" y="12"/>
                    </a:lnTo>
                    <a:lnTo>
                      <a:pt x="32" y="12"/>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Freeform 342"/>
              <p:cNvSpPr>
                <a:spLocks/>
              </p:cNvSpPr>
              <p:nvPr/>
            </p:nvSpPr>
            <p:spPr bwMode="auto">
              <a:xfrm>
                <a:off x="7902576" y="3460750"/>
                <a:ext cx="654050" cy="541338"/>
              </a:xfrm>
              <a:custGeom>
                <a:avLst/>
                <a:gdLst>
                  <a:gd name="T0" fmla="*/ 87 w 412"/>
                  <a:gd name="T1" fmla="*/ 9 h 341"/>
                  <a:gd name="T2" fmla="*/ 122 w 412"/>
                  <a:gd name="T3" fmla="*/ 5 h 341"/>
                  <a:gd name="T4" fmla="*/ 160 w 412"/>
                  <a:gd name="T5" fmla="*/ 2 h 341"/>
                  <a:gd name="T6" fmla="*/ 183 w 412"/>
                  <a:gd name="T7" fmla="*/ 4 h 341"/>
                  <a:gd name="T8" fmla="*/ 185 w 412"/>
                  <a:gd name="T9" fmla="*/ 12 h 341"/>
                  <a:gd name="T10" fmla="*/ 205 w 412"/>
                  <a:gd name="T11" fmla="*/ 17 h 341"/>
                  <a:gd name="T12" fmla="*/ 222 w 412"/>
                  <a:gd name="T13" fmla="*/ 31 h 341"/>
                  <a:gd name="T14" fmla="*/ 238 w 412"/>
                  <a:gd name="T15" fmla="*/ 29 h 341"/>
                  <a:gd name="T16" fmla="*/ 248 w 412"/>
                  <a:gd name="T17" fmla="*/ 27 h 341"/>
                  <a:gd name="T18" fmla="*/ 280 w 412"/>
                  <a:gd name="T19" fmla="*/ 22 h 341"/>
                  <a:gd name="T20" fmla="*/ 298 w 412"/>
                  <a:gd name="T21" fmla="*/ 19 h 341"/>
                  <a:gd name="T22" fmla="*/ 319 w 412"/>
                  <a:gd name="T23" fmla="*/ 34 h 341"/>
                  <a:gd name="T24" fmla="*/ 322 w 412"/>
                  <a:gd name="T25" fmla="*/ 36 h 341"/>
                  <a:gd name="T26" fmla="*/ 348 w 412"/>
                  <a:gd name="T27" fmla="*/ 58 h 341"/>
                  <a:gd name="T28" fmla="*/ 412 w 412"/>
                  <a:gd name="T29" fmla="*/ 107 h 341"/>
                  <a:gd name="T30" fmla="*/ 388 w 412"/>
                  <a:gd name="T31" fmla="*/ 129 h 341"/>
                  <a:gd name="T32" fmla="*/ 373 w 412"/>
                  <a:gd name="T33" fmla="*/ 159 h 341"/>
                  <a:gd name="T34" fmla="*/ 371 w 412"/>
                  <a:gd name="T35" fmla="*/ 185 h 341"/>
                  <a:gd name="T36" fmla="*/ 365 w 412"/>
                  <a:gd name="T37" fmla="*/ 200 h 341"/>
                  <a:gd name="T38" fmla="*/ 358 w 412"/>
                  <a:gd name="T39" fmla="*/ 214 h 341"/>
                  <a:gd name="T40" fmla="*/ 348 w 412"/>
                  <a:gd name="T41" fmla="*/ 212 h 341"/>
                  <a:gd name="T42" fmla="*/ 341 w 412"/>
                  <a:gd name="T43" fmla="*/ 224 h 341"/>
                  <a:gd name="T44" fmla="*/ 344 w 412"/>
                  <a:gd name="T45" fmla="*/ 224 h 341"/>
                  <a:gd name="T46" fmla="*/ 334 w 412"/>
                  <a:gd name="T47" fmla="*/ 237 h 341"/>
                  <a:gd name="T48" fmla="*/ 324 w 412"/>
                  <a:gd name="T49" fmla="*/ 248 h 341"/>
                  <a:gd name="T50" fmla="*/ 321 w 412"/>
                  <a:gd name="T51" fmla="*/ 258 h 341"/>
                  <a:gd name="T52" fmla="*/ 312 w 412"/>
                  <a:gd name="T53" fmla="*/ 266 h 341"/>
                  <a:gd name="T54" fmla="*/ 300 w 412"/>
                  <a:gd name="T55" fmla="*/ 275 h 341"/>
                  <a:gd name="T56" fmla="*/ 288 w 412"/>
                  <a:gd name="T57" fmla="*/ 283 h 341"/>
                  <a:gd name="T58" fmla="*/ 282 w 412"/>
                  <a:gd name="T59" fmla="*/ 286 h 341"/>
                  <a:gd name="T60" fmla="*/ 276 w 412"/>
                  <a:gd name="T61" fmla="*/ 285 h 341"/>
                  <a:gd name="T62" fmla="*/ 282 w 412"/>
                  <a:gd name="T63" fmla="*/ 295 h 341"/>
                  <a:gd name="T64" fmla="*/ 276 w 412"/>
                  <a:gd name="T65" fmla="*/ 307 h 341"/>
                  <a:gd name="T66" fmla="*/ 266 w 412"/>
                  <a:gd name="T67" fmla="*/ 314 h 341"/>
                  <a:gd name="T68" fmla="*/ 254 w 412"/>
                  <a:gd name="T69" fmla="*/ 332 h 341"/>
                  <a:gd name="T70" fmla="*/ 249 w 412"/>
                  <a:gd name="T71" fmla="*/ 339 h 341"/>
                  <a:gd name="T72" fmla="*/ 227 w 412"/>
                  <a:gd name="T73" fmla="*/ 331 h 341"/>
                  <a:gd name="T74" fmla="*/ 221 w 412"/>
                  <a:gd name="T75" fmla="*/ 309 h 341"/>
                  <a:gd name="T76" fmla="*/ 199 w 412"/>
                  <a:gd name="T77" fmla="*/ 286 h 341"/>
                  <a:gd name="T78" fmla="*/ 193 w 412"/>
                  <a:gd name="T79" fmla="*/ 270 h 341"/>
                  <a:gd name="T80" fmla="*/ 177 w 412"/>
                  <a:gd name="T81" fmla="*/ 239 h 341"/>
                  <a:gd name="T82" fmla="*/ 143 w 412"/>
                  <a:gd name="T83" fmla="*/ 212 h 341"/>
                  <a:gd name="T84" fmla="*/ 127 w 412"/>
                  <a:gd name="T85" fmla="*/ 190 h 341"/>
                  <a:gd name="T86" fmla="*/ 119 w 412"/>
                  <a:gd name="T87" fmla="*/ 187 h 341"/>
                  <a:gd name="T88" fmla="*/ 92 w 412"/>
                  <a:gd name="T89" fmla="*/ 159 h 341"/>
                  <a:gd name="T90" fmla="*/ 68 w 412"/>
                  <a:gd name="T91" fmla="*/ 137 h 341"/>
                  <a:gd name="T92" fmla="*/ 65 w 412"/>
                  <a:gd name="T93" fmla="*/ 132 h 341"/>
                  <a:gd name="T94" fmla="*/ 58 w 412"/>
                  <a:gd name="T95" fmla="*/ 122 h 341"/>
                  <a:gd name="T96" fmla="*/ 43 w 412"/>
                  <a:gd name="T97" fmla="*/ 97 h 341"/>
                  <a:gd name="T98" fmla="*/ 33 w 412"/>
                  <a:gd name="T99" fmla="*/ 98 h 341"/>
                  <a:gd name="T100" fmla="*/ 17 w 412"/>
                  <a:gd name="T101" fmla="*/ 87 h 341"/>
                  <a:gd name="T102" fmla="*/ 0 w 412"/>
                  <a:gd name="T103" fmla="*/ 78 h 341"/>
                  <a:gd name="T104" fmla="*/ 4 w 412"/>
                  <a:gd name="T105" fmla="*/ 63 h 341"/>
                  <a:gd name="T106" fmla="*/ 41 w 412"/>
                  <a:gd name="T107" fmla="*/ 29 h 341"/>
                  <a:gd name="T108" fmla="*/ 48 w 412"/>
                  <a:gd name="T109" fmla="*/ 24 h 341"/>
                  <a:gd name="T110" fmla="*/ 61 w 412"/>
                  <a:gd name="T111" fmla="*/ 1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2" h="341">
                    <a:moveTo>
                      <a:pt x="75" y="10"/>
                    </a:moveTo>
                    <a:lnTo>
                      <a:pt x="80" y="10"/>
                    </a:lnTo>
                    <a:lnTo>
                      <a:pt x="82" y="10"/>
                    </a:lnTo>
                    <a:lnTo>
                      <a:pt x="85" y="10"/>
                    </a:lnTo>
                    <a:lnTo>
                      <a:pt x="85" y="10"/>
                    </a:lnTo>
                    <a:lnTo>
                      <a:pt x="85" y="9"/>
                    </a:lnTo>
                    <a:lnTo>
                      <a:pt x="87" y="9"/>
                    </a:lnTo>
                    <a:lnTo>
                      <a:pt x="88" y="9"/>
                    </a:lnTo>
                    <a:lnTo>
                      <a:pt x="88" y="9"/>
                    </a:lnTo>
                    <a:lnTo>
                      <a:pt x="90" y="9"/>
                    </a:lnTo>
                    <a:lnTo>
                      <a:pt x="105" y="7"/>
                    </a:lnTo>
                    <a:lnTo>
                      <a:pt x="114" y="7"/>
                    </a:lnTo>
                    <a:lnTo>
                      <a:pt x="116" y="7"/>
                    </a:lnTo>
                    <a:lnTo>
                      <a:pt x="122" y="5"/>
                    </a:lnTo>
                    <a:lnTo>
                      <a:pt x="144" y="4"/>
                    </a:lnTo>
                    <a:lnTo>
                      <a:pt x="146" y="4"/>
                    </a:lnTo>
                    <a:lnTo>
                      <a:pt x="148" y="4"/>
                    </a:lnTo>
                    <a:lnTo>
                      <a:pt x="148" y="4"/>
                    </a:lnTo>
                    <a:lnTo>
                      <a:pt x="156" y="2"/>
                    </a:lnTo>
                    <a:lnTo>
                      <a:pt x="156" y="2"/>
                    </a:lnTo>
                    <a:lnTo>
                      <a:pt x="160" y="2"/>
                    </a:lnTo>
                    <a:lnTo>
                      <a:pt x="163" y="2"/>
                    </a:lnTo>
                    <a:lnTo>
                      <a:pt x="166" y="2"/>
                    </a:lnTo>
                    <a:lnTo>
                      <a:pt x="166" y="2"/>
                    </a:lnTo>
                    <a:lnTo>
                      <a:pt x="178" y="0"/>
                    </a:lnTo>
                    <a:lnTo>
                      <a:pt x="182" y="0"/>
                    </a:lnTo>
                    <a:lnTo>
                      <a:pt x="182" y="0"/>
                    </a:lnTo>
                    <a:lnTo>
                      <a:pt x="183" y="4"/>
                    </a:lnTo>
                    <a:lnTo>
                      <a:pt x="183" y="5"/>
                    </a:lnTo>
                    <a:lnTo>
                      <a:pt x="183" y="5"/>
                    </a:lnTo>
                    <a:lnTo>
                      <a:pt x="183" y="5"/>
                    </a:lnTo>
                    <a:lnTo>
                      <a:pt x="182" y="7"/>
                    </a:lnTo>
                    <a:lnTo>
                      <a:pt x="182" y="9"/>
                    </a:lnTo>
                    <a:lnTo>
                      <a:pt x="183" y="10"/>
                    </a:lnTo>
                    <a:lnTo>
                      <a:pt x="185" y="12"/>
                    </a:lnTo>
                    <a:lnTo>
                      <a:pt x="190" y="5"/>
                    </a:lnTo>
                    <a:lnTo>
                      <a:pt x="192" y="4"/>
                    </a:lnTo>
                    <a:lnTo>
                      <a:pt x="195" y="7"/>
                    </a:lnTo>
                    <a:lnTo>
                      <a:pt x="195" y="7"/>
                    </a:lnTo>
                    <a:lnTo>
                      <a:pt x="202" y="14"/>
                    </a:lnTo>
                    <a:lnTo>
                      <a:pt x="205" y="17"/>
                    </a:lnTo>
                    <a:lnTo>
                      <a:pt x="205" y="17"/>
                    </a:lnTo>
                    <a:lnTo>
                      <a:pt x="207" y="21"/>
                    </a:lnTo>
                    <a:lnTo>
                      <a:pt x="209" y="32"/>
                    </a:lnTo>
                    <a:lnTo>
                      <a:pt x="210" y="32"/>
                    </a:lnTo>
                    <a:lnTo>
                      <a:pt x="210" y="32"/>
                    </a:lnTo>
                    <a:lnTo>
                      <a:pt x="221" y="31"/>
                    </a:lnTo>
                    <a:lnTo>
                      <a:pt x="221" y="31"/>
                    </a:lnTo>
                    <a:lnTo>
                      <a:pt x="222" y="31"/>
                    </a:lnTo>
                    <a:lnTo>
                      <a:pt x="222" y="31"/>
                    </a:lnTo>
                    <a:lnTo>
                      <a:pt x="222" y="31"/>
                    </a:lnTo>
                    <a:lnTo>
                      <a:pt x="227" y="31"/>
                    </a:lnTo>
                    <a:lnTo>
                      <a:pt x="227" y="31"/>
                    </a:lnTo>
                    <a:lnTo>
                      <a:pt x="234" y="29"/>
                    </a:lnTo>
                    <a:lnTo>
                      <a:pt x="236" y="29"/>
                    </a:lnTo>
                    <a:lnTo>
                      <a:pt x="238" y="29"/>
                    </a:lnTo>
                    <a:lnTo>
                      <a:pt x="238" y="29"/>
                    </a:lnTo>
                    <a:lnTo>
                      <a:pt x="239" y="29"/>
                    </a:lnTo>
                    <a:lnTo>
                      <a:pt x="239" y="29"/>
                    </a:lnTo>
                    <a:lnTo>
                      <a:pt x="239" y="29"/>
                    </a:lnTo>
                    <a:lnTo>
                      <a:pt x="239" y="29"/>
                    </a:lnTo>
                    <a:lnTo>
                      <a:pt x="241" y="29"/>
                    </a:lnTo>
                    <a:lnTo>
                      <a:pt x="248" y="27"/>
                    </a:lnTo>
                    <a:lnTo>
                      <a:pt x="266" y="26"/>
                    </a:lnTo>
                    <a:lnTo>
                      <a:pt x="266" y="26"/>
                    </a:lnTo>
                    <a:lnTo>
                      <a:pt x="268" y="24"/>
                    </a:lnTo>
                    <a:lnTo>
                      <a:pt x="268" y="24"/>
                    </a:lnTo>
                    <a:lnTo>
                      <a:pt x="270" y="24"/>
                    </a:lnTo>
                    <a:lnTo>
                      <a:pt x="271" y="24"/>
                    </a:lnTo>
                    <a:lnTo>
                      <a:pt x="280" y="22"/>
                    </a:lnTo>
                    <a:lnTo>
                      <a:pt x="292" y="21"/>
                    </a:lnTo>
                    <a:lnTo>
                      <a:pt x="292" y="21"/>
                    </a:lnTo>
                    <a:lnTo>
                      <a:pt x="295" y="21"/>
                    </a:lnTo>
                    <a:lnTo>
                      <a:pt x="295" y="21"/>
                    </a:lnTo>
                    <a:lnTo>
                      <a:pt x="298" y="21"/>
                    </a:lnTo>
                    <a:lnTo>
                      <a:pt x="298" y="19"/>
                    </a:lnTo>
                    <a:lnTo>
                      <a:pt x="298" y="19"/>
                    </a:lnTo>
                    <a:lnTo>
                      <a:pt x="304" y="22"/>
                    </a:lnTo>
                    <a:lnTo>
                      <a:pt x="305" y="22"/>
                    </a:lnTo>
                    <a:lnTo>
                      <a:pt x="312" y="27"/>
                    </a:lnTo>
                    <a:lnTo>
                      <a:pt x="312" y="29"/>
                    </a:lnTo>
                    <a:lnTo>
                      <a:pt x="315" y="31"/>
                    </a:lnTo>
                    <a:lnTo>
                      <a:pt x="315" y="31"/>
                    </a:lnTo>
                    <a:lnTo>
                      <a:pt x="319" y="34"/>
                    </a:lnTo>
                    <a:lnTo>
                      <a:pt x="319" y="34"/>
                    </a:lnTo>
                    <a:lnTo>
                      <a:pt x="321" y="36"/>
                    </a:lnTo>
                    <a:lnTo>
                      <a:pt x="321" y="36"/>
                    </a:lnTo>
                    <a:lnTo>
                      <a:pt x="321" y="36"/>
                    </a:lnTo>
                    <a:lnTo>
                      <a:pt x="321" y="36"/>
                    </a:lnTo>
                    <a:lnTo>
                      <a:pt x="321" y="36"/>
                    </a:lnTo>
                    <a:lnTo>
                      <a:pt x="322" y="36"/>
                    </a:lnTo>
                    <a:lnTo>
                      <a:pt x="331" y="44"/>
                    </a:lnTo>
                    <a:lnTo>
                      <a:pt x="334" y="46"/>
                    </a:lnTo>
                    <a:lnTo>
                      <a:pt x="334" y="46"/>
                    </a:lnTo>
                    <a:lnTo>
                      <a:pt x="334" y="46"/>
                    </a:lnTo>
                    <a:lnTo>
                      <a:pt x="348" y="56"/>
                    </a:lnTo>
                    <a:lnTo>
                      <a:pt x="348" y="56"/>
                    </a:lnTo>
                    <a:lnTo>
                      <a:pt x="348" y="58"/>
                    </a:lnTo>
                    <a:lnTo>
                      <a:pt x="351" y="59"/>
                    </a:lnTo>
                    <a:lnTo>
                      <a:pt x="353" y="61"/>
                    </a:lnTo>
                    <a:lnTo>
                      <a:pt x="359" y="66"/>
                    </a:lnTo>
                    <a:lnTo>
                      <a:pt x="395" y="93"/>
                    </a:lnTo>
                    <a:lnTo>
                      <a:pt x="395" y="95"/>
                    </a:lnTo>
                    <a:lnTo>
                      <a:pt x="402" y="98"/>
                    </a:lnTo>
                    <a:lnTo>
                      <a:pt x="412" y="107"/>
                    </a:lnTo>
                    <a:lnTo>
                      <a:pt x="412" y="109"/>
                    </a:lnTo>
                    <a:lnTo>
                      <a:pt x="409" y="109"/>
                    </a:lnTo>
                    <a:lnTo>
                      <a:pt x="402" y="114"/>
                    </a:lnTo>
                    <a:lnTo>
                      <a:pt x="398" y="115"/>
                    </a:lnTo>
                    <a:lnTo>
                      <a:pt x="395" y="120"/>
                    </a:lnTo>
                    <a:lnTo>
                      <a:pt x="392" y="124"/>
                    </a:lnTo>
                    <a:lnTo>
                      <a:pt x="388" y="129"/>
                    </a:lnTo>
                    <a:lnTo>
                      <a:pt x="383" y="137"/>
                    </a:lnTo>
                    <a:lnTo>
                      <a:pt x="380" y="146"/>
                    </a:lnTo>
                    <a:lnTo>
                      <a:pt x="380" y="146"/>
                    </a:lnTo>
                    <a:lnTo>
                      <a:pt x="378" y="149"/>
                    </a:lnTo>
                    <a:lnTo>
                      <a:pt x="378" y="151"/>
                    </a:lnTo>
                    <a:lnTo>
                      <a:pt x="375" y="156"/>
                    </a:lnTo>
                    <a:lnTo>
                      <a:pt x="373" y="159"/>
                    </a:lnTo>
                    <a:lnTo>
                      <a:pt x="371" y="166"/>
                    </a:lnTo>
                    <a:lnTo>
                      <a:pt x="371" y="168"/>
                    </a:lnTo>
                    <a:lnTo>
                      <a:pt x="371" y="171"/>
                    </a:lnTo>
                    <a:lnTo>
                      <a:pt x="371" y="173"/>
                    </a:lnTo>
                    <a:lnTo>
                      <a:pt x="371" y="175"/>
                    </a:lnTo>
                    <a:lnTo>
                      <a:pt x="371" y="183"/>
                    </a:lnTo>
                    <a:lnTo>
                      <a:pt x="371" y="185"/>
                    </a:lnTo>
                    <a:lnTo>
                      <a:pt x="373" y="188"/>
                    </a:lnTo>
                    <a:lnTo>
                      <a:pt x="373" y="192"/>
                    </a:lnTo>
                    <a:lnTo>
                      <a:pt x="371" y="193"/>
                    </a:lnTo>
                    <a:lnTo>
                      <a:pt x="370" y="193"/>
                    </a:lnTo>
                    <a:lnTo>
                      <a:pt x="368" y="197"/>
                    </a:lnTo>
                    <a:lnTo>
                      <a:pt x="368" y="198"/>
                    </a:lnTo>
                    <a:lnTo>
                      <a:pt x="365" y="200"/>
                    </a:lnTo>
                    <a:lnTo>
                      <a:pt x="365" y="200"/>
                    </a:lnTo>
                    <a:lnTo>
                      <a:pt x="361" y="203"/>
                    </a:lnTo>
                    <a:lnTo>
                      <a:pt x="361" y="205"/>
                    </a:lnTo>
                    <a:lnTo>
                      <a:pt x="363" y="205"/>
                    </a:lnTo>
                    <a:lnTo>
                      <a:pt x="361" y="207"/>
                    </a:lnTo>
                    <a:lnTo>
                      <a:pt x="361" y="212"/>
                    </a:lnTo>
                    <a:lnTo>
                      <a:pt x="358" y="214"/>
                    </a:lnTo>
                    <a:lnTo>
                      <a:pt x="356" y="214"/>
                    </a:lnTo>
                    <a:lnTo>
                      <a:pt x="356" y="212"/>
                    </a:lnTo>
                    <a:lnTo>
                      <a:pt x="353" y="214"/>
                    </a:lnTo>
                    <a:lnTo>
                      <a:pt x="351" y="215"/>
                    </a:lnTo>
                    <a:lnTo>
                      <a:pt x="349" y="214"/>
                    </a:lnTo>
                    <a:lnTo>
                      <a:pt x="348" y="212"/>
                    </a:lnTo>
                    <a:lnTo>
                      <a:pt x="348" y="212"/>
                    </a:lnTo>
                    <a:lnTo>
                      <a:pt x="344" y="214"/>
                    </a:lnTo>
                    <a:lnTo>
                      <a:pt x="343" y="215"/>
                    </a:lnTo>
                    <a:lnTo>
                      <a:pt x="343" y="217"/>
                    </a:lnTo>
                    <a:lnTo>
                      <a:pt x="341" y="219"/>
                    </a:lnTo>
                    <a:lnTo>
                      <a:pt x="341" y="220"/>
                    </a:lnTo>
                    <a:lnTo>
                      <a:pt x="341" y="222"/>
                    </a:lnTo>
                    <a:lnTo>
                      <a:pt x="341" y="224"/>
                    </a:lnTo>
                    <a:lnTo>
                      <a:pt x="341" y="224"/>
                    </a:lnTo>
                    <a:lnTo>
                      <a:pt x="343" y="226"/>
                    </a:lnTo>
                    <a:lnTo>
                      <a:pt x="344" y="224"/>
                    </a:lnTo>
                    <a:lnTo>
                      <a:pt x="344" y="224"/>
                    </a:lnTo>
                    <a:lnTo>
                      <a:pt x="344" y="224"/>
                    </a:lnTo>
                    <a:lnTo>
                      <a:pt x="344" y="224"/>
                    </a:lnTo>
                    <a:lnTo>
                      <a:pt x="344" y="224"/>
                    </a:lnTo>
                    <a:lnTo>
                      <a:pt x="344" y="227"/>
                    </a:lnTo>
                    <a:lnTo>
                      <a:pt x="341" y="229"/>
                    </a:lnTo>
                    <a:lnTo>
                      <a:pt x="339" y="231"/>
                    </a:lnTo>
                    <a:lnTo>
                      <a:pt x="336" y="234"/>
                    </a:lnTo>
                    <a:lnTo>
                      <a:pt x="336" y="236"/>
                    </a:lnTo>
                    <a:lnTo>
                      <a:pt x="336" y="236"/>
                    </a:lnTo>
                    <a:lnTo>
                      <a:pt x="334" y="237"/>
                    </a:lnTo>
                    <a:lnTo>
                      <a:pt x="334" y="239"/>
                    </a:lnTo>
                    <a:lnTo>
                      <a:pt x="334" y="239"/>
                    </a:lnTo>
                    <a:lnTo>
                      <a:pt x="327" y="244"/>
                    </a:lnTo>
                    <a:lnTo>
                      <a:pt x="327" y="246"/>
                    </a:lnTo>
                    <a:lnTo>
                      <a:pt x="326" y="248"/>
                    </a:lnTo>
                    <a:lnTo>
                      <a:pt x="326" y="248"/>
                    </a:lnTo>
                    <a:lnTo>
                      <a:pt x="324" y="248"/>
                    </a:lnTo>
                    <a:lnTo>
                      <a:pt x="322" y="248"/>
                    </a:lnTo>
                    <a:lnTo>
                      <a:pt x="322" y="249"/>
                    </a:lnTo>
                    <a:lnTo>
                      <a:pt x="324" y="249"/>
                    </a:lnTo>
                    <a:lnTo>
                      <a:pt x="324" y="251"/>
                    </a:lnTo>
                    <a:lnTo>
                      <a:pt x="322" y="254"/>
                    </a:lnTo>
                    <a:lnTo>
                      <a:pt x="324" y="256"/>
                    </a:lnTo>
                    <a:lnTo>
                      <a:pt x="321" y="258"/>
                    </a:lnTo>
                    <a:lnTo>
                      <a:pt x="317" y="261"/>
                    </a:lnTo>
                    <a:lnTo>
                      <a:pt x="317" y="261"/>
                    </a:lnTo>
                    <a:lnTo>
                      <a:pt x="315" y="263"/>
                    </a:lnTo>
                    <a:lnTo>
                      <a:pt x="315" y="264"/>
                    </a:lnTo>
                    <a:lnTo>
                      <a:pt x="315" y="264"/>
                    </a:lnTo>
                    <a:lnTo>
                      <a:pt x="314" y="266"/>
                    </a:lnTo>
                    <a:lnTo>
                      <a:pt x="312" y="266"/>
                    </a:lnTo>
                    <a:lnTo>
                      <a:pt x="309" y="268"/>
                    </a:lnTo>
                    <a:lnTo>
                      <a:pt x="305" y="270"/>
                    </a:lnTo>
                    <a:lnTo>
                      <a:pt x="304" y="271"/>
                    </a:lnTo>
                    <a:lnTo>
                      <a:pt x="302" y="273"/>
                    </a:lnTo>
                    <a:lnTo>
                      <a:pt x="302" y="275"/>
                    </a:lnTo>
                    <a:lnTo>
                      <a:pt x="300" y="275"/>
                    </a:lnTo>
                    <a:lnTo>
                      <a:pt x="300" y="275"/>
                    </a:lnTo>
                    <a:lnTo>
                      <a:pt x="298" y="275"/>
                    </a:lnTo>
                    <a:lnTo>
                      <a:pt x="295" y="278"/>
                    </a:lnTo>
                    <a:lnTo>
                      <a:pt x="295" y="278"/>
                    </a:lnTo>
                    <a:lnTo>
                      <a:pt x="293" y="280"/>
                    </a:lnTo>
                    <a:lnTo>
                      <a:pt x="290" y="285"/>
                    </a:lnTo>
                    <a:lnTo>
                      <a:pt x="288" y="285"/>
                    </a:lnTo>
                    <a:lnTo>
                      <a:pt x="288" y="283"/>
                    </a:lnTo>
                    <a:lnTo>
                      <a:pt x="287" y="283"/>
                    </a:lnTo>
                    <a:lnTo>
                      <a:pt x="285" y="285"/>
                    </a:lnTo>
                    <a:lnTo>
                      <a:pt x="285" y="285"/>
                    </a:lnTo>
                    <a:lnTo>
                      <a:pt x="285" y="285"/>
                    </a:lnTo>
                    <a:lnTo>
                      <a:pt x="283" y="286"/>
                    </a:lnTo>
                    <a:lnTo>
                      <a:pt x="282" y="286"/>
                    </a:lnTo>
                    <a:lnTo>
                      <a:pt x="282" y="286"/>
                    </a:lnTo>
                    <a:lnTo>
                      <a:pt x="282" y="285"/>
                    </a:lnTo>
                    <a:lnTo>
                      <a:pt x="282" y="283"/>
                    </a:lnTo>
                    <a:lnTo>
                      <a:pt x="280" y="283"/>
                    </a:lnTo>
                    <a:lnTo>
                      <a:pt x="278" y="285"/>
                    </a:lnTo>
                    <a:lnTo>
                      <a:pt x="278" y="285"/>
                    </a:lnTo>
                    <a:lnTo>
                      <a:pt x="276" y="285"/>
                    </a:lnTo>
                    <a:lnTo>
                      <a:pt x="276" y="285"/>
                    </a:lnTo>
                    <a:lnTo>
                      <a:pt x="276" y="286"/>
                    </a:lnTo>
                    <a:lnTo>
                      <a:pt x="276" y="288"/>
                    </a:lnTo>
                    <a:lnTo>
                      <a:pt x="276" y="290"/>
                    </a:lnTo>
                    <a:lnTo>
                      <a:pt x="278" y="292"/>
                    </a:lnTo>
                    <a:lnTo>
                      <a:pt x="280" y="292"/>
                    </a:lnTo>
                    <a:lnTo>
                      <a:pt x="282" y="293"/>
                    </a:lnTo>
                    <a:lnTo>
                      <a:pt x="282" y="295"/>
                    </a:lnTo>
                    <a:lnTo>
                      <a:pt x="283" y="295"/>
                    </a:lnTo>
                    <a:lnTo>
                      <a:pt x="283" y="297"/>
                    </a:lnTo>
                    <a:lnTo>
                      <a:pt x="282" y="300"/>
                    </a:lnTo>
                    <a:lnTo>
                      <a:pt x="282" y="302"/>
                    </a:lnTo>
                    <a:lnTo>
                      <a:pt x="282" y="303"/>
                    </a:lnTo>
                    <a:lnTo>
                      <a:pt x="282" y="303"/>
                    </a:lnTo>
                    <a:lnTo>
                      <a:pt x="276" y="307"/>
                    </a:lnTo>
                    <a:lnTo>
                      <a:pt x="275" y="309"/>
                    </a:lnTo>
                    <a:lnTo>
                      <a:pt x="275" y="309"/>
                    </a:lnTo>
                    <a:lnTo>
                      <a:pt x="273" y="310"/>
                    </a:lnTo>
                    <a:lnTo>
                      <a:pt x="271" y="310"/>
                    </a:lnTo>
                    <a:lnTo>
                      <a:pt x="270" y="312"/>
                    </a:lnTo>
                    <a:lnTo>
                      <a:pt x="268" y="314"/>
                    </a:lnTo>
                    <a:lnTo>
                      <a:pt x="266" y="314"/>
                    </a:lnTo>
                    <a:lnTo>
                      <a:pt x="265" y="317"/>
                    </a:lnTo>
                    <a:lnTo>
                      <a:pt x="265" y="320"/>
                    </a:lnTo>
                    <a:lnTo>
                      <a:pt x="261" y="325"/>
                    </a:lnTo>
                    <a:lnTo>
                      <a:pt x="260" y="327"/>
                    </a:lnTo>
                    <a:lnTo>
                      <a:pt x="256" y="331"/>
                    </a:lnTo>
                    <a:lnTo>
                      <a:pt x="254" y="332"/>
                    </a:lnTo>
                    <a:lnTo>
                      <a:pt x="254" y="332"/>
                    </a:lnTo>
                    <a:lnTo>
                      <a:pt x="254" y="331"/>
                    </a:lnTo>
                    <a:lnTo>
                      <a:pt x="253" y="332"/>
                    </a:lnTo>
                    <a:lnTo>
                      <a:pt x="253" y="332"/>
                    </a:lnTo>
                    <a:lnTo>
                      <a:pt x="251" y="334"/>
                    </a:lnTo>
                    <a:lnTo>
                      <a:pt x="249" y="336"/>
                    </a:lnTo>
                    <a:lnTo>
                      <a:pt x="248" y="339"/>
                    </a:lnTo>
                    <a:lnTo>
                      <a:pt x="249" y="339"/>
                    </a:lnTo>
                    <a:lnTo>
                      <a:pt x="251" y="341"/>
                    </a:lnTo>
                    <a:lnTo>
                      <a:pt x="239" y="339"/>
                    </a:lnTo>
                    <a:lnTo>
                      <a:pt x="236" y="337"/>
                    </a:lnTo>
                    <a:lnTo>
                      <a:pt x="234" y="337"/>
                    </a:lnTo>
                    <a:lnTo>
                      <a:pt x="229" y="336"/>
                    </a:lnTo>
                    <a:lnTo>
                      <a:pt x="229" y="334"/>
                    </a:lnTo>
                    <a:lnTo>
                      <a:pt x="227" y="331"/>
                    </a:lnTo>
                    <a:lnTo>
                      <a:pt x="226" y="322"/>
                    </a:lnTo>
                    <a:lnTo>
                      <a:pt x="226" y="317"/>
                    </a:lnTo>
                    <a:lnTo>
                      <a:pt x="226" y="317"/>
                    </a:lnTo>
                    <a:lnTo>
                      <a:pt x="226" y="314"/>
                    </a:lnTo>
                    <a:lnTo>
                      <a:pt x="224" y="310"/>
                    </a:lnTo>
                    <a:lnTo>
                      <a:pt x="222" y="310"/>
                    </a:lnTo>
                    <a:lnTo>
                      <a:pt x="221" y="309"/>
                    </a:lnTo>
                    <a:lnTo>
                      <a:pt x="215" y="297"/>
                    </a:lnTo>
                    <a:lnTo>
                      <a:pt x="209" y="290"/>
                    </a:lnTo>
                    <a:lnTo>
                      <a:pt x="207" y="290"/>
                    </a:lnTo>
                    <a:lnTo>
                      <a:pt x="204" y="288"/>
                    </a:lnTo>
                    <a:lnTo>
                      <a:pt x="204" y="288"/>
                    </a:lnTo>
                    <a:lnTo>
                      <a:pt x="202" y="288"/>
                    </a:lnTo>
                    <a:lnTo>
                      <a:pt x="199" y="286"/>
                    </a:lnTo>
                    <a:lnTo>
                      <a:pt x="199" y="286"/>
                    </a:lnTo>
                    <a:lnTo>
                      <a:pt x="195" y="283"/>
                    </a:lnTo>
                    <a:lnTo>
                      <a:pt x="195" y="283"/>
                    </a:lnTo>
                    <a:lnTo>
                      <a:pt x="195" y="281"/>
                    </a:lnTo>
                    <a:lnTo>
                      <a:pt x="195" y="281"/>
                    </a:lnTo>
                    <a:lnTo>
                      <a:pt x="193" y="270"/>
                    </a:lnTo>
                    <a:lnTo>
                      <a:pt x="193" y="270"/>
                    </a:lnTo>
                    <a:lnTo>
                      <a:pt x="192" y="263"/>
                    </a:lnTo>
                    <a:lnTo>
                      <a:pt x="182" y="248"/>
                    </a:lnTo>
                    <a:lnTo>
                      <a:pt x="182" y="246"/>
                    </a:lnTo>
                    <a:lnTo>
                      <a:pt x="182" y="242"/>
                    </a:lnTo>
                    <a:lnTo>
                      <a:pt x="182" y="242"/>
                    </a:lnTo>
                    <a:lnTo>
                      <a:pt x="180" y="241"/>
                    </a:lnTo>
                    <a:lnTo>
                      <a:pt x="177" y="239"/>
                    </a:lnTo>
                    <a:lnTo>
                      <a:pt x="170" y="234"/>
                    </a:lnTo>
                    <a:lnTo>
                      <a:pt x="170" y="234"/>
                    </a:lnTo>
                    <a:lnTo>
                      <a:pt x="163" y="232"/>
                    </a:lnTo>
                    <a:lnTo>
                      <a:pt x="156" y="227"/>
                    </a:lnTo>
                    <a:lnTo>
                      <a:pt x="148" y="220"/>
                    </a:lnTo>
                    <a:lnTo>
                      <a:pt x="148" y="220"/>
                    </a:lnTo>
                    <a:lnTo>
                      <a:pt x="143" y="212"/>
                    </a:lnTo>
                    <a:lnTo>
                      <a:pt x="139" y="203"/>
                    </a:lnTo>
                    <a:lnTo>
                      <a:pt x="136" y="197"/>
                    </a:lnTo>
                    <a:lnTo>
                      <a:pt x="134" y="197"/>
                    </a:lnTo>
                    <a:lnTo>
                      <a:pt x="131" y="192"/>
                    </a:lnTo>
                    <a:lnTo>
                      <a:pt x="131" y="192"/>
                    </a:lnTo>
                    <a:lnTo>
                      <a:pt x="129" y="192"/>
                    </a:lnTo>
                    <a:lnTo>
                      <a:pt x="127" y="190"/>
                    </a:lnTo>
                    <a:lnTo>
                      <a:pt x="126" y="188"/>
                    </a:lnTo>
                    <a:lnTo>
                      <a:pt x="124" y="187"/>
                    </a:lnTo>
                    <a:lnTo>
                      <a:pt x="122" y="187"/>
                    </a:lnTo>
                    <a:lnTo>
                      <a:pt x="121" y="187"/>
                    </a:lnTo>
                    <a:lnTo>
                      <a:pt x="119" y="187"/>
                    </a:lnTo>
                    <a:lnTo>
                      <a:pt x="119" y="187"/>
                    </a:lnTo>
                    <a:lnTo>
                      <a:pt x="119" y="187"/>
                    </a:lnTo>
                    <a:lnTo>
                      <a:pt x="114" y="183"/>
                    </a:lnTo>
                    <a:lnTo>
                      <a:pt x="112" y="181"/>
                    </a:lnTo>
                    <a:lnTo>
                      <a:pt x="110" y="176"/>
                    </a:lnTo>
                    <a:lnTo>
                      <a:pt x="107" y="170"/>
                    </a:lnTo>
                    <a:lnTo>
                      <a:pt x="102" y="165"/>
                    </a:lnTo>
                    <a:lnTo>
                      <a:pt x="99" y="163"/>
                    </a:lnTo>
                    <a:lnTo>
                      <a:pt x="92" y="159"/>
                    </a:lnTo>
                    <a:lnTo>
                      <a:pt x="92" y="159"/>
                    </a:lnTo>
                    <a:lnTo>
                      <a:pt x="90" y="159"/>
                    </a:lnTo>
                    <a:lnTo>
                      <a:pt x="90" y="159"/>
                    </a:lnTo>
                    <a:lnTo>
                      <a:pt x="77" y="151"/>
                    </a:lnTo>
                    <a:lnTo>
                      <a:pt x="77" y="151"/>
                    </a:lnTo>
                    <a:lnTo>
                      <a:pt x="73" y="144"/>
                    </a:lnTo>
                    <a:lnTo>
                      <a:pt x="68" y="137"/>
                    </a:lnTo>
                    <a:lnTo>
                      <a:pt x="68" y="137"/>
                    </a:lnTo>
                    <a:lnTo>
                      <a:pt x="68" y="136"/>
                    </a:lnTo>
                    <a:lnTo>
                      <a:pt x="66" y="136"/>
                    </a:lnTo>
                    <a:lnTo>
                      <a:pt x="66" y="136"/>
                    </a:lnTo>
                    <a:lnTo>
                      <a:pt x="66" y="136"/>
                    </a:lnTo>
                    <a:lnTo>
                      <a:pt x="66" y="134"/>
                    </a:lnTo>
                    <a:lnTo>
                      <a:pt x="65" y="132"/>
                    </a:lnTo>
                    <a:lnTo>
                      <a:pt x="63" y="132"/>
                    </a:lnTo>
                    <a:lnTo>
                      <a:pt x="61" y="131"/>
                    </a:lnTo>
                    <a:lnTo>
                      <a:pt x="60" y="129"/>
                    </a:lnTo>
                    <a:lnTo>
                      <a:pt x="58" y="126"/>
                    </a:lnTo>
                    <a:lnTo>
                      <a:pt x="58" y="126"/>
                    </a:lnTo>
                    <a:lnTo>
                      <a:pt x="58" y="124"/>
                    </a:lnTo>
                    <a:lnTo>
                      <a:pt x="58" y="122"/>
                    </a:lnTo>
                    <a:lnTo>
                      <a:pt x="58" y="122"/>
                    </a:lnTo>
                    <a:lnTo>
                      <a:pt x="56" y="117"/>
                    </a:lnTo>
                    <a:lnTo>
                      <a:pt x="55" y="115"/>
                    </a:lnTo>
                    <a:lnTo>
                      <a:pt x="46" y="102"/>
                    </a:lnTo>
                    <a:lnTo>
                      <a:pt x="43" y="98"/>
                    </a:lnTo>
                    <a:lnTo>
                      <a:pt x="43" y="97"/>
                    </a:lnTo>
                    <a:lnTo>
                      <a:pt x="43" y="97"/>
                    </a:lnTo>
                    <a:lnTo>
                      <a:pt x="41" y="97"/>
                    </a:lnTo>
                    <a:lnTo>
                      <a:pt x="38" y="97"/>
                    </a:lnTo>
                    <a:lnTo>
                      <a:pt x="34" y="97"/>
                    </a:lnTo>
                    <a:lnTo>
                      <a:pt x="33" y="98"/>
                    </a:lnTo>
                    <a:lnTo>
                      <a:pt x="33" y="98"/>
                    </a:lnTo>
                    <a:lnTo>
                      <a:pt x="33" y="98"/>
                    </a:lnTo>
                    <a:lnTo>
                      <a:pt x="33" y="98"/>
                    </a:lnTo>
                    <a:lnTo>
                      <a:pt x="29" y="98"/>
                    </a:lnTo>
                    <a:lnTo>
                      <a:pt x="27" y="97"/>
                    </a:lnTo>
                    <a:lnTo>
                      <a:pt x="26" y="97"/>
                    </a:lnTo>
                    <a:lnTo>
                      <a:pt x="24" y="95"/>
                    </a:lnTo>
                    <a:lnTo>
                      <a:pt x="22" y="93"/>
                    </a:lnTo>
                    <a:lnTo>
                      <a:pt x="17" y="87"/>
                    </a:lnTo>
                    <a:lnTo>
                      <a:pt x="17" y="87"/>
                    </a:lnTo>
                    <a:lnTo>
                      <a:pt x="17" y="87"/>
                    </a:lnTo>
                    <a:lnTo>
                      <a:pt x="11" y="85"/>
                    </a:lnTo>
                    <a:lnTo>
                      <a:pt x="11" y="85"/>
                    </a:lnTo>
                    <a:lnTo>
                      <a:pt x="5" y="82"/>
                    </a:lnTo>
                    <a:lnTo>
                      <a:pt x="2" y="78"/>
                    </a:lnTo>
                    <a:lnTo>
                      <a:pt x="2" y="78"/>
                    </a:lnTo>
                    <a:lnTo>
                      <a:pt x="0" y="78"/>
                    </a:lnTo>
                    <a:lnTo>
                      <a:pt x="0" y="76"/>
                    </a:lnTo>
                    <a:lnTo>
                      <a:pt x="0" y="76"/>
                    </a:lnTo>
                    <a:lnTo>
                      <a:pt x="0" y="76"/>
                    </a:lnTo>
                    <a:lnTo>
                      <a:pt x="0" y="76"/>
                    </a:lnTo>
                    <a:lnTo>
                      <a:pt x="0" y="73"/>
                    </a:lnTo>
                    <a:lnTo>
                      <a:pt x="2" y="68"/>
                    </a:lnTo>
                    <a:lnTo>
                      <a:pt x="4" y="63"/>
                    </a:lnTo>
                    <a:lnTo>
                      <a:pt x="5" y="61"/>
                    </a:lnTo>
                    <a:lnTo>
                      <a:pt x="7" y="56"/>
                    </a:lnTo>
                    <a:lnTo>
                      <a:pt x="14" y="51"/>
                    </a:lnTo>
                    <a:lnTo>
                      <a:pt x="16" y="41"/>
                    </a:lnTo>
                    <a:lnTo>
                      <a:pt x="24" y="37"/>
                    </a:lnTo>
                    <a:lnTo>
                      <a:pt x="33" y="32"/>
                    </a:lnTo>
                    <a:lnTo>
                      <a:pt x="41" y="29"/>
                    </a:lnTo>
                    <a:lnTo>
                      <a:pt x="41" y="29"/>
                    </a:lnTo>
                    <a:lnTo>
                      <a:pt x="41" y="29"/>
                    </a:lnTo>
                    <a:lnTo>
                      <a:pt x="41" y="29"/>
                    </a:lnTo>
                    <a:lnTo>
                      <a:pt x="41" y="31"/>
                    </a:lnTo>
                    <a:lnTo>
                      <a:pt x="41" y="31"/>
                    </a:lnTo>
                    <a:lnTo>
                      <a:pt x="43" y="31"/>
                    </a:lnTo>
                    <a:lnTo>
                      <a:pt x="48" y="24"/>
                    </a:lnTo>
                    <a:lnTo>
                      <a:pt x="48" y="24"/>
                    </a:lnTo>
                    <a:lnTo>
                      <a:pt x="56" y="21"/>
                    </a:lnTo>
                    <a:lnTo>
                      <a:pt x="56" y="21"/>
                    </a:lnTo>
                    <a:lnTo>
                      <a:pt x="58" y="19"/>
                    </a:lnTo>
                    <a:lnTo>
                      <a:pt x="60" y="17"/>
                    </a:lnTo>
                    <a:lnTo>
                      <a:pt x="60" y="17"/>
                    </a:lnTo>
                    <a:lnTo>
                      <a:pt x="61" y="17"/>
                    </a:lnTo>
                    <a:lnTo>
                      <a:pt x="61" y="17"/>
                    </a:lnTo>
                    <a:lnTo>
                      <a:pt x="65" y="15"/>
                    </a:lnTo>
                    <a:lnTo>
                      <a:pt x="72" y="10"/>
                    </a:lnTo>
                    <a:lnTo>
                      <a:pt x="75" y="10"/>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8" name="Freeform 343"/>
              <p:cNvSpPr>
                <a:spLocks/>
              </p:cNvSpPr>
              <p:nvPr/>
            </p:nvSpPr>
            <p:spPr bwMode="auto">
              <a:xfrm>
                <a:off x="5302251" y="1646238"/>
                <a:ext cx="885825" cy="658813"/>
              </a:xfrm>
              <a:custGeom>
                <a:avLst/>
                <a:gdLst>
                  <a:gd name="T0" fmla="*/ 144 w 558"/>
                  <a:gd name="T1" fmla="*/ 8 h 415"/>
                  <a:gd name="T2" fmla="*/ 166 w 558"/>
                  <a:gd name="T3" fmla="*/ 10 h 415"/>
                  <a:gd name="T4" fmla="*/ 182 w 558"/>
                  <a:gd name="T5" fmla="*/ 12 h 415"/>
                  <a:gd name="T6" fmla="*/ 195 w 558"/>
                  <a:gd name="T7" fmla="*/ 12 h 415"/>
                  <a:gd name="T8" fmla="*/ 226 w 558"/>
                  <a:gd name="T9" fmla="*/ 13 h 415"/>
                  <a:gd name="T10" fmla="*/ 243 w 558"/>
                  <a:gd name="T11" fmla="*/ 15 h 415"/>
                  <a:gd name="T12" fmla="*/ 266 w 558"/>
                  <a:gd name="T13" fmla="*/ 17 h 415"/>
                  <a:gd name="T14" fmla="*/ 290 w 558"/>
                  <a:gd name="T15" fmla="*/ 17 h 415"/>
                  <a:gd name="T16" fmla="*/ 310 w 558"/>
                  <a:gd name="T17" fmla="*/ 18 h 415"/>
                  <a:gd name="T18" fmla="*/ 334 w 558"/>
                  <a:gd name="T19" fmla="*/ 20 h 415"/>
                  <a:gd name="T20" fmla="*/ 359 w 558"/>
                  <a:gd name="T21" fmla="*/ 20 h 415"/>
                  <a:gd name="T22" fmla="*/ 388 w 558"/>
                  <a:gd name="T23" fmla="*/ 22 h 415"/>
                  <a:gd name="T24" fmla="*/ 466 w 558"/>
                  <a:gd name="T25" fmla="*/ 23 h 415"/>
                  <a:gd name="T26" fmla="*/ 505 w 558"/>
                  <a:gd name="T27" fmla="*/ 25 h 415"/>
                  <a:gd name="T28" fmla="*/ 542 w 558"/>
                  <a:gd name="T29" fmla="*/ 25 h 415"/>
                  <a:gd name="T30" fmla="*/ 551 w 558"/>
                  <a:gd name="T31" fmla="*/ 29 h 415"/>
                  <a:gd name="T32" fmla="*/ 541 w 558"/>
                  <a:gd name="T33" fmla="*/ 49 h 415"/>
                  <a:gd name="T34" fmla="*/ 536 w 558"/>
                  <a:gd name="T35" fmla="*/ 71 h 415"/>
                  <a:gd name="T36" fmla="*/ 556 w 558"/>
                  <a:gd name="T37" fmla="*/ 90 h 415"/>
                  <a:gd name="T38" fmla="*/ 558 w 558"/>
                  <a:gd name="T39" fmla="*/ 110 h 415"/>
                  <a:gd name="T40" fmla="*/ 558 w 558"/>
                  <a:gd name="T41" fmla="*/ 144 h 415"/>
                  <a:gd name="T42" fmla="*/ 558 w 558"/>
                  <a:gd name="T43" fmla="*/ 183 h 415"/>
                  <a:gd name="T44" fmla="*/ 558 w 558"/>
                  <a:gd name="T45" fmla="*/ 203 h 415"/>
                  <a:gd name="T46" fmla="*/ 558 w 558"/>
                  <a:gd name="T47" fmla="*/ 215 h 415"/>
                  <a:gd name="T48" fmla="*/ 558 w 558"/>
                  <a:gd name="T49" fmla="*/ 247 h 415"/>
                  <a:gd name="T50" fmla="*/ 558 w 558"/>
                  <a:gd name="T51" fmla="*/ 281 h 415"/>
                  <a:gd name="T52" fmla="*/ 546 w 558"/>
                  <a:gd name="T53" fmla="*/ 305 h 415"/>
                  <a:gd name="T54" fmla="*/ 553 w 558"/>
                  <a:gd name="T55" fmla="*/ 322 h 415"/>
                  <a:gd name="T56" fmla="*/ 554 w 558"/>
                  <a:gd name="T57" fmla="*/ 332 h 415"/>
                  <a:gd name="T58" fmla="*/ 553 w 558"/>
                  <a:gd name="T59" fmla="*/ 362 h 415"/>
                  <a:gd name="T60" fmla="*/ 542 w 558"/>
                  <a:gd name="T61" fmla="*/ 386 h 415"/>
                  <a:gd name="T62" fmla="*/ 554 w 558"/>
                  <a:gd name="T63" fmla="*/ 410 h 415"/>
                  <a:gd name="T64" fmla="*/ 542 w 558"/>
                  <a:gd name="T65" fmla="*/ 410 h 415"/>
                  <a:gd name="T66" fmla="*/ 524 w 558"/>
                  <a:gd name="T67" fmla="*/ 386 h 415"/>
                  <a:gd name="T68" fmla="*/ 503 w 558"/>
                  <a:gd name="T69" fmla="*/ 378 h 415"/>
                  <a:gd name="T70" fmla="*/ 470 w 558"/>
                  <a:gd name="T71" fmla="*/ 372 h 415"/>
                  <a:gd name="T72" fmla="*/ 453 w 558"/>
                  <a:gd name="T73" fmla="*/ 374 h 415"/>
                  <a:gd name="T74" fmla="*/ 439 w 558"/>
                  <a:gd name="T75" fmla="*/ 381 h 415"/>
                  <a:gd name="T76" fmla="*/ 409 w 558"/>
                  <a:gd name="T77" fmla="*/ 361 h 415"/>
                  <a:gd name="T78" fmla="*/ 388 w 558"/>
                  <a:gd name="T79" fmla="*/ 354 h 415"/>
                  <a:gd name="T80" fmla="*/ 365 w 558"/>
                  <a:gd name="T81" fmla="*/ 354 h 415"/>
                  <a:gd name="T82" fmla="*/ 344 w 558"/>
                  <a:gd name="T83" fmla="*/ 352 h 415"/>
                  <a:gd name="T84" fmla="*/ 319 w 558"/>
                  <a:gd name="T85" fmla="*/ 352 h 415"/>
                  <a:gd name="T86" fmla="*/ 307 w 558"/>
                  <a:gd name="T87" fmla="*/ 350 h 415"/>
                  <a:gd name="T88" fmla="*/ 283 w 558"/>
                  <a:gd name="T89" fmla="*/ 350 h 415"/>
                  <a:gd name="T90" fmla="*/ 231 w 558"/>
                  <a:gd name="T91" fmla="*/ 347 h 415"/>
                  <a:gd name="T92" fmla="*/ 115 w 558"/>
                  <a:gd name="T93" fmla="*/ 340 h 415"/>
                  <a:gd name="T94" fmla="*/ 36 w 558"/>
                  <a:gd name="T95" fmla="*/ 333 h 415"/>
                  <a:gd name="T96" fmla="*/ 5 w 558"/>
                  <a:gd name="T97" fmla="*/ 283 h 415"/>
                  <a:gd name="T98" fmla="*/ 10 w 558"/>
                  <a:gd name="T99" fmla="*/ 227 h 415"/>
                  <a:gd name="T100" fmla="*/ 17 w 558"/>
                  <a:gd name="T101" fmla="*/ 140 h 415"/>
                  <a:gd name="T102" fmla="*/ 24 w 558"/>
                  <a:gd name="T103" fmla="*/ 67 h 415"/>
                  <a:gd name="T104" fmla="*/ 29 w 558"/>
                  <a:gd name="T105" fmla="*/ 7 h 415"/>
                  <a:gd name="T106" fmla="*/ 87 w 558"/>
                  <a:gd name="T107" fmla="*/ 5 h 415"/>
                  <a:gd name="T108" fmla="*/ 102 w 558"/>
                  <a:gd name="T109" fmla="*/ 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8" h="415">
                    <a:moveTo>
                      <a:pt x="127" y="8"/>
                    </a:moveTo>
                    <a:lnTo>
                      <a:pt x="132" y="8"/>
                    </a:lnTo>
                    <a:lnTo>
                      <a:pt x="134" y="8"/>
                    </a:lnTo>
                    <a:lnTo>
                      <a:pt x="139" y="8"/>
                    </a:lnTo>
                    <a:lnTo>
                      <a:pt x="141" y="8"/>
                    </a:lnTo>
                    <a:lnTo>
                      <a:pt x="143" y="8"/>
                    </a:lnTo>
                    <a:lnTo>
                      <a:pt x="144" y="8"/>
                    </a:lnTo>
                    <a:lnTo>
                      <a:pt x="148" y="8"/>
                    </a:lnTo>
                    <a:lnTo>
                      <a:pt x="149" y="10"/>
                    </a:lnTo>
                    <a:lnTo>
                      <a:pt x="156" y="10"/>
                    </a:lnTo>
                    <a:lnTo>
                      <a:pt x="160" y="10"/>
                    </a:lnTo>
                    <a:lnTo>
                      <a:pt x="161" y="10"/>
                    </a:lnTo>
                    <a:lnTo>
                      <a:pt x="163" y="10"/>
                    </a:lnTo>
                    <a:lnTo>
                      <a:pt x="166" y="10"/>
                    </a:lnTo>
                    <a:lnTo>
                      <a:pt x="168" y="10"/>
                    </a:lnTo>
                    <a:lnTo>
                      <a:pt x="171" y="10"/>
                    </a:lnTo>
                    <a:lnTo>
                      <a:pt x="173" y="10"/>
                    </a:lnTo>
                    <a:lnTo>
                      <a:pt x="173" y="12"/>
                    </a:lnTo>
                    <a:lnTo>
                      <a:pt x="175" y="12"/>
                    </a:lnTo>
                    <a:lnTo>
                      <a:pt x="180" y="12"/>
                    </a:lnTo>
                    <a:lnTo>
                      <a:pt x="182" y="12"/>
                    </a:lnTo>
                    <a:lnTo>
                      <a:pt x="183" y="12"/>
                    </a:lnTo>
                    <a:lnTo>
                      <a:pt x="187" y="12"/>
                    </a:lnTo>
                    <a:lnTo>
                      <a:pt x="188" y="12"/>
                    </a:lnTo>
                    <a:lnTo>
                      <a:pt x="190" y="12"/>
                    </a:lnTo>
                    <a:lnTo>
                      <a:pt x="192" y="12"/>
                    </a:lnTo>
                    <a:lnTo>
                      <a:pt x="193" y="12"/>
                    </a:lnTo>
                    <a:lnTo>
                      <a:pt x="195" y="12"/>
                    </a:lnTo>
                    <a:lnTo>
                      <a:pt x="199" y="12"/>
                    </a:lnTo>
                    <a:lnTo>
                      <a:pt x="202" y="13"/>
                    </a:lnTo>
                    <a:lnTo>
                      <a:pt x="215" y="13"/>
                    </a:lnTo>
                    <a:lnTo>
                      <a:pt x="219" y="13"/>
                    </a:lnTo>
                    <a:lnTo>
                      <a:pt x="221" y="13"/>
                    </a:lnTo>
                    <a:lnTo>
                      <a:pt x="222" y="13"/>
                    </a:lnTo>
                    <a:lnTo>
                      <a:pt x="226" y="13"/>
                    </a:lnTo>
                    <a:lnTo>
                      <a:pt x="227" y="13"/>
                    </a:lnTo>
                    <a:lnTo>
                      <a:pt x="229" y="13"/>
                    </a:lnTo>
                    <a:lnTo>
                      <a:pt x="231" y="13"/>
                    </a:lnTo>
                    <a:lnTo>
                      <a:pt x="231" y="15"/>
                    </a:lnTo>
                    <a:lnTo>
                      <a:pt x="232" y="15"/>
                    </a:lnTo>
                    <a:lnTo>
                      <a:pt x="234" y="15"/>
                    </a:lnTo>
                    <a:lnTo>
                      <a:pt x="243" y="15"/>
                    </a:lnTo>
                    <a:lnTo>
                      <a:pt x="244" y="15"/>
                    </a:lnTo>
                    <a:lnTo>
                      <a:pt x="246" y="15"/>
                    </a:lnTo>
                    <a:lnTo>
                      <a:pt x="249" y="15"/>
                    </a:lnTo>
                    <a:lnTo>
                      <a:pt x="258" y="15"/>
                    </a:lnTo>
                    <a:lnTo>
                      <a:pt x="259" y="15"/>
                    </a:lnTo>
                    <a:lnTo>
                      <a:pt x="261" y="15"/>
                    </a:lnTo>
                    <a:lnTo>
                      <a:pt x="266" y="17"/>
                    </a:lnTo>
                    <a:lnTo>
                      <a:pt x="268" y="17"/>
                    </a:lnTo>
                    <a:lnTo>
                      <a:pt x="275" y="17"/>
                    </a:lnTo>
                    <a:lnTo>
                      <a:pt x="276" y="17"/>
                    </a:lnTo>
                    <a:lnTo>
                      <a:pt x="278" y="17"/>
                    </a:lnTo>
                    <a:lnTo>
                      <a:pt x="282" y="17"/>
                    </a:lnTo>
                    <a:lnTo>
                      <a:pt x="283" y="17"/>
                    </a:lnTo>
                    <a:lnTo>
                      <a:pt x="290" y="17"/>
                    </a:lnTo>
                    <a:lnTo>
                      <a:pt x="292" y="17"/>
                    </a:lnTo>
                    <a:lnTo>
                      <a:pt x="300" y="18"/>
                    </a:lnTo>
                    <a:lnTo>
                      <a:pt x="302" y="18"/>
                    </a:lnTo>
                    <a:lnTo>
                      <a:pt x="304" y="18"/>
                    </a:lnTo>
                    <a:lnTo>
                      <a:pt x="305" y="18"/>
                    </a:lnTo>
                    <a:lnTo>
                      <a:pt x="307" y="18"/>
                    </a:lnTo>
                    <a:lnTo>
                      <a:pt x="310" y="18"/>
                    </a:lnTo>
                    <a:lnTo>
                      <a:pt x="314" y="18"/>
                    </a:lnTo>
                    <a:lnTo>
                      <a:pt x="319" y="18"/>
                    </a:lnTo>
                    <a:lnTo>
                      <a:pt x="322" y="18"/>
                    </a:lnTo>
                    <a:lnTo>
                      <a:pt x="329" y="18"/>
                    </a:lnTo>
                    <a:lnTo>
                      <a:pt x="331" y="18"/>
                    </a:lnTo>
                    <a:lnTo>
                      <a:pt x="332" y="20"/>
                    </a:lnTo>
                    <a:lnTo>
                      <a:pt x="334" y="20"/>
                    </a:lnTo>
                    <a:lnTo>
                      <a:pt x="339" y="20"/>
                    </a:lnTo>
                    <a:lnTo>
                      <a:pt x="346" y="20"/>
                    </a:lnTo>
                    <a:lnTo>
                      <a:pt x="348" y="20"/>
                    </a:lnTo>
                    <a:lnTo>
                      <a:pt x="353" y="20"/>
                    </a:lnTo>
                    <a:lnTo>
                      <a:pt x="354" y="20"/>
                    </a:lnTo>
                    <a:lnTo>
                      <a:pt x="356" y="20"/>
                    </a:lnTo>
                    <a:lnTo>
                      <a:pt x="359" y="20"/>
                    </a:lnTo>
                    <a:lnTo>
                      <a:pt x="361" y="20"/>
                    </a:lnTo>
                    <a:lnTo>
                      <a:pt x="363" y="20"/>
                    </a:lnTo>
                    <a:lnTo>
                      <a:pt x="366" y="20"/>
                    </a:lnTo>
                    <a:lnTo>
                      <a:pt x="373" y="20"/>
                    </a:lnTo>
                    <a:lnTo>
                      <a:pt x="375" y="20"/>
                    </a:lnTo>
                    <a:lnTo>
                      <a:pt x="380" y="22"/>
                    </a:lnTo>
                    <a:lnTo>
                      <a:pt x="388" y="22"/>
                    </a:lnTo>
                    <a:lnTo>
                      <a:pt x="400" y="22"/>
                    </a:lnTo>
                    <a:lnTo>
                      <a:pt x="437" y="23"/>
                    </a:lnTo>
                    <a:lnTo>
                      <a:pt x="446" y="23"/>
                    </a:lnTo>
                    <a:lnTo>
                      <a:pt x="451" y="23"/>
                    </a:lnTo>
                    <a:lnTo>
                      <a:pt x="453" y="23"/>
                    </a:lnTo>
                    <a:lnTo>
                      <a:pt x="454" y="23"/>
                    </a:lnTo>
                    <a:lnTo>
                      <a:pt x="466" y="23"/>
                    </a:lnTo>
                    <a:lnTo>
                      <a:pt x="471" y="23"/>
                    </a:lnTo>
                    <a:lnTo>
                      <a:pt x="483" y="23"/>
                    </a:lnTo>
                    <a:lnTo>
                      <a:pt x="485" y="23"/>
                    </a:lnTo>
                    <a:lnTo>
                      <a:pt x="486" y="23"/>
                    </a:lnTo>
                    <a:lnTo>
                      <a:pt x="498" y="23"/>
                    </a:lnTo>
                    <a:lnTo>
                      <a:pt x="498" y="25"/>
                    </a:lnTo>
                    <a:lnTo>
                      <a:pt x="505" y="25"/>
                    </a:lnTo>
                    <a:lnTo>
                      <a:pt x="510" y="25"/>
                    </a:lnTo>
                    <a:lnTo>
                      <a:pt x="512" y="25"/>
                    </a:lnTo>
                    <a:lnTo>
                      <a:pt x="519" y="25"/>
                    </a:lnTo>
                    <a:lnTo>
                      <a:pt x="520" y="25"/>
                    </a:lnTo>
                    <a:lnTo>
                      <a:pt x="536" y="25"/>
                    </a:lnTo>
                    <a:lnTo>
                      <a:pt x="541" y="25"/>
                    </a:lnTo>
                    <a:lnTo>
                      <a:pt x="542" y="25"/>
                    </a:lnTo>
                    <a:lnTo>
                      <a:pt x="544" y="25"/>
                    </a:lnTo>
                    <a:lnTo>
                      <a:pt x="546" y="25"/>
                    </a:lnTo>
                    <a:lnTo>
                      <a:pt x="547" y="25"/>
                    </a:lnTo>
                    <a:lnTo>
                      <a:pt x="549" y="25"/>
                    </a:lnTo>
                    <a:lnTo>
                      <a:pt x="551" y="25"/>
                    </a:lnTo>
                    <a:lnTo>
                      <a:pt x="551" y="27"/>
                    </a:lnTo>
                    <a:lnTo>
                      <a:pt x="551" y="29"/>
                    </a:lnTo>
                    <a:lnTo>
                      <a:pt x="551" y="30"/>
                    </a:lnTo>
                    <a:lnTo>
                      <a:pt x="551" y="34"/>
                    </a:lnTo>
                    <a:lnTo>
                      <a:pt x="549" y="35"/>
                    </a:lnTo>
                    <a:lnTo>
                      <a:pt x="549" y="37"/>
                    </a:lnTo>
                    <a:lnTo>
                      <a:pt x="544" y="45"/>
                    </a:lnTo>
                    <a:lnTo>
                      <a:pt x="542" y="47"/>
                    </a:lnTo>
                    <a:lnTo>
                      <a:pt x="541" y="49"/>
                    </a:lnTo>
                    <a:lnTo>
                      <a:pt x="537" y="51"/>
                    </a:lnTo>
                    <a:lnTo>
                      <a:pt x="532" y="57"/>
                    </a:lnTo>
                    <a:lnTo>
                      <a:pt x="531" y="57"/>
                    </a:lnTo>
                    <a:lnTo>
                      <a:pt x="531" y="62"/>
                    </a:lnTo>
                    <a:lnTo>
                      <a:pt x="532" y="64"/>
                    </a:lnTo>
                    <a:lnTo>
                      <a:pt x="536" y="69"/>
                    </a:lnTo>
                    <a:lnTo>
                      <a:pt x="536" y="71"/>
                    </a:lnTo>
                    <a:lnTo>
                      <a:pt x="537" y="76"/>
                    </a:lnTo>
                    <a:lnTo>
                      <a:pt x="539" y="79"/>
                    </a:lnTo>
                    <a:lnTo>
                      <a:pt x="541" y="83"/>
                    </a:lnTo>
                    <a:lnTo>
                      <a:pt x="542" y="84"/>
                    </a:lnTo>
                    <a:lnTo>
                      <a:pt x="547" y="84"/>
                    </a:lnTo>
                    <a:lnTo>
                      <a:pt x="554" y="88"/>
                    </a:lnTo>
                    <a:lnTo>
                      <a:pt x="556" y="90"/>
                    </a:lnTo>
                    <a:lnTo>
                      <a:pt x="558" y="93"/>
                    </a:lnTo>
                    <a:lnTo>
                      <a:pt x="558" y="96"/>
                    </a:lnTo>
                    <a:lnTo>
                      <a:pt x="558" y="98"/>
                    </a:lnTo>
                    <a:lnTo>
                      <a:pt x="558" y="100"/>
                    </a:lnTo>
                    <a:lnTo>
                      <a:pt x="558" y="106"/>
                    </a:lnTo>
                    <a:lnTo>
                      <a:pt x="558" y="108"/>
                    </a:lnTo>
                    <a:lnTo>
                      <a:pt x="558" y="110"/>
                    </a:lnTo>
                    <a:lnTo>
                      <a:pt x="558" y="117"/>
                    </a:lnTo>
                    <a:lnTo>
                      <a:pt x="558" y="120"/>
                    </a:lnTo>
                    <a:lnTo>
                      <a:pt x="558" y="125"/>
                    </a:lnTo>
                    <a:lnTo>
                      <a:pt x="558" y="134"/>
                    </a:lnTo>
                    <a:lnTo>
                      <a:pt x="558" y="135"/>
                    </a:lnTo>
                    <a:lnTo>
                      <a:pt x="558" y="140"/>
                    </a:lnTo>
                    <a:lnTo>
                      <a:pt x="558" y="144"/>
                    </a:lnTo>
                    <a:lnTo>
                      <a:pt x="558" y="152"/>
                    </a:lnTo>
                    <a:lnTo>
                      <a:pt x="558" y="154"/>
                    </a:lnTo>
                    <a:lnTo>
                      <a:pt x="558" y="156"/>
                    </a:lnTo>
                    <a:lnTo>
                      <a:pt x="558" y="157"/>
                    </a:lnTo>
                    <a:lnTo>
                      <a:pt x="558" y="164"/>
                    </a:lnTo>
                    <a:lnTo>
                      <a:pt x="558" y="173"/>
                    </a:lnTo>
                    <a:lnTo>
                      <a:pt x="558" y="183"/>
                    </a:lnTo>
                    <a:lnTo>
                      <a:pt x="558" y="184"/>
                    </a:lnTo>
                    <a:lnTo>
                      <a:pt x="558" y="186"/>
                    </a:lnTo>
                    <a:lnTo>
                      <a:pt x="558" y="189"/>
                    </a:lnTo>
                    <a:lnTo>
                      <a:pt x="558" y="191"/>
                    </a:lnTo>
                    <a:lnTo>
                      <a:pt x="558" y="193"/>
                    </a:lnTo>
                    <a:lnTo>
                      <a:pt x="558" y="200"/>
                    </a:lnTo>
                    <a:lnTo>
                      <a:pt x="558" y="203"/>
                    </a:lnTo>
                    <a:lnTo>
                      <a:pt x="558" y="205"/>
                    </a:lnTo>
                    <a:lnTo>
                      <a:pt x="558" y="206"/>
                    </a:lnTo>
                    <a:lnTo>
                      <a:pt x="558" y="208"/>
                    </a:lnTo>
                    <a:lnTo>
                      <a:pt x="558" y="210"/>
                    </a:lnTo>
                    <a:lnTo>
                      <a:pt x="558" y="211"/>
                    </a:lnTo>
                    <a:lnTo>
                      <a:pt x="558" y="213"/>
                    </a:lnTo>
                    <a:lnTo>
                      <a:pt x="558" y="215"/>
                    </a:lnTo>
                    <a:lnTo>
                      <a:pt x="558" y="222"/>
                    </a:lnTo>
                    <a:lnTo>
                      <a:pt x="558" y="239"/>
                    </a:lnTo>
                    <a:lnTo>
                      <a:pt x="558" y="240"/>
                    </a:lnTo>
                    <a:lnTo>
                      <a:pt x="558" y="242"/>
                    </a:lnTo>
                    <a:lnTo>
                      <a:pt x="558" y="244"/>
                    </a:lnTo>
                    <a:lnTo>
                      <a:pt x="558" y="245"/>
                    </a:lnTo>
                    <a:lnTo>
                      <a:pt x="558" y="247"/>
                    </a:lnTo>
                    <a:lnTo>
                      <a:pt x="558" y="249"/>
                    </a:lnTo>
                    <a:lnTo>
                      <a:pt x="558" y="257"/>
                    </a:lnTo>
                    <a:lnTo>
                      <a:pt x="558" y="261"/>
                    </a:lnTo>
                    <a:lnTo>
                      <a:pt x="558" y="266"/>
                    </a:lnTo>
                    <a:lnTo>
                      <a:pt x="558" y="267"/>
                    </a:lnTo>
                    <a:lnTo>
                      <a:pt x="558" y="279"/>
                    </a:lnTo>
                    <a:lnTo>
                      <a:pt x="558" y="281"/>
                    </a:lnTo>
                    <a:lnTo>
                      <a:pt x="558" y="288"/>
                    </a:lnTo>
                    <a:lnTo>
                      <a:pt x="558" y="289"/>
                    </a:lnTo>
                    <a:lnTo>
                      <a:pt x="558" y="300"/>
                    </a:lnTo>
                    <a:lnTo>
                      <a:pt x="547" y="300"/>
                    </a:lnTo>
                    <a:lnTo>
                      <a:pt x="547" y="301"/>
                    </a:lnTo>
                    <a:lnTo>
                      <a:pt x="547" y="303"/>
                    </a:lnTo>
                    <a:lnTo>
                      <a:pt x="546" y="305"/>
                    </a:lnTo>
                    <a:lnTo>
                      <a:pt x="547" y="308"/>
                    </a:lnTo>
                    <a:lnTo>
                      <a:pt x="549" y="310"/>
                    </a:lnTo>
                    <a:lnTo>
                      <a:pt x="551" y="311"/>
                    </a:lnTo>
                    <a:lnTo>
                      <a:pt x="553" y="311"/>
                    </a:lnTo>
                    <a:lnTo>
                      <a:pt x="553" y="313"/>
                    </a:lnTo>
                    <a:lnTo>
                      <a:pt x="553" y="315"/>
                    </a:lnTo>
                    <a:lnTo>
                      <a:pt x="553" y="322"/>
                    </a:lnTo>
                    <a:lnTo>
                      <a:pt x="551" y="323"/>
                    </a:lnTo>
                    <a:lnTo>
                      <a:pt x="549" y="323"/>
                    </a:lnTo>
                    <a:lnTo>
                      <a:pt x="547" y="325"/>
                    </a:lnTo>
                    <a:lnTo>
                      <a:pt x="547" y="327"/>
                    </a:lnTo>
                    <a:lnTo>
                      <a:pt x="549" y="328"/>
                    </a:lnTo>
                    <a:lnTo>
                      <a:pt x="549" y="332"/>
                    </a:lnTo>
                    <a:lnTo>
                      <a:pt x="554" y="332"/>
                    </a:lnTo>
                    <a:lnTo>
                      <a:pt x="556" y="332"/>
                    </a:lnTo>
                    <a:lnTo>
                      <a:pt x="558" y="344"/>
                    </a:lnTo>
                    <a:lnTo>
                      <a:pt x="558" y="347"/>
                    </a:lnTo>
                    <a:lnTo>
                      <a:pt x="556" y="349"/>
                    </a:lnTo>
                    <a:lnTo>
                      <a:pt x="553" y="354"/>
                    </a:lnTo>
                    <a:lnTo>
                      <a:pt x="553" y="359"/>
                    </a:lnTo>
                    <a:lnTo>
                      <a:pt x="553" y="362"/>
                    </a:lnTo>
                    <a:lnTo>
                      <a:pt x="553" y="367"/>
                    </a:lnTo>
                    <a:lnTo>
                      <a:pt x="551" y="372"/>
                    </a:lnTo>
                    <a:lnTo>
                      <a:pt x="549" y="374"/>
                    </a:lnTo>
                    <a:lnTo>
                      <a:pt x="549" y="376"/>
                    </a:lnTo>
                    <a:lnTo>
                      <a:pt x="547" y="376"/>
                    </a:lnTo>
                    <a:lnTo>
                      <a:pt x="544" y="383"/>
                    </a:lnTo>
                    <a:lnTo>
                      <a:pt x="542" y="386"/>
                    </a:lnTo>
                    <a:lnTo>
                      <a:pt x="544" y="389"/>
                    </a:lnTo>
                    <a:lnTo>
                      <a:pt x="546" y="391"/>
                    </a:lnTo>
                    <a:lnTo>
                      <a:pt x="547" y="393"/>
                    </a:lnTo>
                    <a:lnTo>
                      <a:pt x="551" y="394"/>
                    </a:lnTo>
                    <a:lnTo>
                      <a:pt x="553" y="398"/>
                    </a:lnTo>
                    <a:lnTo>
                      <a:pt x="554" y="406"/>
                    </a:lnTo>
                    <a:lnTo>
                      <a:pt x="554" y="410"/>
                    </a:lnTo>
                    <a:lnTo>
                      <a:pt x="554" y="411"/>
                    </a:lnTo>
                    <a:lnTo>
                      <a:pt x="556" y="413"/>
                    </a:lnTo>
                    <a:lnTo>
                      <a:pt x="558" y="415"/>
                    </a:lnTo>
                    <a:lnTo>
                      <a:pt x="554" y="415"/>
                    </a:lnTo>
                    <a:lnTo>
                      <a:pt x="546" y="411"/>
                    </a:lnTo>
                    <a:lnTo>
                      <a:pt x="544" y="411"/>
                    </a:lnTo>
                    <a:lnTo>
                      <a:pt x="542" y="410"/>
                    </a:lnTo>
                    <a:lnTo>
                      <a:pt x="537" y="401"/>
                    </a:lnTo>
                    <a:lnTo>
                      <a:pt x="537" y="400"/>
                    </a:lnTo>
                    <a:lnTo>
                      <a:pt x="537" y="398"/>
                    </a:lnTo>
                    <a:lnTo>
                      <a:pt x="537" y="396"/>
                    </a:lnTo>
                    <a:lnTo>
                      <a:pt x="537" y="394"/>
                    </a:lnTo>
                    <a:lnTo>
                      <a:pt x="531" y="389"/>
                    </a:lnTo>
                    <a:lnTo>
                      <a:pt x="524" y="386"/>
                    </a:lnTo>
                    <a:lnTo>
                      <a:pt x="522" y="386"/>
                    </a:lnTo>
                    <a:lnTo>
                      <a:pt x="519" y="386"/>
                    </a:lnTo>
                    <a:lnTo>
                      <a:pt x="515" y="383"/>
                    </a:lnTo>
                    <a:lnTo>
                      <a:pt x="514" y="383"/>
                    </a:lnTo>
                    <a:lnTo>
                      <a:pt x="507" y="381"/>
                    </a:lnTo>
                    <a:lnTo>
                      <a:pt x="505" y="379"/>
                    </a:lnTo>
                    <a:lnTo>
                      <a:pt x="503" y="378"/>
                    </a:lnTo>
                    <a:lnTo>
                      <a:pt x="500" y="376"/>
                    </a:lnTo>
                    <a:lnTo>
                      <a:pt x="498" y="372"/>
                    </a:lnTo>
                    <a:lnTo>
                      <a:pt x="493" y="372"/>
                    </a:lnTo>
                    <a:lnTo>
                      <a:pt x="486" y="371"/>
                    </a:lnTo>
                    <a:lnTo>
                      <a:pt x="481" y="372"/>
                    </a:lnTo>
                    <a:lnTo>
                      <a:pt x="478" y="372"/>
                    </a:lnTo>
                    <a:lnTo>
                      <a:pt x="470" y="372"/>
                    </a:lnTo>
                    <a:lnTo>
                      <a:pt x="466" y="372"/>
                    </a:lnTo>
                    <a:lnTo>
                      <a:pt x="459" y="372"/>
                    </a:lnTo>
                    <a:lnTo>
                      <a:pt x="458" y="371"/>
                    </a:lnTo>
                    <a:lnTo>
                      <a:pt x="456" y="371"/>
                    </a:lnTo>
                    <a:lnTo>
                      <a:pt x="454" y="371"/>
                    </a:lnTo>
                    <a:lnTo>
                      <a:pt x="453" y="371"/>
                    </a:lnTo>
                    <a:lnTo>
                      <a:pt x="453" y="374"/>
                    </a:lnTo>
                    <a:lnTo>
                      <a:pt x="451" y="376"/>
                    </a:lnTo>
                    <a:lnTo>
                      <a:pt x="449" y="378"/>
                    </a:lnTo>
                    <a:lnTo>
                      <a:pt x="448" y="381"/>
                    </a:lnTo>
                    <a:lnTo>
                      <a:pt x="442" y="381"/>
                    </a:lnTo>
                    <a:lnTo>
                      <a:pt x="442" y="383"/>
                    </a:lnTo>
                    <a:lnTo>
                      <a:pt x="441" y="381"/>
                    </a:lnTo>
                    <a:lnTo>
                      <a:pt x="439" y="381"/>
                    </a:lnTo>
                    <a:lnTo>
                      <a:pt x="432" y="374"/>
                    </a:lnTo>
                    <a:lnTo>
                      <a:pt x="431" y="372"/>
                    </a:lnTo>
                    <a:lnTo>
                      <a:pt x="429" y="372"/>
                    </a:lnTo>
                    <a:lnTo>
                      <a:pt x="420" y="367"/>
                    </a:lnTo>
                    <a:lnTo>
                      <a:pt x="419" y="367"/>
                    </a:lnTo>
                    <a:lnTo>
                      <a:pt x="410" y="362"/>
                    </a:lnTo>
                    <a:lnTo>
                      <a:pt x="409" y="361"/>
                    </a:lnTo>
                    <a:lnTo>
                      <a:pt x="407" y="357"/>
                    </a:lnTo>
                    <a:lnTo>
                      <a:pt x="407" y="355"/>
                    </a:lnTo>
                    <a:lnTo>
                      <a:pt x="407" y="354"/>
                    </a:lnTo>
                    <a:lnTo>
                      <a:pt x="402" y="354"/>
                    </a:lnTo>
                    <a:lnTo>
                      <a:pt x="395" y="354"/>
                    </a:lnTo>
                    <a:lnTo>
                      <a:pt x="390" y="354"/>
                    </a:lnTo>
                    <a:lnTo>
                      <a:pt x="388" y="354"/>
                    </a:lnTo>
                    <a:lnTo>
                      <a:pt x="385" y="354"/>
                    </a:lnTo>
                    <a:lnTo>
                      <a:pt x="383" y="354"/>
                    </a:lnTo>
                    <a:lnTo>
                      <a:pt x="378" y="354"/>
                    </a:lnTo>
                    <a:lnTo>
                      <a:pt x="376" y="354"/>
                    </a:lnTo>
                    <a:lnTo>
                      <a:pt x="373" y="354"/>
                    </a:lnTo>
                    <a:lnTo>
                      <a:pt x="370" y="354"/>
                    </a:lnTo>
                    <a:lnTo>
                      <a:pt x="365" y="354"/>
                    </a:lnTo>
                    <a:lnTo>
                      <a:pt x="361" y="352"/>
                    </a:lnTo>
                    <a:lnTo>
                      <a:pt x="359" y="352"/>
                    </a:lnTo>
                    <a:lnTo>
                      <a:pt x="356" y="352"/>
                    </a:lnTo>
                    <a:lnTo>
                      <a:pt x="353" y="352"/>
                    </a:lnTo>
                    <a:lnTo>
                      <a:pt x="351" y="352"/>
                    </a:lnTo>
                    <a:lnTo>
                      <a:pt x="349" y="352"/>
                    </a:lnTo>
                    <a:lnTo>
                      <a:pt x="344" y="352"/>
                    </a:lnTo>
                    <a:lnTo>
                      <a:pt x="342" y="352"/>
                    </a:lnTo>
                    <a:lnTo>
                      <a:pt x="341" y="352"/>
                    </a:lnTo>
                    <a:lnTo>
                      <a:pt x="336" y="352"/>
                    </a:lnTo>
                    <a:lnTo>
                      <a:pt x="334" y="352"/>
                    </a:lnTo>
                    <a:lnTo>
                      <a:pt x="331" y="352"/>
                    </a:lnTo>
                    <a:lnTo>
                      <a:pt x="329" y="352"/>
                    </a:lnTo>
                    <a:lnTo>
                      <a:pt x="319" y="352"/>
                    </a:lnTo>
                    <a:lnTo>
                      <a:pt x="317" y="352"/>
                    </a:lnTo>
                    <a:lnTo>
                      <a:pt x="315" y="352"/>
                    </a:lnTo>
                    <a:lnTo>
                      <a:pt x="314" y="352"/>
                    </a:lnTo>
                    <a:lnTo>
                      <a:pt x="312" y="350"/>
                    </a:lnTo>
                    <a:lnTo>
                      <a:pt x="310" y="350"/>
                    </a:lnTo>
                    <a:lnTo>
                      <a:pt x="309" y="350"/>
                    </a:lnTo>
                    <a:lnTo>
                      <a:pt x="307" y="350"/>
                    </a:lnTo>
                    <a:lnTo>
                      <a:pt x="304" y="350"/>
                    </a:lnTo>
                    <a:lnTo>
                      <a:pt x="302" y="350"/>
                    </a:lnTo>
                    <a:lnTo>
                      <a:pt x="300" y="350"/>
                    </a:lnTo>
                    <a:lnTo>
                      <a:pt x="297" y="350"/>
                    </a:lnTo>
                    <a:lnTo>
                      <a:pt x="295" y="350"/>
                    </a:lnTo>
                    <a:lnTo>
                      <a:pt x="288" y="350"/>
                    </a:lnTo>
                    <a:lnTo>
                      <a:pt x="283" y="350"/>
                    </a:lnTo>
                    <a:lnTo>
                      <a:pt x="276" y="350"/>
                    </a:lnTo>
                    <a:lnTo>
                      <a:pt x="271" y="349"/>
                    </a:lnTo>
                    <a:lnTo>
                      <a:pt x="263" y="349"/>
                    </a:lnTo>
                    <a:lnTo>
                      <a:pt x="258" y="349"/>
                    </a:lnTo>
                    <a:lnTo>
                      <a:pt x="256" y="349"/>
                    </a:lnTo>
                    <a:lnTo>
                      <a:pt x="232" y="347"/>
                    </a:lnTo>
                    <a:lnTo>
                      <a:pt x="231" y="347"/>
                    </a:lnTo>
                    <a:lnTo>
                      <a:pt x="227" y="347"/>
                    </a:lnTo>
                    <a:lnTo>
                      <a:pt x="207" y="347"/>
                    </a:lnTo>
                    <a:lnTo>
                      <a:pt x="178" y="345"/>
                    </a:lnTo>
                    <a:lnTo>
                      <a:pt x="160" y="344"/>
                    </a:lnTo>
                    <a:lnTo>
                      <a:pt x="144" y="342"/>
                    </a:lnTo>
                    <a:lnTo>
                      <a:pt x="119" y="340"/>
                    </a:lnTo>
                    <a:lnTo>
                      <a:pt x="115" y="340"/>
                    </a:lnTo>
                    <a:lnTo>
                      <a:pt x="93" y="339"/>
                    </a:lnTo>
                    <a:lnTo>
                      <a:pt x="78" y="337"/>
                    </a:lnTo>
                    <a:lnTo>
                      <a:pt x="68" y="337"/>
                    </a:lnTo>
                    <a:lnTo>
                      <a:pt x="53" y="335"/>
                    </a:lnTo>
                    <a:lnTo>
                      <a:pt x="48" y="335"/>
                    </a:lnTo>
                    <a:lnTo>
                      <a:pt x="41" y="335"/>
                    </a:lnTo>
                    <a:lnTo>
                      <a:pt x="36" y="333"/>
                    </a:lnTo>
                    <a:lnTo>
                      <a:pt x="19" y="333"/>
                    </a:lnTo>
                    <a:lnTo>
                      <a:pt x="0" y="332"/>
                    </a:lnTo>
                    <a:lnTo>
                      <a:pt x="4" y="300"/>
                    </a:lnTo>
                    <a:lnTo>
                      <a:pt x="4" y="298"/>
                    </a:lnTo>
                    <a:lnTo>
                      <a:pt x="4" y="294"/>
                    </a:lnTo>
                    <a:lnTo>
                      <a:pt x="4" y="288"/>
                    </a:lnTo>
                    <a:lnTo>
                      <a:pt x="5" y="283"/>
                    </a:lnTo>
                    <a:lnTo>
                      <a:pt x="5" y="278"/>
                    </a:lnTo>
                    <a:lnTo>
                      <a:pt x="5" y="274"/>
                    </a:lnTo>
                    <a:lnTo>
                      <a:pt x="5" y="269"/>
                    </a:lnTo>
                    <a:lnTo>
                      <a:pt x="7" y="266"/>
                    </a:lnTo>
                    <a:lnTo>
                      <a:pt x="7" y="247"/>
                    </a:lnTo>
                    <a:lnTo>
                      <a:pt x="9" y="235"/>
                    </a:lnTo>
                    <a:lnTo>
                      <a:pt x="10" y="227"/>
                    </a:lnTo>
                    <a:lnTo>
                      <a:pt x="10" y="225"/>
                    </a:lnTo>
                    <a:lnTo>
                      <a:pt x="12" y="203"/>
                    </a:lnTo>
                    <a:lnTo>
                      <a:pt x="12" y="198"/>
                    </a:lnTo>
                    <a:lnTo>
                      <a:pt x="16" y="161"/>
                    </a:lnTo>
                    <a:lnTo>
                      <a:pt x="16" y="157"/>
                    </a:lnTo>
                    <a:lnTo>
                      <a:pt x="16" y="154"/>
                    </a:lnTo>
                    <a:lnTo>
                      <a:pt x="17" y="140"/>
                    </a:lnTo>
                    <a:lnTo>
                      <a:pt x="17" y="137"/>
                    </a:lnTo>
                    <a:lnTo>
                      <a:pt x="17" y="132"/>
                    </a:lnTo>
                    <a:lnTo>
                      <a:pt x="19" y="106"/>
                    </a:lnTo>
                    <a:lnTo>
                      <a:pt x="21" y="106"/>
                    </a:lnTo>
                    <a:lnTo>
                      <a:pt x="22" y="83"/>
                    </a:lnTo>
                    <a:lnTo>
                      <a:pt x="24" y="69"/>
                    </a:lnTo>
                    <a:lnTo>
                      <a:pt x="24" y="67"/>
                    </a:lnTo>
                    <a:lnTo>
                      <a:pt x="24" y="64"/>
                    </a:lnTo>
                    <a:lnTo>
                      <a:pt x="24" y="62"/>
                    </a:lnTo>
                    <a:lnTo>
                      <a:pt x="26" y="51"/>
                    </a:lnTo>
                    <a:lnTo>
                      <a:pt x="26" y="45"/>
                    </a:lnTo>
                    <a:lnTo>
                      <a:pt x="26" y="44"/>
                    </a:lnTo>
                    <a:lnTo>
                      <a:pt x="29" y="8"/>
                    </a:lnTo>
                    <a:lnTo>
                      <a:pt x="29" y="7"/>
                    </a:lnTo>
                    <a:lnTo>
                      <a:pt x="29" y="0"/>
                    </a:lnTo>
                    <a:lnTo>
                      <a:pt x="56" y="1"/>
                    </a:lnTo>
                    <a:lnTo>
                      <a:pt x="63" y="3"/>
                    </a:lnTo>
                    <a:lnTo>
                      <a:pt x="71" y="3"/>
                    </a:lnTo>
                    <a:lnTo>
                      <a:pt x="73" y="3"/>
                    </a:lnTo>
                    <a:lnTo>
                      <a:pt x="83" y="5"/>
                    </a:lnTo>
                    <a:lnTo>
                      <a:pt x="87" y="5"/>
                    </a:lnTo>
                    <a:lnTo>
                      <a:pt x="88" y="5"/>
                    </a:lnTo>
                    <a:lnTo>
                      <a:pt x="92" y="5"/>
                    </a:lnTo>
                    <a:lnTo>
                      <a:pt x="95" y="5"/>
                    </a:lnTo>
                    <a:lnTo>
                      <a:pt x="97" y="5"/>
                    </a:lnTo>
                    <a:lnTo>
                      <a:pt x="99" y="5"/>
                    </a:lnTo>
                    <a:lnTo>
                      <a:pt x="100" y="5"/>
                    </a:lnTo>
                    <a:lnTo>
                      <a:pt x="102" y="7"/>
                    </a:lnTo>
                    <a:lnTo>
                      <a:pt x="104" y="7"/>
                    </a:lnTo>
                    <a:lnTo>
                      <a:pt x="107" y="7"/>
                    </a:lnTo>
                    <a:lnTo>
                      <a:pt x="110" y="7"/>
                    </a:lnTo>
                    <a:lnTo>
                      <a:pt x="122" y="7"/>
                    </a:lnTo>
                    <a:lnTo>
                      <a:pt x="126" y="8"/>
                    </a:lnTo>
                    <a:lnTo>
                      <a:pt x="127" y="8"/>
                    </a:lnTo>
                    <a:close/>
                  </a:path>
                </a:pathLst>
              </a:custGeom>
              <a:solidFill>
                <a:srgbClr val="A1C7FF"/>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Freeform 344"/>
              <p:cNvSpPr>
                <a:spLocks/>
              </p:cNvSpPr>
              <p:nvPr/>
            </p:nvSpPr>
            <p:spPr bwMode="auto">
              <a:xfrm>
                <a:off x="6986588" y="3216275"/>
                <a:ext cx="1089025" cy="403225"/>
              </a:xfrm>
              <a:custGeom>
                <a:avLst/>
                <a:gdLst>
                  <a:gd name="T0" fmla="*/ 222 w 686"/>
                  <a:gd name="T1" fmla="*/ 53 h 254"/>
                  <a:gd name="T2" fmla="*/ 250 w 686"/>
                  <a:gd name="T3" fmla="*/ 49 h 254"/>
                  <a:gd name="T4" fmla="*/ 291 w 686"/>
                  <a:gd name="T5" fmla="*/ 47 h 254"/>
                  <a:gd name="T6" fmla="*/ 333 w 686"/>
                  <a:gd name="T7" fmla="*/ 42 h 254"/>
                  <a:gd name="T8" fmla="*/ 393 w 686"/>
                  <a:gd name="T9" fmla="*/ 37 h 254"/>
                  <a:gd name="T10" fmla="*/ 435 w 686"/>
                  <a:gd name="T11" fmla="*/ 34 h 254"/>
                  <a:gd name="T12" fmla="*/ 540 w 686"/>
                  <a:gd name="T13" fmla="*/ 22 h 254"/>
                  <a:gd name="T14" fmla="*/ 603 w 686"/>
                  <a:gd name="T15" fmla="*/ 14 h 254"/>
                  <a:gd name="T16" fmla="*/ 643 w 686"/>
                  <a:gd name="T17" fmla="*/ 9 h 254"/>
                  <a:gd name="T18" fmla="*/ 684 w 686"/>
                  <a:gd name="T19" fmla="*/ 3 h 254"/>
                  <a:gd name="T20" fmla="*/ 682 w 686"/>
                  <a:gd name="T21" fmla="*/ 25 h 254"/>
                  <a:gd name="T22" fmla="*/ 677 w 686"/>
                  <a:gd name="T23" fmla="*/ 31 h 254"/>
                  <a:gd name="T24" fmla="*/ 659 w 686"/>
                  <a:gd name="T25" fmla="*/ 61 h 254"/>
                  <a:gd name="T26" fmla="*/ 645 w 686"/>
                  <a:gd name="T27" fmla="*/ 59 h 254"/>
                  <a:gd name="T28" fmla="*/ 630 w 686"/>
                  <a:gd name="T29" fmla="*/ 76 h 254"/>
                  <a:gd name="T30" fmla="*/ 618 w 686"/>
                  <a:gd name="T31" fmla="*/ 80 h 254"/>
                  <a:gd name="T32" fmla="*/ 604 w 686"/>
                  <a:gd name="T33" fmla="*/ 83 h 254"/>
                  <a:gd name="T34" fmla="*/ 596 w 686"/>
                  <a:gd name="T35" fmla="*/ 100 h 254"/>
                  <a:gd name="T36" fmla="*/ 571 w 686"/>
                  <a:gd name="T37" fmla="*/ 120 h 254"/>
                  <a:gd name="T38" fmla="*/ 542 w 686"/>
                  <a:gd name="T39" fmla="*/ 139 h 254"/>
                  <a:gd name="T40" fmla="*/ 516 w 686"/>
                  <a:gd name="T41" fmla="*/ 154 h 254"/>
                  <a:gd name="T42" fmla="*/ 511 w 686"/>
                  <a:gd name="T43" fmla="*/ 176 h 254"/>
                  <a:gd name="T44" fmla="*/ 493 w 686"/>
                  <a:gd name="T45" fmla="*/ 185 h 254"/>
                  <a:gd name="T46" fmla="*/ 455 w 686"/>
                  <a:gd name="T47" fmla="*/ 215 h 254"/>
                  <a:gd name="T48" fmla="*/ 433 w 686"/>
                  <a:gd name="T49" fmla="*/ 217 h 254"/>
                  <a:gd name="T50" fmla="*/ 408 w 686"/>
                  <a:gd name="T51" fmla="*/ 220 h 254"/>
                  <a:gd name="T52" fmla="*/ 323 w 686"/>
                  <a:gd name="T53" fmla="*/ 229 h 254"/>
                  <a:gd name="T54" fmla="*/ 303 w 686"/>
                  <a:gd name="T55" fmla="*/ 230 h 254"/>
                  <a:gd name="T56" fmla="*/ 276 w 686"/>
                  <a:gd name="T57" fmla="*/ 234 h 254"/>
                  <a:gd name="T58" fmla="*/ 242 w 686"/>
                  <a:gd name="T59" fmla="*/ 236 h 254"/>
                  <a:gd name="T60" fmla="*/ 210 w 686"/>
                  <a:gd name="T61" fmla="*/ 237 h 254"/>
                  <a:gd name="T62" fmla="*/ 161 w 686"/>
                  <a:gd name="T63" fmla="*/ 242 h 254"/>
                  <a:gd name="T64" fmla="*/ 91 w 686"/>
                  <a:gd name="T65" fmla="*/ 249 h 254"/>
                  <a:gd name="T66" fmla="*/ 39 w 686"/>
                  <a:gd name="T67" fmla="*/ 252 h 254"/>
                  <a:gd name="T68" fmla="*/ 10 w 686"/>
                  <a:gd name="T69" fmla="*/ 241 h 254"/>
                  <a:gd name="T70" fmla="*/ 18 w 686"/>
                  <a:gd name="T71" fmla="*/ 237 h 254"/>
                  <a:gd name="T72" fmla="*/ 12 w 686"/>
                  <a:gd name="T73" fmla="*/ 224 h 254"/>
                  <a:gd name="T74" fmla="*/ 15 w 686"/>
                  <a:gd name="T75" fmla="*/ 210 h 254"/>
                  <a:gd name="T76" fmla="*/ 10 w 686"/>
                  <a:gd name="T77" fmla="*/ 205 h 254"/>
                  <a:gd name="T78" fmla="*/ 18 w 686"/>
                  <a:gd name="T79" fmla="*/ 191 h 254"/>
                  <a:gd name="T80" fmla="*/ 30 w 686"/>
                  <a:gd name="T81" fmla="*/ 180 h 254"/>
                  <a:gd name="T82" fmla="*/ 27 w 686"/>
                  <a:gd name="T83" fmla="*/ 168 h 254"/>
                  <a:gd name="T84" fmla="*/ 40 w 686"/>
                  <a:gd name="T85" fmla="*/ 156 h 254"/>
                  <a:gd name="T86" fmla="*/ 44 w 686"/>
                  <a:gd name="T87" fmla="*/ 151 h 254"/>
                  <a:gd name="T88" fmla="*/ 44 w 686"/>
                  <a:gd name="T89" fmla="*/ 134 h 254"/>
                  <a:gd name="T90" fmla="*/ 47 w 686"/>
                  <a:gd name="T91" fmla="*/ 119 h 254"/>
                  <a:gd name="T92" fmla="*/ 54 w 686"/>
                  <a:gd name="T93" fmla="*/ 108 h 254"/>
                  <a:gd name="T94" fmla="*/ 51 w 686"/>
                  <a:gd name="T95" fmla="*/ 100 h 254"/>
                  <a:gd name="T96" fmla="*/ 56 w 686"/>
                  <a:gd name="T97" fmla="*/ 81 h 254"/>
                  <a:gd name="T98" fmla="*/ 67 w 686"/>
                  <a:gd name="T99" fmla="*/ 81 h 254"/>
                  <a:gd name="T100" fmla="*/ 91 w 686"/>
                  <a:gd name="T101" fmla="*/ 80 h 254"/>
                  <a:gd name="T102" fmla="*/ 108 w 686"/>
                  <a:gd name="T103" fmla="*/ 78 h 254"/>
                  <a:gd name="T104" fmla="*/ 132 w 686"/>
                  <a:gd name="T105" fmla="*/ 76 h 254"/>
                  <a:gd name="T106" fmla="*/ 150 w 686"/>
                  <a:gd name="T107" fmla="*/ 75 h 254"/>
                  <a:gd name="T108" fmla="*/ 169 w 686"/>
                  <a:gd name="T109" fmla="*/ 5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6" h="254">
                    <a:moveTo>
                      <a:pt x="186" y="53"/>
                    </a:moveTo>
                    <a:lnTo>
                      <a:pt x="186" y="56"/>
                    </a:lnTo>
                    <a:lnTo>
                      <a:pt x="200" y="56"/>
                    </a:lnTo>
                    <a:lnTo>
                      <a:pt x="205" y="54"/>
                    </a:lnTo>
                    <a:lnTo>
                      <a:pt x="210" y="54"/>
                    </a:lnTo>
                    <a:lnTo>
                      <a:pt x="220" y="53"/>
                    </a:lnTo>
                    <a:lnTo>
                      <a:pt x="222" y="53"/>
                    </a:lnTo>
                    <a:lnTo>
                      <a:pt x="227" y="53"/>
                    </a:lnTo>
                    <a:lnTo>
                      <a:pt x="228" y="53"/>
                    </a:lnTo>
                    <a:lnTo>
                      <a:pt x="233" y="51"/>
                    </a:lnTo>
                    <a:lnTo>
                      <a:pt x="235" y="51"/>
                    </a:lnTo>
                    <a:lnTo>
                      <a:pt x="237" y="51"/>
                    </a:lnTo>
                    <a:lnTo>
                      <a:pt x="247" y="51"/>
                    </a:lnTo>
                    <a:lnTo>
                      <a:pt x="250" y="49"/>
                    </a:lnTo>
                    <a:lnTo>
                      <a:pt x="262" y="49"/>
                    </a:lnTo>
                    <a:lnTo>
                      <a:pt x="267" y="47"/>
                    </a:lnTo>
                    <a:lnTo>
                      <a:pt x="269" y="47"/>
                    </a:lnTo>
                    <a:lnTo>
                      <a:pt x="271" y="47"/>
                    </a:lnTo>
                    <a:lnTo>
                      <a:pt x="274" y="47"/>
                    </a:lnTo>
                    <a:lnTo>
                      <a:pt x="288" y="46"/>
                    </a:lnTo>
                    <a:lnTo>
                      <a:pt x="291" y="47"/>
                    </a:lnTo>
                    <a:lnTo>
                      <a:pt x="298" y="44"/>
                    </a:lnTo>
                    <a:lnTo>
                      <a:pt x="303" y="44"/>
                    </a:lnTo>
                    <a:lnTo>
                      <a:pt x="310" y="44"/>
                    </a:lnTo>
                    <a:lnTo>
                      <a:pt x="318" y="44"/>
                    </a:lnTo>
                    <a:lnTo>
                      <a:pt x="320" y="44"/>
                    </a:lnTo>
                    <a:lnTo>
                      <a:pt x="330" y="42"/>
                    </a:lnTo>
                    <a:lnTo>
                      <a:pt x="333" y="42"/>
                    </a:lnTo>
                    <a:lnTo>
                      <a:pt x="339" y="42"/>
                    </a:lnTo>
                    <a:lnTo>
                      <a:pt x="354" y="42"/>
                    </a:lnTo>
                    <a:lnTo>
                      <a:pt x="372" y="41"/>
                    </a:lnTo>
                    <a:lnTo>
                      <a:pt x="376" y="41"/>
                    </a:lnTo>
                    <a:lnTo>
                      <a:pt x="379" y="39"/>
                    </a:lnTo>
                    <a:lnTo>
                      <a:pt x="381" y="39"/>
                    </a:lnTo>
                    <a:lnTo>
                      <a:pt x="393" y="37"/>
                    </a:lnTo>
                    <a:lnTo>
                      <a:pt x="394" y="37"/>
                    </a:lnTo>
                    <a:lnTo>
                      <a:pt x="408" y="36"/>
                    </a:lnTo>
                    <a:lnTo>
                      <a:pt x="410" y="36"/>
                    </a:lnTo>
                    <a:lnTo>
                      <a:pt x="418" y="36"/>
                    </a:lnTo>
                    <a:lnTo>
                      <a:pt x="428" y="36"/>
                    </a:lnTo>
                    <a:lnTo>
                      <a:pt x="433" y="36"/>
                    </a:lnTo>
                    <a:lnTo>
                      <a:pt x="435" y="34"/>
                    </a:lnTo>
                    <a:lnTo>
                      <a:pt x="476" y="31"/>
                    </a:lnTo>
                    <a:lnTo>
                      <a:pt x="479" y="31"/>
                    </a:lnTo>
                    <a:lnTo>
                      <a:pt x="498" y="29"/>
                    </a:lnTo>
                    <a:lnTo>
                      <a:pt x="503" y="29"/>
                    </a:lnTo>
                    <a:lnTo>
                      <a:pt x="521" y="25"/>
                    </a:lnTo>
                    <a:lnTo>
                      <a:pt x="523" y="24"/>
                    </a:lnTo>
                    <a:lnTo>
                      <a:pt x="540" y="22"/>
                    </a:lnTo>
                    <a:lnTo>
                      <a:pt x="555" y="20"/>
                    </a:lnTo>
                    <a:lnTo>
                      <a:pt x="557" y="20"/>
                    </a:lnTo>
                    <a:lnTo>
                      <a:pt x="576" y="17"/>
                    </a:lnTo>
                    <a:lnTo>
                      <a:pt x="579" y="17"/>
                    </a:lnTo>
                    <a:lnTo>
                      <a:pt x="591" y="15"/>
                    </a:lnTo>
                    <a:lnTo>
                      <a:pt x="601" y="14"/>
                    </a:lnTo>
                    <a:lnTo>
                      <a:pt x="603" y="14"/>
                    </a:lnTo>
                    <a:lnTo>
                      <a:pt x="608" y="14"/>
                    </a:lnTo>
                    <a:lnTo>
                      <a:pt x="613" y="12"/>
                    </a:lnTo>
                    <a:lnTo>
                      <a:pt x="633" y="9"/>
                    </a:lnTo>
                    <a:lnTo>
                      <a:pt x="638" y="9"/>
                    </a:lnTo>
                    <a:lnTo>
                      <a:pt x="640" y="9"/>
                    </a:lnTo>
                    <a:lnTo>
                      <a:pt x="642" y="9"/>
                    </a:lnTo>
                    <a:lnTo>
                      <a:pt x="643" y="9"/>
                    </a:lnTo>
                    <a:lnTo>
                      <a:pt x="645" y="9"/>
                    </a:lnTo>
                    <a:lnTo>
                      <a:pt x="645" y="7"/>
                    </a:lnTo>
                    <a:lnTo>
                      <a:pt x="662" y="5"/>
                    </a:lnTo>
                    <a:lnTo>
                      <a:pt x="664" y="3"/>
                    </a:lnTo>
                    <a:lnTo>
                      <a:pt x="671" y="2"/>
                    </a:lnTo>
                    <a:lnTo>
                      <a:pt x="686" y="0"/>
                    </a:lnTo>
                    <a:lnTo>
                      <a:pt x="684" y="3"/>
                    </a:lnTo>
                    <a:lnTo>
                      <a:pt x="682" y="9"/>
                    </a:lnTo>
                    <a:lnTo>
                      <a:pt x="682" y="12"/>
                    </a:lnTo>
                    <a:lnTo>
                      <a:pt x="682" y="14"/>
                    </a:lnTo>
                    <a:lnTo>
                      <a:pt x="684" y="14"/>
                    </a:lnTo>
                    <a:lnTo>
                      <a:pt x="684" y="15"/>
                    </a:lnTo>
                    <a:lnTo>
                      <a:pt x="682" y="19"/>
                    </a:lnTo>
                    <a:lnTo>
                      <a:pt x="682" y="25"/>
                    </a:lnTo>
                    <a:lnTo>
                      <a:pt x="684" y="31"/>
                    </a:lnTo>
                    <a:lnTo>
                      <a:pt x="682" y="31"/>
                    </a:lnTo>
                    <a:lnTo>
                      <a:pt x="682" y="32"/>
                    </a:lnTo>
                    <a:lnTo>
                      <a:pt x="681" y="32"/>
                    </a:lnTo>
                    <a:lnTo>
                      <a:pt x="679" y="31"/>
                    </a:lnTo>
                    <a:lnTo>
                      <a:pt x="677" y="29"/>
                    </a:lnTo>
                    <a:lnTo>
                      <a:pt x="677" y="31"/>
                    </a:lnTo>
                    <a:lnTo>
                      <a:pt x="674" y="32"/>
                    </a:lnTo>
                    <a:lnTo>
                      <a:pt x="669" y="37"/>
                    </a:lnTo>
                    <a:lnTo>
                      <a:pt x="669" y="39"/>
                    </a:lnTo>
                    <a:lnTo>
                      <a:pt x="669" y="42"/>
                    </a:lnTo>
                    <a:lnTo>
                      <a:pt x="667" y="46"/>
                    </a:lnTo>
                    <a:lnTo>
                      <a:pt x="662" y="58"/>
                    </a:lnTo>
                    <a:lnTo>
                      <a:pt x="659" y="61"/>
                    </a:lnTo>
                    <a:lnTo>
                      <a:pt x="655" y="61"/>
                    </a:lnTo>
                    <a:lnTo>
                      <a:pt x="654" y="61"/>
                    </a:lnTo>
                    <a:lnTo>
                      <a:pt x="654" y="59"/>
                    </a:lnTo>
                    <a:lnTo>
                      <a:pt x="654" y="58"/>
                    </a:lnTo>
                    <a:lnTo>
                      <a:pt x="647" y="56"/>
                    </a:lnTo>
                    <a:lnTo>
                      <a:pt x="647" y="58"/>
                    </a:lnTo>
                    <a:lnTo>
                      <a:pt x="645" y="59"/>
                    </a:lnTo>
                    <a:lnTo>
                      <a:pt x="638" y="63"/>
                    </a:lnTo>
                    <a:lnTo>
                      <a:pt x="637" y="63"/>
                    </a:lnTo>
                    <a:lnTo>
                      <a:pt x="637" y="64"/>
                    </a:lnTo>
                    <a:lnTo>
                      <a:pt x="635" y="64"/>
                    </a:lnTo>
                    <a:lnTo>
                      <a:pt x="633" y="68"/>
                    </a:lnTo>
                    <a:lnTo>
                      <a:pt x="632" y="69"/>
                    </a:lnTo>
                    <a:lnTo>
                      <a:pt x="630" y="76"/>
                    </a:lnTo>
                    <a:lnTo>
                      <a:pt x="628" y="78"/>
                    </a:lnTo>
                    <a:lnTo>
                      <a:pt x="626" y="80"/>
                    </a:lnTo>
                    <a:lnTo>
                      <a:pt x="626" y="81"/>
                    </a:lnTo>
                    <a:lnTo>
                      <a:pt x="623" y="83"/>
                    </a:lnTo>
                    <a:lnTo>
                      <a:pt x="620" y="83"/>
                    </a:lnTo>
                    <a:lnTo>
                      <a:pt x="618" y="81"/>
                    </a:lnTo>
                    <a:lnTo>
                      <a:pt x="618" y="80"/>
                    </a:lnTo>
                    <a:lnTo>
                      <a:pt x="618" y="75"/>
                    </a:lnTo>
                    <a:lnTo>
                      <a:pt x="616" y="73"/>
                    </a:lnTo>
                    <a:lnTo>
                      <a:pt x="615" y="71"/>
                    </a:lnTo>
                    <a:lnTo>
                      <a:pt x="611" y="75"/>
                    </a:lnTo>
                    <a:lnTo>
                      <a:pt x="610" y="78"/>
                    </a:lnTo>
                    <a:lnTo>
                      <a:pt x="606" y="80"/>
                    </a:lnTo>
                    <a:lnTo>
                      <a:pt x="604" y="83"/>
                    </a:lnTo>
                    <a:lnTo>
                      <a:pt x="601" y="88"/>
                    </a:lnTo>
                    <a:lnTo>
                      <a:pt x="599" y="88"/>
                    </a:lnTo>
                    <a:lnTo>
                      <a:pt x="598" y="86"/>
                    </a:lnTo>
                    <a:lnTo>
                      <a:pt x="596" y="88"/>
                    </a:lnTo>
                    <a:lnTo>
                      <a:pt x="594" y="92"/>
                    </a:lnTo>
                    <a:lnTo>
                      <a:pt x="596" y="95"/>
                    </a:lnTo>
                    <a:lnTo>
                      <a:pt x="596" y="100"/>
                    </a:lnTo>
                    <a:lnTo>
                      <a:pt x="593" y="105"/>
                    </a:lnTo>
                    <a:lnTo>
                      <a:pt x="591" y="108"/>
                    </a:lnTo>
                    <a:lnTo>
                      <a:pt x="582" y="110"/>
                    </a:lnTo>
                    <a:lnTo>
                      <a:pt x="577" y="112"/>
                    </a:lnTo>
                    <a:lnTo>
                      <a:pt x="571" y="117"/>
                    </a:lnTo>
                    <a:lnTo>
                      <a:pt x="571" y="119"/>
                    </a:lnTo>
                    <a:lnTo>
                      <a:pt x="571" y="120"/>
                    </a:lnTo>
                    <a:lnTo>
                      <a:pt x="567" y="125"/>
                    </a:lnTo>
                    <a:lnTo>
                      <a:pt x="562" y="127"/>
                    </a:lnTo>
                    <a:lnTo>
                      <a:pt x="555" y="132"/>
                    </a:lnTo>
                    <a:lnTo>
                      <a:pt x="554" y="136"/>
                    </a:lnTo>
                    <a:lnTo>
                      <a:pt x="554" y="137"/>
                    </a:lnTo>
                    <a:lnTo>
                      <a:pt x="552" y="137"/>
                    </a:lnTo>
                    <a:lnTo>
                      <a:pt x="542" y="139"/>
                    </a:lnTo>
                    <a:lnTo>
                      <a:pt x="538" y="139"/>
                    </a:lnTo>
                    <a:lnTo>
                      <a:pt x="532" y="141"/>
                    </a:lnTo>
                    <a:lnTo>
                      <a:pt x="521" y="146"/>
                    </a:lnTo>
                    <a:lnTo>
                      <a:pt x="518" y="153"/>
                    </a:lnTo>
                    <a:lnTo>
                      <a:pt x="516" y="154"/>
                    </a:lnTo>
                    <a:lnTo>
                      <a:pt x="516" y="153"/>
                    </a:lnTo>
                    <a:lnTo>
                      <a:pt x="516" y="154"/>
                    </a:lnTo>
                    <a:lnTo>
                      <a:pt x="513" y="158"/>
                    </a:lnTo>
                    <a:lnTo>
                      <a:pt x="513" y="166"/>
                    </a:lnTo>
                    <a:lnTo>
                      <a:pt x="511" y="166"/>
                    </a:lnTo>
                    <a:lnTo>
                      <a:pt x="511" y="168"/>
                    </a:lnTo>
                    <a:lnTo>
                      <a:pt x="513" y="169"/>
                    </a:lnTo>
                    <a:lnTo>
                      <a:pt x="513" y="173"/>
                    </a:lnTo>
                    <a:lnTo>
                      <a:pt x="511" y="176"/>
                    </a:lnTo>
                    <a:lnTo>
                      <a:pt x="508" y="180"/>
                    </a:lnTo>
                    <a:lnTo>
                      <a:pt x="506" y="178"/>
                    </a:lnTo>
                    <a:lnTo>
                      <a:pt x="506" y="180"/>
                    </a:lnTo>
                    <a:lnTo>
                      <a:pt x="499" y="180"/>
                    </a:lnTo>
                    <a:lnTo>
                      <a:pt x="498" y="178"/>
                    </a:lnTo>
                    <a:lnTo>
                      <a:pt x="493" y="183"/>
                    </a:lnTo>
                    <a:lnTo>
                      <a:pt x="493" y="185"/>
                    </a:lnTo>
                    <a:lnTo>
                      <a:pt x="493" y="198"/>
                    </a:lnTo>
                    <a:lnTo>
                      <a:pt x="493" y="210"/>
                    </a:lnTo>
                    <a:lnTo>
                      <a:pt x="488" y="210"/>
                    </a:lnTo>
                    <a:lnTo>
                      <a:pt x="477" y="212"/>
                    </a:lnTo>
                    <a:lnTo>
                      <a:pt x="469" y="213"/>
                    </a:lnTo>
                    <a:lnTo>
                      <a:pt x="460" y="213"/>
                    </a:lnTo>
                    <a:lnTo>
                      <a:pt x="455" y="215"/>
                    </a:lnTo>
                    <a:lnTo>
                      <a:pt x="454" y="215"/>
                    </a:lnTo>
                    <a:lnTo>
                      <a:pt x="452" y="215"/>
                    </a:lnTo>
                    <a:lnTo>
                      <a:pt x="449" y="215"/>
                    </a:lnTo>
                    <a:lnTo>
                      <a:pt x="442" y="215"/>
                    </a:lnTo>
                    <a:lnTo>
                      <a:pt x="442" y="217"/>
                    </a:lnTo>
                    <a:lnTo>
                      <a:pt x="440" y="217"/>
                    </a:lnTo>
                    <a:lnTo>
                      <a:pt x="433" y="217"/>
                    </a:lnTo>
                    <a:lnTo>
                      <a:pt x="423" y="219"/>
                    </a:lnTo>
                    <a:lnTo>
                      <a:pt x="420" y="219"/>
                    </a:lnTo>
                    <a:lnTo>
                      <a:pt x="418" y="219"/>
                    </a:lnTo>
                    <a:lnTo>
                      <a:pt x="416" y="219"/>
                    </a:lnTo>
                    <a:lnTo>
                      <a:pt x="415" y="220"/>
                    </a:lnTo>
                    <a:lnTo>
                      <a:pt x="413" y="220"/>
                    </a:lnTo>
                    <a:lnTo>
                      <a:pt x="408" y="220"/>
                    </a:lnTo>
                    <a:lnTo>
                      <a:pt x="399" y="222"/>
                    </a:lnTo>
                    <a:lnTo>
                      <a:pt x="388" y="222"/>
                    </a:lnTo>
                    <a:lnTo>
                      <a:pt x="369" y="224"/>
                    </a:lnTo>
                    <a:lnTo>
                      <a:pt x="367" y="224"/>
                    </a:lnTo>
                    <a:lnTo>
                      <a:pt x="330" y="229"/>
                    </a:lnTo>
                    <a:lnTo>
                      <a:pt x="328" y="229"/>
                    </a:lnTo>
                    <a:lnTo>
                      <a:pt x="323" y="229"/>
                    </a:lnTo>
                    <a:lnTo>
                      <a:pt x="320" y="229"/>
                    </a:lnTo>
                    <a:lnTo>
                      <a:pt x="316" y="229"/>
                    </a:lnTo>
                    <a:lnTo>
                      <a:pt x="311" y="230"/>
                    </a:lnTo>
                    <a:lnTo>
                      <a:pt x="310" y="230"/>
                    </a:lnTo>
                    <a:lnTo>
                      <a:pt x="308" y="230"/>
                    </a:lnTo>
                    <a:lnTo>
                      <a:pt x="306" y="230"/>
                    </a:lnTo>
                    <a:lnTo>
                      <a:pt x="303" y="230"/>
                    </a:lnTo>
                    <a:lnTo>
                      <a:pt x="301" y="230"/>
                    </a:lnTo>
                    <a:lnTo>
                      <a:pt x="300" y="230"/>
                    </a:lnTo>
                    <a:lnTo>
                      <a:pt x="291" y="232"/>
                    </a:lnTo>
                    <a:lnTo>
                      <a:pt x="288" y="232"/>
                    </a:lnTo>
                    <a:lnTo>
                      <a:pt x="286" y="232"/>
                    </a:lnTo>
                    <a:lnTo>
                      <a:pt x="284" y="232"/>
                    </a:lnTo>
                    <a:lnTo>
                      <a:pt x="276" y="234"/>
                    </a:lnTo>
                    <a:lnTo>
                      <a:pt x="272" y="234"/>
                    </a:lnTo>
                    <a:lnTo>
                      <a:pt x="256" y="234"/>
                    </a:lnTo>
                    <a:lnTo>
                      <a:pt x="254" y="234"/>
                    </a:lnTo>
                    <a:lnTo>
                      <a:pt x="250" y="236"/>
                    </a:lnTo>
                    <a:lnTo>
                      <a:pt x="249" y="236"/>
                    </a:lnTo>
                    <a:lnTo>
                      <a:pt x="244" y="236"/>
                    </a:lnTo>
                    <a:lnTo>
                      <a:pt x="242" y="236"/>
                    </a:lnTo>
                    <a:lnTo>
                      <a:pt x="240" y="236"/>
                    </a:lnTo>
                    <a:lnTo>
                      <a:pt x="239" y="236"/>
                    </a:lnTo>
                    <a:lnTo>
                      <a:pt x="237" y="236"/>
                    </a:lnTo>
                    <a:lnTo>
                      <a:pt x="223" y="237"/>
                    </a:lnTo>
                    <a:lnTo>
                      <a:pt x="218" y="237"/>
                    </a:lnTo>
                    <a:lnTo>
                      <a:pt x="215" y="237"/>
                    </a:lnTo>
                    <a:lnTo>
                      <a:pt x="210" y="237"/>
                    </a:lnTo>
                    <a:lnTo>
                      <a:pt x="203" y="239"/>
                    </a:lnTo>
                    <a:lnTo>
                      <a:pt x="201" y="239"/>
                    </a:lnTo>
                    <a:lnTo>
                      <a:pt x="191" y="239"/>
                    </a:lnTo>
                    <a:lnTo>
                      <a:pt x="176" y="241"/>
                    </a:lnTo>
                    <a:lnTo>
                      <a:pt x="174" y="242"/>
                    </a:lnTo>
                    <a:lnTo>
                      <a:pt x="169" y="242"/>
                    </a:lnTo>
                    <a:lnTo>
                      <a:pt x="161" y="242"/>
                    </a:lnTo>
                    <a:lnTo>
                      <a:pt x="159" y="244"/>
                    </a:lnTo>
                    <a:lnTo>
                      <a:pt x="152" y="244"/>
                    </a:lnTo>
                    <a:lnTo>
                      <a:pt x="125" y="246"/>
                    </a:lnTo>
                    <a:lnTo>
                      <a:pt x="123" y="246"/>
                    </a:lnTo>
                    <a:lnTo>
                      <a:pt x="106" y="247"/>
                    </a:lnTo>
                    <a:lnTo>
                      <a:pt x="96" y="247"/>
                    </a:lnTo>
                    <a:lnTo>
                      <a:pt x="91" y="249"/>
                    </a:lnTo>
                    <a:lnTo>
                      <a:pt x="79" y="249"/>
                    </a:lnTo>
                    <a:lnTo>
                      <a:pt x="67" y="251"/>
                    </a:lnTo>
                    <a:lnTo>
                      <a:pt x="66" y="251"/>
                    </a:lnTo>
                    <a:lnTo>
                      <a:pt x="56" y="251"/>
                    </a:lnTo>
                    <a:lnTo>
                      <a:pt x="49" y="251"/>
                    </a:lnTo>
                    <a:lnTo>
                      <a:pt x="42" y="252"/>
                    </a:lnTo>
                    <a:lnTo>
                      <a:pt x="39" y="252"/>
                    </a:lnTo>
                    <a:lnTo>
                      <a:pt x="35" y="252"/>
                    </a:lnTo>
                    <a:lnTo>
                      <a:pt x="34" y="252"/>
                    </a:lnTo>
                    <a:lnTo>
                      <a:pt x="0" y="254"/>
                    </a:lnTo>
                    <a:lnTo>
                      <a:pt x="0" y="252"/>
                    </a:lnTo>
                    <a:lnTo>
                      <a:pt x="1" y="249"/>
                    </a:lnTo>
                    <a:lnTo>
                      <a:pt x="8" y="246"/>
                    </a:lnTo>
                    <a:lnTo>
                      <a:pt x="10" y="241"/>
                    </a:lnTo>
                    <a:lnTo>
                      <a:pt x="12" y="239"/>
                    </a:lnTo>
                    <a:lnTo>
                      <a:pt x="13" y="237"/>
                    </a:lnTo>
                    <a:lnTo>
                      <a:pt x="15" y="239"/>
                    </a:lnTo>
                    <a:lnTo>
                      <a:pt x="17" y="241"/>
                    </a:lnTo>
                    <a:lnTo>
                      <a:pt x="17" y="239"/>
                    </a:lnTo>
                    <a:lnTo>
                      <a:pt x="18" y="239"/>
                    </a:lnTo>
                    <a:lnTo>
                      <a:pt x="18" y="237"/>
                    </a:lnTo>
                    <a:lnTo>
                      <a:pt x="18" y="229"/>
                    </a:lnTo>
                    <a:lnTo>
                      <a:pt x="17" y="227"/>
                    </a:lnTo>
                    <a:lnTo>
                      <a:pt x="15" y="225"/>
                    </a:lnTo>
                    <a:lnTo>
                      <a:pt x="15" y="224"/>
                    </a:lnTo>
                    <a:lnTo>
                      <a:pt x="13" y="224"/>
                    </a:lnTo>
                    <a:lnTo>
                      <a:pt x="12" y="225"/>
                    </a:lnTo>
                    <a:lnTo>
                      <a:pt x="12" y="224"/>
                    </a:lnTo>
                    <a:lnTo>
                      <a:pt x="10" y="224"/>
                    </a:lnTo>
                    <a:lnTo>
                      <a:pt x="10" y="222"/>
                    </a:lnTo>
                    <a:lnTo>
                      <a:pt x="10" y="220"/>
                    </a:lnTo>
                    <a:lnTo>
                      <a:pt x="10" y="219"/>
                    </a:lnTo>
                    <a:lnTo>
                      <a:pt x="13" y="219"/>
                    </a:lnTo>
                    <a:lnTo>
                      <a:pt x="15" y="212"/>
                    </a:lnTo>
                    <a:lnTo>
                      <a:pt x="15" y="210"/>
                    </a:lnTo>
                    <a:lnTo>
                      <a:pt x="15" y="208"/>
                    </a:lnTo>
                    <a:lnTo>
                      <a:pt x="12" y="210"/>
                    </a:lnTo>
                    <a:lnTo>
                      <a:pt x="12" y="212"/>
                    </a:lnTo>
                    <a:lnTo>
                      <a:pt x="10" y="212"/>
                    </a:lnTo>
                    <a:lnTo>
                      <a:pt x="8" y="210"/>
                    </a:lnTo>
                    <a:lnTo>
                      <a:pt x="8" y="207"/>
                    </a:lnTo>
                    <a:lnTo>
                      <a:pt x="10" y="205"/>
                    </a:lnTo>
                    <a:lnTo>
                      <a:pt x="13" y="200"/>
                    </a:lnTo>
                    <a:lnTo>
                      <a:pt x="17" y="200"/>
                    </a:lnTo>
                    <a:lnTo>
                      <a:pt x="17" y="202"/>
                    </a:lnTo>
                    <a:lnTo>
                      <a:pt x="18" y="202"/>
                    </a:lnTo>
                    <a:lnTo>
                      <a:pt x="20" y="200"/>
                    </a:lnTo>
                    <a:lnTo>
                      <a:pt x="18" y="198"/>
                    </a:lnTo>
                    <a:lnTo>
                      <a:pt x="18" y="191"/>
                    </a:lnTo>
                    <a:lnTo>
                      <a:pt x="18" y="190"/>
                    </a:lnTo>
                    <a:lnTo>
                      <a:pt x="20" y="190"/>
                    </a:lnTo>
                    <a:lnTo>
                      <a:pt x="25" y="193"/>
                    </a:lnTo>
                    <a:lnTo>
                      <a:pt x="27" y="193"/>
                    </a:lnTo>
                    <a:lnTo>
                      <a:pt x="29" y="191"/>
                    </a:lnTo>
                    <a:lnTo>
                      <a:pt x="30" y="178"/>
                    </a:lnTo>
                    <a:lnTo>
                      <a:pt x="30" y="180"/>
                    </a:lnTo>
                    <a:lnTo>
                      <a:pt x="29" y="180"/>
                    </a:lnTo>
                    <a:lnTo>
                      <a:pt x="27" y="178"/>
                    </a:lnTo>
                    <a:lnTo>
                      <a:pt x="25" y="178"/>
                    </a:lnTo>
                    <a:lnTo>
                      <a:pt x="23" y="175"/>
                    </a:lnTo>
                    <a:lnTo>
                      <a:pt x="23" y="171"/>
                    </a:lnTo>
                    <a:lnTo>
                      <a:pt x="23" y="169"/>
                    </a:lnTo>
                    <a:lnTo>
                      <a:pt x="27" y="168"/>
                    </a:lnTo>
                    <a:lnTo>
                      <a:pt x="29" y="168"/>
                    </a:lnTo>
                    <a:lnTo>
                      <a:pt x="32" y="168"/>
                    </a:lnTo>
                    <a:lnTo>
                      <a:pt x="35" y="166"/>
                    </a:lnTo>
                    <a:lnTo>
                      <a:pt x="44" y="159"/>
                    </a:lnTo>
                    <a:lnTo>
                      <a:pt x="44" y="158"/>
                    </a:lnTo>
                    <a:lnTo>
                      <a:pt x="42" y="156"/>
                    </a:lnTo>
                    <a:lnTo>
                      <a:pt x="40" y="156"/>
                    </a:lnTo>
                    <a:lnTo>
                      <a:pt x="39" y="154"/>
                    </a:lnTo>
                    <a:lnTo>
                      <a:pt x="37" y="154"/>
                    </a:lnTo>
                    <a:lnTo>
                      <a:pt x="37" y="153"/>
                    </a:lnTo>
                    <a:lnTo>
                      <a:pt x="39" y="151"/>
                    </a:lnTo>
                    <a:lnTo>
                      <a:pt x="40" y="149"/>
                    </a:lnTo>
                    <a:lnTo>
                      <a:pt x="42" y="149"/>
                    </a:lnTo>
                    <a:lnTo>
                      <a:pt x="44" y="151"/>
                    </a:lnTo>
                    <a:lnTo>
                      <a:pt x="44" y="149"/>
                    </a:lnTo>
                    <a:lnTo>
                      <a:pt x="44" y="144"/>
                    </a:lnTo>
                    <a:lnTo>
                      <a:pt x="42" y="142"/>
                    </a:lnTo>
                    <a:lnTo>
                      <a:pt x="40" y="139"/>
                    </a:lnTo>
                    <a:lnTo>
                      <a:pt x="42" y="139"/>
                    </a:lnTo>
                    <a:lnTo>
                      <a:pt x="44" y="136"/>
                    </a:lnTo>
                    <a:lnTo>
                      <a:pt x="44" y="134"/>
                    </a:lnTo>
                    <a:lnTo>
                      <a:pt x="49" y="127"/>
                    </a:lnTo>
                    <a:lnTo>
                      <a:pt x="51" y="125"/>
                    </a:lnTo>
                    <a:lnTo>
                      <a:pt x="51" y="124"/>
                    </a:lnTo>
                    <a:lnTo>
                      <a:pt x="51" y="122"/>
                    </a:lnTo>
                    <a:lnTo>
                      <a:pt x="51" y="120"/>
                    </a:lnTo>
                    <a:lnTo>
                      <a:pt x="49" y="119"/>
                    </a:lnTo>
                    <a:lnTo>
                      <a:pt x="47" y="119"/>
                    </a:lnTo>
                    <a:lnTo>
                      <a:pt x="40" y="112"/>
                    </a:lnTo>
                    <a:lnTo>
                      <a:pt x="42" y="110"/>
                    </a:lnTo>
                    <a:lnTo>
                      <a:pt x="42" y="112"/>
                    </a:lnTo>
                    <a:lnTo>
                      <a:pt x="49" y="112"/>
                    </a:lnTo>
                    <a:lnTo>
                      <a:pt x="51" y="112"/>
                    </a:lnTo>
                    <a:lnTo>
                      <a:pt x="54" y="110"/>
                    </a:lnTo>
                    <a:lnTo>
                      <a:pt x="54" y="108"/>
                    </a:lnTo>
                    <a:lnTo>
                      <a:pt x="54" y="107"/>
                    </a:lnTo>
                    <a:lnTo>
                      <a:pt x="52" y="107"/>
                    </a:lnTo>
                    <a:lnTo>
                      <a:pt x="51" y="107"/>
                    </a:lnTo>
                    <a:lnTo>
                      <a:pt x="47" y="103"/>
                    </a:lnTo>
                    <a:lnTo>
                      <a:pt x="47" y="102"/>
                    </a:lnTo>
                    <a:lnTo>
                      <a:pt x="47" y="100"/>
                    </a:lnTo>
                    <a:lnTo>
                      <a:pt x="51" y="100"/>
                    </a:lnTo>
                    <a:lnTo>
                      <a:pt x="52" y="100"/>
                    </a:lnTo>
                    <a:lnTo>
                      <a:pt x="54" y="100"/>
                    </a:lnTo>
                    <a:lnTo>
                      <a:pt x="56" y="98"/>
                    </a:lnTo>
                    <a:lnTo>
                      <a:pt x="56" y="97"/>
                    </a:lnTo>
                    <a:lnTo>
                      <a:pt x="54" y="85"/>
                    </a:lnTo>
                    <a:lnTo>
                      <a:pt x="52" y="83"/>
                    </a:lnTo>
                    <a:lnTo>
                      <a:pt x="56" y="81"/>
                    </a:lnTo>
                    <a:lnTo>
                      <a:pt x="56" y="85"/>
                    </a:lnTo>
                    <a:lnTo>
                      <a:pt x="57" y="86"/>
                    </a:lnTo>
                    <a:lnTo>
                      <a:pt x="59" y="86"/>
                    </a:lnTo>
                    <a:lnTo>
                      <a:pt x="61" y="83"/>
                    </a:lnTo>
                    <a:lnTo>
                      <a:pt x="62" y="81"/>
                    </a:lnTo>
                    <a:lnTo>
                      <a:pt x="64" y="81"/>
                    </a:lnTo>
                    <a:lnTo>
                      <a:pt x="67" y="81"/>
                    </a:lnTo>
                    <a:lnTo>
                      <a:pt x="73" y="80"/>
                    </a:lnTo>
                    <a:lnTo>
                      <a:pt x="78" y="80"/>
                    </a:lnTo>
                    <a:lnTo>
                      <a:pt x="83" y="80"/>
                    </a:lnTo>
                    <a:lnTo>
                      <a:pt x="86" y="80"/>
                    </a:lnTo>
                    <a:lnTo>
                      <a:pt x="88" y="80"/>
                    </a:lnTo>
                    <a:lnTo>
                      <a:pt x="90" y="80"/>
                    </a:lnTo>
                    <a:lnTo>
                      <a:pt x="91" y="80"/>
                    </a:lnTo>
                    <a:lnTo>
                      <a:pt x="93" y="80"/>
                    </a:lnTo>
                    <a:lnTo>
                      <a:pt x="95" y="80"/>
                    </a:lnTo>
                    <a:lnTo>
                      <a:pt x="95" y="78"/>
                    </a:lnTo>
                    <a:lnTo>
                      <a:pt x="96" y="78"/>
                    </a:lnTo>
                    <a:lnTo>
                      <a:pt x="98" y="78"/>
                    </a:lnTo>
                    <a:lnTo>
                      <a:pt x="106" y="78"/>
                    </a:lnTo>
                    <a:lnTo>
                      <a:pt x="108" y="78"/>
                    </a:lnTo>
                    <a:lnTo>
                      <a:pt x="110" y="78"/>
                    </a:lnTo>
                    <a:lnTo>
                      <a:pt x="112" y="78"/>
                    </a:lnTo>
                    <a:lnTo>
                      <a:pt x="117" y="78"/>
                    </a:lnTo>
                    <a:lnTo>
                      <a:pt x="118" y="76"/>
                    </a:lnTo>
                    <a:lnTo>
                      <a:pt x="123" y="76"/>
                    </a:lnTo>
                    <a:lnTo>
                      <a:pt x="130" y="76"/>
                    </a:lnTo>
                    <a:lnTo>
                      <a:pt x="132" y="76"/>
                    </a:lnTo>
                    <a:lnTo>
                      <a:pt x="135" y="76"/>
                    </a:lnTo>
                    <a:lnTo>
                      <a:pt x="137" y="76"/>
                    </a:lnTo>
                    <a:lnTo>
                      <a:pt x="139" y="76"/>
                    </a:lnTo>
                    <a:lnTo>
                      <a:pt x="140" y="76"/>
                    </a:lnTo>
                    <a:lnTo>
                      <a:pt x="142" y="75"/>
                    </a:lnTo>
                    <a:lnTo>
                      <a:pt x="149" y="75"/>
                    </a:lnTo>
                    <a:lnTo>
                      <a:pt x="150" y="75"/>
                    </a:lnTo>
                    <a:lnTo>
                      <a:pt x="173" y="73"/>
                    </a:lnTo>
                    <a:lnTo>
                      <a:pt x="173" y="71"/>
                    </a:lnTo>
                    <a:lnTo>
                      <a:pt x="173" y="68"/>
                    </a:lnTo>
                    <a:lnTo>
                      <a:pt x="173" y="66"/>
                    </a:lnTo>
                    <a:lnTo>
                      <a:pt x="173" y="61"/>
                    </a:lnTo>
                    <a:lnTo>
                      <a:pt x="171" y="58"/>
                    </a:lnTo>
                    <a:lnTo>
                      <a:pt x="169" y="56"/>
                    </a:lnTo>
                    <a:lnTo>
                      <a:pt x="169" y="53"/>
                    </a:lnTo>
                    <a:lnTo>
                      <a:pt x="174" y="53"/>
                    </a:lnTo>
                    <a:lnTo>
                      <a:pt x="186" y="53"/>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0" name="Freeform 345"/>
              <p:cNvSpPr>
                <a:spLocks noEditPoints="1"/>
              </p:cNvSpPr>
              <p:nvPr/>
            </p:nvSpPr>
            <p:spPr bwMode="auto">
              <a:xfrm>
                <a:off x="4783138" y="3343275"/>
                <a:ext cx="1800225" cy="1898650"/>
              </a:xfrm>
              <a:custGeom>
                <a:avLst/>
                <a:gdLst>
                  <a:gd name="T0" fmla="*/ 791 w 1134"/>
                  <a:gd name="T1" fmla="*/ 1053 h 1196"/>
                  <a:gd name="T2" fmla="*/ 808 w 1134"/>
                  <a:gd name="T3" fmla="*/ 1170 h 1196"/>
                  <a:gd name="T4" fmla="*/ 791 w 1134"/>
                  <a:gd name="T5" fmla="*/ 1104 h 1196"/>
                  <a:gd name="T6" fmla="*/ 791 w 1134"/>
                  <a:gd name="T7" fmla="*/ 1041 h 1196"/>
                  <a:gd name="T8" fmla="*/ 807 w 1134"/>
                  <a:gd name="T9" fmla="*/ 1003 h 1196"/>
                  <a:gd name="T10" fmla="*/ 829 w 1134"/>
                  <a:gd name="T11" fmla="*/ 965 h 1196"/>
                  <a:gd name="T12" fmla="*/ 842 w 1134"/>
                  <a:gd name="T13" fmla="*/ 945 h 1196"/>
                  <a:gd name="T14" fmla="*/ 881 w 1134"/>
                  <a:gd name="T15" fmla="*/ 926 h 1196"/>
                  <a:gd name="T16" fmla="*/ 527 w 1134"/>
                  <a:gd name="T17" fmla="*/ 10 h 1196"/>
                  <a:gd name="T18" fmla="*/ 588 w 1134"/>
                  <a:gd name="T19" fmla="*/ 133 h 1196"/>
                  <a:gd name="T20" fmla="*/ 631 w 1134"/>
                  <a:gd name="T21" fmla="*/ 252 h 1196"/>
                  <a:gd name="T22" fmla="*/ 698 w 1134"/>
                  <a:gd name="T23" fmla="*/ 279 h 1196"/>
                  <a:gd name="T24" fmla="*/ 754 w 1134"/>
                  <a:gd name="T25" fmla="*/ 300 h 1196"/>
                  <a:gd name="T26" fmla="*/ 791 w 1134"/>
                  <a:gd name="T27" fmla="*/ 308 h 1196"/>
                  <a:gd name="T28" fmla="*/ 819 w 1134"/>
                  <a:gd name="T29" fmla="*/ 330 h 1196"/>
                  <a:gd name="T30" fmla="*/ 859 w 1134"/>
                  <a:gd name="T31" fmla="*/ 316 h 1196"/>
                  <a:gd name="T32" fmla="*/ 903 w 1134"/>
                  <a:gd name="T33" fmla="*/ 323 h 1196"/>
                  <a:gd name="T34" fmla="*/ 979 w 1134"/>
                  <a:gd name="T35" fmla="*/ 311 h 1196"/>
                  <a:gd name="T36" fmla="*/ 1046 w 1134"/>
                  <a:gd name="T37" fmla="*/ 338 h 1196"/>
                  <a:gd name="T38" fmla="*/ 1083 w 1134"/>
                  <a:gd name="T39" fmla="*/ 381 h 1196"/>
                  <a:gd name="T40" fmla="*/ 1085 w 1134"/>
                  <a:gd name="T41" fmla="*/ 459 h 1196"/>
                  <a:gd name="T42" fmla="*/ 1096 w 1134"/>
                  <a:gd name="T43" fmla="*/ 533 h 1196"/>
                  <a:gd name="T44" fmla="*/ 1129 w 1134"/>
                  <a:gd name="T45" fmla="*/ 611 h 1196"/>
                  <a:gd name="T46" fmla="*/ 1120 w 1134"/>
                  <a:gd name="T47" fmla="*/ 720 h 1196"/>
                  <a:gd name="T48" fmla="*/ 1051 w 1134"/>
                  <a:gd name="T49" fmla="*/ 798 h 1196"/>
                  <a:gd name="T50" fmla="*/ 1042 w 1134"/>
                  <a:gd name="T51" fmla="*/ 799 h 1196"/>
                  <a:gd name="T52" fmla="*/ 1032 w 1134"/>
                  <a:gd name="T53" fmla="*/ 794 h 1196"/>
                  <a:gd name="T54" fmla="*/ 1018 w 1134"/>
                  <a:gd name="T55" fmla="*/ 779 h 1196"/>
                  <a:gd name="T56" fmla="*/ 1010 w 1134"/>
                  <a:gd name="T57" fmla="*/ 798 h 1196"/>
                  <a:gd name="T58" fmla="*/ 1030 w 1134"/>
                  <a:gd name="T59" fmla="*/ 816 h 1196"/>
                  <a:gd name="T60" fmla="*/ 963 w 1134"/>
                  <a:gd name="T61" fmla="*/ 872 h 1196"/>
                  <a:gd name="T62" fmla="*/ 903 w 1134"/>
                  <a:gd name="T63" fmla="*/ 904 h 1196"/>
                  <a:gd name="T64" fmla="*/ 900 w 1134"/>
                  <a:gd name="T65" fmla="*/ 887 h 1196"/>
                  <a:gd name="T66" fmla="*/ 868 w 1134"/>
                  <a:gd name="T67" fmla="*/ 892 h 1196"/>
                  <a:gd name="T68" fmla="*/ 869 w 1134"/>
                  <a:gd name="T69" fmla="*/ 903 h 1196"/>
                  <a:gd name="T70" fmla="*/ 854 w 1134"/>
                  <a:gd name="T71" fmla="*/ 920 h 1196"/>
                  <a:gd name="T72" fmla="*/ 834 w 1134"/>
                  <a:gd name="T73" fmla="*/ 947 h 1196"/>
                  <a:gd name="T74" fmla="*/ 807 w 1134"/>
                  <a:gd name="T75" fmla="*/ 982 h 1196"/>
                  <a:gd name="T76" fmla="*/ 798 w 1134"/>
                  <a:gd name="T77" fmla="*/ 1004 h 1196"/>
                  <a:gd name="T78" fmla="*/ 778 w 1134"/>
                  <a:gd name="T79" fmla="*/ 1041 h 1196"/>
                  <a:gd name="T80" fmla="*/ 768 w 1134"/>
                  <a:gd name="T81" fmla="*/ 1045 h 1196"/>
                  <a:gd name="T82" fmla="*/ 781 w 1134"/>
                  <a:gd name="T83" fmla="*/ 1065 h 1196"/>
                  <a:gd name="T84" fmla="*/ 781 w 1134"/>
                  <a:gd name="T85" fmla="*/ 1102 h 1196"/>
                  <a:gd name="T86" fmla="*/ 790 w 1134"/>
                  <a:gd name="T87" fmla="*/ 1136 h 1196"/>
                  <a:gd name="T88" fmla="*/ 797 w 1134"/>
                  <a:gd name="T89" fmla="*/ 1160 h 1196"/>
                  <a:gd name="T90" fmla="*/ 810 w 1134"/>
                  <a:gd name="T91" fmla="*/ 1174 h 1196"/>
                  <a:gd name="T92" fmla="*/ 707 w 1134"/>
                  <a:gd name="T93" fmla="*/ 1170 h 1196"/>
                  <a:gd name="T94" fmla="*/ 600 w 1134"/>
                  <a:gd name="T95" fmla="*/ 1060 h 1196"/>
                  <a:gd name="T96" fmla="*/ 561 w 1134"/>
                  <a:gd name="T97" fmla="*/ 970 h 1196"/>
                  <a:gd name="T98" fmla="*/ 510 w 1134"/>
                  <a:gd name="T99" fmla="*/ 875 h 1196"/>
                  <a:gd name="T100" fmla="*/ 444 w 1134"/>
                  <a:gd name="T101" fmla="*/ 767 h 1196"/>
                  <a:gd name="T102" fmla="*/ 346 w 1134"/>
                  <a:gd name="T103" fmla="*/ 748 h 1196"/>
                  <a:gd name="T104" fmla="*/ 278 w 1134"/>
                  <a:gd name="T105" fmla="*/ 831 h 1196"/>
                  <a:gd name="T106" fmla="*/ 183 w 1134"/>
                  <a:gd name="T107" fmla="*/ 767 h 1196"/>
                  <a:gd name="T108" fmla="*/ 133 w 1134"/>
                  <a:gd name="T109" fmla="*/ 640 h 1196"/>
                  <a:gd name="T110" fmla="*/ 55 w 1134"/>
                  <a:gd name="T111" fmla="*/ 554 h 1196"/>
                  <a:gd name="T112" fmla="*/ 0 w 1134"/>
                  <a:gd name="T113" fmla="*/ 486 h 1196"/>
                  <a:gd name="T114" fmla="*/ 134 w 1134"/>
                  <a:gd name="T115" fmla="*/ 484 h 1196"/>
                  <a:gd name="T116" fmla="*/ 314 w 1134"/>
                  <a:gd name="T117" fmla="*/ 430 h 1196"/>
                  <a:gd name="T118" fmla="*/ 322 w 1134"/>
                  <a:gd name="T119" fmla="*/ 318 h 1196"/>
                  <a:gd name="T120" fmla="*/ 329 w 1134"/>
                  <a:gd name="T121" fmla="*/ 235 h 1196"/>
                  <a:gd name="T122" fmla="*/ 351 w 1134"/>
                  <a:gd name="T123"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4" h="1196">
                    <a:moveTo>
                      <a:pt x="849" y="948"/>
                    </a:moveTo>
                    <a:lnTo>
                      <a:pt x="841" y="955"/>
                    </a:lnTo>
                    <a:lnTo>
                      <a:pt x="839" y="957"/>
                    </a:lnTo>
                    <a:lnTo>
                      <a:pt x="832" y="964"/>
                    </a:lnTo>
                    <a:lnTo>
                      <a:pt x="829" y="969"/>
                    </a:lnTo>
                    <a:lnTo>
                      <a:pt x="825" y="972"/>
                    </a:lnTo>
                    <a:lnTo>
                      <a:pt x="824" y="977"/>
                    </a:lnTo>
                    <a:lnTo>
                      <a:pt x="822" y="979"/>
                    </a:lnTo>
                    <a:lnTo>
                      <a:pt x="822" y="980"/>
                    </a:lnTo>
                    <a:lnTo>
                      <a:pt x="819" y="986"/>
                    </a:lnTo>
                    <a:lnTo>
                      <a:pt x="815" y="991"/>
                    </a:lnTo>
                    <a:lnTo>
                      <a:pt x="810" y="997"/>
                    </a:lnTo>
                    <a:lnTo>
                      <a:pt x="807" y="1004"/>
                    </a:lnTo>
                    <a:lnTo>
                      <a:pt x="805" y="1009"/>
                    </a:lnTo>
                    <a:lnTo>
                      <a:pt x="800" y="1021"/>
                    </a:lnTo>
                    <a:lnTo>
                      <a:pt x="798" y="1028"/>
                    </a:lnTo>
                    <a:lnTo>
                      <a:pt x="795" y="1035"/>
                    </a:lnTo>
                    <a:lnTo>
                      <a:pt x="793" y="1041"/>
                    </a:lnTo>
                    <a:lnTo>
                      <a:pt x="793" y="1043"/>
                    </a:lnTo>
                    <a:lnTo>
                      <a:pt x="791" y="1048"/>
                    </a:lnTo>
                    <a:lnTo>
                      <a:pt x="791" y="1053"/>
                    </a:lnTo>
                    <a:lnTo>
                      <a:pt x="790" y="1060"/>
                    </a:lnTo>
                    <a:lnTo>
                      <a:pt x="790" y="1067"/>
                    </a:lnTo>
                    <a:lnTo>
                      <a:pt x="790" y="1072"/>
                    </a:lnTo>
                    <a:lnTo>
                      <a:pt x="791" y="1082"/>
                    </a:lnTo>
                    <a:lnTo>
                      <a:pt x="791" y="1086"/>
                    </a:lnTo>
                    <a:lnTo>
                      <a:pt x="793" y="1092"/>
                    </a:lnTo>
                    <a:lnTo>
                      <a:pt x="795" y="1101"/>
                    </a:lnTo>
                    <a:lnTo>
                      <a:pt x="797" y="1111"/>
                    </a:lnTo>
                    <a:lnTo>
                      <a:pt x="798" y="1116"/>
                    </a:lnTo>
                    <a:lnTo>
                      <a:pt x="800" y="1119"/>
                    </a:lnTo>
                    <a:lnTo>
                      <a:pt x="800" y="1121"/>
                    </a:lnTo>
                    <a:lnTo>
                      <a:pt x="803" y="1133"/>
                    </a:lnTo>
                    <a:lnTo>
                      <a:pt x="803" y="1136"/>
                    </a:lnTo>
                    <a:lnTo>
                      <a:pt x="807" y="1148"/>
                    </a:lnTo>
                    <a:lnTo>
                      <a:pt x="807" y="1152"/>
                    </a:lnTo>
                    <a:lnTo>
                      <a:pt x="808" y="1160"/>
                    </a:lnTo>
                    <a:lnTo>
                      <a:pt x="808" y="1172"/>
                    </a:lnTo>
                    <a:lnTo>
                      <a:pt x="810" y="1174"/>
                    </a:lnTo>
                    <a:lnTo>
                      <a:pt x="808" y="1174"/>
                    </a:lnTo>
                    <a:lnTo>
                      <a:pt x="808" y="1172"/>
                    </a:lnTo>
                    <a:lnTo>
                      <a:pt x="808" y="1170"/>
                    </a:lnTo>
                    <a:lnTo>
                      <a:pt x="807" y="1165"/>
                    </a:lnTo>
                    <a:lnTo>
                      <a:pt x="807" y="1162"/>
                    </a:lnTo>
                    <a:lnTo>
                      <a:pt x="807" y="1158"/>
                    </a:lnTo>
                    <a:lnTo>
                      <a:pt x="807" y="1152"/>
                    </a:lnTo>
                    <a:lnTo>
                      <a:pt x="805" y="1143"/>
                    </a:lnTo>
                    <a:lnTo>
                      <a:pt x="803" y="1140"/>
                    </a:lnTo>
                    <a:lnTo>
                      <a:pt x="802" y="1136"/>
                    </a:lnTo>
                    <a:lnTo>
                      <a:pt x="802" y="1133"/>
                    </a:lnTo>
                    <a:lnTo>
                      <a:pt x="802" y="1131"/>
                    </a:lnTo>
                    <a:lnTo>
                      <a:pt x="802" y="1130"/>
                    </a:lnTo>
                    <a:lnTo>
                      <a:pt x="800" y="1128"/>
                    </a:lnTo>
                    <a:lnTo>
                      <a:pt x="798" y="1124"/>
                    </a:lnTo>
                    <a:lnTo>
                      <a:pt x="798" y="1123"/>
                    </a:lnTo>
                    <a:lnTo>
                      <a:pt x="797" y="1119"/>
                    </a:lnTo>
                    <a:lnTo>
                      <a:pt x="797" y="1118"/>
                    </a:lnTo>
                    <a:lnTo>
                      <a:pt x="795" y="1116"/>
                    </a:lnTo>
                    <a:lnTo>
                      <a:pt x="795" y="1114"/>
                    </a:lnTo>
                    <a:lnTo>
                      <a:pt x="793" y="1111"/>
                    </a:lnTo>
                    <a:lnTo>
                      <a:pt x="793" y="1108"/>
                    </a:lnTo>
                    <a:lnTo>
                      <a:pt x="793" y="1104"/>
                    </a:lnTo>
                    <a:lnTo>
                      <a:pt x="791" y="1104"/>
                    </a:lnTo>
                    <a:lnTo>
                      <a:pt x="790" y="1102"/>
                    </a:lnTo>
                    <a:lnTo>
                      <a:pt x="790" y="1101"/>
                    </a:lnTo>
                    <a:lnTo>
                      <a:pt x="791" y="1101"/>
                    </a:lnTo>
                    <a:lnTo>
                      <a:pt x="791" y="1097"/>
                    </a:lnTo>
                    <a:lnTo>
                      <a:pt x="791" y="1096"/>
                    </a:lnTo>
                    <a:lnTo>
                      <a:pt x="791" y="1094"/>
                    </a:lnTo>
                    <a:lnTo>
                      <a:pt x="790" y="1092"/>
                    </a:lnTo>
                    <a:lnTo>
                      <a:pt x="790" y="1091"/>
                    </a:lnTo>
                    <a:lnTo>
                      <a:pt x="790" y="1086"/>
                    </a:lnTo>
                    <a:lnTo>
                      <a:pt x="790" y="1084"/>
                    </a:lnTo>
                    <a:lnTo>
                      <a:pt x="788" y="1082"/>
                    </a:lnTo>
                    <a:lnTo>
                      <a:pt x="790" y="1077"/>
                    </a:lnTo>
                    <a:lnTo>
                      <a:pt x="790" y="1065"/>
                    </a:lnTo>
                    <a:lnTo>
                      <a:pt x="790" y="1064"/>
                    </a:lnTo>
                    <a:lnTo>
                      <a:pt x="790" y="1062"/>
                    </a:lnTo>
                    <a:lnTo>
                      <a:pt x="790" y="1055"/>
                    </a:lnTo>
                    <a:lnTo>
                      <a:pt x="791" y="1050"/>
                    </a:lnTo>
                    <a:lnTo>
                      <a:pt x="790" y="1050"/>
                    </a:lnTo>
                    <a:lnTo>
                      <a:pt x="790" y="1047"/>
                    </a:lnTo>
                    <a:lnTo>
                      <a:pt x="791" y="1045"/>
                    </a:lnTo>
                    <a:lnTo>
                      <a:pt x="791" y="1041"/>
                    </a:lnTo>
                    <a:lnTo>
                      <a:pt x="791" y="1040"/>
                    </a:lnTo>
                    <a:lnTo>
                      <a:pt x="791" y="1038"/>
                    </a:lnTo>
                    <a:lnTo>
                      <a:pt x="793" y="1038"/>
                    </a:lnTo>
                    <a:lnTo>
                      <a:pt x="791" y="1036"/>
                    </a:lnTo>
                    <a:lnTo>
                      <a:pt x="791" y="1035"/>
                    </a:lnTo>
                    <a:lnTo>
                      <a:pt x="793" y="1033"/>
                    </a:lnTo>
                    <a:lnTo>
                      <a:pt x="793" y="1030"/>
                    </a:lnTo>
                    <a:lnTo>
                      <a:pt x="795" y="1028"/>
                    </a:lnTo>
                    <a:lnTo>
                      <a:pt x="795" y="1026"/>
                    </a:lnTo>
                    <a:lnTo>
                      <a:pt x="795" y="1025"/>
                    </a:lnTo>
                    <a:lnTo>
                      <a:pt x="797" y="1021"/>
                    </a:lnTo>
                    <a:lnTo>
                      <a:pt x="798" y="1018"/>
                    </a:lnTo>
                    <a:lnTo>
                      <a:pt x="800" y="1014"/>
                    </a:lnTo>
                    <a:lnTo>
                      <a:pt x="802" y="1013"/>
                    </a:lnTo>
                    <a:lnTo>
                      <a:pt x="802" y="1011"/>
                    </a:lnTo>
                    <a:lnTo>
                      <a:pt x="802" y="1009"/>
                    </a:lnTo>
                    <a:lnTo>
                      <a:pt x="803" y="1009"/>
                    </a:lnTo>
                    <a:lnTo>
                      <a:pt x="803" y="1008"/>
                    </a:lnTo>
                    <a:lnTo>
                      <a:pt x="803" y="1006"/>
                    </a:lnTo>
                    <a:lnTo>
                      <a:pt x="805" y="1003"/>
                    </a:lnTo>
                    <a:lnTo>
                      <a:pt x="807" y="1003"/>
                    </a:lnTo>
                    <a:lnTo>
                      <a:pt x="807" y="1001"/>
                    </a:lnTo>
                    <a:lnTo>
                      <a:pt x="808" y="999"/>
                    </a:lnTo>
                    <a:lnTo>
                      <a:pt x="808" y="997"/>
                    </a:lnTo>
                    <a:lnTo>
                      <a:pt x="807" y="997"/>
                    </a:lnTo>
                    <a:lnTo>
                      <a:pt x="808" y="996"/>
                    </a:lnTo>
                    <a:lnTo>
                      <a:pt x="810" y="994"/>
                    </a:lnTo>
                    <a:lnTo>
                      <a:pt x="810" y="992"/>
                    </a:lnTo>
                    <a:lnTo>
                      <a:pt x="812" y="992"/>
                    </a:lnTo>
                    <a:lnTo>
                      <a:pt x="813" y="991"/>
                    </a:lnTo>
                    <a:lnTo>
                      <a:pt x="813" y="989"/>
                    </a:lnTo>
                    <a:lnTo>
                      <a:pt x="817" y="986"/>
                    </a:lnTo>
                    <a:lnTo>
                      <a:pt x="817" y="984"/>
                    </a:lnTo>
                    <a:lnTo>
                      <a:pt x="817" y="982"/>
                    </a:lnTo>
                    <a:lnTo>
                      <a:pt x="815" y="982"/>
                    </a:lnTo>
                    <a:lnTo>
                      <a:pt x="813" y="982"/>
                    </a:lnTo>
                    <a:lnTo>
                      <a:pt x="820" y="980"/>
                    </a:lnTo>
                    <a:lnTo>
                      <a:pt x="822" y="979"/>
                    </a:lnTo>
                    <a:lnTo>
                      <a:pt x="825" y="974"/>
                    </a:lnTo>
                    <a:lnTo>
                      <a:pt x="825" y="972"/>
                    </a:lnTo>
                    <a:lnTo>
                      <a:pt x="827" y="969"/>
                    </a:lnTo>
                    <a:lnTo>
                      <a:pt x="829" y="965"/>
                    </a:lnTo>
                    <a:lnTo>
                      <a:pt x="827" y="965"/>
                    </a:lnTo>
                    <a:lnTo>
                      <a:pt x="829" y="962"/>
                    </a:lnTo>
                    <a:lnTo>
                      <a:pt x="829" y="960"/>
                    </a:lnTo>
                    <a:lnTo>
                      <a:pt x="829" y="962"/>
                    </a:lnTo>
                    <a:lnTo>
                      <a:pt x="830" y="962"/>
                    </a:lnTo>
                    <a:lnTo>
                      <a:pt x="830" y="960"/>
                    </a:lnTo>
                    <a:lnTo>
                      <a:pt x="832" y="958"/>
                    </a:lnTo>
                    <a:lnTo>
                      <a:pt x="834" y="958"/>
                    </a:lnTo>
                    <a:lnTo>
                      <a:pt x="832" y="957"/>
                    </a:lnTo>
                    <a:lnTo>
                      <a:pt x="835" y="955"/>
                    </a:lnTo>
                    <a:lnTo>
                      <a:pt x="837" y="953"/>
                    </a:lnTo>
                    <a:lnTo>
                      <a:pt x="837" y="952"/>
                    </a:lnTo>
                    <a:lnTo>
                      <a:pt x="837" y="950"/>
                    </a:lnTo>
                    <a:lnTo>
                      <a:pt x="837" y="948"/>
                    </a:lnTo>
                    <a:lnTo>
                      <a:pt x="839" y="948"/>
                    </a:lnTo>
                    <a:lnTo>
                      <a:pt x="839" y="950"/>
                    </a:lnTo>
                    <a:lnTo>
                      <a:pt x="841" y="952"/>
                    </a:lnTo>
                    <a:lnTo>
                      <a:pt x="842" y="950"/>
                    </a:lnTo>
                    <a:lnTo>
                      <a:pt x="844" y="950"/>
                    </a:lnTo>
                    <a:lnTo>
                      <a:pt x="844" y="948"/>
                    </a:lnTo>
                    <a:lnTo>
                      <a:pt x="842" y="945"/>
                    </a:lnTo>
                    <a:lnTo>
                      <a:pt x="842" y="943"/>
                    </a:lnTo>
                    <a:lnTo>
                      <a:pt x="846" y="942"/>
                    </a:lnTo>
                    <a:lnTo>
                      <a:pt x="851" y="942"/>
                    </a:lnTo>
                    <a:lnTo>
                      <a:pt x="854" y="942"/>
                    </a:lnTo>
                    <a:lnTo>
                      <a:pt x="854" y="940"/>
                    </a:lnTo>
                    <a:lnTo>
                      <a:pt x="858" y="938"/>
                    </a:lnTo>
                    <a:lnTo>
                      <a:pt x="858" y="936"/>
                    </a:lnTo>
                    <a:lnTo>
                      <a:pt x="863" y="933"/>
                    </a:lnTo>
                    <a:lnTo>
                      <a:pt x="861" y="933"/>
                    </a:lnTo>
                    <a:lnTo>
                      <a:pt x="863" y="931"/>
                    </a:lnTo>
                    <a:lnTo>
                      <a:pt x="864" y="930"/>
                    </a:lnTo>
                    <a:lnTo>
                      <a:pt x="868" y="930"/>
                    </a:lnTo>
                    <a:lnTo>
                      <a:pt x="868" y="928"/>
                    </a:lnTo>
                    <a:lnTo>
                      <a:pt x="869" y="928"/>
                    </a:lnTo>
                    <a:lnTo>
                      <a:pt x="874" y="926"/>
                    </a:lnTo>
                    <a:lnTo>
                      <a:pt x="876" y="926"/>
                    </a:lnTo>
                    <a:lnTo>
                      <a:pt x="878" y="926"/>
                    </a:lnTo>
                    <a:lnTo>
                      <a:pt x="880" y="925"/>
                    </a:lnTo>
                    <a:lnTo>
                      <a:pt x="880" y="923"/>
                    </a:lnTo>
                    <a:lnTo>
                      <a:pt x="881" y="923"/>
                    </a:lnTo>
                    <a:lnTo>
                      <a:pt x="881" y="926"/>
                    </a:lnTo>
                    <a:lnTo>
                      <a:pt x="880" y="928"/>
                    </a:lnTo>
                    <a:lnTo>
                      <a:pt x="878" y="928"/>
                    </a:lnTo>
                    <a:lnTo>
                      <a:pt x="868" y="933"/>
                    </a:lnTo>
                    <a:lnTo>
                      <a:pt x="861" y="938"/>
                    </a:lnTo>
                    <a:lnTo>
                      <a:pt x="854" y="943"/>
                    </a:lnTo>
                    <a:lnTo>
                      <a:pt x="849" y="948"/>
                    </a:lnTo>
                    <a:close/>
                    <a:moveTo>
                      <a:pt x="446" y="5"/>
                    </a:moveTo>
                    <a:lnTo>
                      <a:pt x="449" y="6"/>
                    </a:lnTo>
                    <a:lnTo>
                      <a:pt x="454" y="6"/>
                    </a:lnTo>
                    <a:lnTo>
                      <a:pt x="456" y="6"/>
                    </a:lnTo>
                    <a:lnTo>
                      <a:pt x="459" y="6"/>
                    </a:lnTo>
                    <a:lnTo>
                      <a:pt x="461" y="6"/>
                    </a:lnTo>
                    <a:lnTo>
                      <a:pt x="505" y="10"/>
                    </a:lnTo>
                    <a:lnTo>
                      <a:pt x="509" y="10"/>
                    </a:lnTo>
                    <a:lnTo>
                      <a:pt x="514" y="10"/>
                    </a:lnTo>
                    <a:lnTo>
                      <a:pt x="515" y="10"/>
                    </a:lnTo>
                    <a:lnTo>
                      <a:pt x="517" y="10"/>
                    </a:lnTo>
                    <a:lnTo>
                      <a:pt x="519" y="10"/>
                    </a:lnTo>
                    <a:lnTo>
                      <a:pt x="522" y="10"/>
                    </a:lnTo>
                    <a:lnTo>
                      <a:pt x="524" y="10"/>
                    </a:lnTo>
                    <a:lnTo>
                      <a:pt x="527" y="10"/>
                    </a:lnTo>
                    <a:lnTo>
                      <a:pt x="529" y="10"/>
                    </a:lnTo>
                    <a:lnTo>
                      <a:pt x="532" y="10"/>
                    </a:lnTo>
                    <a:lnTo>
                      <a:pt x="534" y="10"/>
                    </a:lnTo>
                    <a:lnTo>
                      <a:pt x="536" y="10"/>
                    </a:lnTo>
                    <a:lnTo>
                      <a:pt x="541" y="12"/>
                    </a:lnTo>
                    <a:lnTo>
                      <a:pt x="546" y="12"/>
                    </a:lnTo>
                    <a:lnTo>
                      <a:pt x="549" y="12"/>
                    </a:lnTo>
                    <a:lnTo>
                      <a:pt x="551" y="12"/>
                    </a:lnTo>
                    <a:lnTo>
                      <a:pt x="558" y="12"/>
                    </a:lnTo>
                    <a:lnTo>
                      <a:pt x="559" y="12"/>
                    </a:lnTo>
                    <a:lnTo>
                      <a:pt x="563" y="12"/>
                    </a:lnTo>
                    <a:lnTo>
                      <a:pt x="564" y="12"/>
                    </a:lnTo>
                    <a:lnTo>
                      <a:pt x="566" y="12"/>
                    </a:lnTo>
                    <a:lnTo>
                      <a:pt x="568" y="12"/>
                    </a:lnTo>
                    <a:lnTo>
                      <a:pt x="578" y="13"/>
                    </a:lnTo>
                    <a:lnTo>
                      <a:pt x="586" y="13"/>
                    </a:lnTo>
                    <a:lnTo>
                      <a:pt x="593" y="13"/>
                    </a:lnTo>
                    <a:lnTo>
                      <a:pt x="592" y="62"/>
                    </a:lnTo>
                    <a:lnTo>
                      <a:pt x="590" y="83"/>
                    </a:lnTo>
                    <a:lnTo>
                      <a:pt x="590" y="111"/>
                    </a:lnTo>
                    <a:lnTo>
                      <a:pt x="588" y="133"/>
                    </a:lnTo>
                    <a:lnTo>
                      <a:pt x="586" y="161"/>
                    </a:lnTo>
                    <a:lnTo>
                      <a:pt x="586" y="178"/>
                    </a:lnTo>
                    <a:lnTo>
                      <a:pt x="585" y="210"/>
                    </a:lnTo>
                    <a:lnTo>
                      <a:pt x="585" y="230"/>
                    </a:lnTo>
                    <a:lnTo>
                      <a:pt x="588" y="228"/>
                    </a:lnTo>
                    <a:lnTo>
                      <a:pt x="590" y="228"/>
                    </a:lnTo>
                    <a:lnTo>
                      <a:pt x="593" y="232"/>
                    </a:lnTo>
                    <a:lnTo>
                      <a:pt x="595" y="233"/>
                    </a:lnTo>
                    <a:lnTo>
                      <a:pt x="595" y="235"/>
                    </a:lnTo>
                    <a:lnTo>
                      <a:pt x="597" y="237"/>
                    </a:lnTo>
                    <a:lnTo>
                      <a:pt x="600" y="242"/>
                    </a:lnTo>
                    <a:lnTo>
                      <a:pt x="603" y="245"/>
                    </a:lnTo>
                    <a:lnTo>
                      <a:pt x="609" y="252"/>
                    </a:lnTo>
                    <a:lnTo>
                      <a:pt x="612" y="252"/>
                    </a:lnTo>
                    <a:lnTo>
                      <a:pt x="615" y="252"/>
                    </a:lnTo>
                    <a:lnTo>
                      <a:pt x="619" y="247"/>
                    </a:lnTo>
                    <a:lnTo>
                      <a:pt x="624" y="249"/>
                    </a:lnTo>
                    <a:lnTo>
                      <a:pt x="625" y="249"/>
                    </a:lnTo>
                    <a:lnTo>
                      <a:pt x="627" y="250"/>
                    </a:lnTo>
                    <a:lnTo>
                      <a:pt x="629" y="250"/>
                    </a:lnTo>
                    <a:lnTo>
                      <a:pt x="631" y="252"/>
                    </a:lnTo>
                    <a:lnTo>
                      <a:pt x="632" y="254"/>
                    </a:lnTo>
                    <a:lnTo>
                      <a:pt x="634" y="252"/>
                    </a:lnTo>
                    <a:lnTo>
                      <a:pt x="637" y="245"/>
                    </a:lnTo>
                    <a:lnTo>
                      <a:pt x="646" y="250"/>
                    </a:lnTo>
                    <a:lnTo>
                      <a:pt x="649" y="257"/>
                    </a:lnTo>
                    <a:lnTo>
                      <a:pt x="649" y="259"/>
                    </a:lnTo>
                    <a:lnTo>
                      <a:pt x="649" y="261"/>
                    </a:lnTo>
                    <a:lnTo>
                      <a:pt x="649" y="262"/>
                    </a:lnTo>
                    <a:lnTo>
                      <a:pt x="651" y="271"/>
                    </a:lnTo>
                    <a:lnTo>
                      <a:pt x="653" y="272"/>
                    </a:lnTo>
                    <a:lnTo>
                      <a:pt x="656" y="272"/>
                    </a:lnTo>
                    <a:lnTo>
                      <a:pt x="661" y="272"/>
                    </a:lnTo>
                    <a:lnTo>
                      <a:pt x="669" y="274"/>
                    </a:lnTo>
                    <a:lnTo>
                      <a:pt x="673" y="276"/>
                    </a:lnTo>
                    <a:lnTo>
                      <a:pt x="678" y="279"/>
                    </a:lnTo>
                    <a:lnTo>
                      <a:pt x="685" y="281"/>
                    </a:lnTo>
                    <a:lnTo>
                      <a:pt x="692" y="281"/>
                    </a:lnTo>
                    <a:lnTo>
                      <a:pt x="693" y="279"/>
                    </a:lnTo>
                    <a:lnTo>
                      <a:pt x="695" y="279"/>
                    </a:lnTo>
                    <a:lnTo>
                      <a:pt x="697" y="279"/>
                    </a:lnTo>
                    <a:lnTo>
                      <a:pt x="698" y="279"/>
                    </a:lnTo>
                    <a:lnTo>
                      <a:pt x="700" y="279"/>
                    </a:lnTo>
                    <a:lnTo>
                      <a:pt x="702" y="281"/>
                    </a:lnTo>
                    <a:lnTo>
                      <a:pt x="703" y="283"/>
                    </a:lnTo>
                    <a:lnTo>
                      <a:pt x="707" y="289"/>
                    </a:lnTo>
                    <a:lnTo>
                      <a:pt x="710" y="289"/>
                    </a:lnTo>
                    <a:lnTo>
                      <a:pt x="714" y="286"/>
                    </a:lnTo>
                    <a:lnTo>
                      <a:pt x="715" y="284"/>
                    </a:lnTo>
                    <a:lnTo>
                      <a:pt x="717" y="283"/>
                    </a:lnTo>
                    <a:lnTo>
                      <a:pt x="717" y="281"/>
                    </a:lnTo>
                    <a:lnTo>
                      <a:pt x="719" y="279"/>
                    </a:lnTo>
                    <a:lnTo>
                      <a:pt x="722" y="281"/>
                    </a:lnTo>
                    <a:lnTo>
                      <a:pt x="724" y="283"/>
                    </a:lnTo>
                    <a:lnTo>
                      <a:pt x="725" y="283"/>
                    </a:lnTo>
                    <a:lnTo>
                      <a:pt x="732" y="284"/>
                    </a:lnTo>
                    <a:lnTo>
                      <a:pt x="736" y="284"/>
                    </a:lnTo>
                    <a:lnTo>
                      <a:pt x="741" y="294"/>
                    </a:lnTo>
                    <a:lnTo>
                      <a:pt x="742" y="298"/>
                    </a:lnTo>
                    <a:lnTo>
                      <a:pt x="746" y="298"/>
                    </a:lnTo>
                    <a:lnTo>
                      <a:pt x="747" y="298"/>
                    </a:lnTo>
                    <a:lnTo>
                      <a:pt x="751" y="298"/>
                    </a:lnTo>
                    <a:lnTo>
                      <a:pt x="754" y="300"/>
                    </a:lnTo>
                    <a:lnTo>
                      <a:pt x="752" y="305"/>
                    </a:lnTo>
                    <a:lnTo>
                      <a:pt x="751" y="310"/>
                    </a:lnTo>
                    <a:lnTo>
                      <a:pt x="752" y="311"/>
                    </a:lnTo>
                    <a:lnTo>
                      <a:pt x="759" y="315"/>
                    </a:lnTo>
                    <a:lnTo>
                      <a:pt x="761" y="315"/>
                    </a:lnTo>
                    <a:lnTo>
                      <a:pt x="763" y="315"/>
                    </a:lnTo>
                    <a:lnTo>
                      <a:pt x="768" y="310"/>
                    </a:lnTo>
                    <a:lnTo>
                      <a:pt x="771" y="306"/>
                    </a:lnTo>
                    <a:lnTo>
                      <a:pt x="775" y="301"/>
                    </a:lnTo>
                    <a:lnTo>
                      <a:pt x="775" y="300"/>
                    </a:lnTo>
                    <a:lnTo>
                      <a:pt x="776" y="300"/>
                    </a:lnTo>
                    <a:lnTo>
                      <a:pt x="778" y="300"/>
                    </a:lnTo>
                    <a:lnTo>
                      <a:pt x="781" y="303"/>
                    </a:lnTo>
                    <a:lnTo>
                      <a:pt x="783" y="305"/>
                    </a:lnTo>
                    <a:lnTo>
                      <a:pt x="783" y="308"/>
                    </a:lnTo>
                    <a:lnTo>
                      <a:pt x="783" y="310"/>
                    </a:lnTo>
                    <a:lnTo>
                      <a:pt x="785" y="310"/>
                    </a:lnTo>
                    <a:lnTo>
                      <a:pt x="786" y="310"/>
                    </a:lnTo>
                    <a:lnTo>
                      <a:pt x="788" y="310"/>
                    </a:lnTo>
                    <a:lnTo>
                      <a:pt x="790" y="308"/>
                    </a:lnTo>
                    <a:lnTo>
                      <a:pt x="791" y="308"/>
                    </a:lnTo>
                    <a:lnTo>
                      <a:pt x="793" y="308"/>
                    </a:lnTo>
                    <a:lnTo>
                      <a:pt x="795" y="310"/>
                    </a:lnTo>
                    <a:lnTo>
                      <a:pt x="795" y="311"/>
                    </a:lnTo>
                    <a:lnTo>
                      <a:pt x="795" y="313"/>
                    </a:lnTo>
                    <a:lnTo>
                      <a:pt x="795" y="315"/>
                    </a:lnTo>
                    <a:lnTo>
                      <a:pt x="795" y="316"/>
                    </a:lnTo>
                    <a:lnTo>
                      <a:pt x="795" y="318"/>
                    </a:lnTo>
                    <a:lnTo>
                      <a:pt x="797" y="318"/>
                    </a:lnTo>
                    <a:lnTo>
                      <a:pt x="802" y="320"/>
                    </a:lnTo>
                    <a:lnTo>
                      <a:pt x="807" y="313"/>
                    </a:lnTo>
                    <a:lnTo>
                      <a:pt x="813" y="308"/>
                    </a:lnTo>
                    <a:lnTo>
                      <a:pt x="815" y="308"/>
                    </a:lnTo>
                    <a:lnTo>
                      <a:pt x="817" y="310"/>
                    </a:lnTo>
                    <a:lnTo>
                      <a:pt x="819" y="311"/>
                    </a:lnTo>
                    <a:lnTo>
                      <a:pt x="819" y="316"/>
                    </a:lnTo>
                    <a:lnTo>
                      <a:pt x="819" y="318"/>
                    </a:lnTo>
                    <a:lnTo>
                      <a:pt x="817" y="318"/>
                    </a:lnTo>
                    <a:lnTo>
                      <a:pt x="815" y="320"/>
                    </a:lnTo>
                    <a:lnTo>
                      <a:pt x="815" y="322"/>
                    </a:lnTo>
                    <a:lnTo>
                      <a:pt x="819" y="328"/>
                    </a:lnTo>
                    <a:lnTo>
                      <a:pt x="819" y="330"/>
                    </a:lnTo>
                    <a:lnTo>
                      <a:pt x="820" y="330"/>
                    </a:lnTo>
                    <a:lnTo>
                      <a:pt x="822" y="330"/>
                    </a:lnTo>
                    <a:lnTo>
                      <a:pt x="824" y="330"/>
                    </a:lnTo>
                    <a:lnTo>
                      <a:pt x="825" y="330"/>
                    </a:lnTo>
                    <a:lnTo>
                      <a:pt x="825" y="328"/>
                    </a:lnTo>
                    <a:lnTo>
                      <a:pt x="829" y="320"/>
                    </a:lnTo>
                    <a:lnTo>
                      <a:pt x="832" y="315"/>
                    </a:lnTo>
                    <a:lnTo>
                      <a:pt x="834" y="311"/>
                    </a:lnTo>
                    <a:lnTo>
                      <a:pt x="835" y="306"/>
                    </a:lnTo>
                    <a:lnTo>
                      <a:pt x="837" y="305"/>
                    </a:lnTo>
                    <a:lnTo>
                      <a:pt x="839" y="305"/>
                    </a:lnTo>
                    <a:lnTo>
                      <a:pt x="841" y="305"/>
                    </a:lnTo>
                    <a:lnTo>
                      <a:pt x="842" y="306"/>
                    </a:lnTo>
                    <a:lnTo>
                      <a:pt x="842" y="311"/>
                    </a:lnTo>
                    <a:lnTo>
                      <a:pt x="842" y="315"/>
                    </a:lnTo>
                    <a:lnTo>
                      <a:pt x="844" y="316"/>
                    </a:lnTo>
                    <a:lnTo>
                      <a:pt x="846" y="316"/>
                    </a:lnTo>
                    <a:lnTo>
                      <a:pt x="852" y="320"/>
                    </a:lnTo>
                    <a:lnTo>
                      <a:pt x="858" y="318"/>
                    </a:lnTo>
                    <a:lnTo>
                      <a:pt x="858" y="316"/>
                    </a:lnTo>
                    <a:lnTo>
                      <a:pt x="859" y="316"/>
                    </a:lnTo>
                    <a:lnTo>
                      <a:pt x="859" y="315"/>
                    </a:lnTo>
                    <a:lnTo>
                      <a:pt x="859" y="313"/>
                    </a:lnTo>
                    <a:lnTo>
                      <a:pt x="861" y="311"/>
                    </a:lnTo>
                    <a:lnTo>
                      <a:pt x="863" y="311"/>
                    </a:lnTo>
                    <a:lnTo>
                      <a:pt x="864" y="311"/>
                    </a:lnTo>
                    <a:lnTo>
                      <a:pt x="864" y="313"/>
                    </a:lnTo>
                    <a:lnTo>
                      <a:pt x="866" y="313"/>
                    </a:lnTo>
                    <a:lnTo>
                      <a:pt x="866" y="315"/>
                    </a:lnTo>
                    <a:lnTo>
                      <a:pt x="866" y="316"/>
                    </a:lnTo>
                    <a:lnTo>
                      <a:pt x="866" y="318"/>
                    </a:lnTo>
                    <a:lnTo>
                      <a:pt x="874" y="325"/>
                    </a:lnTo>
                    <a:lnTo>
                      <a:pt x="880" y="323"/>
                    </a:lnTo>
                    <a:lnTo>
                      <a:pt x="881" y="325"/>
                    </a:lnTo>
                    <a:lnTo>
                      <a:pt x="885" y="330"/>
                    </a:lnTo>
                    <a:lnTo>
                      <a:pt x="886" y="332"/>
                    </a:lnTo>
                    <a:lnTo>
                      <a:pt x="891" y="328"/>
                    </a:lnTo>
                    <a:lnTo>
                      <a:pt x="898" y="328"/>
                    </a:lnTo>
                    <a:lnTo>
                      <a:pt x="900" y="327"/>
                    </a:lnTo>
                    <a:lnTo>
                      <a:pt x="902" y="327"/>
                    </a:lnTo>
                    <a:lnTo>
                      <a:pt x="903" y="325"/>
                    </a:lnTo>
                    <a:lnTo>
                      <a:pt x="903" y="323"/>
                    </a:lnTo>
                    <a:lnTo>
                      <a:pt x="903" y="320"/>
                    </a:lnTo>
                    <a:lnTo>
                      <a:pt x="905" y="318"/>
                    </a:lnTo>
                    <a:lnTo>
                      <a:pt x="908" y="316"/>
                    </a:lnTo>
                    <a:lnTo>
                      <a:pt x="922" y="315"/>
                    </a:lnTo>
                    <a:lnTo>
                      <a:pt x="930" y="318"/>
                    </a:lnTo>
                    <a:lnTo>
                      <a:pt x="932" y="318"/>
                    </a:lnTo>
                    <a:lnTo>
                      <a:pt x="937" y="316"/>
                    </a:lnTo>
                    <a:lnTo>
                      <a:pt x="937" y="315"/>
                    </a:lnTo>
                    <a:lnTo>
                      <a:pt x="951" y="306"/>
                    </a:lnTo>
                    <a:lnTo>
                      <a:pt x="954" y="306"/>
                    </a:lnTo>
                    <a:lnTo>
                      <a:pt x="954" y="308"/>
                    </a:lnTo>
                    <a:lnTo>
                      <a:pt x="956" y="310"/>
                    </a:lnTo>
                    <a:lnTo>
                      <a:pt x="956" y="311"/>
                    </a:lnTo>
                    <a:lnTo>
                      <a:pt x="954" y="311"/>
                    </a:lnTo>
                    <a:lnTo>
                      <a:pt x="956" y="313"/>
                    </a:lnTo>
                    <a:lnTo>
                      <a:pt x="964" y="315"/>
                    </a:lnTo>
                    <a:lnTo>
                      <a:pt x="968" y="315"/>
                    </a:lnTo>
                    <a:lnTo>
                      <a:pt x="973" y="315"/>
                    </a:lnTo>
                    <a:lnTo>
                      <a:pt x="974" y="313"/>
                    </a:lnTo>
                    <a:lnTo>
                      <a:pt x="978" y="313"/>
                    </a:lnTo>
                    <a:lnTo>
                      <a:pt x="979" y="311"/>
                    </a:lnTo>
                    <a:lnTo>
                      <a:pt x="979" y="310"/>
                    </a:lnTo>
                    <a:lnTo>
                      <a:pt x="981" y="310"/>
                    </a:lnTo>
                    <a:lnTo>
                      <a:pt x="979" y="308"/>
                    </a:lnTo>
                    <a:lnTo>
                      <a:pt x="979" y="306"/>
                    </a:lnTo>
                    <a:lnTo>
                      <a:pt x="981" y="305"/>
                    </a:lnTo>
                    <a:lnTo>
                      <a:pt x="983" y="303"/>
                    </a:lnTo>
                    <a:lnTo>
                      <a:pt x="988" y="306"/>
                    </a:lnTo>
                    <a:lnTo>
                      <a:pt x="990" y="306"/>
                    </a:lnTo>
                    <a:lnTo>
                      <a:pt x="995" y="308"/>
                    </a:lnTo>
                    <a:lnTo>
                      <a:pt x="996" y="310"/>
                    </a:lnTo>
                    <a:lnTo>
                      <a:pt x="998" y="315"/>
                    </a:lnTo>
                    <a:lnTo>
                      <a:pt x="1012" y="328"/>
                    </a:lnTo>
                    <a:lnTo>
                      <a:pt x="1017" y="328"/>
                    </a:lnTo>
                    <a:lnTo>
                      <a:pt x="1022" y="330"/>
                    </a:lnTo>
                    <a:lnTo>
                      <a:pt x="1024" y="332"/>
                    </a:lnTo>
                    <a:lnTo>
                      <a:pt x="1024" y="333"/>
                    </a:lnTo>
                    <a:lnTo>
                      <a:pt x="1030" y="337"/>
                    </a:lnTo>
                    <a:lnTo>
                      <a:pt x="1042" y="342"/>
                    </a:lnTo>
                    <a:lnTo>
                      <a:pt x="1044" y="340"/>
                    </a:lnTo>
                    <a:lnTo>
                      <a:pt x="1046" y="340"/>
                    </a:lnTo>
                    <a:lnTo>
                      <a:pt x="1046" y="338"/>
                    </a:lnTo>
                    <a:lnTo>
                      <a:pt x="1046" y="340"/>
                    </a:lnTo>
                    <a:lnTo>
                      <a:pt x="1046" y="342"/>
                    </a:lnTo>
                    <a:lnTo>
                      <a:pt x="1047" y="344"/>
                    </a:lnTo>
                    <a:lnTo>
                      <a:pt x="1052" y="347"/>
                    </a:lnTo>
                    <a:lnTo>
                      <a:pt x="1056" y="349"/>
                    </a:lnTo>
                    <a:lnTo>
                      <a:pt x="1064" y="345"/>
                    </a:lnTo>
                    <a:lnTo>
                      <a:pt x="1071" y="344"/>
                    </a:lnTo>
                    <a:lnTo>
                      <a:pt x="1079" y="345"/>
                    </a:lnTo>
                    <a:lnTo>
                      <a:pt x="1081" y="347"/>
                    </a:lnTo>
                    <a:lnTo>
                      <a:pt x="1083" y="349"/>
                    </a:lnTo>
                    <a:lnTo>
                      <a:pt x="1083" y="354"/>
                    </a:lnTo>
                    <a:lnTo>
                      <a:pt x="1083" y="355"/>
                    </a:lnTo>
                    <a:lnTo>
                      <a:pt x="1083" y="357"/>
                    </a:lnTo>
                    <a:lnTo>
                      <a:pt x="1083" y="360"/>
                    </a:lnTo>
                    <a:lnTo>
                      <a:pt x="1083" y="362"/>
                    </a:lnTo>
                    <a:lnTo>
                      <a:pt x="1083" y="367"/>
                    </a:lnTo>
                    <a:lnTo>
                      <a:pt x="1083" y="369"/>
                    </a:lnTo>
                    <a:lnTo>
                      <a:pt x="1083" y="371"/>
                    </a:lnTo>
                    <a:lnTo>
                      <a:pt x="1083" y="372"/>
                    </a:lnTo>
                    <a:lnTo>
                      <a:pt x="1083" y="379"/>
                    </a:lnTo>
                    <a:lnTo>
                      <a:pt x="1083" y="381"/>
                    </a:lnTo>
                    <a:lnTo>
                      <a:pt x="1083" y="383"/>
                    </a:lnTo>
                    <a:lnTo>
                      <a:pt x="1083" y="386"/>
                    </a:lnTo>
                    <a:lnTo>
                      <a:pt x="1083" y="388"/>
                    </a:lnTo>
                    <a:lnTo>
                      <a:pt x="1083" y="393"/>
                    </a:lnTo>
                    <a:lnTo>
                      <a:pt x="1083" y="394"/>
                    </a:lnTo>
                    <a:lnTo>
                      <a:pt x="1083" y="399"/>
                    </a:lnTo>
                    <a:lnTo>
                      <a:pt x="1083" y="401"/>
                    </a:lnTo>
                    <a:lnTo>
                      <a:pt x="1085" y="408"/>
                    </a:lnTo>
                    <a:lnTo>
                      <a:pt x="1085" y="415"/>
                    </a:lnTo>
                    <a:lnTo>
                      <a:pt x="1085" y="416"/>
                    </a:lnTo>
                    <a:lnTo>
                      <a:pt x="1085" y="420"/>
                    </a:lnTo>
                    <a:lnTo>
                      <a:pt x="1085" y="421"/>
                    </a:lnTo>
                    <a:lnTo>
                      <a:pt x="1085" y="423"/>
                    </a:lnTo>
                    <a:lnTo>
                      <a:pt x="1085" y="432"/>
                    </a:lnTo>
                    <a:lnTo>
                      <a:pt x="1085" y="433"/>
                    </a:lnTo>
                    <a:lnTo>
                      <a:pt x="1085" y="435"/>
                    </a:lnTo>
                    <a:lnTo>
                      <a:pt x="1085" y="443"/>
                    </a:lnTo>
                    <a:lnTo>
                      <a:pt x="1085" y="449"/>
                    </a:lnTo>
                    <a:lnTo>
                      <a:pt x="1085" y="452"/>
                    </a:lnTo>
                    <a:lnTo>
                      <a:pt x="1085" y="457"/>
                    </a:lnTo>
                    <a:lnTo>
                      <a:pt x="1085" y="459"/>
                    </a:lnTo>
                    <a:lnTo>
                      <a:pt x="1085" y="464"/>
                    </a:lnTo>
                    <a:lnTo>
                      <a:pt x="1085" y="466"/>
                    </a:lnTo>
                    <a:lnTo>
                      <a:pt x="1085" y="467"/>
                    </a:lnTo>
                    <a:lnTo>
                      <a:pt x="1085" y="469"/>
                    </a:lnTo>
                    <a:lnTo>
                      <a:pt x="1085" y="472"/>
                    </a:lnTo>
                    <a:lnTo>
                      <a:pt x="1085" y="476"/>
                    </a:lnTo>
                    <a:lnTo>
                      <a:pt x="1085" y="477"/>
                    </a:lnTo>
                    <a:lnTo>
                      <a:pt x="1085" y="479"/>
                    </a:lnTo>
                    <a:lnTo>
                      <a:pt x="1085" y="481"/>
                    </a:lnTo>
                    <a:lnTo>
                      <a:pt x="1086" y="491"/>
                    </a:lnTo>
                    <a:lnTo>
                      <a:pt x="1086" y="496"/>
                    </a:lnTo>
                    <a:lnTo>
                      <a:pt x="1086" y="499"/>
                    </a:lnTo>
                    <a:lnTo>
                      <a:pt x="1086" y="503"/>
                    </a:lnTo>
                    <a:lnTo>
                      <a:pt x="1086" y="504"/>
                    </a:lnTo>
                    <a:lnTo>
                      <a:pt x="1086" y="508"/>
                    </a:lnTo>
                    <a:lnTo>
                      <a:pt x="1086" y="515"/>
                    </a:lnTo>
                    <a:lnTo>
                      <a:pt x="1086" y="521"/>
                    </a:lnTo>
                    <a:lnTo>
                      <a:pt x="1088" y="523"/>
                    </a:lnTo>
                    <a:lnTo>
                      <a:pt x="1091" y="528"/>
                    </a:lnTo>
                    <a:lnTo>
                      <a:pt x="1096" y="532"/>
                    </a:lnTo>
                    <a:lnTo>
                      <a:pt x="1096" y="533"/>
                    </a:lnTo>
                    <a:lnTo>
                      <a:pt x="1100" y="537"/>
                    </a:lnTo>
                    <a:lnTo>
                      <a:pt x="1101" y="537"/>
                    </a:lnTo>
                    <a:lnTo>
                      <a:pt x="1105" y="542"/>
                    </a:lnTo>
                    <a:lnTo>
                      <a:pt x="1107" y="552"/>
                    </a:lnTo>
                    <a:lnTo>
                      <a:pt x="1107" y="557"/>
                    </a:lnTo>
                    <a:lnTo>
                      <a:pt x="1107" y="562"/>
                    </a:lnTo>
                    <a:lnTo>
                      <a:pt x="1105" y="565"/>
                    </a:lnTo>
                    <a:lnTo>
                      <a:pt x="1107" y="569"/>
                    </a:lnTo>
                    <a:lnTo>
                      <a:pt x="1108" y="572"/>
                    </a:lnTo>
                    <a:lnTo>
                      <a:pt x="1115" y="577"/>
                    </a:lnTo>
                    <a:lnTo>
                      <a:pt x="1118" y="586"/>
                    </a:lnTo>
                    <a:lnTo>
                      <a:pt x="1120" y="587"/>
                    </a:lnTo>
                    <a:lnTo>
                      <a:pt x="1122" y="589"/>
                    </a:lnTo>
                    <a:lnTo>
                      <a:pt x="1120" y="598"/>
                    </a:lnTo>
                    <a:lnTo>
                      <a:pt x="1122" y="599"/>
                    </a:lnTo>
                    <a:lnTo>
                      <a:pt x="1125" y="601"/>
                    </a:lnTo>
                    <a:lnTo>
                      <a:pt x="1125" y="604"/>
                    </a:lnTo>
                    <a:lnTo>
                      <a:pt x="1125" y="608"/>
                    </a:lnTo>
                    <a:lnTo>
                      <a:pt x="1127" y="610"/>
                    </a:lnTo>
                    <a:lnTo>
                      <a:pt x="1127" y="611"/>
                    </a:lnTo>
                    <a:lnTo>
                      <a:pt x="1129" y="611"/>
                    </a:lnTo>
                    <a:lnTo>
                      <a:pt x="1130" y="610"/>
                    </a:lnTo>
                    <a:lnTo>
                      <a:pt x="1132" y="610"/>
                    </a:lnTo>
                    <a:lnTo>
                      <a:pt x="1134" y="621"/>
                    </a:lnTo>
                    <a:lnTo>
                      <a:pt x="1132" y="630"/>
                    </a:lnTo>
                    <a:lnTo>
                      <a:pt x="1134" y="638"/>
                    </a:lnTo>
                    <a:lnTo>
                      <a:pt x="1132" y="643"/>
                    </a:lnTo>
                    <a:lnTo>
                      <a:pt x="1130" y="645"/>
                    </a:lnTo>
                    <a:lnTo>
                      <a:pt x="1130" y="650"/>
                    </a:lnTo>
                    <a:lnTo>
                      <a:pt x="1130" y="652"/>
                    </a:lnTo>
                    <a:lnTo>
                      <a:pt x="1117" y="677"/>
                    </a:lnTo>
                    <a:lnTo>
                      <a:pt x="1117" y="682"/>
                    </a:lnTo>
                    <a:lnTo>
                      <a:pt x="1118" y="686"/>
                    </a:lnTo>
                    <a:lnTo>
                      <a:pt x="1120" y="693"/>
                    </a:lnTo>
                    <a:lnTo>
                      <a:pt x="1120" y="694"/>
                    </a:lnTo>
                    <a:lnTo>
                      <a:pt x="1117" y="696"/>
                    </a:lnTo>
                    <a:lnTo>
                      <a:pt x="1115" y="698"/>
                    </a:lnTo>
                    <a:lnTo>
                      <a:pt x="1115" y="704"/>
                    </a:lnTo>
                    <a:lnTo>
                      <a:pt x="1117" y="708"/>
                    </a:lnTo>
                    <a:lnTo>
                      <a:pt x="1118" y="708"/>
                    </a:lnTo>
                    <a:lnTo>
                      <a:pt x="1118" y="715"/>
                    </a:lnTo>
                    <a:lnTo>
                      <a:pt x="1120" y="720"/>
                    </a:lnTo>
                    <a:lnTo>
                      <a:pt x="1122" y="725"/>
                    </a:lnTo>
                    <a:lnTo>
                      <a:pt x="1122" y="726"/>
                    </a:lnTo>
                    <a:lnTo>
                      <a:pt x="1120" y="733"/>
                    </a:lnTo>
                    <a:lnTo>
                      <a:pt x="1118" y="735"/>
                    </a:lnTo>
                    <a:lnTo>
                      <a:pt x="1117" y="740"/>
                    </a:lnTo>
                    <a:lnTo>
                      <a:pt x="1113" y="743"/>
                    </a:lnTo>
                    <a:lnTo>
                      <a:pt x="1108" y="750"/>
                    </a:lnTo>
                    <a:lnTo>
                      <a:pt x="1105" y="759"/>
                    </a:lnTo>
                    <a:lnTo>
                      <a:pt x="1103" y="767"/>
                    </a:lnTo>
                    <a:lnTo>
                      <a:pt x="1105" y="767"/>
                    </a:lnTo>
                    <a:lnTo>
                      <a:pt x="1110" y="776"/>
                    </a:lnTo>
                    <a:lnTo>
                      <a:pt x="1108" y="777"/>
                    </a:lnTo>
                    <a:lnTo>
                      <a:pt x="1107" y="777"/>
                    </a:lnTo>
                    <a:lnTo>
                      <a:pt x="1105" y="777"/>
                    </a:lnTo>
                    <a:lnTo>
                      <a:pt x="1101" y="777"/>
                    </a:lnTo>
                    <a:lnTo>
                      <a:pt x="1095" y="777"/>
                    </a:lnTo>
                    <a:lnTo>
                      <a:pt x="1090" y="777"/>
                    </a:lnTo>
                    <a:lnTo>
                      <a:pt x="1083" y="781"/>
                    </a:lnTo>
                    <a:lnTo>
                      <a:pt x="1064" y="791"/>
                    </a:lnTo>
                    <a:lnTo>
                      <a:pt x="1062" y="791"/>
                    </a:lnTo>
                    <a:lnTo>
                      <a:pt x="1051" y="798"/>
                    </a:lnTo>
                    <a:lnTo>
                      <a:pt x="1042" y="801"/>
                    </a:lnTo>
                    <a:lnTo>
                      <a:pt x="1039" y="803"/>
                    </a:lnTo>
                    <a:lnTo>
                      <a:pt x="1035" y="806"/>
                    </a:lnTo>
                    <a:lnTo>
                      <a:pt x="1034" y="808"/>
                    </a:lnTo>
                    <a:lnTo>
                      <a:pt x="1032" y="808"/>
                    </a:lnTo>
                    <a:lnTo>
                      <a:pt x="1032" y="811"/>
                    </a:lnTo>
                    <a:lnTo>
                      <a:pt x="1030" y="813"/>
                    </a:lnTo>
                    <a:lnTo>
                      <a:pt x="1029" y="813"/>
                    </a:lnTo>
                    <a:lnTo>
                      <a:pt x="1027" y="813"/>
                    </a:lnTo>
                    <a:lnTo>
                      <a:pt x="1025" y="813"/>
                    </a:lnTo>
                    <a:lnTo>
                      <a:pt x="1025" y="811"/>
                    </a:lnTo>
                    <a:lnTo>
                      <a:pt x="1027" y="809"/>
                    </a:lnTo>
                    <a:lnTo>
                      <a:pt x="1029" y="809"/>
                    </a:lnTo>
                    <a:lnTo>
                      <a:pt x="1030" y="806"/>
                    </a:lnTo>
                    <a:lnTo>
                      <a:pt x="1032" y="804"/>
                    </a:lnTo>
                    <a:lnTo>
                      <a:pt x="1034" y="801"/>
                    </a:lnTo>
                    <a:lnTo>
                      <a:pt x="1035" y="801"/>
                    </a:lnTo>
                    <a:lnTo>
                      <a:pt x="1037" y="801"/>
                    </a:lnTo>
                    <a:lnTo>
                      <a:pt x="1039" y="801"/>
                    </a:lnTo>
                    <a:lnTo>
                      <a:pt x="1040" y="799"/>
                    </a:lnTo>
                    <a:lnTo>
                      <a:pt x="1042" y="799"/>
                    </a:lnTo>
                    <a:lnTo>
                      <a:pt x="1042" y="798"/>
                    </a:lnTo>
                    <a:lnTo>
                      <a:pt x="1042" y="796"/>
                    </a:lnTo>
                    <a:lnTo>
                      <a:pt x="1044" y="794"/>
                    </a:lnTo>
                    <a:lnTo>
                      <a:pt x="1046" y="794"/>
                    </a:lnTo>
                    <a:lnTo>
                      <a:pt x="1047" y="794"/>
                    </a:lnTo>
                    <a:lnTo>
                      <a:pt x="1047" y="796"/>
                    </a:lnTo>
                    <a:lnTo>
                      <a:pt x="1051" y="796"/>
                    </a:lnTo>
                    <a:lnTo>
                      <a:pt x="1051" y="794"/>
                    </a:lnTo>
                    <a:lnTo>
                      <a:pt x="1051" y="792"/>
                    </a:lnTo>
                    <a:lnTo>
                      <a:pt x="1049" y="792"/>
                    </a:lnTo>
                    <a:lnTo>
                      <a:pt x="1047" y="791"/>
                    </a:lnTo>
                    <a:lnTo>
                      <a:pt x="1047" y="789"/>
                    </a:lnTo>
                    <a:lnTo>
                      <a:pt x="1046" y="789"/>
                    </a:lnTo>
                    <a:lnTo>
                      <a:pt x="1044" y="789"/>
                    </a:lnTo>
                    <a:lnTo>
                      <a:pt x="1044" y="791"/>
                    </a:lnTo>
                    <a:lnTo>
                      <a:pt x="1042" y="791"/>
                    </a:lnTo>
                    <a:lnTo>
                      <a:pt x="1040" y="791"/>
                    </a:lnTo>
                    <a:lnTo>
                      <a:pt x="1040" y="792"/>
                    </a:lnTo>
                    <a:lnTo>
                      <a:pt x="1035" y="794"/>
                    </a:lnTo>
                    <a:lnTo>
                      <a:pt x="1034" y="794"/>
                    </a:lnTo>
                    <a:lnTo>
                      <a:pt x="1032" y="794"/>
                    </a:lnTo>
                    <a:lnTo>
                      <a:pt x="1030" y="796"/>
                    </a:lnTo>
                    <a:lnTo>
                      <a:pt x="1029" y="796"/>
                    </a:lnTo>
                    <a:lnTo>
                      <a:pt x="1027" y="796"/>
                    </a:lnTo>
                    <a:lnTo>
                      <a:pt x="1027" y="794"/>
                    </a:lnTo>
                    <a:lnTo>
                      <a:pt x="1025" y="794"/>
                    </a:lnTo>
                    <a:lnTo>
                      <a:pt x="1025" y="792"/>
                    </a:lnTo>
                    <a:lnTo>
                      <a:pt x="1027" y="792"/>
                    </a:lnTo>
                    <a:lnTo>
                      <a:pt x="1029" y="791"/>
                    </a:lnTo>
                    <a:lnTo>
                      <a:pt x="1030" y="789"/>
                    </a:lnTo>
                    <a:lnTo>
                      <a:pt x="1032" y="784"/>
                    </a:lnTo>
                    <a:lnTo>
                      <a:pt x="1034" y="777"/>
                    </a:lnTo>
                    <a:lnTo>
                      <a:pt x="1034" y="776"/>
                    </a:lnTo>
                    <a:lnTo>
                      <a:pt x="1034" y="774"/>
                    </a:lnTo>
                    <a:lnTo>
                      <a:pt x="1030" y="767"/>
                    </a:lnTo>
                    <a:lnTo>
                      <a:pt x="1029" y="767"/>
                    </a:lnTo>
                    <a:lnTo>
                      <a:pt x="1027" y="767"/>
                    </a:lnTo>
                    <a:lnTo>
                      <a:pt x="1025" y="769"/>
                    </a:lnTo>
                    <a:lnTo>
                      <a:pt x="1022" y="770"/>
                    </a:lnTo>
                    <a:lnTo>
                      <a:pt x="1020" y="774"/>
                    </a:lnTo>
                    <a:lnTo>
                      <a:pt x="1018" y="777"/>
                    </a:lnTo>
                    <a:lnTo>
                      <a:pt x="1018" y="779"/>
                    </a:lnTo>
                    <a:lnTo>
                      <a:pt x="1017" y="779"/>
                    </a:lnTo>
                    <a:lnTo>
                      <a:pt x="1015" y="781"/>
                    </a:lnTo>
                    <a:lnTo>
                      <a:pt x="1013" y="781"/>
                    </a:lnTo>
                    <a:lnTo>
                      <a:pt x="1012" y="779"/>
                    </a:lnTo>
                    <a:lnTo>
                      <a:pt x="1012" y="777"/>
                    </a:lnTo>
                    <a:lnTo>
                      <a:pt x="1012" y="776"/>
                    </a:lnTo>
                    <a:lnTo>
                      <a:pt x="1010" y="776"/>
                    </a:lnTo>
                    <a:lnTo>
                      <a:pt x="1008" y="777"/>
                    </a:lnTo>
                    <a:lnTo>
                      <a:pt x="1007" y="779"/>
                    </a:lnTo>
                    <a:lnTo>
                      <a:pt x="1005" y="781"/>
                    </a:lnTo>
                    <a:lnTo>
                      <a:pt x="1005" y="782"/>
                    </a:lnTo>
                    <a:lnTo>
                      <a:pt x="1005" y="784"/>
                    </a:lnTo>
                    <a:lnTo>
                      <a:pt x="1007" y="786"/>
                    </a:lnTo>
                    <a:lnTo>
                      <a:pt x="1008" y="787"/>
                    </a:lnTo>
                    <a:lnTo>
                      <a:pt x="1007" y="787"/>
                    </a:lnTo>
                    <a:lnTo>
                      <a:pt x="1005" y="791"/>
                    </a:lnTo>
                    <a:lnTo>
                      <a:pt x="1005" y="792"/>
                    </a:lnTo>
                    <a:lnTo>
                      <a:pt x="1005" y="794"/>
                    </a:lnTo>
                    <a:lnTo>
                      <a:pt x="1007" y="796"/>
                    </a:lnTo>
                    <a:lnTo>
                      <a:pt x="1008" y="798"/>
                    </a:lnTo>
                    <a:lnTo>
                      <a:pt x="1010" y="798"/>
                    </a:lnTo>
                    <a:lnTo>
                      <a:pt x="1012" y="798"/>
                    </a:lnTo>
                    <a:lnTo>
                      <a:pt x="1015" y="798"/>
                    </a:lnTo>
                    <a:lnTo>
                      <a:pt x="1015" y="799"/>
                    </a:lnTo>
                    <a:lnTo>
                      <a:pt x="1013" y="799"/>
                    </a:lnTo>
                    <a:lnTo>
                      <a:pt x="1013" y="801"/>
                    </a:lnTo>
                    <a:lnTo>
                      <a:pt x="1013" y="804"/>
                    </a:lnTo>
                    <a:lnTo>
                      <a:pt x="1017" y="806"/>
                    </a:lnTo>
                    <a:lnTo>
                      <a:pt x="1017" y="808"/>
                    </a:lnTo>
                    <a:lnTo>
                      <a:pt x="1017" y="813"/>
                    </a:lnTo>
                    <a:lnTo>
                      <a:pt x="1017" y="816"/>
                    </a:lnTo>
                    <a:lnTo>
                      <a:pt x="1017" y="820"/>
                    </a:lnTo>
                    <a:lnTo>
                      <a:pt x="1018" y="821"/>
                    </a:lnTo>
                    <a:lnTo>
                      <a:pt x="1020" y="820"/>
                    </a:lnTo>
                    <a:lnTo>
                      <a:pt x="1022" y="820"/>
                    </a:lnTo>
                    <a:lnTo>
                      <a:pt x="1022" y="818"/>
                    </a:lnTo>
                    <a:lnTo>
                      <a:pt x="1022" y="814"/>
                    </a:lnTo>
                    <a:lnTo>
                      <a:pt x="1024" y="814"/>
                    </a:lnTo>
                    <a:lnTo>
                      <a:pt x="1025" y="816"/>
                    </a:lnTo>
                    <a:lnTo>
                      <a:pt x="1027" y="816"/>
                    </a:lnTo>
                    <a:lnTo>
                      <a:pt x="1029" y="816"/>
                    </a:lnTo>
                    <a:lnTo>
                      <a:pt x="1030" y="816"/>
                    </a:lnTo>
                    <a:lnTo>
                      <a:pt x="1032" y="816"/>
                    </a:lnTo>
                    <a:lnTo>
                      <a:pt x="1030" y="816"/>
                    </a:lnTo>
                    <a:lnTo>
                      <a:pt x="1027" y="820"/>
                    </a:lnTo>
                    <a:lnTo>
                      <a:pt x="1025" y="821"/>
                    </a:lnTo>
                    <a:lnTo>
                      <a:pt x="1024" y="823"/>
                    </a:lnTo>
                    <a:lnTo>
                      <a:pt x="1005" y="837"/>
                    </a:lnTo>
                    <a:lnTo>
                      <a:pt x="1000" y="842"/>
                    </a:lnTo>
                    <a:lnTo>
                      <a:pt x="996" y="843"/>
                    </a:lnTo>
                    <a:lnTo>
                      <a:pt x="996" y="845"/>
                    </a:lnTo>
                    <a:lnTo>
                      <a:pt x="996" y="847"/>
                    </a:lnTo>
                    <a:lnTo>
                      <a:pt x="990" y="850"/>
                    </a:lnTo>
                    <a:lnTo>
                      <a:pt x="986" y="855"/>
                    </a:lnTo>
                    <a:lnTo>
                      <a:pt x="983" y="857"/>
                    </a:lnTo>
                    <a:lnTo>
                      <a:pt x="979" y="860"/>
                    </a:lnTo>
                    <a:lnTo>
                      <a:pt x="979" y="862"/>
                    </a:lnTo>
                    <a:lnTo>
                      <a:pt x="976" y="865"/>
                    </a:lnTo>
                    <a:lnTo>
                      <a:pt x="973" y="867"/>
                    </a:lnTo>
                    <a:lnTo>
                      <a:pt x="973" y="869"/>
                    </a:lnTo>
                    <a:lnTo>
                      <a:pt x="969" y="869"/>
                    </a:lnTo>
                    <a:lnTo>
                      <a:pt x="968" y="869"/>
                    </a:lnTo>
                    <a:lnTo>
                      <a:pt x="963" y="872"/>
                    </a:lnTo>
                    <a:lnTo>
                      <a:pt x="961" y="872"/>
                    </a:lnTo>
                    <a:lnTo>
                      <a:pt x="956" y="877"/>
                    </a:lnTo>
                    <a:lnTo>
                      <a:pt x="934" y="891"/>
                    </a:lnTo>
                    <a:lnTo>
                      <a:pt x="927" y="894"/>
                    </a:lnTo>
                    <a:lnTo>
                      <a:pt x="917" y="899"/>
                    </a:lnTo>
                    <a:lnTo>
                      <a:pt x="910" y="903"/>
                    </a:lnTo>
                    <a:lnTo>
                      <a:pt x="900" y="908"/>
                    </a:lnTo>
                    <a:lnTo>
                      <a:pt x="896" y="909"/>
                    </a:lnTo>
                    <a:lnTo>
                      <a:pt x="895" y="911"/>
                    </a:lnTo>
                    <a:lnTo>
                      <a:pt x="893" y="913"/>
                    </a:lnTo>
                    <a:lnTo>
                      <a:pt x="890" y="914"/>
                    </a:lnTo>
                    <a:lnTo>
                      <a:pt x="888" y="916"/>
                    </a:lnTo>
                    <a:lnTo>
                      <a:pt x="886" y="918"/>
                    </a:lnTo>
                    <a:lnTo>
                      <a:pt x="883" y="920"/>
                    </a:lnTo>
                    <a:lnTo>
                      <a:pt x="883" y="921"/>
                    </a:lnTo>
                    <a:lnTo>
                      <a:pt x="883" y="920"/>
                    </a:lnTo>
                    <a:lnTo>
                      <a:pt x="886" y="916"/>
                    </a:lnTo>
                    <a:lnTo>
                      <a:pt x="893" y="911"/>
                    </a:lnTo>
                    <a:lnTo>
                      <a:pt x="896" y="909"/>
                    </a:lnTo>
                    <a:lnTo>
                      <a:pt x="898" y="908"/>
                    </a:lnTo>
                    <a:lnTo>
                      <a:pt x="903" y="904"/>
                    </a:lnTo>
                    <a:lnTo>
                      <a:pt x="908" y="903"/>
                    </a:lnTo>
                    <a:lnTo>
                      <a:pt x="913" y="899"/>
                    </a:lnTo>
                    <a:lnTo>
                      <a:pt x="917" y="897"/>
                    </a:lnTo>
                    <a:lnTo>
                      <a:pt x="918" y="897"/>
                    </a:lnTo>
                    <a:lnTo>
                      <a:pt x="918" y="896"/>
                    </a:lnTo>
                    <a:lnTo>
                      <a:pt x="918" y="892"/>
                    </a:lnTo>
                    <a:lnTo>
                      <a:pt x="918" y="891"/>
                    </a:lnTo>
                    <a:lnTo>
                      <a:pt x="917" y="891"/>
                    </a:lnTo>
                    <a:lnTo>
                      <a:pt x="917" y="892"/>
                    </a:lnTo>
                    <a:lnTo>
                      <a:pt x="913" y="892"/>
                    </a:lnTo>
                    <a:lnTo>
                      <a:pt x="910" y="894"/>
                    </a:lnTo>
                    <a:lnTo>
                      <a:pt x="908" y="894"/>
                    </a:lnTo>
                    <a:lnTo>
                      <a:pt x="903" y="896"/>
                    </a:lnTo>
                    <a:lnTo>
                      <a:pt x="900" y="897"/>
                    </a:lnTo>
                    <a:lnTo>
                      <a:pt x="900" y="899"/>
                    </a:lnTo>
                    <a:lnTo>
                      <a:pt x="896" y="899"/>
                    </a:lnTo>
                    <a:lnTo>
                      <a:pt x="896" y="897"/>
                    </a:lnTo>
                    <a:lnTo>
                      <a:pt x="898" y="896"/>
                    </a:lnTo>
                    <a:lnTo>
                      <a:pt x="896" y="892"/>
                    </a:lnTo>
                    <a:lnTo>
                      <a:pt x="898" y="891"/>
                    </a:lnTo>
                    <a:lnTo>
                      <a:pt x="900" y="887"/>
                    </a:lnTo>
                    <a:lnTo>
                      <a:pt x="898" y="886"/>
                    </a:lnTo>
                    <a:lnTo>
                      <a:pt x="896" y="887"/>
                    </a:lnTo>
                    <a:lnTo>
                      <a:pt x="895" y="889"/>
                    </a:lnTo>
                    <a:lnTo>
                      <a:pt x="893" y="889"/>
                    </a:lnTo>
                    <a:lnTo>
                      <a:pt x="893" y="887"/>
                    </a:lnTo>
                    <a:lnTo>
                      <a:pt x="891" y="889"/>
                    </a:lnTo>
                    <a:lnTo>
                      <a:pt x="890" y="889"/>
                    </a:lnTo>
                    <a:lnTo>
                      <a:pt x="890" y="891"/>
                    </a:lnTo>
                    <a:lnTo>
                      <a:pt x="890" y="892"/>
                    </a:lnTo>
                    <a:lnTo>
                      <a:pt x="888" y="892"/>
                    </a:lnTo>
                    <a:lnTo>
                      <a:pt x="883" y="894"/>
                    </a:lnTo>
                    <a:lnTo>
                      <a:pt x="883" y="896"/>
                    </a:lnTo>
                    <a:lnTo>
                      <a:pt x="874" y="901"/>
                    </a:lnTo>
                    <a:lnTo>
                      <a:pt x="873" y="901"/>
                    </a:lnTo>
                    <a:lnTo>
                      <a:pt x="873" y="899"/>
                    </a:lnTo>
                    <a:lnTo>
                      <a:pt x="874" y="897"/>
                    </a:lnTo>
                    <a:lnTo>
                      <a:pt x="873" y="896"/>
                    </a:lnTo>
                    <a:lnTo>
                      <a:pt x="871" y="896"/>
                    </a:lnTo>
                    <a:lnTo>
                      <a:pt x="873" y="894"/>
                    </a:lnTo>
                    <a:lnTo>
                      <a:pt x="871" y="892"/>
                    </a:lnTo>
                    <a:lnTo>
                      <a:pt x="868" y="892"/>
                    </a:lnTo>
                    <a:lnTo>
                      <a:pt x="866" y="892"/>
                    </a:lnTo>
                    <a:lnTo>
                      <a:pt x="866" y="891"/>
                    </a:lnTo>
                    <a:lnTo>
                      <a:pt x="866" y="889"/>
                    </a:lnTo>
                    <a:lnTo>
                      <a:pt x="866" y="887"/>
                    </a:lnTo>
                    <a:lnTo>
                      <a:pt x="866" y="886"/>
                    </a:lnTo>
                    <a:lnTo>
                      <a:pt x="864" y="886"/>
                    </a:lnTo>
                    <a:lnTo>
                      <a:pt x="864" y="884"/>
                    </a:lnTo>
                    <a:lnTo>
                      <a:pt x="863" y="884"/>
                    </a:lnTo>
                    <a:lnTo>
                      <a:pt x="859" y="886"/>
                    </a:lnTo>
                    <a:lnTo>
                      <a:pt x="858" y="886"/>
                    </a:lnTo>
                    <a:lnTo>
                      <a:pt x="858" y="887"/>
                    </a:lnTo>
                    <a:lnTo>
                      <a:pt x="859" y="889"/>
                    </a:lnTo>
                    <a:lnTo>
                      <a:pt x="859" y="891"/>
                    </a:lnTo>
                    <a:lnTo>
                      <a:pt x="861" y="892"/>
                    </a:lnTo>
                    <a:lnTo>
                      <a:pt x="863" y="892"/>
                    </a:lnTo>
                    <a:lnTo>
                      <a:pt x="863" y="894"/>
                    </a:lnTo>
                    <a:lnTo>
                      <a:pt x="861" y="894"/>
                    </a:lnTo>
                    <a:lnTo>
                      <a:pt x="863" y="899"/>
                    </a:lnTo>
                    <a:lnTo>
                      <a:pt x="866" y="899"/>
                    </a:lnTo>
                    <a:lnTo>
                      <a:pt x="866" y="901"/>
                    </a:lnTo>
                    <a:lnTo>
                      <a:pt x="869" y="903"/>
                    </a:lnTo>
                    <a:lnTo>
                      <a:pt x="871" y="904"/>
                    </a:lnTo>
                    <a:lnTo>
                      <a:pt x="871" y="906"/>
                    </a:lnTo>
                    <a:lnTo>
                      <a:pt x="876" y="909"/>
                    </a:lnTo>
                    <a:lnTo>
                      <a:pt x="880" y="913"/>
                    </a:lnTo>
                    <a:lnTo>
                      <a:pt x="881" y="914"/>
                    </a:lnTo>
                    <a:lnTo>
                      <a:pt x="876" y="918"/>
                    </a:lnTo>
                    <a:lnTo>
                      <a:pt x="873" y="918"/>
                    </a:lnTo>
                    <a:lnTo>
                      <a:pt x="871" y="920"/>
                    </a:lnTo>
                    <a:lnTo>
                      <a:pt x="869" y="920"/>
                    </a:lnTo>
                    <a:lnTo>
                      <a:pt x="868" y="921"/>
                    </a:lnTo>
                    <a:lnTo>
                      <a:pt x="866" y="921"/>
                    </a:lnTo>
                    <a:lnTo>
                      <a:pt x="866" y="923"/>
                    </a:lnTo>
                    <a:lnTo>
                      <a:pt x="864" y="925"/>
                    </a:lnTo>
                    <a:lnTo>
                      <a:pt x="863" y="925"/>
                    </a:lnTo>
                    <a:lnTo>
                      <a:pt x="858" y="925"/>
                    </a:lnTo>
                    <a:lnTo>
                      <a:pt x="856" y="926"/>
                    </a:lnTo>
                    <a:lnTo>
                      <a:pt x="854" y="925"/>
                    </a:lnTo>
                    <a:lnTo>
                      <a:pt x="854" y="926"/>
                    </a:lnTo>
                    <a:lnTo>
                      <a:pt x="854" y="925"/>
                    </a:lnTo>
                    <a:lnTo>
                      <a:pt x="854" y="923"/>
                    </a:lnTo>
                    <a:lnTo>
                      <a:pt x="854" y="920"/>
                    </a:lnTo>
                    <a:lnTo>
                      <a:pt x="852" y="918"/>
                    </a:lnTo>
                    <a:lnTo>
                      <a:pt x="849" y="918"/>
                    </a:lnTo>
                    <a:lnTo>
                      <a:pt x="847" y="918"/>
                    </a:lnTo>
                    <a:lnTo>
                      <a:pt x="847" y="920"/>
                    </a:lnTo>
                    <a:lnTo>
                      <a:pt x="846" y="921"/>
                    </a:lnTo>
                    <a:lnTo>
                      <a:pt x="846" y="923"/>
                    </a:lnTo>
                    <a:lnTo>
                      <a:pt x="846" y="925"/>
                    </a:lnTo>
                    <a:lnTo>
                      <a:pt x="846" y="926"/>
                    </a:lnTo>
                    <a:lnTo>
                      <a:pt x="846" y="928"/>
                    </a:lnTo>
                    <a:lnTo>
                      <a:pt x="846" y="930"/>
                    </a:lnTo>
                    <a:lnTo>
                      <a:pt x="844" y="930"/>
                    </a:lnTo>
                    <a:lnTo>
                      <a:pt x="844" y="931"/>
                    </a:lnTo>
                    <a:lnTo>
                      <a:pt x="844" y="933"/>
                    </a:lnTo>
                    <a:lnTo>
                      <a:pt x="846" y="935"/>
                    </a:lnTo>
                    <a:lnTo>
                      <a:pt x="846" y="936"/>
                    </a:lnTo>
                    <a:lnTo>
                      <a:pt x="844" y="938"/>
                    </a:lnTo>
                    <a:lnTo>
                      <a:pt x="844" y="940"/>
                    </a:lnTo>
                    <a:lnTo>
                      <a:pt x="841" y="942"/>
                    </a:lnTo>
                    <a:lnTo>
                      <a:pt x="837" y="943"/>
                    </a:lnTo>
                    <a:lnTo>
                      <a:pt x="835" y="947"/>
                    </a:lnTo>
                    <a:lnTo>
                      <a:pt x="834" y="947"/>
                    </a:lnTo>
                    <a:lnTo>
                      <a:pt x="832" y="950"/>
                    </a:lnTo>
                    <a:lnTo>
                      <a:pt x="830" y="950"/>
                    </a:lnTo>
                    <a:lnTo>
                      <a:pt x="827" y="948"/>
                    </a:lnTo>
                    <a:lnTo>
                      <a:pt x="825" y="948"/>
                    </a:lnTo>
                    <a:lnTo>
                      <a:pt x="824" y="950"/>
                    </a:lnTo>
                    <a:lnTo>
                      <a:pt x="824" y="952"/>
                    </a:lnTo>
                    <a:lnTo>
                      <a:pt x="824" y="953"/>
                    </a:lnTo>
                    <a:lnTo>
                      <a:pt x="824" y="955"/>
                    </a:lnTo>
                    <a:lnTo>
                      <a:pt x="824" y="957"/>
                    </a:lnTo>
                    <a:lnTo>
                      <a:pt x="824" y="958"/>
                    </a:lnTo>
                    <a:lnTo>
                      <a:pt x="822" y="960"/>
                    </a:lnTo>
                    <a:lnTo>
                      <a:pt x="820" y="964"/>
                    </a:lnTo>
                    <a:lnTo>
                      <a:pt x="819" y="964"/>
                    </a:lnTo>
                    <a:lnTo>
                      <a:pt x="815" y="970"/>
                    </a:lnTo>
                    <a:lnTo>
                      <a:pt x="815" y="972"/>
                    </a:lnTo>
                    <a:lnTo>
                      <a:pt x="813" y="974"/>
                    </a:lnTo>
                    <a:lnTo>
                      <a:pt x="812" y="975"/>
                    </a:lnTo>
                    <a:lnTo>
                      <a:pt x="810" y="980"/>
                    </a:lnTo>
                    <a:lnTo>
                      <a:pt x="808" y="980"/>
                    </a:lnTo>
                    <a:lnTo>
                      <a:pt x="808" y="982"/>
                    </a:lnTo>
                    <a:lnTo>
                      <a:pt x="807" y="982"/>
                    </a:lnTo>
                    <a:lnTo>
                      <a:pt x="805" y="982"/>
                    </a:lnTo>
                    <a:lnTo>
                      <a:pt x="805" y="980"/>
                    </a:lnTo>
                    <a:lnTo>
                      <a:pt x="805" y="979"/>
                    </a:lnTo>
                    <a:lnTo>
                      <a:pt x="803" y="979"/>
                    </a:lnTo>
                    <a:lnTo>
                      <a:pt x="803" y="977"/>
                    </a:lnTo>
                    <a:lnTo>
                      <a:pt x="803" y="975"/>
                    </a:lnTo>
                    <a:lnTo>
                      <a:pt x="802" y="975"/>
                    </a:lnTo>
                    <a:lnTo>
                      <a:pt x="800" y="975"/>
                    </a:lnTo>
                    <a:lnTo>
                      <a:pt x="798" y="975"/>
                    </a:lnTo>
                    <a:lnTo>
                      <a:pt x="797" y="977"/>
                    </a:lnTo>
                    <a:lnTo>
                      <a:pt x="793" y="979"/>
                    </a:lnTo>
                    <a:lnTo>
                      <a:pt x="791" y="980"/>
                    </a:lnTo>
                    <a:lnTo>
                      <a:pt x="790" y="982"/>
                    </a:lnTo>
                    <a:lnTo>
                      <a:pt x="790" y="986"/>
                    </a:lnTo>
                    <a:lnTo>
                      <a:pt x="791" y="987"/>
                    </a:lnTo>
                    <a:lnTo>
                      <a:pt x="793" y="991"/>
                    </a:lnTo>
                    <a:lnTo>
                      <a:pt x="795" y="992"/>
                    </a:lnTo>
                    <a:lnTo>
                      <a:pt x="797" y="994"/>
                    </a:lnTo>
                    <a:lnTo>
                      <a:pt x="803" y="996"/>
                    </a:lnTo>
                    <a:lnTo>
                      <a:pt x="802" y="997"/>
                    </a:lnTo>
                    <a:lnTo>
                      <a:pt x="798" y="1004"/>
                    </a:lnTo>
                    <a:lnTo>
                      <a:pt x="798" y="1006"/>
                    </a:lnTo>
                    <a:lnTo>
                      <a:pt x="798" y="1008"/>
                    </a:lnTo>
                    <a:lnTo>
                      <a:pt x="797" y="1009"/>
                    </a:lnTo>
                    <a:lnTo>
                      <a:pt x="797" y="1011"/>
                    </a:lnTo>
                    <a:lnTo>
                      <a:pt x="795" y="1014"/>
                    </a:lnTo>
                    <a:lnTo>
                      <a:pt x="795" y="1016"/>
                    </a:lnTo>
                    <a:lnTo>
                      <a:pt x="793" y="1016"/>
                    </a:lnTo>
                    <a:lnTo>
                      <a:pt x="793" y="1019"/>
                    </a:lnTo>
                    <a:lnTo>
                      <a:pt x="793" y="1021"/>
                    </a:lnTo>
                    <a:lnTo>
                      <a:pt x="791" y="1023"/>
                    </a:lnTo>
                    <a:lnTo>
                      <a:pt x="791" y="1025"/>
                    </a:lnTo>
                    <a:lnTo>
                      <a:pt x="791" y="1026"/>
                    </a:lnTo>
                    <a:lnTo>
                      <a:pt x="791" y="1028"/>
                    </a:lnTo>
                    <a:lnTo>
                      <a:pt x="791" y="1030"/>
                    </a:lnTo>
                    <a:lnTo>
                      <a:pt x="788" y="1035"/>
                    </a:lnTo>
                    <a:lnTo>
                      <a:pt x="788" y="1036"/>
                    </a:lnTo>
                    <a:lnTo>
                      <a:pt x="786" y="1036"/>
                    </a:lnTo>
                    <a:lnTo>
                      <a:pt x="786" y="1038"/>
                    </a:lnTo>
                    <a:lnTo>
                      <a:pt x="785" y="1038"/>
                    </a:lnTo>
                    <a:lnTo>
                      <a:pt x="781" y="1040"/>
                    </a:lnTo>
                    <a:lnTo>
                      <a:pt x="778" y="1041"/>
                    </a:lnTo>
                    <a:lnTo>
                      <a:pt x="776" y="1041"/>
                    </a:lnTo>
                    <a:lnTo>
                      <a:pt x="776" y="1040"/>
                    </a:lnTo>
                    <a:lnTo>
                      <a:pt x="775" y="1040"/>
                    </a:lnTo>
                    <a:lnTo>
                      <a:pt x="776" y="1040"/>
                    </a:lnTo>
                    <a:lnTo>
                      <a:pt x="778" y="1040"/>
                    </a:lnTo>
                    <a:lnTo>
                      <a:pt x="778" y="1038"/>
                    </a:lnTo>
                    <a:lnTo>
                      <a:pt x="780" y="1038"/>
                    </a:lnTo>
                    <a:lnTo>
                      <a:pt x="780" y="1036"/>
                    </a:lnTo>
                    <a:lnTo>
                      <a:pt x="781" y="1035"/>
                    </a:lnTo>
                    <a:lnTo>
                      <a:pt x="781" y="1033"/>
                    </a:lnTo>
                    <a:lnTo>
                      <a:pt x="780" y="1031"/>
                    </a:lnTo>
                    <a:lnTo>
                      <a:pt x="778" y="1031"/>
                    </a:lnTo>
                    <a:lnTo>
                      <a:pt x="778" y="1033"/>
                    </a:lnTo>
                    <a:lnTo>
                      <a:pt x="776" y="1035"/>
                    </a:lnTo>
                    <a:lnTo>
                      <a:pt x="773" y="1036"/>
                    </a:lnTo>
                    <a:lnTo>
                      <a:pt x="771" y="1038"/>
                    </a:lnTo>
                    <a:lnTo>
                      <a:pt x="769" y="1040"/>
                    </a:lnTo>
                    <a:lnTo>
                      <a:pt x="768" y="1040"/>
                    </a:lnTo>
                    <a:lnTo>
                      <a:pt x="766" y="1041"/>
                    </a:lnTo>
                    <a:lnTo>
                      <a:pt x="766" y="1043"/>
                    </a:lnTo>
                    <a:lnTo>
                      <a:pt x="768" y="1045"/>
                    </a:lnTo>
                    <a:lnTo>
                      <a:pt x="771" y="1045"/>
                    </a:lnTo>
                    <a:lnTo>
                      <a:pt x="773" y="1045"/>
                    </a:lnTo>
                    <a:lnTo>
                      <a:pt x="775" y="1047"/>
                    </a:lnTo>
                    <a:lnTo>
                      <a:pt x="776" y="1047"/>
                    </a:lnTo>
                    <a:lnTo>
                      <a:pt x="778" y="1047"/>
                    </a:lnTo>
                    <a:lnTo>
                      <a:pt x="780" y="1045"/>
                    </a:lnTo>
                    <a:lnTo>
                      <a:pt x="781" y="1045"/>
                    </a:lnTo>
                    <a:lnTo>
                      <a:pt x="783" y="1043"/>
                    </a:lnTo>
                    <a:lnTo>
                      <a:pt x="785" y="1043"/>
                    </a:lnTo>
                    <a:lnTo>
                      <a:pt x="786" y="1043"/>
                    </a:lnTo>
                    <a:lnTo>
                      <a:pt x="785" y="1050"/>
                    </a:lnTo>
                    <a:lnTo>
                      <a:pt x="785" y="1055"/>
                    </a:lnTo>
                    <a:lnTo>
                      <a:pt x="785" y="1058"/>
                    </a:lnTo>
                    <a:lnTo>
                      <a:pt x="783" y="1058"/>
                    </a:lnTo>
                    <a:lnTo>
                      <a:pt x="783" y="1060"/>
                    </a:lnTo>
                    <a:lnTo>
                      <a:pt x="783" y="1062"/>
                    </a:lnTo>
                    <a:lnTo>
                      <a:pt x="781" y="1060"/>
                    </a:lnTo>
                    <a:lnTo>
                      <a:pt x="780" y="1060"/>
                    </a:lnTo>
                    <a:lnTo>
                      <a:pt x="780" y="1062"/>
                    </a:lnTo>
                    <a:lnTo>
                      <a:pt x="780" y="1064"/>
                    </a:lnTo>
                    <a:lnTo>
                      <a:pt x="781" y="1065"/>
                    </a:lnTo>
                    <a:lnTo>
                      <a:pt x="780" y="1065"/>
                    </a:lnTo>
                    <a:lnTo>
                      <a:pt x="780" y="1069"/>
                    </a:lnTo>
                    <a:lnTo>
                      <a:pt x="781" y="1069"/>
                    </a:lnTo>
                    <a:lnTo>
                      <a:pt x="781" y="1072"/>
                    </a:lnTo>
                    <a:lnTo>
                      <a:pt x="776" y="1072"/>
                    </a:lnTo>
                    <a:lnTo>
                      <a:pt x="775" y="1072"/>
                    </a:lnTo>
                    <a:lnTo>
                      <a:pt x="775" y="1074"/>
                    </a:lnTo>
                    <a:lnTo>
                      <a:pt x="775" y="1075"/>
                    </a:lnTo>
                    <a:lnTo>
                      <a:pt x="775" y="1077"/>
                    </a:lnTo>
                    <a:lnTo>
                      <a:pt x="775" y="1079"/>
                    </a:lnTo>
                    <a:lnTo>
                      <a:pt x="775" y="1082"/>
                    </a:lnTo>
                    <a:lnTo>
                      <a:pt x="775" y="1084"/>
                    </a:lnTo>
                    <a:lnTo>
                      <a:pt x="775" y="1086"/>
                    </a:lnTo>
                    <a:lnTo>
                      <a:pt x="773" y="1086"/>
                    </a:lnTo>
                    <a:lnTo>
                      <a:pt x="773" y="1089"/>
                    </a:lnTo>
                    <a:lnTo>
                      <a:pt x="775" y="1091"/>
                    </a:lnTo>
                    <a:lnTo>
                      <a:pt x="778" y="1092"/>
                    </a:lnTo>
                    <a:lnTo>
                      <a:pt x="780" y="1097"/>
                    </a:lnTo>
                    <a:lnTo>
                      <a:pt x="781" y="1097"/>
                    </a:lnTo>
                    <a:lnTo>
                      <a:pt x="781" y="1099"/>
                    </a:lnTo>
                    <a:lnTo>
                      <a:pt x="781" y="1102"/>
                    </a:lnTo>
                    <a:lnTo>
                      <a:pt x="783" y="1111"/>
                    </a:lnTo>
                    <a:lnTo>
                      <a:pt x="783" y="1114"/>
                    </a:lnTo>
                    <a:lnTo>
                      <a:pt x="783" y="1116"/>
                    </a:lnTo>
                    <a:lnTo>
                      <a:pt x="785" y="1118"/>
                    </a:lnTo>
                    <a:lnTo>
                      <a:pt x="786" y="1121"/>
                    </a:lnTo>
                    <a:lnTo>
                      <a:pt x="785" y="1124"/>
                    </a:lnTo>
                    <a:lnTo>
                      <a:pt x="785" y="1126"/>
                    </a:lnTo>
                    <a:lnTo>
                      <a:pt x="785" y="1128"/>
                    </a:lnTo>
                    <a:lnTo>
                      <a:pt x="785" y="1130"/>
                    </a:lnTo>
                    <a:lnTo>
                      <a:pt x="783" y="1130"/>
                    </a:lnTo>
                    <a:lnTo>
                      <a:pt x="783" y="1131"/>
                    </a:lnTo>
                    <a:lnTo>
                      <a:pt x="785" y="1131"/>
                    </a:lnTo>
                    <a:lnTo>
                      <a:pt x="786" y="1131"/>
                    </a:lnTo>
                    <a:lnTo>
                      <a:pt x="786" y="1133"/>
                    </a:lnTo>
                    <a:lnTo>
                      <a:pt x="785" y="1135"/>
                    </a:lnTo>
                    <a:lnTo>
                      <a:pt x="785" y="1136"/>
                    </a:lnTo>
                    <a:lnTo>
                      <a:pt x="786" y="1136"/>
                    </a:lnTo>
                    <a:lnTo>
                      <a:pt x="788" y="1136"/>
                    </a:lnTo>
                    <a:lnTo>
                      <a:pt x="788" y="1135"/>
                    </a:lnTo>
                    <a:lnTo>
                      <a:pt x="788" y="1136"/>
                    </a:lnTo>
                    <a:lnTo>
                      <a:pt x="790" y="1136"/>
                    </a:lnTo>
                    <a:lnTo>
                      <a:pt x="790" y="1138"/>
                    </a:lnTo>
                    <a:lnTo>
                      <a:pt x="790" y="1140"/>
                    </a:lnTo>
                    <a:lnTo>
                      <a:pt x="788" y="1141"/>
                    </a:lnTo>
                    <a:lnTo>
                      <a:pt x="788" y="1143"/>
                    </a:lnTo>
                    <a:lnTo>
                      <a:pt x="788" y="1145"/>
                    </a:lnTo>
                    <a:lnTo>
                      <a:pt x="790" y="1145"/>
                    </a:lnTo>
                    <a:lnTo>
                      <a:pt x="790" y="1143"/>
                    </a:lnTo>
                    <a:lnTo>
                      <a:pt x="791" y="1141"/>
                    </a:lnTo>
                    <a:lnTo>
                      <a:pt x="793" y="1141"/>
                    </a:lnTo>
                    <a:lnTo>
                      <a:pt x="793" y="1143"/>
                    </a:lnTo>
                    <a:lnTo>
                      <a:pt x="793" y="1145"/>
                    </a:lnTo>
                    <a:lnTo>
                      <a:pt x="791" y="1147"/>
                    </a:lnTo>
                    <a:lnTo>
                      <a:pt x="791" y="1148"/>
                    </a:lnTo>
                    <a:lnTo>
                      <a:pt x="791" y="1152"/>
                    </a:lnTo>
                    <a:lnTo>
                      <a:pt x="793" y="1152"/>
                    </a:lnTo>
                    <a:lnTo>
                      <a:pt x="795" y="1152"/>
                    </a:lnTo>
                    <a:lnTo>
                      <a:pt x="795" y="1153"/>
                    </a:lnTo>
                    <a:lnTo>
                      <a:pt x="795" y="1155"/>
                    </a:lnTo>
                    <a:lnTo>
                      <a:pt x="795" y="1157"/>
                    </a:lnTo>
                    <a:lnTo>
                      <a:pt x="797" y="1158"/>
                    </a:lnTo>
                    <a:lnTo>
                      <a:pt x="797" y="1160"/>
                    </a:lnTo>
                    <a:lnTo>
                      <a:pt x="797" y="1162"/>
                    </a:lnTo>
                    <a:lnTo>
                      <a:pt x="795" y="1163"/>
                    </a:lnTo>
                    <a:lnTo>
                      <a:pt x="797" y="1165"/>
                    </a:lnTo>
                    <a:lnTo>
                      <a:pt x="798" y="1167"/>
                    </a:lnTo>
                    <a:lnTo>
                      <a:pt x="798" y="1169"/>
                    </a:lnTo>
                    <a:lnTo>
                      <a:pt x="797" y="1169"/>
                    </a:lnTo>
                    <a:lnTo>
                      <a:pt x="798" y="1170"/>
                    </a:lnTo>
                    <a:lnTo>
                      <a:pt x="798" y="1172"/>
                    </a:lnTo>
                    <a:lnTo>
                      <a:pt x="802" y="1172"/>
                    </a:lnTo>
                    <a:lnTo>
                      <a:pt x="805" y="1172"/>
                    </a:lnTo>
                    <a:lnTo>
                      <a:pt x="805" y="1177"/>
                    </a:lnTo>
                    <a:lnTo>
                      <a:pt x="803" y="1177"/>
                    </a:lnTo>
                    <a:lnTo>
                      <a:pt x="803" y="1179"/>
                    </a:lnTo>
                    <a:lnTo>
                      <a:pt x="803" y="1182"/>
                    </a:lnTo>
                    <a:lnTo>
                      <a:pt x="805" y="1182"/>
                    </a:lnTo>
                    <a:lnTo>
                      <a:pt x="808" y="1180"/>
                    </a:lnTo>
                    <a:lnTo>
                      <a:pt x="808" y="1179"/>
                    </a:lnTo>
                    <a:lnTo>
                      <a:pt x="808" y="1175"/>
                    </a:lnTo>
                    <a:lnTo>
                      <a:pt x="807" y="1175"/>
                    </a:lnTo>
                    <a:lnTo>
                      <a:pt x="808" y="1174"/>
                    </a:lnTo>
                    <a:lnTo>
                      <a:pt x="810" y="1174"/>
                    </a:lnTo>
                    <a:lnTo>
                      <a:pt x="810" y="1177"/>
                    </a:lnTo>
                    <a:lnTo>
                      <a:pt x="810" y="1179"/>
                    </a:lnTo>
                    <a:lnTo>
                      <a:pt x="810" y="1184"/>
                    </a:lnTo>
                    <a:lnTo>
                      <a:pt x="808" y="1185"/>
                    </a:lnTo>
                    <a:lnTo>
                      <a:pt x="803" y="1185"/>
                    </a:lnTo>
                    <a:lnTo>
                      <a:pt x="798" y="1185"/>
                    </a:lnTo>
                    <a:lnTo>
                      <a:pt x="791" y="1189"/>
                    </a:lnTo>
                    <a:lnTo>
                      <a:pt x="790" y="1191"/>
                    </a:lnTo>
                    <a:lnTo>
                      <a:pt x="790" y="1194"/>
                    </a:lnTo>
                    <a:lnTo>
                      <a:pt x="786" y="1196"/>
                    </a:lnTo>
                    <a:lnTo>
                      <a:pt x="778" y="1194"/>
                    </a:lnTo>
                    <a:lnTo>
                      <a:pt x="776" y="1192"/>
                    </a:lnTo>
                    <a:lnTo>
                      <a:pt x="769" y="1187"/>
                    </a:lnTo>
                    <a:lnTo>
                      <a:pt x="761" y="1177"/>
                    </a:lnTo>
                    <a:lnTo>
                      <a:pt x="744" y="1174"/>
                    </a:lnTo>
                    <a:lnTo>
                      <a:pt x="741" y="1174"/>
                    </a:lnTo>
                    <a:lnTo>
                      <a:pt x="730" y="1174"/>
                    </a:lnTo>
                    <a:lnTo>
                      <a:pt x="727" y="1175"/>
                    </a:lnTo>
                    <a:lnTo>
                      <a:pt x="719" y="1174"/>
                    </a:lnTo>
                    <a:lnTo>
                      <a:pt x="708" y="1170"/>
                    </a:lnTo>
                    <a:lnTo>
                      <a:pt x="707" y="1170"/>
                    </a:lnTo>
                    <a:lnTo>
                      <a:pt x="695" y="1162"/>
                    </a:lnTo>
                    <a:lnTo>
                      <a:pt x="690" y="1155"/>
                    </a:lnTo>
                    <a:lnTo>
                      <a:pt x="688" y="1155"/>
                    </a:lnTo>
                    <a:lnTo>
                      <a:pt x="676" y="1150"/>
                    </a:lnTo>
                    <a:lnTo>
                      <a:pt x="673" y="1150"/>
                    </a:lnTo>
                    <a:lnTo>
                      <a:pt x="673" y="1152"/>
                    </a:lnTo>
                    <a:lnTo>
                      <a:pt x="666" y="1148"/>
                    </a:lnTo>
                    <a:lnTo>
                      <a:pt x="661" y="1141"/>
                    </a:lnTo>
                    <a:lnTo>
                      <a:pt x="656" y="1138"/>
                    </a:lnTo>
                    <a:lnTo>
                      <a:pt x="651" y="1138"/>
                    </a:lnTo>
                    <a:lnTo>
                      <a:pt x="634" y="1133"/>
                    </a:lnTo>
                    <a:lnTo>
                      <a:pt x="629" y="1130"/>
                    </a:lnTo>
                    <a:lnTo>
                      <a:pt x="624" y="1116"/>
                    </a:lnTo>
                    <a:lnTo>
                      <a:pt x="624" y="1114"/>
                    </a:lnTo>
                    <a:lnTo>
                      <a:pt x="620" y="1101"/>
                    </a:lnTo>
                    <a:lnTo>
                      <a:pt x="617" y="1091"/>
                    </a:lnTo>
                    <a:lnTo>
                      <a:pt x="615" y="1084"/>
                    </a:lnTo>
                    <a:lnTo>
                      <a:pt x="610" y="1077"/>
                    </a:lnTo>
                    <a:lnTo>
                      <a:pt x="605" y="1074"/>
                    </a:lnTo>
                    <a:lnTo>
                      <a:pt x="600" y="1065"/>
                    </a:lnTo>
                    <a:lnTo>
                      <a:pt x="600" y="1060"/>
                    </a:lnTo>
                    <a:lnTo>
                      <a:pt x="600" y="1058"/>
                    </a:lnTo>
                    <a:lnTo>
                      <a:pt x="602" y="1057"/>
                    </a:lnTo>
                    <a:lnTo>
                      <a:pt x="602" y="1048"/>
                    </a:lnTo>
                    <a:lnTo>
                      <a:pt x="602" y="1040"/>
                    </a:lnTo>
                    <a:lnTo>
                      <a:pt x="600" y="1038"/>
                    </a:lnTo>
                    <a:lnTo>
                      <a:pt x="598" y="1038"/>
                    </a:lnTo>
                    <a:lnTo>
                      <a:pt x="597" y="1036"/>
                    </a:lnTo>
                    <a:lnTo>
                      <a:pt x="593" y="1033"/>
                    </a:lnTo>
                    <a:lnTo>
                      <a:pt x="593" y="1031"/>
                    </a:lnTo>
                    <a:lnTo>
                      <a:pt x="595" y="1028"/>
                    </a:lnTo>
                    <a:lnTo>
                      <a:pt x="597" y="1025"/>
                    </a:lnTo>
                    <a:lnTo>
                      <a:pt x="598" y="1023"/>
                    </a:lnTo>
                    <a:lnTo>
                      <a:pt x="598" y="1014"/>
                    </a:lnTo>
                    <a:lnTo>
                      <a:pt x="595" y="1004"/>
                    </a:lnTo>
                    <a:lnTo>
                      <a:pt x="593" y="1001"/>
                    </a:lnTo>
                    <a:lnTo>
                      <a:pt x="588" y="996"/>
                    </a:lnTo>
                    <a:lnTo>
                      <a:pt x="586" y="996"/>
                    </a:lnTo>
                    <a:lnTo>
                      <a:pt x="583" y="996"/>
                    </a:lnTo>
                    <a:lnTo>
                      <a:pt x="566" y="980"/>
                    </a:lnTo>
                    <a:lnTo>
                      <a:pt x="564" y="977"/>
                    </a:lnTo>
                    <a:lnTo>
                      <a:pt x="561" y="970"/>
                    </a:lnTo>
                    <a:lnTo>
                      <a:pt x="563" y="967"/>
                    </a:lnTo>
                    <a:lnTo>
                      <a:pt x="561" y="965"/>
                    </a:lnTo>
                    <a:lnTo>
                      <a:pt x="554" y="957"/>
                    </a:lnTo>
                    <a:lnTo>
                      <a:pt x="549" y="945"/>
                    </a:lnTo>
                    <a:lnTo>
                      <a:pt x="548" y="940"/>
                    </a:lnTo>
                    <a:lnTo>
                      <a:pt x="546" y="940"/>
                    </a:lnTo>
                    <a:lnTo>
                      <a:pt x="541" y="936"/>
                    </a:lnTo>
                    <a:lnTo>
                      <a:pt x="539" y="936"/>
                    </a:lnTo>
                    <a:lnTo>
                      <a:pt x="536" y="935"/>
                    </a:lnTo>
                    <a:lnTo>
                      <a:pt x="536" y="933"/>
                    </a:lnTo>
                    <a:lnTo>
                      <a:pt x="531" y="928"/>
                    </a:lnTo>
                    <a:lnTo>
                      <a:pt x="529" y="925"/>
                    </a:lnTo>
                    <a:lnTo>
                      <a:pt x="524" y="909"/>
                    </a:lnTo>
                    <a:lnTo>
                      <a:pt x="526" y="899"/>
                    </a:lnTo>
                    <a:lnTo>
                      <a:pt x="520" y="897"/>
                    </a:lnTo>
                    <a:lnTo>
                      <a:pt x="519" y="896"/>
                    </a:lnTo>
                    <a:lnTo>
                      <a:pt x="517" y="889"/>
                    </a:lnTo>
                    <a:lnTo>
                      <a:pt x="515" y="887"/>
                    </a:lnTo>
                    <a:lnTo>
                      <a:pt x="512" y="881"/>
                    </a:lnTo>
                    <a:lnTo>
                      <a:pt x="510" y="877"/>
                    </a:lnTo>
                    <a:lnTo>
                      <a:pt x="510" y="875"/>
                    </a:lnTo>
                    <a:lnTo>
                      <a:pt x="512" y="875"/>
                    </a:lnTo>
                    <a:lnTo>
                      <a:pt x="512" y="872"/>
                    </a:lnTo>
                    <a:lnTo>
                      <a:pt x="509" y="865"/>
                    </a:lnTo>
                    <a:lnTo>
                      <a:pt x="509" y="864"/>
                    </a:lnTo>
                    <a:lnTo>
                      <a:pt x="505" y="859"/>
                    </a:lnTo>
                    <a:lnTo>
                      <a:pt x="500" y="853"/>
                    </a:lnTo>
                    <a:lnTo>
                      <a:pt x="500" y="850"/>
                    </a:lnTo>
                    <a:lnTo>
                      <a:pt x="500" y="845"/>
                    </a:lnTo>
                    <a:lnTo>
                      <a:pt x="498" y="835"/>
                    </a:lnTo>
                    <a:lnTo>
                      <a:pt x="498" y="833"/>
                    </a:lnTo>
                    <a:lnTo>
                      <a:pt x="488" y="816"/>
                    </a:lnTo>
                    <a:lnTo>
                      <a:pt x="475" y="804"/>
                    </a:lnTo>
                    <a:lnTo>
                      <a:pt x="471" y="803"/>
                    </a:lnTo>
                    <a:lnTo>
                      <a:pt x="468" y="796"/>
                    </a:lnTo>
                    <a:lnTo>
                      <a:pt x="468" y="794"/>
                    </a:lnTo>
                    <a:lnTo>
                      <a:pt x="466" y="791"/>
                    </a:lnTo>
                    <a:lnTo>
                      <a:pt x="463" y="789"/>
                    </a:lnTo>
                    <a:lnTo>
                      <a:pt x="459" y="789"/>
                    </a:lnTo>
                    <a:lnTo>
                      <a:pt x="451" y="782"/>
                    </a:lnTo>
                    <a:lnTo>
                      <a:pt x="449" y="772"/>
                    </a:lnTo>
                    <a:lnTo>
                      <a:pt x="444" y="767"/>
                    </a:lnTo>
                    <a:lnTo>
                      <a:pt x="442" y="767"/>
                    </a:lnTo>
                    <a:lnTo>
                      <a:pt x="437" y="757"/>
                    </a:lnTo>
                    <a:lnTo>
                      <a:pt x="432" y="755"/>
                    </a:lnTo>
                    <a:lnTo>
                      <a:pt x="417" y="753"/>
                    </a:lnTo>
                    <a:lnTo>
                      <a:pt x="417" y="755"/>
                    </a:lnTo>
                    <a:lnTo>
                      <a:pt x="415" y="755"/>
                    </a:lnTo>
                    <a:lnTo>
                      <a:pt x="405" y="752"/>
                    </a:lnTo>
                    <a:lnTo>
                      <a:pt x="404" y="752"/>
                    </a:lnTo>
                    <a:lnTo>
                      <a:pt x="395" y="750"/>
                    </a:lnTo>
                    <a:lnTo>
                      <a:pt x="390" y="748"/>
                    </a:lnTo>
                    <a:lnTo>
                      <a:pt x="382" y="750"/>
                    </a:lnTo>
                    <a:lnTo>
                      <a:pt x="380" y="750"/>
                    </a:lnTo>
                    <a:lnTo>
                      <a:pt x="375" y="748"/>
                    </a:lnTo>
                    <a:lnTo>
                      <a:pt x="361" y="742"/>
                    </a:lnTo>
                    <a:lnTo>
                      <a:pt x="359" y="740"/>
                    </a:lnTo>
                    <a:lnTo>
                      <a:pt x="358" y="738"/>
                    </a:lnTo>
                    <a:lnTo>
                      <a:pt x="356" y="738"/>
                    </a:lnTo>
                    <a:lnTo>
                      <a:pt x="353" y="742"/>
                    </a:lnTo>
                    <a:lnTo>
                      <a:pt x="349" y="750"/>
                    </a:lnTo>
                    <a:lnTo>
                      <a:pt x="348" y="750"/>
                    </a:lnTo>
                    <a:lnTo>
                      <a:pt x="346" y="748"/>
                    </a:lnTo>
                    <a:lnTo>
                      <a:pt x="341" y="747"/>
                    </a:lnTo>
                    <a:lnTo>
                      <a:pt x="339" y="748"/>
                    </a:lnTo>
                    <a:lnTo>
                      <a:pt x="334" y="752"/>
                    </a:lnTo>
                    <a:lnTo>
                      <a:pt x="329" y="750"/>
                    </a:lnTo>
                    <a:lnTo>
                      <a:pt x="326" y="752"/>
                    </a:lnTo>
                    <a:lnTo>
                      <a:pt x="322" y="753"/>
                    </a:lnTo>
                    <a:lnTo>
                      <a:pt x="322" y="755"/>
                    </a:lnTo>
                    <a:lnTo>
                      <a:pt x="317" y="767"/>
                    </a:lnTo>
                    <a:lnTo>
                      <a:pt x="314" y="772"/>
                    </a:lnTo>
                    <a:lnTo>
                      <a:pt x="310" y="774"/>
                    </a:lnTo>
                    <a:lnTo>
                      <a:pt x="307" y="784"/>
                    </a:lnTo>
                    <a:lnTo>
                      <a:pt x="307" y="787"/>
                    </a:lnTo>
                    <a:lnTo>
                      <a:pt x="304" y="792"/>
                    </a:lnTo>
                    <a:lnTo>
                      <a:pt x="300" y="799"/>
                    </a:lnTo>
                    <a:lnTo>
                      <a:pt x="302" y="804"/>
                    </a:lnTo>
                    <a:lnTo>
                      <a:pt x="304" y="806"/>
                    </a:lnTo>
                    <a:lnTo>
                      <a:pt x="302" y="808"/>
                    </a:lnTo>
                    <a:lnTo>
                      <a:pt x="295" y="811"/>
                    </a:lnTo>
                    <a:lnTo>
                      <a:pt x="292" y="813"/>
                    </a:lnTo>
                    <a:lnTo>
                      <a:pt x="280" y="826"/>
                    </a:lnTo>
                    <a:lnTo>
                      <a:pt x="278" y="831"/>
                    </a:lnTo>
                    <a:lnTo>
                      <a:pt x="275" y="833"/>
                    </a:lnTo>
                    <a:lnTo>
                      <a:pt x="265" y="830"/>
                    </a:lnTo>
                    <a:lnTo>
                      <a:pt x="254" y="825"/>
                    </a:lnTo>
                    <a:lnTo>
                      <a:pt x="248" y="820"/>
                    </a:lnTo>
                    <a:lnTo>
                      <a:pt x="248" y="818"/>
                    </a:lnTo>
                    <a:lnTo>
                      <a:pt x="246" y="814"/>
                    </a:lnTo>
                    <a:lnTo>
                      <a:pt x="243" y="811"/>
                    </a:lnTo>
                    <a:lnTo>
                      <a:pt x="241" y="809"/>
                    </a:lnTo>
                    <a:lnTo>
                      <a:pt x="236" y="808"/>
                    </a:lnTo>
                    <a:lnTo>
                      <a:pt x="234" y="808"/>
                    </a:lnTo>
                    <a:lnTo>
                      <a:pt x="227" y="806"/>
                    </a:lnTo>
                    <a:lnTo>
                      <a:pt x="222" y="801"/>
                    </a:lnTo>
                    <a:lnTo>
                      <a:pt x="221" y="796"/>
                    </a:lnTo>
                    <a:lnTo>
                      <a:pt x="217" y="794"/>
                    </a:lnTo>
                    <a:lnTo>
                      <a:pt x="209" y="792"/>
                    </a:lnTo>
                    <a:lnTo>
                      <a:pt x="205" y="791"/>
                    </a:lnTo>
                    <a:lnTo>
                      <a:pt x="200" y="789"/>
                    </a:lnTo>
                    <a:lnTo>
                      <a:pt x="190" y="781"/>
                    </a:lnTo>
                    <a:lnTo>
                      <a:pt x="188" y="777"/>
                    </a:lnTo>
                    <a:lnTo>
                      <a:pt x="185" y="770"/>
                    </a:lnTo>
                    <a:lnTo>
                      <a:pt x="183" y="767"/>
                    </a:lnTo>
                    <a:lnTo>
                      <a:pt x="182" y="765"/>
                    </a:lnTo>
                    <a:lnTo>
                      <a:pt x="178" y="764"/>
                    </a:lnTo>
                    <a:lnTo>
                      <a:pt x="177" y="764"/>
                    </a:lnTo>
                    <a:lnTo>
                      <a:pt x="170" y="759"/>
                    </a:lnTo>
                    <a:lnTo>
                      <a:pt x="160" y="748"/>
                    </a:lnTo>
                    <a:lnTo>
                      <a:pt x="158" y="745"/>
                    </a:lnTo>
                    <a:lnTo>
                      <a:pt x="158" y="740"/>
                    </a:lnTo>
                    <a:lnTo>
                      <a:pt x="156" y="735"/>
                    </a:lnTo>
                    <a:lnTo>
                      <a:pt x="151" y="723"/>
                    </a:lnTo>
                    <a:lnTo>
                      <a:pt x="149" y="718"/>
                    </a:lnTo>
                    <a:lnTo>
                      <a:pt x="148" y="718"/>
                    </a:lnTo>
                    <a:lnTo>
                      <a:pt x="148" y="716"/>
                    </a:lnTo>
                    <a:lnTo>
                      <a:pt x="148" y="706"/>
                    </a:lnTo>
                    <a:lnTo>
                      <a:pt x="149" y="698"/>
                    </a:lnTo>
                    <a:lnTo>
                      <a:pt x="149" y="689"/>
                    </a:lnTo>
                    <a:lnTo>
                      <a:pt x="149" y="682"/>
                    </a:lnTo>
                    <a:lnTo>
                      <a:pt x="144" y="674"/>
                    </a:lnTo>
                    <a:lnTo>
                      <a:pt x="143" y="672"/>
                    </a:lnTo>
                    <a:lnTo>
                      <a:pt x="138" y="664"/>
                    </a:lnTo>
                    <a:lnTo>
                      <a:pt x="138" y="652"/>
                    </a:lnTo>
                    <a:lnTo>
                      <a:pt x="133" y="640"/>
                    </a:lnTo>
                    <a:lnTo>
                      <a:pt x="129" y="638"/>
                    </a:lnTo>
                    <a:lnTo>
                      <a:pt x="129" y="637"/>
                    </a:lnTo>
                    <a:lnTo>
                      <a:pt x="124" y="630"/>
                    </a:lnTo>
                    <a:lnTo>
                      <a:pt x="117" y="621"/>
                    </a:lnTo>
                    <a:lnTo>
                      <a:pt x="110" y="616"/>
                    </a:lnTo>
                    <a:lnTo>
                      <a:pt x="107" y="616"/>
                    </a:lnTo>
                    <a:lnTo>
                      <a:pt x="105" y="615"/>
                    </a:lnTo>
                    <a:lnTo>
                      <a:pt x="95" y="608"/>
                    </a:lnTo>
                    <a:lnTo>
                      <a:pt x="94" y="604"/>
                    </a:lnTo>
                    <a:lnTo>
                      <a:pt x="83" y="593"/>
                    </a:lnTo>
                    <a:lnTo>
                      <a:pt x="82" y="589"/>
                    </a:lnTo>
                    <a:lnTo>
                      <a:pt x="82" y="587"/>
                    </a:lnTo>
                    <a:lnTo>
                      <a:pt x="82" y="584"/>
                    </a:lnTo>
                    <a:lnTo>
                      <a:pt x="80" y="581"/>
                    </a:lnTo>
                    <a:lnTo>
                      <a:pt x="77" y="577"/>
                    </a:lnTo>
                    <a:lnTo>
                      <a:pt x="72" y="574"/>
                    </a:lnTo>
                    <a:lnTo>
                      <a:pt x="68" y="571"/>
                    </a:lnTo>
                    <a:lnTo>
                      <a:pt x="65" y="567"/>
                    </a:lnTo>
                    <a:lnTo>
                      <a:pt x="60" y="557"/>
                    </a:lnTo>
                    <a:lnTo>
                      <a:pt x="56" y="555"/>
                    </a:lnTo>
                    <a:lnTo>
                      <a:pt x="55" y="554"/>
                    </a:lnTo>
                    <a:lnTo>
                      <a:pt x="49" y="545"/>
                    </a:lnTo>
                    <a:lnTo>
                      <a:pt x="48" y="543"/>
                    </a:lnTo>
                    <a:lnTo>
                      <a:pt x="41" y="540"/>
                    </a:lnTo>
                    <a:lnTo>
                      <a:pt x="38" y="538"/>
                    </a:lnTo>
                    <a:lnTo>
                      <a:pt x="33" y="533"/>
                    </a:lnTo>
                    <a:lnTo>
                      <a:pt x="31" y="533"/>
                    </a:lnTo>
                    <a:lnTo>
                      <a:pt x="31" y="532"/>
                    </a:lnTo>
                    <a:lnTo>
                      <a:pt x="29" y="525"/>
                    </a:lnTo>
                    <a:lnTo>
                      <a:pt x="22" y="506"/>
                    </a:lnTo>
                    <a:lnTo>
                      <a:pt x="21" y="503"/>
                    </a:lnTo>
                    <a:lnTo>
                      <a:pt x="17" y="499"/>
                    </a:lnTo>
                    <a:lnTo>
                      <a:pt x="16" y="499"/>
                    </a:lnTo>
                    <a:lnTo>
                      <a:pt x="12" y="499"/>
                    </a:lnTo>
                    <a:lnTo>
                      <a:pt x="7" y="496"/>
                    </a:lnTo>
                    <a:lnTo>
                      <a:pt x="9" y="494"/>
                    </a:lnTo>
                    <a:lnTo>
                      <a:pt x="7" y="494"/>
                    </a:lnTo>
                    <a:lnTo>
                      <a:pt x="7" y="493"/>
                    </a:lnTo>
                    <a:lnTo>
                      <a:pt x="5" y="493"/>
                    </a:lnTo>
                    <a:lnTo>
                      <a:pt x="2" y="488"/>
                    </a:lnTo>
                    <a:lnTo>
                      <a:pt x="0" y="488"/>
                    </a:lnTo>
                    <a:lnTo>
                      <a:pt x="0" y="486"/>
                    </a:lnTo>
                    <a:lnTo>
                      <a:pt x="2" y="477"/>
                    </a:lnTo>
                    <a:lnTo>
                      <a:pt x="2" y="476"/>
                    </a:lnTo>
                    <a:lnTo>
                      <a:pt x="4" y="471"/>
                    </a:lnTo>
                    <a:lnTo>
                      <a:pt x="5" y="471"/>
                    </a:lnTo>
                    <a:lnTo>
                      <a:pt x="7" y="471"/>
                    </a:lnTo>
                    <a:lnTo>
                      <a:pt x="21" y="472"/>
                    </a:lnTo>
                    <a:lnTo>
                      <a:pt x="22" y="472"/>
                    </a:lnTo>
                    <a:lnTo>
                      <a:pt x="24" y="472"/>
                    </a:lnTo>
                    <a:lnTo>
                      <a:pt x="29" y="474"/>
                    </a:lnTo>
                    <a:lnTo>
                      <a:pt x="38" y="474"/>
                    </a:lnTo>
                    <a:lnTo>
                      <a:pt x="39" y="474"/>
                    </a:lnTo>
                    <a:lnTo>
                      <a:pt x="41" y="476"/>
                    </a:lnTo>
                    <a:lnTo>
                      <a:pt x="48" y="476"/>
                    </a:lnTo>
                    <a:lnTo>
                      <a:pt x="56" y="476"/>
                    </a:lnTo>
                    <a:lnTo>
                      <a:pt x="65" y="477"/>
                    </a:lnTo>
                    <a:lnTo>
                      <a:pt x="66" y="477"/>
                    </a:lnTo>
                    <a:lnTo>
                      <a:pt x="105" y="482"/>
                    </a:lnTo>
                    <a:lnTo>
                      <a:pt x="109" y="482"/>
                    </a:lnTo>
                    <a:lnTo>
                      <a:pt x="129" y="484"/>
                    </a:lnTo>
                    <a:lnTo>
                      <a:pt x="131" y="484"/>
                    </a:lnTo>
                    <a:lnTo>
                      <a:pt x="134" y="484"/>
                    </a:lnTo>
                    <a:lnTo>
                      <a:pt x="136" y="484"/>
                    </a:lnTo>
                    <a:lnTo>
                      <a:pt x="149" y="486"/>
                    </a:lnTo>
                    <a:lnTo>
                      <a:pt x="155" y="486"/>
                    </a:lnTo>
                    <a:lnTo>
                      <a:pt x="173" y="488"/>
                    </a:lnTo>
                    <a:lnTo>
                      <a:pt x="182" y="489"/>
                    </a:lnTo>
                    <a:lnTo>
                      <a:pt x="226" y="493"/>
                    </a:lnTo>
                    <a:lnTo>
                      <a:pt x="229" y="493"/>
                    </a:lnTo>
                    <a:lnTo>
                      <a:pt x="251" y="494"/>
                    </a:lnTo>
                    <a:lnTo>
                      <a:pt x="285" y="498"/>
                    </a:lnTo>
                    <a:lnTo>
                      <a:pt x="290" y="498"/>
                    </a:lnTo>
                    <a:lnTo>
                      <a:pt x="295" y="498"/>
                    </a:lnTo>
                    <a:lnTo>
                      <a:pt x="305" y="499"/>
                    </a:lnTo>
                    <a:lnTo>
                      <a:pt x="307" y="499"/>
                    </a:lnTo>
                    <a:lnTo>
                      <a:pt x="309" y="499"/>
                    </a:lnTo>
                    <a:lnTo>
                      <a:pt x="309" y="489"/>
                    </a:lnTo>
                    <a:lnTo>
                      <a:pt x="309" y="486"/>
                    </a:lnTo>
                    <a:lnTo>
                      <a:pt x="309" y="484"/>
                    </a:lnTo>
                    <a:lnTo>
                      <a:pt x="312" y="442"/>
                    </a:lnTo>
                    <a:lnTo>
                      <a:pt x="314" y="435"/>
                    </a:lnTo>
                    <a:lnTo>
                      <a:pt x="314" y="433"/>
                    </a:lnTo>
                    <a:lnTo>
                      <a:pt x="314" y="430"/>
                    </a:lnTo>
                    <a:lnTo>
                      <a:pt x="314" y="428"/>
                    </a:lnTo>
                    <a:lnTo>
                      <a:pt x="314" y="423"/>
                    </a:lnTo>
                    <a:lnTo>
                      <a:pt x="314" y="421"/>
                    </a:lnTo>
                    <a:lnTo>
                      <a:pt x="314" y="420"/>
                    </a:lnTo>
                    <a:lnTo>
                      <a:pt x="314" y="413"/>
                    </a:lnTo>
                    <a:lnTo>
                      <a:pt x="315" y="413"/>
                    </a:lnTo>
                    <a:lnTo>
                      <a:pt x="315" y="408"/>
                    </a:lnTo>
                    <a:lnTo>
                      <a:pt x="315" y="406"/>
                    </a:lnTo>
                    <a:lnTo>
                      <a:pt x="315" y="405"/>
                    </a:lnTo>
                    <a:lnTo>
                      <a:pt x="315" y="403"/>
                    </a:lnTo>
                    <a:lnTo>
                      <a:pt x="315" y="399"/>
                    </a:lnTo>
                    <a:lnTo>
                      <a:pt x="315" y="393"/>
                    </a:lnTo>
                    <a:lnTo>
                      <a:pt x="317" y="389"/>
                    </a:lnTo>
                    <a:lnTo>
                      <a:pt x="317" y="388"/>
                    </a:lnTo>
                    <a:lnTo>
                      <a:pt x="317" y="384"/>
                    </a:lnTo>
                    <a:lnTo>
                      <a:pt x="319" y="364"/>
                    </a:lnTo>
                    <a:lnTo>
                      <a:pt x="319" y="354"/>
                    </a:lnTo>
                    <a:lnTo>
                      <a:pt x="321" y="352"/>
                    </a:lnTo>
                    <a:lnTo>
                      <a:pt x="321" y="345"/>
                    </a:lnTo>
                    <a:lnTo>
                      <a:pt x="322" y="325"/>
                    </a:lnTo>
                    <a:lnTo>
                      <a:pt x="322" y="318"/>
                    </a:lnTo>
                    <a:lnTo>
                      <a:pt x="322" y="316"/>
                    </a:lnTo>
                    <a:lnTo>
                      <a:pt x="324" y="315"/>
                    </a:lnTo>
                    <a:lnTo>
                      <a:pt x="324" y="311"/>
                    </a:lnTo>
                    <a:lnTo>
                      <a:pt x="324" y="306"/>
                    </a:lnTo>
                    <a:lnTo>
                      <a:pt x="324" y="298"/>
                    </a:lnTo>
                    <a:lnTo>
                      <a:pt x="326" y="294"/>
                    </a:lnTo>
                    <a:lnTo>
                      <a:pt x="326" y="289"/>
                    </a:lnTo>
                    <a:lnTo>
                      <a:pt x="326" y="288"/>
                    </a:lnTo>
                    <a:lnTo>
                      <a:pt x="326" y="284"/>
                    </a:lnTo>
                    <a:lnTo>
                      <a:pt x="326" y="281"/>
                    </a:lnTo>
                    <a:lnTo>
                      <a:pt x="327" y="277"/>
                    </a:lnTo>
                    <a:lnTo>
                      <a:pt x="327" y="276"/>
                    </a:lnTo>
                    <a:lnTo>
                      <a:pt x="327" y="274"/>
                    </a:lnTo>
                    <a:lnTo>
                      <a:pt x="327" y="272"/>
                    </a:lnTo>
                    <a:lnTo>
                      <a:pt x="327" y="271"/>
                    </a:lnTo>
                    <a:lnTo>
                      <a:pt x="327" y="269"/>
                    </a:lnTo>
                    <a:lnTo>
                      <a:pt x="327" y="267"/>
                    </a:lnTo>
                    <a:lnTo>
                      <a:pt x="329" y="249"/>
                    </a:lnTo>
                    <a:lnTo>
                      <a:pt x="329" y="245"/>
                    </a:lnTo>
                    <a:lnTo>
                      <a:pt x="329" y="244"/>
                    </a:lnTo>
                    <a:lnTo>
                      <a:pt x="329" y="235"/>
                    </a:lnTo>
                    <a:lnTo>
                      <a:pt x="329" y="233"/>
                    </a:lnTo>
                    <a:lnTo>
                      <a:pt x="331" y="227"/>
                    </a:lnTo>
                    <a:lnTo>
                      <a:pt x="332" y="208"/>
                    </a:lnTo>
                    <a:lnTo>
                      <a:pt x="332" y="203"/>
                    </a:lnTo>
                    <a:lnTo>
                      <a:pt x="332" y="194"/>
                    </a:lnTo>
                    <a:lnTo>
                      <a:pt x="332" y="189"/>
                    </a:lnTo>
                    <a:lnTo>
                      <a:pt x="334" y="183"/>
                    </a:lnTo>
                    <a:lnTo>
                      <a:pt x="334" y="178"/>
                    </a:lnTo>
                    <a:lnTo>
                      <a:pt x="334" y="171"/>
                    </a:lnTo>
                    <a:lnTo>
                      <a:pt x="336" y="150"/>
                    </a:lnTo>
                    <a:lnTo>
                      <a:pt x="336" y="149"/>
                    </a:lnTo>
                    <a:lnTo>
                      <a:pt x="336" y="147"/>
                    </a:lnTo>
                    <a:lnTo>
                      <a:pt x="336" y="145"/>
                    </a:lnTo>
                    <a:lnTo>
                      <a:pt x="336" y="142"/>
                    </a:lnTo>
                    <a:lnTo>
                      <a:pt x="341" y="96"/>
                    </a:lnTo>
                    <a:lnTo>
                      <a:pt x="341" y="84"/>
                    </a:lnTo>
                    <a:lnTo>
                      <a:pt x="344" y="49"/>
                    </a:lnTo>
                    <a:lnTo>
                      <a:pt x="346" y="20"/>
                    </a:lnTo>
                    <a:lnTo>
                      <a:pt x="346" y="18"/>
                    </a:lnTo>
                    <a:lnTo>
                      <a:pt x="348" y="1"/>
                    </a:lnTo>
                    <a:lnTo>
                      <a:pt x="351" y="0"/>
                    </a:lnTo>
                    <a:lnTo>
                      <a:pt x="419" y="3"/>
                    </a:lnTo>
                    <a:lnTo>
                      <a:pt x="429" y="5"/>
                    </a:lnTo>
                    <a:lnTo>
                      <a:pt x="446" y="5"/>
                    </a:lnTo>
                    <a:close/>
                  </a:path>
                </a:pathLst>
              </a:custGeom>
              <a:solidFill>
                <a:srgbClr val="A1C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Freeform 346"/>
              <p:cNvSpPr>
                <a:spLocks/>
              </p:cNvSpPr>
              <p:nvPr/>
            </p:nvSpPr>
            <p:spPr bwMode="auto">
              <a:xfrm>
                <a:off x="6034088" y="4808538"/>
                <a:ext cx="147638" cy="398463"/>
              </a:xfrm>
              <a:custGeom>
                <a:avLst/>
                <a:gdLst>
                  <a:gd name="T0" fmla="*/ 51 w 93"/>
                  <a:gd name="T1" fmla="*/ 34 h 251"/>
                  <a:gd name="T2" fmla="*/ 37 w 93"/>
                  <a:gd name="T3" fmla="*/ 49 h 251"/>
                  <a:gd name="T4" fmla="*/ 34 w 93"/>
                  <a:gd name="T5" fmla="*/ 57 h 251"/>
                  <a:gd name="T6" fmla="*/ 22 w 93"/>
                  <a:gd name="T7" fmla="*/ 74 h 251"/>
                  <a:gd name="T8" fmla="*/ 12 w 93"/>
                  <a:gd name="T9" fmla="*/ 98 h 251"/>
                  <a:gd name="T10" fmla="*/ 5 w 93"/>
                  <a:gd name="T11" fmla="*/ 118 h 251"/>
                  <a:gd name="T12" fmla="*/ 3 w 93"/>
                  <a:gd name="T13" fmla="*/ 130 h 251"/>
                  <a:gd name="T14" fmla="*/ 2 w 93"/>
                  <a:gd name="T15" fmla="*/ 149 h 251"/>
                  <a:gd name="T16" fmla="*/ 5 w 93"/>
                  <a:gd name="T17" fmla="*/ 169 h 251"/>
                  <a:gd name="T18" fmla="*/ 10 w 93"/>
                  <a:gd name="T19" fmla="*/ 193 h 251"/>
                  <a:gd name="T20" fmla="*/ 15 w 93"/>
                  <a:gd name="T21" fmla="*/ 210 h 251"/>
                  <a:gd name="T22" fmla="*/ 19 w 93"/>
                  <a:gd name="T23" fmla="*/ 229 h 251"/>
                  <a:gd name="T24" fmla="*/ 22 w 93"/>
                  <a:gd name="T25" fmla="*/ 251 h 251"/>
                  <a:gd name="T26" fmla="*/ 20 w 93"/>
                  <a:gd name="T27" fmla="*/ 247 h 251"/>
                  <a:gd name="T28" fmla="*/ 19 w 93"/>
                  <a:gd name="T29" fmla="*/ 235 h 251"/>
                  <a:gd name="T30" fmla="*/ 15 w 93"/>
                  <a:gd name="T31" fmla="*/ 217 h 251"/>
                  <a:gd name="T32" fmla="*/ 14 w 93"/>
                  <a:gd name="T33" fmla="*/ 208 h 251"/>
                  <a:gd name="T34" fmla="*/ 10 w 93"/>
                  <a:gd name="T35" fmla="*/ 201 h 251"/>
                  <a:gd name="T36" fmla="*/ 9 w 93"/>
                  <a:gd name="T37" fmla="*/ 195 h 251"/>
                  <a:gd name="T38" fmla="*/ 5 w 93"/>
                  <a:gd name="T39" fmla="*/ 188 h 251"/>
                  <a:gd name="T40" fmla="*/ 3 w 93"/>
                  <a:gd name="T41" fmla="*/ 181 h 251"/>
                  <a:gd name="T42" fmla="*/ 3 w 93"/>
                  <a:gd name="T43" fmla="*/ 178 h 251"/>
                  <a:gd name="T44" fmla="*/ 3 w 93"/>
                  <a:gd name="T45" fmla="*/ 171 h 251"/>
                  <a:gd name="T46" fmla="*/ 2 w 93"/>
                  <a:gd name="T47" fmla="*/ 163 h 251"/>
                  <a:gd name="T48" fmla="*/ 2 w 93"/>
                  <a:gd name="T49" fmla="*/ 154 h 251"/>
                  <a:gd name="T50" fmla="*/ 2 w 93"/>
                  <a:gd name="T51" fmla="*/ 139 h 251"/>
                  <a:gd name="T52" fmla="*/ 2 w 93"/>
                  <a:gd name="T53" fmla="*/ 127 h 251"/>
                  <a:gd name="T54" fmla="*/ 3 w 93"/>
                  <a:gd name="T55" fmla="*/ 118 h 251"/>
                  <a:gd name="T56" fmla="*/ 5 w 93"/>
                  <a:gd name="T57" fmla="*/ 115 h 251"/>
                  <a:gd name="T58" fmla="*/ 5 w 93"/>
                  <a:gd name="T59" fmla="*/ 110 h 251"/>
                  <a:gd name="T60" fmla="*/ 7 w 93"/>
                  <a:gd name="T61" fmla="*/ 103 h 251"/>
                  <a:gd name="T62" fmla="*/ 10 w 93"/>
                  <a:gd name="T63" fmla="*/ 95 h 251"/>
                  <a:gd name="T64" fmla="*/ 14 w 93"/>
                  <a:gd name="T65" fmla="*/ 88 h 251"/>
                  <a:gd name="T66" fmla="*/ 15 w 93"/>
                  <a:gd name="T67" fmla="*/ 85 h 251"/>
                  <a:gd name="T68" fmla="*/ 19 w 93"/>
                  <a:gd name="T69" fmla="*/ 80 h 251"/>
                  <a:gd name="T70" fmla="*/ 20 w 93"/>
                  <a:gd name="T71" fmla="*/ 74 h 251"/>
                  <a:gd name="T72" fmla="*/ 22 w 93"/>
                  <a:gd name="T73" fmla="*/ 71 h 251"/>
                  <a:gd name="T74" fmla="*/ 25 w 93"/>
                  <a:gd name="T75" fmla="*/ 68 h 251"/>
                  <a:gd name="T76" fmla="*/ 29 w 93"/>
                  <a:gd name="T77" fmla="*/ 61 h 251"/>
                  <a:gd name="T78" fmla="*/ 25 w 93"/>
                  <a:gd name="T79" fmla="*/ 59 h 251"/>
                  <a:gd name="T80" fmla="*/ 37 w 93"/>
                  <a:gd name="T81" fmla="*/ 51 h 251"/>
                  <a:gd name="T82" fmla="*/ 41 w 93"/>
                  <a:gd name="T83" fmla="*/ 42 h 251"/>
                  <a:gd name="T84" fmla="*/ 41 w 93"/>
                  <a:gd name="T85" fmla="*/ 37 h 251"/>
                  <a:gd name="T86" fmla="*/ 42 w 93"/>
                  <a:gd name="T87" fmla="*/ 37 h 251"/>
                  <a:gd name="T88" fmla="*/ 44 w 93"/>
                  <a:gd name="T89" fmla="*/ 34 h 251"/>
                  <a:gd name="T90" fmla="*/ 49 w 93"/>
                  <a:gd name="T91" fmla="*/ 29 h 251"/>
                  <a:gd name="T92" fmla="*/ 51 w 93"/>
                  <a:gd name="T93" fmla="*/ 25 h 251"/>
                  <a:gd name="T94" fmla="*/ 54 w 93"/>
                  <a:gd name="T95" fmla="*/ 27 h 251"/>
                  <a:gd name="T96" fmla="*/ 54 w 93"/>
                  <a:gd name="T97" fmla="*/ 22 h 251"/>
                  <a:gd name="T98" fmla="*/ 63 w 93"/>
                  <a:gd name="T99" fmla="*/ 19 h 251"/>
                  <a:gd name="T100" fmla="*/ 70 w 93"/>
                  <a:gd name="T101" fmla="*/ 15 h 251"/>
                  <a:gd name="T102" fmla="*/ 73 w 93"/>
                  <a:gd name="T103" fmla="*/ 10 h 251"/>
                  <a:gd name="T104" fmla="*/ 80 w 93"/>
                  <a:gd name="T105" fmla="*/ 7 h 251"/>
                  <a:gd name="T106" fmla="*/ 86 w 93"/>
                  <a:gd name="T107" fmla="*/ 3 h 251"/>
                  <a:gd name="T108" fmla="*/ 92 w 93"/>
                  <a:gd name="T109" fmla="*/ 2 h 251"/>
                  <a:gd name="T110" fmla="*/ 93 w 93"/>
                  <a:gd name="T111" fmla="*/ 3 h 251"/>
                  <a:gd name="T112" fmla="*/ 80 w 93"/>
                  <a:gd name="T113" fmla="*/ 10 h 251"/>
                  <a:gd name="T114" fmla="*/ 61 w 93"/>
                  <a:gd name="T115" fmla="*/ 2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251">
                    <a:moveTo>
                      <a:pt x="61" y="25"/>
                    </a:moveTo>
                    <a:lnTo>
                      <a:pt x="53" y="32"/>
                    </a:lnTo>
                    <a:lnTo>
                      <a:pt x="51" y="34"/>
                    </a:lnTo>
                    <a:lnTo>
                      <a:pt x="44" y="41"/>
                    </a:lnTo>
                    <a:lnTo>
                      <a:pt x="41" y="46"/>
                    </a:lnTo>
                    <a:lnTo>
                      <a:pt x="37" y="49"/>
                    </a:lnTo>
                    <a:lnTo>
                      <a:pt x="36" y="54"/>
                    </a:lnTo>
                    <a:lnTo>
                      <a:pt x="34" y="56"/>
                    </a:lnTo>
                    <a:lnTo>
                      <a:pt x="34" y="57"/>
                    </a:lnTo>
                    <a:lnTo>
                      <a:pt x="31" y="63"/>
                    </a:lnTo>
                    <a:lnTo>
                      <a:pt x="27" y="68"/>
                    </a:lnTo>
                    <a:lnTo>
                      <a:pt x="22" y="74"/>
                    </a:lnTo>
                    <a:lnTo>
                      <a:pt x="19" y="81"/>
                    </a:lnTo>
                    <a:lnTo>
                      <a:pt x="17" y="86"/>
                    </a:lnTo>
                    <a:lnTo>
                      <a:pt x="12" y="98"/>
                    </a:lnTo>
                    <a:lnTo>
                      <a:pt x="10" y="105"/>
                    </a:lnTo>
                    <a:lnTo>
                      <a:pt x="7" y="112"/>
                    </a:lnTo>
                    <a:lnTo>
                      <a:pt x="5" y="118"/>
                    </a:lnTo>
                    <a:lnTo>
                      <a:pt x="5" y="120"/>
                    </a:lnTo>
                    <a:lnTo>
                      <a:pt x="3" y="125"/>
                    </a:lnTo>
                    <a:lnTo>
                      <a:pt x="3" y="130"/>
                    </a:lnTo>
                    <a:lnTo>
                      <a:pt x="2" y="137"/>
                    </a:lnTo>
                    <a:lnTo>
                      <a:pt x="2" y="144"/>
                    </a:lnTo>
                    <a:lnTo>
                      <a:pt x="2" y="149"/>
                    </a:lnTo>
                    <a:lnTo>
                      <a:pt x="3" y="159"/>
                    </a:lnTo>
                    <a:lnTo>
                      <a:pt x="3" y="163"/>
                    </a:lnTo>
                    <a:lnTo>
                      <a:pt x="5" y="169"/>
                    </a:lnTo>
                    <a:lnTo>
                      <a:pt x="7" y="178"/>
                    </a:lnTo>
                    <a:lnTo>
                      <a:pt x="9" y="188"/>
                    </a:lnTo>
                    <a:lnTo>
                      <a:pt x="10" y="193"/>
                    </a:lnTo>
                    <a:lnTo>
                      <a:pt x="12" y="196"/>
                    </a:lnTo>
                    <a:lnTo>
                      <a:pt x="12" y="198"/>
                    </a:lnTo>
                    <a:lnTo>
                      <a:pt x="15" y="210"/>
                    </a:lnTo>
                    <a:lnTo>
                      <a:pt x="15" y="213"/>
                    </a:lnTo>
                    <a:lnTo>
                      <a:pt x="19" y="225"/>
                    </a:lnTo>
                    <a:lnTo>
                      <a:pt x="19" y="229"/>
                    </a:lnTo>
                    <a:lnTo>
                      <a:pt x="20" y="237"/>
                    </a:lnTo>
                    <a:lnTo>
                      <a:pt x="20" y="249"/>
                    </a:lnTo>
                    <a:lnTo>
                      <a:pt x="22" y="251"/>
                    </a:lnTo>
                    <a:lnTo>
                      <a:pt x="20" y="251"/>
                    </a:lnTo>
                    <a:lnTo>
                      <a:pt x="20" y="249"/>
                    </a:lnTo>
                    <a:lnTo>
                      <a:pt x="20" y="247"/>
                    </a:lnTo>
                    <a:lnTo>
                      <a:pt x="19" y="242"/>
                    </a:lnTo>
                    <a:lnTo>
                      <a:pt x="19" y="239"/>
                    </a:lnTo>
                    <a:lnTo>
                      <a:pt x="19" y="235"/>
                    </a:lnTo>
                    <a:lnTo>
                      <a:pt x="19" y="229"/>
                    </a:lnTo>
                    <a:lnTo>
                      <a:pt x="17" y="220"/>
                    </a:lnTo>
                    <a:lnTo>
                      <a:pt x="15" y="217"/>
                    </a:lnTo>
                    <a:lnTo>
                      <a:pt x="14" y="213"/>
                    </a:lnTo>
                    <a:lnTo>
                      <a:pt x="14" y="210"/>
                    </a:lnTo>
                    <a:lnTo>
                      <a:pt x="14" y="208"/>
                    </a:lnTo>
                    <a:lnTo>
                      <a:pt x="14" y="207"/>
                    </a:lnTo>
                    <a:lnTo>
                      <a:pt x="12" y="205"/>
                    </a:lnTo>
                    <a:lnTo>
                      <a:pt x="10" y="201"/>
                    </a:lnTo>
                    <a:lnTo>
                      <a:pt x="10" y="200"/>
                    </a:lnTo>
                    <a:lnTo>
                      <a:pt x="9" y="196"/>
                    </a:lnTo>
                    <a:lnTo>
                      <a:pt x="9" y="195"/>
                    </a:lnTo>
                    <a:lnTo>
                      <a:pt x="7" y="193"/>
                    </a:lnTo>
                    <a:lnTo>
                      <a:pt x="7" y="191"/>
                    </a:lnTo>
                    <a:lnTo>
                      <a:pt x="5" y="188"/>
                    </a:lnTo>
                    <a:lnTo>
                      <a:pt x="5" y="185"/>
                    </a:lnTo>
                    <a:lnTo>
                      <a:pt x="5" y="181"/>
                    </a:lnTo>
                    <a:lnTo>
                      <a:pt x="3" y="181"/>
                    </a:lnTo>
                    <a:lnTo>
                      <a:pt x="2" y="179"/>
                    </a:lnTo>
                    <a:lnTo>
                      <a:pt x="2" y="178"/>
                    </a:lnTo>
                    <a:lnTo>
                      <a:pt x="3" y="178"/>
                    </a:lnTo>
                    <a:lnTo>
                      <a:pt x="3" y="174"/>
                    </a:lnTo>
                    <a:lnTo>
                      <a:pt x="3" y="173"/>
                    </a:lnTo>
                    <a:lnTo>
                      <a:pt x="3" y="171"/>
                    </a:lnTo>
                    <a:lnTo>
                      <a:pt x="2" y="169"/>
                    </a:lnTo>
                    <a:lnTo>
                      <a:pt x="2" y="168"/>
                    </a:lnTo>
                    <a:lnTo>
                      <a:pt x="2" y="163"/>
                    </a:lnTo>
                    <a:lnTo>
                      <a:pt x="2" y="161"/>
                    </a:lnTo>
                    <a:lnTo>
                      <a:pt x="0" y="159"/>
                    </a:lnTo>
                    <a:lnTo>
                      <a:pt x="2" y="154"/>
                    </a:lnTo>
                    <a:lnTo>
                      <a:pt x="2" y="142"/>
                    </a:lnTo>
                    <a:lnTo>
                      <a:pt x="2" y="141"/>
                    </a:lnTo>
                    <a:lnTo>
                      <a:pt x="2" y="139"/>
                    </a:lnTo>
                    <a:lnTo>
                      <a:pt x="2" y="132"/>
                    </a:lnTo>
                    <a:lnTo>
                      <a:pt x="3" y="127"/>
                    </a:lnTo>
                    <a:lnTo>
                      <a:pt x="2" y="127"/>
                    </a:lnTo>
                    <a:lnTo>
                      <a:pt x="2" y="124"/>
                    </a:lnTo>
                    <a:lnTo>
                      <a:pt x="3" y="122"/>
                    </a:lnTo>
                    <a:lnTo>
                      <a:pt x="3" y="118"/>
                    </a:lnTo>
                    <a:lnTo>
                      <a:pt x="3" y="117"/>
                    </a:lnTo>
                    <a:lnTo>
                      <a:pt x="3" y="115"/>
                    </a:lnTo>
                    <a:lnTo>
                      <a:pt x="5" y="115"/>
                    </a:lnTo>
                    <a:lnTo>
                      <a:pt x="3" y="113"/>
                    </a:lnTo>
                    <a:lnTo>
                      <a:pt x="3" y="112"/>
                    </a:lnTo>
                    <a:lnTo>
                      <a:pt x="5" y="110"/>
                    </a:lnTo>
                    <a:lnTo>
                      <a:pt x="5" y="107"/>
                    </a:lnTo>
                    <a:lnTo>
                      <a:pt x="7" y="105"/>
                    </a:lnTo>
                    <a:lnTo>
                      <a:pt x="7" y="103"/>
                    </a:lnTo>
                    <a:lnTo>
                      <a:pt x="7" y="102"/>
                    </a:lnTo>
                    <a:lnTo>
                      <a:pt x="9" y="98"/>
                    </a:lnTo>
                    <a:lnTo>
                      <a:pt x="10" y="95"/>
                    </a:lnTo>
                    <a:lnTo>
                      <a:pt x="12" y="91"/>
                    </a:lnTo>
                    <a:lnTo>
                      <a:pt x="14" y="90"/>
                    </a:lnTo>
                    <a:lnTo>
                      <a:pt x="14" y="88"/>
                    </a:lnTo>
                    <a:lnTo>
                      <a:pt x="14" y="86"/>
                    </a:lnTo>
                    <a:lnTo>
                      <a:pt x="15" y="86"/>
                    </a:lnTo>
                    <a:lnTo>
                      <a:pt x="15" y="85"/>
                    </a:lnTo>
                    <a:lnTo>
                      <a:pt x="15" y="83"/>
                    </a:lnTo>
                    <a:lnTo>
                      <a:pt x="17" y="80"/>
                    </a:lnTo>
                    <a:lnTo>
                      <a:pt x="19" y="80"/>
                    </a:lnTo>
                    <a:lnTo>
                      <a:pt x="19" y="78"/>
                    </a:lnTo>
                    <a:lnTo>
                      <a:pt x="20" y="76"/>
                    </a:lnTo>
                    <a:lnTo>
                      <a:pt x="20" y="74"/>
                    </a:lnTo>
                    <a:lnTo>
                      <a:pt x="19" y="74"/>
                    </a:lnTo>
                    <a:lnTo>
                      <a:pt x="20" y="73"/>
                    </a:lnTo>
                    <a:lnTo>
                      <a:pt x="22" y="71"/>
                    </a:lnTo>
                    <a:lnTo>
                      <a:pt x="22" y="69"/>
                    </a:lnTo>
                    <a:lnTo>
                      <a:pt x="24" y="69"/>
                    </a:lnTo>
                    <a:lnTo>
                      <a:pt x="25" y="68"/>
                    </a:lnTo>
                    <a:lnTo>
                      <a:pt x="25" y="66"/>
                    </a:lnTo>
                    <a:lnTo>
                      <a:pt x="29" y="63"/>
                    </a:lnTo>
                    <a:lnTo>
                      <a:pt x="29" y="61"/>
                    </a:lnTo>
                    <a:lnTo>
                      <a:pt x="29" y="59"/>
                    </a:lnTo>
                    <a:lnTo>
                      <a:pt x="27" y="59"/>
                    </a:lnTo>
                    <a:lnTo>
                      <a:pt x="25" y="59"/>
                    </a:lnTo>
                    <a:lnTo>
                      <a:pt x="32" y="57"/>
                    </a:lnTo>
                    <a:lnTo>
                      <a:pt x="34" y="56"/>
                    </a:lnTo>
                    <a:lnTo>
                      <a:pt x="37" y="51"/>
                    </a:lnTo>
                    <a:lnTo>
                      <a:pt x="37" y="49"/>
                    </a:lnTo>
                    <a:lnTo>
                      <a:pt x="39" y="46"/>
                    </a:lnTo>
                    <a:lnTo>
                      <a:pt x="41" y="42"/>
                    </a:lnTo>
                    <a:lnTo>
                      <a:pt x="39" y="42"/>
                    </a:lnTo>
                    <a:lnTo>
                      <a:pt x="41" y="39"/>
                    </a:lnTo>
                    <a:lnTo>
                      <a:pt x="41" y="37"/>
                    </a:lnTo>
                    <a:lnTo>
                      <a:pt x="41" y="39"/>
                    </a:lnTo>
                    <a:lnTo>
                      <a:pt x="42" y="39"/>
                    </a:lnTo>
                    <a:lnTo>
                      <a:pt x="42" y="37"/>
                    </a:lnTo>
                    <a:lnTo>
                      <a:pt x="44" y="35"/>
                    </a:lnTo>
                    <a:lnTo>
                      <a:pt x="46" y="35"/>
                    </a:lnTo>
                    <a:lnTo>
                      <a:pt x="44" y="34"/>
                    </a:lnTo>
                    <a:lnTo>
                      <a:pt x="47" y="32"/>
                    </a:lnTo>
                    <a:lnTo>
                      <a:pt x="49" y="30"/>
                    </a:lnTo>
                    <a:lnTo>
                      <a:pt x="49" y="29"/>
                    </a:lnTo>
                    <a:lnTo>
                      <a:pt x="49" y="27"/>
                    </a:lnTo>
                    <a:lnTo>
                      <a:pt x="49" y="25"/>
                    </a:lnTo>
                    <a:lnTo>
                      <a:pt x="51" y="25"/>
                    </a:lnTo>
                    <a:lnTo>
                      <a:pt x="51" y="27"/>
                    </a:lnTo>
                    <a:lnTo>
                      <a:pt x="53" y="29"/>
                    </a:lnTo>
                    <a:lnTo>
                      <a:pt x="54" y="27"/>
                    </a:lnTo>
                    <a:lnTo>
                      <a:pt x="56" y="27"/>
                    </a:lnTo>
                    <a:lnTo>
                      <a:pt x="56" y="25"/>
                    </a:lnTo>
                    <a:lnTo>
                      <a:pt x="54" y="22"/>
                    </a:lnTo>
                    <a:lnTo>
                      <a:pt x="54" y="20"/>
                    </a:lnTo>
                    <a:lnTo>
                      <a:pt x="58" y="19"/>
                    </a:lnTo>
                    <a:lnTo>
                      <a:pt x="63" y="19"/>
                    </a:lnTo>
                    <a:lnTo>
                      <a:pt x="66" y="19"/>
                    </a:lnTo>
                    <a:lnTo>
                      <a:pt x="66" y="17"/>
                    </a:lnTo>
                    <a:lnTo>
                      <a:pt x="70" y="15"/>
                    </a:lnTo>
                    <a:lnTo>
                      <a:pt x="70" y="13"/>
                    </a:lnTo>
                    <a:lnTo>
                      <a:pt x="75" y="10"/>
                    </a:lnTo>
                    <a:lnTo>
                      <a:pt x="73" y="10"/>
                    </a:lnTo>
                    <a:lnTo>
                      <a:pt x="75" y="8"/>
                    </a:lnTo>
                    <a:lnTo>
                      <a:pt x="76" y="7"/>
                    </a:lnTo>
                    <a:lnTo>
                      <a:pt x="80" y="7"/>
                    </a:lnTo>
                    <a:lnTo>
                      <a:pt x="80" y="5"/>
                    </a:lnTo>
                    <a:lnTo>
                      <a:pt x="81" y="5"/>
                    </a:lnTo>
                    <a:lnTo>
                      <a:pt x="86" y="3"/>
                    </a:lnTo>
                    <a:lnTo>
                      <a:pt x="88" y="3"/>
                    </a:lnTo>
                    <a:lnTo>
                      <a:pt x="90" y="3"/>
                    </a:lnTo>
                    <a:lnTo>
                      <a:pt x="92" y="2"/>
                    </a:lnTo>
                    <a:lnTo>
                      <a:pt x="92" y="0"/>
                    </a:lnTo>
                    <a:lnTo>
                      <a:pt x="93" y="0"/>
                    </a:lnTo>
                    <a:lnTo>
                      <a:pt x="93" y="3"/>
                    </a:lnTo>
                    <a:lnTo>
                      <a:pt x="92" y="5"/>
                    </a:lnTo>
                    <a:lnTo>
                      <a:pt x="90" y="5"/>
                    </a:lnTo>
                    <a:lnTo>
                      <a:pt x="80" y="10"/>
                    </a:lnTo>
                    <a:lnTo>
                      <a:pt x="73" y="15"/>
                    </a:lnTo>
                    <a:lnTo>
                      <a:pt x="66" y="20"/>
                    </a:lnTo>
                    <a:lnTo>
                      <a:pt x="61" y="2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Freeform 347"/>
              <p:cNvSpPr>
                <a:spLocks/>
              </p:cNvSpPr>
              <p:nvPr/>
            </p:nvSpPr>
            <p:spPr bwMode="auto">
              <a:xfrm>
                <a:off x="4783138" y="3351213"/>
                <a:ext cx="1800225" cy="1890713"/>
              </a:xfrm>
              <a:custGeom>
                <a:avLst/>
                <a:gdLst>
                  <a:gd name="T0" fmla="*/ 532 w 1134"/>
                  <a:gd name="T1" fmla="*/ 5 h 1191"/>
                  <a:gd name="T2" fmla="*/ 590 w 1134"/>
                  <a:gd name="T3" fmla="*/ 78 h 1191"/>
                  <a:gd name="T4" fmla="*/ 615 w 1134"/>
                  <a:gd name="T5" fmla="*/ 247 h 1191"/>
                  <a:gd name="T6" fmla="*/ 656 w 1134"/>
                  <a:gd name="T7" fmla="*/ 267 h 1191"/>
                  <a:gd name="T8" fmla="*/ 715 w 1134"/>
                  <a:gd name="T9" fmla="*/ 279 h 1191"/>
                  <a:gd name="T10" fmla="*/ 752 w 1134"/>
                  <a:gd name="T11" fmla="*/ 306 h 1191"/>
                  <a:gd name="T12" fmla="*/ 790 w 1134"/>
                  <a:gd name="T13" fmla="*/ 303 h 1191"/>
                  <a:gd name="T14" fmla="*/ 819 w 1134"/>
                  <a:gd name="T15" fmla="*/ 313 h 1191"/>
                  <a:gd name="T16" fmla="*/ 841 w 1134"/>
                  <a:gd name="T17" fmla="*/ 300 h 1191"/>
                  <a:gd name="T18" fmla="*/ 866 w 1134"/>
                  <a:gd name="T19" fmla="*/ 310 h 1191"/>
                  <a:gd name="T20" fmla="*/ 922 w 1134"/>
                  <a:gd name="T21" fmla="*/ 310 h 1191"/>
                  <a:gd name="T22" fmla="*/ 979 w 1134"/>
                  <a:gd name="T23" fmla="*/ 306 h 1191"/>
                  <a:gd name="T24" fmla="*/ 1030 w 1134"/>
                  <a:gd name="T25" fmla="*/ 332 h 1191"/>
                  <a:gd name="T26" fmla="*/ 1083 w 1134"/>
                  <a:gd name="T27" fmla="*/ 352 h 1191"/>
                  <a:gd name="T28" fmla="*/ 1085 w 1134"/>
                  <a:gd name="T29" fmla="*/ 410 h 1191"/>
                  <a:gd name="T30" fmla="*/ 1085 w 1134"/>
                  <a:gd name="T31" fmla="*/ 467 h 1191"/>
                  <a:gd name="T32" fmla="*/ 1100 w 1134"/>
                  <a:gd name="T33" fmla="*/ 532 h 1191"/>
                  <a:gd name="T34" fmla="*/ 1125 w 1134"/>
                  <a:gd name="T35" fmla="*/ 603 h 1191"/>
                  <a:gd name="T36" fmla="*/ 1120 w 1134"/>
                  <a:gd name="T37" fmla="*/ 689 h 1191"/>
                  <a:gd name="T38" fmla="*/ 1105 w 1134"/>
                  <a:gd name="T39" fmla="*/ 762 h 1191"/>
                  <a:gd name="T40" fmla="*/ 1032 w 1134"/>
                  <a:gd name="T41" fmla="*/ 806 h 1191"/>
                  <a:gd name="T42" fmla="*/ 1042 w 1134"/>
                  <a:gd name="T43" fmla="*/ 791 h 1191"/>
                  <a:gd name="T44" fmla="*/ 1035 w 1134"/>
                  <a:gd name="T45" fmla="*/ 789 h 1191"/>
                  <a:gd name="T46" fmla="*/ 1029 w 1134"/>
                  <a:gd name="T47" fmla="*/ 762 h 1191"/>
                  <a:gd name="T48" fmla="*/ 1005 w 1134"/>
                  <a:gd name="T49" fmla="*/ 777 h 1191"/>
                  <a:gd name="T50" fmla="*/ 1017 w 1134"/>
                  <a:gd name="T51" fmla="*/ 801 h 1191"/>
                  <a:gd name="T52" fmla="*/ 1027 w 1134"/>
                  <a:gd name="T53" fmla="*/ 815 h 1191"/>
                  <a:gd name="T54" fmla="*/ 968 w 1134"/>
                  <a:gd name="T55" fmla="*/ 864 h 1191"/>
                  <a:gd name="T56" fmla="*/ 883 w 1134"/>
                  <a:gd name="T57" fmla="*/ 915 h 1191"/>
                  <a:gd name="T58" fmla="*/ 908 w 1134"/>
                  <a:gd name="T59" fmla="*/ 889 h 1191"/>
                  <a:gd name="T60" fmla="*/ 890 w 1134"/>
                  <a:gd name="T61" fmla="*/ 886 h 1191"/>
                  <a:gd name="T62" fmla="*/ 866 w 1134"/>
                  <a:gd name="T63" fmla="*/ 882 h 1191"/>
                  <a:gd name="T64" fmla="*/ 869 w 1134"/>
                  <a:gd name="T65" fmla="*/ 898 h 1191"/>
                  <a:gd name="T66" fmla="*/ 854 w 1134"/>
                  <a:gd name="T67" fmla="*/ 920 h 1191"/>
                  <a:gd name="T68" fmla="*/ 844 w 1134"/>
                  <a:gd name="T69" fmla="*/ 928 h 1191"/>
                  <a:gd name="T70" fmla="*/ 824 w 1134"/>
                  <a:gd name="T71" fmla="*/ 952 h 1191"/>
                  <a:gd name="T72" fmla="*/ 803 w 1134"/>
                  <a:gd name="T73" fmla="*/ 972 h 1191"/>
                  <a:gd name="T74" fmla="*/ 798 w 1134"/>
                  <a:gd name="T75" fmla="*/ 1001 h 1191"/>
                  <a:gd name="T76" fmla="*/ 786 w 1134"/>
                  <a:gd name="T77" fmla="*/ 1033 h 1191"/>
                  <a:gd name="T78" fmla="*/ 776 w 1134"/>
                  <a:gd name="T79" fmla="*/ 1030 h 1191"/>
                  <a:gd name="T80" fmla="*/ 786 w 1134"/>
                  <a:gd name="T81" fmla="*/ 1038 h 1191"/>
                  <a:gd name="T82" fmla="*/ 775 w 1134"/>
                  <a:gd name="T83" fmla="*/ 1067 h 1191"/>
                  <a:gd name="T84" fmla="*/ 783 w 1134"/>
                  <a:gd name="T85" fmla="*/ 1109 h 1191"/>
                  <a:gd name="T86" fmla="*/ 788 w 1134"/>
                  <a:gd name="T87" fmla="*/ 1130 h 1191"/>
                  <a:gd name="T88" fmla="*/ 793 w 1134"/>
                  <a:gd name="T89" fmla="*/ 1147 h 1191"/>
                  <a:gd name="T90" fmla="*/ 805 w 1134"/>
                  <a:gd name="T91" fmla="*/ 1172 h 1191"/>
                  <a:gd name="T92" fmla="*/ 791 w 1134"/>
                  <a:gd name="T93" fmla="*/ 1184 h 1191"/>
                  <a:gd name="T94" fmla="*/ 688 w 1134"/>
                  <a:gd name="T95" fmla="*/ 1150 h 1191"/>
                  <a:gd name="T96" fmla="*/ 600 w 1134"/>
                  <a:gd name="T97" fmla="*/ 1060 h 1191"/>
                  <a:gd name="T98" fmla="*/ 588 w 1134"/>
                  <a:gd name="T99" fmla="*/ 991 h 1191"/>
                  <a:gd name="T100" fmla="*/ 529 w 1134"/>
                  <a:gd name="T101" fmla="*/ 920 h 1191"/>
                  <a:gd name="T102" fmla="*/ 500 w 1134"/>
                  <a:gd name="T103" fmla="*/ 840 h 1191"/>
                  <a:gd name="T104" fmla="*/ 417 w 1134"/>
                  <a:gd name="T105" fmla="*/ 748 h 1191"/>
                  <a:gd name="T106" fmla="*/ 346 w 1134"/>
                  <a:gd name="T107" fmla="*/ 743 h 1191"/>
                  <a:gd name="T108" fmla="*/ 302 w 1134"/>
                  <a:gd name="T109" fmla="*/ 803 h 1191"/>
                  <a:gd name="T110" fmla="*/ 221 w 1134"/>
                  <a:gd name="T111" fmla="*/ 791 h 1191"/>
                  <a:gd name="T112" fmla="*/ 151 w 1134"/>
                  <a:gd name="T113" fmla="*/ 718 h 1191"/>
                  <a:gd name="T114" fmla="*/ 110 w 1134"/>
                  <a:gd name="T115" fmla="*/ 611 h 1191"/>
                  <a:gd name="T116" fmla="*/ 49 w 1134"/>
                  <a:gd name="T117" fmla="*/ 540 h 1191"/>
                  <a:gd name="T118" fmla="*/ 5 w 1134"/>
                  <a:gd name="T119" fmla="*/ 488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4" h="1191">
                    <a:moveTo>
                      <a:pt x="446" y="0"/>
                    </a:moveTo>
                    <a:lnTo>
                      <a:pt x="449" y="1"/>
                    </a:lnTo>
                    <a:lnTo>
                      <a:pt x="454" y="1"/>
                    </a:lnTo>
                    <a:lnTo>
                      <a:pt x="456" y="1"/>
                    </a:lnTo>
                    <a:lnTo>
                      <a:pt x="459" y="1"/>
                    </a:lnTo>
                    <a:lnTo>
                      <a:pt x="461" y="1"/>
                    </a:lnTo>
                    <a:lnTo>
                      <a:pt x="505" y="5"/>
                    </a:lnTo>
                    <a:lnTo>
                      <a:pt x="509" y="5"/>
                    </a:lnTo>
                    <a:lnTo>
                      <a:pt x="514" y="5"/>
                    </a:lnTo>
                    <a:lnTo>
                      <a:pt x="515" y="5"/>
                    </a:lnTo>
                    <a:lnTo>
                      <a:pt x="517" y="5"/>
                    </a:lnTo>
                    <a:lnTo>
                      <a:pt x="519" y="5"/>
                    </a:lnTo>
                    <a:lnTo>
                      <a:pt x="522" y="5"/>
                    </a:lnTo>
                    <a:lnTo>
                      <a:pt x="524" y="5"/>
                    </a:lnTo>
                    <a:lnTo>
                      <a:pt x="527" y="5"/>
                    </a:lnTo>
                    <a:lnTo>
                      <a:pt x="529" y="5"/>
                    </a:lnTo>
                    <a:lnTo>
                      <a:pt x="532" y="5"/>
                    </a:lnTo>
                    <a:lnTo>
                      <a:pt x="534" y="5"/>
                    </a:lnTo>
                    <a:lnTo>
                      <a:pt x="536" y="5"/>
                    </a:lnTo>
                    <a:lnTo>
                      <a:pt x="541" y="7"/>
                    </a:lnTo>
                    <a:lnTo>
                      <a:pt x="546" y="7"/>
                    </a:lnTo>
                    <a:lnTo>
                      <a:pt x="549" y="7"/>
                    </a:lnTo>
                    <a:lnTo>
                      <a:pt x="551" y="7"/>
                    </a:lnTo>
                    <a:lnTo>
                      <a:pt x="558" y="7"/>
                    </a:lnTo>
                    <a:lnTo>
                      <a:pt x="559" y="7"/>
                    </a:lnTo>
                    <a:lnTo>
                      <a:pt x="563" y="7"/>
                    </a:lnTo>
                    <a:lnTo>
                      <a:pt x="564" y="7"/>
                    </a:lnTo>
                    <a:lnTo>
                      <a:pt x="566" y="7"/>
                    </a:lnTo>
                    <a:lnTo>
                      <a:pt x="568" y="7"/>
                    </a:lnTo>
                    <a:lnTo>
                      <a:pt x="578" y="8"/>
                    </a:lnTo>
                    <a:lnTo>
                      <a:pt x="586" y="8"/>
                    </a:lnTo>
                    <a:lnTo>
                      <a:pt x="593" y="8"/>
                    </a:lnTo>
                    <a:lnTo>
                      <a:pt x="592" y="57"/>
                    </a:lnTo>
                    <a:lnTo>
                      <a:pt x="590" y="78"/>
                    </a:lnTo>
                    <a:lnTo>
                      <a:pt x="590" y="106"/>
                    </a:lnTo>
                    <a:lnTo>
                      <a:pt x="588" y="128"/>
                    </a:lnTo>
                    <a:lnTo>
                      <a:pt x="586" y="156"/>
                    </a:lnTo>
                    <a:lnTo>
                      <a:pt x="586" y="173"/>
                    </a:lnTo>
                    <a:lnTo>
                      <a:pt x="585" y="205"/>
                    </a:lnTo>
                    <a:lnTo>
                      <a:pt x="585" y="225"/>
                    </a:lnTo>
                    <a:lnTo>
                      <a:pt x="588" y="223"/>
                    </a:lnTo>
                    <a:lnTo>
                      <a:pt x="590" y="223"/>
                    </a:lnTo>
                    <a:lnTo>
                      <a:pt x="593" y="227"/>
                    </a:lnTo>
                    <a:lnTo>
                      <a:pt x="595" y="228"/>
                    </a:lnTo>
                    <a:lnTo>
                      <a:pt x="595" y="230"/>
                    </a:lnTo>
                    <a:lnTo>
                      <a:pt x="597" y="232"/>
                    </a:lnTo>
                    <a:lnTo>
                      <a:pt x="600" y="237"/>
                    </a:lnTo>
                    <a:lnTo>
                      <a:pt x="603" y="240"/>
                    </a:lnTo>
                    <a:lnTo>
                      <a:pt x="609" y="247"/>
                    </a:lnTo>
                    <a:lnTo>
                      <a:pt x="612" y="247"/>
                    </a:lnTo>
                    <a:lnTo>
                      <a:pt x="615" y="247"/>
                    </a:lnTo>
                    <a:lnTo>
                      <a:pt x="619" y="242"/>
                    </a:lnTo>
                    <a:lnTo>
                      <a:pt x="624" y="244"/>
                    </a:lnTo>
                    <a:lnTo>
                      <a:pt x="625" y="244"/>
                    </a:lnTo>
                    <a:lnTo>
                      <a:pt x="627" y="245"/>
                    </a:lnTo>
                    <a:lnTo>
                      <a:pt x="629" y="245"/>
                    </a:lnTo>
                    <a:lnTo>
                      <a:pt x="631" y="247"/>
                    </a:lnTo>
                    <a:lnTo>
                      <a:pt x="632" y="249"/>
                    </a:lnTo>
                    <a:lnTo>
                      <a:pt x="634" y="247"/>
                    </a:lnTo>
                    <a:lnTo>
                      <a:pt x="637" y="240"/>
                    </a:lnTo>
                    <a:lnTo>
                      <a:pt x="646" y="245"/>
                    </a:lnTo>
                    <a:lnTo>
                      <a:pt x="649" y="252"/>
                    </a:lnTo>
                    <a:lnTo>
                      <a:pt x="649" y="254"/>
                    </a:lnTo>
                    <a:lnTo>
                      <a:pt x="649" y="256"/>
                    </a:lnTo>
                    <a:lnTo>
                      <a:pt x="649" y="257"/>
                    </a:lnTo>
                    <a:lnTo>
                      <a:pt x="651" y="266"/>
                    </a:lnTo>
                    <a:lnTo>
                      <a:pt x="653" y="267"/>
                    </a:lnTo>
                    <a:lnTo>
                      <a:pt x="656" y="267"/>
                    </a:lnTo>
                    <a:lnTo>
                      <a:pt x="661" y="267"/>
                    </a:lnTo>
                    <a:lnTo>
                      <a:pt x="669" y="269"/>
                    </a:lnTo>
                    <a:lnTo>
                      <a:pt x="673" y="271"/>
                    </a:lnTo>
                    <a:lnTo>
                      <a:pt x="678" y="274"/>
                    </a:lnTo>
                    <a:lnTo>
                      <a:pt x="685" y="276"/>
                    </a:lnTo>
                    <a:lnTo>
                      <a:pt x="692" y="276"/>
                    </a:lnTo>
                    <a:lnTo>
                      <a:pt x="693" y="274"/>
                    </a:lnTo>
                    <a:lnTo>
                      <a:pt x="695" y="274"/>
                    </a:lnTo>
                    <a:lnTo>
                      <a:pt x="697" y="274"/>
                    </a:lnTo>
                    <a:lnTo>
                      <a:pt x="698" y="274"/>
                    </a:lnTo>
                    <a:lnTo>
                      <a:pt x="700" y="274"/>
                    </a:lnTo>
                    <a:lnTo>
                      <a:pt x="702" y="276"/>
                    </a:lnTo>
                    <a:lnTo>
                      <a:pt x="703" y="278"/>
                    </a:lnTo>
                    <a:lnTo>
                      <a:pt x="707" y="284"/>
                    </a:lnTo>
                    <a:lnTo>
                      <a:pt x="710" y="284"/>
                    </a:lnTo>
                    <a:lnTo>
                      <a:pt x="714" y="281"/>
                    </a:lnTo>
                    <a:lnTo>
                      <a:pt x="715" y="279"/>
                    </a:lnTo>
                    <a:lnTo>
                      <a:pt x="717" y="278"/>
                    </a:lnTo>
                    <a:lnTo>
                      <a:pt x="717" y="276"/>
                    </a:lnTo>
                    <a:lnTo>
                      <a:pt x="719" y="274"/>
                    </a:lnTo>
                    <a:lnTo>
                      <a:pt x="722" y="276"/>
                    </a:lnTo>
                    <a:lnTo>
                      <a:pt x="724" y="278"/>
                    </a:lnTo>
                    <a:lnTo>
                      <a:pt x="725" y="278"/>
                    </a:lnTo>
                    <a:lnTo>
                      <a:pt x="732" y="279"/>
                    </a:lnTo>
                    <a:lnTo>
                      <a:pt x="736" y="279"/>
                    </a:lnTo>
                    <a:lnTo>
                      <a:pt x="741" y="289"/>
                    </a:lnTo>
                    <a:lnTo>
                      <a:pt x="742" y="293"/>
                    </a:lnTo>
                    <a:lnTo>
                      <a:pt x="746" y="293"/>
                    </a:lnTo>
                    <a:lnTo>
                      <a:pt x="747" y="293"/>
                    </a:lnTo>
                    <a:lnTo>
                      <a:pt x="751" y="293"/>
                    </a:lnTo>
                    <a:lnTo>
                      <a:pt x="754" y="295"/>
                    </a:lnTo>
                    <a:lnTo>
                      <a:pt x="752" y="300"/>
                    </a:lnTo>
                    <a:lnTo>
                      <a:pt x="751" y="305"/>
                    </a:lnTo>
                    <a:lnTo>
                      <a:pt x="752" y="306"/>
                    </a:lnTo>
                    <a:lnTo>
                      <a:pt x="759" y="310"/>
                    </a:lnTo>
                    <a:lnTo>
                      <a:pt x="761" y="310"/>
                    </a:lnTo>
                    <a:lnTo>
                      <a:pt x="763" y="310"/>
                    </a:lnTo>
                    <a:lnTo>
                      <a:pt x="768" y="305"/>
                    </a:lnTo>
                    <a:lnTo>
                      <a:pt x="771" y="301"/>
                    </a:lnTo>
                    <a:lnTo>
                      <a:pt x="775" y="296"/>
                    </a:lnTo>
                    <a:lnTo>
                      <a:pt x="775" y="295"/>
                    </a:lnTo>
                    <a:lnTo>
                      <a:pt x="776" y="295"/>
                    </a:lnTo>
                    <a:lnTo>
                      <a:pt x="778" y="295"/>
                    </a:lnTo>
                    <a:lnTo>
                      <a:pt x="781" y="298"/>
                    </a:lnTo>
                    <a:lnTo>
                      <a:pt x="783" y="300"/>
                    </a:lnTo>
                    <a:lnTo>
                      <a:pt x="783" y="303"/>
                    </a:lnTo>
                    <a:lnTo>
                      <a:pt x="783" y="305"/>
                    </a:lnTo>
                    <a:lnTo>
                      <a:pt x="785" y="305"/>
                    </a:lnTo>
                    <a:lnTo>
                      <a:pt x="786" y="305"/>
                    </a:lnTo>
                    <a:lnTo>
                      <a:pt x="788" y="305"/>
                    </a:lnTo>
                    <a:lnTo>
                      <a:pt x="790" y="303"/>
                    </a:lnTo>
                    <a:lnTo>
                      <a:pt x="791" y="303"/>
                    </a:lnTo>
                    <a:lnTo>
                      <a:pt x="793" y="303"/>
                    </a:lnTo>
                    <a:lnTo>
                      <a:pt x="795" y="305"/>
                    </a:lnTo>
                    <a:lnTo>
                      <a:pt x="795" y="306"/>
                    </a:lnTo>
                    <a:lnTo>
                      <a:pt x="795" y="308"/>
                    </a:lnTo>
                    <a:lnTo>
                      <a:pt x="795" y="310"/>
                    </a:lnTo>
                    <a:lnTo>
                      <a:pt x="795" y="311"/>
                    </a:lnTo>
                    <a:lnTo>
                      <a:pt x="795" y="313"/>
                    </a:lnTo>
                    <a:lnTo>
                      <a:pt x="797" y="313"/>
                    </a:lnTo>
                    <a:lnTo>
                      <a:pt x="802" y="315"/>
                    </a:lnTo>
                    <a:lnTo>
                      <a:pt x="807" y="308"/>
                    </a:lnTo>
                    <a:lnTo>
                      <a:pt x="813" y="303"/>
                    </a:lnTo>
                    <a:lnTo>
                      <a:pt x="815" y="303"/>
                    </a:lnTo>
                    <a:lnTo>
                      <a:pt x="817" y="305"/>
                    </a:lnTo>
                    <a:lnTo>
                      <a:pt x="819" y="306"/>
                    </a:lnTo>
                    <a:lnTo>
                      <a:pt x="819" y="311"/>
                    </a:lnTo>
                    <a:lnTo>
                      <a:pt x="819" y="313"/>
                    </a:lnTo>
                    <a:lnTo>
                      <a:pt x="817" y="313"/>
                    </a:lnTo>
                    <a:lnTo>
                      <a:pt x="815" y="315"/>
                    </a:lnTo>
                    <a:lnTo>
                      <a:pt x="815" y="317"/>
                    </a:lnTo>
                    <a:lnTo>
                      <a:pt x="819" y="323"/>
                    </a:lnTo>
                    <a:lnTo>
                      <a:pt x="819" y="325"/>
                    </a:lnTo>
                    <a:lnTo>
                      <a:pt x="820" y="325"/>
                    </a:lnTo>
                    <a:lnTo>
                      <a:pt x="822" y="325"/>
                    </a:lnTo>
                    <a:lnTo>
                      <a:pt x="824" y="325"/>
                    </a:lnTo>
                    <a:lnTo>
                      <a:pt x="825" y="325"/>
                    </a:lnTo>
                    <a:lnTo>
                      <a:pt x="825" y="323"/>
                    </a:lnTo>
                    <a:lnTo>
                      <a:pt x="829" y="315"/>
                    </a:lnTo>
                    <a:lnTo>
                      <a:pt x="832" y="310"/>
                    </a:lnTo>
                    <a:lnTo>
                      <a:pt x="834" y="306"/>
                    </a:lnTo>
                    <a:lnTo>
                      <a:pt x="835" y="301"/>
                    </a:lnTo>
                    <a:lnTo>
                      <a:pt x="837" y="300"/>
                    </a:lnTo>
                    <a:lnTo>
                      <a:pt x="839" y="300"/>
                    </a:lnTo>
                    <a:lnTo>
                      <a:pt x="841" y="300"/>
                    </a:lnTo>
                    <a:lnTo>
                      <a:pt x="842" y="301"/>
                    </a:lnTo>
                    <a:lnTo>
                      <a:pt x="842" y="306"/>
                    </a:lnTo>
                    <a:lnTo>
                      <a:pt x="842" y="310"/>
                    </a:lnTo>
                    <a:lnTo>
                      <a:pt x="844" y="311"/>
                    </a:lnTo>
                    <a:lnTo>
                      <a:pt x="846" y="311"/>
                    </a:lnTo>
                    <a:lnTo>
                      <a:pt x="852" y="315"/>
                    </a:lnTo>
                    <a:lnTo>
                      <a:pt x="858" y="313"/>
                    </a:lnTo>
                    <a:lnTo>
                      <a:pt x="858" y="311"/>
                    </a:lnTo>
                    <a:lnTo>
                      <a:pt x="859" y="311"/>
                    </a:lnTo>
                    <a:lnTo>
                      <a:pt x="859" y="310"/>
                    </a:lnTo>
                    <a:lnTo>
                      <a:pt x="859" y="308"/>
                    </a:lnTo>
                    <a:lnTo>
                      <a:pt x="861" y="306"/>
                    </a:lnTo>
                    <a:lnTo>
                      <a:pt x="863" y="306"/>
                    </a:lnTo>
                    <a:lnTo>
                      <a:pt x="864" y="306"/>
                    </a:lnTo>
                    <a:lnTo>
                      <a:pt x="864" y="308"/>
                    </a:lnTo>
                    <a:lnTo>
                      <a:pt x="866" y="308"/>
                    </a:lnTo>
                    <a:lnTo>
                      <a:pt x="866" y="310"/>
                    </a:lnTo>
                    <a:lnTo>
                      <a:pt x="866" y="311"/>
                    </a:lnTo>
                    <a:lnTo>
                      <a:pt x="866" y="313"/>
                    </a:lnTo>
                    <a:lnTo>
                      <a:pt x="874" y="320"/>
                    </a:lnTo>
                    <a:lnTo>
                      <a:pt x="880" y="318"/>
                    </a:lnTo>
                    <a:lnTo>
                      <a:pt x="881" y="320"/>
                    </a:lnTo>
                    <a:lnTo>
                      <a:pt x="885" y="325"/>
                    </a:lnTo>
                    <a:lnTo>
                      <a:pt x="886" y="327"/>
                    </a:lnTo>
                    <a:lnTo>
                      <a:pt x="891" y="323"/>
                    </a:lnTo>
                    <a:lnTo>
                      <a:pt x="898" y="323"/>
                    </a:lnTo>
                    <a:lnTo>
                      <a:pt x="900" y="322"/>
                    </a:lnTo>
                    <a:lnTo>
                      <a:pt x="902" y="322"/>
                    </a:lnTo>
                    <a:lnTo>
                      <a:pt x="903" y="320"/>
                    </a:lnTo>
                    <a:lnTo>
                      <a:pt x="903" y="318"/>
                    </a:lnTo>
                    <a:lnTo>
                      <a:pt x="903" y="315"/>
                    </a:lnTo>
                    <a:lnTo>
                      <a:pt x="905" y="313"/>
                    </a:lnTo>
                    <a:lnTo>
                      <a:pt x="908" y="311"/>
                    </a:lnTo>
                    <a:lnTo>
                      <a:pt x="922" y="310"/>
                    </a:lnTo>
                    <a:lnTo>
                      <a:pt x="930" y="313"/>
                    </a:lnTo>
                    <a:lnTo>
                      <a:pt x="932" y="313"/>
                    </a:lnTo>
                    <a:lnTo>
                      <a:pt x="937" y="311"/>
                    </a:lnTo>
                    <a:lnTo>
                      <a:pt x="937" y="310"/>
                    </a:lnTo>
                    <a:lnTo>
                      <a:pt x="951" y="301"/>
                    </a:lnTo>
                    <a:lnTo>
                      <a:pt x="954" y="301"/>
                    </a:lnTo>
                    <a:lnTo>
                      <a:pt x="954" y="303"/>
                    </a:lnTo>
                    <a:lnTo>
                      <a:pt x="956" y="305"/>
                    </a:lnTo>
                    <a:lnTo>
                      <a:pt x="956" y="306"/>
                    </a:lnTo>
                    <a:lnTo>
                      <a:pt x="954" y="306"/>
                    </a:lnTo>
                    <a:lnTo>
                      <a:pt x="956" y="308"/>
                    </a:lnTo>
                    <a:lnTo>
                      <a:pt x="964" y="310"/>
                    </a:lnTo>
                    <a:lnTo>
                      <a:pt x="968" y="310"/>
                    </a:lnTo>
                    <a:lnTo>
                      <a:pt x="973" y="310"/>
                    </a:lnTo>
                    <a:lnTo>
                      <a:pt x="974" y="308"/>
                    </a:lnTo>
                    <a:lnTo>
                      <a:pt x="978" y="308"/>
                    </a:lnTo>
                    <a:lnTo>
                      <a:pt x="979" y="306"/>
                    </a:lnTo>
                    <a:lnTo>
                      <a:pt x="979" y="305"/>
                    </a:lnTo>
                    <a:lnTo>
                      <a:pt x="981" y="305"/>
                    </a:lnTo>
                    <a:lnTo>
                      <a:pt x="979" y="303"/>
                    </a:lnTo>
                    <a:lnTo>
                      <a:pt x="979" y="301"/>
                    </a:lnTo>
                    <a:lnTo>
                      <a:pt x="981" y="300"/>
                    </a:lnTo>
                    <a:lnTo>
                      <a:pt x="983" y="298"/>
                    </a:lnTo>
                    <a:lnTo>
                      <a:pt x="988" y="301"/>
                    </a:lnTo>
                    <a:lnTo>
                      <a:pt x="990" y="301"/>
                    </a:lnTo>
                    <a:lnTo>
                      <a:pt x="995" y="303"/>
                    </a:lnTo>
                    <a:lnTo>
                      <a:pt x="996" y="305"/>
                    </a:lnTo>
                    <a:lnTo>
                      <a:pt x="998" y="310"/>
                    </a:lnTo>
                    <a:lnTo>
                      <a:pt x="1012" y="323"/>
                    </a:lnTo>
                    <a:lnTo>
                      <a:pt x="1017" y="323"/>
                    </a:lnTo>
                    <a:lnTo>
                      <a:pt x="1022" y="325"/>
                    </a:lnTo>
                    <a:lnTo>
                      <a:pt x="1024" y="327"/>
                    </a:lnTo>
                    <a:lnTo>
                      <a:pt x="1024" y="328"/>
                    </a:lnTo>
                    <a:lnTo>
                      <a:pt x="1030" y="332"/>
                    </a:lnTo>
                    <a:lnTo>
                      <a:pt x="1042" y="337"/>
                    </a:lnTo>
                    <a:lnTo>
                      <a:pt x="1044" y="335"/>
                    </a:lnTo>
                    <a:lnTo>
                      <a:pt x="1046" y="335"/>
                    </a:lnTo>
                    <a:lnTo>
                      <a:pt x="1046" y="333"/>
                    </a:lnTo>
                    <a:lnTo>
                      <a:pt x="1046" y="335"/>
                    </a:lnTo>
                    <a:lnTo>
                      <a:pt x="1046" y="337"/>
                    </a:lnTo>
                    <a:lnTo>
                      <a:pt x="1047" y="339"/>
                    </a:lnTo>
                    <a:lnTo>
                      <a:pt x="1052" y="342"/>
                    </a:lnTo>
                    <a:lnTo>
                      <a:pt x="1056" y="344"/>
                    </a:lnTo>
                    <a:lnTo>
                      <a:pt x="1064" y="340"/>
                    </a:lnTo>
                    <a:lnTo>
                      <a:pt x="1071" y="339"/>
                    </a:lnTo>
                    <a:lnTo>
                      <a:pt x="1079" y="340"/>
                    </a:lnTo>
                    <a:lnTo>
                      <a:pt x="1081" y="342"/>
                    </a:lnTo>
                    <a:lnTo>
                      <a:pt x="1083" y="344"/>
                    </a:lnTo>
                    <a:lnTo>
                      <a:pt x="1083" y="349"/>
                    </a:lnTo>
                    <a:lnTo>
                      <a:pt x="1083" y="350"/>
                    </a:lnTo>
                    <a:lnTo>
                      <a:pt x="1083" y="352"/>
                    </a:lnTo>
                    <a:lnTo>
                      <a:pt x="1083" y="355"/>
                    </a:lnTo>
                    <a:lnTo>
                      <a:pt x="1083" y="357"/>
                    </a:lnTo>
                    <a:lnTo>
                      <a:pt x="1083" y="362"/>
                    </a:lnTo>
                    <a:lnTo>
                      <a:pt x="1083" y="364"/>
                    </a:lnTo>
                    <a:lnTo>
                      <a:pt x="1083" y="366"/>
                    </a:lnTo>
                    <a:lnTo>
                      <a:pt x="1083" y="367"/>
                    </a:lnTo>
                    <a:lnTo>
                      <a:pt x="1083" y="374"/>
                    </a:lnTo>
                    <a:lnTo>
                      <a:pt x="1083" y="376"/>
                    </a:lnTo>
                    <a:lnTo>
                      <a:pt x="1083" y="378"/>
                    </a:lnTo>
                    <a:lnTo>
                      <a:pt x="1083" y="381"/>
                    </a:lnTo>
                    <a:lnTo>
                      <a:pt x="1083" y="383"/>
                    </a:lnTo>
                    <a:lnTo>
                      <a:pt x="1083" y="388"/>
                    </a:lnTo>
                    <a:lnTo>
                      <a:pt x="1083" y="389"/>
                    </a:lnTo>
                    <a:lnTo>
                      <a:pt x="1083" y="394"/>
                    </a:lnTo>
                    <a:lnTo>
                      <a:pt x="1083" y="396"/>
                    </a:lnTo>
                    <a:lnTo>
                      <a:pt x="1085" y="403"/>
                    </a:lnTo>
                    <a:lnTo>
                      <a:pt x="1085" y="410"/>
                    </a:lnTo>
                    <a:lnTo>
                      <a:pt x="1085" y="411"/>
                    </a:lnTo>
                    <a:lnTo>
                      <a:pt x="1085" y="415"/>
                    </a:lnTo>
                    <a:lnTo>
                      <a:pt x="1085" y="416"/>
                    </a:lnTo>
                    <a:lnTo>
                      <a:pt x="1085" y="418"/>
                    </a:lnTo>
                    <a:lnTo>
                      <a:pt x="1085" y="427"/>
                    </a:lnTo>
                    <a:lnTo>
                      <a:pt x="1085" y="428"/>
                    </a:lnTo>
                    <a:lnTo>
                      <a:pt x="1085" y="430"/>
                    </a:lnTo>
                    <a:lnTo>
                      <a:pt x="1085" y="438"/>
                    </a:lnTo>
                    <a:lnTo>
                      <a:pt x="1085" y="444"/>
                    </a:lnTo>
                    <a:lnTo>
                      <a:pt x="1085" y="447"/>
                    </a:lnTo>
                    <a:lnTo>
                      <a:pt x="1085" y="452"/>
                    </a:lnTo>
                    <a:lnTo>
                      <a:pt x="1085" y="454"/>
                    </a:lnTo>
                    <a:lnTo>
                      <a:pt x="1085" y="459"/>
                    </a:lnTo>
                    <a:lnTo>
                      <a:pt x="1085" y="461"/>
                    </a:lnTo>
                    <a:lnTo>
                      <a:pt x="1085" y="462"/>
                    </a:lnTo>
                    <a:lnTo>
                      <a:pt x="1085" y="464"/>
                    </a:lnTo>
                    <a:lnTo>
                      <a:pt x="1085" y="467"/>
                    </a:lnTo>
                    <a:lnTo>
                      <a:pt x="1085" y="471"/>
                    </a:lnTo>
                    <a:lnTo>
                      <a:pt x="1085" y="472"/>
                    </a:lnTo>
                    <a:lnTo>
                      <a:pt x="1085" y="474"/>
                    </a:lnTo>
                    <a:lnTo>
                      <a:pt x="1085" y="476"/>
                    </a:lnTo>
                    <a:lnTo>
                      <a:pt x="1086" y="486"/>
                    </a:lnTo>
                    <a:lnTo>
                      <a:pt x="1086" y="491"/>
                    </a:lnTo>
                    <a:lnTo>
                      <a:pt x="1086" y="494"/>
                    </a:lnTo>
                    <a:lnTo>
                      <a:pt x="1086" y="498"/>
                    </a:lnTo>
                    <a:lnTo>
                      <a:pt x="1086" y="499"/>
                    </a:lnTo>
                    <a:lnTo>
                      <a:pt x="1086" y="503"/>
                    </a:lnTo>
                    <a:lnTo>
                      <a:pt x="1086" y="510"/>
                    </a:lnTo>
                    <a:lnTo>
                      <a:pt x="1086" y="516"/>
                    </a:lnTo>
                    <a:lnTo>
                      <a:pt x="1088" y="518"/>
                    </a:lnTo>
                    <a:lnTo>
                      <a:pt x="1091" y="523"/>
                    </a:lnTo>
                    <a:lnTo>
                      <a:pt x="1096" y="527"/>
                    </a:lnTo>
                    <a:lnTo>
                      <a:pt x="1096" y="528"/>
                    </a:lnTo>
                    <a:lnTo>
                      <a:pt x="1100" y="532"/>
                    </a:lnTo>
                    <a:lnTo>
                      <a:pt x="1101" y="532"/>
                    </a:lnTo>
                    <a:lnTo>
                      <a:pt x="1105" y="537"/>
                    </a:lnTo>
                    <a:lnTo>
                      <a:pt x="1107" y="547"/>
                    </a:lnTo>
                    <a:lnTo>
                      <a:pt x="1107" y="552"/>
                    </a:lnTo>
                    <a:lnTo>
                      <a:pt x="1107" y="557"/>
                    </a:lnTo>
                    <a:lnTo>
                      <a:pt x="1105" y="560"/>
                    </a:lnTo>
                    <a:lnTo>
                      <a:pt x="1107" y="564"/>
                    </a:lnTo>
                    <a:lnTo>
                      <a:pt x="1108" y="567"/>
                    </a:lnTo>
                    <a:lnTo>
                      <a:pt x="1115" y="572"/>
                    </a:lnTo>
                    <a:lnTo>
                      <a:pt x="1118" y="581"/>
                    </a:lnTo>
                    <a:lnTo>
                      <a:pt x="1120" y="582"/>
                    </a:lnTo>
                    <a:lnTo>
                      <a:pt x="1122" y="584"/>
                    </a:lnTo>
                    <a:lnTo>
                      <a:pt x="1120" y="593"/>
                    </a:lnTo>
                    <a:lnTo>
                      <a:pt x="1122" y="594"/>
                    </a:lnTo>
                    <a:lnTo>
                      <a:pt x="1125" y="596"/>
                    </a:lnTo>
                    <a:lnTo>
                      <a:pt x="1125" y="599"/>
                    </a:lnTo>
                    <a:lnTo>
                      <a:pt x="1125" y="603"/>
                    </a:lnTo>
                    <a:lnTo>
                      <a:pt x="1127" y="605"/>
                    </a:lnTo>
                    <a:lnTo>
                      <a:pt x="1127" y="606"/>
                    </a:lnTo>
                    <a:lnTo>
                      <a:pt x="1129" y="606"/>
                    </a:lnTo>
                    <a:lnTo>
                      <a:pt x="1130" y="605"/>
                    </a:lnTo>
                    <a:lnTo>
                      <a:pt x="1132" y="605"/>
                    </a:lnTo>
                    <a:lnTo>
                      <a:pt x="1134" y="616"/>
                    </a:lnTo>
                    <a:lnTo>
                      <a:pt x="1132" y="625"/>
                    </a:lnTo>
                    <a:lnTo>
                      <a:pt x="1134" y="633"/>
                    </a:lnTo>
                    <a:lnTo>
                      <a:pt x="1132" y="638"/>
                    </a:lnTo>
                    <a:lnTo>
                      <a:pt x="1130" y="640"/>
                    </a:lnTo>
                    <a:lnTo>
                      <a:pt x="1130" y="645"/>
                    </a:lnTo>
                    <a:lnTo>
                      <a:pt x="1130" y="647"/>
                    </a:lnTo>
                    <a:lnTo>
                      <a:pt x="1117" y="672"/>
                    </a:lnTo>
                    <a:lnTo>
                      <a:pt x="1117" y="677"/>
                    </a:lnTo>
                    <a:lnTo>
                      <a:pt x="1118" y="681"/>
                    </a:lnTo>
                    <a:lnTo>
                      <a:pt x="1120" y="688"/>
                    </a:lnTo>
                    <a:lnTo>
                      <a:pt x="1120" y="689"/>
                    </a:lnTo>
                    <a:lnTo>
                      <a:pt x="1117" y="691"/>
                    </a:lnTo>
                    <a:lnTo>
                      <a:pt x="1115" y="693"/>
                    </a:lnTo>
                    <a:lnTo>
                      <a:pt x="1115" y="699"/>
                    </a:lnTo>
                    <a:lnTo>
                      <a:pt x="1117" y="703"/>
                    </a:lnTo>
                    <a:lnTo>
                      <a:pt x="1118" y="703"/>
                    </a:lnTo>
                    <a:lnTo>
                      <a:pt x="1118" y="710"/>
                    </a:lnTo>
                    <a:lnTo>
                      <a:pt x="1120" y="715"/>
                    </a:lnTo>
                    <a:lnTo>
                      <a:pt x="1122" y="720"/>
                    </a:lnTo>
                    <a:lnTo>
                      <a:pt x="1122" y="721"/>
                    </a:lnTo>
                    <a:lnTo>
                      <a:pt x="1120" y="728"/>
                    </a:lnTo>
                    <a:lnTo>
                      <a:pt x="1118" y="730"/>
                    </a:lnTo>
                    <a:lnTo>
                      <a:pt x="1117" y="735"/>
                    </a:lnTo>
                    <a:lnTo>
                      <a:pt x="1113" y="738"/>
                    </a:lnTo>
                    <a:lnTo>
                      <a:pt x="1108" y="745"/>
                    </a:lnTo>
                    <a:lnTo>
                      <a:pt x="1105" y="754"/>
                    </a:lnTo>
                    <a:lnTo>
                      <a:pt x="1103" y="762"/>
                    </a:lnTo>
                    <a:lnTo>
                      <a:pt x="1105" y="762"/>
                    </a:lnTo>
                    <a:lnTo>
                      <a:pt x="1110" y="771"/>
                    </a:lnTo>
                    <a:lnTo>
                      <a:pt x="1108" y="772"/>
                    </a:lnTo>
                    <a:lnTo>
                      <a:pt x="1107" y="772"/>
                    </a:lnTo>
                    <a:lnTo>
                      <a:pt x="1105" y="772"/>
                    </a:lnTo>
                    <a:lnTo>
                      <a:pt x="1101" y="772"/>
                    </a:lnTo>
                    <a:lnTo>
                      <a:pt x="1095" y="772"/>
                    </a:lnTo>
                    <a:lnTo>
                      <a:pt x="1090" y="772"/>
                    </a:lnTo>
                    <a:lnTo>
                      <a:pt x="1083" y="776"/>
                    </a:lnTo>
                    <a:lnTo>
                      <a:pt x="1064" y="786"/>
                    </a:lnTo>
                    <a:lnTo>
                      <a:pt x="1062" y="786"/>
                    </a:lnTo>
                    <a:lnTo>
                      <a:pt x="1051" y="793"/>
                    </a:lnTo>
                    <a:lnTo>
                      <a:pt x="1042" y="796"/>
                    </a:lnTo>
                    <a:lnTo>
                      <a:pt x="1039" y="798"/>
                    </a:lnTo>
                    <a:lnTo>
                      <a:pt x="1035" y="801"/>
                    </a:lnTo>
                    <a:lnTo>
                      <a:pt x="1034" y="803"/>
                    </a:lnTo>
                    <a:lnTo>
                      <a:pt x="1032" y="803"/>
                    </a:lnTo>
                    <a:lnTo>
                      <a:pt x="1032" y="806"/>
                    </a:lnTo>
                    <a:lnTo>
                      <a:pt x="1030" y="808"/>
                    </a:lnTo>
                    <a:lnTo>
                      <a:pt x="1029" y="808"/>
                    </a:lnTo>
                    <a:lnTo>
                      <a:pt x="1027" y="808"/>
                    </a:lnTo>
                    <a:lnTo>
                      <a:pt x="1025" y="808"/>
                    </a:lnTo>
                    <a:lnTo>
                      <a:pt x="1025" y="806"/>
                    </a:lnTo>
                    <a:lnTo>
                      <a:pt x="1027" y="804"/>
                    </a:lnTo>
                    <a:lnTo>
                      <a:pt x="1029" y="804"/>
                    </a:lnTo>
                    <a:lnTo>
                      <a:pt x="1030" y="801"/>
                    </a:lnTo>
                    <a:lnTo>
                      <a:pt x="1032" y="799"/>
                    </a:lnTo>
                    <a:lnTo>
                      <a:pt x="1034" y="796"/>
                    </a:lnTo>
                    <a:lnTo>
                      <a:pt x="1035" y="796"/>
                    </a:lnTo>
                    <a:lnTo>
                      <a:pt x="1037" y="796"/>
                    </a:lnTo>
                    <a:lnTo>
                      <a:pt x="1039" y="796"/>
                    </a:lnTo>
                    <a:lnTo>
                      <a:pt x="1040" y="794"/>
                    </a:lnTo>
                    <a:lnTo>
                      <a:pt x="1042" y="794"/>
                    </a:lnTo>
                    <a:lnTo>
                      <a:pt x="1042" y="793"/>
                    </a:lnTo>
                    <a:lnTo>
                      <a:pt x="1042" y="791"/>
                    </a:lnTo>
                    <a:lnTo>
                      <a:pt x="1044" y="789"/>
                    </a:lnTo>
                    <a:lnTo>
                      <a:pt x="1046" y="789"/>
                    </a:lnTo>
                    <a:lnTo>
                      <a:pt x="1047" y="789"/>
                    </a:lnTo>
                    <a:lnTo>
                      <a:pt x="1047" y="791"/>
                    </a:lnTo>
                    <a:lnTo>
                      <a:pt x="1051" y="791"/>
                    </a:lnTo>
                    <a:lnTo>
                      <a:pt x="1051" y="789"/>
                    </a:lnTo>
                    <a:lnTo>
                      <a:pt x="1051" y="787"/>
                    </a:lnTo>
                    <a:lnTo>
                      <a:pt x="1049" y="787"/>
                    </a:lnTo>
                    <a:lnTo>
                      <a:pt x="1047" y="786"/>
                    </a:lnTo>
                    <a:lnTo>
                      <a:pt x="1047" y="784"/>
                    </a:lnTo>
                    <a:lnTo>
                      <a:pt x="1046" y="784"/>
                    </a:lnTo>
                    <a:lnTo>
                      <a:pt x="1044" y="784"/>
                    </a:lnTo>
                    <a:lnTo>
                      <a:pt x="1044" y="786"/>
                    </a:lnTo>
                    <a:lnTo>
                      <a:pt x="1042" y="786"/>
                    </a:lnTo>
                    <a:lnTo>
                      <a:pt x="1040" y="786"/>
                    </a:lnTo>
                    <a:lnTo>
                      <a:pt x="1040" y="787"/>
                    </a:lnTo>
                    <a:lnTo>
                      <a:pt x="1035" y="789"/>
                    </a:lnTo>
                    <a:lnTo>
                      <a:pt x="1034" y="789"/>
                    </a:lnTo>
                    <a:lnTo>
                      <a:pt x="1032" y="789"/>
                    </a:lnTo>
                    <a:lnTo>
                      <a:pt x="1030" y="791"/>
                    </a:lnTo>
                    <a:lnTo>
                      <a:pt x="1029" y="791"/>
                    </a:lnTo>
                    <a:lnTo>
                      <a:pt x="1027" y="791"/>
                    </a:lnTo>
                    <a:lnTo>
                      <a:pt x="1027" y="789"/>
                    </a:lnTo>
                    <a:lnTo>
                      <a:pt x="1025" y="789"/>
                    </a:lnTo>
                    <a:lnTo>
                      <a:pt x="1025" y="787"/>
                    </a:lnTo>
                    <a:lnTo>
                      <a:pt x="1027" y="787"/>
                    </a:lnTo>
                    <a:lnTo>
                      <a:pt x="1029" y="786"/>
                    </a:lnTo>
                    <a:lnTo>
                      <a:pt x="1030" y="784"/>
                    </a:lnTo>
                    <a:lnTo>
                      <a:pt x="1032" y="779"/>
                    </a:lnTo>
                    <a:lnTo>
                      <a:pt x="1034" y="772"/>
                    </a:lnTo>
                    <a:lnTo>
                      <a:pt x="1034" y="771"/>
                    </a:lnTo>
                    <a:lnTo>
                      <a:pt x="1034" y="769"/>
                    </a:lnTo>
                    <a:lnTo>
                      <a:pt x="1030" y="762"/>
                    </a:lnTo>
                    <a:lnTo>
                      <a:pt x="1029" y="762"/>
                    </a:lnTo>
                    <a:lnTo>
                      <a:pt x="1027" y="762"/>
                    </a:lnTo>
                    <a:lnTo>
                      <a:pt x="1025" y="764"/>
                    </a:lnTo>
                    <a:lnTo>
                      <a:pt x="1022" y="765"/>
                    </a:lnTo>
                    <a:lnTo>
                      <a:pt x="1020" y="769"/>
                    </a:lnTo>
                    <a:lnTo>
                      <a:pt x="1018" y="772"/>
                    </a:lnTo>
                    <a:lnTo>
                      <a:pt x="1018" y="774"/>
                    </a:lnTo>
                    <a:lnTo>
                      <a:pt x="1017" y="774"/>
                    </a:lnTo>
                    <a:lnTo>
                      <a:pt x="1015" y="776"/>
                    </a:lnTo>
                    <a:lnTo>
                      <a:pt x="1013" y="776"/>
                    </a:lnTo>
                    <a:lnTo>
                      <a:pt x="1012" y="774"/>
                    </a:lnTo>
                    <a:lnTo>
                      <a:pt x="1012" y="772"/>
                    </a:lnTo>
                    <a:lnTo>
                      <a:pt x="1012" y="771"/>
                    </a:lnTo>
                    <a:lnTo>
                      <a:pt x="1010" y="771"/>
                    </a:lnTo>
                    <a:lnTo>
                      <a:pt x="1008" y="772"/>
                    </a:lnTo>
                    <a:lnTo>
                      <a:pt x="1007" y="774"/>
                    </a:lnTo>
                    <a:lnTo>
                      <a:pt x="1005" y="776"/>
                    </a:lnTo>
                    <a:lnTo>
                      <a:pt x="1005" y="777"/>
                    </a:lnTo>
                    <a:lnTo>
                      <a:pt x="1005" y="779"/>
                    </a:lnTo>
                    <a:lnTo>
                      <a:pt x="1007" y="781"/>
                    </a:lnTo>
                    <a:lnTo>
                      <a:pt x="1008" y="782"/>
                    </a:lnTo>
                    <a:lnTo>
                      <a:pt x="1007" y="782"/>
                    </a:lnTo>
                    <a:lnTo>
                      <a:pt x="1005" y="786"/>
                    </a:lnTo>
                    <a:lnTo>
                      <a:pt x="1005" y="787"/>
                    </a:lnTo>
                    <a:lnTo>
                      <a:pt x="1005" y="789"/>
                    </a:lnTo>
                    <a:lnTo>
                      <a:pt x="1007" y="791"/>
                    </a:lnTo>
                    <a:lnTo>
                      <a:pt x="1008" y="793"/>
                    </a:lnTo>
                    <a:lnTo>
                      <a:pt x="1010" y="793"/>
                    </a:lnTo>
                    <a:lnTo>
                      <a:pt x="1012" y="793"/>
                    </a:lnTo>
                    <a:lnTo>
                      <a:pt x="1015" y="793"/>
                    </a:lnTo>
                    <a:lnTo>
                      <a:pt x="1015" y="794"/>
                    </a:lnTo>
                    <a:lnTo>
                      <a:pt x="1013" y="794"/>
                    </a:lnTo>
                    <a:lnTo>
                      <a:pt x="1013" y="796"/>
                    </a:lnTo>
                    <a:lnTo>
                      <a:pt x="1013" y="799"/>
                    </a:lnTo>
                    <a:lnTo>
                      <a:pt x="1017" y="801"/>
                    </a:lnTo>
                    <a:lnTo>
                      <a:pt x="1017" y="803"/>
                    </a:lnTo>
                    <a:lnTo>
                      <a:pt x="1017" y="808"/>
                    </a:lnTo>
                    <a:lnTo>
                      <a:pt x="1017" y="811"/>
                    </a:lnTo>
                    <a:lnTo>
                      <a:pt x="1017" y="815"/>
                    </a:lnTo>
                    <a:lnTo>
                      <a:pt x="1018" y="816"/>
                    </a:lnTo>
                    <a:lnTo>
                      <a:pt x="1020" y="815"/>
                    </a:lnTo>
                    <a:lnTo>
                      <a:pt x="1022" y="815"/>
                    </a:lnTo>
                    <a:lnTo>
                      <a:pt x="1022" y="813"/>
                    </a:lnTo>
                    <a:lnTo>
                      <a:pt x="1022" y="809"/>
                    </a:lnTo>
                    <a:lnTo>
                      <a:pt x="1024" y="809"/>
                    </a:lnTo>
                    <a:lnTo>
                      <a:pt x="1025" y="811"/>
                    </a:lnTo>
                    <a:lnTo>
                      <a:pt x="1027" y="811"/>
                    </a:lnTo>
                    <a:lnTo>
                      <a:pt x="1029" y="811"/>
                    </a:lnTo>
                    <a:lnTo>
                      <a:pt x="1030" y="811"/>
                    </a:lnTo>
                    <a:lnTo>
                      <a:pt x="1032" y="811"/>
                    </a:lnTo>
                    <a:lnTo>
                      <a:pt x="1030" y="811"/>
                    </a:lnTo>
                    <a:lnTo>
                      <a:pt x="1027" y="815"/>
                    </a:lnTo>
                    <a:lnTo>
                      <a:pt x="1025" y="816"/>
                    </a:lnTo>
                    <a:lnTo>
                      <a:pt x="1024" y="818"/>
                    </a:lnTo>
                    <a:lnTo>
                      <a:pt x="1005" y="832"/>
                    </a:lnTo>
                    <a:lnTo>
                      <a:pt x="1000" y="837"/>
                    </a:lnTo>
                    <a:lnTo>
                      <a:pt x="996" y="838"/>
                    </a:lnTo>
                    <a:lnTo>
                      <a:pt x="996" y="840"/>
                    </a:lnTo>
                    <a:lnTo>
                      <a:pt x="996" y="842"/>
                    </a:lnTo>
                    <a:lnTo>
                      <a:pt x="990" y="845"/>
                    </a:lnTo>
                    <a:lnTo>
                      <a:pt x="986" y="850"/>
                    </a:lnTo>
                    <a:lnTo>
                      <a:pt x="983" y="852"/>
                    </a:lnTo>
                    <a:lnTo>
                      <a:pt x="979" y="855"/>
                    </a:lnTo>
                    <a:lnTo>
                      <a:pt x="979" y="857"/>
                    </a:lnTo>
                    <a:lnTo>
                      <a:pt x="976" y="860"/>
                    </a:lnTo>
                    <a:lnTo>
                      <a:pt x="973" y="862"/>
                    </a:lnTo>
                    <a:lnTo>
                      <a:pt x="973" y="864"/>
                    </a:lnTo>
                    <a:lnTo>
                      <a:pt x="969" y="864"/>
                    </a:lnTo>
                    <a:lnTo>
                      <a:pt x="968" y="864"/>
                    </a:lnTo>
                    <a:lnTo>
                      <a:pt x="963" y="867"/>
                    </a:lnTo>
                    <a:lnTo>
                      <a:pt x="961" y="867"/>
                    </a:lnTo>
                    <a:lnTo>
                      <a:pt x="956" y="872"/>
                    </a:lnTo>
                    <a:lnTo>
                      <a:pt x="934" y="886"/>
                    </a:lnTo>
                    <a:lnTo>
                      <a:pt x="927" y="889"/>
                    </a:lnTo>
                    <a:lnTo>
                      <a:pt x="917" y="894"/>
                    </a:lnTo>
                    <a:lnTo>
                      <a:pt x="910" y="898"/>
                    </a:lnTo>
                    <a:lnTo>
                      <a:pt x="900" y="903"/>
                    </a:lnTo>
                    <a:lnTo>
                      <a:pt x="896" y="904"/>
                    </a:lnTo>
                    <a:lnTo>
                      <a:pt x="895" y="906"/>
                    </a:lnTo>
                    <a:lnTo>
                      <a:pt x="893" y="908"/>
                    </a:lnTo>
                    <a:lnTo>
                      <a:pt x="890" y="909"/>
                    </a:lnTo>
                    <a:lnTo>
                      <a:pt x="888" y="911"/>
                    </a:lnTo>
                    <a:lnTo>
                      <a:pt x="886" y="913"/>
                    </a:lnTo>
                    <a:lnTo>
                      <a:pt x="883" y="915"/>
                    </a:lnTo>
                    <a:lnTo>
                      <a:pt x="883" y="916"/>
                    </a:lnTo>
                    <a:lnTo>
                      <a:pt x="883" y="915"/>
                    </a:lnTo>
                    <a:lnTo>
                      <a:pt x="886" y="911"/>
                    </a:lnTo>
                    <a:lnTo>
                      <a:pt x="893" y="906"/>
                    </a:lnTo>
                    <a:lnTo>
                      <a:pt x="896" y="904"/>
                    </a:lnTo>
                    <a:lnTo>
                      <a:pt x="898" y="903"/>
                    </a:lnTo>
                    <a:lnTo>
                      <a:pt x="903" y="899"/>
                    </a:lnTo>
                    <a:lnTo>
                      <a:pt x="908" y="898"/>
                    </a:lnTo>
                    <a:lnTo>
                      <a:pt x="913" y="894"/>
                    </a:lnTo>
                    <a:lnTo>
                      <a:pt x="917" y="892"/>
                    </a:lnTo>
                    <a:lnTo>
                      <a:pt x="918" y="892"/>
                    </a:lnTo>
                    <a:lnTo>
                      <a:pt x="918" y="891"/>
                    </a:lnTo>
                    <a:lnTo>
                      <a:pt x="918" y="887"/>
                    </a:lnTo>
                    <a:lnTo>
                      <a:pt x="918" y="886"/>
                    </a:lnTo>
                    <a:lnTo>
                      <a:pt x="917" y="886"/>
                    </a:lnTo>
                    <a:lnTo>
                      <a:pt x="917" y="887"/>
                    </a:lnTo>
                    <a:lnTo>
                      <a:pt x="913" y="887"/>
                    </a:lnTo>
                    <a:lnTo>
                      <a:pt x="910" y="889"/>
                    </a:lnTo>
                    <a:lnTo>
                      <a:pt x="908" y="889"/>
                    </a:lnTo>
                    <a:lnTo>
                      <a:pt x="903" y="891"/>
                    </a:lnTo>
                    <a:lnTo>
                      <a:pt x="900" y="892"/>
                    </a:lnTo>
                    <a:lnTo>
                      <a:pt x="900" y="894"/>
                    </a:lnTo>
                    <a:lnTo>
                      <a:pt x="896" y="894"/>
                    </a:lnTo>
                    <a:lnTo>
                      <a:pt x="896" y="892"/>
                    </a:lnTo>
                    <a:lnTo>
                      <a:pt x="898" y="891"/>
                    </a:lnTo>
                    <a:lnTo>
                      <a:pt x="896" y="887"/>
                    </a:lnTo>
                    <a:lnTo>
                      <a:pt x="898" y="886"/>
                    </a:lnTo>
                    <a:lnTo>
                      <a:pt x="900" y="882"/>
                    </a:lnTo>
                    <a:lnTo>
                      <a:pt x="898" y="881"/>
                    </a:lnTo>
                    <a:lnTo>
                      <a:pt x="896" y="882"/>
                    </a:lnTo>
                    <a:lnTo>
                      <a:pt x="895" y="884"/>
                    </a:lnTo>
                    <a:lnTo>
                      <a:pt x="893" y="884"/>
                    </a:lnTo>
                    <a:lnTo>
                      <a:pt x="893" y="882"/>
                    </a:lnTo>
                    <a:lnTo>
                      <a:pt x="891" y="884"/>
                    </a:lnTo>
                    <a:lnTo>
                      <a:pt x="890" y="884"/>
                    </a:lnTo>
                    <a:lnTo>
                      <a:pt x="890" y="886"/>
                    </a:lnTo>
                    <a:lnTo>
                      <a:pt x="890" y="887"/>
                    </a:lnTo>
                    <a:lnTo>
                      <a:pt x="888" y="887"/>
                    </a:lnTo>
                    <a:lnTo>
                      <a:pt x="883" y="889"/>
                    </a:lnTo>
                    <a:lnTo>
                      <a:pt x="883" y="891"/>
                    </a:lnTo>
                    <a:lnTo>
                      <a:pt x="874" y="896"/>
                    </a:lnTo>
                    <a:lnTo>
                      <a:pt x="873" y="896"/>
                    </a:lnTo>
                    <a:lnTo>
                      <a:pt x="873" y="894"/>
                    </a:lnTo>
                    <a:lnTo>
                      <a:pt x="874" y="892"/>
                    </a:lnTo>
                    <a:lnTo>
                      <a:pt x="873" y="891"/>
                    </a:lnTo>
                    <a:lnTo>
                      <a:pt x="871" y="891"/>
                    </a:lnTo>
                    <a:lnTo>
                      <a:pt x="873" y="889"/>
                    </a:lnTo>
                    <a:lnTo>
                      <a:pt x="871" y="887"/>
                    </a:lnTo>
                    <a:lnTo>
                      <a:pt x="868" y="887"/>
                    </a:lnTo>
                    <a:lnTo>
                      <a:pt x="866" y="887"/>
                    </a:lnTo>
                    <a:lnTo>
                      <a:pt x="866" y="886"/>
                    </a:lnTo>
                    <a:lnTo>
                      <a:pt x="866" y="884"/>
                    </a:lnTo>
                    <a:lnTo>
                      <a:pt x="866" y="882"/>
                    </a:lnTo>
                    <a:lnTo>
                      <a:pt x="866" y="881"/>
                    </a:lnTo>
                    <a:lnTo>
                      <a:pt x="864" y="881"/>
                    </a:lnTo>
                    <a:lnTo>
                      <a:pt x="864" y="879"/>
                    </a:lnTo>
                    <a:lnTo>
                      <a:pt x="863" y="879"/>
                    </a:lnTo>
                    <a:lnTo>
                      <a:pt x="859" y="881"/>
                    </a:lnTo>
                    <a:lnTo>
                      <a:pt x="858" y="881"/>
                    </a:lnTo>
                    <a:lnTo>
                      <a:pt x="858" y="882"/>
                    </a:lnTo>
                    <a:lnTo>
                      <a:pt x="859" y="884"/>
                    </a:lnTo>
                    <a:lnTo>
                      <a:pt x="859" y="886"/>
                    </a:lnTo>
                    <a:lnTo>
                      <a:pt x="861" y="887"/>
                    </a:lnTo>
                    <a:lnTo>
                      <a:pt x="863" y="887"/>
                    </a:lnTo>
                    <a:lnTo>
                      <a:pt x="863" y="889"/>
                    </a:lnTo>
                    <a:lnTo>
                      <a:pt x="861" y="889"/>
                    </a:lnTo>
                    <a:lnTo>
                      <a:pt x="863" y="894"/>
                    </a:lnTo>
                    <a:lnTo>
                      <a:pt x="866" y="894"/>
                    </a:lnTo>
                    <a:lnTo>
                      <a:pt x="866" y="896"/>
                    </a:lnTo>
                    <a:lnTo>
                      <a:pt x="869" y="898"/>
                    </a:lnTo>
                    <a:lnTo>
                      <a:pt x="871" y="899"/>
                    </a:lnTo>
                    <a:lnTo>
                      <a:pt x="871" y="901"/>
                    </a:lnTo>
                    <a:lnTo>
                      <a:pt x="876" y="904"/>
                    </a:lnTo>
                    <a:lnTo>
                      <a:pt x="880" y="908"/>
                    </a:lnTo>
                    <a:lnTo>
                      <a:pt x="881" y="909"/>
                    </a:lnTo>
                    <a:lnTo>
                      <a:pt x="876" y="913"/>
                    </a:lnTo>
                    <a:lnTo>
                      <a:pt x="873" y="913"/>
                    </a:lnTo>
                    <a:lnTo>
                      <a:pt x="871" y="915"/>
                    </a:lnTo>
                    <a:lnTo>
                      <a:pt x="869" y="915"/>
                    </a:lnTo>
                    <a:lnTo>
                      <a:pt x="868" y="916"/>
                    </a:lnTo>
                    <a:lnTo>
                      <a:pt x="866" y="916"/>
                    </a:lnTo>
                    <a:lnTo>
                      <a:pt x="866" y="918"/>
                    </a:lnTo>
                    <a:lnTo>
                      <a:pt x="864" y="920"/>
                    </a:lnTo>
                    <a:lnTo>
                      <a:pt x="863" y="920"/>
                    </a:lnTo>
                    <a:lnTo>
                      <a:pt x="858" y="920"/>
                    </a:lnTo>
                    <a:lnTo>
                      <a:pt x="856" y="921"/>
                    </a:lnTo>
                    <a:lnTo>
                      <a:pt x="854" y="920"/>
                    </a:lnTo>
                    <a:lnTo>
                      <a:pt x="854" y="921"/>
                    </a:lnTo>
                    <a:lnTo>
                      <a:pt x="854" y="920"/>
                    </a:lnTo>
                    <a:lnTo>
                      <a:pt x="854" y="918"/>
                    </a:lnTo>
                    <a:lnTo>
                      <a:pt x="854" y="915"/>
                    </a:lnTo>
                    <a:lnTo>
                      <a:pt x="852" y="913"/>
                    </a:lnTo>
                    <a:lnTo>
                      <a:pt x="849" y="913"/>
                    </a:lnTo>
                    <a:lnTo>
                      <a:pt x="847" y="913"/>
                    </a:lnTo>
                    <a:lnTo>
                      <a:pt x="847" y="915"/>
                    </a:lnTo>
                    <a:lnTo>
                      <a:pt x="846" y="916"/>
                    </a:lnTo>
                    <a:lnTo>
                      <a:pt x="846" y="918"/>
                    </a:lnTo>
                    <a:lnTo>
                      <a:pt x="846" y="920"/>
                    </a:lnTo>
                    <a:lnTo>
                      <a:pt x="846" y="921"/>
                    </a:lnTo>
                    <a:lnTo>
                      <a:pt x="846" y="923"/>
                    </a:lnTo>
                    <a:lnTo>
                      <a:pt x="846" y="925"/>
                    </a:lnTo>
                    <a:lnTo>
                      <a:pt x="844" y="925"/>
                    </a:lnTo>
                    <a:lnTo>
                      <a:pt x="844" y="926"/>
                    </a:lnTo>
                    <a:lnTo>
                      <a:pt x="844" y="928"/>
                    </a:lnTo>
                    <a:lnTo>
                      <a:pt x="846" y="930"/>
                    </a:lnTo>
                    <a:lnTo>
                      <a:pt x="846" y="931"/>
                    </a:lnTo>
                    <a:lnTo>
                      <a:pt x="844" y="933"/>
                    </a:lnTo>
                    <a:lnTo>
                      <a:pt x="844" y="935"/>
                    </a:lnTo>
                    <a:lnTo>
                      <a:pt x="841" y="937"/>
                    </a:lnTo>
                    <a:lnTo>
                      <a:pt x="837" y="938"/>
                    </a:lnTo>
                    <a:lnTo>
                      <a:pt x="835" y="942"/>
                    </a:lnTo>
                    <a:lnTo>
                      <a:pt x="834" y="942"/>
                    </a:lnTo>
                    <a:lnTo>
                      <a:pt x="832" y="945"/>
                    </a:lnTo>
                    <a:lnTo>
                      <a:pt x="830" y="945"/>
                    </a:lnTo>
                    <a:lnTo>
                      <a:pt x="827" y="943"/>
                    </a:lnTo>
                    <a:lnTo>
                      <a:pt x="825" y="943"/>
                    </a:lnTo>
                    <a:lnTo>
                      <a:pt x="824" y="945"/>
                    </a:lnTo>
                    <a:lnTo>
                      <a:pt x="824" y="947"/>
                    </a:lnTo>
                    <a:lnTo>
                      <a:pt x="824" y="948"/>
                    </a:lnTo>
                    <a:lnTo>
                      <a:pt x="824" y="950"/>
                    </a:lnTo>
                    <a:lnTo>
                      <a:pt x="824" y="952"/>
                    </a:lnTo>
                    <a:lnTo>
                      <a:pt x="824" y="953"/>
                    </a:lnTo>
                    <a:lnTo>
                      <a:pt x="822" y="955"/>
                    </a:lnTo>
                    <a:lnTo>
                      <a:pt x="820" y="959"/>
                    </a:lnTo>
                    <a:lnTo>
                      <a:pt x="819" y="959"/>
                    </a:lnTo>
                    <a:lnTo>
                      <a:pt x="815" y="965"/>
                    </a:lnTo>
                    <a:lnTo>
                      <a:pt x="815" y="967"/>
                    </a:lnTo>
                    <a:lnTo>
                      <a:pt x="813" y="969"/>
                    </a:lnTo>
                    <a:lnTo>
                      <a:pt x="812" y="970"/>
                    </a:lnTo>
                    <a:lnTo>
                      <a:pt x="810" y="975"/>
                    </a:lnTo>
                    <a:lnTo>
                      <a:pt x="808" y="975"/>
                    </a:lnTo>
                    <a:lnTo>
                      <a:pt x="808" y="977"/>
                    </a:lnTo>
                    <a:lnTo>
                      <a:pt x="807" y="977"/>
                    </a:lnTo>
                    <a:lnTo>
                      <a:pt x="805" y="977"/>
                    </a:lnTo>
                    <a:lnTo>
                      <a:pt x="805" y="975"/>
                    </a:lnTo>
                    <a:lnTo>
                      <a:pt x="805" y="974"/>
                    </a:lnTo>
                    <a:lnTo>
                      <a:pt x="803" y="974"/>
                    </a:lnTo>
                    <a:lnTo>
                      <a:pt x="803" y="972"/>
                    </a:lnTo>
                    <a:lnTo>
                      <a:pt x="803" y="970"/>
                    </a:lnTo>
                    <a:lnTo>
                      <a:pt x="802" y="970"/>
                    </a:lnTo>
                    <a:lnTo>
                      <a:pt x="800" y="970"/>
                    </a:lnTo>
                    <a:lnTo>
                      <a:pt x="798" y="970"/>
                    </a:lnTo>
                    <a:lnTo>
                      <a:pt x="797" y="972"/>
                    </a:lnTo>
                    <a:lnTo>
                      <a:pt x="793" y="974"/>
                    </a:lnTo>
                    <a:lnTo>
                      <a:pt x="791" y="975"/>
                    </a:lnTo>
                    <a:lnTo>
                      <a:pt x="790" y="977"/>
                    </a:lnTo>
                    <a:lnTo>
                      <a:pt x="790" y="981"/>
                    </a:lnTo>
                    <a:lnTo>
                      <a:pt x="791" y="982"/>
                    </a:lnTo>
                    <a:lnTo>
                      <a:pt x="793" y="986"/>
                    </a:lnTo>
                    <a:lnTo>
                      <a:pt x="795" y="987"/>
                    </a:lnTo>
                    <a:lnTo>
                      <a:pt x="797" y="989"/>
                    </a:lnTo>
                    <a:lnTo>
                      <a:pt x="803" y="991"/>
                    </a:lnTo>
                    <a:lnTo>
                      <a:pt x="802" y="992"/>
                    </a:lnTo>
                    <a:lnTo>
                      <a:pt x="798" y="999"/>
                    </a:lnTo>
                    <a:lnTo>
                      <a:pt x="798" y="1001"/>
                    </a:lnTo>
                    <a:lnTo>
                      <a:pt x="798" y="1003"/>
                    </a:lnTo>
                    <a:lnTo>
                      <a:pt x="797" y="1004"/>
                    </a:lnTo>
                    <a:lnTo>
                      <a:pt x="797" y="1006"/>
                    </a:lnTo>
                    <a:lnTo>
                      <a:pt x="795" y="1009"/>
                    </a:lnTo>
                    <a:lnTo>
                      <a:pt x="795" y="1011"/>
                    </a:lnTo>
                    <a:lnTo>
                      <a:pt x="793" y="1011"/>
                    </a:lnTo>
                    <a:lnTo>
                      <a:pt x="793" y="1014"/>
                    </a:lnTo>
                    <a:lnTo>
                      <a:pt x="793" y="1016"/>
                    </a:lnTo>
                    <a:lnTo>
                      <a:pt x="791" y="1018"/>
                    </a:lnTo>
                    <a:lnTo>
                      <a:pt x="791" y="1020"/>
                    </a:lnTo>
                    <a:lnTo>
                      <a:pt x="791" y="1021"/>
                    </a:lnTo>
                    <a:lnTo>
                      <a:pt x="791" y="1023"/>
                    </a:lnTo>
                    <a:lnTo>
                      <a:pt x="791" y="1025"/>
                    </a:lnTo>
                    <a:lnTo>
                      <a:pt x="788" y="1030"/>
                    </a:lnTo>
                    <a:lnTo>
                      <a:pt x="788" y="1031"/>
                    </a:lnTo>
                    <a:lnTo>
                      <a:pt x="786" y="1031"/>
                    </a:lnTo>
                    <a:lnTo>
                      <a:pt x="786" y="1033"/>
                    </a:lnTo>
                    <a:lnTo>
                      <a:pt x="785" y="1033"/>
                    </a:lnTo>
                    <a:lnTo>
                      <a:pt x="781" y="1035"/>
                    </a:lnTo>
                    <a:lnTo>
                      <a:pt x="778" y="1036"/>
                    </a:lnTo>
                    <a:lnTo>
                      <a:pt x="776" y="1036"/>
                    </a:lnTo>
                    <a:lnTo>
                      <a:pt x="776" y="1035"/>
                    </a:lnTo>
                    <a:lnTo>
                      <a:pt x="775" y="1035"/>
                    </a:lnTo>
                    <a:lnTo>
                      <a:pt x="776" y="1035"/>
                    </a:lnTo>
                    <a:lnTo>
                      <a:pt x="778" y="1035"/>
                    </a:lnTo>
                    <a:lnTo>
                      <a:pt x="778" y="1033"/>
                    </a:lnTo>
                    <a:lnTo>
                      <a:pt x="780" y="1033"/>
                    </a:lnTo>
                    <a:lnTo>
                      <a:pt x="780" y="1031"/>
                    </a:lnTo>
                    <a:lnTo>
                      <a:pt x="781" y="1030"/>
                    </a:lnTo>
                    <a:lnTo>
                      <a:pt x="781" y="1028"/>
                    </a:lnTo>
                    <a:lnTo>
                      <a:pt x="780" y="1026"/>
                    </a:lnTo>
                    <a:lnTo>
                      <a:pt x="778" y="1026"/>
                    </a:lnTo>
                    <a:lnTo>
                      <a:pt x="778" y="1028"/>
                    </a:lnTo>
                    <a:lnTo>
                      <a:pt x="776" y="1030"/>
                    </a:lnTo>
                    <a:lnTo>
                      <a:pt x="773" y="1031"/>
                    </a:lnTo>
                    <a:lnTo>
                      <a:pt x="771" y="1033"/>
                    </a:lnTo>
                    <a:lnTo>
                      <a:pt x="769" y="1035"/>
                    </a:lnTo>
                    <a:lnTo>
                      <a:pt x="768" y="1035"/>
                    </a:lnTo>
                    <a:lnTo>
                      <a:pt x="766" y="1036"/>
                    </a:lnTo>
                    <a:lnTo>
                      <a:pt x="766" y="1038"/>
                    </a:lnTo>
                    <a:lnTo>
                      <a:pt x="768" y="1040"/>
                    </a:lnTo>
                    <a:lnTo>
                      <a:pt x="771" y="1040"/>
                    </a:lnTo>
                    <a:lnTo>
                      <a:pt x="773" y="1040"/>
                    </a:lnTo>
                    <a:lnTo>
                      <a:pt x="775" y="1042"/>
                    </a:lnTo>
                    <a:lnTo>
                      <a:pt x="776" y="1042"/>
                    </a:lnTo>
                    <a:lnTo>
                      <a:pt x="778" y="1042"/>
                    </a:lnTo>
                    <a:lnTo>
                      <a:pt x="780" y="1040"/>
                    </a:lnTo>
                    <a:lnTo>
                      <a:pt x="781" y="1040"/>
                    </a:lnTo>
                    <a:lnTo>
                      <a:pt x="783" y="1038"/>
                    </a:lnTo>
                    <a:lnTo>
                      <a:pt x="785" y="1038"/>
                    </a:lnTo>
                    <a:lnTo>
                      <a:pt x="786" y="1038"/>
                    </a:lnTo>
                    <a:lnTo>
                      <a:pt x="785" y="1045"/>
                    </a:lnTo>
                    <a:lnTo>
                      <a:pt x="785" y="1050"/>
                    </a:lnTo>
                    <a:lnTo>
                      <a:pt x="785" y="1053"/>
                    </a:lnTo>
                    <a:lnTo>
                      <a:pt x="783" y="1053"/>
                    </a:lnTo>
                    <a:lnTo>
                      <a:pt x="783" y="1055"/>
                    </a:lnTo>
                    <a:lnTo>
                      <a:pt x="783" y="1057"/>
                    </a:lnTo>
                    <a:lnTo>
                      <a:pt x="781" y="1055"/>
                    </a:lnTo>
                    <a:lnTo>
                      <a:pt x="780" y="1055"/>
                    </a:lnTo>
                    <a:lnTo>
                      <a:pt x="780" y="1057"/>
                    </a:lnTo>
                    <a:lnTo>
                      <a:pt x="780" y="1059"/>
                    </a:lnTo>
                    <a:lnTo>
                      <a:pt x="781" y="1060"/>
                    </a:lnTo>
                    <a:lnTo>
                      <a:pt x="780" y="1060"/>
                    </a:lnTo>
                    <a:lnTo>
                      <a:pt x="780" y="1064"/>
                    </a:lnTo>
                    <a:lnTo>
                      <a:pt x="781" y="1064"/>
                    </a:lnTo>
                    <a:lnTo>
                      <a:pt x="781" y="1067"/>
                    </a:lnTo>
                    <a:lnTo>
                      <a:pt x="776" y="1067"/>
                    </a:lnTo>
                    <a:lnTo>
                      <a:pt x="775" y="1067"/>
                    </a:lnTo>
                    <a:lnTo>
                      <a:pt x="775" y="1069"/>
                    </a:lnTo>
                    <a:lnTo>
                      <a:pt x="775" y="1070"/>
                    </a:lnTo>
                    <a:lnTo>
                      <a:pt x="775" y="1072"/>
                    </a:lnTo>
                    <a:lnTo>
                      <a:pt x="775" y="1074"/>
                    </a:lnTo>
                    <a:lnTo>
                      <a:pt x="775" y="1077"/>
                    </a:lnTo>
                    <a:lnTo>
                      <a:pt x="775" y="1079"/>
                    </a:lnTo>
                    <a:lnTo>
                      <a:pt x="775" y="1081"/>
                    </a:lnTo>
                    <a:lnTo>
                      <a:pt x="773" y="1081"/>
                    </a:lnTo>
                    <a:lnTo>
                      <a:pt x="773" y="1084"/>
                    </a:lnTo>
                    <a:lnTo>
                      <a:pt x="775" y="1086"/>
                    </a:lnTo>
                    <a:lnTo>
                      <a:pt x="778" y="1087"/>
                    </a:lnTo>
                    <a:lnTo>
                      <a:pt x="780" y="1092"/>
                    </a:lnTo>
                    <a:lnTo>
                      <a:pt x="781" y="1092"/>
                    </a:lnTo>
                    <a:lnTo>
                      <a:pt x="781" y="1094"/>
                    </a:lnTo>
                    <a:lnTo>
                      <a:pt x="781" y="1097"/>
                    </a:lnTo>
                    <a:lnTo>
                      <a:pt x="783" y="1106"/>
                    </a:lnTo>
                    <a:lnTo>
                      <a:pt x="783" y="1109"/>
                    </a:lnTo>
                    <a:lnTo>
                      <a:pt x="783" y="1111"/>
                    </a:lnTo>
                    <a:lnTo>
                      <a:pt x="785" y="1113"/>
                    </a:lnTo>
                    <a:lnTo>
                      <a:pt x="786" y="1116"/>
                    </a:lnTo>
                    <a:lnTo>
                      <a:pt x="785" y="1119"/>
                    </a:lnTo>
                    <a:lnTo>
                      <a:pt x="785" y="1121"/>
                    </a:lnTo>
                    <a:lnTo>
                      <a:pt x="785" y="1123"/>
                    </a:lnTo>
                    <a:lnTo>
                      <a:pt x="785" y="1125"/>
                    </a:lnTo>
                    <a:lnTo>
                      <a:pt x="783" y="1125"/>
                    </a:lnTo>
                    <a:lnTo>
                      <a:pt x="783" y="1126"/>
                    </a:lnTo>
                    <a:lnTo>
                      <a:pt x="785" y="1126"/>
                    </a:lnTo>
                    <a:lnTo>
                      <a:pt x="786" y="1126"/>
                    </a:lnTo>
                    <a:lnTo>
                      <a:pt x="786" y="1128"/>
                    </a:lnTo>
                    <a:lnTo>
                      <a:pt x="785" y="1130"/>
                    </a:lnTo>
                    <a:lnTo>
                      <a:pt x="785" y="1131"/>
                    </a:lnTo>
                    <a:lnTo>
                      <a:pt x="786" y="1131"/>
                    </a:lnTo>
                    <a:lnTo>
                      <a:pt x="788" y="1131"/>
                    </a:lnTo>
                    <a:lnTo>
                      <a:pt x="788" y="1130"/>
                    </a:lnTo>
                    <a:lnTo>
                      <a:pt x="788" y="1131"/>
                    </a:lnTo>
                    <a:lnTo>
                      <a:pt x="790" y="1131"/>
                    </a:lnTo>
                    <a:lnTo>
                      <a:pt x="790" y="1133"/>
                    </a:lnTo>
                    <a:lnTo>
                      <a:pt x="790" y="1135"/>
                    </a:lnTo>
                    <a:lnTo>
                      <a:pt x="788" y="1136"/>
                    </a:lnTo>
                    <a:lnTo>
                      <a:pt x="788" y="1138"/>
                    </a:lnTo>
                    <a:lnTo>
                      <a:pt x="788" y="1140"/>
                    </a:lnTo>
                    <a:lnTo>
                      <a:pt x="790" y="1140"/>
                    </a:lnTo>
                    <a:lnTo>
                      <a:pt x="790" y="1138"/>
                    </a:lnTo>
                    <a:lnTo>
                      <a:pt x="791" y="1136"/>
                    </a:lnTo>
                    <a:lnTo>
                      <a:pt x="793" y="1136"/>
                    </a:lnTo>
                    <a:lnTo>
                      <a:pt x="793" y="1138"/>
                    </a:lnTo>
                    <a:lnTo>
                      <a:pt x="793" y="1140"/>
                    </a:lnTo>
                    <a:lnTo>
                      <a:pt x="791" y="1142"/>
                    </a:lnTo>
                    <a:lnTo>
                      <a:pt x="791" y="1143"/>
                    </a:lnTo>
                    <a:lnTo>
                      <a:pt x="791" y="1147"/>
                    </a:lnTo>
                    <a:lnTo>
                      <a:pt x="793" y="1147"/>
                    </a:lnTo>
                    <a:lnTo>
                      <a:pt x="795" y="1147"/>
                    </a:lnTo>
                    <a:lnTo>
                      <a:pt x="795" y="1148"/>
                    </a:lnTo>
                    <a:lnTo>
                      <a:pt x="795" y="1150"/>
                    </a:lnTo>
                    <a:lnTo>
                      <a:pt x="795" y="1152"/>
                    </a:lnTo>
                    <a:lnTo>
                      <a:pt x="797" y="1153"/>
                    </a:lnTo>
                    <a:lnTo>
                      <a:pt x="797" y="1155"/>
                    </a:lnTo>
                    <a:lnTo>
                      <a:pt x="797" y="1157"/>
                    </a:lnTo>
                    <a:lnTo>
                      <a:pt x="795" y="1158"/>
                    </a:lnTo>
                    <a:lnTo>
                      <a:pt x="797" y="1160"/>
                    </a:lnTo>
                    <a:lnTo>
                      <a:pt x="798" y="1162"/>
                    </a:lnTo>
                    <a:lnTo>
                      <a:pt x="798" y="1164"/>
                    </a:lnTo>
                    <a:lnTo>
                      <a:pt x="797" y="1164"/>
                    </a:lnTo>
                    <a:lnTo>
                      <a:pt x="798" y="1165"/>
                    </a:lnTo>
                    <a:lnTo>
                      <a:pt x="798" y="1167"/>
                    </a:lnTo>
                    <a:lnTo>
                      <a:pt x="802" y="1167"/>
                    </a:lnTo>
                    <a:lnTo>
                      <a:pt x="805" y="1167"/>
                    </a:lnTo>
                    <a:lnTo>
                      <a:pt x="805" y="1172"/>
                    </a:lnTo>
                    <a:lnTo>
                      <a:pt x="803" y="1172"/>
                    </a:lnTo>
                    <a:lnTo>
                      <a:pt x="803" y="1174"/>
                    </a:lnTo>
                    <a:lnTo>
                      <a:pt x="803" y="1177"/>
                    </a:lnTo>
                    <a:lnTo>
                      <a:pt x="805" y="1177"/>
                    </a:lnTo>
                    <a:lnTo>
                      <a:pt x="808" y="1175"/>
                    </a:lnTo>
                    <a:lnTo>
                      <a:pt x="808" y="1174"/>
                    </a:lnTo>
                    <a:lnTo>
                      <a:pt x="808" y="1170"/>
                    </a:lnTo>
                    <a:lnTo>
                      <a:pt x="807" y="1170"/>
                    </a:lnTo>
                    <a:lnTo>
                      <a:pt x="808" y="1169"/>
                    </a:lnTo>
                    <a:lnTo>
                      <a:pt x="810" y="1169"/>
                    </a:lnTo>
                    <a:lnTo>
                      <a:pt x="810" y="1172"/>
                    </a:lnTo>
                    <a:lnTo>
                      <a:pt x="810" y="1174"/>
                    </a:lnTo>
                    <a:lnTo>
                      <a:pt x="810" y="1179"/>
                    </a:lnTo>
                    <a:lnTo>
                      <a:pt x="808" y="1180"/>
                    </a:lnTo>
                    <a:lnTo>
                      <a:pt x="803" y="1180"/>
                    </a:lnTo>
                    <a:lnTo>
                      <a:pt x="798" y="1180"/>
                    </a:lnTo>
                    <a:lnTo>
                      <a:pt x="791" y="1184"/>
                    </a:lnTo>
                    <a:lnTo>
                      <a:pt x="790" y="1186"/>
                    </a:lnTo>
                    <a:lnTo>
                      <a:pt x="790" y="1189"/>
                    </a:lnTo>
                    <a:lnTo>
                      <a:pt x="786" y="1191"/>
                    </a:lnTo>
                    <a:lnTo>
                      <a:pt x="778" y="1189"/>
                    </a:lnTo>
                    <a:lnTo>
                      <a:pt x="776" y="1187"/>
                    </a:lnTo>
                    <a:lnTo>
                      <a:pt x="769" y="1182"/>
                    </a:lnTo>
                    <a:lnTo>
                      <a:pt x="761" y="1172"/>
                    </a:lnTo>
                    <a:lnTo>
                      <a:pt x="744" y="1169"/>
                    </a:lnTo>
                    <a:lnTo>
                      <a:pt x="741" y="1169"/>
                    </a:lnTo>
                    <a:lnTo>
                      <a:pt x="730" y="1169"/>
                    </a:lnTo>
                    <a:lnTo>
                      <a:pt x="727" y="1170"/>
                    </a:lnTo>
                    <a:lnTo>
                      <a:pt x="719" y="1169"/>
                    </a:lnTo>
                    <a:lnTo>
                      <a:pt x="708" y="1165"/>
                    </a:lnTo>
                    <a:lnTo>
                      <a:pt x="707" y="1165"/>
                    </a:lnTo>
                    <a:lnTo>
                      <a:pt x="695" y="1157"/>
                    </a:lnTo>
                    <a:lnTo>
                      <a:pt x="690" y="1150"/>
                    </a:lnTo>
                    <a:lnTo>
                      <a:pt x="688" y="1150"/>
                    </a:lnTo>
                    <a:lnTo>
                      <a:pt x="676" y="1145"/>
                    </a:lnTo>
                    <a:lnTo>
                      <a:pt x="673" y="1145"/>
                    </a:lnTo>
                    <a:lnTo>
                      <a:pt x="673" y="1147"/>
                    </a:lnTo>
                    <a:lnTo>
                      <a:pt x="666" y="1143"/>
                    </a:lnTo>
                    <a:lnTo>
                      <a:pt x="661" y="1136"/>
                    </a:lnTo>
                    <a:lnTo>
                      <a:pt x="656" y="1133"/>
                    </a:lnTo>
                    <a:lnTo>
                      <a:pt x="651" y="1133"/>
                    </a:lnTo>
                    <a:lnTo>
                      <a:pt x="634" y="1128"/>
                    </a:lnTo>
                    <a:lnTo>
                      <a:pt x="629" y="1125"/>
                    </a:lnTo>
                    <a:lnTo>
                      <a:pt x="624" y="1111"/>
                    </a:lnTo>
                    <a:lnTo>
                      <a:pt x="624" y="1109"/>
                    </a:lnTo>
                    <a:lnTo>
                      <a:pt x="620" y="1096"/>
                    </a:lnTo>
                    <a:lnTo>
                      <a:pt x="617" y="1086"/>
                    </a:lnTo>
                    <a:lnTo>
                      <a:pt x="615" y="1079"/>
                    </a:lnTo>
                    <a:lnTo>
                      <a:pt x="610" y="1072"/>
                    </a:lnTo>
                    <a:lnTo>
                      <a:pt x="605" y="1069"/>
                    </a:lnTo>
                    <a:lnTo>
                      <a:pt x="600" y="1060"/>
                    </a:lnTo>
                    <a:lnTo>
                      <a:pt x="600" y="1055"/>
                    </a:lnTo>
                    <a:lnTo>
                      <a:pt x="600" y="1053"/>
                    </a:lnTo>
                    <a:lnTo>
                      <a:pt x="602" y="1052"/>
                    </a:lnTo>
                    <a:lnTo>
                      <a:pt x="602" y="1043"/>
                    </a:lnTo>
                    <a:lnTo>
                      <a:pt x="602" y="1035"/>
                    </a:lnTo>
                    <a:lnTo>
                      <a:pt x="600" y="1033"/>
                    </a:lnTo>
                    <a:lnTo>
                      <a:pt x="598" y="1033"/>
                    </a:lnTo>
                    <a:lnTo>
                      <a:pt x="597" y="1031"/>
                    </a:lnTo>
                    <a:lnTo>
                      <a:pt x="593" y="1028"/>
                    </a:lnTo>
                    <a:lnTo>
                      <a:pt x="593" y="1026"/>
                    </a:lnTo>
                    <a:lnTo>
                      <a:pt x="595" y="1023"/>
                    </a:lnTo>
                    <a:lnTo>
                      <a:pt x="597" y="1020"/>
                    </a:lnTo>
                    <a:lnTo>
                      <a:pt x="598" y="1018"/>
                    </a:lnTo>
                    <a:lnTo>
                      <a:pt x="598" y="1009"/>
                    </a:lnTo>
                    <a:lnTo>
                      <a:pt x="595" y="999"/>
                    </a:lnTo>
                    <a:lnTo>
                      <a:pt x="593" y="996"/>
                    </a:lnTo>
                    <a:lnTo>
                      <a:pt x="588" y="991"/>
                    </a:lnTo>
                    <a:lnTo>
                      <a:pt x="586" y="991"/>
                    </a:lnTo>
                    <a:lnTo>
                      <a:pt x="583" y="991"/>
                    </a:lnTo>
                    <a:lnTo>
                      <a:pt x="566" y="975"/>
                    </a:lnTo>
                    <a:lnTo>
                      <a:pt x="564" y="972"/>
                    </a:lnTo>
                    <a:lnTo>
                      <a:pt x="561" y="965"/>
                    </a:lnTo>
                    <a:lnTo>
                      <a:pt x="563" y="962"/>
                    </a:lnTo>
                    <a:lnTo>
                      <a:pt x="561" y="960"/>
                    </a:lnTo>
                    <a:lnTo>
                      <a:pt x="554" y="952"/>
                    </a:lnTo>
                    <a:lnTo>
                      <a:pt x="549" y="940"/>
                    </a:lnTo>
                    <a:lnTo>
                      <a:pt x="548" y="935"/>
                    </a:lnTo>
                    <a:lnTo>
                      <a:pt x="546" y="935"/>
                    </a:lnTo>
                    <a:lnTo>
                      <a:pt x="541" y="931"/>
                    </a:lnTo>
                    <a:lnTo>
                      <a:pt x="539" y="931"/>
                    </a:lnTo>
                    <a:lnTo>
                      <a:pt x="536" y="930"/>
                    </a:lnTo>
                    <a:lnTo>
                      <a:pt x="536" y="928"/>
                    </a:lnTo>
                    <a:lnTo>
                      <a:pt x="531" y="923"/>
                    </a:lnTo>
                    <a:lnTo>
                      <a:pt x="529" y="920"/>
                    </a:lnTo>
                    <a:lnTo>
                      <a:pt x="524" y="904"/>
                    </a:lnTo>
                    <a:lnTo>
                      <a:pt x="526" y="894"/>
                    </a:lnTo>
                    <a:lnTo>
                      <a:pt x="520" y="892"/>
                    </a:lnTo>
                    <a:lnTo>
                      <a:pt x="519" y="891"/>
                    </a:lnTo>
                    <a:lnTo>
                      <a:pt x="517" y="884"/>
                    </a:lnTo>
                    <a:lnTo>
                      <a:pt x="515" y="882"/>
                    </a:lnTo>
                    <a:lnTo>
                      <a:pt x="512" y="876"/>
                    </a:lnTo>
                    <a:lnTo>
                      <a:pt x="510" y="872"/>
                    </a:lnTo>
                    <a:lnTo>
                      <a:pt x="510" y="870"/>
                    </a:lnTo>
                    <a:lnTo>
                      <a:pt x="512" y="870"/>
                    </a:lnTo>
                    <a:lnTo>
                      <a:pt x="512" y="867"/>
                    </a:lnTo>
                    <a:lnTo>
                      <a:pt x="509" y="860"/>
                    </a:lnTo>
                    <a:lnTo>
                      <a:pt x="509" y="859"/>
                    </a:lnTo>
                    <a:lnTo>
                      <a:pt x="505" y="854"/>
                    </a:lnTo>
                    <a:lnTo>
                      <a:pt x="500" y="848"/>
                    </a:lnTo>
                    <a:lnTo>
                      <a:pt x="500" y="845"/>
                    </a:lnTo>
                    <a:lnTo>
                      <a:pt x="500" y="840"/>
                    </a:lnTo>
                    <a:lnTo>
                      <a:pt x="498" y="830"/>
                    </a:lnTo>
                    <a:lnTo>
                      <a:pt x="498" y="828"/>
                    </a:lnTo>
                    <a:lnTo>
                      <a:pt x="488" y="811"/>
                    </a:lnTo>
                    <a:lnTo>
                      <a:pt x="475" y="799"/>
                    </a:lnTo>
                    <a:lnTo>
                      <a:pt x="471" y="798"/>
                    </a:lnTo>
                    <a:lnTo>
                      <a:pt x="468" y="791"/>
                    </a:lnTo>
                    <a:lnTo>
                      <a:pt x="468" y="789"/>
                    </a:lnTo>
                    <a:lnTo>
                      <a:pt x="466" y="786"/>
                    </a:lnTo>
                    <a:lnTo>
                      <a:pt x="463" y="784"/>
                    </a:lnTo>
                    <a:lnTo>
                      <a:pt x="459" y="784"/>
                    </a:lnTo>
                    <a:lnTo>
                      <a:pt x="451" y="777"/>
                    </a:lnTo>
                    <a:lnTo>
                      <a:pt x="449" y="767"/>
                    </a:lnTo>
                    <a:lnTo>
                      <a:pt x="444" y="762"/>
                    </a:lnTo>
                    <a:lnTo>
                      <a:pt x="442" y="762"/>
                    </a:lnTo>
                    <a:lnTo>
                      <a:pt x="437" y="752"/>
                    </a:lnTo>
                    <a:lnTo>
                      <a:pt x="432" y="750"/>
                    </a:lnTo>
                    <a:lnTo>
                      <a:pt x="417" y="748"/>
                    </a:lnTo>
                    <a:lnTo>
                      <a:pt x="417" y="750"/>
                    </a:lnTo>
                    <a:lnTo>
                      <a:pt x="415" y="750"/>
                    </a:lnTo>
                    <a:lnTo>
                      <a:pt x="405" y="747"/>
                    </a:lnTo>
                    <a:lnTo>
                      <a:pt x="404" y="747"/>
                    </a:lnTo>
                    <a:lnTo>
                      <a:pt x="395" y="745"/>
                    </a:lnTo>
                    <a:lnTo>
                      <a:pt x="390" y="743"/>
                    </a:lnTo>
                    <a:lnTo>
                      <a:pt x="382" y="745"/>
                    </a:lnTo>
                    <a:lnTo>
                      <a:pt x="380" y="745"/>
                    </a:lnTo>
                    <a:lnTo>
                      <a:pt x="375" y="743"/>
                    </a:lnTo>
                    <a:lnTo>
                      <a:pt x="361" y="737"/>
                    </a:lnTo>
                    <a:lnTo>
                      <a:pt x="359" y="735"/>
                    </a:lnTo>
                    <a:lnTo>
                      <a:pt x="358" y="733"/>
                    </a:lnTo>
                    <a:lnTo>
                      <a:pt x="356" y="733"/>
                    </a:lnTo>
                    <a:lnTo>
                      <a:pt x="353" y="737"/>
                    </a:lnTo>
                    <a:lnTo>
                      <a:pt x="349" y="745"/>
                    </a:lnTo>
                    <a:lnTo>
                      <a:pt x="348" y="745"/>
                    </a:lnTo>
                    <a:lnTo>
                      <a:pt x="346" y="743"/>
                    </a:lnTo>
                    <a:lnTo>
                      <a:pt x="341" y="742"/>
                    </a:lnTo>
                    <a:lnTo>
                      <a:pt x="339" y="743"/>
                    </a:lnTo>
                    <a:lnTo>
                      <a:pt x="334" y="747"/>
                    </a:lnTo>
                    <a:lnTo>
                      <a:pt x="329" y="745"/>
                    </a:lnTo>
                    <a:lnTo>
                      <a:pt x="326" y="747"/>
                    </a:lnTo>
                    <a:lnTo>
                      <a:pt x="322" y="748"/>
                    </a:lnTo>
                    <a:lnTo>
                      <a:pt x="322" y="750"/>
                    </a:lnTo>
                    <a:lnTo>
                      <a:pt x="317" y="762"/>
                    </a:lnTo>
                    <a:lnTo>
                      <a:pt x="314" y="767"/>
                    </a:lnTo>
                    <a:lnTo>
                      <a:pt x="310" y="769"/>
                    </a:lnTo>
                    <a:lnTo>
                      <a:pt x="307" y="779"/>
                    </a:lnTo>
                    <a:lnTo>
                      <a:pt x="307" y="782"/>
                    </a:lnTo>
                    <a:lnTo>
                      <a:pt x="304" y="787"/>
                    </a:lnTo>
                    <a:lnTo>
                      <a:pt x="300" y="794"/>
                    </a:lnTo>
                    <a:lnTo>
                      <a:pt x="302" y="799"/>
                    </a:lnTo>
                    <a:lnTo>
                      <a:pt x="304" y="801"/>
                    </a:lnTo>
                    <a:lnTo>
                      <a:pt x="302" y="803"/>
                    </a:lnTo>
                    <a:lnTo>
                      <a:pt x="295" y="806"/>
                    </a:lnTo>
                    <a:lnTo>
                      <a:pt x="292" y="808"/>
                    </a:lnTo>
                    <a:lnTo>
                      <a:pt x="280" y="821"/>
                    </a:lnTo>
                    <a:lnTo>
                      <a:pt x="278" y="826"/>
                    </a:lnTo>
                    <a:lnTo>
                      <a:pt x="275" y="828"/>
                    </a:lnTo>
                    <a:lnTo>
                      <a:pt x="265" y="825"/>
                    </a:lnTo>
                    <a:lnTo>
                      <a:pt x="254" y="820"/>
                    </a:lnTo>
                    <a:lnTo>
                      <a:pt x="248" y="815"/>
                    </a:lnTo>
                    <a:lnTo>
                      <a:pt x="248" y="813"/>
                    </a:lnTo>
                    <a:lnTo>
                      <a:pt x="246" y="809"/>
                    </a:lnTo>
                    <a:lnTo>
                      <a:pt x="243" y="806"/>
                    </a:lnTo>
                    <a:lnTo>
                      <a:pt x="241" y="804"/>
                    </a:lnTo>
                    <a:lnTo>
                      <a:pt x="236" y="803"/>
                    </a:lnTo>
                    <a:lnTo>
                      <a:pt x="234" y="803"/>
                    </a:lnTo>
                    <a:lnTo>
                      <a:pt x="227" y="801"/>
                    </a:lnTo>
                    <a:lnTo>
                      <a:pt x="222" y="796"/>
                    </a:lnTo>
                    <a:lnTo>
                      <a:pt x="221" y="791"/>
                    </a:lnTo>
                    <a:lnTo>
                      <a:pt x="217" y="789"/>
                    </a:lnTo>
                    <a:lnTo>
                      <a:pt x="209" y="787"/>
                    </a:lnTo>
                    <a:lnTo>
                      <a:pt x="205" y="786"/>
                    </a:lnTo>
                    <a:lnTo>
                      <a:pt x="200" y="784"/>
                    </a:lnTo>
                    <a:lnTo>
                      <a:pt x="190" y="776"/>
                    </a:lnTo>
                    <a:lnTo>
                      <a:pt x="188" y="772"/>
                    </a:lnTo>
                    <a:lnTo>
                      <a:pt x="185" y="765"/>
                    </a:lnTo>
                    <a:lnTo>
                      <a:pt x="183" y="762"/>
                    </a:lnTo>
                    <a:lnTo>
                      <a:pt x="182" y="760"/>
                    </a:lnTo>
                    <a:lnTo>
                      <a:pt x="178" y="759"/>
                    </a:lnTo>
                    <a:lnTo>
                      <a:pt x="177" y="759"/>
                    </a:lnTo>
                    <a:lnTo>
                      <a:pt x="170" y="754"/>
                    </a:lnTo>
                    <a:lnTo>
                      <a:pt x="160" y="743"/>
                    </a:lnTo>
                    <a:lnTo>
                      <a:pt x="158" y="740"/>
                    </a:lnTo>
                    <a:lnTo>
                      <a:pt x="158" y="735"/>
                    </a:lnTo>
                    <a:lnTo>
                      <a:pt x="156" y="730"/>
                    </a:lnTo>
                    <a:lnTo>
                      <a:pt x="151" y="718"/>
                    </a:lnTo>
                    <a:lnTo>
                      <a:pt x="149" y="713"/>
                    </a:lnTo>
                    <a:lnTo>
                      <a:pt x="148" y="713"/>
                    </a:lnTo>
                    <a:lnTo>
                      <a:pt x="148" y="711"/>
                    </a:lnTo>
                    <a:lnTo>
                      <a:pt x="148" y="701"/>
                    </a:lnTo>
                    <a:lnTo>
                      <a:pt x="149" y="693"/>
                    </a:lnTo>
                    <a:lnTo>
                      <a:pt x="149" y="684"/>
                    </a:lnTo>
                    <a:lnTo>
                      <a:pt x="149" y="677"/>
                    </a:lnTo>
                    <a:lnTo>
                      <a:pt x="144" y="669"/>
                    </a:lnTo>
                    <a:lnTo>
                      <a:pt x="143" y="667"/>
                    </a:lnTo>
                    <a:lnTo>
                      <a:pt x="138" y="659"/>
                    </a:lnTo>
                    <a:lnTo>
                      <a:pt x="138" y="647"/>
                    </a:lnTo>
                    <a:lnTo>
                      <a:pt x="133" y="635"/>
                    </a:lnTo>
                    <a:lnTo>
                      <a:pt x="129" y="633"/>
                    </a:lnTo>
                    <a:lnTo>
                      <a:pt x="129" y="632"/>
                    </a:lnTo>
                    <a:lnTo>
                      <a:pt x="124" y="625"/>
                    </a:lnTo>
                    <a:lnTo>
                      <a:pt x="117" y="616"/>
                    </a:lnTo>
                    <a:lnTo>
                      <a:pt x="110" y="611"/>
                    </a:lnTo>
                    <a:lnTo>
                      <a:pt x="107" y="611"/>
                    </a:lnTo>
                    <a:lnTo>
                      <a:pt x="105" y="610"/>
                    </a:lnTo>
                    <a:lnTo>
                      <a:pt x="95" y="603"/>
                    </a:lnTo>
                    <a:lnTo>
                      <a:pt x="94" y="599"/>
                    </a:lnTo>
                    <a:lnTo>
                      <a:pt x="83" y="588"/>
                    </a:lnTo>
                    <a:lnTo>
                      <a:pt x="82" y="584"/>
                    </a:lnTo>
                    <a:lnTo>
                      <a:pt x="82" y="582"/>
                    </a:lnTo>
                    <a:lnTo>
                      <a:pt x="82" y="579"/>
                    </a:lnTo>
                    <a:lnTo>
                      <a:pt x="80" y="576"/>
                    </a:lnTo>
                    <a:lnTo>
                      <a:pt x="77" y="572"/>
                    </a:lnTo>
                    <a:lnTo>
                      <a:pt x="72" y="569"/>
                    </a:lnTo>
                    <a:lnTo>
                      <a:pt x="68" y="566"/>
                    </a:lnTo>
                    <a:lnTo>
                      <a:pt x="65" y="562"/>
                    </a:lnTo>
                    <a:lnTo>
                      <a:pt x="60" y="552"/>
                    </a:lnTo>
                    <a:lnTo>
                      <a:pt x="56" y="550"/>
                    </a:lnTo>
                    <a:lnTo>
                      <a:pt x="55" y="549"/>
                    </a:lnTo>
                    <a:lnTo>
                      <a:pt x="49" y="540"/>
                    </a:lnTo>
                    <a:lnTo>
                      <a:pt x="48" y="538"/>
                    </a:lnTo>
                    <a:lnTo>
                      <a:pt x="41" y="535"/>
                    </a:lnTo>
                    <a:lnTo>
                      <a:pt x="38" y="533"/>
                    </a:lnTo>
                    <a:lnTo>
                      <a:pt x="33" y="528"/>
                    </a:lnTo>
                    <a:lnTo>
                      <a:pt x="31" y="528"/>
                    </a:lnTo>
                    <a:lnTo>
                      <a:pt x="31" y="527"/>
                    </a:lnTo>
                    <a:lnTo>
                      <a:pt x="29" y="520"/>
                    </a:lnTo>
                    <a:lnTo>
                      <a:pt x="22" y="501"/>
                    </a:lnTo>
                    <a:lnTo>
                      <a:pt x="21" y="498"/>
                    </a:lnTo>
                    <a:lnTo>
                      <a:pt x="17" y="494"/>
                    </a:lnTo>
                    <a:lnTo>
                      <a:pt x="16" y="494"/>
                    </a:lnTo>
                    <a:lnTo>
                      <a:pt x="12" y="494"/>
                    </a:lnTo>
                    <a:lnTo>
                      <a:pt x="7" y="491"/>
                    </a:lnTo>
                    <a:lnTo>
                      <a:pt x="9" y="489"/>
                    </a:lnTo>
                    <a:lnTo>
                      <a:pt x="7" y="489"/>
                    </a:lnTo>
                    <a:lnTo>
                      <a:pt x="7" y="488"/>
                    </a:lnTo>
                    <a:lnTo>
                      <a:pt x="5" y="488"/>
                    </a:lnTo>
                    <a:lnTo>
                      <a:pt x="2" y="483"/>
                    </a:lnTo>
                    <a:lnTo>
                      <a:pt x="0" y="483"/>
                    </a:lnTo>
                    <a:lnTo>
                      <a:pt x="0" y="481"/>
                    </a:lnTo>
                    <a:lnTo>
                      <a:pt x="2" y="47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Freeform 348"/>
              <p:cNvSpPr>
                <a:spLocks/>
              </p:cNvSpPr>
              <p:nvPr/>
            </p:nvSpPr>
            <p:spPr bwMode="auto">
              <a:xfrm>
                <a:off x="4786313" y="3343275"/>
                <a:ext cx="704850" cy="792163"/>
              </a:xfrm>
              <a:custGeom>
                <a:avLst/>
                <a:gdLst>
                  <a:gd name="T0" fmla="*/ 0 w 444"/>
                  <a:gd name="T1" fmla="*/ 476 h 499"/>
                  <a:gd name="T2" fmla="*/ 3 w 444"/>
                  <a:gd name="T3" fmla="*/ 471 h 499"/>
                  <a:gd name="T4" fmla="*/ 19 w 444"/>
                  <a:gd name="T5" fmla="*/ 472 h 499"/>
                  <a:gd name="T6" fmla="*/ 22 w 444"/>
                  <a:gd name="T7" fmla="*/ 472 h 499"/>
                  <a:gd name="T8" fmla="*/ 36 w 444"/>
                  <a:gd name="T9" fmla="*/ 474 h 499"/>
                  <a:gd name="T10" fmla="*/ 39 w 444"/>
                  <a:gd name="T11" fmla="*/ 476 h 499"/>
                  <a:gd name="T12" fmla="*/ 54 w 444"/>
                  <a:gd name="T13" fmla="*/ 476 h 499"/>
                  <a:gd name="T14" fmla="*/ 64 w 444"/>
                  <a:gd name="T15" fmla="*/ 477 h 499"/>
                  <a:gd name="T16" fmla="*/ 107 w 444"/>
                  <a:gd name="T17" fmla="*/ 482 h 499"/>
                  <a:gd name="T18" fmla="*/ 129 w 444"/>
                  <a:gd name="T19" fmla="*/ 484 h 499"/>
                  <a:gd name="T20" fmla="*/ 134 w 444"/>
                  <a:gd name="T21" fmla="*/ 484 h 499"/>
                  <a:gd name="T22" fmla="*/ 153 w 444"/>
                  <a:gd name="T23" fmla="*/ 486 h 499"/>
                  <a:gd name="T24" fmla="*/ 180 w 444"/>
                  <a:gd name="T25" fmla="*/ 489 h 499"/>
                  <a:gd name="T26" fmla="*/ 227 w 444"/>
                  <a:gd name="T27" fmla="*/ 493 h 499"/>
                  <a:gd name="T28" fmla="*/ 283 w 444"/>
                  <a:gd name="T29" fmla="*/ 498 h 499"/>
                  <a:gd name="T30" fmla="*/ 293 w 444"/>
                  <a:gd name="T31" fmla="*/ 498 h 499"/>
                  <a:gd name="T32" fmla="*/ 305 w 444"/>
                  <a:gd name="T33" fmla="*/ 499 h 499"/>
                  <a:gd name="T34" fmla="*/ 307 w 444"/>
                  <a:gd name="T35" fmla="*/ 489 h 499"/>
                  <a:gd name="T36" fmla="*/ 307 w 444"/>
                  <a:gd name="T37" fmla="*/ 484 h 499"/>
                  <a:gd name="T38" fmla="*/ 312 w 444"/>
                  <a:gd name="T39" fmla="*/ 435 h 499"/>
                  <a:gd name="T40" fmla="*/ 312 w 444"/>
                  <a:gd name="T41" fmla="*/ 430 h 499"/>
                  <a:gd name="T42" fmla="*/ 312 w 444"/>
                  <a:gd name="T43" fmla="*/ 423 h 499"/>
                  <a:gd name="T44" fmla="*/ 312 w 444"/>
                  <a:gd name="T45" fmla="*/ 420 h 499"/>
                  <a:gd name="T46" fmla="*/ 313 w 444"/>
                  <a:gd name="T47" fmla="*/ 413 h 499"/>
                  <a:gd name="T48" fmla="*/ 313 w 444"/>
                  <a:gd name="T49" fmla="*/ 406 h 499"/>
                  <a:gd name="T50" fmla="*/ 313 w 444"/>
                  <a:gd name="T51" fmla="*/ 403 h 499"/>
                  <a:gd name="T52" fmla="*/ 313 w 444"/>
                  <a:gd name="T53" fmla="*/ 393 h 499"/>
                  <a:gd name="T54" fmla="*/ 315 w 444"/>
                  <a:gd name="T55" fmla="*/ 388 h 499"/>
                  <a:gd name="T56" fmla="*/ 317 w 444"/>
                  <a:gd name="T57" fmla="*/ 364 h 499"/>
                  <a:gd name="T58" fmla="*/ 319 w 444"/>
                  <a:gd name="T59" fmla="*/ 352 h 499"/>
                  <a:gd name="T60" fmla="*/ 320 w 444"/>
                  <a:gd name="T61" fmla="*/ 325 h 499"/>
                  <a:gd name="T62" fmla="*/ 320 w 444"/>
                  <a:gd name="T63" fmla="*/ 316 h 499"/>
                  <a:gd name="T64" fmla="*/ 322 w 444"/>
                  <a:gd name="T65" fmla="*/ 311 h 499"/>
                  <a:gd name="T66" fmla="*/ 322 w 444"/>
                  <a:gd name="T67" fmla="*/ 298 h 499"/>
                  <a:gd name="T68" fmla="*/ 324 w 444"/>
                  <a:gd name="T69" fmla="*/ 289 h 499"/>
                  <a:gd name="T70" fmla="*/ 324 w 444"/>
                  <a:gd name="T71" fmla="*/ 284 h 499"/>
                  <a:gd name="T72" fmla="*/ 325 w 444"/>
                  <a:gd name="T73" fmla="*/ 277 h 499"/>
                  <a:gd name="T74" fmla="*/ 325 w 444"/>
                  <a:gd name="T75" fmla="*/ 274 h 499"/>
                  <a:gd name="T76" fmla="*/ 325 w 444"/>
                  <a:gd name="T77" fmla="*/ 271 h 499"/>
                  <a:gd name="T78" fmla="*/ 325 w 444"/>
                  <a:gd name="T79" fmla="*/ 267 h 499"/>
                  <a:gd name="T80" fmla="*/ 327 w 444"/>
                  <a:gd name="T81" fmla="*/ 245 h 499"/>
                  <a:gd name="T82" fmla="*/ 327 w 444"/>
                  <a:gd name="T83" fmla="*/ 235 h 499"/>
                  <a:gd name="T84" fmla="*/ 329 w 444"/>
                  <a:gd name="T85" fmla="*/ 227 h 499"/>
                  <a:gd name="T86" fmla="*/ 330 w 444"/>
                  <a:gd name="T87" fmla="*/ 203 h 499"/>
                  <a:gd name="T88" fmla="*/ 330 w 444"/>
                  <a:gd name="T89" fmla="*/ 189 h 499"/>
                  <a:gd name="T90" fmla="*/ 332 w 444"/>
                  <a:gd name="T91" fmla="*/ 178 h 499"/>
                  <a:gd name="T92" fmla="*/ 334 w 444"/>
                  <a:gd name="T93" fmla="*/ 150 h 499"/>
                  <a:gd name="T94" fmla="*/ 334 w 444"/>
                  <a:gd name="T95" fmla="*/ 147 h 499"/>
                  <a:gd name="T96" fmla="*/ 334 w 444"/>
                  <a:gd name="T97" fmla="*/ 142 h 499"/>
                  <a:gd name="T98" fmla="*/ 339 w 444"/>
                  <a:gd name="T99" fmla="*/ 84 h 499"/>
                  <a:gd name="T100" fmla="*/ 344 w 444"/>
                  <a:gd name="T101" fmla="*/ 20 h 499"/>
                  <a:gd name="T102" fmla="*/ 346 w 444"/>
                  <a:gd name="T103" fmla="*/ 1 h 499"/>
                  <a:gd name="T104" fmla="*/ 417 w 444"/>
                  <a:gd name="T105" fmla="*/ 3 h 499"/>
                  <a:gd name="T106" fmla="*/ 444 w 444"/>
                  <a:gd name="T107" fmla="*/ 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99">
                    <a:moveTo>
                      <a:pt x="0" y="477"/>
                    </a:moveTo>
                    <a:lnTo>
                      <a:pt x="0" y="476"/>
                    </a:lnTo>
                    <a:lnTo>
                      <a:pt x="2" y="471"/>
                    </a:lnTo>
                    <a:lnTo>
                      <a:pt x="3" y="471"/>
                    </a:lnTo>
                    <a:lnTo>
                      <a:pt x="5" y="471"/>
                    </a:lnTo>
                    <a:lnTo>
                      <a:pt x="19" y="472"/>
                    </a:lnTo>
                    <a:lnTo>
                      <a:pt x="20" y="472"/>
                    </a:lnTo>
                    <a:lnTo>
                      <a:pt x="22" y="472"/>
                    </a:lnTo>
                    <a:lnTo>
                      <a:pt x="27" y="474"/>
                    </a:lnTo>
                    <a:lnTo>
                      <a:pt x="36" y="474"/>
                    </a:lnTo>
                    <a:lnTo>
                      <a:pt x="37" y="474"/>
                    </a:lnTo>
                    <a:lnTo>
                      <a:pt x="39" y="476"/>
                    </a:lnTo>
                    <a:lnTo>
                      <a:pt x="46" y="476"/>
                    </a:lnTo>
                    <a:lnTo>
                      <a:pt x="54" y="476"/>
                    </a:lnTo>
                    <a:lnTo>
                      <a:pt x="63" y="477"/>
                    </a:lnTo>
                    <a:lnTo>
                      <a:pt x="64" y="477"/>
                    </a:lnTo>
                    <a:lnTo>
                      <a:pt x="103" y="482"/>
                    </a:lnTo>
                    <a:lnTo>
                      <a:pt x="107" y="482"/>
                    </a:lnTo>
                    <a:lnTo>
                      <a:pt x="127" y="484"/>
                    </a:lnTo>
                    <a:lnTo>
                      <a:pt x="129" y="484"/>
                    </a:lnTo>
                    <a:lnTo>
                      <a:pt x="132" y="484"/>
                    </a:lnTo>
                    <a:lnTo>
                      <a:pt x="134" y="484"/>
                    </a:lnTo>
                    <a:lnTo>
                      <a:pt x="147" y="486"/>
                    </a:lnTo>
                    <a:lnTo>
                      <a:pt x="153" y="486"/>
                    </a:lnTo>
                    <a:lnTo>
                      <a:pt x="171" y="488"/>
                    </a:lnTo>
                    <a:lnTo>
                      <a:pt x="180" y="489"/>
                    </a:lnTo>
                    <a:lnTo>
                      <a:pt x="224" y="493"/>
                    </a:lnTo>
                    <a:lnTo>
                      <a:pt x="227" y="493"/>
                    </a:lnTo>
                    <a:lnTo>
                      <a:pt x="249" y="494"/>
                    </a:lnTo>
                    <a:lnTo>
                      <a:pt x="283" y="498"/>
                    </a:lnTo>
                    <a:lnTo>
                      <a:pt x="288" y="498"/>
                    </a:lnTo>
                    <a:lnTo>
                      <a:pt x="293" y="498"/>
                    </a:lnTo>
                    <a:lnTo>
                      <a:pt x="303" y="499"/>
                    </a:lnTo>
                    <a:lnTo>
                      <a:pt x="305" y="499"/>
                    </a:lnTo>
                    <a:lnTo>
                      <a:pt x="307" y="499"/>
                    </a:lnTo>
                    <a:lnTo>
                      <a:pt x="307" y="489"/>
                    </a:lnTo>
                    <a:lnTo>
                      <a:pt x="307" y="486"/>
                    </a:lnTo>
                    <a:lnTo>
                      <a:pt x="307" y="484"/>
                    </a:lnTo>
                    <a:lnTo>
                      <a:pt x="310" y="442"/>
                    </a:lnTo>
                    <a:lnTo>
                      <a:pt x="312" y="435"/>
                    </a:lnTo>
                    <a:lnTo>
                      <a:pt x="312" y="433"/>
                    </a:lnTo>
                    <a:lnTo>
                      <a:pt x="312" y="430"/>
                    </a:lnTo>
                    <a:lnTo>
                      <a:pt x="312" y="428"/>
                    </a:lnTo>
                    <a:lnTo>
                      <a:pt x="312" y="423"/>
                    </a:lnTo>
                    <a:lnTo>
                      <a:pt x="312" y="421"/>
                    </a:lnTo>
                    <a:lnTo>
                      <a:pt x="312" y="420"/>
                    </a:lnTo>
                    <a:lnTo>
                      <a:pt x="312" y="413"/>
                    </a:lnTo>
                    <a:lnTo>
                      <a:pt x="313" y="413"/>
                    </a:lnTo>
                    <a:lnTo>
                      <a:pt x="313" y="408"/>
                    </a:lnTo>
                    <a:lnTo>
                      <a:pt x="313" y="406"/>
                    </a:lnTo>
                    <a:lnTo>
                      <a:pt x="313" y="405"/>
                    </a:lnTo>
                    <a:lnTo>
                      <a:pt x="313" y="403"/>
                    </a:lnTo>
                    <a:lnTo>
                      <a:pt x="313" y="399"/>
                    </a:lnTo>
                    <a:lnTo>
                      <a:pt x="313" y="393"/>
                    </a:lnTo>
                    <a:lnTo>
                      <a:pt x="315" y="389"/>
                    </a:lnTo>
                    <a:lnTo>
                      <a:pt x="315" y="388"/>
                    </a:lnTo>
                    <a:lnTo>
                      <a:pt x="315" y="384"/>
                    </a:lnTo>
                    <a:lnTo>
                      <a:pt x="317" y="364"/>
                    </a:lnTo>
                    <a:lnTo>
                      <a:pt x="317" y="354"/>
                    </a:lnTo>
                    <a:lnTo>
                      <a:pt x="319" y="352"/>
                    </a:lnTo>
                    <a:lnTo>
                      <a:pt x="319" y="345"/>
                    </a:lnTo>
                    <a:lnTo>
                      <a:pt x="320" y="325"/>
                    </a:lnTo>
                    <a:lnTo>
                      <a:pt x="320" y="318"/>
                    </a:lnTo>
                    <a:lnTo>
                      <a:pt x="320" y="316"/>
                    </a:lnTo>
                    <a:lnTo>
                      <a:pt x="322" y="315"/>
                    </a:lnTo>
                    <a:lnTo>
                      <a:pt x="322" y="311"/>
                    </a:lnTo>
                    <a:lnTo>
                      <a:pt x="322" y="306"/>
                    </a:lnTo>
                    <a:lnTo>
                      <a:pt x="322" y="298"/>
                    </a:lnTo>
                    <a:lnTo>
                      <a:pt x="324" y="294"/>
                    </a:lnTo>
                    <a:lnTo>
                      <a:pt x="324" y="289"/>
                    </a:lnTo>
                    <a:lnTo>
                      <a:pt x="324" y="288"/>
                    </a:lnTo>
                    <a:lnTo>
                      <a:pt x="324" y="284"/>
                    </a:lnTo>
                    <a:lnTo>
                      <a:pt x="324" y="281"/>
                    </a:lnTo>
                    <a:lnTo>
                      <a:pt x="325" y="277"/>
                    </a:lnTo>
                    <a:lnTo>
                      <a:pt x="325" y="276"/>
                    </a:lnTo>
                    <a:lnTo>
                      <a:pt x="325" y="274"/>
                    </a:lnTo>
                    <a:lnTo>
                      <a:pt x="325" y="272"/>
                    </a:lnTo>
                    <a:lnTo>
                      <a:pt x="325" y="271"/>
                    </a:lnTo>
                    <a:lnTo>
                      <a:pt x="325" y="269"/>
                    </a:lnTo>
                    <a:lnTo>
                      <a:pt x="325" y="267"/>
                    </a:lnTo>
                    <a:lnTo>
                      <a:pt x="327" y="249"/>
                    </a:lnTo>
                    <a:lnTo>
                      <a:pt x="327" y="245"/>
                    </a:lnTo>
                    <a:lnTo>
                      <a:pt x="327" y="244"/>
                    </a:lnTo>
                    <a:lnTo>
                      <a:pt x="327" y="235"/>
                    </a:lnTo>
                    <a:lnTo>
                      <a:pt x="327" y="233"/>
                    </a:lnTo>
                    <a:lnTo>
                      <a:pt x="329" y="227"/>
                    </a:lnTo>
                    <a:lnTo>
                      <a:pt x="330" y="208"/>
                    </a:lnTo>
                    <a:lnTo>
                      <a:pt x="330" y="203"/>
                    </a:lnTo>
                    <a:lnTo>
                      <a:pt x="330" y="194"/>
                    </a:lnTo>
                    <a:lnTo>
                      <a:pt x="330" y="189"/>
                    </a:lnTo>
                    <a:lnTo>
                      <a:pt x="332" y="183"/>
                    </a:lnTo>
                    <a:lnTo>
                      <a:pt x="332" y="178"/>
                    </a:lnTo>
                    <a:lnTo>
                      <a:pt x="332" y="171"/>
                    </a:lnTo>
                    <a:lnTo>
                      <a:pt x="334" y="150"/>
                    </a:lnTo>
                    <a:lnTo>
                      <a:pt x="334" y="149"/>
                    </a:lnTo>
                    <a:lnTo>
                      <a:pt x="334" y="147"/>
                    </a:lnTo>
                    <a:lnTo>
                      <a:pt x="334" y="145"/>
                    </a:lnTo>
                    <a:lnTo>
                      <a:pt x="334" y="142"/>
                    </a:lnTo>
                    <a:lnTo>
                      <a:pt x="339" y="96"/>
                    </a:lnTo>
                    <a:lnTo>
                      <a:pt x="339" y="84"/>
                    </a:lnTo>
                    <a:lnTo>
                      <a:pt x="342" y="49"/>
                    </a:lnTo>
                    <a:lnTo>
                      <a:pt x="344" y="20"/>
                    </a:lnTo>
                    <a:lnTo>
                      <a:pt x="344" y="18"/>
                    </a:lnTo>
                    <a:lnTo>
                      <a:pt x="346" y="1"/>
                    </a:lnTo>
                    <a:lnTo>
                      <a:pt x="349" y="0"/>
                    </a:lnTo>
                    <a:lnTo>
                      <a:pt x="417" y="3"/>
                    </a:lnTo>
                    <a:lnTo>
                      <a:pt x="427" y="5"/>
                    </a:lnTo>
                    <a:lnTo>
                      <a:pt x="444"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Freeform 349"/>
              <p:cNvSpPr>
                <a:spLocks/>
              </p:cNvSpPr>
              <p:nvPr/>
            </p:nvSpPr>
            <p:spPr bwMode="auto">
              <a:xfrm>
                <a:off x="3949701" y="2189163"/>
                <a:ext cx="727075" cy="981075"/>
              </a:xfrm>
              <a:custGeom>
                <a:avLst/>
                <a:gdLst>
                  <a:gd name="T0" fmla="*/ 315 w 458"/>
                  <a:gd name="T1" fmla="*/ 108 h 618"/>
                  <a:gd name="T2" fmla="*/ 309 w 458"/>
                  <a:gd name="T3" fmla="*/ 151 h 618"/>
                  <a:gd name="T4" fmla="*/ 386 w 458"/>
                  <a:gd name="T5" fmla="*/ 163 h 618"/>
                  <a:gd name="T6" fmla="*/ 398 w 458"/>
                  <a:gd name="T7" fmla="*/ 164 h 618"/>
                  <a:gd name="T8" fmla="*/ 412 w 458"/>
                  <a:gd name="T9" fmla="*/ 166 h 618"/>
                  <a:gd name="T10" fmla="*/ 453 w 458"/>
                  <a:gd name="T11" fmla="*/ 210 h 618"/>
                  <a:gd name="T12" fmla="*/ 451 w 458"/>
                  <a:gd name="T13" fmla="*/ 224 h 618"/>
                  <a:gd name="T14" fmla="*/ 446 w 458"/>
                  <a:gd name="T15" fmla="*/ 264 h 618"/>
                  <a:gd name="T16" fmla="*/ 437 w 458"/>
                  <a:gd name="T17" fmla="*/ 322 h 618"/>
                  <a:gd name="T18" fmla="*/ 429 w 458"/>
                  <a:gd name="T19" fmla="*/ 383 h 618"/>
                  <a:gd name="T20" fmla="*/ 425 w 458"/>
                  <a:gd name="T21" fmla="*/ 406 h 618"/>
                  <a:gd name="T22" fmla="*/ 419 w 458"/>
                  <a:gd name="T23" fmla="*/ 452 h 618"/>
                  <a:gd name="T24" fmla="*/ 415 w 458"/>
                  <a:gd name="T25" fmla="*/ 491 h 618"/>
                  <a:gd name="T26" fmla="*/ 412 w 458"/>
                  <a:gd name="T27" fmla="*/ 510 h 618"/>
                  <a:gd name="T28" fmla="*/ 410 w 458"/>
                  <a:gd name="T29" fmla="*/ 525 h 618"/>
                  <a:gd name="T30" fmla="*/ 407 w 458"/>
                  <a:gd name="T31" fmla="*/ 549 h 618"/>
                  <a:gd name="T32" fmla="*/ 405 w 458"/>
                  <a:gd name="T33" fmla="*/ 561 h 618"/>
                  <a:gd name="T34" fmla="*/ 402 w 458"/>
                  <a:gd name="T35" fmla="*/ 578 h 618"/>
                  <a:gd name="T36" fmla="*/ 398 w 458"/>
                  <a:gd name="T37" fmla="*/ 606 h 618"/>
                  <a:gd name="T38" fmla="*/ 398 w 458"/>
                  <a:gd name="T39" fmla="*/ 610 h 618"/>
                  <a:gd name="T40" fmla="*/ 386 w 458"/>
                  <a:gd name="T41" fmla="*/ 617 h 618"/>
                  <a:gd name="T42" fmla="*/ 380 w 458"/>
                  <a:gd name="T43" fmla="*/ 617 h 618"/>
                  <a:gd name="T44" fmla="*/ 370 w 458"/>
                  <a:gd name="T45" fmla="*/ 615 h 618"/>
                  <a:gd name="T46" fmla="*/ 295 w 458"/>
                  <a:gd name="T47" fmla="*/ 605 h 618"/>
                  <a:gd name="T48" fmla="*/ 226 w 458"/>
                  <a:gd name="T49" fmla="*/ 593 h 618"/>
                  <a:gd name="T50" fmla="*/ 209 w 458"/>
                  <a:gd name="T51" fmla="*/ 589 h 618"/>
                  <a:gd name="T52" fmla="*/ 119 w 458"/>
                  <a:gd name="T53" fmla="*/ 576 h 618"/>
                  <a:gd name="T54" fmla="*/ 119 w 458"/>
                  <a:gd name="T55" fmla="*/ 574 h 618"/>
                  <a:gd name="T56" fmla="*/ 90 w 458"/>
                  <a:gd name="T57" fmla="*/ 571 h 618"/>
                  <a:gd name="T58" fmla="*/ 7 w 458"/>
                  <a:gd name="T59" fmla="*/ 554 h 618"/>
                  <a:gd name="T60" fmla="*/ 2 w 458"/>
                  <a:gd name="T61" fmla="*/ 544 h 618"/>
                  <a:gd name="T62" fmla="*/ 5 w 458"/>
                  <a:gd name="T63" fmla="*/ 520 h 618"/>
                  <a:gd name="T64" fmla="*/ 7 w 458"/>
                  <a:gd name="T65" fmla="*/ 512 h 618"/>
                  <a:gd name="T66" fmla="*/ 10 w 458"/>
                  <a:gd name="T67" fmla="*/ 496 h 618"/>
                  <a:gd name="T68" fmla="*/ 15 w 458"/>
                  <a:gd name="T69" fmla="*/ 471 h 618"/>
                  <a:gd name="T70" fmla="*/ 15 w 458"/>
                  <a:gd name="T71" fmla="*/ 469 h 618"/>
                  <a:gd name="T72" fmla="*/ 24 w 458"/>
                  <a:gd name="T73" fmla="*/ 427 h 618"/>
                  <a:gd name="T74" fmla="*/ 32 w 458"/>
                  <a:gd name="T75" fmla="*/ 383 h 618"/>
                  <a:gd name="T76" fmla="*/ 36 w 458"/>
                  <a:gd name="T77" fmla="*/ 368 h 618"/>
                  <a:gd name="T78" fmla="*/ 66 w 458"/>
                  <a:gd name="T79" fmla="*/ 208 h 618"/>
                  <a:gd name="T80" fmla="*/ 75 w 458"/>
                  <a:gd name="T81" fmla="*/ 166 h 618"/>
                  <a:gd name="T82" fmla="*/ 80 w 458"/>
                  <a:gd name="T83" fmla="*/ 137 h 618"/>
                  <a:gd name="T84" fmla="*/ 104 w 458"/>
                  <a:gd name="T85" fmla="*/ 17 h 618"/>
                  <a:gd name="T86" fmla="*/ 117 w 458"/>
                  <a:gd name="T87" fmla="*/ 3 h 618"/>
                  <a:gd name="T88" fmla="*/ 151 w 458"/>
                  <a:gd name="T89" fmla="*/ 8 h 618"/>
                  <a:gd name="T90" fmla="*/ 183 w 458"/>
                  <a:gd name="T91" fmla="*/ 15 h 618"/>
                  <a:gd name="T92" fmla="*/ 190 w 458"/>
                  <a:gd name="T93" fmla="*/ 15 h 618"/>
                  <a:gd name="T94" fmla="*/ 195 w 458"/>
                  <a:gd name="T95" fmla="*/ 17 h 618"/>
                  <a:gd name="T96" fmla="*/ 205 w 458"/>
                  <a:gd name="T97" fmla="*/ 19 h 618"/>
                  <a:gd name="T98" fmla="*/ 224 w 458"/>
                  <a:gd name="T99" fmla="*/ 22 h 618"/>
                  <a:gd name="T100" fmla="*/ 239 w 458"/>
                  <a:gd name="T101" fmla="*/ 24 h 618"/>
                  <a:gd name="T102" fmla="*/ 263 w 458"/>
                  <a:gd name="T103" fmla="*/ 29 h 618"/>
                  <a:gd name="T104" fmla="*/ 293 w 458"/>
                  <a:gd name="T105" fmla="*/ 34 h 618"/>
                  <a:gd name="T106" fmla="*/ 300 w 458"/>
                  <a:gd name="T107" fmla="*/ 3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618">
                    <a:moveTo>
                      <a:pt x="327" y="39"/>
                    </a:moveTo>
                    <a:lnTo>
                      <a:pt x="319" y="86"/>
                    </a:lnTo>
                    <a:lnTo>
                      <a:pt x="315" y="108"/>
                    </a:lnTo>
                    <a:lnTo>
                      <a:pt x="315" y="110"/>
                    </a:lnTo>
                    <a:lnTo>
                      <a:pt x="314" y="122"/>
                    </a:lnTo>
                    <a:lnTo>
                      <a:pt x="309" y="151"/>
                    </a:lnTo>
                    <a:lnTo>
                      <a:pt x="349" y="157"/>
                    </a:lnTo>
                    <a:lnTo>
                      <a:pt x="383" y="163"/>
                    </a:lnTo>
                    <a:lnTo>
                      <a:pt x="386" y="163"/>
                    </a:lnTo>
                    <a:lnTo>
                      <a:pt x="386" y="163"/>
                    </a:lnTo>
                    <a:lnTo>
                      <a:pt x="398" y="164"/>
                    </a:lnTo>
                    <a:lnTo>
                      <a:pt x="398" y="164"/>
                    </a:lnTo>
                    <a:lnTo>
                      <a:pt x="408" y="166"/>
                    </a:lnTo>
                    <a:lnTo>
                      <a:pt x="408" y="166"/>
                    </a:lnTo>
                    <a:lnTo>
                      <a:pt x="412" y="166"/>
                    </a:lnTo>
                    <a:lnTo>
                      <a:pt x="446" y="171"/>
                    </a:lnTo>
                    <a:lnTo>
                      <a:pt x="458" y="173"/>
                    </a:lnTo>
                    <a:lnTo>
                      <a:pt x="453" y="210"/>
                    </a:lnTo>
                    <a:lnTo>
                      <a:pt x="453" y="212"/>
                    </a:lnTo>
                    <a:lnTo>
                      <a:pt x="451" y="224"/>
                    </a:lnTo>
                    <a:lnTo>
                      <a:pt x="451" y="224"/>
                    </a:lnTo>
                    <a:lnTo>
                      <a:pt x="446" y="259"/>
                    </a:lnTo>
                    <a:lnTo>
                      <a:pt x="446" y="264"/>
                    </a:lnTo>
                    <a:lnTo>
                      <a:pt x="446" y="264"/>
                    </a:lnTo>
                    <a:lnTo>
                      <a:pt x="444" y="278"/>
                    </a:lnTo>
                    <a:lnTo>
                      <a:pt x="444" y="278"/>
                    </a:lnTo>
                    <a:lnTo>
                      <a:pt x="437" y="322"/>
                    </a:lnTo>
                    <a:lnTo>
                      <a:pt x="434" y="340"/>
                    </a:lnTo>
                    <a:lnTo>
                      <a:pt x="432" y="356"/>
                    </a:lnTo>
                    <a:lnTo>
                      <a:pt x="429" y="383"/>
                    </a:lnTo>
                    <a:lnTo>
                      <a:pt x="425" y="403"/>
                    </a:lnTo>
                    <a:lnTo>
                      <a:pt x="425" y="403"/>
                    </a:lnTo>
                    <a:lnTo>
                      <a:pt x="425" y="406"/>
                    </a:lnTo>
                    <a:lnTo>
                      <a:pt x="425" y="406"/>
                    </a:lnTo>
                    <a:lnTo>
                      <a:pt x="422" y="427"/>
                    </a:lnTo>
                    <a:lnTo>
                      <a:pt x="419" y="452"/>
                    </a:lnTo>
                    <a:lnTo>
                      <a:pt x="415" y="476"/>
                    </a:lnTo>
                    <a:lnTo>
                      <a:pt x="415" y="489"/>
                    </a:lnTo>
                    <a:lnTo>
                      <a:pt x="415" y="491"/>
                    </a:lnTo>
                    <a:lnTo>
                      <a:pt x="412" y="508"/>
                    </a:lnTo>
                    <a:lnTo>
                      <a:pt x="412" y="508"/>
                    </a:lnTo>
                    <a:lnTo>
                      <a:pt x="412" y="510"/>
                    </a:lnTo>
                    <a:lnTo>
                      <a:pt x="410" y="520"/>
                    </a:lnTo>
                    <a:lnTo>
                      <a:pt x="410" y="525"/>
                    </a:lnTo>
                    <a:lnTo>
                      <a:pt x="410" y="525"/>
                    </a:lnTo>
                    <a:lnTo>
                      <a:pt x="408" y="540"/>
                    </a:lnTo>
                    <a:lnTo>
                      <a:pt x="408" y="540"/>
                    </a:lnTo>
                    <a:lnTo>
                      <a:pt x="407" y="549"/>
                    </a:lnTo>
                    <a:lnTo>
                      <a:pt x="407" y="550"/>
                    </a:lnTo>
                    <a:lnTo>
                      <a:pt x="407" y="552"/>
                    </a:lnTo>
                    <a:lnTo>
                      <a:pt x="405" y="561"/>
                    </a:lnTo>
                    <a:lnTo>
                      <a:pt x="405" y="561"/>
                    </a:lnTo>
                    <a:lnTo>
                      <a:pt x="405" y="564"/>
                    </a:lnTo>
                    <a:lnTo>
                      <a:pt x="402" y="578"/>
                    </a:lnTo>
                    <a:lnTo>
                      <a:pt x="398" y="606"/>
                    </a:lnTo>
                    <a:lnTo>
                      <a:pt x="398" y="606"/>
                    </a:lnTo>
                    <a:lnTo>
                      <a:pt x="398" y="606"/>
                    </a:lnTo>
                    <a:lnTo>
                      <a:pt x="398" y="608"/>
                    </a:lnTo>
                    <a:lnTo>
                      <a:pt x="398" y="610"/>
                    </a:lnTo>
                    <a:lnTo>
                      <a:pt x="398" y="610"/>
                    </a:lnTo>
                    <a:lnTo>
                      <a:pt x="398" y="611"/>
                    </a:lnTo>
                    <a:lnTo>
                      <a:pt x="397" y="618"/>
                    </a:lnTo>
                    <a:lnTo>
                      <a:pt x="386" y="617"/>
                    </a:lnTo>
                    <a:lnTo>
                      <a:pt x="381" y="617"/>
                    </a:lnTo>
                    <a:lnTo>
                      <a:pt x="381" y="617"/>
                    </a:lnTo>
                    <a:lnTo>
                      <a:pt x="380" y="617"/>
                    </a:lnTo>
                    <a:lnTo>
                      <a:pt x="380" y="617"/>
                    </a:lnTo>
                    <a:lnTo>
                      <a:pt x="378" y="617"/>
                    </a:lnTo>
                    <a:lnTo>
                      <a:pt x="370" y="615"/>
                    </a:lnTo>
                    <a:lnTo>
                      <a:pt x="370" y="615"/>
                    </a:lnTo>
                    <a:lnTo>
                      <a:pt x="320" y="608"/>
                    </a:lnTo>
                    <a:lnTo>
                      <a:pt x="295" y="605"/>
                    </a:lnTo>
                    <a:lnTo>
                      <a:pt x="281" y="601"/>
                    </a:lnTo>
                    <a:lnTo>
                      <a:pt x="261" y="598"/>
                    </a:lnTo>
                    <a:lnTo>
                      <a:pt x="226" y="593"/>
                    </a:lnTo>
                    <a:lnTo>
                      <a:pt x="209" y="589"/>
                    </a:lnTo>
                    <a:lnTo>
                      <a:pt x="209" y="589"/>
                    </a:lnTo>
                    <a:lnTo>
                      <a:pt x="209" y="589"/>
                    </a:lnTo>
                    <a:lnTo>
                      <a:pt x="134" y="578"/>
                    </a:lnTo>
                    <a:lnTo>
                      <a:pt x="132" y="578"/>
                    </a:lnTo>
                    <a:lnTo>
                      <a:pt x="119" y="576"/>
                    </a:lnTo>
                    <a:lnTo>
                      <a:pt x="119" y="576"/>
                    </a:lnTo>
                    <a:lnTo>
                      <a:pt x="119" y="576"/>
                    </a:lnTo>
                    <a:lnTo>
                      <a:pt x="119" y="574"/>
                    </a:lnTo>
                    <a:lnTo>
                      <a:pt x="117" y="574"/>
                    </a:lnTo>
                    <a:lnTo>
                      <a:pt x="114" y="574"/>
                    </a:lnTo>
                    <a:lnTo>
                      <a:pt x="90" y="571"/>
                    </a:lnTo>
                    <a:lnTo>
                      <a:pt x="85" y="569"/>
                    </a:lnTo>
                    <a:lnTo>
                      <a:pt x="7" y="554"/>
                    </a:lnTo>
                    <a:lnTo>
                      <a:pt x="7" y="554"/>
                    </a:lnTo>
                    <a:lnTo>
                      <a:pt x="0" y="554"/>
                    </a:lnTo>
                    <a:lnTo>
                      <a:pt x="2" y="544"/>
                    </a:lnTo>
                    <a:lnTo>
                      <a:pt x="2" y="544"/>
                    </a:lnTo>
                    <a:lnTo>
                      <a:pt x="5" y="522"/>
                    </a:lnTo>
                    <a:lnTo>
                      <a:pt x="5" y="522"/>
                    </a:lnTo>
                    <a:lnTo>
                      <a:pt x="5" y="520"/>
                    </a:lnTo>
                    <a:lnTo>
                      <a:pt x="5" y="520"/>
                    </a:lnTo>
                    <a:lnTo>
                      <a:pt x="7" y="512"/>
                    </a:lnTo>
                    <a:lnTo>
                      <a:pt x="7" y="512"/>
                    </a:lnTo>
                    <a:lnTo>
                      <a:pt x="10" y="500"/>
                    </a:lnTo>
                    <a:lnTo>
                      <a:pt x="10" y="498"/>
                    </a:lnTo>
                    <a:lnTo>
                      <a:pt x="10" y="496"/>
                    </a:lnTo>
                    <a:lnTo>
                      <a:pt x="10" y="496"/>
                    </a:lnTo>
                    <a:lnTo>
                      <a:pt x="12" y="486"/>
                    </a:lnTo>
                    <a:lnTo>
                      <a:pt x="15" y="471"/>
                    </a:lnTo>
                    <a:lnTo>
                      <a:pt x="15" y="471"/>
                    </a:lnTo>
                    <a:lnTo>
                      <a:pt x="15" y="471"/>
                    </a:lnTo>
                    <a:lnTo>
                      <a:pt x="15" y="469"/>
                    </a:lnTo>
                    <a:lnTo>
                      <a:pt x="17" y="464"/>
                    </a:lnTo>
                    <a:lnTo>
                      <a:pt x="21" y="442"/>
                    </a:lnTo>
                    <a:lnTo>
                      <a:pt x="24" y="427"/>
                    </a:lnTo>
                    <a:lnTo>
                      <a:pt x="29" y="398"/>
                    </a:lnTo>
                    <a:lnTo>
                      <a:pt x="29" y="398"/>
                    </a:lnTo>
                    <a:lnTo>
                      <a:pt x="32" y="383"/>
                    </a:lnTo>
                    <a:lnTo>
                      <a:pt x="32" y="383"/>
                    </a:lnTo>
                    <a:lnTo>
                      <a:pt x="32" y="379"/>
                    </a:lnTo>
                    <a:lnTo>
                      <a:pt x="36" y="368"/>
                    </a:lnTo>
                    <a:lnTo>
                      <a:pt x="54" y="273"/>
                    </a:lnTo>
                    <a:lnTo>
                      <a:pt x="61" y="232"/>
                    </a:lnTo>
                    <a:lnTo>
                      <a:pt x="66" y="208"/>
                    </a:lnTo>
                    <a:lnTo>
                      <a:pt x="75" y="168"/>
                    </a:lnTo>
                    <a:lnTo>
                      <a:pt x="75" y="166"/>
                    </a:lnTo>
                    <a:lnTo>
                      <a:pt x="75" y="166"/>
                    </a:lnTo>
                    <a:lnTo>
                      <a:pt x="80" y="141"/>
                    </a:lnTo>
                    <a:lnTo>
                      <a:pt x="80" y="137"/>
                    </a:lnTo>
                    <a:lnTo>
                      <a:pt x="80" y="137"/>
                    </a:lnTo>
                    <a:lnTo>
                      <a:pt x="85" y="112"/>
                    </a:lnTo>
                    <a:lnTo>
                      <a:pt x="102" y="29"/>
                    </a:lnTo>
                    <a:lnTo>
                      <a:pt x="104" y="17"/>
                    </a:lnTo>
                    <a:lnTo>
                      <a:pt x="104" y="17"/>
                    </a:lnTo>
                    <a:lnTo>
                      <a:pt x="107" y="0"/>
                    </a:lnTo>
                    <a:lnTo>
                      <a:pt x="117" y="3"/>
                    </a:lnTo>
                    <a:lnTo>
                      <a:pt x="124" y="5"/>
                    </a:lnTo>
                    <a:lnTo>
                      <a:pt x="127" y="5"/>
                    </a:lnTo>
                    <a:lnTo>
                      <a:pt x="151" y="8"/>
                    </a:lnTo>
                    <a:lnTo>
                      <a:pt x="154" y="10"/>
                    </a:lnTo>
                    <a:lnTo>
                      <a:pt x="154" y="10"/>
                    </a:lnTo>
                    <a:lnTo>
                      <a:pt x="183" y="15"/>
                    </a:lnTo>
                    <a:lnTo>
                      <a:pt x="183" y="15"/>
                    </a:lnTo>
                    <a:lnTo>
                      <a:pt x="185" y="15"/>
                    </a:lnTo>
                    <a:lnTo>
                      <a:pt x="190" y="15"/>
                    </a:lnTo>
                    <a:lnTo>
                      <a:pt x="192" y="15"/>
                    </a:lnTo>
                    <a:lnTo>
                      <a:pt x="192" y="15"/>
                    </a:lnTo>
                    <a:lnTo>
                      <a:pt x="195" y="17"/>
                    </a:lnTo>
                    <a:lnTo>
                      <a:pt x="195" y="17"/>
                    </a:lnTo>
                    <a:lnTo>
                      <a:pt x="198" y="17"/>
                    </a:lnTo>
                    <a:lnTo>
                      <a:pt x="205" y="19"/>
                    </a:lnTo>
                    <a:lnTo>
                      <a:pt x="209" y="19"/>
                    </a:lnTo>
                    <a:lnTo>
                      <a:pt x="224" y="22"/>
                    </a:lnTo>
                    <a:lnTo>
                      <a:pt x="224" y="22"/>
                    </a:lnTo>
                    <a:lnTo>
                      <a:pt x="229" y="22"/>
                    </a:lnTo>
                    <a:lnTo>
                      <a:pt x="237" y="24"/>
                    </a:lnTo>
                    <a:lnTo>
                      <a:pt x="239" y="24"/>
                    </a:lnTo>
                    <a:lnTo>
                      <a:pt x="244" y="25"/>
                    </a:lnTo>
                    <a:lnTo>
                      <a:pt x="248" y="25"/>
                    </a:lnTo>
                    <a:lnTo>
                      <a:pt x="263" y="29"/>
                    </a:lnTo>
                    <a:lnTo>
                      <a:pt x="263" y="29"/>
                    </a:lnTo>
                    <a:lnTo>
                      <a:pt x="266" y="29"/>
                    </a:lnTo>
                    <a:lnTo>
                      <a:pt x="293" y="34"/>
                    </a:lnTo>
                    <a:lnTo>
                      <a:pt x="298" y="34"/>
                    </a:lnTo>
                    <a:lnTo>
                      <a:pt x="298" y="34"/>
                    </a:lnTo>
                    <a:lnTo>
                      <a:pt x="300" y="34"/>
                    </a:lnTo>
                    <a:lnTo>
                      <a:pt x="327" y="39"/>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Freeform 350"/>
              <p:cNvSpPr>
                <a:spLocks/>
              </p:cNvSpPr>
              <p:nvPr/>
            </p:nvSpPr>
            <p:spPr bwMode="auto">
              <a:xfrm>
                <a:off x="3949701" y="2189163"/>
                <a:ext cx="727075" cy="981075"/>
              </a:xfrm>
              <a:custGeom>
                <a:avLst/>
                <a:gdLst>
                  <a:gd name="T0" fmla="*/ 315 w 458"/>
                  <a:gd name="T1" fmla="*/ 108 h 618"/>
                  <a:gd name="T2" fmla="*/ 309 w 458"/>
                  <a:gd name="T3" fmla="*/ 151 h 618"/>
                  <a:gd name="T4" fmla="*/ 386 w 458"/>
                  <a:gd name="T5" fmla="*/ 163 h 618"/>
                  <a:gd name="T6" fmla="*/ 398 w 458"/>
                  <a:gd name="T7" fmla="*/ 164 h 618"/>
                  <a:gd name="T8" fmla="*/ 412 w 458"/>
                  <a:gd name="T9" fmla="*/ 166 h 618"/>
                  <a:gd name="T10" fmla="*/ 453 w 458"/>
                  <a:gd name="T11" fmla="*/ 210 h 618"/>
                  <a:gd name="T12" fmla="*/ 451 w 458"/>
                  <a:gd name="T13" fmla="*/ 224 h 618"/>
                  <a:gd name="T14" fmla="*/ 446 w 458"/>
                  <a:gd name="T15" fmla="*/ 264 h 618"/>
                  <a:gd name="T16" fmla="*/ 437 w 458"/>
                  <a:gd name="T17" fmla="*/ 322 h 618"/>
                  <a:gd name="T18" fmla="*/ 429 w 458"/>
                  <a:gd name="T19" fmla="*/ 383 h 618"/>
                  <a:gd name="T20" fmla="*/ 425 w 458"/>
                  <a:gd name="T21" fmla="*/ 406 h 618"/>
                  <a:gd name="T22" fmla="*/ 419 w 458"/>
                  <a:gd name="T23" fmla="*/ 452 h 618"/>
                  <a:gd name="T24" fmla="*/ 415 w 458"/>
                  <a:gd name="T25" fmla="*/ 491 h 618"/>
                  <a:gd name="T26" fmla="*/ 412 w 458"/>
                  <a:gd name="T27" fmla="*/ 510 h 618"/>
                  <a:gd name="T28" fmla="*/ 410 w 458"/>
                  <a:gd name="T29" fmla="*/ 525 h 618"/>
                  <a:gd name="T30" fmla="*/ 407 w 458"/>
                  <a:gd name="T31" fmla="*/ 549 h 618"/>
                  <a:gd name="T32" fmla="*/ 405 w 458"/>
                  <a:gd name="T33" fmla="*/ 561 h 618"/>
                  <a:gd name="T34" fmla="*/ 402 w 458"/>
                  <a:gd name="T35" fmla="*/ 578 h 618"/>
                  <a:gd name="T36" fmla="*/ 398 w 458"/>
                  <a:gd name="T37" fmla="*/ 606 h 618"/>
                  <a:gd name="T38" fmla="*/ 398 w 458"/>
                  <a:gd name="T39" fmla="*/ 610 h 618"/>
                  <a:gd name="T40" fmla="*/ 386 w 458"/>
                  <a:gd name="T41" fmla="*/ 617 h 618"/>
                  <a:gd name="T42" fmla="*/ 380 w 458"/>
                  <a:gd name="T43" fmla="*/ 617 h 618"/>
                  <a:gd name="T44" fmla="*/ 370 w 458"/>
                  <a:gd name="T45" fmla="*/ 615 h 618"/>
                  <a:gd name="T46" fmla="*/ 295 w 458"/>
                  <a:gd name="T47" fmla="*/ 605 h 618"/>
                  <a:gd name="T48" fmla="*/ 226 w 458"/>
                  <a:gd name="T49" fmla="*/ 593 h 618"/>
                  <a:gd name="T50" fmla="*/ 209 w 458"/>
                  <a:gd name="T51" fmla="*/ 589 h 618"/>
                  <a:gd name="T52" fmla="*/ 119 w 458"/>
                  <a:gd name="T53" fmla="*/ 576 h 618"/>
                  <a:gd name="T54" fmla="*/ 119 w 458"/>
                  <a:gd name="T55" fmla="*/ 574 h 618"/>
                  <a:gd name="T56" fmla="*/ 90 w 458"/>
                  <a:gd name="T57" fmla="*/ 571 h 618"/>
                  <a:gd name="T58" fmla="*/ 7 w 458"/>
                  <a:gd name="T59" fmla="*/ 554 h 618"/>
                  <a:gd name="T60" fmla="*/ 2 w 458"/>
                  <a:gd name="T61" fmla="*/ 544 h 618"/>
                  <a:gd name="T62" fmla="*/ 5 w 458"/>
                  <a:gd name="T63" fmla="*/ 520 h 618"/>
                  <a:gd name="T64" fmla="*/ 7 w 458"/>
                  <a:gd name="T65" fmla="*/ 512 h 618"/>
                  <a:gd name="T66" fmla="*/ 10 w 458"/>
                  <a:gd name="T67" fmla="*/ 496 h 618"/>
                  <a:gd name="T68" fmla="*/ 15 w 458"/>
                  <a:gd name="T69" fmla="*/ 471 h 618"/>
                  <a:gd name="T70" fmla="*/ 15 w 458"/>
                  <a:gd name="T71" fmla="*/ 469 h 618"/>
                  <a:gd name="T72" fmla="*/ 24 w 458"/>
                  <a:gd name="T73" fmla="*/ 427 h 618"/>
                  <a:gd name="T74" fmla="*/ 32 w 458"/>
                  <a:gd name="T75" fmla="*/ 383 h 618"/>
                  <a:gd name="T76" fmla="*/ 36 w 458"/>
                  <a:gd name="T77" fmla="*/ 368 h 618"/>
                  <a:gd name="T78" fmla="*/ 66 w 458"/>
                  <a:gd name="T79" fmla="*/ 208 h 618"/>
                  <a:gd name="T80" fmla="*/ 75 w 458"/>
                  <a:gd name="T81" fmla="*/ 166 h 618"/>
                  <a:gd name="T82" fmla="*/ 80 w 458"/>
                  <a:gd name="T83" fmla="*/ 137 h 618"/>
                  <a:gd name="T84" fmla="*/ 104 w 458"/>
                  <a:gd name="T85" fmla="*/ 17 h 618"/>
                  <a:gd name="T86" fmla="*/ 117 w 458"/>
                  <a:gd name="T87" fmla="*/ 3 h 618"/>
                  <a:gd name="T88" fmla="*/ 151 w 458"/>
                  <a:gd name="T89" fmla="*/ 8 h 618"/>
                  <a:gd name="T90" fmla="*/ 183 w 458"/>
                  <a:gd name="T91" fmla="*/ 15 h 618"/>
                  <a:gd name="T92" fmla="*/ 190 w 458"/>
                  <a:gd name="T93" fmla="*/ 15 h 618"/>
                  <a:gd name="T94" fmla="*/ 195 w 458"/>
                  <a:gd name="T95" fmla="*/ 17 h 618"/>
                  <a:gd name="T96" fmla="*/ 205 w 458"/>
                  <a:gd name="T97" fmla="*/ 19 h 618"/>
                  <a:gd name="T98" fmla="*/ 224 w 458"/>
                  <a:gd name="T99" fmla="*/ 22 h 618"/>
                  <a:gd name="T100" fmla="*/ 239 w 458"/>
                  <a:gd name="T101" fmla="*/ 24 h 618"/>
                  <a:gd name="T102" fmla="*/ 263 w 458"/>
                  <a:gd name="T103" fmla="*/ 29 h 618"/>
                  <a:gd name="T104" fmla="*/ 293 w 458"/>
                  <a:gd name="T105" fmla="*/ 34 h 618"/>
                  <a:gd name="T106" fmla="*/ 300 w 458"/>
                  <a:gd name="T107" fmla="*/ 34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618">
                    <a:moveTo>
                      <a:pt x="327" y="39"/>
                    </a:moveTo>
                    <a:lnTo>
                      <a:pt x="319" y="86"/>
                    </a:lnTo>
                    <a:lnTo>
                      <a:pt x="315" y="108"/>
                    </a:lnTo>
                    <a:lnTo>
                      <a:pt x="315" y="110"/>
                    </a:lnTo>
                    <a:lnTo>
                      <a:pt x="314" y="122"/>
                    </a:lnTo>
                    <a:lnTo>
                      <a:pt x="309" y="151"/>
                    </a:lnTo>
                    <a:lnTo>
                      <a:pt x="349" y="157"/>
                    </a:lnTo>
                    <a:lnTo>
                      <a:pt x="383" y="163"/>
                    </a:lnTo>
                    <a:lnTo>
                      <a:pt x="386" y="163"/>
                    </a:lnTo>
                    <a:lnTo>
                      <a:pt x="386" y="163"/>
                    </a:lnTo>
                    <a:lnTo>
                      <a:pt x="398" y="164"/>
                    </a:lnTo>
                    <a:lnTo>
                      <a:pt x="398" y="164"/>
                    </a:lnTo>
                    <a:lnTo>
                      <a:pt x="408" y="166"/>
                    </a:lnTo>
                    <a:lnTo>
                      <a:pt x="408" y="166"/>
                    </a:lnTo>
                    <a:lnTo>
                      <a:pt x="412" y="166"/>
                    </a:lnTo>
                    <a:lnTo>
                      <a:pt x="446" y="171"/>
                    </a:lnTo>
                    <a:lnTo>
                      <a:pt x="458" y="173"/>
                    </a:lnTo>
                    <a:lnTo>
                      <a:pt x="453" y="210"/>
                    </a:lnTo>
                    <a:lnTo>
                      <a:pt x="453" y="212"/>
                    </a:lnTo>
                    <a:lnTo>
                      <a:pt x="451" y="224"/>
                    </a:lnTo>
                    <a:lnTo>
                      <a:pt x="451" y="224"/>
                    </a:lnTo>
                    <a:lnTo>
                      <a:pt x="446" y="259"/>
                    </a:lnTo>
                    <a:lnTo>
                      <a:pt x="446" y="264"/>
                    </a:lnTo>
                    <a:lnTo>
                      <a:pt x="446" y="264"/>
                    </a:lnTo>
                    <a:lnTo>
                      <a:pt x="444" y="278"/>
                    </a:lnTo>
                    <a:lnTo>
                      <a:pt x="444" y="278"/>
                    </a:lnTo>
                    <a:lnTo>
                      <a:pt x="437" y="322"/>
                    </a:lnTo>
                    <a:lnTo>
                      <a:pt x="434" y="340"/>
                    </a:lnTo>
                    <a:lnTo>
                      <a:pt x="432" y="356"/>
                    </a:lnTo>
                    <a:lnTo>
                      <a:pt x="429" y="383"/>
                    </a:lnTo>
                    <a:lnTo>
                      <a:pt x="425" y="403"/>
                    </a:lnTo>
                    <a:lnTo>
                      <a:pt x="425" y="403"/>
                    </a:lnTo>
                    <a:lnTo>
                      <a:pt x="425" y="406"/>
                    </a:lnTo>
                    <a:lnTo>
                      <a:pt x="425" y="406"/>
                    </a:lnTo>
                    <a:lnTo>
                      <a:pt x="422" y="427"/>
                    </a:lnTo>
                    <a:lnTo>
                      <a:pt x="419" y="452"/>
                    </a:lnTo>
                    <a:lnTo>
                      <a:pt x="415" y="476"/>
                    </a:lnTo>
                    <a:lnTo>
                      <a:pt x="415" y="489"/>
                    </a:lnTo>
                    <a:lnTo>
                      <a:pt x="415" y="491"/>
                    </a:lnTo>
                    <a:lnTo>
                      <a:pt x="412" y="508"/>
                    </a:lnTo>
                    <a:lnTo>
                      <a:pt x="412" y="508"/>
                    </a:lnTo>
                    <a:lnTo>
                      <a:pt x="412" y="510"/>
                    </a:lnTo>
                    <a:lnTo>
                      <a:pt x="410" y="520"/>
                    </a:lnTo>
                    <a:lnTo>
                      <a:pt x="410" y="525"/>
                    </a:lnTo>
                    <a:lnTo>
                      <a:pt x="410" y="525"/>
                    </a:lnTo>
                    <a:lnTo>
                      <a:pt x="408" y="540"/>
                    </a:lnTo>
                    <a:lnTo>
                      <a:pt x="408" y="540"/>
                    </a:lnTo>
                    <a:lnTo>
                      <a:pt x="407" y="549"/>
                    </a:lnTo>
                    <a:lnTo>
                      <a:pt x="407" y="550"/>
                    </a:lnTo>
                    <a:lnTo>
                      <a:pt x="407" y="552"/>
                    </a:lnTo>
                    <a:lnTo>
                      <a:pt x="405" y="561"/>
                    </a:lnTo>
                    <a:lnTo>
                      <a:pt x="405" y="561"/>
                    </a:lnTo>
                    <a:lnTo>
                      <a:pt x="405" y="564"/>
                    </a:lnTo>
                    <a:lnTo>
                      <a:pt x="402" y="578"/>
                    </a:lnTo>
                    <a:lnTo>
                      <a:pt x="398" y="606"/>
                    </a:lnTo>
                    <a:lnTo>
                      <a:pt x="398" y="606"/>
                    </a:lnTo>
                    <a:lnTo>
                      <a:pt x="398" y="606"/>
                    </a:lnTo>
                    <a:lnTo>
                      <a:pt x="398" y="608"/>
                    </a:lnTo>
                    <a:lnTo>
                      <a:pt x="398" y="610"/>
                    </a:lnTo>
                    <a:lnTo>
                      <a:pt x="398" y="610"/>
                    </a:lnTo>
                    <a:lnTo>
                      <a:pt x="398" y="611"/>
                    </a:lnTo>
                    <a:lnTo>
                      <a:pt x="397" y="618"/>
                    </a:lnTo>
                    <a:lnTo>
                      <a:pt x="386" y="617"/>
                    </a:lnTo>
                    <a:lnTo>
                      <a:pt x="381" y="617"/>
                    </a:lnTo>
                    <a:lnTo>
                      <a:pt x="381" y="617"/>
                    </a:lnTo>
                    <a:lnTo>
                      <a:pt x="380" y="617"/>
                    </a:lnTo>
                    <a:lnTo>
                      <a:pt x="380" y="617"/>
                    </a:lnTo>
                    <a:lnTo>
                      <a:pt x="378" y="617"/>
                    </a:lnTo>
                    <a:lnTo>
                      <a:pt x="370" y="615"/>
                    </a:lnTo>
                    <a:lnTo>
                      <a:pt x="370" y="615"/>
                    </a:lnTo>
                    <a:lnTo>
                      <a:pt x="320" y="608"/>
                    </a:lnTo>
                    <a:lnTo>
                      <a:pt x="295" y="605"/>
                    </a:lnTo>
                    <a:lnTo>
                      <a:pt x="281" y="601"/>
                    </a:lnTo>
                    <a:lnTo>
                      <a:pt x="261" y="598"/>
                    </a:lnTo>
                    <a:lnTo>
                      <a:pt x="226" y="593"/>
                    </a:lnTo>
                    <a:lnTo>
                      <a:pt x="209" y="589"/>
                    </a:lnTo>
                    <a:lnTo>
                      <a:pt x="209" y="589"/>
                    </a:lnTo>
                    <a:lnTo>
                      <a:pt x="209" y="589"/>
                    </a:lnTo>
                    <a:lnTo>
                      <a:pt x="134" y="578"/>
                    </a:lnTo>
                    <a:lnTo>
                      <a:pt x="132" y="578"/>
                    </a:lnTo>
                    <a:lnTo>
                      <a:pt x="119" y="576"/>
                    </a:lnTo>
                    <a:lnTo>
                      <a:pt x="119" y="576"/>
                    </a:lnTo>
                    <a:lnTo>
                      <a:pt x="119" y="576"/>
                    </a:lnTo>
                    <a:lnTo>
                      <a:pt x="119" y="574"/>
                    </a:lnTo>
                    <a:lnTo>
                      <a:pt x="117" y="574"/>
                    </a:lnTo>
                    <a:lnTo>
                      <a:pt x="114" y="574"/>
                    </a:lnTo>
                    <a:lnTo>
                      <a:pt x="90" y="571"/>
                    </a:lnTo>
                    <a:lnTo>
                      <a:pt x="85" y="569"/>
                    </a:lnTo>
                    <a:lnTo>
                      <a:pt x="7" y="554"/>
                    </a:lnTo>
                    <a:lnTo>
                      <a:pt x="7" y="554"/>
                    </a:lnTo>
                    <a:lnTo>
                      <a:pt x="0" y="554"/>
                    </a:lnTo>
                    <a:lnTo>
                      <a:pt x="2" y="544"/>
                    </a:lnTo>
                    <a:lnTo>
                      <a:pt x="2" y="544"/>
                    </a:lnTo>
                    <a:lnTo>
                      <a:pt x="5" y="522"/>
                    </a:lnTo>
                    <a:lnTo>
                      <a:pt x="5" y="522"/>
                    </a:lnTo>
                    <a:lnTo>
                      <a:pt x="5" y="520"/>
                    </a:lnTo>
                    <a:lnTo>
                      <a:pt x="5" y="520"/>
                    </a:lnTo>
                    <a:lnTo>
                      <a:pt x="7" y="512"/>
                    </a:lnTo>
                    <a:lnTo>
                      <a:pt x="7" y="512"/>
                    </a:lnTo>
                    <a:lnTo>
                      <a:pt x="10" y="500"/>
                    </a:lnTo>
                    <a:lnTo>
                      <a:pt x="10" y="498"/>
                    </a:lnTo>
                    <a:lnTo>
                      <a:pt x="10" y="496"/>
                    </a:lnTo>
                    <a:lnTo>
                      <a:pt x="10" y="496"/>
                    </a:lnTo>
                    <a:lnTo>
                      <a:pt x="12" y="486"/>
                    </a:lnTo>
                    <a:lnTo>
                      <a:pt x="15" y="471"/>
                    </a:lnTo>
                    <a:lnTo>
                      <a:pt x="15" y="471"/>
                    </a:lnTo>
                    <a:lnTo>
                      <a:pt x="15" y="471"/>
                    </a:lnTo>
                    <a:lnTo>
                      <a:pt x="15" y="469"/>
                    </a:lnTo>
                    <a:lnTo>
                      <a:pt x="17" y="464"/>
                    </a:lnTo>
                    <a:lnTo>
                      <a:pt x="21" y="442"/>
                    </a:lnTo>
                    <a:lnTo>
                      <a:pt x="24" y="427"/>
                    </a:lnTo>
                    <a:lnTo>
                      <a:pt x="29" y="398"/>
                    </a:lnTo>
                    <a:lnTo>
                      <a:pt x="29" y="398"/>
                    </a:lnTo>
                    <a:lnTo>
                      <a:pt x="32" y="383"/>
                    </a:lnTo>
                    <a:lnTo>
                      <a:pt x="32" y="383"/>
                    </a:lnTo>
                    <a:lnTo>
                      <a:pt x="32" y="379"/>
                    </a:lnTo>
                    <a:lnTo>
                      <a:pt x="36" y="368"/>
                    </a:lnTo>
                    <a:lnTo>
                      <a:pt x="54" y="273"/>
                    </a:lnTo>
                    <a:lnTo>
                      <a:pt x="61" y="232"/>
                    </a:lnTo>
                    <a:lnTo>
                      <a:pt x="66" y="208"/>
                    </a:lnTo>
                    <a:lnTo>
                      <a:pt x="75" y="168"/>
                    </a:lnTo>
                    <a:lnTo>
                      <a:pt x="75" y="166"/>
                    </a:lnTo>
                    <a:lnTo>
                      <a:pt x="75" y="166"/>
                    </a:lnTo>
                    <a:lnTo>
                      <a:pt x="80" y="141"/>
                    </a:lnTo>
                    <a:lnTo>
                      <a:pt x="80" y="137"/>
                    </a:lnTo>
                    <a:lnTo>
                      <a:pt x="80" y="137"/>
                    </a:lnTo>
                    <a:lnTo>
                      <a:pt x="85" y="112"/>
                    </a:lnTo>
                    <a:lnTo>
                      <a:pt x="102" y="29"/>
                    </a:lnTo>
                    <a:lnTo>
                      <a:pt x="104" y="17"/>
                    </a:lnTo>
                    <a:lnTo>
                      <a:pt x="104" y="17"/>
                    </a:lnTo>
                    <a:lnTo>
                      <a:pt x="107" y="0"/>
                    </a:lnTo>
                    <a:lnTo>
                      <a:pt x="117" y="3"/>
                    </a:lnTo>
                    <a:lnTo>
                      <a:pt x="124" y="5"/>
                    </a:lnTo>
                    <a:lnTo>
                      <a:pt x="127" y="5"/>
                    </a:lnTo>
                    <a:lnTo>
                      <a:pt x="151" y="8"/>
                    </a:lnTo>
                    <a:lnTo>
                      <a:pt x="154" y="10"/>
                    </a:lnTo>
                    <a:lnTo>
                      <a:pt x="154" y="10"/>
                    </a:lnTo>
                    <a:lnTo>
                      <a:pt x="183" y="15"/>
                    </a:lnTo>
                    <a:lnTo>
                      <a:pt x="183" y="15"/>
                    </a:lnTo>
                    <a:lnTo>
                      <a:pt x="185" y="15"/>
                    </a:lnTo>
                    <a:lnTo>
                      <a:pt x="190" y="15"/>
                    </a:lnTo>
                    <a:lnTo>
                      <a:pt x="192" y="15"/>
                    </a:lnTo>
                    <a:lnTo>
                      <a:pt x="192" y="15"/>
                    </a:lnTo>
                    <a:lnTo>
                      <a:pt x="195" y="17"/>
                    </a:lnTo>
                    <a:lnTo>
                      <a:pt x="195" y="17"/>
                    </a:lnTo>
                    <a:lnTo>
                      <a:pt x="198" y="17"/>
                    </a:lnTo>
                    <a:lnTo>
                      <a:pt x="205" y="19"/>
                    </a:lnTo>
                    <a:lnTo>
                      <a:pt x="209" y="19"/>
                    </a:lnTo>
                    <a:lnTo>
                      <a:pt x="224" y="22"/>
                    </a:lnTo>
                    <a:lnTo>
                      <a:pt x="224" y="22"/>
                    </a:lnTo>
                    <a:lnTo>
                      <a:pt x="229" y="22"/>
                    </a:lnTo>
                    <a:lnTo>
                      <a:pt x="237" y="24"/>
                    </a:lnTo>
                    <a:lnTo>
                      <a:pt x="239" y="24"/>
                    </a:lnTo>
                    <a:lnTo>
                      <a:pt x="244" y="25"/>
                    </a:lnTo>
                    <a:lnTo>
                      <a:pt x="248" y="25"/>
                    </a:lnTo>
                    <a:lnTo>
                      <a:pt x="263" y="29"/>
                    </a:lnTo>
                    <a:lnTo>
                      <a:pt x="263" y="29"/>
                    </a:lnTo>
                    <a:lnTo>
                      <a:pt x="266" y="29"/>
                    </a:lnTo>
                    <a:lnTo>
                      <a:pt x="293" y="34"/>
                    </a:lnTo>
                    <a:lnTo>
                      <a:pt x="298" y="34"/>
                    </a:lnTo>
                    <a:lnTo>
                      <a:pt x="298" y="34"/>
                    </a:lnTo>
                    <a:lnTo>
                      <a:pt x="300" y="34"/>
                    </a:lnTo>
                    <a:lnTo>
                      <a:pt x="327" y="3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Freeform 351"/>
              <p:cNvSpPr>
                <a:spLocks/>
              </p:cNvSpPr>
              <p:nvPr/>
            </p:nvSpPr>
            <p:spPr bwMode="auto">
              <a:xfrm>
                <a:off x="8763001" y="1495425"/>
                <a:ext cx="219075" cy="446088"/>
              </a:xfrm>
              <a:custGeom>
                <a:avLst/>
                <a:gdLst>
                  <a:gd name="T0" fmla="*/ 70 w 138"/>
                  <a:gd name="T1" fmla="*/ 17 h 281"/>
                  <a:gd name="T2" fmla="*/ 109 w 138"/>
                  <a:gd name="T3" fmla="*/ 7 h 281"/>
                  <a:gd name="T4" fmla="*/ 129 w 138"/>
                  <a:gd name="T5" fmla="*/ 0 h 281"/>
                  <a:gd name="T6" fmla="*/ 126 w 138"/>
                  <a:gd name="T7" fmla="*/ 3 h 281"/>
                  <a:gd name="T8" fmla="*/ 126 w 138"/>
                  <a:gd name="T9" fmla="*/ 5 h 281"/>
                  <a:gd name="T10" fmla="*/ 131 w 138"/>
                  <a:gd name="T11" fmla="*/ 13 h 281"/>
                  <a:gd name="T12" fmla="*/ 126 w 138"/>
                  <a:gd name="T13" fmla="*/ 32 h 281"/>
                  <a:gd name="T14" fmla="*/ 134 w 138"/>
                  <a:gd name="T15" fmla="*/ 44 h 281"/>
                  <a:gd name="T16" fmla="*/ 136 w 138"/>
                  <a:gd name="T17" fmla="*/ 61 h 281"/>
                  <a:gd name="T18" fmla="*/ 127 w 138"/>
                  <a:gd name="T19" fmla="*/ 73 h 281"/>
                  <a:gd name="T20" fmla="*/ 126 w 138"/>
                  <a:gd name="T21" fmla="*/ 73 h 281"/>
                  <a:gd name="T22" fmla="*/ 124 w 138"/>
                  <a:gd name="T23" fmla="*/ 78 h 281"/>
                  <a:gd name="T24" fmla="*/ 112 w 138"/>
                  <a:gd name="T25" fmla="*/ 86 h 281"/>
                  <a:gd name="T26" fmla="*/ 109 w 138"/>
                  <a:gd name="T27" fmla="*/ 93 h 281"/>
                  <a:gd name="T28" fmla="*/ 114 w 138"/>
                  <a:gd name="T29" fmla="*/ 105 h 281"/>
                  <a:gd name="T30" fmla="*/ 114 w 138"/>
                  <a:gd name="T31" fmla="*/ 110 h 281"/>
                  <a:gd name="T32" fmla="*/ 114 w 138"/>
                  <a:gd name="T33" fmla="*/ 125 h 281"/>
                  <a:gd name="T34" fmla="*/ 116 w 138"/>
                  <a:gd name="T35" fmla="*/ 129 h 281"/>
                  <a:gd name="T36" fmla="*/ 114 w 138"/>
                  <a:gd name="T37" fmla="*/ 142 h 281"/>
                  <a:gd name="T38" fmla="*/ 114 w 138"/>
                  <a:gd name="T39" fmla="*/ 149 h 281"/>
                  <a:gd name="T40" fmla="*/ 111 w 138"/>
                  <a:gd name="T41" fmla="*/ 154 h 281"/>
                  <a:gd name="T42" fmla="*/ 109 w 138"/>
                  <a:gd name="T43" fmla="*/ 168 h 281"/>
                  <a:gd name="T44" fmla="*/ 107 w 138"/>
                  <a:gd name="T45" fmla="*/ 181 h 281"/>
                  <a:gd name="T46" fmla="*/ 109 w 138"/>
                  <a:gd name="T47" fmla="*/ 190 h 281"/>
                  <a:gd name="T48" fmla="*/ 111 w 138"/>
                  <a:gd name="T49" fmla="*/ 198 h 281"/>
                  <a:gd name="T50" fmla="*/ 112 w 138"/>
                  <a:gd name="T51" fmla="*/ 213 h 281"/>
                  <a:gd name="T52" fmla="*/ 114 w 138"/>
                  <a:gd name="T53" fmla="*/ 223 h 281"/>
                  <a:gd name="T54" fmla="*/ 117 w 138"/>
                  <a:gd name="T55" fmla="*/ 237 h 281"/>
                  <a:gd name="T56" fmla="*/ 114 w 138"/>
                  <a:gd name="T57" fmla="*/ 256 h 281"/>
                  <a:gd name="T58" fmla="*/ 119 w 138"/>
                  <a:gd name="T59" fmla="*/ 264 h 281"/>
                  <a:gd name="T60" fmla="*/ 124 w 138"/>
                  <a:gd name="T61" fmla="*/ 268 h 281"/>
                  <a:gd name="T62" fmla="*/ 90 w 138"/>
                  <a:gd name="T63" fmla="*/ 276 h 281"/>
                  <a:gd name="T64" fmla="*/ 83 w 138"/>
                  <a:gd name="T65" fmla="*/ 278 h 281"/>
                  <a:gd name="T66" fmla="*/ 66 w 138"/>
                  <a:gd name="T67" fmla="*/ 281 h 281"/>
                  <a:gd name="T68" fmla="*/ 63 w 138"/>
                  <a:gd name="T69" fmla="*/ 271 h 281"/>
                  <a:gd name="T70" fmla="*/ 61 w 138"/>
                  <a:gd name="T71" fmla="*/ 259 h 281"/>
                  <a:gd name="T72" fmla="*/ 53 w 138"/>
                  <a:gd name="T73" fmla="*/ 218 h 281"/>
                  <a:gd name="T74" fmla="*/ 51 w 138"/>
                  <a:gd name="T75" fmla="*/ 212 h 281"/>
                  <a:gd name="T76" fmla="*/ 48 w 138"/>
                  <a:gd name="T77" fmla="*/ 193 h 281"/>
                  <a:gd name="T78" fmla="*/ 39 w 138"/>
                  <a:gd name="T79" fmla="*/ 185 h 281"/>
                  <a:gd name="T80" fmla="*/ 34 w 138"/>
                  <a:gd name="T81" fmla="*/ 193 h 281"/>
                  <a:gd name="T82" fmla="*/ 31 w 138"/>
                  <a:gd name="T83" fmla="*/ 185 h 281"/>
                  <a:gd name="T84" fmla="*/ 33 w 138"/>
                  <a:gd name="T85" fmla="*/ 174 h 281"/>
                  <a:gd name="T86" fmla="*/ 33 w 138"/>
                  <a:gd name="T87" fmla="*/ 168 h 281"/>
                  <a:gd name="T88" fmla="*/ 29 w 138"/>
                  <a:gd name="T89" fmla="*/ 164 h 281"/>
                  <a:gd name="T90" fmla="*/ 24 w 138"/>
                  <a:gd name="T91" fmla="*/ 151 h 281"/>
                  <a:gd name="T92" fmla="*/ 19 w 138"/>
                  <a:gd name="T93" fmla="*/ 140 h 281"/>
                  <a:gd name="T94" fmla="*/ 19 w 138"/>
                  <a:gd name="T95" fmla="*/ 129 h 281"/>
                  <a:gd name="T96" fmla="*/ 22 w 138"/>
                  <a:gd name="T97" fmla="*/ 117 h 281"/>
                  <a:gd name="T98" fmla="*/ 19 w 138"/>
                  <a:gd name="T99" fmla="*/ 96 h 281"/>
                  <a:gd name="T100" fmla="*/ 17 w 138"/>
                  <a:gd name="T101" fmla="*/ 88 h 281"/>
                  <a:gd name="T102" fmla="*/ 12 w 138"/>
                  <a:gd name="T103" fmla="*/ 83 h 281"/>
                  <a:gd name="T104" fmla="*/ 7 w 138"/>
                  <a:gd name="T105" fmla="*/ 78 h 281"/>
                  <a:gd name="T106" fmla="*/ 4 w 138"/>
                  <a:gd name="T107" fmla="*/ 54 h 281"/>
                  <a:gd name="T108" fmla="*/ 0 w 138"/>
                  <a:gd name="T109" fmla="*/ 34 h 281"/>
                  <a:gd name="T110" fmla="*/ 22 w 138"/>
                  <a:gd name="T111" fmla="*/ 27 h 281"/>
                  <a:gd name="T112" fmla="*/ 46 w 138"/>
                  <a:gd name="T113" fmla="*/ 2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281">
                    <a:moveTo>
                      <a:pt x="46" y="22"/>
                    </a:moveTo>
                    <a:lnTo>
                      <a:pt x="55" y="20"/>
                    </a:lnTo>
                    <a:lnTo>
                      <a:pt x="70" y="17"/>
                    </a:lnTo>
                    <a:lnTo>
                      <a:pt x="85" y="12"/>
                    </a:lnTo>
                    <a:lnTo>
                      <a:pt x="100" y="8"/>
                    </a:lnTo>
                    <a:lnTo>
                      <a:pt x="109" y="7"/>
                    </a:lnTo>
                    <a:lnTo>
                      <a:pt x="127" y="2"/>
                    </a:lnTo>
                    <a:lnTo>
                      <a:pt x="129" y="0"/>
                    </a:lnTo>
                    <a:lnTo>
                      <a:pt x="129" y="0"/>
                    </a:lnTo>
                    <a:lnTo>
                      <a:pt x="127" y="2"/>
                    </a:lnTo>
                    <a:lnTo>
                      <a:pt x="127" y="2"/>
                    </a:lnTo>
                    <a:lnTo>
                      <a:pt x="126" y="3"/>
                    </a:lnTo>
                    <a:lnTo>
                      <a:pt x="126" y="3"/>
                    </a:lnTo>
                    <a:lnTo>
                      <a:pt x="126" y="5"/>
                    </a:lnTo>
                    <a:lnTo>
                      <a:pt x="126" y="5"/>
                    </a:lnTo>
                    <a:lnTo>
                      <a:pt x="127" y="8"/>
                    </a:lnTo>
                    <a:lnTo>
                      <a:pt x="131" y="12"/>
                    </a:lnTo>
                    <a:lnTo>
                      <a:pt x="131" y="13"/>
                    </a:lnTo>
                    <a:lnTo>
                      <a:pt x="127" y="25"/>
                    </a:lnTo>
                    <a:lnTo>
                      <a:pt x="126" y="32"/>
                    </a:lnTo>
                    <a:lnTo>
                      <a:pt x="126" y="32"/>
                    </a:lnTo>
                    <a:lnTo>
                      <a:pt x="127" y="34"/>
                    </a:lnTo>
                    <a:lnTo>
                      <a:pt x="129" y="37"/>
                    </a:lnTo>
                    <a:lnTo>
                      <a:pt x="134" y="44"/>
                    </a:lnTo>
                    <a:lnTo>
                      <a:pt x="138" y="47"/>
                    </a:lnTo>
                    <a:lnTo>
                      <a:pt x="136" y="57"/>
                    </a:lnTo>
                    <a:lnTo>
                      <a:pt x="136" y="61"/>
                    </a:lnTo>
                    <a:lnTo>
                      <a:pt x="131" y="68"/>
                    </a:lnTo>
                    <a:lnTo>
                      <a:pt x="129" y="71"/>
                    </a:lnTo>
                    <a:lnTo>
                      <a:pt x="127" y="73"/>
                    </a:lnTo>
                    <a:lnTo>
                      <a:pt x="127" y="73"/>
                    </a:lnTo>
                    <a:lnTo>
                      <a:pt x="126" y="73"/>
                    </a:lnTo>
                    <a:lnTo>
                      <a:pt x="126" y="73"/>
                    </a:lnTo>
                    <a:lnTo>
                      <a:pt x="124" y="73"/>
                    </a:lnTo>
                    <a:lnTo>
                      <a:pt x="124" y="76"/>
                    </a:lnTo>
                    <a:lnTo>
                      <a:pt x="124" y="78"/>
                    </a:lnTo>
                    <a:lnTo>
                      <a:pt x="122" y="79"/>
                    </a:lnTo>
                    <a:lnTo>
                      <a:pt x="112" y="85"/>
                    </a:lnTo>
                    <a:lnTo>
                      <a:pt x="112" y="86"/>
                    </a:lnTo>
                    <a:lnTo>
                      <a:pt x="109" y="90"/>
                    </a:lnTo>
                    <a:lnTo>
                      <a:pt x="109" y="91"/>
                    </a:lnTo>
                    <a:lnTo>
                      <a:pt x="109" y="93"/>
                    </a:lnTo>
                    <a:lnTo>
                      <a:pt x="112" y="102"/>
                    </a:lnTo>
                    <a:lnTo>
                      <a:pt x="112" y="103"/>
                    </a:lnTo>
                    <a:lnTo>
                      <a:pt x="114" y="105"/>
                    </a:lnTo>
                    <a:lnTo>
                      <a:pt x="114" y="105"/>
                    </a:lnTo>
                    <a:lnTo>
                      <a:pt x="114" y="105"/>
                    </a:lnTo>
                    <a:lnTo>
                      <a:pt x="114" y="110"/>
                    </a:lnTo>
                    <a:lnTo>
                      <a:pt x="114" y="118"/>
                    </a:lnTo>
                    <a:lnTo>
                      <a:pt x="114" y="124"/>
                    </a:lnTo>
                    <a:lnTo>
                      <a:pt x="114" y="125"/>
                    </a:lnTo>
                    <a:lnTo>
                      <a:pt x="116" y="125"/>
                    </a:lnTo>
                    <a:lnTo>
                      <a:pt x="116" y="127"/>
                    </a:lnTo>
                    <a:lnTo>
                      <a:pt x="116" y="129"/>
                    </a:lnTo>
                    <a:lnTo>
                      <a:pt x="116" y="132"/>
                    </a:lnTo>
                    <a:lnTo>
                      <a:pt x="112" y="135"/>
                    </a:lnTo>
                    <a:lnTo>
                      <a:pt x="114" y="142"/>
                    </a:lnTo>
                    <a:lnTo>
                      <a:pt x="114" y="146"/>
                    </a:lnTo>
                    <a:lnTo>
                      <a:pt x="114" y="149"/>
                    </a:lnTo>
                    <a:lnTo>
                      <a:pt x="114" y="149"/>
                    </a:lnTo>
                    <a:lnTo>
                      <a:pt x="112" y="152"/>
                    </a:lnTo>
                    <a:lnTo>
                      <a:pt x="111" y="154"/>
                    </a:lnTo>
                    <a:lnTo>
                      <a:pt x="111" y="154"/>
                    </a:lnTo>
                    <a:lnTo>
                      <a:pt x="109" y="159"/>
                    </a:lnTo>
                    <a:lnTo>
                      <a:pt x="109" y="166"/>
                    </a:lnTo>
                    <a:lnTo>
                      <a:pt x="109" y="168"/>
                    </a:lnTo>
                    <a:lnTo>
                      <a:pt x="109" y="169"/>
                    </a:lnTo>
                    <a:lnTo>
                      <a:pt x="109" y="171"/>
                    </a:lnTo>
                    <a:lnTo>
                      <a:pt x="107" y="181"/>
                    </a:lnTo>
                    <a:lnTo>
                      <a:pt x="109" y="183"/>
                    </a:lnTo>
                    <a:lnTo>
                      <a:pt x="109" y="186"/>
                    </a:lnTo>
                    <a:lnTo>
                      <a:pt x="109" y="190"/>
                    </a:lnTo>
                    <a:lnTo>
                      <a:pt x="109" y="190"/>
                    </a:lnTo>
                    <a:lnTo>
                      <a:pt x="111" y="195"/>
                    </a:lnTo>
                    <a:lnTo>
                      <a:pt x="111" y="198"/>
                    </a:lnTo>
                    <a:lnTo>
                      <a:pt x="112" y="200"/>
                    </a:lnTo>
                    <a:lnTo>
                      <a:pt x="112" y="203"/>
                    </a:lnTo>
                    <a:lnTo>
                      <a:pt x="112" y="213"/>
                    </a:lnTo>
                    <a:lnTo>
                      <a:pt x="112" y="215"/>
                    </a:lnTo>
                    <a:lnTo>
                      <a:pt x="114" y="220"/>
                    </a:lnTo>
                    <a:lnTo>
                      <a:pt x="114" y="223"/>
                    </a:lnTo>
                    <a:lnTo>
                      <a:pt x="116" y="225"/>
                    </a:lnTo>
                    <a:lnTo>
                      <a:pt x="116" y="225"/>
                    </a:lnTo>
                    <a:lnTo>
                      <a:pt x="117" y="237"/>
                    </a:lnTo>
                    <a:lnTo>
                      <a:pt x="114" y="254"/>
                    </a:lnTo>
                    <a:lnTo>
                      <a:pt x="114" y="256"/>
                    </a:lnTo>
                    <a:lnTo>
                      <a:pt x="114" y="256"/>
                    </a:lnTo>
                    <a:lnTo>
                      <a:pt x="114" y="256"/>
                    </a:lnTo>
                    <a:lnTo>
                      <a:pt x="117" y="261"/>
                    </a:lnTo>
                    <a:lnTo>
                      <a:pt x="119" y="264"/>
                    </a:lnTo>
                    <a:lnTo>
                      <a:pt x="121" y="264"/>
                    </a:lnTo>
                    <a:lnTo>
                      <a:pt x="122" y="264"/>
                    </a:lnTo>
                    <a:lnTo>
                      <a:pt x="124" y="268"/>
                    </a:lnTo>
                    <a:lnTo>
                      <a:pt x="124" y="269"/>
                    </a:lnTo>
                    <a:lnTo>
                      <a:pt x="95" y="274"/>
                    </a:lnTo>
                    <a:lnTo>
                      <a:pt x="90" y="276"/>
                    </a:lnTo>
                    <a:lnTo>
                      <a:pt x="90" y="276"/>
                    </a:lnTo>
                    <a:lnTo>
                      <a:pt x="85" y="276"/>
                    </a:lnTo>
                    <a:lnTo>
                      <a:pt x="83" y="278"/>
                    </a:lnTo>
                    <a:lnTo>
                      <a:pt x="75" y="279"/>
                    </a:lnTo>
                    <a:lnTo>
                      <a:pt x="66" y="281"/>
                    </a:lnTo>
                    <a:lnTo>
                      <a:pt x="66" y="281"/>
                    </a:lnTo>
                    <a:lnTo>
                      <a:pt x="63" y="274"/>
                    </a:lnTo>
                    <a:lnTo>
                      <a:pt x="63" y="271"/>
                    </a:lnTo>
                    <a:lnTo>
                      <a:pt x="63" y="271"/>
                    </a:lnTo>
                    <a:lnTo>
                      <a:pt x="61" y="259"/>
                    </a:lnTo>
                    <a:lnTo>
                      <a:pt x="61" y="259"/>
                    </a:lnTo>
                    <a:lnTo>
                      <a:pt x="61" y="259"/>
                    </a:lnTo>
                    <a:lnTo>
                      <a:pt x="58" y="249"/>
                    </a:lnTo>
                    <a:lnTo>
                      <a:pt x="55" y="229"/>
                    </a:lnTo>
                    <a:lnTo>
                      <a:pt x="53" y="218"/>
                    </a:lnTo>
                    <a:lnTo>
                      <a:pt x="51" y="213"/>
                    </a:lnTo>
                    <a:lnTo>
                      <a:pt x="51" y="213"/>
                    </a:lnTo>
                    <a:lnTo>
                      <a:pt x="51" y="212"/>
                    </a:lnTo>
                    <a:lnTo>
                      <a:pt x="51" y="212"/>
                    </a:lnTo>
                    <a:lnTo>
                      <a:pt x="48" y="196"/>
                    </a:lnTo>
                    <a:lnTo>
                      <a:pt x="48" y="193"/>
                    </a:lnTo>
                    <a:lnTo>
                      <a:pt x="46" y="193"/>
                    </a:lnTo>
                    <a:lnTo>
                      <a:pt x="41" y="185"/>
                    </a:lnTo>
                    <a:lnTo>
                      <a:pt x="39" y="185"/>
                    </a:lnTo>
                    <a:lnTo>
                      <a:pt x="36" y="186"/>
                    </a:lnTo>
                    <a:lnTo>
                      <a:pt x="36" y="188"/>
                    </a:lnTo>
                    <a:lnTo>
                      <a:pt x="34" y="193"/>
                    </a:lnTo>
                    <a:lnTo>
                      <a:pt x="33" y="191"/>
                    </a:lnTo>
                    <a:lnTo>
                      <a:pt x="33" y="191"/>
                    </a:lnTo>
                    <a:lnTo>
                      <a:pt x="31" y="185"/>
                    </a:lnTo>
                    <a:lnTo>
                      <a:pt x="31" y="181"/>
                    </a:lnTo>
                    <a:lnTo>
                      <a:pt x="33" y="179"/>
                    </a:lnTo>
                    <a:lnTo>
                      <a:pt x="33" y="174"/>
                    </a:lnTo>
                    <a:lnTo>
                      <a:pt x="33" y="171"/>
                    </a:lnTo>
                    <a:lnTo>
                      <a:pt x="33" y="169"/>
                    </a:lnTo>
                    <a:lnTo>
                      <a:pt x="33" y="168"/>
                    </a:lnTo>
                    <a:lnTo>
                      <a:pt x="31" y="166"/>
                    </a:lnTo>
                    <a:lnTo>
                      <a:pt x="31" y="166"/>
                    </a:lnTo>
                    <a:lnTo>
                      <a:pt x="29" y="164"/>
                    </a:lnTo>
                    <a:lnTo>
                      <a:pt x="26" y="156"/>
                    </a:lnTo>
                    <a:lnTo>
                      <a:pt x="24" y="152"/>
                    </a:lnTo>
                    <a:lnTo>
                      <a:pt x="24" y="151"/>
                    </a:lnTo>
                    <a:lnTo>
                      <a:pt x="22" y="144"/>
                    </a:lnTo>
                    <a:lnTo>
                      <a:pt x="22" y="142"/>
                    </a:lnTo>
                    <a:lnTo>
                      <a:pt x="19" y="140"/>
                    </a:lnTo>
                    <a:lnTo>
                      <a:pt x="19" y="140"/>
                    </a:lnTo>
                    <a:lnTo>
                      <a:pt x="19" y="137"/>
                    </a:lnTo>
                    <a:lnTo>
                      <a:pt x="19" y="129"/>
                    </a:lnTo>
                    <a:lnTo>
                      <a:pt x="19" y="124"/>
                    </a:lnTo>
                    <a:lnTo>
                      <a:pt x="21" y="120"/>
                    </a:lnTo>
                    <a:lnTo>
                      <a:pt x="22" y="117"/>
                    </a:lnTo>
                    <a:lnTo>
                      <a:pt x="22" y="115"/>
                    </a:lnTo>
                    <a:lnTo>
                      <a:pt x="19" y="102"/>
                    </a:lnTo>
                    <a:lnTo>
                      <a:pt x="19" y="96"/>
                    </a:lnTo>
                    <a:lnTo>
                      <a:pt x="19" y="95"/>
                    </a:lnTo>
                    <a:lnTo>
                      <a:pt x="17" y="91"/>
                    </a:lnTo>
                    <a:lnTo>
                      <a:pt x="17" y="88"/>
                    </a:lnTo>
                    <a:lnTo>
                      <a:pt x="14" y="85"/>
                    </a:lnTo>
                    <a:lnTo>
                      <a:pt x="14" y="85"/>
                    </a:lnTo>
                    <a:lnTo>
                      <a:pt x="12" y="83"/>
                    </a:lnTo>
                    <a:lnTo>
                      <a:pt x="11" y="83"/>
                    </a:lnTo>
                    <a:lnTo>
                      <a:pt x="11" y="81"/>
                    </a:lnTo>
                    <a:lnTo>
                      <a:pt x="7" y="78"/>
                    </a:lnTo>
                    <a:lnTo>
                      <a:pt x="7" y="68"/>
                    </a:lnTo>
                    <a:lnTo>
                      <a:pt x="7" y="59"/>
                    </a:lnTo>
                    <a:lnTo>
                      <a:pt x="4" y="54"/>
                    </a:lnTo>
                    <a:lnTo>
                      <a:pt x="2" y="44"/>
                    </a:lnTo>
                    <a:lnTo>
                      <a:pt x="0" y="35"/>
                    </a:lnTo>
                    <a:lnTo>
                      <a:pt x="0" y="34"/>
                    </a:lnTo>
                    <a:lnTo>
                      <a:pt x="11" y="30"/>
                    </a:lnTo>
                    <a:lnTo>
                      <a:pt x="17" y="29"/>
                    </a:lnTo>
                    <a:lnTo>
                      <a:pt x="22" y="27"/>
                    </a:lnTo>
                    <a:lnTo>
                      <a:pt x="22" y="27"/>
                    </a:lnTo>
                    <a:lnTo>
                      <a:pt x="34" y="24"/>
                    </a:lnTo>
                    <a:lnTo>
                      <a:pt x="46" y="22"/>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7" name="Freeform 352"/>
              <p:cNvSpPr>
                <a:spLocks/>
              </p:cNvSpPr>
              <p:nvPr/>
            </p:nvSpPr>
            <p:spPr bwMode="auto">
              <a:xfrm>
                <a:off x="8763001" y="1495425"/>
                <a:ext cx="219075" cy="446088"/>
              </a:xfrm>
              <a:custGeom>
                <a:avLst/>
                <a:gdLst>
                  <a:gd name="T0" fmla="*/ 70 w 138"/>
                  <a:gd name="T1" fmla="*/ 17 h 281"/>
                  <a:gd name="T2" fmla="*/ 109 w 138"/>
                  <a:gd name="T3" fmla="*/ 7 h 281"/>
                  <a:gd name="T4" fmla="*/ 129 w 138"/>
                  <a:gd name="T5" fmla="*/ 0 h 281"/>
                  <a:gd name="T6" fmla="*/ 126 w 138"/>
                  <a:gd name="T7" fmla="*/ 3 h 281"/>
                  <a:gd name="T8" fmla="*/ 126 w 138"/>
                  <a:gd name="T9" fmla="*/ 5 h 281"/>
                  <a:gd name="T10" fmla="*/ 131 w 138"/>
                  <a:gd name="T11" fmla="*/ 13 h 281"/>
                  <a:gd name="T12" fmla="*/ 126 w 138"/>
                  <a:gd name="T13" fmla="*/ 32 h 281"/>
                  <a:gd name="T14" fmla="*/ 134 w 138"/>
                  <a:gd name="T15" fmla="*/ 44 h 281"/>
                  <a:gd name="T16" fmla="*/ 136 w 138"/>
                  <a:gd name="T17" fmla="*/ 61 h 281"/>
                  <a:gd name="T18" fmla="*/ 127 w 138"/>
                  <a:gd name="T19" fmla="*/ 73 h 281"/>
                  <a:gd name="T20" fmla="*/ 126 w 138"/>
                  <a:gd name="T21" fmla="*/ 73 h 281"/>
                  <a:gd name="T22" fmla="*/ 124 w 138"/>
                  <a:gd name="T23" fmla="*/ 78 h 281"/>
                  <a:gd name="T24" fmla="*/ 112 w 138"/>
                  <a:gd name="T25" fmla="*/ 86 h 281"/>
                  <a:gd name="T26" fmla="*/ 109 w 138"/>
                  <a:gd name="T27" fmla="*/ 93 h 281"/>
                  <a:gd name="T28" fmla="*/ 114 w 138"/>
                  <a:gd name="T29" fmla="*/ 105 h 281"/>
                  <a:gd name="T30" fmla="*/ 114 w 138"/>
                  <a:gd name="T31" fmla="*/ 110 h 281"/>
                  <a:gd name="T32" fmla="*/ 114 w 138"/>
                  <a:gd name="T33" fmla="*/ 125 h 281"/>
                  <a:gd name="T34" fmla="*/ 116 w 138"/>
                  <a:gd name="T35" fmla="*/ 129 h 281"/>
                  <a:gd name="T36" fmla="*/ 114 w 138"/>
                  <a:gd name="T37" fmla="*/ 142 h 281"/>
                  <a:gd name="T38" fmla="*/ 114 w 138"/>
                  <a:gd name="T39" fmla="*/ 149 h 281"/>
                  <a:gd name="T40" fmla="*/ 111 w 138"/>
                  <a:gd name="T41" fmla="*/ 154 h 281"/>
                  <a:gd name="T42" fmla="*/ 109 w 138"/>
                  <a:gd name="T43" fmla="*/ 168 h 281"/>
                  <a:gd name="T44" fmla="*/ 107 w 138"/>
                  <a:gd name="T45" fmla="*/ 181 h 281"/>
                  <a:gd name="T46" fmla="*/ 109 w 138"/>
                  <a:gd name="T47" fmla="*/ 190 h 281"/>
                  <a:gd name="T48" fmla="*/ 111 w 138"/>
                  <a:gd name="T49" fmla="*/ 198 h 281"/>
                  <a:gd name="T50" fmla="*/ 112 w 138"/>
                  <a:gd name="T51" fmla="*/ 213 h 281"/>
                  <a:gd name="T52" fmla="*/ 114 w 138"/>
                  <a:gd name="T53" fmla="*/ 223 h 281"/>
                  <a:gd name="T54" fmla="*/ 117 w 138"/>
                  <a:gd name="T55" fmla="*/ 237 h 281"/>
                  <a:gd name="T56" fmla="*/ 114 w 138"/>
                  <a:gd name="T57" fmla="*/ 256 h 281"/>
                  <a:gd name="T58" fmla="*/ 119 w 138"/>
                  <a:gd name="T59" fmla="*/ 264 h 281"/>
                  <a:gd name="T60" fmla="*/ 124 w 138"/>
                  <a:gd name="T61" fmla="*/ 268 h 281"/>
                  <a:gd name="T62" fmla="*/ 90 w 138"/>
                  <a:gd name="T63" fmla="*/ 276 h 281"/>
                  <a:gd name="T64" fmla="*/ 83 w 138"/>
                  <a:gd name="T65" fmla="*/ 278 h 281"/>
                  <a:gd name="T66" fmla="*/ 66 w 138"/>
                  <a:gd name="T67" fmla="*/ 281 h 281"/>
                  <a:gd name="T68" fmla="*/ 63 w 138"/>
                  <a:gd name="T69" fmla="*/ 271 h 281"/>
                  <a:gd name="T70" fmla="*/ 61 w 138"/>
                  <a:gd name="T71" fmla="*/ 259 h 281"/>
                  <a:gd name="T72" fmla="*/ 53 w 138"/>
                  <a:gd name="T73" fmla="*/ 218 h 281"/>
                  <a:gd name="T74" fmla="*/ 51 w 138"/>
                  <a:gd name="T75" fmla="*/ 212 h 281"/>
                  <a:gd name="T76" fmla="*/ 48 w 138"/>
                  <a:gd name="T77" fmla="*/ 193 h 281"/>
                  <a:gd name="T78" fmla="*/ 39 w 138"/>
                  <a:gd name="T79" fmla="*/ 185 h 281"/>
                  <a:gd name="T80" fmla="*/ 34 w 138"/>
                  <a:gd name="T81" fmla="*/ 193 h 281"/>
                  <a:gd name="T82" fmla="*/ 31 w 138"/>
                  <a:gd name="T83" fmla="*/ 185 h 281"/>
                  <a:gd name="T84" fmla="*/ 33 w 138"/>
                  <a:gd name="T85" fmla="*/ 174 h 281"/>
                  <a:gd name="T86" fmla="*/ 33 w 138"/>
                  <a:gd name="T87" fmla="*/ 168 h 281"/>
                  <a:gd name="T88" fmla="*/ 29 w 138"/>
                  <a:gd name="T89" fmla="*/ 164 h 281"/>
                  <a:gd name="T90" fmla="*/ 24 w 138"/>
                  <a:gd name="T91" fmla="*/ 151 h 281"/>
                  <a:gd name="T92" fmla="*/ 19 w 138"/>
                  <a:gd name="T93" fmla="*/ 140 h 281"/>
                  <a:gd name="T94" fmla="*/ 19 w 138"/>
                  <a:gd name="T95" fmla="*/ 129 h 281"/>
                  <a:gd name="T96" fmla="*/ 22 w 138"/>
                  <a:gd name="T97" fmla="*/ 117 h 281"/>
                  <a:gd name="T98" fmla="*/ 19 w 138"/>
                  <a:gd name="T99" fmla="*/ 96 h 281"/>
                  <a:gd name="T100" fmla="*/ 17 w 138"/>
                  <a:gd name="T101" fmla="*/ 88 h 281"/>
                  <a:gd name="T102" fmla="*/ 12 w 138"/>
                  <a:gd name="T103" fmla="*/ 83 h 281"/>
                  <a:gd name="T104" fmla="*/ 7 w 138"/>
                  <a:gd name="T105" fmla="*/ 78 h 281"/>
                  <a:gd name="T106" fmla="*/ 4 w 138"/>
                  <a:gd name="T107" fmla="*/ 54 h 281"/>
                  <a:gd name="T108" fmla="*/ 0 w 138"/>
                  <a:gd name="T109" fmla="*/ 34 h 281"/>
                  <a:gd name="T110" fmla="*/ 22 w 138"/>
                  <a:gd name="T111" fmla="*/ 27 h 281"/>
                  <a:gd name="T112" fmla="*/ 46 w 138"/>
                  <a:gd name="T113" fmla="*/ 2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281">
                    <a:moveTo>
                      <a:pt x="46" y="22"/>
                    </a:moveTo>
                    <a:lnTo>
                      <a:pt x="55" y="20"/>
                    </a:lnTo>
                    <a:lnTo>
                      <a:pt x="70" y="17"/>
                    </a:lnTo>
                    <a:lnTo>
                      <a:pt x="85" y="12"/>
                    </a:lnTo>
                    <a:lnTo>
                      <a:pt x="100" y="8"/>
                    </a:lnTo>
                    <a:lnTo>
                      <a:pt x="109" y="7"/>
                    </a:lnTo>
                    <a:lnTo>
                      <a:pt x="127" y="2"/>
                    </a:lnTo>
                    <a:lnTo>
                      <a:pt x="129" y="0"/>
                    </a:lnTo>
                    <a:lnTo>
                      <a:pt x="129" y="0"/>
                    </a:lnTo>
                    <a:lnTo>
                      <a:pt x="127" y="2"/>
                    </a:lnTo>
                    <a:lnTo>
                      <a:pt x="127" y="2"/>
                    </a:lnTo>
                    <a:lnTo>
                      <a:pt x="126" y="3"/>
                    </a:lnTo>
                    <a:lnTo>
                      <a:pt x="126" y="3"/>
                    </a:lnTo>
                    <a:lnTo>
                      <a:pt x="126" y="5"/>
                    </a:lnTo>
                    <a:lnTo>
                      <a:pt x="126" y="5"/>
                    </a:lnTo>
                    <a:lnTo>
                      <a:pt x="127" y="8"/>
                    </a:lnTo>
                    <a:lnTo>
                      <a:pt x="131" y="12"/>
                    </a:lnTo>
                    <a:lnTo>
                      <a:pt x="131" y="13"/>
                    </a:lnTo>
                    <a:lnTo>
                      <a:pt x="127" y="25"/>
                    </a:lnTo>
                    <a:lnTo>
                      <a:pt x="126" y="32"/>
                    </a:lnTo>
                    <a:lnTo>
                      <a:pt x="126" y="32"/>
                    </a:lnTo>
                    <a:lnTo>
                      <a:pt x="127" y="34"/>
                    </a:lnTo>
                    <a:lnTo>
                      <a:pt x="129" y="37"/>
                    </a:lnTo>
                    <a:lnTo>
                      <a:pt x="134" y="44"/>
                    </a:lnTo>
                    <a:lnTo>
                      <a:pt x="138" y="47"/>
                    </a:lnTo>
                    <a:lnTo>
                      <a:pt x="136" y="57"/>
                    </a:lnTo>
                    <a:lnTo>
                      <a:pt x="136" y="61"/>
                    </a:lnTo>
                    <a:lnTo>
                      <a:pt x="131" y="68"/>
                    </a:lnTo>
                    <a:lnTo>
                      <a:pt x="129" y="71"/>
                    </a:lnTo>
                    <a:lnTo>
                      <a:pt x="127" y="73"/>
                    </a:lnTo>
                    <a:lnTo>
                      <a:pt x="127" y="73"/>
                    </a:lnTo>
                    <a:lnTo>
                      <a:pt x="126" y="73"/>
                    </a:lnTo>
                    <a:lnTo>
                      <a:pt x="126" y="73"/>
                    </a:lnTo>
                    <a:lnTo>
                      <a:pt x="124" y="73"/>
                    </a:lnTo>
                    <a:lnTo>
                      <a:pt x="124" y="76"/>
                    </a:lnTo>
                    <a:lnTo>
                      <a:pt x="124" y="78"/>
                    </a:lnTo>
                    <a:lnTo>
                      <a:pt x="122" y="79"/>
                    </a:lnTo>
                    <a:lnTo>
                      <a:pt x="112" y="85"/>
                    </a:lnTo>
                    <a:lnTo>
                      <a:pt x="112" y="86"/>
                    </a:lnTo>
                    <a:lnTo>
                      <a:pt x="109" y="90"/>
                    </a:lnTo>
                    <a:lnTo>
                      <a:pt x="109" y="91"/>
                    </a:lnTo>
                    <a:lnTo>
                      <a:pt x="109" y="93"/>
                    </a:lnTo>
                    <a:lnTo>
                      <a:pt x="112" y="102"/>
                    </a:lnTo>
                    <a:lnTo>
                      <a:pt x="112" y="103"/>
                    </a:lnTo>
                    <a:lnTo>
                      <a:pt x="114" y="105"/>
                    </a:lnTo>
                    <a:lnTo>
                      <a:pt x="114" y="105"/>
                    </a:lnTo>
                    <a:lnTo>
                      <a:pt x="114" y="105"/>
                    </a:lnTo>
                    <a:lnTo>
                      <a:pt x="114" y="110"/>
                    </a:lnTo>
                    <a:lnTo>
                      <a:pt x="114" y="118"/>
                    </a:lnTo>
                    <a:lnTo>
                      <a:pt x="114" y="124"/>
                    </a:lnTo>
                    <a:lnTo>
                      <a:pt x="114" y="125"/>
                    </a:lnTo>
                    <a:lnTo>
                      <a:pt x="116" y="125"/>
                    </a:lnTo>
                    <a:lnTo>
                      <a:pt x="116" y="127"/>
                    </a:lnTo>
                    <a:lnTo>
                      <a:pt x="116" y="129"/>
                    </a:lnTo>
                    <a:lnTo>
                      <a:pt x="116" y="132"/>
                    </a:lnTo>
                    <a:lnTo>
                      <a:pt x="112" y="135"/>
                    </a:lnTo>
                    <a:lnTo>
                      <a:pt x="114" y="142"/>
                    </a:lnTo>
                    <a:lnTo>
                      <a:pt x="114" y="146"/>
                    </a:lnTo>
                    <a:lnTo>
                      <a:pt x="114" y="149"/>
                    </a:lnTo>
                    <a:lnTo>
                      <a:pt x="114" y="149"/>
                    </a:lnTo>
                    <a:lnTo>
                      <a:pt x="112" y="152"/>
                    </a:lnTo>
                    <a:lnTo>
                      <a:pt x="111" y="154"/>
                    </a:lnTo>
                    <a:lnTo>
                      <a:pt x="111" y="154"/>
                    </a:lnTo>
                    <a:lnTo>
                      <a:pt x="109" y="159"/>
                    </a:lnTo>
                    <a:lnTo>
                      <a:pt x="109" y="166"/>
                    </a:lnTo>
                    <a:lnTo>
                      <a:pt x="109" y="168"/>
                    </a:lnTo>
                    <a:lnTo>
                      <a:pt x="109" y="169"/>
                    </a:lnTo>
                    <a:lnTo>
                      <a:pt x="109" y="171"/>
                    </a:lnTo>
                    <a:lnTo>
                      <a:pt x="107" y="181"/>
                    </a:lnTo>
                    <a:lnTo>
                      <a:pt x="109" y="183"/>
                    </a:lnTo>
                    <a:lnTo>
                      <a:pt x="109" y="186"/>
                    </a:lnTo>
                    <a:lnTo>
                      <a:pt x="109" y="190"/>
                    </a:lnTo>
                    <a:lnTo>
                      <a:pt x="109" y="190"/>
                    </a:lnTo>
                    <a:lnTo>
                      <a:pt x="111" y="195"/>
                    </a:lnTo>
                    <a:lnTo>
                      <a:pt x="111" y="198"/>
                    </a:lnTo>
                    <a:lnTo>
                      <a:pt x="112" y="200"/>
                    </a:lnTo>
                    <a:lnTo>
                      <a:pt x="112" y="203"/>
                    </a:lnTo>
                    <a:lnTo>
                      <a:pt x="112" y="213"/>
                    </a:lnTo>
                    <a:lnTo>
                      <a:pt x="112" y="215"/>
                    </a:lnTo>
                    <a:lnTo>
                      <a:pt x="114" y="220"/>
                    </a:lnTo>
                    <a:lnTo>
                      <a:pt x="114" y="223"/>
                    </a:lnTo>
                    <a:lnTo>
                      <a:pt x="116" y="225"/>
                    </a:lnTo>
                    <a:lnTo>
                      <a:pt x="116" y="225"/>
                    </a:lnTo>
                    <a:lnTo>
                      <a:pt x="117" y="237"/>
                    </a:lnTo>
                    <a:lnTo>
                      <a:pt x="114" y="254"/>
                    </a:lnTo>
                    <a:lnTo>
                      <a:pt x="114" y="256"/>
                    </a:lnTo>
                    <a:lnTo>
                      <a:pt x="114" y="256"/>
                    </a:lnTo>
                    <a:lnTo>
                      <a:pt x="114" y="256"/>
                    </a:lnTo>
                    <a:lnTo>
                      <a:pt x="117" y="261"/>
                    </a:lnTo>
                    <a:lnTo>
                      <a:pt x="119" y="264"/>
                    </a:lnTo>
                    <a:lnTo>
                      <a:pt x="121" y="264"/>
                    </a:lnTo>
                    <a:lnTo>
                      <a:pt x="122" y="264"/>
                    </a:lnTo>
                    <a:lnTo>
                      <a:pt x="124" y="268"/>
                    </a:lnTo>
                    <a:lnTo>
                      <a:pt x="124" y="269"/>
                    </a:lnTo>
                    <a:lnTo>
                      <a:pt x="95" y="274"/>
                    </a:lnTo>
                    <a:lnTo>
                      <a:pt x="90" y="276"/>
                    </a:lnTo>
                    <a:lnTo>
                      <a:pt x="90" y="276"/>
                    </a:lnTo>
                    <a:lnTo>
                      <a:pt x="85" y="276"/>
                    </a:lnTo>
                    <a:lnTo>
                      <a:pt x="83" y="278"/>
                    </a:lnTo>
                    <a:lnTo>
                      <a:pt x="75" y="279"/>
                    </a:lnTo>
                    <a:lnTo>
                      <a:pt x="66" y="281"/>
                    </a:lnTo>
                    <a:lnTo>
                      <a:pt x="66" y="281"/>
                    </a:lnTo>
                    <a:lnTo>
                      <a:pt x="63" y="274"/>
                    </a:lnTo>
                    <a:lnTo>
                      <a:pt x="63" y="271"/>
                    </a:lnTo>
                    <a:lnTo>
                      <a:pt x="63" y="271"/>
                    </a:lnTo>
                    <a:lnTo>
                      <a:pt x="61" y="259"/>
                    </a:lnTo>
                    <a:lnTo>
                      <a:pt x="61" y="259"/>
                    </a:lnTo>
                    <a:lnTo>
                      <a:pt x="61" y="259"/>
                    </a:lnTo>
                    <a:lnTo>
                      <a:pt x="58" y="249"/>
                    </a:lnTo>
                    <a:lnTo>
                      <a:pt x="55" y="229"/>
                    </a:lnTo>
                    <a:lnTo>
                      <a:pt x="53" y="218"/>
                    </a:lnTo>
                    <a:lnTo>
                      <a:pt x="51" y="213"/>
                    </a:lnTo>
                    <a:lnTo>
                      <a:pt x="51" y="213"/>
                    </a:lnTo>
                    <a:lnTo>
                      <a:pt x="51" y="212"/>
                    </a:lnTo>
                    <a:lnTo>
                      <a:pt x="51" y="212"/>
                    </a:lnTo>
                    <a:lnTo>
                      <a:pt x="48" y="196"/>
                    </a:lnTo>
                    <a:lnTo>
                      <a:pt x="48" y="193"/>
                    </a:lnTo>
                    <a:lnTo>
                      <a:pt x="46" y="193"/>
                    </a:lnTo>
                    <a:lnTo>
                      <a:pt x="41" y="185"/>
                    </a:lnTo>
                    <a:lnTo>
                      <a:pt x="39" y="185"/>
                    </a:lnTo>
                    <a:lnTo>
                      <a:pt x="36" y="186"/>
                    </a:lnTo>
                    <a:lnTo>
                      <a:pt x="36" y="188"/>
                    </a:lnTo>
                    <a:lnTo>
                      <a:pt x="34" y="193"/>
                    </a:lnTo>
                    <a:lnTo>
                      <a:pt x="33" y="191"/>
                    </a:lnTo>
                    <a:lnTo>
                      <a:pt x="33" y="191"/>
                    </a:lnTo>
                    <a:lnTo>
                      <a:pt x="31" y="185"/>
                    </a:lnTo>
                    <a:lnTo>
                      <a:pt x="31" y="181"/>
                    </a:lnTo>
                    <a:lnTo>
                      <a:pt x="33" y="179"/>
                    </a:lnTo>
                    <a:lnTo>
                      <a:pt x="33" y="174"/>
                    </a:lnTo>
                    <a:lnTo>
                      <a:pt x="33" y="171"/>
                    </a:lnTo>
                    <a:lnTo>
                      <a:pt x="33" y="169"/>
                    </a:lnTo>
                    <a:lnTo>
                      <a:pt x="33" y="168"/>
                    </a:lnTo>
                    <a:lnTo>
                      <a:pt x="31" y="166"/>
                    </a:lnTo>
                    <a:lnTo>
                      <a:pt x="31" y="166"/>
                    </a:lnTo>
                    <a:lnTo>
                      <a:pt x="29" y="164"/>
                    </a:lnTo>
                    <a:lnTo>
                      <a:pt x="26" y="156"/>
                    </a:lnTo>
                    <a:lnTo>
                      <a:pt x="24" y="152"/>
                    </a:lnTo>
                    <a:lnTo>
                      <a:pt x="24" y="151"/>
                    </a:lnTo>
                    <a:lnTo>
                      <a:pt x="22" y="144"/>
                    </a:lnTo>
                    <a:lnTo>
                      <a:pt x="22" y="142"/>
                    </a:lnTo>
                    <a:lnTo>
                      <a:pt x="19" y="140"/>
                    </a:lnTo>
                    <a:lnTo>
                      <a:pt x="19" y="140"/>
                    </a:lnTo>
                    <a:lnTo>
                      <a:pt x="19" y="137"/>
                    </a:lnTo>
                    <a:lnTo>
                      <a:pt x="19" y="129"/>
                    </a:lnTo>
                    <a:lnTo>
                      <a:pt x="19" y="124"/>
                    </a:lnTo>
                    <a:lnTo>
                      <a:pt x="21" y="120"/>
                    </a:lnTo>
                    <a:lnTo>
                      <a:pt x="22" y="117"/>
                    </a:lnTo>
                    <a:lnTo>
                      <a:pt x="22" y="115"/>
                    </a:lnTo>
                    <a:lnTo>
                      <a:pt x="19" y="102"/>
                    </a:lnTo>
                    <a:lnTo>
                      <a:pt x="19" y="96"/>
                    </a:lnTo>
                    <a:lnTo>
                      <a:pt x="19" y="95"/>
                    </a:lnTo>
                    <a:lnTo>
                      <a:pt x="17" y="91"/>
                    </a:lnTo>
                    <a:lnTo>
                      <a:pt x="17" y="88"/>
                    </a:lnTo>
                    <a:lnTo>
                      <a:pt x="14" y="85"/>
                    </a:lnTo>
                    <a:lnTo>
                      <a:pt x="14" y="85"/>
                    </a:lnTo>
                    <a:lnTo>
                      <a:pt x="12" y="83"/>
                    </a:lnTo>
                    <a:lnTo>
                      <a:pt x="11" y="83"/>
                    </a:lnTo>
                    <a:lnTo>
                      <a:pt x="11" y="81"/>
                    </a:lnTo>
                    <a:lnTo>
                      <a:pt x="7" y="78"/>
                    </a:lnTo>
                    <a:lnTo>
                      <a:pt x="7" y="68"/>
                    </a:lnTo>
                    <a:lnTo>
                      <a:pt x="7" y="59"/>
                    </a:lnTo>
                    <a:lnTo>
                      <a:pt x="4" y="54"/>
                    </a:lnTo>
                    <a:lnTo>
                      <a:pt x="2" y="44"/>
                    </a:lnTo>
                    <a:lnTo>
                      <a:pt x="0" y="35"/>
                    </a:lnTo>
                    <a:lnTo>
                      <a:pt x="0" y="34"/>
                    </a:lnTo>
                    <a:lnTo>
                      <a:pt x="11" y="30"/>
                    </a:lnTo>
                    <a:lnTo>
                      <a:pt x="17" y="29"/>
                    </a:lnTo>
                    <a:lnTo>
                      <a:pt x="22" y="27"/>
                    </a:lnTo>
                    <a:lnTo>
                      <a:pt x="22" y="27"/>
                    </a:lnTo>
                    <a:lnTo>
                      <a:pt x="34" y="24"/>
                    </a:lnTo>
                    <a:lnTo>
                      <a:pt x="46"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Freeform 353"/>
              <p:cNvSpPr>
                <a:spLocks noEditPoints="1"/>
              </p:cNvSpPr>
              <p:nvPr/>
            </p:nvSpPr>
            <p:spPr bwMode="auto">
              <a:xfrm>
                <a:off x="7816851" y="2643188"/>
                <a:ext cx="1011238" cy="611188"/>
              </a:xfrm>
              <a:custGeom>
                <a:avLst/>
                <a:gdLst>
                  <a:gd name="T0" fmla="*/ 578 w 637"/>
                  <a:gd name="T1" fmla="*/ 136 h 385"/>
                  <a:gd name="T2" fmla="*/ 624 w 637"/>
                  <a:gd name="T3" fmla="*/ 134 h 385"/>
                  <a:gd name="T4" fmla="*/ 620 w 637"/>
                  <a:gd name="T5" fmla="*/ 168 h 385"/>
                  <a:gd name="T6" fmla="*/ 612 w 637"/>
                  <a:gd name="T7" fmla="*/ 200 h 385"/>
                  <a:gd name="T8" fmla="*/ 603 w 637"/>
                  <a:gd name="T9" fmla="*/ 220 h 385"/>
                  <a:gd name="T10" fmla="*/ 593 w 637"/>
                  <a:gd name="T11" fmla="*/ 205 h 385"/>
                  <a:gd name="T12" fmla="*/ 595 w 637"/>
                  <a:gd name="T13" fmla="*/ 176 h 385"/>
                  <a:gd name="T14" fmla="*/ 600 w 637"/>
                  <a:gd name="T15" fmla="*/ 151 h 385"/>
                  <a:gd name="T16" fmla="*/ 603 w 637"/>
                  <a:gd name="T17" fmla="*/ 132 h 385"/>
                  <a:gd name="T18" fmla="*/ 627 w 637"/>
                  <a:gd name="T19" fmla="*/ 114 h 385"/>
                  <a:gd name="T20" fmla="*/ 427 w 637"/>
                  <a:gd name="T21" fmla="*/ 7 h 385"/>
                  <a:gd name="T22" fmla="*/ 442 w 637"/>
                  <a:gd name="T23" fmla="*/ 31 h 385"/>
                  <a:gd name="T24" fmla="*/ 466 w 637"/>
                  <a:gd name="T25" fmla="*/ 37 h 385"/>
                  <a:gd name="T26" fmla="*/ 480 w 637"/>
                  <a:gd name="T27" fmla="*/ 66 h 385"/>
                  <a:gd name="T28" fmla="*/ 468 w 637"/>
                  <a:gd name="T29" fmla="*/ 78 h 385"/>
                  <a:gd name="T30" fmla="*/ 468 w 637"/>
                  <a:gd name="T31" fmla="*/ 104 h 385"/>
                  <a:gd name="T32" fmla="*/ 485 w 637"/>
                  <a:gd name="T33" fmla="*/ 104 h 385"/>
                  <a:gd name="T34" fmla="*/ 498 w 637"/>
                  <a:gd name="T35" fmla="*/ 114 h 385"/>
                  <a:gd name="T36" fmla="*/ 519 w 637"/>
                  <a:gd name="T37" fmla="*/ 120 h 385"/>
                  <a:gd name="T38" fmla="*/ 535 w 637"/>
                  <a:gd name="T39" fmla="*/ 127 h 385"/>
                  <a:gd name="T40" fmla="*/ 563 w 637"/>
                  <a:gd name="T41" fmla="*/ 146 h 385"/>
                  <a:gd name="T42" fmla="*/ 563 w 637"/>
                  <a:gd name="T43" fmla="*/ 170 h 385"/>
                  <a:gd name="T44" fmla="*/ 544 w 637"/>
                  <a:gd name="T45" fmla="*/ 170 h 385"/>
                  <a:gd name="T46" fmla="*/ 527 w 637"/>
                  <a:gd name="T47" fmla="*/ 156 h 385"/>
                  <a:gd name="T48" fmla="*/ 530 w 637"/>
                  <a:gd name="T49" fmla="*/ 161 h 385"/>
                  <a:gd name="T50" fmla="*/ 546 w 637"/>
                  <a:gd name="T51" fmla="*/ 178 h 385"/>
                  <a:gd name="T52" fmla="*/ 564 w 637"/>
                  <a:gd name="T53" fmla="*/ 187 h 385"/>
                  <a:gd name="T54" fmla="*/ 573 w 637"/>
                  <a:gd name="T55" fmla="*/ 203 h 385"/>
                  <a:gd name="T56" fmla="*/ 559 w 637"/>
                  <a:gd name="T57" fmla="*/ 202 h 385"/>
                  <a:gd name="T58" fmla="*/ 557 w 637"/>
                  <a:gd name="T59" fmla="*/ 219 h 385"/>
                  <a:gd name="T60" fmla="*/ 573 w 637"/>
                  <a:gd name="T61" fmla="*/ 226 h 385"/>
                  <a:gd name="T62" fmla="*/ 571 w 637"/>
                  <a:gd name="T63" fmla="*/ 246 h 385"/>
                  <a:gd name="T64" fmla="*/ 556 w 637"/>
                  <a:gd name="T65" fmla="*/ 237 h 385"/>
                  <a:gd name="T66" fmla="*/ 542 w 637"/>
                  <a:gd name="T67" fmla="*/ 222 h 385"/>
                  <a:gd name="T68" fmla="*/ 542 w 637"/>
                  <a:gd name="T69" fmla="*/ 231 h 385"/>
                  <a:gd name="T70" fmla="*/ 547 w 637"/>
                  <a:gd name="T71" fmla="*/ 239 h 385"/>
                  <a:gd name="T72" fmla="*/ 566 w 637"/>
                  <a:gd name="T73" fmla="*/ 251 h 385"/>
                  <a:gd name="T74" fmla="*/ 578 w 637"/>
                  <a:gd name="T75" fmla="*/ 251 h 385"/>
                  <a:gd name="T76" fmla="*/ 602 w 637"/>
                  <a:gd name="T77" fmla="*/ 244 h 385"/>
                  <a:gd name="T78" fmla="*/ 618 w 637"/>
                  <a:gd name="T79" fmla="*/ 283 h 385"/>
                  <a:gd name="T80" fmla="*/ 510 w 637"/>
                  <a:gd name="T81" fmla="*/ 307 h 385"/>
                  <a:gd name="T82" fmla="*/ 397 w 637"/>
                  <a:gd name="T83" fmla="*/ 329 h 385"/>
                  <a:gd name="T84" fmla="*/ 334 w 637"/>
                  <a:gd name="T85" fmla="*/ 341 h 385"/>
                  <a:gd name="T86" fmla="*/ 236 w 637"/>
                  <a:gd name="T87" fmla="*/ 354 h 385"/>
                  <a:gd name="T88" fmla="*/ 139 w 637"/>
                  <a:gd name="T89" fmla="*/ 366 h 385"/>
                  <a:gd name="T90" fmla="*/ 56 w 637"/>
                  <a:gd name="T91" fmla="*/ 378 h 385"/>
                  <a:gd name="T92" fmla="*/ 39 w 637"/>
                  <a:gd name="T93" fmla="*/ 364 h 385"/>
                  <a:gd name="T94" fmla="*/ 59 w 637"/>
                  <a:gd name="T95" fmla="*/ 339 h 385"/>
                  <a:gd name="T96" fmla="*/ 80 w 637"/>
                  <a:gd name="T97" fmla="*/ 307 h 385"/>
                  <a:gd name="T98" fmla="*/ 124 w 637"/>
                  <a:gd name="T99" fmla="*/ 271 h 385"/>
                  <a:gd name="T100" fmla="*/ 134 w 637"/>
                  <a:gd name="T101" fmla="*/ 288 h 385"/>
                  <a:gd name="T102" fmla="*/ 170 w 637"/>
                  <a:gd name="T103" fmla="*/ 283 h 385"/>
                  <a:gd name="T104" fmla="*/ 200 w 637"/>
                  <a:gd name="T105" fmla="*/ 278 h 385"/>
                  <a:gd name="T106" fmla="*/ 219 w 637"/>
                  <a:gd name="T107" fmla="*/ 266 h 385"/>
                  <a:gd name="T108" fmla="*/ 256 w 637"/>
                  <a:gd name="T109" fmla="*/ 229 h 385"/>
                  <a:gd name="T110" fmla="*/ 264 w 637"/>
                  <a:gd name="T111" fmla="*/ 192 h 385"/>
                  <a:gd name="T112" fmla="*/ 278 w 637"/>
                  <a:gd name="T113" fmla="*/ 154 h 385"/>
                  <a:gd name="T114" fmla="*/ 314 w 637"/>
                  <a:gd name="T115" fmla="*/ 131 h 385"/>
                  <a:gd name="T116" fmla="*/ 324 w 637"/>
                  <a:gd name="T117" fmla="*/ 95 h 385"/>
                  <a:gd name="T118" fmla="*/ 359 w 637"/>
                  <a:gd name="T119" fmla="*/ 54 h 385"/>
                  <a:gd name="T120" fmla="*/ 366 w 637"/>
                  <a:gd name="T121" fmla="*/ 2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7" h="385">
                    <a:moveTo>
                      <a:pt x="585" y="148"/>
                    </a:moveTo>
                    <a:lnTo>
                      <a:pt x="583" y="146"/>
                    </a:lnTo>
                    <a:lnTo>
                      <a:pt x="583" y="144"/>
                    </a:lnTo>
                    <a:lnTo>
                      <a:pt x="583" y="143"/>
                    </a:lnTo>
                    <a:lnTo>
                      <a:pt x="585" y="144"/>
                    </a:lnTo>
                    <a:lnTo>
                      <a:pt x="585" y="148"/>
                    </a:lnTo>
                    <a:close/>
                    <a:moveTo>
                      <a:pt x="576" y="132"/>
                    </a:moveTo>
                    <a:lnTo>
                      <a:pt x="578" y="132"/>
                    </a:lnTo>
                    <a:lnTo>
                      <a:pt x="578" y="131"/>
                    </a:lnTo>
                    <a:lnTo>
                      <a:pt x="579" y="131"/>
                    </a:lnTo>
                    <a:lnTo>
                      <a:pt x="579" y="132"/>
                    </a:lnTo>
                    <a:lnTo>
                      <a:pt x="579" y="134"/>
                    </a:lnTo>
                    <a:lnTo>
                      <a:pt x="578" y="136"/>
                    </a:lnTo>
                    <a:lnTo>
                      <a:pt x="578" y="134"/>
                    </a:lnTo>
                    <a:lnTo>
                      <a:pt x="576" y="132"/>
                    </a:lnTo>
                    <a:close/>
                    <a:moveTo>
                      <a:pt x="634" y="119"/>
                    </a:moveTo>
                    <a:lnTo>
                      <a:pt x="634" y="122"/>
                    </a:lnTo>
                    <a:lnTo>
                      <a:pt x="632" y="127"/>
                    </a:lnTo>
                    <a:lnTo>
                      <a:pt x="632" y="129"/>
                    </a:lnTo>
                    <a:lnTo>
                      <a:pt x="632" y="131"/>
                    </a:lnTo>
                    <a:lnTo>
                      <a:pt x="630" y="131"/>
                    </a:lnTo>
                    <a:lnTo>
                      <a:pt x="629" y="131"/>
                    </a:lnTo>
                    <a:lnTo>
                      <a:pt x="629" y="129"/>
                    </a:lnTo>
                    <a:lnTo>
                      <a:pt x="625" y="131"/>
                    </a:lnTo>
                    <a:lnTo>
                      <a:pt x="624" y="132"/>
                    </a:lnTo>
                    <a:lnTo>
                      <a:pt x="624" y="134"/>
                    </a:lnTo>
                    <a:lnTo>
                      <a:pt x="622" y="136"/>
                    </a:lnTo>
                    <a:lnTo>
                      <a:pt x="622" y="139"/>
                    </a:lnTo>
                    <a:lnTo>
                      <a:pt x="620" y="146"/>
                    </a:lnTo>
                    <a:lnTo>
                      <a:pt x="620" y="149"/>
                    </a:lnTo>
                    <a:lnTo>
                      <a:pt x="618" y="151"/>
                    </a:lnTo>
                    <a:lnTo>
                      <a:pt x="618" y="154"/>
                    </a:lnTo>
                    <a:lnTo>
                      <a:pt x="618" y="156"/>
                    </a:lnTo>
                    <a:lnTo>
                      <a:pt x="618" y="161"/>
                    </a:lnTo>
                    <a:lnTo>
                      <a:pt x="618" y="163"/>
                    </a:lnTo>
                    <a:lnTo>
                      <a:pt x="618" y="165"/>
                    </a:lnTo>
                    <a:lnTo>
                      <a:pt x="618" y="166"/>
                    </a:lnTo>
                    <a:lnTo>
                      <a:pt x="620" y="166"/>
                    </a:lnTo>
                    <a:lnTo>
                      <a:pt x="620" y="168"/>
                    </a:lnTo>
                    <a:lnTo>
                      <a:pt x="618" y="173"/>
                    </a:lnTo>
                    <a:lnTo>
                      <a:pt x="617" y="178"/>
                    </a:lnTo>
                    <a:lnTo>
                      <a:pt x="618" y="180"/>
                    </a:lnTo>
                    <a:lnTo>
                      <a:pt x="618" y="181"/>
                    </a:lnTo>
                    <a:lnTo>
                      <a:pt x="618" y="183"/>
                    </a:lnTo>
                    <a:lnTo>
                      <a:pt x="617" y="187"/>
                    </a:lnTo>
                    <a:lnTo>
                      <a:pt x="615" y="190"/>
                    </a:lnTo>
                    <a:lnTo>
                      <a:pt x="615" y="192"/>
                    </a:lnTo>
                    <a:lnTo>
                      <a:pt x="615" y="193"/>
                    </a:lnTo>
                    <a:lnTo>
                      <a:pt x="615" y="195"/>
                    </a:lnTo>
                    <a:lnTo>
                      <a:pt x="613" y="198"/>
                    </a:lnTo>
                    <a:lnTo>
                      <a:pt x="613" y="200"/>
                    </a:lnTo>
                    <a:lnTo>
                      <a:pt x="612" y="200"/>
                    </a:lnTo>
                    <a:lnTo>
                      <a:pt x="612" y="198"/>
                    </a:lnTo>
                    <a:lnTo>
                      <a:pt x="612" y="200"/>
                    </a:lnTo>
                    <a:lnTo>
                      <a:pt x="612" y="202"/>
                    </a:lnTo>
                    <a:lnTo>
                      <a:pt x="612" y="205"/>
                    </a:lnTo>
                    <a:lnTo>
                      <a:pt x="613" y="207"/>
                    </a:lnTo>
                    <a:lnTo>
                      <a:pt x="613" y="210"/>
                    </a:lnTo>
                    <a:lnTo>
                      <a:pt x="612" y="214"/>
                    </a:lnTo>
                    <a:lnTo>
                      <a:pt x="608" y="219"/>
                    </a:lnTo>
                    <a:lnTo>
                      <a:pt x="608" y="220"/>
                    </a:lnTo>
                    <a:lnTo>
                      <a:pt x="607" y="222"/>
                    </a:lnTo>
                    <a:lnTo>
                      <a:pt x="607" y="220"/>
                    </a:lnTo>
                    <a:lnTo>
                      <a:pt x="605" y="220"/>
                    </a:lnTo>
                    <a:lnTo>
                      <a:pt x="603" y="220"/>
                    </a:lnTo>
                    <a:lnTo>
                      <a:pt x="603" y="222"/>
                    </a:lnTo>
                    <a:lnTo>
                      <a:pt x="602" y="222"/>
                    </a:lnTo>
                    <a:lnTo>
                      <a:pt x="602" y="220"/>
                    </a:lnTo>
                    <a:lnTo>
                      <a:pt x="600" y="219"/>
                    </a:lnTo>
                    <a:lnTo>
                      <a:pt x="598" y="215"/>
                    </a:lnTo>
                    <a:lnTo>
                      <a:pt x="596" y="215"/>
                    </a:lnTo>
                    <a:lnTo>
                      <a:pt x="596" y="214"/>
                    </a:lnTo>
                    <a:lnTo>
                      <a:pt x="596" y="212"/>
                    </a:lnTo>
                    <a:lnTo>
                      <a:pt x="596" y="210"/>
                    </a:lnTo>
                    <a:lnTo>
                      <a:pt x="595" y="209"/>
                    </a:lnTo>
                    <a:lnTo>
                      <a:pt x="595" y="207"/>
                    </a:lnTo>
                    <a:lnTo>
                      <a:pt x="595" y="205"/>
                    </a:lnTo>
                    <a:lnTo>
                      <a:pt x="593" y="205"/>
                    </a:lnTo>
                    <a:lnTo>
                      <a:pt x="593" y="202"/>
                    </a:lnTo>
                    <a:lnTo>
                      <a:pt x="593" y="200"/>
                    </a:lnTo>
                    <a:lnTo>
                      <a:pt x="595" y="197"/>
                    </a:lnTo>
                    <a:lnTo>
                      <a:pt x="595" y="195"/>
                    </a:lnTo>
                    <a:lnTo>
                      <a:pt x="595" y="192"/>
                    </a:lnTo>
                    <a:lnTo>
                      <a:pt x="593" y="190"/>
                    </a:lnTo>
                    <a:lnTo>
                      <a:pt x="593" y="188"/>
                    </a:lnTo>
                    <a:lnTo>
                      <a:pt x="593" y="187"/>
                    </a:lnTo>
                    <a:lnTo>
                      <a:pt x="595" y="183"/>
                    </a:lnTo>
                    <a:lnTo>
                      <a:pt x="593" y="183"/>
                    </a:lnTo>
                    <a:lnTo>
                      <a:pt x="593" y="180"/>
                    </a:lnTo>
                    <a:lnTo>
                      <a:pt x="593" y="178"/>
                    </a:lnTo>
                    <a:lnTo>
                      <a:pt x="595" y="176"/>
                    </a:lnTo>
                    <a:lnTo>
                      <a:pt x="595" y="175"/>
                    </a:lnTo>
                    <a:lnTo>
                      <a:pt x="593" y="173"/>
                    </a:lnTo>
                    <a:lnTo>
                      <a:pt x="595" y="168"/>
                    </a:lnTo>
                    <a:lnTo>
                      <a:pt x="595" y="166"/>
                    </a:lnTo>
                    <a:lnTo>
                      <a:pt x="596" y="161"/>
                    </a:lnTo>
                    <a:lnTo>
                      <a:pt x="596" y="159"/>
                    </a:lnTo>
                    <a:lnTo>
                      <a:pt x="596" y="158"/>
                    </a:lnTo>
                    <a:lnTo>
                      <a:pt x="596" y="156"/>
                    </a:lnTo>
                    <a:lnTo>
                      <a:pt x="598" y="156"/>
                    </a:lnTo>
                    <a:lnTo>
                      <a:pt x="598" y="154"/>
                    </a:lnTo>
                    <a:lnTo>
                      <a:pt x="598" y="153"/>
                    </a:lnTo>
                    <a:lnTo>
                      <a:pt x="598" y="151"/>
                    </a:lnTo>
                    <a:lnTo>
                      <a:pt x="600" y="151"/>
                    </a:lnTo>
                    <a:lnTo>
                      <a:pt x="600" y="149"/>
                    </a:lnTo>
                    <a:lnTo>
                      <a:pt x="598" y="148"/>
                    </a:lnTo>
                    <a:lnTo>
                      <a:pt x="598" y="146"/>
                    </a:lnTo>
                    <a:lnTo>
                      <a:pt x="600" y="144"/>
                    </a:lnTo>
                    <a:lnTo>
                      <a:pt x="602" y="144"/>
                    </a:lnTo>
                    <a:lnTo>
                      <a:pt x="603" y="143"/>
                    </a:lnTo>
                    <a:lnTo>
                      <a:pt x="605" y="141"/>
                    </a:lnTo>
                    <a:lnTo>
                      <a:pt x="605" y="139"/>
                    </a:lnTo>
                    <a:lnTo>
                      <a:pt x="605" y="137"/>
                    </a:lnTo>
                    <a:lnTo>
                      <a:pt x="607" y="136"/>
                    </a:lnTo>
                    <a:lnTo>
                      <a:pt x="607" y="134"/>
                    </a:lnTo>
                    <a:lnTo>
                      <a:pt x="605" y="134"/>
                    </a:lnTo>
                    <a:lnTo>
                      <a:pt x="603" y="132"/>
                    </a:lnTo>
                    <a:lnTo>
                      <a:pt x="602" y="132"/>
                    </a:lnTo>
                    <a:lnTo>
                      <a:pt x="600" y="134"/>
                    </a:lnTo>
                    <a:lnTo>
                      <a:pt x="600" y="132"/>
                    </a:lnTo>
                    <a:lnTo>
                      <a:pt x="603" y="129"/>
                    </a:lnTo>
                    <a:lnTo>
                      <a:pt x="605" y="129"/>
                    </a:lnTo>
                    <a:lnTo>
                      <a:pt x="605" y="126"/>
                    </a:lnTo>
                    <a:lnTo>
                      <a:pt x="607" y="126"/>
                    </a:lnTo>
                    <a:lnTo>
                      <a:pt x="607" y="124"/>
                    </a:lnTo>
                    <a:lnTo>
                      <a:pt x="607" y="122"/>
                    </a:lnTo>
                    <a:lnTo>
                      <a:pt x="608" y="120"/>
                    </a:lnTo>
                    <a:lnTo>
                      <a:pt x="622" y="115"/>
                    </a:lnTo>
                    <a:lnTo>
                      <a:pt x="625" y="114"/>
                    </a:lnTo>
                    <a:lnTo>
                      <a:pt x="627" y="114"/>
                    </a:lnTo>
                    <a:lnTo>
                      <a:pt x="635" y="110"/>
                    </a:lnTo>
                    <a:lnTo>
                      <a:pt x="637" y="110"/>
                    </a:lnTo>
                    <a:lnTo>
                      <a:pt x="634" y="119"/>
                    </a:lnTo>
                    <a:close/>
                    <a:moveTo>
                      <a:pt x="395" y="19"/>
                    </a:moveTo>
                    <a:lnTo>
                      <a:pt x="412" y="29"/>
                    </a:lnTo>
                    <a:lnTo>
                      <a:pt x="413" y="29"/>
                    </a:lnTo>
                    <a:lnTo>
                      <a:pt x="415" y="17"/>
                    </a:lnTo>
                    <a:lnTo>
                      <a:pt x="415" y="15"/>
                    </a:lnTo>
                    <a:lnTo>
                      <a:pt x="415" y="14"/>
                    </a:lnTo>
                    <a:lnTo>
                      <a:pt x="415" y="12"/>
                    </a:lnTo>
                    <a:lnTo>
                      <a:pt x="417" y="7"/>
                    </a:lnTo>
                    <a:lnTo>
                      <a:pt x="420" y="7"/>
                    </a:lnTo>
                    <a:lnTo>
                      <a:pt x="427" y="7"/>
                    </a:lnTo>
                    <a:lnTo>
                      <a:pt x="430" y="9"/>
                    </a:lnTo>
                    <a:lnTo>
                      <a:pt x="430" y="10"/>
                    </a:lnTo>
                    <a:lnTo>
                      <a:pt x="432" y="10"/>
                    </a:lnTo>
                    <a:lnTo>
                      <a:pt x="434" y="12"/>
                    </a:lnTo>
                    <a:lnTo>
                      <a:pt x="436" y="12"/>
                    </a:lnTo>
                    <a:lnTo>
                      <a:pt x="439" y="14"/>
                    </a:lnTo>
                    <a:lnTo>
                      <a:pt x="439" y="15"/>
                    </a:lnTo>
                    <a:lnTo>
                      <a:pt x="437" y="19"/>
                    </a:lnTo>
                    <a:lnTo>
                      <a:pt x="436" y="19"/>
                    </a:lnTo>
                    <a:lnTo>
                      <a:pt x="436" y="21"/>
                    </a:lnTo>
                    <a:lnTo>
                      <a:pt x="436" y="24"/>
                    </a:lnTo>
                    <a:lnTo>
                      <a:pt x="436" y="26"/>
                    </a:lnTo>
                    <a:lnTo>
                      <a:pt x="442" y="31"/>
                    </a:lnTo>
                    <a:lnTo>
                      <a:pt x="446" y="31"/>
                    </a:lnTo>
                    <a:lnTo>
                      <a:pt x="449" y="31"/>
                    </a:lnTo>
                    <a:lnTo>
                      <a:pt x="451" y="31"/>
                    </a:lnTo>
                    <a:lnTo>
                      <a:pt x="452" y="31"/>
                    </a:lnTo>
                    <a:lnTo>
                      <a:pt x="456" y="31"/>
                    </a:lnTo>
                    <a:lnTo>
                      <a:pt x="458" y="32"/>
                    </a:lnTo>
                    <a:lnTo>
                      <a:pt x="459" y="34"/>
                    </a:lnTo>
                    <a:lnTo>
                      <a:pt x="459" y="36"/>
                    </a:lnTo>
                    <a:lnTo>
                      <a:pt x="459" y="37"/>
                    </a:lnTo>
                    <a:lnTo>
                      <a:pt x="461" y="37"/>
                    </a:lnTo>
                    <a:lnTo>
                      <a:pt x="463" y="39"/>
                    </a:lnTo>
                    <a:lnTo>
                      <a:pt x="464" y="39"/>
                    </a:lnTo>
                    <a:lnTo>
                      <a:pt x="466" y="37"/>
                    </a:lnTo>
                    <a:lnTo>
                      <a:pt x="468" y="37"/>
                    </a:lnTo>
                    <a:lnTo>
                      <a:pt x="469" y="39"/>
                    </a:lnTo>
                    <a:lnTo>
                      <a:pt x="471" y="41"/>
                    </a:lnTo>
                    <a:lnTo>
                      <a:pt x="473" y="43"/>
                    </a:lnTo>
                    <a:lnTo>
                      <a:pt x="474" y="44"/>
                    </a:lnTo>
                    <a:lnTo>
                      <a:pt x="476" y="44"/>
                    </a:lnTo>
                    <a:lnTo>
                      <a:pt x="478" y="46"/>
                    </a:lnTo>
                    <a:lnTo>
                      <a:pt x="480" y="49"/>
                    </a:lnTo>
                    <a:lnTo>
                      <a:pt x="481" y="56"/>
                    </a:lnTo>
                    <a:lnTo>
                      <a:pt x="481" y="58"/>
                    </a:lnTo>
                    <a:lnTo>
                      <a:pt x="480" y="63"/>
                    </a:lnTo>
                    <a:lnTo>
                      <a:pt x="480" y="65"/>
                    </a:lnTo>
                    <a:lnTo>
                      <a:pt x="480" y="66"/>
                    </a:lnTo>
                    <a:lnTo>
                      <a:pt x="478" y="66"/>
                    </a:lnTo>
                    <a:lnTo>
                      <a:pt x="476" y="68"/>
                    </a:lnTo>
                    <a:lnTo>
                      <a:pt x="476" y="70"/>
                    </a:lnTo>
                    <a:lnTo>
                      <a:pt x="476" y="73"/>
                    </a:lnTo>
                    <a:lnTo>
                      <a:pt x="476" y="75"/>
                    </a:lnTo>
                    <a:lnTo>
                      <a:pt x="474" y="75"/>
                    </a:lnTo>
                    <a:lnTo>
                      <a:pt x="474" y="76"/>
                    </a:lnTo>
                    <a:lnTo>
                      <a:pt x="471" y="76"/>
                    </a:lnTo>
                    <a:lnTo>
                      <a:pt x="471" y="75"/>
                    </a:lnTo>
                    <a:lnTo>
                      <a:pt x="469" y="75"/>
                    </a:lnTo>
                    <a:lnTo>
                      <a:pt x="468" y="75"/>
                    </a:lnTo>
                    <a:lnTo>
                      <a:pt x="468" y="76"/>
                    </a:lnTo>
                    <a:lnTo>
                      <a:pt x="468" y="78"/>
                    </a:lnTo>
                    <a:lnTo>
                      <a:pt x="469" y="80"/>
                    </a:lnTo>
                    <a:lnTo>
                      <a:pt x="469" y="82"/>
                    </a:lnTo>
                    <a:lnTo>
                      <a:pt x="468" y="82"/>
                    </a:lnTo>
                    <a:lnTo>
                      <a:pt x="468" y="83"/>
                    </a:lnTo>
                    <a:lnTo>
                      <a:pt x="468" y="87"/>
                    </a:lnTo>
                    <a:lnTo>
                      <a:pt x="468" y="88"/>
                    </a:lnTo>
                    <a:lnTo>
                      <a:pt x="468" y="90"/>
                    </a:lnTo>
                    <a:lnTo>
                      <a:pt x="466" y="90"/>
                    </a:lnTo>
                    <a:lnTo>
                      <a:pt x="466" y="92"/>
                    </a:lnTo>
                    <a:lnTo>
                      <a:pt x="466" y="95"/>
                    </a:lnTo>
                    <a:lnTo>
                      <a:pt x="466" y="98"/>
                    </a:lnTo>
                    <a:lnTo>
                      <a:pt x="468" y="102"/>
                    </a:lnTo>
                    <a:lnTo>
                      <a:pt x="468" y="104"/>
                    </a:lnTo>
                    <a:lnTo>
                      <a:pt x="468" y="105"/>
                    </a:lnTo>
                    <a:lnTo>
                      <a:pt x="469" y="105"/>
                    </a:lnTo>
                    <a:lnTo>
                      <a:pt x="471" y="107"/>
                    </a:lnTo>
                    <a:lnTo>
                      <a:pt x="471" y="109"/>
                    </a:lnTo>
                    <a:lnTo>
                      <a:pt x="473" y="109"/>
                    </a:lnTo>
                    <a:lnTo>
                      <a:pt x="473" y="110"/>
                    </a:lnTo>
                    <a:lnTo>
                      <a:pt x="474" y="109"/>
                    </a:lnTo>
                    <a:lnTo>
                      <a:pt x="478" y="107"/>
                    </a:lnTo>
                    <a:lnTo>
                      <a:pt x="480" y="107"/>
                    </a:lnTo>
                    <a:lnTo>
                      <a:pt x="481" y="107"/>
                    </a:lnTo>
                    <a:lnTo>
                      <a:pt x="481" y="105"/>
                    </a:lnTo>
                    <a:lnTo>
                      <a:pt x="483" y="104"/>
                    </a:lnTo>
                    <a:lnTo>
                      <a:pt x="485" y="104"/>
                    </a:lnTo>
                    <a:lnTo>
                      <a:pt x="486" y="104"/>
                    </a:lnTo>
                    <a:lnTo>
                      <a:pt x="488" y="102"/>
                    </a:lnTo>
                    <a:lnTo>
                      <a:pt x="488" y="100"/>
                    </a:lnTo>
                    <a:lnTo>
                      <a:pt x="488" y="98"/>
                    </a:lnTo>
                    <a:lnTo>
                      <a:pt x="491" y="100"/>
                    </a:lnTo>
                    <a:lnTo>
                      <a:pt x="491" y="102"/>
                    </a:lnTo>
                    <a:lnTo>
                      <a:pt x="491" y="105"/>
                    </a:lnTo>
                    <a:lnTo>
                      <a:pt x="491" y="107"/>
                    </a:lnTo>
                    <a:lnTo>
                      <a:pt x="491" y="109"/>
                    </a:lnTo>
                    <a:lnTo>
                      <a:pt x="493" y="109"/>
                    </a:lnTo>
                    <a:lnTo>
                      <a:pt x="495" y="112"/>
                    </a:lnTo>
                    <a:lnTo>
                      <a:pt x="496" y="112"/>
                    </a:lnTo>
                    <a:lnTo>
                      <a:pt x="498" y="114"/>
                    </a:lnTo>
                    <a:lnTo>
                      <a:pt x="498" y="115"/>
                    </a:lnTo>
                    <a:lnTo>
                      <a:pt x="500" y="115"/>
                    </a:lnTo>
                    <a:lnTo>
                      <a:pt x="498" y="115"/>
                    </a:lnTo>
                    <a:lnTo>
                      <a:pt x="498" y="117"/>
                    </a:lnTo>
                    <a:lnTo>
                      <a:pt x="500" y="119"/>
                    </a:lnTo>
                    <a:lnTo>
                      <a:pt x="502" y="119"/>
                    </a:lnTo>
                    <a:lnTo>
                      <a:pt x="503" y="119"/>
                    </a:lnTo>
                    <a:lnTo>
                      <a:pt x="507" y="120"/>
                    </a:lnTo>
                    <a:lnTo>
                      <a:pt x="510" y="122"/>
                    </a:lnTo>
                    <a:lnTo>
                      <a:pt x="512" y="122"/>
                    </a:lnTo>
                    <a:lnTo>
                      <a:pt x="513" y="120"/>
                    </a:lnTo>
                    <a:lnTo>
                      <a:pt x="517" y="120"/>
                    </a:lnTo>
                    <a:lnTo>
                      <a:pt x="519" y="120"/>
                    </a:lnTo>
                    <a:lnTo>
                      <a:pt x="519" y="122"/>
                    </a:lnTo>
                    <a:lnTo>
                      <a:pt x="520" y="122"/>
                    </a:lnTo>
                    <a:lnTo>
                      <a:pt x="520" y="120"/>
                    </a:lnTo>
                    <a:lnTo>
                      <a:pt x="522" y="120"/>
                    </a:lnTo>
                    <a:lnTo>
                      <a:pt x="524" y="120"/>
                    </a:lnTo>
                    <a:lnTo>
                      <a:pt x="525" y="120"/>
                    </a:lnTo>
                    <a:lnTo>
                      <a:pt x="527" y="119"/>
                    </a:lnTo>
                    <a:lnTo>
                      <a:pt x="527" y="120"/>
                    </a:lnTo>
                    <a:lnTo>
                      <a:pt x="529" y="122"/>
                    </a:lnTo>
                    <a:lnTo>
                      <a:pt x="530" y="124"/>
                    </a:lnTo>
                    <a:lnTo>
                      <a:pt x="532" y="126"/>
                    </a:lnTo>
                    <a:lnTo>
                      <a:pt x="535" y="126"/>
                    </a:lnTo>
                    <a:lnTo>
                      <a:pt x="535" y="127"/>
                    </a:lnTo>
                    <a:lnTo>
                      <a:pt x="537" y="131"/>
                    </a:lnTo>
                    <a:lnTo>
                      <a:pt x="539" y="132"/>
                    </a:lnTo>
                    <a:lnTo>
                      <a:pt x="541" y="132"/>
                    </a:lnTo>
                    <a:lnTo>
                      <a:pt x="542" y="132"/>
                    </a:lnTo>
                    <a:lnTo>
                      <a:pt x="542" y="134"/>
                    </a:lnTo>
                    <a:lnTo>
                      <a:pt x="546" y="136"/>
                    </a:lnTo>
                    <a:lnTo>
                      <a:pt x="547" y="136"/>
                    </a:lnTo>
                    <a:lnTo>
                      <a:pt x="549" y="137"/>
                    </a:lnTo>
                    <a:lnTo>
                      <a:pt x="552" y="137"/>
                    </a:lnTo>
                    <a:lnTo>
                      <a:pt x="554" y="137"/>
                    </a:lnTo>
                    <a:lnTo>
                      <a:pt x="561" y="141"/>
                    </a:lnTo>
                    <a:lnTo>
                      <a:pt x="563" y="143"/>
                    </a:lnTo>
                    <a:lnTo>
                      <a:pt x="563" y="146"/>
                    </a:lnTo>
                    <a:lnTo>
                      <a:pt x="563" y="149"/>
                    </a:lnTo>
                    <a:lnTo>
                      <a:pt x="563" y="151"/>
                    </a:lnTo>
                    <a:lnTo>
                      <a:pt x="561" y="151"/>
                    </a:lnTo>
                    <a:lnTo>
                      <a:pt x="559" y="151"/>
                    </a:lnTo>
                    <a:lnTo>
                      <a:pt x="559" y="154"/>
                    </a:lnTo>
                    <a:lnTo>
                      <a:pt x="561" y="158"/>
                    </a:lnTo>
                    <a:lnTo>
                      <a:pt x="561" y="161"/>
                    </a:lnTo>
                    <a:lnTo>
                      <a:pt x="563" y="163"/>
                    </a:lnTo>
                    <a:lnTo>
                      <a:pt x="563" y="165"/>
                    </a:lnTo>
                    <a:lnTo>
                      <a:pt x="563" y="166"/>
                    </a:lnTo>
                    <a:lnTo>
                      <a:pt x="561" y="166"/>
                    </a:lnTo>
                    <a:lnTo>
                      <a:pt x="561" y="170"/>
                    </a:lnTo>
                    <a:lnTo>
                      <a:pt x="563" y="170"/>
                    </a:lnTo>
                    <a:lnTo>
                      <a:pt x="564" y="171"/>
                    </a:lnTo>
                    <a:lnTo>
                      <a:pt x="566" y="173"/>
                    </a:lnTo>
                    <a:lnTo>
                      <a:pt x="564" y="173"/>
                    </a:lnTo>
                    <a:lnTo>
                      <a:pt x="559" y="175"/>
                    </a:lnTo>
                    <a:lnTo>
                      <a:pt x="557" y="173"/>
                    </a:lnTo>
                    <a:lnTo>
                      <a:pt x="556" y="173"/>
                    </a:lnTo>
                    <a:lnTo>
                      <a:pt x="552" y="171"/>
                    </a:lnTo>
                    <a:lnTo>
                      <a:pt x="549" y="171"/>
                    </a:lnTo>
                    <a:lnTo>
                      <a:pt x="549" y="173"/>
                    </a:lnTo>
                    <a:lnTo>
                      <a:pt x="547" y="173"/>
                    </a:lnTo>
                    <a:lnTo>
                      <a:pt x="546" y="171"/>
                    </a:lnTo>
                    <a:lnTo>
                      <a:pt x="544" y="171"/>
                    </a:lnTo>
                    <a:lnTo>
                      <a:pt x="544" y="170"/>
                    </a:lnTo>
                    <a:lnTo>
                      <a:pt x="544" y="168"/>
                    </a:lnTo>
                    <a:lnTo>
                      <a:pt x="542" y="165"/>
                    </a:lnTo>
                    <a:lnTo>
                      <a:pt x="539" y="163"/>
                    </a:lnTo>
                    <a:lnTo>
                      <a:pt x="539" y="161"/>
                    </a:lnTo>
                    <a:lnTo>
                      <a:pt x="537" y="161"/>
                    </a:lnTo>
                    <a:lnTo>
                      <a:pt x="535" y="159"/>
                    </a:lnTo>
                    <a:lnTo>
                      <a:pt x="534" y="159"/>
                    </a:lnTo>
                    <a:lnTo>
                      <a:pt x="532" y="159"/>
                    </a:lnTo>
                    <a:lnTo>
                      <a:pt x="532" y="158"/>
                    </a:lnTo>
                    <a:lnTo>
                      <a:pt x="530" y="156"/>
                    </a:lnTo>
                    <a:lnTo>
                      <a:pt x="529" y="156"/>
                    </a:lnTo>
                    <a:lnTo>
                      <a:pt x="529" y="158"/>
                    </a:lnTo>
                    <a:lnTo>
                      <a:pt x="527" y="156"/>
                    </a:lnTo>
                    <a:lnTo>
                      <a:pt x="525" y="154"/>
                    </a:lnTo>
                    <a:lnTo>
                      <a:pt x="525" y="153"/>
                    </a:lnTo>
                    <a:lnTo>
                      <a:pt x="524" y="153"/>
                    </a:lnTo>
                    <a:lnTo>
                      <a:pt x="522" y="151"/>
                    </a:lnTo>
                    <a:lnTo>
                      <a:pt x="522" y="153"/>
                    </a:lnTo>
                    <a:lnTo>
                      <a:pt x="520" y="153"/>
                    </a:lnTo>
                    <a:lnTo>
                      <a:pt x="522" y="154"/>
                    </a:lnTo>
                    <a:lnTo>
                      <a:pt x="524" y="156"/>
                    </a:lnTo>
                    <a:lnTo>
                      <a:pt x="525" y="158"/>
                    </a:lnTo>
                    <a:lnTo>
                      <a:pt x="527" y="159"/>
                    </a:lnTo>
                    <a:lnTo>
                      <a:pt x="527" y="161"/>
                    </a:lnTo>
                    <a:lnTo>
                      <a:pt x="529" y="161"/>
                    </a:lnTo>
                    <a:lnTo>
                      <a:pt x="530" y="161"/>
                    </a:lnTo>
                    <a:lnTo>
                      <a:pt x="530" y="163"/>
                    </a:lnTo>
                    <a:lnTo>
                      <a:pt x="532" y="163"/>
                    </a:lnTo>
                    <a:lnTo>
                      <a:pt x="532" y="165"/>
                    </a:lnTo>
                    <a:lnTo>
                      <a:pt x="535" y="165"/>
                    </a:lnTo>
                    <a:lnTo>
                      <a:pt x="537" y="165"/>
                    </a:lnTo>
                    <a:lnTo>
                      <a:pt x="537" y="166"/>
                    </a:lnTo>
                    <a:lnTo>
                      <a:pt x="539" y="166"/>
                    </a:lnTo>
                    <a:lnTo>
                      <a:pt x="539" y="168"/>
                    </a:lnTo>
                    <a:lnTo>
                      <a:pt x="541" y="171"/>
                    </a:lnTo>
                    <a:lnTo>
                      <a:pt x="541" y="173"/>
                    </a:lnTo>
                    <a:lnTo>
                      <a:pt x="542" y="175"/>
                    </a:lnTo>
                    <a:lnTo>
                      <a:pt x="546" y="176"/>
                    </a:lnTo>
                    <a:lnTo>
                      <a:pt x="546" y="178"/>
                    </a:lnTo>
                    <a:lnTo>
                      <a:pt x="547" y="178"/>
                    </a:lnTo>
                    <a:lnTo>
                      <a:pt x="554" y="176"/>
                    </a:lnTo>
                    <a:lnTo>
                      <a:pt x="556" y="176"/>
                    </a:lnTo>
                    <a:lnTo>
                      <a:pt x="556" y="178"/>
                    </a:lnTo>
                    <a:lnTo>
                      <a:pt x="559" y="180"/>
                    </a:lnTo>
                    <a:lnTo>
                      <a:pt x="561" y="178"/>
                    </a:lnTo>
                    <a:lnTo>
                      <a:pt x="563" y="178"/>
                    </a:lnTo>
                    <a:lnTo>
                      <a:pt x="566" y="180"/>
                    </a:lnTo>
                    <a:lnTo>
                      <a:pt x="564" y="183"/>
                    </a:lnTo>
                    <a:lnTo>
                      <a:pt x="563" y="183"/>
                    </a:lnTo>
                    <a:lnTo>
                      <a:pt x="563" y="185"/>
                    </a:lnTo>
                    <a:lnTo>
                      <a:pt x="563" y="187"/>
                    </a:lnTo>
                    <a:lnTo>
                      <a:pt x="564" y="187"/>
                    </a:lnTo>
                    <a:lnTo>
                      <a:pt x="566" y="187"/>
                    </a:lnTo>
                    <a:lnTo>
                      <a:pt x="568" y="185"/>
                    </a:lnTo>
                    <a:lnTo>
                      <a:pt x="568" y="183"/>
                    </a:lnTo>
                    <a:lnTo>
                      <a:pt x="568" y="185"/>
                    </a:lnTo>
                    <a:lnTo>
                      <a:pt x="571" y="187"/>
                    </a:lnTo>
                    <a:lnTo>
                      <a:pt x="573" y="192"/>
                    </a:lnTo>
                    <a:lnTo>
                      <a:pt x="573" y="193"/>
                    </a:lnTo>
                    <a:lnTo>
                      <a:pt x="573" y="195"/>
                    </a:lnTo>
                    <a:lnTo>
                      <a:pt x="574" y="197"/>
                    </a:lnTo>
                    <a:lnTo>
                      <a:pt x="574" y="198"/>
                    </a:lnTo>
                    <a:lnTo>
                      <a:pt x="573" y="200"/>
                    </a:lnTo>
                    <a:lnTo>
                      <a:pt x="573" y="202"/>
                    </a:lnTo>
                    <a:lnTo>
                      <a:pt x="573" y="203"/>
                    </a:lnTo>
                    <a:lnTo>
                      <a:pt x="573" y="205"/>
                    </a:lnTo>
                    <a:lnTo>
                      <a:pt x="573" y="207"/>
                    </a:lnTo>
                    <a:lnTo>
                      <a:pt x="573" y="205"/>
                    </a:lnTo>
                    <a:lnTo>
                      <a:pt x="571" y="205"/>
                    </a:lnTo>
                    <a:lnTo>
                      <a:pt x="569" y="203"/>
                    </a:lnTo>
                    <a:lnTo>
                      <a:pt x="568" y="202"/>
                    </a:lnTo>
                    <a:lnTo>
                      <a:pt x="564" y="200"/>
                    </a:lnTo>
                    <a:lnTo>
                      <a:pt x="563" y="200"/>
                    </a:lnTo>
                    <a:lnTo>
                      <a:pt x="563" y="198"/>
                    </a:lnTo>
                    <a:lnTo>
                      <a:pt x="561" y="198"/>
                    </a:lnTo>
                    <a:lnTo>
                      <a:pt x="561" y="200"/>
                    </a:lnTo>
                    <a:lnTo>
                      <a:pt x="561" y="202"/>
                    </a:lnTo>
                    <a:lnTo>
                      <a:pt x="559" y="202"/>
                    </a:lnTo>
                    <a:lnTo>
                      <a:pt x="559" y="203"/>
                    </a:lnTo>
                    <a:lnTo>
                      <a:pt x="563" y="207"/>
                    </a:lnTo>
                    <a:lnTo>
                      <a:pt x="564" y="209"/>
                    </a:lnTo>
                    <a:lnTo>
                      <a:pt x="566" y="210"/>
                    </a:lnTo>
                    <a:lnTo>
                      <a:pt x="566" y="212"/>
                    </a:lnTo>
                    <a:lnTo>
                      <a:pt x="568" y="212"/>
                    </a:lnTo>
                    <a:lnTo>
                      <a:pt x="566" y="214"/>
                    </a:lnTo>
                    <a:lnTo>
                      <a:pt x="563" y="214"/>
                    </a:lnTo>
                    <a:lnTo>
                      <a:pt x="563" y="215"/>
                    </a:lnTo>
                    <a:lnTo>
                      <a:pt x="559" y="217"/>
                    </a:lnTo>
                    <a:lnTo>
                      <a:pt x="559" y="215"/>
                    </a:lnTo>
                    <a:lnTo>
                      <a:pt x="557" y="217"/>
                    </a:lnTo>
                    <a:lnTo>
                      <a:pt x="557" y="219"/>
                    </a:lnTo>
                    <a:lnTo>
                      <a:pt x="561" y="220"/>
                    </a:lnTo>
                    <a:lnTo>
                      <a:pt x="566" y="217"/>
                    </a:lnTo>
                    <a:lnTo>
                      <a:pt x="566" y="219"/>
                    </a:lnTo>
                    <a:lnTo>
                      <a:pt x="566" y="220"/>
                    </a:lnTo>
                    <a:lnTo>
                      <a:pt x="568" y="220"/>
                    </a:lnTo>
                    <a:lnTo>
                      <a:pt x="568" y="222"/>
                    </a:lnTo>
                    <a:lnTo>
                      <a:pt x="568" y="224"/>
                    </a:lnTo>
                    <a:lnTo>
                      <a:pt x="568" y="226"/>
                    </a:lnTo>
                    <a:lnTo>
                      <a:pt x="569" y="226"/>
                    </a:lnTo>
                    <a:lnTo>
                      <a:pt x="569" y="224"/>
                    </a:lnTo>
                    <a:lnTo>
                      <a:pt x="571" y="222"/>
                    </a:lnTo>
                    <a:lnTo>
                      <a:pt x="571" y="224"/>
                    </a:lnTo>
                    <a:lnTo>
                      <a:pt x="573" y="226"/>
                    </a:lnTo>
                    <a:lnTo>
                      <a:pt x="574" y="226"/>
                    </a:lnTo>
                    <a:lnTo>
                      <a:pt x="576" y="227"/>
                    </a:lnTo>
                    <a:lnTo>
                      <a:pt x="578" y="231"/>
                    </a:lnTo>
                    <a:lnTo>
                      <a:pt x="579" y="231"/>
                    </a:lnTo>
                    <a:lnTo>
                      <a:pt x="578" y="237"/>
                    </a:lnTo>
                    <a:lnTo>
                      <a:pt x="578" y="241"/>
                    </a:lnTo>
                    <a:lnTo>
                      <a:pt x="576" y="239"/>
                    </a:lnTo>
                    <a:lnTo>
                      <a:pt x="574" y="239"/>
                    </a:lnTo>
                    <a:lnTo>
                      <a:pt x="574" y="241"/>
                    </a:lnTo>
                    <a:lnTo>
                      <a:pt x="573" y="242"/>
                    </a:lnTo>
                    <a:lnTo>
                      <a:pt x="573" y="244"/>
                    </a:lnTo>
                    <a:lnTo>
                      <a:pt x="571" y="244"/>
                    </a:lnTo>
                    <a:lnTo>
                      <a:pt x="571" y="246"/>
                    </a:lnTo>
                    <a:lnTo>
                      <a:pt x="571" y="248"/>
                    </a:lnTo>
                    <a:lnTo>
                      <a:pt x="569" y="248"/>
                    </a:lnTo>
                    <a:lnTo>
                      <a:pt x="569" y="246"/>
                    </a:lnTo>
                    <a:lnTo>
                      <a:pt x="566" y="244"/>
                    </a:lnTo>
                    <a:lnTo>
                      <a:pt x="566" y="242"/>
                    </a:lnTo>
                    <a:lnTo>
                      <a:pt x="568" y="242"/>
                    </a:lnTo>
                    <a:lnTo>
                      <a:pt x="564" y="241"/>
                    </a:lnTo>
                    <a:lnTo>
                      <a:pt x="561" y="239"/>
                    </a:lnTo>
                    <a:lnTo>
                      <a:pt x="559" y="237"/>
                    </a:lnTo>
                    <a:lnTo>
                      <a:pt x="559" y="236"/>
                    </a:lnTo>
                    <a:lnTo>
                      <a:pt x="557" y="236"/>
                    </a:lnTo>
                    <a:lnTo>
                      <a:pt x="557" y="237"/>
                    </a:lnTo>
                    <a:lnTo>
                      <a:pt x="556" y="237"/>
                    </a:lnTo>
                    <a:lnTo>
                      <a:pt x="556" y="236"/>
                    </a:lnTo>
                    <a:lnTo>
                      <a:pt x="554" y="236"/>
                    </a:lnTo>
                    <a:lnTo>
                      <a:pt x="551" y="232"/>
                    </a:lnTo>
                    <a:lnTo>
                      <a:pt x="551" y="231"/>
                    </a:lnTo>
                    <a:lnTo>
                      <a:pt x="551" y="229"/>
                    </a:lnTo>
                    <a:lnTo>
                      <a:pt x="551" y="227"/>
                    </a:lnTo>
                    <a:lnTo>
                      <a:pt x="549" y="227"/>
                    </a:lnTo>
                    <a:lnTo>
                      <a:pt x="549" y="226"/>
                    </a:lnTo>
                    <a:lnTo>
                      <a:pt x="549" y="224"/>
                    </a:lnTo>
                    <a:lnTo>
                      <a:pt x="547" y="224"/>
                    </a:lnTo>
                    <a:lnTo>
                      <a:pt x="547" y="222"/>
                    </a:lnTo>
                    <a:lnTo>
                      <a:pt x="546" y="222"/>
                    </a:lnTo>
                    <a:lnTo>
                      <a:pt x="542" y="222"/>
                    </a:lnTo>
                    <a:lnTo>
                      <a:pt x="542" y="224"/>
                    </a:lnTo>
                    <a:lnTo>
                      <a:pt x="541" y="224"/>
                    </a:lnTo>
                    <a:lnTo>
                      <a:pt x="541" y="226"/>
                    </a:lnTo>
                    <a:lnTo>
                      <a:pt x="539" y="227"/>
                    </a:lnTo>
                    <a:lnTo>
                      <a:pt x="537" y="226"/>
                    </a:lnTo>
                    <a:lnTo>
                      <a:pt x="535" y="226"/>
                    </a:lnTo>
                    <a:lnTo>
                      <a:pt x="534" y="227"/>
                    </a:lnTo>
                    <a:lnTo>
                      <a:pt x="535" y="227"/>
                    </a:lnTo>
                    <a:lnTo>
                      <a:pt x="535" y="229"/>
                    </a:lnTo>
                    <a:lnTo>
                      <a:pt x="539" y="231"/>
                    </a:lnTo>
                    <a:lnTo>
                      <a:pt x="541" y="232"/>
                    </a:lnTo>
                    <a:lnTo>
                      <a:pt x="542" y="232"/>
                    </a:lnTo>
                    <a:lnTo>
                      <a:pt x="542" y="231"/>
                    </a:lnTo>
                    <a:lnTo>
                      <a:pt x="544" y="229"/>
                    </a:lnTo>
                    <a:lnTo>
                      <a:pt x="544" y="227"/>
                    </a:lnTo>
                    <a:lnTo>
                      <a:pt x="544" y="226"/>
                    </a:lnTo>
                    <a:lnTo>
                      <a:pt x="546" y="227"/>
                    </a:lnTo>
                    <a:lnTo>
                      <a:pt x="546" y="229"/>
                    </a:lnTo>
                    <a:lnTo>
                      <a:pt x="546" y="231"/>
                    </a:lnTo>
                    <a:lnTo>
                      <a:pt x="546" y="232"/>
                    </a:lnTo>
                    <a:lnTo>
                      <a:pt x="547" y="232"/>
                    </a:lnTo>
                    <a:lnTo>
                      <a:pt x="547" y="234"/>
                    </a:lnTo>
                    <a:lnTo>
                      <a:pt x="547" y="236"/>
                    </a:lnTo>
                    <a:lnTo>
                      <a:pt x="549" y="236"/>
                    </a:lnTo>
                    <a:lnTo>
                      <a:pt x="547" y="237"/>
                    </a:lnTo>
                    <a:lnTo>
                      <a:pt x="547" y="239"/>
                    </a:lnTo>
                    <a:lnTo>
                      <a:pt x="549" y="241"/>
                    </a:lnTo>
                    <a:lnTo>
                      <a:pt x="549" y="242"/>
                    </a:lnTo>
                    <a:lnTo>
                      <a:pt x="551" y="242"/>
                    </a:lnTo>
                    <a:lnTo>
                      <a:pt x="554" y="242"/>
                    </a:lnTo>
                    <a:lnTo>
                      <a:pt x="556" y="242"/>
                    </a:lnTo>
                    <a:lnTo>
                      <a:pt x="557" y="244"/>
                    </a:lnTo>
                    <a:lnTo>
                      <a:pt x="559" y="246"/>
                    </a:lnTo>
                    <a:lnTo>
                      <a:pt x="561" y="246"/>
                    </a:lnTo>
                    <a:lnTo>
                      <a:pt x="561" y="248"/>
                    </a:lnTo>
                    <a:lnTo>
                      <a:pt x="563" y="248"/>
                    </a:lnTo>
                    <a:lnTo>
                      <a:pt x="564" y="248"/>
                    </a:lnTo>
                    <a:lnTo>
                      <a:pt x="564" y="249"/>
                    </a:lnTo>
                    <a:lnTo>
                      <a:pt x="566" y="251"/>
                    </a:lnTo>
                    <a:lnTo>
                      <a:pt x="566" y="253"/>
                    </a:lnTo>
                    <a:lnTo>
                      <a:pt x="566" y="254"/>
                    </a:lnTo>
                    <a:lnTo>
                      <a:pt x="566" y="256"/>
                    </a:lnTo>
                    <a:lnTo>
                      <a:pt x="568" y="256"/>
                    </a:lnTo>
                    <a:lnTo>
                      <a:pt x="569" y="256"/>
                    </a:lnTo>
                    <a:lnTo>
                      <a:pt x="569" y="254"/>
                    </a:lnTo>
                    <a:lnTo>
                      <a:pt x="571" y="254"/>
                    </a:lnTo>
                    <a:lnTo>
                      <a:pt x="573" y="254"/>
                    </a:lnTo>
                    <a:lnTo>
                      <a:pt x="574" y="253"/>
                    </a:lnTo>
                    <a:lnTo>
                      <a:pt x="574" y="251"/>
                    </a:lnTo>
                    <a:lnTo>
                      <a:pt x="576" y="251"/>
                    </a:lnTo>
                    <a:lnTo>
                      <a:pt x="576" y="249"/>
                    </a:lnTo>
                    <a:lnTo>
                      <a:pt x="578" y="251"/>
                    </a:lnTo>
                    <a:lnTo>
                      <a:pt x="578" y="248"/>
                    </a:lnTo>
                    <a:lnTo>
                      <a:pt x="578" y="246"/>
                    </a:lnTo>
                    <a:lnTo>
                      <a:pt x="579" y="244"/>
                    </a:lnTo>
                    <a:lnTo>
                      <a:pt x="581" y="244"/>
                    </a:lnTo>
                    <a:lnTo>
                      <a:pt x="585" y="246"/>
                    </a:lnTo>
                    <a:lnTo>
                      <a:pt x="586" y="246"/>
                    </a:lnTo>
                    <a:lnTo>
                      <a:pt x="590" y="246"/>
                    </a:lnTo>
                    <a:lnTo>
                      <a:pt x="593" y="246"/>
                    </a:lnTo>
                    <a:lnTo>
                      <a:pt x="596" y="248"/>
                    </a:lnTo>
                    <a:lnTo>
                      <a:pt x="598" y="248"/>
                    </a:lnTo>
                    <a:lnTo>
                      <a:pt x="600" y="246"/>
                    </a:lnTo>
                    <a:lnTo>
                      <a:pt x="600" y="244"/>
                    </a:lnTo>
                    <a:lnTo>
                      <a:pt x="602" y="244"/>
                    </a:lnTo>
                    <a:lnTo>
                      <a:pt x="603" y="244"/>
                    </a:lnTo>
                    <a:lnTo>
                      <a:pt x="605" y="244"/>
                    </a:lnTo>
                    <a:lnTo>
                      <a:pt x="605" y="246"/>
                    </a:lnTo>
                    <a:lnTo>
                      <a:pt x="608" y="253"/>
                    </a:lnTo>
                    <a:lnTo>
                      <a:pt x="610" y="256"/>
                    </a:lnTo>
                    <a:lnTo>
                      <a:pt x="612" y="261"/>
                    </a:lnTo>
                    <a:lnTo>
                      <a:pt x="615" y="268"/>
                    </a:lnTo>
                    <a:lnTo>
                      <a:pt x="620" y="275"/>
                    </a:lnTo>
                    <a:lnTo>
                      <a:pt x="622" y="280"/>
                    </a:lnTo>
                    <a:lnTo>
                      <a:pt x="624" y="283"/>
                    </a:lnTo>
                    <a:lnTo>
                      <a:pt x="622" y="283"/>
                    </a:lnTo>
                    <a:lnTo>
                      <a:pt x="620" y="283"/>
                    </a:lnTo>
                    <a:lnTo>
                      <a:pt x="618" y="283"/>
                    </a:lnTo>
                    <a:lnTo>
                      <a:pt x="617" y="285"/>
                    </a:lnTo>
                    <a:lnTo>
                      <a:pt x="610" y="285"/>
                    </a:lnTo>
                    <a:lnTo>
                      <a:pt x="610" y="287"/>
                    </a:lnTo>
                    <a:lnTo>
                      <a:pt x="603" y="287"/>
                    </a:lnTo>
                    <a:lnTo>
                      <a:pt x="588" y="290"/>
                    </a:lnTo>
                    <a:lnTo>
                      <a:pt x="574" y="293"/>
                    </a:lnTo>
                    <a:lnTo>
                      <a:pt x="569" y="295"/>
                    </a:lnTo>
                    <a:lnTo>
                      <a:pt x="551" y="298"/>
                    </a:lnTo>
                    <a:lnTo>
                      <a:pt x="549" y="298"/>
                    </a:lnTo>
                    <a:lnTo>
                      <a:pt x="541" y="302"/>
                    </a:lnTo>
                    <a:lnTo>
                      <a:pt x="520" y="305"/>
                    </a:lnTo>
                    <a:lnTo>
                      <a:pt x="513" y="307"/>
                    </a:lnTo>
                    <a:lnTo>
                      <a:pt x="510" y="307"/>
                    </a:lnTo>
                    <a:lnTo>
                      <a:pt x="473" y="315"/>
                    </a:lnTo>
                    <a:lnTo>
                      <a:pt x="464" y="317"/>
                    </a:lnTo>
                    <a:lnTo>
                      <a:pt x="463" y="317"/>
                    </a:lnTo>
                    <a:lnTo>
                      <a:pt x="451" y="319"/>
                    </a:lnTo>
                    <a:lnTo>
                      <a:pt x="444" y="320"/>
                    </a:lnTo>
                    <a:lnTo>
                      <a:pt x="436" y="322"/>
                    </a:lnTo>
                    <a:lnTo>
                      <a:pt x="429" y="324"/>
                    </a:lnTo>
                    <a:lnTo>
                      <a:pt x="420" y="325"/>
                    </a:lnTo>
                    <a:lnTo>
                      <a:pt x="419" y="325"/>
                    </a:lnTo>
                    <a:lnTo>
                      <a:pt x="417" y="325"/>
                    </a:lnTo>
                    <a:lnTo>
                      <a:pt x="412" y="327"/>
                    </a:lnTo>
                    <a:lnTo>
                      <a:pt x="402" y="329"/>
                    </a:lnTo>
                    <a:lnTo>
                      <a:pt x="397" y="329"/>
                    </a:lnTo>
                    <a:lnTo>
                      <a:pt x="395" y="331"/>
                    </a:lnTo>
                    <a:lnTo>
                      <a:pt x="393" y="331"/>
                    </a:lnTo>
                    <a:lnTo>
                      <a:pt x="391" y="331"/>
                    </a:lnTo>
                    <a:lnTo>
                      <a:pt x="381" y="332"/>
                    </a:lnTo>
                    <a:lnTo>
                      <a:pt x="380" y="332"/>
                    </a:lnTo>
                    <a:lnTo>
                      <a:pt x="378" y="332"/>
                    </a:lnTo>
                    <a:lnTo>
                      <a:pt x="376" y="332"/>
                    </a:lnTo>
                    <a:lnTo>
                      <a:pt x="364" y="336"/>
                    </a:lnTo>
                    <a:lnTo>
                      <a:pt x="358" y="336"/>
                    </a:lnTo>
                    <a:lnTo>
                      <a:pt x="347" y="339"/>
                    </a:lnTo>
                    <a:lnTo>
                      <a:pt x="339" y="339"/>
                    </a:lnTo>
                    <a:lnTo>
                      <a:pt x="337" y="341"/>
                    </a:lnTo>
                    <a:lnTo>
                      <a:pt x="334" y="341"/>
                    </a:lnTo>
                    <a:lnTo>
                      <a:pt x="322" y="342"/>
                    </a:lnTo>
                    <a:lnTo>
                      <a:pt x="319" y="344"/>
                    </a:lnTo>
                    <a:lnTo>
                      <a:pt x="302" y="346"/>
                    </a:lnTo>
                    <a:lnTo>
                      <a:pt x="298" y="347"/>
                    </a:lnTo>
                    <a:lnTo>
                      <a:pt x="293" y="347"/>
                    </a:lnTo>
                    <a:lnTo>
                      <a:pt x="292" y="347"/>
                    </a:lnTo>
                    <a:lnTo>
                      <a:pt x="281" y="349"/>
                    </a:lnTo>
                    <a:lnTo>
                      <a:pt x="276" y="351"/>
                    </a:lnTo>
                    <a:lnTo>
                      <a:pt x="261" y="353"/>
                    </a:lnTo>
                    <a:lnTo>
                      <a:pt x="259" y="353"/>
                    </a:lnTo>
                    <a:lnTo>
                      <a:pt x="246" y="354"/>
                    </a:lnTo>
                    <a:lnTo>
                      <a:pt x="239" y="354"/>
                    </a:lnTo>
                    <a:lnTo>
                      <a:pt x="236" y="354"/>
                    </a:lnTo>
                    <a:lnTo>
                      <a:pt x="227" y="356"/>
                    </a:lnTo>
                    <a:lnTo>
                      <a:pt x="222" y="358"/>
                    </a:lnTo>
                    <a:lnTo>
                      <a:pt x="219" y="358"/>
                    </a:lnTo>
                    <a:lnTo>
                      <a:pt x="210" y="358"/>
                    </a:lnTo>
                    <a:lnTo>
                      <a:pt x="190" y="361"/>
                    </a:lnTo>
                    <a:lnTo>
                      <a:pt x="186" y="361"/>
                    </a:lnTo>
                    <a:lnTo>
                      <a:pt x="173" y="363"/>
                    </a:lnTo>
                    <a:lnTo>
                      <a:pt x="166" y="363"/>
                    </a:lnTo>
                    <a:lnTo>
                      <a:pt x="161" y="364"/>
                    </a:lnTo>
                    <a:lnTo>
                      <a:pt x="163" y="361"/>
                    </a:lnTo>
                    <a:lnTo>
                      <a:pt x="148" y="363"/>
                    </a:lnTo>
                    <a:lnTo>
                      <a:pt x="141" y="364"/>
                    </a:lnTo>
                    <a:lnTo>
                      <a:pt x="139" y="366"/>
                    </a:lnTo>
                    <a:lnTo>
                      <a:pt x="122" y="368"/>
                    </a:lnTo>
                    <a:lnTo>
                      <a:pt x="122" y="370"/>
                    </a:lnTo>
                    <a:lnTo>
                      <a:pt x="120" y="370"/>
                    </a:lnTo>
                    <a:lnTo>
                      <a:pt x="119" y="370"/>
                    </a:lnTo>
                    <a:lnTo>
                      <a:pt x="117" y="370"/>
                    </a:lnTo>
                    <a:lnTo>
                      <a:pt x="115" y="370"/>
                    </a:lnTo>
                    <a:lnTo>
                      <a:pt x="110" y="370"/>
                    </a:lnTo>
                    <a:lnTo>
                      <a:pt x="90" y="373"/>
                    </a:lnTo>
                    <a:lnTo>
                      <a:pt x="85" y="375"/>
                    </a:lnTo>
                    <a:lnTo>
                      <a:pt x="80" y="375"/>
                    </a:lnTo>
                    <a:lnTo>
                      <a:pt x="78" y="375"/>
                    </a:lnTo>
                    <a:lnTo>
                      <a:pt x="68" y="376"/>
                    </a:lnTo>
                    <a:lnTo>
                      <a:pt x="56" y="378"/>
                    </a:lnTo>
                    <a:lnTo>
                      <a:pt x="53" y="378"/>
                    </a:lnTo>
                    <a:lnTo>
                      <a:pt x="34" y="381"/>
                    </a:lnTo>
                    <a:lnTo>
                      <a:pt x="32" y="381"/>
                    </a:lnTo>
                    <a:lnTo>
                      <a:pt x="17" y="383"/>
                    </a:lnTo>
                    <a:lnTo>
                      <a:pt x="0" y="385"/>
                    </a:lnTo>
                    <a:lnTo>
                      <a:pt x="2" y="383"/>
                    </a:lnTo>
                    <a:lnTo>
                      <a:pt x="10" y="376"/>
                    </a:lnTo>
                    <a:lnTo>
                      <a:pt x="14" y="375"/>
                    </a:lnTo>
                    <a:lnTo>
                      <a:pt x="17" y="376"/>
                    </a:lnTo>
                    <a:lnTo>
                      <a:pt x="24" y="371"/>
                    </a:lnTo>
                    <a:lnTo>
                      <a:pt x="26" y="370"/>
                    </a:lnTo>
                    <a:lnTo>
                      <a:pt x="36" y="364"/>
                    </a:lnTo>
                    <a:lnTo>
                      <a:pt x="39" y="364"/>
                    </a:lnTo>
                    <a:lnTo>
                      <a:pt x="41" y="363"/>
                    </a:lnTo>
                    <a:lnTo>
                      <a:pt x="43" y="363"/>
                    </a:lnTo>
                    <a:lnTo>
                      <a:pt x="43" y="361"/>
                    </a:lnTo>
                    <a:lnTo>
                      <a:pt x="41" y="361"/>
                    </a:lnTo>
                    <a:lnTo>
                      <a:pt x="41" y="359"/>
                    </a:lnTo>
                    <a:lnTo>
                      <a:pt x="43" y="354"/>
                    </a:lnTo>
                    <a:lnTo>
                      <a:pt x="44" y="351"/>
                    </a:lnTo>
                    <a:lnTo>
                      <a:pt x="53" y="349"/>
                    </a:lnTo>
                    <a:lnTo>
                      <a:pt x="58" y="346"/>
                    </a:lnTo>
                    <a:lnTo>
                      <a:pt x="59" y="342"/>
                    </a:lnTo>
                    <a:lnTo>
                      <a:pt x="59" y="341"/>
                    </a:lnTo>
                    <a:lnTo>
                      <a:pt x="61" y="339"/>
                    </a:lnTo>
                    <a:lnTo>
                      <a:pt x="59" y="339"/>
                    </a:lnTo>
                    <a:lnTo>
                      <a:pt x="59" y="337"/>
                    </a:lnTo>
                    <a:lnTo>
                      <a:pt x="59" y="336"/>
                    </a:lnTo>
                    <a:lnTo>
                      <a:pt x="59" y="334"/>
                    </a:lnTo>
                    <a:lnTo>
                      <a:pt x="61" y="332"/>
                    </a:lnTo>
                    <a:lnTo>
                      <a:pt x="61" y="331"/>
                    </a:lnTo>
                    <a:lnTo>
                      <a:pt x="63" y="331"/>
                    </a:lnTo>
                    <a:lnTo>
                      <a:pt x="65" y="331"/>
                    </a:lnTo>
                    <a:lnTo>
                      <a:pt x="66" y="329"/>
                    </a:lnTo>
                    <a:lnTo>
                      <a:pt x="70" y="325"/>
                    </a:lnTo>
                    <a:lnTo>
                      <a:pt x="70" y="320"/>
                    </a:lnTo>
                    <a:lnTo>
                      <a:pt x="68" y="319"/>
                    </a:lnTo>
                    <a:lnTo>
                      <a:pt x="75" y="310"/>
                    </a:lnTo>
                    <a:lnTo>
                      <a:pt x="80" y="307"/>
                    </a:lnTo>
                    <a:lnTo>
                      <a:pt x="83" y="303"/>
                    </a:lnTo>
                    <a:lnTo>
                      <a:pt x="95" y="297"/>
                    </a:lnTo>
                    <a:lnTo>
                      <a:pt x="98" y="293"/>
                    </a:lnTo>
                    <a:lnTo>
                      <a:pt x="98" y="292"/>
                    </a:lnTo>
                    <a:lnTo>
                      <a:pt x="100" y="290"/>
                    </a:lnTo>
                    <a:lnTo>
                      <a:pt x="120" y="261"/>
                    </a:lnTo>
                    <a:lnTo>
                      <a:pt x="126" y="264"/>
                    </a:lnTo>
                    <a:lnTo>
                      <a:pt x="124" y="264"/>
                    </a:lnTo>
                    <a:lnTo>
                      <a:pt x="120" y="268"/>
                    </a:lnTo>
                    <a:lnTo>
                      <a:pt x="120" y="270"/>
                    </a:lnTo>
                    <a:lnTo>
                      <a:pt x="120" y="271"/>
                    </a:lnTo>
                    <a:lnTo>
                      <a:pt x="122" y="271"/>
                    </a:lnTo>
                    <a:lnTo>
                      <a:pt x="124" y="271"/>
                    </a:lnTo>
                    <a:lnTo>
                      <a:pt x="126" y="273"/>
                    </a:lnTo>
                    <a:lnTo>
                      <a:pt x="127" y="275"/>
                    </a:lnTo>
                    <a:lnTo>
                      <a:pt x="127" y="280"/>
                    </a:lnTo>
                    <a:lnTo>
                      <a:pt x="127" y="281"/>
                    </a:lnTo>
                    <a:lnTo>
                      <a:pt x="129" y="281"/>
                    </a:lnTo>
                    <a:lnTo>
                      <a:pt x="129" y="283"/>
                    </a:lnTo>
                    <a:lnTo>
                      <a:pt x="131" y="283"/>
                    </a:lnTo>
                    <a:lnTo>
                      <a:pt x="131" y="285"/>
                    </a:lnTo>
                    <a:lnTo>
                      <a:pt x="131" y="283"/>
                    </a:lnTo>
                    <a:lnTo>
                      <a:pt x="132" y="283"/>
                    </a:lnTo>
                    <a:lnTo>
                      <a:pt x="132" y="285"/>
                    </a:lnTo>
                    <a:lnTo>
                      <a:pt x="134" y="287"/>
                    </a:lnTo>
                    <a:lnTo>
                      <a:pt x="134" y="288"/>
                    </a:lnTo>
                    <a:lnTo>
                      <a:pt x="136" y="288"/>
                    </a:lnTo>
                    <a:lnTo>
                      <a:pt x="137" y="288"/>
                    </a:lnTo>
                    <a:lnTo>
                      <a:pt x="139" y="288"/>
                    </a:lnTo>
                    <a:lnTo>
                      <a:pt x="141" y="288"/>
                    </a:lnTo>
                    <a:lnTo>
                      <a:pt x="142" y="288"/>
                    </a:lnTo>
                    <a:lnTo>
                      <a:pt x="142" y="290"/>
                    </a:lnTo>
                    <a:lnTo>
                      <a:pt x="144" y="292"/>
                    </a:lnTo>
                    <a:lnTo>
                      <a:pt x="146" y="292"/>
                    </a:lnTo>
                    <a:lnTo>
                      <a:pt x="149" y="295"/>
                    </a:lnTo>
                    <a:lnTo>
                      <a:pt x="159" y="293"/>
                    </a:lnTo>
                    <a:lnTo>
                      <a:pt x="163" y="290"/>
                    </a:lnTo>
                    <a:lnTo>
                      <a:pt x="163" y="288"/>
                    </a:lnTo>
                    <a:lnTo>
                      <a:pt x="170" y="283"/>
                    </a:lnTo>
                    <a:lnTo>
                      <a:pt x="171" y="280"/>
                    </a:lnTo>
                    <a:lnTo>
                      <a:pt x="171" y="278"/>
                    </a:lnTo>
                    <a:lnTo>
                      <a:pt x="173" y="278"/>
                    </a:lnTo>
                    <a:lnTo>
                      <a:pt x="171" y="278"/>
                    </a:lnTo>
                    <a:lnTo>
                      <a:pt x="173" y="278"/>
                    </a:lnTo>
                    <a:lnTo>
                      <a:pt x="173" y="276"/>
                    </a:lnTo>
                    <a:lnTo>
                      <a:pt x="176" y="280"/>
                    </a:lnTo>
                    <a:lnTo>
                      <a:pt x="185" y="287"/>
                    </a:lnTo>
                    <a:lnTo>
                      <a:pt x="186" y="285"/>
                    </a:lnTo>
                    <a:lnTo>
                      <a:pt x="190" y="283"/>
                    </a:lnTo>
                    <a:lnTo>
                      <a:pt x="193" y="280"/>
                    </a:lnTo>
                    <a:lnTo>
                      <a:pt x="195" y="280"/>
                    </a:lnTo>
                    <a:lnTo>
                      <a:pt x="200" y="278"/>
                    </a:lnTo>
                    <a:lnTo>
                      <a:pt x="203" y="276"/>
                    </a:lnTo>
                    <a:lnTo>
                      <a:pt x="205" y="276"/>
                    </a:lnTo>
                    <a:lnTo>
                      <a:pt x="207" y="276"/>
                    </a:lnTo>
                    <a:lnTo>
                      <a:pt x="209" y="275"/>
                    </a:lnTo>
                    <a:lnTo>
                      <a:pt x="210" y="273"/>
                    </a:lnTo>
                    <a:lnTo>
                      <a:pt x="214" y="270"/>
                    </a:lnTo>
                    <a:lnTo>
                      <a:pt x="210" y="266"/>
                    </a:lnTo>
                    <a:lnTo>
                      <a:pt x="210" y="263"/>
                    </a:lnTo>
                    <a:lnTo>
                      <a:pt x="210" y="259"/>
                    </a:lnTo>
                    <a:lnTo>
                      <a:pt x="210" y="261"/>
                    </a:lnTo>
                    <a:lnTo>
                      <a:pt x="215" y="263"/>
                    </a:lnTo>
                    <a:lnTo>
                      <a:pt x="219" y="264"/>
                    </a:lnTo>
                    <a:lnTo>
                      <a:pt x="219" y="266"/>
                    </a:lnTo>
                    <a:lnTo>
                      <a:pt x="229" y="256"/>
                    </a:lnTo>
                    <a:lnTo>
                      <a:pt x="237" y="249"/>
                    </a:lnTo>
                    <a:lnTo>
                      <a:pt x="239" y="254"/>
                    </a:lnTo>
                    <a:lnTo>
                      <a:pt x="241" y="256"/>
                    </a:lnTo>
                    <a:lnTo>
                      <a:pt x="242" y="256"/>
                    </a:lnTo>
                    <a:lnTo>
                      <a:pt x="244" y="254"/>
                    </a:lnTo>
                    <a:lnTo>
                      <a:pt x="244" y="253"/>
                    </a:lnTo>
                    <a:lnTo>
                      <a:pt x="253" y="246"/>
                    </a:lnTo>
                    <a:lnTo>
                      <a:pt x="251" y="241"/>
                    </a:lnTo>
                    <a:lnTo>
                      <a:pt x="253" y="236"/>
                    </a:lnTo>
                    <a:lnTo>
                      <a:pt x="256" y="232"/>
                    </a:lnTo>
                    <a:lnTo>
                      <a:pt x="258" y="231"/>
                    </a:lnTo>
                    <a:lnTo>
                      <a:pt x="256" y="229"/>
                    </a:lnTo>
                    <a:lnTo>
                      <a:pt x="254" y="229"/>
                    </a:lnTo>
                    <a:lnTo>
                      <a:pt x="253" y="229"/>
                    </a:lnTo>
                    <a:lnTo>
                      <a:pt x="251" y="226"/>
                    </a:lnTo>
                    <a:lnTo>
                      <a:pt x="251" y="224"/>
                    </a:lnTo>
                    <a:lnTo>
                      <a:pt x="253" y="220"/>
                    </a:lnTo>
                    <a:lnTo>
                      <a:pt x="253" y="219"/>
                    </a:lnTo>
                    <a:lnTo>
                      <a:pt x="253" y="217"/>
                    </a:lnTo>
                    <a:lnTo>
                      <a:pt x="253" y="212"/>
                    </a:lnTo>
                    <a:lnTo>
                      <a:pt x="254" y="210"/>
                    </a:lnTo>
                    <a:lnTo>
                      <a:pt x="258" y="202"/>
                    </a:lnTo>
                    <a:lnTo>
                      <a:pt x="258" y="200"/>
                    </a:lnTo>
                    <a:lnTo>
                      <a:pt x="259" y="200"/>
                    </a:lnTo>
                    <a:lnTo>
                      <a:pt x="264" y="192"/>
                    </a:lnTo>
                    <a:lnTo>
                      <a:pt x="268" y="187"/>
                    </a:lnTo>
                    <a:lnTo>
                      <a:pt x="269" y="181"/>
                    </a:lnTo>
                    <a:lnTo>
                      <a:pt x="269" y="178"/>
                    </a:lnTo>
                    <a:lnTo>
                      <a:pt x="271" y="175"/>
                    </a:lnTo>
                    <a:lnTo>
                      <a:pt x="271" y="173"/>
                    </a:lnTo>
                    <a:lnTo>
                      <a:pt x="269" y="171"/>
                    </a:lnTo>
                    <a:lnTo>
                      <a:pt x="269" y="170"/>
                    </a:lnTo>
                    <a:lnTo>
                      <a:pt x="271" y="170"/>
                    </a:lnTo>
                    <a:lnTo>
                      <a:pt x="271" y="168"/>
                    </a:lnTo>
                    <a:lnTo>
                      <a:pt x="269" y="165"/>
                    </a:lnTo>
                    <a:lnTo>
                      <a:pt x="271" y="165"/>
                    </a:lnTo>
                    <a:lnTo>
                      <a:pt x="273" y="161"/>
                    </a:lnTo>
                    <a:lnTo>
                      <a:pt x="278" y="154"/>
                    </a:lnTo>
                    <a:lnTo>
                      <a:pt x="280" y="153"/>
                    </a:lnTo>
                    <a:lnTo>
                      <a:pt x="276" y="149"/>
                    </a:lnTo>
                    <a:lnTo>
                      <a:pt x="281" y="141"/>
                    </a:lnTo>
                    <a:lnTo>
                      <a:pt x="283" y="132"/>
                    </a:lnTo>
                    <a:lnTo>
                      <a:pt x="281" y="129"/>
                    </a:lnTo>
                    <a:lnTo>
                      <a:pt x="283" y="124"/>
                    </a:lnTo>
                    <a:lnTo>
                      <a:pt x="283" y="115"/>
                    </a:lnTo>
                    <a:lnTo>
                      <a:pt x="288" y="117"/>
                    </a:lnTo>
                    <a:lnTo>
                      <a:pt x="292" y="117"/>
                    </a:lnTo>
                    <a:lnTo>
                      <a:pt x="293" y="119"/>
                    </a:lnTo>
                    <a:lnTo>
                      <a:pt x="295" y="120"/>
                    </a:lnTo>
                    <a:lnTo>
                      <a:pt x="300" y="127"/>
                    </a:lnTo>
                    <a:lnTo>
                      <a:pt x="314" y="131"/>
                    </a:lnTo>
                    <a:lnTo>
                      <a:pt x="315" y="129"/>
                    </a:lnTo>
                    <a:lnTo>
                      <a:pt x="317" y="127"/>
                    </a:lnTo>
                    <a:lnTo>
                      <a:pt x="317" y="124"/>
                    </a:lnTo>
                    <a:lnTo>
                      <a:pt x="319" y="122"/>
                    </a:lnTo>
                    <a:lnTo>
                      <a:pt x="319" y="120"/>
                    </a:lnTo>
                    <a:lnTo>
                      <a:pt x="320" y="119"/>
                    </a:lnTo>
                    <a:lnTo>
                      <a:pt x="319" y="119"/>
                    </a:lnTo>
                    <a:lnTo>
                      <a:pt x="320" y="112"/>
                    </a:lnTo>
                    <a:lnTo>
                      <a:pt x="322" y="105"/>
                    </a:lnTo>
                    <a:lnTo>
                      <a:pt x="322" y="104"/>
                    </a:lnTo>
                    <a:lnTo>
                      <a:pt x="322" y="102"/>
                    </a:lnTo>
                    <a:lnTo>
                      <a:pt x="324" y="97"/>
                    </a:lnTo>
                    <a:lnTo>
                      <a:pt x="324" y="95"/>
                    </a:lnTo>
                    <a:lnTo>
                      <a:pt x="325" y="88"/>
                    </a:lnTo>
                    <a:lnTo>
                      <a:pt x="325" y="87"/>
                    </a:lnTo>
                    <a:lnTo>
                      <a:pt x="329" y="78"/>
                    </a:lnTo>
                    <a:lnTo>
                      <a:pt x="341" y="85"/>
                    </a:lnTo>
                    <a:lnTo>
                      <a:pt x="342" y="80"/>
                    </a:lnTo>
                    <a:lnTo>
                      <a:pt x="342" y="75"/>
                    </a:lnTo>
                    <a:lnTo>
                      <a:pt x="344" y="71"/>
                    </a:lnTo>
                    <a:lnTo>
                      <a:pt x="344" y="70"/>
                    </a:lnTo>
                    <a:lnTo>
                      <a:pt x="346" y="68"/>
                    </a:lnTo>
                    <a:lnTo>
                      <a:pt x="349" y="66"/>
                    </a:lnTo>
                    <a:lnTo>
                      <a:pt x="349" y="68"/>
                    </a:lnTo>
                    <a:lnTo>
                      <a:pt x="358" y="60"/>
                    </a:lnTo>
                    <a:lnTo>
                      <a:pt x="359" y="54"/>
                    </a:lnTo>
                    <a:lnTo>
                      <a:pt x="359" y="53"/>
                    </a:lnTo>
                    <a:lnTo>
                      <a:pt x="358" y="53"/>
                    </a:lnTo>
                    <a:lnTo>
                      <a:pt x="358" y="51"/>
                    </a:lnTo>
                    <a:lnTo>
                      <a:pt x="359" y="49"/>
                    </a:lnTo>
                    <a:lnTo>
                      <a:pt x="361" y="44"/>
                    </a:lnTo>
                    <a:lnTo>
                      <a:pt x="364" y="41"/>
                    </a:lnTo>
                    <a:lnTo>
                      <a:pt x="366" y="39"/>
                    </a:lnTo>
                    <a:lnTo>
                      <a:pt x="366" y="36"/>
                    </a:lnTo>
                    <a:lnTo>
                      <a:pt x="368" y="34"/>
                    </a:lnTo>
                    <a:lnTo>
                      <a:pt x="366" y="32"/>
                    </a:lnTo>
                    <a:lnTo>
                      <a:pt x="364" y="31"/>
                    </a:lnTo>
                    <a:lnTo>
                      <a:pt x="366" y="29"/>
                    </a:lnTo>
                    <a:lnTo>
                      <a:pt x="366" y="26"/>
                    </a:lnTo>
                    <a:lnTo>
                      <a:pt x="368" y="17"/>
                    </a:lnTo>
                    <a:lnTo>
                      <a:pt x="369" y="12"/>
                    </a:lnTo>
                    <a:lnTo>
                      <a:pt x="368" y="12"/>
                    </a:lnTo>
                    <a:lnTo>
                      <a:pt x="366" y="0"/>
                    </a:lnTo>
                    <a:lnTo>
                      <a:pt x="376" y="7"/>
                    </a:lnTo>
                    <a:lnTo>
                      <a:pt x="395" y="19"/>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Freeform 354"/>
              <p:cNvSpPr>
                <a:spLocks noEditPoints="1"/>
              </p:cNvSpPr>
              <p:nvPr/>
            </p:nvSpPr>
            <p:spPr bwMode="auto">
              <a:xfrm>
                <a:off x="7816851" y="2643188"/>
                <a:ext cx="1011238" cy="611188"/>
              </a:xfrm>
              <a:custGeom>
                <a:avLst/>
                <a:gdLst>
                  <a:gd name="T0" fmla="*/ 578 w 637"/>
                  <a:gd name="T1" fmla="*/ 136 h 385"/>
                  <a:gd name="T2" fmla="*/ 624 w 637"/>
                  <a:gd name="T3" fmla="*/ 134 h 385"/>
                  <a:gd name="T4" fmla="*/ 620 w 637"/>
                  <a:gd name="T5" fmla="*/ 168 h 385"/>
                  <a:gd name="T6" fmla="*/ 612 w 637"/>
                  <a:gd name="T7" fmla="*/ 200 h 385"/>
                  <a:gd name="T8" fmla="*/ 603 w 637"/>
                  <a:gd name="T9" fmla="*/ 220 h 385"/>
                  <a:gd name="T10" fmla="*/ 593 w 637"/>
                  <a:gd name="T11" fmla="*/ 205 h 385"/>
                  <a:gd name="T12" fmla="*/ 595 w 637"/>
                  <a:gd name="T13" fmla="*/ 176 h 385"/>
                  <a:gd name="T14" fmla="*/ 600 w 637"/>
                  <a:gd name="T15" fmla="*/ 151 h 385"/>
                  <a:gd name="T16" fmla="*/ 603 w 637"/>
                  <a:gd name="T17" fmla="*/ 132 h 385"/>
                  <a:gd name="T18" fmla="*/ 627 w 637"/>
                  <a:gd name="T19" fmla="*/ 114 h 385"/>
                  <a:gd name="T20" fmla="*/ 427 w 637"/>
                  <a:gd name="T21" fmla="*/ 7 h 385"/>
                  <a:gd name="T22" fmla="*/ 442 w 637"/>
                  <a:gd name="T23" fmla="*/ 31 h 385"/>
                  <a:gd name="T24" fmla="*/ 466 w 637"/>
                  <a:gd name="T25" fmla="*/ 37 h 385"/>
                  <a:gd name="T26" fmla="*/ 480 w 637"/>
                  <a:gd name="T27" fmla="*/ 66 h 385"/>
                  <a:gd name="T28" fmla="*/ 468 w 637"/>
                  <a:gd name="T29" fmla="*/ 78 h 385"/>
                  <a:gd name="T30" fmla="*/ 468 w 637"/>
                  <a:gd name="T31" fmla="*/ 104 h 385"/>
                  <a:gd name="T32" fmla="*/ 485 w 637"/>
                  <a:gd name="T33" fmla="*/ 104 h 385"/>
                  <a:gd name="T34" fmla="*/ 498 w 637"/>
                  <a:gd name="T35" fmla="*/ 114 h 385"/>
                  <a:gd name="T36" fmla="*/ 519 w 637"/>
                  <a:gd name="T37" fmla="*/ 120 h 385"/>
                  <a:gd name="T38" fmla="*/ 535 w 637"/>
                  <a:gd name="T39" fmla="*/ 127 h 385"/>
                  <a:gd name="T40" fmla="*/ 563 w 637"/>
                  <a:gd name="T41" fmla="*/ 146 h 385"/>
                  <a:gd name="T42" fmla="*/ 563 w 637"/>
                  <a:gd name="T43" fmla="*/ 170 h 385"/>
                  <a:gd name="T44" fmla="*/ 544 w 637"/>
                  <a:gd name="T45" fmla="*/ 170 h 385"/>
                  <a:gd name="T46" fmla="*/ 527 w 637"/>
                  <a:gd name="T47" fmla="*/ 156 h 385"/>
                  <a:gd name="T48" fmla="*/ 530 w 637"/>
                  <a:gd name="T49" fmla="*/ 161 h 385"/>
                  <a:gd name="T50" fmla="*/ 546 w 637"/>
                  <a:gd name="T51" fmla="*/ 178 h 385"/>
                  <a:gd name="T52" fmla="*/ 564 w 637"/>
                  <a:gd name="T53" fmla="*/ 187 h 385"/>
                  <a:gd name="T54" fmla="*/ 573 w 637"/>
                  <a:gd name="T55" fmla="*/ 203 h 385"/>
                  <a:gd name="T56" fmla="*/ 559 w 637"/>
                  <a:gd name="T57" fmla="*/ 202 h 385"/>
                  <a:gd name="T58" fmla="*/ 557 w 637"/>
                  <a:gd name="T59" fmla="*/ 219 h 385"/>
                  <a:gd name="T60" fmla="*/ 573 w 637"/>
                  <a:gd name="T61" fmla="*/ 226 h 385"/>
                  <a:gd name="T62" fmla="*/ 571 w 637"/>
                  <a:gd name="T63" fmla="*/ 246 h 385"/>
                  <a:gd name="T64" fmla="*/ 556 w 637"/>
                  <a:gd name="T65" fmla="*/ 237 h 385"/>
                  <a:gd name="T66" fmla="*/ 542 w 637"/>
                  <a:gd name="T67" fmla="*/ 222 h 385"/>
                  <a:gd name="T68" fmla="*/ 542 w 637"/>
                  <a:gd name="T69" fmla="*/ 231 h 385"/>
                  <a:gd name="T70" fmla="*/ 547 w 637"/>
                  <a:gd name="T71" fmla="*/ 239 h 385"/>
                  <a:gd name="T72" fmla="*/ 566 w 637"/>
                  <a:gd name="T73" fmla="*/ 251 h 385"/>
                  <a:gd name="T74" fmla="*/ 578 w 637"/>
                  <a:gd name="T75" fmla="*/ 251 h 385"/>
                  <a:gd name="T76" fmla="*/ 602 w 637"/>
                  <a:gd name="T77" fmla="*/ 244 h 385"/>
                  <a:gd name="T78" fmla="*/ 618 w 637"/>
                  <a:gd name="T79" fmla="*/ 283 h 385"/>
                  <a:gd name="T80" fmla="*/ 510 w 637"/>
                  <a:gd name="T81" fmla="*/ 307 h 385"/>
                  <a:gd name="T82" fmla="*/ 397 w 637"/>
                  <a:gd name="T83" fmla="*/ 329 h 385"/>
                  <a:gd name="T84" fmla="*/ 334 w 637"/>
                  <a:gd name="T85" fmla="*/ 341 h 385"/>
                  <a:gd name="T86" fmla="*/ 236 w 637"/>
                  <a:gd name="T87" fmla="*/ 354 h 385"/>
                  <a:gd name="T88" fmla="*/ 139 w 637"/>
                  <a:gd name="T89" fmla="*/ 366 h 385"/>
                  <a:gd name="T90" fmla="*/ 56 w 637"/>
                  <a:gd name="T91" fmla="*/ 378 h 385"/>
                  <a:gd name="T92" fmla="*/ 39 w 637"/>
                  <a:gd name="T93" fmla="*/ 364 h 385"/>
                  <a:gd name="T94" fmla="*/ 59 w 637"/>
                  <a:gd name="T95" fmla="*/ 339 h 385"/>
                  <a:gd name="T96" fmla="*/ 80 w 637"/>
                  <a:gd name="T97" fmla="*/ 307 h 385"/>
                  <a:gd name="T98" fmla="*/ 124 w 637"/>
                  <a:gd name="T99" fmla="*/ 271 h 385"/>
                  <a:gd name="T100" fmla="*/ 134 w 637"/>
                  <a:gd name="T101" fmla="*/ 288 h 385"/>
                  <a:gd name="T102" fmla="*/ 170 w 637"/>
                  <a:gd name="T103" fmla="*/ 283 h 385"/>
                  <a:gd name="T104" fmla="*/ 200 w 637"/>
                  <a:gd name="T105" fmla="*/ 278 h 385"/>
                  <a:gd name="T106" fmla="*/ 219 w 637"/>
                  <a:gd name="T107" fmla="*/ 266 h 385"/>
                  <a:gd name="T108" fmla="*/ 256 w 637"/>
                  <a:gd name="T109" fmla="*/ 229 h 385"/>
                  <a:gd name="T110" fmla="*/ 264 w 637"/>
                  <a:gd name="T111" fmla="*/ 192 h 385"/>
                  <a:gd name="T112" fmla="*/ 278 w 637"/>
                  <a:gd name="T113" fmla="*/ 154 h 385"/>
                  <a:gd name="T114" fmla="*/ 314 w 637"/>
                  <a:gd name="T115" fmla="*/ 131 h 385"/>
                  <a:gd name="T116" fmla="*/ 324 w 637"/>
                  <a:gd name="T117" fmla="*/ 95 h 385"/>
                  <a:gd name="T118" fmla="*/ 359 w 637"/>
                  <a:gd name="T119" fmla="*/ 54 h 385"/>
                  <a:gd name="T120" fmla="*/ 366 w 637"/>
                  <a:gd name="T121" fmla="*/ 2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7" h="385">
                    <a:moveTo>
                      <a:pt x="585" y="148"/>
                    </a:moveTo>
                    <a:lnTo>
                      <a:pt x="583" y="146"/>
                    </a:lnTo>
                    <a:lnTo>
                      <a:pt x="583" y="144"/>
                    </a:lnTo>
                    <a:lnTo>
                      <a:pt x="583" y="143"/>
                    </a:lnTo>
                    <a:lnTo>
                      <a:pt x="585" y="144"/>
                    </a:lnTo>
                    <a:lnTo>
                      <a:pt x="585" y="148"/>
                    </a:lnTo>
                    <a:moveTo>
                      <a:pt x="576" y="132"/>
                    </a:moveTo>
                    <a:lnTo>
                      <a:pt x="578" y="132"/>
                    </a:lnTo>
                    <a:lnTo>
                      <a:pt x="578" y="131"/>
                    </a:lnTo>
                    <a:lnTo>
                      <a:pt x="579" y="131"/>
                    </a:lnTo>
                    <a:lnTo>
                      <a:pt x="579" y="132"/>
                    </a:lnTo>
                    <a:lnTo>
                      <a:pt x="579" y="134"/>
                    </a:lnTo>
                    <a:lnTo>
                      <a:pt x="578" y="136"/>
                    </a:lnTo>
                    <a:lnTo>
                      <a:pt x="578" y="134"/>
                    </a:lnTo>
                    <a:lnTo>
                      <a:pt x="576" y="132"/>
                    </a:lnTo>
                    <a:moveTo>
                      <a:pt x="634" y="119"/>
                    </a:moveTo>
                    <a:lnTo>
                      <a:pt x="634" y="122"/>
                    </a:lnTo>
                    <a:lnTo>
                      <a:pt x="632" y="127"/>
                    </a:lnTo>
                    <a:lnTo>
                      <a:pt x="632" y="129"/>
                    </a:lnTo>
                    <a:lnTo>
                      <a:pt x="632" y="131"/>
                    </a:lnTo>
                    <a:lnTo>
                      <a:pt x="630" y="131"/>
                    </a:lnTo>
                    <a:lnTo>
                      <a:pt x="629" y="131"/>
                    </a:lnTo>
                    <a:lnTo>
                      <a:pt x="629" y="129"/>
                    </a:lnTo>
                    <a:lnTo>
                      <a:pt x="625" y="131"/>
                    </a:lnTo>
                    <a:lnTo>
                      <a:pt x="624" y="132"/>
                    </a:lnTo>
                    <a:lnTo>
                      <a:pt x="624" y="134"/>
                    </a:lnTo>
                    <a:lnTo>
                      <a:pt x="622" y="136"/>
                    </a:lnTo>
                    <a:lnTo>
                      <a:pt x="622" y="139"/>
                    </a:lnTo>
                    <a:lnTo>
                      <a:pt x="620" y="146"/>
                    </a:lnTo>
                    <a:lnTo>
                      <a:pt x="620" y="149"/>
                    </a:lnTo>
                    <a:lnTo>
                      <a:pt x="618" y="151"/>
                    </a:lnTo>
                    <a:lnTo>
                      <a:pt x="618" y="154"/>
                    </a:lnTo>
                    <a:lnTo>
                      <a:pt x="618" y="156"/>
                    </a:lnTo>
                    <a:lnTo>
                      <a:pt x="618" y="161"/>
                    </a:lnTo>
                    <a:lnTo>
                      <a:pt x="618" y="163"/>
                    </a:lnTo>
                    <a:lnTo>
                      <a:pt x="618" y="165"/>
                    </a:lnTo>
                    <a:lnTo>
                      <a:pt x="618" y="166"/>
                    </a:lnTo>
                    <a:lnTo>
                      <a:pt x="620" y="166"/>
                    </a:lnTo>
                    <a:lnTo>
                      <a:pt x="620" y="168"/>
                    </a:lnTo>
                    <a:lnTo>
                      <a:pt x="618" y="173"/>
                    </a:lnTo>
                    <a:lnTo>
                      <a:pt x="617" y="178"/>
                    </a:lnTo>
                    <a:lnTo>
                      <a:pt x="618" y="180"/>
                    </a:lnTo>
                    <a:lnTo>
                      <a:pt x="618" y="181"/>
                    </a:lnTo>
                    <a:lnTo>
                      <a:pt x="618" y="183"/>
                    </a:lnTo>
                    <a:lnTo>
                      <a:pt x="617" y="187"/>
                    </a:lnTo>
                    <a:lnTo>
                      <a:pt x="615" y="190"/>
                    </a:lnTo>
                    <a:lnTo>
                      <a:pt x="615" y="192"/>
                    </a:lnTo>
                    <a:lnTo>
                      <a:pt x="615" y="193"/>
                    </a:lnTo>
                    <a:lnTo>
                      <a:pt x="615" y="195"/>
                    </a:lnTo>
                    <a:lnTo>
                      <a:pt x="613" y="198"/>
                    </a:lnTo>
                    <a:lnTo>
                      <a:pt x="613" y="200"/>
                    </a:lnTo>
                    <a:lnTo>
                      <a:pt x="612" y="200"/>
                    </a:lnTo>
                    <a:lnTo>
                      <a:pt x="612" y="198"/>
                    </a:lnTo>
                    <a:lnTo>
                      <a:pt x="612" y="200"/>
                    </a:lnTo>
                    <a:lnTo>
                      <a:pt x="612" y="202"/>
                    </a:lnTo>
                    <a:lnTo>
                      <a:pt x="612" y="205"/>
                    </a:lnTo>
                    <a:lnTo>
                      <a:pt x="613" y="207"/>
                    </a:lnTo>
                    <a:lnTo>
                      <a:pt x="613" y="210"/>
                    </a:lnTo>
                    <a:lnTo>
                      <a:pt x="612" y="214"/>
                    </a:lnTo>
                    <a:lnTo>
                      <a:pt x="608" y="219"/>
                    </a:lnTo>
                    <a:lnTo>
                      <a:pt x="608" y="220"/>
                    </a:lnTo>
                    <a:lnTo>
                      <a:pt x="607" y="222"/>
                    </a:lnTo>
                    <a:lnTo>
                      <a:pt x="607" y="220"/>
                    </a:lnTo>
                    <a:lnTo>
                      <a:pt x="605" y="220"/>
                    </a:lnTo>
                    <a:lnTo>
                      <a:pt x="603" y="220"/>
                    </a:lnTo>
                    <a:lnTo>
                      <a:pt x="603" y="222"/>
                    </a:lnTo>
                    <a:lnTo>
                      <a:pt x="602" y="222"/>
                    </a:lnTo>
                    <a:lnTo>
                      <a:pt x="602" y="220"/>
                    </a:lnTo>
                    <a:lnTo>
                      <a:pt x="600" y="219"/>
                    </a:lnTo>
                    <a:lnTo>
                      <a:pt x="598" y="215"/>
                    </a:lnTo>
                    <a:lnTo>
                      <a:pt x="596" y="215"/>
                    </a:lnTo>
                    <a:lnTo>
                      <a:pt x="596" y="214"/>
                    </a:lnTo>
                    <a:lnTo>
                      <a:pt x="596" y="212"/>
                    </a:lnTo>
                    <a:lnTo>
                      <a:pt x="596" y="210"/>
                    </a:lnTo>
                    <a:lnTo>
                      <a:pt x="595" y="209"/>
                    </a:lnTo>
                    <a:lnTo>
                      <a:pt x="595" y="207"/>
                    </a:lnTo>
                    <a:lnTo>
                      <a:pt x="595" y="205"/>
                    </a:lnTo>
                    <a:lnTo>
                      <a:pt x="593" y="205"/>
                    </a:lnTo>
                    <a:lnTo>
                      <a:pt x="593" y="202"/>
                    </a:lnTo>
                    <a:lnTo>
                      <a:pt x="593" y="200"/>
                    </a:lnTo>
                    <a:lnTo>
                      <a:pt x="595" y="197"/>
                    </a:lnTo>
                    <a:lnTo>
                      <a:pt x="595" y="195"/>
                    </a:lnTo>
                    <a:lnTo>
                      <a:pt x="595" y="192"/>
                    </a:lnTo>
                    <a:lnTo>
                      <a:pt x="593" y="190"/>
                    </a:lnTo>
                    <a:lnTo>
                      <a:pt x="593" y="188"/>
                    </a:lnTo>
                    <a:lnTo>
                      <a:pt x="593" y="187"/>
                    </a:lnTo>
                    <a:lnTo>
                      <a:pt x="595" y="183"/>
                    </a:lnTo>
                    <a:lnTo>
                      <a:pt x="593" y="183"/>
                    </a:lnTo>
                    <a:lnTo>
                      <a:pt x="593" y="180"/>
                    </a:lnTo>
                    <a:lnTo>
                      <a:pt x="593" y="178"/>
                    </a:lnTo>
                    <a:lnTo>
                      <a:pt x="595" y="176"/>
                    </a:lnTo>
                    <a:lnTo>
                      <a:pt x="595" y="175"/>
                    </a:lnTo>
                    <a:lnTo>
                      <a:pt x="593" y="173"/>
                    </a:lnTo>
                    <a:lnTo>
                      <a:pt x="595" y="168"/>
                    </a:lnTo>
                    <a:lnTo>
                      <a:pt x="595" y="166"/>
                    </a:lnTo>
                    <a:lnTo>
                      <a:pt x="596" y="161"/>
                    </a:lnTo>
                    <a:lnTo>
                      <a:pt x="596" y="159"/>
                    </a:lnTo>
                    <a:lnTo>
                      <a:pt x="596" y="158"/>
                    </a:lnTo>
                    <a:lnTo>
                      <a:pt x="596" y="156"/>
                    </a:lnTo>
                    <a:lnTo>
                      <a:pt x="598" y="156"/>
                    </a:lnTo>
                    <a:lnTo>
                      <a:pt x="598" y="154"/>
                    </a:lnTo>
                    <a:lnTo>
                      <a:pt x="598" y="153"/>
                    </a:lnTo>
                    <a:lnTo>
                      <a:pt x="598" y="151"/>
                    </a:lnTo>
                    <a:lnTo>
                      <a:pt x="600" y="151"/>
                    </a:lnTo>
                    <a:lnTo>
                      <a:pt x="600" y="149"/>
                    </a:lnTo>
                    <a:lnTo>
                      <a:pt x="598" y="148"/>
                    </a:lnTo>
                    <a:lnTo>
                      <a:pt x="598" y="146"/>
                    </a:lnTo>
                    <a:lnTo>
                      <a:pt x="600" y="144"/>
                    </a:lnTo>
                    <a:lnTo>
                      <a:pt x="602" y="144"/>
                    </a:lnTo>
                    <a:lnTo>
                      <a:pt x="603" y="143"/>
                    </a:lnTo>
                    <a:lnTo>
                      <a:pt x="605" y="141"/>
                    </a:lnTo>
                    <a:lnTo>
                      <a:pt x="605" y="139"/>
                    </a:lnTo>
                    <a:lnTo>
                      <a:pt x="605" y="137"/>
                    </a:lnTo>
                    <a:lnTo>
                      <a:pt x="607" y="136"/>
                    </a:lnTo>
                    <a:lnTo>
                      <a:pt x="607" y="134"/>
                    </a:lnTo>
                    <a:lnTo>
                      <a:pt x="605" y="134"/>
                    </a:lnTo>
                    <a:lnTo>
                      <a:pt x="603" y="132"/>
                    </a:lnTo>
                    <a:lnTo>
                      <a:pt x="602" y="132"/>
                    </a:lnTo>
                    <a:lnTo>
                      <a:pt x="600" y="134"/>
                    </a:lnTo>
                    <a:lnTo>
                      <a:pt x="600" y="132"/>
                    </a:lnTo>
                    <a:lnTo>
                      <a:pt x="603" y="129"/>
                    </a:lnTo>
                    <a:lnTo>
                      <a:pt x="605" y="129"/>
                    </a:lnTo>
                    <a:lnTo>
                      <a:pt x="605" y="126"/>
                    </a:lnTo>
                    <a:lnTo>
                      <a:pt x="607" y="126"/>
                    </a:lnTo>
                    <a:lnTo>
                      <a:pt x="607" y="124"/>
                    </a:lnTo>
                    <a:lnTo>
                      <a:pt x="607" y="122"/>
                    </a:lnTo>
                    <a:lnTo>
                      <a:pt x="608" y="120"/>
                    </a:lnTo>
                    <a:lnTo>
                      <a:pt x="622" y="115"/>
                    </a:lnTo>
                    <a:lnTo>
                      <a:pt x="625" y="114"/>
                    </a:lnTo>
                    <a:lnTo>
                      <a:pt x="627" y="114"/>
                    </a:lnTo>
                    <a:lnTo>
                      <a:pt x="635" y="110"/>
                    </a:lnTo>
                    <a:lnTo>
                      <a:pt x="637" y="110"/>
                    </a:lnTo>
                    <a:lnTo>
                      <a:pt x="634" y="119"/>
                    </a:lnTo>
                    <a:moveTo>
                      <a:pt x="395" y="19"/>
                    </a:moveTo>
                    <a:lnTo>
                      <a:pt x="412" y="29"/>
                    </a:lnTo>
                    <a:lnTo>
                      <a:pt x="413" y="29"/>
                    </a:lnTo>
                    <a:lnTo>
                      <a:pt x="415" y="17"/>
                    </a:lnTo>
                    <a:lnTo>
                      <a:pt x="415" y="15"/>
                    </a:lnTo>
                    <a:lnTo>
                      <a:pt x="415" y="14"/>
                    </a:lnTo>
                    <a:lnTo>
                      <a:pt x="415" y="12"/>
                    </a:lnTo>
                    <a:lnTo>
                      <a:pt x="417" y="7"/>
                    </a:lnTo>
                    <a:lnTo>
                      <a:pt x="420" y="7"/>
                    </a:lnTo>
                    <a:lnTo>
                      <a:pt x="427" y="7"/>
                    </a:lnTo>
                    <a:lnTo>
                      <a:pt x="430" y="9"/>
                    </a:lnTo>
                    <a:lnTo>
                      <a:pt x="430" y="10"/>
                    </a:lnTo>
                    <a:lnTo>
                      <a:pt x="432" y="10"/>
                    </a:lnTo>
                    <a:lnTo>
                      <a:pt x="434" y="12"/>
                    </a:lnTo>
                    <a:lnTo>
                      <a:pt x="436" y="12"/>
                    </a:lnTo>
                    <a:lnTo>
                      <a:pt x="439" y="14"/>
                    </a:lnTo>
                    <a:lnTo>
                      <a:pt x="439" y="15"/>
                    </a:lnTo>
                    <a:lnTo>
                      <a:pt x="437" y="19"/>
                    </a:lnTo>
                    <a:lnTo>
                      <a:pt x="436" y="19"/>
                    </a:lnTo>
                    <a:lnTo>
                      <a:pt x="436" y="21"/>
                    </a:lnTo>
                    <a:lnTo>
                      <a:pt x="436" y="24"/>
                    </a:lnTo>
                    <a:lnTo>
                      <a:pt x="436" y="26"/>
                    </a:lnTo>
                    <a:lnTo>
                      <a:pt x="442" y="31"/>
                    </a:lnTo>
                    <a:lnTo>
                      <a:pt x="446" y="31"/>
                    </a:lnTo>
                    <a:lnTo>
                      <a:pt x="449" y="31"/>
                    </a:lnTo>
                    <a:lnTo>
                      <a:pt x="451" y="31"/>
                    </a:lnTo>
                    <a:lnTo>
                      <a:pt x="452" y="31"/>
                    </a:lnTo>
                    <a:lnTo>
                      <a:pt x="456" y="31"/>
                    </a:lnTo>
                    <a:lnTo>
                      <a:pt x="458" y="32"/>
                    </a:lnTo>
                    <a:lnTo>
                      <a:pt x="459" y="34"/>
                    </a:lnTo>
                    <a:lnTo>
                      <a:pt x="459" y="36"/>
                    </a:lnTo>
                    <a:lnTo>
                      <a:pt x="459" y="37"/>
                    </a:lnTo>
                    <a:lnTo>
                      <a:pt x="461" y="37"/>
                    </a:lnTo>
                    <a:lnTo>
                      <a:pt x="463" y="39"/>
                    </a:lnTo>
                    <a:lnTo>
                      <a:pt x="464" y="39"/>
                    </a:lnTo>
                    <a:lnTo>
                      <a:pt x="466" y="37"/>
                    </a:lnTo>
                    <a:lnTo>
                      <a:pt x="468" y="37"/>
                    </a:lnTo>
                    <a:lnTo>
                      <a:pt x="469" y="39"/>
                    </a:lnTo>
                    <a:lnTo>
                      <a:pt x="471" y="41"/>
                    </a:lnTo>
                    <a:lnTo>
                      <a:pt x="473" y="43"/>
                    </a:lnTo>
                    <a:lnTo>
                      <a:pt x="474" y="44"/>
                    </a:lnTo>
                    <a:lnTo>
                      <a:pt x="476" y="44"/>
                    </a:lnTo>
                    <a:lnTo>
                      <a:pt x="478" y="46"/>
                    </a:lnTo>
                    <a:lnTo>
                      <a:pt x="480" y="49"/>
                    </a:lnTo>
                    <a:lnTo>
                      <a:pt x="481" y="56"/>
                    </a:lnTo>
                    <a:lnTo>
                      <a:pt x="481" y="58"/>
                    </a:lnTo>
                    <a:lnTo>
                      <a:pt x="480" y="63"/>
                    </a:lnTo>
                    <a:lnTo>
                      <a:pt x="480" y="65"/>
                    </a:lnTo>
                    <a:lnTo>
                      <a:pt x="480" y="66"/>
                    </a:lnTo>
                    <a:lnTo>
                      <a:pt x="478" y="66"/>
                    </a:lnTo>
                    <a:lnTo>
                      <a:pt x="476" y="68"/>
                    </a:lnTo>
                    <a:lnTo>
                      <a:pt x="476" y="70"/>
                    </a:lnTo>
                    <a:lnTo>
                      <a:pt x="476" y="73"/>
                    </a:lnTo>
                    <a:lnTo>
                      <a:pt x="476" y="75"/>
                    </a:lnTo>
                    <a:lnTo>
                      <a:pt x="474" y="75"/>
                    </a:lnTo>
                    <a:lnTo>
                      <a:pt x="474" y="76"/>
                    </a:lnTo>
                    <a:lnTo>
                      <a:pt x="471" y="76"/>
                    </a:lnTo>
                    <a:lnTo>
                      <a:pt x="471" y="75"/>
                    </a:lnTo>
                    <a:lnTo>
                      <a:pt x="469" y="75"/>
                    </a:lnTo>
                    <a:lnTo>
                      <a:pt x="468" y="75"/>
                    </a:lnTo>
                    <a:lnTo>
                      <a:pt x="468" y="76"/>
                    </a:lnTo>
                    <a:lnTo>
                      <a:pt x="468" y="78"/>
                    </a:lnTo>
                    <a:lnTo>
                      <a:pt x="469" y="80"/>
                    </a:lnTo>
                    <a:lnTo>
                      <a:pt x="469" y="82"/>
                    </a:lnTo>
                    <a:lnTo>
                      <a:pt x="468" y="82"/>
                    </a:lnTo>
                    <a:lnTo>
                      <a:pt x="468" y="83"/>
                    </a:lnTo>
                    <a:lnTo>
                      <a:pt x="468" y="87"/>
                    </a:lnTo>
                    <a:lnTo>
                      <a:pt x="468" y="88"/>
                    </a:lnTo>
                    <a:lnTo>
                      <a:pt x="468" y="90"/>
                    </a:lnTo>
                    <a:lnTo>
                      <a:pt x="466" y="90"/>
                    </a:lnTo>
                    <a:lnTo>
                      <a:pt x="466" y="92"/>
                    </a:lnTo>
                    <a:lnTo>
                      <a:pt x="466" y="95"/>
                    </a:lnTo>
                    <a:lnTo>
                      <a:pt x="466" y="98"/>
                    </a:lnTo>
                    <a:lnTo>
                      <a:pt x="468" y="102"/>
                    </a:lnTo>
                    <a:lnTo>
                      <a:pt x="468" y="104"/>
                    </a:lnTo>
                    <a:lnTo>
                      <a:pt x="468" y="105"/>
                    </a:lnTo>
                    <a:lnTo>
                      <a:pt x="469" y="105"/>
                    </a:lnTo>
                    <a:lnTo>
                      <a:pt x="471" y="107"/>
                    </a:lnTo>
                    <a:lnTo>
                      <a:pt x="471" y="109"/>
                    </a:lnTo>
                    <a:lnTo>
                      <a:pt x="473" y="109"/>
                    </a:lnTo>
                    <a:lnTo>
                      <a:pt x="473" y="110"/>
                    </a:lnTo>
                    <a:lnTo>
                      <a:pt x="474" y="109"/>
                    </a:lnTo>
                    <a:lnTo>
                      <a:pt x="478" y="107"/>
                    </a:lnTo>
                    <a:lnTo>
                      <a:pt x="480" y="107"/>
                    </a:lnTo>
                    <a:lnTo>
                      <a:pt x="481" y="107"/>
                    </a:lnTo>
                    <a:lnTo>
                      <a:pt x="481" y="105"/>
                    </a:lnTo>
                    <a:lnTo>
                      <a:pt x="483" y="104"/>
                    </a:lnTo>
                    <a:lnTo>
                      <a:pt x="485" y="104"/>
                    </a:lnTo>
                    <a:lnTo>
                      <a:pt x="486" y="104"/>
                    </a:lnTo>
                    <a:lnTo>
                      <a:pt x="488" y="102"/>
                    </a:lnTo>
                    <a:lnTo>
                      <a:pt x="488" y="100"/>
                    </a:lnTo>
                    <a:lnTo>
                      <a:pt x="488" y="98"/>
                    </a:lnTo>
                    <a:lnTo>
                      <a:pt x="491" y="100"/>
                    </a:lnTo>
                    <a:lnTo>
                      <a:pt x="491" y="102"/>
                    </a:lnTo>
                    <a:lnTo>
                      <a:pt x="491" y="105"/>
                    </a:lnTo>
                    <a:lnTo>
                      <a:pt x="491" y="107"/>
                    </a:lnTo>
                    <a:lnTo>
                      <a:pt x="491" y="109"/>
                    </a:lnTo>
                    <a:lnTo>
                      <a:pt x="493" y="109"/>
                    </a:lnTo>
                    <a:lnTo>
                      <a:pt x="495" y="112"/>
                    </a:lnTo>
                    <a:lnTo>
                      <a:pt x="496" y="112"/>
                    </a:lnTo>
                    <a:lnTo>
                      <a:pt x="498" y="114"/>
                    </a:lnTo>
                    <a:lnTo>
                      <a:pt x="498" y="115"/>
                    </a:lnTo>
                    <a:lnTo>
                      <a:pt x="500" y="115"/>
                    </a:lnTo>
                    <a:lnTo>
                      <a:pt x="498" y="115"/>
                    </a:lnTo>
                    <a:lnTo>
                      <a:pt x="498" y="117"/>
                    </a:lnTo>
                    <a:lnTo>
                      <a:pt x="500" y="119"/>
                    </a:lnTo>
                    <a:lnTo>
                      <a:pt x="502" y="119"/>
                    </a:lnTo>
                    <a:lnTo>
                      <a:pt x="503" y="119"/>
                    </a:lnTo>
                    <a:lnTo>
                      <a:pt x="507" y="120"/>
                    </a:lnTo>
                    <a:lnTo>
                      <a:pt x="510" y="122"/>
                    </a:lnTo>
                    <a:lnTo>
                      <a:pt x="512" y="122"/>
                    </a:lnTo>
                    <a:lnTo>
                      <a:pt x="513" y="120"/>
                    </a:lnTo>
                    <a:lnTo>
                      <a:pt x="517" y="120"/>
                    </a:lnTo>
                    <a:lnTo>
                      <a:pt x="519" y="120"/>
                    </a:lnTo>
                    <a:lnTo>
                      <a:pt x="519" y="122"/>
                    </a:lnTo>
                    <a:lnTo>
                      <a:pt x="520" y="122"/>
                    </a:lnTo>
                    <a:lnTo>
                      <a:pt x="520" y="120"/>
                    </a:lnTo>
                    <a:lnTo>
                      <a:pt x="522" y="120"/>
                    </a:lnTo>
                    <a:lnTo>
                      <a:pt x="524" y="120"/>
                    </a:lnTo>
                    <a:lnTo>
                      <a:pt x="525" y="120"/>
                    </a:lnTo>
                    <a:lnTo>
                      <a:pt x="527" y="119"/>
                    </a:lnTo>
                    <a:lnTo>
                      <a:pt x="527" y="120"/>
                    </a:lnTo>
                    <a:lnTo>
                      <a:pt x="529" y="122"/>
                    </a:lnTo>
                    <a:lnTo>
                      <a:pt x="530" y="124"/>
                    </a:lnTo>
                    <a:lnTo>
                      <a:pt x="532" y="126"/>
                    </a:lnTo>
                    <a:lnTo>
                      <a:pt x="535" y="126"/>
                    </a:lnTo>
                    <a:lnTo>
                      <a:pt x="535" y="127"/>
                    </a:lnTo>
                    <a:lnTo>
                      <a:pt x="537" y="131"/>
                    </a:lnTo>
                    <a:lnTo>
                      <a:pt x="539" y="132"/>
                    </a:lnTo>
                    <a:lnTo>
                      <a:pt x="541" y="132"/>
                    </a:lnTo>
                    <a:lnTo>
                      <a:pt x="542" y="132"/>
                    </a:lnTo>
                    <a:lnTo>
                      <a:pt x="542" y="134"/>
                    </a:lnTo>
                    <a:lnTo>
                      <a:pt x="546" y="136"/>
                    </a:lnTo>
                    <a:lnTo>
                      <a:pt x="547" y="136"/>
                    </a:lnTo>
                    <a:lnTo>
                      <a:pt x="549" y="137"/>
                    </a:lnTo>
                    <a:lnTo>
                      <a:pt x="552" y="137"/>
                    </a:lnTo>
                    <a:lnTo>
                      <a:pt x="554" y="137"/>
                    </a:lnTo>
                    <a:lnTo>
                      <a:pt x="561" y="141"/>
                    </a:lnTo>
                    <a:lnTo>
                      <a:pt x="563" y="143"/>
                    </a:lnTo>
                    <a:lnTo>
                      <a:pt x="563" y="146"/>
                    </a:lnTo>
                    <a:lnTo>
                      <a:pt x="563" y="149"/>
                    </a:lnTo>
                    <a:lnTo>
                      <a:pt x="563" y="151"/>
                    </a:lnTo>
                    <a:lnTo>
                      <a:pt x="561" y="151"/>
                    </a:lnTo>
                    <a:lnTo>
                      <a:pt x="559" y="151"/>
                    </a:lnTo>
                    <a:lnTo>
                      <a:pt x="559" y="154"/>
                    </a:lnTo>
                    <a:lnTo>
                      <a:pt x="561" y="158"/>
                    </a:lnTo>
                    <a:lnTo>
                      <a:pt x="561" y="161"/>
                    </a:lnTo>
                    <a:lnTo>
                      <a:pt x="563" y="163"/>
                    </a:lnTo>
                    <a:lnTo>
                      <a:pt x="563" y="165"/>
                    </a:lnTo>
                    <a:lnTo>
                      <a:pt x="563" y="166"/>
                    </a:lnTo>
                    <a:lnTo>
                      <a:pt x="561" y="166"/>
                    </a:lnTo>
                    <a:lnTo>
                      <a:pt x="561" y="170"/>
                    </a:lnTo>
                    <a:lnTo>
                      <a:pt x="563" y="170"/>
                    </a:lnTo>
                    <a:lnTo>
                      <a:pt x="564" y="171"/>
                    </a:lnTo>
                    <a:lnTo>
                      <a:pt x="566" y="173"/>
                    </a:lnTo>
                    <a:lnTo>
                      <a:pt x="564" y="173"/>
                    </a:lnTo>
                    <a:lnTo>
                      <a:pt x="559" y="175"/>
                    </a:lnTo>
                    <a:lnTo>
                      <a:pt x="557" y="173"/>
                    </a:lnTo>
                    <a:lnTo>
                      <a:pt x="556" y="173"/>
                    </a:lnTo>
                    <a:lnTo>
                      <a:pt x="552" y="171"/>
                    </a:lnTo>
                    <a:lnTo>
                      <a:pt x="549" y="171"/>
                    </a:lnTo>
                    <a:lnTo>
                      <a:pt x="549" y="173"/>
                    </a:lnTo>
                    <a:lnTo>
                      <a:pt x="547" y="173"/>
                    </a:lnTo>
                    <a:lnTo>
                      <a:pt x="546" y="171"/>
                    </a:lnTo>
                    <a:lnTo>
                      <a:pt x="544" y="171"/>
                    </a:lnTo>
                    <a:lnTo>
                      <a:pt x="544" y="170"/>
                    </a:lnTo>
                    <a:lnTo>
                      <a:pt x="544" y="168"/>
                    </a:lnTo>
                    <a:lnTo>
                      <a:pt x="542" y="165"/>
                    </a:lnTo>
                    <a:lnTo>
                      <a:pt x="539" y="163"/>
                    </a:lnTo>
                    <a:lnTo>
                      <a:pt x="539" y="161"/>
                    </a:lnTo>
                    <a:lnTo>
                      <a:pt x="537" y="161"/>
                    </a:lnTo>
                    <a:lnTo>
                      <a:pt x="535" y="159"/>
                    </a:lnTo>
                    <a:lnTo>
                      <a:pt x="534" y="159"/>
                    </a:lnTo>
                    <a:lnTo>
                      <a:pt x="532" y="159"/>
                    </a:lnTo>
                    <a:lnTo>
                      <a:pt x="532" y="158"/>
                    </a:lnTo>
                    <a:lnTo>
                      <a:pt x="530" y="156"/>
                    </a:lnTo>
                    <a:lnTo>
                      <a:pt x="529" y="156"/>
                    </a:lnTo>
                    <a:lnTo>
                      <a:pt x="529" y="158"/>
                    </a:lnTo>
                    <a:lnTo>
                      <a:pt x="527" y="156"/>
                    </a:lnTo>
                    <a:lnTo>
                      <a:pt x="525" y="154"/>
                    </a:lnTo>
                    <a:lnTo>
                      <a:pt x="525" y="153"/>
                    </a:lnTo>
                    <a:lnTo>
                      <a:pt x="524" y="153"/>
                    </a:lnTo>
                    <a:lnTo>
                      <a:pt x="522" y="151"/>
                    </a:lnTo>
                    <a:lnTo>
                      <a:pt x="522" y="153"/>
                    </a:lnTo>
                    <a:lnTo>
                      <a:pt x="520" y="153"/>
                    </a:lnTo>
                    <a:lnTo>
                      <a:pt x="522" y="154"/>
                    </a:lnTo>
                    <a:lnTo>
                      <a:pt x="524" y="156"/>
                    </a:lnTo>
                    <a:lnTo>
                      <a:pt x="525" y="158"/>
                    </a:lnTo>
                    <a:lnTo>
                      <a:pt x="527" y="159"/>
                    </a:lnTo>
                    <a:lnTo>
                      <a:pt x="527" y="161"/>
                    </a:lnTo>
                    <a:lnTo>
                      <a:pt x="529" y="161"/>
                    </a:lnTo>
                    <a:lnTo>
                      <a:pt x="530" y="161"/>
                    </a:lnTo>
                    <a:lnTo>
                      <a:pt x="530" y="163"/>
                    </a:lnTo>
                    <a:lnTo>
                      <a:pt x="532" y="163"/>
                    </a:lnTo>
                    <a:lnTo>
                      <a:pt x="532" y="165"/>
                    </a:lnTo>
                    <a:lnTo>
                      <a:pt x="535" y="165"/>
                    </a:lnTo>
                    <a:lnTo>
                      <a:pt x="537" y="165"/>
                    </a:lnTo>
                    <a:lnTo>
                      <a:pt x="537" y="166"/>
                    </a:lnTo>
                    <a:lnTo>
                      <a:pt x="539" y="166"/>
                    </a:lnTo>
                    <a:lnTo>
                      <a:pt x="539" y="168"/>
                    </a:lnTo>
                    <a:lnTo>
                      <a:pt x="541" y="171"/>
                    </a:lnTo>
                    <a:lnTo>
                      <a:pt x="541" y="173"/>
                    </a:lnTo>
                    <a:lnTo>
                      <a:pt x="542" y="175"/>
                    </a:lnTo>
                    <a:lnTo>
                      <a:pt x="546" y="176"/>
                    </a:lnTo>
                    <a:lnTo>
                      <a:pt x="546" y="178"/>
                    </a:lnTo>
                    <a:lnTo>
                      <a:pt x="547" y="178"/>
                    </a:lnTo>
                    <a:lnTo>
                      <a:pt x="554" y="176"/>
                    </a:lnTo>
                    <a:lnTo>
                      <a:pt x="556" y="176"/>
                    </a:lnTo>
                    <a:lnTo>
                      <a:pt x="556" y="178"/>
                    </a:lnTo>
                    <a:lnTo>
                      <a:pt x="559" y="180"/>
                    </a:lnTo>
                    <a:lnTo>
                      <a:pt x="561" y="178"/>
                    </a:lnTo>
                    <a:lnTo>
                      <a:pt x="563" y="178"/>
                    </a:lnTo>
                    <a:lnTo>
                      <a:pt x="566" y="180"/>
                    </a:lnTo>
                    <a:lnTo>
                      <a:pt x="564" y="183"/>
                    </a:lnTo>
                    <a:lnTo>
                      <a:pt x="563" y="183"/>
                    </a:lnTo>
                    <a:lnTo>
                      <a:pt x="563" y="185"/>
                    </a:lnTo>
                    <a:lnTo>
                      <a:pt x="563" y="187"/>
                    </a:lnTo>
                    <a:lnTo>
                      <a:pt x="564" y="187"/>
                    </a:lnTo>
                    <a:lnTo>
                      <a:pt x="566" y="187"/>
                    </a:lnTo>
                    <a:lnTo>
                      <a:pt x="568" y="185"/>
                    </a:lnTo>
                    <a:lnTo>
                      <a:pt x="568" y="183"/>
                    </a:lnTo>
                    <a:lnTo>
                      <a:pt x="568" y="185"/>
                    </a:lnTo>
                    <a:lnTo>
                      <a:pt x="571" y="187"/>
                    </a:lnTo>
                    <a:lnTo>
                      <a:pt x="573" y="192"/>
                    </a:lnTo>
                    <a:lnTo>
                      <a:pt x="573" y="193"/>
                    </a:lnTo>
                    <a:lnTo>
                      <a:pt x="573" y="195"/>
                    </a:lnTo>
                    <a:lnTo>
                      <a:pt x="574" y="197"/>
                    </a:lnTo>
                    <a:lnTo>
                      <a:pt x="574" y="198"/>
                    </a:lnTo>
                    <a:lnTo>
                      <a:pt x="573" y="200"/>
                    </a:lnTo>
                    <a:lnTo>
                      <a:pt x="573" y="202"/>
                    </a:lnTo>
                    <a:lnTo>
                      <a:pt x="573" y="203"/>
                    </a:lnTo>
                    <a:lnTo>
                      <a:pt x="573" y="205"/>
                    </a:lnTo>
                    <a:lnTo>
                      <a:pt x="573" y="207"/>
                    </a:lnTo>
                    <a:lnTo>
                      <a:pt x="573" y="205"/>
                    </a:lnTo>
                    <a:lnTo>
                      <a:pt x="571" y="205"/>
                    </a:lnTo>
                    <a:lnTo>
                      <a:pt x="569" y="203"/>
                    </a:lnTo>
                    <a:lnTo>
                      <a:pt x="568" y="202"/>
                    </a:lnTo>
                    <a:lnTo>
                      <a:pt x="564" y="200"/>
                    </a:lnTo>
                    <a:lnTo>
                      <a:pt x="563" y="200"/>
                    </a:lnTo>
                    <a:lnTo>
                      <a:pt x="563" y="198"/>
                    </a:lnTo>
                    <a:lnTo>
                      <a:pt x="561" y="198"/>
                    </a:lnTo>
                    <a:lnTo>
                      <a:pt x="561" y="200"/>
                    </a:lnTo>
                    <a:lnTo>
                      <a:pt x="561" y="202"/>
                    </a:lnTo>
                    <a:lnTo>
                      <a:pt x="559" y="202"/>
                    </a:lnTo>
                    <a:lnTo>
                      <a:pt x="559" y="203"/>
                    </a:lnTo>
                    <a:lnTo>
                      <a:pt x="563" y="207"/>
                    </a:lnTo>
                    <a:lnTo>
                      <a:pt x="564" y="209"/>
                    </a:lnTo>
                    <a:lnTo>
                      <a:pt x="566" y="210"/>
                    </a:lnTo>
                    <a:lnTo>
                      <a:pt x="566" y="212"/>
                    </a:lnTo>
                    <a:lnTo>
                      <a:pt x="568" y="212"/>
                    </a:lnTo>
                    <a:lnTo>
                      <a:pt x="566" y="214"/>
                    </a:lnTo>
                    <a:lnTo>
                      <a:pt x="563" y="214"/>
                    </a:lnTo>
                    <a:lnTo>
                      <a:pt x="563" y="215"/>
                    </a:lnTo>
                    <a:lnTo>
                      <a:pt x="559" y="217"/>
                    </a:lnTo>
                    <a:lnTo>
                      <a:pt x="559" y="215"/>
                    </a:lnTo>
                    <a:lnTo>
                      <a:pt x="557" y="217"/>
                    </a:lnTo>
                    <a:lnTo>
                      <a:pt x="557" y="219"/>
                    </a:lnTo>
                    <a:lnTo>
                      <a:pt x="561" y="220"/>
                    </a:lnTo>
                    <a:lnTo>
                      <a:pt x="566" y="217"/>
                    </a:lnTo>
                    <a:lnTo>
                      <a:pt x="566" y="219"/>
                    </a:lnTo>
                    <a:lnTo>
                      <a:pt x="566" y="220"/>
                    </a:lnTo>
                    <a:lnTo>
                      <a:pt x="568" y="220"/>
                    </a:lnTo>
                    <a:lnTo>
                      <a:pt x="568" y="222"/>
                    </a:lnTo>
                    <a:lnTo>
                      <a:pt x="568" y="224"/>
                    </a:lnTo>
                    <a:lnTo>
                      <a:pt x="568" y="226"/>
                    </a:lnTo>
                    <a:lnTo>
                      <a:pt x="569" y="226"/>
                    </a:lnTo>
                    <a:lnTo>
                      <a:pt x="569" y="224"/>
                    </a:lnTo>
                    <a:lnTo>
                      <a:pt x="571" y="222"/>
                    </a:lnTo>
                    <a:lnTo>
                      <a:pt x="571" y="224"/>
                    </a:lnTo>
                    <a:lnTo>
                      <a:pt x="573" y="226"/>
                    </a:lnTo>
                    <a:lnTo>
                      <a:pt x="574" y="226"/>
                    </a:lnTo>
                    <a:lnTo>
                      <a:pt x="576" y="227"/>
                    </a:lnTo>
                    <a:lnTo>
                      <a:pt x="578" y="231"/>
                    </a:lnTo>
                    <a:lnTo>
                      <a:pt x="579" y="231"/>
                    </a:lnTo>
                    <a:lnTo>
                      <a:pt x="578" y="237"/>
                    </a:lnTo>
                    <a:lnTo>
                      <a:pt x="578" y="241"/>
                    </a:lnTo>
                    <a:lnTo>
                      <a:pt x="576" y="239"/>
                    </a:lnTo>
                    <a:lnTo>
                      <a:pt x="574" y="239"/>
                    </a:lnTo>
                    <a:lnTo>
                      <a:pt x="574" y="241"/>
                    </a:lnTo>
                    <a:lnTo>
                      <a:pt x="573" y="242"/>
                    </a:lnTo>
                    <a:lnTo>
                      <a:pt x="573" y="244"/>
                    </a:lnTo>
                    <a:lnTo>
                      <a:pt x="571" y="244"/>
                    </a:lnTo>
                    <a:lnTo>
                      <a:pt x="571" y="246"/>
                    </a:lnTo>
                    <a:lnTo>
                      <a:pt x="571" y="248"/>
                    </a:lnTo>
                    <a:lnTo>
                      <a:pt x="569" y="248"/>
                    </a:lnTo>
                    <a:lnTo>
                      <a:pt x="569" y="246"/>
                    </a:lnTo>
                    <a:lnTo>
                      <a:pt x="566" y="244"/>
                    </a:lnTo>
                    <a:lnTo>
                      <a:pt x="566" y="242"/>
                    </a:lnTo>
                    <a:lnTo>
                      <a:pt x="568" y="242"/>
                    </a:lnTo>
                    <a:lnTo>
                      <a:pt x="564" y="241"/>
                    </a:lnTo>
                    <a:lnTo>
                      <a:pt x="561" y="239"/>
                    </a:lnTo>
                    <a:lnTo>
                      <a:pt x="559" y="237"/>
                    </a:lnTo>
                    <a:lnTo>
                      <a:pt x="559" y="236"/>
                    </a:lnTo>
                    <a:lnTo>
                      <a:pt x="557" y="236"/>
                    </a:lnTo>
                    <a:lnTo>
                      <a:pt x="557" y="237"/>
                    </a:lnTo>
                    <a:lnTo>
                      <a:pt x="556" y="237"/>
                    </a:lnTo>
                    <a:lnTo>
                      <a:pt x="556" y="236"/>
                    </a:lnTo>
                    <a:lnTo>
                      <a:pt x="554" y="236"/>
                    </a:lnTo>
                    <a:lnTo>
                      <a:pt x="551" y="232"/>
                    </a:lnTo>
                    <a:lnTo>
                      <a:pt x="551" y="231"/>
                    </a:lnTo>
                    <a:lnTo>
                      <a:pt x="551" y="229"/>
                    </a:lnTo>
                    <a:lnTo>
                      <a:pt x="551" y="227"/>
                    </a:lnTo>
                    <a:lnTo>
                      <a:pt x="549" y="227"/>
                    </a:lnTo>
                    <a:lnTo>
                      <a:pt x="549" y="226"/>
                    </a:lnTo>
                    <a:lnTo>
                      <a:pt x="549" y="224"/>
                    </a:lnTo>
                    <a:lnTo>
                      <a:pt x="547" y="224"/>
                    </a:lnTo>
                    <a:lnTo>
                      <a:pt x="547" y="222"/>
                    </a:lnTo>
                    <a:lnTo>
                      <a:pt x="546" y="222"/>
                    </a:lnTo>
                    <a:lnTo>
                      <a:pt x="542" y="222"/>
                    </a:lnTo>
                    <a:lnTo>
                      <a:pt x="542" y="224"/>
                    </a:lnTo>
                    <a:lnTo>
                      <a:pt x="541" y="224"/>
                    </a:lnTo>
                    <a:lnTo>
                      <a:pt x="541" y="226"/>
                    </a:lnTo>
                    <a:lnTo>
                      <a:pt x="539" y="227"/>
                    </a:lnTo>
                    <a:lnTo>
                      <a:pt x="537" y="226"/>
                    </a:lnTo>
                    <a:lnTo>
                      <a:pt x="535" y="226"/>
                    </a:lnTo>
                    <a:lnTo>
                      <a:pt x="534" y="227"/>
                    </a:lnTo>
                    <a:lnTo>
                      <a:pt x="535" y="227"/>
                    </a:lnTo>
                    <a:lnTo>
                      <a:pt x="535" y="229"/>
                    </a:lnTo>
                    <a:lnTo>
                      <a:pt x="539" y="231"/>
                    </a:lnTo>
                    <a:lnTo>
                      <a:pt x="541" y="232"/>
                    </a:lnTo>
                    <a:lnTo>
                      <a:pt x="542" y="232"/>
                    </a:lnTo>
                    <a:lnTo>
                      <a:pt x="542" y="231"/>
                    </a:lnTo>
                    <a:lnTo>
                      <a:pt x="544" y="229"/>
                    </a:lnTo>
                    <a:lnTo>
                      <a:pt x="544" y="227"/>
                    </a:lnTo>
                    <a:lnTo>
                      <a:pt x="544" y="226"/>
                    </a:lnTo>
                    <a:lnTo>
                      <a:pt x="546" y="227"/>
                    </a:lnTo>
                    <a:lnTo>
                      <a:pt x="546" y="229"/>
                    </a:lnTo>
                    <a:lnTo>
                      <a:pt x="546" y="231"/>
                    </a:lnTo>
                    <a:lnTo>
                      <a:pt x="546" y="232"/>
                    </a:lnTo>
                    <a:lnTo>
                      <a:pt x="547" y="232"/>
                    </a:lnTo>
                    <a:lnTo>
                      <a:pt x="547" y="234"/>
                    </a:lnTo>
                    <a:lnTo>
                      <a:pt x="547" y="236"/>
                    </a:lnTo>
                    <a:lnTo>
                      <a:pt x="549" y="236"/>
                    </a:lnTo>
                    <a:lnTo>
                      <a:pt x="547" y="237"/>
                    </a:lnTo>
                    <a:lnTo>
                      <a:pt x="547" y="239"/>
                    </a:lnTo>
                    <a:lnTo>
                      <a:pt x="549" y="241"/>
                    </a:lnTo>
                    <a:lnTo>
                      <a:pt x="549" y="242"/>
                    </a:lnTo>
                    <a:lnTo>
                      <a:pt x="551" y="242"/>
                    </a:lnTo>
                    <a:lnTo>
                      <a:pt x="554" y="242"/>
                    </a:lnTo>
                    <a:lnTo>
                      <a:pt x="556" y="242"/>
                    </a:lnTo>
                    <a:lnTo>
                      <a:pt x="557" y="244"/>
                    </a:lnTo>
                    <a:lnTo>
                      <a:pt x="559" y="246"/>
                    </a:lnTo>
                    <a:lnTo>
                      <a:pt x="561" y="246"/>
                    </a:lnTo>
                    <a:lnTo>
                      <a:pt x="561" y="248"/>
                    </a:lnTo>
                    <a:lnTo>
                      <a:pt x="563" y="248"/>
                    </a:lnTo>
                    <a:lnTo>
                      <a:pt x="564" y="248"/>
                    </a:lnTo>
                    <a:lnTo>
                      <a:pt x="564" y="249"/>
                    </a:lnTo>
                    <a:lnTo>
                      <a:pt x="566" y="251"/>
                    </a:lnTo>
                    <a:lnTo>
                      <a:pt x="566" y="253"/>
                    </a:lnTo>
                    <a:lnTo>
                      <a:pt x="566" y="254"/>
                    </a:lnTo>
                    <a:lnTo>
                      <a:pt x="566" y="256"/>
                    </a:lnTo>
                    <a:lnTo>
                      <a:pt x="568" y="256"/>
                    </a:lnTo>
                    <a:lnTo>
                      <a:pt x="569" y="256"/>
                    </a:lnTo>
                    <a:lnTo>
                      <a:pt x="569" y="254"/>
                    </a:lnTo>
                    <a:lnTo>
                      <a:pt x="571" y="254"/>
                    </a:lnTo>
                    <a:lnTo>
                      <a:pt x="573" y="254"/>
                    </a:lnTo>
                    <a:lnTo>
                      <a:pt x="574" y="253"/>
                    </a:lnTo>
                    <a:lnTo>
                      <a:pt x="574" y="251"/>
                    </a:lnTo>
                    <a:lnTo>
                      <a:pt x="576" y="251"/>
                    </a:lnTo>
                    <a:lnTo>
                      <a:pt x="576" y="249"/>
                    </a:lnTo>
                    <a:lnTo>
                      <a:pt x="578" y="251"/>
                    </a:lnTo>
                    <a:lnTo>
                      <a:pt x="578" y="248"/>
                    </a:lnTo>
                    <a:lnTo>
                      <a:pt x="578" y="246"/>
                    </a:lnTo>
                    <a:lnTo>
                      <a:pt x="579" y="244"/>
                    </a:lnTo>
                    <a:lnTo>
                      <a:pt x="581" y="244"/>
                    </a:lnTo>
                    <a:lnTo>
                      <a:pt x="585" y="246"/>
                    </a:lnTo>
                    <a:lnTo>
                      <a:pt x="586" y="246"/>
                    </a:lnTo>
                    <a:lnTo>
                      <a:pt x="590" y="246"/>
                    </a:lnTo>
                    <a:lnTo>
                      <a:pt x="593" y="246"/>
                    </a:lnTo>
                    <a:lnTo>
                      <a:pt x="596" y="248"/>
                    </a:lnTo>
                    <a:lnTo>
                      <a:pt x="598" y="248"/>
                    </a:lnTo>
                    <a:lnTo>
                      <a:pt x="600" y="246"/>
                    </a:lnTo>
                    <a:lnTo>
                      <a:pt x="600" y="244"/>
                    </a:lnTo>
                    <a:lnTo>
                      <a:pt x="602" y="244"/>
                    </a:lnTo>
                    <a:lnTo>
                      <a:pt x="603" y="244"/>
                    </a:lnTo>
                    <a:lnTo>
                      <a:pt x="605" y="244"/>
                    </a:lnTo>
                    <a:lnTo>
                      <a:pt x="605" y="246"/>
                    </a:lnTo>
                    <a:lnTo>
                      <a:pt x="608" y="253"/>
                    </a:lnTo>
                    <a:lnTo>
                      <a:pt x="610" y="256"/>
                    </a:lnTo>
                    <a:lnTo>
                      <a:pt x="612" y="261"/>
                    </a:lnTo>
                    <a:lnTo>
                      <a:pt x="615" y="268"/>
                    </a:lnTo>
                    <a:lnTo>
                      <a:pt x="620" y="275"/>
                    </a:lnTo>
                    <a:lnTo>
                      <a:pt x="622" y="280"/>
                    </a:lnTo>
                    <a:lnTo>
                      <a:pt x="624" y="283"/>
                    </a:lnTo>
                    <a:lnTo>
                      <a:pt x="622" y="283"/>
                    </a:lnTo>
                    <a:lnTo>
                      <a:pt x="620" y="283"/>
                    </a:lnTo>
                    <a:lnTo>
                      <a:pt x="618" y="283"/>
                    </a:lnTo>
                    <a:lnTo>
                      <a:pt x="617" y="285"/>
                    </a:lnTo>
                    <a:lnTo>
                      <a:pt x="610" y="285"/>
                    </a:lnTo>
                    <a:lnTo>
                      <a:pt x="610" y="287"/>
                    </a:lnTo>
                    <a:lnTo>
                      <a:pt x="603" y="287"/>
                    </a:lnTo>
                    <a:lnTo>
                      <a:pt x="588" y="290"/>
                    </a:lnTo>
                    <a:lnTo>
                      <a:pt x="574" y="293"/>
                    </a:lnTo>
                    <a:lnTo>
                      <a:pt x="569" y="295"/>
                    </a:lnTo>
                    <a:lnTo>
                      <a:pt x="551" y="298"/>
                    </a:lnTo>
                    <a:lnTo>
                      <a:pt x="549" y="298"/>
                    </a:lnTo>
                    <a:lnTo>
                      <a:pt x="541" y="302"/>
                    </a:lnTo>
                    <a:lnTo>
                      <a:pt x="520" y="305"/>
                    </a:lnTo>
                    <a:lnTo>
                      <a:pt x="513" y="307"/>
                    </a:lnTo>
                    <a:lnTo>
                      <a:pt x="510" y="307"/>
                    </a:lnTo>
                    <a:lnTo>
                      <a:pt x="473" y="315"/>
                    </a:lnTo>
                    <a:lnTo>
                      <a:pt x="464" y="317"/>
                    </a:lnTo>
                    <a:lnTo>
                      <a:pt x="463" y="317"/>
                    </a:lnTo>
                    <a:lnTo>
                      <a:pt x="451" y="319"/>
                    </a:lnTo>
                    <a:lnTo>
                      <a:pt x="444" y="320"/>
                    </a:lnTo>
                    <a:lnTo>
                      <a:pt x="436" y="322"/>
                    </a:lnTo>
                    <a:lnTo>
                      <a:pt x="429" y="324"/>
                    </a:lnTo>
                    <a:lnTo>
                      <a:pt x="420" y="325"/>
                    </a:lnTo>
                    <a:lnTo>
                      <a:pt x="419" y="325"/>
                    </a:lnTo>
                    <a:lnTo>
                      <a:pt x="417" y="325"/>
                    </a:lnTo>
                    <a:lnTo>
                      <a:pt x="412" y="327"/>
                    </a:lnTo>
                    <a:lnTo>
                      <a:pt x="402" y="329"/>
                    </a:lnTo>
                    <a:lnTo>
                      <a:pt x="397" y="329"/>
                    </a:lnTo>
                    <a:lnTo>
                      <a:pt x="395" y="331"/>
                    </a:lnTo>
                    <a:lnTo>
                      <a:pt x="393" y="331"/>
                    </a:lnTo>
                    <a:lnTo>
                      <a:pt x="391" y="331"/>
                    </a:lnTo>
                    <a:lnTo>
                      <a:pt x="381" y="332"/>
                    </a:lnTo>
                    <a:lnTo>
                      <a:pt x="380" y="332"/>
                    </a:lnTo>
                    <a:lnTo>
                      <a:pt x="378" y="332"/>
                    </a:lnTo>
                    <a:lnTo>
                      <a:pt x="376" y="332"/>
                    </a:lnTo>
                    <a:lnTo>
                      <a:pt x="364" y="336"/>
                    </a:lnTo>
                    <a:lnTo>
                      <a:pt x="358" y="336"/>
                    </a:lnTo>
                    <a:lnTo>
                      <a:pt x="347" y="339"/>
                    </a:lnTo>
                    <a:lnTo>
                      <a:pt x="339" y="339"/>
                    </a:lnTo>
                    <a:lnTo>
                      <a:pt x="337" y="341"/>
                    </a:lnTo>
                    <a:lnTo>
                      <a:pt x="334" y="341"/>
                    </a:lnTo>
                    <a:lnTo>
                      <a:pt x="322" y="342"/>
                    </a:lnTo>
                    <a:lnTo>
                      <a:pt x="319" y="344"/>
                    </a:lnTo>
                    <a:lnTo>
                      <a:pt x="302" y="346"/>
                    </a:lnTo>
                    <a:lnTo>
                      <a:pt x="298" y="347"/>
                    </a:lnTo>
                    <a:lnTo>
                      <a:pt x="293" y="347"/>
                    </a:lnTo>
                    <a:lnTo>
                      <a:pt x="292" y="347"/>
                    </a:lnTo>
                    <a:lnTo>
                      <a:pt x="281" y="349"/>
                    </a:lnTo>
                    <a:lnTo>
                      <a:pt x="276" y="351"/>
                    </a:lnTo>
                    <a:lnTo>
                      <a:pt x="261" y="353"/>
                    </a:lnTo>
                    <a:lnTo>
                      <a:pt x="259" y="353"/>
                    </a:lnTo>
                    <a:lnTo>
                      <a:pt x="246" y="354"/>
                    </a:lnTo>
                    <a:lnTo>
                      <a:pt x="239" y="354"/>
                    </a:lnTo>
                    <a:lnTo>
                      <a:pt x="236" y="354"/>
                    </a:lnTo>
                    <a:lnTo>
                      <a:pt x="227" y="356"/>
                    </a:lnTo>
                    <a:lnTo>
                      <a:pt x="222" y="358"/>
                    </a:lnTo>
                    <a:lnTo>
                      <a:pt x="219" y="358"/>
                    </a:lnTo>
                    <a:lnTo>
                      <a:pt x="210" y="358"/>
                    </a:lnTo>
                    <a:lnTo>
                      <a:pt x="190" y="361"/>
                    </a:lnTo>
                    <a:lnTo>
                      <a:pt x="186" y="361"/>
                    </a:lnTo>
                    <a:lnTo>
                      <a:pt x="173" y="363"/>
                    </a:lnTo>
                    <a:lnTo>
                      <a:pt x="166" y="363"/>
                    </a:lnTo>
                    <a:lnTo>
                      <a:pt x="161" y="364"/>
                    </a:lnTo>
                    <a:lnTo>
                      <a:pt x="163" y="361"/>
                    </a:lnTo>
                    <a:lnTo>
                      <a:pt x="148" y="363"/>
                    </a:lnTo>
                    <a:lnTo>
                      <a:pt x="141" y="364"/>
                    </a:lnTo>
                    <a:lnTo>
                      <a:pt x="139" y="366"/>
                    </a:lnTo>
                    <a:lnTo>
                      <a:pt x="122" y="368"/>
                    </a:lnTo>
                    <a:lnTo>
                      <a:pt x="122" y="370"/>
                    </a:lnTo>
                    <a:lnTo>
                      <a:pt x="120" y="370"/>
                    </a:lnTo>
                    <a:lnTo>
                      <a:pt x="119" y="370"/>
                    </a:lnTo>
                    <a:lnTo>
                      <a:pt x="117" y="370"/>
                    </a:lnTo>
                    <a:lnTo>
                      <a:pt x="115" y="370"/>
                    </a:lnTo>
                    <a:lnTo>
                      <a:pt x="110" y="370"/>
                    </a:lnTo>
                    <a:lnTo>
                      <a:pt x="90" y="373"/>
                    </a:lnTo>
                    <a:lnTo>
                      <a:pt x="85" y="375"/>
                    </a:lnTo>
                    <a:lnTo>
                      <a:pt x="80" y="375"/>
                    </a:lnTo>
                    <a:lnTo>
                      <a:pt x="78" y="375"/>
                    </a:lnTo>
                    <a:lnTo>
                      <a:pt x="68" y="376"/>
                    </a:lnTo>
                    <a:lnTo>
                      <a:pt x="56" y="378"/>
                    </a:lnTo>
                    <a:lnTo>
                      <a:pt x="53" y="378"/>
                    </a:lnTo>
                    <a:lnTo>
                      <a:pt x="34" y="381"/>
                    </a:lnTo>
                    <a:lnTo>
                      <a:pt x="32" y="381"/>
                    </a:lnTo>
                    <a:lnTo>
                      <a:pt x="17" y="383"/>
                    </a:lnTo>
                    <a:lnTo>
                      <a:pt x="0" y="385"/>
                    </a:lnTo>
                    <a:lnTo>
                      <a:pt x="2" y="383"/>
                    </a:lnTo>
                    <a:lnTo>
                      <a:pt x="10" y="376"/>
                    </a:lnTo>
                    <a:lnTo>
                      <a:pt x="14" y="375"/>
                    </a:lnTo>
                    <a:lnTo>
                      <a:pt x="17" y="376"/>
                    </a:lnTo>
                    <a:lnTo>
                      <a:pt x="24" y="371"/>
                    </a:lnTo>
                    <a:lnTo>
                      <a:pt x="26" y="370"/>
                    </a:lnTo>
                    <a:lnTo>
                      <a:pt x="36" y="364"/>
                    </a:lnTo>
                    <a:lnTo>
                      <a:pt x="39" y="364"/>
                    </a:lnTo>
                    <a:lnTo>
                      <a:pt x="41" y="363"/>
                    </a:lnTo>
                    <a:lnTo>
                      <a:pt x="43" y="363"/>
                    </a:lnTo>
                    <a:lnTo>
                      <a:pt x="43" y="361"/>
                    </a:lnTo>
                    <a:lnTo>
                      <a:pt x="41" y="361"/>
                    </a:lnTo>
                    <a:lnTo>
                      <a:pt x="41" y="359"/>
                    </a:lnTo>
                    <a:lnTo>
                      <a:pt x="43" y="354"/>
                    </a:lnTo>
                    <a:lnTo>
                      <a:pt x="44" y="351"/>
                    </a:lnTo>
                    <a:lnTo>
                      <a:pt x="53" y="349"/>
                    </a:lnTo>
                    <a:lnTo>
                      <a:pt x="58" y="346"/>
                    </a:lnTo>
                    <a:lnTo>
                      <a:pt x="59" y="342"/>
                    </a:lnTo>
                    <a:lnTo>
                      <a:pt x="59" y="341"/>
                    </a:lnTo>
                    <a:lnTo>
                      <a:pt x="61" y="339"/>
                    </a:lnTo>
                    <a:lnTo>
                      <a:pt x="59" y="339"/>
                    </a:lnTo>
                    <a:lnTo>
                      <a:pt x="59" y="337"/>
                    </a:lnTo>
                    <a:lnTo>
                      <a:pt x="59" y="336"/>
                    </a:lnTo>
                    <a:lnTo>
                      <a:pt x="59" y="334"/>
                    </a:lnTo>
                    <a:lnTo>
                      <a:pt x="61" y="332"/>
                    </a:lnTo>
                    <a:lnTo>
                      <a:pt x="61" y="331"/>
                    </a:lnTo>
                    <a:lnTo>
                      <a:pt x="63" y="331"/>
                    </a:lnTo>
                    <a:lnTo>
                      <a:pt x="65" y="331"/>
                    </a:lnTo>
                    <a:lnTo>
                      <a:pt x="66" y="329"/>
                    </a:lnTo>
                    <a:lnTo>
                      <a:pt x="70" y="325"/>
                    </a:lnTo>
                    <a:lnTo>
                      <a:pt x="70" y="320"/>
                    </a:lnTo>
                    <a:lnTo>
                      <a:pt x="68" y="319"/>
                    </a:lnTo>
                    <a:lnTo>
                      <a:pt x="75" y="310"/>
                    </a:lnTo>
                    <a:lnTo>
                      <a:pt x="80" y="307"/>
                    </a:lnTo>
                    <a:lnTo>
                      <a:pt x="83" y="303"/>
                    </a:lnTo>
                    <a:lnTo>
                      <a:pt x="95" y="297"/>
                    </a:lnTo>
                    <a:lnTo>
                      <a:pt x="98" y="293"/>
                    </a:lnTo>
                    <a:lnTo>
                      <a:pt x="98" y="292"/>
                    </a:lnTo>
                    <a:lnTo>
                      <a:pt x="100" y="290"/>
                    </a:lnTo>
                    <a:lnTo>
                      <a:pt x="120" y="261"/>
                    </a:lnTo>
                    <a:lnTo>
                      <a:pt x="126" y="264"/>
                    </a:lnTo>
                    <a:lnTo>
                      <a:pt x="124" y="264"/>
                    </a:lnTo>
                    <a:lnTo>
                      <a:pt x="120" y="268"/>
                    </a:lnTo>
                    <a:lnTo>
                      <a:pt x="120" y="270"/>
                    </a:lnTo>
                    <a:lnTo>
                      <a:pt x="120" y="271"/>
                    </a:lnTo>
                    <a:lnTo>
                      <a:pt x="122" y="271"/>
                    </a:lnTo>
                    <a:lnTo>
                      <a:pt x="124" y="271"/>
                    </a:lnTo>
                    <a:lnTo>
                      <a:pt x="126" y="273"/>
                    </a:lnTo>
                    <a:lnTo>
                      <a:pt x="127" y="275"/>
                    </a:lnTo>
                    <a:lnTo>
                      <a:pt x="127" y="280"/>
                    </a:lnTo>
                    <a:lnTo>
                      <a:pt x="127" y="281"/>
                    </a:lnTo>
                    <a:lnTo>
                      <a:pt x="129" y="281"/>
                    </a:lnTo>
                    <a:lnTo>
                      <a:pt x="129" y="283"/>
                    </a:lnTo>
                    <a:lnTo>
                      <a:pt x="131" y="283"/>
                    </a:lnTo>
                    <a:lnTo>
                      <a:pt x="131" y="285"/>
                    </a:lnTo>
                    <a:lnTo>
                      <a:pt x="131" y="283"/>
                    </a:lnTo>
                    <a:lnTo>
                      <a:pt x="132" y="283"/>
                    </a:lnTo>
                    <a:lnTo>
                      <a:pt x="132" y="285"/>
                    </a:lnTo>
                    <a:lnTo>
                      <a:pt x="134" y="287"/>
                    </a:lnTo>
                    <a:lnTo>
                      <a:pt x="134" y="288"/>
                    </a:lnTo>
                    <a:lnTo>
                      <a:pt x="136" y="288"/>
                    </a:lnTo>
                    <a:lnTo>
                      <a:pt x="137" y="288"/>
                    </a:lnTo>
                    <a:lnTo>
                      <a:pt x="139" y="288"/>
                    </a:lnTo>
                    <a:lnTo>
                      <a:pt x="141" y="288"/>
                    </a:lnTo>
                    <a:lnTo>
                      <a:pt x="142" y="288"/>
                    </a:lnTo>
                    <a:lnTo>
                      <a:pt x="142" y="290"/>
                    </a:lnTo>
                    <a:lnTo>
                      <a:pt x="144" y="292"/>
                    </a:lnTo>
                    <a:lnTo>
                      <a:pt x="146" y="292"/>
                    </a:lnTo>
                    <a:lnTo>
                      <a:pt x="149" y="295"/>
                    </a:lnTo>
                    <a:lnTo>
                      <a:pt x="159" y="293"/>
                    </a:lnTo>
                    <a:lnTo>
                      <a:pt x="163" y="290"/>
                    </a:lnTo>
                    <a:lnTo>
                      <a:pt x="163" y="288"/>
                    </a:lnTo>
                    <a:lnTo>
                      <a:pt x="170" y="283"/>
                    </a:lnTo>
                    <a:lnTo>
                      <a:pt x="171" y="280"/>
                    </a:lnTo>
                    <a:lnTo>
                      <a:pt x="171" y="278"/>
                    </a:lnTo>
                    <a:lnTo>
                      <a:pt x="173" y="278"/>
                    </a:lnTo>
                    <a:lnTo>
                      <a:pt x="171" y="278"/>
                    </a:lnTo>
                    <a:lnTo>
                      <a:pt x="173" y="278"/>
                    </a:lnTo>
                    <a:lnTo>
                      <a:pt x="173" y="276"/>
                    </a:lnTo>
                    <a:lnTo>
                      <a:pt x="176" y="280"/>
                    </a:lnTo>
                    <a:lnTo>
                      <a:pt x="185" y="287"/>
                    </a:lnTo>
                    <a:lnTo>
                      <a:pt x="186" y="285"/>
                    </a:lnTo>
                    <a:lnTo>
                      <a:pt x="190" y="283"/>
                    </a:lnTo>
                    <a:lnTo>
                      <a:pt x="193" y="280"/>
                    </a:lnTo>
                    <a:lnTo>
                      <a:pt x="195" y="280"/>
                    </a:lnTo>
                    <a:lnTo>
                      <a:pt x="200" y="278"/>
                    </a:lnTo>
                    <a:lnTo>
                      <a:pt x="203" y="276"/>
                    </a:lnTo>
                    <a:lnTo>
                      <a:pt x="205" y="276"/>
                    </a:lnTo>
                    <a:lnTo>
                      <a:pt x="207" y="276"/>
                    </a:lnTo>
                    <a:lnTo>
                      <a:pt x="209" y="275"/>
                    </a:lnTo>
                    <a:lnTo>
                      <a:pt x="210" y="273"/>
                    </a:lnTo>
                    <a:lnTo>
                      <a:pt x="214" y="270"/>
                    </a:lnTo>
                    <a:lnTo>
                      <a:pt x="210" y="266"/>
                    </a:lnTo>
                    <a:lnTo>
                      <a:pt x="210" y="263"/>
                    </a:lnTo>
                    <a:lnTo>
                      <a:pt x="210" y="259"/>
                    </a:lnTo>
                    <a:lnTo>
                      <a:pt x="210" y="261"/>
                    </a:lnTo>
                    <a:lnTo>
                      <a:pt x="215" y="263"/>
                    </a:lnTo>
                    <a:lnTo>
                      <a:pt x="219" y="264"/>
                    </a:lnTo>
                    <a:lnTo>
                      <a:pt x="219" y="266"/>
                    </a:lnTo>
                    <a:lnTo>
                      <a:pt x="229" y="256"/>
                    </a:lnTo>
                    <a:lnTo>
                      <a:pt x="237" y="249"/>
                    </a:lnTo>
                    <a:lnTo>
                      <a:pt x="239" y="254"/>
                    </a:lnTo>
                    <a:lnTo>
                      <a:pt x="241" y="256"/>
                    </a:lnTo>
                    <a:lnTo>
                      <a:pt x="242" y="256"/>
                    </a:lnTo>
                    <a:lnTo>
                      <a:pt x="244" y="254"/>
                    </a:lnTo>
                    <a:lnTo>
                      <a:pt x="244" y="253"/>
                    </a:lnTo>
                    <a:lnTo>
                      <a:pt x="253" y="246"/>
                    </a:lnTo>
                    <a:lnTo>
                      <a:pt x="251" y="241"/>
                    </a:lnTo>
                    <a:lnTo>
                      <a:pt x="253" y="236"/>
                    </a:lnTo>
                    <a:lnTo>
                      <a:pt x="256" y="232"/>
                    </a:lnTo>
                    <a:lnTo>
                      <a:pt x="258" y="231"/>
                    </a:lnTo>
                    <a:lnTo>
                      <a:pt x="256" y="229"/>
                    </a:lnTo>
                    <a:lnTo>
                      <a:pt x="254" y="229"/>
                    </a:lnTo>
                    <a:lnTo>
                      <a:pt x="253" y="229"/>
                    </a:lnTo>
                    <a:lnTo>
                      <a:pt x="251" y="226"/>
                    </a:lnTo>
                    <a:lnTo>
                      <a:pt x="251" y="224"/>
                    </a:lnTo>
                    <a:lnTo>
                      <a:pt x="253" y="220"/>
                    </a:lnTo>
                    <a:lnTo>
                      <a:pt x="253" y="219"/>
                    </a:lnTo>
                    <a:lnTo>
                      <a:pt x="253" y="217"/>
                    </a:lnTo>
                    <a:lnTo>
                      <a:pt x="253" y="212"/>
                    </a:lnTo>
                    <a:lnTo>
                      <a:pt x="254" y="210"/>
                    </a:lnTo>
                    <a:lnTo>
                      <a:pt x="258" y="202"/>
                    </a:lnTo>
                    <a:lnTo>
                      <a:pt x="258" y="200"/>
                    </a:lnTo>
                    <a:lnTo>
                      <a:pt x="259" y="200"/>
                    </a:lnTo>
                    <a:lnTo>
                      <a:pt x="264" y="192"/>
                    </a:lnTo>
                    <a:lnTo>
                      <a:pt x="268" y="187"/>
                    </a:lnTo>
                    <a:lnTo>
                      <a:pt x="269" y="181"/>
                    </a:lnTo>
                    <a:lnTo>
                      <a:pt x="269" y="178"/>
                    </a:lnTo>
                    <a:lnTo>
                      <a:pt x="271" y="175"/>
                    </a:lnTo>
                    <a:lnTo>
                      <a:pt x="271" y="173"/>
                    </a:lnTo>
                    <a:lnTo>
                      <a:pt x="269" y="171"/>
                    </a:lnTo>
                    <a:lnTo>
                      <a:pt x="269" y="170"/>
                    </a:lnTo>
                    <a:lnTo>
                      <a:pt x="271" y="170"/>
                    </a:lnTo>
                    <a:lnTo>
                      <a:pt x="271" y="168"/>
                    </a:lnTo>
                    <a:lnTo>
                      <a:pt x="269" y="165"/>
                    </a:lnTo>
                    <a:lnTo>
                      <a:pt x="271" y="165"/>
                    </a:lnTo>
                    <a:lnTo>
                      <a:pt x="273" y="161"/>
                    </a:lnTo>
                    <a:lnTo>
                      <a:pt x="278" y="154"/>
                    </a:lnTo>
                    <a:lnTo>
                      <a:pt x="280" y="153"/>
                    </a:lnTo>
                    <a:lnTo>
                      <a:pt x="276" y="149"/>
                    </a:lnTo>
                    <a:lnTo>
                      <a:pt x="281" y="141"/>
                    </a:lnTo>
                    <a:lnTo>
                      <a:pt x="283" y="132"/>
                    </a:lnTo>
                    <a:lnTo>
                      <a:pt x="281" y="129"/>
                    </a:lnTo>
                    <a:lnTo>
                      <a:pt x="283" y="124"/>
                    </a:lnTo>
                    <a:lnTo>
                      <a:pt x="283" y="115"/>
                    </a:lnTo>
                    <a:lnTo>
                      <a:pt x="288" y="117"/>
                    </a:lnTo>
                    <a:lnTo>
                      <a:pt x="292" y="117"/>
                    </a:lnTo>
                    <a:lnTo>
                      <a:pt x="293" y="119"/>
                    </a:lnTo>
                    <a:lnTo>
                      <a:pt x="295" y="120"/>
                    </a:lnTo>
                    <a:lnTo>
                      <a:pt x="300" y="127"/>
                    </a:lnTo>
                    <a:lnTo>
                      <a:pt x="314" y="131"/>
                    </a:lnTo>
                    <a:lnTo>
                      <a:pt x="315" y="129"/>
                    </a:lnTo>
                    <a:lnTo>
                      <a:pt x="317" y="127"/>
                    </a:lnTo>
                    <a:lnTo>
                      <a:pt x="317" y="124"/>
                    </a:lnTo>
                    <a:lnTo>
                      <a:pt x="319" y="122"/>
                    </a:lnTo>
                    <a:lnTo>
                      <a:pt x="319" y="120"/>
                    </a:lnTo>
                    <a:lnTo>
                      <a:pt x="320" y="119"/>
                    </a:lnTo>
                    <a:lnTo>
                      <a:pt x="319" y="119"/>
                    </a:lnTo>
                    <a:lnTo>
                      <a:pt x="320" y="112"/>
                    </a:lnTo>
                    <a:lnTo>
                      <a:pt x="322" y="105"/>
                    </a:lnTo>
                    <a:lnTo>
                      <a:pt x="322" y="104"/>
                    </a:lnTo>
                    <a:lnTo>
                      <a:pt x="322" y="102"/>
                    </a:lnTo>
                    <a:lnTo>
                      <a:pt x="324" y="97"/>
                    </a:lnTo>
                    <a:lnTo>
                      <a:pt x="324" y="95"/>
                    </a:lnTo>
                    <a:lnTo>
                      <a:pt x="325" y="88"/>
                    </a:lnTo>
                    <a:lnTo>
                      <a:pt x="325" y="87"/>
                    </a:lnTo>
                    <a:lnTo>
                      <a:pt x="329" y="78"/>
                    </a:lnTo>
                    <a:lnTo>
                      <a:pt x="341" y="85"/>
                    </a:lnTo>
                    <a:lnTo>
                      <a:pt x="342" y="80"/>
                    </a:lnTo>
                    <a:lnTo>
                      <a:pt x="342" y="75"/>
                    </a:lnTo>
                    <a:lnTo>
                      <a:pt x="344" y="71"/>
                    </a:lnTo>
                    <a:lnTo>
                      <a:pt x="344" y="70"/>
                    </a:lnTo>
                    <a:lnTo>
                      <a:pt x="346" y="68"/>
                    </a:lnTo>
                    <a:lnTo>
                      <a:pt x="349" y="66"/>
                    </a:lnTo>
                    <a:lnTo>
                      <a:pt x="349" y="68"/>
                    </a:lnTo>
                    <a:lnTo>
                      <a:pt x="358" y="60"/>
                    </a:lnTo>
                    <a:lnTo>
                      <a:pt x="359" y="54"/>
                    </a:lnTo>
                    <a:lnTo>
                      <a:pt x="359" y="53"/>
                    </a:lnTo>
                    <a:lnTo>
                      <a:pt x="358" y="53"/>
                    </a:lnTo>
                    <a:lnTo>
                      <a:pt x="358" y="51"/>
                    </a:lnTo>
                    <a:lnTo>
                      <a:pt x="359" y="49"/>
                    </a:lnTo>
                    <a:lnTo>
                      <a:pt x="361" y="44"/>
                    </a:lnTo>
                    <a:lnTo>
                      <a:pt x="364" y="41"/>
                    </a:lnTo>
                    <a:lnTo>
                      <a:pt x="366" y="39"/>
                    </a:lnTo>
                    <a:lnTo>
                      <a:pt x="366" y="36"/>
                    </a:lnTo>
                    <a:lnTo>
                      <a:pt x="368" y="34"/>
                    </a:lnTo>
                    <a:lnTo>
                      <a:pt x="366" y="32"/>
                    </a:lnTo>
                    <a:lnTo>
                      <a:pt x="364" y="31"/>
                    </a:lnTo>
                    <a:lnTo>
                      <a:pt x="366" y="29"/>
                    </a:lnTo>
                    <a:lnTo>
                      <a:pt x="366" y="26"/>
                    </a:lnTo>
                    <a:lnTo>
                      <a:pt x="368" y="17"/>
                    </a:lnTo>
                    <a:lnTo>
                      <a:pt x="369" y="12"/>
                    </a:lnTo>
                    <a:lnTo>
                      <a:pt x="368" y="12"/>
                    </a:lnTo>
                    <a:lnTo>
                      <a:pt x="366" y="0"/>
                    </a:lnTo>
                    <a:lnTo>
                      <a:pt x="376" y="7"/>
                    </a:lnTo>
                    <a:lnTo>
                      <a:pt x="395"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Freeform 355"/>
              <p:cNvSpPr>
                <a:spLocks noEditPoints="1"/>
              </p:cNvSpPr>
              <p:nvPr/>
            </p:nvSpPr>
            <p:spPr bwMode="auto">
              <a:xfrm>
                <a:off x="3192463" y="733425"/>
                <a:ext cx="857250" cy="685800"/>
              </a:xfrm>
              <a:custGeom>
                <a:avLst/>
                <a:gdLst>
                  <a:gd name="T0" fmla="*/ 159 w 540"/>
                  <a:gd name="T1" fmla="*/ 87 h 432"/>
                  <a:gd name="T2" fmla="*/ 160 w 540"/>
                  <a:gd name="T3" fmla="*/ 111 h 432"/>
                  <a:gd name="T4" fmla="*/ 162 w 540"/>
                  <a:gd name="T5" fmla="*/ 131 h 432"/>
                  <a:gd name="T6" fmla="*/ 154 w 540"/>
                  <a:gd name="T7" fmla="*/ 114 h 432"/>
                  <a:gd name="T8" fmla="*/ 154 w 540"/>
                  <a:gd name="T9" fmla="*/ 82 h 432"/>
                  <a:gd name="T10" fmla="*/ 167 w 540"/>
                  <a:gd name="T11" fmla="*/ 55 h 432"/>
                  <a:gd name="T12" fmla="*/ 166 w 540"/>
                  <a:gd name="T13" fmla="*/ 48 h 432"/>
                  <a:gd name="T14" fmla="*/ 157 w 540"/>
                  <a:gd name="T15" fmla="*/ 50 h 432"/>
                  <a:gd name="T16" fmla="*/ 145 w 540"/>
                  <a:gd name="T17" fmla="*/ 63 h 432"/>
                  <a:gd name="T18" fmla="*/ 135 w 540"/>
                  <a:gd name="T19" fmla="*/ 39 h 432"/>
                  <a:gd name="T20" fmla="*/ 144 w 540"/>
                  <a:gd name="T21" fmla="*/ 41 h 432"/>
                  <a:gd name="T22" fmla="*/ 145 w 540"/>
                  <a:gd name="T23" fmla="*/ 36 h 432"/>
                  <a:gd name="T24" fmla="*/ 169 w 540"/>
                  <a:gd name="T25" fmla="*/ 39 h 432"/>
                  <a:gd name="T26" fmla="*/ 294 w 540"/>
                  <a:gd name="T27" fmla="*/ 39 h 432"/>
                  <a:gd name="T28" fmla="*/ 520 w 540"/>
                  <a:gd name="T29" fmla="*/ 192 h 432"/>
                  <a:gd name="T30" fmla="*/ 499 w 540"/>
                  <a:gd name="T31" fmla="*/ 277 h 432"/>
                  <a:gd name="T32" fmla="*/ 472 w 540"/>
                  <a:gd name="T33" fmla="*/ 393 h 432"/>
                  <a:gd name="T34" fmla="*/ 374 w 540"/>
                  <a:gd name="T35" fmla="*/ 409 h 432"/>
                  <a:gd name="T36" fmla="*/ 308 w 540"/>
                  <a:gd name="T37" fmla="*/ 400 h 432"/>
                  <a:gd name="T38" fmla="*/ 223 w 540"/>
                  <a:gd name="T39" fmla="*/ 407 h 432"/>
                  <a:gd name="T40" fmla="*/ 172 w 540"/>
                  <a:gd name="T41" fmla="*/ 399 h 432"/>
                  <a:gd name="T42" fmla="*/ 125 w 540"/>
                  <a:gd name="T43" fmla="*/ 385 h 432"/>
                  <a:gd name="T44" fmla="*/ 67 w 540"/>
                  <a:gd name="T45" fmla="*/ 365 h 432"/>
                  <a:gd name="T46" fmla="*/ 44 w 540"/>
                  <a:gd name="T47" fmla="*/ 304 h 432"/>
                  <a:gd name="T48" fmla="*/ 20 w 540"/>
                  <a:gd name="T49" fmla="*/ 282 h 432"/>
                  <a:gd name="T50" fmla="*/ 1 w 540"/>
                  <a:gd name="T51" fmla="*/ 273 h 432"/>
                  <a:gd name="T52" fmla="*/ 10 w 540"/>
                  <a:gd name="T53" fmla="*/ 253 h 432"/>
                  <a:gd name="T54" fmla="*/ 18 w 540"/>
                  <a:gd name="T55" fmla="*/ 243 h 432"/>
                  <a:gd name="T56" fmla="*/ 22 w 540"/>
                  <a:gd name="T57" fmla="*/ 229 h 432"/>
                  <a:gd name="T58" fmla="*/ 20 w 540"/>
                  <a:gd name="T59" fmla="*/ 207 h 432"/>
                  <a:gd name="T60" fmla="*/ 32 w 540"/>
                  <a:gd name="T61" fmla="*/ 202 h 432"/>
                  <a:gd name="T62" fmla="*/ 18 w 540"/>
                  <a:gd name="T63" fmla="*/ 195 h 432"/>
                  <a:gd name="T64" fmla="*/ 20 w 540"/>
                  <a:gd name="T65" fmla="*/ 150 h 432"/>
                  <a:gd name="T66" fmla="*/ 25 w 540"/>
                  <a:gd name="T67" fmla="*/ 100 h 432"/>
                  <a:gd name="T68" fmla="*/ 20 w 540"/>
                  <a:gd name="T69" fmla="*/ 68 h 432"/>
                  <a:gd name="T70" fmla="*/ 30 w 540"/>
                  <a:gd name="T71" fmla="*/ 41 h 432"/>
                  <a:gd name="T72" fmla="*/ 45 w 540"/>
                  <a:gd name="T73" fmla="*/ 51 h 432"/>
                  <a:gd name="T74" fmla="*/ 71 w 540"/>
                  <a:gd name="T75" fmla="*/ 73 h 432"/>
                  <a:gd name="T76" fmla="*/ 96 w 540"/>
                  <a:gd name="T77" fmla="*/ 85 h 432"/>
                  <a:gd name="T78" fmla="*/ 123 w 540"/>
                  <a:gd name="T79" fmla="*/ 89 h 432"/>
                  <a:gd name="T80" fmla="*/ 137 w 540"/>
                  <a:gd name="T81" fmla="*/ 105 h 432"/>
                  <a:gd name="T82" fmla="*/ 149 w 540"/>
                  <a:gd name="T83" fmla="*/ 104 h 432"/>
                  <a:gd name="T84" fmla="*/ 145 w 540"/>
                  <a:gd name="T85" fmla="*/ 128 h 432"/>
                  <a:gd name="T86" fmla="*/ 137 w 540"/>
                  <a:gd name="T87" fmla="*/ 141 h 432"/>
                  <a:gd name="T88" fmla="*/ 154 w 540"/>
                  <a:gd name="T89" fmla="*/ 134 h 432"/>
                  <a:gd name="T90" fmla="*/ 149 w 540"/>
                  <a:gd name="T91" fmla="*/ 153 h 432"/>
                  <a:gd name="T92" fmla="*/ 145 w 540"/>
                  <a:gd name="T93" fmla="*/ 172 h 432"/>
                  <a:gd name="T94" fmla="*/ 140 w 540"/>
                  <a:gd name="T95" fmla="*/ 190 h 432"/>
                  <a:gd name="T96" fmla="*/ 147 w 540"/>
                  <a:gd name="T97" fmla="*/ 194 h 432"/>
                  <a:gd name="T98" fmla="*/ 152 w 540"/>
                  <a:gd name="T99" fmla="*/ 166 h 432"/>
                  <a:gd name="T100" fmla="*/ 159 w 540"/>
                  <a:gd name="T101" fmla="*/ 144 h 432"/>
                  <a:gd name="T102" fmla="*/ 174 w 540"/>
                  <a:gd name="T103" fmla="*/ 117 h 432"/>
                  <a:gd name="T104" fmla="*/ 166 w 540"/>
                  <a:gd name="T105" fmla="*/ 100 h 432"/>
                  <a:gd name="T106" fmla="*/ 162 w 540"/>
                  <a:gd name="T107" fmla="*/ 95 h 432"/>
                  <a:gd name="T108" fmla="*/ 169 w 540"/>
                  <a:gd name="T109" fmla="*/ 75 h 432"/>
                  <a:gd name="T110" fmla="*/ 160 w 540"/>
                  <a:gd name="T111" fmla="*/ 67 h 432"/>
                  <a:gd name="T112" fmla="*/ 176 w 540"/>
                  <a:gd name="T113" fmla="*/ 60 h 432"/>
                  <a:gd name="T114" fmla="*/ 183 w 540"/>
                  <a:gd name="T115" fmla="*/ 39 h 432"/>
                  <a:gd name="T116" fmla="*/ 172 w 540"/>
                  <a:gd name="T117" fmla="*/ 34 h 432"/>
                  <a:gd name="T118" fmla="*/ 172 w 540"/>
                  <a:gd name="T119" fmla="*/ 1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0" h="432">
                    <a:moveTo>
                      <a:pt x="171" y="122"/>
                    </a:moveTo>
                    <a:lnTo>
                      <a:pt x="171" y="121"/>
                    </a:lnTo>
                    <a:lnTo>
                      <a:pt x="171" y="122"/>
                    </a:lnTo>
                    <a:close/>
                    <a:moveTo>
                      <a:pt x="166" y="75"/>
                    </a:moveTo>
                    <a:lnTo>
                      <a:pt x="164" y="78"/>
                    </a:lnTo>
                    <a:lnTo>
                      <a:pt x="164" y="80"/>
                    </a:lnTo>
                    <a:lnTo>
                      <a:pt x="166" y="80"/>
                    </a:lnTo>
                    <a:lnTo>
                      <a:pt x="166" y="82"/>
                    </a:lnTo>
                    <a:lnTo>
                      <a:pt x="167" y="85"/>
                    </a:lnTo>
                    <a:lnTo>
                      <a:pt x="167" y="87"/>
                    </a:lnTo>
                    <a:lnTo>
                      <a:pt x="166" y="89"/>
                    </a:lnTo>
                    <a:lnTo>
                      <a:pt x="164" y="89"/>
                    </a:lnTo>
                    <a:lnTo>
                      <a:pt x="164" y="87"/>
                    </a:lnTo>
                    <a:lnTo>
                      <a:pt x="162" y="85"/>
                    </a:lnTo>
                    <a:lnTo>
                      <a:pt x="160" y="85"/>
                    </a:lnTo>
                    <a:lnTo>
                      <a:pt x="159" y="85"/>
                    </a:lnTo>
                    <a:lnTo>
                      <a:pt x="159" y="87"/>
                    </a:lnTo>
                    <a:lnTo>
                      <a:pt x="159" y="89"/>
                    </a:lnTo>
                    <a:lnTo>
                      <a:pt x="157" y="89"/>
                    </a:lnTo>
                    <a:lnTo>
                      <a:pt x="155" y="90"/>
                    </a:lnTo>
                    <a:lnTo>
                      <a:pt x="155" y="92"/>
                    </a:lnTo>
                    <a:lnTo>
                      <a:pt x="157" y="94"/>
                    </a:lnTo>
                    <a:lnTo>
                      <a:pt x="159" y="95"/>
                    </a:lnTo>
                    <a:lnTo>
                      <a:pt x="159" y="97"/>
                    </a:lnTo>
                    <a:lnTo>
                      <a:pt x="159" y="99"/>
                    </a:lnTo>
                    <a:lnTo>
                      <a:pt x="159" y="100"/>
                    </a:lnTo>
                    <a:lnTo>
                      <a:pt x="159" y="102"/>
                    </a:lnTo>
                    <a:lnTo>
                      <a:pt x="159" y="105"/>
                    </a:lnTo>
                    <a:lnTo>
                      <a:pt x="157" y="107"/>
                    </a:lnTo>
                    <a:lnTo>
                      <a:pt x="157" y="111"/>
                    </a:lnTo>
                    <a:lnTo>
                      <a:pt x="157" y="112"/>
                    </a:lnTo>
                    <a:lnTo>
                      <a:pt x="157" y="114"/>
                    </a:lnTo>
                    <a:lnTo>
                      <a:pt x="159" y="112"/>
                    </a:lnTo>
                    <a:lnTo>
                      <a:pt x="160" y="111"/>
                    </a:lnTo>
                    <a:lnTo>
                      <a:pt x="160" y="109"/>
                    </a:lnTo>
                    <a:lnTo>
                      <a:pt x="162" y="109"/>
                    </a:lnTo>
                    <a:lnTo>
                      <a:pt x="164" y="112"/>
                    </a:lnTo>
                    <a:lnTo>
                      <a:pt x="164" y="114"/>
                    </a:lnTo>
                    <a:lnTo>
                      <a:pt x="164" y="116"/>
                    </a:lnTo>
                    <a:lnTo>
                      <a:pt x="166" y="117"/>
                    </a:lnTo>
                    <a:lnTo>
                      <a:pt x="167" y="117"/>
                    </a:lnTo>
                    <a:lnTo>
                      <a:pt x="167" y="121"/>
                    </a:lnTo>
                    <a:lnTo>
                      <a:pt x="167" y="122"/>
                    </a:lnTo>
                    <a:lnTo>
                      <a:pt x="167" y="124"/>
                    </a:lnTo>
                    <a:lnTo>
                      <a:pt x="167" y="126"/>
                    </a:lnTo>
                    <a:lnTo>
                      <a:pt x="167" y="128"/>
                    </a:lnTo>
                    <a:lnTo>
                      <a:pt x="166" y="129"/>
                    </a:lnTo>
                    <a:lnTo>
                      <a:pt x="164" y="129"/>
                    </a:lnTo>
                    <a:lnTo>
                      <a:pt x="164" y="131"/>
                    </a:lnTo>
                    <a:lnTo>
                      <a:pt x="164" y="133"/>
                    </a:lnTo>
                    <a:lnTo>
                      <a:pt x="162" y="131"/>
                    </a:lnTo>
                    <a:lnTo>
                      <a:pt x="160" y="131"/>
                    </a:lnTo>
                    <a:lnTo>
                      <a:pt x="160" y="129"/>
                    </a:lnTo>
                    <a:lnTo>
                      <a:pt x="160" y="128"/>
                    </a:lnTo>
                    <a:lnTo>
                      <a:pt x="160" y="126"/>
                    </a:lnTo>
                    <a:lnTo>
                      <a:pt x="160" y="124"/>
                    </a:lnTo>
                    <a:lnTo>
                      <a:pt x="160" y="121"/>
                    </a:lnTo>
                    <a:lnTo>
                      <a:pt x="159" y="121"/>
                    </a:lnTo>
                    <a:lnTo>
                      <a:pt x="157" y="121"/>
                    </a:lnTo>
                    <a:lnTo>
                      <a:pt x="157" y="122"/>
                    </a:lnTo>
                    <a:lnTo>
                      <a:pt x="154" y="122"/>
                    </a:lnTo>
                    <a:lnTo>
                      <a:pt x="154" y="121"/>
                    </a:lnTo>
                    <a:lnTo>
                      <a:pt x="155" y="121"/>
                    </a:lnTo>
                    <a:lnTo>
                      <a:pt x="155" y="119"/>
                    </a:lnTo>
                    <a:lnTo>
                      <a:pt x="155" y="117"/>
                    </a:lnTo>
                    <a:lnTo>
                      <a:pt x="154" y="117"/>
                    </a:lnTo>
                    <a:lnTo>
                      <a:pt x="152" y="114"/>
                    </a:lnTo>
                    <a:lnTo>
                      <a:pt x="154" y="114"/>
                    </a:lnTo>
                    <a:lnTo>
                      <a:pt x="154" y="112"/>
                    </a:lnTo>
                    <a:lnTo>
                      <a:pt x="154" y="109"/>
                    </a:lnTo>
                    <a:lnTo>
                      <a:pt x="154" y="107"/>
                    </a:lnTo>
                    <a:lnTo>
                      <a:pt x="155" y="105"/>
                    </a:lnTo>
                    <a:lnTo>
                      <a:pt x="155" y="102"/>
                    </a:lnTo>
                    <a:lnTo>
                      <a:pt x="155" y="100"/>
                    </a:lnTo>
                    <a:lnTo>
                      <a:pt x="155" y="99"/>
                    </a:lnTo>
                    <a:lnTo>
                      <a:pt x="154" y="99"/>
                    </a:lnTo>
                    <a:lnTo>
                      <a:pt x="152" y="99"/>
                    </a:lnTo>
                    <a:lnTo>
                      <a:pt x="152" y="97"/>
                    </a:lnTo>
                    <a:lnTo>
                      <a:pt x="152" y="95"/>
                    </a:lnTo>
                    <a:lnTo>
                      <a:pt x="150" y="94"/>
                    </a:lnTo>
                    <a:lnTo>
                      <a:pt x="149" y="92"/>
                    </a:lnTo>
                    <a:lnTo>
                      <a:pt x="149" y="90"/>
                    </a:lnTo>
                    <a:lnTo>
                      <a:pt x="150" y="87"/>
                    </a:lnTo>
                    <a:lnTo>
                      <a:pt x="152" y="85"/>
                    </a:lnTo>
                    <a:lnTo>
                      <a:pt x="154" y="82"/>
                    </a:lnTo>
                    <a:lnTo>
                      <a:pt x="155" y="82"/>
                    </a:lnTo>
                    <a:lnTo>
                      <a:pt x="159" y="78"/>
                    </a:lnTo>
                    <a:lnTo>
                      <a:pt x="159" y="75"/>
                    </a:lnTo>
                    <a:lnTo>
                      <a:pt x="160" y="73"/>
                    </a:lnTo>
                    <a:lnTo>
                      <a:pt x="162" y="73"/>
                    </a:lnTo>
                    <a:lnTo>
                      <a:pt x="164" y="73"/>
                    </a:lnTo>
                    <a:lnTo>
                      <a:pt x="166" y="73"/>
                    </a:lnTo>
                    <a:lnTo>
                      <a:pt x="166" y="75"/>
                    </a:lnTo>
                    <a:close/>
                    <a:moveTo>
                      <a:pt x="171" y="58"/>
                    </a:moveTo>
                    <a:lnTo>
                      <a:pt x="171" y="61"/>
                    </a:lnTo>
                    <a:lnTo>
                      <a:pt x="169" y="60"/>
                    </a:lnTo>
                    <a:lnTo>
                      <a:pt x="167" y="60"/>
                    </a:lnTo>
                    <a:lnTo>
                      <a:pt x="166" y="60"/>
                    </a:lnTo>
                    <a:lnTo>
                      <a:pt x="166" y="58"/>
                    </a:lnTo>
                    <a:lnTo>
                      <a:pt x="166" y="56"/>
                    </a:lnTo>
                    <a:lnTo>
                      <a:pt x="167" y="53"/>
                    </a:lnTo>
                    <a:lnTo>
                      <a:pt x="167" y="55"/>
                    </a:lnTo>
                    <a:lnTo>
                      <a:pt x="169" y="56"/>
                    </a:lnTo>
                    <a:lnTo>
                      <a:pt x="171" y="58"/>
                    </a:lnTo>
                    <a:close/>
                    <a:moveTo>
                      <a:pt x="164" y="56"/>
                    </a:moveTo>
                    <a:lnTo>
                      <a:pt x="162" y="56"/>
                    </a:lnTo>
                    <a:lnTo>
                      <a:pt x="160" y="56"/>
                    </a:lnTo>
                    <a:lnTo>
                      <a:pt x="162" y="55"/>
                    </a:lnTo>
                    <a:lnTo>
                      <a:pt x="160" y="53"/>
                    </a:lnTo>
                    <a:lnTo>
                      <a:pt x="162" y="51"/>
                    </a:lnTo>
                    <a:lnTo>
                      <a:pt x="162" y="50"/>
                    </a:lnTo>
                    <a:lnTo>
                      <a:pt x="164" y="50"/>
                    </a:lnTo>
                    <a:lnTo>
                      <a:pt x="164" y="51"/>
                    </a:lnTo>
                    <a:lnTo>
                      <a:pt x="166" y="55"/>
                    </a:lnTo>
                    <a:lnTo>
                      <a:pt x="164" y="56"/>
                    </a:lnTo>
                    <a:close/>
                    <a:moveTo>
                      <a:pt x="167" y="50"/>
                    </a:moveTo>
                    <a:lnTo>
                      <a:pt x="167" y="51"/>
                    </a:lnTo>
                    <a:lnTo>
                      <a:pt x="166" y="50"/>
                    </a:lnTo>
                    <a:lnTo>
                      <a:pt x="166" y="48"/>
                    </a:lnTo>
                    <a:lnTo>
                      <a:pt x="167" y="48"/>
                    </a:lnTo>
                    <a:lnTo>
                      <a:pt x="167" y="50"/>
                    </a:lnTo>
                    <a:close/>
                    <a:moveTo>
                      <a:pt x="135" y="31"/>
                    </a:moveTo>
                    <a:lnTo>
                      <a:pt x="135" y="33"/>
                    </a:lnTo>
                    <a:lnTo>
                      <a:pt x="137" y="33"/>
                    </a:lnTo>
                    <a:lnTo>
                      <a:pt x="138" y="34"/>
                    </a:lnTo>
                    <a:lnTo>
                      <a:pt x="138" y="36"/>
                    </a:lnTo>
                    <a:lnTo>
                      <a:pt x="138" y="38"/>
                    </a:lnTo>
                    <a:lnTo>
                      <a:pt x="140" y="39"/>
                    </a:lnTo>
                    <a:lnTo>
                      <a:pt x="138" y="39"/>
                    </a:lnTo>
                    <a:lnTo>
                      <a:pt x="138" y="38"/>
                    </a:lnTo>
                    <a:lnTo>
                      <a:pt x="133" y="34"/>
                    </a:lnTo>
                    <a:lnTo>
                      <a:pt x="133" y="31"/>
                    </a:lnTo>
                    <a:lnTo>
                      <a:pt x="135" y="31"/>
                    </a:lnTo>
                    <a:close/>
                    <a:moveTo>
                      <a:pt x="159" y="46"/>
                    </a:moveTo>
                    <a:lnTo>
                      <a:pt x="159" y="48"/>
                    </a:lnTo>
                    <a:lnTo>
                      <a:pt x="157" y="50"/>
                    </a:lnTo>
                    <a:lnTo>
                      <a:pt x="159" y="51"/>
                    </a:lnTo>
                    <a:lnTo>
                      <a:pt x="159" y="53"/>
                    </a:lnTo>
                    <a:lnTo>
                      <a:pt x="159" y="55"/>
                    </a:lnTo>
                    <a:lnTo>
                      <a:pt x="157" y="55"/>
                    </a:lnTo>
                    <a:lnTo>
                      <a:pt x="157" y="56"/>
                    </a:lnTo>
                    <a:lnTo>
                      <a:pt x="157" y="58"/>
                    </a:lnTo>
                    <a:lnTo>
                      <a:pt x="157" y="60"/>
                    </a:lnTo>
                    <a:lnTo>
                      <a:pt x="155" y="60"/>
                    </a:lnTo>
                    <a:lnTo>
                      <a:pt x="154" y="61"/>
                    </a:lnTo>
                    <a:lnTo>
                      <a:pt x="152" y="63"/>
                    </a:lnTo>
                    <a:lnTo>
                      <a:pt x="152" y="65"/>
                    </a:lnTo>
                    <a:lnTo>
                      <a:pt x="152" y="67"/>
                    </a:lnTo>
                    <a:lnTo>
                      <a:pt x="152" y="68"/>
                    </a:lnTo>
                    <a:lnTo>
                      <a:pt x="150" y="67"/>
                    </a:lnTo>
                    <a:lnTo>
                      <a:pt x="147" y="67"/>
                    </a:lnTo>
                    <a:lnTo>
                      <a:pt x="147" y="65"/>
                    </a:lnTo>
                    <a:lnTo>
                      <a:pt x="145" y="63"/>
                    </a:lnTo>
                    <a:lnTo>
                      <a:pt x="145" y="61"/>
                    </a:lnTo>
                    <a:lnTo>
                      <a:pt x="144" y="61"/>
                    </a:lnTo>
                    <a:lnTo>
                      <a:pt x="138" y="60"/>
                    </a:lnTo>
                    <a:lnTo>
                      <a:pt x="137" y="58"/>
                    </a:lnTo>
                    <a:lnTo>
                      <a:pt x="137" y="56"/>
                    </a:lnTo>
                    <a:lnTo>
                      <a:pt x="133" y="55"/>
                    </a:lnTo>
                    <a:lnTo>
                      <a:pt x="133" y="53"/>
                    </a:lnTo>
                    <a:lnTo>
                      <a:pt x="133" y="51"/>
                    </a:lnTo>
                    <a:lnTo>
                      <a:pt x="133" y="50"/>
                    </a:lnTo>
                    <a:lnTo>
                      <a:pt x="133" y="48"/>
                    </a:lnTo>
                    <a:lnTo>
                      <a:pt x="133" y="46"/>
                    </a:lnTo>
                    <a:lnTo>
                      <a:pt x="133" y="45"/>
                    </a:lnTo>
                    <a:lnTo>
                      <a:pt x="133" y="43"/>
                    </a:lnTo>
                    <a:lnTo>
                      <a:pt x="132" y="43"/>
                    </a:lnTo>
                    <a:lnTo>
                      <a:pt x="132" y="41"/>
                    </a:lnTo>
                    <a:lnTo>
                      <a:pt x="133" y="41"/>
                    </a:lnTo>
                    <a:lnTo>
                      <a:pt x="135" y="39"/>
                    </a:lnTo>
                    <a:lnTo>
                      <a:pt x="137" y="39"/>
                    </a:lnTo>
                    <a:lnTo>
                      <a:pt x="137" y="41"/>
                    </a:lnTo>
                    <a:lnTo>
                      <a:pt x="138" y="41"/>
                    </a:lnTo>
                    <a:lnTo>
                      <a:pt x="140" y="41"/>
                    </a:lnTo>
                    <a:lnTo>
                      <a:pt x="138" y="43"/>
                    </a:lnTo>
                    <a:lnTo>
                      <a:pt x="140" y="45"/>
                    </a:lnTo>
                    <a:lnTo>
                      <a:pt x="140" y="46"/>
                    </a:lnTo>
                    <a:lnTo>
                      <a:pt x="142" y="48"/>
                    </a:lnTo>
                    <a:lnTo>
                      <a:pt x="144" y="50"/>
                    </a:lnTo>
                    <a:lnTo>
                      <a:pt x="145" y="50"/>
                    </a:lnTo>
                    <a:lnTo>
                      <a:pt x="145" y="48"/>
                    </a:lnTo>
                    <a:lnTo>
                      <a:pt x="144" y="48"/>
                    </a:lnTo>
                    <a:lnTo>
                      <a:pt x="144" y="46"/>
                    </a:lnTo>
                    <a:lnTo>
                      <a:pt x="144" y="45"/>
                    </a:lnTo>
                    <a:lnTo>
                      <a:pt x="144" y="43"/>
                    </a:lnTo>
                    <a:lnTo>
                      <a:pt x="142" y="43"/>
                    </a:lnTo>
                    <a:lnTo>
                      <a:pt x="144" y="41"/>
                    </a:lnTo>
                    <a:lnTo>
                      <a:pt x="145" y="41"/>
                    </a:lnTo>
                    <a:lnTo>
                      <a:pt x="145" y="39"/>
                    </a:lnTo>
                    <a:lnTo>
                      <a:pt x="147" y="39"/>
                    </a:lnTo>
                    <a:lnTo>
                      <a:pt x="149" y="38"/>
                    </a:lnTo>
                    <a:lnTo>
                      <a:pt x="152" y="36"/>
                    </a:lnTo>
                    <a:lnTo>
                      <a:pt x="152" y="34"/>
                    </a:lnTo>
                    <a:lnTo>
                      <a:pt x="154" y="34"/>
                    </a:lnTo>
                    <a:lnTo>
                      <a:pt x="155" y="34"/>
                    </a:lnTo>
                    <a:lnTo>
                      <a:pt x="157" y="36"/>
                    </a:lnTo>
                    <a:lnTo>
                      <a:pt x="159" y="38"/>
                    </a:lnTo>
                    <a:lnTo>
                      <a:pt x="160" y="39"/>
                    </a:lnTo>
                    <a:lnTo>
                      <a:pt x="164" y="43"/>
                    </a:lnTo>
                    <a:lnTo>
                      <a:pt x="162" y="45"/>
                    </a:lnTo>
                    <a:lnTo>
                      <a:pt x="160" y="45"/>
                    </a:lnTo>
                    <a:lnTo>
                      <a:pt x="159" y="46"/>
                    </a:lnTo>
                    <a:close/>
                    <a:moveTo>
                      <a:pt x="147" y="36"/>
                    </a:moveTo>
                    <a:lnTo>
                      <a:pt x="145" y="36"/>
                    </a:lnTo>
                    <a:lnTo>
                      <a:pt x="145" y="34"/>
                    </a:lnTo>
                    <a:lnTo>
                      <a:pt x="144" y="33"/>
                    </a:lnTo>
                    <a:lnTo>
                      <a:pt x="147" y="31"/>
                    </a:lnTo>
                    <a:lnTo>
                      <a:pt x="147" y="33"/>
                    </a:lnTo>
                    <a:lnTo>
                      <a:pt x="149" y="31"/>
                    </a:lnTo>
                    <a:lnTo>
                      <a:pt x="149" y="33"/>
                    </a:lnTo>
                    <a:lnTo>
                      <a:pt x="149" y="34"/>
                    </a:lnTo>
                    <a:lnTo>
                      <a:pt x="147" y="36"/>
                    </a:lnTo>
                    <a:close/>
                    <a:moveTo>
                      <a:pt x="169" y="36"/>
                    </a:moveTo>
                    <a:lnTo>
                      <a:pt x="169" y="39"/>
                    </a:lnTo>
                    <a:lnTo>
                      <a:pt x="171" y="41"/>
                    </a:lnTo>
                    <a:lnTo>
                      <a:pt x="172" y="45"/>
                    </a:lnTo>
                    <a:lnTo>
                      <a:pt x="172" y="48"/>
                    </a:lnTo>
                    <a:lnTo>
                      <a:pt x="171" y="48"/>
                    </a:lnTo>
                    <a:lnTo>
                      <a:pt x="171" y="46"/>
                    </a:lnTo>
                    <a:lnTo>
                      <a:pt x="169" y="43"/>
                    </a:lnTo>
                    <a:lnTo>
                      <a:pt x="169" y="39"/>
                    </a:lnTo>
                    <a:lnTo>
                      <a:pt x="167" y="38"/>
                    </a:lnTo>
                    <a:lnTo>
                      <a:pt x="167" y="36"/>
                    </a:lnTo>
                    <a:lnTo>
                      <a:pt x="167" y="34"/>
                    </a:lnTo>
                    <a:lnTo>
                      <a:pt x="169" y="34"/>
                    </a:lnTo>
                    <a:lnTo>
                      <a:pt x="169" y="36"/>
                    </a:lnTo>
                    <a:close/>
                    <a:moveTo>
                      <a:pt x="155" y="0"/>
                    </a:moveTo>
                    <a:lnTo>
                      <a:pt x="155" y="4"/>
                    </a:lnTo>
                    <a:lnTo>
                      <a:pt x="154" y="4"/>
                    </a:lnTo>
                    <a:lnTo>
                      <a:pt x="152" y="2"/>
                    </a:lnTo>
                    <a:lnTo>
                      <a:pt x="152" y="0"/>
                    </a:lnTo>
                    <a:lnTo>
                      <a:pt x="155" y="0"/>
                    </a:lnTo>
                    <a:close/>
                    <a:moveTo>
                      <a:pt x="174" y="6"/>
                    </a:moveTo>
                    <a:lnTo>
                      <a:pt x="196" y="12"/>
                    </a:lnTo>
                    <a:lnTo>
                      <a:pt x="215" y="17"/>
                    </a:lnTo>
                    <a:lnTo>
                      <a:pt x="237" y="24"/>
                    </a:lnTo>
                    <a:lnTo>
                      <a:pt x="277" y="36"/>
                    </a:lnTo>
                    <a:lnTo>
                      <a:pt x="294" y="39"/>
                    </a:lnTo>
                    <a:lnTo>
                      <a:pt x="369" y="60"/>
                    </a:lnTo>
                    <a:lnTo>
                      <a:pt x="384" y="63"/>
                    </a:lnTo>
                    <a:lnTo>
                      <a:pt x="386" y="63"/>
                    </a:lnTo>
                    <a:lnTo>
                      <a:pt x="404" y="68"/>
                    </a:lnTo>
                    <a:lnTo>
                      <a:pt x="423" y="73"/>
                    </a:lnTo>
                    <a:lnTo>
                      <a:pt x="465" y="83"/>
                    </a:lnTo>
                    <a:lnTo>
                      <a:pt x="515" y="95"/>
                    </a:lnTo>
                    <a:lnTo>
                      <a:pt x="525" y="97"/>
                    </a:lnTo>
                    <a:lnTo>
                      <a:pt x="540" y="100"/>
                    </a:lnTo>
                    <a:lnTo>
                      <a:pt x="537" y="117"/>
                    </a:lnTo>
                    <a:lnTo>
                      <a:pt x="530" y="141"/>
                    </a:lnTo>
                    <a:lnTo>
                      <a:pt x="530" y="143"/>
                    </a:lnTo>
                    <a:lnTo>
                      <a:pt x="525" y="163"/>
                    </a:lnTo>
                    <a:lnTo>
                      <a:pt x="525" y="165"/>
                    </a:lnTo>
                    <a:lnTo>
                      <a:pt x="525" y="170"/>
                    </a:lnTo>
                    <a:lnTo>
                      <a:pt x="520" y="190"/>
                    </a:lnTo>
                    <a:lnTo>
                      <a:pt x="520" y="192"/>
                    </a:lnTo>
                    <a:lnTo>
                      <a:pt x="516" y="200"/>
                    </a:lnTo>
                    <a:lnTo>
                      <a:pt x="516" y="205"/>
                    </a:lnTo>
                    <a:lnTo>
                      <a:pt x="515" y="212"/>
                    </a:lnTo>
                    <a:lnTo>
                      <a:pt x="509" y="236"/>
                    </a:lnTo>
                    <a:lnTo>
                      <a:pt x="508" y="236"/>
                    </a:lnTo>
                    <a:lnTo>
                      <a:pt x="508" y="239"/>
                    </a:lnTo>
                    <a:lnTo>
                      <a:pt x="508" y="241"/>
                    </a:lnTo>
                    <a:lnTo>
                      <a:pt x="508" y="243"/>
                    </a:lnTo>
                    <a:lnTo>
                      <a:pt x="506" y="246"/>
                    </a:lnTo>
                    <a:lnTo>
                      <a:pt x="504" y="260"/>
                    </a:lnTo>
                    <a:lnTo>
                      <a:pt x="503" y="261"/>
                    </a:lnTo>
                    <a:lnTo>
                      <a:pt x="503" y="263"/>
                    </a:lnTo>
                    <a:lnTo>
                      <a:pt x="501" y="268"/>
                    </a:lnTo>
                    <a:lnTo>
                      <a:pt x="501" y="270"/>
                    </a:lnTo>
                    <a:lnTo>
                      <a:pt x="501" y="273"/>
                    </a:lnTo>
                    <a:lnTo>
                      <a:pt x="499" y="275"/>
                    </a:lnTo>
                    <a:lnTo>
                      <a:pt x="499" y="277"/>
                    </a:lnTo>
                    <a:lnTo>
                      <a:pt x="499" y="280"/>
                    </a:lnTo>
                    <a:lnTo>
                      <a:pt x="498" y="282"/>
                    </a:lnTo>
                    <a:lnTo>
                      <a:pt x="496" y="292"/>
                    </a:lnTo>
                    <a:lnTo>
                      <a:pt x="496" y="295"/>
                    </a:lnTo>
                    <a:lnTo>
                      <a:pt x="494" y="299"/>
                    </a:lnTo>
                    <a:lnTo>
                      <a:pt x="494" y="300"/>
                    </a:lnTo>
                    <a:lnTo>
                      <a:pt x="494" y="304"/>
                    </a:lnTo>
                    <a:lnTo>
                      <a:pt x="492" y="307"/>
                    </a:lnTo>
                    <a:lnTo>
                      <a:pt x="486" y="339"/>
                    </a:lnTo>
                    <a:lnTo>
                      <a:pt x="486" y="341"/>
                    </a:lnTo>
                    <a:lnTo>
                      <a:pt x="479" y="371"/>
                    </a:lnTo>
                    <a:lnTo>
                      <a:pt x="477" y="378"/>
                    </a:lnTo>
                    <a:lnTo>
                      <a:pt x="477" y="380"/>
                    </a:lnTo>
                    <a:lnTo>
                      <a:pt x="476" y="383"/>
                    </a:lnTo>
                    <a:lnTo>
                      <a:pt x="474" y="388"/>
                    </a:lnTo>
                    <a:lnTo>
                      <a:pt x="472" y="390"/>
                    </a:lnTo>
                    <a:lnTo>
                      <a:pt x="472" y="393"/>
                    </a:lnTo>
                    <a:lnTo>
                      <a:pt x="476" y="399"/>
                    </a:lnTo>
                    <a:lnTo>
                      <a:pt x="477" y="405"/>
                    </a:lnTo>
                    <a:lnTo>
                      <a:pt x="477" y="415"/>
                    </a:lnTo>
                    <a:lnTo>
                      <a:pt x="472" y="426"/>
                    </a:lnTo>
                    <a:lnTo>
                      <a:pt x="474" y="432"/>
                    </a:lnTo>
                    <a:lnTo>
                      <a:pt x="454" y="427"/>
                    </a:lnTo>
                    <a:lnTo>
                      <a:pt x="435" y="424"/>
                    </a:lnTo>
                    <a:lnTo>
                      <a:pt x="433" y="424"/>
                    </a:lnTo>
                    <a:lnTo>
                      <a:pt x="426" y="422"/>
                    </a:lnTo>
                    <a:lnTo>
                      <a:pt x="401" y="415"/>
                    </a:lnTo>
                    <a:lnTo>
                      <a:pt x="399" y="415"/>
                    </a:lnTo>
                    <a:lnTo>
                      <a:pt x="391" y="414"/>
                    </a:lnTo>
                    <a:lnTo>
                      <a:pt x="384" y="412"/>
                    </a:lnTo>
                    <a:lnTo>
                      <a:pt x="382" y="412"/>
                    </a:lnTo>
                    <a:lnTo>
                      <a:pt x="379" y="410"/>
                    </a:lnTo>
                    <a:lnTo>
                      <a:pt x="376" y="409"/>
                    </a:lnTo>
                    <a:lnTo>
                      <a:pt x="374" y="409"/>
                    </a:lnTo>
                    <a:lnTo>
                      <a:pt x="367" y="407"/>
                    </a:lnTo>
                    <a:lnTo>
                      <a:pt x="365" y="407"/>
                    </a:lnTo>
                    <a:lnTo>
                      <a:pt x="364" y="407"/>
                    </a:lnTo>
                    <a:lnTo>
                      <a:pt x="360" y="405"/>
                    </a:lnTo>
                    <a:lnTo>
                      <a:pt x="357" y="405"/>
                    </a:lnTo>
                    <a:lnTo>
                      <a:pt x="355" y="405"/>
                    </a:lnTo>
                    <a:lnTo>
                      <a:pt x="354" y="404"/>
                    </a:lnTo>
                    <a:lnTo>
                      <a:pt x="333" y="399"/>
                    </a:lnTo>
                    <a:lnTo>
                      <a:pt x="332" y="402"/>
                    </a:lnTo>
                    <a:lnTo>
                      <a:pt x="330" y="402"/>
                    </a:lnTo>
                    <a:lnTo>
                      <a:pt x="325" y="404"/>
                    </a:lnTo>
                    <a:lnTo>
                      <a:pt x="321" y="404"/>
                    </a:lnTo>
                    <a:lnTo>
                      <a:pt x="318" y="404"/>
                    </a:lnTo>
                    <a:lnTo>
                      <a:pt x="316" y="404"/>
                    </a:lnTo>
                    <a:lnTo>
                      <a:pt x="315" y="402"/>
                    </a:lnTo>
                    <a:lnTo>
                      <a:pt x="313" y="402"/>
                    </a:lnTo>
                    <a:lnTo>
                      <a:pt x="308" y="400"/>
                    </a:lnTo>
                    <a:lnTo>
                      <a:pt x="304" y="402"/>
                    </a:lnTo>
                    <a:lnTo>
                      <a:pt x="301" y="402"/>
                    </a:lnTo>
                    <a:lnTo>
                      <a:pt x="296" y="402"/>
                    </a:lnTo>
                    <a:lnTo>
                      <a:pt x="294" y="400"/>
                    </a:lnTo>
                    <a:lnTo>
                      <a:pt x="291" y="397"/>
                    </a:lnTo>
                    <a:lnTo>
                      <a:pt x="289" y="399"/>
                    </a:lnTo>
                    <a:lnTo>
                      <a:pt x="288" y="399"/>
                    </a:lnTo>
                    <a:lnTo>
                      <a:pt x="282" y="404"/>
                    </a:lnTo>
                    <a:lnTo>
                      <a:pt x="276" y="404"/>
                    </a:lnTo>
                    <a:lnTo>
                      <a:pt x="274" y="402"/>
                    </a:lnTo>
                    <a:lnTo>
                      <a:pt x="269" y="402"/>
                    </a:lnTo>
                    <a:lnTo>
                      <a:pt x="259" y="402"/>
                    </a:lnTo>
                    <a:lnTo>
                      <a:pt x="249" y="404"/>
                    </a:lnTo>
                    <a:lnTo>
                      <a:pt x="247" y="405"/>
                    </a:lnTo>
                    <a:lnTo>
                      <a:pt x="242" y="409"/>
                    </a:lnTo>
                    <a:lnTo>
                      <a:pt x="228" y="407"/>
                    </a:lnTo>
                    <a:lnTo>
                      <a:pt x="223" y="407"/>
                    </a:lnTo>
                    <a:lnTo>
                      <a:pt x="221" y="405"/>
                    </a:lnTo>
                    <a:lnTo>
                      <a:pt x="221" y="404"/>
                    </a:lnTo>
                    <a:lnTo>
                      <a:pt x="220" y="400"/>
                    </a:lnTo>
                    <a:lnTo>
                      <a:pt x="216" y="399"/>
                    </a:lnTo>
                    <a:lnTo>
                      <a:pt x="215" y="399"/>
                    </a:lnTo>
                    <a:lnTo>
                      <a:pt x="213" y="399"/>
                    </a:lnTo>
                    <a:lnTo>
                      <a:pt x="211" y="400"/>
                    </a:lnTo>
                    <a:lnTo>
                      <a:pt x="210" y="400"/>
                    </a:lnTo>
                    <a:lnTo>
                      <a:pt x="203" y="402"/>
                    </a:lnTo>
                    <a:lnTo>
                      <a:pt x="198" y="402"/>
                    </a:lnTo>
                    <a:lnTo>
                      <a:pt x="196" y="404"/>
                    </a:lnTo>
                    <a:lnTo>
                      <a:pt x="193" y="405"/>
                    </a:lnTo>
                    <a:lnTo>
                      <a:pt x="191" y="402"/>
                    </a:lnTo>
                    <a:lnTo>
                      <a:pt x="183" y="400"/>
                    </a:lnTo>
                    <a:lnTo>
                      <a:pt x="181" y="402"/>
                    </a:lnTo>
                    <a:lnTo>
                      <a:pt x="172" y="400"/>
                    </a:lnTo>
                    <a:lnTo>
                      <a:pt x="172" y="399"/>
                    </a:lnTo>
                    <a:lnTo>
                      <a:pt x="172" y="397"/>
                    </a:lnTo>
                    <a:lnTo>
                      <a:pt x="167" y="392"/>
                    </a:lnTo>
                    <a:lnTo>
                      <a:pt x="166" y="390"/>
                    </a:lnTo>
                    <a:lnTo>
                      <a:pt x="164" y="390"/>
                    </a:lnTo>
                    <a:lnTo>
                      <a:pt x="160" y="390"/>
                    </a:lnTo>
                    <a:lnTo>
                      <a:pt x="159" y="390"/>
                    </a:lnTo>
                    <a:lnTo>
                      <a:pt x="159" y="388"/>
                    </a:lnTo>
                    <a:lnTo>
                      <a:pt x="157" y="388"/>
                    </a:lnTo>
                    <a:lnTo>
                      <a:pt x="154" y="385"/>
                    </a:lnTo>
                    <a:lnTo>
                      <a:pt x="147" y="385"/>
                    </a:lnTo>
                    <a:lnTo>
                      <a:pt x="140" y="385"/>
                    </a:lnTo>
                    <a:lnTo>
                      <a:pt x="138" y="383"/>
                    </a:lnTo>
                    <a:lnTo>
                      <a:pt x="133" y="382"/>
                    </a:lnTo>
                    <a:lnTo>
                      <a:pt x="130" y="382"/>
                    </a:lnTo>
                    <a:lnTo>
                      <a:pt x="127" y="383"/>
                    </a:lnTo>
                    <a:lnTo>
                      <a:pt x="127" y="385"/>
                    </a:lnTo>
                    <a:lnTo>
                      <a:pt x="125" y="385"/>
                    </a:lnTo>
                    <a:lnTo>
                      <a:pt x="120" y="387"/>
                    </a:lnTo>
                    <a:lnTo>
                      <a:pt x="110" y="388"/>
                    </a:lnTo>
                    <a:lnTo>
                      <a:pt x="108" y="388"/>
                    </a:lnTo>
                    <a:lnTo>
                      <a:pt x="105" y="388"/>
                    </a:lnTo>
                    <a:lnTo>
                      <a:pt x="103" y="388"/>
                    </a:lnTo>
                    <a:lnTo>
                      <a:pt x="99" y="390"/>
                    </a:lnTo>
                    <a:lnTo>
                      <a:pt x="98" y="390"/>
                    </a:lnTo>
                    <a:lnTo>
                      <a:pt x="96" y="390"/>
                    </a:lnTo>
                    <a:lnTo>
                      <a:pt x="94" y="388"/>
                    </a:lnTo>
                    <a:lnTo>
                      <a:pt x="93" y="385"/>
                    </a:lnTo>
                    <a:lnTo>
                      <a:pt x="91" y="385"/>
                    </a:lnTo>
                    <a:lnTo>
                      <a:pt x="84" y="382"/>
                    </a:lnTo>
                    <a:lnTo>
                      <a:pt x="74" y="377"/>
                    </a:lnTo>
                    <a:lnTo>
                      <a:pt x="72" y="375"/>
                    </a:lnTo>
                    <a:lnTo>
                      <a:pt x="69" y="370"/>
                    </a:lnTo>
                    <a:lnTo>
                      <a:pt x="67" y="368"/>
                    </a:lnTo>
                    <a:lnTo>
                      <a:pt x="67" y="365"/>
                    </a:lnTo>
                    <a:lnTo>
                      <a:pt x="69" y="363"/>
                    </a:lnTo>
                    <a:lnTo>
                      <a:pt x="71" y="361"/>
                    </a:lnTo>
                    <a:lnTo>
                      <a:pt x="71" y="360"/>
                    </a:lnTo>
                    <a:lnTo>
                      <a:pt x="71" y="358"/>
                    </a:lnTo>
                    <a:lnTo>
                      <a:pt x="71" y="355"/>
                    </a:lnTo>
                    <a:lnTo>
                      <a:pt x="71" y="351"/>
                    </a:lnTo>
                    <a:lnTo>
                      <a:pt x="71" y="349"/>
                    </a:lnTo>
                    <a:lnTo>
                      <a:pt x="72" y="346"/>
                    </a:lnTo>
                    <a:lnTo>
                      <a:pt x="72" y="344"/>
                    </a:lnTo>
                    <a:lnTo>
                      <a:pt x="74" y="334"/>
                    </a:lnTo>
                    <a:lnTo>
                      <a:pt x="72" y="322"/>
                    </a:lnTo>
                    <a:lnTo>
                      <a:pt x="72" y="319"/>
                    </a:lnTo>
                    <a:lnTo>
                      <a:pt x="61" y="304"/>
                    </a:lnTo>
                    <a:lnTo>
                      <a:pt x="57" y="302"/>
                    </a:lnTo>
                    <a:lnTo>
                      <a:pt x="54" y="304"/>
                    </a:lnTo>
                    <a:lnTo>
                      <a:pt x="49" y="305"/>
                    </a:lnTo>
                    <a:lnTo>
                      <a:pt x="44" y="304"/>
                    </a:lnTo>
                    <a:lnTo>
                      <a:pt x="40" y="299"/>
                    </a:lnTo>
                    <a:lnTo>
                      <a:pt x="42" y="294"/>
                    </a:lnTo>
                    <a:lnTo>
                      <a:pt x="40" y="290"/>
                    </a:lnTo>
                    <a:lnTo>
                      <a:pt x="40" y="288"/>
                    </a:lnTo>
                    <a:lnTo>
                      <a:pt x="39" y="288"/>
                    </a:lnTo>
                    <a:lnTo>
                      <a:pt x="35" y="287"/>
                    </a:lnTo>
                    <a:lnTo>
                      <a:pt x="33" y="287"/>
                    </a:lnTo>
                    <a:lnTo>
                      <a:pt x="32" y="287"/>
                    </a:lnTo>
                    <a:lnTo>
                      <a:pt x="30" y="287"/>
                    </a:lnTo>
                    <a:lnTo>
                      <a:pt x="27" y="285"/>
                    </a:lnTo>
                    <a:lnTo>
                      <a:pt x="27" y="283"/>
                    </a:lnTo>
                    <a:lnTo>
                      <a:pt x="27" y="282"/>
                    </a:lnTo>
                    <a:lnTo>
                      <a:pt x="27" y="280"/>
                    </a:lnTo>
                    <a:lnTo>
                      <a:pt x="25" y="280"/>
                    </a:lnTo>
                    <a:lnTo>
                      <a:pt x="23" y="280"/>
                    </a:lnTo>
                    <a:lnTo>
                      <a:pt x="22" y="282"/>
                    </a:lnTo>
                    <a:lnTo>
                      <a:pt x="20" y="282"/>
                    </a:lnTo>
                    <a:lnTo>
                      <a:pt x="20" y="280"/>
                    </a:lnTo>
                    <a:lnTo>
                      <a:pt x="18" y="280"/>
                    </a:lnTo>
                    <a:lnTo>
                      <a:pt x="11" y="283"/>
                    </a:lnTo>
                    <a:lnTo>
                      <a:pt x="10" y="282"/>
                    </a:lnTo>
                    <a:lnTo>
                      <a:pt x="8" y="278"/>
                    </a:lnTo>
                    <a:lnTo>
                      <a:pt x="8" y="275"/>
                    </a:lnTo>
                    <a:lnTo>
                      <a:pt x="8" y="273"/>
                    </a:lnTo>
                    <a:lnTo>
                      <a:pt x="6" y="273"/>
                    </a:lnTo>
                    <a:lnTo>
                      <a:pt x="5" y="272"/>
                    </a:lnTo>
                    <a:lnTo>
                      <a:pt x="5" y="273"/>
                    </a:lnTo>
                    <a:lnTo>
                      <a:pt x="3" y="273"/>
                    </a:lnTo>
                    <a:lnTo>
                      <a:pt x="3" y="275"/>
                    </a:lnTo>
                    <a:lnTo>
                      <a:pt x="3" y="277"/>
                    </a:lnTo>
                    <a:lnTo>
                      <a:pt x="1" y="275"/>
                    </a:lnTo>
                    <a:lnTo>
                      <a:pt x="0" y="277"/>
                    </a:lnTo>
                    <a:lnTo>
                      <a:pt x="0" y="275"/>
                    </a:lnTo>
                    <a:lnTo>
                      <a:pt x="1" y="273"/>
                    </a:lnTo>
                    <a:lnTo>
                      <a:pt x="1" y="272"/>
                    </a:lnTo>
                    <a:lnTo>
                      <a:pt x="3" y="270"/>
                    </a:lnTo>
                    <a:lnTo>
                      <a:pt x="5" y="263"/>
                    </a:lnTo>
                    <a:lnTo>
                      <a:pt x="6" y="261"/>
                    </a:lnTo>
                    <a:lnTo>
                      <a:pt x="8" y="253"/>
                    </a:lnTo>
                    <a:lnTo>
                      <a:pt x="10" y="244"/>
                    </a:lnTo>
                    <a:lnTo>
                      <a:pt x="11" y="241"/>
                    </a:lnTo>
                    <a:lnTo>
                      <a:pt x="11" y="238"/>
                    </a:lnTo>
                    <a:lnTo>
                      <a:pt x="13" y="236"/>
                    </a:lnTo>
                    <a:lnTo>
                      <a:pt x="15" y="236"/>
                    </a:lnTo>
                    <a:lnTo>
                      <a:pt x="15" y="238"/>
                    </a:lnTo>
                    <a:lnTo>
                      <a:pt x="13" y="238"/>
                    </a:lnTo>
                    <a:lnTo>
                      <a:pt x="13" y="239"/>
                    </a:lnTo>
                    <a:lnTo>
                      <a:pt x="13" y="243"/>
                    </a:lnTo>
                    <a:lnTo>
                      <a:pt x="13" y="244"/>
                    </a:lnTo>
                    <a:lnTo>
                      <a:pt x="11" y="248"/>
                    </a:lnTo>
                    <a:lnTo>
                      <a:pt x="10" y="253"/>
                    </a:lnTo>
                    <a:lnTo>
                      <a:pt x="10" y="256"/>
                    </a:lnTo>
                    <a:lnTo>
                      <a:pt x="11" y="256"/>
                    </a:lnTo>
                    <a:lnTo>
                      <a:pt x="13" y="255"/>
                    </a:lnTo>
                    <a:lnTo>
                      <a:pt x="13" y="253"/>
                    </a:lnTo>
                    <a:lnTo>
                      <a:pt x="13" y="255"/>
                    </a:lnTo>
                    <a:lnTo>
                      <a:pt x="13" y="256"/>
                    </a:lnTo>
                    <a:lnTo>
                      <a:pt x="15" y="256"/>
                    </a:lnTo>
                    <a:lnTo>
                      <a:pt x="18" y="253"/>
                    </a:lnTo>
                    <a:lnTo>
                      <a:pt x="20" y="253"/>
                    </a:lnTo>
                    <a:lnTo>
                      <a:pt x="20" y="251"/>
                    </a:lnTo>
                    <a:lnTo>
                      <a:pt x="22" y="251"/>
                    </a:lnTo>
                    <a:lnTo>
                      <a:pt x="20" y="249"/>
                    </a:lnTo>
                    <a:lnTo>
                      <a:pt x="20" y="248"/>
                    </a:lnTo>
                    <a:lnTo>
                      <a:pt x="20" y="246"/>
                    </a:lnTo>
                    <a:lnTo>
                      <a:pt x="20" y="244"/>
                    </a:lnTo>
                    <a:lnTo>
                      <a:pt x="20" y="243"/>
                    </a:lnTo>
                    <a:lnTo>
                      <a:pt x="18" y="243"/>
                    </a:lnTo>
                    <a:lnTo>
                      <a:pt x="18" y="241"/>
                    </a:lnTo>
                    <a:lnTo>
                      <a:pt x="20" y="239"/>
                    </a:lnTo>
                    <a:lnTo>
                      <a:pt x="22" y="239"/>
                    </a:lnTo>
                    <a:lnTo>
                      <a:pt x="23" y="238"/>
                    </a:lnTo>
                    <a:lnTo>
                      <a:pt x="23" y="236"/>
                    </a:lnTo>
                    <a:lnTo>
                      <a:pt x="23" y="234"/>
                    </a:lnTo>
                    <a:lnTo>
                      <a:pt x="25" y="234"/>
                    </a:lnTo>
                    <a:lnTo>
                      <a:pt x="28" y="234"/>
                    </a:lnTo>
                    <a:lnTo>
                      <a:pt x="30" y="233"/>
                    </a:lnTo>
                    <a:lnTo>
                      <a:pt x="28" y="231"/>
                    </a:lnTo>
                    <a:lnTo>
                      <a:pt x="28" y="227"/>
                    </a:lnTo>
                    <a:lnTo>
                      <a:pt x="27" y="227"/>
                    </a:lnTo>
                    <a:lnTo>
                      <a:pt x="27" y="229"/>
                    </a:lnTo>
                    <a:lnTo>
                      <a:pt x="25" y="229"/>
                    </a:lnTo>
                    <a:lnTo>
                      <a:pt x="23" y="229"/>
                    </a:lnTo>
                    <a:lnTo>
                      <a:pt x="22" y="227"/>
                    </a:lnTo>
                    <a:lnTo>
                      <a:pt x="22" y="229"/>
                    </a:lnTo>
                    <a:lnTo>
                      <a:pt x="22" y="231"/>
                    </a:lnTo>
                    <a:lnTo>
                      <a:pt x="20" y="231"/>
                    </a:lnTo>
                    <a:lnTo>
                      <a:pt x="18" y="231"/>
                    </a:lnTo>
                    <a:lnTo>
                      <a:pt x="18" y="229"/>
                    </a:lnTo>
                    <a:lnTo>
                      <a:pt x="16" y="227"/>
                    </a:lnTo>
                    <a:lnTo>
                      <a:pt x="16" y="226"/>
                    </a:lnTo>
                    <a:lnTo>
                      <a:pt x="15" y="226"/>
                    </a:lnTo>
                    <a:lnTo>
                      <a:pt x="15" y="224"/>
                    </a:lnTo>
                    <a:lnTo>
                      <a:pt x="15" y="222"/>
                    </a:lnTo>
                    <a:lnTo>
                      <a:pt x="15" y="221"/>
                    </a:lnTo>
                    <a:lnTo>
                      <a:pt x="16" y="219"/>
                    </a:lnTo>
                    <a:lnTo>
                      <a:pt x="16" y="217"/>
                    </a:lnTo>
                    <a:lnTo>
                      <a:pt x="16" y="214"/>
                    </a:lnTo>
                    <a:lnTo>
                      <a:pt x="16" y="209"/>
                    </a:lnTo>
                    <a:lnTo>
                      <a:pt x="16" y="205"/>
                    </a:lnTo>
                    <a:lnTo>
                      <a:pt x="18" y="205"/>
                    </a:lnTo>
                    <a:lnTo>
                      <a:pt x="20" y="207"/>
                    </a:lnTo>
                    <a:lnTo>
                      <a:pt x="20" y="209"/>
                    </a:lnTo>
                    <a:lnTo>
                      <a:pt x="18" y="211"/>
                    </a:lnTo>
                    <a:lnTo>
                      <a:pt x="20" y="212"/>
                    </a:lnTo>
                    <a:lnTo>
                      <a:pt x="22" y="212"/>
                    </a:lnTo>
                    <a:lnTo>
                      <a:pt x="22" y="209"/>
                    </a:lnTo>
                    <a:lnTo>
                      <a:pt x="23" y="209"/>
                    </a:lnTo>
                    <a:lnTo>
                      <a:pt x="25" y="209"/>
                    </a:lnTo>
                    <a:lnTo>
                      <a:pt x="27" y="207"/>
                    </a:lnTo>
                    <a:lnTo>
                      <a:pt x="28" y="207"/>
                    </a:lnTo>
                    <a:lnTo>
                      <a:pt x="32" y="207"/>
                    </a:lnTo>
                    <a:lnTo>
                      <a:pt x="35" y="207"/>
                    </a:lnTo>
                    <a:lnTo>
                      <a:pt x="37" y="207"/>
                    </a:lnTo>
                    <a:lnTo>
                      <a:pt x="35" y="205"/>
                    </a:lnTo>
                    <a:lnTo>
                      <a:pt x="35" y="204"/>
                    </a:lnTo>
                    <a:lnTo>
                      <a:pt x="33" y="204"/>
                    </a:lnTo>
                    <a:lnTo>
                      <a:pt x="32" y="204"/>
                    </a:lnTo>
                    <a:lnTo>
                      <a:pt x="32" y="202"/>
                    </a:lnTo>
                    <a:lnTo>
                      <a:pt x="28" y="200"/>
                    </a:lnTo>
                    <a:lnTo>
                      <a:pt x="27" y="199"/>
                    </a:lnTo>
                    <a:lnTo>
                      <a:pt x="28" y="199"/>
                    </a:lnTo>
                    <a:lnTo>
                      <a:pt x="28" y="197"/>
                    </a:lnTo>
                    <a:lnTo>
                      <a:pt x="28" y="195"/>
                    </a:lnTo>
                    <a:lnTo>
                      <a:pt x="27" y="194"/>
                    </a:lnTo>
                    <a:lnTo>
                      <a:pt x="23" y="192"/>
                    </a:lnTo>
                    <a:lnTo>
                      <a:pt x="22" y="192"/>
                    </a:lnTo>
                    <a:lnTo>
                      <a:pt x="20" y="192"/>
                    </a:lnTo>
                    <a:lnTo>
                      <a:pt x="20" y="194"/>
                    </a:lnTo>
                    <a:lnTo>
                      <a:pt x="20" y="197"/>
                    </a:lnTo>
                    <a:lnTo>
                      <a:pt x="18" y="199"/>
                    </a:lnTo>
                    <a:lnTo>
                      <a:pt x="18" y="202"/>
                    </a:lnTo>
                    <a:lnTo>
                      <a:pt x="16" y="204"/>
                    </a:lnTo>
                    <a:lnTo>
                      <a:pt x="15" y="202"/>
                    </a:lnTo>
                    <a:lnTo>
                      <a:pt x="16" y="200"/>
                    </a:lnTo>
                    <a:lnTo>
                      <a:pt x="18" y="195"/>
                    </a:lnTo>
                    <a:lnTo>
                      <a:pt x="20" y="189"/>
                    </a:lnTo>
                    <a:lnTo>
                      <a:pt x="20" y="185"/>
                    </a:lnTo>
                    <a:lnTo>
                      <a:pt x="22" y="182"/>
                    </a:lnTo>
                    <a:lnTo>
                      <a:pt x="22" y="180"/>
                    </a:lnTo>
                    <a:lnTo>
                      <a:pt x="22" y="178"/>
                    </a:lnTo>
                    <a:lnTo>
                      <a:pt x="22" y="177"/>
                    </a:lnTo>
                    <a:lnTo>
                      <a:pt x="23" y="172"/>
                    </a:lnTo>
                    <a:lnTo>
                      <a:pt x="23" y="163"/>
                    </a:lnTo>
                    <a:lnTo>
                      <a:pt x="23" y="161"/>
                    </a:lnTo>
                    <a:lnTo>
                      <a:pt x="22" y="161"/>
                    </a:lnTo>
                    <a:lnTo>
                      <a:pt x="22" y="160"/>
                    </a:lnTo>
                    <a:lnTo>
                      <a:pt x="22" y="158"/>
                    </a:lnTo>
                    <a:lnTo>
                      <a:pt x="22" y="156"/>
                    </a:lnTo>
                    <a:lnTo>
                      <a:pt x="22" y="155"/>
                    </a:lnTo>
                    <a:lnTo>
                      <a:pt x="20" y="155"/>
                    </a:lnTo>
                    <a:lnTo>
                      <a:pt x="20" y="153"/>
                    </a:lnTo>
                    <a:lnTo>
                      <a:pt x="20" y="150"/>
                    </a:lnTo>
                    <a:lnTo>
                      <a:pt x="20" y="146"/>
                    </a:lnTo>
                    <a:lnTo>
                      <a:pt x="23" y="139"/>
                    </a:lnTo>
                    <a:lnTo>
                      <a:pt x="23" y="134"/>
                    </a:lnTo>
                    <a:lnTo>
                      <a:pt x="23" y="133"/>
                    </a:lnTo>
                    <a:lnTo>
                      <a:pt x="25" y="129"/>
                    </a:lnTo>
                    <a:lnTo>
                      <a:pt x="25" y="126"/>
                    </a:lnTo>
                    <a:lnTo>
                      <a:pt x="25" y="122"/>
                    </a:lnTo>
                    <a:lnTo>
                      <a:pt x="25" y="119"/>
                    </a:lnTo>
                    <a:lnTo>
                      <a:pt x="25" y="116"/>
                    </a:lnTo>
                    <a:lnTo>
                      <a:pt x="25" y="112"/>
                    </a:lnTo>
                    <a:lnTo>
                      <a:pt x="25" y="111"/>
                    </a:lnTo>
                    <a:lnTo>
                      <a:pt x="25" y="109"/>
                    </a:lnTo>
                    <a:lnTo>
                      <a:pt x="25" y="107"/>
                    </a:lnTo>
                    <a:lnTo>
                      <a:pt x="23" y="107"/>
                    </a:lnTo>
                    <a:lnTo>
                      <a:pt x="23" y="105"/>
                    </a:lnTo>
                    <a:lnTo>
                      <a:pt x="23" y="104"/>
                    </a:lnTo>
                    <a:lnTo>
                      <a:pt x="25" y="100"/>
                    </a:lnTo>
                    <a:lnTo>
                      <a:pt x="23" y="100"/>
                    </a:lnTo>
                    <a:lnTo>
                      <a:pt x="22" y="97"/>
                    </a:lnTo>
                    <a:lnTo>
                      <a:pt x="22" y="95"/>
                    </a:lnTo>
                    <a:lnTo>
                      <a:pt x="22" y="94"/>
                    </a:lnTo>
                    <a:lnTo>
                      <a:pt x="20" y="92"/>
                    </a:lnTo>
                    <a:lnTo>
                      <a:pt x="18" y="92"/>
                    </a:lnTo>
                    <a:lnTo>
                      <a:pt x="18" y="90"/>
                    </a:lnTo>
                    <a:lnTo>
                      <a:pt x="18" y="89"/>
                    </a:lnTo>
                    <a:lnTo>
                      <a:pt x="18" y="85"/>
                    </a:lnTo>
                    <a:lnTo>
                      <a:pt x="18" y="83"/>
                    </a:lnTo>
                    <a:lnTo>
                      <a:pt x="16" y="82"/>
                    </a:lnTo>
                    <a:lnTo>
                      <a:pt x="18" y="80"/>
                    </a:lnTo>
                    <a:lnTo>
                      <a:pt x="18" y="75"/>
                    </a:lnTo>
                    <a:lnTo>
                      <a:pt x="20" y="73"/>
                    </a:lnTo>
                    <a:lnTo>
                      <a:pt x="20" y="72"/>
                    </a:lnTo>
                    <a:lnTo>
                      <a:pt x="20" y="70"/>
                    </a:lnTo>
                    <a:lnTo>
                      <a:pt x="20" y="68"/>
                    </a:lnTo>
                    <a:lnTo>
                      <a:pt x="20" y="67"/>
                    </a:lnTo>
                    <a:lnTo>
                      <a:pt x="22" y="67"/>
                    </a:lnTo>
                    <a:lnTo>
                      <a:pt x="22" y="65"/>
                    </a:lnTo>
                    <a:lnTo>
                      <a:pt x="20" y="60"/>
                    </a:lnTo>
                    <a:lnTo>
                      <a:pt x="20" y="58"/>
                    </a:lnTo>
                    <a:lnTo>
                      <a:pt x="23" y="56"/>
                    </a:lnTo>
                    <a:lnTo>
                      <a:pt x="25" y="55"/>
                    </a:lnTo>
                    <a:lnTo>
                      <a:pt x="25" y="53"/>
                    </a:lnTo>
                    <a:lnTo>
                      <a:pt x="25" y="51"/>
                    </a:lnTo>
                    <a:lnTo>
                      <a:pt x="25" y="50"/>
                    </a:lnTo>
                    <a:lnTo>
                      <a:pt x="27" y="50"/>
                    </a:lnTo>
                    <a:lnTo>
                      <a:pt x="27" y="48"/>
                    </a:lnTo>
                    <a:lnTo>
                      <a:pt x="28" y="46"/>
                    </a:lnTo>
                    <a:lnTo>
                      <a:pt x="28" y="45"/>
                    </a:lnTo>
                    <a:lnTo>
                      <a:pt x="30" y="45"/>
                    </a:lnTo>
                    <a:lnTo>
                      <a:pt x="30" y="43"/>
                    </a:lnTo>
                    <a:lnTo>
                      <a:pt x="30" y="41"/>
                    </a:lnTo>
                    <a:lnTo>
                      <a:pt x="28" y="39"/>
                    </a:lnTo>
                    <a:lnTo>
                      <a:pt x="28" y="38"/>
                    </a:lnTo>
                    <a:lnTo>
                      <a:pt x="27" y="36"/>
                    </a:lnTo>
                    <a:lnTo>
                      <a:pt x="28" y="34"/>
                    </a:lnTo>
                    <a:lnTo>
                      <a:pt x="30" y="34"/>
                    </a:lnTo>
                    <a:lnTo>
                      <a:pt x="33" y="36"/>
                    </a:lnTo>
                    <a:lnTo>
                      <a:pt x="33" y="38"/>
                    </a:lnTo>
                    <a:lnTo>
                      <a:pt x="35" y="38"/>
                    </a:lnTo>
                    <a:lnTo>
                      <a:pt x="37" y="38"/>
                    </a:lnTo>
                    <a:lnTo>
                      <a:pt x="37" y="39"/>
                    </a:lnTo>
                    <a:lnTo>
                      <a:pt x="39" y="39"/>
                    </a:lnTo>
                    <a:lnTo>
                      <a:pt x="39" y="41"/>
                    </a:lnTo>
                    <a:lnTo>
                      <a:pt x="39" y="43"/>
                    </a:lnTo>
                    <a:lnTo>
                      <a:pt x="40" y="43"/>
                    </a:lnTo>
                    <a:lnTo>
                      <a:pt x="40" y="45"/>
                    </a:lnTo>
                    <a:lnTo>
                      <a:pt x="45" y="50"/>
                    </a:lnTo>
                    <a:lnTo>
                      <a:pt x="45" y="51"/>
                    </a:lnTo>
                    <a:lnTo>
                      <a:pt x="47" y="53"/>
                    </a:lnTo>
                    <a:lnTo>
                      <a:pt x="49" y="53"/>
                    </a:lnTo>
                    <a:lnTo>
                      <a:pt x="49" y="55"/>
                    </a:lnTo>
                    <a:lnTo>
                      <a:pt x="52" y="56"/>
                    </a:lnTo>
                    <a:lnTo>
                      <a:pt x="52" y="58"/>
                    </a:lnTo>
                    <a:lnTo>
                      <a:pt x="54" y="58"/>
                    </a:lnTo>
                    <a:lnTo>
                      <a:pt x="55" y="58"/>
                    </a:lnTo>
                    <a:lnTo>
                      <a:pt x="55" y="60"/>
                    </a:lnTo>
                    <a:lnTo>
                      <a:pt x="57" y="60"/>
                    </a:lnTo>
                    <a:lnTo>
                      <a:pt x="61" y="63"/>
                    </a:lnTo>
                    <a:lnTo>
                      <a:pt x="62" y="65"/>
                    </a:lnTo>
                    <a:lnTo>
                      <a:pt x="62" y="67"/>
                    </a:lnTo>
                    <a:lnTo>
                      <a:pt x="62" y="68"/>
                    </a:lnTo>
                    <a:lnTo>
                      <a:pt x="64" y="68"/>
                    </a:lnTo>
                    <a:lnTo>
                      <a:pt x="64" y="70"/>
                    </a:lnTo>
                    <a:lnTo>
                      <a:pt x="69" y="73"/>
                    </a:lnTo>
                    <a:lnTo>
                      <a:pt x="71" y="73"/>
                    </a:lnTo>
                    <a:lnTo>
                      <a:pt x="71" y="75"/>
                    </a:lnTo>
                    <a:lnTo>
                      <a:pt x="72" y="75"/>
                    </a:lnTo>
                    <a:lnTo>
                      <a:pt x="74" y="75"/>
                    </a:lnTo>
                    <a:lnTo>
                      <a:pt x="76" y="77"/>
                    </a:lnTo>
                    <a:lnTo>
                      <a:pt x="77" y="77"/>
                    </a:lnTo>
                    <a:lnTo>
                      <a:pt x="81" y="78"/>
                    </a:lnTo>
                    <a:lnTo>
                      <a:pt x="83" y="78"/>
                    </a:lnTo>
                    <a:lnTo>
                      <a:pt x="84" y="78"/>
                    </a:lnTo>
                    <a:lnTo>
                      <a:pt x="86" y="78"/>
                    </a:lnTo>
                    <a:lnTo>
                      <a:pt x="88" y="80"/>
                    </a:lnTo>
                    <a:lnTo>
                      <a:pt x="89" y="80"/>
                    </a:lnTo>
                    <a:lnTo>
                      <a:pt x="89" y="82"/>
                    </a:lnTo>
                    <a:lnTo>
                      <a:pt x="91" y="83"/>
                    </a:lnTo>
                    <a:lnTo>
                      <a:pt x="93" y="83"/>
                    </a:lnTo>
                    <a:lnTo>
                      <a:pt x="94" y="83"/>
                    </a:lnTo>
                    <a:lnTo>
                      <a:pt x="96" y="83"/>
                    </a:lnTo>
                    <a:lnTo>
                      <a:pt x="96" y="85"/>
                    </a:lnTo>
                    <a:lnTo>
                      <a:pt x="98" y="87"/>
                    </a:lnTo>
                    <a:lnTo>
                      <a:pt x="99" y="87"/>
                    </a:lnTo>
                    <a:lnTo>
                      <a:pt x="101" y="87"/>
                    </a:lnTo>
                    <a:lnTo>
                      <a:pt x="103" y="87"/>
                    </a:lnTo>
                    <a:lnTo>
                      <a:pt x="101" y="89"/>
                    </a:lnTo>
                    <a:lnTo>
                      <a:pt x="103" y="89"/>
                    </a:lnTo>
                    <a:lnTo>
                      <a:pt x="105" y="90"/>
                    </a:lnTo>
                    <a:lnTo>
                      <a:pt x="106" y="90"/>
                    </a:lnTo>
                    <a:lnTo>
                      <a:pt x="108" y="92"/>
                    </a:lnTo>
                    <a:lnTo>
                      <a:pt x="110" y="92"/>
                    </a:lnTo>
                    <a:lnTo>
                      <a:pt x="111" y="92"/>
                    </a:lnTo>
                    <a:lnTo>
                      <a:pt x="113" y="92"/>
                    </a:lnTo>
                    <a:lnTo>
                      <a:pt x="115" y="92"/>
                    </a:lnTo>
                    <a:lnTo>
                      <a:pt x="116" y="92"/>
                    </a:lnTo>
                    <a:lnTo>
                      <a:pt x="118" y="90"/>
                    </a:lnTo>
                    <a:lnTo>
                      <a:pt x="122" y="89"/>
                    </a:lnTo>
                    <a:lnTo>
                      <a:pt x="123" y="89"/>
                    </a:lnTo>
                    <a:lnTo>
                      <a:pt x="122" y="90"/>
                    </a:lnTo>
                    <a:lnTo>
                      <a:pt x="123" y="90"/>
                    </a:lnTo>
                    <a:lnTo>
                      <a:pt x="123" y="92"/>
                    </a:lnTo>
                    <a:lnTo>
                      <a:pt x="125" y="95"/>
                    </a:lnTo>
                    <a:lnTo>
                      <a:pt x="127" y="95"/>
                    </a:lnTo>
                    <a:lnTo>
                      <a:pt x="127" y="99"/>
                    </a:lnTo>
                    <a:lnTo>
                      <a:pt x="127" y="100"/>
                    </a:lnTo>
                    <a:lnTo>
                      <a:pt x="128" y="100"/>
                    </a:lnTo>
                    <a:lnTo>
                      <a:pt x="130" y="100"/>
                    </a:lnTo>
                    <a:lnTo>
                      <a:pt x="133" y="100"/>
                    </a:lnTo>
                    <a:lnTo>
                      <a:pt x="135" y="102"/>
                    </a:lnTo>
                    <a:lnTo>
                      <a:pt x="133" y="102"/>
                    </a:lnTo>
                    <a:lnTo>
                      <a:pt x="133" y="104"/>
                    </a:lnTo>
                    <a:lnTo>
                      <a:pt x="133" y="105"/>
                    </a:lnTo>
                    <a:lnTo>
                      <a:pt x="135" y="107"/>
                    </a:lnTo>
                    <a:lnTo>
                      <a:pt x="138" y="107"/>
                    </a:lnTo>
                    <a:lnTo>
                      <a:pt x="137" y="105"/>
                    </a:lnTo>
                    <a:lnTo>
                      <a:pt x="137" y="104"/>
                    </a:lnTo>
                    <a:lnTo>
                      <a:pt x="137" y="102"/>
                    </a:lnTo>
                    <a:lnTo>
                      <a:pt x="138" y="100"/>
                    </a:lnTo>
                    <a:lnTo>
                      <a:pt x="142" y="99"/>
                    </a:lnTo>
                    <a:lnTo>
                      <a:pt x="145" y="99"/>
                    </a:lnTo>
                    <a:lnTo>
                      <a:pt x="147" y="99"/>
                    </a:lnTo>
                    <a:lnTo>
                      <a:pt x="147" y="102"/>
                    </a:lnTo>
                    <a:lnTo>
                      <a:pt x="144" y="102"/>
                    </a:lnTo>
                    <a:lnTo>
                      <a:pt x="144" y="104"/>
                    </a:lnTo>
                    <a:lnTo>
                      <a:pt x="142" y="104"/>
                    </a:lnTo>
                    <a:lnTo>
                      <a:pt x="144" y="109"/>
                    </a:lnTo>
                    <a:lnTo>
                      <a:pt x="142" y="109"/>
                    </a:lnTo>
                    <a:lnTo>
                      <a:pt x="144" y="109"/>
                    </a:lnTo>
                    <a:lnTo>
                      <a:pt x="145" y="109"/>
                    </a:lnTo>
                    <a:lnTo>
                      <a:pt x="145" y="107"/>
                    </a:lnTo>
                    <a:lnTo>
                      <a:pt x="147" y="105"/>
                    </a:lnTo>
                    <a:lnTo>
                      <a:pt x="149" y="104"/>
                    </a:lnTo>
                    <a:lnTo>
                      <a:pt x="150" y="105"/>
                    </a:lnTo>
                    <a:lnTo>
                      <a:pt x="149" y="105"/>
                    </a:lnTo>
                    <a:lnTo>
                      <a:pt x="149" y="111"/>
                    </a:lnTo>
                    <a:lnTo>
                      <a:pt x="149" y="112"/>
                    </a:lnTo>
                    <a:lnTo>
                      <a:pt x="149" y="114"/>
                    </a:lnTo>
                    <a:lnTo>
                      <a:pt x="147" y="116"/>
                    </a:lnTo>
                    <a:lnTo>
                      <a:pt x="147" y="114"/>
                    </a:lnTo>
                    <a:lnTo>
                      <a:pt x="145" y="114"/>
                    </a:lnTo>
                    <a:lnTo>
                      <a:pt x="144" y="117"/>
                    </a:lnTo>
                    <a:lnTo>
                      <a:pt x="145" y="119"/>
                    </a:lnTo>
                    <a:lnTo>
                      <a:pt x="145" y="121"/>
                    </a:lnTo>
                    <a:lnTo>
                      <a:pt x="145" y="122"/>
                    </a:lnTo>
                    <a:lnTo>
                      <a:pt x="145" y="124"/>
                    </a:lnTo>
                    <a:lnTo>
                      <a:pt x="147" y="124"/>
                    </a:lnTo>
                    <a:lnTo>
                      <a:pt x="147" y="126"/>
                    </a:lnTo>
                    <a:lnTo>
                      <a:pt x="145" y="126"/>
                    </a:lnTo>
                    <a:lnTo>
                      <a:pt x="145" y="128"/>
                    </a:lnTo>
                    <a:lnTo>
                      <a:pt x="147" y="129"/>
                    </a:lnTo>
                    <a:lnTo>
                      <a:pt x="149" y="129"/>
                    </a:lnTo>
                    <a:lnTo>
                      <a:pt x="147" y="131"/>
                    </a:lnTo>
                    <a:lnTo>
                      <a:pt x="145" y="131"/>
                    </a:lnTo>
                    <a:lnTo>
                      <a:pt x="144" y="131"/>
                    </a:lnTo>
                    <a:lnTo>
                      <a:pt x="142" y="129"/>
                    </a:lnTo>
                    <a:lnTo>
                      <a:pt x="142" y="131"/>
                    </a:lnTo>
                    <a:lnTo>
                      <a:pt x="142" y="133"/>
                    </a:lnTo>
                    <a:lnTo>
                      <a:pt x="142" y="134"/>
                    </a:lnTo>
                    <a:lnTo>
                      <a:pt x="138" y="136"/>
                    </a:lnTo>
                    <a:lnTo>
                      <a:pt x="137" y="136"/>
                    </a:lnTo>
                    <a:lnTo>
                      <a:pt x="135" y="139"/>
                    </a:lnTo>
                    <a:lnTo>
                      <a:pt x="135" y="141"/>
                    </a:lnTo>
                    <a:lnTo>
                      <a:pt x="133" y="143"/>
                    </a:lnTo>
                    <a:lnTo>
                      <a:pt x="135" y="143"/>
                    </a:lnTo>
                    <a:lnTo>
                      <a:pt x="137" y="143"/>
                    </a:lnTo>
                    <a:lnTo>
                      <a:pt x="137" y="141"/>
                    </a:lnTo>
                    <a:lnTo>
                      <a:pt x="140" y="139"/>
                    </a:lnTo>
                    <a:lnTo>
                      <a:pt x="140" y="138"/>
                    </a:lnTo>
                    <a:lnTo>
                      <a:pt x="144" y="136"/>
                    </a:lnTo>
                    <a:lnTo>
                      <a:pt x="145" y="134"/>
                    </a:lnTo>
                    <a:lnTo>
                      <a:pt x="147" y="133"/>
                    </a:lnTo>
                    <a:lnTo>
                      <a:pt x="149" y="133"/>
                    </a:lnTo>
                    <a:lnTo>
                      <a:pt x="150" y="131"/>
                    </a:lnTo>
                    <a:lnTo>
                      <a:pt x="150" y="128"/>
                    </a:lnTo>
                    <a:lnTo>
                      <a:pt x="150" y="126"/>
                    </a:lnTo>
                    <a:lnTo>
                      <a:pt x="149" y="126"/>
                    </a:lnTo>
                    <a:lnTo>
                      <a:pt x="149" y="124"/>
                    </a:lnTo>
                    <a:lnTo>
                      <a:pt x="150" y="124"/>
                    </a:lnTo>
                    <a:lnTo>
                      <a:pt x="150" y="126"/>
                    </a:lnTo>
                    <a:lnTo>
                      <a:pt x="154" y="128"/>
                    </a:lnTo>
                    <a:lnTo>
                      <a:pt x="154" y="129"/>
                    </a:lnTo>
                    <a:lnTo>
                      <a:pt x="154" y="133"/>
                    </a:lnTo>
                    <a:lnTo>
                      <a:pt x="154" y="134"/>
                    </a:lnTo>
                    <a:lnTo>
                      <a:pt x="154" y="138"/>
                    </a:lnTo>
                    <a:lnTo>
                      <a:pt x="154" y="139"/>
                    </a:lnTo>
                    <a:lnTo>
                      <a:pt x="154" y="141"/>
                    </a:lnTo>
                    <a:lnTo>
                      <a:pt x="152" y="141"/>
                    </a:lnTo>
                    <a:lnTo>
                      <a:pt x="152" y="143"/>
                    </a:lnTo>
                    <a:lnTo>
                      <a:pt x="154" y="144"/>
                    </a:lnTo>
                    <a:lnTo>
                      <a:pt x="154" y="146"/>
                    </a:lnTo>
                    <a:lnTo>
                      <a:pt x="152" y="146"/>
                    </a:lnTo>
                    <a:lnTo>
                      <a:pt x="152" y="148"/>
                    </a:lnTo>
                    <a:lnTo>
                      <a:pt x="150" y="148"/>
                    </a:lnTo>
                    <a:lnTo>
                      <a:pt x="150" y="146"/>
                    </a:lnTo>
                    <a:lnTo>
                      <a:pt x="149" y="146"/>
                    </a:lnTo>
                    <a:lnTo>
                      <a:pt x="147" y="146"/>
                    </a:lnTo>
                    <a:lnTo>
                      <a:pt x="147" y="150"/>
                    </a:lnTo>
                    <a:lnTo>
                      <a:pt x="147" y="151"/>
                    </a:lnTo>
                    <a:lnTo>
                      <a:pt x="149" y="151"/>
                    </a:lnTo>
                    <a:lnTo>
                      <a:pt x="149" y="153"/>
                    </a:lnTo>
                    <a:lnTo>
                      <a:pt x="149" y="155"/>
                    </a:lnTo>
                    <a:lnTo>
                      <a:pt x="147" y="156"/>
                    </a:lnTo>
                    <a:lnTo>
                      <a:pt x="147" y="158"/>
                    </a:lnTo>
                    <a:lnTo>
                      <a:pt x="147" y="160"/>
                    </a:lnTo>
                    <a:lnTo>
                      <a:pt x="147" y="161"/>
                    </a:lnTo>
                    <a:lnTo>
                      <a:pt x="147" y="163"/>
                    </a:lnTo>
                    <a:lnTo>
                      <a:pt x="147" y="165"/>
                    </a:lnTo>
                    <a:lnTo>
                      <a:pt x="145" y="165"/>
                    </a:lnTo>
                    <a:lnTo>
                      <a:pt x="144" y="165"/>
                    </a:lnTo>
                    <a:lnTo>
                      <a:pt x="144" y="166"/>
                    </a:lnTo>
                    <a:lnTo>
                      <a:pt x="142" y="166"/>
                    </a:lnTo>
                    <a:lnTo>
                      <a:pt x="142" y="168"/>
                    </a:lnTo>
                    <a:lnTo>
                      <a:pt x="140" y="170"/>
                    </a:lnTo>
                    <a:lnTo>
                      <a:pt x="142" y="170"/>
                    </a:lnTo>
                    <a:lnTo>
                      <a:pt x="144" y="172"/>
                    </a:lnTo>
                    <a:lnTo>
                      <a:pt x="144" y="173"/>
                    </a:lnTo>
                    <a:lnTo>
                      <a:pt x="145" y="172"/>
                    </a:lnTo>
                    <a:lnTo>
                      <a:pt x="145" y="173"/>
                    </a:lnTo>
                    <a:lnTo>
                      <a:pt x="147" y="173"/>
                    </a:lnTo>
                    <a:lnTo>
                      <a:pt x="145" y="175"/>
                    </a:lnTo>
                    <a:lnTo>
                      <a:pt x="147" y="178"/>
                    </a:lnTo>
                    <a:lnTo>
                      <a:pt x="145" y="178"/>
                    </a:lnTo>
                    <a:lnTo>
                      <a:pt x="145" y="183"/>
                    </a:lnTo>
                    <a:lnTo>
                      <a:pt x="144" y="185"/>
                    </a:lnTo>
                    <a:lnTo>
                      <a:pt x="145" y="185"/>
                    </a:lnTo>
                    <a:lnTo>
                      <a:pt x="147" y="187"/>
                    </a:lnTo>
                    <a:lnTo>
                      <a:pt x="149" y="189"/>
                    </a:lnTo>
                    <a:lnTo>
                      <a:pt x="147" y="189"/>
                    </a:lnTo>
                    <a:lnTo>
                      <a:pt x="145" y="189"/>
                    </a:lnTo>
                    <a:lnTo>
                      <a:pt x="144" y="189"/>
                    </a:lnTo>
                    <a:lnTo>
                      <a:pt x="142" y="190"/>
                    </a:lnTo>
                    <a:lnTo>
                      <a:pt x="142" y="192"/>
                    </a:lnTo>
                    <a:lnTo>
                      <a:pt x="140" y="192"/>
                    </a:lnTo>
                    <a:lnTo>
                      <a:pt x="140" y="190"/>
                    </a:lnTo>
                    <a:lnTo>
                      <a:pt x="138" y="192"/>
                    </a:lnTo>
                    <a:lnTo>
                      <a:pt x="137" y="192"/>
                    </a:lnTo>
                    <a:lnTo>
                      <a:pt x="137" y="190"/>
                    </a:lnTo>
                    <a:lnTo>
                      <a:pt x="137" y="189"/>
                    </a:lnTo>
                    <a:lnTo>
                      <a:pt x="135" y="189"/>
                    </a:lnTo>
                    <a:lnTo>
                      <a:pt x="133" y="190"/>
                    </a:lnTo>
                    <a:lnTo>
                      <a:pt x="133" y="192"/>
                    </a:lnTo>
                    <a:lnTo>
                      <a:pt x="135" y="192"/>
                    </a:lnTo>
                    <a:lnTo>
                      <a:pt x="138" y="199"/>
                    </a:lnTo>
                    <a:lnTo>
                      <a:pt x="140" y="200"/>
                    </a:lnTo>
                    <a:lnTo>
                      <a:pt x="142" y="199"/>
                    </a:lnTo>
                    <a:lnTo>
                      <a:pt x="142" y="197"/>
                    </a:lnTo>
                    <a:lnTo>
                      <a:pt x="140" y="197"/>
                    </a:lnTo>
                    <a:lnTo>
                      <a:pt x="140" y="195"/>
                    </a:lnTo>
                    <a:lnTo>
                      <a:pt x="142" y="195"/>
                    </a:lnTo>
                    <a:lnTo>
                      <a:pt x="144" y="195"/>
                    </a:lnTo>
                    <a:lnTo>
                      <a:pt x="147" y="194"/>
                    </a:lnTo>
                    <a:lnTo>
                      <a:pt x="149" y="194"/>
                    </a:lnTo>
                    <a:lnTo>
                      <a:pt x="150" y="194"/>
                    </a:lnTo>
                    <a:lnTo>
                      <a:pt x="150" y="189"/>
                    </a:lnTo>
                    <a:lnTo>
                      <a:pt x="152" y="187"/>
                    </a:lnTo>
                    <a:lnTo>
                      <a:pt x="150" y="187"/>
                    </a:lnTo>
                    <a:lnTo>
                      <a:pt x="150" y="185"/>
                    </a:lnTo>
                    <a:lnTo>
                      <a:pt x="150" y="182"/>
                    </a:lnTo>
                    <a:lnTo>
                      <a:pt x="149" y="182"/>
                    </a:lnTo>
                    <a:lnTo>
                      <a:pt x="150" y="180"/>
                    </a:lnTo>
                    <a:lnTo>
                      <a:pt x="152" y="178"/>
                    </a:lnTo>
                    <a:lnTo>
                      <a:pt x="152" y="177"/>
                    </a:lnTo>
                    <a:lnTo>
                      <a:pt x="150" y="175"/>
                    </a:lnTo>
                    <a:lnTo>
                      <a:pt x="150" y="173"/>
                    </a:lnTo>
                    <a:lnTo>
                      <a:pt x="152" y="170"/>
                    </a:lnTo>
                    <a:lnTo>
                      <a:pt x="150" y="168"/>
                    </a:lnTo>
                    <a:lnTo>
                      <a:pt x="150" y="166"/>
                    </a:lnTo>
                    <a:lnTo>
                      <a:pt x="152" y="166"/>
                    </a:lnTo>
                    <a:lnTo>
                      <a:pt x="154" y="165"/>
                    </a:lnTo>
                    <a:lnTo>
                      <a:pt x="154" y="166"/>
                    </a:lnTo>
                    <a:lnTo>
                      <a:pt x="155" y="166"/>
                    </a:lnTo>
                    <a:lnTo>
                      <a:pt x="157" y="166"/>
                    </a:lnTo>
                    <a:lnTo>
                      <a:pt x="157" y="165"/>
                    </a:lnTo>
                    <a:lnTo>
                      <a:pt x="155" y="163"/>
                    </a:lnTo>
                    <a:lnTo>
                      <a:pt x="155" y="161"/>
                    </a:lnTo>
                    <a:lnTo>
                      <a:pt x="154" y="161"/>
                    </a:lnTo>
                    <a:lnTo>
                      <a:pt x="154" y="160"/>
                    </a:lnTo>
                    <a:lnTo>
                      <a:pt x="152" y="158"/>
                    </a:lnTo>
                    <a:lnTo>
                      <a:pt x="155" y="156"/>
                    </a:lnTo>
                    <a:lnTo>
                      <a:pt x="155" y="155"/>
                    </a:lnTo>
                    <a:lnTo>
                      <a:pt x="157" y="153"/>
                    </a:lnTo>
                    <a:lnTo>
                      <a:pt x="159" y="151"/>
                    </a:lnTo>
                    <a:lnTo>
                      <a:pt x="159" y="148"/>
                    </a:lnTo>
                    <a:lnTo>
                      <a:pt x="159" y="146"/>
                    </a:lnTo>
                    <a:lnTo>
                      <a:pt x="159" y="144"/>
                    </a:lnTo>
                    <a:lnTo>
                      <a:pt x="159" y="143"/>
                    </a:lnTo>
                    <a:lnTo>
                      <a:pt x="164" y="139"/>
                    </a:lnTo>
                    <a:lnTo>
                      <a:pt x="164" y="138"/>
                    </a:lnTo>
                    <a:lnTo>
                      <a:pt x="166" y="136"/>
                    </a:lnTo>
                    <a:lnTo>
                      <a:pt x="167" y="134"/>
                    </a:lnTo>
                    <a:lnTo>
                      <a:pt x="167" y="133"/>
                    </a:lnTo>
                    <a:lnTo>
                      <a:pt x="169" y="131"/>
                    </a:lnTo>
                    <a:lnTo>
                      <a:pt x="169" y="129"/>
                    </a:lnTo>
                    <a:lnTo>
                      <a:pt x="172" y="128"/>
                    </a:lnTo>
                    <a:lnTo>
                      <a:pt x="174" y="128"/>
                    </a:lnTo>
                    <a:lnTo>
                      <a:pt x="176" y="128"/>
                    </a:lnTo>
                    <a:lnTo>
                      <a:pt x="176" y="126"/>
                    </a:lnTo>
                    <a:lnTo>
                      <a:pt x="176" y="124"/>
                    </a:lnTo>
                    <a:lnTo>
                      <a:pt x="176" y="122"/>
                    </a:lnTo>
                    <a:lnTo>
                      <a:pt x="177" y="122"/>
                    </a:lnTo>
                    <a:lnTo>
                      <a:pt x="177" y="121"/>
                    </a:lnTo>
                    <a:lnTo>
                      <a:pt x="174" y="117"/>
                    </a:lnTo>
                    <a:lnTo>
                      <a:pt x="174" y="116"/>
                    </a:lnTo>
                    <a:lnTo>
                      <a:pt x="172" y="114"/>
                    </a:lnTo>
                    <a:lnTo>
                      <a:pt x="172" y="112"/>
                    </a:lnTo>
                    <a:lnTo>
                      <a:pt x="171" y="109"/>
                    </a:lnTo>
                    <a:lnTo>
                      <a:pt x="172" y="107"/>
                    </a:lnTo>
                    <a:lnTo>
                      <a:pt x="172" y="105"/>
                    </a:lnTo>
                    <a:lnTo>
                      <a:pt x="172" y="104"/>
                    </a:lnTo>
                    <a:lnTo>
                      <a:pt x="174" y="102"/>
                    </a:lnTo>
                    <a:lnTo>
                      <a:pt x="172" y="100"/>
                    </a:lnTo>
                    <a:lnTo>
                      <a:pt x="172" y="99"/>
                    </a:lnTo>
                    <a:lnTo>
                      <a:pt x="172" y="97"/>
                    </a:lnTo>
                    <a:lnTo>
                      <a:pt x="171" y="95"/>
                    </a:lnTo>
                    <a:lnTo>
                      <a:pt x="169" y="95"/>
                    </a:lnTo>
                    <a:lnTo>
                      <a:pt x="169" y="97"/>
                    </a:lnTo>
                    <a:lnTo>
                      <a:pt x="167" y="99"/>
                    </a:lnTo>
                    <a:lnTo>
                      <a:pt x="166" y="99"/>
                    </a:lnTo>
                    <a:lnTo>
                      <a:pt x="166" y="100"/>
                    </a:lnTo>
                    <a:lnTo>
                      <a:pt x="166" y="102"/>
                    </a:lnTo>
                    <a:lnTo>
                      <a:pt x="166" y="105"/>
                    </a:lnTo>
                    <a:lnTo>
                      <a:pt x="167" y="109"/>
                    </a:lnTo>
                    <a:lnTo>
                      <a:pt x="169" y="112"/>
                    </a:lnTo>
                    <a:lnTo>
                      <a:pt x="169" y="116"/>
                    </a:lnTo>
                    <a:lnTo>
                      <a:pt x="167" y="114"/>
                    </a:lnTo>
                    <a:lnTo>
                      <a:pt x="167" y="112"/>
                    </a:lnTo>
                    <a:lnTo>
                      <a:pt x="167" y="109"/>
                    </a:lnTo>
                    <a:lnTo>
                      <a:pt x="166" y="107"/>
                    </a:lnTo>
                    <a:lnTo>
                      <a:pt x="166" y="105"/>
                    </a:lnTo>
                    <a:lnTo>
                      <a:pt x="164" y="105"/>
                    </a:lnTo>
                    <a:lnTo>
                      <a:pt x="164" y="107"/>
                    </a:lnTo>
                    <a:lnTo>
                      <a:pt x="162" y="107"/>
                    </a:lnTo>
                    <a:lnTo>
                      <a:pt x="162" y="104"/>
                    </a:lnTo>
                    <a:lnTo>
                      <a:pt x="162" y="102"/>
                    </a:lnTo>
                    <a:lnTo>
                      <a:pt x="162" y="99"/>
                    </a:lnTo>
                    <a:lnTo>
                      <a:pt x="162" y="95"/>
                    </a:lnTo>
                    <a:lnTo>
                      <a:pt x="164" y="95"/>
                    </a:lnTo>
                    <a:lnTo>
                      <a:pt x="164" y="92"/>
                    </a:lnTo>
                    <a:lnTo>
                      <a:pt x="166" y="92"/>
                    </a:lnTo>
                    <a:lnTo>
                      <a:pt x="167" y="92"/>
                    </a:lnTo>
                    <a:lnTo>
                      <a:pt x="169" y="92"/>
                    </a:lnTo>
                    <a:lnTo>
                      <a:pt x="169" y="90"/>
                    </a:lnTo>
                    <a:lnTo>
                      <a:pt x="172" y="94"/>
                    </a:lnTo>
                    <a:lnTo>
                      <a:pt x="174" y="94"/>
                    </a:lnTo>
                    <a:lnTo>
                      <a:pt x="174" y="92"/>
                    </a:lnTo>
                    <a:lnTo>
                      <a:pt x="176" y="90"/>
                    </a:lnTo>
                    <a:lnTo>
                      <a:pt x="176" y="89"/>
                    </a:lnTo>
                    <a:lnTo>
                      <a:pt x="174" y="85"/>
                    </a:lnTo>
                    <a:lnTo>
                      <a:pt x="172" y="83"/>
                    </a:lnTo>
                    <a:lnTo>
                      <a:pt x="171" y="80"/>
                    </a:lnTo>
                    <a:lnTo>
                      <a:pt x="169" y="80"/>
                    </a:lnTo>
                    <a:lnTo>
                      <a:pt x="169" y="77"/>
                    </a:lnTo>
                    <a:lnTo>
                      <a:pt x="169" y="75"/>
                    </a:lnTo>
                    <a:lnTo>
                      <a:pt x="167" y="75"/>
                    </a:lnTo>
                    <a:lnTo>
                      <a:pt x="167" y="72"/>
                    </a:lnTo>
                    <a:lnTo>
                      <a:pt x="169" y="72"/>
                    </a:lnTo>
                    <a:lnTo>
                      <a:pt x="169" y="70"/>
                    </a:lnTo>
                    <a:lnTo>
                      <a:pt x="167" y="70"/>
                    </a:lnTo>
                    <a:lnTo>
                      <a:pt x="167" y="72"/>
                    </a:lnTo>
                    <a:lnTo>
                      <a:pt x="164" y="72"/>
                    </a:lnTo>
                    <a:lnTo>
                      <a:pt x="162" y="72"/>
                    </a:lnTo>
                    <a:lnTo>
                      <a:pt x="160" y="72"/>
                    </a:lnTo>
                    <a:lnTo>
                      <a:pt x="160" y="70"/>
                    </a:lnTo>
                    <a:lnTo>
                      <a:pt x="160" y="68"/>
                    </a:lnTo>
                    <a:lnTo>
                      <a:pt x="162" y="68"/>
                    </a:lnTo>
                    <a:lnTo>
                      <a:pt x="162" y="67"/>
                    </a:lnTo>
                    <a:lnTo>
                      <a:pt x="164" y="65"/>
                    </a:lnTo>
                    <a:lnTo>
                      <a:pt x="162" y="65"/>
                    </a:lnTo>
                    <a:lnTo>
                      <a:pt x="160" y="65"/>
                    </a:lnTo>
                    <a:lnTo>
                      <a:pt x="160" y="67"/>
                    </a:lnTo>
                    <a:lnTo>
                      <a:pt x="159" y="65"/>
                    </a:lnTo>
                    <a:lnTo>
                      <a:pt x="160" y="63"/>
                    </a:lnTo>
                    <a:lnTo>
                      <a:pt x="160" y="61"/>
                    </a:lnTo>
                    <a:lnTo>
                      <a:pt x="162" y="61"/>
                    </a:lnTo>
                    <a:lnTo>
                      <a:pt x="164" y="61"/>
                    </a:lnTo>
                    <a:lnTo>
                      <a:pt x="167" y="61"/>
                    </a:lnTo>
                    <a:lnTo>
                      <a:pt x="169" y="61"/>
                    </a:lnTo>
                    <a:lnTo>
                      <a:pt x="171" y="63"/>
                    </a:lnTo>
                    <a:lnTo>
                      <a:pt x="171" y="65"/>
                    </a:lnTo>
                    <a:lnTo>
                      <a:pt x="171" y="68"/>
                    </a:lnTo>
                    <a:lnTo>
                      <a:pt x="172" y="68"/>
                    </a:lnTo>
                    <a:lnTo>
                      <a:pt x="172" y="70"/>
                    </a:lnTo>
                    <a:lnTo>
                      <a:pt x="176" y="68"/>
                    </a:lnTo>
                    <a:lnTo>
                      <a:pt x="176" y="67"/>
                    </a:lnTo>
                    <a:lnTo>
                      <a:pt x="176" y="65"/>
                    </a:lnTo>
                    <a:lnTo>
                      <a:pt x="176" y="63"/>
                    </a:lnTo>
                    <a:lnTo>
                      <a:pt x="176" y="60"/>
                    </a:lnTo>
                    <a:lnTo>
                      <a:pt x="176" y="58"/>
                    </a:lnTo>
                    <a:lnTo>
                      <a:pt x="174" y="58"/>
                    </a:lnTo>
                    <a:lnTo>
                      <a:pt x="174" y="56"/>
                    </a:lnTo>
                    <a:lnTo>
                      <a:pt x="176" y="56"/>
                    </a:lnTo>
                    <a:lnTo>
                      <a:pt x="177" y="56"/>
                    </a:lnTo>
                    <a:lnTo>
                      <a:pt x="177" y="58"/>
                    </a:lnTo>
                    <a:lnTo>
                      <a:pt x="177" y="60"/>
                    </a:lnTo>
                    <a:lnTo>
                      <a:pt x="179" y="58"/>
                    </a:lnTo>
                    <a:lnTo>
                      <a:pt x="181" y="58"/>
                    </a:lnTo>
                    <a:lnTo>
                      <a:pt x="183" y="56"/>
                    </a:lnTo>
                    <a:lnTo>
                      <a:pt x="181" y="53"/>
                    </a:lnTo>
                    <a:lnTo>
                      <a:pt x="179" y="50"/>
                    </a:lnTo>
                    <a:lnTo>
                      <a:pt x="179" y="48"/>
                    </a:lnTo>
                    <a:lnTo>
                      <a:pt x="179" y="46"/>
                    </a:lnTo>
                    <a:lnTo>
                      <a:pt x="179" y="41"/>
                    </a:lnTo>
                    <a:lnTo>
                      <a:pt x="181" y="41"/>
                    </a:lnTo>
                    <a:lnTo>
                      <a:pt x="183" y="39"/>
                    </a:lnTo>
                    <a:lnTo>
                      <a:pt x="183" y="38"/>
                    </a:lnTo>
                    <a:lnTo>
                      <a:pt x="181" y="38"/>
                    </a:lnTo>
                    <a:lnTo>
                      <a:pt x="181" y="36"/>
                    </a:lnTo>
                    <a:lnTo>
                      <a:pt x="181" y="34"/>
                    </a:lnTo>
                    <a:lnTo>
                      <a:pt x="179" y="34"/>
                    </a:lnTo>
                    <a:lnTo>
                      <a:pt x="176" y="34"/>
                    </a:lnTo>
                    <a:lnTo>
                      <a:pt x="176" y="36"/>
                    </a:lnTo>
                    <a:lnTo>
                      <a:pt x="174" y="36"/>
                    </a:lnTo>
                    <a:lnTo>
                      <a:pt x="172" y="38"/>
                    </a:lnTo>
                    <a:lnTo>
                      <a:pt x="172" y="39"/>
                    </a:lnTo>
                    <a:lnTo>
                      <a:pt x="174" y="39"/>
                    </a:lnTo>
                    <a:lnTo>
                      <a:pt x="174" y="41"/>
                    </a:lnTo>
                    <a:lnTo>
                      <a:pt x="172" y="43"/>
                    </a:lnTo>
                    <a:lnTo>
                      <a:pt x="172" y="41"/>
                    </a:lnTo>
                    <a:lnTo>
                      <a:pt x="171" y="39"/>
                    </a:lnTo>
                    <a:lnTo>
                      <a:pt x="171" y="36"/>
                    </a:lnTo>
                    <a:lnTo>
                      <a:pt x="172" y="34"/>
                    </a:lnTo>
                    <a:lnTo>
                      <a:pt x="174" y="33"/>
                    </a:lnTo>
                    <a:lnTo>
                      <a:pt x="174" y="31"/>
                    </a:lnTo>
                    <a:lnTo>
                      <a:pt x="172" y="31"/>
                    </a:lnTo>
                    <a:lnTo>
                      <a:pt x="172" y="29"/>
                    </a:lnTo>
                    <a:lnTo>
                      <a:pt x="171" y="29"/>
                    </a:lnTo>
                    <a:lnTo>
                      <a:pt x="171" y="31"/>
                    </a:lnTo>
                    <a:lnTo>
                      <a:pt x="169" y="31"/>
                    </a:lnTo>
                    <a:lnTo>
                      <a:pt x="169" y="29"/>
                    </a:lnTo>
                    <a:lnTo>
                      <a:pt x="171" y="28"/>
                    </a:lnTo>
                    <a:lnTo>
                      <a:pt x="171" y="26"/>
                    </a:lnTo>
                    <a:lnTo>
                      <a:pt x="171" y="24"/>
                    </a:lnTo>
                    <a:lnTo>
                      <a:pt x="171" y="22"/>
                    </a:lnTo>
                    <a:lnTo>
                      <a:pt x="167" y="19"/>
                    </a:lnTo>
                    <a:lnTo>
                      <a:pt x="167" y="17"/>
                    </a:lnTo>
                    <a:lnTo>
                      <a:pt x="169" y="17"/>
                    </a:lnTo>
                    <a:lnTo>
                      <a:pt x="171" y="16"/>
                    </a:lnTo>
                    <a:lnTo>
                      <a:pt x="172" y="16"/>
                    </a:lnTo>
                    <a:lnTo>
                      <a:pt x="172" y="14"/>
                    </a:lnTo>
                    <a:lnTo>
                      <a:pt x="171" y="12"/>
                    </a:lnTo>
                    <a:lnTo>
                      <a:pt x="169" y="14"/>
                    </a:lnTo>
                    <a:lnTo>
                      <a:pt x="167" y="12"/>
                    </a:lnTo>
                    <a:lnTo>
                      <a:pt x="167" y="11"/>
                    </a:lnTo>
                    <a:lnTo>
                      <a:pt x="169" y="11"/>
                    </a:lnTo>
                    <a:lnTo>
                      <a:pt x="171" y="9"/>
                    </a:lnTo>
                    <a:lnTo>
                      <a:pt x="172" y="7"/>
                    </a:lnTo>
                    <a:lnTo>
                      <a:pt x="174" y="7"/>
                    </a:lnTo>
                    <a:lnTo>
                      <a:pt x="174" y="6"/>
                    </a:lnTo>
                    <a:close/>
                  </a:path>
                </a:pathLst>
              </a:custGeom>
              <a:solidFill>
                <a:srgbClr val="91FF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Freeform 356"/>
              <p:cNvSpPr>
                <a:spLocks/>
              </p:cNvSpPr>
              <p:nvPr/>
            </p:nvSpPr>
            <p:spPr bwMode="auto">
              <a:xfrm>
                <a:off x="3463926" y="925513"/>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Freeform 357"/>
              <p:cNvSpPr>
                <a:spLocks/>
              </p:cNvSpPr>
              <p:nvPr/>
            </p:nvSpPr>
            <p:spPr bwMode="auto">
              <a:xfrm>
                <a:off x="3429001" y="849313"/>
                <a:ext cx="28575" cy="95250"/>
              </a:xfrm>
              <a:custGeom>
                <a:avLst/>
                <a:gdLst>
                  <a:gd name="T0" fmla="*/ 15 w 18"/>
                  <a:gd name="T1" fmla="*/ 5 h 60"/>
                  <a:gd name="T2" fmla="*/ 17 w 18"/>
                  <a:gd name="T3" fmla="*/ 7 h 60"/>
                  <a:gd name="T4" fmla="*/ 18 w 18"/>
                  <a:gd name="T5" fmla="*/ 12 h 60"/>
                  <a:gd name="T6" fmla="*/ 17 w 18"/>
                  <a:gd name="T7" fmla="*/ 16 h 60"/>
                  <a:gd name="T8" fmla="*/ 15 w 18"/>
                  <a:gd name="T9" fmla="*/ 14 h 60"/>
                  <a:gd name="T10" fmla="*/ 11 w 18"/>
                  <a:gd name="T11" fmla="*/ 12 h 60"/>
                  <a:gd name="T12" fmla="*/ 10 w 18"/>
                  <a:gd name="T13" fmla="*/ 14 h 60"/>
                  <a:gd name="T14" fmla="*/ 8 w 18"/>
                  <a:gd name="T15" fmla="*/ 16 h 60"/>
                  <a:gd name="T16" fmla="*/ 6 w 18"/>
                  <a:gd name="T17" fmla="*/ 19 h 60"/>
                  <a:gd name="T18" fmla="*/ 10 w 18"/>
                  <a:gd name="T19" fmla="*/ 22 h 60"/>
                  <a:gd name="T20" fmla="*/ 10 w 18"/>
                  <a:gd name="T21" fmla="*/ 26 h 60"/>
                  <a:gd name="T22" fmla="*/ 10 w 18"/>
                  <a:gd name="T23" fmla="*/ 29 h 60"/>
                  <a:gd name="T24" fmla="*/ 8 w 18"/>
                  <a:gd name="T25" fmla="*/ 34 h 60"/>
                  <a:gd name="T26" fmla="*/ 8 w 18"/>
                  <a:gd name="T27" fmla="*/ 39 h 60"/>
                  <a:gd name="T28" fmla="*/ 10 w 18"/>
                  <a:gd name="T29" fmla="*/ 39 h 60"/>
                  <a:gd name="T30" fmla="*/ 11 w 18"/>
                  <a:gd name="T31" fmla="*/ 36 h 60"/>
                  <a:gd name="T32" fmla="*/ 15 w 18"/>
                  <a:gd name="T33" fmla="*/ 39 h 60"/>
                  <a:gd name="T34" fmla="*/ 15 w 18"/>
                  <a:gd name="T35" fmla="*/ 43 h 60"/>
                  <a:gd name="T36" fmla="*/ 18 w 18"/>
                  <a:gd name="T37" fmla="*/ 44 h 60"/>
                  <a:gd name="T38" fmla="*/ 18 w 18"/>
                  <a:gd name="T39" fmla="*/ 49 h 60"/>
                  <a:gd name="T40" fmla="*/ 18 w 18"/>
                  <a:gd name="T41" fmla="*/ 53 h 60"/>
                  <a:gd name="T42" fmla="*/ 17 w 18"/>
                  <a:gd name="T43" fmla="*/ 56 h 60"/>
                  <a:gd name="T44" fmla="*/ 15 w 18"/>
                  <a:gd name="T45" fmla="*/ 58 h 60"/>
                  <a:gd name="T46" fmla="*/ 13 w 18"/>
                  <a:gd name="T47" fmla="*/ 58 h 60"/>
                  <a:gd name="T48" fmla="*/ 11 w 18"/>
                  <a:gd name="T49" fmla="*/ 56 h 60"/>
                  <a:gd name="T50" fmla="*/ 11 w 18"/>
                  <a:gd name="T51" fmla="*/ 53 h 60"/>
                  <a:gd name="T52" fmla="*/ 11 w 18"/>
                  <a:gd name="T53" fmla="*/ 48 h 60"/>
                  <a:gd name="T54" fmla="*/ 8 w 18"/>
                  <a:gd name="T55" fmla="*/ 48 h 60"/>
                  <a:gd name="T56" fmla="*/ 5 w 18"/>
                  <a:gd name="T57" fmla="*/ 49 h 60"/>
                  <a:gd name="T58" fmla="*/ 6 w 18"/>
                  <a:gd name="T59" fmla="*/ 48 h 60"/>
                  <a:gd name="T60" fmla="*/ 6 w 18"/>
                  <a:gd name="T61" fmla="*/ 44 h 60"/>
                  <a:gd name="T62" fmla="*/ 3 w 18"/>
                  <a:gd name="T63" fmla="*/ 41 h 60"/>
                  <a:gd name="T64" fmla="*/ 5 w 18"/>
                  <a:gd name="T65" fmla="*/ 39 h 60"/>
                  <a:gd name="T66" fmla="*/ 5 w 18"/>
                  <a:gd name="T67" fmla="*/ 34 h 60"/>
                  <a:gd name="T68" fmla="*/ 6 w 18"/>
                  <a:gd name="T69" fmla="*/ 29 h 60"/>
                  <a:gd name="T70" fmla="*/ 6 w 18"/>
                  <a:gd name="T71" fmla="*/ 26 h 60"/>
                  <a:gd name="T72" fmla="*/ 3 w 18"/>
                  <a:gd name="T73" fmla="*/ 26 h 60"/>
                  <a:gd name="T74" fmla="*/ 3 w 18"/>
                  <a:gd name="T75" fmla="*/ 22 h 60"/>
                  <a:gd name="T76" fmla="*/ 0 w 18"/>
                  <a:gd name="T77" fmla="*/ 19 h 60"/>
                  <a:gd name="T78" fmla="*/ 1 w 18"/>
                  <a:gd name="T79" fmla="*/ 14 h 60"/>
                  <a:gd name="T80" fmla="*/ 5 w 18"/>
                  <a:gd name="T81" fmla="*/ 9 h 60"/>
                  <a:gd name="T82" fmla="*/ 10 w 18"/>
                  <a:gd name="T83" fmla="*/ 5 h 60"/>
                  <a:gd name="T84" fmla="*/ 11 w 18"/>
                  <a:gd name="T85" fmla="*/ 0 h 60"/>
                  <a:gd name="T86" fmla="*/ 15 w 18"/>
                  <a:gd name="T87" fmla="*/ 0 h 60"/>
                  <a:gd name="T88" fmla="*/ 17 w 18"/>
                  <a:gd name="T8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 h="60">
                    <a:moveTo>
                      <a:pt x="17" y="2"/>
                    </a:moveTo>
                    <a:lnTo>
                      <a:pt x="15" y="5"/>
                    </a:lnTo>
                    <a:lnTo>
                      <a:pt x="15" y="7"/>
                    </a:lnTo>
                    <a:lnTo>
                      <a:pt x="17" y="7"/>
                    </a:lnTo>
                    <a:lnTo>
                      <a:pt x="17" y="9"/>
                    </a:lnTo>
                    <a:lnTo>
                      <a:pt x="18" y="12"/>
                    </a:lnTo>
                    <a:lnTo>
                      <a:pt x="18" y="14"/>
                    </a:lnTo>
                    <a:lnTo>
                      <a:pt x="17" y="16"/>
                    </a:lnTo>
                    <a:lnTo>
                      <a:pt x="15" y="16"/>
                    </a:lnTo>
                    <a:lnTo>
                      <a:pt x="15" y="14"/>
                    </a:lnTo>
                    <a:lnTo>
                      <a:pt x="13" y="12"/>
                    </a:lnTo>
                    <a:lnTo>
                      <a:pt x="11" y="12"/>
                    </a:lnTo>
                    <a:lnTo>
                      <a:pt x="10" y="12"/>
                    </a:lnTo>
                    <a:lnTo>
                      <a:pt x="10" y="14"/>
                    </a:lnTo>
                    <a:lnTo>
                      <a:pt x="10" y="16"/>
                    </a:lnTo>
                    <a:lnTo>
                      <a:pt x="8" y="16"/>
                    </a:lnTo>
                    <a:lnTo>
                      <a:pt x="6" y="17"/>
                    </a:lnTo>
                    <a:lnTo>
                      <a:pt x="6" y="19"/>
                    </a:lnTo>
                    <a:lnTo>
                      <a:pt x="8" y="21"/>
                    </a:lnTo>
                    <a:lnTo>
                      <a:pt x="10" y="22"/>
                    </a:lnTo>
                    <a:lnTo>
                      <a:pt x="10" y="24"/>
                    </a:lnTo>
                    <a:lnTo>
                      <a:pt x="10" y="26"/>
                    </a:lnTo>
                    <a:lnTo>
                      <a:pt x="10" y="27"/>
                    </a:lnTo>
                    <a:lnTo>
                      <a:pt x="10" y="29"/>
                    </a:lnTo>
                    <a:lnTo>
                      <a:pt x="10" y="32"/>
                    </a:lnTo>
                    <a:lnTo>
                      <a:pt x="8" y="34"/>
                    </a:lnTo>
                    <a:lnTo>
                      <a:pt x="8" y="38"/>
                    </a:lnTo>
                    <a:lnTo>
                      <a:pt x="8" y="39"/>
                    </a:lnTo>
                    <a:lnTo>
                      <a:pt x="8" y="41"/>
                    </a:lnTo>
                    <a:lnTo>
                      <a:pt x="10" y="39"/>
                    </a:lnTo>
                    <a:lnTo>
                      <a:pt x="11" y="38"/>
                    </a:lnTo>
                    <a:lnTo>
                      <a:pt x="11" y="36"/>
                    </a:lnTo>
                    <a:lnTo>
                      <a:pt x="13" y="36"/>
                    </a:lnTo>
                    <a:lnTo>
                      <a:pt x="15" y="39"/>
                    </a:lnTo>
                    <a:lnTo>
                      <a:pt x="15" y="41"/>
                    </a:lnTo>
                    <a:lnTo>
                      <a:pt x="15" y="43"/>
                    </a:lnTo>
                    <a:lnTo>
                      <a:pt x="17" y="44"/>
                    </a:lnTo>
                    <a:lnTo>
                      <a:pt x="18" y="44"/>
                    </a:lnTo>
                    <a:lnTo>
                      <a:pt x="18" y="48"/>
                    </a:lnTo>
                    <a:lnTo>
                      <a:pt x="18" y="49"/>
                    </a:lnTo>
                    <a:lnTo>
                      <a:pt x="18" y="51"/>
                    </a:lnTo>
                    <a:lnTo>
                      <a:pt x="18" y="53"/>
                    </a:lnTo>
                    <a:lnTo>
                      <a:pt x="18" y="55"/>
                    </a:lnTo>
                    <a:lnTo>
                      <a:pt x="17" y="56"/>
                    </a:lnTo>
                    <a:lnTo>
                      <a:pt x="15" y="56"/>
                    </a:lnTo>
                    <a:lnTo>
                      <a:pt x="15" y="58"/>
                    </a:lnTo>
                    <a:lnTo>
                      <a:pt x="15" y="60"/>
                    </a:lnTo>
                    <a:lnTo>
                      <a:pt x="13" y="58"/>
                    </a:lnTo>
                    <a:lnTo>
                      <a:pt x="11" y="58"/>
                    </a:lnTo>
                    <a:lnTo>
                      <a:pt x="11" y="56"/>
                    </a:lnTo>
                    <a:lnTo>
                      <a:pt x="11" y="55"/>
                    </a:lnTo>
                    <a:lnTo>
                      <a:pt x="11" y="53"/>
                    </a:lnTo>
                    <a:lnTo>
                      <a:pt x="11" y="51"/>
                    </a:lnTo>
                    <a:lnTo>
                      <a:pt x="11" y="48"/>
                    </a:lnTo>
                    <a:lnTo>
                      <a:pt x="10" y="48"/>
                    </a:lnTo>
                    <a:lnTo>
                      <a:pt x="8" y="48"/>
                    </a:lnTo>
                    <a:lnTo>
                      <a:pt x="8" y="49"/>
                    </a:lnTo>
                    <a:lnTo>
                      <a:pt x="5" y="49"/>
                    </a:lnTo>
                    <a:lnTo>
                      <a:pt x="5" y="48"/>
                    </a:lnTo>
                    <a:lnTo>
                      <a:pt x="6" y="48"/>
                    </a:lnTo>
                    <a:lnTo>
                      <a:pt x="6" y="46"/>
                    </a:lnTo>
                    <a:lnTo>
                      <a:pt x="6" y="44"/>
                    </a:lnTo>
                    <a:lnTo>
                      <a:pt x="5" y="44"/>
                    </a:lnTo>
                    <a:lnTo>
                      <a:pt x="3" y="41"/>
                    </a:lnTo>
                    <a:lnTo>
                      <a:pt x="5" y="41"/>
                    </a:lnTo>
                    <a:lnTo>
                      <a:pt x="5" y="39"/>
                    </a:lnTo>
                    <a:lnTo>
                      <a:pt x="5" y="36"/>
                    </a:lnTo>
                    <a:lnTo>
                      <a:pt x="5" y="34"/>
                    </a:lnTo>
                    <a:lnTo>
                      <a:pt x="6" y="32"/>
                    </a:lnTo>
                    <a:lnTo>
                      <a:pt x="6" y="29"/>
                    </a:lnTo>
                    <a:lnTo>
                      <a:pt x="6" y="27"/>
                    </a:lnTo>
                    <a:lnTo>
                      <a:pt x="6" y="26"/>
                    </a:lnTo>
                    <a:lnTo>
                      <a:pt x="5" y="26"/>
                    </a:lnTo>
                    <a:lnTo>
                      <a:pt x="3" y="26"/>
                    </a:lnTo>
                    <a:lnTo>
                      <a:pt x="3" y="24"/>
                    </a:lnTo>
                    <a:lnTo>
                      <a:pt x="3" y="22"/>
                    </a:lnTo>
                    <a:lnTo>
                      <a:pt x="1" y="21"/>
                    </a:lnTo>
                    <a:lnTo>
                      <a:pt x="0" y="19"/>
                    </a:lnTo>
                    <a:lnTo>
                      <a:pt x="0" y="17"/>
                    </a:lnTo>
                    <a:lnTo>
                      <a:pt x="1" y="14"/>
                    </a:lnTo>
                    <a:lnTo>
                      <a:pt x="3" y="12"/>
                    </a:lnTo>
                    <a:lnTo>
                      <a:pt x="5" y="9"/>
                    </a:lnTo>
                    <a:lnTo>
                      <a:pt x="6" y="9"/>
                    </a:lnTo>
                    <a:lnTo>
                      <a:pt x="10" y="5"/>
                    </a:lnTo>
                    <a:lnTo>
                      <a:pt x="10" y="2"/>
                    </a:lnTo>
                    <a:lnTo>
                      <a:pt x="11" y="0"/>
                    </a:lnTo>
                    <a:lnTo>
                      <a:pt x="13" y="0"/>
                    </a:lnTo>
                    <a:lnTo>
                      <a:pt x="15" y="0"/>
                    </a:lnTo>
                    <a:lnTo>
                      <a:pt x="17" y="0"/>
                    </a:lnTo>
                    <a:lnTo>
                      <a:pt x="17"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Freeform 358"/>
              <p:cNvSpPr>
                <a:spLocks/>
              </p:cNvSpPr>
              <p:nvPr/>
            </p:nvSpPr>
            <p:spPr bwMode="auto">
              <a:xfrm>
                <a:off x="3455988" y="817563"/>
                <a:ext cx="7938" cy="12700"/>
              </a:xfrm>
              <a:custGeom>
                <a:avLst/>
                <a:gdLst>
                  <a:gd name="T0" fmla="*/ 5 w 5"/>
                  <a:gd name="T1" fmla="*/ 5 h 8"/>
                  <a:gd name="T2" fmla="*/ 5 w 5"/>
                  <a:gd name="T3" fmla="*/ 8 h 8"/>
                  <a:gd name="T4" fmla="*/ 3 w 5"/>
                  <a:gd name="T5" fmla="*/ 7 h 8"/>
                  <a:gd name="T6" fmla="*/ 1 w 5"/>
                  <a:gd name="T7" fmla="*/ 7 h 8"/>
                  <a:gd name="T8" fmla="*/ 0 w 5"/>
                  <a:gd name="T9" fmla="*/ 7 h 8"/>
                  <a:gd name="T10" fmla="*/ 0 w 5"/>
                  <a:gd name="T11" fmla="*/ 5 h 8"/>
                  <a:gd name="T12" fmla="*/ 0 w 5"/>
                  <a:gd name="T13" fmla="*/ 3 h 8"/>
                  <a:gd name="T14" fmla="*/ 1 w 5"/>
                  <a:gd name="T15" fmla="*/ 0 h 8"/>
                  <a:gd name="T16" fmla="*/ 1 w 5"/>
                  <a:gd name="T17" fmla="*/ 2 h 8"/>
                  <a:gd name="T18" fmla="*/ 3 w 5"/>
                  <a:gd name="T19" fmla="*/ 3 h 8"/>
                  <a:gd name="T20" fmla="*/ 5 w 5"/>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5" y="5"/>
                    </a:moveTo>
                    <a:lnTo>
                      <a:pt x="5" y="8"/>
                    </a:lnTo>
                    <a:lnTo>
                      <a:pt x="3" y="7"/>
                    </a:lnTo>
                    <a:lnTo>
                      <a:pt x="1" y="7"/>
                    </a:lnTo>
                    <a:lnTo>
                      <a:pt x="0" y="7"/>
                    </a:lnTo>
                    <a:lnTo>
                      <a:pt x="0" y="5"/>
                    </a:lnTo>
                    <a:lnTo>
                      <a:pt x="0" y="3"/>
                    </a:lnTo>
                    <a:lnTo>
                      <a:pt x="1" y="0"/>
                    </a:lnTo>
                    <a:lnTo>
                      <a:pt x="1" y="2"/>
                    </a:lnTo>
                    <a:lnTo>
                      <a:pt x="3" y="3"/>
                    </a:lnTo>
                    <a:lnTo>
                      <a:pt x="5"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Freeform 359"/>
              <p:cNvSpPr>
                <a:spLocks/>
              </p:cNvSpPr>
              <p:nvPr/>
            </p:nvSpPr>
            <p:spPr bwMode="auto">
              <a:xfrm>
                <a:off x="3446463" y="812800"/>
                <a:ext cx="9525" cy="9525"/>
              </a:xfrm>
              <a:custGeom>
                <a:avLst/>
                <a:gdLst>
                  <a:gd name="T0" fmla="*/ 4 w 6"/>
                  <a:gd name="T1" fmla="*/ 6 h 6"/>
                  <a:gd name="T2" fmla="*/ 2 w 6"/>
                  <a:gd name="T3" fmla="*/ 6 h 6"/>
                  <a:gd name="T4" fmla="*/ 0 w 6"/>
                  <a:gd name="T5" fmla="*/ 6 h 6"/>
                  <a:gd name="T6" fmla="*/ 2 w 6"/>
                  <a:gd name="T7" fmla="*/ 5 h 6"/>
                  <a:gd name="T8" fmla="*/ 0 w 6"/>
                  <a:gd name="T9" fmla="*/ 3 h 6"/>
                  <a:gd name="T10" fmla="*/ 2 w 6"/>
                  <a:gd name="T11" fmla="*/ 1 h 6"/>
                  <a:gd name="T12" fmla="*/ 2 w 6"/>
                  <a:gd name="T13" fmla="*/ 0 h 6"/>
                  <a:gd name="T14" fmla="*/ 4 w 6"/>
                  <a:gd name="T15" fmla="*/ 0 h 6"/>
                  <a:gd name="T16" fmla="*/ 4 w 6"/>
                  <a:gd name="T17" fmla="*/ 1 h 6"/>
                  <a:gd name="T18" fmla="*/ 6 w 6"/>
                  <a:gd name="T19" fmla="*/ 5 h 6"/>
                  <a:gd name="T20" fmla="*/ 4 w 6"/>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4" y="6"/>
                    </a:moveTo>
                    <a:lnTo>
                      <a:pt x="2" y="6"/>
                    </a:lnTo>
                    <a:lnTo>
                      <a:pt x="0" y="6"/>
                    </a:lnTo>
                    <a:lnTo>
                      <a:pt x="2" y="5"/>
                    </a:lnTo>
                    <a:lnTo>
                      <a:pt x="0" y="3"/>
                    </a:lnTo>
                    <a:lnTo>
                      <a:pt x="2" y="1"/>
                    </a:lnTo>
                    <a:lnTo>
                      <a:pt x="2" y="0"/>
                    </a:lnTo>
                    <a:lnTo>
                      <a:pt x="4" y="0"/>
                    </a:lnTo>
                    <a:lnTo>
                      <a:pt x="4" y="1"/>
                    </a:lnTo>
                    <a:lnTo>
                      <a:pt x="6" y="5"/>
                    </a:lnTo>
                    <a:lnTo>
                      <a:pt x="4" y="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Freeform 360"/>
              <p:cNvSpPr>
                <a:spLocks/>
              </p:cNvSpPr>
              <p:nvPr/>
            </p:nvSpPr>
            <p:spPr bwMode="auto">
              <a:xfrm>
                <a:off x="3455988" y="809625"/>
                <a:ext cx="1588" cy="4763"/>
              </a:xfrm>
              <a:custGeom>
                <a:avLst/>
                <a:gdLst>
                  <a:gd name="T0" fmla="*/ 1 w 1"/>
                  <a:gd name="T1" fmla="*/ 2 h 3"/>
                  <a:gd name="T2" fmla="*/ 1 w 1"/>
                  <a:gd name="T3" fmla="*/ 3 h 3"/>
                  <a:gd name="T4" fmla="*/ 0 w 1"/>
                  <a:gd name="T5" fmla="*/ 2 h 3"/>
                  <a:gd name="T6" fmla="*/ 0 w 1"/>
                  <a:gd name="T7" fmla="*/ 0 h 3"/>
                  <a:gd name="T8" fmla="*/ 1 w 1"/>
                  <a:gd name="T9" fmla="*/ 0 h 3"/>
                  <a:gd name="T10" fmla="*/ 1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1" y="2"/>
                    </a:moveTo>
                    <a:lnTo>
                      <a:pt x="1" y="3"/>
                    </a:lnTo>
                    <a:lnTo>
                      <a:pt x="0" y="2"/>
                    </a:lnTo>
                    <a:lnTo>
                      <a:pt x="0" y="0"/>
                    </a:lnTo>
                    <a:lnTo>
                      <a:pt x="1" y="0"/>
                    </a:lnTo>
                    <a:lnTo>
                      <a:pt x="1"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Freeform 361"/>
              <p:cNvSpPr>
                <a:spLocks/>
              </p:cNvSpPr>
              <p:nvPr/>
            </p:nvSpPr>
            <p:spPr bwMode="auto">
              <a:xfrm>
                <a:off x="3403601" y="782638"/>
                <a:ext cx="11113" cy="12700"/>
              </a:xfrm>
              <a:custGeom>
                <a:avLst/>
                <a:gdLst>
                  <a:gd name="T0" fmla="*/ 2 w 7"/>
                  <a:gd name="T1" fmla="*/ 0 h 8"/>
                  <a:gd name="T2" fmla="*/ 2 w 7"/>
                  <a:gd name="T3" fmla="*/ 2 h 8"/>
                  <a:gd name="T4" fmla="*/ 4 w 7"/>
                  <a:gd name="T5" fmla="*/ 2 h 8"/>
                  <a:gd name="T6" fmla="*/ 5 w 7"/>
                  <a:gd name="T7" fmla="*/ 3 h 8"/>
                  <a:gd name="T8" fmla="*/ 5 w 7"/>
                  <a:gd name="T9" fmla="*/ 5 h 8"/>
                  <a:gd name="T10" fmla="*/ 5 w 7"/>
                  <a:gd name="T11" fmla="*/ 7 h 8"/>
                  <a:gd name="T12" fmla="*/ 7 w 7"/>
                  <a:gd name="T13" fmla="*/ 8 h 8"/>
                  <a:gd name="T14" fmla="*/ 5 w 7"/>
                  <a:gd name="T15" fmla="*/ 8 h 8"/>
                  <a:gd name="T16" fmla="*/ 5 w 7"/>
                  <a:gd name="T17" fmla="*/ 7 h 8"/>
                  <a:gd name="T18" fmla="*/ 0 w 7"/>
                  <a:gd name="T19" fmla="*/ 3 h 8"/>
                  <a:gd name="T20" fmla="*/ 0 w 7"/>
                  <a:gd name="T21" fmla="*/ 0 h 8"/>
                  <a:gd name="T22" fmla="*/ 2 w 7"/>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2" y="0"/>
                    </a:moveTo>
                    <a:lnTo>
                      <a:pt x="2" y="2"/>
                    </a:lnTo>
                    <a:lnTo>
                      <a:pt x="4" y="2"/>
                    </a:lnTo>
                    <a:lnTo>
                      <a:pt x="5" y="3"/>
                    </a:lnTo>
                    <a:lnTo>
                      <a:pt x="5" y="5"/>
                    </a:lnTo>
                    <a:lnTo>
                      <a:pt x="5" y="7"/>
                    </a:lnTo>
                    <a:lnTo>
                      <a:pt x="7" y="8"/>
                    </a:lnTo>
                    <a:lnTo>
                      <a:pt x="5" y="8"/>
                    </a:lnTo>
                    <a:lnTo>
                      <a:pt x="5" y="7"/>
                    </a:lnTo>
                    <a:lnTo>
                      <a:pt x="0" y="3"/>
                    </a:lnTo>
                    <a:lnTo>
                      <a:pt x="0" y="0"/>
                    </a:lnTo>
                    <a:lnTo>
                      <a:pt x="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Freeform 362"/>
              <p:cNvSpPr>
                <a:spLocks/>
              </p:cNvSpPr>
              <p:nvPr/>
            </p:nvSpPr>
            <p:spPr bwMode="auto">
              <a:xfrm>
                <a:off x="3402013" y="787400"/>
                <a:ext cx="50800" cy="53975"/>
              </a:xfrm>
              <a:custGeom>
                <a:avLst/>
                <a:gdLst>
                  <a:gd name="T0" fmla="*/ 27 w 32"/>
                  <a:gd name="T1" fmla="*/ 14 h 34"/>
                  <a:gd name="T2" fmla="*/ 27 w 32"/>
                  <a:gd name="T3" fmla="*/ 17 h 34"/>
                  <a:gd name="T4" fmla="*/ 27 w 32"/>
                  <a:gd name="T5" fmla="*/ 21 h 34"/>
                  <a:gd name="T6" fmla="*/ 25 w 32"/>
                  <a:gd name="T7" fmla="*/ 22 h 34"/>
                  <a:gd name="T8" fmla="*/ 25 w 32"/>
                  <a:gd name="T9" fmla="*/ 26 h 34"/>
                  <a:gd name="T10" fmla="*/ 22 w 32"/>
                  <a:gd name="T11" fmla="*/ 27 h 34"/>
                  <a:gd name="T12" fmla="*/ 20 w 32"/>
                  <a:gd name="T13" fmla="*/ 31 h 34"/>
                  <a:gd name="T14" fmla="*/ 20 w 32"/>
                  <a:gd name="T15" fmla="*/ 34 h 34"/>
                  <a:gd name="T16" fmla="*/ 15 w 32"/>
                  <a:gd name="T17" fmla="*/ 33 h 34"/>
                  <a:gd name="T18" fmla="*/ 13 w 32"/>
                  <a:gd name="T19" fmla="*/ 29 h 34"/>
                  <a:gd name="T20" fmla="*/ 12 w 32"/>
                  <a:gd name="T21" fmla="*/ 27 h 34"/>
                  <a:gd name="T22" fmla="*/ 5 w 32"/>
                  <a:gd name="T23" fmla="*/ 24 h 34"/>
                  <a:gd name="T24" fmla="*/ 1 w 32"/>
                  <a:gd name="T25" fmla="*/ 21 h 34"/>
                  <a:gd name="T26" fmla="*/ 1 w 32"/>
                  <a:gd name="T27" fmla="*/ 17 h 34"/>
                  <a:gd name="T28" fmla="*/ 1 w 32"/>
                  <a:gd name="T29" fmla="*/ 14 h 34"/>
                  <a:gd name="T30" fmla="*/ 1 w 32"/>
                  <a:gd name="T31" fmla="*/ 11 h 34"/>
                  <a:gd name="T32" fmla="*/ 0 w 32"/>
                  <a:gd name="T33" fmla="*/ 9 h 34"/>
                  <a:gd name="T34" fmla="*/ 1 w 32"/>
                  <a:gd name="T35" fmla="*/ 7 h 34"/>
                  <a:gd name="T36" fmla="*/ 5 w 32"/>
                  <a:gd name="T37" fmla="*/ 5 h 34"/>
                  <a:gd name="T38" fmla="*/ 6 w 32"/>
                  <a:gd name="T39" fmla="*/ 7 h 34"/>
                  <a:gd name="T40" fmla="*/ 6 w 32"/>
                  <a:gd name="T41" fmla="*/ 9 h 34"/>
                  <a:gd name="T42" fmla="*/ 8 w 32"/>
                  <a:gd name="T43" fmla="*/ 12 h 34"/>
                  <a:gd name="T44" fmla="*/ 12 w 32"/>
                  <a:gd name="T45" fmla="*/ 16 h 34"/>
                  <a:gd name="T46" fmla="*/ 13 w 32"/>
                  <a:gd name="T47" fmla="*/ 14 h 34"/>
                  <a:gd name="T48" fmla="*/ 12 w 32"/>
                  <a:gd name="T49" fmla="*/ 12 h 34"/>
                  <a:gd name="T50" fmla="*/ 12 w 32"/>
                  <a:gd name="T51" fmla="*/ 9 h 34"/>
                  <a:gd name="T52" fmla="*/ 12 w 32"/>
                  <a:gd name="T53" fmla="*/ 7 h 34"/>
                  <a:gd name="T54" fmla="*/ 13 w 32"/>
                  <a:gd name="T55" fmla="*/ 5 h 34"/>
                  <a:gd name="T56" fmla="*/ 17 w 32"/>
                  <a:gd name="T57" fmla="*/ 4 h 34"/>
                  <a:gd name="T58" fmla="*/ 20 w 32"/>
                  <a:gd name="T59" fmla="*/ 0 h 34"/>
                  <a:gd name="T60" fmla="*/ 23 w 32"/>
                  <a:gd name="T61" fmla="*/ 0 h 34"/>
                  <a:gd name="T62" fmla="*/ 27 w 32"/>
                  <a:gd name="T63" fmla="*/ 4 h 34"/>
                  <a:gd name="T64" fmla="*/ 32 w 32"/>
                  <a:gd name="T65" fmla="*/ 9 h 34"/>
                  <a:gd name="T66" fmla="*/ 28 w 32"/>
                  <a:gd name="T67"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4">
                    <a:moveTo>
                      <a:pt x="27" y="12"/>
                    </a:moveTo>
                    <a:lnTo>
                      <a:pt x="27" y="14"/>
                    </a:lnTo>
                    <a:lnTo>
                      <a:pt x="25" y="16"/>
                    </a:lnTo>
                    <a:lnTo>
                      <a:pt x="27" y="17"/>
                    </a:lnTo>
                    <a:lnTo>
                      <a:pt x="27" y="19"/>
                    </a:lnTo>
                    <a:lnTo>
                      <a:pt x="27" y="21"/>
                    </a:lnTo>
                    <a:lnTo>
                      <a:pt x="25" y="21"/>
                    </a:lnTo>
                    <a:lnTo>
                      <a:pt x="25" y="22"/>
                    </a:lnTo>
                    <a:lnTo>
                      <a:pt x="25" y="24"/>
                    </a:lnTo>
                    <a:lnTo>
                      <a:pt x="25" y="26"/>
                    </a:lnTo>
                    <a:lnTo>
                      <a:pt x="23" y="26"/>
                    </a:lnTo>
                    <a:lnTo>
                      <a:pt x="22" y="27"/>
                    </a:lnTo>
                    <a:lnTo>
                      <a:pt x="20" y="29"/>
                    </a:lnTo>
                    <a:lnTo>
                      <a:pt x="20" y="31"/>
                    </a:lnTo>
                    <a:lnTo>
                      <a:pt x="20" y="33"/>
                    </a:lnTo>
                    <a:lnTo>
                      <a:pt x="20" y="34"/>
                    </a:lnTo>
                    <a:lnTo>
                      <a:pt x="18" y="33"/>
                    </a:lnTo>
                    <a:lnTo>
                      <a:pt x="15" y="33"/>
                    </a:lnTo>
                    <a:lnTo>
                      <a:pt x="15" y="31"/>
                    </a:lnTo>
                    <a:lnTo>
                      <a:pt x="13" y="29"/>
                    </a:lnTo>
                    <a:lnTo>
                      <a:pt x="13" y="27"/>
                    </a:lnTo>
                    <a:lnTo>
                      <a:pt x="12" y="27"/>
                    </a:lnTo>
                    <a:lnTo>
                      <a:pt x="6" y="26"/>
                    </a:lnTo>
                    <a:lnTo>
                      <a:pt x="5" y="24"/>
                    </a:lnTo>
                    <a:lnTo>
                      <a:pt x="5" y="22"/>
                    </a:lnTo>
                    <a:lnTo>
                      <a:pt x="1" y="21"/>
                    </a:lnTo>
                    <a:lnTo>
                      <a:pt x="1" y="19"/>
                    </a:lnTo>
                    <a:lnTo>
                      <a:pt x="1" y="17"/>
                    </a:lnTo>
                    <a:lnTo>
                      <a:pt x="1" y="16"/>
                    </a:lnTo>
                    <a:lnTo>
                      <a:pt x="1" y="14"/>
                    </a:lnTo>
                    <a:lnTo>
                      <a:pt x="1" y="12"/>
                    </a:lnTo>
                    <a:lnTo>
                      <a:pt x="1" y="11"/>
                    </a:lnTo>
                    <a:lnTo>
                      <a:pt x="1" y="9"/>
                    </a:lnTo>
                    <a:lnTo>
                      <a:pt x="0" y="9"/>
                    </a:lnTo>
                    <a:lnTo>
                      <a:pt x="0" y="7"/>
                    </a:lnTo>
                    <a:lnTo>
                      <a:pt x="1" y="7"/>
                    </a:lnTo>
                    <a:lnTo>
                      <a:pt x="3" y="5"/>
                    </a:lnTo>
                    <a:lnTo>
                      <a:pt x="5" y="5"/>
                    </a:lnTo>
                    <a:lnTo>
                      <a:pt x="5" y="7"/>
                    </a:lnTo>
                    <a:lnTo>
                      <a:pt x="6" y="7"/>
                    </a:lnTo>
                    <a:lnTo>
                      <a:pt x="8" y="7"/>
                    </a:lnTo>
                    <a:lnTo>
                      <a:pt x="6" y="9"/>
                    </a:lnTo>
                    <a:lnTo>
                      <a:pt x="8" y="11"/>
                    </a:lnTo>
                    <a:lnTo>
                      <a:pt x="8" y="12"/>
                    </a:lnTo>
                    <a:lnTo>
                      <a:pt x="10" y="14"/>
                    </a:lnTo>
                    <a:lnTo>
                      <a:pt x="12" y="16"/>
                    </a:lnTo>
                    <a:lnTo>
                      <a:pt x="13" y="16"/>
                    </a:lnTo>
                    <a:lnTo>
                      <a:pt x="13" y="14"/>
                    </a:lnTo>
                    <a:lnTo>
                      <a:pt x="12" y="14"/>
                    </a:lnTo>
                    <a:lnTo>
                      <a:pt x="12" y="12"/>
                    </a:lnTo>
                    <a:lnTo>
                      <a:pt x="12" y="11"/>
                    </a:lnTo>
                    <a:lnTo>
                      <a:pt x="12" y="9"/>
                    </a:lnTo>
                    <a:lnTo>
                      <a:pt x="10" y="9"/>
                    </a:lnTo>
                    <a:lnTo>
                      <a:pt x="12" y="7"/>
                    </a:lnTo>
                    <a:lnTo>
                      <a:pt x="13" y="7"/>
                    </a:lnTo>
                    <a:lnTo>
                      <a:pt x="13" y="5"/>
                    </a:lnTo>
                    <a:lnTo>
                      <a:pt x="15" y="5"/>
                    </a:lnTo>
                    <a:lnTo>
                      <a:pt x="17" y="4"/>
                    </a:lnTo>
                    <a:lnTo>
                      <a:pt x="20" y="2"/>
                    </a:lnTo>
                    <a:lnTo>
                      <a:pt x="20" y="0"/>
                    </a:lnTo>
                    <a:lnTo>
                      <a:pt x="22" y="0"/>
                    </a:lnTo>
                    <a:lnTo>
                      <a:pt x="23" y="0"/>
                    </a:lnTo>
                    <a:lnTo>
                      <a:pt x="25" y="2"/>
                    </a:lnTo>
                    <a:lnTo>
                      <a:pt x="27" y="4"/>
                    </a:lnTo>
                    <a:lnTo>
                      <a:pt x="28" y="5"/>
                    </a:lnTo>
                    <a:lnTo>
                      <a:pt x="32" y="9"/>
                    </a:lnTo>
                    <a:lnTo>
                      <a:pt x="30" y="11"/>
                    </a:lnTo>
                    <a:lnTo>
                      <a:pt x="28" y="11"/>
                    </a:lnTo>
                    <a:lnTo>
                      <a:pt x="27"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8" name="Freeform 363"/>
              <p:cNvSpPr>
                <a:spLocks/>
              </p:cNvSpPr>
              <p:nvPr/>
            </p:nvSpPr>
            <p:spPr bwMode="auto">
              <a:xfrm>
                <a:off x="3421063" y="782638"/>
                <a:ext cx="7938" cy="7938"/>
              </a:xfrm>
              <a:custGeom>
                <a:avLst/>
                <a:gdLst>
                  <a:gd name="T0" fmla="*/ 3 w 5"/>
                  <a:gd name="T1" fmla="*/ 5 h 5"/>
                  <a:gd name="T2" fmla="*/ 1 w 5"/>
                  <a:gd name="T3" fmla="*/ 5 h 5"/>
                  <a:gd name="T4" fmla="*/ 1 w 5"/>
                  <a:gd name="T5" fmla="*/ 3 h 5"/>
                  <a:gd name="T6" fmla="*/ 0 w 5"/>
                  <a:gd name="T7" fmla="*/ 2 h 5"/>
                  <a:gd name="T8" fmla="*/ 3 w 5"/>
                  <a:gd name="T9" fmla="*/ 0 h 5"/>
                  <a:gd name="T10" fmla="*/ 3 w 5"/>
                  <a:gd name="T11" fmla="*/ 2 h 5"/>
                  <a:gd name="T12" fmla="*/ 5 w 5"/>
                  <a:gd name="T13" fmla="*/ 0 h 5"/>
                  <a:gd name="T14" fmla="*/ 5 w 5"/>
                  <a:gd name="T15" fmla="*/ 2 h 5"/>
                  <a:gd name="T16" fmla="*/ 5 w 5"/>
                  <a:gd name="T17" fmla="*/ 3 h 5"/>
                  <a:gd name="T18" fmla="*/ 3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3" y="5"/>
                    </a:moveTo>
                    <a:lnTo>
                      <a:pt x="1" y="5"/>
                    </a:lnTo>
                    <a:lnTo>
                      <a:pt x="1" y="3"/>
                    </a:lnTo>
                    <a:lnTo>
                      <a:pt x="0" y="2"/>
                    </a:lnTo>
                    <a:lnTo>
                      <a:pt x="3" y="0"/>
                    </a:lnTo>
                    <a:lnTo>
                      <a:pt x="3" y="2"/>
                    </a:lnTo>
                    <a:lnTo>
                      <a:pt x="5" y="0"/>
                    </a:lnTo>
                    <a:lnTo>
                      <a:pt x="5" y="2"/>
                    </a:lnTo>
                    <a:lnTo>
                      <a:pt x="5" y="3"/>
                    </a:lnTo>
                    <a:lnTo>
                      <a:pt x="3"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Freeform 364"/>
              <p:cNvSpPr>
                <a:spLocks/>
              </p:cNvSpPr>
              <p:nvPr/>
            </p:nvSpPr>
            <p:spPr bwMode="auto">
              <a:xfrm>
                <a:off x="3457576" y="787400"/>
                <a:ext cx="7938" cy="22225"/>
              </a:xfrm>
              <a:custGeom>
                <a:avLst/>
                <a:gdLst>
                  <a:gd name="T0" fmla="*/ 2 w 5"/>
                  <a:gd name="T1" fmla="*/ 2 h 14"/>
                  <a:gd name="T2" fmla="*/ 2 w 5"/>
                  <a:gd name="T3" fmla="*/ 5 h 14"/>
                  <a:gd name="T4" fmla="*/ 4 w 5"/>
                  <a:gd name="T5" fmla="*/ 7 h 14"/>
                  <a:gd name="T6" fmla="*/ 5 w 5"/>
                  <a:gd name="T7" fmla="*/ 11 h 14"/>
                  <a:gd name="T8" fmla="*/ 5 w 5"/>
                  <a:gd name="T9" fmla="*/ 14 h 14"/>
                  <a:gd name="T10" fmla="*/ 4 w 5"/>
                  <a:gd name="T11" fmla="*/ 14 h 14"/>
                  <a:gd name="T12" fmla="*/ 4 w 5"/>
                  <a:gd name="T13" fmla="*/ 12 h 14"/>
                  <a:gd name="T14" fmla="*/ 2 w 5"/>
                  <a:gd name="T15" fmla="*/ 9 h 14"/>
                  <a:gd name="T16" fmla="*/ 2 w 5"/>
                  <a:gd name="T17" fmla="*/ 5 h 14"/>
                  <a:gd name="T18" fmla="*/ 0 w 5"/>
                  <a:gd name="T19" fmla="*/ 4 h 14"/>
                  <a:gd name="T20" fmla="*/ 0 w 5"/>
                  <a:gd name="T21" fmla="*/ 2 h 14"/>
                  <a:gd name="T22" fmla="*/ 0 w 5"/>
                  <a:gd name="T23" fmla="*/ 0 h 14"/>
                  <a:gd name="T24" fmla="*/ 2 w 5"/>
                  <a:gd name="T25" fmla="*/ 0 h 14"/>
                  <a:gd name="T26" fmla="*/ 2 w 5"/>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4">
                    <a:moveTo>
                      <a:pt x="2" y="2"/>
                    </a:moveTo>
                    <a:lnTo>
                      <a:pt x="2" y="5"/>
                    </a:lnTo>
                    <a:lnTo>
                      <a:pt x="4" y="7"/>
                    </a:lnTo>
                    <a:lnTo>
                      <a:pt x="5" y="11"/>
                    </a:lnTo>
                    <a:lnTo>
                      <a:pt x="5" y="14"/>
                    </a:lnTo>
                    <a:lnTo>
                      <a:pt x="4" y="14"/>
                    </a:lnTo>
                    <a:lnTo>
                      <a:pt x="4" y="12"/>
                    </a:lnTo>
                    <a:lnTo>
                      <a:pt x="2" y="9"/>
                    </a:lnTo>
                    <a:lnTo>
                      <a:pt x="2" y="5"/>
                    </a:lnTo>
                    <a:lnTo>
                      <a:pt x="0" y="4"/>
                    </a:lnTo>
                    <a:lnTo>
                      <a:pt x="0" y="2"/>
                    </a:lnTo>
                    <a:lnTo>
                      <a:pt x="0" y="0"/>
                    </a:lnTo>
                    <a:lnTo>
                      <a:pt x="2" y="0"/>
                    </a:lnTo>
                    <a:lnTo>
                      <a:pt x="2"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Freeform 365"/>
              <p:cNvSpPr>
                <a:spLocks/>
              </p:cNvSpPr>
              <p:nvPr/>
            </p:nvSpPr>
            <p:spPr bwMode="auto">
              <a:xfrm>
                <a:off x="3433763" y="733425"/>
                <a:ext cx="4763" cy="6350"/>
              </a:xfrm>
              <a:custGeom>
                <a:avLst/>
                <a:gdLst>
                  <a:gd name="T0" fmla="*/ 3 w 3"/>
                  <a:gd name="T1" fmla="*/ 0 h 4"/>
                  <a:gd name="T2" fmla="*/ 3 w 3"/>
                  <a:gd name="T3" fmla="*/ 4 h 4"/>
                  <a:gd name="T4" fmla="*/ 2 w 3"/>
                  <a:gd name="T5" fmla="*/ 4 h 4"/>
                  <a:gd name="T6" fmla="*/ 0 w 3"/>
                  <a:gd name="T7" fmla="*/ 2 h 4"/>
                  <a:gd name="T8" fmla="*/ 0 w 3"/>
                  <a:gd name="T9" fmla="*/ 0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lnTo>
                      <a:pt x="3" y="4"/>
                    </a:lnTo>
                    <a:lnTo>
                      <a:pt x="2" y="4"/>
                    </a:lnTo>
                    <a:lnTo>
                      <a:pt x="0" y="2"/>
                    </a:lnTo>
                    <a:lnTo>
                      <a:pt x="0"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1" name="Freeform 366"/>
              <p:cNvSpPr>
                <a:spLocks/>
              </p:cNvSpPr>
              <p:nvPr/>
            </p:nvSpPr>
            <p:spPr bwMode="auto">
              <a:xfrm>
                <a:off x="3192463" y="742950"/>
                <a:ext cx="857250" cy="676275"/>
              </a:xfrm>
              <a:custGeom>
                <a:avLst/>
                <a:gdLst>
                  <a:gd name="T0" fmla="*/ 515 w 540"/>
                  <a:gd name="T1" fmla="*/ 89 h 426"/>
                  <a:gd name="T2" fmla="*/ 515 w 540"/>
                  <a:gd name="T3" fmla="*/ 206 h 426"/>
                  <a:gd name="T4" fmla="*/ 499 w 540"/>
                  <a:gd name="T5" fmla="*/ 269 h 426"/>
                  <a:gd name="T6" fmla="*/ 477 w 540"/>
                  <a:gd name="T7" fmla="*/ 372 h 426"/>
                  <a:gd name="T8" fmla="*/ 433 w 540"/>
                  <a:gd name="T9" fmla="*/ 418 h 426"/>
                  <a:gd name="T10" fmla="*/ 360 w 540"/>
                  <a:gd name="T11" fmla="*/ 399 h 426"/>
                  <a:gd name="T12" fmla="*/ 308 w 540"/>
                  <a:gd name="T13" fmla="*/ 394 h 426"/>
                  <a:gd name="T14" fmla="*/ 249 w 540"/>
                  <a:gd name="T15" fmla="*/ 398 h 426"/>
                  <a:gd name="T16" fmla="*/ 203 w 540"/>
                  <a:gd name="T17" fmla="*/ 396 h 426"/>
                  <a:gd name="T18" fmla="*/ 160 w 540"/>
                  <a:gd name="T19" fmla="*/ 384 h 426"/>
                  <a:gd name="T20" fmla="*/ 120 w 540"/>
                  <a:gd name="T21" fmla="*/ 381 h 426"/>
                  <a:gd name="T22" fmla="*/ 72 w 540"/>
                  <a:gd name="T23" fmla="*/ 369 h 426"/>
                  <a:gd name="T24" fmla="*/ 74 w 540"/>
                  <a:gd name="T25" fmla="*/ 328 h 426"/>
                  <a:gd name="T26" fmla="*/ 35 w 540"/>
                  <a:gd name="T27" fmla="*/ 281 h 426"/>
                  <a:gd name="T28" fmla="*/ 18 w 540"/>
                  <a:gd name="T29" fmla="*/ 274 h 426"/>
                  <a:gd name="T30" fmla="*/ 0 w 540"/>
                  <a:gd name="T31" fmla="*/ 271 h 426"/>
                  <a:gd name="T32" fmla="*/ 15 w 540"/>
                  <a:gd name="T33" fmla="*/ 232 h 426"/>
                  <a:gd name="T34" fmla="*/ 15 w 540"/>
                  <a:gd name="T35" fmla="*/ 250 h 426"/>
                  <a:gd name="T36" fmla="*/ 22 w 540"/>
                  <a:gd name="T37" fmla="*/ 233 h 426"/>
                  <a:gd name="T38" fmla="*/ 22 w 540"/>
                  <a:gd name="T39" fmla="*/ 221 h 426"/>
                  <a:gd name="T40" fmla="*/ 16 w 540"/>
                  <a:gd name="T41" fmla="*/ 211 h 426"/>
                  <a:gd name="T42" fmla="*/ 27 w 540"/>
                  <a:gd name="T43" fmla="*/ 201 h 426"/>
                  <a:gd name="T44" fmla="*/ 28 w 540"/>
                  <a:gd name="T45" fmla="*/ 191 h 426"/>
                  <a:gd name="T46" fmla="*/ 18 w 540"/>
                  <a:gd name="T47" fmla="*/ 189 h 426"/>
                  <a:gd name="T48" fmla="*/ 22 w 540"/>
                  <a:gd name="T49" fmla="*/ 150 h 426"/>
                  <a:gd name="T50" fmla="*/ 25 w 540"/>
                  <a:gd name="T51" fmla="*/ 110 h 426"/>
                  <a:gd name="T52" fmla="*/ 20 w 540"/>
                  <a:gd name="T53" fmla="*/ 86 h 426"/>
                  <a:gd name="T54" fmla="*/ 20 w 540"/>
                  <a:gd name="T55" fmla="*/ 61 h 426"/>
                  <a:gd name="T56" fmla="*/ 28 w 540"/>
                  <a:gd name="T57" fmla="*/ 39 h 426"/>
                  <a:gd name="T58" fmla="*/ 37 w 540"/>
                  <a:gd name="T59" fmla="*/ 33 h 426"/>
                  <a:gd name="T60" fmla="*/ 54 w 540"/>
                  <a:gd name="T61" fmla="*/ 52 h 426"/>
                  <a:gd name="T62" fmla="*/ 72 w 540"/>
                  <a:gd name="T63" fmla="*/ 69 h 426"/>
                  <a:gd name="T64" fmla="*/ 94 w 540"/>
                  <a:gd name="T65" fmla="*/ 77 h 426"/>
                  <a:gd name="T66" fmla="*/ 111 w 540"/>
                  <a:gd name="T67" fmla="*/ 86 h 426"/>
                  <a:gd name="T68" fmla="*/ 127 w 540"/>
                  <a:gd name="T69" fmla="*/ 94 h 426"/>
                  <a:gd name="T70" fmla="*/ 138 w 540"/>
                  <a:gd name="T71" fmla="*/ 94 h 426"/>
                  <a:gd name="T72" fmla="*/ 147 w 540"/>
                  <a:gd name="T73" fmla="*/ 99 h 426"/>
                  <a:gd name="T74" fmla="*/ 145 w 540"/>
                  <a:gd name="T75" fmla="*/ 116 h 426"/>
                  <a:gd name="T76" fmla="*/ 142 w 540"/>
                  <a:gd name="T77" fmla="*/ 127 h 426"/>
                  <a:gd name="T78" fmla="*/ 145 w 540"/>
                  <a:gd name="T79" fmla="*/ 128 h 426"/>
                  <a:gd name="T80" fmla="*/ 154 w 540"/>
                  <a:gd name="T81" fmla="*/ 128 h 426"/>
                  <a:gd name="T82" fmla="*/ 147 w 540"/>
                  <a:gd name="T83" fmla="*/ 140 h 426"/>
                  <a:gd name="T84" fmla="*/ 144 w 540"/>
                  <a:gd name="T85" fmla="*/ 159 h 426"/>
                  <a:gd name="T86" fmla="*/ 145 w 540"/>
                  <a:gd name="T87" fmla="*/ 172 h 426"/>
                  <a:gd name="T88" fmla="*/ 138 w 540"/>
                  <a:gd name="T89" fmla="*/ 186 h 426"/>
                  <a:gd name="T90" fmla="*/ 140 w 540"/>
                  <a:gd name="T91" fmla="*/ 189 h 426"/>
                  <a:gd name="T92" fmla="*/ 152 w 540"/>
                  <a:gd name="T93" fmla="*/ 172 h 426"/>
                  <a:gd name="T94" fmla="*/ 155 w 540"/>
                  <a:gd name="T95" fmla="*/ 157 h 426"/>
                  <a:gd name="T96" fmla="*/ 164 w 540"/>
                  <a:gd name="T97" fmla="*/ 133 h 426"/>
                  <a:gd name="T98" fmla="*/ 177 w 540"/>
                  <a:gd name="T99" fmla="*/ 116 h 426"/>
                  <a:gd name="T100" fmla="*/ 172 w 540"/>
                  <a:gd name="T101" fmla="*/ 91 h 426"/>
                  <a:gd name="T102" fmla="*/ 167 w 540"/>
                  <a:gd name="T103" fmla="*/ 106 h 426"/>
                  <a:gd name="T104" fmla="*/ 166 w 540"/>
                  <a:gd name="T105" fmla="*/ 86 h 426"/>
                  <a:gd name="T106" fmla="*/ 169 w 540"/>
                  <a:gd name="T107" fmla="*/ 71 h 426"/>
                  <a:gd name="T108" fmla="*/ 162 w 540"/>
                  <a:gd name="T109" fmla="*/ 62 h 426"/>
                  <a:gd name="T110" fmla="*/ 171 w 540"/>
                  <a:gd name="T111" fmla="*/ 57 h 426"/>
                  <a:gd name="T112" fmla="*/ 176 w 540"/>
                  <a:gd name="T113" fmla="*/ 50 h 426"/>
                  <a:gd name="T114" fmla="*/ 183 w 540"/>
                  <a:gd name="T115" fmla="*/ 33 h 426"/>
                  <a:gd name="T116" fmla="*/ 172 w 540"/>
                  <a:gd name="T117" fmla="*/ 37 h 426"/>
                  <a:gd name="T118" fmla="*/ 171 w 540"/>
                  <a:gd name="T119" fmla="*/ 22 h 426"/>
                  <a:gd name="T120" fmla="*/ 167 w 540"/>
                  <a:gd name="T121" fmla="*/ 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0" h="426">
                    <a:moveTo>
                      <a:pt x="174" y="0"/>
                    </a:moveTo>
                    <a:lnTo>
                      <a:pt x="196" y="6"/>
                    </a:lnTo>
                    <a:lnTo>
                      <a:pt x="215" y="11"/>
                    </a:lnTo>
                    <a:lnTo>
                      <a:pt x="237" y="18"/>
                    </a:lnTo>
                    <a:lnTo>
                      <a:pt x="277" y="30"/>
                    </a:lnTo>
                    <a:lnTo>
                      <a:pt x="294" y="33"/>
                    </a:lnTo>
                    <a:lnTo>
                      <a:pt x="369" y="54"/>
                    </a:lnTo>
                    <a:lnTo>
                      <a:pt x="384" y="57"/>
                    </a:lnTo>
                    <a:lnTo>
                      <a:pt x="386" y="57"/>
                    </a:lnTo>
                    <a:lnTo>
                      <a:pt x="404" y="62"/>
                    </a:lnTo>
                    <a:lnTo>
                      <a:pt x="423" y="67"/>
                    </a:lnTo>
                    <a:lnTo>
                      <a:pt x="465" y="77"/>
                    </a:lnTo>
                    <a:lnTo>
                      <a:pt x="515" y="89"/>
                    </a:lnTo>
                    <a:lnTo>
                      <a:pt x="525" y="91"/>
                    </a:lnTo>
                    <a:lnTo>
                      <a:pt x="540" y="94"/>
                    </a:lnTo>
                    <a:lnTo>
                      <a:pt x="537" y="111"/>
                    </a:lnTo>
                    <a:lnTo>
                      <a:pt x="530" y="135"/>
                    </a:lnTo>
                    <a:lnTo>
                      <a:pt x="530" y="137"/>
                    </a:lnTo>
                    <a:lnTo>
                      <a:pt x="525" y="157"/>
                    </a:lnTo>
                    <a:lnTo>
                      <a:pt x="525" y="159"/>
                    </a:lnTo>
                    <a:lnTo>
                      <a:pt x="525" y="164"/>
                    </a:lnTo>
                    <a:lnTo>
                      <a:pt x="520" y="184"/>
                    </a:lnTo>
                    <a:lnTo>
                      <a:pt x="520" y="186"/>
                    </a:lnTo>
                    <a:lnTo>
                      <a:pt x="516" y="194"/>
                    </a:lnTo>
                    <a:lnTo>
                      <a:pt x="516" y="199"/>
                    </a:lnTo>
                    <a:lnTo>
                      <a:pt x="515" y="206"/>
                    </a:lnTo>
                    <a:lnTo>
                      <a:pt x="509" y="230"/>
                    </a:lnTo>
                    <a:lnTo>
                      <a:pt x="508" y="230"/>
                    </a:lnTo>
                    <a:lnTo>
                      <a:pt x="508" y="233"/>
                    </a:lnTo>
                    <a:lnTo>
                      <a:pt x="508" y="235"/>
                    </a:lnTo>
                    <a:lnTo>
                      <a:pt x="508" y="237"/>
                    </a:lnTo>
                    <a:lnTo>
                      <a:pt x="506" y="240"/>
                    </a:lnTo>
                    <a:lnTo>
                      <a:pt x="504" y="254"/>
                    </a:lnTo>
                    <a:lnTo>
                      <a:pt x="503" y="255"/>
                    </a:lnTo>
                    <a:lnTo>
                      <a:pt x="503" y="257"/>
                    </a:lnTo>
                    <a:lnTo>
                      <a:pt x="501" y="262"/>
                    </a:lnTo>
                    <a:lnTo>
                      <a:pt x="501" y="264"/>
                    </a:lnTo>
                    <a:lnTo>
                      <a:pt x="501" y="267"/>
                    </a:lnTo>
                    <a:lnTo>
                      <a:pt x="499" y="269"/>
                    </a:lnTo>
                    <a:lnTo>
                      <a:pt x="499" y="271"/>
                    </a:lnTo>
                    <a:lnTo>
                      <a:pt x="499" y="274"/>
                    </a:lnTo>
                    <a:lnTo>
                      <a:pt x="498" y="276"/>
                    </a:lnTo>
                    <a:lnTo>
                      <a:pt x="496" y="286"/>
                    </a:lnTo>
                    <a:lnTo>
                      <a:pt x="496" y="289"/>
                    </a:lnTo>
                    <a:lnTo>
                      <a:pt x="494" y="293"/>
                    </a:lnTo>
                    <a:lnTo>
                      <a:pt x="494" y="294"/>
                    </a:lnTo>
                    <a:lnTo>
                      <a:pt x="494" y="298"/>
                    </a:lnTo>
                    <a:lnTo>
                      <a:pt x="492" y="301"/>
                    </a:lnTo>
                    <a:lnTo>
                      <a:pt x="486" y="333"/>
                    </a:lnTo>
                    <a:lnTo>
                      <a:pt x="486" y="335"/>
                    </a:lnTo>
                    <a:lnTo>
                      <a:pt x="479" y="365"/>
                    </a:lnTo>
                    <a:lnTo>
                      <a:pt x="477" y="372"/>
                    </a:lnTo>
                    <a:lnTo>
                      <a:pt x="477" y="374"/>
                    </a:lnTo>
                    <a:lnTo>
                      <a:pt x="476" y="377"/>
                    </a:lnTo>
                    <a:lnTo>
                      <a:pt x="474" y="382"/>
                    </a:lnTo>
                    <a:lnTo>
                      <a:pt x="472" y="384"/>
                    </a:lnTo>
                    <a:lnTo>
                      <a:pt x="472" y="387"/>
                    </a:lnTo>
                    <a:lnTo>
                      <a:pt x="476" y="393"/>
                    </a:lnTo>
                    <a:lnTo>
                      <a:pt x="477" y="399"/>
                    </a:lnTo>
                    <a:lnTo>
                      <a:pt x="477" y="409"/>
                    </a:lnTo>
                    <a:lnTo>
                      <a:pt x="472" y="420"/>
                    </a:lnTo>
                    <a:lnTo>
                      <a:pt x="474" y="426"/>
                    </a:lnTo>
                    <a:lnTo>
                      <a:pt x="454" y="421"/>
                    </a:lnTo>
                    <a:lnTo>
                      <a:pt x="435" y="418"/>
                    </a:lnTo>
                    <a:lnTo>
                      <a:pt x="433" y="418"/>
                    </a:lnTo>
                    <a:lnTo>
                      <a:pt x="426" y="416"/>
                    </a:lnTo>
                    <a:lnTo>
                      <a:pt x="401" y="409"/>
                    </a:lnTo>
                    <a:lnTo>
                      <a:pt x="399" y="409"/>
                    </a:lnTo>
                    <a:lnTo>
                      <a:pt x="391" y="408"/>
                    </a:lnTo>
                    <a:lnTo>
                      <a:pt x="384" y="406"/>
                    </a:lnTo>
                    <a:lnTo>
                      <a:pt x="382" y="406"/>
                    </a:lnTo>
                    <a:lnTo>
                      <a:pt x="379" y="404"/>
                    </a:lnTo>
                    <a:lnTo>
                      <a:pt x="376" y="403"/>
                    </a:lnTo>
                    <a:lnTo>
                      <a:pt x="374" y="403"/>
                    </a:lnTo>
                    <a:lnTo>
                      <a:pt x="367" y="401"/>
                    </a:lnTo>
                    <a:lnTo>
                      <a:pt x="365" y="401"/>
                    </a:lnTo>
                    <a:lnTo>
                      <a:pt x="364" y="401"/>
                    </a:lnTo>
                    <a:lnTo>
                      <a:pt x="360" y="399"/>
                    </a:lnTo>
                    <a:lnTo>
                      <a:pt x="357" y="399"/>
                    </a:lnTo>
                    <a:lnTo>
                      <a:pt x="355" y="399"/>
                    </a:lnTo>
                    <a:lnTo>
                      <a:pt x="354" y="398"/>
                    </a:lnTo>
                    <a:lnTo>
                      <a:pt x="333" y="393"/>
                    </a:lnTo>
                    <a:lnTo>
                      <a:pt x="332" y="396"/>
                    </a:lnTo>
                    <a:lnTo>
                      <a:pt x="330" y="396"/>
                    </a:lnTo>
                    <a:lnTo>
                      <a:pt x="325" y="398"/>
                    </a:lnTo>
                    <a:lnTo>
                      <a:pt x="321" y="398"/>
                    </a:lnTo>
                    <a:lnTo>
                      <a:pt x="318" y="398"/>
                    </a:lnTo>
                    <a:lnTo>
                      <a:pt x="316" y="398"/>
                    </a:lnTo>
                    <a:lnTo>
                      <a:pt x="315" y="396"/>
                    </a:lnTo>
                    <a:lnTo>
                      <a:pt x="313" y="396"/>
                    </a:lnTo>
                    <a:lnTo>
                      <a:pt x="308" y="394"/>
                    </a:lnTo>
                    <a:lnTo>
                      <a:pt x="304" y="396"/>
                    </a:lnTo>
                    <a:lnTo>
                      <a:pt x="301" y="396"/>
                    </a:lnTo>
                    <a:lnTo>
                      <a:pt x="296" y="396"/>
                    </a:lnTo>
                    <a:lnTo>
                      <a:pt x="294" y="394"/>
                    </a:lnTo>
                    <a:lnTo>
                      <a:pt x="291" y="391"/>
                    </a:lnTo>
                    <a:lnTo>
                      <a:pt x="289" y="393"/>
                    </a:lnTo>
                    <a:lnTo>
                      <a:pt x="288" y="393"/>
                    </a:lnTo>
                    <a:lnTo>
                      <a:pt x="282" y="398"/>
                    </a:lnTo>
                    <a:lnTo>
                      <a:pt x="276" y="398"/>
                    </a:lnTo>
                    <a:lnTo>
                      <a:pt x="274" y="396"/>
                    </a:lnTo>
                    <a:lnTo>
                      <a:pt x="269" y="396"/>
                    </a:lnTo>
                    <a:lnTo>
                      <a:pt x="259" y="396"/>
                    </a:lnTo>
                    <a:lnTo>
                      <a:pt x="249" y="398"/>
                    </a:lnTo>
                    <a:lnTo>
                      <a:pt x="247" y="399"/>
                    </a:lnTo>
                    <a:lnTo>
                      <a:pt x="242" y="403"/>
                    </a:lnTo>
                    <a:lnTo>
                      <a:pt x="228" y="401"/>
                    </a:lnTo>
                    <a:lnTo>
                      <a:pt x="223" y="401"/>
                    </a:lnTo>
                    <a:lnTo>
                      <a:pt x="221" y="399"/>
                    </a:lnTo>
                    <a:lnTo>
                      <a:pt x="221" y="398"/>
                    </a:lnTo>
                    <a:lnTo>
                      <a:pt x="220" y="394"/>
                    </a:lnTo>
                    <a:lnTo>
                      <a:pt x="216" y="393"/>
                    </a:lnTo>
                    <a:lnTo>
                      <a:pt x="215" y="393"/>
                    </a:lnTo>
                    <a:lnTo>
                      <a:pt x="213" y="393"/>
                    </a:lnTo>
                    <a:lnTo>
                      <a:pt x="211" y="394"/>
                    </a:lnTo>
                    <a:lnTo>
                      <a:pt x="210" y="394"/>
                    </a:lnTo>
                    <a:lnTo>
                      <a:pt x="203" y="396"/>
                    </a:lnTo>
                    <a:lnTo>
                      <a:pt x="198" y="396"/>
                    </a:lnTo>
                    <a:lnTo>
                      <a:pt x="196" y="398"/>
                    </a:lnTo>
                    <a:lnTo>
                      <a:pt x="193" y="399"/>
                    </a:lnTo>
                    <a:lnTo>
                      <a:pt x="191" y="396"/>
                    </a:lnTo>
                    <a:lnTo>
                      <a:pt x="183" y="394"/>
                    </a:lnTo>
                    <a:lnTo>
                      <a:pt x="181" y="396"/>
                    </a:lnTo>
                    <a:lnTo>
                      <a:pt x="172" y="394"/>
                    </a:lnTo>
                    <a:lnTo>
                      <a:pt x="172" y="393"/>
                    </a:lnTo>
                    <a:lnTo>
                      <a:pt x="172" y="391"/>
                    </a:lnTo>
                    <a:lnTo>
                      <a:pt x="167" y="386"/>
                    </a:lnTo>
                    <a:lnTo>
                      <a:pt x="166" y="384"/>
                    </a:lnTo>
                    <a:lnTo>
                      <a:pt x="164" y="384"/>
                    </a:lnTo>
                    <a:lnTo>
                      <a:pt x="160" y="384"/>
                    </a:lnTo>
                    <a:lnTo>
                      <a:pt x="159" y="384"/>
                    </a:lnTo>
                    <a:lnTo>
                      <a:pt x="159" y="382"/>
                    </a:lnTo>
                    <a:lnTo>
                      <a:pt x="157" y="382"/>
                    </a:lnTo>
                    <a:lnTo>
                      <a:pt x="154" y="379"/>
                    </a:lnTo>
                    <a:lnTo>
                      <a:pt x="147" y="379"/>
                    </a:lnTo>
                    <a:lnTo>
                      <a:pt x="140" y="379"/>
                    </a:lnTo>
                    <a:lnTo>
                      <a:pt x="138" y="377"/>
                    </a:lnTo>
                    <a:lnTo>
                      <a:pt x="133" y="376"/>
                    </a:lnTo>
                    <a:lnTo>
                      <a:pt x="130" y="376"/>
                    </a:lnTo>
                    <a:lnTo>
                      <a:pt x="127" y="377"/>
                    </a:lnTo>
                    <a:lnTo>
                      <a:pt x="127" y="379"/>
                    </a:lnTo>
                    <a:lnTo>
                      <a:pt x="125" y="379"/>
                    </a:lnTo>
                    <a:lnTo>
                      <a:pt x="120" y="381"/>
                    </a:lnTo>
                    <a:lnTo>
                      <a:pt x="110" y="382"/>
                    </a:lnTo>
                    <a:lnTo>
                      <a:pt x="108" y="382"/>
                    </a:lnTo>
                    <a:lnTo>
                      <a:pt x="105" y="382"/>
                    </a:lnTo>
                    <a:lnTo>
                      <a:pt x="103" y="382"/>
                    </a:lnTo>
                    <a:lnTo>
                      <a:pt x="99" y="384"/>
                    </a:lnTo>
                    <a:lnTo>
                      <a:pt x="98" y="384"/>
                    </a:lnTo>
                    <a:lnTo>
                      <a:pt x="96" y="384"/>
                    </a:lnTo>
                    <a:lnTo>
                      <a:pt x="94" y="382"/>
                    </a:lnTo>
                    <a:lnTo>
                      <a:pt x="93" y="379"/>
                    </a:lnTo>
                    <a:lnTo>
                      <a:pt x="91" y="379"/>
                    </a:lnTo>
                    <a:lnTo>
                      <a:pt x="84" y="376"/>
                    </a:lnTo>
                    <a:lnTo>
                      <a:pt x="74" y="371"/>
                    </a:lnTo>
                    <a:lnTo>
                      <a:pt x="72" y="369"/>
                    </a:lnTo>
                    <a:lnTo>
                      <a:pt x="69" y="364"/>
                    </a:lnTo>
                    <a:lnTo>
                      <a:pt x="67" y="362"/>
                    </a:lnTo>
                    <a:lnTo>
                      <a:pt x="67" y="359"/>
                    </a:lnTo>
                    <a:lnTo>
                      <a:pt x="69" y="357"/>
                    </a:lnTo>
                    <a:lnTo>
                      <a:pt x="71" y="355"/>
                    </a:lnTo>
                    <a:lnTo>
                      <a:pt x="71" y="354"/>
                    </a:lnTo>
                    <a:lnTo>
                      <a:pt x="71" y="352"/>
                    </a:lnTo>
                    <a:lnTo>
                      <a:pt x="71" y="349"/>
                    </a:lnTo>
                    <a:lnTo>
                      <a:pt x="71" y="345"/>
                    </a:lnTo>
                    <a:lnTo>
                      <a:pt x="71" y="343"/>
                    </a:lnTo>
                    <a:lnTo>
                      <a:pt x="72" y="340"/>
                    </a:lnTo>
                    <a:lnTo>
                      <a:pt x="72" y="338"/>
                    </a:lnTo>
                    <a:lnTo>
                      <a:pt x="74" y="328"/>
                    </a:lnTo>
                    <a:lnTo>
                      <a:pt x="72" y="316"/>
                    </a:lnTo>
                    <a:lnTo>
                      <a:pt x="72" y="313"/>
                    </a:lnTo>
                    <a:lnTo>
                      <a:pt x="61" y="298"/>
                    </a:lnTo>
                    <a:lnTo>
                      <a:pt x="57" y="296"/>
                    </a:lnTo>
                    <a:lnTo>
                      <a:pt x="54" y="298"/>
                    </a:lnTo>
                    <a:lnTo>
                      <a:pt x="49" y="299"/>
                    </a:lnTo>
                    <a:lnTo>
                      <a:pt x="44" y="298"/>
                    </a:lnTo>
                    <a:lnTo>
                      <a:pt x="40" y="293"/>
                    </a:lnTo>
                    <a:lnTo>
                      <a:pt x="42" y="288"/>
                    </a:lnTo>
                    <a:lnTo>
                      <a:pt x="40" y="284"/>
                    </a:lnTo>
                    <a:lnTo>
                      <a:pt x="40" y="282"/>
                    </a:lnTo>
                    <a:lnTo>
                      <a:pt x="39" y="282"/>
                    </a:lnTo>
                    <a:lnTo>
                      <a:pt x="35" y="281"/>
                    </a:lnTo>
                    <a:lnTo>
                      <a:pt x="33" y="281"/>
                    </a:lnTo>
                    <a:lnTo>
                      <a:pt x="32" y="281"/>
                    </a:lnTo>
                    <a:lnTo>
                      <a:pt x="30" y="281"/>
                    </a:lnTo>
                    <a:lnTo>
                      <a:pt x="27" y="279"/>
                    </a:lnTo>
                    <a:lnTo>
                      <a:pt x="27" y="277"/>
                    </a:lnTo>
                    <a:lnTo>
                      <a:pt x="27" y="276"/>
                    </a:lnTo>
                    <a:lnTo>
                      <a:pt x="27" y="274"/>
                    </a:lnTo>
                    <a:lnTo>
                      <a:pt x="25" y="274"/>
                    </a:lnTo>
                    <a:lnTo>
                      <a:pt x="23" y="274"/>
                    </a:lnTo>
                    <a:lnTo>
                      <a:pt x="22" y="276"/>
                    </a:lnTo>
                    <a:lnTo>
                      <a:pt x="20" y="276"/>
                    </a:lnTo>
                    <a:lnTo>
                      <a:pt x="20" y="274"/>
                    </a:lnTo>
                    <a:lnTo>
                      <a:pt x="18" y="274"/>
                    </a:lnTo>
                    <a:lnTo>
                      <a:pt x="11" y="277"/>
                    </a:lnTo>
                    <a:lnTo>
                      <a:pt x="10" y="276"/>
                    </a:lnTo>
                    <a:lnTo>
                      <a:pt x="8" y="272"/>
                    </a:lnTo>
                    <a:lnTo>
                      <a:pt x="8" y="269"/>
                    </a:lnTo>
                    <a:lnTo>
                      <a:pt x="8" y="267"/>
                    </a:lnTo>
                    <a:lnTo>
                      <a:pt x="6" y="267"/>
                    </a:lnTo>
                    <a:lnTo>
                      <a:pt x="5" y="266"/>
                    </a:lnTo>
                    <a:lnTo>
                      <a:pt x="5" y="267"/>
                    </a:lnTo>
                    <a:lnTo>
                      <a:pt x="3" y="267"/>
                    </a:lnTo>
                    <a:lnTo>
                      <a:pt x="3" y="269"/>
                    </a:lnTo>
                    <a:lnTo>
                      <a:pt x="3" y="271"/>
                    </a:lnTo>
                    <a:lnTo>
                      <a:pt x="1" y="269"/>
                    </a:lnTo>
                    <a:lnTo>
                      <a:pt x="0" y="271"/>
                    </a:lnTo>
                    <a:lnTo>
                      <a:pt x="0" y="269"/>
                    </a:lnTo>
                    <a:lnTo>
                      <a:pt x="1" y="267"/>
                    </a:lnTo>
                    <a:lnTo>
                      <a:pt x="1" y="266"/>
                    </a:lnTo>
                    <a:lnTo>
                      <a:pt x="3" y="264"/>
                    </a:lnTo>
                    <a:lnTo>
                      <a:pt x="5" y="257"/>
                    </a:lnTo>
                    <a:lnTo>
                      <a:pt x="6" y="255"/>
                    </a:lnTo>
                    <a:lnTo>
                      <a:pt x="8" y="247"/>
                    </a:lnTo>
                    <a:lnTo>
                      <a:pt x="10" y="238"/>
                    </a:lnTo>
                    <a:lnTo>
                      <a:pt x="11" y="235"/>
                    </a:lnTo>
                    <a:lnTo>
                      <a:pt x="11" y="232"/>
                    </a:lnTo>
                    <a:lnTo>
                      <a:pt x="13" y="230"/>
                    </a:lnTo>
                    <a:lnTo>
                      <a:pt x="15" y="230"/>
                    </a:lnTo>
                    <a:lnTo>
                      <a:pt x="15" y="232"/>
                    </a:lnTo>
                    <a:lnTo>
                      <a:pt x="13" y="232"/>
                    </a:lnTo>
                    <a:lnTo>
                      <a:pt x="13" y="233"/>
                    </a:lnTo>
                    <a:lnTo>
                      <a:pt x="13" y="237"/>
                    </a:lnTo>
                    <a:lnTo>
                      <a:pt x="13" y="238"/>
                    </a:lnTo>
                    <a:lnTo>
                      <a:pt x="11" y="242"/>
                    </a:lnTo>
                    <a:lnTo>
                      <a:pt x="10" y="247"/>
                    </a:lnTo>
                    <a:lnTo>
                      <a:pt x="10" y="250"/>
                    </a:lnTo>
                    <a:lnTo>
                      <a:pt x="11" y="250"/>
                    </a:lnTo>
                    <a:lnTo>
                      <a:pt x="13" y="249"/>
                    </a:lnTo>
                    <a:lnTo>
                      <a:pt x="13" y="247"/>
                    </a:lnTo>
                    <a:lnTo>
                      <a:pt x="13" y="249"/>
                    </a:lnTo>
                    <a:lnTo>
                      <a:pt x="13" y="250"/>
                    </a:lnTo>
                    <a:lnTo>
                      <a:pt x="15" y="250"/>
                    </a:lnTo>
                    <a:lnTo>
                      <a:pt x="18" y="247"/>
                    </a:lnTo>
                    <a:lnTo>
                      <a:pt x="20" y="247"/>
                    </a:lnTo>
                    <a:lnTo>
                      <a:pt x="20" y="245"/>
                    </a:lnTo>
                    <a:lnTo>
                      <a:pt x="22" y="245"/>
                    </a:lnTo>
                    <a:lnTo>
                      <a:pt x="20" y="243"/>
                    </a:lnTo>
                    <a:lnTo>
                      <a:pt x="20" y="242"/>
                    </a:lnTo>
                    <a:lnTo>
                      <a:pt x="20" y="240"/>
                    </a:lnTo>
                    <a:lnTo>
                      <a:pt x="20" y="238"/>
                    </a:lnTo>
                    <a:lnTo>
                      <a:pt x="20" y="237"/>
                    </a:lnTo>
                    <a:lnTo>
                      <a:pt x="18" y="237"/>
                    </a:lnTo>
                    <a:lnTo>
                      <a:pt x="18" y="235"/>
                    </a:lnTo>
                    <a:lnTo>
                      <a:pt x="20" y="233"/>
                    </a:lnTo>
                    <a:lnTo>
                      <a:pt x="22" y="233"/>
                    </a:lnTo>
                    <a:lnTo>
                      <a:pt x="23" y="232"/>
                    </a:lnTo>
                    <a:lnTo>
                      <a:pt x="23" y="230"/>
                    </a:lnTo>
                    <a:lnTo>
                      <a:pt x="23" y="228"/>
                    </a:lnTo>
                    <a:lnTo>
                      <a:pt x="25" y="228"/>
                    </a:lnTo>
                    <a:lnTo>
                      <a:pt x="28" y="228"/>
                    </a:lnTo>
                    <a:lnTo>
                      <a:pt x="30" y="227"/>
                    </a:lnTo>
                    <a:lnTo>
                      <a:pt x="28" y="225"/>
                    </a:lnTo>
                    <a:lnTo>
                      <a:pt x="28" y="221"/>
                    </a:lnTo>
                    <a:lnTo>
                      <a:pt x="27" y="221"/>
                    </a:lnTo>
                    <a:lnTo>
                      <a:pt x="27" y="223"/>
                    </a:lnTo>
                    <a:lnTo>
                      <a:pt x="25" y="223"/>
                    </a:lnTo>
                    <a:lnTo>
                      <a:pt x="23" y="223"/>
                    </a:lnTo>
                    <a:lnTo>
                      <a:pt x="22" y="221"/>
                    </a:lnTo>
                    <a:lnTo>
                      <a:pt x="22" y="223"/>
                    </a:lnTo>
                    <a:lnTo>
                      <a:pt x="22" y="225"/>
                    </a:lnTo>
                    <a:lnTo>
                      <a:pt x="20" y="225"/>
                    </a:lnTo>
                    <a:lnTo>
                      <a:pt x="18" y="225"/>
                    </a:lnTo>
                    <a:lnTo>
                      <a:pt x="18" y="223"/>
                    </a:lnTo>
                    <a:lnTo>
                      <a:pt x="16" y="221"/>
                    </a:lnTo>
                    <a:lnTo>
                      <a:pt x="16" y="220"/>
                    </a:lnTo>
                    <a:lnTo>
                      <a:pt x="15" y="220"/>
                    </a:lnTo>
                    <a:lnTo>
                      <a:pt x="15" y="218"/>
                    </a:lnTo>
                    <a:lnTo>
                      <a:pt x="15" y="216"/>
                    </a:lnTo>
                    <a:lnTo>
                      <a:pt x="15" y="215"/>
                    </a:lnTo>
                    <a:lnTo>
                      <a:pt x="16" y="213"/>
                    </a:lnTo>
                    <a:lnTo>
                      <a:pt x="16" y="211"/>
                    </a:lnTo>
                    <a:lnTo>
                      <a:pt x="16" y="208"/>
                    </a:lnTo>
                    <a:lnTo>
                      <a:pt x="16" y="203"/>
                    </a:lnTo>
                    <a:lnTo>
                      <a:pt x="16" y="199"/>
                    </a:lnTo>
                    <a:lnTo>
                      <a:pt x="18" y="199"/>
                    </a:lnTo>
                    <a:lnTo>
                      <a:pt x="20" y="201"/>
                    </a:lnTo>
                    <a:lnTo>
                      <a:pt x="20" y="203"/>
                    </a:lnTo>
                    <a:lnTo>
                      <a:pt x="18" y="205"/>
                    </a:lnTo>
                    <a:lnTo>
                      <a:pt x="20" y="206"/>
                    </a:lnTo>
                    <a:lnTo>
                      <a:pt x="22" y="206"/>
                    </a:lnTo>
                    <a:lnTo>
                      <a:pt x="22" y="203"/>
                    </a:lnTo>
                    <a:lnTo>
                      <a:pt x="23" y="203"/>
                    </a:lnTo>
                    <a:lnTo>
                      <a:pt x="25" y="203"/>
                    </a:lnTo>
                    <a:lnTo>
                      <a:pt x="27" y="201"/>
                    </a:lnTo>
                    <a:lnTo>
                      <a:pt x="28" y="201"/>
                    </a:lnTo>
                    <a:lnTo>
                      <a:pt x="32" y="201"/>
                    </a:lnTo>
                    <a:lnTo>
                      <a:pt x="35" y="201"/>
                    </a:lnTo>
                    <a:lnTo>
                      <a:pt x="37" y="201"/>
                    </a:lnTo>
                    <a:lnTo>
                      <a:pt x="35" y="199"/>
                    </a:lnTo>
                    <a:lnTo>
                      <a:pt x="35" y="198"/>
                    </a:lnTo>
                    <a:lnTo>
                      <a:pt x="33" y="198"/>
                    </a:lnTo>
                    <a:lnTo>
                      <a:pt x="32" y="198"/>
                    </a:lnTo>
                    <a:lnTo>
                      <a:pt x="32" y="196"/>
                    </a:lnTo>
                    <a:lnTo>
                      <a:pt x="28" y="194"/>
                    </a:lnTo>
                    <a:lnTo>
                      <a:pt x="27" y="193"/>
                    </a:lnTo>
                    <a:lnTo>
                      <a:pt x="28" y="193"/>
                    </a:lnTo>
                    <a:lnTo>
                      <a:pt x="28" y="191"/>
                    </a:lnTo>
                    <a:lnTo>
                      <a:pt x="28" y="189"/>
                    </a:lnTo>
                    <a:lnTo>
                      <a:pt x="27" y="188"/>
                    </a:lnTo>
                    <a:lnTo>
                      <a:pt x="23" y="186"/>
                    </a:lnTo>
                    <a:lnTo>
                      <a:pt x="22" y="186"/>
                    </a:lnTo>
                    <a:lnTo>
                      <a:pt x="20" y="186"/>
                    </a:lnTo>
                    <a:lnTo>
                      <a:pt x="20" y="188"/>
                    </a:lnTo>
                    <a:lnTo>
                      <a:pt x="20" y="191"/>
                    </a:lnTo>
                    <a:lnTo>
                      <a:pt x="18" y="193"/>
                    </a:lnTo>
                    <a:lnTo>
                      <a:pt x="18" y="196"/>
                    </a:lnTo>
                    <a:lnTo>
                      <a:pt x="16" y="198"/>
                    </a:lnTo>
                    <a:lnTo>
                      <a:pt x="15" y="196"/>
                    </a:lnTo>
                    <a:lnTo>
                      <a:pt x="16" y="194"/>
                    </a:lnTo>
                    <a:lnTo>
                      <a:pt x="18" y="189"/>
                    </a:lnTo>
                    <a:lnTo>
                      <a:pt x="20" y="183"/>
                    </a:lnTo>
                    <a:lnTo>
                      <a:pt x="20" y="179"/>
                    </a:lnTo>
                    <a:lnTo>
                      <a:pt x="22" y="176"/>
                    </a:lnTo>
                    <a:lnTo>
                      <a:pt x="22" y="174"/>
                    </a:lnTo>
                    <a:lnTo>
                      <a:pt x="22" y="172"/>
                    </a:lnTo>
                    <a:lnTo>
                      <a:pt x="22" y="171"/>
                    </a:lnTo>
                    <a:lnTo>
                      <a:pt x="23" y="166"/>
                    </a:lnTo>
                    <a:lnTo>
                      <a:pt x="23" y="157"/>
                    </a:lnTo>
                    <a:lnTo>
                      <a:pt x="23" y="155"/>
                    </a:lnTo>
                    <a:lnTo>
                      <a:pt x="22" y="155"/>
                    </a:lnTo>
                    <a:lnTo>
                      <a:pt x="22" y="154"/>
                    </a:lnTo>
                    <a:lnTo>
                      <a:pt x="22" y="152"/>
                    </a:lnTo>
                    <a:lnTo>
                      <a:pt x="22" y="150"/>
                    </a:lnTo>
                    <a:lnTo>
                      <a:pt x="22" y="149"/>
                    </a:lnTo>
                    <a:lnTo>
                      <a:pt x="20" y="149"/>
                    </a:lnTo>
                    <a:lnTo>
                      <a:pt x="20" y="147"/>
                    </a:lnTo>
                    <a:lnTo>
                      <a:pt x="20" y="144"/>
                    </a:lnTo>
                    <a:lnTo>
                      <a:pt x="20" y="140"/>
                    </a:lnTo>
                    <a:lnTo>
                      <a:pt x="23" y="133"/>
                    </a:lnTo>
                    <a:lnTo>
                      <a:pt x="23" y="128"/>
                    </a:lnTo>
                    <a:lnTo>
                      <a:pt x="23" y="127"/>
                    </a:lnTo>
                    <a:lnTo>
                      <a:pt x="25" y="123"/>
                    </a:lnTo>
                    <a:lnTo>
                      <a:pt x="25" y="120"/>
                    </a:lnTo>
                    <a:lnTo>
                      <a:pt x="25" y="116"/>
                    </a:lnTo>
                    <a:lnTo>
                      <a:pt x="25" y="113"/>
                    </a:lnTo>
                    <a:lnTo>
                      <a:pt x="25" y="110"/>
                    </a:lnTo>
                    <a:lnTo>
                      <a:pt x="25" y="106"/>
                    </a:lnTo>
                    <a:lnTo>
                      <a:pt x="25" y="105"/>
                    </a:lnTo>
                    <a:lnTo>
                      <a:pt x="25" y="103"/>
                    </a:lnTo>
                    <a:lnTo>
                      <a:pt x="25" y="101"/>
                    </a:lnTo>
                    <a:lnTo>
                      <a:pt x="23" y="101"/>
                    </a:lnTo>
                    <a:lnTo>
                      <a:pt x="23" y="99"/>
                    </a:lnTo>
                    <a:lnTo>
                      <a:pt x="23" y="98"/>
                    </a:lnTo>
                    <a:lnTo>
                      <a:pt x="25" y="94"/>
                    </a:lnTo>
                    <a:lnTo>
                      <a:pt x="23" y="94"/>
                    </a:lnTo>
                    <a:lnTo>
                      <a:pt x="22" y="91"/>
                    </a:lnTo>
                    <a:lnTo>
                      <a:pt x="22" y="89"/>
                    </a:lnTo>
                    <a:lnTo>
                      <a:pt x="22" y="88"/>
                    </a:lnTo>
                    <a:lnTo>
                      <a:pt x="20" y="86"/>
                    </a:lnTo>
                    <a:lnTo>
                      <a:pt x="18" y="86"/>
                    </a:lnTo>
                    <a:lnTo>
                      <a:pt x="18" y="84"/>
                    </a:lnTo>
                    <a:lnTo>
                      <a:pt x="18" y="83"/>
                    </a:lnTo>
                    <a:lnTo>
                      <a:pt x="18" y="79"/>
                    </a:lnTo>
                    <a:lnTo>
                      <a:pt x="18" y="77"/>
                    </a:lnTo>
                    <a:lnTo>
                      <a:pt x="16" y="76"/>
                    </a:lnTo>
                    <a:lnTo>
                      <a:pt x="18" y="74"/>
                    </a:lnTo>
                    <a:lnTo>
                      <a:pt x="18" y="69"/>
                    </a:lnTo>
                    <a:lnTo>
                      <a:pt x="20" y="67"/>
                    </a:lnTo>
                    <a:lnTo>
                      <a:pt x="20" y="66"/>
                    </a:lnTo>
                    <a:lnTo>
                      <a:pt x="20" y="64"/>
                    </a:lnTo>
                    <a:lnTo>
                      <a:pt x="20" y="62"/>
                    </a:lnTo>
                    <a:lnTo>
                      <a:pt x="20" y="61"/>
                    </a:lnTo>
                    <a:lnTo>
                      <a:pt x="22" y="61"/>
                    </a:lnTo>
                    <a:lnTo>
                      <a:pt x="22" y="59"/>
                    </a:lnTo>
                    <a:lnTo>
                      <a:pt x="20" y="54"/>
                    </a:lnTo>
                    <a:lnTo>
                      <a:pt x="20" y="52"/>
                    </a:lnTo>
                    <a:lnTo>
                      <a:pt x="23" y="50"/>
                    </a:lnTo>
                    <a:lnTo>
                      <a:pt x="25" y="49"/>
                    </a:lnTo>
                    <a:lnTo>
                      <a:pt x="25" y="47"/>
                    </a:lnTo>
                    <a:lnTo>
                      <a:pt x="25" y="45"/>
                    </a:lnTo>
                    <a:lnTo>
                      <a:pt x="25" y="44"/>
                    </a:lnTo>
                    <a:lnTo>
                      <a:pt x="27" y="44"/>
                    </a:lnTo>
                    <a:lnTo>
                      <a:pt x="27" y="42"/>
                    </a:lnTo>
                    <a:lnTo>
                      <a:pt x="28" y="40"/>
                    </a:lnTo>
                    <a:lnTo>
                      <a:pt x="28" y="39"/>
                    </a:lnTo>
                    <a:lnTo>
                      <a:pt x="30" y="39"/>
                    </a:lnTo>
                    <a:lnTo>
                      <a:pt x="30" y="37"/>
                    </a:lnTo>
                    <a:lnTo>
                      <a:pt x="30" y="35"/>
                    </a:lnTo>
                    <a:lnTo>
                      <a:pt x="28" y="33"/>
                    </a:lnTo>
                    <a:lnTo>
                      <a:pt x="28" y="32"/>
                    </a:lnTo>
                    <a:lnTo>
                      <a:pt x="27" y="30"/>
                    </a:lnTo>
                    <a:lnTo>
                      <a:pt x="28" y="28"/>
                    </a:lnTo>
                    <a:lnTo>
                      <a:pt x="30" y="28"/>
                    </a:lnTo>
                    <a:lnTo>
                      <a:pt x="33" y="30"/>
                    </a:lnTo>
                    <a:lnTo>
                      <a:pt x="33" y="32"/>
                    </a:lnTo>
                    <a:lnTo>
                      <a:pt x="35" y="32"/>
                    </a:lnTo>
                    <a:lnTo>
                      <a:pt x="37" y="32"/>
                    </a:lnTo>
                    <a:lnTo>
                      <a:pt x="37" y="33"/>
                    </a:lnTo>
                    <a:lnTo>
                      <a:pt x="39" y="33"/>
                    </a:lnTo>
                    <a:lnTo>
                      <a:pt x="39" y="35"/>
                    </a:lnTo>
                    <a:lnTo>
                      <a:pt x="39" y="37"/>
                    </a:lnTo>
                    <a:lnTo>
                      <a:pt x="40" y="37"/>
                    </a:lnTo>
                    <a:lnTo>
                      <a:pt x="40" y="39"/>
                    </a:lnTo>
                    <a:lnTo>
                      <a:pt x="45" y="44"/>
                    </a:lnTo>
                    <a:lnTo>
                      <a:pt x="45" y="45"/>
                    </a:lnTo>
                    <a:lnTo>
                      <a:pt x="47" y="47"/>
                    </a:lnTo>
                    <a:lnTo>
                      <a:pt x="49" y="47"/>
                    </a:lnTo>
                    <a:lnTo>
                      <a:pt x="49" y="49"/>
                    </a:lnTo>
                    <a:lnTo>
                      <a:pt x="52" y="50"/>
                    </a:lnTo>
                    <a:lnTo>
                      <a:pt x="52" y="52"/>
                    </a:lnTo>
                    <a:lnTo>
                      <a:pt x="54" y="52"/>
                    </a:lnTo>
                    <a:lnTo>
                      <a:pt x="55" y="52"/>
                    </a:lnTo>
                    <a:lnTo>
                      <a:pt x="55" y="54"/>
                    </a:lnTo>
                    <a:lnTo>
                      <a:pt x="57" y="54"/>
                    </a:lnTo>
                    <a:lnTo>
                      <a:pt x="61" y="57"/>
                    </a:lnTo>
                    <a:lnTo>
                      <a:pt x="62" y="59"/>
                    </a:lnTo>
                    <a:lnTo>
                      <a:pt x="62" y="61"/>
                    </a:lnTo>
                    <a:lnTo>
                      <a:pt x="62" y="62"/>
                    </a:lnTo>
                    <a:lnTo>
                      <a:pt x="64" y="62"/>
                    </a:lnTo>
                    <a:lnTo>
                      <a:pt x="64" y="64"/>
                    </a:lnTo>
                    <a:lnTo>
                      <a:pt x="69" y="67"/>
                    </a:lnTo>
                    <a:lnTo>
                      <a:pt x="71" y="67"/>
                    </a:lnTo>
                    <a:lnTo>
                      <a:pt x="71" y="69"/>
                    </a:lnTo>
                    <a:lnTo>
                      <a:pt x="72" y="69"/>
                    </a:lnTo>
                    <a:lnTo>
                      <a:pt x="74" y="69"/>
                    </a:lnTo>
                    <a:lnTo>
                      <a:pt x="76" y="71"/>
                    </a:lnTo>
                    <a:lnTo>
                      <a:pt x="77" y="71"/>
                    </a:lnTo>
                    <a:lnTo>
                      <a:pt x="81" y="72"/>
                    </a:lnTo>
                    <a:lnTo>
                      <a:pt x="83" y="72"/>
                    </a:lnTo>
                    <a:lnTo>
                      <a:pt x="84" y="72"/>
                    </a:lnTo>
                    <a:lnTo>
                      <a:pt x="86" y="72"/>
                    </a:lnTo>
                    <a:lnTo>
                      <a:pt x="88" y="74"/>
                    </a:lnTo>
                    <a:lnTo>
                      <a:pt x="89" y="74"/>
                    </a:lnTo>
                    <a:lnTo>
                      <a:pt x="89" y="76"/>
                    </a:lnTo>
                    <a:lnTo>
                      <a:pt x="91" y="77"/>
                    </a:lnTo>
                    <a:lnTo>
                      <a:pt x="93" y="77"/>
                    </a:lnTo>
                    <a:lnTo>
                      <a:pt x="94" y="77"/>
                    </a:lnTo>
                    <a:lnTo>
                      <a:pt x="96" y="77"/>
                    </a:lnTo>
                    <a:lnTo>
                      <a:pt x="96" y="79"/>
                    </a:lnTo>
                    <a:lnTo>
                      <a:pt x="98" y="81"/>
                    </a:lnTo>
                    <a:lnTo>
                      <a:pt x="99" y="81"/>
                    </a:lnTo>
                    <a:lnTo>
                      <a:pt x="101" y="81"/>
                    </a:lnTo>
                    <a:lnTo>
                      <a:pt x="103" y="81"/>
                    </a:lnTo>
                    <a:lnTo>
                      <a:pt x="101" y="83"/>
                    </a:lnTo>
                    <a:lnTo>
                      <a:pt x="103" y="83"/>
                    </a:lnTo>
                    <a:lnTo>
                      <a:pt x="105" y="84"/>
                    </a:lnTo>
                    <a:lnTo>
                      <a:pt x="106" y="84"/>
                    </a:lnTo>
                    <a:lnTo>
                      <a:pt x="108" y="86"/>
                    </a:lnTo>
                    <a:lnTo>
                      <a:pt x="110" y="86"/>
                    </a:lnTo>
                    <a:lnTo>
                      <a:pt x="111" y="86"/>
                    </a:lnTo>
                    <a:lnTo>
                      <a:pt x="113" y="86"/>
                    </a:lnTo>
                    <a:lnTo>
                      <a:pt x="115" y="86"/>
                    </a:lnTo>
                    <a:lnTo>
                      <a:pt x="116" y="86"/>
                    </a:lnTo>
                    <a:lnTo>
                      <a:pt x="118" y="84"/>
                    </a:lnTo>
                    <a:lnTo>
                      <a:pt x="122" y="83"/>
                    </a:lnTo>
                    <a:lnTo>
                      <a:pt x="123" y="83"/>
                    </a:lnTo>
                    <a:lnTo>
                      <a:pt x="122" y="84"/>
                    </a:lnTo>
                    <a:lnTo>
                      <a:pt x="123" y="84"/>
                    </a:lnTo>
                    <a:lnTo>
                      <a:pt x="123" y="86"/>
                    </a:lnTo>
                    <a:lnTo>
                      <a:pt x="125" y="89"/>
                    </a:lnTo>
                    <a:lnTo>
                      <a:pt x="127" y="89"/>
                    </a:lnTo>
                    <a:lnTo>
                      <a:pt x="127" y="93"/>
                    </a:lnTo>
                    <a:lnTo>
                      <a:pt x="127" y="94"/>
                    </a:lnTo>
                    <a:lnTo>
                      <a:pt x="128" y="94"/>
                    </a:lnTo>
                    <a:lnTo>
                      <a:pt x="130" y="94"/>
                    </a:lnTo>
                    <a:lnTo>
                      <a:pt x="133" y="94"/>
                    </a:lnTo>
                    <a:lnTo>
                      <a:pt x="135" y="96"/>
                    </a:lnTo>
                    <a:lnTo>
                      <a:pt x="133" y="96"/>
                    </a:lnTo>
                    <a:lnTo>
                      <a:pt x="133" y="98"/>
                    </a:lnTo>
                    <a:lnTo>
                      <a:pt x="133" y="99"/>
                    </a:lnTo>
                    <a:lnTo>
                      <a:pt x="135" y="101"/>
                    </a:lnTo>
                    <a:lnTo>
                      <a:pt x="138" y="101"/>
                    </a:lnTo>
                    <a:lnTo>
                      <a:pt x="137" y="99"/>
                    </a:lnTo>
                    <a:lnTo>
                      <a:pt x="137" y="98"/>
                    </a:lnTo>
                    <a:lnTo>
                      <a:pt x="137" y="96"/>
                    </a:lnTo>
                    <a:lnTo>
                      <a:pt x="138" y="94"/>
                    </a:lnTo>
                    <a:lnTo>
                      <a:pt x="142" y="93"/>
                    </a:lnTo>
                    <a:lnTo>
                      <a:pt x="145" y="93"/>
                    </a:lnTo>
                    <a:lnTo>
                      <a:pt x="147" y="93"/>
                    </a:lnTo>
                    <a:lnTo>
                      <a:pt x="147" y="96"/>
                    </a:lnTo>
                    <a:lnTo>
                      <a:pt x="144" y="96"/>
                    </a:lnTo>
                    <a:lnTo>
                      <a:pt x="144" y="98"/>
                    </a:lnTo>
                    <a:lnTo>
                      <a:pt x="142" y="98"/>
                    </a:lnTo>
                    <a:lnTo>
                      <a:pt x="144" y="103"/>
                    </a:lnTo>
                    <a:lnTo>
                      <a:pt x="142" y="103"/>
                    </a:lnTo>
                    <a:lnTo>
                      <a:pt x="144" y="103"/>
                    </a:lnTo>
                    <a:lnTo>
                      <a:pt x="145" y="103"/>
                    </a:lnTo>
                    <a:lnTo>
                      <a:pt x="145" y="101"/>
                    </a:lnTo>
                    <a:lnTo>
                      <a:pt x="147" y="99"/>
                    </a:lnTo>
                    <a:lnTo>
                      <a:pt x="149" y="98"/>
                    </a:lnTo>
                    <a:lnTo>
                      <a:pt x="150" y="99"/>
                    </a:lnTo>
                    <a:lnTo>
                      <a:pt x="149" y="99"/>
                    </a:lnTo>
                    <a:lnTo>
                      <a:pt x="149" y="105"/>
                    </a:lnTo>
                    <a:lnTo>
                      <a:pt x="149" y="106"/>
                    </a:lnTo>
                    <a:lnTo>
                      <a:pt x="149" y="108"/>
                    </a:lnTo>
                    <a:lnTo>
                      <a:pt x="147" y="110"/>
                    </a:lnTo>
                    <a:lnTo>
                      <a:pt x="147" y="108"/>
                    </a:lnTo>
                    <a:lnTo>
                      <a:pt x="145" y="108"/>
                    </a:lnTo>
                    <a:lnTo>
                      <a:pt x="144" y="111"/>
                    </a:lnTo>
                    <a:lnTo>
                      <a:pt x="145" y="113"/>
                    </a:lnTo>
                    <a:lnTo>
                      <a:pt x="145" y="115"/>
                    </a:lnTo>
                    <a:lnTo>
                      <a:pt x="145" y="116"/>
                    </a:lnTo>
                    <a:lnTo>
                      <a:pt x="145" y="118"/>
                    </a:lnTo>
                    <a:lnTo>
                      <a:pt x="147" y="118"/>
                    </a:lnTo>
                    <a:lnTo>
                      <a:pt x="147" y="120"/>
                    </a:lnTo>
                    <a:lnTo>
                      <a:pt x="145" y="120"/>
                    </a:lnTo>
                    <a:lnTo>
                      <a:pt x="145" y="122"/>
                    </a:lnTo>
                    <a:lnTo>
                      <a:pt x="147" y="123"/>
                    </a:lnTo>
                    <a:lnTo>
                      <a:pt x="149" y="123"/>
                    </a:lnTo>
                    <a:lnTo>
                      <a:pt x="147" y="125"/>
                    </a:lnTo>
                    <a:lnTo>
                      <a:pt x="145" y="125"/>
                    </a:lnTo>
                    <a:lnTo>
                      <a:pt x="144" y="125"/>
                    </a:lnTo>
                    <a:lnTo>
                      <a:pt x="142" y="123"/>
                    </a:lnTo>
                    <a:lnTo>
                      <a:pt x="142" y="125"/>
                    </a:lnTo>
                    <a:lnTo>
                      <a:pt x="142" y="127"/>
                    </a:lnTo>
                    <a:lnTo>
                      <a:pt x="142" y="128"/>
                    </a:lnTo>
                    <a:lnTo>
                      <a:pt x="138" y="130"/>
                    </a:lnTo>
                    <a:lnTo>
                      <a:pt x="137" y="130"/>
                    </a:lnTo>
                    <a:lnTo>
                      <a:pt x="135" y="133"/>
                    </a:lnTo>
                    <a:lnTo>
                      <a:pt x="135" y="135"/>
                    </a:lnTo>
                    <a:lnTo>
                      <a:pt x="133" y="137"/>
                    </a:lnTo>
                    <a:lnTo>
                      <a:pt x="135" y="137"/>
                    </a:lnTo>
                    <a:lnTo>
                      <a:pt x="137" y="137"/>
                    </a:lnTo>
                    <a:lnTo>
                      <a:pt x="137" y="135"/>
                    </a:lnTo>
                    <a:lnTo>
                      <a:pt x="140" y="133"/>
                    </a:lnTo>
                    <a:lnTo>
                      <a:pt x="140" y="132"/>
                    </a:lnTo>
                    <a:lnTo>
                      <a:pt x="144" y="130"/>
                    </a:lnTo>
                    <a:lnTo>
                      <a:pt x="145" y="128"/>
                    </a:lnTo>
                    <a:lnTo>
                      <a:pt x="147" y="127"/>
                    </a:lnTo>
                    <a:lnTo>
                      <a:pt x="149" y="127"/>
                    </a:lnTo>
                    <a:lnTo>
                      <a:pt x="150" y="125"/>
                    </a:lnTo>
                    <a:lnTo>
                      <a:pt x="150" y="122"/>
                    </a:lnTo>
                    <a:lnTo>
                      <a:pt x="150" y="120"/>
                    </a:lnTo>
                    <a:lnTo>
                      <a:pt x="149" y="120"/>
                    </a:lnTo>
                    <a:lnTo>
                      <a:pt x="149" y="118"/>
                    </a:lnTo>
                    <a:lnTo>
                      <a:pt x="150" y="118"/>
                    </a:lnTo>
                    <a:lnTo>
                      <a:pt x="150" y="120"/>
                    </a:lnTo>
                    <a:lnTo>
                      <a:pt x="154" y="122"/>
                    </a:lnTo>
                    <a:lnTo>
                      <a:pt x="154" y="123"/>
                    </a:lnTo>
                    <a:lnTo>
                      <a:pt x="154" y="127"/>
                    </a:lnTo>
                    <a:lnTo>
                      <a:pt x="154" y="128"/>
                    </a:lnTo>
                    <a:lnTo>
                      <a:pt x="154" y="132"/>
                    </a:lnTo>
                    <a:lnTo>
                      <a:pt x="154" y="133"/>
                    </a:lnTo>
                    <a:lnTo>
                      <a:pt x="154" y="135"/>
                    </a:lnTo>
                    <a:lnTo>
                      <a:pt x="152" y="135"/>
                    </a:lnTo>
                    <a:lnTo>
                      <a:pt x="152" y="137"/>
                    </a:lnTo>
                    <a:lnTo>
                      <a:pt x="154" y="138"/>
                    </a:lnTo>
                    <a:lnTo>
                      <a:pt x="154" y="140"/>
                    </a:lnTo>
                    <a:lnTo>
                      <a:pt x="152" y="140"/>
                    </a:lnTo>
                    <a:lnTo>
                      <a:pt x="152" y="142"/>
                    </a:lnTo>
                    <a:lnTo>
                      <a:pt x="150" y="142"/>
                    </a:lnTo>
                    <a:lnTo>
                      <a:pt x="150" y="140"/>
                    </a:lnTo>
                    <a:lnTo>
                      <a:pt x="149" y="140"/>
                    </a:lnTo>
                    <a:lnTo>
                      <a:pt x="147" y="140"/>
                    </a:lnTo>
                    <a:lnTo>
                      <a:pt x="147" y="144"/>
                    </a:lnTo>
                    <a:lnTo>
                      <a:pt x="147" y="145"/>
                    </a:lnTo>
                    <a:lnTo>
                      <a:pt x="149" y="145"/>
                    </a:lnTo>
                    <a:lnTo>
                      <a:pt x="149" y="147"/>
                    </a:lnTo>
                    <a:lnTo>
                      <a:pt x="149" y="149"/>
                    </a:lnTo>
                    <a:lnTo>
                      <a:pt x="147" y="150"/>
                    </a:lnTo>
                    <a:lnTo>
                      <a:pt x="147" y="152"/>
                    </a:lnTo>
                    <a:lnTo>
                      <a:pt x="147" y="154"/>
                    </a:lnTo>
                    <a:lnTo>
                      <a:pt x="147" y="155"/>
                    </a:lnTo>
                    <a:lnTo>
                      <a:pt x="147" y="157"/>
                    </a:lnTo>
                    <a:lnTo>
                      <a:pt x="147" y="159"/>
                    </a:lnTo>
                    <a:lnTo>
                      <a:pt x="145" y="159"/>
                    </a:lnTo>
                    <a:lnTo>
                      <a:pt x="144" y="159"/>
                    </a:lnTo>
                    <a:lnTo>
                      <a:pt x="144" y="160"/>
                    </a:lnTo>
                    <a:lnTo>
                      <a:pt x="142" y="160"/>
                    </a:lnTo>
                    <a:lnTo>
                      <a:pt x="142" y="162"/>
                    </a:lnTo>
                    <a:lnTo>
                      <a:pt x="140" y="164"/>
                    </a:lnTo>
                    <a:lnTo>
                      <a:pt x="142" y="164"/>
                    </a:lnTo>
                    <a:lnTo>
                      <a:pt x="144" y="166"/>
                    </a:lnTo>
                    <a:lnTo>
                      <a:pt x="144" y="167"/>
                    </a:lnTo>
                    <a:lnTo>
                      <a:pt x="145" y="166"/>
                    </a:lnTo>
                    <a:lnTo>
                      <a:pt x="145" y="167"/>
                    </a:lnTo>
                    <a:lnTo>
                      <a:pt x="147" y="167"/>
                    </a:lnTo>
                    <a:lnTo>
                      <a:pt x="145" y="169"/>
                    </a:lnTo>
                    <a:lnTo>
                      <a:pt x="147" y="172"/>
                    </a:lnTo>
                    <a:lnTo>
                      <a:pt x="145" y="172"/>
                    </a:lnTo>
                    <a:lnTo>
                      <a:pt x="145" y="177"/>
                    </a:lnTo>
                    <a:lnTo>
                      <a:pt x="144" y="179"/>
                    </a:lnTo>
                    <a:lnTo>
                      <a:pt x="145" y="179"/>
                    </a:lnTo>
                    <a:lnTo>
                      <a:pt x="147" y="181"/>
                    </a:lnTo>
                    <a:lnTo>
                      <a:pt x="149" y="183"/>
                    </a:lnTo>
                    <a:lnTo>
                      <a:pt x="147" y="183"/>
                    </a:lnTo>
                    <a:lnTo>
                      <a:pt x="145" y="183"/>
                    </a:lnTo>
                    <a:lnTo>
                      <a:pt x="144" y="183"/>
                    </a:lnTo>
                    <a:lnTo>
                      <a:pt x="142" y="184"/>
                    </a:lnTo>
                    <a:lnTo>
                      <a:pt x="142" y="186"/>
                    </a:lnTo>
                    <a:lnTo>
                      <a:pt x="140" y="186"/>
                    </a:lnTo>
                    <a:lnTo>
                      <a:pt x="140" y="184"/>
                    </a:lnTo>
                    <a:lnTo>
                      <a:pt x="138" y="186"/>
                    </a:lnTo>
                    <a:lnTo>
                      <a:pt x="137" y="186"/>
                    </a:lnTo>
                    <a:lnTo>
                      <a:pt x="137" y="184"/>
                    </a:lnTo>
                    <a:lnTo>
                      <a:pt x="137" y="183"/>
                    </a:lnTo>
                    <a:lnTo>
                      <a:pt x="135" y="183"/>
                    </a:lnTo>
                    <a:lnTo>
                      <a:pt x="133" y="184"/>
                    </a:lnTo>
                    <a:lnTo>
                      <a:pt x="133" y="186"/>
                    </a:lnTo>
                    <a:lnTo>
                      <a:pt x="135" y="186"/>
                    </a:lnTo>
                    <a:lnTo>
                      <a:pt x="138" y="193"/>
                    </a:lnTo>
                    <a:lnTo>
                      <a:pt x="140" y="194"/>
                    </a:lnTo>
                    <a:lnTo>
                      <a:pt x="142" y="193"/>
                    </a:lnTo>
                    <a:lnTo>
                      <a:pt x="142" y="191"/>
                    </a:lnTo>
                    <a:lnTo>
                      <a:pt x="140" y="191"/>
                    </a:lnTo>
                    <a:lnTo>
                      <a:pt x="140" y="189"/>
                    </a:lnTo>
                    <a:lnTo>
                      <a:pt x="142" y="189"/>
                    </a:lnTo>
                    <a:lnTo>
                      <a:pt x="144" y="189"/>
                    </a:lnTo>
                    <a:lnTo>
                      <a:pt x="147" y="188"/>
                    </a:lnTo>
                    <a:lnTo>
                      <a:pt x="149" y="188"/>
                    </a:lnTo>
                    <a:lnTo>
                      <a:pt x="150" y="188"/>
                    </a:lnTo>
                    <a:lnTo>
                      <a:pt x="150" y="183"/>
                    </a:lnTo>
                    <a:lnTo>
                      <a:pt x="152" y="181"/>
                    </a:lnTo>
                    <a:lnTo>
                      <a:pt x="150" y="181"/>
                    </a:lnTo>
                    <a:lnTo>
                      <a:pt x="150" y="179"/>
                    </a:lnTo>
                    <a:lnTo>
                      <a:pt x="150" y="176"/>
                    </a:lnTo>
                    <a:lnTo>
                      <a:pt x="149" y="176"/>
                    </a:lnTo>
                    <a:lnTo>
                      <a:pt x="150" y="174"/>
                    </a:lnTo>
                    <a:lnTo>
                      <a:pt x="152" y="172"/>
                    </a:lnTo>
                    <a:lnTo>
                      <a:pt x="152" y="171"/>
                    </a:lnTo>
                    <a:lnTo>
                      <a:pt x="150" y="169"/>
                    </a:lnTo>
                    <a:lnTo>
                      <a:pt x="150" y="167"/>
                    </a:lnTo>
                    <a:lnTo>
                      <a:pt x="152" y="164"/>
                    </a:lnTo>
                    <a:lnTo>
                      <a:pt x="150" y="162"/>
                    </a:lnTo>
                    <a:lnTo>
                      <a:pt x="150" y="160"/>
                    </a:lnTo>
                    <a:lnTo>
                      <a:pt x="152" y="160"/>
                    </a:lnTo>
                    <a:lnTo>
                      <a:pt x="154" y="159"/>
                    </a:lnTo>
                    <a:lnTo>
                      <a:pt x="154" y="160"/>
                    </a:lnTo>
                    <a:lnTo>
                      <a:pt x="155" y="160"/>
                    </a:lnTo>
                    <a:lnTo>
                      <a:pt x="157" y="160"/>
                    </a:lnTo>
                    <a:lnTo>
                      <a:pt x="157" y="159"/>
                    </a:lnTo>
                    <a:lnTo>
                      <a:pt x="155" y="157"/>
                    </a:lnTo>
                    <a:lnTo>
                      <a:pt x="155" y="155"/>
                    </a:lnTo>
                    <a:lnTo>
                      <a:pt x="154" y="155"/>
                    </a:lnTo>
                    <a:lnTo>
                      <a:pt x="154" y="154"/>
                    </a:lnTo>
                    <a:lnTo>
                      <a:pt x="152" y="152"/>
                    </a:lnTo>
                    <a:lnTo>
                      <a:pt x="155" y="150"/>
                    </a:lnTo>
                    <a:lnTo>
                      <a:pt x="155" y="149"/>
                    </a:lnTo>
                    <a:lnTo>
                      <a:pt x="157" y="147"/>
                    </a:lnTo>
                    <a:lnTo>
                      <a:pt x="159" y="145"/>
                    </a:lnTo>
                    <a:lnTo>
                      <a:pt x="159" y="142"/>
                    </a:lnTo>
                    <a:lnTo>
                      <a:pt x="159" y="140"/>
                    </a:lnTo>
                    <a:lnTo>
                      <a:pt x="159" y="138"/>
                    </a:lnTo>
                    <a:lnTo>
                      <a:pt x="159" y="137"/>
                    </a:lnTo>
                    <a:lnTo>
                      <a:pt x="164" y="133"/>
                    </a:lnTo>
                    <a:lnTo>
                      <a:pt x="164" y="132"/>
                    </a:lnTo>
                    <a:lnTo>
                      <a:pt x="166" y="130"/>
                    </a:lnTo>
                    <a:lnTo>
                      <a:pt x="167" y="128"/>
                    </a:lnTo>
                    <a:lnTo>
                      <a:pt x="167" y="127"/>
                    </a:lnTo>
                    <a:lnTo>
                      <a:pt x="169" y="125"/>
                    </a:lnTo>
                    <a:lnTo>
                      <a:pt x="169" y="123"/>
                    </a:lnTo>
                    <a:lnTo>
                      <a:pt x="172" y="122"/>
                    </a:lnTo>
                    <a:lnTo>
                      <a:pt x="174" y="122"/>
                    </a:lnTo>
                    <a:lnTo>
                      <a:pt x="176" y="122"/>
                    </a:lnTo>
                    <a:lnTo>
                      <a:pt x="176" y="120"/>
                    </a:lnTo>
                    <a:lnTo>
                      <a:pt x="176" y="118"/>
                    </a:lnTo>
                    <a:lnTo>
                      <a:pt x="176" y="116"/>
                    </a:lnTo>
                    <a:lnTo>
                      <a:pt x="177" y="116"/>
                    </a:lnTo>
                    <a:lnTo>
                      <a:pt x="177" y="115"/>
                    </a:lnTo>
                    <a:lnTo>
                      <a:pt x="174" y="111"/>
                    </a:lnTo>
                    <a:lnTo>
                      <a:pt x="174" y="110"/>
                    </a:lnTo>
                    <a:lnTo>
                      <a:pt x="172" y="108"/>
                    </a:lnTo>
                    <a:lnTo>
                      <a:pt x="172" y="106"/>
                    </a:lnTo>
                    <a:lnTo>
                      <a:pt x="171" y="103"/>
                    </a:lnTo>
                    <a:lnTo>
                      <a:pt x="172" y="101"/>
                    </a:lnTo>
                    <a:lnTo>
                      <a:pt x="172" y="99"/>
                    </a:lnTo>
                    <a:lnTo>
                      <a:pt x="172" y="98"/>
                    </a:lnTo>
                    <a:lnTo>
                      <a:pt x="174" y="96"/>
                    </a:lnTo>
                    <a:lnTo>
                      <a:pt x="172" y="94"/>
                    </a:lnTo>
                    <a:lnTo>
                      <a:pt x="172" y="93"/>
                    </a:lnTo>
                    <a:lnTo>
                      <a:pt x="172" y="91"/>
                    </a:lnTo>
                    <a:lnTo>
                      <a:pt x="171" y="89"/>
                    </a:lnTo>
                    <a:lnTo>
                      <a:pt x="169" y="89"/>
                    </a:lnTo>
                    <a:lnTo>
                      <a:pt x="169" y="91"/>
                    </a:lnTo>
                    <a:lnTo>
                      <a:pt x="167" y="93"/>
                    </a:lnTo>
                    <a:lnTo>
                      <a:pt x="166" y="93"/>
                    </a:lnTo>
                    <a:lnTo>
                      <a:pt x="166" y="94"/>
                    </a:lnTo>
                    <a:lnTo>
                      <a:pt x="166" y="96"/>
                    </a:lnTo>
                    <a:lnTo>
                      <a:pt x="166" y="99"/>
                    </a:lnTo>
                    <a:lnTo>
                      <a:pt x="167" y="103"/>
                    </a:lnTo>
                    <a:lnTo>
                      <a:pt x="169" y="106"/>
                    </a:lnTo>
                    <a:lnTo>
                      <a:pt x="169" y="110"/>
                    </a:lnTo>
                    <a:lnTo>
                      <a:pt x="167" y="108"/>
                    </a:lnTo>
                    <a:lnTo>
                      <a:pt x="167" y="106"/>
                    </a:lnTo>
                    <a:lnTo>
                      <a:pt x="167" y="103"/>
                    </a:lnTo>
                    <a:lnTo>
                      <a:pt x="166" y="101"/>
                    </a:lnTo>
                    <a:lnTo>
                      <a:pt x="166" y="99"/>
                    </a:lnTo>
                    <a:lnTo>
                      <a:pt x="164" y="99"/>
                    </a:lnTo>
                    <a:lnTo>
                      <a:pt x="164" y="101"/>
                    </a:lnTo>
                    <a:lnTo>
                      <a:pt x="162" y="101"/>
                    </a:lnTo>
                    <a:lnTo>
                      <a:pt x="162" y="98"/>
                    </a:lnTo>
                    <a:lnTo>
                      <a:pt x="162" y="96"/>
                    </a:lnTo>
                    <a:lnTo>
                      <a:pt x="162" y="93"/>
                    </a:lnTo>
                    <a:lnTo>
                      <a:pt x="162" y="89"/>
                    </a:lnTo>
                    <a:lnTo>
                      <a:pt x="164" y="89"/>
                    </a:lnTo>
                    <a:lnTo>
                      <a:pt x="164" y="86"/>
                    </a:lnTo>
                    <a:lnTo>
                      <a:pt x="166" y="86"/>
                    </a:lnTo>
                    <a:lnTo>
                      <a:pt x="167" y="86"/>
                    </a:lnTo>
                    <a:lnTo>
                      <a:pt x="169" y="86"/>
                    </a:lnTo>
                    <a:lnTo>
                      <a:pt x="169" y="84"/>
                    </a:lnTo>
                    <a:lnTo>
                      <a:pt x="172" y="88"/>
                    </a:lnTo>
                    <a:lnTo>
                      <a:pt x="174" y="88"/>
                    </a:lnTo>
                    <a:lnTo>
                      <a:pt x="174" y="86"/>
                    </a:lnTo>
                    <a:lnTo>
                      <a:pt x="176" y="84"/>
                    </a:lnTo>
                    <a:lnTo>
                      <a:pt x="176" y="83"/>
                    </a:lnTo>
                    <a:lnTo>
                      <a:pt x="174" y="79"/>
                    </a:lnTo>
                    <a:lnTo>
                      <a:pt x="172" y="77"/>
                    </a:lnTo>
                    <a:lnTo>
                      <a:pt x="171" y="74"/>
                    </a:lnTo>
                    <a:lnTo>
                      <a:pt x="169" y="74"/>
                    </a:lnTo>
                    <a:lnTo>
                      <a:pt x="169" y="71"/>
                    </a:lnTo>
                    <a:lnTo>
                      <a:pt x="169" y="69"/>
                    </a:lnTo>
                    <a:lnTo>
                      <a:pt x="167" y="69"/>
                    </a:lnTo>
                    <a:lnTo>
                      <a:pt x="167" y="66"/>
                    </a:lnTo>
                    <a:lnTo>
                      <a:pt x="169" y="66"/>
                    </a:lnTo>
                    <a:lnTo>
                      <a:pt x="169" y="64"/>
                    </a:lnTo>
                    <a:lnTo>
                      <a:pt x="167" y="64"/>
                    </a:lnTo>
                    <a:lnTo>
                      <a:pt x="167" y="66"/>
                    </a:lnTo>
                    <a:lnTo>
                      <a:pt x="164" y="66"/>
                    </a:lnTo>
                    <a:lnTo>
                      <a:pt x="162" y="66"/>
                    </a:lnTo>
                    <a:lnTo>
                      <a:pt x="160" y="66"/>
                    </a:lnTo>
                    <a:lnTo>
                      <a:pt x="160" y="64"/>
                    </a:lnTo>
                    <a:lnTo>
                      <a:pt x="160" y="62"/>
                    </a:lnTo>
                    <a:lnTo>
                      <a:pt x="162" y="62"/>
                    </a:lnTo>
                    <a:lnTo>
                      <a:pt x="162" y="61"/>
                    </a:lnTo>
                    <a:lnTo>
                      <a:pt x="164" y="59"/>
                    </a:lnTo>
                    <a:lnTo>
                      <a:pt x="162" y="59"/>
                    </a:lnTo>
                    <a:lnTo>
                      <a:pt x="160" y="59"/>
                    </a:lnTo>
                    <a:lnTo>
                      <a:pt x="160" y="61"/>
                    </a:lnTo>
                    <a:lnTo>
                      <a:pt x="159" y="59"/>
                    </a:lnTo>
                    <a:lnTo>
                      <a:pt x="160" y="57"/>
                    </a:lnTo>
                    <a:lnTo>
                      <a:pt x="160" y="55"/>
                    </a:lnTo>
                    <a:lnTo>
                      <a:pt x="162" y="55"/>
                    </a:lnTo>
                    <a:lnTo>
                      <a:pt x="164" y="55"/>
                    </a:lnTo>
                    <a:lnTo>
                      <a:pt x="167" y="55"/>
                    </a:lnTo>
                    <a:lnTo>
                      <a:pt x="169" y="55"/>
                    </a:lnTo>
                    <a:lnTo>
                      <a:pt x="171" y="57"/>
                    </a:lnTo>
                    <a:lnTo>
                      <a:pt x="171" y="59"/>
                    </a:lnTo>
                    <a:lnTo>
                      <a:pt x="171" y="62"/>
                    </a:lnTo>
                    <a:lnTo>
                      <a:pt x="172" y="62"/>
                    </a:lnTo>
                    <a:lnTo>
                      <a:pt x="172" y="64"/>
                    </a:lnTo>
                    <a:lnTo>
                      <a:pt x="176" y="62"/>
                    </a:lnTo>
                    <a:lnTo>
                      <a:pt x="176" y="61"/>
                    </a:lnTo>
                    <a:lnTo>
                      <a:pt x="176" y="59"/>
                    </a:lnTo>
                    <a:lnTo>
                      <a:pt x="176" y="57"/>
                    </a:lnTo>
                    <a:lnTo>
                      <a:pt x="176" y="54"/>
                    </a:lnTo>
                    <a:lnTo>
                      <a:pt x="176" y="52"/>
                    </a:lnTo>
                    <a:lnTo>
                      <a:pt x="174" y="52"/>
                    </a:lnTo>
                    <a:lnTo>
                      <a:pt x="174" y="50"/>
                    </a:lnTo>
                    <a:lnTo>
                      <a:pt x="176" y="50"/>
                    </a:lnTo>
                    <a:lnTo>
                      <a:pt x="177" y="50"/>
                    </a:lnTo>
                    <a:lnTo>
                      <a:pt x="177" y="52"/>
                    </a:lnTo>
                    <a:lnTo>
                      <a:pt x="177" y="54"/>
                    </a:lnTo>
                    <a:lnTo>
                      <a:pt x="179" y="52"/>
                    </a:lnTo>
                    <a:lnTo>
                      <a:pt x="181" y="52"/>
                    </a:lnTo>
                    <a:lnTo>
                      <a:pt x="183" y="50"/>
                    </a:lnTo>
                    <a:lnTo>
                      <a:pt x="181" y="47"/>
                    </a:lnTo>
                    <a:lnTo>
                      <a:pt x="179" y="44"/>
                    </a:lnTo>
                    <a:lnTo>
                      <a:pt x="179" y="42"/>
                    </a:lnTo>
                    <a:lnTo>
                      <a:pt x="179" y="40"/>
                    </a:lnTo>
                    <a:lnTo>
                      <a:pt x="179" y="35"/>
                    </a:lnTo>
                    <a:lnTo>
                      <a:pt x="181" y="35"/>
                    </a:lnTo>
                    <a:lnTo>
                      <a:pt x="183" y="33"/>
                    </a:lnTo>
                    <a:lnTo>
                      <a:pt x="183" y="32"/>
                    </a:lnTo>
                    <a:lnTo>
                      <a:pt x="181" y="32"/>
                    </a:lnTo>
                    <a:lnTo>
                      <a:pt x="181" y="30"/>
                    </a:lnTo>
                    <a:lnTo>
                      <a:pt x="181" y="28"/>
                    </a:lnTo>
                    <a:lnTo>
                      <a:pt x="179" y="28"/>
                    </a:lnTo>
                    <a:lnTo>
                      <a:pt x="176" y="28"/>
                    </a:lnTo>
                    <a:lnTo>
                      <a:pt x="176" y="30"/>
                    </a:lnTo>
                    <a:lnTo>
                      <a:pt x="174" y="30"/>
                    </a:lnTo>
                    <a:lnTo>
                      <a:pt x="172" y="32"/>
                    </a:lnTo>
                    <a:lnTo>
                      <a:pt x="172" y="33"/>
                    </a:lnTo>
                    <a:lnTo>
                      <a:pt x="174" y="33"/>
                    </a:lnTo>
                    <a:lnTo>
                      <a:pt x="174" y="35"/>
                    </a:lnTo>
                    <a:lnTo>
                      <a:pt x="172" y="37"/>
                    </a:lnTo>
                    <a:lnTo>
                      <a:pt x="172" y="35"/>
                    </a:lnTo>
                    <a:lnTo>
                      <a:pt x="171" y="33"/>
                    </a:lnTo>
                    <a:lnTo>
                      <a:pt x="171" y="30"/>
                    </a:lnTo>
                    <a:lnTo>
                      <a:pt x="172" y="28"/>
                    </a:lnTo>
                    <a:lnTo>
                      <a:pt x="174" y="27"/>
                    </a:lnTo>
                    <a:lnTo>
                      <a:pt x="174" y="25"/>
                    </a:lnTo>
                    <a:lnTo>
                      <a:pt x="172" y="25"/>
                    </a:lnTo>
                    <a:lnTo>
                      <a:pt x="172" y="23"/>
                    </a:lnTo>
                    <a:lnTo>
                      <a:pt x="171" y="23"/>
                    </a:lnTo>
                    <a:lnTo>
                      <a:pt x="171" y="25"/>
                    </a:lnTo>
                    <a:lnTo>
                      <a:pt x="169" y="25"/>
                    </a:lnTo>
                    <a:lnTo>
                      <a:pt x="169" y="23"/>
                    </a:lnTo>
                    <a:lnTo>
                      <a:pt x="171" y="22"/>
                    </a:lnTo>
                    <a:lnTo>
                      <a:pt x="171" y="20"/>
                    </a:lnTo>
                    <a:lnTo>
                      <a:pt x="171" y="18"/>
                    </a:lnTo>
                    <a:lnTo>
                      <a:pt x="171" y="16"/>
                    </a:lnTo>
                    <a:lnTo>
                      <a:pt x="167" y="13"/>
                    </a:lnTo>
                    <a:lnTo>
                      <a:pt x="167" y="11"/>
                    </a:lnTo>
                    <a:lnTo>
                      <a:pt x="169" y="11"/>
                    </a:lnTo>
                    <a:lnTo>
                      <a:pt x="171" y="10"/>
                    </a:lnTo>
                    <a:lnTo>
                      <a:pt x="172" y="10"/>
                    </a:lnTo>
                    <a:lnTo>
                      <a:pt x="172" y="8"/>
                    </a:lnTo>
                    <a:lnTo>
                      <a:pt x="171" y="6"/>
                    </a:lnTo>
                    <a:lnTo>
                      <a:pt x="169" y="8"/>
                    </a:lnTo>
                    <a:lnTo>
                      <a:pt x="167" y="6"/>
                    </a:lnTo>
                    <a:lnTo>
                      <a:pt x="167" y="5"/>
                    </a:lnTo>
                    <a:lnTo>
                      <a:pt x="169" y="5"/>
                    </a:lnTo>
                    <a:lnTo>
                      <a:pt x="171" y="3"/>
                    </a:lnTo>
                    <a:lnTo>
                      <a:pt x="172" y="1"/>
                    </a:lnTo>
                    <a:lnTo>
                      <a:pt x="174" y="1"/>
                    </a:lnTo>
                    <a:lnTo>
                      <a:pt x="1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Freeform 367"/>
              <p:cNvSpPr>
                <a:spLocks/>
              </p:cNvSpPr>
              <p:nvPr/>
            </p:nvSpPr>
            <p:spPr bwMode="auto">
              <a:xfrm>
                <a:off x="7908926" y="2482850"/>
                <a:ext cx="569913" cy="628650"/>
              </a:xfrm>
              <a:custGeom>
                <a:avLst/>
                <a:gdLst>
                  <a:gd name="T0" fmla="*/ 125 w 359"/>
                  <a:gd name="T1" fmla="*/ 27 h 396"/>
                  <a:gd name="T2" fmla="*/ 134 w 359"/>
                  <a:gd name="T3" fmla="*/ 77 h 396"/>
                  <a:gd name="T4" fmla="*/ 195 w 359"/>
                  <a:gd name="T5" fmla="*/ 93 h 396"/>
                  <a:gd name="T6" fmla="*/ 225 w 359"/>
                  <a:gd name="T7" fmla="*/ 140 h 396"/>
                  <a:gd name="T8" fmla="*/ 244 w 359"/>
                  <a:gd name="T9" fmla="*/ 125 h 396"/>
                  <a:gd name="T10" fmla="*/ 267 w 359"/>
                  <a:gd name="T11" fmla="*/ 103 h 396"/>
                  <a:gd name="T12" fmla="*/ 281 w 359"/>
                  <a:gd name="T13" fmla="*/ 98 h 396"/>
                  <a:gd name="T14" fmla="*/ 298 w 359"/>
                  <a:gd name="T15" fmla="*/ 91 h 396"/>
                  <a:gd name="T16" fmla="*/ 306 w 359"/>
                  <a:gd name="T17" fmla="*/ 83 h 396"/>
                  <a:gd name="T18" fmla="*/ 318 w 359"/>
                  <a:gd name="T19" fmla="*/ 74 h 396"/>
                  <a:gd name="T20" fmla="*/ 335 w 359"/>
                  <a:gd name="T21" fmla="*/ 83 h 396"/>
                  <a:gd name="T22" fmla="*/ 349 w 359"/>
                  <a:gd name="T23" fmla="*/ 91 h 396"/>
                  <a:gd name="T24" fmla="*/ 357 w 359"/>
                  <a:gd name="T25" fmla="*/ 113 h 396"/>
                  <a:gd name="T26" fmla="*/ 337 w 359"/>
                  <a:gd name="T27" fmla="*/ 120 h 396"/>
                  <a:gd name="T28" fmla="*/ 308 w 359"/>
                  <a:gd name="T29" fmla="*/ 127 h 396"/>
                  <a:gd name="T30" fmla="*/ 308 w 359"/>
                  <a:gd name="T31" fmla="*/ 140 h 396"/>
                  <a:gd name="T32" fmla="*/ 301 w 359"/>
                  <a:gd name="T33" fmla="*/ 154 h 396"/>
                  <a:gd name="T34" fmla="*/ 286 w 359"/>
                  <a:gd name="T35" fmla="*/ 171 h 396"/>
                  <a:gd name="T36" fmla="*/ 267 w 359"/>
                  <a:gd name="T37" fmla="*/ 188 h 396"/>
                  <a:gd name="T38" fmla="*/ 264 w 359"/>
                  <a:gd name="T39" fmla="*/ 206 h 396"/>
                  <a:gd name="T40" fmla="*/ 259 w 359"/>
                  <a:gd name="T41" fmla="*/ 225 h 396"/>
                  <a:gd name="T42" fmla="*/ 235 w 359"/>
                  <a:gd name="T43" fmla="*/ 220 h 396"/>
                  <a:gd name="T44" fmla="*/ 225 w 359"/>
                  <a:gd name="T45" fmla="*/ 233 h 396"/>
                  <a:gd name="T46" fmla="*/ 213 w 359"/>
                  <a:gd name="T47" fmla="*/ 266 h 396"/>
                  <a:gd name="T48" fmla="*/ 213 w 359"/>
                  <a:gd name="T49" fmla="*/ 274 h 396"/>
                  <a:gd name="T50" fmla="*/ 201 w 359"/>
                  <a:gd name="T51" fmla="*/ 301 h 396"/>
                  <a:gd name="T52" fmla="*/ 195 w 359"/>
                  <a:gd name="T53" fmla="*/ 320 h 396"/>
                  <a:gd name="T54" fmla="*/ 198 w 359"/>
                  <a:gd name="T55" fmla="*/ 330 h 396"/>
                  <a:gd name="T56" fmla="*/ 186 w 359"/>
                  <a:gd name="T57" fmla="*/ 354 h 396"/>
                  <a:gd name="T58" fmla="*/ 171 w 359"/>
                  <a:gd name="T59" fmla="*/ 357 h 396"/>
                  <a:gd name="T60" fmla="*/ 152 w 359"/>
                  <a:gd name="T61" fmla="*/ 364 h 396"/>
                  <a:gd name="T62" fmla="*/ 147 w 359"/>
                  <a:gd name="T63" fmla="*/ 377 h 396"/>
                  <a:gd name="T64" fmla="*/ 128 w 359"/>
                  <a:gd name="T65" fmla="*/ 386 h 396"/>
                  <a:gd name="T66" fmla="*/ 115 w 359"/>
                  <a:gd name="T67" fmla="*/ 379 h 396"/>
                  <a:gd name="T68" fmla="*/ 101 w 359"/>
                  <a:gd name="T69" fmla="*/ 394 h 396"/>
                  <a:gd name="T70" fmla="*/ 83 w 359"/>
                  <a:gd name="T71" fmla="*/ 389 h 396"/>
                  <a:gd name="T72" fmla="*/ 74 w 359"/>
                  <a:gd name="T73" fmla="*/ 386 h 396"/>
                  <a:gd name="T74" fmla="*/ 71 w 359"/>
                  <a:gd name="T75" fmla="*/ 382 h 396"/>
                  <a:gd name="T76" fmla="*/ 64 w 359"/>
                  <a:gd name="T77" fmla="*/ 372 h 396"/>
                  <a:gd name="T78" fmla="*/ 62 w 359"/>
                  <a:gd name="T79" fmla="*/ 362 h 396"/>
                  <a:gd name="T80" fmla="*/ 49 w 359"/>
                  <a:gd name="T81" fmla="*/ 359 h 396"/>
                  <a:gd name="T82" fmla="*/ 32 w 359"/>
                  <a:gd name="T83" fmla="*/ 342 h 396"/>
                  <a:gd name="T84" fmla="*/ 15 w 359"/>
                  <a:gd name="T85" fmla="*/ 323 h 396"/>
                  <a:gd name="T86" fmla="*/ 10 w 359"/>
                  <a:gd name="T87" fmla="*/ 313 h 396"/>
                  <a:gd name="T88" fmla="*/ 1 w 359"/>
                  <a:gd name="T89" fmla="*/ 291 h 396"/>
                  <a:gd name="T90" fmla="*/ 0 w 359"/>
                  <a:gd name="T91" fmla="*/ 272 h 396"/>
                  <a:gd name="T92" fmla="*/ 22 w 359"/>
                  <a:gd name="T93" fmla="*/ 255 h 396"/>
                  <a:gd name="T94" fmla="*/ 23 w 359"/>
                  <a:gd name="T95" fmla="*/ 249 h 396"/>
                  <a:gd name="T96" fmla="*/ 27 w 359"/>
                  <a:gd name="T97" fmla="*/ 235 h 396"/>
                  <a:gd name="T98" fmla="*/ 25 w 359"/>
                  <a:gd name="T99" fmla="*/ 223 h 396"/>
                  <a:gd name="T100" fmla="*/ 34 w 359"/>
                  <a:gd name="T101" fmla="*/ 199 h 396"/>
                  <a:gd name="T102" fmla="*/ 45 w 359"/>
                  <a:gd name="T103" fmla="*/ 208 h 396"/>
                  <a:gd name="T104" fmla="*/ 54 w 359"/>
                  <a:gd name="T105" fmla="*/ 196 h 396"/>
                  <a:gd name="T106" fmla="*/ 54 w 359"/>
                  <a:gd name="T107" fmla="*/ 188 h 396"/>
                  <a:gd name="T108" fmla="*/ 66 w 359"/>
                  <a:gd name="T109" fmla="*/ 155 h 396"/>
                  <a:gd name="T110" fmla="*/ 78 w 359"/>
                  <a:gd name="T111" fmla="*/ 155 h 396"/>
                  <a:gd name="T112" fmla="*/ 88 w 359"/>
                  <a:gd name="T113" fmla="*/ 149 h 396"/>
                  <a:gd name="T114" fmla="*/ 106 w 359"/>
                  <a:gd name="T115" fmla="*/ 120 h 396"/>
                  <a:gd name="T116" fmla="*/ 112 w 359"/>
                  <a:gd name="T117" fmla="*/ 86 h 396"/>
                  <a:gd name="T118" fmla="*/ 115 w 359"/>
                  <a:gd name="T119" fmla="*/ 67 h 396"/>
                  <a:gd name="T120" fmla="*/ 118 w 359"/>
                  <a:gd name="T121" fmla="*/ 44 h 396"/>
                  <a:gd name="T122" fmla="*/ 118 w 359"/>
                  <a:gd name="T123" fmla="*/ 28 h 396"/>
                  <a:gd name="T124" fmla="*/ 113 w 359"/>
                  <a:gd name="T125" fmla="*/ 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 h="396">
                    <a:moveTo>
                      <a:pt x="120" y="0"/>
                    </a:moveTo>
                    <a:lnTo>
                      <a:pt x="122" y="3"/>
                    </a:lnTo>
                    <a:lnTo>
                      <a:pt x="122" y="6"/>
                    </a:lnTo>
                    <a:lnTo>
                      <a:pt x="123" y="13"/>
                    </a:lnTo>
                    <a:lnTo>
                      <a:pt x="123" y="18"/>
                    </a:lnTo>
                    <a:lnTo>
                      <a:pt x="125" y="27"/>
                    </a:lnTo>
                    <a:lnTo>
                      <a:pt x="128" y="52"/>
                    </a:lnTo>
                    <a:lnTo>
                      <a:pt x="130" y="54"/>
                    </a:lnTo>
                    <a:lnTo>
                      <a:pt x="130" y="62"/>
                    </a:lnTo>
                    <a:lnTo>
                      <a:pt x="132" y="69"/>
                    </a:lnTo>
                    <a:lnTo>
                      <a:pt x="134" y="76"/>
                    </a:lnTo>
                    <a:lnTo>
                      <a:pt x="134" y="77"/>
                    </a:lnTo>
                    <a:lnTo>
                      <a:pt x="137" y="103"/>
                    </a:lnTo>
                    <a:lnTo>
                      <a:pt x="145" y="101"/>
                    </a:lnTo>
                    <a:lnTo>
                      <a:pt x="154" y="100"/>
                    </a:lnTo>
                    <a:lnTo>
                      <a:pt x="183" y="94"/>
                    </a:lnTo>
                    <a:lnTo>
                      <a:pt x="188" y="94"/>
                    </a:lnTo>
                    <a:lnTo>
                      <a:pt x="195" y="93"/>
                    </a:lnTo>
                    <a:lnTo>
                      <a:pt x="206" y="91"/>
                    </a:lnTo>
                    <a:lnTo>
                      <a:pt x="217" y="89"/>
                    </a:lnTo>
                    <a:lnTo>
                      <a:pt x="220" y="110"/>
                    </a:lnTo>
                    <a:lnTo>
                      <a:pt x="220" y="111"/>
                    </a:lnTo>
                    <a:lnTo>
                      <a:pt x="225" y="138"/>
                    </a:lnTo>
                    <a:lnTo>
                      <a:pt x="225" y="140"/>
                    </a:lnTo>
                    <a:lnTo>
                      <a:pt x="227" y="147"/>
                    </a:lnTo>
                    <a:lnTo>
                      <a:pt x="232" y="140"/>
                    </a:lnTo>
                    <a:lnTo>
                      <a:pt x="234" y="137"/>
                    </a:lnTo>
                    <a:lnTo>
                      <a:pt x="239" y="128"/>
                    </a:lnTo>
                    <a:lnTo>
                      <a:pt x="240" y="127"/>
                    </a:lnTo>
                    <a:lnTo>
                      <a:pt x="244" y="125"/>
                    </a:lnTo>
                    <a:lnTo>
                      <a:pt x="244" y="123"/>
                    </a:lnTo>
                    <a:lnTo>
                      <a:pt x="252" y="111"/>
                    </a:lnTo>
                    <a:lnTo>
                      <a:pt x="254" y="110"/>
                    </a:lnTo>
                    <a:lnTo>
                      <a:pt x="256" y="111"/>
                    </a:lnTo>
                    <a:lnTo>
                      <a:pt x="261" y="113"/>
                    </a:lnTo>
                    <a:lnTo>
                      <a:pt x="267" y="103"/>
                    </a:lnTo>
                    <a:lnTo>
                      <a:pt x="269" y="94"/>
                    </a:lnTo>
                    <a:lnTo>
                      <a:pt x="271" y="89"/>
                    </a:lnTo>
                    <a:lnTo>
                      <a:pt x="274" y="91"/>
                    </a:lnTo>
                    <a:lnTo>
                      <a:pt x="272" y="93"/>
                    </a:lnTo>
                    <a:lnTo>
                      <a:pt x="274" y="94"/>
                    </a:lnTo>
                    <a:lnTo>
                      <a:pt x="281" y="98"/>
                    </a:lnTo>
                    <a:lnTo>
                      <a:pt x="283" y="98"/>
                    </a:lnTo>
                    <a:lnTo>
                      <a:pt x="289" y="98"/>
                    </a:lnTo>
                    <a:lnTo>
                      <a:pt x="298" y="98"/>
                    </a:lnTo>
                    <a:lnTo>
                      <a:pt x="300" y="94"/>
                    </a:lnTo>
                    <a:lnTo>
                      <a:pt x="300" y="93"/>
                    </a:lnTo>
                    <a:lnTo>
                      <a:pt x="298" y="91"/>
                    </a:lnTo>
                    <a:lnTo>
                      <a:pt x="296" y="91"/>
                    </a:lnTo>
                    <a:lnTo>
                      <a:pt x="296" y="89"/>
                    </a:lnTo>
                    <a:lnTo>
                      <a:pt x="298" y="86"/>
                    </a:lnTo>
                    <a:lnTo>
                      <a:pt x="303" y="83"/>
                    </a:lnTo>
                    <a:lnTo>
                      <a:pt x="305" y="83"/>
                    </a:lnTo>
                    <a:lnTo>
                      <a:pt x="306" y="83"/>
                    </a:lnTo>
                    <a:lnTo>
                      <a:pt x="310" y="84"/>
                    </a:lnTo>
                    <a:lnTo>
                      <a:pt x="310" y="83"/>
                    </a:lnTo>
                    <a:lnTo>
                      <a:pt x="313" y="77"/>
                    </a:lnTo>
                    <a:lnTo>
                      <a:pt x="315" y="74"/>
                    </a:lnTo>
                    <a:lnTo>
                      <a:pt x="317" y="74"/>
                    </a:lnTo>
                    <a:lnTo>
                      <a:pt x="318" y="74"/>
                    </a:lnTo>
                    <a:lnTo>
                      <a:pt x="322" y="74"/>
                    </a:lnTo>
                    <a:lnTo>
                      <a:pt x="325" y="76"/>
                    </a:lnTo>
                    <a:lnTo>
                      <a:pt x="328" y="77"/>
                    </a:lnTo>
                    <a:lnTo>
                      <a:pt x="330" y="79"/>
                    </a:lnTo>
                    <a:lnTo>
                      <a:pt x="330" y="81"/>
                    </a:lnTo>
                    <a:lnTo>
                      <a:pt x="335" y="83"/>
                    </a:lnTo>
                    <a:lnTo>
                      <a:pt x="339" y="81"/>
                    </a:lnTo>
                    <a:lnTo>
                      <a:pt x="340" y="84"/>
                    </a:lnTo>
                    <a:lnTo>
                      <a:pt x="344" y="89"/>
                    </a:lnTo>
                    <a:lnTo>
                      <a:pt x="345" y="91"/>
                    </a:lnTo>
                    <a:lnTo>
                      <a:pt x="347" y="91"/>
                    </a:lnTo>
                    <a:lnTo>
                      <a:pt x="349" y="91"/>
                    </a:lnTo>
                    <a:lnTo>
                      <a:pt x="354" y="98"/>
                    </a:lnTo>
                    <a:lnTo>
                      <a:pt x="355" y="101"/>
                    </a:lnTo>
                    <a:lnTo>
                      <a:pt x="355" y="106"/>
                    </a:lnTo>
                    <a:lnTo>
                      <a:pt x="355" y="108"/>
                    </a:lnTo>
                    <a:lnTo>
                      <a:pt x="359" y="108"/>
                    </a:lnTo>
                    <a:lnTo>
                      <a:pt x="357" y="113"/>
                    </a:lnTo>
                    <a:lnTo>
                      <a:pt x="357" y="115"/>
                    </a:lnTo>
                    <a:lnTo>
                      <a:pt x="357" y="116"/>
                    </a:lnTo>
                    <a:lnTo>
                      <a:pt x="357" y="118"/>
                    </a:lnTo>
                    <a:lnTo>
                      <a:pt x="355" y="130"/>
                    </a:lnTo>
                    <a:lnTo>
                      <a:pt x="354" y="130"/>
                    </a:lnTo>
                    <a:lnTo>
                      <a:pt x="337" y="120"/>
                    </a:lnTo>
                    <a:lnTo>
                      <a:pt x="318" y="108"/>
                    </a:lnTo>
                    <a:lnTo>
                      <a:pt x="308" y="101"/>
                    </a:lnTo>
                    <a:lnTo>
                      <a:pt x="310" y="113"/>
                    </a:lnTo>
                    <a:lnTo>
                      <a:pt x="311" y="113"/>
                    </a:lnTo>
                    <a:lnTo>
                      <a:pt x="310" y="118"/>
                    </a:lnTo>
                    <a:lnTo>
                      <a:pt x="308" y="127"/>
                    </a:lnTo>
                    <a:lnTo>
                      <a:pt x="308" y="130"/>
                    </a:lnTo>
                    <a:lnTo>
                      <a:pt x="306" y="132"/>
                    </a:lnTo>
                    <a:lnTo>
                      <a:pt x="308" y="133"/>
                    </a:lnTo>
                    <a:lnTo>
                      <a:pt x="310" y="135"/>
                    </a:lnTo>
                    <a:lnTo>
                      <a:pt x="308" y="137"/>
                    </a:lnTo>
                    <a:lnTo>
                      <a:pt x="308" y="140"/>
                    </a:lnTo>
                    <a:lnTo>
                      <a:pt x="306" y="142"/>
                    </a:lnTo>
                    <a:lnTo>
                      <a:pt x="303" y="145"/>
                    </a:lnTo>
                    <a:lnTo>
                      <a:pt x="301" y="150"/>
                    </a:lnTo>
                    <a:lnTo>
                      <a:pt x="300" y="152"/>
                    </a:lnTo>
                    <a:lnTo>
                      <a:pt x="300" y="154"/>
                    </a:lnTo>
                    <a:lnTo>
                      <a:pt x="301" y="154"/>
                    </a:lnTo>
                    <a:lnTo>
                      <a:pt x="301" y="155"/>
                    </a:lnTo>
                    <a:lnTo>
                      <a:pt x="300" y="161"/>
                    </a:lnTo>
                    <a:lnTo>
                      <a:pt x="291" y="169"/>
                    </a:lnTo>
                    <a:lnTo>
                      <a:pt x="291" y="167"/>
                    </a:lnTo>
                    <a:lnTo>
                      <a:pt x="288" y="169"/>
                    </a:lnTo>
                    <a:lnTo>
                      <a:pt x="286" y="171"/>
                    </a:lnTo>
                    <a:lnTo>
                      <a:pt x="286" y="172"/>
                    </a:lnTo>
                    <a:lnTo>
                      <a:pt x="284" y="176"/>
                    </a:lnTo>
                    <a:lnTo>
                      <a:pt x="284" y="181"/>
                    </a:lnTo>
                    <a:lnTo>
                      <a:pt x="283" y="186"/>
                    </a:lnTo>
                    <a:lnTo>
                      <a:pt x="271" y="179"/>
                    </a:lnTo>
                    <a:lnTo>
                      <a:pt x="267" y="188"/>
                    </a:lnTo>
                    <a:lnTo>
                      <a:pt x="267" y="189"/>
                    </a:lnTo>
                    <a:lnTo>
                      <a:pt x="266" y="196"/>
                    </a:lnTo>
                    <a:lnTo>
                      <a:pt x="266" y="198"/>
                    </a:lnTo>
                    <a:lnTo>
                      <a:pt x="264" y="203"/>
                    </a:lnTo>
                    <a:lnTo>
                      <a:pt x="264" y="205"/>
                    </a:lnTo>
                    <a:lnTo>
                      <a:pt x="264" y="206"/>
                    </a:lnTo>
                    <a:lnTo>
                      <a:pt x="262" y="213"/>
                    </a:lnTo>
                    <a:lnTo>
                      <a:pt x="261" y="220"/>
                    </a:lnTo>
                    <a:lnTo>
                      <a:pt x="262" y="220"/>
                    </a:lnTo>
                    <a:lnTo>
                      <a:pt x="261" y="221"/>
                    </a:lnTo>
                    <a:lnTo>
                      <a:pt x="261" y="223"/>
                    </a:lnTo>
                    <a:lnTo>
                      <a:pt x="259" y="225"/>
                    </a:lnTo>
                    <a:lnTo>
                      <a:pt x="259" y="228"/>
                    </a:lnTo>
                    <a:lnTo>
                      <a:pt x="257" y="230"/>
                    </a:lnTo>
                    <a:lnTo>
                      <a:pt x="256" y="232"/>
                    </a:lnTo>
                    <a:lnTo>
                      <a:pt x="242" y="228"/>
                    </a:lnTo>
                    <a:lnTo>
                      <a:pt x="237" y="221"/>
                    </a:lnTo>
                    <a:lnTo>
                      <a:pt x="235" y="220"/>
                    </a:lnTo>
                    <a:lnTo>
                      <a:pt x="234" y="218"/>
                    </a:lnTo>
                    <a:lnTo>
                      <a:pt x="230" y="218"/>
                    </a:lnTo>
                    <a:lnTo>
                      <a:pt x="225" y="216"/>
                    </a:lnTo>
                    <a:lnTo>
                      <a:pt x="225" y="225"/>
                    </a:lnTo>
                    <a:lnTo>
                      <a:pt x="223" y="230"/>
                    </a:lnTo>
                    <a:lnTo>
                      <a:pt x="225" y="233"/>
                    </a:lnTo>
                    <a:lnTo>
                      <a:pt x="223" y="242"/>
                    </a:lnTo>
                    <a:lnTo>
                      <a:pt x="218" y="250"/>
                    </a:lnTo>
                    <a:lnTo>
                      <a:pt x="222" y="254"/>
                    </a:lnTo>
                    <a:lnTo>
                      <a:pt x="220" y="255"/>
                    </a:lnTo>
                    <a:lnTo>
                      <a:pt x="215" y="262"/>
                    </a:lnTo>
                    <a:lnTo>
                      <a:pt x="213" y="266"/>
                    </a:lnTo>
                    <a:lnTo>
                      <a:pt x="211" y="266"/>
                    </a:lnTo>
                    <a:lnTo>
                      <a:pt x="213" y="269"/>
                    </a:lnTo>
                    <a:lnTo>
                      <a:pt x="213" y="271"/>
                    </a:lnTo>
                    <a:lnTo>
                      <a:pt x="211" y="271"/>
                    </a:lnTo>
                    <a:lnTo>
                      <a:pt x="211" y="272"/>
                    </a:lnTo>
                    <a:lnTo>
                      <a:pt x="213" y="274"/>
                    </a:lnTo>
                    <a:lnTo>
                      <a:pt x="213" y="276"/>
                    </a:lnTo>
                    <a:lnTo>
                      <a:pt x="211" y="279"/>
                    </a:lnTo>
                    <a:lnTo>
                      <a:pt x="211" y="282"/>
                    </a:lnTo>
                    <a:lnTo>
                      <a:pt x="210" y="288"/>
                    </a:lnTo>
                    <a:lnTo>
                      <a:pt x="206" y="293"/>
                    </a:lnTo>
                    <a:lnTo>
                      <a:pt x="201" y="301"/>
                    </a:lnTo>
                    <a:lnTo>
                      <a:pt x="200" y="301"/>
                    </a:lnTo>
                    <a:lnTo>
                      <a:pt x="200" y="303"/>
                    </a:lnTo>
                    <a:lnTo>
                      <a:pt x="196" y="311"/>
                    </a:lnTo>
                    <a:lnTo>
                      <a:pt x="195" y="313"/>
                    </a:lnTo>
                    <a:lnTo>
                      <a:pt x="195" y="318"/>
                    </a:lnTo>
                    <a:lnTo>
                      <a:pt x="195" y="320"/>
                    </a:lnTo>
                    <a:lnTo>
                      <a:pt x="195" y="321"/>
                    </a:lnTo>
                    <a:lnTo>
                      <a:pt x="193" y="325"/>
                    </a:lnTo>
                    <a:lnTo>
                      <a:pt x="193" y="327"/>
                    </a:lnTo>
                    <a:lnTo>
                      <a:pt x="195" y="330"/>
                    </a:lnTo>
                    <a:lnTo>
                      <a:pt x="196" y="330"/>
                    </a:lnTo>
                    <a:lnTo>
                      <a:pt x="198" y="330"/>
                    </a:lnTo>
                    <a:lnTo>
                      <a:pt x="200" y="332"/>
                    </a:lnTo>
                    <a:lnTo>
                      <a:pt x="198" y="333"/>
                    </a:lnTo>
                    <a:lnTo>
                      <a:pt x="195" y="337"/>
                    </a:lnTo>
                    <a:lnTo>
                      <a:pt x="193" y="342"/>
                    </a:lnTo>
                    <a:lnTo>
                      <a:pt x="195" y="347"/>
                    </a:lnTo>
                    <a:lnTo>
                      <a:pt x="186" y="354"/>
                    </a:lnTo>
                    <a:lnTo>
                      <a:pt x="186" y="355"/>
                    </a:lnTo>
                    <a:lnTo>
                      <a:pt x="184" y="357"/>
                    </a:lnTo>
                    <a:lnTo>
                      <a:pt x="183" y="357"/>
                    </a:lnTo>
                    <a:lnTo>
                      <a:pt x="181" y="355"/>
                    </a:lnTo>
                    <a:lnTo>
                      <a:pt x="179" y="350"/>
                    </a:lnTo>
                    <a:lnTo>
                      <a:pt x="171" y="357"/>
                    </a:lnTo>
                    <a:lnTo>
                      <a:pt x="161" y="367"/>
                    </a:lnTo>
                    <a:lnTo>
                      <a:pt x="161" y="365"/>
                    </a:lnTo>
                    <a:lnTo>
                      <a:pt x="157" y="364"/>
                    </a:lnTo>
                    <a:lnTo>
                      <a:pt x="152" y="362"/>
                    </a:lnTo>
                    <a:lnTo>
                      <a:pt x="152" y="360"/>
                    </a:lnTo>
                    <a:lnTo>
                      <a:pt x="152" y="364"/>
                    </a:lnTo>
                    <a:lnTo>
                      <a:pt x="152" y="367"/>
                    </a:lnTo>
                    <a:lnTo>
                      <a:pt x="156" y="371"/>
                    </a:lnTo>
                    <a:lnTo>
                      <a:pt x="152" y="374"/>
                    </a:lnTo>
                    <a:lnTo>
                      <a:pt x="151" y="376"/>
                    </a:lnTo>
                    <a:lnTo>
                      <a:pt x="149" y="377"/>
                    </a:lnTo>
                    <a:lnTo>
                      <a:pt x="147" y="377"/>
                    </a:lnTo>
                    <a:lnTo>
                      <a:pt x="145" y="377"/>
                    </a:lnTo>
                    <a:lnTo>
                      <a:pt x="142" y="379"/>
                    </a:lnTo>
                    <a:lnTo>
                      <a:pt x="137" y="381"/>
                    </a:lnTo>
                    <a:lnTo>
                      <a:pt x="135" y="381"/>
                    </a:lnTo>
                    <a:lnTo>
                      <a:pt x="132" y="384"/>
                    </a:lnTo>
                    <a:lnTo>
                      <a:pt x="128" y="386"/>
                    </a:lnTo>
                    <a:lnTo>
                      <a:pt x="127" y="388"/>
                    </a:lnTo>
                    <a:lnTo>
                      <a:pt x="118" y="381"/>
                    </a:lnTo>
                    <a:lnTo>
                      <a:pt x="115" y="377"/>
                    </a:lnTo>
                    <a:lnTo>
                      <a:pt x="115" y="379"/>
                    </a:lnTo>
                    <a:lnTo>
                      <a:pt x="113" y="379"/>
                    </a:lnTo>
                    <a:lnTo>
                      <a:pt x="115" y="379"/>
                    </a:lnTo>
                    <a:lnTo>
                      <a:pt x="113" y="379"/>
                    </a:lnTo>
                    <a:lnTo>
                      <a:pt x="113" y="381"/>
                    </a:lnTo>
                    <a:lnTo>
                      <a:pt x="112" y="384"/>
                    </a:lnTo>
                    <a:lnTo>
                      <a:pt x="105" y="389"/>
                    </a:lnTo>
                    <a:lnTo>
                      <a:pt x="105" y="391"/>
                    </a:lnTo>
                    <a:lnTo>
                      <a:pt x="101" y="394"/>
                    </a:lnTo>
                    <a:lnTo>
                      <a:pt x="91" y="396"/>
                    </a:lnTo>
                    <a:lnTo>
                      <a:pt x="88" y="393"/>
                    </a:lnTo>
                    <a:lnTo>
                      <a:pt x="86" y="393"/>
                    </a:lnTo>
                    <a:lnTo>
                      <a:pt x="84" y="391"/>
                    </a:lnTo>
                    <a:lnTo>
                      <a:pt x="84" y="389"/>
                    </a:lnTo>
                    <a:lnTo>
                      <a:pt x="83" y="389"/>
                    </a:lnTo>
                    <a:lnTo>
                      <a:pt x="81" y="389"/>
                    </a:lnTo>
                    <a:lnTo>
                      <a:pt x="79" y="389"/>
                    </a:lnTo>
                    <a:lnTo>
                      <a:pt x="78" y="389"/>
                    </a:lnTo>
                    <a:lnTo>
                      <a:pt x="76" y="389"/>
                    </a:lnTo>
                    <a:lnTo>
                      <a:pt x="76" y="388"/>
                    </a:lnTo>
                    <a:lnTo>
                      <a:pt x="74" y="386"/>
                    </a:lnTo>
                    <a:lnTo>
                      <a:pt x="74" y="384"/>
                    </a:lnTo>
                    <a:lnTo>
                      <a:pt x="73" y="384"/>
                    </a:lnTo>
                    <a:lnTo>
                      <a:pt x="73" y="386"/>
                    </a:lnTo>
                    <a:lnTo>
                      <a:pt x="73" y="384"/>
                    </a:lnTo>
                    <a:lnTo>
                      <a:pt x="71" y="384"/>
                    </a:lnTo>
                    <a:lnTo>
                      <a:pt x="71" y="382"/>
                    </a:lnTo>
                    <a:lnTo>
                      <a:pt x="69" y="382"/>
                    </a:lnTo>
                    <a:lnTo>
                      <a:pt x="69" y="381"/>
                    </a:lnTo>
                    <a:lnTo>
                      <a:pt x="69" y="376"/>
                    </a:lnTo>
                    <a:lnTo>
                      <a:pt x="68" y="374"/>
                    </a:lnTo>
                    <a:lnTo>
                      <a:pt x="66" y="372"/>
                    </a:lnTo>
                    <a:lnTo>
                      <a:pt x="64" y="372"/>
                    </a:lnTo>
                    <a:lnTo>
                      <a:pt x="62" y="372"/>
                    </a:lnTo>
                    <a:lnTo>
                      <a:pt x="62" y="371"/>
                    </a:lnTo>
                    <a:lnTo>
                      <a:pt x="62" y="369"/>
                    </a:lnTo>
                    <a:lnTo>
                      <a:pt x="66" y="365"/>
                    </a:lnTo>
                    <a:lnTo>
                      <a:pt x="68" y="365"/>
                    </a:lnTo>
                    <a:lnTo>
                      <a:pt x="62" y="362"/>
                    </a:lnTo>
                    <a:lnTo>
                      <a:pt x="61" y="362"/>
                    </a:lnTo>
                    <a:lnTo>
                      <a:pt x="61" y="364"/>
                    </a:lnTo>
                    <a:lnTo>
                      <a:pt x="57" y="364"/>
                    </a:lnTo>
                    <a:lnTo>
                      <a:pt x="51" y="362"/>
                    </a:lnTo>
                    <a:lnTo>
                      <a:pt x="51" y="360"/>
                    </a:lnTo>
                    <a:lnTo>
                      <a:pt x="49" y="359"/>
                    </a:lnTo>
                    <a:lnTo>
                      <a:pt x="42" y="354"/>
                    </a:lnTo>
                    <a:lnTo>
                      <a:pt x="39" y="352"/>
                    </a:lnTo>
                    <a:lnTo>
                      <a:pt x="35" y="350"/>
                    </a:lnTo>
                    <a:lnTo>
                      <a:pt x="34" y="349"/>
                    </a:lnTo>
                    <a:lnTo>
                      <a:pt x="32" y="345"/>
                    </a:lnTo>
                    <a:lnTo>
                      <a:pt x="32" y="342"/>
                    </a:lnTo>
                    <a:lnTo>
                      <a:pt x="30" y="340"/>
                    </a:lnTo>
                    <a:lnTo>
                      <a:pt x="23" y="333"/>
                    </a:lnTo>
                    <a:lnTo>
                      <a:pt x="22" y="332"/>
                    </a:lnTo>
                    <a:lnTo>
                      <a:pt x="17" y="327"/>
                    </a:lnTo>
                    <a:lnTo>
                      <a:pt x="15" y="325"/>
                    </a:lnTo>
                    <a:lnTo>
                      <a:pt x="15" y="323"/>
                    </a:lnTo>
                    <a:lnTo>
                      <a:pt x="17" y="320"/>
                    </a:lnTo>
                    <a:lnTo>
                      <a:pt x="17" y="318"/>
                    </a:lnTo>
                    <a:lnTo>
                      <a:pt x="15" y="318"/>
                    </a:lnTo>
                    <a:lnTo>
                      <a:pt x="13" y="318"/>
                    </a:lnTo>
                    <a:lnTo>
                      <a:pt x="12" y="316"/>
                    </a:lnTo>
                    <a:lnTo>
                      <a:pt x="10" y="313"/>
                    </a:lnTo>
                    <a:lnTo>
                      <a:pt x="10" y="311"/>
                    </a:lnTo>
                    <a:lnTo>
                      <a:pt x="5" y="306"/>
                    </a:lnTo>
                    <a:lnTo>
                      <a:pt x="3" y="304"/>
                    </a:lnTo>
                    <a:lnTo>
                      <a:pt x="1" y="303"/>
                    </a:lnTo>
                    <a:lnTo>
                      <a:pt x="0" y="301"/>
                    </a:lnTo>
                    <a:lnTo>
                      <a:pt x="1" y="291"/>
                    </a:lnTo>
                    <a:lnTo>
                      <a:pt x="3" y="291"/>
                    </a:lnTo>
                    <a:lnTo>
                      <a:pt x="3" y="289"/>
                    </a:lnTo>
                    <a:lnTo>
                      <a:pt x="3" y="282"/>
                    </a:lnTo>
                    <a:lnTo>
                      <a:pt x="1" y="277"/>
                    </a:lnTo>
                    <a:lnTo>
                      <a:pt x="0" y="276"/>
                    </a:lnTo>
                    <a:lnTo>
                      <a:pt x="0" y="272"/>
                    </a:lnTo>
                    <a:lnTo>
                      <a:pt x="3" y="272"/>
                    </a:lnTo>
                    <a:lnTo>
                      <a:pt x="7" y="272"/>
                    </a:lnTo>
                    <a:lnTo>
                      <a:pt x="20" y="267"/>
                    </a:lnTo>
                    <a:lnTo>
                      <a:pt x="20" y="266"/>
                    </a:lnTo>
                    <a:lnTo>
                      <a:pt x="22" y="264"/>
                    </a:lnTo>
                    <a:lnTo>
                      <a:pt x="22" y="255"/>
                    </a:lnTo>
                    <a:lnTo>
                      <a:pt x="22" y="252"/>
                    </a:lnTo>
                    <a:lnTo>
                      <a:pt x="20" y="252"/>
                    </a:lnTo>
                    <a:lnTo>
                      <a:pt x="20" y="250"/>
                    </a:lnTo>
                    <a:lnTo>
                      <a:pt x="22" y="250"/>
                    </a:lnTo>
                    <a:lnTo>
                      <a:pt x="22" y="249"/>
                    </a:lnTo>
                    <a:lnTo>
                      <a:pt x="23" y="249"/>
                    </a:lnTo>
                    <a:lnTo>
                      <a:pt x="27" y="249"/>
                    </a:lnTo>
                    <a:lnTo>
                      <a:pt x="29" y="249"/>
                    </a:lnTo>
                    <a:lnTo>
                      <a:pt x="29" y="247"/>
                    </a:lnTo>
                    <a:lnTo>
                      <a:pt x="30" y="245"/>
                    </a:lnTo>
                    <a:lnTo>
                      <a:pt x="30" y="244"/>
                    </a:lnTo>
                    <a:lnTo>
                      <a:pt x="27" y="235"/>
                    </a:lnTo>
                    <a:lnTo>
                      <a:pt x="27" y="232"/>
                    </a:lnTo>
                    <a:lnTo>
                      <a:pt x="25" y="230"/>
                    </a:lnTo>
                    <a:lnTo>
                      <a:pt x="23" y="228"/>
                    </a:lnTo>
                    <a:lnTo>
                      <a:pt x="23" y="227"/>
                    </a:lnTo>
                    <a:lnTo>
                      <a:pt x="23" y="225"/>
                    </a:lnTo>
                    <a:lnTo>
                      <a:pt x="25" y="223"/>
                    </a:lnTo>
                    <a:lnTo>
                      <a:pt x="29" y="216"/>
                    </a:lnTo>
                    <a:lnTo>
                      <a:pt x="30" y="206"/>
                    </a:lnTo>
                    <a:lnTo>
                      <a:pt x="30" y="205"/>
                    </a:lnTo>
                    <a:lnTo>
                      <a:pt x="32" y="201"/>
                    </a:lnTo>
                    <a:lnTo>
                      <a:pt x="34" y="201"/>
                    </a:lnTo>
                    <a:lnTo>
                      <a:pt x="34" y="199"/>
                    </a:lnTo>
                    <a:lnTo>
                      <a:pt x="34" y="198"/>
                    </a:lnTo>
                    <a:lnTo>
                      <a:pt x="35" y="198"/>
                    </a:lnTo>
                    <a:lnTo>
                      <a:pt x="42" y="201"/>
                    </a:lnTo>
                    <a:lnTo>
                      <a:pt x="44" y="203"/>
                    </a:lnTo>
                    <a:lnTo>
                      <a:pt x="45" y="206"/>
                    </a:lnTo>
                    <a:lnTo>
                      <a:pt x="45" y="208"/>
                    </a:lnTo>
                    <a:lnTo>
                      <a:pt x="44" y="211"/>
                    </a:lnTo>
                    <a:lnTo>
                      <a:pt x="45" y="213"/>
                    </a:lnTo>
                    <a:lnTo>
                      <a:pt x="49" y="213"/>
                    </a:lnTo>
                    <a:lnTo>
                      <a:pt x="56" y="206"/>
                    </a:lnTo>
                    <a:lnTo>
                      <a:pt x="57" y="205"/>
                    </a:lnTo>
                    <a:lnTo>
                      <a:pt x="54" y="196"/>
                    </a:lnTo>
                    <a:lnTo>
                      <a:pt x="54" y="194"/>
                    </a:lnTo>
                    <a:lnTo>
                      <a:pt x="52" y="193"/>
                    </a:lnTo>
                    <a:lnTo>
                      <a:pt x="51" y="193"/>
                    </a:lnTo>
                    <a:lnTo>
                      <a:pt x="51" y="191"/>
                    </a:lnTo>
                    <a:lnTo>
                      <a:pt x="49" y="189"/>
                    </a:lnTo>
                    <a:lnTo>
                      <a:pt x="54" y="188"/>
                    </a:lnTo>
                    <a:lnTo>
                      <a:pt x="52" y="177"/>
                    </a:lnTo>
                    <a:lnTo>
                      <a:pt x="54" y="176"/>
                    </a:lnTo>
                    <a:lnTo>
                      <a:pt x="54" y="174"/>
                    </a:lnTo>
                    <a:lnTo>
                      <a:pt x="56" y="171"/>
                    </a:lnTo>
                    <a:lnTo>
                      <a:pt x="62" y="166"/>
                    </a:lnTo>
                    <a:lnTo>
                      <a:pt x="66" y="155"/>
                    </a:lnTo>
                    <a:lnTo>
                      <a:pt x="71" y="149"/>
                    </a:lnTo>
                    <a:lnTo>
                      <a:pt x="73" y="149"/>
                    </a:lnTo>
                    <a:lnTo>
                      <a:pt x="74" y="150"/>
                    </a:lnTo>
                    <a:lnTo>
                      <a:pt x="76" y="150"/>
                    </a:lnTo>
                    <a:lnTo>
                      <a:pt x="78" y="154"/>
                    </a:lnTo>
                    <a:lnTo>
                      <a:pt x="78" y="155"/>
                    </a:lnTo>
                    <a:lnTo>
                      <a:pt x="79" y="155"/>
                    </a:lnTo>
                    <a:lnTo>
                      <a:pt x="81" y="155"/>
                    </a:lnTo>
                    <a:lnTo>
                      <a:pt x="81" y="154"/>
                    </a:lnTo>
                    <a:lnTo>
                      <a:pt x="84" y="150"/>
                    </a:lnTo>
                    <a:lnTo>
                      <a:pt x="86" y="149"/>
                    </a:lnTo>
                    <a:lnTo>
                      <a:pt x="88" y="149"/>
                    </a:lnTo>
                    <a:lnTo>
                      <a:pt x="90" y="149"/>
                    </a:lnTo>
                    <a:lnTo>
                      <a:pt x="96" y="138"/>
                    </a:lnTo>
                    <a:lnTo>
                      <a:pt x="100" y="132"/>
                    </a:lnTo>
                    <a:lnTo>
                      <a:pt x="101" y="128"/>
                    </a:lnTo>
                    <a:lnTo>
                      <a:pt x="103" y="127"/>
                    </a:lnTo>
                    <a:lnTo>
                      <a:pt x="106" y="120"/>
                    </a:lnTo>
                    <a:lnTo>
                      <a:pt x="112" y="118"/>
                    </a:lnTo>
                    <a:lnTo>
                      <a:pt x="113" y="108"/>
                    </a:lnTo>
                    <a:lnTo>
                      <a:pt x="113" y="106"/>
                    </a:lnTo>
                    <a:lnTo>
                      <a:pt x="113" y="91"/>
                    </a:lnTo>
                    <a:lnTo>
                      <a:pt x="113" y="86"/>
                    </a:lnTo>
                    <a:lnTo>
                      <a:pt x="112" y="86"/>
                    </a:lnTo>
                    <a:lnTo>
                      <a:pt x="112" y="84"/>
                    </a:lnTo>
                    <a:lnTo>
                      <a:pt x="115" y="79"/>
                    </a:lnTo>
                    <a:lnTo>
                      <a:pt x="117" y="77"/>
                    </a:lnTo>
                    <a:lnTo>
                      <a:pt x="115" y="71"/>
                    </a:lnTo>
                    <a:lnTo>
                      <a:pt x="115" y="69"/>
                    </a:lnTo>
                    <a:lnTo>
                      <a:pt x="115" y="67"/>
                    </a:lnTo>
                    <a:lnTo>
                      <a:pt x="115" y="64"/>
                    </a:lnTo>
                    <a:lnTo>
                      <a:pt x="115" y="57"/>
                    </a:lnTo>
                    <a:lnTo>
                      <a:pt x="115" y="55"/>
                    </a:lnTo>
                    <a:lnTo>
                      <a:pt x="117" y="52"/>
                    </a:lnTo>
                    <a:lnTo>
                      <a:pt x="118" y="45"/>
                    </a:lnTo>
                    <a:lnTo>
                      <a:pt x="118" y="44"/>
                    </a:lnTo>
                    <a:lnTo>
                      <a:pt x="120" y="42"/>
                    </a:lnTo>
                    <a:lnTo>
                      <a:pt x="120" y="39"/>
                    </a:lnTo>
                    <a:lnTo>
                      <a:pt x="120" y="37"/>
                    </a:lnTo>
                    <a:lnTo>
                      <a:pt x="118" y="32"/>
                    </a:lnTo>
                    <a:lnTo>
                      <a:pt x="118" y="30"/>
                    </a:lnTo>
                    <a:lnTo>
                      <a:pt x="118" y="28"/>
                    </a:lnTo>
                    <a:lnTo>
                      <a:pt x="117" y="23"/>
                    </a:lnTo>
                    <a:lnTo>
                      <a:pt x="118" y="18"/>
                    </a:lnTo>
                    <a:lnTo>
                      <a:pt x="117" y="18"/>
                    </a:lnTo>
                    <a:lnTo>
                      <a:pt x="112" y="10"/>
                    </a:lnTo>
                    <a:lnTo>
                      <a:pt x="110" y="8"/>
                    </a:lnTo>
                    <a:lnTo>
                      <a:pt x="113" y="5"/>
                    </a:lnTo>
                    <a:lnTo>
                      <a:pt x="113" y="3"/>
                    </a:lnTo>
                    <a:lnTo>
                      <a:pt x="115" y="3"/>
                    </a:lnTo>
                    <a:lnTo>
                      <a:pt x="118" y="3"/>
                    </a:lnTo>
                    <a:lnTo>
                      <a:pt x="120" y="0"/>
                    </a:lnTo>
                    <a:close/>
                  </a:path>
                </a:pathLst>
              </a:custGeom>
              <a:solidFill>
                <a:srgbClr val="91FF40"/>
              </a:solid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Freeform 368"/>
              <p:cNvSpPr>
                <a:spLocks noEditPoints="1"/>
              </p:cNvSpPr>
              <p:nvPr/>
            </p:nvSpPr>
            <p:spPr bwMode="auto">
              <a:xfrm>
                <a:off x="6584951" y="1463675"/>
                <a:ext cx="681038" cy="819150"/>
              </a:xfrm>
              <a:custGeom>
                <a:avLst/>
                <a:gdLst>
                  <a:gd name="T0" fmla="*/ 422 w 429"/>
                  <a:gd name="T1" fmla="*/ 179 h 516"/>
                  <a:gd name="T2" fmla="*/ 422 w 429"/>
                  <a:gd name="T3" fmla="*/ 169 h 516"/>
                  <a:gd name="T4" fmla="*/ 141 w 429"/>
                  <a:gd name="T5" fmla="*/ 37 h 516"/>
                  <a:gd name="T6" fmla="*/ 153 w 429"/>
                  <a:gd name="T7" fmla="*/ 23 h 516"/>
                  <a:gd name="T8" fmla="*/ 141 w 429"/>
                  <a:gd name="T9" fmla="*/ 22 h 516"/>
                  <a:gd name="T10" fmla="*/ 134 w 429"/>
                  <a:gd name="T11" fmla="*/ 37 h 516"/>
                  <a:gd name="T12" fmla="*/ 131 w 429"/>
                  <a:gd name="T13" fmla="*/ 57 h 516"/>
                  <a:gd name="T14" fmla="*/ 144 w 429"/>
                  <a:gd name="T15" fmla="*/ 44 h 516"/>
                  <a:gd name="T16" fmla="*/ 168 w 429"/>
                  <a:gd name="T17" fmla="*/ 59 h 516"/>
                  <a:gd name="T18" fmla="*/ 254 w 429"/>
                  <a:gd name="T19" fmla="*/ 98 h 516"/>
                  <a:gd name="T20" fmla="*/ 292 w 429"/>
                  <a:gd name="T21" fmla="*/ 113 h 516"/>
                  <a:gd name="T22" fmla="*/ 326 w 429"/>
                  <a:gd name="T23" fmla="*/ 116 h 516"/>
                  <a:gd name="T24" fmla="*/ 351 w 429"/>
                  <a:gd name="T25" fmla="*/ 137 h 516"/>
                  <a:gd name="T26" fmla="*/ 353 w 429"/>
                  <a:gd name="T27" fmla="*/ 181 h 516"/>
                  <a:gd name="T28" fmla="*/ 366 w 429"/>
                  <a:gd name="T29" fmla="*/ 196 h 516"/>
                  <a:gd name="T30" fmla="*/ 365 w 429"/>
                  <a:gd name="T31" fmla="*/ 225 h 516"/>
                  <a:gd name="T32" fmla="*/ 356 w 429"/>
                  <a:gd name="T33" fmla="*/ 245 h 516"/>
                  <a:gd name="T34" fmla="*/ 353 w 429"/>
                  <a:gd name="T35" fmla="*/ 266 h 516"/>
                  <a:gd name="T36" fmla="*/ 361 w 429"/>
                  <a:gd name="T37" fmla="*/ 266 h 516"/>
                  <a:gd name="T38" fmla="*/ 371 w 429"/>
                  <a:gd name="T39" fmla="*/ 249 h 516"/>
                  <a:gd name="T40" fmla="*/ 385 w 429"/>
                  <a:gd name="T41" fmla="*/ 233 h 516"/>
                  <a:gd name="T42" fmla="*/ 393 w 429"/>
                  <a:gd name="T43" fmla="*/ 225 h 516"/>
                  <a:gd name="T44" fmla="*/ 400 w 429"/>
                  <a:gd name="T45" fmla="*/ 199 h 516"/>
                  <a:gd name="T46" fmla="*/ 412 w 429"/>
                  <a:gd name="T47" fmla="*/ 182 h 516"/>
                  <a:gd name="T48" fmla="*/ 414 w 429"/>
                  <a:gd name="T49" fmla="*/ 191 h 516"/>
                  <a:gd name="T50" fmla="*/ 410 w 429"/>
                  <a:gd name="T51" fmla="*/ 210 h 516"/>
                  <a:gd name="T52" fmla="*/ 405 w 429"/>
                  <a:gd name="T53" fmla="*/ 230 h 516"/>
                  <a:gd name="T54" fmla="*/ 397 w 429"/>
                  <a:gd name="T55" fmla="*/ 252 h 516"/>
                  <a:gd name="T56" fmla="*/ 390 w 429"/>
                  <a:gd name="T57" fmla="*/ 277 h 516"/>
                  <a:gd name="T58" fmla="*/ 392 w 429"/>
                  <a:gd name="T59" fmla="*/ 304 h 516"/>
                  <a:gd name="T60" fmla="*/ 381 w 429"/>
                  <a:gd name="T61" fmla="*/ 328 h 516"/>
                  <a:gd name="T62" fmla="*/ 380 w 429"/>
                  <a:gd name="T63" fmla="*/ 354 h 516"/>
                  <a:gd name="T64" fmla="*/ 376 w 429"/>
                  <a:gd name="T65" fmla="*/ 386 h 516"/>
                  <a:gd name="T66" fmla="*/ 371 w 429"/>
                  <a:gd name="T67" fmla="*/ 418 h 516"/>
                  <a:gd name="T68" fmla="*/ 376 w 429"/>
                  <a:gd name="T69" fmla="*/ 438 h 516"/>
                  <a:gd name="T70" fmla="*/ 381 w 429"/>
                  <a:gd name="T71" fmla="*/ 464 h 516"/>
                  <a:gd name="T72" fmla="*/ 385 w 429"/>
                  <a:gd name="T73" fmla="*/ 489 h 516"/>
                  <a:gd name="T74" fmla="*/ 356 w 429"/>
                  <a:gd name="T75" fmla="*/ 504 h 516"/>
                  <a:gd name="T76" fmla="*/ 290 w 429"/>
                  <a:gd name="T77" fmla="*/ 509 h 516"/>
                  <a:gd name="T78" fmla="*/ 249 w 429"/>
                  <a:gd name="T79" fmla="*/ 511 h 516"/>
                  <a:gd name="T80" fmla="*/ 210 w 429"/>
                  <a:gd name="T81" fmla="*/ 515 h 516"/>
                  <a:gd name="T82" fmla="*/ 178 w 429"/>
                  <a:gd name="T83" fmla="*/ 516 h 516"/>
                  <a:gd name="T84" fmla="*/ 141 w 429"/>
                  <a:gd name="T85" fmla="*/ 476 h 516"/>
                  <a:gd name="T86" fmla="*/ 141 w 429"/>
                  <a:gd name="T87" fmla="*/ 430 h 516"/>
                  <a:gd name="T88" fmla="*/ 109 w 429"/>
                  <a:gd name="T89" fmla="*/ 350 h 516"/>
                  <a:gd name="T90" fmla="*/ 77 w 429"/>
                  <a:gd name="T91" fmla="*/ 323 h 516"/>
                  <a:gd name="T92" fmla="*/ 46 w 429"/>
                  <a:gd name="T93" fmla="*/ 294 h 516"/>
                  <a:gd name="T94" fmla="*/ 12 w 429"/>
                  <a:gd name="T95" fmla="*/ 260 h 516"/>
                  <a:gd name="T96" fmla="*/ 12 w 429"/>
                  <a:gd name="T97" fmla="*/ 181 h 516"/>
                  <a:gd name="T98" fmla="*/ 9 w 429"/>
                  <a:gd name="T99" fmla="*/ 149 h 516"/>
                  <a:gd name="T100" fmla="*/ 39 w 429"/>
                  <a:gd name="T101" fmla="*/ 94 h 516"/>
                  <a:gd name="T102" fmla="*/ 44 w 429"/>
                  <a:gd name="T103" fmla="*/ 52 h 516"/>
                  <a:gd name="T104" fmla="*/ 65 w 429"/>
                  <a:gd name="T105" fmla="*/ 49 h 516"/>
                  <a:gd name="T106" fmla="*/ 87 w 429"/>
                  <a:gd name="T107" fmla="*/ 40 h 516"/>
                  <a:gd name="T108" fmla="*/ 104 w 429"/>
                  <a:gd name="T109" fmla="*/ 32 h 516"/>
                  <a:gd name="T110" fmla="*/ 117 w 429"/>
                  <a:gd name="T111" fmla="*/ 27 h 516"/>
                  <a:gd name="T112" fmla="*/ 131 w 429"/>
                  <a:gd name="T113" fmla="*/ 18 h 516"/>
                  <a:gd name="T114" fmla="*/ 154 w 429"/>
                  <a:gd name="T115" fmla="*/ 13 h 516"/>
                  <a:gd name="T116" fmla="*/ 163 w 429"/>
                  <a:gd name="T11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516">
                    <a:moveTo>
                      <a:pt x="383" y="213"/>
                    </a:moveTo>
                    <a:lnTo>
                      <a:pt x="383" y="211"/>
                    </a:lnTo>
                    <a:lnTo>
                      <a:pt x="383" y="213"/>
                    </a:lnTo>
                    <a:close/>
                    <a:moveTo>
                      <a:pt x="429" y="167"/>
                    </a:moveTo>
                    <a:lnTo>
                      <a:pt x="429" y="169"/>
                    </a:lnTo>
                    <a:lnTo>
                      <a:pt x="427" y="169"/>
                    </a:lnTo>
                    <a:lnTo>
                      <a:pt x="426" y="171"/>
                    </a:lnTo>
                    <a:lnTo>
                      <a:pt x="426" y="172"/>
                    </a:lnTo>
                    <a:lnTo>
                      <a:pt x="426" y="174"/>
                    </a:lnTo>
                    <a:lnTo>
                      <a:pt x="424" y="174"/>
                    </a:lnTo>
                    <a:lnTo>
                      <a:pt x="426" y="176"/>
                    </a:lnTo>
                    <a:lnTo>
                      <a:pt x="426" y="177"/>
                    </a:lnTo>
                    <a:lnTo>
                      <a:pt x="424" y="177"/>
                    </a:lnTo>
                    <a:lnTo>
                      <a:pt x="422" y="179"/>
                    </a:lnTo>
                    <a:lnTo>
                      <a:pt x="424" y="181"/>
                    </a:lnTo>
                    <a:lnTo>
                      <a:pt x="422" y="181"/>
                    </a:lnTo>
                    <a:lnTo>
                      <a:pt x="422" y="179"/>
                    </a:lnTo>
                    <a:lnTo>
                      <a:pt x="420" y="179"/>
                    </a:lnTo>
                    <a:lnTo>
                      <a:pt x="420" y="177"/>
                    </a:lnTo>
                    <a:lnTo>
                      <a:pt x="419" y="177"/>
                    </a:lnTo>
                    <a:lnTo>
                      <a:pt x="419" y="176"/>
                    </a:lnTo>
                    <a:lnTo>
                      <a:pt x="419" y="174"/>
                    </a:lnTo>
                    <a:lnTo>
                      <a:pt x="419" y="172"/>
                    </a:lnTo>
                    <a:lnTo>
                      <a:pt x="419" y="171"/>
                    </a:lnTo>
                    <a:lnTo>
                      <a:pt x="419" y="169"/>
                    </a:lnTo>
                    <a:lnTo>
                      <a:pt x="419" y="167"/>
                    </a:lnTo>
                    <a:lnTo>
                      <a:pt x="420" y="169"/>
                    </a:lnTo>
                    <a:lnTo>
                      <a:pt x="422" y="169"/>
                    </a:lnTo>
                    <a:lnTo>
                      <a:pt x="424" y="167"/>
                    </a:lnTo>
                    <a:lnTo>
                      <a:pt x="424" y="169"/>
                    </a:lnTo>
                    <a:lnTo>
                      <a:pt x="426" y="169"/>
                    </a:lnTo>
                    <a:lnTo>
                      <a:pt x="427" y="167"/>
                    </a:lnTo>
                    <a:lnTo>
                      <a:pt x="427" y="166"/>
                    </a:lnTo>
                    <a:lnTo>
                      <a:pt x="427" y="167"/>
                    </a:lnTo>
                    <a:lnTo>
                      <a:pt x="429" y="167"/>
                    </a:lnTo>
                    <a:close/>
                    <a:moveTo>
                      <a:pt x="149" y="33"/>
                    </a:moveTo>
                    <a:lnTo>
                      <a:pt x="148" y="33"/>
                    </a:lnTo>
                    <a:lnTo>
                      <a:pt x="146" y="33"/>
                    </a:lnTo>
                    <a:lnTo>
                      <a:pt x="144" y="35"/>
                    </a:lnTo>
                    <a:lnTo>
                      <a:pt x="143" y="37"/>
                    </a:lnTo>
                    <a:lnTo>
                      <a:pt x="141" y="39"/>
                    </a:lnTo>
                    <a:lnTo>
                      <a:pt x="141" y="37"/>
                    </a:lnTo>
                    <a:lnTo>
                      <a:pt x="141" y="35"/>
                    </a:lnTo>
                    <a:lnTo>
                      <a:pt x="141" y="33"/>
                    </a:lnTo>
                    <a:lnTo>
                      <a:pt x="143" y="33"/>
                    </a:lnTo>
                    <a:lnTo>
                      <a:pt x="143" y="32"/>
                    </a:lnTo>
                    <a:lnTo>
                      <a:pt x="144" y="32"/>
                    </a:lnTo>
                    <a:lnTo>
                      <a:pt x="144" y="30"/>
                    </a:lnTo>
                    <a:lnTo>
                      <a:pt x="146" y="30"/>
                    </a:lnTo>
                    <a:lnTo>
                      <a:pt x="146" y="28"/>
                    </a:lnTo>
                    <a:lnTo>
                      <a:pt x="148" y="28"/>
                    </a:lnTo>
                    <a:lnTo>
                      <a:pt x="149" y="27"/>
                    </a:lnTo>
                    <a:lnTo>
                      <a:pt x="149" y="25"/>
                    </a:lnTo>
                    <a:lnTo>
                      <a:pt x="151" y="25"/>
                    </a:lnTo>
                    <a:lnTo>
                      <a:pt x="151" y="23"/>
                    </a:lnTo>
                    <a:lnTo>
                      <a:pt x="153" y="23"/>
                    </a:lnTo>
                    <a:lnTo>
                      <a:pt x="153" y="25"/>
                    </a:lnTo>
                    <a:lnTo>
                      <a:pt x="154" y="25"/>
                    </a:lnTo>
                    <a:lnTo>
                      <a:pt x="154" y="27"/>
                    </a:lnTo>
                    <a:lnTo>
                      <a:pt x="153" y="27"/>
                    </a:lnTo>
                    <a:lnTo>
                      <a:pt x="153" y="28"/>
                    </a:lnTo>
                    <a:lnTo>
                      <a:pt x="151" y="28"/>
                    </a:lnTo>
                    <a:lnTo>
                      <a:pt x="149" y="30"/>
                    </a:lnTo>
                    <a:lnTo>
                      <a:pt x="148" y="30"/>
                    </a:lnTo>
                    <a:lnTo>
                      <a:pt x="148" y="32"/>
                    </a:lnTo>
                    <a:lnTo>
                      <a:pt x="149" y="32"/>
                    </a:lnTo>
                    <a:lnTo>
                      <a:pt x="149" y="33"/>
                    </a:lnTo>
                    <a:close/>
                    <a:moveTo>
                      <a:pt x="138" y="16"/>
                    </a:moveTo>
                    <a:lnTo>
                      <a:pt x="139" y="18"/>
                    </a:lnTo>
                    <a:lnTo>
                      <a:pt x="141" y="22"/>
                    </a:lnTo>
                    <a:lnTo>
                      <a:pt x="143" y="22"/>
                    </a:lnTo>
                    <a:lnTo>
                      <a:pt x="143" y="23"/>
                    </a:lnTo>
                    <a:lnTo>
                      <a:pt x="141" y="23"/>
                    </a:lnTo>
                    <a:lnTo>
                      <a:pt x="141" y="25"/>
                    </a:lnTo>
                    <a:lnTo>
                      <a:pt x="141" y="27"/>
                    </a:lnTo>
                    <a:lnTo>
                      <a:pt x="139" y="27"/>
                    </a:lnTo>
                    <a:lnTo>
                      <a:pt x="139" y="28"/>
                    </a:lnTo>
                    <a:lnTo>
                      <a:pt x="139" y="30"/>
                    </a:lnTo>
                    <a:lnTo>
                      <a:pt x="138" y="32"/>
                    </a:lnTo>
                    <a:lnTo>
                      <a:pt x="138" y="33"/>
                    </a:lnTo>
                    <a:lnTo>
                      <a:pt x="136" y="33"/>
                    </a:lnTo>
                    <a:lnTo>
                      <a:pt x="136" y="35"/>
                    </a:lnTo>
                    <a:lnTo>
                      <a:pt x="136" y="37"/>
                    </a:lnTo>
                    <a:lnTo>
                      <a:pt x="134" y="37"/>
                    </a:lnTo>
                    <a:lnTo>
                      <a:pt x="134" y="39"/>
                    </a:lnTo>
                    <a:lnTo>
                      <a:pt x="134" y="40"/>
                    </a:lnTo>
                    <a:lnTo>
                      <a:pt x="134" y="42"/>
                    </a:lnTo>
                    <a:lnTo>
                      <a:pt x="136" y="42"/>
                    </a:lnTo>
                    <a:lnTo>
                      <a:pt x="136" y="44"/>
                    </a:lnTo>
                    <a:lnTo>
                      <a:pt x="136" y="45"/>
                    </a:lnTo>
                    <a:lnTo>
                      <a:pt x="136" y="47"/>
                    </a:lnTo>
                    <a:lnTo>
                      <a:pt x="134" y="47"/>
                    </a:lnTo>
                    <a:lnTo>
                      <a:pt x="132" y="49"/>
                    </a:lnTo>
                    <a:lnTo>
                      <a:pt x="132" y="52"/>
                    </a:lnTo>
                    <a:lnTo>
                      <a:pt x="132" y="54"/>
                    </a:lnTo>
                    <a:lnTo>
                      <a:pt x="131" y="54"/>
                    </a:lnTo>
                    <a:lnTo>
                      <a:pt x="131" y="55"/>
                    </a:lnTo>
                    <a:lnTo>
                      <a:pt x="131" y="57"/>
                    </a:lnTo>
                    <a:lnTo>
                      <a:pt x="132" y="57"/>
                    </a:lnTo>
                    <a:lnTo>
                      <a:pt x="134" y="57"/>
                    </a:lnTo>
                    <a:lnTo>
                      <a:pt x="134" y="55"/>
                    </a:lnTo>
                    <a:lnTo>
                      <a:pt x="136" y="55"/>
                    </a:lnTo>
                    <a:lnTo>
                      <a:pt x="138" y="55"/>
                    </a:lnTo>
                    <a:lnTo>
                      <a:pt x="138" y="54"/>
                    </a:lnTo>
                    <a:lnTo>
                      <a:pt x="139" y="54"/>
                    </a:lnTo>
                    <a:lnTo>
                      <a:pt x="141" y="52"/>
                    </a:lnTo>
                    <a:lnTo>
                      <a:pt x="143" y="50"/>
                    </a:lnTo>
                    <a:lnTo>
                      <a:pt x="143" y="49"/>
                    </a:lnTo>
                    <a:lnTo>
                      <a:pt x="143" y="47"/>
                    </a:lnTo>
                    <a:lnTo>
                      <a:pt x="144" y="47"/>
                    </a:lnTo>
                    <a:lnTo>
                      <a:pt x="144" y="45"/>
                    </a:lnTo>
                    <a:lnTo>
                      <a:pt x="144" y="44"/>
                    </a:lnTo>
                    <a:lnTo>
                      <a:pt x="146" y="45"/>
                    </a:lnTo>
                    <a:lnTo>
                      <a:pt x="146" y="47"/>
                    </a:lnTo>
                    <a:lnTo>
                      <a:pt x="148" y="47"/>
                    </a:lnTo>
                    <a:lnTo>
                      <a:pt x="151" y="50"/>
                    </a:lnTo>
                    <a:lnTo>
                      <a:pt x="153" y="52"/>
                    </a:lnTo>
                    <a:lnTo>
                      <a:pt x="154" y="54"/>
                    </a:lnTo>
                    <a:lnTo>
                      <a:pt x="156" y="54"/>
                    </a:lnTo>
                    <a:lnTo>
                      <a:pt x="156" y="55"/>
                    </a:lnTo>
                    <a:lnTo>
                      <a:pt x="158" y="55"/>
                    </a:lnTo>
                    <a:lnTo>
                      <a:pt x="160" y="55"/>
                    </a:lnTo>
                    <a:lnTo>
                      <a:pt x="161" y="55"/>
                    </a:lnTo>
                    <a:lnTo>
                      <a:pt x="163" y="57"/>
                    </a:lnTo>
                    <a:lnTo>
                      <a:pt x="166" y="57"/>
                    </a:lnTo>
                    <a:lnTo>
                      <a:pt x="168" y="59"/>
                    </a:lnTo>
                    <a:lnTo>
                      <a:pt x="168" y="61"/>
                    </a:lnTo>
                    <a:lnTo>
                      <a:pt x="170" y="61"/>
                    </a:lnTo>
                    <a:lnTo>
                      <a:pt x="171" y="61"/>
                    </a:lnTo>
                    <a:lnTo>
                      <a:pt x="175" y="62"/>
                    </a:lnTo>
                    <a:lnTo>
                      <a:pt x="176" y="62"/>
                    </a:lnTo>
                    <a:lnTo>
                      <a:pt x="183" y="66"/>
                    </a:lnTo>
                    <a:lnTo>
                      <a:pt x="185" y="71"/>
                    </a:lnTo>
                    <a:lnTo>
                      <a:pt x="188" y="77"/>
                    </a:lnTo>
                    <a:lnTo>
                      <a:pt x="188" y="79"/>
                    </a:lnTo>
                    <a:lnTo>
                      <a:pt x="190" y="83"/>
                    </a:lnTo>
                    <a:lnTo>
                      <a:pt x="204" y="86"/>
                    </a:lnTo>
                    <a:lnTo>
                      <a:pt x="249" y="96"/>
                    </a:lnTo>
                    <a:lnTo>
                      <a:pt x="253" y="98"/>
                    </a:lnTo>
                    <a:lnTo>
                      <a:pt x="254" y="98"/>
                    </a:lnTo>
                    <a:lnTo>
                      <a:pt x="256" y="98"/>
                    </a:lnTo>
                    <a:lnTo>
                      <a:pt x="258" y="98"/>
                    </a:lnTo>
                    <a:lnTo>
                      <a:pt x="259" y="99"/>
                    </a:lnTo>
                    <a:lnTo>
                      <a:pt x="265" y="101"/>
                    </a:lnTo>
                    <a:lnTo>
                      <a:pt x="270" y="103"/>
                    </a:lnTo>
                    <a:lnTo>
                      <a:pt x="273" y="105"/>
                    </a:lnTo>
                    <a:lnTo>
                      <a:pt x="273" y="106"/>
                    </a:lnTo>
                    <a:lnTo>
                      <a:pt x="280" y="110"/>
                    </a:lnTo>
                    <a:lnTo>
                      <a:pt x="282" y="111"/>
                    </a:lnTo>
                    <a:lnTo>
                      <a:pt x="285" y="111"/>
                    </a:lnTo>
                    <a:lnTo>
                      <a:pt x="287" y="110"/>
                    </a:lnTo>
                    <a:lnTo>
                      <a:pt x="288" y="110"/>
                    </a:lnTo>
                    <a:lnTo>
                      <a:pt x="292" y="111"/>
                    </a:lnTo>
                    <a:lnTo>
                      <a:pt x="292" y="113"/>
                    </a:lnTo>
                    <a:lnTo>
                      <a:pt x="293" y="115"/>
                    </a:lnTo>
                    <a:lnTo>
                      <a:pt x="295" y="115"/>
                    </a:lnTo>
                    <a:lnTo>
                      <a:pt x="297" y="115"/>
                    </a:lnTo>
                    <a:lnTo>
                      <a:pt x="297" y="113"/>
                    </a:lnTo>
                    <a:lnTo>
                      <a:pt x="302" y="110"/>
                    </a:lnTo>
                    <a:lnTo>
                      <a:pt x="304" y="110"/>
                    </a:lnTo>
                    <a:lnTo>
                      <a:pt x="304" y="111"/>
                    </a:lnTo>
                    <a:lnTo>
                      <a:pt x="305" y="113"/>
                    </a:lnTo>
                    <a:lnTo>
                      <a:pt x="310" y="113"/>
                    </a:lnTo>
                    <a:lnTo>
                      <a:pt x="314" y="113"/>
                    </a:lnTo>
                    <a:lnTo>
                      <a:pt x="319" y="116"/>
                    </a:lnTo>
                    <a:lnTo>
                      <a:pt x="322" y="115"/>
                    </a:lnTo>
                    <a:lnTo>
                      <a:pt x="322" y="116"/>
                    </a:lnTo>
                    <a:lnTo>
                      <a:pt x="326" y="116"/>
                    </a:lnTo>
                    <a:lnTo>
                      <a:pt x="327" y="116"/>
                    </a:lnTo>
                    <a:lnTo>
                      <a:pt x="331" y="118"/>
                    </a:lnTo>
                    <a:lnTo>
                      <a:pt x="332" y="118"/>
                    </a:lnTo>
                    <a:lnTo>
                      <a:pt x="332" y="120"/>
                    </a:lnTo>
                    <a:lnTo>
                      <a:pt x="336" y="123"/>
                    </a:lnTo>
                    <a:lnTo>
                      <a:pt x="334" y="127"/>
                    </a:lnTo>
                    <a:lnTo>
                      <a:pt x="332" y="128"/>
                    </a:lnTo>
                    <a:lnTo>
                      <a:pt x="331" y="130"/>
                    </a:lnTo>
                    <a:lnTo>
                      <a:pt x="332" y="132"/>
                    </a:lnTo>
                    <a:lnTo>
                      <a:pt x="334" y="133"/>
                    </a:lnTo>
                    <a:lnTo>
                      <a:pt x="336" y="135"/>
                    </a:lnTo>
                    <a:lnTo>
                      <a:pt x="337" y="133"/>
                    </a:lnTo>
                    <a:lnTo>
                      <a:pt x="341" y="132"/>
                    </a:lnTo>
                    <a:lnTo>
                      <a:pt x="351" y="137"/>
                    </a:lnTo>
                    <a:lnTo>
                      <a:pt x="354" y="138"/>
                    </a:lnTo>
                    <a:lnTo>
                      <a:pt x="356" y="140"/>
                    </a:lnTo>
                    <a:lnTo>
                      <a:pt x="358" y="144"/>
                    </a:lnTo>
                    <a:lnTo>
                      <a:pt x="358" y="145"/>
                    </a:lnTo>
                    <a:lnTo>
                      <a:pt x="354" y="147"/>
                    </a:lnTo>
                    <a:lnTo>
                      <a:pt x="358" y="150"/>
                    </a:lnTo>
                    <a:lnTo>
                      <a:pt x="358" y="157"/>
                    </a:lnTo>
                    <a:lnTo>
                      <a:pt x="358" y="164"/>
                    </a:lnTo>
                    <a:lnTo>
                      <a:pt x="358" y="166"/>
                    </a:lnTo>
                    <a:lnTo>
                      <a:pt x="358" y="167"/>
                    </a:lnTo>
                    <a:lnTo>
                      <a:pt x="358" y="169"/>
                    </a:lnTo>
                    <a:lnTo>
                      <a:pt x="356" y="169"/>
                    </a:lnTo>
                    <a:lnTo>
                      <a:pt x="354" y="172"/>
                    </a:lnTo>
                    <a:lnTo>
                      <a:pt x="353" y="181"/>
                    </a:lnTo>
                    <a:lnTo>
                      <a:pt x="356" y="182"/>
                    </a:lnTo>
                    <a:lnTo>
                      <a:pt x="356" y="181"/>
                    </a:lnTo>
                    <a:lnTo>
                      <a:pt x="358" y="181"/>
                    </a:lnTo>
                    <a:lnTo>
                      <a:pt x="359" y="181"/>
                    </a:lnTo>
                    <a:lnTo>
                      <a:pt x="361" y="181"/>
                    </a:lnTo>
                    <a:lnTo>
                      <a:pt x="363" y="181"/>
                    </a:lnTo>
                    <a:lnTo>
                      <a:pt x="365" y="177"/>
                    </a:lnTo>
                    <a:lnTo>
                      <a:pt x="366" y="176"/>
                    </a:lnTo>
                    <a:lnTo>
                      <a:pt x="368" y="177"/>
                    </a:lnTo>
                    <a:lnTo>
                      <a:pt x="370" y="177"/>
                    </a:lnTo>
                    <a:lnTo>
                      <a:pt x="370" y="181"/>
                    </a:lnTo>
                    <a:lnTo>
                      <a:pt x="366" y="191"/>
                    </a:lnTo>
                    <a:lnTo>
                      <a:pt x="366" y="193"/>
                    </a:lnTo>
                    <a:lnTo>
                      <a:pt x="366" y="196"/>
                    </a:lnTo>
                    <a:lnTo>
                      <a:pt x="365" y="198"/>
                    </a:lnTo>
                    <a:lnTo>
                      <a:pt x="366" y="199"/>
                    </a:lnTo>
                    <a:lnTo>
                      <a:pt x="366" y="201"/>
                    </a:lnTo>
                    <a:lnTo>
                      <a:pt x="371" y="208"/>
                    </a:lnTo>
                    <a:lnTo>
                      <a:pt x="376" y="208"/>
                    </a:lnTo>
                    <a:lnTo>
                      <a:pt x="376" y="210"/>
                    </a:lnTo>
                    <a:lnTo>
                      <a:pt x="375" y="211"/>
                    </a:lnTo>
                    <a:lnTo>
                      <a:pt x="375" y="215"/>
                    </a:lnTo>
                    <a:lnTo>
                      <a:pt x="375" y="218"/>
                    </a:lnTo>
                    <a:lnTo>
                      <a:pt x="375" y="221"/>
                    </a:lnTo>
                    <a:lnTo>
                      <a:pt x="373" y="223"/>
                    </a:lnTo>
                    <a:lnTo>
                      <a:pt x="370" y="223"/>
                    </a:lnTo>
                    <a:lnTo>
                      <a:pt x="366" y="225"/>
                    </a:lnTo>
                    <a:lnTo>
                      <a:pt x="365" y="225"/>
                    </a:lnTo>
                    <a:lnTo>
                      <a:pt x="363" y="225"/>
                    </a:lnTo>
                    <a:lnTo>
                      <a:pt x="363" y="227"/>
                    </a:lnTo>
                    <a:lnTo>
                      <a:pt x="361" y="227"/>
                    </a:lnTo>
                    <a:lnTo>
                      <a:pt x="361" y="228"/>
                    </a:lnTo>
                    <a:lnTo>
                      <a:pt x="361" y="230"/>
                    </a:lnTo>
                    <a:lnTo>
                      <a:pt x="361" y="232"/>
                    </a:lnTo>
                    <a:lnTo>
                      <a:pt x="361" y="233"/>
                    </a:lnTo>
                    <a:lnTo>
                      <a:pt x="361" y="235"/>
                    </a:lnTo>
                    <a:lnTo>
                      <a:pt x="359" y="237"/>
                    </a:lnTo>
                    <a:lnTo>
                      <a:pt x="359" y="238"/>
                    </a:lnTo>
                    <a:lnTo>
                      <a:pt x="358" y="240"/>
                    </a:lnTo>
                    <a:lnTo>
                      <a:pt x="358" y="242"/>
                    </a:lnTo>
                    <a:lnTo>
                      <a:pt x="356" y="243"/>
                    </a:lnTo>
                    <a:lnTo>
                      <a:pt x="356" y="245"/>
                    </a:lnTo>
                    <a:lnTo>
                      <a:pt x="356" y="247"/>
                    </a:lnTo>
                    <a:lnTo>
                      <a:pt x="354" y="249"/>
                    </a:lnTo>
                    <a:lnTo>
                      <a:pt x="354" y="250"/>
                    </a:lnTo>
                    <a:lnTo>
                      <a:pt x="353" y="250"/>
                    </a:lnTo>
                    <a:lnTo>
                      <a:pt x="353" y="252"/>
                    </a:lnTo>
                    <a:lnTo>
                      <a:pt x="353" y="254"/>
                    </a:lnTo>
                    <a:lnTo>
                      <a:pt x="353" y="255"/>
                    </a:lnTo>
                    <a:lnTo>
                      <a:pt x="353" y="257"/>
                    </a:lnTo>
                    <a:lnTo>
                      <a:pt x="353" y="259"/>
                    </a:lnTo>
                    <a:lnTo>
                      <a:pt x="351" y="259"/>
                    </a:lnTo>
                    <a:lnTo>
                      <a:pt x="351" y="260"/>
                    </a:lnTo>
                    <a:lnTo>
                      <a:pt x="351" y="262"/>
                    </a:lnTo>
                    <a:lnTo>
                      <a:pt x="351" y="264"/>
                    </a:lnTo>
                    <a:lnTo>
                      <a:pt x="353" y="266"/>
                    </a:lnTo>
                    <a:lnTo>
                      <a:pt x="351" y="267"/>
                    </a:lnTo>
                    <a:lnTo>
                      <a:pt x="351" y="269"/>
                    </a:lnTo>
                    <a:lnTo>
                      <a:pt x="349" y="269"/>
                    </a:lnTo>
                    <a:lnTo>
                      <a:pt x="349" y="271"/>
                    </a:lnTo>
                    <a:lnTo>
                      <a:pt x="351" y="272"/>
                    </a:lnTo>
                    <a:lnTo>
                      <a:pt x="353" y="274"/>
                    </a:lnTo>
                    <a:lnTo>
                      <a:pt x="354" y="274"/>
                    </a:lnTo>
                    <a:lnTo>
                      <a:pt x="358" y="274"/>
                    </a:lnTo>
                    <a:lnTo>
                      <a:pt x="358" y="272"/>
                    </a:lnTo>
                    <a:lnTo>
                      <a:pt x="359" y="272"/>
                    </a:lnTo>
                    <a:lnTo>
                      <a:pt x="359" y="269"/>
                    </a:lnTo>
                    <a:lnTo>
                      <a:pt x="359" y="267"/>
                    </a:lnTo>
                    <a:lnTo>
                      <a:pt x="361" y="267"/>
                    </a:lnTo>
                    <a:lnTo>
                      <a:pt x="361" y="266"/>
                    </a:lnTo>
                    <a:lnTo>
                      <a:pt x="363" y="264"/>
                    </a:lnTo>
                    <a:lnTo>
                      <a:pt x="365" y="264"/>
                    </a:lnTo>
                    <a:lnTo>
                      <a:pt x="365" y="262"/>
                    </a:lnTo>
                    <a:lnTo>
                      <a:pt x="366" y="262"/>
                    </a:lnTo>
                    <a:lnTo>
                      <a:pt x="366" y="260"/>
                    </a:lnTo>
                    <a:lnTo>
                      <a:pt x="368" y="260"/>
                    </a:lnTo>
                    <a:lnTo>
                      <a:pt x="370" y="260"/>
                    </a:lnTo>
                    <a:lnTo>
                      <a:pt x="370" y="259"/>
                    </a:lnTo>
                    <a:lnTo>
                      <a:pt x="370" y="257"/>
                    </a:lnTo>
                    <a:lnTo>
                      <a:pt x="371" y="255"/>
                    </a:lnTo>
                    <a:lnTo>
                      <a:pt x="371" y="254"/>
                    </a:lnTo>
                    <a:lnTo>
                      <a:pt x="371" y="252"/>
                    </a:lnTo>
                    <a:lnTo>
                      <a:pt x="371" y="250"/>
                    </a:lnTo>
                    <a:lnTo>
                      <a:pt x="371" y="249"/>
                    </a:lnTo>
                    <a:lnTo>
                      <a:pt x="373" y="249"/>
                    </a:lnTo>
                    <a:lnTo>
                      <a:pt x="373" y="247"/>
                    </a:lnTo>
                    <a:lnTo>
                      <a:pt x="373" y="245"/>
                    </a:lnTo>
                    <a:lnTo>
                      <a:pt x="375" y="243"/>
                    </a:lnTo>
                    <a:lnTo>
                      <a:pt x="375" y="242"/>
                    </a:lnTo>
                    <a:lnTo>
                      <a:pt x="376" y="242"/>
                    </a:lnTo>
                    <a:lnTo>
                      <a:pt x="376" y="240"/>
                    </a:lnTo>
                    <a:lnTo>
                      <a:pt x="376" y="238"/>
                    </a:lnTo>
                    <a:lnTo>
                      <a:pt x="378" y="238"/>
                    </a:lnTo>
                    <a:lnTo>
                      <a:pt x="378" y="237"/>
                    </a:lnTo>
                    <a:lnTo>
                      <a:pt x="380" y="235"/>
                    </a:lnTo>
                    <a:lnTo>
                      <a:pt x="381" y="235"/>
                    </a:lnTo>
                    <a:lnTo>
                      <a:pt x="383" y="235"/>
                    </a:lnTo>
                    <a:lnTo>
                      <a:pt x="385" y="233"/>
                    </a:lnTo>
                    <a:lnTo>
                      <a:pt x="387" y="233"/>
                    </a:lnTo>
                    <a:lnTo>
                      <a:pt x="388" y="232"/>
                    </a:lnTo>
                    <a:lnTo>
                      <a:pt x="390" y="230"/>
                    </a:lnTo>
                    <a:lnTo>
                      <a:pt x="390" y="232"/>
                    </a:lnTo>
                    <a:lnTo>
                      <a:pt x="392" y="232"/>
                    </a:lnTo>
                    <a:lnTo>
                      <a:pt x="392" y="233"/>
                    </a:lnTo>
                    <a:lnTo>
                      <a:pt x="393" y="233"/>
                    </a:lnTo>
                    <a:lnTo>
                      <a:pt x="393" y="232"/>
                    </a:lnTo>
                    <a:lnTo>
                      <a:pt x="393" y="230"/>
                    </a:lnTo>
                    <a:lnTo>
                      <a:pt x="392" y="230"/>
                    </a:lnTo>
                    <a:lnTo>
                      <a:pt x="392" y="228"/>
                    </a:lnTo>
                    <a:lnTo>
                      <a:pt x="392" y="227"/>
                    </a:lnTo>
                    <a:lnTo>
                      <a:pt x="392" y="225"/>
                    </a:lnTo>
                    <a:lnTo>
                      <a:pt x="393" y="225"/>
                    </a:lnTo>
                    <a:lnTo>
                      <a:pt x="393" y="223"/>
                    </a:lnTo>
                    <a:lnTo>
                      <a:pt x="393" y="221"/>
                    </a:lnTo>
                    <a:lnTo>
                      <a:pt x="393" y="220"/>
                    </a:lnTo>
                    <a:lnTo>
                      <a:pt x="395" y="218"/>
                    </a:lnTo>
                    <a:lnTo>
                      <a:pt x="395" y="216"/>
                    </a:lnTo>
                    <a:lnTo>
                      <a:pt x="397" y="213"/>
                    </a:lnTo>
                    <a:lnTo>
                      <a:pt x="397" y="211"/>
                    </a:lnTo>
                    <a:lnTo>
                      <a:pt x="398" y="210"/>
                    </a:lnTo>
                    <a:lnTo>
                      <a:pt x="400" y="208"/>
                    </a:lnTo>
                    <a:lnTo>
                      <a:pt x="400" y="206"/>
                    </a:lnTo>
                    <a:lnTo>
                      <a:pt x="400" y="205"/>
                    </a:lnTo>
                    <a:lnTo>
                      <a:pt x="400" y="203"/>
                    </a:lnTo>
                    <a:lnTo>
                      <a:pt x="400" y="201"/>
                    </a:lnTo>
                    <a:lnTo>
                      <a:pt x="400" y="199"/>
                    </a:lnTo>
                    <a:lnTo>
                      <a:pt x="400" y="198"/>
                    </a:lnTo>
                    <a:lnTo>
                      <a:pt x="402" y="198"/>
                    </a:lnTo>
                    <a:lnTo>
                      <a:pt x="403" y="198"/>
                    </a:lnTo>
                    <a:lnTo>
                      <a:pt x="405" y="198"/>
                    </a:lnTo>
                    <a:lnTo>
                      <a:pt x="405" y="196"/>
                    </a:lnTo>
                    <a:lnTo>
                      <a:pt x="407" y="194"/>
                    </a:lnTo>
                    <a:lnTo>
                      <a:pt x="409" y="194"/>
                    </a:lnTo>
                    <a:lnTo>
                      <a:pt x="409" y="193"/>
                    </a:lnTo>
                    <a:lnTo>
                      <a:pt x="409" y="191"/>
                    </a:lnTo>
                    <a:lnTo>
                      <a:pt x="409" y="189"/>
                    </a:lnTo>
                    <a:lnTo>
                      <a:pt x="409" y="188"/>
                    </a:lnTo>
                    <a:lnTo>
                      <a:pt x="410" y="186"/>
                    </a:lnTo>
                    <a:lnTo>
                      <a:pt x="412" y="184"/>
                    </a:lnTo>
                    <a:lnTo>
                      <a:pt x="412" y="182"/>
                    </a:lnTo>
                    <a:lnTo>
                      <a:pt x="412" y="184"/>
                    </a:lnTo>
                    <a:lnTo>
                      <a:pt x="414" y="184"/>
                    </a:lnTo>
                    <a:lnTo>
                      <a:pt x="414" y="182"/>
                    </a:lnTo>
                    <a:lnTo>
                      <a:pt x="415" y="182"/>
                    </a:lnTo>
                    <a:lnTo>
                      <a:pt x="417" y="182"/>
                    </a:lnTo>
                    <a:lnTo>
                      <a:pt x="419" y="184"/>
                    </a:lnTo>
                    <a:lnTo>
                      <a:pt x="417" y="184"/>
                    </a:lnTo>
                    <a:lnTo>
                      <a:pt x="417" y="186"/>
                    </a:lnTo>
                    <a:lnTo>
                      <a:pt x="417" y="188"/>
                    </a:lnTo>
                    <a:lnTo>
                      <a:pt x="419" y="188"/>
                    </a:lnTo>
                    <a:lnTo>
                      <a:pt x="419" y="189"/>
                    </a:lnTo>
                    <a:lnTo>
                      <a:pt x="419" y="191"/>
                    </a:lnTo>
                    <a:lnTo>
                      <a:pt x="417" y="191"/>
                    </a:lnTo>
                    <a:lnTo>
                      <a:pt x="414" y="191"/>
                    </a:lnTo>
                    <a:lnTo>
                      <a:pt x="414" y="193"/>
                    </a:lnTo>
                    <a:lnTo>
                      <a:pt x="414" y="196"/>
                    </a:lnTo>
                    <a:lnTo>
                      <a:pt x="414" y="198"/>
                    </a:lnTo>
                    <a:lnTo>
                      <a:pt x="415" y="198"/>
                    </a:lnTo>
                    <a:lnTo>
                      <a:pt x="415" y="199"/>
                    </a:lnTo>
                    <a:lnTo>
                      <a:pt x="414" y="201"/>
                    </a:lnTo>
                    <a:lnTo>
                      <a:pt x="414" y="203"/>
                    </a:lnTo>
                    <a:lnTo>
                      <a:pt x="415" y="203"/>
                    </a:lnTo>
                    <a:lnTo>
                      <a:pt x="415" y="205"/>
                    </a:lnTo>
                    <a:lnTo>
                      <a:pt x="415" y="206"/>
                    </a:lnTo>
                    <a:lnTo>
                      <a:pt x="414" y="206"/>
                    </a:lnTo>
                    <a:lnTo>
                      <a:pt x="412" y="208"/>
                    </a:lnTo>
                    <a:lnTo>
                      <a:pt x="412" y="210"/>
                    </a:lnTo>
                    <a:lnTo>
                      <a:pt x="410" y="210"/>
                    </a:lnTo>
                    <a:lnTo>
                      <a:pt x="410" y="211"/>
                    </a:lnTo>
                    <a:lnTo>
                      <a:pt x="410" y="213"/>
                    </a:lnTo>
                    <a:lnTo>
                      <a:pt x="409" y="213"/>
                    </a:lnTo>
                    <a:lnTo>
                      <a:pt x="409" y="215"/>
                    </a:lnTo>
                    <a:lnTo>
                      <a:pt x="407" y="216"/>
                    </a:lnTo>
                    <a:lnTo>
                      <a:pt x="407" y="218"/>
                    </a:lnTo>
                    <a:lnTo>
                      <a:pt x="407" y="220"/>
                    </a:lnTo>
                    <a:lnTo>
                      <a:pt x="407" y="221"/>
                    </a:lnTo>
                    <a:lnTo>
                      <a:pt x="407" y="223"/>
                    </a:lnTo>
                    <a:lnTo>
                      <a:pt x="409" y="225"/>
                    </a:lnTo>
                    <a:lnTo>
                      <a:pt x="407" y="225"/>
                    </a:lnTo>
                    <a:lnTo>
                      <a:pt x="405" y="227"/>
                    </a:lnTo>
                    <a:lnTo>
                      <a:pt x="405" y="228"/>
                    </a:lnTo>
                    <a:lnTo>
                      <a:pt x="405" y="230"/>
                    </a:lnTo>
                    <a:lnTo>
                      <a:pt x="405" y="232"/>
                    </a:lnTo>
                    <a:lnTo>
                      <a:pt x="403" y="233"/>
                    </a:lnTo>
                    <a:lnTo>
                      <a:pt x="402" y="235"/>
                    </a:lnTo>
                    <a:lnTo>
                      <a:pt x="402" y="237"/>
                    </a:lnTo>
                    <a:lnTo>
                      <a:pt x="402" y="238"/>
                    </a:lnTo>
                    <a:lnTo>
                      <a:pt x="400" y="238"/>
                    </a:lnTo>
                    <a:lnTo>
                      <a:pt x="400" y="240"/>
                    </a:lnTo>
                    <a:lnTo>
                      <a:pt x="398" y="240"/>
                    </a:lnTo>
                    <a:lnTo>
                      <a:pt x="398" y="242"/>
                    </a:lnTo>
                    <a:lnTo>
                      <a:pt x="398" y="243"/>
                    </a:lnTo>
                    <a:lnTo>
                      <a:pt x="398" y="247"/>
                    </a:lnTo>
                    <a:lnTo>
                      <a:pt x="398" y="249"/>
                    </a:lnTo>
                    <a:lnTo>
                      <a:pt x="397" y="250"/>
                    </a:lnTo>
                    <a:lnTo>
                      <a:pt x="397" y="252"/>
                    </a:lnTo>
                    <a:lnTo>
                      <a:pt x="397" y="254"/>
                    </a:lnTo>
                    <a:lnTo>
                      <a:pt x="395" y="255"/>
                    </a:lnTo>
                    <a:lnTo>
                      <a:pt x="395" y="257"/>
                    </a:lnTo>
                    <a:lnTo>
                      <a:pt x="395" y="259"/>
                    </a:lnTo>
                    <a:lnTo>
                      <a:pt x="395" y="260"/>
                    </a:lnTo>
                    <a:lnTo>
                      <a:pt x="393" y="260"/>
                    </a:lnTo>
                    <a:lnTo>
                      <a:pt x="392" y="262"/>
                    </a:lnTo>
                    <a:lnTo>
                      <a:pt x="392" y="266"/>
                    </a:lnTo>
                    <a:lnTo>
                      <a:pt x="390" y="269"/>
                    </a:lnTo>
                    <a:lnTo>
                      <a:pt x="390" y="271"/>
                    </a:lnTo>
                    <a:lnTo>
                      <a:pt x="390" y="272"/>
                    </a:lnTo>
                    <a:lnTo>
                      <a:pt x="390" y="274"/>
                    </a:lnTo>
                    <a:lnTo>
                      <a:pt x="390" y="276"/>
                    </a:lnTo>
                    <a:lnTo>
                      <a:pt x="390" y="277"/>
                    </a:lnTo>
                    <a:lnTo>
                      <a:pt x="390" y="279"/>
                    </a:lnTo>
                    <a:lnTo>
                      <a:pt x="390" y="281"/>
                    </a:lnTo>
                    <a:lnTo>
                      <a:pt x="390" y="284"/>
                    </a:lnTo>
                    <a:lnTo>
                      <a:pt x="388" y="284"/>
                    </a:lnTo>
                    <a:lnTo>
                      <a:pt x="388" y="286"/>
                    </a:lnTo>
                    <a:lnTo>
                      <a:pt x="388" y="288"/>
                    </a:lnTo>
                    <a:lnTo>
                      <a:pt x="388" y="289"/>
                    </a:lnTo>
                    <a:lnTo>
                      <a:pt x="388" y="293"/>
                    </a:lnTo>
                    <a:lnTo>
                      <a:pt x="388" y="294"/>
                    </a:lnTo>
                    <a:lnTo>
                      <a:pt x="388" y="296"/>
                    </a:lnTo>
                    <a:lnTo>
                      <a:pt x="388" y="298"/>
                    </a:lnTo>
                    <a:lnTo>
                      <a:pt x="390" y="301"/>
                    </a:lnTo>
                    <a:lnTo>
                      <a:pt x="390" y="303"/>
                    </a:lnTo>
                    <a:lnTo>
                      <a:pt x="392" y="304"/>
                    </a:lnTo>
                    <a:lnTo>
                      <a:pt x="392" y="308"/>
                    </a:lnTo>
                    <a:lnTo>
                      <a:pt x="392" y="310"/>
                    </a:lnTo>
                    <a:lnTo>
                      <a:pt x="390" y="311"/>
                    </a:lnTo>
                    <a:lnTo>
                      <a:pt x="390" y="313"/>
                    </a:lnTo>
                    <a:lnTo>
                      <a:pt x="388" y="315"/>
                    </a:lnTo>
                    <a:lnTo>
                      <a:pt x="388" y="316"/>
                    </a:lnTo>
                    <a:lnTo>
                      <a:pt x="385" y="316"/>
                    </a:lnTo>
                    <a:lnTo>
                      <a:pt x="385" y="318"/>
                    </a:lnTo>
                    <a:lnTo>
                      <a:pt x="383" y="320"/>
                    </a:lnTo>
                    <a:lnTo>
                      <a:pt x="381" y="321"/>
                    </a:lnTo>
                    <a:lnTo>
                      <a:pt x="381" y="323"/>
                    </a:lnTo>
                    <a:lnTo>
                      <a:pt x="381" y="325"/>
                    </a:lnTo>
                    <a:lnTo>
                      <a:pt x="381" y="326"/>
                    </a:lnTo>
                    <a:lnTo>
                      <a:pt x="381" y="328"/>
                    </a:lnTo>
                    <a:lnTo>
                      <a:pt x="380" y="330"/>
                    </a:lnTo>
                    <a:lnTo>
                      <a:pt x="380" y="332"/>
                    </a:lnTo>
                    <a:lnTo>
                      <a:pt x="380" y="333"/>
                    </a:lnTo>
                    <a:lnTo>
                      <a:pt x="380" y="337"/>
                    </a:lnTo>
                    <a:lnTo>
                      <a:pt x="380" y="338"/>
                    </a:lnTo>
                    <a:lnTo>
                      <a:pt x="378" y="340"/>
                    </a:lnTo>
                    <a:lnTo>
                      <a:pt x="378" y="342"/>
                    </a:lnTo>
                    <a:lnTo>
                      <a:pt x="378" y="343"/>
                    </a:lnTo>
                    <a:lnTo>
                      <a:pt x="378" y="345"/>
                    </a:lnTo>
                    <a:lnTo>
                      <a:pt x="378" y="347"/>
                    </a:lnTo>
                    <a:lnTo>
                      <a:pt x="380" y="349"/>
                    </a:lnTo>
                    <a:lnTo>
                      <a:pt x="380" y="350"/>
                    </a:lnTo>
                    <a:lnTo>
                      <a:pt x="380" y="352"/>
                    </a:lnTo>
                    <a:lnTo>
                      <a:pt x="380" y="354"/>
                    </a:lnTo>
                    <a:lnTo>
                      <a:pt x="381" y="359"/>
                    </a:lnTo>
                    <a:lnTo>
                      <a:pt x="381" y="360"/>
                    </a:lnTo>
                    <a:lnTo>
                      <a:pt x="381" y="362"/>
                    </a:lnTo>
                    <a:lnTo>
                      <a:pt x="381" y="364"/>
                    </a:lnTo>
                    <a:lnTo>
                      <a:pt x="381" y="365"/>
                    </a:lnTo>
                    <a:lnTo>
                      <a:pt x="383" y="367"/>
                    </a:lnTo>
                    <a:lnTo>
                      <a:pt x="383" y="369"/>
                    </a:lnTo>
                    <a:lnTo>
                      <a:pt x="381" y="372"/>
                    </a:lnTo>
                    <a:lnTo>
                      <a:pt x="381" y="374"/>
                    </a:lnTo>
                    <a:lnTo>
                      <a:pt x="380" y="374"/>
                    </a:lnTo>
                    <a:lnTo>
                      <a:pt x="378" y="381"/>
                    </a:lnTo>
                    <a:lnTo>
                      <a:pt x="378" y="382"/>
                    </a:lnTo>
                    <a:lnTo>
                      <a:pt x="378" y="384"/>
                    </a:lnTo>
                    <a:lnTo>
                      <a:pt x="376" y="386"/>
                    </a:lnTo>
                    <a:lnTo>
                      <a:pt x="378" y="387"/>
                    </a:lnTo>
                    <a:lnTo>
                      <a:pt x="378" y="391"/>
                    </a:lnTo>
                    <a:lnTo>
                      <a:pt x="376" y="394"/>
                    </a:lnTo>
                    <a:lnTo>
                      <a:pt x="376" y="396"/>
                    </a:lnTo>
                    <a:lnTo>
                      <a:pt x="375" y="401"/>
                    </a:lnTo>
                    <a:lnTo>
                      <a:pt x="373" y="401"/>
                    </a:lnTo>
                    <a:lnTo>
                      <a:pt x="373" y="403"/>
                    </a:lnTo>
                    <a:lnTo>
                      <a:pt x="373" y="404"/>
                    </a:lnTo>
                    <a:lnTo>
                      <a:pt x="373" y="406"/>
                    </a:lnTo>
                    <a:lnTo>
                      <a:pt x="373" y="411"/>
                    </a:lnTo>
                    <a:lnTo>
                      <a:pt x="373" y="413"/>
                    </a:lnTo>
                    <a:lnTo>
                      <a:pt x="371" y="415"/>
                    </a:lnTo>
                    <a:lnTo>
                      <a:pt x="371" y="416"/>
                    </a:lnTo>
                    <a:lnTo>
                      <a:pt x="371" y="418"/>
                    </a:lnTo>
                    <a:lnTo>
                      <a:pt x="371" y="420"/>
                    </a:lnTo>
                    <a:lnTo>
                      <a:pt x="373" y="423"/>
                    </a:lnTo>
                    <a:lnTo>
                      <a:pt x="373" y="425"/>
                    </a:lnTo>
                    <a:lnTo>
                      <a:pt x="375" y="425"/>
                    </a:lnTo>
                    <a:lnTo>
                      <a:pt x="375" y="426"/>
                    </a:lnTo>
                    <a:lnTo>
                      <a:pt x="375" y="428"/>
                    </a:lnTo>
                    <a:lnTo>
                      <a:pt x="375" y="430"/>
                    </a:lnTo>
                    <a:lnTo>
                      <a:pt x="373" y="430"/>
                    </a:lnTo>
                    <a:lnTo>
                      <a:pt x="373" y="432"/>
                    </a:lnTo>
                    <a:lnTo>
                      <a:pt x="375" y="433"/>
                    </a:lnTo>
                    <a:lnTo>
                      <a:pt x="375" y="435"/>
                    </a:lnTo>
                    <a:lnTo>
                      <a:pt x="376" y="435"/>
                    </a:lnTo>
                    <a:lnTo>
                      <a:pt x="376" y="437"/>
                    </a:lnTo>
                    <a:lnTo>
                      <a:pt x="376" y="438"/>
                    </a:lnTo>
                    <a:lnTo>
                      <a:pt x="376" y="440"/>
                    </a:lnTo>
                    <a:lnTo>
                      <a:pt x="375" y="442"/>
                    </a:lnTo>
                    <a:lnTo>
                      <a:pt x="375" y="443"/>
                    </a:lnTo>
                    <a:lnTo>
                      <a:pt x="375" y="445"/>
                    </a:lnTo>
                    <a:lnTo>
                      <a:pt x="376" y="445"/>
                    </a:lnTo>
                    <a:lnTo>
                      <a:pt x="376" y="447"/>
                    </a:lnTo>
                    <a:lnTo>
                      <a:pt x="378" y="448"/>
                    </a:lnTo>
                    <a:lnTo>
                      <a:pt x="380" y="450"/>
                    </a:lnTo>
                    <a:lnTo>
                      <a:pt x="380" y="452"/>
                    </a:lnTo>
                    <a:lnTo>
                      <a:pt x="380" y="455"/>
                    </a:lnTo>
                    <a:lnTo>
                      <a:pt x="380" y="457"/>
                    </a:lnTo>
                    <a:lnTo>
                      <a:pt x="380" y="459"/>
                    </a:lnTo>
                    <a:lnTo>
                      <a:pt x="381" y="462"/>
                    </a:lnTo>
                    <a:lnTo>
                      <a:pt x="381" y="464"/>
                    </a:lnTo>
                    <a:lnTo>
                      <a:pt x="383" y="467"/>
                    </a:lnTo>
                    <a:lnTo>
                      <a:pt x="385" y="467"/>
                    </a:lnTo>
                    <a:lnTo>
                      <a:pt x="387" y="469"/>
                    </a:lnTo>
                    <a:lnTo>
                      <a:pt x="387" y="470"/>
                    </a:lnTo>
                    <a:lnTo>
                      <a:pt x="387" y="472"/>
                    </a:lnTo>
                    <a:lnTo>
                      <a:pt x="387" y="474"/>
                    </a:lnTo>
                    <a:lnTo>
                      <a:pt x="387" y="476"/>
                    </a:lnTo>
                    <a:lnTo>
                      <a:pt x="387" y="477"/>
                    </a:lnTo>
                    <a:lnTo>
                      <a:pt x="387" y="479"/>
                    </a:lnTo>
                    <a:lnTo>
                      <a:pt x="385" y="481"/>
                    </a:lnTo>
                    <a:lnTo>
                      <a:pt x="385" y="482"/>
                    </a:lnTo>
                    <a:lnTo>
                      <a:pt x="385" y="484"/>
                    </a:lnTo>
                    <a:lnTo>
                      <a:pt x="385" y="486"/>
                    </a:lnTo>
                    <a:lnTo>
                      <a:pt x="385" y="489"/>
                    </a:lnTo>
                    <a:lnTo>
                      <a:pt x="385" y="491"/>
                    </a:lnTo>
                    <a:lnTo>
                      <a:pt x="385" y="493"/>
                    </a:lnTo>
                    <a:lnTo>
                      <a:pt x="385" y="494"/>
                    </a:lnTo>
                    <a:lnTo>
                      <a:pt x="385" y="496"/>
                    </a:lnTo>
                    <a:lnTo>
                      <a:pt x="387" y="499"/>
                    </a:lnTo>
                    <a:lnTo>
                      <a:pt x="387" y="501"/>
                    </a:lnTo>
                    <a:lnTo>
                      <a:pt x="387" y="503"/>
                    </a:lnTo>
                    <a:lnTo>
                      <a:pt x="383" y="503"/>
                    </a:lnTo>
                    <a:lnTo>
                      <a:pt x="380" y="503"/>
                    </a:lnTo>
                    <a:lnTo>
                      <a:pt x="375" y="504"/>
                    </a:lnTo>
                    <a:lnTo>
                      <a:pt x="373" y="504"/>
                    </a:lnTo>
                    <a:lnTo>
                      <a:pt x="368" y="504"/>
                    </a:lnTo>
                    <a:lnTo>
                      <a:pt x="358" y="504"/>
                    </a:lnTo>
                    <a:lnTo>
                      <a:pt x="356" y="504"/>
                    </a:lnTo>
                    <a:lnTo>
                      <a:pt x="353" y="506"/>
                    </a:lnTo>
                    <a:lnTo>
                      <a:pt x="349" y="506"/>
                    </a:lnTo>
                    <a:lnTo>
                      <a:pt x="343" y="506"/>
                    </a:lnTo>
                    <a:lnTo>
                      <a:pt x="339" y="506"/>
                    </a:lnTo>
                    <a:lnTo>
                      <a:pt x="337" y="506"/>
                    </a:lnTo>
                    <a:lnTo>
                      <a:pt x="336" y="506"/>
                    </a:lnTo>
                    <a:lnTo>
                      <a:pt x="320" y="508"/>
                    </a:lnTo>
                    <a:lnTo>
                      <a:pt x="315" y="508"/>
                    </a:lnTo>
                    <a:lnTo>
                      <a:pt x="304" y="509"/>
                    </a:lnTo>
                    <a:lnTo>
                      <a:pt x="298" y="509"/>
                    </a:lnTo>
                    <a:lnTo>
                      <a:pt x="295" y="509"/>
                    </a:lnTo>
                    <a:lnTo>
                      <a:pt x="293" y="509"/>
                    </a:lnTo>
                    <a:lnTo>
                      <a:pt x="292" y="509"/>
                    </a:lnTo>
                    <a:lnTo>
                      <a:pt x="290" y="509"/>
                    </a:lnTo>
                    <a:lnTo>
                      <a:pt x="287" y="509"/>
                    </a:lnTo>
                    <a:lnTo>
                      <a:pt x="282" y="511"/>
                    </a:lnTo>
                    <a:lnTo>
                      <a:pt x="280" y="511"/>
                    </a:lnTo>
                    <a:lnTo>
                      <a:pt x="278" y="511"/>
                    </a:lnTo>
                    <a:lnTo>
                      <a:pt x="271" y="511"/>
                    </a:lnTo>
                    <a:lnTo>
                      <a:pt x="270" y="511"/>
                    </a:lnTo>
                    <a:lnTo>
                      <a:pt x="268" y="511"/>
                    </a:lnTo>
                    <a:lnTo>
                      <a:pt x="263" y="511"/>
                    </a:lnTo>
                    <a:lnTo>
                      <a:pt x="259" y="511"/>
                    </a:lnTo>
                    <a:lnTo>
                      <a:pt x="258" y="511"/>
                    </a:lnTo>
                    <a:lnTo>
                      <a:pt x="254" y="511"/>
                    </a:lnTo>
                    <a:lnTo>
                      <a:pt x="253" y="511"/>
                    </a:lnTo>
                    <a:lnTo>
                      <a:pt x="251" y="511"/>
                    </a:lnTo>
                    <a:lnTo>
                      <a:pt x="249" y="511"/>
                    </a:lnTo>
                    <a:lnTo>
                      <a:pt x="248" y="511"/>
                    </a:lnTo>
                    <a:lnTo>
                      <a:pt x="244" y="513"/>
                    </a:lnTo>
                    <a:lnTo>
                      <a:pt x="243" y="513"/>
                    </a:lnTo>
                    <a:lnTo>
                      <a:pt x="241" y="513"/>
                    </a:lnTo>
                    <a:lnTo>
                      <a:pt x="239" y="513"/>
                    </a:lnTo>
                    <a:lnTo>
                      <a:pt x="237" y="513"/>
                    </a:lnTo>
                    <a:lnTo>
                      <a:pt x="231" y="513"/>
                    </a:lnTo>
                    <a:lnTo>
                      <a:pt x="226" y="513"/>
                    </a:lnTo>
                    <a:lnTo>
                      <a:pt x="224" y="513"/>
                    </a:lnTo>
                    <a:lnTo>
                      <a:pt x="219" y="513"/>
                    </a:lnTo>
                    <a:lnTo>
                      <a:pt x="217" y="513"/>
                    </a:lnTo>
                    <a:lnTo>
                      <a:pt x="214" y="515"/>
                    </a:lnTo>
                    <a:lnTo>
                      <a:pt x="212" y="515"/>
                    </a:lnTo>
                    <a:lnTo>
                      <a:pt x="210" y="515"/>
                    </a:lnTo>
                    <a:lnTo>
                      <a:pt x="209" y="515"/>
                    </a:lnTo>
                    <a:lnTo>
                      <a:pt x="207" y="515"/>
                    </a:lnTo>
                    <a:lnTo>
                      <a:pt x="205" y="515"/>
                    </a:lnTo>
                    <a:lnTo>
                      <a:pt x="202" y="515"/>
                    </a:lnTo>
                    <a:lnTo>
                      <a:pt x="199" y="515"/>
                    </a:lnTo>
                    <a:lnTo>
                      <a:pt x="197" y="515"/>
                    </a:lnTo>
                    <a:lnTo>
                      <a:pt x="195" y="515"/>
                    </a:lnTo>
                    <a:lnTo>
                      <a:pt x="193" y="515"/>
                    </a:lnTo>
                    <a:lnTo>
                      <a:pt x="190" y="515"/>
                    </a:lnTo>
                    <a:lnTo>
                      <a:pt x="188" y="515"/>
                    </a:lnTo>
                    <a:lnTo>
                      <a:pt x="185" y="516"/>
                    </a:lnTo>
                    <a:lnTo>
                      <a:pt x="183" y="516"/>
                    </a:lnTo>
                    <a:lnTo>
                      <a:pt x="180" y="516"/>
                    </a:lnTo>
                    <a:lnTo>
                      <a:pt x="178" y="516"/>
                    </a:lnTo>
                    <a:lnTo>
                      <a:pt x="178" y="515"/>
                    </a:lnTo>
                    <a:lnTo>
                      <a:pt x="176" y="511"/>
                    </a:lnTo>
                    <a:lnTo>
                      <a:pt x="173" y="503"/>
                    </a:lnTo>
                    <a:lnTo>
                      <a:pt x="171" y="501"/>
                    </a:lnTo>
                    <a:lnTo>
                      <a:pt x="168" y="501"/>
                    </a:lnTo>
                    <a:lnTo>
                      <a:pt x="161" y="499"/>
                    </a:lnTo>
                    <a:lnTo>
                      <a:pt x="158" y="498"/>
                    </a:lnTo>
                    <a:lnTo>
                      <a:pt x="154" y="498"/>
                    </a:lnTo>
                    <a:lnTo>
                      <a:pt x="151" y="496"/>
                    </a:lnTo>
                    <a:lnTo>
                      <a:pt x="146" y="491"/>
                    </a:lnTo>
                    <a:lnTo>
                      <a:pt x="144" y="489"/>
                    </a:lnTo>
                    <a:lnTo>
                      <a:pt x="144" y="487"/>
                    </a:lnTo>
                    <a:lnTo>
                      <a:pt x="144" y="484"/>
                    </a:lnTo>
                    <a:lnTo>
                      <a:pt x="141" y="476"/>
                    </a:lnTo>
                    <a:lnTo>
                      <a:pt x="141" y="474"/>
                    </a:lnTo>
                    <a:lnTo>
                      <a:pt x="138" y="474"/>
                    </a:lnTo>
                    <a:lnTo>
                      <a:pt x="138" y="472"/>
                    </a:lnTo>
                    <a:lnTo>
                      <a:pt x="136" y="464"/>
                    </a:lnTo>
                    <a:lnTo>
                      <a:pt x="136" y="459"/>
                    </a:lnTo>
                    <a:lnTo>
                      <a:pt x="134" y="455"/>
                    </a:lnTo>
                    <a:lnTo>
                      <a:pt x="134" y="454"/>
                    </a:lnTo>
                    <a:lnTo>
                      <a:pt x="134" y="448"/>
                    </a:lnTo>
                    <a:lnTo>
                      <a:pt x="134" y="447"/>
                    </a:lnTo>
                    <a:lnTo>
                      <a:pt x="136" y="447"/>
                    </a:lnTo>
                    <a:lnTo>
                      <a:pt x="138" y="445"/>
                    </a:lnTo>
                    <a:lnTo>
                      <a:pt x="143" y="435"/>
                    </a:lnTo>
                    <a:lnTo>
                      <a:pt x="143" y="433"/>
                    </a:lnTo>
                    <a:lnTo>
                      <a:pt x="141" y="430"/>
                    </a:lnTo>
                    <a:lnTo>
                      <a:pt x="139" y="426"/>
                    </a:lnTo>
                    <a:lnTo>
                      <a:pt x="131" y="421"/>
                    </a:lnTo>
                    <a:lnTo>
                      <a:pt x="131" y="415"/>
                    </a:lnTo>
                    <a:lnTo>
                      <a:pt x="129" y="406"/>
                    </a:lnTo>
                    <a:lnTo>
                      <a:pt x="126" y="394"/>
                    </a:lnTo>
                    <a:lnTo>
                      <a:pt x="124" y="387"/>
                    </a:lnTo>
                    <a:lnTo>
                      <a:pt x="124" y="381"/>
                    </a:lnTo>
                    <a:lnTo>
                      <a:pt x="124" y="374"/>
                    </a:lnTo>
                    <a:lnTo>
                      <a:pt x="122" y="367"/>
                    </a:lnTo>
                    <a:lnTo>
                      <a:pt x="121" y="365"/>
                    </a:lnTo>
                    <a:lnTo>
                      <a:pt x="117" y="359"/>
                    </a:lnTo>
                    <a:lnTo>
                      <a:pt x="112" y="352"/>
                    </a:lnTo>
                    <a:lnTo>
                      <a:pt x="110" y="350"/>
                    </a:lnTo>
                    <a:lnTo>
                      <a:pt x="109" y="350"/>
                    </a:lnTo>
                    <a:lnTo>
                      <a:pt x="105" y="349"/>
                    </a:lnTo>
                    <a:lnTo>
                      <a:pt x="104" y="349"/>
                    </a:lnTo>
                    <a:lnTo>
                      <a:pt x="102" y="349"/>
                    </a:lnTo>
                    <a:lnTo>
                      <a:pt x="100" y="349"/>
                    </a:lnTo>
                    <a:lnTo>
                      <a:pt x="100" y="347"/>
                    </a:lnTo>
                    <a:lnTo>
                      <a:pt x="93" y="342"/>
                    </a:lnTo>
                    <a:lnTo>
                      <a:pt x="90" y="337"/>
                    </a:lnTo>
                    <a:lnTo>
                      <a:pt x="88" y="337"/>
                    </a:lnTo>
                    <a:lnTo>
                      <a:pt x="83" y="333"/>
                    </a:lnTo>
                    <a:lnTo>
                      <a:pt x="80" y="330"/>
                    </a:lnTo>
                    <a:lnTo>
                      <a:pt x="78" y="330"/>
                    </a:lnTo>
                    <a:lnTo>
                      <a:pt x="77" y="326"/>
                    </a:lnTo>
                    <a:lnTo>
                      <a:pt x="77" y="325"/>
                    </a:lnTo>
                    <a:lnTo>
                      <a:pt x="77" y="323"/>
                    </a:lnTo>
                    <a:lnTo>
                      <a:pt x="75" y="316"/>
                    </a:lnTo>
                    <a:lnTo>
                      <a:pt x="75" y="315"/>
                    </a:lnTo>
                    <a:lnTo>
                      <a:pt x="71" y="311"/>
                    </a:lnTo>
                    <a:lnTo>
                      <a:pt x="70" y="311"/>
                    </a:lnTo>
                    <a:lnTo>
                      <a:pt x="65" y="308"/>
                    </a:lnTo>
                    <a:lnTo>
                      <a:pt x="63" y="306"/>
                    </a:lnTo>
                    <a:lnTo>
                      <a:pt x="60" y="306"/>
                    </a:lnTo>
                    <a:lnTo>
                      <a:pt x="53" y="303"/>
                    </a:lnTo>
                    <a:lnTo>
                      <a:pt x="51" y="303"/>
                    </a:lnTo>
                    <a:lnTo>
                      <a:pt x="51" y="301"/>
                    </a:lnTo>
                    <a:lnTo>
                      <a:pt x="48" y="299"/>
                    </a:lnTo>
                    <a:lnTo>
                      <a:pt x="48" y="298"/>
                    </a:lnTo>
                    <a:lnTo>
                      <a:pt x="46" y="298"/>
                    </a:lnTo>
                    <a:lnTo>
                      <a:pt x="46" y="294"/>
                    </a:lnTo>
                    <a:lnTo>
                      <a:pt x="46" y="293"/>
                    </a:lnTo>
                    <a:lnTo>
                      <a:pt x="44" y="293"/>
                    </a:lnTo>
                    <a:lnTo>
                      <a:pt x="44" y="291"/>
                    </a:lnTo>
                    <a:lnTo>
                      <a:pt x="43" y="291"/>
                    </a:lnTo>
                    <a:lnTo>
                      <a:pt x="33" y="289"/>
                    </a:lnTo>
                    <a:lnTo>
                      <a:pt x="29" y="289"/>
                    </a:lnTo>
                    <a:lnTo>
                      <a:pt x="24" y="282"/>
                    </a:lnTo>
                    <a:lnTo>
                      <a:pt x="22" y="282"/>
                    </a:lnTo>
                    <a:lnTo>
                      <a:pt x="22" y="281"/>
                    </a:lnTo>
                    <a:lnTo>
                      <a:pt x="16" y="274"/>
                    </a:lnTo>
                    <a:lnTo>
                      <a:pt x="14" y="274"/>
                    </a:lnTo>
                    <a:lnTo>
                      <a:pt x="10" y="271"/>
                    </a:lnTo>
                    <a:lnTo>
                      <a:pt x="10" y="266"/>
                    </a:lnTo>
                    <a:lnTo>
                      <a:pt x="12" y="260"/>
                    </a:lnTo>
                    <a:lnTo>
                      <a:pt x="12" y="257"/>
                    </a:lnTo>
                    <a:lnTo>
                      <a:pt x="12" y="249"/>
                    </a:lnTo>
                    <a:lnTo>
                      <a:pt x="10" y="240"/>
                    </a:lnTo>
                    <a:lnTo>
                      <a:pt x="9" y="237"/>
                    </a:lnTo>
                    <a:lnTo>
                      <a:pt x="9" y="233"/>
                    </a:lnTo>
                    <a:lnTo>
                      <a:pt x="10" y="220"/>
                    </a:lnTo>
                    <a:lnTo>
                      <a:pt x="10" y="218"/>
                    </a:lnTo>
                    <a:lnTo>
                      <a:pt x="10" y="210"/>
                    </a:lnTo>
                    <a:lnTo>
                      <a:pt x="10" y="208"/>
                    </a:lnTo>
                    <a:lnTo>
                      <a:pt x="12" y="208"/>
                    </a:lnTo>
                    <a:lnTo>
                      <a:pt x="14" y="205"/>
                    </a:lnTo>
                    <a:lnTo>
                      <a:pt x="17" y="198"/>
                    </a:lnTo>
                    <a:lnTo>
                      <a:pt x="16" y="189"/>
                    </a:lnTo>
                    <a:lnTo>
                      <a:pt x="12" y="181"/>
                    </a:lnTo>
                    <a:lnTo>
                      <a:pt x="7" y="177"/>
                    </a:lnTo>
                    <a:lnTo>
                      <a:pt x="5" y="179"/>
                    </a:lnTo>
                    <a:lnTo>
                      <a:pt x="2" y="177"/>
                    </a:lnTo>
                    <a:lnTo>
                      <a:pt x="0" y="177"/>
                    </a:lnTo>
                    <a:lnTo>
                      <a:pt x="0" y="174"/>
                    </a:lnTo>
                    <a:lnTo>
                      <a:pt x="0" y="171"/>
                    </a:lnTo>
                    <a:lnTo>
                      <a:pt x="0" y="169"/>
                    </a:lnTo>
                    <a:lnTo>
                      <a:pt x="0" y="167"/>
                    </a:lnTo>
                    <a:lnTo>
                      <a:pt x="2" y="160"/>
                    </a:lnTo>
                    <a:lnTo>
                      <a:pt x="4" y="159"/>
                    </a:lnTo>
                    <a:lnTo>
                      <a:pt x="5" y="157"/>
                    </a:lnTo>
                    <a:lnTo>
                      <a:pt x="7" y="155"/>
                    </a:lnTo>
                    <a:lnTo>
                      <a:pt x="9" y="152"/>
                    </a:lnTo>
                    <a:lnTo>
                      <a:pt x="9" y="149"/>
                    </a:lnTo>
                    <a:lnTo>
                      <a:pt x="10" y="144"/>
                    </a:lnTo>
                    <a:lnTo>
                      <a:pt x="10" y="142"/>
                    </a:lnTo>
                    <a:lnTo>
                      <a:pt x="12" y="140"/>
                    </a:lnTo>
                    <a:lnTo>
                      <a:pt x="16" y="137"/>
                    </a:lnTo>
                    <a:lnTo>
                      <a:pt x="29" y="127"/>
                    </a:lnTo>
                    <a:lnTo>
                      <a:pt x="38" y="120"/>
                    </a:lnTo>
                    <a:lnTo>
                      <a:pt x="39" y="120"/>
                    </a:lnTo>
                    <a:lnTo>
                      <a:pt x="39" y="118"/>
                    </a:lnTo>
                    <a:lnTo>
                      <a:pt x="39" y="115"/>
                    </a:lnTo>
                    <a:lnTo>
                      <a:pt x="39" y="110"/>
                    </a:lnTo>
                    <a:lnTo>
                      <a:pt x="39" y="108"/>
                    </a:lnTo>
                    <a:lnTo>
                      <a:pt x="39" y="103"/>
                    </a:lnTo>
                    <a:lnTo>
                      <a:pt x="39" y="99"/>
                    </a:lnTo>
                    <a:lnTo>
                      <a:pt x="39" y="94"/>
                    </a:lnTo>
                    <a:lnTo>
                      <a:pt x="39" y="93"/>
                    </a:lnTo>
                    <a:lnTo>
                      <a:pt x="39" y="91"/>
                    </a:lnTo>
                    <a:lnTo>
                      <a:pt x="39" y="81"/>
                    </a:lnTo>
                    <a:lnTo>
                      <a:pt x="39" y="79"/>
                    </a:lnTo>
                    <a:lnTo>
                      <a:pt x="38" y="74"/>
                    </a:lnTo>
                    <a:lnTo>
                      <a:pt x="38" y="72"/>
                    </a:lnTo>
                    <a:lnTo>
                      <a:pt x="38" y="59"/>
                    </a:lnTo>
                    <a:lnTo>
                      <a:pt x="38" y="57"/>
                    </a:lnTo>
                    <a:lnTo>
                      <a:pt x="38" y="52"/>
                    </a:lnTo>
                    <a:lnTo>
                      <a:pt x="39" y="54"/>
                    </a:lnTo>
                    <a:lnTo>
                      <a:pt x="41" y="54"/>
                    </a:lnTo>
                    <a:lnTo>
                      <a:pt x="43" y="54"/>
                    </a:lnTo>
                    <a:lnTo>
                      <a:pt x="44" y="54"/>
                    </a:lnTo>
                    <a:lnTo>
                      <a:pt x="44" y="52"/>
                    </a:lnTo>
                    <a:lnTo>
                      <a:pt x="44" y="50"/>
                    </a:lnTo>
                    <a:lnTo>
                      <a:pt x="44" y="49"/>
                    </a:lnTo>
                    <a:lnTo>
                      <a:pt x="44" y="47"/>
                    </a:lnTo>
                    <a:lnTo>
                      <a:pt x="46" y="45"/>
                    </a:lnTo>
                    <a:lnTo>
                      <a:pt x="49" y="42"/>
                    </a:lnTo>
                    <a:lnTo>
                      <a:pt x="51" y="42"/>
                    </a:lnTo>
                    <a:lnTo>
                      <a:pt x="55" y="47"/>
                    </a:lnTo>
                    <a:lnTo>
                      <a:pt x="56" y="47"/>
                    </a:lnTo>
                    <a:lnTo>
                      <a:pt x="58" y="49"/>
                    </a:lnTo>
                    <a:lnTo>
                      <a:pt x="60" y="49"/>
                    </a:lnTo>
                    <a:lnTo>
                      <a:pt x="60" y="50"/>
                    </a:lnTo>
                    <a:lnTo>
                      <a:pt x="61" y="50"/>
                    </a:lnTo>
                    <a:lnTo>
                      <a:pt x="63" y="50"/>
                    </a:lnTo>
                    <a:lnTo>
                      <a:pt x="65" y="49"/>
                    </a:lnTo>
                    <a:lnTo>
                      <a:pt x="66" y="49"/>
                    </a:lnTo>
                    <a:lnTo>
                      <a:pt x="68" y="49"/>
                    </a:lnTo>
                    <a:lnTo>
                      <a:pt x="70" y="49"/>
                    </a:lnTo>
                    <a:lnTo>
                      <a:pt x="71" y="49"/>
                    </a:lnTo>
                    <a:lnTo>
                      <a:pt x="71" y="47"/>
                    </a:lnTo>
                    <a:lnTo>
                      <a:pt x="73" y="47"/>
                    </a:lnTo>
                    <a:lnTo>
                      <a:pt x="75" y="47"/>
                    </a:lnTo>
                    <a:lnTo>
                      <a:pt x="75" y="45"/>
                    </a:lnTo>
                    <a:lnTo>
                      <a:pt x="80" y="44"/>
                    </a:lnTo>
                    <a:lnTo>
                      <a:pt x="82" y="44"/>
                    </a:lnTo>
                    <a:lnTo>
                      <a:pt x="82" y="42"/>
                    </a:lnTo>
                    <a:lnTo>
                      <a:pt x="83" y="42"/>
                    </a:lnTo>
                    <a:lnTo>
                      <a:pt x="85" y="40"/>
                    </a:lnTo>
                    <a:lnTo>
                      <a:pt x="87" y="40"/>
                    </a:lnTo>
                    <a:lnTo>
                      <a:pt x="88" y="40"/>
                    </a:lnTo>
                    <a:lnTo>
                      <a:pt x="90" y="40"/>
                    </a:lnTo>
                    <a:lnTo>
                      <a:pt x="92" y="40"/>
                    </a:lnTo>
                    <a:lnTo>
                      <a:pt x="92" y="39"/>
                    </a:lnTo>
                    <a:lnTo>
                      <a:pt x="93" y="39"/>
                    </a:lnTo>
                    <a:lnTo>
                      <a:pt x="95" y="39"/>
                    </a:lnTo>
                    <a:lnTo>
                      <a:pt x="95" y="37"/>
                    </a:lnTo>
                    <a:lnTo>
                      <a:pt x="97" y="37"/>
                    </a:lnTo>
                    <a:lnTo>
                      <a:pt x="97" y="35"/>
                    </a:lnTo>
                    <a:lnTo>
                      <a:pt x="99" y="35"/>
                    </a:lnTo>
                    <a:lnTo>
                      <a:pt x="100" y="35"/>
                    </a:lnTo>
                    <a:lnTo>
                      <a:pt x="102" y="33"/>
                    </a:lnTo>
                    <a:lnTo>
                      <a:pt x="102" y="32"/>
                    </a:lnTo>
                    <a:lnTo>
                      <a:pt x="104" y="32"/>
                    </a:lnTo>
                    <a:lnTo>
                      <a:pt x="105" y="32"/>
                    </a:lnTo>
                    <a:lnTo>
                      <a:pt x="105" y="30"/>
                    </a:lnTo>
                    <a:lnTo>
                      <a:pt x="107" y="30"/>
                    </a:lnTo>
                    <a:lnTo>
                      <a:pt x="109" y="30"/>
                    </a:lnTo>
                    <a:lnTo>
                      <a:pt x="109" y="28"/>
                    </a:lnTo>
                    <a:lnTo>
                      <a:pt x="109" y="27"/>
                    </a:lnTo>
                    <a:lnTo>
                      <a:pt x="110" y="27"/>
                    </a:lnTo>
                    <a:lnTo>
                      <a:pt x="112" y="27"/>
                    </a:lnTo>
                    <a:lnTo>
                      <a:pt x="112" y="28"/>
                    </a:lnTo>
                    <a:lnTo>
                      <a:pt x="114" y="28"/>
                    </a:lnTo>
                    <a:lnTo>
                      <a:pt x="116" y="27"/>
                    </a:lnTo>
                    <a:lnTo>
                      <a:pt x="116" y="25"/>
                    </a:lnTo>
                    <a:lnTo>
                      <a:pt x="116" y="27"/>
                    </a:lnTo>
                    <a:lnTo>
                      <a:pt x="117" y="27"/>
                    </a:lnTo>
                    <a:lnTo>
                      <a:pt x="119" y="27"/>
                    </a:lnTo>
                    <a:lnTo>
                      <a:pt x="119" y="25"/>
                    </a:lnTo>
                    <a:lnTo>
                      <a:pt x="121" y="25"/>
                    </a:lnTo>
                    <a:lnTo>
                      <a:pt x="122" y="25"/>
                    </a:lnTo>
                    <a:lnTo>
                      <a:pt x="122" y="23"/>
                    </a:lnTo>
                    <a:lnTo>
                      <a:pt x="122" y="22"/>
                    </a:lnTo>
                    <a:lnTo>
                      <a:pt x="124" y="22"/>
                    </a:lnTo>
                    <a:lnTo>
                      <a:pt x="124" y="20"/>
                    </a:lnTo>
                    <a:lnTo>
                      <a:pt x="126" y="20"/>
                    </a:lnTo>
                    <a:lnTo>
                      <a:pt x="126" y="18"/>
                    </a:lnTo>
                    <a:lnTo>
                      <a:pt x="127" y="16"/>
                    </a:lnTo>
                    <a:lnTo>
                      <a:pt x="127" y="18"/>
                    </a:lnTo>
                    <a:lnTo>
                      <a:pt x="129" y="18"/>
                    </a:lnTo>
                    <a:lnTo>
                      <a:pt x="131" y="18"/>
                    </a:lnTo>
                    <a:lnTo>
                      <a:pt x="131" y="16"/>
                    </a:lnTo>
                    <a:lnTo>
                      <a:pt x="132" y="15"/>
                    </a:lnTo>
                    <a:lnTo>
                      <a:pt x="134" y="15"/>
                    </a:lnTo>
                    <a:lnTo>
                      <a:pt x="136" y="15"/>
                    </a:lnTo>
                    <a:lnTo>
                      <a:pt x="138" y="16"/>
                    </a:lnTo>
                    <a:close/>
                    <a:moveTo>
                      <a:pt x="156" y="18"/>
                    </a:moveTo>
                    <a:lnTo>
                      <a:pt x="154" y="18"/>
                    </a:lnTo>
                    <a:lnTo>
                      <a:pt x="153" y="18"/>
                    </a:lnTo>
                    <a:lnTo>
                      <a:pt x="151" y="20"/>
                    </a:lnTo>
                    <a:lnTo>
                      <a:pt x="149" y="20"/>
                    </a:lnTo>
                    <a:lnTo>
                      <a:pt x="149" y="18"/>
                    </a:lnTo>
                    <a:lnTo>
                      <a:pt x="149" y="16"/>
                    </a:lnTo>
                    <a:lnTo>
                      <a:pt x="153" y="15"/>
                    </a:lnTo>
                    <a:lnTo>
                      <a:pt x="154" y="13"/>
                    </a:lnTo>
                    <a:lnTo>
                      <a:pt x="156" y="13"/>
                    </a:lnTo>
                    <a:lnTo>
                      <a:pt x="158" y="13"/>
                    </a:lnTo>
                    <a:lnTo>
                      <a:pt x="158" y="15"/>
                    </a:lnTo>
                    <a:lnTo>
                      <a:pt x="158" y="16"/>
                    </a:lnTo>
                    <a:lnTo>
                      <a:pt x="156" y="16"/>
                    </a:lnTo>
                    <a:lnTo>
                      <a:pt x="156" y="18"/>
                    </a:lnTo>
                    <a:close/>
                    <a:moveTo>
                      <a:pt x="161" y="10"/>
                    </a:moveTo>
                    <a:lnTo>
                      <a:pt x="161" y="8"/>
                    </a:lnTo>
                    <a:lnTo>
                      <a:pt x="161" y="6"/>
                    </a:lnTo>
                    <a:lnTo>
                      <a:pt x="161" y="5"/>
                    </a:lnTo>
                    <a:lnTo>
                      <a:pt x="161" y="3"/>
                    </a:lnTo>
                    <a:lnTo>
                      <a:pt x="161" y="1"/>
                    </a:lnTo>
                    <a:lnTo>
                      <a:pt x="163" y="1"/>
                    </a:lnTo>
                    <a:lnTo>
                      <a:pt x="163" y="0"/>
                    </a:lnTo>
                    <a:lnTo>
                      <a:pt x="165" y="0"/>
                    </a:lnTo>
                    <a:lnTo>
                      <a:pt x="166" y="1"/>
                    </a:lnTo>
                    <a:lnTo>
                      <a:pt x="165" y="1"/>
                    </a:lnTo>
                    <a:lnTo>
                      <a:pt x="165" y="3"/>
                    </a:lnTo>
                    <a:lnTo>
                      <a:pt x="165" y="5"/>
                    </a:lnTo>
                    <a:lnTo>
                      <a:pt x="165" y="6"/>
                    </a:lnTo>
                    <a:lnTo>
                      <a:pt x="163" y="8"/>
                    </a:lnTo>
                    <a:lnTo>
                      <a:pt x="161" y="1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4" name="Freeform 369"/>
              <p:cNvSpPr>
                <a:spLocks noEditPoints="1"/>
              </p:cNvSpPr>
              <p:nvPr/>
            </p:nvSpPr>
            <p:spPr bwMode="auto">
              <a:xfrm>
                <a:off x="6584951" y="1463675"/>
                <a:ext cx="681038" cy="819150"/>
              </a:xfrm>
              <a:custGeom>
                <a:avLst/>
                <a:gdLst>
                  <a:gd name="T0" fmla="*/ 422 w 429"/>
                  <a:gd name="T1" fmla="*/ 179 h 516"/>
                  <a:gd name="T2" fmla="*/ 422 w 429"/>
                  <a:gd name="T3" fmla="*/ 169 h 516"/>
                  <a:gd name="T4" fmla="*/ 141 w 429"/>
                  <a:gd name="T5" fmla="*/ 37 h 516"/>
                  <a:gd name="T6" fmla="*/ 153 w 429"/>
                  <a:gd name="T7" fmla="*/ 23 h 516"/>
                  <a:gd name="T8" fmla="*/ 141 w 429"/>
                  <a:gd name="T9" fmla="*/ 22 h 516"/>
                  <a:gd name="T10" fmla="*/ 134 w 429"/>
                  <a:gd name="T11" fmla="*/ 37 h 516"/>
                  <a:gd name="T12" fmla="*/ 131 w 429"/>
                  <a:gd name="T13" fmla="*/ 57 h 516"/>
                  <a:gd name="T14" fmla="*/ 144 w 429"/>
                  <a:gd name="T15" fmla="*/ 44 h 516"/>
                  <a:gd name="T16" fmla="*/ 168 w 429"/>
                  <a:gd name="T17" fmla="*/ 59 h 516"/>
                  <a:gd name="T18" fmla="*/ 254 w 429"/>
                  <a:gd name="T19" fmla="*/ 98 h 516"/>
                  <a:gd name="T20" fmla="*/ 292 w 429"/>
                  <a:gd name="T21" fmla="*/ 113 h 516"/>
                  <a:gd name="T22" fmla="*/ 326 w 429"/>
                  <a:gd name="T23" fmla="*/ 116 h 516"/>
                  <a:gd name="T24" fmla="*/ 351 w 429"/>
                  <a:gd name="T25" fmla="*/ 137 h 516"/>
                  <a:gd name="T26" fmla="*/ 353 w 429"/>
                  <a:gd name="T27" fmla="*/ 181 h 516"/>
                  <a:gd name="T28" fmla="*/ 366 w 429"/>
                  <a:gd name="T29" fmla="*/ 196 h 516"/>
                  <a:gd name="T30" fmla="*/ 365 w 429"/>
                  <a:gd name="T31" fmla="*/ 225 h 516"/>
                  <a:gd name="T32" fmla="*/ 356 w 429"/>
                  <a:gd name="T33" fmla="*/ 245 h 516"/>
                  <a:gd name="T34" fmla="*/ 353 w 429"/>
                  <a:gd name="T35" fmla="*/ 266 h 516"/>
                  <a:gd name="T36" fmla="*/ 361 w 429"/>
                  <a:gd name="T37" fmla="*/ 266 h 516"/>
                  <a:gd name="T38" fmla="*/ 371 w 429"/>
                  <a:gd name="T39" fmla="*/ 249 h 516"/>
                  <a:gd name="T40" fmla="*/ 385 w 429"/>
                  <a:gd name="T41" fmla="*/ 233 h 516"/>
                  <a:gd name="T42" fmla="*/ 393 w 429"/>
                  <a:gd name="T43" fmla="*/ 225 h 516"/>
                  <a:gd name="T44" fmla="*/ 400 w 429"/>
                  <a:gd name="T45" fmla="*/ 199 h 516"/>
                  <a:gd name="T46" fmla="*/ 412 w 429"/>
                  <a:gd name="T47" fmla="*/ 182 h 516"/>
                  <a:gd name="T48" fmla="*/ 414 w 429"/>
                  <a:gd name="T49" fmla="*/ 191 h 516"/>
                  <a:gd name="T50" fmla="*/ 410 w 429"/>
                  <a:gd name="T51" fmla="*/ 210 h 516"/>
                  <a:gd name="T52" fmla="*/ 405 w 429"/>
                  <a:gd name="T53" fmla="*/ 230 h 516"/>
                  <a:gd name="T54" fmla="*/ 397 w 429"/>
                  <a:gd name="T55" fmla="*/ 252 h 516"/>
                  <a:gd name="T56" fmla="*/ 390 w 429"/>
                  <a:gd name="T57" fmla="*/ 277 h 516"/>
                  <a:gd name="T58" fmla="*/ 392 w 429"/>
                  <a:gd name="T59" fmla="*/ 304 h 516"/>
                  <a:gd name="T60" fmla="*/ 381 w 429"/>
                  <a:gd name="T61" fmla="*/ 328 h 516"/>
                  <a:gd name="T62" fmla="*/ 380 w 429"/>
                  <a:gd name="T63" fmla="*/ 354 h 516"/>
                  <a:gd name="T64" fmla="*/ 376 w 429"/>
                  <a:gd name="T65" fmla="*/ 386 h 516"/>
                  <a:gd name="T66" fmla="*/ 371 w 429"/>
                  <a:gd name="T67" fmla="*/ 418 h 516"/>
                  <a:gd name="T68" fmla="*/ 376 w 429"/>
                  <a:gd name="T69" fmla="*/ 438 h 516"/>
                  <a:gd name="T70" fmla="*/ 381 w 429"/>
                  <a:gd name="T71" fmla="*/ 464 h 516"/>
                  <a:gd name="T72" fmla="*/ 385 w 429"/>
                  <a:gd name="T73" fmla="*/ 489 h 516"/>
                  <a:gd name="T74" fmla="*/ 356 w 429"/>
                  <a:gd name="T75" fmla="*/ 504 h 516"/>
                  <a:gd name="T76" fmla="*/ 290 w 429"/>
                  <a:gd name="T77" fmla="*/ 509 h 516"/>
                  <a:gd name="T78" fmla="*/ 249 w 429"/>
                  <a:gd name="T79" fmla="*/ 511 h 516"/>
                  <a:gd name="T80" fmla="*/ 210 w 429"/>
                  <a:gd name="T81" fmla="*/ 515 h 516"/>
                  <a:gd name="T82" fmla="*/ 178 w 429"/>
                  <a:gd name="T83" fmla="*/ 516 h 516"/>
                  <a:gd name="T84" fmla="*/ 141 w 429"/>
                  <a:gd name="T85" fmla="*/ 476 h 516"/>
                  <a:gd name="T86" fmla="*/ 141 w 429"/>
                  <a:gd name="T87" fmla="*/ 430 h 516"/>
                  <a:gd name="T88" fmla="*/ 109 w 429"/>
                  <a:gd name="T89" fmla="*/ 350 h 516"/>
                  <a:gd name="T90" fmla="*/ 77 w 429"/>
                  <a:gd name="T91" fmla="*/ 323 h 516"/>
                  <a:gd name="T92" fmla="*/ 46 w 429"/>
                  <a:gd name="T93" fmla="*/ 294 h 516"/>
                  <a:gd name="T94" fmla="*/ 12 w 429"/>
                  <a:gd name="T95" fmla="*/ 260 h 516"/>
                  <a:gd name="T96" fmla="*/ 12 w 429"/>
                  <a:gd name="T97" fmla="*/ 181 h 516"/>
                  <a:gd name="T98" fmla="*/ 9 w 429"/>
                  <a:gd name="T99" fmla="*/ 149 h 516"/>
                  <a:gd name="T100" fmla="*/ 39 w 429"/>
                  <a:gd name="T101" fmla="*/ 94 h 516"/>
                  <a:gd name="T102" fmla="*/ 44 w 429"/>
                  <a:gd name="T103" fmla="*/ 52 h 516"/>
                  <a:gd name="T104" fmla="*/ 65 w 429"/>
                  <a:gd name="T105" fmla="*/ 49 h 516"/>
                  <a:gd name="T106" fmla="*/ 87 w 429"/>
                  <a:gd name="T107" fmla="*/ 40 h 516"/>
                  <a:gd name="T108" fmla="*/ 104 w 429"/>
                  <a:gd name="T109" fmla="*/ 32 h 516"/>
                  <a:gd name="T110" fmla="*/ 117 w 429"/>
                  <a:gd name="T111" fmla="*/ 27 h 516"/>
                  <a:gd name="T112" fmla="*/ 131 w 429"/>
                  <a:gd name="T113" fmla="*/ 18 h 516"/>
                  <a:gd name="T114" fmla="*/ 154 w 429"/>
                  <a:gd name="T115" fmla="*/ 13 h 516"/>
                  <a:gd name="T116" fmla="*/ 163 w 429"/>
                  <a:gd name="T11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516">
                    <a:moveTo>
                      <a:pt x="383" y="213"/>
                    </a:moveTo>
                    <a:lnTo>
                      <a:pt x="383" y="211"/>
                    </a:lnTo>
                    <a:lnTo>
                      <a:pt x="383" y="213"/>
                    </a:lnTo>
                    <a:moveTo>
                      <a:pt x="429" y="167"/>
                    </a:moveTo>
                    <a:lnTo>
                      <a:pt x="429" y="169"/>
                    </a:lnTo>
                    <a:lnTo>
                      <a:pt x="427" y="169"/>
                    </a:lnTo>
                    <a:lnTo>
                      <a:pt x="426" y="171"/>
                    </a:lnTo>
                    <a:lnTo>
                      <a:pt x="426" y="172"/>
                    </a:lnTo>
                    <a:lnTo>
                      <a:pt x="426" y="174"/>
                    </a:lnTo>
                    <a:lnTo>
                      <a:pt x="424" y="174"/>
                    </a:lnTo>
                    <a:lnTo>
                      <a:pt x="426" y="176"/>
                    </a:lnTo>
                    <a:lnTo>
                      <a:pt x="426" y="177"/>
                    </a:lnTo>
                    <a:lnTo>
                      <a:pt x="424" y="177"/>
                    </a:lnTo>
                    <a:lnTo>
                      <a:pt x="422" y="179"/>
                    </a:lnTo>
                    <a:lnTo>
                      <a:pt x="424" y="181"/>
                    </a:lnTo>
                    <a:lnTo>
                      <a:pt x="422" y="181"/>
                    </a:lnTo>
                    <a:lnTo>
                      <a:pt x="422" y="179"/>
                    </a:lnTo>
                    <a:lnTo>
                      <a:pt x="420" y="179"/>
                    </a:lnTo>
                    <a:lnTo>
                      <a:pt x="420" y="177"/>
                    </a:lnTo>
                    <a:lnTo>
                      <a:pt x="419" y="177"/>
                    </a:lnTo>
                    <a:lnTo>
                      <a:pt x="419" y="176"/>
                    </a:lnTo>
                    <a:lnTo>
                      <a:pt x="419" y="174"/>
                    </a:lnTo>
                    <a:lnTo>
                      <a:pt x="419" y="172"/>
                    </a:lnTo>
                    <a:lnTo>
                      <a:pt x="419" y="171"/>
                    </a:lnTo>
                    <a:lnTo>
                      <a:pt x="419" y="169"/>
                    </a:lnTo>
                    <a:lnTo>
                      <a:pt x="419" y="167"/>
                    </a:lnTo>
                    <a:lnTo>
                      <a:pt x="420" y="169"/>
                    </a:lnTo>
                    <a:lnTo>
                      <a:pt x="422" y="169"/>
                    </a:lnTo>
                    <a:lnTo>
                      <a:pt x="424" y="167"/>
                    </a:lnTo>
                    <a:lnTo>
                      <a:pt x="424" y="169"/>
                    </a:lnTo>
                    <a:lnTo>
                      <a:pt x="426" y="169"/>
                    </a:lnTo>
                    <a:lnTo>
                      <a:pt x="427" y="167"/>
                    </a:lnTo>
                    <a:lnTo>
                      <a:pt x="427" y="166"/>
                    </a:lnTo>
                    <a:lnTo>
                      <a:pt x="427" y="167"/>
                    </a:lnTo>
                    <a:lnTo>
                      <a:pt x="429" y="167"/>
                    </a:lnTo>
                    <a:moveTo>
                      <a:pt x="149" y="33"/>
                    </a:moveTo>
                    <a:lnTo>
                      <a:pt x="148" y="33"/>
                    </a:lnTo>
                    <a:lnTo>
                      <a:pt x="146" y="33"/>
                    </a:lnTo>
                    <a:lnTo>
                      <a:pt x="144" y="35"/>
                    </a:lnTo>
                    <a:lnTo>
                      <a:pt x="143" y="37"/>
                    </a:lnTo>
                    <a:lnTo>
                      <a:pt x="141" y="39"/>
                    </a:lnTo>
                    <a:lnTo>
                      <a:pt x="141" y="37"/>
                    </a:lnTo>
                    <a:lnTo>
                      <a:pt x="141" y="35"/>
                    </a:lnTo>
                    <a:lnTo>
                      <a:pt x="141" y="33"/>
                    </a:lnTo>
                    <a:lnTo>
                      <a:pt x="143" y="33"/>
                    </a:lnTo>
                    <a:lnTo>
                      <a:pt x="143" y="32"/>
                    </a:lnTo>
                    <a:lnTo>
                      <a:pt x="144" y="32"/>
                    </a:lnTo>
                    <a:lnTo>
                      <a:pt x="144" y="30"/>
                    </a:lnTo>
                    <a:lnTo>
                      <a:pt x="146" y="30"/>
                    </a:lnTo>
                    <a:lnTo>
                      <a:pt x="146" y="28"/>
                    </a:lnTo>
                    <a:lnTo>
                      <a:pt x="148" y="28"/>
                    </a:lnTo>
                    <a:lnTo>
                      <a:pt x="149" y="27"/>
                    </a:lnTo>
                    <a:lnTo>
                      <a:pt x="149" y="25"/>
                    </a:lnTo>
                    <a:lnTo>
                      <a:pt x="151" y="25"/>
                    </a:lnTo>
                    <a:lnTo>
                      <a:pt x="151" y="23"/>
                    </a:lnTo>
                    <a:lnTo>
                      <a:pt x="153" y="23"/>
                    </a:lnTo>
                    <a:lnTo>
                      <a:pt x="153" y="25"/>
                    </a:lnTo>
                    <a:lnTo>
                      <a:pt x="154" y="25"/>
                    </a:lnTo>
                    <a:lnTo>
                      <a:pt x="154" y="27"/>
                    </a:lnTo>
                    <a:lnTo>
                      <a:pt x="153" y="27"/>
                    </a:lnTo>
                    <a:lnTo>
                      <a:pt x="153" y="28"/>
                    </a:lnTo>
                    <a:lnTo>
                      <a:pt x="151" y="28"/>
                    </a:lnTo>
                    <a:lnTo>
                      <a:pt x="149" y="30"/>
                    </a:lnTo>
                    <a:lnTo>
                      <a:pt x="148" y="30"/>
                    </a:lnTo>
                    <a:lnTo>
                      <a:pt x="148" y="32"/>
                    </a:lnTo>
                    <a:lnTo>
                      <a:pt x="149" y="32"/>
                    </a:lnTo>
                    <a:lnTo>
                      <a:pt x="149" y="33"/>
                    </a:lnTo>
                    <a:moveTo>
                      <a:pt x="138" y="16"/>
                    </a:moveTo>
                    <a:lnTo>
                      <a:pt x="139" y="18"/>
                    </a:lnTo>
                    <a:lnTo>
                      <a:pt x="141" y="22"/>
                    </a:lnTo>
                    <a:lnTo>
                      <a:pt x="143" y="22"/>
                    </a:lnTo>
                    <a:lnTo>
                      <a:pt x="143" y="23"/>
                    </a:lnTo>
                    <a:lnTo>
                      <a:pt x="141" y="23"/>
                    </a:lnTo>
                    <a:lnTo>
                      <a:pt x="141" y="25"/>
                    </a:lnTo>
                    <a:lnTo>
                      <a:pt x="141" y="27"/>
                    </a:lnTo>
                    <a:lnTo>
                      <a:pt x="139" y="27"/>
                    </a:lnTo>
                    <a:lnTo>
                      <a:pt x="139" y="28"/>
                    </a:lnTo>
                    <a:lnTo>
                      <a:pt x="139" y="30"/>
                    </a:lnTo>
                    <a:lnTo>
                      <a:pt x="138" y="32"/>
                    </a:lnTo>
                    <a:lnTo>
                      <a:pt x="138" y="33"/>
                    </a:lnTo>
                    <a:lnTo>
                      <a:pt x="136" y="33"/>
                    </a:lnTo>
                    <a:lnTo>
                      <a:pt x="136" y="35"/>
                    </a:lnTo>
                    <a:lnTo>
                      <a:pt x="136" y="37"/>
                    </a:lnTo>
                    <a:lnTo>
                      <a:pt x="134" y="37"/>
                    </a:lnTo>
                    <a:lnTo>
                      <a:pt x="134" y="39"/>
                    </a:lnTo>
                    <a:lnTo>
                      <a:pt x="134" y="40"/>
                    </a:lnTo>
                    <a:lnTo>
                      <a:pt x="134" y="42"/>
                    </a:lnTo>
                    <a:lnTo>
                      <a:pt x="136" y="42"/>
                    </a:lnTo>
                    <a:lnTo>
                      <a:pt x="136" y="44"/>
                    </a:lnTo>
                    <a:lnTo>
                      <a:pt x="136" y="45"/>
                    </a:lnTo>
                    <a:lnTo>
                      <a:pt x="136" y="47"/>
                    </a:lnTo>
                    <a:lnTo>
                      <a:pt x="134" y="47"/>
                    </a:lnTo>
                    <a:lnTo>
                      <a:pt x="132" y="49"/>
                    </a:lnTo>
                    <a:lnTo>
                      <a:pt x="132" y="52"/>
                    </a:lnTo>
                    <a:lnTo>
                      <a:pt x="132" y="54"/>
                    </a:lnTo>
                    <a:lnTo>
                      <a:pt x="131" y="54"/>
                    </a:lnTo>
                    <a:lnTo>
                      <a:pt x="131" y="55"/>
                    </a:lnTo>
                    <a:lnTo>
                      <a:pt x="131" y="57"/>
                    </a:lnTo>
                    <a:lnTo>
                      <a:pt x="132" y="57"/>
                    </a:lnTo>
                    <a:lnTo>
                      <a:pt x="134" y="57"/>
                    </a:lnTo>
                    <a:lnTo>
                      <a:pt x="134" y="55"/>
                    </a:lnTo>
                    <a:lnTo>
                      <a:pt x="136" y="55"/>
                    </a:lnTo>
                    <a:lnTo>
                      <a:pt x="138" y="55"/>
                    </a:lnTo>
                    <a:lnTo>
                      <a:pt x="138" y="54"/>
                    </a:lnTo>
                    <a:lnTo>
                      <a:pt x="139" y="54"/>
                    </a:lnTo>
                    <a:lnTo>
                      <a:pt x="141" y="52"/>
                    </a:lnTo>
                    <a:lnTo>
                      <a:pt x="143" y="50"/>
                    </a:lnTo>
                    <a:lnTo>
                      <a:pt x="143" y="49"/>
                    </a:lnTo>
                    <a:lnTo>
                      <a:pt x="143" y="47"/>
                    </a:lnTo>
                    <a:lnTo>
                      <a:pt x="144" y="47"/>
                    </a:lnTo>
                    <a:lnTo>
                      <a:pt x="144" y="45"/>
                    </a:lnTo>
                    <a:lnTo>
                      <a:pt x="144" y="44"/>
                    </a:lnTo>
                    <a:lnTo>
                      <a:pt x="146" y="45"/>
                    </a:lnTo>
                    <a:lnTo>
                      <a:pt x="146" y="47"/>
                    </a:lnTo>
                    <a:lnTo>
                      <a:pt x="148" y="47"/>
                    </a:lnTo>
                    <a:lnTo>
                      <a:pt x="151" y="50"/>
                    </a:lnTo>
                    <a:lnTo>
                      <a:pt x="153" y="52"/>
                    </a:lnTo>
                    <a:lnTo>
                      <a:pt x="154" y="54"/>
                    </a:lnTo>
                    <a:lnTo>
                      <a:pt x="156" y="54"/>
                    </a:lnTo>
                    <a:lnTo>
                      <a:pt x="156" y="55"/>
                    </a:lnTo>
                    <a:lnTo>
                      <a:pt x="158" y="55"/>
                    </a:lnTo>
                    <a:lnTo>
                      <a:pt x="160" y="55"/>
                    </a:lnTo>
                    <a:lnTo>
                      <a:pt x="161" y="55"/>
                    </a:lnTo>
                    <a:lnTo>
                      <a:pt x="163" y="57"/>
                    </a:lnTo>
                    <a:lnTo>
                      <a:pt x="166" y="57"/>
                    </a:lnTo>
                    <a:lnTo>
                      <a:pt x="168" y="59"/>
                    </a:lnTo>
                    <a:lnTo>
                      <a:pt x="168" y="61"/>
                    </a:lnTo>
                    <a:lnTo>
                      <a:pt x="170" y="61"/>
                    </a:lnTo>
                    <a:lnTo>
                      <a:pt x="171" y="61"/>
                    </a:lnTo>
                    <a:lnTo>
                      <a:pt x="175" y="62"/>
                    </a:lnTo>
                    <a:lnTo>
                      <a:pt x="176" y="62"/>
                    </a:lnTo>
                    <a:lnTo>
                      <a:pt x="183" y="66"/>
                    </a:lnTo>
                    <a:lnTo>
                      <a:pt x="185" y="71"/>
                    </a:lnTo>
                    <a:lnTo>
                      <a:pt x="188" y="77"/>
                    </a:lnTo>
                    <a:lnTo>
                      <a:pt x="188" y="79"/>
                    </a:lnTo>
                    <a:lnTo>
                      <a:pt x="190" y="83"/>
                    </a:lnTo>
                    <a:lnTo>
                      <a:pt x="204" y="86"/>
                    </a:lnTo>
                    <a:lnTo>
                      <a:pt x="249" y="96"/>
                    </a:lnTo>
                    <a:lnTo>
                      <a:pt x="253" y="98"/>
                    </a:lnTo>
                    <a:lnTo>
                      <a:pt x="254" y="98"/>
                    </a:lnTo>
                    <a:lnTo>
                      <a:pt x="256" y="98"/>
                    </a:lnTo>
                    <a:lnTo>
                      <a:pt x="258" y="98"/>
                    </a:lnTo>
                    <a:lnTo>
                      <a:pt x="259" y="99"/>
                    </a:lnTo>
                    <a:lnTo>
                      <a:pt x="265" y="101"/>
                    </a:lnTo>
                    <a:lnTo>
                      <a:pt x="270" y="103"/>
                    </a:lnTo>
                    <a:lnTo>
                      <a:pt x="273" y="105"/>
                    </a:lnTo>
                    <a:lnTo>
                      <a:pt x="273" y="106"/>
                    </a:lnTo>
                    <a:lnTo>
                      <a:pt x="280" y="110"/>
                    </a:lnTo>
                    <a:lnTo>
                      <a:pt x="282" y="111"/>
                    </a:lnTo>
                    <a:lnTo>
                      <a:pt x="285" y="111"/>
                    </a:lnTo>
                    <a:lnTo>
                      <a:pt x="287" y="110"/>
                    </a:lnTo>
                    <a:lnTo>
                      <a:pt x="288" y="110"/>
                    </a:lnTo>
                    <a:lnTo>
                      <a:pt x="292" y="111"/>
                    </a:lnTo>
                    <a:lnTo>
                      <a:pt x="292" y="113"/>
                    </a:lnTo>
                    <a:lnTo>
                      <a:pt x="293" y="115"/>
                    </a:lnTo>
                    <a:lnTo>
                      <a:pt x="295" y="115"/>
                    </a:lnTo>
                    <a:lnTo>
                      <a:pt x="297" y="115"/>
                    </a:lnTo>
                    <a:lnTo>
                      <a:pt x="297" y="113"/>
                    </a:lnTo>
                    <a:lnTo>
                      <a:pt x="302" y="110"/>
                    </a:lnTo>
                    <a:lnTo>
                      <a:pt x="304" y="110"/>
                    </a:lnTo>
                    <a:lnTo>
                      <a:pt x="304" y="111"/>
                    </a:lnTo>
                    <a:lnTo>
                      <a:pt x="305" y="113"/>
                    </a:lnTo>
                    <a:lnTo>
                      <a:pt x="310" y="113"/>
                    </a:lnTo>
                    <a:lnTo>
                      <a:pt x="314" y="113"/>
                    </a:lnTo>
                    <a:lnTo>
                      <a:pt x="319" y="116"/>
                    </a:lnTo>
                    <a:lnTo>
                      <a:pt x="322" y="115"/>
                    </a:lnTo>
                    <a:lnTo>
                      <a:pt x="322" y="116"/>
                    </a:lnTo>
                    <a:lnTo>
                      <a:pt x="326" y="116"/>
                    </a:lnTo>
                    <a:lnTo>
                      <a:pt x="327" y="116"/>
                    </a:lnTo>
                    <a:lnTo>
                      <a:pt x="331" y="118"/>
                    </a:lnTo>
                    <a:lnTo>
                      <a:pt x="332" y="118"/>
                    </a:lnTo>
                    <a:lnTo>
                      <a:pt x="332" y="120"/>
                    </a:lnTo>
                    <a:lnTo>
                      <a:pt x="336" y="123"/>
                    </a:lnTo>
                    <a:lnTo>
                      <a:pt x="334" y="127"/>
                    </a:lnTo>
                    <a:lnTo>
                      <a:pt x="332" y="128"/>
                    </a:lnTo>
                    <a:lnTo>
                      <a:pt x="331" y="130"/>
                    </a:lnTo>
                    <a:lnTo>
                      <a:pt x="332" y="132"/>
                    </a:lnTo>
                    <a:lnTo>
                      <a:pt x="334" y="133"/>
                    </a:lnTo>
                    <a:lnTo>
                      <a:pt x="336" y="135"/>
                    </a:lnTo>
                    <a:lnTo>
                      <a:pt x="337" y="133"/>
                    </a:lnTo>
                    <a:lnTo>
                      <a:pt x="341" y="132"/>
                    </a:lnTo>
                    <a:lnTo>
                      <a:pt x="351" y="137"/>
                    </a:lnTo>
                    <a:lnTo>
                      <a:pt x="354" y="138"/>
                    </a:lnTo>
                    <a:lnTo>
                      <a:pt x="356" y="140"/>
                    </a:lnTo>
                    <a:lnTo>
                      <a:pt x="358" y="144"/>
                    </a:lnTo>
                    <a:lnTo>
                      <a:pt x="358" y="145"/>
                    </a:lnTo>
                    <a:lnTo>
                      <a:pt x="354" y="147"/>
                    </a:lnTo>
                    <a:lnTo>
                      <a:pt x="358" y="150"/>
                    </a:lnTo>
                    <a:lnTo>
                      <a:pt x="358" y="157"/>
                    </a:lnTo>
                    <a:lnTo>
                      <a:pt x="358" y="164"/>
                    </a:lnTo>
                    <a:lnTo>
                      <a:pt x="358" y="166"/>
                    </a:lnTo>
                    <a:lnTo>
                      <a:pt x="358" y="167"/>
                    </a:lnTo>
                    <a:lnTo>
                      <a:pt x="358" y="169"/>
                    </a:lnTo>
                    <a:lnTo>
                      <a:pt x="356" y="169"/>
                    </a:lnTo>
                    <a:lnTo>
                      <a:pt x="354" y="172"/>
                    </a:lnTo>
                    <a:lnTo>
                      <a:pt x="353" y="181"/>
                    </a:lnTo>
                    <a:lnTo>
                      <a:pt x="356" y="182"/>
                    </a:lnTo>
                    <a:lnTo>
                      <a:pt x="356" y="181"/>
                    </a:lnTo>
                    <a:lnTo>
                      <a:pt x="358" y="181"/>
                    </a:lnTo>
                    <a:lnTo>
                      <a:pt x="359" y="181"/>
                    </a:lnTo>
                    <a:lnTo>
                      <a:pt x="361" y="181"/>
                    </a:lnTo>
                    <a:lnTo>
                      <a:pt x="363" y="181"/>
                    </a:lnTo>
                    <a:lnTo>
                      <a:pt x="365" y="177"/>
                    </a:lnTo>
                    <a:lnTo>
                      <a:pt x="366" y="176"/>
                    </a:lnTo>
                    <a:lnTo>
                      <a:pt x="368" y="177"/>
                    </a:lnTo>
                    <a:lnTo>
                      <a:pt x="370" y="177"/>
                    </a:lnTo>
                    <a:lnTo>
                      <a:pt x="370" y="181"/>
                    </a:lnTo>
                    <a:lnTo>
                      <a:pt x="366" y="191"/>
                    </a:lnTo>
                    <a:lnTo>
                      <a:pt x="366" y="193"/>
                    </a:lnTo>
                    <a:lnTo>
                      <a:pt x="366" y="196"/>
                    </a:lnTo>
                    <a:lnTo>
                      <a:pt x="365" y="198"/>
                    </a:lnTo>
                    <a:lnTo>
                      <a:pt x="366" y="199"/>
                    </a:lnTo>
                    <a:lnTo>
                      <a:pt x="366" y="201"/>
                    </a:lnTo>
                    <a:lnTo>
                      <a:pt x="371" y="208"/>
                    </a:lnTo>
                    <a:lnTo>
                      <a:pt x="376" y="208"/>
                    </a:lnTo>
                    <a:lnTo>
                      <a:pt x="376" y="210"/>
                    </a:lnTo>
                    <a:lnTo>
                      <a:pt x="375" y="211"/>
                    </a:lnTo>
                    <a:lnTo>
                      <a:pt x="375" y="215"/>
                    </a:lnTo>
                    <a:lnTo>
                      <a:pt x="375" y="218"/>
                    </a:lnTo>
                    <a:lnTo>
                      <a:pt x="375" y="221"/>
                    </a:lnTo>
                    <a:lnTo>
                      <a:pt x="373" y="223"/>
                    </a:lnTo>
                    <a:lnTo>
                      <a:pt x="370" y="223"/>
                    </a:lnTo>
                    <a:lnTo>
                      <a:pt x="366" y="225"/>
                    </a:lnTo>
                    <a:lnTo>
                      <a:pt x="365" y="225"/>
                    </a:lnTo>
                    <a:lnTo>
                      <a:pt x="363" y="225"/>
                    </a:lnTo>
                    <a:lnTo>
                      <a:pt x="363" y="227"/>
                    </a:lnTo>
                    <a:lnTo>
                      <a:pt x="361" y="227"/>
                    </a:lnTo>
                    <a:lnTo>
                      <a:pt x="361" y="228"/>
                    </a:lnTo>
                    <a:lnTo>
                      <a:pt x="361" y="230"/>
                    </a:lnTo>
                    <a:lnTo>
                      <a:pt x="361" y="232"/>
                    </a:lnTo>
                    <a:lnTo>
                      <a:pt x="361" y="233"/>
                    </a:lnTo>
                    <a:lnTo>
                      <a:pt x="361" y="235"/>
                    </a:lnTo>
                    <a:lnTo>
                      <a:pt x="359" y="237"/>
                    </a:lnTo>
                    <a:lnTo>
                      <a:pt x="359" y="238"/>
                    </a:lnTo>
                    <a:lnTo>
                      <a:pt x="358" y="240"/>
                    </a:lnTo>
                    <a:lnTo>
                      <a:pt x="358" y="242"/>
                    </a:lnTo>
                    <a:lnTo>
                      <a:pt x="356" y="243"/>
                    </a:lnTo>
                    <a:lnTo>
                      <a:pt x="356" y="245"/>
                    </a:lnTo>
                    <a:lnTo>
                      <a:pt x="356" y="247"/>
                    </a:lnTo>
                    <a:lnTo>
                      <a:pt x="354" y="249"/>
                    </a:lnTo>
                    <a:lnTo>
                      <a:pt x="354" y="250"/>
                    </a:lnTo>
                    <a:lnTo>
                      <a:pt x="353" y="250"/>
                    </a:lnTo>
                    <a:lnTo>
                      <a:pt x="353" y="252"/>
                    </a:lnTo>
                    <a:lnTo>
                      <a:pt x="353" y="254"/>
                    </a:lnTo>
                    <a:lnTo>
                      <a:pt x="353" y="255"/>
                    </a:lnTo>
                    <a:lnTo>
                      <a:pt x="353" y="257"/>
                    </a:lnTo>
                    <a:lnTo>
                      <a:pt x="353" y="259"/>
                    </a:lnTo>
                    <a:lnTo>
                      <a:pt x="351" y="259"/>
                    </a:lnTo>
                    <a:lnTo>
                      <a:pt x="351" y="260"/>
                    </a:lnTo>
                    <a:lnTo>
                      <a:pt x="351" y="262"/>
                    </a:lnTo>
                    <a:lnTo>
                      <a:pt x="351" y="264"/>
                    </a:lnTo>
                    <a:lnTo>
                      <a:pt x="353" y="266"/>
                    </a:lnTo>
                    <a:lnTo>
                      <a:pt x="351" y="267"/>
                    </a:lnTo>
                    <a:lnTo>
                      <a:pt x="351" y="269"/>
                    </a:lnTo>
                    <a:lnTo>
                      <a:pt x="349" y="269"/>
                    </a:lnTo>
                    <a:lnTo>
                      <a:pt x="349" y="271"/>
                    </a:lnTo>
                    <a:lnTo>
                      <a:pt x="351" y="272"/>
                    </a:lnTo>
                    <a:lnTo>
                      <a:pt x="353" y="274"/>
                    </a:lnTo>
                    <a:lnTo>
                      <a:pt x="354" y="274"/>
                    </a:lnTo>
                    <a:lnTo>
                      <a:pt x="358" y="274"/>
                    </a:lnTo>
                    <a:lnTo>
                      <a:pt x="358" y="272"/>
                    </a:lnTo>
                    <a:lnTo>
                      <a:pt x="359" y="272"/>
                    </a:lnTo>
                    <a:lnTo>
                      <a:pt x="359" y="269"/>
                    </a:lnTo>
                    <a:lnTo>
                      <a:pt x="359" y="267"/>
                    </a:lnTo>
                    <a:lnTo>
                      <a:pt x="361" y="267"/>
                    </a:lnTo>
                    <a:lnTo>
                      <a:pt x="361" y="266"/>
                    </a:lnTo>
                    <a:lnTo>
                      <a:pt x="363" y="264"/>
                    </a:lnTo>
                    <a:lnTo>
                      <a:pt x="365" y="264"/>
                    </a:lnTo>
                    <a:lnTo>
                      <a:pt x="365" y="262"/>
                    </a:lnTo>
                    <a:lnTo>
                      <a:pt x="366" y="262"/>
                    </a:lnTo>
                    <a:lnTo>
                      <a:pt x="366" y="260"/>
                    </a:lnTo>
                    <a:lnTo>
                      <a:pt x="368" y="260"/>
                    </a:lnTo>
                    <a:lnTo>
                      <a:pt x="370" y="260"/>
                    </a:lnTo>
                    <a:lnTo>
                      <a:pt x="370" y="259"/>
                    </a:lnTo>
                    <a:lnTo>
                      <a:pt x="370" y="257"/>
                    </a:lnTo>
                    <a:lnTo>
                      <a:pt x="371" y="255"/>
                    </a:lnTo>
                    <a:lnTo>
                      <a:pt x="371" y="254"/>
                    </a:lnTo>
                    <a:lnTo>
                      <a:pt x="371" y="252"/>
                    </a:lnTo>
                    <a:lnTo>
                      <a:pt x="371" y="250"/>
                    </a:lnTo>
                    <a:lnTo>
                      <a:pt x="371" y="249"/>
                    </a:lnTo>
                    <a:lnTo>
                      <a:pt x="373" y="249"/>
                    </a:lnTo>
                    <a:lnTo>
                      <a:pt x="373" y="247"/>
                    </a:lnTo>
                    <a:lnTo>
                      <a:pt x="373" y="245"/>
                    </a:lnTo>
                    <a:lnTo>
                      <a:pt x="375" y="243"/>
                    </a:lnTo>
                    <a:lnTo>
                      <a:pt x="375" y="242"/>
                    </a:lnTo>
                    <a:lnTo>
                      <a:pt x="376" y="242"/>
                    </a:lnTo>
                    <a:lnTo>
                      <a:pt x="376" y="240"/>
                    </a:lnTo>
                    <a:lnTo>
                      <a:pt x="376" y="238"/>
                    </a:lnTo>
                    <a:lnTo>
                      <a:pt x="378" y="238"/>
                    </a:lnTo>
                    <a:lnTo>
                      <a:pt x="378" y="237"/>
                    </a:lnTo>
                    <a:lnTo>
                      <a:pt x="380" y="235"/>
                    </a:lnTo>
                    <a:lnTo>
                      <a:pt x="381" y="235"/>
                    </a:lnTo>
                    <a:lnTo>
                      <a:pt x="383" y="235"/>
                    </a:lnTo>
                    <a:lnTo>
                      <a:pt x="385" y="233"/>
                    </a:lnTo>
                    <a:lnTo>
                      <a:pt x="387" y="233"/>
                    </a:lnTo>
                    <a:lnTo>
                      <a:pt x="388" y="232"/>
                    </a:lnTo>
                    <a:lnTo>
                      <a:pt x="390" y="230"/>
                    </a:lnTo>
                    <a:lnTo>
                      <a:pt x="390" y="232"/>
                    </a:lnTo>
                    <a:lnTo>
                      <a:pt x="392" y="232"/>
                    </a:lnTo>
                    <a:lnTo>
                      <a:pt x="392" y="233"/>
                    </a:lnTo>
                    <a:lnTo>
                      <a:pt x="393" y="233"/>
                    </a:lnTo>
                    <a:lnTo>
                      <a:pt x="393" y="232"/>
                    </a:lnTo>
                    <a:lnTo>
                      <a:pt x="393" y="230"/>
                    </a:lnTo>
                    <a:lnTo>
                      <a:pt x="392" y="230"/>
                    </a:lnTo>
                    <a:lnTo>
                      <a:pt x="392" y="228"/>
                    </a:lnTo>
                    <a:lnTo>
                      <a:pt x="392" y="227"/>
                    </a:lnTo>
                    <a:lnTo>
                      <a:pt x="392" y="225"/>
                    </a:lnTo>
                    <a:lnTo>
                      <a:pt x="393" y="225"/>
                    </a:lnTo>
                    <a:lnTo>
                      <a:pt x="393" y="223"/>
                    </a:lnTo>
                    <a:lnTo>
                      <a:pt x="393" y="221"/>
                    </a:lnTo>
                    <a:lnTo>
                      <a:pt x="393" y="220"/>
                    </a:lnTo>
                    <a:lnTo>
                      <a:pt x="395" y="218"/>
                    </a:lnTo>
                    <a:lnTo>
                      <a:pt x="395" y="216"/>
                    </a:lnTo>
                    <a:lnTo>
                      <a:pt x="397" y="213"/>
                    </a:lnTo>
                    <a:lnTo>
                      <a:pt x="397" y="211"/>
                    </a:lnTo>
                    <a:lnTo>
                      <a:pt x="398" y="210"/>
                    </a:lnTo>
                    <a:lnTo>
                      <a:pt x="400" y="208"/>
                    </a:lnTo>
                    <a:lnTo>
                      <a:pt x="400" y="206"/>
                    </a:lnTo>
                    <a:lnTo>
                      <a:pt x="400" y="205"/>
                    </a:lnTo>
                    <a:lnTo>
                      <a:pt x="400" y="203"/>
                    </a:lnTo>
                    <a:lnTo>
                      <a:pt x="400" y="201"/>
                    </a:lnTo>
                    <a:lnTo>
                      <a:pt x="400" y="199"/>
                    </a:lnTo>
                    <a:lnTo>
                      <a:pt x="400" y="198"/>
                    </a:lnTo>
                    <a:lnTo>
                      <a:pt x="402" y="198"/>
                    </a:lnTo>
                    <a:lnTo>
                      <a:pt x="403" y="198"/>
                    </a:lnTo>
                    <a:lnTo>
                      <a:pt x="405" y="198"/>
                    </a:lnTo>
                    <a:lnTo>
                      <a:pt x="405" y="196"/>
                    </a:lnTo>
                    <a:lnTo>
                      <a:pt x="407" y="194"/>
                    </a:lnTo>
                    <a:lnTo>
                      <a:pt x="409" y="194"/>
                    </a:lnTo>
                    <a:lnTo>
                      <a:pt x="409" y="193"/>
                    </a:lnTo>
                    <a:lnTo>
                      <a:pt x="409" y="191"/>
                    </a:lnTo>
                    <a:lnTo>
                      <a:pt x="409" y="189"/>
                    </a:lnTo>
                    <a:lnTo>
                      <a:pt x="409" y="188"/>
                    </a:lnTo>
                    <a:lnTo>
                      <a:pt x="410" y="186"/>
                    </a:lnTo>
                    <a:lnTo>
                      <a:pt x="412" y="184"/>
                    </a:lnTo>
                    <a:lnTo>
                      <a:pt x="412" y="182"/>
                    </a:lnTo>
                    <a:lnTo>
                      <a:pt x="412" y="184"/>
                    </a:lnTo>
                    <a:lnTo>
                      <a:pt x="414" y="184"/>
                    </a:lnTo>
                    <a:lnTo>
                      <a:pt x="414" y="182"/>
                    </a:lnTo>
                    <a:lnTo>
                      <a:pt x="415" y="182"/>
                    </a:lnTo>
                    <a:lnTo>
                      <a:pt x="417" y="182"/>
                    </a:lnTo>
                    <a:lnTo>
                      <a:pt x="419" y="184"/>
                    </a:lnTo>
                    <a:lnTo>
                      <a:pt x="417" y="184"/>
                    </a:lnTo>
                    <a:lnTo>
                      <a:pt x="417" y="186"/>
                    </a:lnTo>
                    <a:lnTo>
                      <a:pt x="417" y="188"/>
                    </a:lnTo>
                    <a:lnTo>
                      <a:pt x="419" y="188"/>
                    </a:lnTo>
                    <a:lnTo>
                      <a:pt x="419" y="189"/>
                    </a:lnTo>
                    <a:lnTo>
                      <a:pt x="419" y="191"/>
                    </a:lnTo>
                    <a:lnTo>
                      <a:pt x="417" y="191"/>
                    </a:lnTo>
                    <a:lnTo>
                      <a:pt x="414" y="191"/>
                    </a:lnTo>
                    <a:lnTo>
                      <a:pt x="414" y="193"/>
                    </a:lnTo>
                    <a:lnTo>
                      <a:pt x="414" y="196"/>
                    </a:lnTo>
                    <a:lnTo>
                      <a:pt x="414" y="198"/>
                    </a:lnTo>
                    <a:lnTo>
                      <a:pt x="415" y="198"/>
                    </a:lnTo>
                    <a:lnTo>
                      <a:pt x="415" y="199"/>
                    </a:lnTo>
                    <a:lnTo>
                      <a:pt x="414" y="201"/>
                    </a:lnTo>
                    <a:lnTo>
                      <a:pt x="414" y="203"/>
                    </a:lnTo>
                    <a:lnTo>
                      <a:pt x="415" y="203"/>
                    </a:lnTo>
                    <a:lnTo>
                      <a:pt x="415" y="205"/>
                    </a:lnTo>
                    <a:lnTo>
                      <a:pt x="415" y="206"/>
                    </a:lnTo>
                    <a:lnTo>
                      <a:pt x="414" y="206"/>
                    </a:lnTo>
                    <a:lnTo>
                      <a:pt x="412" y="208"/>
                    </a:lnTo>
                    <a:lnTo>
                      <a:pt x="412" y="210"/>
                    </a:lnTo>
                    <a:lnTo>
                      <a:pt x="410" y="210"/>
                    </a:lnTo>
                    <a:lnTo>
                      <a:pt x="410" y="211"/>
                    </a:lnTo>
                    <a:lnTo>
                      <a:pt x="410" y="213"/>
                    </a:lnTo>
                    <a:lnTo>
                      <a:pt x="409" y="213"/>
                    </a:lnTo>
                    <a:lnTo>
                      <a:pt x="409" y="215"/>
                    </a:lnTo>
                    <a:lnTo>
                      <a:pt x="407" y="216"/>
                    </a:lnTo>
                    <a:lnTo>
                      <a:pt x="407" y="218"/>
                    </a:lnTo>
                    <a:lnTo>
                      <a:pt x="407" y="220"/>
                    </a:lnTo>
                    <a:lnTo>
                      <a:pt x="407" y="221"/>
                    </a:lnTo>
                    <a:lnTo>
                      <a:pt x="407" y="223"/>
                    </a:lnTo>
                    <a:lnTo>
                      <a:pt x="409" y="225"/>
                    </a:lnTo>
                    <a:lnTo>
                      <a:pt x="407" y="225"/>
                    </a:lnTo>
                    <a:lnTo>
                      <a:pt x="405" y="227"/>
                    </a:lnTo>
                    <a:lnTo>
                      <a:pt x="405" y="228"/>
                    </a:lnTo>
                    <a:lnTo>
                      <a:pt x="405" y="230"/>
                    </a:lnTo>
                    <a:lnTo>
                      <a:pt x="405" y="232"/>
                    </a:lnTo>
                    <a:lnTo>
                      <a:pt x="403" y="233"/>
                    </a:lnTo>
                    <a:lnTo>
                      <a:pt x="402" y="235"/>
                    </a:lnTo>
                    <a:lnTo>
                      <a:pt x="402" y="237"/>
                    </a:lnTo>
                    <a:lnTo>
                      <a:pt x="402" y="238"/>
                    </a:lnTo>
                    <a:lnTo>
                      <a:pt x="400" y="238"/>
                    </a:lnTo>
                    <a:lnTo>
                      <a:pt x="400" y="240"/>
                    </a:lnTo>
                    <a:lnTo>
                      <a:pt x="398" y="240"/>
                    </a:lnTo>
                    <a:lnTo>
                      <a:pt x="398" y="242"/>
                    </a:lnTo>
                    <a:lnTo>
                      <a:pt x="398" y="243"/>
                    </a:lnTo>
                    <a:lnTo>
                      <a:pt x="398" y="247"/>
                    </a:lnTo>
                    <a:lnTo>
                      <a:pt x="398" y="249"/>
                    </a:lnTo>
                    <a:lnTo>
                      <a:pt x="397" y="250"/>
                    </a:lnTo>
                    <a:lnTo>
                      <a:pt x="397" y="252"/>
                    </a:lnTo>
                    <a:lnTo>
                      <a:pt x="397" y="254"/>
                    </a:lnTo>
                    <a:lnTo>
                      <a:pt x="395" y="255"/>
                    </a:lnTo>
                    <a:lnTo>
                      <a:pt x="395" y="257"/>
                    </a:lnTo>
                    <a:lnTo>
                      <a:pt x="395" y="259"/>
                    </a:lnTo>
                    <a:lnTo>
                      <a:pt x="395" y="260"/>
                    </a:lnTo>
                    <a:lnTo>
                      <a:pt x="393" y="260"/>
                    </a:lnTo>
                    <a:lnTo>
                      <a:pt x="392" y="262"/>
                    </a:lnTo>
                    <a:lnTo>
                      <a:pt x="392" y="266"/>
                    </a:lnTo>
                    <a:lnTo>
                      <a:pt x="390" y="269"/>
                    </a:lnTo>
                    <a:lnTo>
                      <a:pt x="390" y="271"/>
                    </a:lnTo>
                    <a:lnTo>
                      <a:pt x="390" y="272"/>
                    </a:lnTo>
                    <a:lnTo>
                      <a:pt x="390" y="274"/>
                    </a:lnTo>
                    <a:lnTo>
                      <a:pt x="390" y="276"/>
                    </a:lnTo>
                    <a:lnTo>
                      <a:pt x="390" y="277"/>
                    </a:lnTo>
                    <a:lnTo>
                      <a:pt x="390" y="279"/>
                    </a:lnTo>
                    <a:lnTo>
                      <a:pt x="390" y="281"/>
                    </a:lnTo>
                    <a:lnTo>
                      <a:pt x="390" y="284"/>
                    </a:lnTo>
                    <a:lnTo>
                      <a:pt x="388" y="284"/>
                    </a:lnTo>
                    <a:lnTo>
                      <a:pt x="388" y="286"/>
                    </a:lnTo>
                    <a:lnTo>
                      <a:pt x="388" y="288"/>
                    </a:lnTo>
                    <a:lnTo>
                      <a:pt x="388" y="289"/>
                    </a:lnTo>
                    <a:lnTo>
                      <a:pt x="388" y="293"/>
                    </a:lnTo>
                    <a:lnTo>
                      <a:pt x="388" y="294"/>
                    </a:lnTo>
                    <a:lnTo>
                      <a:pt x="388" y="296"/>
                    </a:lnTo>
                    <a:lnTo>
                      <a:pt x="388" y="298"/>
                    </a:lnTo>
                    <a:lnTo>
                      <a:pt x="390" y="301"/>
                    </a:lnTo>
                    <a:lnTo>
                      <a:pt x="390" y="303"/>
                    </a:lnTo>
                    <a:lnTo>
                      <a:pt x="392" y="304"/>
                    </a:lnTo>
                    <a:lnTo>
                      <a:pt x="392" y="308"/>
                    </a:lnTo>
                    <a:lnTo>
                      <a:pt x="392" y="310"/>
                    </a:lnTo>
                    <a:lnTo>
                      <a:pt x="390" y="311"/>
                    </a:lnTo>
                    <a:lnTo>
                      <a:pt x="390" y="313"/>
                    </a:lnTo>
                    <a:lnTo>
                      <a:pt x="388" y="315"/>
                    </a:lnTo>
                    <a:lnTo>
                      <a:pt x="388" y="316"/>
                    </a:lnTo>
                    <a:lnTo>
                      <a:pt x="385" y="316"/>
                    </a:lnTo>
                    <a:lnTo>
                      <a:pt x="385" y="318"/>
                    </a:lnTo>
                    <a:lnTo>
                      <a:pt x="383" y="320"/>
                    </a:lnTo>
                    <a:lnTo>
                      <a:pt x="381" y="321"/>
                    </a:lnTo>
                    <a:lnTo>
                      <a:pt x="381" y="323"/>
                    </a:lnTo>
                    <a:lnTo>
                      <a:pt x="381" y="325"/>
                    </a:lnTo>
                    <a:lnTo>
                      <a:pt x="381" y="326"/>
                    </a:lnTo>
                    <a:lnTo>
                      <a:pt x="381" y="328"/>
                    </a:lnTo>
                    <a:lnTo>
                      <a:pt x="380" y="330"/>
                    </a:lnTo>
                    <a:lnTo>
                      <a:pt x="380" y="332"/>
                    </a:lnTo>
                    <a:lnTo>
                      <a:pt x="380" y="333"/>
                    </a:lnTo>
                    <a:lnTo>
                      <a:pt x="380" y="337"/>
                    </a:lnTo>
                    <a:lnTo>
                      <a:pt x="380" y="338"/>
                    </a:lnTo>
                    <a:lnTo>
                      <a:pt x="378" y="340"/>
                    </a:lnTo>
                    <a:lnTo>
                      <a:pt x="378" y="342"/>
                    </a:lnTo>
                    <a:lnTo>
                      <a:pt x="378" y="343"/>
                    </a:lnTo>
                    <a:lnTo>
                      <a:pt x="378" y="345"/>
                    </a:lnTo>
                    <a:lnTo>
                      <a:pt x="378" y="347"/>
                    </a:lnTo>
                    <a:lnTo>
                      <a:pt x="380" y="349"/>
                    </a:lnTo>
                    <a:lnTo>
                      <a:pt x="380" y="350"/>
                    </a:lnTo>
                    <a:lnTo>
                      <a:pt x="380" y="352"/>
                    </a:lnTo>
                    <a:lnTo>
                      <a:pt x="380" y="354"/>
                    </a:lnTo>
                    <a:lnTo>
                      <a:pt x="381" y="359"/>
                    </a:lnTo>
                    <a:lnTo>
                      <a:pt x="381" y="360"/>
                    </a:lnTo>
                    <a:lnTo>
                      <a:pt x="381" y="362"/>
                    </a:lnTo>
                    <a:lnTo>
                      <a:pt x="381" y="364"/>
                    </a:lnTo>
                    <a:lnTo>
                      <a:pt x="381" y="365"/>
                    </a:lnTo>
                    <a:lnTo>
                      <a:pt x="383" y="367"/>
                    </a:lnTo>
                    <a:lnTo>
                      <a:pt x="383" y="369"/>
                    </a:lnTo>
                    <a:lnTo>
                      <a:pt x="381" y="372"/>
                    </a:lnTo>
                    <a:lnTo>
                      <a:pt x="381" y="374"/>
                    </a:lnTo>
                    <a:lnTo>
                      <a:pt x="380" y="374"/>
                    </a:lnTo>
                    <a:lnTo>
                      <a:pt x="378" y="381"/>
                    </a:lnTo>
                    <a:lnTo>
                      <a:pt x="378" y="382"/>
                    </a:lnTo>
                    <a:lnTo>
                      <a:pt x="378" y="384"/>
                    </a:lnTo>
                    <a:lnTo>
                      <a:pt x="376" y="386"/>
                    </a:lnTo>
                    <a:lnTo>
                      <a:pt x="378" y="387"/>
                    </a:lnTo>
                    <a:lnTo>
                      <a:pt x="378" y="391"/>
                    </a:lnTo>
                    <a:lnTo>
                      <a:pt x="376" y="394"/>
                    </a:lnTo>
                    <a:lnTo>
                      <a:pt x="376" y="396"/>
                    </a:lnTo>
                    <a:lnTo>
                      <a:pt x="375" y="401"/>
                    </a:lnTo>
                    <a:lnTo>
                      <a:pt x="373" y="401"/>
                    </a:lnTo>
                    <a:lnTo>
                      <a:pt x="373" y="403"/>
                    </a:lnTo>
                    <a:lnTo>
                      <a:pt x="373" y="404"/>
                    </a:lnTo>
                    <a:lnTo>
                      <a:pt x="373" y="406"/>
                    </a:lnTo>
                    <a:lnTo>
                      <a:pt x="373" y="411"/>
                    </a:lnTo>
                    <a:lnTo>
                      <a:pt x="373" y="413"/>
                    </a:lnTo>
                    <a:lnTo>
                      <a:pt x="371" y="415"/>
                    </a:lnTo>
                    <a:lnTo>
                      <a:pt x="371" y="416"/>
                    </a:lnTo>
                    <a:lnTo>
                      <a:pt x="371" y="418"/>
                    </a:lnTo>
                    <a:lnTo>
                      <a:pt x="371" y="420"/>
                    </a:lnTo>
                    <a:lnTo>
                      <a:pt x="373" y="423"/>
                    </a:lnTo>
                    <a:lnTo>
                      <a:pt x="373" y="425"/>
                    </a:lnTo>
                    <a:lnTo>
                      <a:pt x="375" y="425"/>
                    </a:lnTo>
                    <a:lnTo>
                      <a:pt x="375" y="426"/>
                    </a:lnTo>
                    <a:lnTo>
                      <a:pt x="375" y="428"/>
                    </a:lnTo>
                    <a:lnTo>
                      <a:pt x="375" y="430"/>
                    </a:lnTo>
                    <a:lnTo>
                      <a:pt x="373" y="430"/>
                    </a:lnTo>
                    <a:lnTo>
                      <a:pt x="373" y="432"/>
                    </a:lnTo>
                    <a:lnTo>
                      <a:pt x="375" y="433"/>
                    </a:lnTo>
                    <a:lnTo>
                      <a:pt x="375" y="435"/>
                    </a:lnTo>
                    <a:lnTo>
                      <a:pt x="376" y="435"/>
                    </a:lnTo>
                    <a:lnTo>
                      <a:pt x="376" y="437"/>
                    </a:lnTo>
                    <a:lnTo>
                      <a:pt x="376" y="438"/>
                    </a:lnTo>
                    <a:lnTo>
                      <a:pt x="376" y="440"/>
                    </a:lnTo>
                    <a:lnTo>
                      <a:pt x="375" y="442"/>
                    </a:lnTo>
                    <a:lnTo>
                      <a:pt x="375" y="443"/>
                    </a:lnTo>
                    <a:lnTo>
                      <a:pt x="375" y="445"/>
                    </a:lnTo>
                    <a:lnTo>
                      <a:pt x="376" y="445"/>
                    </a:lnTo>
                    <a:lnTo>
                      <a:pt x="376" y="447"/>
                    </a:lnTo>
                    <a:lnTo>
                      <a:pt x="378" y="448"/>
                    </a:lnTo>
                    <a:lnTo>
                      <a:pt x="380" y="450"/>
                    </a:lnTo>
                    <a:lnTo>
                      <a:pt x="380" y="452"/>
                    </a:lnTo>
                    <a:lnTo>
                      <a:pt x="380" y="455"/>
                    </a:lnTo>
                    <a:lnTo>
                      <a:pt x="380" y="457"/>
                    </a:lnTo>
                    <a:lnTo>
                      <a:pt x="380" y="459"/>
                    </a:lnTo>
                    <a:lnTo>
                      <a:pt x="381" y="462"/>
                    </a:lnTo>
                    <a:lnTo>
                      <a:pt x="381" y="464"/>
                    </a:lnTo>
                    <a:lnTo>
                      <a:pt x="383" y="467"/>
                    </a:lnTo>
                    <a:lnTo>
                      <a:pt x="385" y="467"/>
                    </a:lnTo>
                    <a:lnTo>
                      <a:pt x="387" y="469"/>
                    </a:lnTo>
                    <a:lnTo>
                      <a:pt x="387" y="470"/>
                    </a:lnTo>
                    <a:lnTo>
                      <a:pt x="387" y="472"/>
                    </a:lnTo>
                    <a:lnTo>
                      <a:pt x="387" y="474"/>
                    </a:lnTo>
                    <a:lnTo>
                      <a:pt x="387" y="476"/>
                    </a:lnTo>
                    <a:lnTo>
                      <a:pt x="387" y="477"/>
                    </a:lnTo>
                    <a:lnTo>
                      <a:pt x="387" y="479"/>
                    </a:lnTo>
                    <a:lnTo>
                      <a:pt x="385" y="481"/>
                    </a:lnTo>
                    <a:lnTo>
                      <a:pt x="385" y="482"/>
                    </a:lnTo>
                    <a:lnTo>
                      <a:pt x="385" y="484"/>
                    </a:lnTo>
                    <a:lnTo>
                      <a:pt x="385" y="486"/>
                    </a:lnTo>
                    <a:lnTo>
                      <a:pt x="385" y="489"/>
                    </a:lnTo>
                    <a:lnTo>
                      <a:pt x="385" y="491"/>
                    </a:lnTo>
                    <a:lnTo>
                      <a:pt x="385" y="493"/>
                    </a:lnTo>
                    <a:lnTo>
                      <a:pt x="385" y="494"/>
                    </a:lnTo>
                    <a:lnTo>
                      <a:pt x="385" y="496"/>
                    </a:lnTo>
                    <a:lnTo>
                      <a:pt x="387" y="499"/>
                    </a:lnTo>
                    <a:lnTo>
                      <a:pt x="387" y="501"/>
                    </a:lnTo>
                    <a:lnTo>
                      <a:pt x="387" y="503"/>
                    </a:lnTo>
                    <a:lnTo>
                      <a:pt x="383" y="503"/>
                    </a:lnTo>
                    <a:lnTo>
                      <a:pt x="380" y="503"/>
                    </a:lnTo>
                    <a:lnTo>
                      <a:pt x="375" y="504"/>
                    </a:lnTo>
                    <a:lnTo>
                      <a:pt x="373" y="504"/>
                    </a:lnTo>
                    <a:lnTo>
                      <a:pt x="368" y="504"/>
                    </a:lnTo>
                    <a:lnTo>
                      <a:pt x="358" y="504"/>
                    </a:lnTo>
                    <a:lnTo>
                      <a:pt x="356" y="504"/>
                    </a:lnTo>
                    <a:lnTo>
                      <a:pt x="353" y="506"/>
                    </a:lnTo>
                    <a:lnTo>
                      <a:pt x="349" y="506"/>
                    </a:lnTo>
                    <a:lnTo>
                      <a:pt x="343" y="506"/>
                    </a:lnTo>
                    <a:lnTo>
                      <a:pt x="339" y="506"/>
                    </a:lnTo>
                    <a:lnTo>
                      <a:pt x="337" y="506"/>
                    </a:lnTo>
                    <a:lnTo>
                      <a:pt x="336" y="506"/>
                    </a:lnTo>
                    <a:lnTo>
                      <a:pt x="320" y="508"/>
                    </a:lnTo>
                    <a:lnTo>
                      <a:pt x="315" y="508"/>
                    </a:lnTo>
                    <a:lnTo>
                      <a:pt x="304" y="509"/>
                    </a:lnTo>
                    <a:lnTo>
                      <a:pt x="298" y="509"/>
                    </a:lnTo>
                    <a:lnTo>
                      <a:pt x="295" y="509"/>
                    </a:lnTo>
                    <a:lnTo>
                      <a:pt x="293" y="509"/>
                    </a:lnTo>
                    <a:lnTo>
                      <a:pt x="292" y="509"/>
                    </a:lnTo>
                    <a:lnTo>
                      <a:pt x="290" y="509"/>
                    </a:lnTo>
                    <a:lnTo>
                      <a:pt x="287" y="509"/>
                    </a:lnTo>
                    <a:lnTo>
                      <a:pt x="282" y="511"/>
                    </a:lnTo>
                    <a:lnTo>
                      <a:pt x="280" y="511"/>
                    </a:lnTo>
                    <a:lnTo>
                      <a:pt x="278" y="511"/>
                    </a:lnTo>
                    <a:lnTo>
                      <a:pt x="271" y="511"/>
                    </a:lnTo>
                    <a:lnTo>
                      <a:pt x="270" y="511"/>
                    </a:lnTo>
                    <a:lnTo>
                      <a:pt x="268" y="511"/>
                    </a:lnTo>
                    <a:lnTo>
                      <a:pt x="263" y="511"/>
                    </a:lnTo>
                    <a:lnTo>
                      <a:pt x="259" y="511"/>
                    </a:lnTo>
                    <a:lnTo>
                      <a:pt x="258" y="511"/>
                    </a:lnTo>
                    <a:lnTo>
                      <a:pt x="254" y="511"/>
                    </a:lnTo>
                    <a:lnTo>
                      <a:pt x="253" y="511"/>
                    </a:lnTo>
                    <a:lnTo>
                      <a:pt x="251" y="511"/>
                    </a:lnTo>
                    <a:lnTo>
                      <a:pt x="249" y="511"/>
                    </a:lnTo>
                    <a:lnTo>
                      <a:pt x="248" y="511"/>
                    </a:lnTo>
                    <a:lnTo>
                      <a:pt x="244" y="513"/>
                    </a:lnTo>
                    <a:lnTo>
                      <a:pt x="243" y="513"/>
                    </a:lnTo>
                    <a:lnTo>
                      <a:pt x="241" y="513"/>
                    </a:lnTo>
                    <a:lnTo>
                      <a:pt x="239" y="513"/>
                    </a:lnTo>
                    <a:lnTo>
                      <a:pt x="237" y="513"/>
                    </a:lnTo>
                    <a:lnTo>
                      <a:pt x="231" y="513"/>
                    </a:lnTo>
                    <a:lnTo>
                      <a:pt x="226" y="513"/>
                    </a:lnTo>
                    <a:lnTo>
                      <a:pt x="224" y="513"/>
                    </a:lnTo>
                    <a:lnTo>
                      <a:pt x="219" y="513"/>
                    </a:lnTo>
                    <a:lnTo>
                      <a:pt x="217" y="513"/>
                    </a:lnTo>
                    <a:lnTo>
                      <a:pt x="214" y="515"/>
                    </a:lnTo>
                    <a:lnTo>
                      <a:pt x="212" y="515"/>
                    </a:lnTo>
                    <a:lnTo>
                      <a:pt x="210" y="515"/>
                    </a:lnTo>
                    <a:lnTo>
                      <a:pt x="209" y="515"/>
                    </a:lnTo>
                    <a:lnTo>
                      <a:pt x="207" y="515"/>
                    </a:lnTo>
                    <a:lnTo>
                      <a:pt x="205" y="515"/>
                    </a:lnTo>
                    <a:lnTo>
                      <a:pt x="202" y="515"/>
                    </a:lnTo>
                    <a:lnTo>
                      <a:pt x="199" y="515"/>
                    </a:lnTo>
                    <a:lnTo>
                      <a:pt x="197" y="515"/>
                    </a:lnTo>
                    <a:lnTo>
                      <a:pt x="195" y="515"/>
                    </a:lnTo>
                    <a:lnTo>
                      <a:pt x="193" y="515"/>
                    </a:lnTo>
                    <a:lnTo>
                      <a:pt x="190" y="515"/>
                    </a:lnTo>
                    <a:lnTo>
                      <a:pt x="188" y="515"/>
                    </a:lnTo>
                    <a:lnTo>
                      <a:pt x="185" y="516"/>
                    </a:lnTo>
                    <a:lnTo>
                      <a:pt x="183" y="516"/>
                    </a:lnTo>
                    <a:lnTo>
                      <a:pt x="180" y="516"/>
                    </a:lnTo>
                    <a:lnTo>
                      <a:pt x="178" y="516"/>
                    </a:lnTo>
                    <a:lnTo>
                      <a:pt x="178" y="515"/>
                    </a:lnTo>
                    <a:lnTo>
                      <a:pt x="176" y="511"/>
                    </a:lnTo>
                    <a:lnTo>
                      <a:pt x="173" y="503"/>
                    </a:lnTo>
                    <a:lnTo>
                      <a:pt x="171" y="501"/>
                    </a:lnTo>
                    <a:lnTo>
                      <a:pt x="168" y="501"/>
                    </a:lnTo>
                    <a:lnTo>
                      <a:pt x="161" y="499"/>
                    </a:lnTo>
                    <a:lnTo>
                      <a:pt x="158" y="498"/>
                    </a:lnTo>
                    <a:lnTo>
                      <a:pt x="154" y="498"/>
                    </a:lnTo>
                    <a:lnTo>
                      <a:pt x="151" y="496"/>
                    </a:lnTo>
                    <a:lnTo>
                      <a:pt x="146" y="491"/>
                    </a:lnTo>
                    <a:lnTo>
                      <a:pt x="144" y="489"/>
                    </a:lnTo>
                    <a:lnTo>
                      <a:pt x="144" y="487"/>
                    </a:lnTo>
                    <a:lnTo>
                      <a:pt x="144" y="484"/>
                    </a:lnTo>
                    <a:lnTo>
                      <a:pt x="141" y="476"/>
                    </a:lnTo>
                    <a:lnTo>
                      <a:pt x="141" y="474"/>
                    </a:lnTo>
                    <a:lnTo>
                      <a:pt x="138" y="474"/>
                    </a:lnTo>
                    <a:lnTo>
                      <a:pt x="138" y="472"/>
                    </a:lnTo>
                    <a:lnTo>
                      <a:pt x="136" y="464"/>
                    </a:lnTo>
                    <a:lnTo>
                      <a:pt x="136" y="459"/>
                    </a:lnTo>
                    <a:lnTo>
                      <a:pt x="134" y="455"/>
                    </a:lnTo>
                    <a:lnTo>
                      <a:pt x="134" y="454"/>
                    </a:lnTo>
                    <a:lnTo>
                      <a:pt x="134" y="448"/>
                    </a:lnTo>
                    <a:lnTo>
                      <a:pt x="134" y="447"/>
                    </a:lnTo>
                    <a:lnTo>
                      <a:pt x="136" y="447"/>
                    </a:lnTo>
                    <a:lnTo>
                      <a:pt x="138" y="445"/>
                    </a:lnTo>
                    <a:lnTo>
                      <a:pt x="143" y="435"/>
                    </a:lnTo>
                    <a:lnTo>
                      <a:pt x="143" y="433"/>
                    </a:lnTo>
                    <a:lnTo>
                      <a:pt x="141" y="430"/>
                    </a:lnTo>
                    <a:lnTo>
                      <a:pt x="139" y="426"/>
                    </a:lnTo>
                    <a:lnTo>
                      <a:pt x="131" y="421"/>
                    </a:lnTo>
                    <a:lnTo>
                      <a:pt x="131" y="415"/>
                    </a:lnTo>
                    <a:lnTo>
                      <a:pt x="129" y="406"/>
                    </a:lnTo>
                    <a:lnTo>
                      <a:pt x="126" y="394"/>
                    </a:lnTo>
                    <a:lnTo>
                      <a:pt x="124" y="387"/>
                    </a:lnTo>
                    <a:lnTo>
                      <a:pt x="124" y="381"/>
                    </a:lnTo>
                    <a:lnTo>
                      <a:pt x="124" y="374"/>
                    </a:lnTo>
                    <a:lnTo>
                      <a:pt x="122" y="367"/>
                    </a:lnTo>
                    <a:lnTo>
                      <a:pt x="121" y="365"/>
                    </a:lnTo>
                    <a:lnTo>
                      <a:pt x="117" y="359"/>
                    </a:lnTo>
                    <a:lnTo>
                      <a:pt x="112" y="352"/>
                    </a:lnTo>
                    <a:lnTo>
                      <a:pt x="110" y="350"/>
                    </a:lnTo>
                    <a:lnTo>
                      <a:pt x="109" y="350"/>
                    </a:lnTo>
                    <a:lnTo>
                      <a:pt x="105" y="349"/>
                    </a:lnTo>
                    <a:lnTo>
                      <a:pt x="104" y="349"/>
                    </a:lnTo>
                    <a:lnTo>
                      <a:pt x="102" y="349"/>
                    </a:lnTo>
                    <a:lnTo>
                      <a:pt x="100" y="349"/>
                    </a:lnTo>
                    <a:lnTo>
                      <a:pt x="100" y="347"/>
                    </a:lnTo>
                    <a:lnTo>
                      <a:pt x="93" y="342"/>
                    </a:lnTo>
                    <a:lnTo>
                      <a:pt x="90" y="337"/>
                    </a:lnTo>
                    <a:lnTo>
                      <a:pt x="88" y="337"/>
                    </a:lnTo>
                    <a:lnTo>
                      <a:pt x="83" y="333"/>
                    </a:lnTo>
                    <a:lnTo>
                      <a:pt x="80" y="330"/>
                    </a:lnTo>
                    <a:lnTo>
                      <a:pt x="78" y="330"/>
                    </a:lnTo>
                    <a:lnTo>
                      <a:pt x="77" y="326"/>
                    </a:lnTo>
                    <a:lnTo>
                      <a:pt x="77" y="325"/>
                    </a:lnTo>
                    <a:lnTo>
                      <a:pt x="77" y="323"/>
                    </a:lnTo>
                    <a:lnTo>
                      <a:pt x="75" y="316"/>
                    </a:lnTo>
                    <a:lnTo>
                      <a:pt x="75" y="315"/>
                    </a:lnTo>
                    <a:lnTo>
                      <a:pt x="71" y="311"/>
                    </a:lnTo>
                    <a:lnTo>
                      <a:pt x="70" y="311"/>
                    </a:lnTo>
                    <a:lnTo>
                      <a:pt x="65" y="308"/>
                    </a:lnTo>
                    <a:lnTo>
                      <a:pt x="63" y="306"/>
                    </a:lnTo>
                    <a:lnTo>
                      <a:pt x="60" y="306"/>
                    </a:lnTo>
                    <a:lnTo>
                      <a:pt x="53" y="303"/>
                    </a:lnTo>
                    <a:lnTo>
                      <a:pt x="51" y="303"/>
                    </a:lnTo>
                    <a:lnTo>
                      <a:pt x="51" y="301"/>
                    </a:lnTo>
                    <a:lnTo>
                      <a:pt x="48" y="299"/>
                    </a:lnTo>
                    <a:lnTo>
                      <a:pt x="48" y="298"/>
                    </a:lnTo>
                    <a:lnTo>
                      <a:pt x="46" y="298"/>
                    </a:lnTo>
                    <a:lnTo>
                      <a:pt x="46" y="294"/>
                    </a:lnTo>
                    <a:lnTo>
                      <a:pt x="46" y="293"/>
                    </a:lnTo>
                    <a:lnTo>
                      <a:pt x="44" y="293"/>
                    </a:lnTo>
                    <a:lnTo>
                      <a:pt x="44" y="291"/>
                    </a:lnTo>
                    <a:lnTo>
                      <a:pt x="43" y="291"/>
                    </a:lnTo>
                    <a:lnTo>
                      <a:pt x="33" y="289"/>
                    </a:lnTo>
                    <a:lnTo>
                      <a:pt x="29" y="289"/>
                    </a:lnTo>
                    <a:lnTo>
                      <a:pt x="24" y="282"/>
                    </a:lnTo>
                    <a:lnTo>
                      <a:pt x="22" y="282"/>
                    </a:lnTo>
                    <a:lnTo>
                      <a:pt x="22" y="281"/>
                    </a:lnTo>
                    <a:lnTo>
                      <a:pt x="16" y="274"/>
                    </a:lnTo>
                    <a:lnTo>
                      <a:pt x="14" y="274"/>
                    </a:lnTo>
                    <a:lnTo>
                      <a:pt x="10" y="271"/>
                    </a:lnTo>
                    <a:lnTo>
                      <a:pt x="10" y="266"/>
                    </a:lnTo>
                    <a:lnTo>
                      <a:pt x="12" y="260"/>
                    </a:lnTo>
                    <a:lnTo>
                      <a:pt x="12" y="257"/>
                    </a:lnTo>
                    <a:lnTo>
                      <a:pt x="12" y="249"/>
                    </a:lnTo>
                    <a:lnTo>
                      <a:pt x="10" y="240"/>
                    </a:lnTo>
                    <a:lnTo>
                      <a:pt x="9" y="237"/>
                    </a:lnTo>
                    <a:lnTo>
                      <a:pt x="9" y="233"/>
                    </a:lnTo>
                    <a:lnTo>
                      <a:pt x="10" y="220"/>
                    </a:lnTo>
                    <a:lnTo>
                      <a:pt x="10" y="218"/>
                    </a:lnTo>
                    <a:lnTo>
                      <a:pt x="10" y="210"/>
                    </a:lnTo>
                    <a:lnTo>
                      <a:pt x="10" y="208"/>
                    </a:lnTo>
                    <a:lnTo>
                      <a:pt x="12" y="208"/>
                    </a:lnTo>
                    <a:lnTo>
                      <a:pt x="14" y="205"/>
                    </a:lnTo>
                    <a:lnTo>
                      <a:pt x="17" y="198"/>
                    </a:lnTo>
                    <a:lnTo>
                      <a:pt x="16" y="189"/>
                    </a:lnTo>
                    <a:lnTo>
                      <a:pt x="12" y="181"/>
                    </a:lnTo>
                    <a:lnTo>
                      <a:pt x="7" y="177"/>
                    </a:lnTo>
                    <a:lnTo>
                      <a:pt x="5" y="179"/>
                    </a:lnTo>
                    <a:lnTo>
                      <a:pt x="2" y="177"/>
                    </a:lnTo>
                    <a:lnTo>
                      <a:pt x="0" y="177"/>
                    </a:lnTo>
                    <a:lnTo>
                      <a:pt x="0" y="174"/>
                    </a:lnTo>
                    <a:lnTo>
                      <a:pt x="0" y="171"/>
                    </a:lnTo>
                    <a:lnTo>
                      <a:pt x="0" y="169"/>
                    </a:lnTo>
                    <a:lnTo>
                      <a:pt x="0" y="167"/>
                    </a:lnTo>
                    <a:lnTo>
                      <a:pt x="2" y="160"/>
                    </a:lnTo>
                    <a:lnTo>
                      <a:pt x="4" y="159"/>
                    </a:lnTo>
                    <a:lnTo>
                      <a:pt x="5" y="157"/>
                    </a:lnTo>
                    <a:lnTo>
                      <a:pt x="7" y="155"/>
                    </a:lnTo>
                    <a:lnTo>
                      <a:pt x="9" y="152"/>
                    </a:lnTo>
                    <a:lnTo>
                      <a:pt x="9" y="149"/>
                    </a:lnTo>
                    <a:lnTo>
                      <a:pt x="10" y="144"/>
                    </a:lnTo>
                    <a:lnTo>
                      <a:pt x="10" y="142"/>
                    </a:lnTo>
                    <a:lnTo>
                      <a:pt x="12" y="140"/>
                    </a:lnTo>
                    <a:lnTo>
                      <a:pt x="16" y="137"/>
                    </a:lnTo>
                    <a:lnTo>
                      <a:pt x="29" y="127"/>
                    </a:lnTo>
                    <a:lnTo>
                      <a:pt x="38" y="120"/>
                    </a:lnTo>
                    <a:lnTo>
                      <a:pt x="39" y="120"/>
                    </a:lnTo>
                    <a:lnTo>
                      <a:pt x="39" y="118"/>
                    </a:lnTo>
                    <a:lnTo>
                      <a:pt x="39" y="115"/>
                    </a:lnTo>
                    <a:lnTo>
                      <a:pt x="39" y="110"/>
                    </a:lnTo>
                    <a:lnTo>
                      <a:pt x="39" y="108"/>
                    </a:lnTo>
                    <a:lnTo>
                      <a:pt x="39" y="103"/>
                    </a:lnTo>
                    <a:lnTo>
                      <a:pt x="39" y="99"/>
                    </a:lnTo>
                    <a:lnTo>
                      <a:pt x="39" y="94"/>
                    </a:lnTo>
                    <a:lnTo>
                      <a:pt x="39" y="93"/>
                    </a:lnTo>
                    <a:lnTo>
                      <a:pt x="39" y="91"/>
                    </a:lnTo>
                    <a:lnTo>
                      <a:pt x="39" y="81"/>
                    </a:lnTo>
                    <a:lnTo>
                      <a:pt x="39" y="79"/>
                    </a:lnTo>
                    <a:lnTo>
                      <a:pt x="38" y="74"/>
                    </a:lnTo>
                    <a:lnTo>
                      <a:pt x="38" y="72"/>
                    </a:lnTo>
                    <a:lnTo>
                      <a:pt x="38" y="59"/>
                    </a:lnTo>
                    <a:lnTo>
                      <a:pt x="38" y="57"/>
                    </a:lnTo>
                    <a:lnTo>
                      <a:pt x="38" y="52"/>
                    </a:lnTo>
                    <a:lnTo>
                      <a:pt x="39" y="54"/>
                    </a:lnTo>
                    <a:lnTo>
                      <a:pt x="41" y="54"/>
                    </a:lnTo>
                    <a:lnTo>
                      <a:pt x="43" y="54"/>
                    </a:lnTo>
                    <a:lnTo>
                      <a:pt x="44" y="54"/>
                    </a:lnTo>
                    <a:lnTo>
                      <a:pt x="44" y="52"/>
                    </a:lnTo>
                    <a:lnTo>
                      <a:pt x="44" y="50"/>
                    </a:lnTo>
                    <a:lnTo>
                      <a:pt x="44" y="49"/>
                    </a:lnTo>
                    <a:lnTo>
                      <a:pt x="44" y="47"/>
                    </a:lnTo>
                    <a:lnTo>
                      <a:pt x="46" y="45"/>
                    </a:lnTo>
                    <a:lnTo>
                      <a:pt x="49" y="42"/>
                    </a:lnTo>
                    <a:lnTo>
                      <a:pt x="51" y="42"/>
                    </a:lnTo>
                    <a:lnTo>
                      <a:pt x="55" y="47"/>
                    </a:lnTo>
                    <a:lnTo>
                      <a:pt x="56" y="47"/>
                    </a:lnTo>
                    <a:lnTo>
                      <a:pt x="58" y="49"/>
                    </a:lnTo>
                    <a:lnTo>
                      <a:pt x="60" y="49"/>
                    </a:lnTo>
                    <a:lnTo>
                      <a:pt x="60" y="50"/>
                    </a:lnTo>
                    <a:lnTo>
                      <a:pt x="61" y="50"/>
                    </a:lnTo>
                    <a:lnTo>
                      <a:pt x="63" y="50"/>
                    </a:lnTo>
                    <a:lnTo>
                      <a:pt x="65" y="49"/>
                    </a:lnTo>
                    <a:lnTo>
                      <a:pt x="66" y="49"/>
                    </a:lnTo>
                    <a:lnTo>
                      <a:pt x="68" y="49"/>
                    </a:lnTo>
                    <a:lnTo>
                      <a:pt x="70" y="49"/>
                    </a:lnTo>
                    <a:lnTo>
                      <a:pt x="71" y="49"/>
                    </a:lnTo>
                    <a:lnTo>
                      <a:pt x="71" y="47"/>
                    </a:lnTo>
                    <a:lnTo>
                      <a:pt x="73" y="47"/>
                    </a:lnTo>
                    <a:lnTo>
                      <a:pt x="75" y="47"/>
                    </a:lnTo>
                    <a:lnTo>
                      <a:pt x="75" y="45"/>
                    </a:lnTo>
                    <a:lnTo>
                      <a:pt x="80" y="44"/>
                    </a:lnTo>
                    <a:lnTo>
                      <a:pt x="82" y="44"/>
                    </a:lnTo>
                    <a:lnTo>
                      <a:pt x="82" y="42"/>
                    </a:lnTo>
                    <a:lnTo>
                      <a:pt x="83" y="42"/>
                    </a:lnTo>
                    <a:lnTo>
                      <a:pt x="85" y="40"/>
                    </a:lnTo>
                    <a:lnTo>
                      <a:pt x="87" y="40"/>
                    </a:lnTo>
                    <a:lnTo>
                      <a:pt x="88" y="40"/>
                    </a:lnTo>
                    <a:lnTo>
                      <a:pt x="90" y="40"/>
                    </a:lnTo>
                    <a:lnTo>
                      <a:pt x="92" y="40"/>
                    </a:lnTo>
                    <a:lnTo>
                      <a:pt x="92" y="39"/>
                    </a:lnTo>
                    <a:lnTo>
                      <a:pt x="93" y="39"/>
                    </a:lnTo>
                    <a:lnTo>
                      <a:pt x="95" y="39"/>
                    </a:lnTo>
                    <a:lnTo>
                      <a:pt x="95" y="37"/>
                    </a:lnTo>
                    <a:lnTo>
                      <a:pt x="97" y="37"/>
                    </a:lnTo>
                    <a:lnTo>
                      <a:pt x="97" y="35"/>
                    </a:lnTo>
                    <a:lnTo>
                      <a:pt x="99" y="35"/>
                    </a:lnTo>
                    <a:lnTo>
                      <a:pt x="100" y="35"/>
                    </a:lnTo>
                    <a:lnTo>
                      <a:pt x="102" y="33"/>
                    </a:lnTo>
                    <a:lnTo>
                      <a:pt x="102" y="32"/>
                    </a:lnTo>
                    <a:lnTo>
                      <a:pt x="104" y="32"/>
                    </a:lnTo>
                    <a:lnTo>
                      <a:pt x="105" y="32"/>
                    </a:lnTo>
                    <a:lnTo>
                      <a:pt x="105" y="30"/>
                    </a:lnTo>
                    <a:lnTo>
                      <a:pt x="107" y="30"/>
                    </a:lnTo>
                    <a:lnTo>
                      <a:pt x="109" y="30"/>
                    </a:lnTo>
                    <a:lnTo>
                      <a:pt x="109" y="28"/>
                    </a:lnTo>
                    <a:lnTo>
                      <a:pt x="109" y="27"/>
                    </a:lnTo>
                    <a:lnTo>
                      <a:pt x="110" y="27"/>
                    </a:lnTo>
                    <a:lnTo>
                      <a:pt x="112" y="27"/>
                    </a:lnTo>
                    <a:lnTo>
                      <a:pt x="112" y="28"/>
                    </a:lnTo>
                    <a:lnTo>
                      <a:pt x="114" y="28"/>
                    </a:lnTo>
                    <a:lnTo>
                      <a:pt x="116" y="27"/>
                    </a:lnTo>
                    <a:lnTo>
                      <a:pt x="116" y="25"/>
                    </a:lnTo>
                    <a:lnTo>
                      <a:pt x="116" y="27"/>
                    </a:lnTo>
                    <a:lnTo>
                      <a:pt x="117" y="27"/>
                    </a:lnTo>
                    <a:lnTo>
                      <a:pt x="119" y="27"/>
                    </a:lnTo>
                    <a:lnTo>
                      <a:pt x="119" y="25"/>
                    </a:lnTo>
                    <a:lnTo>
                      <a:pt x="121" y="25"/>
                    </a:lnTo>
                    <a:lnTo>
                      <a:pt x="122" y="25"/>
                    </a:lnTo>
                    <a:lnTo>
                      <a:pt x="122" y="23"/>
                    </a:lnTo>
                    <a:lnTo>
                      <a:pt x="122" y="22"/>
                    </a:lnTo>
                    <a:lnTo>
                      <a:pt x="124" y="22"/>
                    </a:lnTo>
                    <a:lnTo>
                      <a:pt x="124" y="20"/>
                    </a:lnTo>
                    <a:lnTo>
                      <a:pt x="126" y="20"/>
                    </a:lnTo>
                    <a:lnTo>
                      <a:pt x="126" y="18"/>
                    </a:lnTo>
                    <a:lnTo>
                      <a:pt x="127" y="16"/>
                    </a:lnTo>
                    <a:lnTo>
                      <a:pt x="127" y="18"/>
                    </a:lnTo>
                    <a:lnTo>
                      <a:pt x="129" y="18"/>
                    </a:lnTo>
                    <a:lnTo>
                      <a:pt x="131" y="18"/>
                    </a:lnTo>
                    <a:lnTo>
                      <a:pt x="131" y="16"/>
                    </a:lnTo>
                    <a:lnTo>
                      <a:pt x="132" y="15"/>
                    </a:lnTo>
                    <a:lnTo>
                      <a:pt x="134" y="15"/>
                    </a:lnTo>
                    <a:lnTo>
                      <a:pt x="136" y="15"/>
                    </a:lnTo>
                    <a:lnTo>
                      <a:pt x="138" y="16"/>
                    </a:lnTo>
                    <a:moveTo>
                      <a:pt x="156" y="18"/>
                    </a:moveTo>
                    <a:lnTo>
                      <a:pt x="154" y="18"/>
                    </a:lnTo>
                    <a:lnTo>
                      <a:pt x="153" y="18"/>
                    </a:lnTo>
                    <a:lnTo>
                      <a:pt x="151" y="20"/>
                    </a:lnTo>
                    <a:lnTo>
                      <a:pt x="149" y="20"/>
                    </a:lnTo>
                    <a:lnTo>
                      <a:pt x="149" y="18"/>
                    </a:lnTo>
                    <a:lnTo>
                      <a:pt x="149" y="16"/>
                    </a:lnTo>
                    <a:lnTo>
                      <a:pt x="153" y="15"/>
                    </a:lnTo>
                    <a:lnTo>
                      <a:pt x="154" y="13"/>
                    </a:lnTo>
                    <a:lnTo>
                      <a:pt x="156" y="13"/>
                    </a:lnTo>
                    <a:lnTo>
                      <a:pt x="158" y="13"/>
                    </a:lnTo>
                    <a:lnTo>
                      <a:pt x="158" y="15"/>
                    </a:lnTo>
                    <a:lnTo>
                      <a:pt x="158" y="16"/>
                    </a:lnTo>
                    <a:lnTo>
                      <a:pt x="156" y="16"/>
                    </a:lnTo>
                    <a:lnTo>
                      <a:pt x="156" y="18"/>
                    </a:lnTo>
                    <a:moveTo>
                      <a:pt x="161" y="10"/>
                    </a:moveTo>
                    <a:lnTo>
                      <a:pt x="161" y="8"/>
                    </a:lnTo>
                    <a:lnTo>
                      <a:pt x="161" y="6"/>
                    </a:lnTo>
                    <a:lnTo>
                      <a:pt x="161" y="5"/>
                    </a:lnTo>
                    <a:lnTo>
                      <a:pt x="161" y="3"/>
                    </a:lnTo>
                    <a:lnTo>
                      <a:pt x="161" y="1"/>
                    </a:lnTo>
                    <a:lnTo>
                      <a:pt x="163" y="1"/>
                    </a:lnTo>
                    <a:lnTo>
                      <a:pt x="163" y="0"/>
                    </a:lnTo>
                    <a:lnTo>
                      <a:pt x="165" y="0"/>
                    </a:lnTo>
                    <a:lnTo>
                      <a:pt x="166" y="1"/>
                    </a:lnTo>
                    <a:lnTo>
                      <a:pt x="165" y="1"/>
                    </a:lnTo>
                    <a:lnTo>
                      <a:pt x="165" y="3"/>
                    </a:lnTo>
                    <a:lnTo>
                      <a:pt x="165" y="5"/>
                    </a:lnTo>
                    <a:lnTo>
                      <a:pt x="165" y="6"/>
                    </a:lnTo>
                    <a:lnTo>
                      <a:pt x="163" y="8"/>
                    </a:lnTo>
                    <a:lnTo>
                      <a:pt x="161"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Freeform 370"/>
              <p:cNvSpPr>
                <a:spLocks/>
              </p:cNvSpPr>
              <p:nvPr/>
            </p:nvSpPr>
            <p:spPr bwMode="auto">
              <a:xfrm>
                <a:off x="4440238" y="1717675"/>
                <a:ext cx="892175" cy="812800"/>
              </a:xfrm>
              <a:custGeom>
                <a:avLst/>
                <a:gdLst>
                  <a:gd name="T0" fmla="*/ 242 w 562"/>
                  <a:gd name="T1" fmla="*/ 26 h 512"/>
                  <a:gd name="T2" fmla="*/ 276 w 562"/>
                  <a:gd name="T3" fmla="*/ 31 h 512"/>
                  <a:gd name="T4" fmla="*/ 345 w 562"/>
                  <a:gd name="T5" fmla="*/ 39 h 512"/>
                  <a:gd name="T6" fmla="*/ 408 w 562"/>
                  <a:gd name="T7" fmla="*/ 46 h 512"/>
                  <a:gd name="T8" fmla="*/ 437 w 562"/>
                  <a:gd name="T9" fmla="*/ 50 h 512"/>
                  <a:gd name="T10" fmla="*/ 494 w 562"/>
                  <a:gd name="T11" fmla="*/ 55 h 512"/>
                  <a:gd name="T12" fmla="*/ 520 w 562"/>
                  <a:gd name="T13" fmla="*/ 58 h 512"/>
                  <a:gd name="T14" fmla="*/ 562 w 562"/>
                  <a:gd name="T15" fmla="*/ 61 h 512"/>
                  <a:gd name="T16" fmla="*/ 560 w 562"/>
                  <a:gd name="T17" fmla="*/ 92 h 512"/>
                  <a:gd name="T18" fmla="*/ 559 w 562"/>
                  <a:gd name="T19" fmla="*/ 109 h 512"/>
                  <a:gd name="T20" fmla="*/ 555 w 562"/>
                  <a:gd name="T21" fmla="*/ 158 h 512"/>
                  <a:gd name="T22" fmla="*/ 550 w 562"/>
                  <a:gd name="T23" fmla="*/ 202 h 512"/>
                  <a:gd name="T24" fmla="*/ 550 w 562"/>
                  <a:gd name="T25" fmla="*/ 221 h 512"/>
                  <a:gd name="T26" fmla="*/ 548 w 562"/>
                  <a:gd name="T27" fmla="*/ 233 h 512"/>
                  <a:gd name="T28" fmla="*/ 547 w 562"/>
                  <a:gd name="T29" fmla="*/ 253 h 512"/>
                  <a:gd name="T30" fmla="*/ 542 w 562"/>
                  <a:gd name="T31" fmla="*/ 314 h 512"/>
                  <a:gd name="T32" fmla="*/ 540 w 562"/>
                  <a:gd name="T33" fmla="*/ 327 h 512"/>
                  <a:gd name="T34" fmla="*/ 537 w 562"/>
                  <a:gd name="T35" fmla="*/ 370 h 512"/>
                  <a:gd name="T36" fmla="*/ 535 w 562"/>
                  <a:gd name="T37" fmla="*/ 383 h 512"/>
                  <a:gd name="T38" fmla="*/ 535 w 562"/>
                  <a:gd name="T39" fmla="*/ 390 h 512"/>
                  <a:gd name="T40" fmla="*/ 535 w 562"/>
                  <a:gd name="T41" fmla="*/ 399 h 512"/>
                  <a:gd name="T42" fmla="*/ 535 w 562"/>
                  <a:gd name="T43" fmla="*/ 402 h 512"/>
                  <a:gd name="T44" fmla="*/ 531 w 562"/>
                  <a:gd name="T45" fmla="*/ 429 h 512"/>
                  <a:gd name="T46" fmla="*/ 531 w 562"/>
                  <a:gd name="T47" fmla="*/ 441 h 512"/>
                  <a:gd name="T48" fmla="*/ 530 w 562"/>
                  <a:gd name="T49" fmla="*/ 449 h 512"/>
                  <a:gd name="T50" fmla="*/ 530 w 562"/>
                  <a:gd name="T51" fmla="*/ 453 h 512"/>
                  <a:gd name="T52" fmla="*/ 528 w 562"/>
                  <a:gd name="T53" fmla="*/ 468 h 512"/>
                  <a:gd name="T54" fmla="*/ 528 w 562"/>
                  <a:gd name="T55" fmla="*/ 476 h 512"/>
                  <a:gd name="T56" fmla="*/ 526 w 562"/>
                  <a:gd name="T57" fmla="*/ 499 h 512"/>
                  <a:gd name="T58" fmla="*/ 525 w 562"/>
                  <a:gd name="T59" fmla="*/ 509 h 512"/>
                  <a:gd name="T60" fmla="*/ 523 w 562"/>
                  <a:gd name="T61" fmla="*/ 510 h 512"/>
                  <a:gd name="T62" fmla="*/ 513 w 562"/>
                  <a:gd name="T63" fmla="*/ 510 h 512"/>
                  <a:gd name="T64" fmla="*/ 462 w 562"/>
                  <a:gd name="T65" fmla="*/ 507 h 512"/>
                  <a:gd name="T66" fmla="*/ 433 w 562"/>
                  <a:gd name="T67" fmla="*/ 504 h 512"/>
                  <a:gd name="T68" fmla="*/ 374 w 562"/>
                  <a:gd name="T69" fmla="*/ 497 h 512"/>
                  <a:gd name="T70" fmla="*/ 349 w 562"/>
                  <a:gd name="T71" fmla="*/ 493 h 512"/>
                  <a:gd name="T72" fmla="*/ 343 w 562"/>
                  <a:gd name="T73" fmla="*/ 493 h 512"/>
                  <a:gd name="T74" fmla="*/ 233 w 562"/>
                  <a:gd name="T75" fmla="*/ 480 h 512"/>
                  <a:gd name="T76" fmla="*/ 103 w 562"/>
                  <a:gd name="T77" fmla="*/ 463 h 512"/>
                  <a:gd name="T78" fmla="*/ 89 w 562"/>
                  <a:gd name="T79" fmla="*/ 461 h 512"/>
                  <a:gd name="T80" fmla="*/ 40 w 562"/>
                  <a:gd name="T81" fmla="*/ 454 h 512"/>
                  <a:gd name="T82" fmla="*/ 6 w 562"/>
                  <a:gd name="T83" fmla="*/ 405 h 512"/>
                  <a:gd name="T84" fmla="*/ 20 w 562"/>
                  <a:gd name="T85" fmla="*/ 319 h 512"/>
                  <a:gd name="T86" fmla="*/ 23 w 562"/>
                  <a:gd name="T87" fmla="*/ 297 h 512"/>
                  <a:gd name="T88" fmla="*/ 35 w 562"/>
                  <a:gd name="T89" fmla="*/ 227 h 512"/>
                  <a:gd name="T90" fmla="*/ 37 w 562"/>
                  <a:gd name="T91" fmla="*/ 221 h 512"/>
                  <a:gd name="T92" fmla="*/ 37 w 562"/>
                  <a:gd name="T93" fmla="*/ 219 h 512"/>
                  <a:gd name="T94" fmla="*/ 37 w 562"/>
                  <a:gd name="T95" fmla="*/ 217 h 512"/>
                  <a:gd name="T96" fmla="*/ 39 w 562"/>
                  <a:gd name="T97" fmla="*/ 204 h 512"/>
                  <a:gd name="T98" fmla="*/ 39 w 562"/>
                  <a:gd name="T99" fmla="*/ 202 h 512"/>
                  <a:gd name="T100" fmla="*/ 47 w 562"/>
                  <a:gd name="T101" fmla="*/ 148 h 512"/>
                  <a:gd name="T102" fmla="*/ 49 w 562"/>
                  <a:gd name="T103" fmla="*/ 144 h 512"/>
                  <a:gd name="T104" fmla="*/ 52 w 562"/>
                  <a:gd name="T105" fmla="*/ 114 h 512"/>
                  <a:gd name="T106" fmla="*/ 61 w 562"/>
                  <a:gd name="T107" fmla="*/ 63 h 512"/>
                  <a:gd name="T108" fmla="*/ 64 w 562"/>
                  <a:gd name="T109" fmla="*/ 38 h 512"/>
                  <a:gd name="T110" fmla="*/ 71 w 562"/>
                  <a:gd name="T111" fmla="*/ 0 h 512"/>
                  <a:gd name="T112" fmla="*/ 106 w 562"/>
                  <a:gd name="T113" fmla="*/ 7 h 512"/>
                  <a:gd name="T114" fmla="*/ 142 w 562"/>
                  <a:gd name="T115" fmla="*/ 12 h 512"/>
                  <a:gd name="T116" fmla="*/ 196 w 562"/>
                  <a:gd name="T117" fmla="*/ 1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2">
                    <a:moveTo>
                      <a:pt x="208" y="21"/>
                    </a:moveTo>
                    <a:lnTo>
                      <a:pt x="210" y="22"/>
                    </a:lnTo>
                    <a:lnTo>
                      <a:pt x="210" y="22"/>
                    </a:lnTo>
                    <a:lnTo>
                      <a:pt x="242" y="26"/>
                    </a:lnTo>
                    <a:lnTo>
                      <a:pt x="243" y="26"/>
                    </a:lnTo>
                    <a:lnTo>
                      <a:pt x="245" y="26"/>
                    </a:lnTo>
                    <a:lnTo>
                      <a:pt x="267" y="29"/>
                    </a:lnTo>
                    <a:lnTo>
                      <a:pt x="276" y="31"/>
                    </a:lnTo>
                    <a:lnTo>
                      <a:pt x="291" y="33"/>
                    </a:lnTo>
                    <a:lnTo>
                      <a:pt x="313" y="34"/>
                    </a:lnTo>
                    <a:lnTo>
                      <a:pt x="313" y="34"/>
                    </a:lnTo>
                    <a:lnTo>
                      <a:pt x="345" y="39"/>
                    </a:lnTo>
                    <a:lnTo>
                      <a:pt x="350" y="39"/>
                    </a:lnTo>
                    <a:lnTo>
                      <a:pt x="362" y="41"/>
                    </a:lnTo>
                    <a:lnTo>
                      <a:pt x="364" y="41"/>
                    </a:lnTo>
                    <a:lnTo>
                      <a:pt x="408" y="46"/>
                    </a:lnTo>
                    <a:lnTo>
                      <a:pt x="423" y="48"/>
                    </a:lnTo>
                    <a:lnTo>
                      <a:pt x="430" y="50"/>
                    </a:lnTo>
                    <a:lnTo>
                      <a:pt x="432" y="50"/>
                    </a:lnTo>
                    <a:lnTo>
                      <a:pt x="437" y="50"/>
                    </a:lnTo>
                    <a:lnTo>
                      <a:pt x="491" y="55"/>
                    </a:lnTo>
                    <a:lnTo>
                      <a:pt x="494" y="55"/>
                    </a:lnTo>
                    <a:lnTo>
                      <a:pt x="494" y="55"/>
                    </a:lnTo>
                    <a:lnTo>
                      <a:pt x="494" y="55"/>
                    </a:lnTo>
                    <a:lnTo>
                      <a:pt x="494" y="55"/>
                    </a:lnTo>
                    <a:lnTo>
                      <a:pt x="513" y="56"/>
                    </a:lnTo>
                    <a:lnTo>
                      <a:pt x="513" y="56"/>
                    </a:lnTo>
                    <a:lnTo>
                      <a:pt x="520" y="58"/>
                    </a:lnTo>
                    <a:lnTo>
                      <a:pt x="520" y="58"/>
                    </a:lnTo>
                    <a:lnTo>
                      <a:pt x="533" y="58"/>
                    </a:lnTo>
                    <a:lnTo>
                      <a:pt x="533" y="58"/>
                    </a:lnTo>
                    <a:lnTo>
                      <a:pt x="562" y="61"/>
                    </a:lnTo>
                    <a:lnTo>
                      <a:pt x="560" y="87"/>
                    </a:lnTo>
                    <a:lnTo>
                      <a:pt x="560" y="87"/>
                    </a:lnTo>
                    <a:lnTo>
                      <a:pt x="560" y="92"/>
                    </a:lnTo>
                    <a:lnTo>
                      <a:pt x="560" y="92"/>
                    </a:lnTo>
                    <a:lnTo>
                      <a:pt x="560" y="95"/>
                    </a:lnTo>
                    <a:lnTo>
                      <a:pt x="560" y="95"/>
                    </a:lnTo>
                    <a:lnTo>
                      <a:pt x="560" y="95"/>
                    </a:lnTo>
                    <a:lnTo>
                      <a:pt x="559" y="109"/>
                    </a:lnTo>
                    <a:lnTo>
                      <a:pt x="559" y="112"/>
                    </a:lnTo>
                    <a:lnTo>
                      <a:pt x="559" y="116"/>
                    </a:lnTo>
                    <a:lnTo>
                      <a:pt x="555" y="153"/>
                    </a:lnTo>
                    <a:lnTo>
                      <a:pt x="555" y="158"/>
                    </a:lnTo>
                    <a:lnTo>
                      <a:pt x="553" y="180"/>
                    </a:lnTo>
                    <a:lnTo>
                      <a:pt x="553" y="182"/>
                    </a:lnTo>
                    <a:lnTo>
                      <a:pt x="552" y="190"/>
                    </a:lnTo>
                    <a:lnTo>
                      <a:pt x="550" y="202"/>
                    </a:lnTo>
                    <a:lnTo>
                      <a:pt x="550" y="202"/>
                    </a:lnTo>
                    <a:lnTo>
                      <a:pt x="550" y="221"/>
                    </a:lnTo>
                    <a:lnTo>
                      <a:pt x="550" y="221"/>
                    </a:lnTo>
                    <a:lnTo>
                      <a:pt x="550" y="221"/>
                    </a:lnTo>
                    <a:lnTo>
                      <a:pt x="548" y="224"/>
                    </a:lnTo>
                    <a:lnTo>
                      <a:pt x="548" y="229"/>
                    </a:lnTo>
                    <a:lnTo>
                      <a:pt x="548" y="229"/>
                    </a:lnTo>
                    <a:lnTo>
                      <a:pt x="548" y="233"/>
                    </a:lnTo>
                    <a:lnTo>
                      <a:pt x="548" y="238"/>
                    </a:lnTo>
                    <a:lnTo>
                      <a:pt x="547" y="243"/>
                    </a:lnTo>
                    <a:lnTo>
                      <a:pt x="547" y="249"/>
                    </a:lnTo>
                    <a:lnTo>
                      <a:pt x="547" y="253"/>
                    </a:lnTo>
                    <a:lnTo>
                      <a:pt x="547" y="253"/>
                    </a:lnTo>
                    <a:lnTo>
                      <a:pt x="547" y="255"/>
                    </a:lnTo>
                    <a:lnTo>
                      <a:pt x="543" y="287"/>
                    </a:lnTo>
                    <a:lnTo>
                      <a:pt x="542" y="314"/>
                    </a:lnTo>
                    <a:lnTo>
                      <a:pt x="542" y="314"/>
                    </a:lnTo>
                    <a:lnTo>
                      <a:pt x="540" y="326"/>
                    </a:lnTo>
                    <a:lnTo>
                      <a:pt x="540" y="327"/>
                    </a:lnTo>
                    <a:lnTo>
                      <a:pt x="540" y="327"/>
                    </a:lnTo>
                    <a:lnTo>
                      <a:pt x="540" y="331"/>
                    </a:lnTo>
                    <a:lnTo>
                      <a:pt x="540" y="331"/>
                    </a:lnTo>
                    <a:lnTo>
                      <a:pt x="540" y="331"/>
                    </a:lnTo>
                    <a:lnTo>
                      <a:pt x="537" y="370"/>
                    </a:lnTo>
                    <a:lnTo>
                      <a:pt x="537" y="371"/>
                    </a:lnTo>
                    <a:lnTo>
                      <a:pt x="537" y="380"/>
                    </a:lnTo>
                    <a:lnTo>
                      <a:pt x="537" y="380"/>
                    </a:lnTo>
                    <a:lnTo>
                      <a:pt x="535" y="383"/>
                    </a:lnTo>
                    <a:lnTo>
                      <a:pt x="535" y="383"/>
                    </a:lnTo>
                    <a:lnTo>
                      <a:pt x="535" y="385"/>
                    </a:lnTo>
                    <a:lnTo>
                      <a:pt x="535" y="388"/>
                    </a:lnTo>
                    <a:lnTo>
                      <a:pt x="535" y="390"/>
                    </a:lnTo>
                    <a:lnTo>
                      <a:pt x="535" y="397"/>
                    </a:lnTo>
                    <a:lnTo>
                      <a:pt x="535" y="397"/>
                    </a:lnTo>
                    <a:lnTo>
                      <a:pt x="535" y="399"/>
                    </a:lnTo>
                    <a:lnTo>
                      <a:pt x="535" y="399"/>
                    </a:lnTo>
                    <a:lnTo>
                      <a:pt x="535" y="400"/>
                    </a:lnTo>
                    <a:lnTo>
                      <a:pt x="535" y="400"/>
                    </a:lnTo>
                    <a:lnTo>
                      <a:pt x="535" y="402"/>
                    </a:lnTo>
                    <a:lnTo>
                      <a:pt x="535" y="402"/>
                    </a:lnTo>
                    <a:lnTo>
                      <a:pt x="533" y="409"/>
                    </a:lnTo>
                    <a:lnTo>
                      <a:pt x="533" y="410"/>
                    </a:lnTo>
                    <a:lnTo>
                      <a:pt x="533" y="412"/>
                    </a:lnTo>
                    <a:lnTo>
                      <a:pt x="531" y="429"/>
                    </a:lnTo>
                    <a:lnTo>
                      <a:pt x="531" y="432"/>
                    </a:lnTo>
                    <a:lnTo>
                      <a:pt x="531" y="439"/>
                    </a:lnTo>
                    <a:lnTo>
                      <a:pt x="531" y="439"/>
                    </a:lnTo>
                    <a:lnTo>
                      <a:pt x="531" y="441"/>
                    </a:lnTo>
                    <a:lnTo>
                      <a:pt x="530" y="443"/>
                    </a:lnTo>
                    <a:lnTo>
                      <a:pt x="530" y="444"/>
                    </a:lnTo>
                    <a:lnTo>
                      <a:pt x="530" y="448"/>
                    </a:lnTo>
                    <a:lnTo>
                      <a:pt x="530" y="449"/>
                    </a:lnTo>
                    <a:lnTo>
                      <a:pt x="530" y="449"/>
                    </a:lnTo>
                    <a:lnTo>
                      <a:pt x="530" y="451"/>
                    </a:lnTo>
                    <a:lnTo>
                      <a:pt x="530" y="451"/>
                    </a:lnTo>
                    <a:lnTo>
                      <a:pt x="530" y="453"/>
                    </a:lnTo>
                    <a:lnTo>
                      <a:pt x="530" y="453"/>
                    </a:lnTo>
                    <a:lnTo>
                      <a:pt x="528" y="465"/>
                    </a:lnTo>
                    <a:lnTo>
                      <a:pt x="528" y="466"/>
                    </a:lnTo>
                    <a:lnTo>
                      <a:pt x="528" y="468"/>
                    </a:lnTo>
                    <a:lnTo>
                      <a:pt x="528" y="468"/>
                    </a:lnTo>
                    <a:lnTo>
                      <a:pt x="528" y="475"/>
                    </a:lnTo>
                    <a:lnTo>
                      <a:pt x="528" y="475"/>
                    </a:lnTo>
                    <a:lnTo>
                      <a:pt x="528" y="476"/>
                    </a:lnTo>
                    <a:lnTo>
                      <a:pt x="528" y="480"/>
                    </a:lnTo>
                    <a:lnTo>
                      <a:pt x="528" y="480"/>
                    </a:lnTo>
                    <a:lnTo>
                      <a:pt x="528" y="480"/>
                    </a:lnTo>
                    <a:lnTo>
                      <a:pt x="526" y="499"/>
                    </a:lnTo>
                    <a:lnTo>
                      <a:pt x="526" y="500"/>
                    </a:lnTo>
                    <a:lnTo>
                      <a:pt x="526" y="502"/>
                    </a:lnTo>
                    <a:lnTo>
                      <a:pt x="526" y="502"/>
                    </a:lnTo>
                    <a:lnTo>
                      <a:pt x="525" y="509"/>
                    </a:lnTo>
                    <a:lnTo>
                      <a:pt x="525" y="510"/>
                    </a:lnTo>
                    <a:lnTo>
                      <a:pt x="525" y="512"/>
                    </a:lnTo>
                    <a:lnTo>
                      <a:pt x="523" y="512"/>
                    </a:lnTo>
                    <a:lnTo>
                      <a:pt x="523" y="510"/>
                    </a:lnTo>
                    <a:lnTo>
                      <a:pt x="521" y="510"/>
                    </a:lnTo>
                    <a:lnTo>
                      <a:pt x="520" y="510"/>
                    </a:lnTo>
                    <a:lnTo>
                      <a:pt x="513" y="510"/>
                    </a:lnTo>
                    <a:lnTo>
                      <a:pt x="513" y="510"/>
                    </a:lnTo>
                    <a:lnTo>
                      <a:pt x="513" y="510"/>
                    </a:lnTo>
                    <a:lnTo>
                      <a:pt x="491" y="509"/>
                    </a:lnTo>
                    <a:lnTo>
                      <a:pt x="491" y="509"/>
                    </a:lnTo>
                    <a:lnTo>
                      <a:pt x="462" y="507"/>
                    </a:lnTo>
                    <a:lnTo>
                      <a:pt x="457" y="505"/>
                    </a:lnTo>
                    <a:lnTo>
                      <a:pt x="435" y="504"/>
                    </a:lnTo>
                    <a:lnTo>
                      <a:pt x="433" y="504"/>
                    </a:lnTo>
                    <a:lnTo>
                      <a:pt x="433" y="504"/>
                    </a:lnTo>
                    <a:lnTo>
                      <a:pt x="433" y="504"/>
                    </a:lnTo>
                    <a:lnTo>
                      <a:pt x="399" y="500"/>
                    </a:lnTo>
                    <a:lnTo>
                      <a:pt x="398" y="500"/>
                    </a:lnTo>
                    <a:lnTo>
                      <a:pt x="374" y="497"/>
                    </a:lnTo>
                    <a:lnTo>
                      <a:pt x="364" y="497"/>
                    </a:lnTo>
                    <a:lnTo>
                      <a:pt x="354" y="495"/>
                    </a:lnTo>
                    <a:lnTo>
                      <a:pt x="349" y="495"/>
                    </a:lnTo>
                    <a:lnTo>
                      <a:pt x="349" y="493"/>
                    </a:lnTo>
                    <a:lnTo>
                      <a:pt x="345" y="493"/>
                    </a:lnTo>
                    <a:lnTo>
                      <a:pt x="345" y="493"/>
                    </a:lnTo>
                    <a:lnTo>
                      <a:pt x="345" y="493"/>
                    </a:lnTo>
                    <a:lnTo>
                      <a:pt x="343" y="493"/>
                    </a:lnTo>
                    <a:lnTo>
                      <a:pt x="313" y="490"/>
                    </a:lnTo>
                    <a:lnTo>
                      <a:pt x="303" y="488"/>
                    </a:lnTo>
                    <a:lnTo>
                      <a:pt x="279" y="487"/>
                    </a:lnTo>
                    <a:lnTo>
                      <a:pt x="233" y="480"/>
                    </a:lnTo>
                    <a:lnTo>
                      <a:pt x="210" y="478"/>
                    </a:lnTo>
                    <a:lnTo>
                      <a:pt x="149" y="470"/>
                    </a:lnTo>
                    <a:lnTo>
                      <a:pt x="137" y="468"/>
                    </a:lnTo>
                    <a:lnTo>
                      <a:pt x="103" y="463"/>
                    </a:lnTo>
                    <a:lnTo>
                      <a:pt x="99" y="463"/>
                    </a:lnTo>
                    <a:lnTo>
                      <a:pt x="99" y="463"/>
                    </a:lnTo>
                    <a:lnTo>
                      <a:pt x="89" y="461"/>
                    </a:lnTo>
                    <a:lnTo>
                      <a:pt x="89" y="461"/>
                    </a:lnTo>
                    <a:lnTo>
                      <a:pt x="77" y="460"/>
                    </a:lnTo>
                    <a:lnTo>
                      <a:pt x="77" y="460"/>
                    </a:lnTo>
                    <a:lnTo>
                      <a:pt x="74" y="460"/>
                    </a:lnTo>
                    <a:lnTo>
                      <a:pt x="40" y="454"/>
                    </a:lnTo>
                    <a:lnTo>
                      <a:pt x="0" y="448"/>
                    </a:lnTo>
                    <a:lnTo>
                      <a:pt x="5" y="419"/>
                    </a:lnTo>
                    <a:lnTo>
                      <a:pt x="6" y="407"/>
                    </a:lnTo>
                    <a:lnTo>
                      <a:pt x="6" y="405"/>
                    </a:lnTo>
                    <a:lnTo>
                      <a:pt x="10" y="383"/>
                    </a:lnTo>
                    <a:lnTo>
                      <a:pt x="18" y="336"/>
                    </a:lnTo>
                    <a:lnTo>
                      <a:pt x="20" y="321"/>
                    </a:lnTo>
                    <a:lnTo>
                      <a:pt x="20" y="319"/>
                    </a:lnTo>
                    <a:lnTo>
                      <a:pt x="22" y="316"/>
                    </a:lnTo>
                    <a:lnTo>
                      <a:pt x="22" y="314"/>
                    </a:lnTo>
                    <a:lnTo>
                      <a:pt x="23" y="304"/>
                    </a:lnTo>
                    <a:lnTo>
                      <a:pt x="23" y="297"/>
                    </a:lnTo>
                    <a:lnTo>
                      <a:pt x="27" y="278"/>
                    </a:lnTo>
                    <a:lnTo>
                      <a:pt x="35" y="227"/>
                    </a:lnTo>
                    <a:lnTo>
                      <a:pt x="35" y="227"/>
                    </a:lnTo>
                    <a:lnTo>
                      <a:pt x="35" y="227"/>
                    </a:lnTo>
                    <a:lnTo>
                      <a:pt x="35" y="222"/>
                    </a:lnTo>
                    <a:lnTo>
                      <a:pt x="35" y="222"/>
                    </a:lnTo>
                    <a:lnTo>
                      <a:pt x="37" y="222"/>
                    </a:lnTo>
                    <a:lnTo>
                      <a:pt x="37" y="221"/>
                    </a:lnTo>
                    <a:lnTo>
                      <a:pt x="37" y="221"/>
                    </a:lnTo>
                    <a:lnTo>
                      <a:pt x="37" y="221"/>
                    </a:lnTo>
                    <a:lnTo>
                      <a:pt x="37" y="221"/>
                    </a:lnTo>
                    <a:lnTo>
                      <a:pt x="37" y="219"/>
                    </a:lnTo>
                    <a:lnTo>
                      <a:pt x="37" y="219"/>
                    </a:lnTo>
                    <a:lnTo>
                      <a:pt x="37" y="219"/>
                    </a:lnTo>
                    <a:lnTo>
                      <a:pt x="37" y="217"/>
                    </a:lnTo>
                    <a:lnTo>
                      <a:pt x="37" y="217"/>
                    </a:lnTo>
                    <a:lnTo>
                      <a:pt x="37" y="217"/>
                    </a:lnTo>
                    <a:lnTo>
                      <a:pt x="37" y="217"/>
                    </a:lnTo>
                    <a:lnTo>
                      <a:pt x="37" y="216"/>
                    </a:lnTo>
                    <a:lnTo>
                      <a:pt x="39" y="204"/>
                    </a:lnTo>
                    <a:lnTo>
                      <a:pt x="39" y="204"/>
                    </a:lnTo>
                    <a:lnTo>
                      <a:pt x="39" y="204"/>
                    </a:lnTo>
                    <a:lnTo>
                      <a:pt x="39" y="204"/>
                    </a:lnTo>
                    <a:lnTo>
                      <a:pt x="39" y="202"/>
                    </a:lnTo>
                    <a:lnTo>
                      <a:pt x="42" y="189"/>
                    </a:lnTo>
                    <a:lnTo>
                      <a:pt x="45" y="168"/>
                    </a:lnTo>
                    <a:lnTo>
                      <a:pt x="47" y="151"/>
                    </a:lnTo>
                    <a:lnTo>
                      <a:pt x="47" y="148"/>
                    </a:lnTo>
                    <a:lnTo>
                      <a:pt x="47" y="148"/>
                    </a:lnTo>
                    <a:lnTo>
                      <a:pt x="47" y="148"/>
                    </a:lnTo>
                    <a:lnTo>
                      <a:pt x="47" y="148"/>
                    </a:lnTo>
                    <a:lnTo>
                      <a:pt x="49" y="144"/>
                    </a:lnTo>
                    <a:lnTo>
                      <a:pt x="49" y="143"/>
                    </a:lnTo>
                    <a:lnTo>
                      <a:pt x="49" y="143"/>
                    </a:lnTo>
                    <a:lnTo>
                      <a:pt x="50" y="133"/>
                    </a:lnTo>
                    <a:lnTo>
                      <a:pt x="52" y="114"/>
                    </a:lnTo>
                    <a:lnTo>
                      <a:pt x="54" y="106"/>
                    </a:lnTo>
                    <a:lnTo>
                      <a:pt x="54" y="106"/>
                    </a:lnTo>
                    <a:lnTo>
                      <a:pt x="54" y="106"/>
                    </a:lnTo>
                    <a:lnTo>
                      <a:pt x="61" y="63"/>
                    </a:lnTo>
                    <a:lnTo>
                      <a:pt x="61" y="63"/>
                    </a:lnTo>
                    <a:lnTo>
                      <a:pt x="62" y="60"/>
                    </a:lnTo>
                    <a:lnTo>
                      <a:pt x="64" y="43"/>
                    </a:lnTo>
                    <a:lnTo>
                      <a:pt x="64" y="38"/>
                    </a:lnTo>
                    <a:lnTo>
                      <a:pt x="67" y="16"/>
                    </a:lnTo>
                    <a:lnTo>
                      <a:pt x="69" y="9"/>
                    </a:lnTo>
                    <a:lnTo>
                      <a:pt x="69" y="9"/>
                    </a:lnTo>
                    <a:lnTo>
                      <a:pt x="71" y="0"/>
                    </a:lnTo>
                    <a:lnTo>
                      <a:pt x="83" y="2"/>
                    </a:lnTo>
                    <a:lnTo>
                      <a:pt x="91" y="4"/>
                    </a:lnTo>
                    <a:lnTo>
                      <a:pt x="94" y="6"/>
                    </a:lnTo>
                    <a:lnTo>
                      <a:pt x="106" y="7"/>
                    </a:lnTo>
                    <a:lnTo>
                      <a:pt x="106" y="7"/>
                    </a:lnTo>
                    <a:lnTo>
                      <a:pt x="128" y="11"/>
                    </a:lnTo>
                    <a:lnTo>
                      <a:pt x="137" y="11"/>
                    </a:lnTo>
                    <a:lnTo>
                      <a:pt x="142" y="12"/>
                    </a:lnTo>
                    <a:lnTo>
                      <a:pt x="144" y="12"/>
                    </a:lnTo>
                    <a:lnTo>
                      <a:pt x="159" y="14"/>
                    </a:lnTo>
                    <a:lnTo>
                      <a:pt x="196" y="19"/>
                    </a:lnTo>
                    <a:lnTo>
                      <a:pt x="196" y="19"/>
                    </a:lnTo>
                    <a:lnTo>
                      <a:pt x="208" y="21"/>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Freeform 371"/>
              <p:cNvSpPr>
                <a:spLocks/>
              </p:cNvSpPr>
              <p:nvPr/>
            </p:nvSpPr>
            <p:spPr bwMode="auto">
              <a:xfrm>
                <a:off x="4440238" y="1717675"/>
                <a:ext cx="892175" cy="812800"/>
              </a:xfrm>
              <a:custGeom>
                <a:avLst/>
                <a:gdLst>
                  <a:gd name="T0" fmla="*/ 242 w 562"/>
                  <a:gd name="T1" fmla="*/ 26 h 512"/>
                  <a:gd name="T2" fmla="*/ 276 w 562"/>
                  <a:gd name="T3" fmla="*/ 31 h 512"/>
                  <a:gd name="T4" fmla="*/ 345 w 562"/>
                  <a:gd name="T5" fmla="*/ 39 h 512"/>
                  <a:gd name="T6" fmla="*/ 408 w 562"/>
                  <a:gd name="T7" fmla="*/ 46 h 512"/>
                  <a:gd name="T8" fmla="*/ 437 w 562"/>
                  <a:gd name="T9" fmla="*/ 50 h 512"/>
                  <a:gd name="T10" fmla="*/ 494 w 562"/>
                  <a:gd name="T11" fmla="*/ 55 h 512"/>
                  <a:gd name="T12" fmla="*/ 520 w 562"/>
                  <a:gd name="T13" fmla="*/ 58 h 512"/>
                  <a:gd name="T14" fmla="*/ 562 w 562"/>
                  <a:gd name="T15" fmla="*/ 61 h 512"/>
                  <a:gd name="T16" fmla="*/ 560 w 562"/>
                  <a:gd name="T17" fmla="*/ 92 h 512"/>
                  <a:gd name="T18" fmla="*/ 559 w 562"/>
                  <a:gd name="T19" fmla="*/ 109 h 512"/>
                  <a:gd name="T20" fmla="*/ 555 w 562"/>
                  <a:gd name="T21" fmla="*/ 158 h 512"/>
                  <a:gd name="T22" fmla="*/ 550 w 562"/>
                  <a:gd name="T23" fmla="*/ 202 h 512"/>
                  <a:gd name="T24" fmla="*/ 550 w 562"/>
                  <a:gd name="T25" fmla="*/ 221 h 512"/>
                  <a:gd name="T26" fmla="*/ 548 w 562"/>
                  <a:gd name="T27" fmla="*/ 233 h 512"/>
                  <a:gd name="T28" fmla="*/ 547 w 562"/>
                  <a:gd name="T29" fmla="*/ 253 h 512"/>
                  <a:gd name="T30" fmla="*/ 542 w 562"/>
                  <a:gd name="T31" fmla="*/ 314 h 512"/>
                  <a:gd name="T32" fmla="*/ 540 w 562"/>
                  <a:gd name="T33" fmla="*/ 327 h 512"/>
                  <a:gd name="T34" fmla="*/ 537 w 562"/>
                  <a:gd name="T35" fmla="*/ 370 h 512"/>
                  <a:gd name="T36" fmla="*/ 535 w 562"/>
                  <a:gd name="T37" fmla="*/ 383 h 512"/>
                  <a:gd name="T38" fmla="*/ 535 w 562"/>
                  <a:gd name="T39" fmla="*/ 390 h 512"/>
                  <a:gd name="T40" fmla="*/ 535 w 562"/>
                  <a:gd name="T41" fmla="*/ 399 h 512"/>
                  <a:gd name="T42" fmla="*/ 535 w 562"/>
                  <a:gd name="T43" fmla="*/ 402 h 512"/>
                  <a:gd name="T44" fmla="*/ 531 w 562"/>
                  <a:gd name="T45" fmla="*/ 429 h 512"/>
                  <a:gd name="T46" fmla="*/ 531 w 562"/>
                  <a:gd name="T47" fmla="*/ 441 h 512"/>
                  <a:gd name="T48" fmla="*/ 530 w 562"/>
                  <a:gd name="T49" fmla="*/ 449 h 512"/>
                  <a:gd name="T50" fmla="*/ 530 w 562"/>
                  <a:gd name="T51" fmla="*/ 453 h 512"/>
                  <a:gd name="T52" fmla="*/ 528 w 562"/>
                  <a:gd name="T53" fmla="*/ 468 h 512"/>
                  <a:gd name="T54" fmla="*/ 528 w 562"/>
                  <a:gd name="T55" fmla="*/ 476 h 512"/>
                  <a:gd name="T56" fmla="*/ 526 w 562"/>
                  <a:gd name="T57" fmla="*/ 499 h 512"/>
                  <a:gd name="T58" fmla="*/ 525 w 562"/>
                  <a:gd name="T59" fmla="*/ 509 h 512"/>
                  <a:gd name="T60" fmla="*/ 523 w 562"/>
                  <a:gd name="T61" fmla="*/ 510 h 512"/>
                  <a:gd name="T62" fmla="*/ 513 w 562"/>
                  <a:gd name="T63" fmla="*/ 510 h 512"/>
                  <a:gd name="T64" fmla="*/ 462 w 562"/>
                  <a:gd name="T65" fmla="*/ 507 h 512"/>
                  <a:gd name="T66" fmla="*/ 433 w 562"/>
                  <a:gd name="T67" fmla="*/ 504 h 512"/>
                  <a:gd name="T68" fmla="*/ 374 w 562"/>
                  <a:gd name="T69" fmla="*/ 497 h 512"/>
                  <a:gd name="T70" fmla="*/ 349 w 562"/>
                  <a:gd name="T71" fmla="*/ 493 h 512"/>
                  <a:gd name="T72" fmla="*/ 343 w 562"/>
                  <a:gd name="T73" fmla="*/ 493 h 512"/>
                  <a:gd name="T74" fmla="*/ 233 w 562"/>
                  <a:gd name="T75" fmla="*/ 480 h 512"/>
                  <a:gd name="T76" fmla="*/ 103 w 562"/>
                  <a:gd name="T77" fmla="*/ 463 h 512"/>
                  <a:gd name="T78" fmla="*/ 89 w 562"/>
                  <a:gd name="T79" fmla="*/ 461 h 512"/>
                  <a:gd name="T80" fmla="*/ 40 w 562"/>
                  <a:gd name="T81" fmla="*/ 454 h 512"/>
                  <a:gd name="T82" fmla="*/ 6 w 562"/>
                  <a:gd name="T83" fmla="*/ 405 h 512"/>
                  <a:gd name="T84" fmla="*/ 20 w 562"/>
                  <a:gd name="T85" fmla="*/ 319 h 512"/>
                  <a:gd name="T86" fmla="*/ 23 w 562"/>
                  <a:gd name="T87" fmla="*/ 297 h 512"/>
                  <a:gd name="T88" fmla="*/ 35 w 562"/>
                  <a:gd name="T89" fmla="*/ 227 h 512"/>
                  <a:gd name="T90" fmla="*/ 37 w 562"/>
                  <a:gd name="T91" fmla="*/ 221 h 512"/>
                  <a:gd name="T92" fmla="*/ 37 w 562"/>
                  <a:gd name="T93" fmla="*/ 219 h 512"/>
                  <a:gd name="T94" fmla="*/ 37 w 562"/>
                  <a:gd name="T95" fmla="*/ 217 h 512"/>
                  <a:gd name="T96" fmla="*/ 39 w 562"/>
                  <a:gd name="T97" fmla="*/ 204 h 512"/>
                  <a:gd name="T98" fmla="*/ 39 w 562"/>
                  <a:gd name="T99" fmla="*/ 202 h 512"/>
                  <a:gd name="T100" fmla="*/ 47 w 562"/>
                  <a:gd name="T101" fmla="*/ 148 h 512"/>
                  <a:gd name="T102" fmla="*/ 49 w 562"/>
                  <a:gd name="T103" fmla="*/ 144 h 512"/>
                  <a:gd name="T104" fmla="*/ 52 w 562"/>
                  <a:gd name="T105" fmla="*/ 114 h 512"/>
                  <a:gd name="T106" fmla="*/ 61 w 562"/>
                  <a:gd name="T107" fmla="*/ 63 h 512"/>
                  <a:gd name="T108" fmla="*/ 64 w 562"/>
                  <a:gd name="T109" fmla="*/ 38 h 512"/>
                  <a:gd name="T110" fmla="*/ 71 w 562"/>
                  <a:gd name="T111" fmla="*/ 0 h 512"/>
                  <a:gd name="T112" fmla="*/ 106 w 562"/>
                  <a:gd name="T113" fmla="*/ 7 h 512"/>
                  <a:gd name="T114" fmla="*/ 142 w 562"/>
                  <a:gd name="T115" fmla="*/ 12 h 512"/>
                  <a:gd name="T116" fmla="*/ 196 w 562"/>
                  <a:gd name="T117" fmla="*/ 1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12">
                    <a:moveTo>
                      <a:pt x="208" y="21"/>
                    </a:moveTo>
                    <a:lnTo>
                      <a:pt x="210" y="22"/>
                    </a:lnTo>
                    <a:lnTo>
                      <a:pt x="210" y="22"/>
                    </a:lnTo>
                    <a:lnTo>
                      <a:pt x="242" y="26"/>
                    </a:lnTo>
                    <a:lnTo>
                      <a:pt x="243" y="26"/>
                    </a:lnTo>
                    <a:lnTo>
                      <a:pt x="245" y="26"/>
                    </a:lnTo>
                    <a:lnTo>
                      <a:pt x="267" y="29"/>
                    </a:lnTo>
                    <a:lnTo>
                      <a:pt x="276" y="31"/>
                    </a:lnTo>
                    <a:lnTo>
                      <a:pt x="291" y="33"/>
                    </a:lnTo>
                    <a:lnTo>
                      <a:pt x="313" y="34"/>
                    </a:lnTo>
                    <a:lnTo>
                      <a:pt x="313" y="34"/>
                    </a:lnTo>
                    <a:lnTo>
                      <a:pt x="345" y="39"/>
                    </a:lnTo>
                    <a:lnTo>
                      <a:pt x="350" y="39"/>
                    </a:lnTo>
                    <a:lnTo>
                      <a:pt x="362" y="41"/>
                    </a:lnTo>
                    <a:lnTo>
                      <a:pt x="364" y="41"/>
                    </a:lnTo>
                    <a:lnTo>
                      <a:pt x="408" y="46"/>
                    </a:lnTo>
                    <a:lnTo>
                      <a:pt x="423" y="48"/>
                    </a:lnTo>
                    <a:lnTo>
                      <a:pt x="430" y="50"/>
                    </a:lnTo>
                    <a:lnTo>
                      <a:pt x="432" y="50"/>
                    </a:lnTo>
                    <a:lnTo>
                      <a:pt x="437" y="50"/>
                    </a:lnTo>
                    <a:lnTo>
                      <a:pt x="491" y="55"/>
                    </a:lnTo>
                    <a:lnTo>
                      <a:pt x="494" y="55"/>
                    </a:lnTo>
                    <a:lnTo>
                      <a:pt x="494" y="55"/>
                    </a:lnTo>
                    <a:lnTo>
                      <a:pt x="494" y="55"/>
                    </a:lnTo>
                    <a:lnTo>
                      <a:pt x="494" y="55"/>
                    </a:lnTo>
                    <a:lnTo>
                      <a:pt x="513" y="56"/>
                    </a:lnTo>
                    <a:lnTo>
                      <a:pt x="513" y="56"/>
                    </a:lnTo>
                    <a:lnTo>
                      <a:pt x="520" y="58"/>
                    </a:lnTo>
                    <a:lnTo>
                      <a:pt x="520" y="58"/>
                    </a:lnTo>
                    <a:lnTo>
                      <a:pt x="533" y="58"/>
                    </a:lnTo>
                    <a:lnTo>
                      <a:pt x="533" y="58"/>
                    </a:lnTo>
                    <a:lnTo>
                      <a:pt x="562" y="61"/>
                    </a:lnTo>
                    <a:lnTo>
                      <a:pt x="560" y="87"/>
                    </a:lnTo>
                    <a:lnTo>
                      <a:pt x="560" y="87"/>
                    </a:lnTo>
                    <a:lnTo>
                      <a:pt x="560" y="92"/>
                    </a:lnTo>
                    <a:lnTo>
                      <a:pt x="560" y="92"/>
                    </a:lnTo>
                    <a:lnTo>
                      <a:pt x="560" y="95"/>
                    </a:lnTo>
                    <a:lnTo>
                      <a:pt x="560" y="95"/>
                    </a:lnTo>
                    <a:lnTo>
                      <a:pt x="560" y="95"/>
                    </a:lnTo>
                    <a:lnTo>
                      <a:pt x="559" y="109"/>
                    </a:lnTo>
                    <a:lnTo>
                      <a:pt x="559" y="112"/>
                    </a:lnTo>
                    <a:lnTo>
                      <a:pt x="559" y="116"/>
                    </a:lnTo>
                    <a:lnTo>
                      <a:pt x="555" y="153"/>
                    </a:lnTo>
                    <a:lnTo>
                      <a:pt x="555" y="158"/>
                    </a:lnTo>
                    <a:lnTo>
                      <a:pt x="553" y="180"/>
                    </a:lnTo>
                    <a:lnTo>
                      <a:pt x="553" y="182"/>
                    </a:lnTo>
                    <a:lnTo>
                      <a:pt x="552" y="190"/>
                    </a:lnTo>
                    <a:lnTo>
                      <a:pt x="550" y="202"/>
                    </a:lnTo>
                    <a:lnTo>
                      <a:pt x="550" y="202"/>
                    </a:lnTo>
                    <a:lnTo>
                      <a:pt x="550" y="221"/>
                    </a:lnTo>
                    <a:lnTo>
                      <a:pt x="550" y="221"/>
                    </a:lnTo>
                    <a:lnTo>
                      <a:pt x="550" y="221"/>
                    </a:lnTo>
                    <a:lnTo>
                      <a:pt x="548" y="224"/>
                    </a:lnTo>
                    <a:lnTo>
                      <a:pt x="548" y="229"/>
                    </a:lnTo>
                    <a:lnTo>
                      <a:pt x="548" y="229"/>
                    </a:lnTo>
                    <a:lnTo>
                      <a:pt x="548" y="233"/>
                    </a:lnTo>
                    <a:lnTo>
                      <a:pt x="548" y="238"/>
                    </a:lnTo>
                    <a:lnTo>
                      <a:pt x="547" y="243"/>
                    </a:lnTo>
                    <a:lnTo>
                      <a:pt x="547" y="249"/>
                    </a:lnTo>
                    <a:lnTo>
                      <a:pt x="547" y="253"/>
                    </a:lnTo>
                    <a:lnTo>
                      <a:pt x="547" y="253"/>
                    </a:lnTo>
                    <a:lnTo>
                      <a:pt x="547" y="255"/>
                    </a:lnTo>
                    <a:lnTo>
                      <a:pt x="543" y="287"/>
                    </a:lnTo>
                    <a:lnTo>
                      <a:pt x="542" y="314"/>
                    </a:lnTo>
                    <a:lnTo>
                      <a:pt x="542" y="314"/>
                    </a:lnTo>
                    <a:lnTo>
                      <a:pt x="540" y="326"/>
                    </a:lnTo>
                    <a:lnTo>
                      <a:pt x="540" y="327"/>
                    </a:lnTo>
                    <a:lnTo>
                      <a:pt x="540" y="327"/>
                    </a:lnTo>
                    <a:lnTo>
                      <a:pt x="540" y="331"/>
                    </a:lnTo>
                    <a:lnTo>
                      <a:pt x="540" y="331"/>
                    </a:lnTo>
                    <a:lnTo>
                      <a:pt x="540" y="331"/>
                    </a:lnTo>
                    <a:lnTo>
                      <a:pt x="537" y="370"/>
                    </a:lnTo>
                    <a:lnTo>
                      <a:pt x="537" y="371"/>
                    </a:lnTo>
                    <a:lnTo>
                      <a:pt x="537" y="380"/>
                    </a:lnTo>
                    <a:lnTo>
                      <a:pt x="537" y="380"/>
                    </a:lnTo>
                    <a:lnTo>
                      <a:pt x="535" y="383"/>
                    </a:lnTo>
                    <a:lnTo>
                      <a:pt x="535" y="383"/>
                    </a:lnTo>
                    <a:lnTo>
                      <a:pt x="535" y="385"/>
                    </a:lnTo>
                    <a:lnTo>
                      <a:pt x="535" y="388"/>
                    </a:lnTo>
                    <a:lnTo>
                      <a:pt x="535" y="390"/>
                    </a:lnTo>
                    <a:lnTo>
                      <a:pt x="535" y="397"/>
                    </a:lnTo>
                    <a:lnTo>
                      <a:pt x="535" y="397"/>
                    </a:lnTo>
                    <a:lnTo>
                      <a:pt x="535" y="399"/>
                    </a:lnTo>
                    <a:lnTo>
                      <a:pt x="535" y="399"/>
                    </a:lnTo>
                    <a:lnTo>
                      <a:pt x="535" y="400"/>
                    </a:lnTo>
                    <a:lnTo>
                      <a:pt x="535" y="400"/>
                    </a:lnTo>
                    <a:lnTo>
                      <a:pt x="535" y="402"/>
                    </a:lnTo>
                    <a:lnTo>
                      <a:pt x="535" y="402"/>
                    </a:lnTo>
                    <a:lnTo>
                      <a:pt x="533" y="409"/>
                    </a:lnTo>
                    <a:lnTo>
                      <a:pt x="533" y="410"/>
                    </a:lnTo>
                    <a:lnTo>
                      <a:pt x="533" y="412"/>
                    </a:lnTo>
                    <a:lnTo>
                      <a:pt x="531" y="429"/>
                    </a:lnTo>
                    <a:lnTo>
                      <a:pt x="531" y="432"/>
                    </a:lnTo>
                    <a:lnTo>
                      <a:pt x="531" y="439"/>
                    </a:lnTo>
                    <a:lnTo>
                      <a:pt x="531" y="439"/>
                    </a:lnTo>
                    <a:lnTo>
                      <a:pt x="531" y="441"/>
                    </a:lnTo>
                    <a:lnTo>
                      <a:pt x="530" y="443"/>
                    </a:lnTo>
                    <a:lnTo>
                      <a:pt x="530" y="444"/>
                    </a:lnTo>
                    <a:lnTo>
                      <a:pt x="530" y="448"/>
                    </a:lnTo>
                    <a:lnTo>
                      <a:pt x="530" y="449"/>
                    </a:lnTo>
                    <a:lnTo>
                      <a:pt x="530" y="449"/>
                    </a:lnTo>
                    <a:lnTo>
                      <a:pt x="530" y="451"/>
                    </a:lnTo>
                    <a:lnTo>
                      <a:pt x="530" y="451"/>
                    </a:lnTo>
                    <a:lnTo>
                      <a:pt x="530" y="453"/>
                    </a:lnTo>
                    <a:lnTo>
                      <a:pt x="530" y="453"/>
                    </a:lnTo>
                    <a:lnTo>
                      <a:pt x="528" y="465"/>
                    </a:lnTo>
                    <a:lnTo>
                      <a:pt x="528" y="466"/>
                    </a:lnTo>
                    <a:lnTo>
                      <a:pt x="528" y="468"/>
                    </a:lnTo>
                    <a:lnTo>
                      <a:pt x="528" y="468"/>
                    </a:lnTo>
                    <a:lnTo>
                      <a:pt x="528" y="475"/>
                    </a:lnTo>
                    <a:lnTo>
                      <a:pt x="528" y="475"/>
                    </a:lnTo>
                    <a:lnTo>
                      <a:pt x="528" y="476"/>
                    </a:lnTo>
                    <a:lnTo>
                      <a:pt x="528" y="480"/>
                    </a:lnTo>
                    <a:lnTo>
                      <a:pt x="528" y="480"/>
                    </a:lnTo>
                    <a:lnTo>
                      <a:pt x="528" y="480"/>
                    </a:lnTo>
                    <a:lnTo>
                      <a:pt x="526" y="499"/>
                    </a:lnTo>
                    <a:lnTo>
                      <a:pt x="526" y="500"/>
                    </a:lnTo>
                    <a:lnTo>
                      <a:pt x="526" y="502"/>
                    </a:lnTo>
                    <a:lnTo>
                      <a:pt x="526" y="502"/>
                    </a:lnTo>
                    <a:lnTo>
                      <a:pt x="525" y="509"/>
                    </a:lnTo>
                    <a:lnTo>
                      <a:pt x="525" y="510"/>
                    </a:lnTo>
                    <a:lnTo>
                      <a:pt x="525" y="512"/>
                    </a:lnTo>
                    <a:lnTo>
                      <a:pt x="523" y="512"/>
                    </a:lnTo>
                    <a:lnTo>
                      <a:pt x="523" y="510"/>
                    </a:lnTo>
                    <a:lnTo>
                      <a:pt x="521" y="510"/>
                    </a:lnTo>
                    <a:lnTo>
                      <a:pt x="520" y="510"/>
                    </a:lnTo>
                    <a:lnTo>
                      <a:pt x="513" y="510"/>
                    </a:lnTo>
                    <a:lnTo>
                      <a:pt x="513" y="510"/>
                    </a:lnTo>
                    <a:lnTo>
                      <a:pt x="513" y="510"/>
                    </a:lnTo>
                    <a:lnTo>
                      <a:pt x="491" y="509"/>
                    </a:lnTo>
                    <a:lnTo>
                      <a:pt x="491" y="509"/>
                    </a:lnTo>
                    <a:lnTo>
                      <a:pt x="462" y="507"/>
                    </a:lnTo>
                    <a:lnTo>
                      <a:pt x="457" y="505"/>
                    </a:lnTo>
                    <a:lnTo>
                      <a:pt x="435" y="504"/>
                    </a:lnTo>
                    <a:lnTo>
                      <a:pt x="433" y="504"/>
                    </a:lnTo>
                    <a:lnTo>
                      <a:pt x="433" y="504"/>
                    </a:lnTo>
                    <a:lnTo>
                      <a:pt x="433" y="504"/>
                    </a:lnTo>
                    <a:lnTo>
                      <a:pt x="399" y="500"/>
                    </a:lnTo>
                    <a:lnTo>
                      <a:pt x="398" y="500"/>
                    </a:lnTo>
                    <a:lnTo>
                      <a:pt x="374" y="497"/>
                    </a:lnTo>
                    <a:lnTo>
                      <a:pt x="364" y="497"/>
                    </a:lnTo>
                    <a:lnTo>
                      <a:pt x="354" y="495"/>
                    </a:lnTo>
                    <a:lnTo>
                      <a:pt x="349" y="495"/>
                    </a:lnTo>
                    <a:lnTo>
                      <a:pt x="349" y="493"/>
                    </a:lnTo>
                    <a:lnTo>
                      <a:pt x="345" y="493"/>
                    </a:lnTo>
                    <a:lnTo>
                      <a:pt x="345" y="493"/>
                    </a:lnTo>
                    <a:lnTo>
                      <a:pt x="345" y="493"/>
                    </a:lnTo>
                    <a:lnTo>
                      <a:pt x="343" y="493"/>
                    </a:lnTo>
                    <a:lnTo>
                      <a:pt x="313" y="490"/>
                    </a:lnTo>
                    <a:lnTo>
                      <a:pt x="303" y="488"/>
                    </a:lnTo>
                    <a:lnTo>
                      <a:pt x="279" y="487"/>
                    </a:lnTo>
                    <a:lnTo>
                      <a:pt x="233" y="480"/>
                    </a:lnTo>
                    <a:lnTo>
                      <a:pt x="210" y="478"/>
                    </a:lnTo>
                    <a:lnTo>
                      <a:pt x="149" y="470"/>
                    </a:lnTo>
                    <a:lnTo>
                      <a:pt x="137" y="468"/>
                    </a:lnTo>
                    <a:lnTo>
                      <a:pt x="103" y="463"/>
                    </a:lnTo>
                    <a:lnTo>
                      <a:pt x="99" y="463"/>
                    </a:lnTo>
                    <a:lnTo>
                      <a:pt x="99" y="463"/>
                    </a:lnTo>
                    <a:lnTo>
                      <a:pt x="89" y="461"/>
                    </a:lnTo>
                    <a:lnTo>
                      <a:pt x="89" y="461"/>
                    </a:lnTo>
                    <a:lnTo>
                      <a:pt x="77" y="460"/>
                    </a:lnTo>
                    <a:lnTo>
                      <a:pt x="77" y="460"/>
                    </a:lnTo>
                    <a:lnTo>
                      <a:pt x="74" y="460"/>
                    </a:lnTo>
                    <a:lnTo>
                      <a:pt x="40" y="454"/>
                    </a:lnTo>
                    <a:lnTo>
                      <a:pt x="0" y="448"/>
                    </a:lnTo>
                    <a:lnTo>
                      <a:pt x="5" y="419"/>
                    </a:lnTo>
                    <a:lnTo>
                      <a:pt x="6" y="407"/>
                    </a:lnTo>
                    <a:lnTo>
                      <a:pt x="6" y="405"/>
                    </a:lnTo>
                    <a:lnTo>
                      <a:pt x="10" y="383"/>
                    </a:lnTo>
                    <a:lnTo>
                      <a:pt x="18" y="336"/>
                    </a:lnTo>
                    <a:lnTo>
                      <a:pt x="20" y="321"/>
                    </a:lnTo>
                    <a:lnTo>
                      <a:pt x="20" y="319"/>
                    </a:lnTo>
                    <a:lnTo>
                      <a:pt x="22" y="316"/>
                    </a:lnTo>
                    <a:lnTo>
                      <a:pt x="22" y="314"/>
                    </a:lnTo>
                    <a:lnTo>
                      <a:pt x="23" y="304"/>
                    </a:lnTo>
                    <a:lnTo>
                      <a:pt x="23" y="297"/>
                    </a:lnTo>
                    <a:lnTo>
                      <a:pt x="27" y="278"/>
                    </a:lnTo>
                    <a:lnTo>
                      <a:pt x="35" y="227"/>
                    </a:lnTo>
                    <a:lnTo>
                      <a:pt x="35" y="227"/>
                    </a:lnTo>
                    <a:lnTo>
                      <a:pt x="35" y="227"/>
                    </a:lnTo>
                    <a:lnTo>
                      <a:pt x="35" y="222"/>
                    </a:lnTo>
                    <a:lnTo>
                      <a:pt x="35" y="222"/>
                    </a:lnTo>
                    <a:lnTo>
                      <a:pt x="37" y="222"/>
                    </a:lnTo>
                    <a:lnTo>
                      <a:pt x="37" y="221"/>
                    </a:lnTo>
                    <a:lnTo>
                      <a:pt x="37" y="221"/>
                    </a:lnTo>
                    <a:lnTo>
                      <a:pt x="37" y="221"/>
                    </a:lnTo>
                    <a:lnTo>
                      <a:pt x="37" y="221"/>
                    </a:lnTo>
                    <a:lnTo>
                      <a:pt x="37" y="219"/>
                    </a:lnTo>
                    <a:lnTo>
                      <a:pt x="37" y="219"/>
                    </a:lnTo>
                    <a:lnTo>
                      <a:pt x="37" y="219"/>
                    </a:lnTo>
                    <a:lnTo>
                      <a:pt x="37" y="217"/>
                    </a:lnTo>
                    <a:lnTo>
                      <a:pt x="37" y="217"/>
                    </a:lnTo>
                    <a:lnTo>
                      <a:pt x="37" y="217"/>
                    </a:lnTo>
                    <a:lnTo>
                      <a:pt x="37" y="217"/>
                    </a:lnTo>
                    <a:lnTo>
                      <a:pt x="37" y="216"/>
                    </a:lnTo>
                    <a:lnTo>
                      <a:pt x="39" y="204"/>
                    </a:lnTo>
                    <a:lnTo>
                      <a:pt x="39" y="204"/>
                    </a:lnTo>
                    <a:lnTo>
                      <a:pt x="39" y="204"/>
                    </a:lnTo>
                    <a:lnTo>
                      <a:pt x="39" y="204"/>
                    </a:lnTo>
                    <a:lnTo>
                      <a:pt x="39" y="202"/>
                    </a:lnTo>
                    <a:lnTo>
                      <a:pt x="42" y="189"/>
                    </a:lnTo>
                    <a:lnTo>
                      <a:pt x="45" y="168"/>
                    </a:lnTo>
                    <a:lnTo>
                      <a:pt x="47" y="151"/>
                    </a:lnTo>
                    <a:lnTo>
                      <a:pt x="47" y="148"/>
                    </a:lnTo>
                    <a:lnTo>
                      <a:pt x="47" y="148"/>
                    </a:lnTo>
                    <a:lnTo>
                      <a:pt x="47" y="148"/>
                    </a:lnTo>
                    <a:lnTo>
                      <a:pt x="47" y="148"/>
                    </a:lnTo>
                    <a:lnTo>
                      <a:pt x="49" y="144"/>
                    </a:lnTo>
                    <a:lnTo>
                      <a:pt x="49" y="143"/>
                    </a:lnTo>
                    <a:lnTo>
                      <a:pt x="49" y="143"/>
                    </a:lnTo>
                    <a:lnTo>
                      <a:pt x="50" y="133"/>
                    </a:lnTo>
                    <a:lnTo>
                      <a:pt x="52" y="114"/>
                    </a:lnTo>
                    <a:lnTo>
                      <a:pt x="54" y="106"/>
                    </a:lnTo>
                    <a:lnTo>
                      <a:pt x="54" y="106"/>
                    </a:lnTo>
                    <a:lnTo>
                      <a:pt x="54" y="106"/>
                    </a:lnTo>
                    <a:lnTo>
                      <a:pt x="61" y="63"/>
                    </a:lnTo>
                    <a:lnTo>
                      <a:pt x="61" y="63"/>
                    </a:lnTo>
                    <a:lnTo>
                      <a:pt x="62" y="60"/>
                    </a:lnTo>
                    <a:lnTo>
                      <a:pt x="64" y="43"/>
                    </a:lnTo>
                    <a:lnTo>
                      <a:pt x="64" y="38"/>
                    </a:lnTo>
                    <a:lnTo>
                      <a:pt x="67" y="16"/>
                    </a:lnTo>
                    <a:lnTo>
                      <a:pt x="69" y="9"/>
                    </a:lnTo>
                    <a:lnTo>
                      <a:pt x="69" y="9"/>
                    </a:lnTo>
                    <a:lnTo>
                      <a:pt x="71" y="0"/>
                    </a:lnTo>
                    <a:lnTo>
                      <a:pt x="83" y="2"/>
                    </a:lnTo>
                    <a:lnTo>
                      <a:pt x="91" y="4"/>
                    </a:lnTo>
                    <a:lnTo>
                      <a:pt x="94" y="6"/>
                    </a:lnTo>
                    <a:lnTo>
                      <a:pt x="106" y="7"/>
                    </a:lnTo>
                    <a:lnTo>
                      <a:pt x="106" y="7"/>
                    </a:lnTo>
                    <a:lnTo>
                      <a:pt x="128" y="11"/>
                    </a:lnTo>
                    <a:lnTo>
                      <a:pt x="137" y="11"/>
                    </a:lnTo>
                    <a:lnTo>
                      <a:pt x="142" y="12"/>
                    </a:lnTo>
                    <a:lnTo>
                      <a:pt x="144" y="12"/>
                    </a:lnTo>
                    <a:lnTo>
                      <a:pt x="159" y="14"/>
                    </a:lnTo>
                    <a:lnTo>
                      <a:pt x="196" y="19"/>
                    </a:lnTo>
                    <a:lnTo>
                      <a:pt x="196" y="19"/>
                    </a:lnTo>
                    <a:lnTo>
                      <a:pt x="208" y="2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Rectangle 372"/>
              <p:cNvSpPr>
                <a:spLocks noChangeArrowheads="1"/>
              </p:cNvSpPr>
              <p:nvPr/>
            </p:nvSpPr>
            <p:spPr bwMode="auto">
              <a:xfrm>
                <a:off x="5657851" y="4202113"/>
                <a:ext cx="9744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TX</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Rectangle 373"/>
              <p:cNvSpPr>
                <a:spLocks noChangeArrowheads="1"/>
              </p:cNvSpPr>
              <p:nvPr/>
            </p:nvSpPr>
            <p:spPr bwMode="auto">
              <a:xfrm>
                <a:off x="3140076" y="2830513"/>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Rectangle 374"/>
              <p:cNvSpPr>
                <a:spLocks noChangeArrowheads="1"/>
              </p:cNvSpPr>
              <p:nvPr/>
            </p:nvSpPr>
            <p:spPr bwMode="auto">
              <a:xfrm>
                <a:off x="4721226" y="1335088"/>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MT</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Rectangle 375"/>
              <p:cNvSpPr>
                <a:spLocks noChangeArrowheads="1"/>
              </p:cNvSpPr>
              <p:nvPr/>
            </p:nvSpPr>
            <p:spPr bwMode="auto">
              <a:xfrm>
                <a:off x="4081463" y="3562350"/>
                <a:ext cx="9744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AZ</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Rectangle 376"/>
              <p:cNvSpPr>
                <a:spLocks noChangeArrowheads="1"/>
              </p:cNvSpPr>
              <p:nvPr/>
            </p:nvSpPr>
            <p:spPr bwMode="auto">
              <a:xfrm>
                <a:off x="4017963" y="1709738"/>
                <a:ext cx="7605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Rectangle 377"/>
              <p:cNvSpPr>
                <a:spLocks noChangeArrowheads="1"/>
              </p:cNvSpPr>
              <p:nvPr/>
            </p:nvSpPr>
            <p:spPr bwMode="auto">
              <a:xfrm>
                <a:off x="3611563" y="2540000"/>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NV</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Rectangle 378"/>
              <p:cNvSpPr>
                <a:spLocks noChangeArrowheads="1"/>
              </p:cNvSpPr>
              <p:nvPr/>
            </p:nvSpPr>
            <p:spPr bwMode="auto">
              <a:xfrm>
                <a:off x="4821238" y="3621088"/>
                <a:ext cx="11765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NM</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Rectangle 379"/>
              <p:cNvSpPr>
                <a:spLocks noChangeArrowheads="1"/>
              </p:cNvSpPr>
              <p:nvPr/>
            </p:nvSpPr>
            <p:spPr bwMode="auto">
              <a:xfrm>
                <a:off x="4970463" y="2817813"/>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Rectangle 380"/>
              <p:cNvSpPr>
                <a:spLocks noChangeArrowheads="1"/>
              </p:cNvSpPr>
              <p:nvPr/>
            </p:nvSpPr>
            <p:spPr bwMode="auto">
              <a:xfrm>
                <a:off x="6981826" y="2670175"/>
                <a:ext cx="64173"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Rectangle 381"/>
              <p:cNvSpPr>
                <a:spLocks noChangeArrowheads="1"/>
              </p:cNvSpPr>
              <p:nvPr/>
            </p:nvSpPr>
            <p:spPr bwMode="auto">
              <a:xfrm>
                <a:off x="3346451" y="1644650"/>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OR</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Rectangle 382"/>
              <p:cNvSpPr>
                <a:spLocks noChangeArrowheads="1"/>
              </p:cNvSpPr>
              <p:nvPr/>
            </p:nvSpPr>
            <p:spPr bwMode="auto">
              <a:xfrm>
                <a:off x="4252913" y="2660650"/>
                <a:ext cx="10101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UT</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Rectangle 383"/>
              <p:cNvSpPr>
                <a:spLocks noChangeArrowheads="1"/>
              </p:cNvSpPr>
              <p:nvPr/>
            </p:nvSpPr>
            <p:spPr bwMode="auto">
              <a:xfrm>
                <a:off x="5872163" y="2959100"/>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Rectangle 384"/>
              <p:cNvSpPr>
                <a:spLocks noChangeArrowheads="1"/>
              </p:cNvSpPr>
              <p:nvPr/>
            </p:nvSpPr>
            <p:spPr bwMode="auto">
              <a:xfrm>
                <a:off x="4805363" y="2078038"/>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Rectangle 385"/>
              <p:cNvSpPr>
                <a:spLocks noChangeArrowheads="1"/>
              </p:cNvSpPr>
              <p:nvPr/>
            </p:nvSpPr>
            <p:spPr bwMode="auto">
              <a:xfrm>
                <a:off x="6499226" y="2322513"/>
                <a:ext cx="72493"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Rectangle 386"/>
              <p:cNvSpPr>
                <a:spLocks noChangeArrowheads="1"/>
              </p:cNvSpPr>
              <p:nvPr/>
            </p:nvSpPr>
            <p:spPr bwMode="auto">
              <a:xfrm>
                <a:off x="5673726" y="2419350"/>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Rectangle 387"/>
              <p:cNvSpPr>
                <a:spLocks noChangeArrowheads="1"/>
              </p:cNvSpPr>
              <p:nvPr/>
            </p:nvSpPr>
            <p:spPr bwMode="auto">
              <a:xfrm>
                <a:off x="5676901" y="1884363"/>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Rectangle 388"/>
              <p:cNvSpPr>
                <a:spLocks noChangeArrowheads="1"/>
              </p:cNvSpPr>
              <p:nvPr/>
            </p:nvSpPr>
            <p:spPr bwMode="auto">
              <a:xfrm>
                <a:off x="6310313" y="1570038"/>
                <a:ext cx="11765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Rectangle 389"/>
              <p:cNvSpPr>
                <a:spLocks noChangeArrowheads="1"/>
              </p:cNvSpPr>
              <p:nvPr/>
            </p:nvSpPr>
            <p:spPr bwMode="auto">
              <a:xfrm>
                <a:off x="8213726" y="4568825"/>
                <a:ext cx="89130"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FL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Rectangle 390"/>
              <p:cNvSpPr>
                <a:spLocks noChangeArrowheads="1"/>
              </p:cNvSpPr>
              <p:nvPr/>
            </p:nvSpPr>
            <p:spPr bwMode="auto">
              <a:xfrm>
                <a:off x="5672138" y="1346200"/>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Rectangle 391"/>
              <p:cNvSpPr>
                <a:spLocks noChangeArrowheads="1"/>
              </p:cNvSpPr>
              <p:nvPr/>
            </p:nvSpPr>
            <p:spPr bwMode="auto">
              <a:xfrm>
                <a:off x="5992813" y="3481388"/>
                <a:ext cx="110521"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Rectangle 392"/>
              <p:cNvSpPr>
                <a:spLocks noChangeArrowheads="1"/>
              </p:cNvSpPr>
              <p:nvPr/>
            </p:nvSpPr>
            <p:spPr bwMode="auto">
              <a:xfrm>
                <a:off x="6834188" y="1846263"/>
                <a:ext cx="9269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WI</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Rectangle 393"/>
              <p:cNvSpPr>
                <a:spLocks noChangeArrowheads="1"/>
              </p:cNvSpPr>
              <p:nvPr/>
            </p:nvSpPr>
            <p:spPr bwMode="auto">
              <a:xfrm>
                <a:off x="6584951" y="2981325"/>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MO</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Rectangle 394"/>
              <p:cNvSpPr>
                <a:spLocks noChangeArrowheads="1"/>
              </p:cNvSpPr>
              <p:nvPr/>
            </p:nvSpPr>
            <p:spPr bwMode="auto">
              <a:xfrm>
                <a:off x="3619501" y="1025525"/>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Rectangle 395"/>
              <p:cNvSpPr>
                <a:spLocks noChangeArrowheads="1"/>
              </p:cNvSpPr>
              <p:nvPr/>
            </p:nvSpPr>
            <p:spPr bwMode="auto">
              <a:xfrm>
                <a:off x="7407276" y="3883025"/>
                <a:ext cx="9388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Rectangle 396"/>
              <p:cNvSpPr>
                <a:spLocks noChangeArrowheads="1"/>
              </p:cNvSpPr>
              <p:nvPr/>
            </p:nvSpPr>
            <p:spPr bwMode="auto">
              <a:xfrm>
                <a:off x="7888288" y="3900488"/>
                <a:ext cx="110521"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2" name="Rectangle 397"/>
              <p:cNvSpPr>
                <a:spLocks noChangeArrowheads="1"/>
              </p:cNvSpPr>
              <p:nvPr/>
            </p:nvSpPr>
            <p:spPr bwMode="auto">
              <a:xfrm>
                <a:off x="6642101" y="4275138"/>
                <a:ext cx="9388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LA</a:t>
                </a:r>
              </a:p>
            </p:txBody>
          </p:sp>
          <p:sp>
            <p:nvSpPr>
              <p:cNvPr id="253" name="Rectangle 398"/>
              <p:cNvSpPr>
                <a:spLocks noChangeArrowheads="1"/>
              </p:cNvSpPr>
              <p:nvPr/>
            </p:nvSpPr>
            <p:spPr bwMode="auto">
              <a:xfrm>
                <a:off x="6616701" y="3597275"/>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AR</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Rectangle 399"/>
              <p:cNvSpPr>
                <a:spLocks noChangeArrowheads="1"/>
              </p:cNvSpPr>
              <p:nvPr/>
            </p:nvSpPr>
            <p:spPr bwMode="auto">
              <a:xfrm>
                <a:off x="7494588" y="2079372"/>
                <a:ext cx="8437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Rectangle 400"/>
              <p:cNvSpPr>
                <a:spLocks noChangeArrowheads="1"/>
              </p:cNvSpPr>
              <p:nvPr/>
            </p:nvSpPr>
            <p:spPr bwMode="auto">
              <a:xfrm>
                <a:off x="7373938" y="2655888"/>
                <a:ext cx="7605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 name="Rectangle 401"/>
              <p:cNvSpPr>
                <a:spLocks noChangeArrowheads="1"/>
              </p:cNvSpPr>
              <p:nvPr/>
            </p:nvSpPr>
            <p:spPr bwMode="auto">
              <a:xfrm>
                <a:off x="8329613" y="2333625"/>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PA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Rectangle 402"/>
              <p:cNvSpPr>
                <a:spLocks noChangeArrowheads="1"/>
              </p:cNvSpPr>
              <p:nvPr/>
            </p:nvSpPr>
            <p:spPr bwMode="auto">
              <a:xfrm>
                <a:off x="8591551" y="1808163"/>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Rectangle 403"/>
              <p:cNvSpPr>
                <a:spLocks noChangeArrowheads="1"/>
              </p:cNvSpPr>
              <p:nvPr/>
            </p:nvSpPr>
            <p:spPr bwMode="auto">
              <a:xfrm>
                <a:off x="8315326" y="3287713"/>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Rectangle 404"/>
              <p:cNvSpPr>
                <a:spLocks noChangeArrowheads="1"/>
              </p:cNvSpPr>
              <p:nvPr/>
            </p:nvSpPr>
            <p:spPr bwMode="auto">
              <a:xfrm>
                <a:off x="7000876" y="3914775"/>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Rectangle 405"/>
              <p:cNvSpPr>
                <a:spLocks noChangeArrowheads="1"/>
              </p:cNvSpPr>
              <p:nvPr/>
            </p:nvSpPr>
            <p:spPr bwMode="auto">
              <a:xfrm>
                <a:off x="7356476" y="3379788"/>
                <a:ext cx="10101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Rectangle 406"/>
              <p:cNvSpPr>
                <a:spLocks noChangeArrowheads="1"/>
              </p:cNvSpPr>
              <p:nvPr/>
            </p:nvSpPr>
            <p:spPr bwMode="auto">
              <a:xfrm>
                <a:off x="8372476" y="2946400"/>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Rectangle 407"/>
              <p:cNvSpPr>
                <a:spLocks noChangeArrowheads="1"/>
              </p:cNvSpPr>
              <p:nvPr/>
            </p:nvSpPr>
            <p:spPr bwMode="auto">
              <a:xfrm>
                <a:off x="7594601" y="3062288"/>
                <a:ext cx="10220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Rectangle 408"/>
              <p:cNvSpPr>
                <a:spLocks noChangeArrowheads="1"/>
              </p:cNvSpPr>
              <p:nvPr/>
            </p:nvSpPr>
            <p:spPr bwMode="auto">
              <a:xfrm>
                <a:off x="7753351" y="2535238"/>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OH</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 name="Rectangle 409"/>
              <p:cNvSpPr>
                <a:spLocks noChangeArrowheads="1"/>
              </p:cNvSpPr>
              <p:nvPr/>
            </p:nvSpPr>
            <p:spPr bwMode="auto">
              <a:xfrm>
                <a:off x="8199438" y="3621088"/>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Rectangle 410"/>
              <p:cNvSpPr>
                <a:spLocks noChangeArrowheads="1"/>
              </p:cNvSpPr>
              <p:nvPr/>
            </p:nvSpPr>
            <p:spPr bwMode="auto">
              <a:xfrm>
                <a:off x="9128126" y="1279525"/>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Rectangle 411"/>
              <p:cNvSpPr>
                <a:spLocks noChangeArrowheads="1"/>
              </p:cNvSpPr>
              <p:nvPr/>
            </p:nvSpPr>
            <p:spPr bwMode="auto">
              <a:xfrm>
                <a:off x="8032751" y="2784475"/>
                <a:ext cx="12240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WV</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Rectangle 413"/>
              <p:cNvSpPr>
                <a:spLocks noChangeArrowheads="1"/>
              </p:cNvSpPr>
              <p:nvPr/>
            </p:nvSpPr>
            <p:spPr bwMode="auto">
              <a:xfrm>
                <a:off x="8809340" y="1636065"/>
                <a:ext cx="9744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Rectangle 414"/>
              <p:cNvSpPr>
                <a:spLocks noChangeArrowheads="1"/>
              </p:cNvSpPr>
              <p:nvPr/>
            </p:nvSpPr>
            <p:spPr bwMode="auto">
              <a:xfrm>
                <a:off x="8963965" y="1766056"/>
                <a:ext cx="10933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NH</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Rectangle 415"/>
              <p:cNvSpPr>
                <a:spLocks noChangeArrowheads="1"/>
              </p:cNvSpPr>
              <p:nvPr/>
            </p:nvSpPr>
            <p:spPr bwMode="auto">
              <a:xfrm>
                <a:off x="8921815" y="2053577"/>
                <a:ext cx="101014"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Rectangle 416"/>
              <p:cNvSpPr>
                <a:spLocks noChangeArrowheads="1"/>
              </p:cNvSpPr>
              <p:nvPr/>
            </p:nvSpPr>
            <p:spPr bwMode="auto">
              <a:xfrm>
                <a:off x="8496602" y="2575858"/>
                <a:ext cx="117652"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MD</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Rectangle 417"/>
              <p:cNvSpPr>
                <a:spLocks noChangeArrowheads="1"/>
              </p:cNvSpPr>
              <p:nvPr/>
            </p:nvSpPr>
            <p:spPr bwMode="auto">
              <a:xfrm>
                <a:off x="8769502" y="2456875"/>
                <a:ext cx="92695"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NJ</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Rectangle 418"/>
              <p:cNvSpPr>
                <a:spLocks noChangeArrowheads="1"/>
              </p:cNvSpPr>
              <p:nvPr/>
            </p:nvSpPr>
            <p:spPr bwMode="auto">
              <a:xfrm>
                <a:off x="8982563" y="1922143"/>
                <a:ext cx="114086"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Rectangle 419"/>
              <p:cNvSpPr>
                <a:spLocks noChangeArrowheads="1"/>
              </p:cNvSpPr>
              <p:nvPr/>
            </p:nvSpPr>
            <p:spPr bwMode="auto">
              <a:xfrm>
                <a:off x="8857786" y="2656529"/>
                <a:ext cx="105768"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DE</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Rectangle 421"/>
              <p:cNvSpPr>
                <a:spLocks noChangeArrowheads="1"/>
              </p:cNvSpPr>
              <p:nvPr/>
            </p:nvSpPr>
            <p:spPr bwMode="auto">
              <a:xfrm>
                <a:off x="9151938" y="2118127"/>
                <a:ext cx="76057" cy="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p:cNvGrpSpPr/>
            <p:nvPr/>
          </p:nvGrpSpPr>
          <p:grpSpPr>
            <a:xfrm>
              <a:off x="10318143" y="4147717"/>
              <a:ext cx="1319273" cy="1398094"/>
              <a:chOff x="2618600" y="4660423"/>
              <a:chExt cx="1319273" cy="1398094"/>
            </a:xfrm>
          </p:grpSpPr>
          <p:sp>
            <p:nvSpPr>
              <p:cNvPr id="108" name="Rectangle 423"/>
              <p:cNvSpPr>
                <a:spLocks noChangeArrowheads="1"/>
              </p:cNvSpPr>
              <p:nvPr/>
            </p:nvSpPr>
            <p:spPr bwMode="auto">
              <a:xfrm>
                <a:off x="2618600" y="4660423"/>
                <a:ext cx="1319273" cy="20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Rate per 100,000</a:t>
                </a:r>
                <a:endParaRPr kumimoji="0" lang="en-US" altLang="en-US" sz="1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tangle 424"/>
              <p:cNvSpPr>
                <a:spLocks noChangeArrowheads="1"/>
              </p:cNvSpPr>
              <p:nvPr/>
            </p:nvSpPr>
            <p:spPr bwMode="auto">
              <a:xfrm>
                <a:off x="2640013" y="4960938"/>
                <a:ext cx="336550" cy="169863"/>
              </a:xfrm>
              <a:prstGeom prst="rect">
                <a:avLst/>
              </a:prstGeom>
              <a:solidFill>
                <a:srgbClr val="4A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Rectangle 425"/>
              <p:cNvSpPr>
                <a:spLocks noChangeArrowheads="1"/>
              </p:cNvSpPr>
              <p:nvPr/>
            </p:nvSpPr>
            <p:spPr bwMode="auto">
              <a:xfrm>
                <a:off x="2640013" y="4960938"/>
                <a:ext cx="336550" cy="169863"/>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Rectangle 426"/>
              <p:cNvSpPr>
                <a:spLocks noChangeArrowheads="1"/>
              </p:cNvSpPr>
              <p:nvPr/>
            </p:nvSpPr>
            <p:spPr bwMode="auto">
              <a:xfrm>
                <a:off x="3035301" y="4940599"/>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0.0 - 0.4</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tangle 427"/>
              <p:cNvSpPr>
                <a:spLocks noChangeArrowheads="1"/>
              </p:cNvSpPr>
              <p:nvPr/>
            </p:nvSpPr>
            <p:spPr bwMode="auto">
              <a:xfrm>
                <a:off x="2640013" y="5189538"/>
                <a:ext cx="336550" cy="169863"/>
              </a:xfrm>
              <a:prstGeom prst="rect">
                <a:avLst/>
              </a:prstGeom>
              <a:solidFill>
                <a:srgbClr val="91FF4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Rectangle 428"/>
              <p:cNvSpPr>
                <a:spLocks noChangeArrowheads="1"/>
              </p:cNvSpPr>
              <p:nvPr/>
            </p:nvSpPr>
            <p:spPr bwMode="auto">
              <a:xfrm>
                <a:off x="3035301" y="5174513"/>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0.5 - 1.0</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Rectangle 429"/>
              <p:cNvSpPr>
                <a:spLocks noChangeArrowheads="1"/>
              </p:cNvSpPr>
              <p:nvPr/>
            </p:nvSpPr>
            <p:spPr bwMode="auto">
              <a:xfrm>
                <a:off x="2640013" y="5418138"/>
                <a:ext cx="336550" cy="166688"/>
              </a:xfrm>
              <a:prstGeom prst="rect">
                <a:avLst/>
              </a:prstGeom>
              <a:solidFill>
                <a:srgbClr val="BFFF8C"/>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Rectangle 430"/>
              <p:cNvSpPr>
                <a:spLocks noChangeArrowheads="1"/>
              </p:cNvSpPr>
              <p:nvPr/>
            </p:nvSpPr>
            <p:spPr bwMode="auto">
              <a:xfrm>
                <a:off x="3035301" y="5405359"/>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Rectangle 431"/>
              <p:cNvSpPr>
                <a:spLocks noChangeArrowheads="1"/>
              </p:cNvSpPr>
              <p:nvPr/>
            </p:nvSpPr>
            <p:spPr bwMode="auto">
              <a:xfrm>
                <a:off x="2640013" y="5646738"/>
                <a:ext cx="336550" cy="166688"/>
              </a:xfrm>
              <a:prstGeom prst="rect">
                <a:avLst/>
              </a:prstGeom>
              <a:solidFill>
                <a:srgbClr val="A1C7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Rectangle 432"/>
              <p:cNvSpPr>
                <a:spLocks noChangeArrowheads="1"/>
              </p:cNvSpPr>
              <p:nvPr/>
            </p:nvSpPr>
            <p:spPr bwMode="auto">
              <a:xfrm>
                <a:off x="3035301" y="5632585"/>
                <a:ext cx="648315" cy="21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1.4 - 2.4</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Rectangle 433"/>
              <p:cNvSpPr>
                <a:spLocks noChangeArrowheads="1"/>
              </p:cNvSpPr>
              <p:nvPr/>
            </p:nvSpPr>
            <p:spPr bwMode="auto">
              <a:xfrm>
                <a:off x="2640013" y="5875338"/>
                <a:ext cx="336550" cy="166688"/>
              </a:xfrm>
              <a:prstGeom prst="rect">
                <a:avLst/>
              </a:prstGeom>
              <a:solidFill>
                <a:srgbClr val="0000AD"/>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Rectangle 434"/>
              <p:cNvSpPr>
                <a:spLocks noChangeArrowheads="1"/>
              </p:cNvSpPr>
              <p:nvPr/>
            </p:nvSpPr>
            <p:spPr bwMode="auto">
              <a:xfrm>
                <a:off x="3035301" y="5854225"/>
                <a:ext cx="64831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2.5 - 8.0</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p:cNvGrpSpPr>
              <a:grpSpLocks noChangeAspect="1"/>
            </p:cNvGrpSpPr>
            <p:nvPr/>
          </p:nvGrpSpPr>
          <p:grpSpPr>
            <a:xfrm>
              <a:off x="1619576" y="4821988"/>
              <a:ext cx="1828800" cy="1362456"/>
              <a:chOff x="3575051" y="1536700"/>
              <a:chExt cx="6119813" cy="4552951"/>
            </a:xfrm>
          </p:grpSpPr>
          <p:sp>
            <p:nvSpPr>
              <p:cNvPr id="21" name="Freeform 5"/>
              <p:cNvSpPr>
                <a:spLocks noEditPoints="1"/>
              </p:cNvSpPr>
              <p:nvPr/>
            </p:nvSpPr>
            <p:spPr bwMode="auto">
              <a:xfrm>
                <a:off x="3575051" y="1536700"/>
                <a:ext cx="6119813" cy="4552950"/>
              </a:xfrm>
              <a:custGeom>
                <a:avLst/>
                <a:gdLst>
                  <a:gd name="T0" fmla="*/ 390 w 3855"/>
                  <a:gd name="T1" fmla="*/ 1085 h 2868"/>
                  <a:gd name="T2" fmla="*/ 492 w 3855"/>
                  <a:gd name="T3" fmla="*/ 1141 h 2868"/>
                  <a:gd name="T4" fmla="*/ 597 w 3855"/>
                  <a:gd name="T5" fmla="*/ 1218 h 2868"/>
                  <a:gd name="T6" fmla="*/ 1102 w 3855"/>
                  <a:gd name="T7" fmla="*/ 1471 h 2868"/>
                  <a:gd name="T8" fmla="*/ 1206 w 3855"/>
                  <a:gd name="T9" fmla="*/ 1523 h 2868"/>
                  <a:gd name="T10" fmla="*/ 1292 w 3855"/>
                  <a:gd name="T11" fmla="*/ 1502 h 2868"/>
                  <a:gd name="T12" fmla="*/ 1757 w 3855"/>
                  <a:gd name="T13" fmla="*/ 1725 h 2868"/>
                  <a:gd name="T14" fmla="*/ 1715 w 3855"/>
                  <a:gd name="T15" fmla="*/ 1696 h 2868"/>
                  <a:gd name="T16" fmla="*/ 3511 w 3855"/>
                  <a:gd name="T17" fmla="*/ 2689 h 2868"/>
                  <a:gd name="T18" fmla="*/ 3594 w 3855"/>
                  <a:gd name="T19" fmla="*/ 2710 h 2868"/>
                  <a:gd name="T20" fmla="*/ 3519 w 3855"/>
                  <a:gd name="T21" fmla="*/ 2754 h 2868"/>
                  <a:gd name="T22" fmla="*/ 3536 w 3855"/>
                  <a:gd name="T23" fmla="*/ 2635 h 2868"/>
                  <a:gd name="T24" fmla="*/ 2210 w 3855"/>
                  <a:gd name="T25" fmla="*/ 1786 h 2868"/>
                  <a:gd name="T26" fmla="*/ 3511 w 3855"/>
                  <a:gd name="T27" fmla="*/ 2493 h 2868"/>
                  <a:gd name="T28" fmla="*/ 3556 w 3855"/>
                  <a:gd name="T29" fmla="*/ 2493 h 2868"/>
                  <a:gd name="T30" fmla="*/ 3456 w 3855"/>
                  <a:gd name="T31" fmla="*/ 2501 h 2868"/>
                  <a:gd name="T32" fmla="*/ 2423 w 3855"/>
                  <a:gd name="T33" fmla="*/ 1702 h 2868"/>
                  <a:gd name="T34" fmla="*/ 2300 w 3855"/>
                  <a:gd name="T35" fmla="*/ 1773 h 2868"/>
                  <a:gd name="T36" fmla="*/ 2306 w 3855"/>
                  <a:gd name="T37" fmla="*/ 1679 h 2868"/>
                  <a:gd name="T38" fmla="*/ 3502 w 3855"/>
                  <a:gd name="T39" fmla="*/ 2309 h 2868"/>
                  <a:gd name="T40" fmla="*/ 3509 w 3855"/>
                  <a:gd name="T41" fmla="*/ 2259 h 2868"/>
                  <a:gd name="T42" fmla="*/ 3542 w 3855"/>
                  <a:gd name="T43" fmla="*/ 2384 h 2868"/>
                  <a:gd name="T44" fmla="*/ 2392 w 3855"/>
                  <a:gd name="T45" fmla="*/ 1644 h 2868"/>
                  <a:gd name="T46" fmla="*/ 2916 w 3855"/>
                  <a:gd name="T47" fmla="*/ 1627 h 2868"/>
                  <a:gd name="T48" fmla="*/ 2882 w 3855"/>
                  <a:gd name="T49" fmla="*/ 1617 h 2868"/>
                  <a:gd name="T50" fmla="*/ 1951 w 3855"/>
                  <a:gd name="T51" fmla="*/ 294 h 2868"/>
                  <a:gd name="T52" fmla="*/ 2198 w 3855"/>
                  <a:gd name="T53" fmla="*/ 281 h 2868"/>
                  <a:gd name="T54" fmla="*/ 3321 w 3855"/>
                  <a:gd name="T55" fmla="*/ 250 h 2868"/>
                  <a:gd name="T56" fmla="*/ 3557 w 3855"/>
                  <a:gd name="T57" fmla="*/ 498 h 2868"/>
                  <a:gd name="T58" fmla="*/ 3379 w 3855"/>
                  <a:gd name="T59" fmla="*/ 1869 h 2868"/>
                  <a:gd name="T60" fmla="*/ 3665 w 3855"/>
                  <a:gd name="T61" fmla="*/ 2858 h 2868"/>
                  <a:gd name="T62" fmla="*/ 3640 w 3855"/>
                  <a:gd name="T63" fmla="*/ 2714 h 2868"/>
                  <a:gd name="T64" fmla="*/ 3648 w 3855"/>
                  <a:gd name="T65" fmla="*/ 2601 h 2868"/>
                  <a:gd name="T66" fmla="*/ 3609 w 3855"/>
                  <a:gd name="T67" fmla="*/ 2338 h 2868"/>
                  <a:gd name="T68" fmla="*/ 3475 w 3855"/>
                  <a:gd name="T69" fmla="*/ 2132 h 2868"/>
                  <a:gd name="T70" fmla="*/ 3335 w 3855"/>
                  <a:gd name="T71" fmla="*/ 1957 h 2868"/>
                  <a:gd name="T72" fmla="*/ 3047 w 3855"/>
                  <a:gd name="T73" fmla="*/ 1683 h 2868"/>
                  <a:gd name="T74" fmla="*/ 3010 w 3855"/>
                  <a:gd name="T75" fmla="*/ 1608 h 2868"/>
                  <a:gd name="T76" fmla="*/ 2905 w 3855"/>
                  <a:gd name="T77" fmla="*/ 1537 h 2868"/>
                  <a:gd name="T78" fmla="*/ 2861 w 3855"/>
                  <a:gd name="T79" fmla="*/ 1627 h 2868"/>
                  <a:gd name="T80" fmla="*/ 2680 w 3855"/>
                  <a:gd name="T81" fmla="*/ 1596 h 2868"/>
                  <a:gd name="T82" fmla="*/ 2607 w 3855"/>
                  <a:gd name="T83" fmla="*/ 1558 h 2868"/>
                  <a:gd name="T84" fmla="*/ 2822 w 3855"/>
                  <a:gd name="T85" fmla="*/ 1441 h 2868"/>
                  <a:gd name="T86" fmla="*/ 2588 w 3855"/>
                  <a:gd name="T87" fmla="*/ 1448 h 2868"/>
                  <a:gd name="T88" fmla="*/ 2434 w 3855"/>
                  <a:gd name="T89" fmla="*/ 1516 h 2868"/>
                  <a:gd name="T90" fmla="*/ 2223 w 3855"/>
                  <a:gd name="T91" fmla="*/ 1589 h 2868"/>
                  <a:gd name="T92" fmla="*/ 1976 w 3855"/>
                  <a:gd name="T93" fmla="*/ 1619 h 2868"/>
                  <a:gd name="T94" fmla="*/ 1803 w 3855"/>
                  <a:gd name="T95" fmla="*/ 1615 h 2868"/>
                  <a:gd name="T96" fmla="*/ 1580 w 3855"/>
                  <a:gd name="T97" fmla="*/ 1567 h 2868"/>
                  <a:gd name="T98" fmla="*/ 1434 w 3855"/>
                  <a:gd name="T99" fmla="*/ 1494 h 2868"/>
                  <a:gd name="T100" fmla="*/ 1757 w 3855"/>
                  <a:gd name="T101" fmla="*/ 1577 h 2868"/>
                  <a:gd name="T102" fmla="*/ 2181 w 3855"/>
                  <a:gd name="T103" fmla="*/ 1425 h 2868"/>
                  <a:gd name="T104" fmla="*/ 2004 w 3855"/>
                  <a:gd name="T105" fmla="*/ 1229 h 2868"/>
                  <a:gd name="T106" fmla="*/ 1941 w 3855"/>
                  <a:gd name="T107" fmla="*/ 874 h 2868"/>
                  <a:gd name="T108" fmla="*/ 1989 w 3855"/>
                  <a:gd name="T109" fmla="*/ 701 h 2868"/>
                  <a:gd name="T110" fmla="*/ 2360 w 3855"/>
                  <a:gd name="T111" fmla="*/ 692 h 2868"/>
                  <a:gd name="T112" fmla="*/ 2383 w 3855"/>
                  <a:gd name="T113" fmla="*/ 528 h 2868"/>
                  <a:gd name="T114" fmla="*/ 2396 w 3855"/>
                  <a:gd name="T115" fmla="*/ 259 h 2868"/>
                  <a:gd name="T116" fmla="*/ 2642 w 3855"/>
                  <a:gd name="T117" fmla="*/ 452 h 2868"/>
                  <a:gd name="T118" fmla="*/ 2596 w 3855"/>
                  <a:gd name="T119" fmla="*/ 273 h 2868"/>
                  <a:gd name="T120" fmla="*/ 2922 w 3855"/>
                  <a:gd name="T121" fmla="*/ 35 h 2868"/>
                  <a:gd name="T122" fmla="*/ 192 w 3855"/>
                  <a:gd name="T123" fmla="*/ 803 h 2868"/>
                  <a:gd name="T124" fmla="*/ 0 w 3855"/>
                  <a:gd name="T125" fmla="*/ 425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5" h="2868">
                    <a:moveTo>
                      <a:pt x="242" y="1022"/>
                    </a:moveTo>
                    <a:lnTo>
                      <a:pt x="238" y="1020"/>
                    </a:lnTo>
                    <a:lnTo>
                      <a:pt x="240" y="1020"/>
                    </a:lnTo>
                    <a:lnTo>
                      <a:pt x="244" y="1014"/>
                    </a:lnTo>
                    <a:lnTo>
                      <a:pt x="246" y="1014"/>
                    </a:lnTo>
                    <a:lnTo>
                      <a:pt x="248" y="1014"/>
                    </a:lnTo>
                    <a:lnTo>
                      <a:pt x="250" y="1014"/>
                    </a:lnTo>
                    <a:lnTo>
                      <a:pt x="250" y="1018"/>
                    </a:lnTo>
                    <a:lnTo>
                      <a:pt x="246" y="1020"/>
                    </a:lnTo>
                    <a:lnTo>
                      <a:pt x="246" y="1022"/>
                    </a:lnTo>
                    <a:lnTo>
                      <a:pt x="242" y="1022"/>
                    </a:lnTo>
                    <a:close/>
                    <a:moveTo>
                      <a:pt x="257" y="1022"/>
                    </a:moveTo>
                    <a:lnTo>
                      <a:pt x="257" y="1020"/>
                    </a:lnTo>
                    <a:lnTo>
                      <a:pt x="265" y="1014"/>
                    </a:lnTo>
                    <a:lnTo>
                      <a:pt x="267" y="1014"/>
                    </a:lnTo>
                    <a:lnTo>
                      <a:pt x="269" y="1014"/>
                    </a:lnTo>
                    <a:lnTo>
                      <a:pt x="269" y="1018"/>
                    </a:lnTo>
                    <a:lnTo>
                      <a:pt x="267" y="1020"/>
                    </a:lnTo>
                    <a:lnTo>
                      <a:pt x="263" y="1024"/>
                    </a:lnTo>
                    <a:lnTo>
                      <a:pt x="261" y="1020"/>
                    </a:lnTo>
                    <a:lnTo>
                      <a:pt x="261" y="1022"/>
                    </a:lnTo>
                    <a:lnTo>
                      <a:pt x="259" y="1022"/>
                    </a:lnTo>
                    <a:lnTo>
                      <a:pt x="257" y="1022"/>
                    </a:lnTo>
                    <a:close/>
                    <a:moveTo>
                      <a:pt x="317" y="993"/>
                    </a:moveTo>
                    <a:lnTo>
                      <a:pt x="315" y="993"/>
                    </a:lnTo>
                    <a:lnTo>
                      <a:pt x="315" y="991"/>
                    </a:lnTo>
                    <a:lnTo>
                      <a:pt x="315" y="984"/>
                    </a:lnTo>
                    <a:lnTo>
                      <a:pt x="317" y="984"/>
                    </a:lnTo>
                    <a:lnTo>
                      <a:pt x="321" y="982"/>
                    </a:lnTo>
                    <a:lnTo>
                      <a:pt x="325" y="982"/>
                    </a:lnTo>
                    <a:lnTo>
                      <a:pt x="325" y="984"/>
                    </a:lnTo>
                    <a:lnTo>
                      <a:pt x="327" y="985"/>
                    </a:lnTo>
                    <a:lnTo>
                      <a:pt x="327" y="987"/>
                    </a:lnTo>
                    <a:lnTo>
                      <a:pt x="325" y="989"/>
                    </a:lnTo>
                    <a:lnTo>
                      <a:pt x="323" y="993"/>
                    </a:lnTo>
                    <a:lnTo>
                      <a:pt x="319" y="995"/>
                    </a:lnTo>
                    <a:lnTo>
                      <a:pt x="317" y="993"/>
                    </a:lnTo>
                    <a:close/>
                    <a:moveTo>
                      <a:pt x="486" y="1153"/>
                    </a:moveTo>
                    <a:lnTo>
                      <a:pt x="484" y="1155"/>
                    </a:lnTo>
                    <a:lnTo>
                      <a:pt x="484" y="1156"/>
                    </a:lnTo>
                    <a:lnTo>
                      <a:pt x="482" y="1158"/>
                    </a:lnTo>
                    <a:lnTo>
                      <a:pt x="480" y="1160"/>
                    </a:lnTo>
                    <a:lnTo>
                      <a:pt x="478" y="1158"/>
                    </a:lnTo>
                    <a:lnTo>
                      <a:pt x="474" y="1155"/>
                    </a:lnTo>
                    <a:lnTo>
                      <a:pt x="469" y="1155"/>
                    </a:lnTo>
                    <a:lnTo>
                      <a:pt x="467" y="1155"/>
                    </a:lnTo>
                    <a:lnTo>
                      <a:pt x="465" y="1153"/>
                    </a:lnTo>
                    <a:lnTo>
                      <a:pt x="463" y="1151"/>
                    </a:lnTo>
                    <a:lnTo>
                      <a:pt x="461" y="1147"/>
                    </a:lnTo>
                    <a:lnTo>
                      <a:pt x="463" y="1145"/>
                    </a:lnTo>
                    <a:lnTo>
                      <a:pt x="469" y="1141"/>
                    </a:lnTo>
                    <a:lnTo>
                      <a:pt x="471" y="1141"/>
                    </a:lnTo>
                    <a:lnTo>
                      <a:pt x="473" y="1143"/>
                    </a:lnTo>
                    <a:lnTo>
                      <a:pt x="471" y="1145"/>
                    </a:lnTo>
                    <a:lnTo>
                      <a:pt x="471" y="1147"/>
                    </a:lnTo>
                    <a:lnTo>
                      <a:pt x="473" y="1151"/>
                    </a:lnTo>
                    <a:lnTo>
                      <a:pt x="474" y="1151"/>
                    </a:lnTo>
                    <a:lnTo>
                      <a:pt x="476" y="1151"/>
                    </a:lnTo>
                    <a:lnTo>
                      <a:pt x="476" y="1149"/>
                    </a:lnTo>
                    <a:lnTo>
                      <a:pt x="476" y="1147"/>
                    </a:lnTo>
                    <a:lnTo>
                      <a:pt x="480" y="1147"/>
                    </a:lnTo>
                    <a:lnTo>
                      <a:pt x="484" y="1149"/>
                    </a:lnTo>
                    <a:lnTo>
                      <a:pt x="486" y="1151"/>
                    </a:lnTo>
                    <a:lnTo>
                      <a:pt x="486" y="1153"/>
                    </a:lnTo>
                    <a:close/>
                    <a:moveTo>
                      <a:pt x="373" y="1022"/>
                    </a:moveTo>
                    <a:lnTo>
                      <a:pt x="377" y="1028"/>
                    </a:lnTo>
                    <a:lnTo>
                      <a:pt x="378" y="1028"/>
                    </a:lnTo>
                    <a:lnTo>
                      <a:pt x="380" y="1030"/>
                    </a:lnTo>
                    <a:lnTo>
                      <a:pt x="378" y="1035"/>
                    </a:lnTo>
                    <a:lnTo>
                      <a:pt x="375" y="1037"/>
                    </a:lnTo>
                    <a:lnTo>
                      <a:pt x="375" y="1043"/>
                    </a:lnTo>
                    <a:lnTo>
                      <a:pt x="375" y="1045"/>
                    </a:lnTo>
                    <a:lnTo>
                      <a:pt x="380" y="1049"/>
                    </a:lnTo>
                    <a:lnTo>
                      <a:pt x="386" y="1053"/>
                    </a:lnTo>
                    <a:lnTo>
                      <a:pt x="390" y="1057"/>
                    </a:lnTo>
                    <a:lnTo>
                      <a:pt x="388" y="1057"/>
                    </a:lnTo>
                    <a:lnTo>
                      <a:pt x="386" y="1057"/>
                    </a:lnTo>
                    <a:lnTo>
                      <a:pt x="382" y="1057"/>
                    </a:lnTo>
                    <a:lnTo>
                      <a:pt x="382" y="1055"/>
                    </a:lnTo>
                    <a:lnTo>
                      <a:pt x="378" y="1053"/>
                    </a:lnTo>
                    <a:lnTo>
                      <a:pt x="375" y="1051"/>
                    </a:lnTo>
                    <a:lnTo>
                      <a:pt x="373" y="1053"/>
                    </a:lnTo>
                    <a:lnTo>
                      <a:pt x="369" y="1053"/>
                    </a:lnTo>
                    <a:lnTo>
                      <a:pt x="365" y="1055"/>
                    </a:lnTo>
                    <a:lnTo>
                      <a:pt x="363" y="1055"/>
                    </a:lnTo>
                    <a:lnTo>
                      <a:pt x="363" y="1057"/>
                    </a:lnTo>
                    <a:lnTo>
                      <a:pt x="361" y="1058"/>
                    </a:lnTo>
                    <a:lnTo>
                      <a:pt x="359" y="1058"/>
                    </a:lnTo>
                    <a:lnTo>
                      <a:pt x="357" y="1057"/>
                    </a:lnTo>
                    <a:lnTo>
                      <a:pt x="357" y="1055"/>
                    </a:lnTo>
                    <a:lnTo>
                      <a:pt x="355" y="1055"/>
                    </a:lnTo>
                    <a:lnTo>
                      <a:pt x="352" y="1057"/>
                    </a:lnTo>
                    <a:lnTo>
                      <a:pt x="350" y="1057"/>
                    </a:lnTo>
                    <a:lnTo>
                      <a:pt x="350" y="1058"/>
                    </a:lnTo>
                    <a:lnTo>
                      <a:pt x="348" y="1062"/>
                    </a:lnTo>
                    <a:lnTo>
                      <a:pt x="346" y="1062"/>
                    </a:lnTo>
                    <a:lnTo>
                      <a:pt x="346" y="1060"/>
                    </a:lnTo>
                    <a:lnTo>
                      <a:pt x="346" y="1058"/>
                    </a:lnTo>
                    <a:lnTo>
                      <a:pt x="348" y="1057"/>
                    </a:lnTo>
                    <a:lnTo>
                      <a:pt x="350" y="1055"/>
                    </a:lnTo>
                    <a:lnTo>
                      <a:pt x="346" y="1045"/>
                    </a:lnTo>
                    <a:lnTo>
                      <a:pt x="344" y="1045"/>
                    </a:lnTo>
                    <a:lnTo>
                      <a:pt x="344" y="1043"/>
                    </a:lnTo>
                    <a:lnTo>
                      <a:pt x="344" y="1041"/>
                    </a:lnTo>
                    <a:lnTo>
                      <a:pt x="348" y="1039"/>
                    </a:lnTo>
                    <a:lnTo>
                      <a:pt x="353" y="1045"/>
                    </a:lnTo>
                    <a:lnTo>
                      <a:pt x="357" y="1047"/>
                    </a:lnTo>
                    <a:lnTo>
                      <a:pt x="361" y="1047"/>
                    </a:lnTo>
                    <a:lnTo>
                      <a:pt x="361" y="1045"/>
                    </a:lnTo>
                    <a:lnTo>
                      <a:pt x="363" y="1043"/>
                    </a:lnTo>
                    <a:lnTo>
                      <a:pt x="363" y="1041"/>
                    </a:lnTo>
                    <a:lnTo>
                      <a:pt x="363" y="1039"/>
                    </a:lnTo>
                    <a:lnTo>
                      <a:pt x="359" y="1037"/>
                    </a:lnTo>
                    <a:lnTo>
                      <a:pt x="359" y="1035"/>
                    </a:lnTo>
                    <a:lnTo>
                      <a:pt x="359" y="1032"/>
                    </a:lnTo>
                    <a:lnTo>
                      <a:pt x="361" y="1032"/>
                    </a:lnTo>
                    <a:lnTo>
                      <a:pt x="359" y="1022"/>
                    </a:lnTo>
                    <a:lnTo>
                      <a:pt x="359" y="1018"/>
                    </a:lnTo>
                    <a:lnTo>
                      <a:pt x="359" y="1016"/>
                    </a:lnTo>
                    <a:lnTo>
                      <a:pt x="361" y="1016"/>
                    </a:lnTo>
                    <a:lnTo>
                      <a:pt x="365" y="1014"/>
                    </a:lnTo>
                    <a:lnTo>
                      <a:pt x="367" y="1016"/>
                    </a:lnTo>
                    <a:lnTo>
                      <a:pt x="369" y="1016"/>
                    </a:lnTo>
                    <a:lnTo>
                      <a:pt x="371" y="1018"/>
                    </a:lnTo>
                    <a:lnTo>
                      <a:pt x="373" y="1020"/>
                    </a:lnTo>
                    <a:lnTo>
                      <a:pt x="373" y="1022"/>
                    </a:lnTo>
                    <a:close/>
                    <a:moveTo>
                      <a:pt x="405" y="1099"/>
                    </a:moveTo>
                    <a:lnTo>
                      <a:pt x="403" y="1099"/>
                    </a:lnTo>
                    <a:lnTo>
                      <a:pt x="400" y="1099"/>
                    </a:lnTo>
                    <a:lnTo>
                      <a:pt x="390" y="1095"/>
                    </a:lnTo>
                    <a:lnTo>
                      <a:pt x="390" y="1093"/>
                    </a:lnTo>
                    <a:lnTo>
                      <a:pt x="388" y="1091"/>
                    </a:lnTo>
                    <a:lnTo>
                      <a:pt x="390" y="1089"/>
                    </a:lnTo>
                    <a:lnTo>
                      <a:pt x="390" y="1085"/>
                    </a:lnTo>
                    <a:lnTo>
                      <a:pt x="390" y="1083"/>
                    </a:lnTo>
                    <a:lnTo>
                      <a:pt x="390" y="1082"/>
                    </a:lnTo>
                    <a:lnTo>
                      <a:pt x="388" y="1080"/>
                    </a:lnTo>
                    <a:lnTo>
                      <a:pt x="386" y="1080"/>
                    </a:lnTo>
                    <a:lnTo>
                      <a:pt x="384" y="1080"/>
                    </a:lnTo>
                    <a:lnTo>
                      <a:pt x="380" y="1078"/>
                    </a:lnTo>
                    <a:lnTo>
                      <a:pt x="378" y="1076"/>
                    </a:lnTo>
                    <a:lnTo>
                      <a:pt x="377" y="1074"/>
                    </a:lnTo>
                    <a:lnTo>
                      <a:pt x="375" y="1072"/>
                    </a:lnTo>
                    <a:lnTo>
                      <a:pt x="375" y="1070"/>
                    </a:lnTo>
                    <a:lnTo>
                      <a:pt x="373" y="1070"/>
                    </a:lnTo>
                    <a:lnTo>
                      <a:pt x="369" y="1072"/>
                    </a:lnTo>
                    <a:lnTo>
                      <a:pt x="369" y="1074"/>
                    </a:lnTo>
                    <a:lnTo>
                      <a:pt x="367" y="1074"/>
                    </a:lnTo>
                    <a:lnTo>
                      <a:pt x="367" y="1072"/>
                    </a:lnTo>
                    <a:lnTo>
                      <a:pt x="369" y="1064"/>
                    </a:lnTo>
                    <a:lnTo>
                      <a:pt x="371" y="1064"/>
                    </a:lnTo>
                    <a:lnTo>
                      <a:pt x="377" y="1066"/>
                    </a:lnTo>
                    <a:lnTo>
                      <a:pt x="378" y="1070"/>
                    </a:lnTo>
                    <a:lnTo>
                      <a:pt x="378" y="1072"/>
                    </a:lnTo>
                    <a:lnTo>
                      <a:pt x="380" y="1074"/>
                    </a:lnTo>
                    <a:lnTo>
                      <a:pt x="382" y="1076"/>
                    </a:lnTo>
                    <a:lnTo>
                      <a:pt x="384" y="1074"/>
                    </a:lnTo>
                    <a:lnTo>
                      <a:pt x="388" y="1076"/>
                    </a:lnTo>
                    <a:lnTo>
                      <a:pt x="401" y="1083"/>
                    </a:lnTo>
                    <a:lnTo>
                      <a:pt x="405" y="1085"/>
                    </a:lnTo>
                    <a:lnTo>
                      <a:pt x="407" y="1085"/>
                    </a:lnTo>
                    <a:lnTo>
                      <a:pt x="409" y="1085"/>
                    </a:lnTo>
                    <a:lnTo>
                      <a:pt x="411" y="1083"/>
                    </a:lnTo>
                    <a:lnTo>
                      <a:pt x="417" y="1080"/>
                    </a:lnTo>
                    <a:lnTo>
                      <a:pt x="421" y="1076"/>
                    </a:lnTo>
                    <a:lnTo>
                      <a:pt x="423" y="1076"/>
                    </a:lnTo>
                    <a:lnTo>
                      <a:pt x="423" y="1074"/>
                    </a:lnTo>
                    <a:lnTo>
                      <a:pt x="425" y="1076"/>
                    </a:lnTo>
                    <a:lnTo>
                      <a:pt x="426" y="1076"/>
                    </a:lnTo>
                    <a:lnTo>
                      <a:pt x="428" y="1082"/>
                    </a:lnTo>
                    <a:lnTo>
                      <a:pt x="426" y="1085"/>
                    </a:lnTo>
                    <a:lnTo>
                      <a:pt x="426" y="1087"/>
                    </a:lnTo>
                    <a:lnTo>
                      <a:pt x="419" y="1089"/>
                    </a:lnTo>
                    <a:lnTo>
                      <a:pt x="415" y="1089"/>
                    </a:lnTo>
                    <a:lnTo>
                      <a:pt x="413" y="1089"/>
                    </a:lnTo>
                    <a:lnTo>
                      <a:pt x="407" y="1095"/>
                    </a:lnTo>
                    <a:lnTo>
                      <a:pt x="405" y="1099"/>
                    </a:lnTo>
                    <a:close/>
                    <a:moveTo>
                      <a:pt x="507" y="1162"/>
                    </a:moveTo>
                    <a:lnTo>
                      <a:pt x="509" y="1164"/>
                    </a:lnTo>
                    <a:lnTo>
                      <a:pt x="509" y="1166"/>
                    </a:lnTo>
                    <a:lnTo>
                      <a:pt x="509" y="1168"/>
                    </a:lnTo>
                    <a:lnTo>
                      <a:pt x="503" y="1166"/>
                    </a:lnTo>
                    <a:lnTo>
                      <a:pt x="501" y="1166"/>
                    </a:lnTo>
                    <a:lnTo>
                      <a:pt x="501" y="1162"/>
                    </a:lnTo>
                    <a:lnTo>
                      <a:pt x="503" y="1162"/>
                    </a:lnTo>
                    <a:lnTo>
                      <a:pt x="505" y="1162"/>
                    </a:lnTo>
                    <a:lnTo>
                      <a:pt x="505" y="1160"/>
                    </a:lnTo>
                    <a:lnTo>
                      <a:pt x="507" y="1162"/>
                    </a:lnTo>
                    <a:close/>
                    <a:moveTo>
                      <a:pt x="463" y="1108"/>
                    </a:moveTo>
                    <a:lnTo>
                      <a:pt x="457" y="1116"/>
                    </a:lnTo>
                    <a:lnTo>
                      <a:pt x="453" y="1116"/>
                    </a:lnTo>
                    <a:lnTo>
                      <a:pt x="455" y="1114"/>
                    </a:lnTo>
                    <a:lnTo>
                      <a:pt x="457" y="1112"/>
                    </a:lnTo>
                    <a:lnTo>
                      <a:pt x="449" y="1114"/>
                    </a:lnTo>
                    <a:lnTo>
                      <a:pt x="448" y="1116"/>
                    </a:lnTo>
                    <a:lnTo>
                      <a:pt x="446" y="1118"/>
                    </a:lnTo>
                    <a:lnTo>
                      <a:pt x="446" y="1122"/>
                    </a:lnTo>
                    <a:lnTo>
                      <a:pt x="448" y="1124"/>
                    </a:lnTo>
                    <a:lnTo>
                      <a:pt x="448" y="1126"/>
                    </a:lnTo>
                    <a:lnTo>
                      <a:pt x="449" y="1126"/>
                    </a:lnTo>
                    <a:lnTo>
                      <a:pt x="457" y="1131"/>
                    </a:lnTo>
                    <a:lnTo>
                      <a:pt x="463" y="1135"/>
                    </a:lnTo>
                    <a:lnTo>
                      <a:pt x="465" y="1137"/>
                    </a:lnTo>
                    <a:lnTo>
                      <a:pt x="459" y="1143"/>
                    </a:lnTo>
                    <a:lnTo>
                      <a:pt x="455" y="1147"/>
                    </a:lnTo>
                    <a:lnTo>
                      <a:pt x="449" y="1149"/>
                    </a:lnTo>
                    <a:lnTo>
                      <a:pt x="446" y="1147"/>
                    </a:lnTo>
                    <a:lnTo>
                      <a:pt x="440" y="1137"/>
                    </a:lnTo>
                    <a:lnTo>
                      <a:pt x="442" y="1135"/>
                    </a:lnTo>
                    <a:lnTo>
                      <a:pt x="440" y="1133"/>
                    </a:lnTo>
                    <a:lnTo>
                      <a:pt x="428" y="1135"/>
                    </a:lnTo>
                    <a:lnTo>
                      <a:pt x="426" y="1135"/>
                    </a:lnTo>
                    <a:lnTo>
                      <a:pt x="421" y="1130"/>
                    </a:lnTo>
                    <a:lnTo>
                      <a:pt x="417" y="1130"/>
                    </a:lnTo>
                    <a:lnTo>
                      <a:pt x="413" y="1131"/>
                    </a:lnTo>
                    <a:lnTo>
                      <a:pt x="407" y="1130"/>
                    </a:lnTo>
                    <a:lnTo>
                      <a:pt x="409" y="1128"/>
                    </a:lnTo>
                    <a:lnTo>
                      <a:pt x="409" y="1126"/>
                    </a:lnTo>
                    <a:lnTo>
                      <a:pt x="413" y="1126"/>
                    </a:lnTo>
                    <a:lnTo>
                      <a:pt x="413" y="1122"/>
                    </a:lnTo>
                    <a:lnTo>
                      <a:pt x="413" y="1120"/>
                    </a:lnTo>
                    <a:lnTo>
                      <a:pt x="405" y="1122"/>
                    </a:lnTo>
                    <a:lnTo>
                      <a:pt x="400" y="1124"/>
                    </a:lnTo>
                    <a:lnTo>
                      <a:pt x="398" y="1124"/>
                    </a:lnTo>
                    <a:lnTo>
                      <a:pt x="398" y="1122"/>
                    </a:lnTo>
                    <a:lnTo>
                      <a:pt x="398" y="1120"/>
                    </a:lnTo>
                    <a:lnTo>
                      <a:pt x="400" y="1116"/>
                    </a:lnTo>
                    <a:lnTo>
                      <a:pt x="403" y="1114"/>
                    </a:lnTo>
                    <a:lnTo>
                      <a:pt x="405" y="1114"/>
                    </a:lnTo>
                    <a:lnTo>
                      <a:pt x="407" y="1114"/>
                    </a:lnTo>
                    <a:lnTo>
                      <a:pt x="411" y="1114"/>
                    </a:lnTo>
                    <a:lnTo>
                      <a:pt x="411" y="1116"/>
                    </a:lnTo>
                    <a:lnTo>
                      <a:pt x="413" y="1116"/>
                    </a:lnTo>
                    <a:lnTo>
                      <a:pt x="417" y="1114"/>
                    </a:lnTo>
                    <a:lnTo>
                      <a:pt x="421" y="1110"/>
                    </a:lnTo>
                    <a:lnTo>
                      <a:pt x="421" y="1108"/>
                    </a:lnTo>
                    <a:lnTo>
                      <a:pt x="421" y="1106"/>
                    </a:lnTo>
                    <a:lnTo>
                      <a:pt x="423" y="1105"/>
                    </a:lnTo>
                    <a:lnTo>
                      <a:pt x="425" y="1105"/>
                    </a:lnTo>
                    <a:lnTo>
                      <a:pt x="428" y="1106"/>
                    </a:lnTo>
                    <a:lnTo>
                      <a:pt x="430" y="1110"/>
                    </a:lnTo>
                    <a:lnTo>
                      <a:pt x="438" y="1108"/>
                    </a:lnTo>
                    <a:lnTo>
                      <a:pt x="440" y="1103"/>
                    </a:lnTo>
                    <a:lnTo>
                      <a:pt x="442" y="1099"/>
                    </a:lnTo>
                    <a:lnTo>
                      <a:pt x="448" y="1097"/>
                    </a:lnTo>
                    <a:lnTo>
                      <a:pt x="448" y="1099"/>
                    </a:lnTo>
                    <a:lnTo>
                      <a:pt x="451" y="1101"/>
                    </a:lnTo>
                    <a:lnTo>
                      <a:pt x="451" y="1103"/>
                    </a:lnTo>
                    <a:lnTo>
                      <a:pt x="457" y="1106"/>
                    </a:lnTo>
                    <a:lnTo>
                      <a:pt x="461" y="1105"/>
                    </a:lnTo>
                    <a:lnTo>
                      <a:pt x="463" y="1106"/>
                    </a:lnTo>
                    <a:lnTo>
                      <a:pt x="463" y="1108"/>
                    </a:lnTo>
                    <a:close/>
                    <a:moveTo>
                      <a:pt x="490" y="1143"/>
                    </a:moveTo>
                    <a:lnTo>
                      <a:pt x="488" y="1141"/>
                    </a:lnTo>
                    <a:lnTo>
                      <a:pt x="486" y="1141"/>
                    </a:lnTo>
                    <a:lnTo>
                      <a:pt x="484" y="1131"/>
                    </a:lnTo>
                    <a:lnTo>
                      <a:pt x="484" y="1130"/>
                    </a:lnTo>
                    <a:lnTo>
                      <a:pt x="488" y="1126"/>
                    </a:lnTo>
                    <a:lnTo>
                      <a:pt x="490" y="1124"/>
                    </a:lnTo>
                    <a:lnTo>
                      <a:pt x="492" y="1122"/>
                    </a:lnTo>
                    <a:lnTo>
                      <a:pt x="496" y="1122"/>
                    </a:lnTo>
                    <a:lnTo>
                      <a:pt x="499" y="1122"/>
                    </a:lnTo>
                    <a:lnTo>
                      <a:pt x="503" y="1128"/>
                    </a:lnTo>
                    <a:lnTo>
                      <a:pt x="499" y="1139"/>
                    </a:lnTo>
                    <a:lnTo>
                      <a:pt x="497" y="1139"/>
                    </a:lnTo>
                    <a:lnTo>
                      <a:pt x="496" y="1139"/>
                    </a:lnTo>
                    <a:lnTo>
                      <a:pt x="494" y="1139"/>
                    </a:lnTo>
                    <a:lnTo>
                      <a:pt x="492" y="1141"/>
                    </a:lnTo>
                    <a:lnTo>
                      <a:pt x="492" y="1143"/>
                    </a:lnTo>
                    <a:lnTo>
                      <a:pt x="490" y="1143"/>
                    </a:lnTo>
                    <a:close/>
                    <a:moveTo>
                      <a:pt x="643" y="1281"/>
                    </a:moveTo>
                    <a:lnTo>
                      <a:pt x="643" y="1283"/>
                    </a:lnTo>
                    <a:lnTo>
                      <a:pt x="647" y="1283"/>
                    </a:lnTo>
                    <a:lnTo>
                      <a:pt x="651" y="1291"/>
                    </a:lnTo>
                    <a:lnTo>
                      <a:pt x="651" y="1293"/>
                    </a:lnTo>
                    <a:lnTo>
                      <a:pt x="659" y="1299"/>
                    </a:lnTo>
                    <a:lnTo>
                      <a:pt x="663" y="1302"/>
                    </a:lnTo>
                    <a:lnTo>
                      <a:pt x="664" y="1306"/>
                    </a:lnTo>
                    <a:lnTo>
                      <a:pt x="664" y="1308"/>
                    </a:lnTo>
                    <a:lnTo>
                      <a:pt x="666" y="1310"/>
                    </a:lnTo>
                    <a:lnTo>
                      <a:pt x="670" y="1312"/>
                    </a:lnTo>
                    <a:lnTo>
                      <a:pt x="672" y="1316"/>
                    </a:lnTo>
                    <a:lnTo>
                      <a:pt x="672" y="1318"/>
                    </a:lnTo>
                    <a:lnTo>
                      <a:pt x="666" y="1314"/>
                    </a:lnTo>
                    <a:lnTo>
                      <a:pt x="663" y="1310"/>
                    </a:lnTo>
                    <a:lnTo>
                      <a:pt x="655" y="1304"/>
                    </a:lnTo>
                    <a:lnTo>
                      <a:pt x="649" y="1299"/>
                    </a:lnTo>
                    <a:lnTo>
                      <a:pt x="641" y="1293"/>
                    </a:lnTo>
                    <a:lnTo>
                      <a:pt x="636" y="1291"/>
                    </a:lnTo>
                    <a:lnTo>
                      <a:pt x="634" y="1289"/>
                    </a:lnTo>
                    <a:lnTo>
                      <a:pt x="632" y="1281"/>
                    </a:lnTo>
                    <a:lnTo>
                      <a:pt x="628" y="1274"/>
                    </a:lnTo>
                    <a:lnTo>
                      <a:pt x="622" y="1270"/>
                    </a:lnTo>
                    <a:lnTo>
                      <a:pt x="620" y="1270"/>
                    </a:lnTo>
                    <a:lnTo>
                      <a:pt x="618" y="1270"/>
                    </a:lnTo>
                    <a:lnTo>
                      <a:pt x="615" y="1264"/>
                    </a:lnTo>
                    <a:lnTo>
                      <a:pt x="615" y="1262"/>
                    </a:lnTo>
                    <a:lnTo>
                      <a:pt x="616" y="1256"/>
                    </a:lnTo>
                    <a:lnTo>
                      <a:pt x="616" y="1254"/>
                    </a:lnTo>
                    <a:lnTo>
                      <a:pt x="615" y="1254"/>
                    </a:lnTo>
                    <a:lnTo>
                      <a:pt x="615" y="1252"/>
                    </a:lnTo>
                    <a:lnTo>
                      <a:pt x="615" y="1251"/>
                    </a:lnTo>
                    <a:lnTo>
                      <a:pt x="615" y="1249"/>
                    </a:lnTo>
                    <a:lnTo>
                      <a:pt x="616" y="1249"/>
                    </a:lnTo>
                    <a:lnTo>
                      <a:pt x="618" y="1252"/>
                    </a:lnTo>
                    <a:lnTo>
                      <a:pt x="624" y="1258"/>
                    </a:lnTo>
                    <a:lnTo>
                      <a:pt x="626" y="1262"/>
                    </a:lnTo>
                    <a:lnTo>
                      <a:pt x="626" y="1264"/>
                    </a:lnTo>
                    <a:lnTo>
                      <a:pt x="626" y="1266"/>
                    </a:lnTo>
                    <a:lnTo>
                      <a:pt x="634" y="1268"/>
                    </a:lnTo>
                    <a:lnTo>
                      <a:pt x="640" y="1270"/>
                    </a:lnTo>
                    <a:lnTo>
                      <a:pt x="641" y="1272"/>
                    </a:lnTo>
                    <a:lnTo>
                      <a:pt x="643" y="1272"/>
                    </a:lnTo>
                    <a:lnTo>
                      <a:pt x="643" y="1274"/>
                    </a:lnTo>
                    <a:lnTo>
                      <a:pt x="643" y="1281"/>
                    </a:lnTo>
                    <a:close/>
                    <a:moveTo>
                      <a:pt x="714" y="1325"/>
                    </a:moveTo>
                    <a:lnTo>
                      <a:pt x="711" y="1322"/>
                    </a:lnTo>
                    <a:lnTo>
                      <a:pt x="709" y="1322"/>
                    </a:lnTo>
                    <a:lnTo>
                      <a:pt x="711" y="1318"/>
                    </a:lnTo>
                    <a:lnTo>
                      <a:pt x="714" y="1316"/>
                    </a:lnTo>
                    <a:lnTo>
                      <a:pt x="722" y="1314"/>
                    </a:lnTo>
                    <a:lnTo>
                      <a:pt x="732" y="1316"/>
                    </a:lnTo>
                    <a:lnTo>
                      <a:pt x="734" y="1318"/>
                    </a:lnTo>
                    <a:lnTo>
                      <a:pt x="736" y="1320"/>
                    </a:lnTo>
                    <a:lnTo>
                      <a:pt x="737" y="1327"/>
                    </a:lnTo>
                    <a:lnTo>
                      <a:pt x="737" y="1329"/>
                    </a:lnTo>
                    <a:lnTo>
                      <a:pt x="736" y="1331"/>
                    </a:lnTo>
                    <a:lnTo>
                      <a:pt x="734" y="1331"/>
                    </a:lnTo>
                    <a:lnTo>
                      <a:pt x="724" y="1331"/>
                    </a:lnTo>
                    <a:lnTo>
                      <a:pt x="714" y="1325"/>
                    </a:lnTo>
                    <a:close/>
                    <a:moveTo>
                      <a:pt x="640" y="1233"/>
                    </a:moveTo>
                    <a:lnTo>
                      <a:pt x="638" y="1235"/>
                    </a:lnTo>
                    <a:lnTo>
                      <a:pt x="628" y="1237"/>
                    </a:lnTo>
                    <a:lnTo>
                      <a:pt x="626" y="1237"/>
                    </a:lnTo>
                    <a:lnTo>
                      <a:pt x="624" y="1237"/>
                    </a:lnTo>
                    <a:lnTo>
                      <a:pt x="622" y="1235"/>
                    </a:lnTo>
                    <a:lnTo>
                      <a:pt x="620" y="1229"/>
                    </a:lnTo>
                    <a:lnTo>
                      <a:pt x="616" y="1229"/>
                    </a:lnTo>
                    <a:lnTo>
                      <a:pt x="616" y="1231"/>
                    </a:lnTo>
                    <a:lnTo>
                      <a:pt x="615" y="1233"/>
                    </a:lnTo>
                    <a:lnTo>
                      <a:pt x="615" y="1235"/>
                    </a:lnTo>
                    <a:lnTo>
                      <a:pt x="615" y="1239"/>
                    </a:lnTo>
                    <a:lnTo>
                      <a:pt x="615" y="1245"/>
                    </a:lnTo>
                    <a:lnTo>
                      <a:pt x="615" y="1247"/>
                    </a:lnTo>
                    <a:lnTo>
                      <a:pt x="611" y="1249"/>
                    </a:lnTo>
                    <a:lnTo>
                      <a:pt x="611" y="1247"/>
                    </a:lnTo>
                    <a:lnTo>
                      <a:pt x="611" y="1245"/>
                    </a:lnTo>
                    <a:lnTo>
                      <a:pt x="611" y="1243"/>
                    </a:lnTo>
                    <a:lnTo>
                      <a:pt x="605" y="1239"/>
                    </a:lnTo>
                    <a:lnTo>
                      <a:pt x="603" y="1241"/>
                    </a:lnTo>
                    <a:lnTo>
                      <a:pt x="599" y="1235"/>
                    </a:lnTo>
                    <a:lnTo>
                      <a:pt x="599" y="1231"/>
                    </a:lnTo>
                    <a:lnTo>
                      <a:pt x="597" y="1231"/>
                    </a:lnTo>
                    <a:lnTo>
                      <a:pt x="595" y="1231"/>
                    </a:lnTo>
                    <a:lnTo>
                      <a:pt x="592" y="1233"/>
                    </a:lnTo>
                    <a:lnTo>
                      <a:pt x="588" y="1233"/>
                    </a:lnTo>
                    <a:lnTo>
                      <a:pt x="586" y="1231"/>
                    </a:lnTo>
                    <a:lnTo>
                      <a:pt x="582" y="1227"/>
                    </a:lnTo>
                    <a:lnTo>
                      <a:pt x="578" y="1227"/>
                    </a:lnTo>
                    <a:lnTo>
                      <a:pt x="576" y="1226"/>
                    </a:lnTo>
                    <a:lnTo>
                      <a:pt x="576" y="1224"/>
                    </a:lnTo>
                    <a:lnTo>
                      <a:pt x="574" y="1224"/>
                    </a:lnTo>
                    <a:lnTo>
                      <a:pt x="567" y="1220"/>
                    </a:lnTo>
                    <a:lnTo>
                      <a:pt x="565" y="1218"/>
                    </a:lnTo>
                    <a:lnTo>
                      <a:pt x="565" y="1214"/>
                    </a:lnTo>
                    <a:lnTo>
                      <a:pt x="561" y="1206"/>
                    </a:lnTo>
                    <a:lnTo>
                      <a:pt x="555" y="1203"/>
                    </a:lnTo>
                    <a:lnTo>
                      <a:pt x="551" y="1201"/>
                    </a:lnTo>
                    <a:lnTo>
                      <a:pt x="549" y="1203"/>
                    </a:lnTo>
                    <a:lnTo>
                      <a:pt x="544" y="1197"/>
                    </a:lnTo>
                    <a:lnTo>
                      <a:pt x="542" y="1193"/>
                    </a:lnTo>
                    <a:lnTo>
                      <a:pt x="536" y="1185"/>
                    </a:lnTo>
                    <a:lnTo>
                      <a:pt x="536" y="1183"/>
                    </a:lnTo>
                    <a:lnTo>
                      <a:pt x="534" y="1183"/>
                    </a:lnTo>
                    <a:lnTo>
                      <a:pt x="532" y="1183"/>
                    </a:lnTo>
                    <a:lnTo>
                      <a:pt x="532" y="1179"/>
                    </a:lnTo>
                    <a:lnTo>
                      <a:pt x="534" y="1181"/>
                    </a:lnTo>
                    <a:lnTo>
                      <a:pt x="544" y="1187"/>
                    </a:lnTo>
                    <a:lnTo>
                      <a:pt x="547" y="1189"/>
                    </a:lnTo>
                    <a:lnTo>
                      <a:pt x="549" y="1191"/>
                    </a:lnTo>
                    <a:lnTo>
                      <a:pt x="547" y="1191"/>
                    </a:lnTo>
                    <a:lnTo>
                      <a:pt x="547" y="1195"/>
                    </a:lnTo>
                    <a:lnTo>
                      <a:pt x="553" y="1195"/>
                    </a:lnTo>
                    <a:lnTo>
                      <a:pt x="555" y="1197"/>
                    </a:lnTo>
                    <a:lnTo>
                      <a:pt x="555" y="1199"/>
                    </a:lnTo>
                    <a:lnTo>
                      <a:pt x="557" y="1199"/>
                    </a:lnTo>
                    <a:lnTo>
                      <a:pt x="561" y="1199"/>
                    </a:lnTo>
                    <a:lnTo>
                      <a:pt x="563" y="1199"/>
                    </a:lnTo>
                    <a:lnTo>
                      <a:pt x="565" y="1199"/>
                    </a:lnTo>
                    <a:lnTo>
                      <a:pt x="565" y="1197"/>
                    </a:lnTo>
                    <a:lnTo>
                      <a:pt x="567" y="1197"/>
                    </a:lnTo>
                    <a:lnTo>
                      <a:pt x="568" y="1201"/>
                    </a:lnTo>
                    <a:lnTo>
                      <a:pt x="568" y="1204"/>
                    </a:lnTo>
                    <a:lnTo>
                      <a:pt x="570" y="1206"/>
                    </a:lnTo>
                    <a:lnTo>
                      <a:pt x="580" y="1214"/>
                    </a:lnTo>
                    <a:lnTo>
                      <a:pt x="584" y="1216"/>
                    </a:lnTo>
                    <a:lnTo>
                      <a:pt x="588" y="1216"/>
                    </a:lnTo>
                    <a:lnTo>
                      <a:pt x="590" y="1214"/>
                    </a:lnTo>
                    <a:lnTo>
                      <a:pt x="592" y="1214"/>
                    </a:lnTo>
                    <a:lnTo>
                      <a:pt x="593" y="1214"/>
                    </a:lnTo>
                    <a:lnTo>
                      <a:pt x="595" y="1216"/>
                    </a:lnTo>
                    <a:lnTo>
                      <a:pt x="597" y="1218"/>
                    </a:lnTo>
                    <a:lnTo>
                      <a:pt x="599" y="1222"/>
                    </a:lnTo>
                    <a:lnTo>
                      <a:pt x="601" y="1222"/>
                    </a:lnTo>
                    <a:lnTo>
                      <a:pt x="601" y="1216"/>
                    </a:lnTo>
                    <a:lnTo>
                      <a:pt x="601" y="1214"/>
                    </a:lnTo>
                    <a:lnTo>
                      <a:pt x="603" y="1214"/>
                    </a:lnTo>
                    <a:lnTo>
                      <a:pt x="605" y="1218"/>
                    </a:lnTo>
                    <a:lnTo>
                      <a:pt x="607" y="1222"/>
                    </a:lnTo>
                    <a:lnTo>
                      <a:pt x="609" y="1224"/>
                    </a:lnTo>
                    <a:lnTo>
                      <a:pt x="611" y="1224"/>
                    </a:lnTo>
                    <a:lnTo>
                      <a:pt x="616" y="1224"/>
                    </a:lnTo>
                    <a:lnTo>
                      <a:pt x="620" y="1222"/>
                    </a:lnTo>
                    <a:lnTo>
                      <a:pt x="618" y="1218"/>
                    </a:lnTo>
                    <a:lnTo>
                      <a:pt x="616" y="1216"/>
                    </a:lnTo>
                    <a:lnTo>
                      <a:pt x="616" y="1214"/>
                    </a:lnTo>
                    <a:lnTo>
                      <a:pt x="615" y="1214"/>
                    </a:lnTo>
                    <a:lnTo>
                      <a:pt x="613" y="1210"/>
                    </a:lnTo>
                    <a:lnTo>
                      <a:pt x="613" y="1206"/>
                    </a:lnTo>
                    <a:lnTo>
                      <a:pt x="613" y="1204"/>
                    </a:lnTo>
                    <a:lnTo>
                      <a:pt x="615" y="1204"/>
                    </a:lnTo>
                    <a:lnTo>
                      <a:pt x="616" y="1204"/>
                    </a:lnTo>
                    <a:lnTo>
                      <a:pt x="618" y="1208"/>
                    </a:lnTo>
                    <a:lnTo>
                      <a:pt x="618" y="1210"/>
                    </a:lnTo>
                    <a:lnTo>
                      <a:pt x="620" y="1212"/>
                    </a:lnTo>
                    <a:lnTo>
                      <a:pt x="622" y="1212"/>
                    </a:lnTo>
                    <a:lnTo>
                      <a:pt x="624" y="1210"/>
                    </a:lnTo>
                    <a:lnTo>
                      <a:pt x="624" y="1208"/>
                    </a:lnTo>
                    <a:lnTo>
                      <a:pt x="626" y="1208"/>
                    </a:lnTo>
                    <a:lnTo>
                      <a:pt x="626" y="1206"/>
                    </a:lnTo>
                    <a:lnTo>
                      <a:pt x="628" y="1206"/>
                    </a:lnTo>
                    <a:lnTo>
                      <a:pt x="640" y="1210"/>
                    </a:lnTo>
                    <a:lnTo>
                      <a:pt x="641" y="1214"/>
                    </a:lnTo>
                    <a:lnTo>
                      <a:pt x="643" y="1222"/>
                    </a:lnTo>
                    <a:lnTo>
                      <a:pt x="641" y="1227"/>
                    </a:lnTo>
                    <a:lnTo>
                      <a:pt x="640" y="1231"/>
                    </a:lnTo>
                    <a:lnTo>
                      <a:pt x="640" y="1233"/>
                    </a:lnTo>
                    <a:close/>
                    <a:moveTo>
                      <a:pt x="810" y="1381"/>
                    </a:moveTo>
                    <a:lnTo>
                      <a:pt x="808" y="1381"/>
                    </a:lnTo>
                    <a:lnTo>
                      <a:pt x="807" y="1381"/>
                    </a:lnTo>
                    <a:lnTo>
                      <a:pt x="805" y="1377"/>
                    </a:lnTo>
                    <a:lnTo>
                      <a:pt x="807" y="1375"/>
                    </a:lnTo>
                    <a:lnTo>
                      <a:pt x="808" y="1373"/>
                    </a:lnTo>
                    <a:lnTo>
                      <a:pt x="810" y="1372"/>
                    </a:lnTo>
                    <a:lnTo>
                      <a:pt x="812" y="1372"/>
                    </a:lnTo>
                    <a:lnTo>
                      <a:pt x="814" y="1372"/>
                    </a:lnTo>
                    <a:lnTo>
                      <a:pt x="816" y="1373"/>
                    </a:lnTo>
                    <a:lnTo>
                      <a:pt x="816" y="1379"/>
                    </a:lnTo>
                    <a:lnTo>
                      <a:pt x="812" y="1381"/>
                    </a:lnTo>
                    <a:lnTo>
                      <a:pt x="810" y="1381"/>
                    </a:lnTo>
                    <a:close/>
                    <a:moveTo>
                      <a:pt x="866" y="1400"/>
                    </a:moveTo>
                    <a:lnTo>
                      <a:pt x="860" y="1402"/>
                    </a:lnTo>
                    <a:lnTo>
                      <a:pt x="858" y="1402"/>
                    </a:lnTo>
                    <a:lnTo>
                      <a:pt x="856" y="1400"/>
                    </a:lnTo>
                    <a:lnTo>
                      <a:pt x="856" y="1398"/>
                    </a:lnTo>
                    <a:lnTo>
                      <a:pt x="855" y="1398"/>
                    </a:lnTo>
                    <a:lnTo>
                      <a:pt x="851" y="1397"/>
                    </a:lnTo>
                    <a:lnTo>
                      <a:pt x="847" y="1398"/>
                    </a:lnTo>
                    <a:lnTo>
                      <a:pt x="845" y="1398"/>
                    </a:lnTo>
                    <a:lnTo>
                      <a:pt x="843" y="1398"/>
                    </a:lnTo>
                    <a:lnTo>
                      <a:pt x="841" y="1393"/>
                    </a:lnTo>
                    <a:lnTo>
                      <a:pt x="847" y="1389"/>
                    </a:lnTo>
                    <a:lnTo>
                      <a:pt x="851" y="1387"/>
                    </a:lnTo>
                    <a:lnTo>
                      <a:pt x="860" y="1387"/>
                    </a:lnTo>
                    <a:lnTo>
                      <a:pt x="866" y="1389"/>
                    </a:lnTo>
                    <a:lnTo>
                      <a:pt x="868" y="1391"/>
                    </a:lnTo>
                    <a:lnTo>
                      <a:pt x="870" y="1397"/>
                    </a:lnTo>
                    <a:lnTo>
                      <a:pt x="870" y="1398"/>
                    </a:lnTo>
                    <a:lnTo>
                      <a:pt x="868" y="1400"/>
                    </a:lnTo>
                    <a:lnTo>
                      <a:pt x="866" y="1400"/>
                    </a:lnTo>
                    <a:close/>
                    <a:moveTo>
                      <a:pt x="903" y="1421"/>
                    </a:moveTo>
                    <a:lnTo>
                      <a:pt x="901" y="1420"/>
                    </a:lnTo>
                    <a:lnTo>
                      <a:pt x="897" y="1416"/>
                    </a:lnTo>
                    <a:lnTo>
                      <a:pt x="897" y="1414"/>
                    </a:lnTo>
                    <a:lnTo>
                      <a:pt x="904" y="1408"/>
                    </a:lnTo>
                    <a:lnTo>
                      <a:pt x="906" y="1410"/>
                    </a:lnTo>
                    <a:lnTo>
                      <a:pt x="908" y="1416"/>
                    </a:lnTo>
                    <a:lnTo>
                      <a:pt x="908" y="1418"/>
                    </a:lnTo>
                    <a:lnTo>
                      <a:pt x="906" y="1420"/>
                    </a:lnTo>
                    <a:lnTo>
                      <a:pt x="903" y="1421"/>
                    </a:lnTo>
                    <a:close/>
                    <a:moveTo>
                      <a:pt x="941" y="1429"/>
                    </a:moveTo>
                    <a:lnTo>
                      <a:pt x="935" y="1431"/>
                    </a:lnTo>
                    <a:lnTo>
                      <a:pt x="931" y="1435"/>
                    </a:lnTo>
                    <a:lnTo>
                      <a:pt x="929" y="1431"/>
                    </a:lnTo>
                    <a:lnTo>
                      <a:pt x="926" y="1423"/>
                    </a:lnTo>
                    <a:lnTo>
                      <a:pt x="924" y="1421"/>
                    </a:lnTo>
                    <a:lnTo>
                      <a:pt x="922" y="1421"/>
                    </a:lnTo>
                    <a:lnTo>
                      <a:pt x="918" y="1421"/>
                    </a:lnTo>
                    <a:lnTo>
                      <a:pt x="916" y="1421"/>
                    </a:lnTo>
                    <a:lnTo>
                      <a:pt x="916" y="1420"/>
                    </a:lnTo>
                    <a:lnTo>
                      <a:pt x="916" y="1416"/>
                    </a:lnTo>
                    <a:lnTo>
                      <a:pt x="918" y="1412"/>
                    </a:lnTo>
                    <a:lnTo>
                      <a:pt x="920" y="1412"/>
                    </a:lnTo>
                    <a:lnTo>
                      <a:pt x="922" y="1412"/>
                    </a:lnTo>
                    <a:lnTo>
                      <a:pt x="926" y="1414"/>
                    </a:lnTo>
                    <a:lnTo>
                      <a:pt x="926" y="1416"/>
                    </a:lnTo>
                    <a:lnTo>
                      <a:pt x="929" y="1418"/>
                    </a:lnTo>
                    <a:lnTo>
                      <a:pt x="933" y="1420"/>
                    </a:lnTo>
                    <a:lnTo>
                      <a:pt x="937" y="1420"/>
                    </a:lnTo>
                    <a:lnTo>
                      <a:pt x="939" y="1421"/>
                    </a:lnTo>
                    <a:lnTo>
                      <a:pt x="941" y="1425"/>
                    </a:lnTo>
                    <a:lnTo>
                      <a:pt x="941" y="1429"/>
                    </a:lnTo>
                    <a:close/>
                    <a:moveTo>
                      <a:pt x="922" y="1408"/>
                    </a:moveTo>
                    <a:lnTo>
                      <a:pt x="918" y="1408"/>
                    </a:lnTo>
                    <a:lnTo>
                      <a:pt x="918" y="1404"/>
                    </a:lnTo>
                    <a:lnTo>
                      <a:pt x="918" y="1400"/>
                    </a:lnTo>
                    <a:lnTo>
                      <a:pt x="920" y="1400"/>
                    </a:lnTo>
                    <a:lnTo>
                      <a:pt x="922" y="1398"/>
                    </a:lnTo>
                    <a:lnTo>
                      <a:pt x="924" y="1398"/>
                    </a:lnTo>
                    <a:lnTo>
                      <a:pt x="926" y="1400"/>
                    </a:lnTo>
                    <a:lnTo>
                      <a:pt x="926" y="1404"/>
                    </a:lnTo>
                    <a:lnTo>
                      <a:pt x="926" y="1406"/>
                    </a:lnTo>
                    <a:lnTo>
                      <a:pt x="926" y="1408"/>
                    </a:lnTo>
                    <a:lnTo>
                      <a:pt x="924" y="1408"/>
                    </a:lnTo>
                    <a:lnTo>
                      <a:pt x="922" y="1408"/>
                    </a:lnTo>
                    <a:close/>
                    <a:moveTo>
                      <a:pt x="949" y="1418"/>
                    </a:moveTo>
                    <a:lnTo>
                      <a:pt x="947" y="1418"/>
                    </a:lnTo>
                    <a:lnTo>
                      <a:pt x="945" y="1416"/>
                    </a:lnTo>
                    <a:lnTo>
                      <a:pt x="947" y="1414"/>
                    </a:lnTo>
                    <a:lnTo>
                      <a:pt x="947" y="1412"/>
                    </a:lnTo>
                    <a:lnTo>
                      <a:pt x="952" y="1408"/>
                    </a:lnTo>
                    <a:lnTo>
                      <a:pt x="956" y="1410"/>
                    </a:lnTo>
                    <a:lnTo>
                      <a:pt x="958" y="1410"/>
                    </a:lnTo>
                    <a:lnTo>
                      <a:pt x="958" y="1412"/>
                    </a:lnTo>
                    <a:lnTo>
                      <a:pt x="956" y="1412"/>
                    </a:lnTo>
                    <a:lnTo>
                      <a:pt x="954" y="1416"/>
                    </a:lnTo>
                    <a:lnTo>
                      <a:pt x="949" y="1418"/>
                    </a:lnTo>
                    <a:close/>
                    <a:moveTo>
                      <a:pt x="1110" y="1460"/>
                    </a:moveTo>
                    <a:lnTo>
                      <a:pt x="1114" y="1464"/>
                    </a:lnTo>
                    <a:lnTo>
                      <a:pt x="1116" y="1464"/>
                    </a:lnTo>
                    <a:lnTo>
                      <a:pt x="1116" y="1466"/>
                    </a:lnTo>
                    <a:lnTo>
                      <a:pt x="1114" y="1468"/>
                    </a:lnTo>
                    <a:lnTo>
                      <a:pt x="1110" y="1470"/>
                    </a:lnTo>
                    <a:lnTo>
                      <a:pt x="1106" y="1470"/>
                    </a:lnTo>
                    <a:lnTo>
                      <a:pt x="1104" y="1470"/>
                    </a:lnTo>
                    <a:lnTo>
                      <a:pt x="1102" y="1471"/>
                    </a:lnTo>
                    <a:lnTo>
                      <a:pt x="1102" y="1473"/>
                    </a:lnTo>
                    <a:lnTo>
                      <a:pt x="1100" y="1475"/>
                    </a:lnTo>
                    <a:lnTo>
                      <a:pt x="1098" y="1475"/>
                    </a:lnTo>
                    <a:lnTo>
                      <a:pt x="1098" y="1477"/>
                    </a:lnTo>
                    <a:lnTo>
                      <a:pt x="1096" y="1477"/>
                    </a:lnTo>
                    <a:lnTo>
                      <a:pt x="1094" y="1475"/>
                    </a:lnTo>
                    <a:lnTo>
                      <a:pt x="1089" y="1473"/>
                    </a:lnTo>
                    <a:lnTo>
                      <a:pt x="1085" y="1473"/>
                    </a:lnTo>
                    <a:lnTo>
                      <a:pt x="1083" y="1473"/>
                    </a:lnTo>
                    <a:lnTo>
                      <a:pt x="1079" y="1473"/>
                    </a:lnTo>
                    <a:lnTo>
                      <a:pt x="1070" y="1471"/>
                    </a:lnTo>
                    <a:lnTo>
                      <a:pt x="1064" y="1470"/>
                    </a:lnTo>
                    <a:lnTo>
                      <a:pt x="1060" y="1468"/>
                    </a:lnTo>
                    <a:lnTo>
                      <a:pt x="1056" y="1468"/>
                    </a:lnTo>
                    <a:lnTo>
                      <a:pt x="1054" y="1468"/>
                    </a:lnTo>
                    <a:lnTo>
                      <a:pt x="1050" y="1470"/>
                    </a:lnTo>
                    <a:lnTo>
                      <a:pt x="1046" y="1473"/>
                    </a:lnTo>
                    <a:lnTo>
                      <a:pt x="1043" y="1473"/>
                    </a:lnTo>
                    <a:lnTo>
                      <a:pt x="1041" y="1473"/>
                    </a:lnTo>
                    <a:lnTo>
                      <a:pt x="1039" y="1473"/>
                    </a:lnTo>
                    <a:lnTo>
                      <a:pt x="1035" y="1473"/>
                    </a:lnTo>
                    <a:lnTo>
                      <a:pt x="1035" y="1475"/>
                    </a:lnTo>
                    <a:lnTo>
                      <a:pt x="1033" y="1475"/>
                    </a:lnTo>
                    <a:lnTo>
                      <a:pt x="1031" y="1477"/>
                    </a:lnTo>
                    <a:lnTo>
                      <a:pt x="1025" y="1477"/>
                    </a:lnTo>
                    <a:lnTo>
                      <a:pt x="1023" y="1475"/>
                    </a:lnTo>
                    <a:lnTo>
                      <a:pt x="1022" y="1475"/>
                    </a:lnTo>
                    <a:lnTo>
                      <a:pt x="1022" y="1473"/>
                    </a:lnTo>
                    <a:lnTo>
                      <a:pt x="1020" y="1473"/>
                    </a:lnTo>
                    <a:lnTo>
                      <a:pt x="1016" y="1473"/>
                    </a:lnTo>
                    <a:lnTo>
                      <a:pt x="1014" y="1473"/>
                    </a:lnTo>
                    <a:lnTo>
                      <a:pt x="1008" y="1473"/>
                    </a:lnTo>
                    <a:lnTo>
                      <a:pt x="1002" y="1471"/>
                    </a:lnTo>
                    <a:lnTo>
                      <a:pt x="997" y="1471"/>
                    </a:lnTo>
                    <a:lnTo>
                      <a:pt x="987" y="1470"/>
                    </a:lnTo>
                    <a:lnTo>
                      <a:pt x="974" y="1468"/>
                    </a:lnTo>
                    <a:lnTo>
                      <a:pt x="970" y="1466"/>
                    </a:lnTo>
                    <a:lnTo>
                      <a:pt x="975" y="1464"/>
                    </a:lnTo>
                    <a:lnTo>
                      <a:pt x="977" y="1464"/>
                    </a:lnTo>
                    <a:lnTo>
                      <a:pt x="981" y="1466"/>
                    </a:lnTo>
                    <a:lnTo>
                      <a:pt x="983" y="1468"/>
                    </a:lnTo>
                    <a:lnTo>
                      <a:pt x="983" y="1466"/>
                    </a:lnTo>
                    <a:lnTo>
                      <a:pt x="999" y="1464"/>
                    </a:lnTo>
                    <a:lnTo>
                      <a:pt x="1010" y="1460"/>
                    </a:lnTo>
                    <a:lnTo>
                      <a:pt x="1014" y="1458"/>
                    </a:lnTo>
                    <a:lnTo>
                      <a:pt x="1016" y="1458"/>
                    </a:lnTo>
                    <a:lnTo>
                      <a:pt x="1016" y="1456"/>
                    </a:lnTo>
                    <a:lnTo>
                      <a:pt x="1016" y="1454"/>
                    </a:lnTo>
                    <a:lnTo>
                      <a:pt x="1016" y="1452"/>
                    </a:lnTo>
                    <a:lnTo>
                      <a:pt x="1016" y="1450"/>
                    </a:lnTo>
                    <a:lnTo>
                      <a:pt x="1020" y="1448"/>
                    </a:lnTo>
                    <a:lnTo>
                      <a:pt x="1022" y="1448"/>
                    </a:lnTo>
                    <a:lnTo>
                      <a:pt x="1022" y="1446"/>
                    </a:lnTo>
                    <a:lnTo>
                      <a:pt x="1025" y="1446"/>
                    </a:lnTo>
                    <a:lnTo>
                      <a:pt x="1043" y="1446"/>
                    </a:lnTo>
                    <a:lnTo>
                      <a:pt x="1045" y="1452"/>
                    </a:lnTo>
                    <a:lnTo>
                      <a:pt x="1046" y="1452"/>
                    </a:lnTo>
                    <a:lnTo>
                      <a:pt x="1048" y="1452"/>
                    </a:lnTo>
                    <a:lnTo>
                      <a:pt x="1052" y="1456"/>
                    </a:lnTo>
                    <a:lnTo>
                      <a:pt x="1054" y="1458"/>
                    </a:lnTo>
                    <a:lnTo>
                      <a:pt x="1056" y="1462"/>
                    </a:lnTo>
                    <a:lnTo>
                      <a:pt x="1058" y="1462"/>
                    </a:lnTo>
                    <a:lnTo>
                      <a:pt x="1062" y="1456"/>
                    </a:lnTo>
                    <a:lnTo>
                      <a:pt x="1062" y="1454"/>
                    </a:lnTo>
                    <a:lnTo>
                      <a:pt x="1062" y="1448"/>
                    </a:lnTo>
                    <a:lnTo>
                      <a:pt x="1071" y="1441"/>
                    </a:lnTo>
                    <a:lnTo>
                      <a:pt x="1079" y="1439"/>
                    </a:lnTo>
                    <a:lnTo>
                      <a:pt x="1081" y="1441"/>
                    </a:lnTo>
                    <a:lnTo>
                      <a:pt x="1083" y="1441"/>
                    </a:lnTo>
                    <a:lnTo>
                      <a:pt x="1089" y="1441"/>
                    </a:lnTo>
                    <a:lnTo>
                      <a:pt x="1091" y="1441"/>
                    </a:lnTo>
                    <a:lnTo>
                      <a:pt x="1093" y="1441"/>
                    </a:lnTo>
                    <a:lnTo>
                      <a:pt x="1098" y="1443"/>
                    </a:lnTo>
                    <a:lnTo>
                      <a:pt x="1108" y="1448"/>
                    </a:lnTo>
                    <a:lnTo>
                      <a:pt x="1108" y="1450"/>
                    </a:lnTo>
                    <a:lnTo>
                      <a:pt x="1110" y="1452"/>
                    </a:lnTo>
                    <a:lnTo>
                      <a:pt x="1108" y="1452"/>
                    </a:lnTo>
                    <a:lnTo>
                      <a:pt x="1108" y="1456"/>
                    </a:lnTo>
                    <a:lnTo>
                      <a:pt x="1110" y="1458"/>
                    </a:lnTo>
                    <a:lnTo>
                      <a:pt x="1110" y="1460"/>
                    </a:lnTo>
                    <a:close/>
                    <a:moveTo>
                      <a:pt x="1231" y="1475"/>
                    </a:moveTo>
                    <a:lnTo>
                      <a:pt x="1231" y="1477"/>
                    </a:lnTo>
                    <a:lnTo>
                      <a:pt x="1231" y="1479"/>
                    </a:lnTo>
                    <a:lnTo>
                      <a:pt x="1229" y="1483"/>
                    </a:lnTo>
                    <a:lnTo>
                      <a:pt x="1227" y="1483"/>
                    </a:lnTo>
                    <a:lnTo>
                      <a:pt x="1227" y="1481"/>
                    </a:lnTo>
                    <a:lnTo>
                      <a:pt x="1221" y="1483"/>
                    </a:lnTo>
                    <a:lnTo>
                      <a:pt x="1221" y="1485"/>
                    </a:lnTo>
                    <a:lnTo>
                      <a:pt x="1221" y="1489"/>
                    </a:lnTo>
                    <a:lnTo>
                      <a:pt x="1221" y="1491"/>
                    </a:lnTo>
                    <a:lnTo>
                      <a:pt x="1221" y="1493"/>
                    </a:lnTo>
                    <a:lnTo>
                      <a:pt x="1223" y="1493"/>
                    </a:lnTo>
                    <a:lnTo>
                      <a:pt x="1229" y="1494"/>
                    </a:lnTo>
                    <a:lnTo>
                      <a:pt x="1233" y="1496"/>
                    </a:lnTo>
                    <a:lnTo>
                      <a:pt x="1235" y="1496"/>
                    </a:lnTo>
                    <a:lnTo>
                      <a:pt x="1237" y="1493"/>
                    </a:lnTo>
                    <a:lnTo>
                      <a:pt x="1246" y="1489"/>
                    </a:lnTo>
                    <a:lnTo>
                      <a:pt x="1246" y="1491"/>
                    </a:lnTo>
                    <a:lnTo>
                      <a:pt x="1246" y="1493"/>
                    </a:lnTo>
                    <a:lnTo>
                      <a:pt x="1244" y="1493"/>
                    </a:lnTo>
                    <a:lnTo>
                      <a:pt x="1244" y="1498"/>
                    </a:lnTo>
                    <a:lnTo>
                      <a:pt x="1250" y="1496"/>
                    </a:lnTo>
                    <a:lnTo>
                      <a:pt x="1250" y="1498"/>
                    </a:lnTo>
                    <a:lnTo>
                      <a:pt x="1248" y="1506"/>
                    </a:lnTo>
                    <a:lnTo>
                      <a:pt x="1246" y="1508"/>
                    </a:lnTo>
                    <a:lnTo>
                      <a:pt x="1242" y="1510"/>
                    </a:lnTo>
                    <a:lnTo>
                      <a:pt x="1240" y="1510"/>
                    </a:lnTo>
                    <a:lnTo>
                      <a:pt x="1237" y="1508"/>
                    </a:lnTo>
                    <a:lnTo>
                      <a:pt x="1233" y="1506"/>
                    </a:lnTo>
                    <a:lnTo>
                      <a:pt x="1229" y="1508"/>
                    </a:lnTo>
                    <a:lnTo>
                      <a:pt x="1225" y="1510"/>
                    </a:lnTo>
                    <a:lnTo>
                      <a:pt x="1221" y="1508"/>
                    </a:lnTo>
                    <a:lnTo>
                      <a:pt x="1212" y="1508"/>
                    </a:lnTo>
                    <a:lnTo>
                      <a:pt x="1208" y="1510"/>
                    </a:lnTo>
                    <a:lnTo>
                      <a:pt x="1208" y="1512"/>
                    </a:lnTo>
                    <a:lnTo>
                      <a:pt x="1214" y="1514"/>
                    </a:lnTo>
                    <a:lnTo>
                      <a:pt x="1215" y="1514"/>
                    </a:lnTo>
                    <a:lnTo>
                      <a:pt x="1219" y="1514"/>
                    </a:lnTo>
                    <a:lnTo>
                      <a:pt x="1227" y="1516"/>
                    </a:lnTo>
                    <a:lnTo>
                      <a:pt x="1229" y="1516"/>
                    </a:lnTo>
                    <a:lnTo>
                      <a:pt x="1237" y="1518"/>
                    </a:lnTo>
                    <a:lnTo>
                      <a:pt x="1238" y="1518"/>
                    </a:lnTo>
                    <a:lnTo>
                      <a:pt x="1240" y="1518"/>
                    </a:lnTo>
                    <a:lnTo>
                      <a:pt x="1246" y="1519"/>
                    </a:lnTo>
                    <a:lnTo>
                      <a:pt x="1246" y="1521"/>
                    </a:lnTo>
                    <a:lnTo>
                      <a:pt x="1246" y="1523"/>
                    </a:lnTo>
                    <a:lnTo>
                      <a:pt x="1238" y="1529"/>
                    </a:lnTo>
                    <a:lnTo>
                      <a:pt x="1231" y="1529"/>
                    </a:lnTo>
                    <a:lnTo>
                      <a:pt x="1229" y="1529"/>
                    </a:lnTo>
                    <a:lnTo>
                      <a:pt x="1223" y="1527"/>
                    </a:lnTo>
                    <a:lnTo>
                      <a:pt x="1221" y="1529"/>
                    </a:lnTo>
                    <a:lnTo>
                      <a:pt x="1219" y="1529"/>
                    </a:lnTo>
                    <a:lnTo>
                      <a:pt x="1206" y="1525"/>
                    </a:lnTo>
                    <a:lnTo>
                      <a:pt x="1206" y="1523"/>
                    </a:lnTo>
                    <a:lnTo>
                      <a:pt x="1200" y="1521"/>
                    </a:lnTo>
                    <a:lnTo>
                      <a:pt x="1198" y="1521"/>
                    </a:lnTo>
                    <a:lnTo>
                      <a:pt x="1187" y="1529"/>
                    </a:lnTo>
                    <a:lnTo>
                      <a:pt x="1179" y="1529"/>
                    </a:lnTo>
                    <a:lnTo>
                      <a:pt x="1177" y="1529"/>
                    </a:lnTo>
                    <a:lnTo>
                      <a:pt x="1177" y="1525"/>
                    </a:lnTo>
                    <a:lnTo>
                      <a:pt x="1175" y="1523"/>
                    </a:lnTo>
                    <a:lnTo>
                      <a:pt x="1177" y="1521"/>
                    </a:lnTo>
                    <a:lnTo>
                      <a:pt x="1173" y="1523"/>
                    </a:lnTo>
                    <a:lnTo>
                      <a:pt x="1167" y="1527"/>
                    </a:lnTo>
                    <a:lnTo>
                      <a:pt x="1162" y="1523"/>
                    </a:lnTo>
                    <a:lnTo>
                      <a:pt x="1160" y="1523"/>
                    </a:lnTo>
                    <a:lnTo>
                      <a:pt x="1158" y="1521"/>
                    </a:lnTo>
                    <a:lnTo>
                      <a:pt x="1158" y="1518"/>
                    </a:lnTo>
                    <a:lnTo>
                      <a:pt x="1152" y="1518"/>
                    </a:lnTo>
                    <a:lnTo>
                      <a:pt x="1152" y="1514"/>
                    </a:lnTo>
                    <a:lnTo>
                      <a:pt x="1150" y="1514"/>
                    </a:lnTo>
                    <a:lnTo>
                      <a:pt x="1148" y="1514"/>
                    </a:lnTo>
                    <a:lnTo>
                      <a:pt x="1144" y="1512"/>
                    </a:lnTo>
                    <a:lnTo>
                      <a:pt x="1144" y="1510"/>
                    </a:lnTo>
                    <a:lnTo>
                      <a:pt x="1139" y="1510"/>
                    </a:lnTo>
                    <a:lnTo>
                      <a:pt x="1129" y="1508"/>
                    </a:lnTo>
                    <a:lnTo>
                      <a:pt x="1125" y="1510"/>
                    </a:lnTo>
                    <a:lnTo>
                      <a:pt x="1123" y="1508"/>
                    </a:lnTo>
                    <a:lnTo>
                      <a:pt x="1121" y="1506"/>
                    </a:lnTo>
                    <a:lnTo>
                      <a:pt x="1116" y="1504"/>
                    </a:lnTo>
                    <a:lnTo>
                      <a:pt x="1112" y="1506"/>
                    </a:lnTo>
                    <a:lnTo>
                      <a:pt x="1108" y="1508"/>
                    </a:lnTo>
                    <a:lnTo>
                      <a:pt x="1106" y="1506"/>
                    </a:lnTo>
                    <a:lnTo>
                      <a:pt x="1106" y="1504"/>
                    </a:lnTo>
                    <a:lnTo>
                      <a:pt x="1104" y="1500"/>
                    </a:lnTo>
                    <a:lnTo>
                      <a:pt x="1102" y="1500"/>
                    </a:lnTo>
                    <a:lnTo>
                      <a:pt x="1098" y="1502"/>
                    </a:lnTo>
                    <a:lnTo>
                      <a:pt x="1096" y="1502"/>
                    </a:lnTo>
                    <a:lnTo>
                      <a:pt x="1091" y="1489"/>
                    </a:lnTo>
                    <a:lnTo>
                      <a:pt x="1091" y="1485"/>
                    </a:lnTo>
                    <a:lnTo>
                      <a:pt x="1091" y="1483"/>
                    </a:lnTo>
                    <a:lnTo>
                      <a:pt x="1096" y="1485"/>
                    </a:lnTo>
                    <a:lnTo>
                      <a:pt x="1106" y="1483"/>
                    </a:lnTo>
                    <a:lnTo>
                      <a:pt x="1108" y="1485"/>
                    </a:lnTo>
                    <a:lnTo>
                      <a:pt x="1110" y="1485"/>
                    </a:lnTo>
                    <a:lnTo>
                      <a:pt x="1112" y="1489"/>
                    </a:lnTo>
                    <a:lnTo>
                      <a:pt x="1123" y="1493"/>
                    </a:lnTo>
                    <a:lnTo>
                      <a:pt x="1125" y="1491"/>
                    </a:lnTo>
                    <a:lnTo>
                      <a:pt x="1127" y="1491"/>
                    </a:lnTo>
                    <a:lnTo>
                      <a:pt x="1131" y="1494"/>
                    </a:lnTo>
                    <a:lnTo>
                      <a:pt x="1131" y="1496"/>
                    </a:lnTo>
                    <a:lnTo>
                      <a:pt x="1131" y="1498"/>
                    </a:lnTo>
                    <a:lnTo>
                      <a:pt x="1133" y="1498"/>
                    </a:lnTo>
                    <a:lnTo>
                      <a:pt x="1137" y="1498"/>
                    </a:lnTo>
                    <a:lnTo>
                      <a:pt x="1139" y="1496"/>
                    </a:lnTo>
                    <a:lnTo>
                      <a:pt x="1141" y="1496"/>
                    </a:lnTo>
                    <a:lnTo>
                      <a:pt x="1142" y="1498"/>
                    </a:lnTo>
                    <a:lnTo>
                      <a:pt x="1142" y="1500"/>
                    </a:lnTo>
                    <a:lnTo>
                      <a:pt x="1144" y="1502"/>
                    </a:lnTo>
                    <a:lnTo>
                      <a:pt x="1150" y="1500"/>
                    </a:lnTo>
                    <a:lnTo>
                      <a:pt x="1156" y="1502"/>
                    </a:lnTo>
                    <a:lnTo>
                      <a:pt x="1158" y="1500"/>
                    </a:lnTo>
                    <a:lnTo>
                      <a:pt x="1156" y="1498"/>
                    </a:lnTo>
                    <a:lnTo>
                      <a:pt x="1156" y="1496"/>
                    </a:lnTo>
                    <a:lnTo>
                      <a:pt x="1160" y="1491"/>
                    </a:lnTo>
                    <a:lnTo>
                      <a:pt x="1162" y="1489"/>
                    </a:lnTo>
                    <a:lnTo>
                      <a:pt x="1164" y="1489"/>
                    </a:lnTo>
                    <a:lnTo>
                      <a:pt x="1167" y="1491"/>
                    </a:lnTo>
                    <a:lnTo>
                      <a:pt x="1167" y="1493"/>
                    </a:lnTo>
                    <a:lnTo>
                      <a:pt x="1167" y="1494"/>
                    </a:lnTo>
                    <a:lnTo>
                      <a:pt x="1173" y="1494"/>
                    </a:lnTo>
                    <a:lnTo>
                      <a:pt x="1173" y="1493"/>
                    </a:lnTo>
                    <a:lnTo>
                      <a:pt x="1171" y="1489"/>
                    </a:lnTo>
                    <a:lnTo>
                      <a:pt x="1175" y="1487"/>
                    </a:lnTo>
                    <a:lnTo>
                      <a:pt x="1175" y="1485"/>
                    </a:lnTo>
                    <a:lnTo>
                      <a:pt x="1177" y="1485"/>
                    </a:lnTo>
                    <a:lnTo>
                      <a:pt x="1179" y="1485"/>
                    </a:lnTo>
                    <a:lnTo>
                      <a:pt x="1181" y="1487"/>
                    </a:lnTo>
                    <a:lnTo>
                      <a:pt x="1187" y="1491"/>
                    </a:lnTo>
                    <a:lnTo>
                      <a:pt x="1187" y="1493"/>
                    </a:lnTo>
                    <a:lnTo>
                      <a:pt x="1185" y="1498"/>
                    </a:lnTo>
                    <a:lnTo>
                      <a:pt x="1183" y="1500"/>
                    </a:lnTo>
                    <a:lnTo>
                      <a:pt x="1185" y="1502"/>
                    </a:lnTo>
                    <a:lnTo>
                      <a:pt x="1187" y="1502"/>
                    </a:lnTo>
                    <a:lnTo>
                      <a:pt x="1194" y="1498"/>
                    </a:lnTo>
                    <a:lnTo>
                      <a:pt x="1194" y="1496"/>
                    </a:lnTo>
                    <a:lnTo>
                      <a:pt x="1192" y="1491"/>
                    </a:lnTo>
                    <a:lnTo>
                      <a:pt x="1190" y="1485"/>
                    </a:lnTo>
                    <a:lnTo>
                      <a:pt x="1189" y="1483"/>
                    </a:lnTo>
                    <a:lnTo>
                      <a:pt x="1189" y="1481"/>
                    </a:lnTo>
                    <a:lnTo>
                      <a:pt x="1187" y="1481"/>
                    </a:lnTo>
                    <a:lnTo>
                      <a:pt x="1187" y="1483"/>
                    </a:lnTo>
                    <a:lnTo>
                      <a:pt x="1185" y="1483"/>
                    </a:lnTo>
                    <a:lnTo>
                      <a:pt x="1185" y="1481"/>
                    </a:lnTo>
                    <a:lnTo>
                      <a:pt x="1183" y="1481"/>
                    </a:lnTo>
                    <a:lnTo>
                      <a:pt x="1183" y="1475"/>
                    </a:lnTo>
                    <a:lnTo>
                      <a:pt x="1183" y="1468"/>
                    </a:lnTo>
                    <a:lnTo>
                      <a:pt x="1189" y="1464"/>
                    </a:lnTo>
                    <a:lnTo>
                      <a:pt x="1198" y="1462"/>
                    </a:lnTo>
                    <a:lnTo>
                      <a:pt x="1202" y="1460"/>
                    </a:lnTo>
                    <a:lnTo>
                      <a:pt x="1212" y="1464"/>
                    </a:lnTo>
                    <a:lnTo>
                      <a:pt x="1215" y="1464"/>
                    </a:lnTo>
                    <a:lnTo>
                      <a:pt x="1219" y="1468"/>
                    </a:lnTo>
                    <a:lnTo>
                      <a:pt x="1225" y="1468"/>
                    </a:lnTo>
                    <a:lnTo>
                      <a:pt x="1225" y="1470"/>
                    </a:lnTo>
                    <a:lnTo>
                      <a:pt x="1225" y="1471"/>
                    </a:lnTo>
                    <a:lnTo>
                      <a:pt x="1229" y="1471"/>
                    </a:lnTo>
                    <a:lnTo>
                      <a:pt x="1231" y="1473"/>
                    </a:lnTo>
                    <a:lnTo>
                      <a:pt x="1231" y="1475"/>
                    </a:lnTo>
                    <a:close/>
                    <a:moveTo>
                      <a:pt x="1319" y="1539"/>
                    </a:moveTo>
                    <a:lnTo>
                      <a:pt x="1319" y="1544"/>
                    </a:lnTo>
                    <a:lnTo>
                      <a:pt x="1317" y="1544"/>
                    </a:lnTo>
                    <a:lnTo>
                      <a:pt x="1313" y="1539"/>
                    </a:lnTo>
                    <a:lnTo>
                      <a:pt x="1311" y="1537"/>
                    </a:lnTo>
                    <a:lnTo>
                      <a:pt x="1306" y="1531"/>
                    </a:lnTo>
                    <a:lnTo>
                      <a:pt x="1304" y="1529"/>
                    </a:lnTo>
                    <a:lnTo>
                      <a:pt x="1306" y="1529"/>
                    </a:lnTo>
                    <a:lnTo>
                      <a:pt x="1308" y="1531"/>
                    </a:lnTo>
                    <a:lnTo>
                      <a:pt x="1315" y="1537"/>
                    </a:lnTo>
                    <a:lnTo>
                      <a:pt x="1319" y="1539"/>
                    </a:lnTo>
                    <a:close/>
                    <a:moveTo>
                      <a:pt x="1342" y="1552"/>
                    </a:moveTo>
                    <a:lnTo>
                      <a:pt x="1342" y="1554"/>
                    </a:lnTo>
                    <a:lnTo>
                      <a:pt x="1342" y="1556"/>
                    </a:lnTo>
                    <a:lnTo>
                      <a:pt x="1336" y="1558"/>
                    </a:lnTo>
                    <a:lnTo>
                      <a:pt x="1336" y="1556"/>
                    </a:lnTo>
                    <a:lnTo>
                      <a:pt x="1331" y="1554"/>
                    </a:lnTo>
                    <a:lnTo>
                      <a:pt x="1323" y="1542"/>
                    </a:lnTo>
                    <a:lnTo>
                      <a:pt x="1323" y="1541"/>
                    </a:lnTo>
                    <a:lnTo>
                      <a:pt x="1325" y="1541"/>
                    </a:lnTo>
                    <a:lnTo>
                      <a:pt x="1331" y="1541"/>
                    </a:lnTo>
                    <a:lnTo>
                      <a:pt x="1333" y="1544"/>
                    </a:lnTo>
                    <a:lnTo>
                      <a:pt x="1334" y="1546"/>
                    </a:lnTo>
                    <a:lnTo>
                      <a:pt x="1336" y="1548"/>
                    </a:lnTo>
                    <a:lnTo>
                      <a:pt x="1338" y="1548"/>
                    </a:lnTo>
                    <a:lnTo>
                      <a:pt x="1340" y="1550"/>
                    </a:lnTo>
                    <a:lnTo>
                      <a:pt x="1342" y="1552"/>
                    </a:lnTo>
                    <a:close/>
                    <a:moveTo>
                      <a:pt x="1292" y="1500"/>
                    </a:moveTo>
                    <a:lnTo>
                      <a:pt x="1292" y="1502"/>
                    </a:lnTo>
                    <a:lnTo>
                      <a:pt x="1294" y="1502"/>
                    </a:lnTo>
                    <a:lnTo>
                      <a:pt x="1296" y="1502"/>
                    </a:lnTo>
                    <a:lnTo>
                      <a:pt x="1298" y="1502"/>
                    </a:lnTo>
                    <a:lnTo>
                      <a:pt x="1296" y="1502"/>
                    </a:lnTo>
                    <a:lnTo>
                      <a:pt x="1298" y="1506"/>
                    </a:lnTo>
                    <a:lnTo>
                      <a:pt x="1298" y="1508"/>
                    </a:lnTo>
                    <a:lnTo>
                      <a:pt x="1296" y="1512"/>
                    </a:lnTo>
                    <a:lnTo>
                      <a:pt x="1300" y="1514"/>
                    </a:lnTo>
                    <a:lnTo>
                      <a:pt x="1300" y="1516"/>
                    </a:lnTo>
                    <a:lnTo>
                      <a:pt x="1296" y="1518"/>
                    </a:lnTo>
                    <a:lnTo>
                      <a:pt x="1286" y="1516"/>
                    </a:lnTo>
                    <a:lnTo>
                      <a:pt x="1286" y="1512"/>
                    </a:lnTo>
                    <a:lnTo>
                      <a:pt x="1279" y="1514"/>
                    </a:lnTo>
                    <a:lnTo>
                      <a:pt x="1279" y="1510"/>
                    </a:lnTo>
                    <a:lnTo>
                      <a:pt x="1279" y="1508"/>
                    </a:lnTo>
                    <a:lnTo>
                      <a:pt x="1277" y="1506"/>
                    </a:lnTo>
                    <a:lnTo>
                      <a:pt x="1275" y="1504"/>
                    </a:lnTo>
                    <a:lnTo>
                      <a:pt x="1271" y="1504"/>
                    </a:lnTo>
                    <a:lnTo>
                      <a:pt x="1269" y="1504"/>
                    </a:lnTo>
                    <a:lnTo>
                      <a:pt x="1269" y="1502"/>
                    </a:lnTo>
                    <a:lnTo>
                      <a:pt x="1271" y="1494"/>
                    </a:lnTo>
                    <a:lnTo>
                      <a:pt x="1273" y="1491"/>
                    </a:lnTo>
                    <a:lnTo>
                      <a:pt x="1275" y="1489"/>
                    </a:lnTo>
                    <a:lnTo>
                      <a:pt x="1279" y="1487"/>
                    </a:lnTo>
                    <a:lnTo>
                      <a:pt x="1288" y="1487"/>
                    </a:lnTo>
                    <a:lnTo>
                      <a:pt x="1290" y="1487"/>
                    </a:lnTo>
                    <a:lnTo>
                      <a:pt x="1292" y="1489"/>
                    </a:lnTo>
                    <a:lnTo>
                      <a:pt x="1296" y="1494"/>
                    </a:lnTo>
                    <a:lnTo>
                      <a:pt x="1294" y="1496"/>
                    </a:lnTo>
                    <a:lnTo>
                      <a:pt x="1292" y="1496"/>
                    </a:lnTo>
                    <a:lnTo>
                      <a:pt x="1292" y="1498"/>
                    </a:lnTo>
                    <a:lnTo>
                      <a:pt x="1292" y="1500"/>
                    </a:lnTo>
                    <a:close/>
                    <a:moveTo>
                      <a:pt x="1327" y="1506"/>
                    </a:moveTo>
                    <a:lnTo>
                      <a:pt x="1325" y="1508"/>
                    </a:lnTo>
                    <a:lnTo>
                      <a:pt x="1323" y="1506"/>
                    </a:lnTo>
                    <a:lnTo>
                      <a:pt x="1317" y="1506"/>
                    </a:lnTo>
                    <a:lnTo>
                      <a:pt x="1317" y="1508"/>
                    </a:lnTo>
                    <a:lnTo>
                      <a:pt x="1317" y="1514"/>
                    </a:lnTo>
                    <a:lnTo>
                      <a:pt x="1319" y="1516"/>
                    </a:lnTo>
                    <a:lnTo>
                      <a:pt x="1323" y="1519"/>
                    </a:lnTo>
                    <a:lnTo>
                      <a:pt x="1323" y="1521"/>
                    </a:lnTo>
                    <a:lnTo>
                      <a:pt x="1319" y="1523"/>
                    </a:lnTo>
                    <a:lnTo>
                      <a:pt x="1319" y="1521"/>
                    </a:lnTo>
                    <a:lnTo>
                      <a:pt x="1315" y="1518"/>
                    </a:lnTo>
                    <a:lnTo>
                      <a:pt x="1308" y="1521"/>
                    </a:lnTo>
                    <a:lnTo>
                      <a:pt x="1304" y="1521"/>
                    </a:lnTo>
                    <a:lnTo>
                      <a:pt x="1302" y="1521"/>
                    </a:lnTo>
                    <a:lnTo>
                      <a:pt x="1302" y="1518"/>
                    </a:lnTo>
                    <a:lnTo>
                      <a:pt x="1302" y="1516"/>
                    </a:lnTo>
                    <a:lnTo>
                      <a:pt x="1308" y="1508"/>
                    </a:lnTo>
                    <a:lnTo>
                      <a:pt x="1309" y="1508"/>
                    </a:lnTo>
                    <a:lnTo>
                      <a:pt x="1311" y="1508"/>
                    </a:lnTo>
                    <a:lnTo>
                      <a:pt x="1313" y="1508"/>
                    </a:lnTo>
                    <a:lnTo>
                      <a:pt x="1315" y="1506"/>
                    </a:lnTo>
                    <a:lnTo>
                      <a:pt x="1313" y="1504"/>
                    </a:lnTo>
                    <a:lnTo>
                      <a:pt x="1311" y="1504"/>
                    </a:lnTo>
                    <a:lnTo>
                      <a:pt x="1309" y="1502"/>
                    </a:lnTo>
                    <a:lnTo>
                      <a:pt x="1309" y="1500"/>
                    </a:lnTo>
                    <a:lnTo>
                      <a:pt x="1311" y="1498"/>
                    </a:lnTo>
                    <a:lnTo>
                      <a:pt x="1317" y="1498"/>
                    </a:lnTo>
                    <a:lnTo>
                      <a:pt x="1319" y="1498"/>
                    </a:lnTo>
                    <a:lnTo>
                      <a:pt x="1319" y="1500"/>
                    </a:lnTo>
                    <a:lnTo>
                      <a:pt x="1319" y="1502"/>
                    </a:lnTo>
                    <a:lnTo>
                      <a:pt x="1325" y="1502"/>
                    </a:lnTo>
                    <a:lnTo>
                      <a:pt x="1325" y="1504"/>
                    </a:lnTo>
                    <a:lnTo>
                      <a:pt x="1327" y="1506"/>
                    </a:lnTo>
                    <a:close/>
                    <a:moveTo>
                      <a:pt x="1503" y="1623"/>
                    </a:moveTo>
                    <a:lnTo>
                      <a:pt x="1505" y="1629"/>
                    </a:lnTo>
                    <a:lnTo>
                      <a:pt x="1511" y="1639"/>
                    </a:lnTo>
                    <a:lnTo>
                      <a:pt x="1511" y="1642"/>
                    </a:lnTo>
                    <a:lnTo>
                      <a:pt x="1511" y="1644"/>
                    </a:lnTo>
                    <a:lnTo>
                      <a:pt x="1509" y="1646"/>
                    </a:lnTo>
                    <a:lnTo>
                      <a:pt x="1507" y="1646"/>
                    </a:lnTo>
                    <a:lnTo>
                      <a:pt x="1503" y="1646"/>
                    </a:lnTo>
                    <a:lnTo>
                      <a:pt x="1500" y="1637"/>
                    </a:lnTo>
                    <a:lnTo>
                      <a:pt x="1494" y="1639"/>
                    </a:lnTo>
                    <a:lnTo>
                      <a:pt x="1494" y="1637"/>
                    </a:lnTo>
                    <a:lnTo>
                      <a:pt x="1494" y="1627"/>
                    </a:lnTo>
                    <a:lnTo>
                      <a:pt x="1501" y="1621"/>
                    </a:lnTo>
                    <a:lnTo>
                      <a:pt x="1503" y="1623"/>
                    </a:lnTo>
                    <a:close/>
                    <a:moveTo>
                      <a:pt x="1751" y="1756"/>
                    </a:moveTo>
                    <a:lnTo>
                      <a:pt x="1747" y="1754"/>
                    </a:lnTo>
                    <a:lnTo>
                      <a:pt x="1749" y="1750"/>
                    </a:lnTo>
                    <a:lnTo>
                      <a:pt x="1751" y="1750"/>
                    </a:lnTo>
                    <a:lnTo>
                      <a:pt x="1751" y="1748"/>
                    </a:lnTo>
                    <a:lnTo>
                      <a:pt x="1753" y="1748"/>
                    </a:lnTo>
                    <a:lnTo>
                      <a:pt x="1753" y="1746"/>
                    </a:lnTo>
                    <a:lnTo>
                      <a:pt x="1757" y="1746"/>
                    </a:lnTo>
                    <a:lnTo>
                      <a:pt x="1761" y="1752"/>
                    </a:lnTo>
                    <a:lnTo>
                      <a:pt x="1759" y="1754"/>
                    </a:lnTo>
                    <a:lnTo>
                      <a:pt x="1757" y="1754"/>
                    </a:lnTo>
                    <a:lnTo>
                      <a:pt x="1753" y="1756"/>
                    </a:lnTo>
                    <a:lnTo>
                      <a:pt x="1751" y="1756"/>
                    </a:lnTo>
                    <a:close/>
                    <a:moveTo>
                      <a:pt x="1565" y="1610"/>
                    </a:moveTo>
                    <a:lnTo>
                      <a:pt x="1563" y="1610"/>
                    </a:lnTo>
                    <a:lnTo>
                      <a:pt x="1563" y="1608"/>
                    </a:lnTo>
                    <a:lnTo>
                      <a:pt x="1563" y="1600"/>
                    </a:lnTo>
                    <a:lnTo>
                      <a:pt x="1563" y="1598"/>
                    </a:lnTo>
                    <a:lnTo>
                      <a:pt x="1565" y="1592"/>
                    </a:lnTo>
                    <a:lnTo>
                      <a:pt x="1567" y="1592"/>
                    </a:lnTo>
                    <a:lnTo>
                      <a:pt x="1576" y="1592"/>
                    </a:lnTo>
                    <a:lnTo>
                      <a:pt x="1578" y="1592"/>
                    </a:lnTo>
                    <a:lnTo>
                      <a:pt x="1580" y="1596"/>
                    </a:lnTo>
                    <a:lnTo>
                      <a:pt x="1582" y="1596"/>
                    </a:lnTo>
                    <a:lnTo>
                      <a:pt x="1580" y="1598"/>
                    </a:lnTo>
                    <a:lnTo>
                      <a:pt x="1574" y="1608"/>
                    </a:lnTo>
                    <a:lnTo>
                      <a:pt x="1572" y="1608"/>
                    </a:lnTo>
                    <a:lnTo>
                      <a:pt x="1567" y="1610"/>
                    </a:lnTo>
                    <a:lnTo>
                      <a:pt x="1565" y="1610"/>
                    </a:lnTo>
                    <a:close/>
                    <a:moveTo>
                      <a:pt x="3636" y="2824"/>
                    </a:moveTo>
                    <a:lnTo>
                      <a:pt x="3636" y="2826"/>
                    </a:lnTo>
                    <a:lnTo>
                      <a:pt x="3638" y="2826"/>
                    </a:lnTo>
                    <a:lnTo>
                      <a:pt x="3640" y="2827"/>
                    </a:lnTo>
                    <a:lnTo>
                      <a:pt x="3638" y="2827"/>
                    </a:lnTo>
                    <a:lnTo>
                      <a:pt x="3632" y="2833"/>
                    </a:lnTo>
                    <a:lnTo>
                      <a:pt x="3630" y="2833"/>
                    </a:lnTo>
                    <a:lnTo>
                      <a:pt x="3625" y="2831"/>
                    </a:lnTo>
                    <a:lnTo>
                      <a:pt x="3619" y="2820"/>
                    </a:lnTo>
                    <a:lnTo>
                      <a:pt x="3619" y="2818"/>
                    </a:lnTo>
                    <a:lnTo>
                      <a:pt x="3621" y="2814"/>
                    </a:lnTo>
                    <a:lnTo>
                      <a:pt x="3627" y="2814"/>
                    </a:lnTo>
                    <a:lnTo>
                      <a:pt x="3638" y="2814"/>
                    </a:lnTo>
                    <a:lnTo>
                      <a:pt x="3640" y="2816"/>
                    </a:lnTo>
                    <a:lnTo>
                      <a:pt x="3638" y="2818"/>
                    </a:lnTo>
                    <a:lnTo>
                      <a:pt x="3636" y="2824"/>
                    </a:lnTo>
                    <a:close/>
                    <a:moveTo>
                      <a:pt x="1747" y="1738"/>
                    </a:moveTo>
                    <a:lnTo>
                      <a:pt x="1745" y="1736"/>
                    </a:lnTo>
                    <a:lnTo>
                      <a:pt x="1747" y="1736"/>
                    </a:lnTo>
                    <a:lnTo>
                      <a:pt x="1749" y="1735"/>
                    </a:lnTo>
                    <a:lnTo>
                      <a:pt x="1751" y="1733"/>
                    </a:lnTo>
                    <a:lnTo>
                      <a:pt x="1753" y="1733"/>
                    </a:lnTo>
                    <a:lnTo>
                      <a:pt x="1755" y="1731"/>
                    </a:lnTo>
                    <a:lnTo>
                      <a:pt x="1755" y="1727"/>
                    </a:lnTo>
                    <a:lnTo>
                      <a:pt x="1757" y="1725"/>
                    </a:lnTo>
                    <a:lnTo>
                      <a:pt x="1761" y="1727"/>
                    </a:lnTo>
                    <a:lnTo>
                      <a:pt x="1763" y="1729"/>
                    </a:lnTo>
                    <a:lnTo>
                      <a:pt x="1763" y="1731"/>
                    </a:lnTo>
                    <a:lnTo>
                      <a:pt x="1757" y="1740"/>
                    </a:lnTo>
                    <a:lnTo>
                      <a:pt x="1747" y="1738"/>
                    </a:lnTo>
                    <a:close/>
                    <a:moveTo>
                      <a:pt x="1630" y="1608"/>
                    </a:moveTo>
                    <a:lnTo>
                      <a:pt x="1630" y="1610"/>
                    </a:lnTo>
                    <a:lnTo>
                      <a:pt x="1632" y="1610"/>
                    </a:lnTo>
                    <a:lnTo>
                      <a:pt x="1632" y="1614"/>
                    </a:lnTo>
                    <a:lnTo>
                      <a:pt x="1634" y="1615"/>
                    </a:lnTo>
                    <a:lnTo>
                      <a:pt x="1634" y="1617"/>
                    </a:lnTo>
                    <a:lnTo>
                      <a:pt x="1632" y="1619"/>
                    </a:lnTo>
                    <a:lnTo>
                      <a:pt x="1632" y="1621"/>
                    </a:lnTo>
                    <a:lnTo>
                      <a:pt x="1630" y="1621"/>
                    </a:lnTo>
                    <a:lnTo>
                      <a:pt x="1628" y="1621"/>
                    </a:lnTo>
                    <a:lnTo>
                      <a:pt x="1628" y="1619"/>
                    </a:lnTo>
                    <a:lnTo>
                      <a:pt x="1628" y="1617"/>
                    </a:lnTo>
                    <a:lnTo>
                      <a:pt x="1630" y="1617"/>
                    </a:lnTo>
                    <a:lnTo>
                      <a:pt x="1630" y="1615"/>
                    </a:lnTo>
                    <a:lnTo>
                      <a:pt x="1630" y="1614"/>
                    </a:lnTo>
                    <a:lnTo>
                      <a:pt x="1628" y="1612"/>
                    </a:lnTo>
                    <a:lnTo>
                      <a:pt x="1626" y="1612"/>
                    </a:lnTo>
                    <a:lnTo>
                      <a:pt x="1626" y="1614"/>
                    </a:lnTo>
                    <a:lnTo>
                      <a:pt x="1624" y="1614"/>
                    </a:lnTo>
                    <a:lnTo>
                      <a:pt x="1619" y="1614"/>
                    </a:lnTo>
                    <a:lnTo>
                      <a:pt x="1619" y="1612"/>
                    </a:lnTo>
                    <a:lnTo>
                      <a:pt x="1619" y="1608"/>
                    </a:lnTo>
                    <a:lnTo>
                      <a:pt x="1619" y="1606"/>
                    </a:lnTo>
                    <a:lnTo>
                      <a:pt x="1619" y="1604"/>
                    </a:lnTo>
                    <a:lnTo>
                      <a:pt x="1619" y="1600"/>
                    </a:lnTo>
                    <a:lnTo>
                      <a:pt x="1617" y="1598"/>
                    </a:lnTo>
                    <a:lnTo>
                      <a:pt x="1617" y="1596"/>
                    </a:lnTo>
                    <a:lnTo>
                      <a:pt x="1620" y="1594"/>
                    </a:lnTo>
                    <a:lnTo>
                      <a:pt x="1624" y="1594"/>
                    </a:lnTo>
                    <a:lnTo>
                      <a:pt x="1624" y="1596"/>
                    </a:lnTo>
                    <a:lnTo>
                      <a:pt x="1628" y="1602"/>
                    </a:lnTo>
                    <a:lnTo>
                      <a:pt x="1630" y="1604"/>
                    </a:lnTo>
                    <a:lnTo>
                      <a:pt x="1628" y="1606"/>
                    </a:lnTo>
                    <a:lnTo>
                      <a:pt x="1630" y="1608"/>
                    </a:lnTo>
                    <a:close/>
                    <a:moveTo>
                      <a:pt x="1755" y="1719"/>
                    </a:moveTo>
                    <a:lnTo>
                      <a:pt x="1755" y="1723"/>
                    </a:lnTo>
                    <a:lnTo>
                      <a:pt x="1753" y="1723"/>
                    </a:lnTo>
                    <a:lnTo>
                      <a:pt x="1751" y="1723"/>
                    </a:lnTo>
                    <a:lnTo>
                      <a:pt x="1751" y="1721"/>
                    </a:lnTo>
                    <a:lnTo>
                      <a:pt x="1749" y="1719"/>
                    </a:lnTo>
                    <a:lnTo>
                      <a:pt x="1747" y="1719"/>
                    </a:lnTo>
                    <a:lnTo>
                      <a:pt x="1743" y="1719"/>
                    </a:lnTo>
                    <a:lnTo>
                      <a:pt x="1743" y="1717"/>
                    </a:lnTo>
                    <a:lnTo>
                      <a:pt x="1743" y="1715"/>
                    </a:lnTo>
                    <a:lnTo>
                      <a:pt x="1745" y="1713"/>
                    </a:lnTo>
                    <a:lnTo>
                      <a:pt x="1751" y="1710"/>
                    </a:lnTo>
                    <a:lnTo>
                      <a:pt x="1753" y="1710"/>
                    </a:lnTo>
                    <a:lnTo>
                      <a:pt x="1757" y="1708"/>
                    </a:lnTo>
                    <a:lnTo>
                      <a:pt x="1761" y="1704"/>
                    </a:lnTo>
                    <a:lnTo>
                      <a:pt x="1770" y="1700"/>
                    </a:lnTo>
                    <a:lnTo>
                      <a:pt x="1770" y="1702"/>
                    </a:lnTo>
                    <a:lnTo>
                      <a:pt x="1768" y="1704"/>
                    </a:lnTo>
                    <a:lnTo>
                      <a:pt x="1766" y="1706"/>
                    </a:lnTo>
                    <a:lnTo>
                      <a:pt x="1763" y="1706"/>
                    </a:lnTo>
                    <a:lnTo>
                      <a:pt x="1764" y="1710"/>
                    </a:lnTo>
                    <a:lnTo>
                      <a:pt x="1763" y="1712"/>
                    </a:lnTo>
                    <a:lnTo>
                      <a:pt x="1761" y="1713"/>
                    </a:lnTo>
                    <a:lnTo>
                      <a:pt x="1759" y="1713"/>
                    </a:lnTo>
                    <a:lnTo>
                      <a:pt x="1757" y="1715"/>
                    </a:lnTo>
                    <a:lnTo>
                      <a:pt x="1755" y="1717"/>
                    </a:lnTo>
                    <a:lnTo>
                      <a:pt x="1755" y="1719"/>
                    </a:lnTo>
                    <a:close/>
                    <a:moveTo>
                      <a:pt x="3636" y="2779"/>
                    </a:moveTo>
                    <a:lnTo>
                      <a:pt x="3638" y="2779"/>
                    </a:lnTo>
                    <a:lnTo>
                      <a:pt x="3640" y="2781"/>
                    </a:lnTo>
                    <a:lnTo>
                      <a:pt x="3642" y="2787"/>
                    </a:lnTo>
                    <a:lnTo>
                      <a:pt x="3642" y="2789"/>
                    </a:lnTo>
                    <a:lnTo>
                      <a:pt x="3640" y="2791"/>
                    </a:lnTo>
                    <a:lnTo>
                      <a:pt x="3636" y="2802"/>
                    </a:lnTo>
                    <a:lnTo>
                      <a:pt x="3634" y="2806"/>
                    </a:lnTo>
                    <a:lnTo>
                      <a:pt x="3630" y="2808"/>
                    </a:lnTo>
                    <a:lnTo>
                      <a:pt x="3623" y="2806"/>
                    </a:lnTo>
                    <a:lnTo>
                      <a:pt x="3623" y="2804"/>
                    </a:lnTo>
                    <a:lnTo>
                      <a:pt x="3623" y="2802"/>
                    </a:lnTo>
                    <a:lnTo>
                      <a:pt x="3621" y="2801"/>
                    </a:lnTo>
                    <a:lnTo>
                      <a:pt x="3617" y="2802"/>
                    </a:lnTo>
                    <a:lnTo>
                      <a:pt x="3615" y="2804"/>
                    </a:lnTo>
                    <a:lnTo>
                      <a:pt x="3613" y="2802"/>
                    </a:lnTo>
                    <a:lnTo>
                      <a:pt x="3613" y="2801"/>
                    </a:lnTo>
                    <a:lnTo>
                      <a:pt x="3613" y="2799"/>
                    </a:lnTo>
                    <a:lnTo>
                      <a:pt x="3615" y="2797"/>
                    </a:lnTo>
                    <a:lnTo>
                      <a:pt x="3621" y="2793"/>
                    </a:lnTo>
                    <a:lnTo>
                      <a:pt x="3619" y="2791"/>
                    </a:lnTo>
                    <a:lnTo>
                      <a:pt x="3621" y="2787"/>
                    </a:lnTo>
                    <a:lnTo>
                      <a:pt x="3623" y="2787"/>
                    </a:lnTo>
                    <a:lnTo>
                      <a:pt x="3625" y="2789"/>
                    </a:lnTo>
                    <a:lnTo>
                      <a:pt x="3627" y="2787"/>
                    </a:lnTo>
                    <a:lnTo>
                      <a:pt x="3625" y="2785"/>
                    </a:lnTo>
                    <a:lnTo>
                      <a:pt x="3625" y="2781"/>
                    </a:lnTo>
                    <a:lnTo>
                      <a:pt x="3627" y="2772"/>
                    </a:lnTo>
                    <a:lnTo>
                      <a:pt x="3630" y="2768"/>
                    </a:lnTo>
                    <a:lnTo>
                      <a:pt x="3632" y="2768"/>
                    </a:lnTo>
                    <a:lnTo>
                      <a:pt x="3634" y="2772"/>
                    </a:lnTo>
                    <a:lnTo>
                      <a:pt x="3636" y="2774"/>
                    </a:lnTo>
                    <a:lnTo>
                      <a:pt x="3636" y="2776"/>
                    </a:lnTo>
                    <a:lnTo>
                      <a:pt x="3636" y="2779"/>
                    </a:lnTo>
                    <a:close/>
                    <a:moveTo>
                      <a:pt x="1749" y="1685"/>
                    </a:moveTo>
                    <a:lnTo>
                      <a:pt x="1747" y="1687"/>
                    </a:lnTo>
                    <a:lnTo>
                      <a:pt x="1747" y="1685"/>
                    </a:lnTo>
                    <a:lnTo>
                      <a:pt x="1745" y="1685"/>
                    </a:lnTo>
                    <a:lnTo>
                      <a:pt x="1743" y="1685"/>
                    </a:lnTo>
                    <a:lnTo>
                      <a:pt x="1740" y="1690"/>
                    </a:lnTo>
                    <a:lnTo>
                      <a:pt x="1738" y="1692"/>
                    </a:lnTo>
                    <a:lnTo>
                      <a:pt x="1738" y="1694"/>
                    </a:lnTo>
                    <a:lnTo>
                      <a:pt x="1740" y="1694"/>
                    </a:lnTo>
                    <a:lnTo>
                      <a:pt x="1741" y="1692"/>
                    </a:lnTo>
                    <a:lnTo>
                      <a:pt x="1743" y="1692"/>
                    </a:lnTo>
                    <a:lnTo>
                      <a:pt x="1745" y="1694"/>
                    </a:lnTo>
                    <a:lnTo>
                      <a:pt x="1741" y="1698"/>
                    </a:lnTo>
                    <a:lnTo>
                      <a:pt x="1740" y="1698"/>
                    </a:lnTo>
                    <a:lnTo>
                      <a:pt x="1736" y="1700"/>
                    </a:lnTo>
                    <a:lnTo>
                      <a:pt x="1734" y="1700"/>
                    </a:lnTo>
                    <a:lnTo>
                      <a:pt x="1734" y="1698"/>
                    </a:lnTo>
                    <a:lnTo>
                      <a:pt x="1734" y="1696"/>
                    </a:lnTo>
                    <a:lnTo>
                      <a:pt x="1730" y="1696"/>
                    </a:lnTo>
                    <a:lnTo>
                      <a:pt x="1730" y="1698"/>
                    </a:lnTo>
                    <a:lnTo>
                      <a:pt x="1728" y="1700"/>
                    </a:lnTo>
                    <a:lnTo>
                      <a:pt x="1716" y="1702"/>
                    </a:lnTo>
                    <a:lnTo>
                      <a:pt x="1713" y="1702"/>
                    </a:lnTo>
                    <a:lnTo>
                      <a:pt x="1711" y="1702"/>
                    </a:lnTo>
                    <a:lnTo>
                      <a:pt x="1699" y="1706"/>
                    </a:lnTo>
                    <a:lnTo>
                      <a:pt x="1699" y="1708"/>
                    </a:lnTo>
                    <a:lnTo>
                      <a:pt x="1695" y="1710"/>
                    </a:lnTo>
                    <a:lnTo>
                      <a:pt x="1692" y="1710"/>
                    </a:lnTo>
                    <a:lnTo>
                      <a:pt x="1693" y="1704"/>
                    </a:lnTo>
                    <a:lnTo>
                      <a:pt x="1697" y="1700"/>
                    </a:lnTo>
                    <a:lnTo>
                      <a:pt x="1699" y="1700"/>
                    </a:lnTo>
                    <a:lnTo>
                      <a:pt x="1705" y="1698"/>
                    </a:lnTo>
                    <a:lnTo>
                      <a:pt x="1711" y="1696"/>
                    </a:lnTo>
                    <a:lnTo>
                      <a:pt x="1715" y="1696"/>
                    </a:lnTo>
                    <a:lnTo>
                      <a:pt x="1716" y="1698"/>
                    </a:lnTo>
                    <a:lnTo>
                      <a:pt x="1716" y="1696"/>
                    </a:lnTo>
                    <a:lnTo>
                      <a:pt x="1716" y="1694"/>
                    </a:lnTo>
                    <a:lnTo>
                      <a:pt x="1715" y="1694"/>
                    </a:lnTo>
                    <a:lnTo>
                      <a:pt x="1713" y="1690"/>
                    </a:lnTo>
                    <a:lnTo>
                      <a:pt x="1716" y="1683"/>
                    </a:lnTo>
                    <a:lnTo>
                      <a:pt x="1718" y="1683"/>
                    </a:lnTo>
                    <a:lnTo>
                      <a:pt x="1726" y="1681"/>
                    </a:lnTo>
                    <a:lnTo>
                      <a:pt x="1726" y="1685"/>
                    </a:lnTo>
                    <a:lnTo>
                      <a:pt x="1726" y="1687"/>
                    </a:lnTo>
                    <a:lnTo>
                      <a:pt x="1726" y="1688"/>
                    </a:lnTo>
                    <a:lnTo>
                      <a:pt x="1724" y="1688"/>
                    </a:lnTo>
                    <a:lnTo>
                      <a:pt x="1724" y="1690"/>
                    </a:lnTo>
                    <a:lnTo>
                      <a:pt x="1726" y="1690"/>
                    </a:lnTo>
                    <a:lnTo>
                      <a:pt x="1728" y="1690"/>
                    </a:lnTo>
                    <a:lnTo>
                      <a:pt x="1730" y="1690"/>
                    </a:lnTo>
                    <a:lnTo>
                      <a:pt x="1732" y="1687"/>
                    </a:lnTo>
                    <a:lnTo>
                      <a:pt x="1732" y="1683"/>
                    </a:lnTo>
                    <a:lnTo>
                      <a:pt x="1732" y="1679"/>
                    </a:lnTo>
                    <a:lnTo>
                      <a:pt x="1734" y="1679"/>
                    </a:lnTo>
                    <a:lnTo>
                      <a:pt x="1736" y="1681"/>
                    </a:lnTo>
                    <a:lnTo>
                      <a:pt x="1736" y="1683"/>
                    </a:lnTo>
                    <a:lnTo>
                      <a:pt x="1736" y="1685"/>
                    </a:lnTo>
                    <a:lnTo>
                      <a:pt x="1738" y="1687"/>
                    </a:lnTo>
                    <a:lnTo>
                      <a:pt x="1741" y="1683"/>
                    </a:lnTo>
                    <a:lnTo>
                      <a:pt x="1751" y="1677"/>
                    </a:lnTo>
                    <a:lnTo>
                      <a:pt x="1751" y="1679"/>
                    </a:lnTo>
                    <a:lnTo>
                      <a:pt x="1751" y="1683"/>
                    </a:lnTo>
                    <a:lnTo>
                      <a:pt x="1751" y="1685"/>
                    </a:lnTo>
                    <a:lnTo>
                      <a:pt x="1749" y="1685"/>
                    </a:lnTo>
                    <a:close/>
                    <a:moveTo>
                      <a:pt x="1713" y="1633"/>
                    </a:moveTo>
                    <a:lnTo>
                      <a:pt x="1711" y="1635"/>
                    </a:lnTo>
                    <a:lnTo>
                      <a:pt x="1713" y="1637"/>
                    </a:lnTo>
                    <a:lnTo>
                      <a:pt x="1718" y="1633"/>
                    </a:lnTo>
                    <a:lnTo>
                      <a:pt x="1720" y="1633"/>
                    </a:lnTo>
                    <a:lnTo>
                      <a:pt x="1720" y="1635"/>
                    </a:lnTo>
                    <a:lnTo>
                      <a:pt x="1722" y="1637"/>
                    </a:lnTo>
                    <a:lnTo>
                      <a:pt x="1720" y="1637"/>
                    </a:lnTo>
                    <a:lnTo>
                      <a:pt x="1720" y="1639"/>
                    </a:lnTo>
                    <a:lnTo>
                      <a:pt x="1724" y="1646"/>
                    </a:lnTo>
                    <a:lnTo>
                      <a:pt x="1726" y="1646"/>
                    </a:lnTo>
                    <a:lnTo>
                      <a:pt x="1730" y="1646"/>
                    </a:lnTo>
                    <a:lnTo>
                      <a:pt x="1730" y="1648"/>
                    </a:lnTo>
                    <a:lnTo>
                      <a:pt x="1730" y="1650"/>
                    </a:lnTo>
                    <a:lnTo>
                      <a:pt x="1730" y="1652"/>
                    </a:lnTo>
                    <a:lnTo>
                      <a:pt x="1728" y="1656"/>
                    </a:lnTo>
                    <a:lnTo>
                      <a:pt x="1722" y="1660"/>
                    </a:lnTo>
                    <a:lnTo>
                      <a:pt x="1720" y="1660"/>
                    </a:lnTo>
                    <a:lnTo>
                      <a:pt x="1718" y="1658"/>
                    </a:lnTo>
                    <a:lnTo>
                      <a:pt x="1720" y="1656"/>
                    </a:lnTo>
                    <a:lnTo>
                      <a:pt x="1720" y="1654"/>
                    </a:lnTo>
                    <a:lnTo>
                      <a:pt x="1718" y="1650"/>
                    </a:lnTo>
                    <a:lnTo>
                      <a:pt x="1716" y="1650"/>
                    </a:lnTo>
                    <a:lnTo>
                      <a:pt x="1716" y="1648"/>
                    </a:lnTo>
                    <a:lnTo>
                      <a:pt x="1715" y="1644"/>
                    </a:lnTo>
                    <a:lnTo>
                      <a:pt x="1716" y="1644"/>
                    </a:lnTo>
                    <a:lnTo>
                      <a:pt x="1718" y="1640"/>
                    </a:lnTo>
                    <a:lnTo>
                      <a:pt x="1716" y="1640"/>
                    </a:lnTo>
                    <a:lnTo>
                      <a:pt x="1715" y="1640"/>
                    </a:lnTo>
                    <a:lnTo>
                      <a:pt x="1713" y="1642"/>
                    </a:lnTo>
                    <a:lnTo>
                      <a:pt x="1711" y="1642"/>
                    </a:lnTo>
                    <a:lnTo>
                      <a:pt x="1709" y="1646"/>
                    </a:lnTo>
                    <a:lnTo>
                      <a:pt x="1709" y="1648"/>
                    </a:lnTo>
                    <a:lnTo>
                      <a:pt x="1709" y="1650"/>
                    </a:lnTo>
                    <a:lnTo>
                      <a:pt x="1707" y="1660"/>
                    </a:lnTo>
                    <a:lnTo>
                      <a:pt x="1705" y="1662"/>
                    </a:lnTo>
                    <a:lnTo>
                      <a:pt x="1703" y="1662"/>
                    </a:lnTo>
                    <a:lnTo>
                      <a:pt x="1699" y="1665"/>
                    </a:lnTo>
                    <a:lnTo>
                      <a:pt x="1693" y="1656"/>
                    </a:lnTo>
                    <a:lnTo>
                      <a:pt x="1693" y="1652"/>
                    </a:lnTo>
                    <a:lnTo>
                      <a:pt x="1695" y="1650"/>
                    </a:lnTo>
                    <a:lnTo>
                      <a:pt x="1695" y="1648"/>
                    </a:lnTo>
                    <a:lnTo>
                      <a:pt x="1690" y="1646"/>
                    </a:lnTo>
                    <a:lnTo>
                      <a:pt x="1688" y="1648"/>
                    </a:lnTo>
                    <a:lnTo>
                      <a:pt x="1682" y="1652"/>
                    </a:lnTo>
                    <a:lnTo>
                      <a:pt x="1680" y="1652"/>
                    </a:lnTo>
                    <a:lnTo>
                      <a:pt x="1682" y="1650"/>
                    </a:lnTo>
                    <a:lnTo>
                      <a:pt x="1684" y="1648"/>
                    </a:lnTo>
                    <a:lnTo>
                      <a:pt x="1686" y="1646"/>
                    </a:lnTo>
                    <a:lnTo>
                      <a:pt x="1686" y="1644"/>
                    </a:lnTo>
                    <a:lnTo>
                      <a:pt x="1686" y="1640"/>
                    </a:lnTo>
                    <a:lnTo>
                      <a:pt x="1693" y="1631"/>
                    </a:lnTo>
                    <a:lnTo>
                      <a:pt x="1695" y="1627"/>
                    </a:lnTo>
                    <a:lnTo>
                      <a:pt x="1699" y="1625"/>
                    </a:lnTo>
                    <a:lnTo>
                      <a:pt x="1705" y="1623"/>
                    </a:lnTo>
                    <a:lnTo>
                      <a:pt x="1707" y="1623"/>
                    </a:lnTo>
                    <a:lnTo>
                      <a:pt x="1713" y="1625"/>
                    </a:lnTo>
                    <a:lnTo>
                      <a:pt x="1713" y="1627"/>
                    </a:lnTo>
                    <a:lnTo>
                      <a:pt x="1715" y="1627"/>
                    </a:lnTo>
                    <a:lnTo>
                      <a:pt x="1715" y="1629"/>
                    </a:lnTo>
                    <a:lnTo>
                      <a:pt x="1715" y="1631"/>
                    </a:lnTo>
                    <a:lnTo>
                      <a:pt x="1713" y="1633"/>
                    </a:lnTo>
                    <a:close/>
                    <a:moveTo>
                      <a:pt x="3617" y="2774"/>
                    </a:moveTo>
                    <a:lnTo>
                      <a:pt x="3611" y="2783"/>
                    </a:lnTo>
                    <a:lnTo>
                      <a:pt x="3609" y="2778"/>
                    </a:lnTo>
                    <a:lnTo>
                      <a:pt x="3607" y="2772"/>
                    </a:lnTo>
                    <a:lnTo>
                      <a:pt x="3609" y="2772"/>
                    </a:lnTo>
                    <a:lnTo>
                      <a:pt x="3611" y="2760"/>
                    </a:lnTo>
                    <a:lnTo>
                      <a:pt x="3611" y="2758"/>
                    </a:lnTo>
                    <a:lnTo>
                      <a:pt x="3615" y="2749"/>
                    </a:lnTo>
                    <a:lnTo>
                      <a:pt x="3619" y="2741"/>
                    </a:lnTo>
                    <a:lnTo>
                      <a:pt x="3621" y="2741"/>
                    </a:lnTo>
                    <a:lnTo>
                      <a:pt x="3621" y="2743"/>
                    </a:lnTo>
                    <a:lnTo>
                      <a:pt x="3621" y="2745"/>
                    </a:lnTo>
                    <a:lnTo>
                      <a:pt x="3623" y="2749"/>
                    </a:lnTo>
                    <a:lnTo>
                      <a:pt x="3625" y="2754"/>
                    </a:lnTo>
                    <a:lnTo>
                      <a:pt x="3627" y="2758"/>
                    </a:lnTo>
                    <a:lnTo>
                      <a:pt x="3627" y="2762"/>
                    </a:lnTo>
                    <a:lnTo>
                      <a:pt x="3627" y="2764"/>
                    </a:lnTo>
                    <a:lnTo>
                      <a:pt x="3623" y="2764"/>
                    </a:lnTo>
                    <a:lnTo>
                      <a:pt x="3619" y="2772"/>
                    </a:lnTo>
                    <a:lnTo>
                      <a:pt x="3617" y="2774"/>
                    </a:lnTo>
                    <a:close/>
                    <a:moveTo>
                      <a:pt x="1751" y="1648"/>
                    </a:moveTo>
                    <a:lnTo>
                      <a:pt x="1745" y="1654"/>
                    </a:lnTo>
                    <a:lnTo>
                      <a:pt x="1743" y="1654"/>
                    </a:lnTo>
                    <a:lnTo>
                      <a:pt x="1743" y="1656"/>
                    </a:lnTo>
                    <a:lnTo>
                      <a:pt x="1741" y="1650"/>
                    </a:lnTo>
                    <a:lnTo>
                      <a:pt x="1738" y="1646"/>
                    </a:lnTo>
                    <a:lnTo>
                      <a:pt x="1736" y="1646"/>
                    </a:lnTo>
                    <a:lnTo>
                      <a:pt x="1734" y="1644"/>
                    </a:lnTo>
                    <a:lnTo>
                      <a:pt x="1736" y="1642"/>
                    </a:lnTo>
                    <a:lnTo>
                      <a:pt x="1736" y="1640"/>
                    </a:lnTo>
                    <a:lnTo>
                      <a:pt x="1740" y="1639"/>
                    </a:lnTo>
                    <a:lnTo>
                      <a:pt x="1743" y="1640"/>
                    </a:lnTo>
                    <a:lnTo>
                      <a:pt x="1745" y="1640"/>
                    </a:lnTo>
                    <a:lnTo>
                      <a:pt x="1745" y="1642"/>
                    </a:lnTo>
                    <a:lnTo>
                      <a:pt x="1747" y="1642"/>
                    </a:lnTo>
                    <a:lnTo>
                      <a:pt x="1751" y="1648"/>
                    </a:lnTo>
                    <a:close/>
                    <a:moveTo>
                      <a:pt x="3523" y="2685"/>
                    </a:moveTo>
                    <a:lnTo>
                      <a:pt x="3521" y="2689"/>
                    </a:lnTo>
                    <a:lnTo>
                      <a:pt x="3519" y="2691"/>
                    </a:lnTo>
                    <a:lnTo>
                      <a:pt x="3513" y="2693"/>
                    </a:lnTo>
                    <a:lnTo>
                      <a:pt x="3513" y="2691"/>
                    </a:lnTo>
                    <a:lnTo>
                      <a:pt x="3511" y="2689"/>
                    </a:lnTo>
                    <a:lnTo>
                      <a:pt x="3509" y="2689"/>
                    </a:lnTo>
                    <a:lnTo>
                      <a:pt x="3504" y="2691"/>
                    </a:lnTo>
                    <a:lnTo>
                      <a:pt x="3504" y="2693"/>
                    </a:lnTo>
                    <a:lnTo>
                      <a:pt x="3508" y="2695"/>
                    </a:lnTo>
                    <a:lnTo>
                      <a:pt x="3508" y="2697"/>
                    </a:lnTo>
                    <a:lnTo>
                      <a:pt x="3506" y="2701"/>
                    </a:lnTo>
                    <a:lnTo>
                      <a:pt x="3504" y="2701"/>
                    </a:lnTo>
                    <a:lnTo>
                      <a:pt x="3498" y="2701"/>
                    </a:lnTo>
                    <a:lnTo>
                      <a:pt x="3490" y="2705"/>
                    </a:lnTo>
                    <a:lnTo>
                      <a:pt x="3488" y="2706"/>
                    </a:lnTo>
                    <a:lnTo>
                      <a:pt x="3486" y="2710"/>
                    </a:lnTo>
                    <a:lnTo>
                      <a:pt x="3485" y="2714"/>
                    </a:lnTo>
                    <a:lnTo>
                      <a:pt x="3483" y="2714"/>
                    </a:lnTo>
                    <a:lnTo>
                      <a:pt x="3483" y="2712"/>
                    </a:lnTo>
                    <a:lnTo>
                      <a:pt x="3481" y="2703"/>
                    </a:lnTo>
                    <a:lnTo>
                      <a:pt x="3483" y="2703"/>
                    </a:lnTo>
                    <a:lnTo>
                      <a:pt x="3483" y="2701"/>
                    </a:lnTo>
                    <a:lnTo>
                      <a:pt x="3485" y="2701"/>
                    </a:lnTo>
                    <a:lnTo>
                      <a:pt x="3486" y="2699"/>
                    </a:lnTo>
                    <a:lnTo>
                      <a:pt x="3488" y="2697"/>
                    </a:lnTo>
                    <a:lnTo>
                      <a:pt x="3492" y="2693"/>
                    </a:lnTo>
                    <a:lnTo>
                      <a:pt x="3492" y="2687"/>
                    </a:lnTo>
                    <a:lnTo>
                      <a:pt x="3488" y="2680"/>
                    </a:lnTo>
                    <a:lnTo>
                      <a:pt x="3486" y="2680"/>
                    </a:lnTo>
                    <a:lnTo>
                      <a:pt x="3485" y="2680"/>
                    </a:lnTo>
                    <a:lnTo>
                      <a:pt x="3483" y="2680"/>
                    </a:lnTo>
                    <a:lnTo>
                      <a:pt x="3490" y="2670"/>
                    </a:lnTo>
                    <a:lnTo>
                      <a:pt x="3492" y="2668"/>
                    </a:lnTo>
                    <a:lnTo>
                      <a:pt x="3500" y="2672"/>
                    </a:lnTo>
                    <a:lnTo>
                      <a:pt x="3502" y="2676"/>
                    </a:lnTo>
                    <a:lnTo>
                      <a:pt x="3500" y="2680"/>
                    </a:lnTo>
                    <a:lnTo>
                      <a:pt x="3498" y="2680"/>
                    </a:lnTo>
                    <a:lnTo>
                      <a:pt x="3496" y="2680"/>
                    </a:lnTo>
                    <a:lnTo>
                      <a:pt x="3494" y="2681"/>
                    </a:lnTo>
                    <a:lnTo>
                      <a:pt x="3494" y="2683"/>
                    </a:lnTo>
                    <a:lnTo>
                      <a:pt x="3496" y="2685"/>
                    </a:lnTo>
                    <a:lnTo>
                      <a:pt x="3500" y="2683"/>
                    </a:lnTo>
                    <a:lnTo>
                      <a:pt x="3502" y="2681"/>
                    </a:lnTo>
                    <a:lnTo>
                      <a:pt x="3504" y="2680"/>
                    </a:lnTo>
                    <a:lnTo>
                      <a:pt x="3506" y="2678"/>
                    </a:lnTo>
                    <a:lnTo>
                      <a:pt x="3508" y="2681"/>
                    </a:lnTo>
                    <a:lnTo>
                      <a:pt x="3511" y="2681"/>
                    </a:lnTo>
                    <a:lnTo>
                      <a:pt x="3511" y="2680"/>
                    </a:lnTo>
                    <a:lnTo>
                      <a:pt x="3513" y="2678"/>
                    </a:lnTo>
                    <a:lnTo>
                      <a:pt x="3513" y="2676"/>
                    </a:lnTo>
                    <a:lnTo>
                      <a:pt x="3515" y="2676"/>
                    </a:lnTo>
                    <a:lnTo>
                      <a:pt x="3521" y="2678"/>
                    </a:lnTo>
                    <a:lnTo>
                      <a:pt x="3521" y="2683"/>
                    </a:lnTo>
                    <a:lnTo>
                      <a:pt x="3523" y="2683"/>
                    </a:lnTo>
                    <a:lnTo>
                      <a:pt x="3523" y="2685"/>
                    </a:lnTo>
                    <a:close/>
                    <a:moveTo>
                      <a:pt x="2058" y="1821"/>
                    </a:moveTo>
                    <a:lnTo>
                      <a:pt x="2054" y="1823"/>
                    </a:lnTo>
                    <a:lnTo>
                      <a:pt x="2052" y="1823"/>
                    </a:lnTo>
                    <a:lnTo>
                      <a:pt x="2052" y="1819"/>
                    </a:lnTo>
                    <a:lnTo>
                      <a:pt x="2047" y="1817"/>
                    </a:lnTo>
                    <a:lnTo>
                      <a:pt x="2047" y="1815"/>
                    </a:lnTo>
                    <a:lnTo>
                      <a:pt x="2051" y="1809"/>
                    </a:lnTo>
                    <a:lnTo>
                      <a:pt x="2051" y="1808"/>
                    </a:lnTo>
                    <a:lnTo>
                      <a:pt x="2058" y="1808"/>
                    </a:lnTo>
                    <a:lnTo>
                      <a:pt x="2062" y="1806"/>
                    </a:lnTo>
                    <a:lnTo>
                      <a:pt x="2064" y="1806"/>
                    </a:lnTo>
                    <a:lnTo>
                      <a:pt x="2068" y="1808"/>
                    </a:lnTo>
                    <a:lnTo>
                      <a:pt x="2068" y="1809"/>
                    </a:lnTo>
                    <a:lnTo>
                      <a:pt x="2066" y="1811"/>
                    </a:lnTo>
                    <a:lnTo>
                      <a:pt x="2062" y="1813"/>
                    </a:lnTo>
                    <a:lnTo>
                      <a:pt x="2060" y="1819"/>
                    </a:lnTo>
                    <a:lnTo>
                      <a:pt x="2058" y="1821"/>
                    </a:lnTo>
                    <a:close/>
                    <a:moveTo>
                      <a:pt x="3471" y="2601"/>
                    </a:moveTo>
                    <a:lnTo>
                      <a:pt x="3473" y="2603"/>
                    </a:lnTo>
                    <a:lnTo>
                      <a:pt x="3475" y="2603"/>
                    </a:lnTo>
                    <a:lnTo>
                      <a:pt x="3475" y="2605"/>
                    </a:lnTo>
                    <a:lnTo>
                      <a:pt x="3477" y="2607"/>
                    </a:lnTo>
                    <a:lnTo>
                      <a:pt x="3483" y="2607"/>
                    </a:lnTo>
                    <a:lnTo>
                      <a:pt x="3486" y="2608"/>
                    </a:lnTo>
                    <a:lnTo>
                      <a:pt x="3485" y="2610"/>
                    </a:lnTo>
                    <a:lnTo>
                      <a:pt x="3483" y="2610"/>
                    </a:lnTo>
                    <a:lnTo>
                      <a:pt x="3481" y="2610"/>
                    </a:lnTo>
                    <a:lnTo>
                      <a:pt x="3477" y="2612"/>
                    </a:lnTo>
                    <a:lnTo>
                      <a:pt x="3475" y="2612"/>
                    </a:lnTo>
                    <a:lnTo>
                      <a:pt x="3473" y="2614"/>
                    </a:lnTo>
                    <a:lnTo>
                      <a:pt x="3471" y="2616"/>
                    </a:lnTo>
                    <a:lnTo>
                      <a:pt x="3469" y="2616"/>
                    </a:lnTo>
                    <a:lnTo>
                      <a:pt x="3467" y="2614"/>
                    </a:lnTo>
                    <a:lnTo>
                      <a:pt x="3465" y="2612"/>
                    </a:lnTo>
                    <a:lnTo>
                      <a:pt x="3469" y="2605"/>
                    </a:lnTo>
                    <a:lnTo>
                      <a:pt x="3471" y="2601"/>
                    </a:lnTo>
                    <a:close/>
                    <a:moveTo>
                      <a:pt x="3500" y="2626"/>
                    </a:moveTo>
                    <a:lnTo>
                      <a:pt x="3498" y="2626"/>
                    </a:lnTo>
                    <a:lnTo>
                      <a:pt x="3496" y="2624"/>
                    </a:lnTo>
                    <a:lnTo>
                      <a:pt x="3496" y="2622"/>
                    </a:lnTo>
                    <a:lnTo>
                      <a:pt x="3496" y="2620"/>
                    </a:lnTo>
                    <a:lnTo>
                      <a:pt x="3496" y="2616"/>
                    </a:lnTo>
                    <a:lnTo>
                      <a:pt x="3498" y="2614"/>
                    </a:lnTo>
                    <a:lnTo>
                      <a:pt x="3502" y="2612"/>
                    </a:lnTo>
                    <a:lnTo>
                      <a:pt x="3504" y="2614"/>
                    </a:lnTo>
                    <a:lnTo>
                      <a:pt x="3506" y="2614"/>
                    </a:lnTo>
                    <a:lnTo>
                      <a:pt x="3504" y="2618"/>
                    </a:lnTo>
                    <a:lnTo>
                      <a:pt x="3504" y="2620"/>
                    </a:lnTo>
                    <a:lnTo>
                      <a:pt x="3504" y="2622"/>
                    </a:lnTo>
                    <a:lnTo>
                      <a:pt x="3502" y="2624"/>
                    </a:lnTo>
                    <a:lnTo>
                      <a:pt x="3500" y="2626"/>
                    </a:lnTo>
                    <a:close/>
                    <a:moveTo>
                      <a:pt x="3548" y="2566"/>
                    </a:moveTo>
                    <a:lnTo>
                      <a:pt x="3557" y="2574"/>
                    </a:lnTo>
                    <a:lnTo>
                      <a:pt x="3563" y="2578"/>
                    </a:lnTo>
                    <a:lnTo>
                      <a:pt x="3567" y="2580"/>
                    </a:lnTo>
                    <a:lnTo>
                      <a:pt x="3571" y="2582"/>
                    </a:lnTo>
                    <a:lnTo>
                      <a:pt x="3573" y="2582"/>
                    </a:lnTo>
                    <a:lnTo>
                      <a:pt x="3575" y="2584"/>
                    </a:lnTo>
                    <a:lnTo>
                      <a:pt x="3577" y="2595"/>
                    </a:lnTo>
                    <a:lnTo>
                      <a:pt x="3577" y="2597"/>
                    </a:lnTo>
                    <a:lnTo>
                      <a:pt x="3577" y="2605"/>
                    </a:lnTo>
                    <a:lnTo>
                      <a:pt x="3573" y="2608"/>
                    </a:lnTo>
                    <a:lnTo>
                      <a:pt x="3573" y="2610"/>
                    </a:lnTo>
                    <a:lnTo>
                      <a:pt x="3571" y="2610"/>
                    </a:lnTo>
                    <a:lnTo>
                      <a:pt x="3571" y="2612"/>
                    </a:lnTo>
                    <a:lnTo>
                      <a:pt x="3577" y="2628"/>
                    </a:lnTo>
                    <a:lnTo>
                      <a:pt x="3577" y="2632"/>
                    </a:lnTo>
                    <a:lnTo>
                      <a:pt x="3582" y="2632"/>
                    </a:lnTo>
                    <a:lnTo>
                      <a:pt x="3590" y="2651"/>
                    </a:lnTo>
                    <a:lnTo>
                      <a:pt x="3590" y="2653"/>
                    </a:lnTo>
                    <a:lnTo>
                      <a:pt x="3590" y="2655"/>
                    </a:lnTo>
                    <a:lnTo>
                      <a:pt x="3590" y="2658"/>
                    </a:lnTo>
                    <a:lnTo>
                      <a:pt x="3592" y="2664"/>
                    </a:lnTo>
                    <a:lnTo>
                      <a:pt x="3594" y="2670"/>
                    </a:lnTo>
                    <a:lnTo>
                      <a:pt x="3594" y="2676"/>
                    </a:lnTo>
                    <a:lnTo>
                      <a:pt x="3590" y="2689"/>
                    </a:lnTo>
                    <a:lnTo>
                      <a:pt x="3588" y="2689"/>
                    </a:lnTo>
                    <a:lnTo>
                      <a:pt x="3590" y="2691"/>
                    </a:lnTo>
                    <a:lnTo>
                      <a:pt x="3592" y="2691"/>
                    </a:lnTo>
                    <a:lnTo>
                      <a:pt x="3594" y="2693"/>
                    </a:lnTo>
                    <a:lnTo>
                      <a:pt x="3596" y="2697"/>
                    </a:lnTo>
                    <a:lnTo>
                      <a:pt x="3594" y="2705"/>
                    </a:lnTo>
                    <a:lnTo>
                      <a:pt x="3594" y="2706"/>
                    </a:lnTo>
                    <a:lnTo>
                      <a:pt x="3594" y="2710"/>
                    </a:lnTo>
                    <a:lnTo>
                      <a:pt x="3596" y="2716"/>
                    </a:lnTo>
                    <a:lnTo>
                      <a:pt x="3600" y="2718"/>
                    </a:lnTo>
                    <a:lnTo>
                      <a:pt x="3600" y="2720"/>
                    </a:lnTo>
                    <a:lnTo>
                      <a:pt x="3600" y="2726"/>
                    </a:lnTo>
                    <a:lnTo>
                      <a:pt x="3600" y="2728"/>
                    </a:lnTo>
                    <a:lnTo>
                      <a:pt x="3598" y="2728"/>
                    </a:lnTo>
                    <a:lnTo>
                      <a:pt x="3596" y="2724"/>
                    </a:lnTo>
                    <a:lnTo>
                      <a:pt x="3596" y="2722"/>
                    </a:lnTo>
                    <a:lnTo>
                      <a:pt x="3594" y="2720"/>
                    </a:lnTo>
                    <a:lnTo>
                      <a:pt x="3590" y="2716"/>
                    </a:lnTo>
                    <a:lnTo>
                      <a:pt x="3590" y="2714"/>
                    </a:lnTo>
                    <a:lnTo>
                      <a:pt x="3588" y="2716"/>
                    </a:lnTo>
                    <a:lnTo>
                      <a:pt x="3588" y="2722"/>
                    </a:lnTo>
                    <a:lnTo>
                      <a:pt x="3590" y="2724"/>
                    </a:lnTo>
                    <a:lnTo>
                      <a:pt x="3590" y="2726"/>
                    </a:lnTo>
                    <a:lnTo>
                      <a:pt x="3588" y="2726"/>
                    </a:lnTo>
                    <a:lnTo>
                      <a:pt x="3579" y="2724"/>
                    </a:lnTo>
                    <a:lnTo>
                      <a:pt x="3575" y="2722"/>
                    </a:lnTo>
                    <a:lnTo>
                      <a:pt x="3575" y="2724"/>
                    </a:lnTo>
                    <a:lnTo>
                      <a:pt x="3579" y="2728"/>
                    </a:lnTo>
                    <a:lnTo>
                      <a:pt x="3588" y="2729"/>
                    </a:lnTo>
                    <a:lnTo>
                      <a:pt x="3590" y="2729"/>
                    </a:lnTo>
                    <a:lnTo>
                      <a:pt x="3590" y="2737"/>
                    </a:lnTo>
                    <a:lnTo>
                      <a:pt x="3594" y="2739"/>
                    </a:lnTo>
                    <a:lnTo>
                      <a:pt x="3592" y="2745"/>
                    </a:lnTo>
                    <a:lnTo>
                      <a:pt x="3592" y="2751"/>
                    </a:lnTo>
                    <a:lnTo>
                      <a:pt x="3592" y="2753"/>
                    </a:lnTo>
                    <a:lnTo>
                      <a:pt x="3594" y="2753"/>
                    </a:lnTo>
                    <a:lnTo>
                      <a:pt x="3592" y="2754"/>
                    </a:lnTo>
                    <a:lnTo>
                      <a:pt x="3588" y="2756"/>
                    </a:lnTo>
                    <a:lnTo>
                      <a:pt x="3586" y="2756"/>
                    </a:lnTo>
                    <a:lnTo>
                      <a:pt x="3584" y="2754"/>
                    </a:lnTo>
                    <a:lnTo>
                      <a:pt x="3582" y="2754"/>
                    </a:lnTo>
                    <a:lnTo>
                      <a:pt x="3582" y="2756"/>
                    </a:lnTo>
                    <a:lnTo>
                      <a:pt x="3582" y="2758"/>
                    </a:lnTo>
                    <a:lnTo>
                      <a:pt x="3588" y="2762"/>
                    </a:lnTo>
                    <a:lnTo>
                      <a:pt x="3588" y="2764"/>
                    </a:lnTo>
                    <a:lnTo>
                      <a:pt x="3590" y="2762"/>
                    </a:lnTo>
                    <a:lnTo>
                      <a:pt x="3592" y="2762"/>
                    </a:lnTo>
                    <a:lnTo>
                      <a:pt x="3592" y="2760"/>
                    </a:lnTo>
                    <a:lnTo>
                      <a:pt x="3592" y="2758"/>
                    </a:lnTo>
                    <a:lnTo>
                      <a:pt x="3594" y="2758"/>
                    </a:lnTo>
                    <a:lnTo>
                      <a:pt x="3596" y="2756"/>
                    </a:lnTo>
                    <a:lnTo>
                      <a:pt x="3598" y="2754"/>
                    </a:lnTo>
                    <a:lnTo>
                      <a:pt x="3600" y="2758"/>
                    </a:lnTo>
                    <a:lnTo>
                      <a:pt x="3598" y="2766"/>
                    </a:lnTo>
                    <a:lnTo>
                      <a:pt x="3598" y="2770"/>
                    </a:lnTo>
                    <a:lnTo>
                      <a:pt x="3596" y="2772"/>
                    </a:lnTo>
                    <a:lnTo>
                      <a:pt x="3592" y="2772"/>
                    </a:lnTo>
                    <a:lnTo>
                      <a:pt x="3590" y="2774"/>
                    </a:lnTo>
                    <a:lnTo>
                      <a:pt x="3590" y="2776"/>
                    </a:lnTo>
                    <a:lnTo>
                      <a:pt x="3588" y="2781"/>
                    </a:lnTo>
                    <a:lnTo>
                      <a:pt x="3581" y="2785"/>
                    </a:lnTo>
                    <a:lnTo>
                      <a:pt x="3575" y="2787"/>
                    </a:lnTo>
                    <a:lnTo>
                      <a:pt x="3573" y="2785"/>
                    </a:lnTo>
                    <a:lnTo>
                      <a:pt x="3573" y="2787"/>
                    </a:lnTo>
                    <a:lnTo>
                      <a:pt x="3571" y="2787"/>
                    </a:lnTo>
                    <a:lnTo>
                      <a:pt x="3571" y="2789"/>
                    </a:lnTo>
                    <a:lnTo>
                      <a:pt x="3575" y="2791"/>
                    </a:lnTo>
                    <a:lnTo>
                      <a:pt x="3581" y="2789"/>
                    </a:lnTo>
                    <a:lnTo>
                      <a:pt x="3584" y="2787"/>
                    </a:lnTo>
                    <a:lnTo>
                      <a:pt x="3586" y="2787"/>
                    </a:lnTo>
                    <a:lnTo>
                      <a:pt x="3588" y="2789"/>
                    </a:lnTo>
                    <a:lnTo>
                      <a:pt x="3579" y="2814"/>
                    </a:lnTo>
                    <a:lnTo>
                      <a:pt x="3579" y="2816"/>
                    </a:lnTo>
                    <a:lnTo>
                      <a:pt x="3579" y="2822"/>
                    </a:lnTo>
                    <a:lnTo>
                      <a:pt x="3577" y="2822"/>
                    </a:lnTo>
                    <a:lnTo>
                      <a:pt x="3571" y="2829"/>
                    </a:lnTo>
                    <a:lnTo>
                      <a:pt x="3569" y="2831"/>
                    </a:lnTo>
                    <a:lnTo>
                      <a:pt x="3567" y="2833"/>
                    </a:lnTo>
                    <a:lnTo>
                      <a:pt x="3559" y="2831"/>
                    </a:lnTo>
                    <a:lnTo>
                      <a:pt x="3557" y="2829"/>
                    </a:lnTo>
                    <a:lnTo>
                      <a:pt x="3557" y="2827"/>
                    </a:lnTo>
                    <a:lnTo>
                      <a:pt x="3556" y="2826"/>
                    </a:lnTo>
                    <a:lnTo>
                      <a:pt x="3554" y="2822"/>
                    </a:lnTo>
                    <a:lnTo>
                      <a:pt x="3552" y="2822"/>
                    </a:lnTo>
                    <a:lnTo>
                      <a:pt x="3550" y="2822"/>
                    </a:lnTo>
                    <a:lnTo>
                      <a:pt x="3550" y="2824"/>
                    </a:lnTo>
                    <a:lnTo>
                      <a:pt x="3548" y="2822"/>
                    </a:lnTo>
                    <a:lnTo>
                      <a:pt x="3550" y="2808"/>
                    </a:lnTo>
                    <a:lnTo>
                      <a:pt x="3552" y="2806"/>
                    </a:lnTo>
                    <a:lnTo>
                      <a:pt x="3554" y="2806"/>
                    </a:lnTo>
                    <a:lnTo>
                      <a:pt x="3556" y="2804"/>
                    </a:lnTo>
                    <a:lnTo>
                      <a:pt x="3554" y="2793"/>
                    </a:lnTo>
                    <a:lnTo>
                      <a:pt x="3546" y="2793"/>
                    </a:lnTo>
                    <a:lnTo>
                      <a:pt x="3542" y="2785"/>
                    </a:lnTo>
                    <a:lnTo>
                      <a:pt x="3540" y="2783"/>
                    </a:lnTo>
                    <a:lnTo>
                      <a:pt x="3540" y="2779"/>
                    </a:lnTo>
                    <a:lnTo>
                      <a:pt x="3540" y="2778"/>
                    </a:lnTo>
                    <a:lnTo>
                      <a:pt x="3542" y="2778"/>
                    </a:lnTo>
                    <a:lnTo>
                      <a:pt x="3544" y="2778"/>
                    </a:lnTo>
                    <a:lnTo>
                      <a:pt x="3552" y="2764"/>
                    </a:lnTo>
                    <a:lnTo>
                      <a:pt x="3552" y="2762"/>
                    </a:lnTo>
                    <a:lnTo>
                      <a:pt x="3548" y="2762"/>
                    </a:lnTo>
                    <a:lnTo>
                      <a:pt x="3544" y="2766"/>
                    </a:lnTo>
                    <a:lnTo>
                      <a:pt x="3544" y="2768"/>
                    </a:lnTo>
                    <a:lnTo>
                      <a:pt x="3544" y="2764"/>
                    </a:lnTo>
                    <a:lnTo>
                      <a:pt x="3548" y="2760"/>
                    </a:lnTo>
                    <a:lnTo>
                      <a:pt x="3550" y="2756"/>
                    </a:lnTo>
                    <a:lnTo>
                      <a:pt x="3552" y="2756"/>
                    </a:lnTo>
                    <a:lnTo>
                      <a:pt x="3552" y="2754"/>
                    </a:lnTo>
                    <a:lnTo>
                      <a:pt x="3554" y="2754"/>
                    </a:lnTo>
                    <a:lnTo>
                      <a:pt x="3554" y="2751"/>
                    </a:lnTo>
                    <a:lnTo>
                      <a:pt x="3552" y="2749"/>
                    </a:lnTo>
                    <a:lnTo>
                      <a:pt x="3550" y="2751"/>
                    </a:lnTo>
                    <a:lnTo>
                      <a:pt x="3550" y="2753"/>
                    </a:lnTo>
                    <a:lnTo>
                      <a:pt x="3548" y="2754"/>
                    </a:lnTo>
                    <a:lnTo>
                      <a:pt x="3546" y="2754"/>
                    </a:lnTo>
                    <a:lnTo>
                      <a:pt x="3544" y="2754"/>
                    </a:lnTo>
                    <a:lnTo>
                      <a:pt x="3540" y="2754"/>
                    </a:lnTo>
                    <a:lnTo>
                      <a:pt x="3540" y="2760"/>
                    </a:lnTo>
                    <a:lnTo>
                      <a:pt x="3538" y="2768"/>
                    </a:lnTo>
                    <a:lnTo>
                      <a:pt x="3538" y="2770"/>
                    </a:lnTo>
                    <a:lnTo>
                      <a:pt x="3536" y="2770"/>
                    </a:lnTo>
                    <a:lnTo>
                      <a:pt x="3533" y="2772"/>
                    </a:lnTo>
                    <a:lnTo>
                      <a:pt x="3529" y="2768"/>
                    </a:lnTo>
                    <a:lnTo>
                      <a:pt x="3525" y="2764"/>
                    </a:lnTo>
                    <a:lnTo>
                      <a:pt x="3523" y="2760"/>
                    </a:lnTo>
                    <a:lnTo>
                      <a:pt x="3523" y="2758"/>
                    </a:lnTo>
                    <a:lnTo>
                      <a:pt x="3523" y="2756"/>
                    </a:lnTo>
                    <a:lnTo>
                      <a:pt x="3525" y="2756"/>
                    </a:lnTo>
                    <a:lnTo>
                      <a:pt x="3529" y="2753"/>
                    </a:lnTo>
                    <a:lnTo>
                      <a:pt x="3531" y="2751"/>
                    </a:lnTo>
                    <a:lnTo>
                      <a:pt x="3531" y="2745"/>
                    </a:lnTo>
                    <a:lnTo>
                      <a:pt x="3531" y="2737"/>
                    </a:lnTo>
                    <a:lnTo>
                      <a:pt x="3527" y="2735"/>
                    </a:lnTo>
                    <a:lnTo>
                      <a:pt x="3525" y="2737"/>
                    </a:lnTo>
                    <a:lnTo>
                      <a:pt x="3523" y="2731"/>
                    </a:lnTo>
                    <a:lnTo>
                      <a:pt x="3525" y="2729"/>
                    </a:lnTo>
                    <a:lnTo>
                      <a:pt x="3521" y="2726"/>
                    </a:lnTo>
                    <a:lnTo>
                      <a:pt x="3519" y="2728"/>
                    </a:lnTo>
                    <a:lnTo>
                      <a:pt x="3519" y="2737"/>
                    </a:lnTo>
                    <a:lnTo>
                      <a:pt x="3521" y="2747"/>
                    </a:lnTo>
                    <a:lnTo>
                      <a:pt x="3519" y="2754"/>
                    </a:lnTo>
                    <a:lnTo>
                      <a:pt x="3519" y="2756"/>
                    </a:lnTo>
                    <a:lnTo>
                      <a:pt x="3515" y="2756"/>
                    </a:lnTo>
                    <a:lnTo>
                      <a:pt x="3515" y="2758"/>
                    </a:lnTo>
                    <a:lnTo>
                      <a:pt x="3517" y="2762"/>
                    </a:lnTo>
                    <a:lnTo>
                      <a:pt x="3515" y="2778"/>
                    </a:lnTo>
                    <a:lnTo>
                      <a:pt x="3515" y="2781"/>
                    </a:lnTo>
                    <a:lnTo>
                      <a:pt x="3519" y="2787"/>
                    </a:lnTo>
                    <a:lnTo>
                      <a:pt x="3521" y="2787"/>
                    </a:lnTo>
                    <a:lnTo>
                      <a:pt x="3523" y="2783"/>
                    </a:lnTo>
                    <a:lnTo>
                      <a:pt x="3523" y="2781"/>
                    </a:lnTo>
                    <a:lnTo>
                      <a:pt x="3523" y="2779"/>
                    </a:lnTo>
                    <a:lnTo>
                      <a:pt x="3525" y="2779"/>
                    </a:lnTo>
                    <a:lnTo>
                      <a:pt x="3531" y="2779"/>
                    </a:lnTo>
                    <a:lnTo>
                      <a:pt x="3534" y="2787"/>
                    </a:lnTo>
                    <a:lnTo>
                      <a:pt x="3534" y="2791"/>
                    </a:lnTo>
                    <a:lnTo>
                      <a:pt x="3531" y="2801"/>
                    </a:lnTo>
                    <a:lnTo>
                      <a:pt x="3529" y="2804"/>
                    </a:lnTo>
                    <a:lnTo>
                      <a:pt x="3529" y="2806"/>
                    </a:lnTo>
                    <a:lnTo>
                      <a:pt x="3527" y="2808"/>
                    </a:lnTo>
                    <a:lnTo>
                      <a:pt x="3525" y="2806"/>
                    </a:lnTo>
                    <a:lnTo>
                      <a:pt x="3525" y="2804"/>
                    </a:lnTo>
                    <a:lnTo>
                      <a:pt x="3525" y="2801"/>
                    </a:lnTo>
                    <a:lnTo>
                      <a:pt x="3525" y="2799"/>
                    </a:lnTo>
                    <a:lnTo>
                      <a:pt x="3525" y="2797"/>
                    </a:lnTo>
                    <a:lnTo>
                      <a:pt x="3525" y="2795"/>
                    </a:lnTo>
                    <a:lnTo>
                      <a:pt x="3523" y="2795"/>
                    </a:lnTo>
                    <a:lnTo>
                      <a:pt x="3521" y="2795"/>
                    </a:lnTo>
                    <a:lnTo>
                      <a:pt x="3521" y="2797"/>
                    </a:lnTo>
                    <a:lnTo>
                      <a:pt x="3521" y="2799"/>
                    </a:lnTo>
                    <a:lnTo>
                      <a:pt x="3521" y="2804"/>
                    </a:lnTo>
                    <a:lnTo>
                      <a:pt x="3519" y="2816"/>
                    </a:lnTo>
                    <a:lnTo>
                      <a:pt x="3519" y="2818"/>
                    </a:lnTo>
                    <a:lnTo>
                      <a:pt x="3517" y="2818"/>
                    </a:lnTo>
                    <a:lnTo>
                      <a:pt x="3511" y="2814"/>
                    </a:lnTo>
                    <a:lnTo>
                      <a:pt x="3508" y="2808"/>
                    </a:lnTo>
                    <a:lnTo>
                      <a:pt x="3508" y="2806"/>
                    </a:lnTo>
                    <a:lnTo>
                      <a:pt x="3509" y="2804"/>
                    </a:lnTo>
                    <a:lnTo>
                      <a:pt x="3509" y="2801"/>
                    </a:lnTo>
                    <a:lnTo>
                      <a:pt x="3509" y="2799"/>
                    </a:lnTo>
                    <a:lnTo>
                      <a:pt x="3508" y="2797"/>
                    </a:lnTo>
                    <a:lnTo>
                      <a:pt x="3508" y="2795"/>
                    </a:lnTo>
                    <a:lnTo>
                      <a:pt x="3506" y="2795"/>
                    </a:lnTo>
                    <a:lnTo>
                      <a:pt x="3504" y="2783"/>
                    </a:lnTo>
                    <a:lnTo>
                      <a:pt x="3502" y="2772"/>
                    </a:lnTo>
                    <a:lnTo>
                      <a:pt x="3502" y="2768"/>
                    </a:lnTo>
                    <a:lnTo>
                      <a:pt x="3500" y="2764"/>
                    </a:lnTo>
                    <a:lnTo>
                      <a:pt x="3500" y="2762"/>
                    </a:lnTo>
                    <a:lnTo>
                      <a:pt x="3502" y="2760"/>
                    </a:lnTo>
                    <a:lnTo>
                      <a:pt x="3504" y="2754"/>
                    </a:lnTo>
                    <a:lnTo>
                      <a:pt x="3502" y="2754"/>
                    </a:lnTo>
                    <a:lnTo>
                      <a:pt x="3502" y="2753"/>
                    </a:lnTo>
                    <a:lnTo>
                      <a:pt x="3502" y="2745"/>
                    </a:lnTo>
                    <a:lnTo>
                      <a:pt x="3504" y="2745"/>
                    </a:lnTo>
                    <a:lnTo>
                      <a:pt x="3509" y="2747"/>
                    </a:lnTo>
                    <a:lnTo>
                      <a:pt x="3509" y="2743"/>
                    </a:lnTo>
                    <a:lnTo>
                      <a:pt x="3508" y="2741"/>
                    </a:lnTo>
                    <a:lnTo>
                      <a:pt x="3506" y="2739"/>
                    </a:lnTo>
                    <a:lnTo>
                      <a:pt x="3508" y="2733"/>
                    </a:lnTo>
                    <a:lnTo>
                      <a:pt x="3511" y="2733"/>
                    </a:lnTo>
                    <a:lnTo>
                      <a:pt x="3511" y="2731"/>
                    </a:lnTo>
                    <a:lnTo>
                      <a:pt x="3511" y="2728"/>
                    </a:lnTo>
                    <a:lnTo>
                      <a:pt x="3508" y="2726"/>
                    </a:lnTo>
                    <a:lnTo>
                      <a:pt x="3506" y="2728"/>
                    </a:lnTo>
                    <a:lnTo>
                      <a:pt x="3502" y="2728"/>
                    </a:lnTo>
                    <a:lnTo>
                      <a:pt x="3502" y="2726"/>
                    </a:lnTo>
                    <a:lnTo>
                      <a:pt x="3500" y="2724"/>
                    </a:lnTo>
                    <a:lnTo>
                      <a:pt x="3500" y="2722"/>
                    </a:lnTo>
                    <a:lnTo>
                      <a:pt x="3496" y="2724"/>
                    </a:lnTo>
                    <a:lnTo>
                      <a:pt x="3494" y="2724"/>
                    </a:lnTo>
                    <a:lnTo>
                      <a:pt x="3494" y="2722"/>
                    </a:lnTo>
                    <a:lnTo>
                      <a:pt x="3494" y="2718"/>
                    </a:lnTo>
                    <a:lnTo>
                      <a:pt x="3494" y="2716"/>
                    </a:lnTo>
                    <a:lnTo>
                      <a:pt x="3494" y="2714"/>
                    </a:lnTo>
                    <a:lnTo>
                      <a:pt x="3498" y="2710"/>
                    </a:lnTo>
                    <a:lnTo>
                      <a:pt x="3500" y="2708"/>
                    </a:lnTo>
                    <a:lnTo>
                      <a:pt x="3502" y="2706"/>
                    </a:lnTo>
                    <a:lnTo>
                      <a:pt x="3504" y="2706"/>
                    </a:lnTo>
                    <a:lnTo>
                      <a:pt x="3508" y="2706"/>
                    </a:lnTo>
                    <a:lnTo>
                      <a:pt x="3509" y="2708"/>
                    </a:lnTo>
                    <a:lnTo>
                      <a:pt x="3509" y="2710"/>
                    </a:lnTo>
                    <a:lnTo>
                      <a:pt x="3509" y="2712"/>
                    </a:lnTo>
                    <a:lnTo>
                      <a:pt x="3509" y="2716"/>
                    </a:lnTo>
                    <a:lnTo>
                      <a:pt x="3511" y="2718"/>
                    </a:lnTo>
                    <a:lnTo>
                      <a:pt x="3513" y="2718"/>
                    </a:lnTo>
                    <a:lnTo>
                      <a:pt x="3513" y="2716"/>
                    </a:lnTo>
                    <a:lnTo>
                      <a:pt x="3513" y="2714"/>
                    </a:lnTo>
                    <a:lnTo>
                      <a:pt x="3511" y="2712"/>
                    </a:lnTo>
                    <a:lnTo>
                      <a:pt x="3513" y="2710"/>
                    </a:lnTo>
                    <a:lnTo>
                      <a:pt x="3513" y="2708"/>
                    </a:lnTo>
                    <a:lnTo>
                      <a:pt x="3515" y="2708"/>
                    </a:lnTo>
                    <a:lnTo>
                      <a:pt x="3519" y="2706"/>
                    </a:lnTo>
                    <a:lnTo>
                      <a:pt x="3521" y="2706"/>
                    </a:lnTo>
                    <a:lnTo>
                      <a:pt x="3521" y="2708"/>
                    </a:lnTo>
                    <a:lnTo>
                      <a:pt x="3529" y="2705"/>
                    </a:lnTo>
                    <a:lnTo>
                      <a:pt x="3531" y="2705"/>
                    </a:lnTo>
                    <a:lnTo>
                      <a:pt x="3529" y="2699"/>
                    </a:lnTo>
                    <a:lnTo>
                      <a:pt x="3531" y="2693"/>
                    </a:lnTo>
                    <a:lnTo>
                      <a:pt x="3533" y="2693"/>
                    </a:lnTo>
                    <a:lnTo>
                      <a:pt x="3533" y="2691"/>
                    </a:lnTo>
                    <a:lnTo>
                      <a:pt x="3534" y="2683"/>
                    </a:lnTo>
                    <a:lnTo>
                      <a:pt x="3534" y="2681"/>
                    </a:lnTo>
                    <a:lnTo>
                      <a:pt x="3527" y="2680"/>
                    </a:lnTo>
                    <a:lnTo>
                      <a:pt x="3527" y="2678"/>
                    </a:lnTo>
                    <a:lnTo>
                      <a:pt x="3525" y="2678"/>
                    </a:lnTo>
                    <a:lnTo>
                      <a:pt x="3521" y="2670"/>
                    </a:lnTo>
                    <a:lnTo>
                      <a:pt x="3519" y="2666"/>
                    </a:lnTo>
                    <a:lnTo>
                      <a:pt x="3519" y="2664"/>
                    </a:lnTo>
                    <a:lnTo>
                      <a:pt x="3521" y="2662"/>
                    </a:lnTo>
                    <a:lnTo>
                      <a:pt x="3523" y="2664"/>
                    </a:lnTo>
                    <a:lnTo>
                      <a:pt x="3525" y="2660"/>
                    </a:lnTo>
                    <a:lnTo>
                      <a:pt x="3525" y="2653"/>
                    </a:lnTo>
                    <a:lnTo>
                      <a:pt x="3525" y="2651"/>
                    </a:lnTo>
                    <a:lnTo>
                      <a:pt x="3521" y="2647"/>
                    </a:lnTo>
                    <a:lnTo>
                      <a:pt x="3519" y="2649"/>
                    </a:lnTo>
                    <a:lnTo>
                      <a:pt x="3519" y="2651"/>
                    </a:lnTo>
                    <a:lnTo>
                      <a:pt x="3519" y="2653"/>
                    </a:lnTo>
                    <a:lnTo>
                      <a:pt x="3519" y="2655"/>
                    </a:lnTo>
                    <a:lnTo>
                      <a:pt x="3517" y="2655"/>
                    </a:lnTo>
                    <a:lnTo>
                      <a:pt x="3515" y="2657"/>
                    </a:lnTo>
                    <a:lnTo>
                      <a:pt x="3513" y="2655"/>
                    </a:lnTo>
                    <a:lnTo>
                      <a:pt x="3511" y="2653"/>
                    </a:lnTo>
                    <a:lnTo>
                      <a:pt x="3509" y="2649"/>
                    </a:lnTo>
                    <a:lnTo>
                      <a:pt x="3508" y="2639"/>
                    </a:lnTo>
                    <a:lnTo>
                      <a:pt x="3513" y="2635"/>
                    </a:lnTo>
                    <a:lnTo>
                      <a:pt x="3515" y="2635"/>
                    </a:lnTo>
                    <a:lnTo>
                      <a:pt x="3521" y="2635"/>
                    </a:lnTo>
                    <a:lnTo>
                      <a:pt x="3521" y="2637"/>
                    </a:lnTo>
                    <a:lnTo>
                      <a:pt x="3525" y="2645"/>
                    </a:lnTo>
                    <a:lnTo>
                      <a:pt x="3527" y="2647"/>
                    </a:lnTo>
                    <a:lnTo>
                      <a:pt x="3534" y="2647"/>
                    </a:lnTo>
                    <a:lnTo>
                      <a:pt x="3536" y="2645"/>
                    </a:lnTo>
                    <a:lnTo>
                      <a:pt x="3538" y="2639"/>
                    </a:lnTo>
                    <a:lnTo>
                      <a:pt x="3538" y="2637"/>
                    </a:lnTo>
                    <a:lnTo>
                      <a:pt x="3536" y="2635"/>
                    </a:lnTo>
                    <a:lnTo>
                      <a:pt x="3534" y="2635"/>
                    </a:lnTo>
                    <a:lnTo>
                      <a:pt x="3533" y="2633"/>
                    </a:lnTo>
                    <a:lnTo>
                      <a:pt x="3533" y="2624"/>
                    </a:lnTo>
                    <a:lnTo>
                      <a:pt x="3534" y="2614"/>
                    </a:lnTo>
                    <a:lnTo>
                      <a:pt x="3529" y="2618"/>
                    </a:lnTo>
                    <a:lnTo>
                      <a:pt x="3519" y="2622"/>
                    </a:lnTo>
                    <a:lnTo>
                      <a:pt x="3515" y="2622"/>
                    </a:lnTo>
                    <a:lnTo>
                      <a:pt x="3508" y="2618"/>
                    </a:lnTo>
                    <a:lnTo>
                      <a:pt x="3508" y="2614"/>
                    </a:lnTo>
                    <a:lnTo>
                      <a:pt x="3508" y="2610"/>
                    </a:lnTo>
                    <a:lnTo>
                      <a:pt x="3509" y="2610"/>
                    </a:lnTo>
                    <a:lnTo>
                      <a:pt x="3511" y="2610"/>
                    </a:lnTo>
                    <a:lnTo>
                      <a:pt x="3513" y="2610"/>
                    </a:lnTo>
                    <a:lnTo>
                      <a:pt x="3517" y="2608"/>
                    </a:lnTo>
                    <a:lnTo>
                      <a:pt x="3525" y="2601"/>
                    </a:lnTo>
                    <a:lnTo>
                      <a:pt x="3527" y="2601"/>
                    </a:lnTo>
                    <a:lnTo>
                      <a:pt x="3538" y="2595"/>
                    </a:lnTo>
                    <a:lnTo>
                      <a:pt x="3540" y="2593"/>
                    </a:lnTo>
                    <a:lnTo>
                      <a:pt x="3536" y="2587"/>
                    </a:lnTo>
                    <a:lnTo>
                      <a:pt x="3534" y="2585"/>
                    </a:lnTo>
                    <a:lnTo>
                      <a:pt x="3540" y="2570"/>
                    </a:lnTo>
                    <a:lnTo>
                      <a:pt x="3540" y="2568"/>
                    </a:lnTo>
                    <a:lnTo>
                      <a:pt x="3542" y="2568"/>
                    </a:lnTo>
                    <a:lnTo>
                      <a:pt x="3544" y="2568"/>
                    </a:lnTo>
                    <a:lnTo>
                      <a:pt x="3544" y="2566"/>
                    </a:lnTo>
                    <a:lnTo>
                      <a:pt x="3546" y="2566"/>
                    </a:lnTo>
                    <a:lnTo>
                      <a:pt x="3548" y="2566"/>
                    </a:lnTo>
                    <a:close/>
                    <a:moveTo>
                      <a:pt x="3615" y="2582"/>
                    </a:moveTo>
                    <a:lnTo>
                      <a:pt x="3617" y="2585"/>
                    </a:lnTo>
                    <a:lnTo>
                      <a:pt x="3617" y="2589"/>
                    </a:lnTo>
                    <a:lnTo>
                      <a:pt x="3613" y="2591"/>
                    </a:lnTo>
                    <a:lnTo>
                      <a:pt x="3611" y="2593"/>
                    </a:lnTo>
                    <a:lnTo>
                      <a:pt x="3609" y="2593"/>
                    </a:lnTo>
                    <a:lnTo>
                      <a:pt x="3609" y="2595"/>
                    </a:lnTo>
                    <a:lnTo>
                      <a:pt x="3609" y="2597"/>
                    </a:lnTo>
                    <a:lnTo>
                      <a:pt x="3609" y="2601"/>
                    </a:lnTo>
                    <a:lnTo>
                      <a:pt x="3607" y="2605"/>
                    </a:lnTo>
                    <a:lnTo>
                      <a:pt x="3602" y="2605"/>
                    </a:lnTo>
                    <a:lnTo>
                      <a:pt x="3598" y="2603"/>
                    </a:lnTo>
                    <a:lnTo>
                      <a:pt x="3592" y="2603"/>
                    </a:lnTo>
                    <a:lnTo>
                      <a:pt x="3590" y="2603"/>
                    </a:lnTo>
                    <a:lnTo>
                      <a:pt x="3584" y="2589"/>
                    </a:lnTo>
                    <a:lnTo>
                      <a:pt x="3582" y="2587"/>
                    </a:lnTo>
                    <a:lnTo>
                      <a:pt x="3582" y="2584"/>
                    </a:lnTo>
                    <a:lnTo>
                      <a:pt x="3582" y="2582"/>
                    </a:lnTo>
                    <a:lnTo>
                      <a:pt x="3584" y="2582"/>
                    </a:lnTo>
                    <a:lnTo>
                      <a:pt x="3586" y="2580"/>
                    </a:lnTo>
                    <a:lnTo>
                      <a:pt x="3590" y="2576"/>
                    </a:lnTo>
                    <a:lnTo>
                      <a:pt x="3592" y="2576"/>
                    </a:lnTo>
                    <a:lnTo>
                      <a:pt x="3590" y="2574"/>
                    </a:lnTo>
                    <a:lnTo>
                      <a:pt x="3592" y="2574"/>
                    </a:lnTo>
                    <a:lnTo>
                      <a:pt x="3594" y="2572"/>
                    </a:lnTo>
                    <a:lnTo>
                      <a:pt x="3596" y="2572"/>
                    </a:lnTo>
                    <a:lnTo>
                      <a:pt x="3598" y="2572"/>
                    </a:lnTo>
                    <a:lnTo>
                      <a:pt x="3602" y="2572"/>
                    </a:lnTo>
                    <a:lnTo>
                      <a:pt x="3604" y="2574"/>
                    </a:lnTo>
                    <a:lnTo>
                      <a:pt x="3604" y="2576"/>
                    </a:lnTo>
                    <a:lnTo>
                      <a:pt x="3605" y="2578"/>
                    </a:lnTo>
                    <a:lnTo>
                      <a:pt x="3607" y="2578"/>
                    </a:lnTo>
                    <a:lnTo>
                      <a:pt x="3609" y="2578"/>
                    </a:lnTo>
                    <a:lnTo>
                      <a:pt x="3613" y="2578"/>
                    </a:lnTo>
                    <a:lnTo>
                      <a:pt x="3615" y="2582"/>
                    </a:lnTo>
                    <a:close/>
                    <a:moveTo>
                      <a:pt x="2035" y="1667"/>
                    </a:moveTo>
                    <a:lnTo>
                      <a:pt x="2035" y="1669"/>
                    </a:lnTo>
                    <a:lnTo>
                      <a:pt x="2037" y="1671"/>
                    </a:lnTo>
                    <a:lnTo>
                      <a:pt x="2035" y="1671"/>
                    </a:lnTo>
                    <a:lnTo>
                      <a:pt x="2035" y="1669"/>
                    </a:lnTo>
                    <a:lnTo>
                      <a:pt x="2033" y="1669"/>
                    </a:lnTo>
                    <a:lnTo>
                      <a:pt x="2033" y="1665"/>
                    </a:lnTo>
                    <a:lnTo>
                      <a:pt x="2029" y="1663"/>
                    </a:lnTo>
                    <a:lnTo>
                      <a:pt x="2027" y="1663"/>
                    </a:lnTo>
                    <a:lnTo>
                      <a:pt x="2026" y="1663"/>
                    </a:lnTo>
                    <a:lnTo>
                      <a:pt x="2024" y="1663"/>
                    </a:lnTo>
                    <a:lnTo>
                      <a:pt x="2014" y="1658"/>
                    </a:lnTo>
                    <a:lnTo>
                      <a:pt x="2014" y="1656"/>
                    </a:lnTo>
                    <a:lnTo>
                      <a:pt x="2016" y="1656"/>
                    </a:lnTo>
                    <a:lnTo>
                      <a:pt x="2018" y="1654"/>
                    </a:lnTo>
                    <a:lnTo>
                      <a:pt x="2020" y="1654"/>
                    </a:lnTo>
                    <a:lnTo>
                      <a:pt x="2024" y="1654"/>
                    </a:lnTo>
                    <a:lnTo>
                      <a:pt x="2029" y="1658"/>
                    </a:lnTo>
                    <a:lnTo>
                      <a:pt x="2033" y="1662"/>
                    </a:lnTo>
                    <a:lnTo>
                      <a:pt x="2035" y="1667"/>
                    </a:lnTo>
                    <a:close/>
                    <a:moveTo>
                      <a:pt x="2160" y="1786"/>
                    </a:moveTo>
                    <a:lnTo>
                      <a:pt x="2158" y="1785"/>
                    </a:lnTo>
                    <a:lnTo>
                      <a:pt x="2158" y="1783"/>
                    </a:lnTo>
                    <a:lnTo>
                      <a:pt x="2158" y="1781"/>
                    </a:lnTo>
                    <a:lnTo>
                      <a:pt x="2160" y="1779"/>
                    </a:lnTo>
                    <a:lnTo>
                      <a:pt x="2164" y="1777"/>
                    </a:lnTo>
                    <a:lnTo>
                      <a:pt x="2168" y="1775"/>
                    </a:lnTo>
                    <a:lnTo>
                      <a:pt x="2173" y="1773"/>
                    </a:lnTo>
                    <a:lnTo>
                      <a:pt x="2189" y="1773"/>
                    </a:lnTo>
                    <a:lnTo>
                      <a:pt x="2191" y="1773"/>
                    </a:lnTo>
                    <a:lnTo>
                      <a:pt x="2194" y="1775"/>
                    </a:lnTo>
                    <a:lnTo>
                      <a:pt x="2196" y="1779"/>
                    </a:lnTo>
                    <a:lnTo>
                      <a:pt x="2196" y="1781"/>
                    </a:lnTo>
                    <a:lnTo>
                      <a:pt x="2194" y="1781"/>
                    </a:lnTo>
                    <a:lnTo>
                      <a:pt x="2194" y="1783"/>
                    </a:lnTo>
                    <a:lnTo>
                      <a:pt x="2194" y="1785"/>
                    </a:lnTo>
                    <a:lnTo>
                      <a:pt x="2191" y="1785"/>
                    </a:lnTo>
                    <a:lnTo>
                      <a:pt x="2181" y="1785"/>
                    </a:lnTo>
                    <a:lnTo>
                      <a:pt x="2179" y="1783"/>
                    </a:lnTo>
                    <a:lnTo>
                      <a:pt x="2173" y="1783"/>
                    </a:lnTo>
                    <a:lnTo>
                      <a:pt x="2170" y="1783"/>
                    </a:lnTo>
                    <a:lnTo>
                      <a:pt x="2166" y="1785"/>
                    </a:lnTo>
                    <a:lnTo>
                      <a:pt x="2164" y="1785"/>
                    </a:lnTo>
                    <a:lnTo>
                      <a:pt x="2160" y="1786"/>
                    </a:lnTo>
                    <a:close/>
                    <a:moveTo>
                      <a:pt x="2218" y="1790"/>
                    </a:moveTo>
                    <a:lnTo>
                      <a:pt x="2218" y="1792"/>
                    </a:lnTo>
                    <a:lnTo>
                      <a:pt x="2216" y="1794"/>
                    </a:lnTo>
                    <a:lnTo>
                      <a:pt x="2216" y="1798"/>
                    </a:lnTo>
                    <a:lnTo>
                      <a:pt x="2218" y="1800"/>
                    </a:lnTo>
                    <a:lnTo>
                      <a:pt x="2223" y="1802"/>
                    </a:lnTo>
                    <a:lnTo>
                      <a:pt x="2225" y="1804"/>
                    </a:lnTo>
                    <a:lnTo>
                      <a:pt x="2227" y="1804"/>
                    </a:lnTo>
                    <a:lnTo>
                      <a:pt x="2227" y="1806"/>
                    </a:lnTo>
                    <a:lnTo>
                      <a:pt x="2227" y="1808"/>
                    </a:lnTo>
                    <a:lnTo>
                      <a:pt x="2223" y="1808"/>
                    </a:lnTo>
                    <a:lnTo>
                      <a:pt x="2218" y="1808"/>
                    </a:lnTo>
                    <a:lnTo>
                      <a:pt x="2214" y="1808"/>
                    </a:lnTo>
                    <a:lnTo>
                      <a:pt x="2206" y="1802"/>
                    </a:lnTo>
                    <a:lnTo>
                      <a:pt x="2206" y="1800"/>
                    </a:lnTo>
                    <a:lnTo>
                      <a:pt x="2204" y="1800"/>
                    </a:lnTo>
                    <a:lnTo>
                      <a:pt x="2202" y="1798"/>
                    </a:lnTo>
                    <a:lnTo>
                      <a:pt x="2198" y="1798"/>
                    </a:lnTo>
                    <a:lnTo>
                      <a:pt x="2196" y="1794"/>
                    </a:lnTo>
                    <a:lnTo>
                      <a:pt x="2194" y="1790"/>
                    </a:lnTo>
                    <a:lnTo>
                      <a:pt x="2194" y="1788"/>
                    </a:lnTo>
                    <a:lnTo>
                      <a:pt x="2194" y="1786"/>
                    </a:lnTo>
                    <a:lnTo>
                      <a:pt x="2198" y="1785"/>
                    </a:lnTo>
                    <a:lnTo>
                      <a:pt x="2202" y="1783"/>
                    </a:lnTo>
                    <a:lnTo>
                      <a:pt x="2204" y="1783"/>
                    </a:lnTo>
                    <a:lnTo>
                      <a:pt x="2208" y="1785"/>
                    </a:lnTo>
                    <a:lnTo>
                      <a:pt x="2210" y="1785"/>
                    </a:lnTo>
                    <a:lnTo>
                      <a:pt x="2210" y="1786"/>
                    </a:lnTo>
                    <a:lnTo>
                      <a:pt x="2212" y="1786"/>
                    </a:lnTo>
                    <a:lnTo>
                      <a:pt x="2214" y="1788"/>
                    </a:lnTo>
                    <a:lnTo>
                      <a:pt x="2218" y="1788"/>
                    </a:lnTo>
                    <a:lnTo>
                      <a:pt x="2218" y="1790"/>
                    </a:lnTo>
                    <a:close/>
                    <a:moveTo>
                      <a:pt x="1321" y="1041"/>
                    </a:moveTo>
                    <a:lnTo>
                      <a:pt x="1323" y="1045"/>
                    </a:lnTo>
                    <a:lnTo>
                      <a:pt x="1327" y="1049"/>
                    </a:lnTo>
                    <a:lnTo>
                      <a:pt x="1329" y="1049"/>
                    </a:lnTo>
                    <a:lnTo>
                      <a:pt x="1329" y="1051"/>
                    </a:lnTo>
                    <a:lnTo>
                      <a:pt x="1331" y="1053"/>
                    </a:lnTo>
                    <a:lnTo>
                      <a:pt x="1331" y="1055"/>
                    </a:lnTo>
                    <a:lnTo>
                      <a:pt x="1329" y="1055"/>
                    </a:lnTo>
                    <a:lnTo>
                      <a:pt x="1319" y="1055"/>
                    </a:lnTo>
                    <a:lnTo>
                      <a:pt x="1317" y="1055"/>
                    </a:lnTo>
                    <a:lnTo>
                      <a:pt x="1315" y="1051"/>
                    </a:lnTo>
                    <a:lnTo>
                      <a:pt x="1315" y="1049"/>
                    </a:lnTo>
                    <a:lnTo>
                      <a:pt x="1315" y="1047"/>
                    </a:lnTo>
                    <a:lnTo>
                      <a:pt x="1317" y="1047"/>
                    </a:lnTo>
                    <a:lnTo>
                      <a:pt x="1317" y="1045"/>
                    </a:lnTo>
                    <a:lnTo>
                      <a:pt x="1315" y="1039"/>
                    </a:lnTo>
                    <a:lnTo>
                      <a:pt x="1315" y="1035"/>
                    </a:lnTo>
                    <a:lnTo>
                      <a:pt x="1317" y="1035"/>
                    </a:lnTo>
                    <a:lnTo>
                      <a:pt x="1321" y="1041"/>
                    </a:lnTo>
                    <a:close/>
                    <a:moveTo>
                      <a:pt x="3546" y="2476"/>
                    </a:moveTo>
                    <a:lnTo>
                      <a:pt x="3546" y="2482"/>
                    </a:lnTo>
                    <a:lnTo>
                      <a:pt x="3546" y="2493"/>
                    </a:lnTo>
                    <a:lnTo>
                      <a:pt x="3548" y="2497"/>
                    </a:lnTo>
                    <a:lnTo>
                      <a:pt x="3546" y="2503"/>
                    </a:lnTo>
                    <a:lnTo>
                      <a:pt x="3544" y="2505"/>
                    </a:lnTo>
                    <a:lnTo>
                      <a:pt x="3544" y="2507"/>
                    </a:lnTo>
                    <a:lnTo>
                      <a:pt x="3546" y="2509"/>
                    </a:lnTo>
                    <a:lnTo>
                      <a:pt x="3548" y="2509"/>
                    </a:lnTo>
                    <a:lnTo>
                      <a:pt x="3550" y="2505"/>
                    </a:lnTo>
                    <a:lnTo>
                      <a:pt x="3552" y="2503"/>
                    </a:lnTo>
                    <a:lnTo>
                      <a:pt x="3552" y="2501"/>
                    </a:lnTo>
                    <a:lnTo>
                      <a:pt x="3550" y="2501"/>
                    </a:lnTo>
                    <a:lnTo>
                      <a:pt x="3550" y="2499"/>
                    </a:lnTo>
                    <a:lnTo>
                      <a:pt x="3552" y="2499"/>
                    </a:lnTo>
                    <a:lnTo>
                      <a:pt x="3552" y="2497"/>
                    </a:lnTo>
                    <a:lnTo>
                      <a:pt x="3554" y="2499"/>
                    </a:lnTo>
                    <a:lnTo>
                      <a:pt x="3556" y="2501"/>
                    </a:lnTo>
                    <a:lnTo>
                      <a:pt x="3556" y="2503"/>
                    </a:lnTo>
                    <a:lnTo>
                      <a:pt x="3557" y="2505"/>
                    </a:lnTo>
                    <a:lnTo>
                      <a:pt x="3559" y="2507"/>
                    </a:lnTo>
                    <a:lnTo>
                      <a:pt x="3559" y="2509"/>
                    </a:lnTo>
                    <a:lnTo>
                      <a:pt x="3557" y="2511"/>
                    </a:lnTo>
                    <a:lnTo>
                      <a:pt x="3556" y="2512"/>
                    </a:lnTo>
                    <a:lnTo>
                      <a:pt x="3554" y="2516"/>
                    </a:lnTo>
                    <a:lnTo>
                      <a:pt x="3554" y="2518"/>
                    </a:lnTo>
                    <a:lnTo>
                      <a:pt x="3554" y="2520"/>
                    </a:lnTo>
                    <a:lnTo>
                      <a:pt x="3554" y="2524"/>
                    </a:lnTo>
                    <a:lnTo>
                      <a:pt x="3554" y="2526"/>
                    </a:lnTo>
                    <a:lnTo>
                      <a:pt x="3552" y="2530"/>
                    </a:lnTo>
                    <a:lnTo>
                      <a:pt x="3552" y="2532"/>
                    </a:lnTo>
                    <a:lnTo>
                      <a:pt x="3550" y="2532"/>
                    </a:lnTo>
                    <a:lnTo>
                      <a:pt x="3550" y="2534"/>
                    </a:lnTo>
                    <a:lnTo>
                      <a:pt x="3542" y="2530"/>
                    </a:lnTo>
                    <a:lnTo>
                      <a:pt x="3534" y="2537"/>
                    </a:lnTo>
                    <a:lnTo>
                      <a:pt x="3533" y="2539"/>
                    </a:lnTo>
                    <a:lnTo>
                      <a:pt x="3534" y="2541"/>
                    </a:lnTo>
                    <a:lnTo>
                      <a:pt x="3534" y="2543"/>
                    </a:lnTo>
                    <a:lnTo>
                      <a:pt x="3534" y="2549"/>
                    </a:lnTo>
                    <a:lnTo>
                      <a:pt x="3533" y="2549"/>
                    </a:lnTo>
                    <a:lnTo>
                      <a:pt x="3531" y="2549"/>
                    </a:lnTo>
                    <a:lnTo>
                      <a:pt x="3525" y="2553"/>
                    </a:lnTo>
                    <a:lnTo>
                      <a:pt x="3527" y="2557"/>
                    </a:lnTo>
                    <a:lnTo>
                      <a:pt x="3529" y="2560"/>
                    </a:lnTo>
                    <a:lnTo>
                      <a:pt x="3529" y="2562"/>
                    </a:lnTo>
                    <a:lnTo>
                      <a:pt x="3529" y="2564"/>
                    </a:lnTo>
                    <a:lnTo>
                      <a:pt x="3519" y="2574"/>
                    </a:lnTo>
                    <a:lnTo>
                      <a:pt x="3517" y="2576"/>
                    </a:lnTo>
                    <a:lnTo>
                      <a:pt x="3515" y="2576"/>
                    </a:lnTo>
                    <a:lnTo>
                      <a:pt x="3513" y="2576"/>
                    </a:lnTo>
                    <a:lnTo>
                      <a:pt x="3511" y="2582"/>
                    </a:lnTo>
                    <a:lnTo>
                      <a:pt x="3508" y="2589"/>
                    </a:lnTo>
                    <a:lnTo>
                      <a:pt x="3506" y="2591"/>
                    </a:lnTo>
                    <a:lnTo>
                      <a:pt x="3504" y="2591"/>
                    </a:lnTo>
                    <a:lnTo>
                      <a:pt x="3502" y="2589"/>
                    </a:lnTo>
                    <a:lnTo>
                      <a:pt x="3502" y="2585"/>
                    </a:lnTo>
                    <a:lnTo>
                      <a:pt x="3504" y="2584"/>
                    </a:lnTo>
                    <a:lnTo>
                      <a:pt x="3506" y="2582"/>
                    </a:lnTo>
                    <a:lnTo>
                      <a:pt x="3506" y="2580"/>
                    </a:lnTo>
                    <a:lnTo>
                      <a:pt x="3508" y="2576"/>
                    </a:lnTo>
                    <a:lnTo>
                      <a:pt x="3508" y="2570"/>
                    </a:lnTo>
                    <a:lnTo>
                      <a:pt x="3506" y="2568"/>
                    </a:lnTo>
                    <a:lnTo>
                      <a:pt x="3504" y="2570"/>
                    </a:lnTo>
                    <a:lnTo>
                      <a:pt x="3502" y="2574"/>
                    </a:lnTo>
                    <a:lnTo>
                      <a:pt x="3498" y="2574"/>
                    </a:lnTo>
                    <a:lnTo>
                      <a:pt x="3496" y="2574"/>
                    </a:lnTo>
                    <a:lnTo>
                      <a:pt x="3494" y="2576"/>
                    </a:lnTo>
                    <a:lnTo>
                      <a:pt x="3496" y="2578"/>
                    </a:lnTo>
                    <a:lnTo>
                      <a:pt x="3498" y="2580"/>
                    </a:lnTo>
                    <a:lnTo>
                      <a:pt x="3496" y="2587"/>
                    </a:lnTo>
                    <a:lnTo>
                      <a:pt x="3494" y="2589"/>
                    </a:lnTo>
                    <a:lnTo>
                      <a:pt x="3494" y="2591"/>
                    </a:lnTo>
                    <a:lnTo>
                      <a:pt x="3492" y="2595"/>
                    </a:lnTo>
                    <a:lnTo>
                      <a:pt x="3490" y="2597"/>
                    </a:lnTo>
                    <a:lnTo>
                      <a:pt x="3488" y="2593"/>
                    </a:lnTo>
                    <a:lnTo>
                      <a:pt x="3488" y="2591"/>
                    </a:lnTo>
                    <a:lnTo>
                      <a:pt x="3488" y="2587"/>
                    </a:lnTo>
                    <a:lnTo>
                      <a:pt x="3486" y="2585"/>
                    </a:lnTo>
                    <a:lnTo>
                      <a:pt x="3486" y="2578"/>
                    </a:lnTo>
                    <a:lnTo>
                      <a:pt x="3488" y="2576"/>
                    </a:lnTo>
                    <a:lnTo>
                      <a:pt x="3490" y="2576"/>
                    </a:lnTo>
                    <a:lnTo>
                      <a:pt x="3492" y="2574"/>
                    </a:lnTo>
                    <a:lnTo>
                      <a:pt x="3492" y="2564"/>
                    </a:lnTo>
                    <a:lnTo>
                      <a:pt x="3496" y="2559"/>
                    </a:lnTo>
                    <a:lnTo>
                      <a:pt x="3496" y="2555"/>
                    </a:lnTo>
                    <a:lnTo>
                      <a:pt x="3494" y="2555"/>
                    </a:lnTo>
                    <a:lnTo>
                      <a:pt x="3498" y="2547"/>
                    </a:lnTo>
                    <a:lnTo>
                      <a:pt x="3504" y="2543"/>
                    </a:lnTo>
                    <a:lnTo>
                      <a:pt x="3508" y="2541"/>
                    </a:lnTo>
                    <a:lnTo>
                      <a:pt x="3509" y="2539"/>
                    </a:lnTo>
                    <a:lnTo>
                      <a:pt x="3509" y="2537"/>
                    </a:lnTo>
                    <a:lnTo>
                      <a:pt x="3509" y="2536"/>
                    </a:lnTo>
                    <a:lnTo>
                      <a:pt x="3508" y="2536"/>
                    </a:lnTo>
                    <a:lnTo>
                      <a:pt x="3508" y="2534"/>
                    </a:lnTo>
                    <a:lnTo>
                      <a:pt x="3509" y="2532"/>
                    </a:lnTo>
                    <a:lnTo>
                      <a:pt x="3511" y="2534"/>
                    </a:lnTo>
                    <a:lnTo>
                      <a:pt x="3511" y="2536"/>
                    </a:lnTo>
                    <a:lnTo>
                      <a:pt x="3511" y="2537"/>
                    </a:lnTo>
                    <a:lnTo>
                      <a:pt x="3511" y="2543"/>
                    </a:lnTo>
                    <a:lnTo>
                      <a:pt x="3515" y="2547"/>
                    </a:lnTo>
                    <a:lnTo>
                      <a:pt x="3517" y="2547"/>
                    </a:lnTo>
                    <a:lnTo>
                      <a:pt x="3519" y="2547"/>
                    </a:lnTo>
                    <a:lnTo>
                      <a:pt x="3519" y="2545"/>
                    </a:lnTo>
                    <a:lnTo>
                      <a:pt x="3519" y="2536"/>
                    </a:lnTo>
                    <a:lnTo>
                      <a:pt x="3517" y="2534"/>
                    </a:lnTo>
                    <a:lnTo>
                      <a:pt x="3513" y="2520"/>
                    </a:lnTo>
                    <a:lnTo>
                      <a:pt x="3511" y="2516"/>
                    </a:lnTo>
                    <a:lnTo>
                      <a:pt x="3515" y="2511"/>
                    </a:lnTo>
                    <a:lnTo>
                      <a:pt x="3513" y="2507"/>
                    </a:lnTo>
                    <a:lnTo>
                      <a:pt x="3511" y="2501"/>
                    </a:lnTo>
                    <a:lnTo>
                      <a:pt x="3511" y="2493"/>
                    </a:lnTo>
                    <a:lnTo>
                      <a:pt x="3517" y="2478"/>
                    </a:lnTo>
                    <a:lnTo>
                      <a:pt x="3519" y="2476"/>
                    </a:lnTo>
                    <a:lnTo>
                      <a:pt x="3523" y="2474"/>
                    </a:lnTo>
                    <a:lnTo>
                      <a:pt x="3527" y="2472"/>
                    </a:lnTo>
                    <a:lnTo>
                      <a:pt x="3529" y="2472"/>
                    </a:lnTo>
                    <a:lnTo>
                      <a:pt x="3531" y="2474"/>
                    </a:lnTo>
                    <a:lnTo>
                      <a:pt x="3534" y="2482"/>
                    </a:lnTo>
                    <a:lnTo>
                      <a:pt x="3534" y="2484"/>
                    </a:lnTo>
                    <a:lnTo>
                      <a:pt x="3536" y="2484"/>
                    </a:lnTo>
                    <a:lnTo>
                      <a:pt x="3538" y="2482"/>
                    </a:lnTo>
                    <a:lnTo>
                      <a:pt x="3538" y="2480"/>
                    </a:lnTo>
                    <a:lnTo>
                      <a:pt x="3536" y="2478"/>
                    </a:lnTo>
                    <a:lnTo>
                      <a:pt x="3534" y="2476"/>
                    </a:lnTo>
                    <a:lnTo>
                      <a:pt x="3533" y="2470"/>
                    </a:lnTo>
                    <a:lnTo>
                      <a:pt x="3534" y="2470"/>
                    </a:lnTo>
                    <a:lnTo>
                      <a:pt x="3536" y="2472"/>
                    </a:lnTo>
                    <a:lnTo>
                      <a:pt x="3538" y="2476"/>
                    </a:lnTo>
                    <a:lnTo>
                      <a:pt x="3542" y="2474"/>
                    </a:lnTo>
                    <a:lnTo>
                      <a:pt x="3542" y="2472"/>
                    </a:lnTo>
                    <a:lnTo>
                      <a:pt x="3546" y="2476"/>
                    </a:lnTo>
                    <a:close/>
                    <a:moveTo>
                      <a:pt x="3600" y="2487"/>
                    </a:moveTo>
                    <a:lnTo>
                      <a:pt x="3602" y="2487"/>
                    </a:lnTo>
                    <a:lnTo>
                      <a:pt x="3604" y="2487"/>
                    </a:lnTo>
                    <a:lnTo>
                      <a:pt x="3617" y="2495"/>
                    </a:lnTo>
                    <a:lnTo>
                      <a:pt x="3621" y="2507"/>
                    </a:lnTo>
                    <a:lnTo>
                      <a:pt x="3621" y="2509"/>
                    </a:lnTo>
                    <a:lnTo>
                      <a:pt x="3621" y="2516"/>
                    </a:lnTo>
                    <a:lnTo>
                      <a:pt x="3619" y="2520"/>
                    </a:lnTo>
                    <a:lnTo>
                      <a:pt x="3619" y="2524"/>
                    </a:lnTo>
                    <a:lnTo>
                      <a:pt x="3619" y="2526"/>
                    </a:lnTo>
                    <a:lnTo>
                      <a:pt x="3621" y="2528"/>
                    </a:lnTo>
                    <a:lnTo>
                      <a:pt x="3623" y="2530"/>
                    </a:lnTo>
                    <a:lnTo>
                      <a:pt x="3625" y="2530"/>
                    </a:lnTo>
                    <a:lnTo>
                      <a:pt x="3627" y="2537"/>
                    </a:lnTo>
                    <a:lnTo>
                      <a:pt x="3627" y="2541"/>
                    </a:lnTo>
                    <a:lnTo>
                      <a:pt x="3625" y="2543"/>
                    </a:lnTo>
                    <a:lnTo>
                      <a:pt x="3628" y="2549"/>
                    </a:lnTo>
                    <a:lnTo>
                      <a:pt x="3630" y="2553"/>
                    </a:lnTo>
                    <a:lnTo>
                      <a:pt x="3632" y="2553"/>
                    </a:lnTo>
                    <a:lnTo>
                      <a:pt x="3630" y="2555"/>
                    </a:lnTo>
                    <a:lnTo>
                      <a:pt x="3630" y="2557"/>
                    </a:lnTo>
                    <a:lnTo>
                      <a:pt x="3630" y="2559"/>
                    </a:lnTo>
                    <a:lnTo>
                      <a:pt x="3630" y="2560"/>
                    </a:lnTo>
                    <a:lnTo>
                      <a:pt x="3632" y="2562"/>
                    </a:lnTo>
                    <a:lnTo>
                      <a:pt x="3634" y="2562"/>
                    </a:lnTo>
                    <a:lnTo>
                      <a:pt x="3632" y="2564"/>
                    </a:lnTo>
                    <a:lnTo>
                      <a:pt x="3632" y="2566"/>
                    </a:lnTo>
                    <a:lnTo>
                      <a:pt x="3627" y="2568"/>
                    </a:lnTo>
                    <a:lnTo>
                      <a:pt x="3625" y="2568"/>
                    </a:lnTo>
                    <a:lnTo>
                      <a:pt x="3623" y="2568"/>
                    </a:lnTo>
                    <a:lnTo>
                      <a:pt x="3619" y="2568"/>
                    </a:lnTo>
                    <a:lnTo>
                      <a:pt x="3617" y="2570"/>
                    </a:lnTo>
                    <a:lnTo>
                      <a:pt x="3609" y="2570"/>
                    </a:lnTo>
                    <a:lnTo>
                      <a:pt x="3605" y="2566"/>
                    </a:lnTo>
                    <a:lnTo>
                      <a:pt x="3598" y="2562"/>
                    </a:lnTo>
                    <a:lnTo>
                      <a:pt x="3594" y="2560"/>
                    </a:lnTo>
                    <a:lnTo>
                      <a:pt x="3594" y="2555"/>
                    </a:lnTo>
                    <a:lnTo>
                      <a:pt x="3596" y="2551"/>
                    </a:lnTo>
                    <a:lnTo>
                      <a:pt x="3600" y="2549"/>
                    </a:lnTo>
                    <a:lnTo>
                      <a:pt x="3598" y="2539"/>
                    </a:lnTo>
                    <a:lnTo>
                      <a:pt x="3596" y="2536"/>
                    </a:lnTo>
                    <a:lnTo>
                      <a:pt x="3594" y="2532"/>
                    </a:lnTo>
                    <a:lnTo>
                      <a:pt x="3594" y="2526"/>
                    </a:lnTo>
                    <a:lnTo>
                      <a:pt x="3594" y="2524"/>
                    </a:lnTo>
                    <a:lnTo>
                      <a:pt x="3594" y="2522"/>
                    </a:lnTo>
                    <a:lnTo>
                      <a:pt x="3594" y="2520"/>
                    </a:lnTo>
                    <a:lnTo>
                      <a:pt x="3596" y="2520"/>
                    </a:lnTo>
                    <a:lnTo>
                      <a:pt x="3596" y="2518"/>
                    </a:lnTo>
                    <a:lnTo>
                      <a:pt x="3596" y="2514"/>
                    </a:lnTo>
                    <a:lnTo>
                      <a:pt x="3594" y="2514"/>
                    </a:lnTo>
                    <a:lnTo>
                      <a:pt x="3590" y="2516"/>
                    </a:lnTo>
                    <a:lnTo>
                      <a:pt x="3588" y="2518"/>
                    </a:lnTo>
                    <a:lnTo>
                      <a:pt x="3588" y="2520"/>
                    </a:lnTo>
                    <a:lnTo>
                      <a:pt x="3586" y="2524"/>
                    </a:lnTo>
                    <a:lnTo>
                      <a:pt x="3588" y="2526"/>
                    </a:lnTo>
                    <a:lnTo>
                      <a:pt x="3590" y="2526"/>
                    </a:lnTo>
                    <a:lnTo>
                      <a:pt x="3590" y="2524"/>
                    </a:lnTo>
                    <a:lnTo>
                      <a:pt x="3592" y="2524"/>
                    </a:lnTo>
                    <a:lnTo>
                      <a:pt x="3592" y="2530"/>
                    </a:lnTo>
                    <a:lnTo>
                      <a:pt x="3592" y="2532"/>
                    </a:lnTo>
                    <a:lnTo>
                      <a:pt x="3590" y="2534"/>
                    </a:lnTo>
                    <a:lnTo>
                      <a:pt x="3588" y="2537"/>
                    </a:lnTo>
                    <a:lnTo>
                      <a:pt x="3590" y="2537"/>
                    </a:lnTo>
                    <a:lnTo>
                      <a:pt x="3594" y="2541"/>
                    </a:lnTo>
                    <a:lnTo>
                      <a:pt x="3596" y="2545"/>
                    </a:lnTo>
                    <a:lnTo>
                      <a:pt x="3596" y="2547"/>
                    </a:lnTo>
                    <a:lnTo>
                      <a:pt x="3592" y="2557"/>
                    </a:lnTo>
                    <a:lnTo>
                      <a:pt x="3592" y="2559"/>
                    </a:lnTo>
                    <a:lnTo>
                      <a:pt x="3590" y="2557"/>
                    </a:lnTo>
                    <a:lnTo>
                      <a:pt x="3588" y="2557"/>
                    </a:lnTo>
                    <a:lnTo>
                      <a:pt x="3586" y="2559"/>
                    </a:lnTo>
                    <a:lnTo>
                      <a:pt x="3588" y="2559"/>
                    </a:lnTo>
                    <a:lnTo>
                      <a:pt x="3586" y="2562"/>
                    </a:lnTo>
                    <a:lnTo>
                      <a:pt x="3584" y="2564"/>
                    </a:lnTo>
                    <a:lnTo>
                      <a:pt x="3582" y="2564"/>
                    </a:lnTo>
                    <a:lnTo>
                      <a:pt x="3579" y="2566"/>
                    </a:lnTo>
                    <a:lnTo>
                      <a:pt x="3571" y="2559"/>
                    </a:lnTo>
                    <a:lnTo>
                      <a:pt x="3569" y="2559"/>
                    </a:lnTo>
                    <a:lnTo>
                      <a:pt x="3571" y="2557"/>
                    </a:lnTo>
                    <a:lnTo>
                      <a:pt x="3569" y="2555"/>
                    </a:lnTo>
                    <a:lnTo>
                      <a:pt x="3567" y="2553"/>
                    </a:lnTo>
                    <a:lnTo>
                      <a:pt x="3565" y="2555"/>
                    </a:lnTo>
                    <a:lnTo>
                      <a:pt x="3561" y="2557"/>
                    </a:lnTo>
                    <a:lnTo>
                      <a:pt x="3557" y="2559"/>
                    </a:lnTo>
                    <a:lnTo>
                      <a:pt x="3556" y="2557"/>
                    </a:lnTo>
                    <a:lnTo>
                      <a:pt x="3550" y="2555"/>
                    </a:lnTo>
                    <a:lnTo>
                      <a:pt x="3548" y="2555"/>
                    </a:lnTo>
                    <a:lnTo>
                      <a:pt x="3548" y="2553"/>
                    </a:lnTo>
                    <a:lnTo>
                      <a:pt x="3548" y="2547"/>
                    </a:lnTo>
                    <a:lnTo>
                      <a:pt x="3550" y="2541"/>
                    </a:lnTo>
                    <a:lnTo>
                      <a:pt x="3552" y="2539"/>
                    </a:lnTo>
                    <a:lnTo>
                      <a:pt x="3554" y="2539"/>
                    </a:lnTo>
                    <a:lnTo>
                      <a:pt x="3554" y="2537"/>
                    </a:lnTo>
                    <a:lnTo>
                      <a:pt x="3554" y="2536"/>
                    </a:lnTo>
                    <a:lnTo>
                      <a:pt x="3556" y="2532"/>
                    </a:lnTo>
                    <a:lnTo>
                      <a:pt x="3556" y="2530"/>
                    </a:lnTo>
                    <a:lnTo>
                      <a:pt x="3556" y="2528"/>
                    </a:lnTo>
                    <a:lnTo>
                      <a:pt x="3556" y="2526"/>
                    </a:lnTo>
                    <a:lnTo>
                      <a:pt x="3556" y="2524"/>
                    </a:lnTo>
                    <a:lnTo>
                      <a:pt x="3556" y="2522"/>
                    </a:lnTo>
                    <a:lnTo>
                      <a:pt x="3557" y="2520"/>
                    </a:lnTo>
                    <a:lnTo>
                      <a:pt x="3557" y="2518"/>
                    </a:lnTo>
                    <a:lnTo>
                      <a:pt x="3559" y="2516"/>
                    </a:lnTo>
                    <a:lnTo>
                      <a:pt x="3561" y="2512"/>
                    </a:lnTo>
                    <a:lnTo>
                      <a:pt x="3563" y="2511"/>
                    </a:lnTo>
                    <a:lnTo>
                      <a:pt x="3563" y="2507"/>
                    </a:lnTo>
                    <a:lnTo>
                      <a:pt x="3565" y="2505"/>
                    </a:lnTo>
                    <a:lnTo>
                      <a:pt x="3565" y="2503"/>
                    </a:lnTo>
                    <a:lnTo>
                      <a:pt x="3567" y="2499"/>
                    </a:lnTo>
                    <a:lnTo>
                      <a:pt x="3565" y="2501"/>
                    </a:lnTo>
                    <a:lnTo>
                      <a:pt x="3561" y="2501"/>
                    </a:lnTo>
                    <a:lnTo>
                      <a:pt x="3559" y="2501"/>
                    </a:lnTo>
                    <a:lnTo>
                      <a:pt x="3559" y="2499"/>
                    </a:lnTo>
                    <a:lnTo>
                      <a:pt x="3556" y="2493"/>
                    </a:lnTo>
                    <a:lnTo>
                      <a:pt x="3556" y="2489"/>
                    </a:lnTo>
                    <a:lnTo>
                      <a:pt x="3556" y="2484"/>
                    </a:lnTo>
                    <a:lnTo>
                      <a:pt x="3557" y="2482"/>
                    </a:lnTo>
                    <a:lnTo>
                      <a:pt x="3557" y="2476"/>
                    </a:lnTo>
                    <a:lnTo>
                      <a:pt x="3556" y="2472"/>
                    </a:lnTo>
                    <a:lnTo>
                      <a:pt x="3554" y="2464"/>
                    </a:lnTo>
                    <a:lnTo>
                      <a:pt x="3556" y="2461"/>
                    </a:lnTo>
                    <a:lnTo>
                      <a:pt x="3557" y="2459"/>
                    </a:lnTo>
                    <a:lnTo>
                      <a:pt x="3567" y="2461"/>
                    </a:lnTo>
                    <a:lnTo>
                      <a:pt x="3575" y="2466"/>
                    </a:lnTo>
                    <a:lnTo>
                      <a:pt x="3579" y="2470"/>
                    </a:lnTo>
                    <a:lnTo>
                      <a:pt x="3584" y="2472"/>
                    </a:lnTo>
                    <a:lnTo>
                      <a:pt x="3588" y="2478"/>
                    </a:lnTo>
                    <a:lnTo>
                      <a:pt x="3594" y="2484"/>
                    </a:lnTo>
                    <a:lnTo>
                      <a:pt x="3600" y="2487"/>
                    </a:lnTo>
                    <a:close/>
                    <a:moveTo>
                      <a:pt x="1357" y="955"/>
                    </a:moveTo>
                    <a:lnTo>
                      <a:pt x="1352" y="959"/>
                    </a:lnTo>
                    <a:lnTo>
                      <a:pt x="1340" y="957"/>
                    </a:lnTo>
                    <a:lnTo>
                      <a:pt x="1342" y="955"/>
                    </a:lnTo>
                    <a:lnTo>
                      <a:pt x="1342" y="953"/>
                    </a:lnTo>
                    <a:lnTo>
                      <a:pt x="1340" y="953"/>
                    </a:lnTo>
                    <a:lnTo>
                      <a:pt x="1338" y="951"/>
                    </a:lnTo>
                    <a:lnTo>
                      <a:pt x="1336" y="947"/>
                    </a:lnTo>
                    <a:lnTo>
                      <a:pt x="1336" y="945"/>
                    </a:lnTo>
                    <a:lnTo>
                      <a:pt x="1340" y="943"/>
                    </a:lnTo>
                    <a:lnTo>
                      <a:pt x="1342" y="943"/>
                    </a:lnTo>
                    <a:lnTo>
                      <a:pt x="1346" y="945"/>
                    </a:lnTo>
                    <a:lnTo>
                      <a:pt x="1348" y="947"/>
                    </a:lnTo>
                    <a:lnTo>
                      <a:pt x="1348" y="949"/>
                    </a:lnTo>
                    <a:lnTo>
                      <a:pt x="1350" y="949"/>
                    </a:lnTo>
                    <a:lnTo>
                      <a:pt x="1352" y="951"/>
                    </a:lnTo>
                    <a:lnTo>
                      <a:pt x="1357" y="953"/>
                    </a:lnTo>
                    <a:lnTo>
                      <a:pt x="1357" y="955"/>
                    </a:lnTo>
                    <a:close/>
                    <a:moveTo>
                      <a:pt x="3456" y="2397"/>
                    </a:moveTo>
                    <a:lnTo>
                      <a:pt x="3456" y="2401"/>
                    </a:lnTo>
                    <a:lnTo>
                      <a:pt x="3454" y="2403"/>
                    </a:lnTo>
                    <a:lnTo>
                      <a:pt x="3456" y="2403"/>
                    </a:lnTo>
                    <a:lnTo>
                      <a:pt x="3456" y="2405"/>
                    </a:lnTo>
                    <a:lnTo>
                      <a:pt x="3454" y="2409"/>
                    </a:lnTo>
                    <a:lnTo>
                      <a:pt x="3452" y="2411"/>
                    </a:lnTo>
                    <a:lnTo>
                      <a:pt x="3444" y="2418"/>
                    </a:lnTo>
                    <a:lnTo>
                      <a:pt x="3442" y="2418"/>
                    </a:lnTo>
                    <a:lnTo>
                      <a:pt x="3440" y="2416"/>
                    </a:lnTo>
                    <a:lnTo>
                      <a:pt x="3435" y="2416"/>
                    </a:lnTo>
                    <a:lnTo>
                      <a:pt x="3433" y="2416"/>
                    </a:lnTo>
                    <a:lnTo>
                      <a:pt x="3429" y="2416"/>
                    </a:lnTo>
                    <a:lnTo>
                      <a:pt x="3427" y="2414"/>
                    </a:lnTo>
                    <a:lnTo>
                      <a:pt x="3431" y="2411"/>
                    </a:lnTo>
                    <a:lnTo>
                      <a:pt x="3433" y="2405"/>
                    </a:lnTo>
                    <a:lnTo>
                      <a:pt x="3435" y="2403"/>
                    </a:lnTo>
                    <a:lnTo>
                      <a:pt x="3438" y="2401"/>
                    </a:lnTo>
                    <a:lnTo>
                      <a:pt x="3440" y="2401"/>
                    </a:lnTo>
                    <a:lnTo>
                      <a:pt x="3442" y="2401"/>
                    </a:lnTo>
                    <a:lnTo>
                      <a:pt x="3444" y="2397"/>
                    </a:lnTo>
                    <a:lnTo>
                      <a:pt x="3444" y="2395"/>
                    </a:lnTo>
                    <a:lnTo>
                      <a:pt x="3442" y="2393"/>
                    </a:lnTo>
                    <a:lnTo>
                      <a:pt x="3440" y="2390"/>
                    </a:lnTo>
                    <a:lnTo>
                      <a:pt x="3444" y="2382"/>
                    </a:lnTo>
                    <a:lnTo>
                      <a:pt x="3448" y="2376"/>
                    </a:lnTo>
                    <a:lnTo>
                      <a:pt x="3448" y="2374"/>
                    </a:lnTo>
                    <a:lnTo>
                      <a:pt x="3446" y="2372"/>
                    </a:lnTo>
                    <a:lnTo>
                      <a:pt x="3446" y="2370"/>
                    </a:lnTo>
                    <a:lnTo>
                      <a:pt x="3448" y="2370"/>
                    </a:lnTo>
                    <a:lnTo>
                      <a:pt x="3454" y="2372"/>
                    </a:lnTo>
                    <a:lnTo>
                      <a:pt x="3456" y="2374"/>
                    </a:lnTo>
                    <a:lnTo>
                      <a:pt x="3458" y="2376"/>
                    </a:lnTo>
                    <a:lnTo>
                      <a:pt x="3456" y="2378"/>
                    </a:lnTo>
                    <a:lnTo>
                      <a:pt x="3456" y="2384"/>
                    </a:lnTo>
                    <a:lnTo>
                      <a:pt x="3456" y="2386"/>
                    </a:lnTo>
                    <a:lnTo>
                      <a:pt x="3456" y="2388"/>
                    </a:lnTo>
                    <a:lnTo>
                      <a:pt x="3456" y="2390"/>
                    </a:lnTo>
                    <a:lnTo>
                      <a:pt x="3458" y="2391"/>
                    </a:lnTo>
                    <a:lnTo>
                      <a:pt x="3456" y="2393"/>
                    </a:lnTo>
                    <a:lnTo>
                      <a:pt x="3456" y="2397"/>
                    </a:lnTo>
                    <a:close/>
                    <a:moveTo>
                      <a:pt x="3494" y="2368"/>
                    </a:moveTo>
                    <a:lnTo>
                      <a:pt x="3496" y="2368"/>
                    </a:lnTo>
                    <a:lnTo>
                      <a:pt x="3498" y="2370"/>
                    </a:lnTo>
                    <a:lnTo>
                      <a:pt x="3498" y="2368"/>
                    </a:lnTo>
                    <a:lnTo>
                      <a:pt x="3500" y="2370"/>
                    </a:lnTo>
                    <a:lnTo>
                      <a:pt x="3502" y="2374"/>
                    </a:lnTo>
                    <a:lnTo>
                      <a:pt x="3500" y="2376"/>
                    </a:lnTo>
                    <a:lnTo>
                      <a:pt x="3502" y="2376"/>
                    </a:lnTo>
                    <a:lnTo>
                      <a:pt x="3502" y="2378"/>
                    </a:lnTo>
                    <a:lnTo>
                      <a:pt x="3506" y="2384"/>
                    </a:lnTo>
                    <a:lnTo>
                      <a:pt x="3508" y="2384"/>
                    </a:lnTo>
                    <a:lnTo>
                      <a:pt x="3515" y="2388"/>
                    </a:lnTo>
                    <a:lnTo>
                      <a:pt x="3517" y="2388"/>
                    </a:lnTo>
                    <a:lnTo>
                      <a:pt x="3519" y="2391"/>
                    </a:lnTo>
                    <a:lnTo>
                      <a:pt x="3519" y="2401"/>
                    </a:lnTo>
                    <a:lnTo>
                      <a:pt x="3515" y="2407"/>
                    </a:lnTo>
                    <a:lnTo>
                      <a:pt x="3515" y="2405"/>
                    </a:lnTo>
                    <a:lnTo>
                      <a:pt x="3513" y="2401"/>
                    </a:lnTo>
                    <a:lnTo>
                      <a:pt x="3509" y="2399"/>
                    </a:lnTo>
                    <a:lnTo>
                      <a:pt x="3508" y="2399"/>
                    </a:lnTo>
                    <a:lnTo>
                      <a:pt x="3508" y="2401"/>
                    </a:lnTo>
                    <a:lnTo>
                      <a:pt x="3509" y="2403"/>
                    </a:lnTo>
                    <a:lnTo>
                      <a:pt x="3511" y="2405"/>
                    </a:lnTo>
                    <a:lnTo>
                      <a:pt x="3511" y="2409"/>
                    </a:lnTo>
                    <a:lnTo>
                      <a:pt x="3511" y="2413"/>
                    </a:lnTo>
                    <a:lnTo>
                      <a:pt x="3506" y="2439"/>
                    </a:lnTo>
                    <a:lnTo>
                      <a:pt x="3504" y="2447"/>
                    </a:lnTo>
                    <a:lnTo>
                      <a:pt x="3502" y="2451"/>
                    </a:lnTo>
                    <a:lnTo>
                      <a:pt x="3502" y="2455"/>
                    </a:lnTo>
                    <a:lnTo>
                      <a:pt x="3502" y="2457"/>
                    </a:lnTo>
                    <a:lnTo>
                      <a:pt x="3502" y="2463"/>
                    </a:lnTo>
                    <a:lnTo>
                      <a:pt x="3498" y="2468"/>
                    </a:lnTo>
                    <a:lnTo>
                      <a:pt x="3498" y="2472"/>
                    </a:lnTo>
                    <a:lnTo>
                      <a:pt x="3498" y="2476"/>
                    </a:lnTo>
                    <a:lnTo>
                      <a:pt x="3496" y="2486"/>
                    </a:lnTo>
                    <a:lnTo>
                      <a:pt x="3494" y="2495"/>
                    </a:lnTo>
                    <a:lnTo>
                      <a:pt x="3492" y="2499"/>
                    </a:lnTo>
                    <a:lnTo>
                      <a:pt x="3486" y="2511"/>
                    </a:lnTo>
                    <a:lnTo>
                      <a:pt x="3485" y="2511"/>
                    </a:lnTo>
                    <a:lnTo>
                      <a:pt x="3483" y="2511"/>
                    </a:lnTo>
                    <a:lnTo>
                      <a:pt x="3483" y="2512"/>
                    </a:lnTo>
                    <a:lnTo>
                      <a:pt x="3481" y="2514"/>
                    </a:lnTo>
                    <a:lnTo>
                      <a:pt x="3481" y="2516"/>
                    </a:lnTo>
                    <a:lnTo>
                      <a:pt x="3481" y="2520"/>
                    </a:lnTo>
                    <a:lnTo>
                      <a:pt x="3477" y="2530"/>
                    </a:lnTo>
                    <a:lnTo>
                      <a:pt x="3473" y="2541"/>
                    </a:lnTo>
                    <a:lnTo>
                      <a:pt x="3471" y="2545"/>
                    </a:lnTo>
                    <a:lnTo>
                      <a:pt x="3469" y="2547"/>
                    </a:lnTo>
                    <a:lnTo>
                      <a:pt x="3463" y="2557"/>
                    </a:lnTo>
                    <a:lnTo>
                      <a:pt x="3463" y="2559"/>
                    </a:lnTo>
                    <a:lnTo>
                      <a:pt x="3461" y="2559"/>
                    </a:lnTo>
                    <a:lnTo>
                      <a:pt x="3460" y="2557"/>
                    </a:lnTo>
                    <a:lnTo>
                      <a:pt x="3456" y="2547"/>
                    </a:lnTo>
                    <a:lnTo>
                      <a:pt x="3458" y="2539"/>
                    </a:lnTo>
                    <a:lnTo>
                      <a:pt x="3458" y="2536"/>
                    </a:lnTo>
                    <a:lnTo>
                      <a:pt x="3456" y="2526"/>
                    </a:lnTo>
                    <a:lnTo>
                      <a:pt x="3456" y="2522"/>
                    </a:lnTo>
                    <a:lnTo>
                      <a:pt x="3456" y="2511"/>
                    </a:lnTo>
                    <a:lnTo>
                      <a:pt x="3456" y="2505"/>
                    </a:lnTo>
                    <a:lnTo>
                      <a:pt x="3456" y="2501"/>
                    </a:lnTo>
                    <a:lnTo>
                      <a:pt x="3456" y="2499"/>
                    </a:lnTo>
                    <a:lnTo>
                      <a:pt x="3458" y="2495"/>
                    </a:lnTo>
                    <a:lnTo>
                      <a:pt x="3460" y="2493"/>
                    </a:lnTo>
                    <a:lnTo>
                      <a:pt x="3461" y="2493"/>
                    </a:lnTo>
                    <a:lnTo>
                      <a:pt x="3463" y="2491"/>
                    </a:lnTo>
                    <a:lnTo>
                      <a:pt x="3463" y="2493"/>
                    </a:lnTo>
                    <a:lnTo>
                      <a:pt x="3465" y="2493"/>
                    </a:lnTo>
                    <a:lnTo>
                      <a:pt x="3465" y="2491"/>
                    </a:lnTo>
                    <a:lnTo>
                      <a:pt x="3467" y="2489"/>
                    </a:lnTo>
                    <a:lnTo>
                      <a:pt x="3465" y="2489"/>
                    </a:lnTo>
                    <a:lnTo>
                      <a:pt x="3463" y="2487"/>
                    </a:lnTo>
                    <a:lnTo>
                      <a:pt x="3461" y="2489"/>
                    </a:lnTo>
                    <a:lnTo>
                      <a:pt x="3460" y="2489"/>
                    </a:lnTo>
                    <a:lnTo>
                      <a:pt x="3458" y="2489"/>
                    </a:lnTo>
                    <a:lnTo>
                      <a:pt x="3456" y="2489"/>
                    </a:lnTo>
                    <a:lnTo>
                      <a:pt x="3456" y="2487"/>
                    </a:lnTo>
                    <a:lnTo>
                      <a:pt x="3456" y="2482"/>
                    </a:lnTo>
                    <a:lnTo>
                      <a:pt x="3456" y="2478"/>
                    </a:lnTo>
                    <a:lnTo>
                      <a:pt x="3454" y="2474"/>
                    </a:lnTo>
                    <a:lnTo>
                      <a:pt x="3450" y="2470"/>
                    </a:lnTo>
                    <a:lnTo>
                      <a:pt x="3450" y="2466"/>
                    </a:lnTo>
                    <a:lnTo>
                      <a:pt x="3450" y="2464"/>
                    </a:lnTo>
                    <a:lnTo>
                      <a:pt x="3450" y="2463"/>
                    </a:lnTo>
                    <a:lnTo>
                      <a:pt x="3452" y="2463"/>
                    </a:lnTo>
                    <a:lnTo>
                      <a:pt x="3454" y="2463"/>
                    </a:lnTo>
                    <a:lnTo>
                      <a:pt x="3452" y="2461"/>
                    </a:lnTo>
                    <a:lnTo>
                      <a:pt x="3448" y="2459"/>
                    </a:lnTo>
                    <a:lnTo>
                      <a:pt x="3446" y="2457"/>
                    </a:lnTo>
                    <a:lnTo>
                      <a:pt x="3448" y="2453"/>
                    </a:lnTo>
                    <a:lnTo>
                      <a:pt x="3448" y="2451"/>
                    </a:lnTo>
                    <a:lnTo>
                      <a:pt x="3456" y="2443"/>
                    </a:lnTo>
                    <a:lnTo>
                      <a:pt x="3458" y="2443"/>
                    </a:lnTo>
                    <a:lnTo>
                      <a:pt x="3458" y="2441"/>
                    </a:lnTo>
                    <a:lnTo>
                      <a:pt x="3458" y="2438"/>
                    </a:lnTo>
                    <a:lnTo>
                      <a:pt x="3458" y="2436"/>
                    </a:lnTo>
                    <a:lnTo>
                      <a:pt x="3460" y="2432"/>
                    </a:lnTo>
                    <a:lnTo>
                      <a:pt x="3461" y="2428"/>
                    </a:lnTo>
                    <a:lnTo>
                      <a:pt x="3463" y="2430"/>
                    </a:lnTo>
                    <a:lnTo>
                      <a:pt x="3465" y="2428"/>
                    </a:lnTo>
                    <a:lnTo>
                      <a:pt x="3467" y="2424"/>
                    </a:lnTo>
                    <a:lnTo>
                      <a:pt x="3465" y="2424"/>
                    </a:lnTo>
                    <a:lnTo>
                      <a:pt x="3463" y="2422"/>
                    </a:lnTo>
                    <a:lnTo>
                      <a:pt x="3465" y="2420"/>
                    </a:lnTo>
                    <a:lnTo>
                      <a:pt x="3465" y="2418"/>
                    </a:lnTo>
                    <a:lnTo>
                      <a:pt x="3465" y="2416"/>
                    </a:lnTo>
                    <a:lnTo>
                      <a:pt x="3465" y="2414"/>
                    </a:lnTo>
                    <a:lnTo>
                      <a:pt x="3465" y="2413"/>
                    </a:lnTo>
                    <a:lnTo>
                      <a:pt x="3467" y="2411"/>
                    </a:lnTo>
                    <a:lnTo>
                      <a:pt x="3467" y="2409"/>
                    </a:lnTo>
                    <a:lnTo>
                      <a:pt x="3467" y="2405"/>
                    </a:lnTo>
                    <a:lnTo>
                      <a:pt x="3469" y="2403"/>
                    </a:lnTo>
                    <a:lnTo>
                      <a:pt x="3473" y="2403"/>
                    </a:lnTo>
                    <a:lnTo>
                      <a:pt x="3473" y="2401"/>
                    </a:lnTo>
                    <a:lnTo>
                      <a:pt x="3475" y="2399"/>
                    </a:lnTo>
                    <a:lnTo>
                      <a:pt x="3475" y="2397"/>
                    </a:lnTo>
                    <a:lnTo>
                      <a:pt x="3473" y="2395"/>
                    </a:lnTo>
                    <a:lnTo>
                      <a:pt x="3471" y="2395"/>
                    </a:lnTo>
                    <a:lnTo>
                      <a:pt x="3469" y="2393"/>
                    </a:lnTo>
                    <a:lnTo>
                      <a:pt x="3469" y="2391"/>
                    </a:lnTo>
                    <a:lnTo>
                      <a:pt x="3467" y="2391"/>
                    </a:lnTo>
                    <a:lnTo>
                      <a:pt x="3465" y="2391"/>
                    </a:lnTo>
                    <a:lnTo>
                      <a:pt x="3461" y="2393"/>
                    </a:lnTo>
                    <a:lnTo>
                      <a:pt x="3461" y="2391"/>
                    </a:lnTo>
                    <a:lnTo>
                      <a:pt x="3461" y="2390"/>
                    </a:lnTo>
                    <a:lnTo>
                      <a:pt x="3461" y="2384"/>
                    </a:lnTo>
                    <a:lnTo>
                      <a:pt x="3463" y="2382"/>
                    </a:lnTo>
                    <a:lnTo>
                      <a:pt x="3461" y="2380"/>
                    </a:lnTo>
                    <a:lnTo>
                      <a:pt x="3460" y="2376"/>
                    </a:lnTo>
                    <a:lnTo>
                      <a:pt x="3460" y="2374"/>
                    </a:lnTo>
                    <a:lnTo>
                      <a:pt x="3460" y="2372"/>
                    </a:lnTo>
                    <a:lnTo>
                      <a:pt x="3461" y="2372"/>
                    </a:lnTo>
                    <a:lnTo>
                      <a:pt x="3463" y="2372"/>
                    </a:lnTo>
                    <a:lnTo>
                      <a:pt x="3465" y="2372"/>
                    </a:lnTo>
                    <a:lnTo>
                      <a:pt x="3465" y="2370"/>
                    </a:lnTo>
                    <a:lnTo>
                      <a:pt x="3465" y="2368"/>
                    </a:lnTo>
                    <a:lnTo>
                      <a:pt x="3467" y="2368"/>
                    </a:lnTo>
                    <a:lnTo>
                      <a:pt x="3469" y="2368"/>
                    </a:lnTo>
                    <a:lnTo>
                      <a:pt x="3471" y="2368"/>
                    </a:lnTo>
                    <a:lnTo>
                      <a:pt x="3473" y="2368"/>
                    </a:lnTo>
                    <a:lnTo>
                      <a:pt x="3473" y="2366"/>
                    </a:lnTo>
                    <a:lnTo>
                      <a:pt x="3473" y="2365"/>
                    </a:lnTo>
                    <a:lnTo>
                      <a:pt x="3475" y="2365"/>
                    </a:lnTo>
                    <a:lnTo>
                      <a:pt x="3477" y="2361"/>
                    </a:lnTo>
                    <a:lnTo>
                      <a:pt x="3479" y="2357"/>
                    </a:lnTo>
                    <a:lnTo>
                      <a:pt x="3481" y="2357"/>
                    </a:lnTo>
                    <a:lnTo>
                      <a:pt x="3483" y="2355"/>
                    </a:lnTo>
                    <a:lnTo>
                      <a:pt x="3488" y="2353"/>
                    </a:lnTo>
                    <a:lnTo>
                      <a:pt x="3490" y="2353"/>
                    </a:lnTo>
                    <a:lnTo>
                      <a:pt x="3494" y="2357"/>
                    </a:lnTo>
                    <a:lnTo>
                      <a:pt x="3494" y="2361"/>
                    </a:lnTo>
                    <a:lnTo>
                      <a:pt x="3496" y="2365"/>
                    </a:lnTo>
                    <a:lnTo>
                      <a:pt x="3494" y="2366"/>
                    </a:lnTo>
                    <a:lnTo>
                      <a:pt x="3494" y="2368"/>
                    </a:lnTo>
                    <a:close/>
                    <a:moveTo>
                      <a:pt x="2385" y="1675"/>
                    </a:moveTo>
                    <a:lnTo>
                      <a:pt x="2386" y="1679"/>
                    </a:lnTo>
                    <a:lnTo>
                      <a:pt x="2388" y="1679"/>
                    </a:lnTo>
                    <a:lnTo>
                      <a:pt x="2392" y="1677"/>
                    </a:lnTo>
                    <a:lnTo>
                      <a:pt x="2398" y="1687"/>
                    </a:lnTo>
                    <a:lnTo>
                      <a:pt x="2400" y="1687"/>
                    </a:lnTo>
                    <a:lnTo>
                      <a:pt x="2402" y="1685"/>
                    </a:lnTo>
                    <a:lnTo>
                      <a:pt x="2404" y="1683"/>
                    </a:lnTo>
                    <a:lnTo>
                      <a:pt x="2406" y="1681"/>
                    </a:lnTo>
                    <a:lnTo>
                      <a:pt x="2413" y="1687"/>
                    </a:lnTo>
                    <a:lnTo>
                      <a:pt x="2408" y="1690"/>
                    </a:lnTo>
                    <a:lnTo>
                      <a:pt x="2406" y="1690"/>
                    </a:lnTo>
                    <a:lnTo>
                      <a:pt x="2400" y="1692"/>
                    </a:lnTo>
                    <a:lnTo>
                      <a:pt x="2398" y="1694"/>
                    </a:lnTo>
                    <a:lnTo>
                      <a:pt x="2390" y="1696"/>
                    </a:lnTo>
                    <a:lnTo>
                      <a:pt x="2388" y="1698"/>
                    </a:lnTo>
                    <a:lnTo>
                      <a:pt x="2386" y="1700"/>
                    </a:lnTo>
                    <a:lnTo>
                      <a:pt x="2383" y="1704"/>
                    </a:lnTo>
                    <a:lnTo>
                      <a:pt x="2383" y="1706"/>
                    </a:lnTo>
                    <a:lnTo>
                      <a:pt x="2383" y="1708"/>
                    </a:lnTo>
                    <a:lnTo>
                      <a:pt x="2383" y="1710"/>
                    </a:lnTo>
                    <a:lnTo>
                      <a:pt x="2385" y="1710"/>
                    </a:lnTo>
                    <a:lnTo>
                      <a:pt x="2386" y="1710"/>
                    </a:lnTo>
                    <a:lnTo>
                      <a:pt x="2386" y="1708"/>
                    </a:lnTo>
                    <a:lnTo>
                      <a:pt x="2386" y="1706"/>
                    </a:lnTo>
                    <a:lnTo>
                      <a:pt x="2392" y="1700"/>
                    </a:lnTo>
                    <a:lnTo>
                      <a:pt x="2394" y="1698"/>
                    </a:lnTo>
                    <a:lnTo>
                      <a:pt x="2398" y="1698"/>
                    </a:lnTo>
                    <a:lnTo>
                      <a:pt x="2398" y="1702"/>
                    </a:lnTo>
                    <a:lnTo>
                      <a:pt x="2398" y="1704"/>
                    </a:lnTo>
                    <a:lnTo>
                      <a:pt x="2400" y="1704"/>
                    </a:lnTo>
                    <a:lnTo>
                      <a:pt x="2408" y="1704"/>
                    </a:lnTo>
                    <a:lnTo>
                      <a:pt x="2409" y="1702"/>
                    </a:lnTo>
                    <a:lnTo>
                      <a:pt x="2411" y="1702"/>
                    </a:lnTo>
                    <a:lnTo>
                      <a:pt x="2411" y="1700"/>
                    </a:lnTo>
                    <a:lnTo>
                      <a:pt x="2411" y="1698"/>
                    </a:lnTo>
                    <a:lnTo>
                      <a:pt x="2415" y="1698"/>
                    </a:lnTo>
                    <a:lnTo>
                      <a:pt x="2415" y="1702"/>
                    </a:lnTo>
                    <a:lnTo>
                      <a:pt x="2415" y="1704"/>
                    </a:lnTo>
                    <a:lnTo>
                      <a:pt x="2419" y="1704"/>
                    </a:lnTo>
                    <a:lnTo>
                      <a:pt x="2423" y="1702"/>
                    </a:lnTo>
                    <a:lnTo>
                      <a:pt x="2425" y="1700"/>
                    </a:lnTo>
                    <a:lnTo>
                      <a:pt x="2429" y="1700"/>
                    </a:lnTo>
                    <a:lnTo>
                      <a:pt x="2431" y="1700"/>
                    </a:lnTo>
                    <a:lnTo>
                      <a:pt x="2431" y="1702"/>
                    </a:lnTo>
                    <a:lnTo>
                      <a:pt x="2427" y="1704"/>
                    </a:lnTo>
                    <a:lnTo>
                      <a:pt x="2425" y="1704"/>
                    </a:lnTo>
                    <a:lnTo>
                      <a:pt x="2427" y="1706"/>
                    </a:lnTo>
                    <a:lnTo>
                      <a:pt x="2427" y="1708"/>
                    </a:lnTo>
                    <a:lnTo>
                      <a:pt x="2429" y="1708"/>
                    </a:lnTo>
                    <a:lnTo>
                      <a:pt x="2431" y="1712"/>
                    </a:lnTo>
                    <a:lnTo>
                      <a:pt x="2429" y="1712"/>
                    </a:lnTo>
                    <a:lnTo>
                      <a:pt x="2427" y="1713"/>
                    </a:lnTo>
                    <a:lnTo>
                      <a:pt x="2425" y="1712"/>
                    </a:lnTo>
                    <a:lnTo>
                      <a:pt x="2425" y="1710"/>
                    </a:lnTo>
                    <a:lnTo>
                      <a:pt x="2423" y="1708"/>
                    </a:lnTo>
                    <a:lnTo>
                      <a:pt x="2419" y="1708"/>
                    </a:lnTo>
                    <a:lnTo>
                      <a:pt x="2417" y="1717"/>
                    </a:lnTo>
                    <a:lnTo>
                      <a:pt x="2417" y="1719"/>
                    </a:lnTo>
                    <a:lnTo>
                      <a:pt x="2421" y="1719"/>
                    </a:lnTo>
                    <a:lnTo>
                      <a:pt x="2423" y="1719"/>
                    </a:lnTo>
                    <a:lnTo>
                      <a:pt x="2423" y="1721"/>
                    </a:lnTo>
                    <a:lnTo>
                      <a:pt x="2421" y="1727"/>
                    </a:lnTo>
                    <a:lnTo>
                      <a:pt x="2419" y="1729"/>
                    </a:lnTo>
                    <a:lnTo>
                      <a:pt x="2417" y="1729"/>
                    </a:lnTo>
                    <a:lnTo>
                      <a:pt x="2417" y="1727"/>
                    </a:lnTo>
                    <a:lnTo>
                      <a:pt x="2417" y="1725"/>
                    </a:lnTo>
                    <a:lnTo>
                      <a:pt x="2413" y="1723"/>
                    </a:lnTo>
                    <a:lnTo>
                      <a:pt x="2411" y="1723"/>
                    </a:lnTo>
                    <a:lnTo>
                      <a:pt x="2409" y="1723"/>
                    </a:lnTo>
                    <a:lnTo>
                      <a:pt x="2406" y="1725"/>
                    </a:lnTo>
                    <a:lnTo>
                      <a:pt x="2404" y="1733"/>
                    </a:lnTo>
                    <a:lnTo>
                      <a:pt x="2404" y="1735"/>
                    </a:lnTo>
                    <a:lnTo>
                      <a:pt x="2408" y="1735"/>
                    </a:lnTo>
                    <a:lnTo>
                      <a:pt x="2402" y="1738"/>
                    </a:lnTo>
                    <a:lnTo>
                      <a:pt x="2398" y="1742"/>
                    </a:lnTo>
                    <a:lnTo>
                      <a:pt x="2396" y="1742"/>
                    </a:lnTo>
                    <a:lnTo>
                      <a:pt x="2398" y="1744"/>
                    </a:lnTo>
                    <a:lnTo>
                      <a:pt x="2400" y="1744"/>
                    </a:lnTo>
                    <a:lnTo>
                      <a:pt x="2402" y="1744"/>
                    </a:lnTo>
                    <a:lnTo>
                      <a:pt x="2404" y="1744"/>
                    </a:lnTo>
                    <a:lnTo>
                      <a:pt x="2406" y="1744"/>
                    </a:lnTo>
                    <a:lnTo>
                      <a:pt x="2408" y="1746"/>
                    </a:lnTo>
                    <a:lnTo>
                      <a:pt x="2411" y="1748"/>
                    </a:lnTo>
                    <a:lnTo>
                      <a:pt x="2417" y="1752"/>
                    </a:lnTo>
                    <a:lnTo>
                      <a:pt x="2417" y="1754"/>
                    </a:lnTo>
                    <a:lnTo>
                      <a:pt x="2415" y="1756"/>
                    </a:lnTo>
                    <a:lnTo>
                      <a:pt x="2404" y="1760"/>
                    </a:lnTo>
                    <a:lnTo>
                      <a:pt x="2402" y="1760"/>
                    </a:lnTo>
                    <a:lnTo>
                      <a:pt x="2398" y="1761"/>
                    </a:lnTo>
                    <a:lnTo>
                      <a:pt x="2396" y="1763"/>
                    </a:lnTo>
                    <a:lnTo>
                      <a:pt x="2392" y="1767"/>
                    </a:lnTo>
                    <a:lnTo>
                      <a:pt x="2390" y="1767"/>
                    </a:lnTo>
                    <a:lnTo>
                      <a:pt x="2386" y="1763"/>
                    </a:lnTo>
                    <a:lnTo>
                      <a:pt x="2383" y="1758"/>
                    </a:lnTo>
                    <a:lnTo>
                      <a:pt x="2381" y="1760"/>
                    </a:lnTo>
                    <a:lnTo>
                      <a:pt x="2379" y="1756"/>
                    </a:lnTo>
                    <a:lnTo>
                      <a:pt x="2379" y="1752"/>
                    </a:lnTo>
                    <a:lnTo>
                      <a:pt x="2375" y="1750"/>
                    </a:lnTo>
                    <a:lnTo>
                      <a:pt x="2373" y="1750"/>
                    </a:lnTo>
                    <a:lnTo>
                      <a:pt x="2373" y="1746"/>
                    </a:lnTo>
                    <a:lnTo>
                      <a:pt x="2373" y="1744"/>
                    </a:lnTo>
                    <a:lnTo>
                      <a:pt x="2373" y="1742"/>
                    </a:lnTo>
                    <a:lnTo>
                      <a:pt x="2371" y="1740"/>
                    </a:lnTo>
                    <a:lnTo>
                      <a:pt x="2369" y="1740"/>
                    </a:lnTo>
                    <a:lnTo>
                      <a:pt x="2367" y="1740"/>
                    </a:lnTo>
                    <a:lnTo>
                      <a:pt x="2367" y="1738"/>
                    </a:lnTo>
                    <a:lnTo>
                      <a:pt x="2365" y="1735"/>
                    </a:lnTo>
                    <a:lnTo>
                      <a:pt x="2361" y="1733"/>
                    </a:lnTo>
                    <a:lnTo>
                      <a:pt x="2361" y="1731"/>
                    </a:lnTo>
                    <a:lnTo>
                      <a:pt x="2360" y="1733"/>
                    </a:lnTo>
                    <a:lnTo>
                      <a:pt x="2360" y="1735"/>
                    </a:lnTo>
                    <a:lnTo>
                      <a:pt x="2361" y="1735"/>
                    </a:lnTo>
                    <a:lnTo>
                      <a:pt x="2361" y="1738"/>
                    </a:lnTo>
                    <a:lnTo>
                      <a:pt x="2367" y="1746"/>
                    </a:lnTo>
                    <a:lnTo>
                      <a:pt x="2367" y="1748"/>
                    </a:lnTo>
                    <a:lnTo>
                      <a:pt x="2367" y="1752"/>
                    </a:lnTo>
                    <a:lnTo>
                      <a:pt x="2369" y="1756"/>
                    </a:lnTo>
                    <a:lnTo>
                      <a:pt x="2371" y="1758"/>
                    </a:lnTo>
                    <a:lnTo>
                      <a:pt x="2371" y="1760"/>
                    </a:lnTo>
                    <a:lnTo>
                      <a:pt x="2371" y="1763"/>
                    </a:lnTo>
                    <a:lnTo>
                      <a:pt x="2369" y="1765"/>
                    </a:lnTo>
                    <a:lnTo>
                      <a:pt x="2365" y="1769"/>
                    </a:lnTo>
                    <a:lnTo>
                      <a:pt x="2361" y="1769"/>
                    </a:lnTo>
                    <a:lnTo>
                      <a:pt x="2358" y="1771"/>
                    </a:lnTo>
                    <a:lnTo>
                      <a:pt x="2356" y="1771"/>
                    </a:lnTo>
                    <a:lnTo>
                      <a:pt x="2356" y="1769"/>
                    </a:lnTo>
                    <a:lnTo>
                      <a:pt x="2354" y="1765"/>
                    </a:lnTo>
                    <a:lnTo>
                      <a:pt x="2352" y="1767"/>
                    </a:lnTo>
                    <a:lnTo>
                      <a:pt x="2348" y="1767"/>
                    </a:lnTo>
                    <a:lnTo>
                      <a:pt x="2346" y="1761"/>
                    </a:lnTo>
                    <a:lnTo>
                      <a:pt x="2346" y="1760"/>
                    </a:lnTo>
                    <a:lnTo>
                      <a:pt x="2348" y="1756"/>
                    </a:lnTo>
                    <a:lnTo>
                      <a:pt x="2344" y="1752"/>
                    </a:lnTo>
                    <a:lnTo>
                      <a:pt x="2342" y="1750"/>
                    </a:lnTo>
                    <a:lnTo>
                      <a:pt x="2340" y="1750"/>
                    </a:lnTo>
                    <a:lnTo>
                      <a:pt x="2337" y="1750"/>
                    </a:lnTo>
                    <a:lnTo>
                      <a:pt x="2335" y="1750"/>
                    </a:lnTo>
                    <a:lnTo>
                      <a:pt x="2333" y="1752"/>
                    </a:lnTo>
                    <a:lnTo>
                      <a:pt x="2333" y="1754"/>
                    </a:lnTo>
                    <a:lnTo>
                      <a:pt x="2338" y="1754"/>
                    </a:lnTo>
                    <a:lnTo>
                      <a:pt x="2338" y="1756"/>
                    </a:lnTo>
                    <a:lnTo>
                      <a:pt x="2340" y="1756"/>
                    </a:lnTo>
                    <a:lnTo>
                      <a:pt x="2340" y="1760"/>
                    </a:lnTo>
                    <a:lnTo>
                      <a:pt x="2340" y="1763"/>
                    </a:lnTo>
                    <a:lnTo>
                      <a:pt x="2338" y="1763"/>
                    </a:lnTo>
                    <a:lnTo>
                      <a:pt x="2335" y="1763"/>
                    </a:lnTo>
                    <a:lnTo>
                      <a:pt x="2331" y="1763"/>
                    </a:lnTo>
                    <a:lnTo>
                      <a:pt x="2329" y="1763"/>
                    </a:lnTo>
                    <a:lnTo>
                      <a:pt x="2325" y="1761"/>
                    </a:lnTo>
                    <a:lnTo>
                      <a:pt x="2323" y="1758"/>
                    </a:lnTo>
                    <a:lnTo>
                      <a:pt x="2321" y="1756"/>
                    </a:lnTo>
                    <a:lnTo>
                      <a:pt x="2319" y="1758"/>
                    </a:lnTo>
                    <a:lnTo>
                      <a:pt x="2321" y="1763"/>
                    </a:lnTo>
                    <a:lnTo>
                      <a:pt x="2323" y="1765"/>
                    </a:lnTo>
                    <a:lnTo>
                      <a:pt x="2325" y="1765"/>
                    </a:lnTo>
                    <a:lnTo>
                      <a:pt x="2327" y="1765"/>
                    </a:lnTo>
                    <a:lnTo>
                      <a:pt x="2335" y="1771"/>
                    </a:lnTo>
                    <a:lnTo>
                      <a:pt x="2337" y="1777"/>
                    </a:lnTo>
                    <a:lnTo>
                      <a:pt x="2337" y="1779"/>
                    </a:lnTo>
                    <a:lnTo>
                      <a:pt x="2333" y="1779"/>
                    </a:lnTo>
                    <a:lnTo>
                      <a:pt x="2329" y="1779"/>
                    </a:lnTo>
                    <a:lnTo>
                      <a:pt x="2327" y="1777"/>
                    </a:lnTo>
                    <a:lnTo>
                      <a:pt x="2315" y="1775"/>
                    </a:lnTo>
                    <a:lnTo>
                      <a:pt x="2315" y="1773"/>
                    </a:lnTo>
                    <a:lnTo>
                      <a:pt x="2314" y="1773"/>
                    </a:lnTo>
                    <a:lnTo>
                      <a:pt x="2310" y="1773"/>
                    </a:lnTo>
                    <a:lnTo>
                      <a:pt x="2308" y="1773"/>
                    </a:lnTo>
                    <a:lnTo>
                      <a:pt x="2308" y="1775"/>
                    </a:lnTo>
                    <a:lnTo>
                      <a:pt x="2308" y="1777"/>
                    </a:lnTo>
                    <a:lnTo>
                      <a:pt x="2306" y="1779"/>
                    </a:lnTo>
                    <a:lnTo>
                      <a:pt x="2302" y="1781"/>
                    </a:lnTo>
                    <a:lnTo>
                      <a:pt x="2296" y="1779"/>
                    </a:lnTo>
                    <a:lnTo>
                      <a:pt x="2296" y="1775"/>
                    </a:lnTo>
                    <a:lnTo>
                      <a:pt x="2300" y="1773"/>
                    </a:lnTo>
                    <a:lnTo>
                      <a:pt x="2300" y="1767"/>
                    </a:lnTo>
                    <a:lnTo>
                      <a:pt x="2296" y="1767"/>
                    </a:lnTo>
                    <a:lnTo>
                      <a:pt x="2298" y="1765"/>
                    </a:lnTo>
                    <a:lnTo>
                      <a:pt x="2298" y="1763"/>
                    </a:lnTo>
                    <a:lnTo>
                      <a:pt x="2302" y="1761"/>
                    </a:lnTo>
                    <a:lnTo>
                      <a:pt x="2306" y="1760"/>
                    </a:lnTo>
                    <a:lnTo>
                      <a:pt x="2308" y="1760"/>
                    </a:lnTo>
                    <a:lnTo>
                      <a:pt x="2314" y="1758"/>
                    </a:lnTo>
                    <a:lnTo>
                      <a:pt x="2314" y="1756"/>
                    </a:lnTo>
                    <a:lnTo>
                      <a:pt x="2310" y="1754"/>
                    </a:lnTo>
                    <a:lnTo>
                      <a:pt x="2308" y="1754"/>
                    </a:lnTo>
                    <a:lnTo>
                      <a:pt x="2294" y="1760"/>
                    </a:lnTo>
                    <a:lnTo>
                      <a:pt x="2292" y="1761"/>
                    </a:lnTo>
                    <a:lnTo>
                      <a:pt x="2290" y="1761"/>
                    </a:lnTo>
                    <a:lnTo>
                      <a:pt x="2290" y="1760"/>
                    </a:lnTo>
                    <a:lnTo>
                      <a:pt x="2289" y="1756"/>
                    </a:lnTo>
                    <a:lnTo>
                      <a:pt x="2283" y="1754"/>
                    </a:lnTo>
                    <a:lnTo>
                      <a:pt x="2281" y="1754"/>
                    </a:lnTo>
                    <a:lnTo>
                      <a:pt x="2279" y="1756"/>
                    </a:lnTo>
                    <a:lnTo>
                      <a:pt x="2281" y="1756"/>
                    </a:lnTo>
                    <a:lnTo>
                      <a:pt x="2285" y="1760"/>
                    </a:lnTo>
                    <a:lnTo>
                      <a:pt x="2283" y="1769"/>
                    </a:lnTo>
                    <a:lnTo>
                      <a:pt x="2279" y="1771"/>
                    </a:lnTo>
                    <a:lnTo>
                      <a:pt x="2275" y="1773"/>
                    </a:lnTo>
                    <a:lnTo>
                      <a:pt x="2273" y="1771"/>
                    </a:lnTo>
                    <a:lnTo>
                      <a:pt x="2269" y="1771"/>
                    </a:lnTo>
                    <a:lnTo>
                      <a:pt x="2267" y="1769"/>
                    </a:lnTo>
                    <a:lnTo>
                      <a:pt x="2264" y="1773"/>
                    </a:lnTo>
                    <a:lnTo>
                      <a:pt x="2262" y="1775"/>
                    </a:lnTo>
                    <a:lnTo>
                      <a:pt x="2264" y="1775"/>
                    </a:lnTo>
                    <a:lnTo>
                      <a:pt x="2264" y="1777"/>
                    </a:lnTo>
                    <a:lnTo>
                      <a:pt x="2262" y="1777"/>
                    </a:lnTo>
                    <a:lnTo>
                      <a:pt x="2260" y="1779"/>
                    </a:lnTo>
                    <a:lnTo>
                      <a:pt x="2256" y="1777"/>
                    </a:lnTo>
                    <a:lnTo>
                      <a:pt x="2254" y="1775"/>
                    </a:lnTo>
                    <a:lnTo>
                      <a:pt x="2254" y="1773"/>
                    </a:lnTo>
                    <a:lnTo>
                      <a:pt x="2250" y="1773"/>
                    </a:lnTo>
                    <a:lnTo>
                      <a:pt x="2244" y="1777"/>
                    </a:lnTo>
                    <a:lnTo>
                      <a:pt x="2241" y="1779"/>
                    </a:lnTo>
                    <a:lnTo>
                      <a:pt x="2237" y="1779"/>
                    </a:lnTo>
                    <a:lnTo>
                      <a:pt x="2235" y="1779"/>
                    </a:lnTo>
                    <a:lnTo>
                      <a:pt x="2233" y="1777"/>
                    </a:lnTo>
                    <a:lnTo>
                      <a:pt x="2233" y="1775"/>
                    </a:lnTo>
                    <a:lnTo>
                      <a:pt x="2233" y="1773"/>
                    </a:lnTo>
                    <a:lnTo>
                      <a:pt x="2231" y="1773"/>
                    </a:lnTo>
                    <a:lnTo>
                      <a:pt x="2229" y="1773"/>
                    </a:lnTo>
                    <a:lnTo>
                      <a:pt x="2227" y="1773"/>
                    </a:lnTo>
                    <a:lnTo>
                      <a:pt x="2225" y="1773"/>
                    </a:lnTo>
                    <a:lnTo>
                      <a:pt x="2225" y="1771"/>
                    </a:lnTo>
                    <a:lnTo>
                      <a:pt x="2229" y="1769"/>
                    </a:lnTo>
                    <a:lnTo>
                      <a:pt x="2237" y="1763"/>
                    </a:lnTo>
                    <a:lnTo>
                      <a:pt x="2239" y="1763"/>
                    </a:lnTo>
                    <a:lnTo>
                      <a:pt x="2241" y="1763"/>
                    </a:lnTo>
                    <a:lnTo>
                      <a:pt x="2246" y="1761"/>
                    </a:lnTo>
                    <a:lnTo>
                      <a:pt x="2252" y="1761"/>
                    </a:lnTo>
                    <a:lnTo>
                      <a:pt x="2256" y="1761"/>
                    </a:lnTo>
                    <a:lnTo>
                      <a:pt x="2260" y="1761"/>
                    </a:lnTo>
                    <a:lnTo>
                      <a:pt x="2262" y="1760"/>
                    </a:lnTo>
                    <a:lnTo>
                      <a:pt x="2260" y="1758"/>
                    </a:lnTo>
                    <a:lnTo>
                      <a:pt x="2258" y="1756"/>
                    </a:lnTo>
                    <a:lnTo>
                      <a:pt x="2256" y="1756"/>
                    </a:lnTo>
                    <a:lnTo>
                      <a:pt x="2252" y="1754"/>
                    </a:lnTo>
                    <a:lnTo>
                      <a:pt x="2254" y="1754"/>
                    </a:lnTo>
                    <a:lnTo>
                      <a:pt x="2256" y="1750"/>
                    </a:lnTo>
                    <a:lnTo>
                      <a:pt x="2264" y="1744"/>
                    </a:lnTo>
                    <a:lnTo>
                      <a:pt x="2269" y="1742"/>
                    </a:lnTo>
                    <a:lnTo>
                      <a:pt x="2271" y="1744"/>
                    </a:lnTo>
                    <a:lnTo>
                      <a:pt x="2277" y="1744"/>
                    </a:lnTo>
                    <a:lnTo>
                      <a:pt x="2279" y="1742"/>
                    </a:lnTo>
                    <a:lnTo>
                      <a:pt x="2281" y="1740"/>
                    </a:lnTo>
                    <a:lnTo>
                      <a:pt x="2281" y="1738"/>
                    </a:lnTo>
                    <a:lnTo>
                      <a:pt x="2279" y="1738"/>
                    </a:lnTo>
                    <a:lnTo>
                      <a:pt x="2277" y="1738"/>
                    </a:lnTo>
                    <a:lnTo>
                      <a:pt x="2277" y="1740"/>
                    </a:lnTo>
                    <a:lnTo>
                      <a:pt x="2273" y="1740"/>
                    </a:lnTo>
                    <a:lnTo>
                      <a:pt x="2262" y="1742"/>
                    </a:lnTo>
                    <a:lnTo>
                      <a:pt x="2260" y="1742"/>
                    </a:lnTo>
                    <a:lnTo>
                      <a:pt x="2256" y="1746"/>
                    </a:lnTo>
                    <a:lnTo>
                      <a:pt x="2250" y="1748"/>
                    </a:lnTo>
                    <a:lnTo>
                      <a:pt x="2248" y="1748"/>
                    </a:lnTo>
                    <a:lnTo>
                      <a:pt x="2244" y="1748"/>
                    </a:lnTo>
                    <a:lnTo>
                      <a:pt x="2242" y="1748"/>
                    </a:lnTo>
                    <a:lnTo>
                      <a:pt x="2241" y="1748"/>
                    </a:lnTo>
                    <a:lnTo>
                      <a:pt x="2235" y="1750"/>
                    </a:lnTo>
                    <a:lnTo>
                      <a:pt x="2233" y="1752"/>
                    </a:lnTo>
                    <a:lnTo>
                      <a:pt x="2231" y="1752"/>
                    </a:lnTo>
                    <a:lnTo>
                      <a:pt x="2231" y="1754"/>
                    </a:lnTo>
                    <a:lnTo>
                      <a:pt x="2227" y="1754"/>
                    </a:lnTo>
                    <a:lnTo>
                      <a:pt x="2225" y="1754"/>
                    </a:lnTo>
                    <a:lnTo>
                      <a:pt x="2223" y="1754"/>
                    </a:lnTo>
                    <a:lnTo>
                      <a:pt x="2225" y="1752"/>
                    </a:lnTo>
                    <a:lnTo>
                      <a:pt x="2227" y="1748"/>
                    </a:lnTo>
                    <a:lnTo>
                      <a:pt x="2229" y="1746"/>
                    </a:lnTo>
                    <a:lnTo>
                      <a:pt x="2229" y="1744"/>
                    </a:lnTo>
                    <a:lnTo>
                      <a:pt x="2229" y="1736"/>
                    </a:lnTo>
                    <a:lnTo>
                      <a:pt x="2227" y="1735"/>
                    </a:lnTo>
                    <a:lnTo>
                      <a:pt x="2225" y="1729"/>
                    </a:lnTo>
                    <a:lnTo>
                      <a:pt x="2223" y="1727"/>
                    </a:lnTo>
                    <a:lnTo>
                      <a:pt x="2223" y="1725"/>
                    </a:lnTo>
                    <a:lnTo>
                      <a:pt x="2227" y="1723"/>
                    </a:lnTo>
                    <a:lnTo>
                      <a:pt x="2231" y="1717"/>
                    </a:lnTo>
                    <a:lnTo>
                      <a:pt x="2237" y="1706"/>
                    </a:lnTo>
                    <a:lnTo>
                      <a:pt x="2239" y="1704"/>
                    </a:lnTo>
                    <a:lnTo>
                      <a:pt x="2239" y="1702"/>
                    </a:lnTo>
                    <a:lnTo>
                      <a:pt x="2241" y="1696"/>
                    </a:lnTo>
                    <a:lnTo>
                      <a:pt x="2241" y="1692"/>
                    </a:lnTo>
                    <a:lnTo>
                      <a:pt x="2241" y="1690"/>
                    </a:lnTo>
                    <a:lnTo>
                      <a:pt x="2237" y="1685"/>
                    </a:lnTo>
                    <a:lnTo>
                      <a:pt x="2233" y="1685"/>
                    </a:lnTo>
                    <a:lnTo>
                      <a:pt x="2231" y="1683"/>
                    </a:lnTo>
                    <a:lnTo>
                      <a:pt x="2231" y="1681"/>
                    </a:lnTo>
                    <a:lnTo>
                      <a:pt x="2235" y="1681"/>
                    </a:lnTo>
                    <a:lnTo>
                      <a:pt x="2237" y="1679"/>
                    </a:lnTo>
                    <a:lnTo>
                      <a:pt x="2246" y="1671"/>
                    </a:lnTo>
                    <a:lnTo>
                      <a:pt x="2246" y="1669"/>
                    </a:lnTo>
                    <a:lnTo>
                      <a:pt x="2250" y="1667"/>
                    </a:lnTo>
                    <a:lnTo>
                      <a:pt x="2260" y="1662"/>
                    </a:lnTo>
                    <a:lnTo>
                      <a:pt x="2262" y="1662"/>
                    </a:lnTo>
                    <a:lnTo>
                      <a:pt x="2262" y="1663"/>
                    </a:lnTo>
                    <a:lnTo>
                      <a:pt x="2267" y="1662"/>
                    </a:lnTo>
                    <a:lnTo>
                      <a:pt x="2271" y="1660"/>
                    </a:lnTo>
                    <a:lnTo>
                      <a:pt x="2273" y="1662"/>
                    </a:lnTo>
                    <a:lnTo>
                      <a:pt x="2277" y="1662"/>
                    </a:lnTo>
                    <a:lnTo>
                      <a:pt x="2279" y="1662"/>
                    </a:lnTo>
                    <a:lnTo>
                      <a:pt x="2287" y="1660"/>
                    </a:lnTo>
                    <a:lnTo>
                      <a:pt x="2296" y="1662"/>
                    </a:lnTo>
                    <a:lnTo>
                      <a:pt x="2298" y="1662"/>
                    </a:lnTo>
                    <a:lnTo>
                      <a:pt x="2298" y="1663"/>
                    </a:lnTo>
                    <a:lnTo>
                      <a:pt x="2304" y="1669"/>
                    </a:lnTo>
                    <a:lnTo>
                      <a:pt x="2306" y="1669"/>
                    </a:lnTo>
                    <a:lnTo>
                      <a:pt x="2308" y="1669"/>
                    </a:lnTo>
                    <a:lnTo>
                      <a:pt x="2310" y="1671"/>
                    </a:lnTo>
                    <a:lnTo>
                      <a:pt x="2310" y="1673"/>
                    </a:lnTo>
                    <a:lnTo>
                      <a:pt x="2306" y="1679"/>
                    </a:lnTo>
                    <a:lnTo>
                      <a:pt x="2302" y="1685"/>
                    </a:lnTo>
                    <a:lnTo>
                      <a:pt x="2302" y="1687"/>
                    </a:lnTo>
                    <a:lnTo>
                      <a:pt x="2302" y="1688"/>
                    </a:lnTo>
                    <a:lnTo>
                      <a:pt x="2304" y="1688"/>
                    </a:lnTo>
                    <a:lnTo>
                      <a:pt x="2302" y="1690"/>
                    </a:lnTo>
                    <a:lnTo>
                      <a:pt x="2300" y="1694"/>
                    </a:lnTo>
                    <a:lnTo>
                      <a:pt x="2296" y="1700"/>
                    </a:lnTo>
                    <a:lnTo>
                      <a:pt x="2296" y="1704"/>
                    </a:lnTo>
                    <a:lnTo>
                      <a:pt x="2296" y="1715"/>
                    </a:lnTo>
                    <a:lnTo>
                      <a:pt x="2298" y="1715"/>
                    </a:lnTo>
                    <a:lnTo>
                      <a:pt x="2300" y="1715"/>
                    </a:lnTo>
                    <a:lnTo>
                      <a:pt x="2300" y="1708"/>
                    </a:lnTo>
                    <a:lnTo>
                      <a:pt x="2300" y="1702"/>
                    </a:lnTo>
                    <a:lnTo>
                      <a:pt x="2304" y="1694"/>
                    </a:lnTo>
                    <a:lnTo>
                      <a:pt x="2308" y="1690"/>
                    </a:lnTo>
                    <a:lnTo>
                      <a:pt x="2308" y="1688"/>
                    </a:lnTo>
                    <a:lnTo>
                      <a:pt x="2310" y="1688"/>
                    </a:lnTo>
                    <a:lnTo>
                      <a:pt x="2314" y="1688"/>
                    </a:lnTo>
                    <a:lnTo>
                      <a:pt x="2315" y="1687"/>
                    </a:lnTo>
                    <a:lnTo>
                      <a:pt x="2315" y="1683"/>
                    </a:lnTo>
                    <a:lnTo>
                      <a:pt x="2314" y="1683"/>
                    </a:lnTo>
                    <a:lnTo>
                      <a:pt x="2314" y="1681"/>
                    </a:lnTo>
                    <a:lnTo>
                      <a:pt x="2314" y="1679"/>
                    </a:lnTo>
                    <a:lnTo>
                      <a:pt x="2315" y="1679"/>
                    </a:lnTo>
                    <a:lnTo>
                      <a:pt x="2317" y="1679"/>
                    </a:lnTo>
                    <a:lnTo>
                      <a:pt x="2323" y="1683"/>
                    </a:lnTo>
                    <a:lnTo>
                      <a:pt x="2325" y="1687"/>
                    </a:lnTo>
                    <a:lnTo>
                      <a:pt x="2327" y="1688"/>
                    </a:lnTo>
                    <a:lnTo>
                      <a:pt x="2331" y="1687"/>
                    </a:lnTo>
                    <a:lnTo>
                      <a:pt x="2331" y="1685"/>
                    </a:lnTo>
                    <a:lnTo>
                      <a:pt x="2329" y="1685"/>
                    </a:lnTo>
                    <a:lnTo>
                      <a:pt x="2325" y="1675"/>
                    </a:lnTo>
                    <a:lnTo>
                      <a:pt x="2321" y="1671"/>
                    </a:lnTo>
                    <a:lnTo>
                      <a:pt x="2319" y="1671"/>
                    </a:lnTo>
                    <a:lnTo>
                      <a:pt x="2317" y="1671"/>
                    </a:lnTo>
                    <a:lnTo>
                      <a:pt x="2315" y="1669"/>
                    </a:lnTo>
                    <a:lnTo>
                      <a:pt x="2317" y="1669"/>
                    </a:lnTo>
                    <a:lnTo>
                      <a:pt x="2325" y="1656"/>
                    </a:lnTo>
                    <a:lnTo>
                      <a:pt x="2337" y="1654"/>
                    </a:lnTo>
                    <a:lnTo>
                      <a:pt x="2342" y="1656"/>
                    </a:lnTo>
                    <a:lnTo>
                      <a:pt x="2344" y="1656"/>
                    </a:lnTo>
                    <a:lnTo>
                      <a:pt x="2348" y="1660"/>
                    </a:lnTo>
                    <a:lnTo>
                      <a:pt x="2348" y="1669"/>
                    </a:lnTo>
                    <a:lnTo>
                      <a:pt x="2346" y="1675"/>
                    </a:lnTo>
                    <a:lnTo>
                      <a:pt x="2344" y="1679"/>
                    </a:lnTo>
                    <a:lnTo>
                      <a:pt x="2342" y="1681"/>
                    </a:lnTo>
                    <a:lnTo>
                      <a:pt x="2340" y="1683"/>
                    </a:lnTo>
                    <a:lnTo>
                      <a:pt x="2342" y="1685"/>
                    </a:lnTo>
                    <a:lnTo>
                      <a:pt x="2346" y="1685"/>
                    </a:lnTo>
                    <a:lnTo>
                      <a:pt x="2350" y="1681"/>
                    </a:lnTo>
                    <a:lnTo>
                      <a:pt x="2352" y="1679"/>
                    </a:lnTo>
                    <a:lnTo>
                      <a:pt x="2354" y="1675"/>
                    </a:lnTo>
                    <a:lnTo>
                      <a:pt x="2354" y="1673"/>
                    </a:lnTo>
                    <a:lnTo>
                      <a:pt x="2356" y="1671"/>
                    </a:lnTo>
                    <a:lnTo>
                      <a:pt x="2358" y="1673"/>
                    </a:lnTo>
                    <a:lnTo>
                      <a:pt x="2358" y="1677"/>
                    </a:lnTo>
                    <a:lnTo>
                      <a:pt x="2360" y="1681"/>
                    </a:lnTo>
                    <a:lnTo>
                      <a:pt x="2361" y="1681"/>
                    </a:lnTo>
                    <a:lnTo>
                      <a:pt x="2363" y="1679"/>
                    </a:lnTo>
                    <a:lnTo>
                      <a:pt x="2365" y="1677"/>
                    </a:lnTo>
                    <a:lnTo>
                      <a:pt x="2361" y="1673"/>
                    </a:lnTo>
                    <a:lnTo>
                      <a:pt x="2360" y="1669"/>
                    </a:lnTo>
                    <a:lnTo>
                      <a:pt x="2360" y="1667"/>
                    </a:lnTo>
                    <a:lnTo>
                      <a:pt x="2360" y="1663"/>
                    </a:lnTo>
                    <a:lnTo>
                      <a:pt x="2360" y="1660"/>
                    </a:lnTo>
                    <a:lnTo>
                      <a:pt x="2360" y="1658"/>
                    </a:lnTo>
                    <a:lnTo>
                      <a:pt x="2363" y="1656"/>
                    </a:lnTo>
                    <a:lnTo>
                      <a:pt x="2365" y="1656"/>
                    </a:lnTo>
                    <a:lnTo>
                      <a:pt x="2367" y="1656"/>
                    </a:lnTo>
                    <a:lnTo>
                      <a:pt x="2367" y="1658"/>
                    </a:lnTo>
                    <a:lnTo>
                      <a:pt x="2367" y="1660"/>
                    </a:lnTo>
                    <a:lnTo>
                      <a:pt x="2371" y="1675"/>
                    </a:lnTo>
                    <a:lnTo>
                      <a:pt x="2373" y="1677"/>
                    </a:lnTo>
                    <a:lnTo>
                      <a:pt x="2377" y="1685"/>
                    </a:lnTo>
                    <a:lnTo>
                      <a:pt x="2379" y="1685"/>
                    </a:lnTo>
                    <a:lnTo>
                      <a:pt x="2381" y="1687"/>
                    </a:lnTo>
                    <a:lnTo>
                      <a:pt x="2381" y="1685"/>
                    </a:lnTo>
                    <a:lnTo>
                      <a:pt x="2379" y="1673"/>
                    </a:lnTo>
                    <a:lnTo>
                      <a:pt x="2379" y="1671"/>
                    </a:lnTo>
                    <a:lnTo>
                      <a:pt x="2377" y="1667"/>
                    </a:lnTo>
                    <a:lnTo>
                      <a:pt x="2377" y="1663"/>
                    </a:lnTo>
                    <a:lnTo>
                      <a:pt x="2379" y="1662"/>
                    </a:lnTo>
                    <a:lnTo>
                      <a:pt x="2381" y="1662"/>
                    </a:lnTo>
                    <a:lnTo>
                      <a:pt x="2383" y="1663"/>
                    </a:lnTo>
                    <a:lnTo>
                      <a:pt x="2383" y="1665"/>
                    </a:lnTo>
                    <a:lnTo>
                      <a:pt x="2385" y="1675"/>
                    </a:lnTo>
                    <a:close/>
                    <a:moveTo>
                      <a:pt x="3515" y="2265"/>
                    </a:moveTo>
                    <a:lnTo>
                      <a:pt x="3519" y="2270"/>
                    </a:lnTo>
                    <a:lnTo>
                      <a:pt x="3519" y="2272"/>
                    </a:lnTo>
                    <a:lnTo>
                      <a:pt x="3515" y="2278"/>
                    </a:lnTo>
                    <a:lnTo>
                      <a:pt x="3513" y="2280"/>
                    </a:lnTo>
                    <a:lnTo>
                      <a:pt x="3509" y="2282"/>
                    </a:lnTo>
                    <a:lnTo>
                      <a:pt x="3502" y="2286"/>
                    </a:lnTo>
                    <a:lnTo>
                      <a:pt x="3500" y="2292"/>
                    </a:lnTo>
                    <a:lnTo>
                      <a:pt x="3500" y="2293"/>
                    </a:lnTo>
                    <a:lnTo>
                      <a:pt x="3504" y="2293"/>
                    </a:lnTo>
                    <a:lnTo>
                      <a:pt x="3506" y="2292"/>
                    </a:lnTo>
                    <a:lnTo>
                      <a:pt x="3508" y="2290"/>
                    </a:lnTo>
                    <a:lnTo>
                      <a:pt x="3508" y="2288"/>
                    </a:lnTo>
                    <a:lnTo>
                      <a:pt x="3509" y="2286"/>
                    </a:lnTo>
                    <a:lnTo>
                      <a:pt x="3515" y="2284"/>
                    </a:lnTo>
                    <a:lnTo>
                      <a:pt x="3521" y="2278"/>
                    </a:lnTo>
                    <a:lnTo>
                      <a:pt x="3523" y="2278"/>
                    </a:lnTo>
                    <a:lnTo>
                      <a:pt x="3525" y="2278"/>
                    </a:lnTo>
                    <a:lnTo>
                      <a:pt x="3531" y="2288"/>
                    </a:lnTo>
                    <a:lnTo>
                      <a:pt x="3531" y="2290"/>
                    </a:lnTo>
                    <a:lnTo>
                      <a:pt x="3540" y="2295"/>
                    </a:lnTo>
                    <a:lnTo>
                      <a:pt x="3542" y="2295"/>
                    </a:lnTo>
                    <a:lnTo>
                      <a:pt x="3542" y="2297"/>
                    </a:lnTo>
                    <a:lnTo>
                      <a:pt x="3542" y="2299"/>
                    </a:lnTo>
                    <a:lnTo>
                      <a:pt x="3548" y="2303"/>
                    </a:lnTo>
                    <a:lnTo>
                      <a:pt x="3548" y="2305"/>
                    </a:lnTo>
                    <a:lnTo>
                      <a:pt x="3548" y="2309"/>
                    </a:lnTo>
                    <a:lnTo>
                      <a:pt x="3548" y="2315"/>
                    </a:lnTo>
                    <a:lnTo>
                      <a:pt x="3544" y="2320"/>
                    </a:lnTo>
                    <a:lnTo>
                      <a:pt x="3544" y="2322"/>
                    </a:lnTo>
                    <a:lnTo>
                      <a:pt x="3536" y="2324"/>
                    </a:lnTo>
                    <a:lnTo>
                      <a:pt x="3529" y="2315"/>
                    </a:lnTo>
                    <a:lnTo>
                      <a:pt x="3527" y="2315"/>
                    </a:lnTo>
                    <a:lnTo>
                      <a:pt x="3527" y="2317"/>
                    </a:lnTo>
                    <a:lnTo>
                      <a:pt x="3527" y="2318"/>
                    </a:lnTo>
                    <a:lnTo>
                      <a:pt x="3529" y="2320"/>
                    </a:lnTo>
                    <a:lnTo>
                      <a:pt x="3531" y="2324"/>
                    </a:lnTo>
                    <a:lnTo>
                      <a:pt x="3534" y="2332"/>
                    </a:lnTo>
                    <a:lnTo>
                      <a:pt x="3536" y="2334"/>
                    </a:lnTo>
                    <a:lnTo>
                      <a:pt x="3536" y="2336"/>
                    </a:lnTo>
                    <a:lnTo>
                      <a:pt x="3529" y="2338"/>
                    </a:lnTo>
                    <a:lnTo>
                      <a:pt x="3517" y="2332"/>
                    </a:lnTo>
                    <a:lnTo>
                      <a:pt x="3515" y="2332"/>
                    </a:lnTo>
                    <a:lnTo>
                      <a:pt x="3511" y="2326"/>
                    </a:lnTo>
                    <a:lnTo>
                      <a:pt x="3509" y="2322"/>
                    </a:lnTo>
                    <a:lnTo>
                      <a:pt x="3509" y="2317"/>
                    </a:lnTo>
                    <a:lnTo>
                      <a:pt x="3508" y="2315"/>
                    </a:lnTo>
                    <a:lnTo>
                      <a:pt x="3502" y="2309"/>
                    </a:lnTo>
                    <a:lnTo>
                      <a:pt x="3500" y="2305"/>
                    </a:lnTo>
                    <a:lnTo>
                      <a:pt x="3498" y="2305"/>
                    </a:lnTo>
                    <a:lnTo>
                      <a:pt x="3496" y="2307"/>
                    </a:lnTo>
                    <a:lnTo>
                      <a:pt x="3498" y="2307"/>
                    </a:lnTo>
                    <a:lnTo>
                      <a:pt x="3500" y="2313"/>
                    </a:lnTo>
                    <a:lnTo>
                      <a:pt x="3500" y="2315"/>
                    </a:lnTo>
                    <a:lnTo>
                      <a:pt x="3502" y="2317"/>
                    </a:lnTo>
                    <a:lnTo>
                      <a:pt x="3508" y="2324"/>
                    </a:lnTo>
                    <a:lnTo>
                      <a:pt x="3506" y="2326"/>
                    </a:lnTo>
                    <a:lnTo>
                      <a:pt x="3506" y="2328"/>
                    </a:lnTo>
                    <a:lnTo>
                      <a:pt x="3508" y="2332"/>
                    </a:lnTo>
                    <a:lnTo>
                      <a:pt x="3509" y="2336"/>
                    </a:lnTo>
                    <a:lnTo>
                      <a:pt x="3513" y="2340"/>
                    </a:lnTo>
                    <a:lnTo>
                      <a:pt x="3519" y="2340"/>
                    </a:lnTo>
                    <a:lnTo>
                      <a:pt x="3523" y="2338"/>
                    </a:lnTo>
                    <a:lnTo>
                      <a:pt x="3525" y="2340"/>
                    </a:lnTo>
                    <a:lnTo>
                      <a:pt x="3527" y="2342"/>
                    </a:lnTo>
                    <a:lnTo>
                      <a:pt x="3529" y="2342"/>
                    </a:lnTo>
                    <a:lnTo>
                      <a:pt x="3531" y="2342"/>
                    </a:lnTo>
                    <a:lnTo>
                      <a:pt x="3534" y="2342"/>
                    </a:lnTo>
                    <a:lnTo>
                      <a:pt x="3534" y="2343"/>
                    </a:lnTo>
                    <a:lnTo>
                      <a:pt x="3534" y="2345"/>
                    </a:lnTo>
                    <a:lnTo>
                      <a:pt x="3533" y="2351"/>
                    </a:lnTo>
                    <a:lnTo>
                      <a:pt x="3531" y="2353"/>
                    </a:lnTo>
                    <a:lnTo>
                      <a:pt x="3531" y="2363"/>
                    </a:lnTo>
                    <a:lnTo>
                      <a:pt x="3531" y="2366"/>
                    </a:lnTo>
                    <a:lnTo>
                      <a:pt x="3527" y="2380"/>
                    </a:lnTo>
                    <a:lnTo>
                      <a:pt x="3525" y="2382"/>
                    </a:lnTo>
                    <a:lnTo>
                      <a:pt x="3521" y="2384"/>
                    </a:lnTo>
                    <a:lnTo>
                      <a:pt x="3519" y="2382"/>
                    </a:lnTo>
                    <a:lnTo>
                      <a:pt x="3511" y="2380"/>
                    </a:lnTo>
                    <a:lnTo>
                      <a:pt x="3508" y="2376"/>
                    </a:lnTo>
                    <a:lnTo>
                      <a:pt x="3506" y="2376"/>
                    </a:lnTo>
                    <a:lnTo>
                      <a:pt x="3506" y="2370"/>
                    </a:lnTo>
                    <a:lnTo>
                      <a:pt x="3502" y="2361"/>
                    </a:lnTo>
                    <a:lnTo>
                      <a:pt x="3498" y="2355"/>
                    </a:lnTo>
                    <a:lnTo>
                      <a:pt x="3494" y="2349"/>
                    </a:lnTo>
                    <a:lnTo>
                      <a:pt x="3490" y="2343"/>
                    </a:lnTo>
                    <a:lnTo>
                      <a:pt x="3488" y="2340"/>
                    </a:lnTo>
                    <a:lnTo>
                      <a:pt x="3486" y="2336"/>
                    </a:lnTo>
                    <a:lnTo>
                      <a:pt x="3485" y="2336"/>
                    </a:lnTo>
                    <a:lnTo>
                      <a:pt x="3479" y="2336"/>
                    </a:lnTo>
                    <a:lnTo>
                      <a:pt x="3479" y="2332"/>
                    </a:lnTo>
                    <a:lnTo>
                      <a:pt x="3477" y="2330"/>
                    </a:lnTo>
                    <a:lnTo>
                      <a:pt x="3477" y="2334"/>
                    </a:lnTo>
                    <a:lnTo>
                      <a:pt x="3477" y="2338"/>
                    </a:lnTo>
                    <a:lnTo>
                      <a:pt x="3481" y="2343"/>
                    </a:lnTo>
                    <a:lnTo>
                      <a:pt x="3483" y="2343"/>
                    </a:lnTo>
                    <a:lnTo>
                      <a:pt x="3485" y="2343"/>
                    </a:lnTo>
                    <a:lnTo>
                      <a:pt x="3485" y="2345"/>
                    </a:lnTo>
                    <a:lnTo>
                      <a:pt x="3486" y="2347"/>
                    </a:lnTo>
                    <a:lnTo>
                      <a:pt x="3485" y="2347"/>
                    </a:lnTo>
                    <a:lnTo>
                      <a:pt x="3483" y="2347"/>
                    </a:lnTo>
                    <a:lnTo>
                      <a:pt x="3481" y="2347"/>
                    </a:lnTo>
                    <a:lnTo>
                      <a:pt x="3479" y="2347"/>
                    </a:lnTo>
                    <a:lnTo>
                      <a:pt x="3479" y="2351"/>
                    </a:lnTo>
                    <a:lnTo>
                      <a:pt x="3477" y="2355"/>
                    </a:lnTo>
                    <a:lnTo>
                      <a:pt x="3477" y="2357"/>
                    </a:lnTo>
                    <a:lnTo>
                      <a:pt x="3477" y="2361"/>
                    </a:lnTo>
                    <a:lnTo>
                      <a:pt x="3477" y="2363"/>
                    </a:lnTo>
                    <a:lnTo>
                      <a:pt x="3475" y="2365"/>
                    </a:lnTo>
                    <a:lnTo>
                      <a:pt x="3471" y="2365"/>
                    </a:lnTo>
                    <a:lnTo>
                      <a:pt x="3469" y="2365"/>
                    </a:lnTo>
                    <a:lnTo>
                      <a:pt x="3469" y="2366"/>
                    </a:lnTo>
                    <a:lnTo>
                      <a:pt x="3467" y="2366"/>
                    </a:lnTo>
                    <a:lnTo>
                      <a:pt x="3467" y="2368"/>
                    </a:lnTo>
                    <a:lnTo>
                      <a:pt x="3465" y="2368"/>
                    </a:lnTo>
                    <a:lnTo>
                      <a:pt x="3465" y="2366"/>
                    </a:lnTo>
                    <a:lnTo>
                      <a:pt x="3463" y="2366"/>
                    </a:lnTo>
                    <a:lnTo>
                      <a:pt x="3463" y="2368"/>
                    </a:lnTo>
                    <a:lnTo>
                      <a:pt x="3461" y="2368"/>
                    </a:lnTo>
                    <a:lnTo>
                      <a:pt x="3461" y="2370"/>
                    </a:lnTo>
                    <a:lnTo>
                      <a:pt x="3460" y="2370"/>
                    </a:lnTo>
                    <a:lnTo>
                      <a:pt x="3456" y="2366"/>
                    </a:lnTo>
                    <a:lnTo>
                      <a:pt x="3452" y="2365"/>
                    </a:lnTo>
                    <a:lnTo>
                      <a:pt x="3450" y="2361"/>
                    </a:lnTo>
                    <a:lnTo>
                      <a:pt x="3450" y="2359"/>
                    </a:lnTo>
                    <a:lnTo>
                      <a:pt x="3450" y="2355"/>
                    </a:lnTo>
                    <a:lnTo>
                      <a:pt x="3448" y="2351"/>
                    </a:lnTo>
                    <a:lnTo>
                      <a:pt x="3448" y="2349"/>
                    </a:lnTo>
                    <a:lnTo>
                      <a:pt x="3446" y="2343"/>
                    </a:lnTo>
                    <a:lnTo>
                      <a:pt x="3446" y="2342"/>
                    </a:lnTo>
                    <a:lnTo>
                      <a:pt x="3448" y="2340"/>
                    </a:lnTo>
                    <a:lnTo>
                      <a:pt x="3450" y="2340"/>
                    </a:lnTo>
                    <a:lnTo>
                      <a:pt x="3448" y="2330"/>
                    </a:lnTo>
                    <a:lnTo>
                      <a:pt x="3446" y="2326"/>
                    </a:lnTo>
                    <a:lnTo>
                      <a:pt x="3446" y="2324"/>
                    </a:lnTo>
                    <a:lnTo>
                      <a:pt x="3442" y="2322"/>
                    </a:lnTo>
                    <a:lnTo>
                      <a:pt x="3442" y="2320"/>
                    </a:lnTo>
                    <a:lnTo>
                      <a:pt x="3440" y="2309"/>
                    </a:lnTo>
                    <a:lnTo>
                      <a:pt x="3442" y="2301"/>
                    </a:lnTo>
                    <a:lnTo>
                      <a:pt x="3442" y="2299"/>
                    </a:lnTo>
                    <a:lnTo>
                      <a:pt x="3442" y="2292"/>
                    </a:lnTo>
                    <a:lnTo>
                      <a:pt x="3442" y="2290"/>
                    </a:lnTo>
                    <a:lnTo>
                      <a:pt x="3440" y="2290"/>
                    </a:lnTo>
                    <a:lnTo>
                      <a:pt x="3437" y="2286"/>
                    </a:lnTo>
                    <a:lnTo>
                      <a:pt x="3437" y="2282"/>
                    </a:lnTo>
                    <a:lnTo>
                      <a:pt x="3438" y="2278"/>
                    </a:lnTo>
                    <a:lnTo>
                      <a:pt x="3437" y="2274"/>
                    </a:lnTo>
                    <a:lnTo>
                      <a:pt x="3435" y="2274"/>
                    </a:lnTo>
                    <a:lnTo>
                      <a:pt x="3435" y="2272"/>
                    </a:lnTo>
                    <a:lnTo>
                      <a:pt x="3440" y="2259"/>
                    </a:lnTo>
                    <a:lnTo>
                      <a:pt x="3442" y="2255"/>
                    </a:lnTo>
                    <a:lnTo>
                      <a:pt x="3444" y="2253"/>
                    </a:lnTo>
                    <a:lnTo>
                      <a:pt x="3446" y="2251"/>
                    </a:lnTo>
                    <a:lnTo>
                      <a:pt x="3450" y="2251"/>
                    </a:lnTo>
                    <a:lnTo>
                      <a:pt x="3450" y="2253"/>
                    </a:lnTo>
                    <a:lnTo>
                      <a:pt x="3452" y="2253"/>
                    </a:lnTo>
                    <a:lnTo>
                      <a:pt x="3456" y="2249"/>
                    </a:lnTo>
                    <a:lnTo>
                      <a:pt x="3463" y="2242"/>
                    </a:lnTo>
                    <a:lnTo>
                      <a:pt x="3465" y="2236"/>
                    </a:lnTo>
                    <a:lnTo>
                      <a:pt x="3467" y="2234"/>
                    </a:lnTo>
                    <a:lnTo>
                      <a:pt x="3471" y="2236"/>
                    </a:lnTo>
                    <a:lnTo>
                      <a:pt x="3473" y="2236"/>
                    </a:lnTo>
                    <a:lnTo>
                      <a:pt x="3473" y="2238"/>
                    </a:lnTo>
                    <a:lnTo>
                      <a:pt x="3471" y="2240"/>
                    </a:lnTo>
                    <a:lnTo>
                      <a:pt x="3471" y="2242"/>
                    </a:lnTo>
                    <a:lnTo>
                      <a:pt x="3471" y="2244"/>
                    </a:lnTo>
                    <a:lnTo>
                      <a:pt x="3469" y="2253"/>
                    </a:lnTo>
                    <a:lnTo>
                      <a:pt x="3473" y="2253"/>
                    </a:lnTo>
                    <a:lnTo>
                      <a:pt x="3473" y="2251"/>
                    </a:lnTo>
                    <a:lnTo>
                      <a:pt x="3479" y="2247"/>
                    </a:lnTo>
                    <a:lnTo>
                      <a:pt x="3481" y="2247"/>
                    </a:lnTo>
                    <a:lnTo>
                      <a:pt x="3486" y="2251"/>
                    </a:lnTo>
                    <a:lnTo>
                      <a:pt x="3486" y="2253"/>
                    </a:lnTo>
                    <a:lnTo>
                      <a:pt x="3490" y="2255"/>
                    </a:lnTo>
                    <a:lnTo>
                      <a:pt x="3490" y="2253"/>
                    </a:lnTo>
                    <a:lnTo>
                      <a:pt x="3496" y="2251"/>
                    </a:lnTo>
                    <a:lnTo>
                      <a:pt x="3504" y="2249"/>
                    </a:lnTo>
                    <a:lnTo>
                      <a:pt x="3506" y="2249"/>
                    </a:lnTo>
                    <a:lnTo>
                      <a:pt x="3508" y="2249"/>
                    </a:lnTo>
                    <a:lnTo>
                      <a:pt x="3508" y="2253"/>
                    </a:lnTo>
                    <a:lnTo>
                      <a:pt x="3508" y="2257"/>
                    </a:lnTo>
                    <a:lnTo>
                      <a:pt x="3509" y="2259"/>
                    </a:lnTo>
                    <a:lnTo>
                      <a:pt x="3513" y="2263"/>
                    </a:lnTo>
                    <a:lnTo>
                      <a:pt x="3515" y="2265"/>
                    </a:lnTo>
                    <a:close/>
                    <a:moveTo>
                      <a:pt x="3573" y="2297"/>
                    </a:moveTo>
                    <a:lnTo>
                      <a:pt x="3577" y="2299"/>
                    </a:lnTo>
                    <a:lnTo>
                      <a:pt x="3579" y="2299"/>
                    </a:lnTo>
                    <a:lnTo>
                      <a:pt x="3579" y="2297"/>
                    </a:lnTo>
                    <a:lnTo>
                      <a:pt x="3581" y="2297"/>
                    </a:lnTo>
                    <a:lnTo>
                      <a:pt x="3584" y="2297"/>
                    </a:lnTo>
                    <a:lnTo>
                      <a:pt x="3584" y="2299"/>
                    </a:lnTo>
                    <a:lnTo>
                      <a:pt x="3584" y="2301"/>
                    </a:lnTo>
                    <a:lnTo>
                      <a:pt x="3586" y="2301"/>
                    </a:lnTo>
                    <a:lnTo>
                      <a:pt x="3588" y="2301"/>
                    </a:lnTo>
                    <a:lnTo>
                      <a:pt x="3588" y="2303"/>
                    </a:lnTo>
                    <a:lnTo>
                      <a:pt x="3590" y="2303"/>
                    </a:lnTo>
                    <a:lnTo>
                      <a:pt x="3592" y="2305"/>
                    </a:lnTo>
                    <a:lnTo>
                      <a:pt x="3594" y="2309"/>
                    </a:lnTo>
                    <a:lnTo>
                      <a:pt x="3596" y="2311"/>
                    </a:lnTo>
                    <a:lnTo>
                      <a:pt x="3598" y="2311"/>
                    </a:lnTo>
                    <a:lnTo>
                      <a:pt x="3598" y="2309"/>
                    </a:lnTo>
                    <a:lnTo>
                      <a:pt x="3602" y="2311"/>
                    </a:lnTo>
                    <a:lnTo>
                      <a:pt x="3605" y="2311"/>
                    </a:lnTo>
                    <a:lnTo>
                      <a:pt x="3607" y="2313"/>
                    </a:lnTo>
                    <a:lnTo>
                      <a:pt x="3605" y="2317"/>
                    </a:lnTo>
                    <a:lnTo>
                      <a:pt x="3604" y="2318"/>
                    </a:lnTo>
                    <a:lnTo>
                      <a:pt x="3602" y="2322"/>
                    </a:lnTo>
                    <a:lnTo>
                      <a:pt x="3602" y="2324"/>
                    </a:lnTo>
                    <a:lnTo>
                      <a:pt x="3604" y="2328"/>
                    </a:lnTo>
                    <a:lnTo>
                      <a:pt x="3605" y="2334"/>
                    </a:lnTo>
                    <a:lnTo>
                      <a:pt x="3604" y="2336"/>
                    </a:lnTo>
                    <a:lnTo>
                      <a:pt x="3604" y="2338"/>
                    </a:lnTo>
                    <a:lnTo>
                      <a:pt x="3602" y="2338"/>
                    </a:lnTo>
                    <a:lnTo>
                      <a:pt x="3604" y="2340"/>
                    </a:lnTo>
                    <a:lnTo>
                      <a:pt x="3604" y="2342"/>
                    </a:lnTo>
                    <a:lnTo>
                      <a:pt x="3605" y="2347"/>
                    </a:lnTo>
                    <a:lnTo>
                      <a:pt x="3605" y="2349"/>
                    </a:lnTo>
                    <a:lnTo>
                      <a:pt x="3605" y="2351"/>
                    </a:lnTo>
                    <a:lnTo>
                      <a:pt x="3605" y="2359"/>
                    </a:lnTo>
                    <a:lnTo>
                      <a:pt x="3605" y="2361"/>
                    </a:lnTo>
                    <a:lnTo>
                      <a:pt x="3605" y="2366"/>
                    </a:lnTo>
                    <a:lnTo>
                      <a:pt x="3605" y="2368"/>
                    </a:lnTo>
                    <a:lnTo>
                      <a:pt x="3604" y="2370"/>
                    </a:lnTo>
                    <a:lnTo>
                      <a:pt x="3600" y="2382"/>
                    </a:lnTo>
                    <a:lnTo>
                      <a:pt x="3600" y="2386"/>
                    </a:lnTo>
                    <a:lnTo>
                      <a:pt x="3602" y="2390"/>
                    </a:lnTo>
                    <a:lnTo>
                      <a:pt x="3602" y="2391"/>
                    </a:lnTo>
                    <a:lnTo>
                      <a:pt x="3602" y="2395"/>
                    </a:lnTo>
                    <a:lnTo>
                      <a:pt x="3600" y="2399"/>
                    </a:lnTo>
                    <a:lnTo>
                      <a:pt x="3598" y="2399"/>
                    </a:lnTo>
                    <a:lnTo>
                      <a:pt x="3598" y="2397"/>
                    </a:lnTo>
                    <a:lnTo>
                      <a:pt x="3598" y="2393"/>
                    </a:lnTo>
                    <a:lnTo>
                      <a:pt x="3598" y="2391"/>
                    </a:lnTo>
                    <a:lnTo>
                      <a:pt x="3598" y="2386"/>
                    </a:lnTo>
                    <a:lnTo>
                      <a:pt x="3596" y="2380"/>
                    </a:lnTo>
                    <a:lnTo>
                      <a:pt x="3596" y="2378"/>
                    </a:lnTo>
                    <a:lnTo>
                      <a:pt x="3596" y="2374"/>
                    </a:lnTo>
                    <a:lnTo>
                      <a:pt x="3596" y="2368"/>
                    </a:lnTo>
                    <a:lnTo>
                      <a:pt x="3598" y="2365"/>
                    </a:lnTo>
                    <a:lnTo>
                      <a:pt x="3598" y="2361"/>
                    </a:lnTo>
                    <a:lnTo>
                      <a:pt x="3596" y="2359"/>
                    </a:lnTo>
                    <a:lnTo>
                      <a:pt x="3596" y="2355"/>
                    </a:lnTo>
                    <a:lnTo>
                      <a:pt x="3594" y="2351"/>
                    </a:lnTo>
                    <a:lnTo>
                      <a:pt x="3596" y="2351"/>
                    </a:lnTo>
                    <a:lnTo>
                      <a:pt x="3596" y="2349"/>
                    </a:lnTo>
                    <a:lnTo>
                      <a:pt x="3596" y="2347"/>
                    </a:lnTo>
                    <a:lnTo>
                      <a:pt x="3594" y="2347"/>
                    </a:lnTo>
                    <a:lnTo>
                      <a:pt x="3594" y="2345"/>
                    </a:lnTo>
                    <a:lnTo>
                      <a:pt x="3592" y="2345"/>
                    </a:lnTo>
                    <a:lnTo>
                      <a:pt x="3590" y="2345"/>
                    </a:lnTo>
                    <a:lnTo>
                      <a:pt x="3590" y="2353"/>
                    </a:lnTo>
                    <a:lnTo>
                      <a:pt x="3592" y="2361"/>
                    </a:lnTo>
                    <a:lnTo>
                      <a:pt x="3592" y="2363"/>
                    </a:lnTo>
                    <a:lnTo>
                      <a:pt x="3592" y="2365"/>
                    </a:lnTo>
                    <a:lnTo>
                      <a:pt x="3590" y="2365"/>
                    </a:lnTo>
                    <a:lnTo>
                      <a:pt x="3586" y="2365"/>
                    </a:lnTo>
                    <a:lnTo>
                      <a:pt x="3586" y="2368"/>
                    </a:lnTo>
                    <a:lnTo>
                      <a:pt x="3588" y="2370"/>
                    </a:lnTo>
                    <a:lnTo>
                      <a:pt x="3590" y="2382"/>
                    </a:lnTo>
                    <a:lnTo>
                      <a:pt x="3590" y="2384"/>
                    </a:lnTo>
                    <a:lnTo>
                      <a:pt x="3592" y="2384"/>
                    </a:lnTo>
                    <a:lnTo>
                      <a:pt x="3592" y="2388"/>
                    </a:lnTo>
                    <a:lnTo>
                      <a:pt x="3594" y="2390"/>
                    </a:lnTo>
                    <a:lnTo>
                      <a:pt x="3592" y="2391"/>
                    </a:lnTo>
                    <a:lnTo>
                      <a:pt x="3590" y="2395"/>
                    </a:lnTo>
                    <a:lnTo>
                      <a:pt x="3590" y="2397"/>
                    </a:lnTo>
                    <a:lnTo>
                      <a:pt x="3590" y="2399"/>
                    </a:lnTo>
                    <a:lnTo>
                      <a:pt x="3590" y="2401"/>
                    </a:lnTo>
                    <a:lnTo>
                      <a:pt x="3590" y="2405"/>
                    </a:lnTo>
                    <a:lnTo>
                      <a:pt x="3590" y="2407"/>
                    </a:lnTo>
                    <a:lnTo>
                      <a:pt x="3590" y="2413"/>
                    </a:lnTo>
                    <a:lnTo>
                      <a:pt x="3586" y="2411"/>
                    </a:lnTo>
                    <a:lnTo>
                      <a:pt x="3584" y="2411"/>
                    </a:lnTo>
                    <a:lnTo>
                      <a:pt x="3584" y="2422"/>
                    </a:lnTo>
                    <a:lnTo>
                      <a:pt x="3584" y="2424"/>
                    </a:lnTo>
                    <a:lnTo>
                      <a:pt x="3584" y="2426"/>
                    </a:lnTo>
                    <a:lnTo>
                      <a:pt x="3582" y="2426"/>
                    </a:lnTo>
                    <a:lnTo>
                      <a:pt x="3575" y="2430"/>
                    </a:lnTo>
                    <a:lnTo>
                      <a:pt x="3573" y="2430"/>
                    </a:lnTo>
                    <a:lnTo>
                      <a:pt x="3571" y="2428"/>
                    </a:lnTo>
                    <a:lnTo>
                      <a:pt x="3571" y="2426"/>
                    </a:lnTo>
                    <a:lnTo>
                      <a:pt x="3569" y="2424"/>
                    </a:lnTo>
                    <a:lnTo>
                      <a:pt x="3567" y="2424"/>
                    </a:lnTo>
                    <a:lnTo>
                      <a:pt x="3565" y="2424"/>
                    </a:lnTo>
                    <a:lnTo>
                      <a:pt x="3565" y="2426"/>
                    </a:lnTo>
                    <a:lnTo>
                      <a:pt x="3565" y="2428"/>
                    </a:lnTo>
                    <a:lnTo>
                      <a:pt x="3561" y="2434"/>
                    </a:lnTo>
                    <a:lnTo>
                      <a:pt x="3556" y="2438"/>
                    </a:lnTo>
                    <a:lnTo>
                      <a:pt x="3552" y="2439"/>
                    </a:lnTo>
                    <a:lnTo>
                      <a:pt x="3542" y="2443"/>
                    </a:lnTo>
                    <a:lnTo>
                      <a:pt x="3538" y="2443"/>
                    </a:lnTo>
                    <a:lnTo>
                      <a:pt x="3534" y="2443"/>
                    </a:lnTo>
                    <a:lnTo>
                      <a:pt x="3534" y="2445"/>
                    </a:lnTo>
                    <a:lnTo>
                      <a:pt x="3533" y="2447"/>
                    </a:lnTo>
                    <a:lnTo>
                      <a:pt x="3525" y="2449"/>
                    </a:lnTo>
                    <a:lnTo>
                      <a:pt x="3523" y="2451"/>
                    </a:lnTo>
                    <a:lnTo>
                      <a:pt x="3517" y="2449"/>
                    </a:lnTo>
                    <a:lnTo>
                      <a:pt x="3515" y="2447"/>
                    </a:lnTo>
                    <a:lnTo>
                      <a:pt x="3517" y="2436"/>
                    </a:lnTo>
                    <a:lnTo>
                      <a:pt x="3523" y="2420"/>
                    </a:lnTo>
                    <a:lnTo>
                      <a:pt x="3525" y="2418"/>
                    </a:lnTo>
                    <a:lnTo>
                      <a:pt x="3529" y="2416"/>
                    </a:lnTo>
                    <a:lnTo>
                      <a:pt x="3533" y="2414"/>
                    </a:lnTo>
                    <a:lnTo>
                      <a:pt x="3536" y="2413"/>
                    </a:lnTo>
                    <a:lnTo>
                      <a:pt x="3536" y="2409"/>
                    </a:lnTo>
                    <a:lnTo>
                      <a:pt x="3534" y="2409"/>
                    </a:lnTo>
                    <a:lnTo>
                      <a:pt x="3534" y="2407"/>
                    </a:lnTo>
                    <a:lnTo>
                      <a:pt x="3538" y="2399"/>
                    </a:lnTo>
                    <a:lnTo>
                      <a:pt x="3540" y="2399"/>
                    </a:lnTo>
                    <a:lnTo>
                      <a:pt x="3542" y="2401"/>
                    </a:lnTo>
                    <a:lnTo>
                      <a:pt x="3540" y="2401"/>
                    </a:lnTo>
                    <a:lnTo>
                      <a:pt x="3540" y="2403"/>
                    </a:lnTo>
                    <a:lnTo>
                      <a:pt x="3542" y="2407"/>
                    </a:lnTo>
                    <a:lnTo>
                      <a:pt x="3544" y="2405"/>
                    </a:lnTo>
                    <a:lnTo>
                      <a:pt x="3544" y="2393"/>
                    </a:lnTo>
                    <a:lnTo>
                      <a:pt x="3542" y="2384"/>
                    </a:lnTo>
                    <a:lnTo>
                      <a:pt x="3544" y="2384"/>
                    </a:lnTo>
                    <a:lnTo>
                      <a:pt x="3544" y="2382"/>
                    </a:lnTo>
                    <a:lnTo>
                      <a:pt x="3544" y="2378"/>
                    </a:lnTo>
                    <a:lnTo>
                      <a:pt x="3544" y="2370"/>
                    </a:lnTo>
                    <a:lnTo>
                      <a:pt x="3544" y="2368"/>
                    </a:lnTo>
                    <a:lnTo>
                      <a:pt x="3546" y="2359"/>
                    </a:lnTo>
                    <a:lnTo>
                      <a:pt x="3546" y="2357"/>
                    </a:lnTo>
                    <a:lnTo>
                      <a:pt x="3546" y="2355"/>
                    </a:lnTo>
                    <a:lnTo>
                      <a:pt x="3546" y="2353"/>
                    </a:lnTo>
                    <a:lnTo>
                      <a:pt x="3548" y="2349"/>
                    </a:lnTo>
                    <a:lnTo>
                      <a:pt x="3550" y="2347"/>
                    </a:lnTo>
                    <a:lnTo>
                      <a:pt x="3554" y="2340"/>
                    </a:lnTo>
                    <a:lnTo>
                      <a:pt x="3554" y="2334"/>
                    </a:lnTo>
                    <a:lnTo>
                      <a:pt x="3554" y="2332"/>
                    </a:lnTo>
                    <a:lnTo>
                      <a:pt x="3554" y="2330"/>
                    </a:lnTo>
                    <a:lnTo>
                      <a:pt x="3557" y="2318"/>
                    </a:lnTo>
                    <a:lnTo>
                      <a:pt x="3559" y="2317"/>
                    </a:lnTo>
                    <a:lnTo>
                      <a:pt x="3557" y="2315"/>
                    </a:lnTo>
                    <a:lnTo>
                      <a:pt x="3559" y="2307"/>
                    </a:lnTo>
                    <a:lnTo>
                      <a:pt x="3563" y="2305"/>
                    </a:lnTo>
                    <a:lnTo>
                      <a:pt x="3563" y="2303"/>
                    </a:lnTo>
                    <a:lnTo>
                      <a:pt x="3563" y="2295"/>
                    </a:lnTo>
                    <a:lnTo>
                      <a:pt x="3563" y="2290"/>
                    </a:lnTo>
                    <a:lnTo>
                      <a:pt x="3561" y="2290"/>
                    </a:lnTo>
                    <a:lnTo>
                      <a:pt x="3561" y="2288"/>
                    </a:lnTo>
                    <a:lnTo>
                      <a:pt x="3561" y="2284"/>
                    </a:lnTo>
                    <a:lnTo>
                      <a:pt x="3563" y="2274"/>
                    </a:lnTo>
                    <a:lnTo>
                      <a:pt x="3565" y="2263"/>
                    </a:lnTo>
                    <a:lnTo>
                      <a:pt x="3569" y="2259"/>
                    </a:lnTo>
                    <a:lnTo>
                      <a:pt x="3569" y="2257"/>
                    </a:lnTo>
                    <a:lnTo>
                      <a:pt x="3571" y="2263"/>
                    </a:lnTo>
                    <a:lnTo>
                      <a:pt x="3575" y="2272"/>
                    </a:lnTo>
                    <a:lnTo>
                      <a:pt x="3575" y="2274"/>
                    </a:lnTo>
                    <a:lnTo>
                      <a:pt x="3573" y="2276"/>
                    </a:lnTo>
                    <a:lnTo>
                      <a:pt x="3575" y="2280"/>
                    </a:lnTo>
                    <a:lnTo>
                      <a:pt x="3577" y="2282"/>
                    </a:lnTo>
                    <a:lnTo>
                      <a:pt x="3575" y="2290"/>
                    </a:lnTo>
                    <a:lnTo>
                      <a:pt x="3573" y="2293"/>
                    </a:lnTo>
                    <a:lnTo>
                      <a:pt x="3573" y="2295"/>
                    </a:lnTo>
                    <a:lnTo>
                      <a:pt x="3573" y="2297"/>
                    </a:lnTo>
                    <a:close/>
                    <a:moveTo>
                      <a:pt x="2488" y="1627"/>
                    </a:moveTo>
                    <a:lnTo>
                      <a:pt x="2484" y="1631"/>
                    </a:lnTo>
                    <a:lnTo>
                      <a:pt x="2477" y="1637"/>
                    </a:lnTo>
                    <a:lnTo>
                      <a:pt x="2475" y="1637"/>
                    </a:lnTo>
                    <a:lnTo>
                      <a:pt x="2473" y="1637"/>
                    </a:lnTo>
                    <a:lnTo>
                      <a:pt x="2467" y="1639"/>
                    </a:lnTo>
                    <a:lnTo>
                      <a:pt x="2463" y="1640"/>
                    </a:lnTo>
                    <a:lnTo>
                      <a:pt x="2461" y="1642"/>
                    </a:lnTo>
                    <a:lnTo>
                      <a:pt x="2459" y="1642"/>
                    </a:lnTo>
                    <a:lnTo>
                      <a:pt x="2456" y="1652"/>
                    </a:lnTo>
                    <a:lnTo>
                      <a:pt x="2456" y="1654"/>
                    </a:lnTo>
                    <a:lnTo>
                      <a:pt x="2463" y="1656"/>
                    </a:lnTo>
                    <a:lnTo>
                      <a:pt x="2467" y="1654"/>
                    </a:lnTo>
                    <a:lnTo>
                      <a:pt x="2467" y="1652"/>
                    </a:lnTo>
                    <a:lnTo>
                      <a:pt x="2469" y="1652"/>
                    </a:lnTo>
                    <a:lnTo>
                      <a:pt x="2469" y="1650"/>
                    </a:lnTo>
                    <a:lnTo>
                      <a:pt x="2471" y="1650"/>
                    </a:lnTo>
                    <a:lnTo>
                      <a:pt x="2473" y="1650"/>
                    </a:lnTo>
                    <a:lnTo>
                      <a:pt x="2473" y="1652"/>
                    </a:lnTo>
                    <a:lnTo>
                      <a:pt x="2473" y="1654"/>
                    </a:lnTo>
                    <a:lnTo>
                      <a:pt x="2473" y="1662"/>
                    </a:lnTo>
                    <a:lnTo>
                      <a:pt x="2471" y="1662"/>
                    </a:lnTo>
                    <a:lnTo>
                      <a:pt x="2473" y="1663"/>
                    </a:lnTo>
                    <a:lnTo>
                      <a:pt x="2481" y="1662"/>
                    </a:lnTo>
                    <a:lnTo>
                      <a:pt x="2481" y="1667"/>
                    </a:lnTo>
                    <a:lnTo>
                      <a:pt x="2477" y="1671"/>
                    </a:lnTo>
                    <a:lnTo>
                      <a:pt x="2473" y="1673"/>
                    </a:lnTo>
                    <a:lnTo>
                      <a:pt x="2469" y="1677"/>
                    </a:lnTo>
                    <a:lnTo>
                      <a:pt x="2469" y="1679"/>
                    </a:lnTo>
                    <a:lnTo>
                      <a:pt x="2469" y="1681"/>
                    </a:lnTo>
                    <a:lnTo>
                      <a:pt x="2471" y="1679"/>
                    </a:lnTo>
                    <a:lnTo>
                      <a:pt x="2473" y="1677"/>
                    </a:lnTo>
                    <a:lnTo>
                      <a:pt x="2477" y="1675"/>
                    </a:lnTo>
                    <a:lnTo>
                      <a:pt x="2486" y="1673"/>
                    </a:lnTo>
                    <a:lnTo>
                      <a:pt x="2486" y="1677"/>
                    </a:lnTo>
                    <a:lnTo>
                      <a:pt x="2481" y="1685"/>
                    </a:lnTo>
                    <a:lnTo>
                      <a:pt x="2477" y="1688"/>
                    </a:lnTo>
                    <a:lnTo>
                      <a:pt x="2475" y="1690"/>
                    </a:lnTo>
                    <a:lnTo>
                      <a:pt x="2465" y="1692"/>
                    </a:lnTo>
                    <a:lnTo>
                      <a:pt x="2461" y="1692"/>
                    </a:lnTo>
                    <a:lnTo>
                      <a:pt x="2459" y="1687"/>
                    </a:lnTo>
                    <a:lnTo>
                      <a:pt x="2459" y="1683"/>
                    </a:lnTo>
                    <a:lnTo>
                      <a:pt x="2459" y="1681"/>
                    </a:lnTo>
                    <a:lnTo>
                      <a:pt x="2461" y="1681"/>
                    </a:lnTo>
                    <a:lnTo>
                      <a:pt x="2463" y="1677"/>
                    </a:lnTo>
                    <a:lnTo>
                      <a:pt x="2461" y="1675"/>
                    </a:lnTo>
                    <a:lnTo>
                      <a:pt x="2459" y="1675"/>
                    </a:lnTo>
                    <a:lnTo>
                      <a:pt x="2456" y="1675"/>
                    </a:lnTo>
                    <a:lnTo>
                      <a:pt x="2452" y="1687"/>
                    </a:lnTo>
                    <a:lnTo>
                      <a:pt x="2450" y="1688"/>
                    </a:lnTo>
                    <a:lnTo>
                      <a:pt x="2446" y="1687"/>
                    </a:lnTo>
                    <a:lnTo>
                      <a:pt x="2442" y="1683"/>
                    </a:lnTo>
                    <a:lnTo>
                      <a:pt x="2438" y="1679"/>
                    </a:lnTo>
                    <a:lnTo>
                      <a:pt x="2434" y="1679"/>
                    </a:lnTo>
                    <a:lnTo>
                      <a:pt x="2433" y="1681"/>
                    </a:lnTo>
                    <a:lnTo>
                      <a:pt x="2433" y="1683"/>
                    </a:lnTo>
                    <a:lnTo>
                      <a:pt x="2431" y="1683"/>
                    </a:lnTo>
                    <a:lnTo>
                      <a:pt x="2431" y="1681"/>
                    </a:lnTo>
                    <a:lnTo>
                      <a:pt x="2433" y="1677"/>
                    </a:lnTo>
                    <a:lnTo>
                      <a:pt x="2436" y="1673"/>
                    </a:lnTo>
                    <a:lnTo>
                      <a:pt x="2436" y="1671"/>
                    </a:lnTo>
                    <a:lnTo>
                      <a:pt x="2438" y="1671"/>
                    </a:lnTo>
                    <a:lnTo>
                      <a:pt x="2436" y="1669"/>
                    </a:lnTo>
                    <a:lnTo>
                      <a:pt x="2429" y="1675"/>
                    </a:lnTo>
                    <a:lnTo>
                      <a:pt x="2425" y="1679"/>
                    </a:lnTo>
                    <a:lnTo>
                      <a:pt x="2423" y="1681"/>
                    </a:lnTo>
                    <a:lnTo>
                      <a:pt x="2419" y="1679"/>
                    </a:lnTo>
                    <a:lnTo>
                      <a:pt x="2415" y="1677"/>
                    </a:lnTo>
                    <a:lnTo>
                      <a:pt x="2413" y="1677"/>
                    </a:lnTo>
                    <a:lnTo>
                      <a:pt x="2415" y="1675"/>
                    </a:lnTo>
                    <a:lnTo>
                      <a:pt x="2415" y="1673"/>
                    </a:lnTo>
                    <a:lnTo>
                      <a:pt x="2415" y="1671"/>
                    </a:lnTo>
                    <a:lnTo>
                      <a:pt x="2411" y="1667"/>
                    </a:lnTo>
                    <a:lnTo>
                      <a:pt x="2409" y="1662"/>
                    </a:lnTo>
                    <a:lnTo>
                      <a:pt x="2409" y="1660"/>
                    </a:lnTo>
                    <a:lnTo>
                      <a:pt x="2409" y="1658"/>
                    </a:lnTo>
                    <a:lnTo>
                      <a:pt x="2408" y="1658"/>
                    </a:lnTo>
                    <a:lnTo>
                      <a:pt x="2400" y="1658"/>
                    </a:lnTo>
                    <a:lnTo>
                      <a:pt x="2400" y="1660"/>
                    </a:lnTo>
                    <a:lnTo>
                      <a:pt x="2400" y="1662"/>
                    </a:lnTo>
                    <a:lnTo>
                      <a:pt x="2400" y="1665"/>
                    </a:lnTo>
                    <a:lnTo>
                      <a:pt x="2400" y="1667"/>
                    </a:lnTo>
                    <a:lnTo>
                      <a:pt x="2402" y="1671"/>
                    </a:lnTo>
                    <a:lnTo>
                      <a:pt x="2404" y="1679"/>
                    </a:lnTo>
                    <a:lnTo>
                      <a:pt x="2398" y="1677"/>
                    </a:lnTo>
                    <a:lnTo>
                      <a:pt x="2396" y="1675"/>
                    </a:lnTo>
                    <a:lnTo>
                      <a:pt x="2392" y="1669"/>
                    </a:lnTo>
                    <a:lnTo>
                      <a:pt x="2386" y="1662"/>
                    </a:lnTo>
                    <a:lnTo>
                      <a:pt x="2386" y="1660"/>
                    </a:lnTo>
                    <a:lnTo>
                      <a:pt x="2383" y="1656"/>
                    </a:lnTo>
                    <a:lnTo>
                      <a:pt x="2379" y="1654"/>
                    </a:lnTo>
                    <a:lnTo>
                      <a:pt x="2377" y="1648"/>
                    </a:lnTo>
                    <a:lnTo>
                      <a:pt x="2388" y="1644"/>
                    </a:lnTo>
                    <a:lnTo>
                      <a:pt x="2392" y="1644"/>
                    </a:lnTo>
                    <a:lnTo>
                      <a:pt x="2392" y="1646"/>
                    </a:lnTo>
                    <a:lnTo>
                      <a:pt x="2392" y="1650"/>
                    </a:lnTo>
                    <a:lnTo>
                      <a:pt x="2392" y="1654"/>
                    </a:lnTo>
                    <a:lnTo>
                      <a:pt x="2394" y="1656"/>
                    </a:lnTo>
                    <a:lnTo>
                      <a:pt x="2396" y="1654"/>
                    </a:lnTo>
                    <a:lnTo>
                      <a:pt x="2398" y="1652"/>
                    </a:lnTo>
                    <a:lnTo>
                      <a:pt x="2396" y="1646"/>
                    </a:lnTo>
                    <a:lnTo>
                      <a:pt x="2396" y="1644"/>
                    </a:lnTo>
                    <a:lnTo>
                      <a:pt x="2402" y="1640"/>
                    </a:lnTo>
                    <a:lnTo>
                      <a:pt x="2404" y="1640"/>
                    </a:lnTo>
                    <a:lnTo>
                      <a:pt x="2408" y="1648"/>
                    </a:lnTo>
                    <a:lnTo>
                      <a:pt x="2409" y="1648"/>
                    </a:lnTo>
                    <a:lnTo>
                      <a:pt x="2411" y="1648"/>
                    </a:lnTo>
                    <a:lnTo>
                      <a:pt x="2413" y="1648"/>
                    </a:lnTo>
                    <a:lnTo>
                      <a:pt x="2413" y="1646"/>
                    </a:lnTo>
                    <a:lnTo>
                      <a:pt x="2411" y="1642"/>
                    </a:lnTo>
                    <a:lnTo>
                      <a:pt x="2411" y="1640"/>
                    </a:lnTo>
                    <a:lnTo>
                      <a:pt x="2411" y="1639"/>
                    </a:lnTo>
                    <a:lnTo>
                      <a:pt x="2419" y="1635"/>
                    </a:lnTo>
                    <a:lnTo>
                      <a:pt x="2421" y="1639"/>
                    </a:lnTo>
                    <a:lnTo>
                      <a:pt x="2421" y="1640"/>
                    </a:lnTo>
                    <a:lnTo>
                      <a:pt x="2423" y="1642"/>
                    </a:lnTo>
                    <a:lnTo>
                      <a:pt x="2427" y="1644"/>
                    </a:lnTo>
                    <a:lnTo>
                      <a:pt x="2429" y="1642"/>
                    </a:lnTo>
                    <a:lnTo>
                      <a:pt x="2427" y="1640"/>
                    </a:lnTo>
                    <a:lnTo>
                      <a:pt x="2427" y="1637"/>
                    </a:lnTo>
                    <a:lnTo>
                      <a:pt x="2429" y="1637"/>
                    </a:lnTo>
                    <a:lnTo>
                      <a:pt x="2431" y="1637"/>
                    </a:lnTo>
                    <a:lnTo>
                      <a:pt x="2431" y="1639"/>
                    </a:lnTo>
                    <a:lnTo>
                      <a:pt x="2434" y="1642"/>
                    </a:lnTo>
                    <a:lnTo>
                      <a:pt x="2436" y="1642"/>
                    </a:lnTo>
                    <a:lnTo>
                      <a:pt x="2440" y="1640"/>
                    </a:lnTo>
                    <a:lnTo>
                      <a:pt x="2438" y="1639"/>
                    </a:lnTo>
                    <a:lnTo>
                      <a:pt x="2436" y="1637"/>
                    </a:lnTo>
                    <a:lnTo>
                      <a:pt x="2436" y="1631"/>
                    </a:lnTo>
                    <a:lnTo>
                      <a:pt x="2438" y="1631"/>
                    </a:lnTo>
                    <a:lnTo>
                      <a:pt x="2438" y="1633"/>
                    </a:lnTo>
                    <a:lnTo>
                      <a:pt x="2440" y="1635"/>
                    </a:lnTo>
                    <a:lnTo>
                      <a:pt x="2442" y="1635"/>
                    </a:lnTo>
                    <a:lnTo>
                      <a:pt x="2444" y="1633"/>
                    </a:lnTo>
                    <a:lnTo>
                      <a:pt x="2450" y="1631"/>
                    </a:lnTo>
                    <a:lnTo>
                      <a:pt x="2452" y="1633"/>
                    </a:lnTo>
                    <a:lnTo>
                      <a:pt x="2457" y="1633"/>
                    </a:lnTo>
                    <a:lnTo>
                      <a:pt x="2459" y="1633"/>
                    </a:lnTo>
                    <a:lnTo>
                      <a:pt x="2459" y="1631"/>
                    </a:lnTo>
                    <a:lnTo>
                      <a:pt x="2457" y="1629"/>
                    </a:lnTo>
                    <a:lnTo>
                      <a:pt x="2459" y="1623"/>
                    </a:lnTo>
                    <a:lnTo>
                      <a:pt x="2461" y="1621"/>
                    </a:lnTo>
                    <a:lnTo>
                      <a:pt x="2465" y="1619"/>
                    </a:lnTo>
                    <a:lnTo>
                      <a:pt x="2467" y="1619"/>
                    </a:lnTo>
                    <a:lnTo>
                      <a:pt x="2473" y="1617"/>
                    </a:lnTo>
                    <a:lnTo>
                      <a:pt x="2473" y="1619"/>
                    </a:lnTo>
                    <a:lnTo>
                      <a:pt x="2471" y="1621"/>
                    </a:lnTo>
                    <a:lnTo>
                      <a:pt x="2471" y="1623"/>
                    </a:lnTo>
                    <a:lnTo>
                      <a:pt x="2475" y="1625"/>
                    </a:lnTo>
                    <a:lnTo>
                      <a:pt x="2479" y="1623"/>
                    </a:lnTo>
                    <a:lnTo>
                      <a:pt x="2486" y="1625"/>
                    </a:lnTo>
                    <a:lnTo>
                      <a:pt x="2488" y="1625"/>
                    </a:lnTo>
                    <a:lnTo>
                      <a:pt x="2488" y="1627"/>
                    </a:lnTo>
                    <a:close/>
                    <a:moveTo>
                      <a:pt x="2928" y="1623"/>
                    </a:moveTo>
                    <a:lnTo>
                      <a:pt x="2930" y="1623"/>
                    </a:lnTo>
                    <a:lnTo>
                      <a:pt x="2934" y="1625"/>
                    </a:lnTo>
                    <a:lnTo>
                      <a:pt x="2934" y="1627"/>
                    </a:lnTo>
                    <a:lnTo>
                      <a:pt x="2932" y="1629"/>
                    </a:lnTo>
                    <a:lnTo>
                      <a:pt x="2926" y="1629"/>
                    </a:lnTo>
                    <a:lnTo>
                      <a:pt x="2924" y="1631"/>
                    </a:lnTo>
                    <a:lnTo>
                      <a:pt x="2924" y="1633"/>
                    </a:lnTo>
                    <a:lnTo>
                      <a:pt x="2926" y="1633"/>
                    </a:lnTo>
                    <a:lnTo>
                      <a:pt x="2934" y="1631"/>
                    </a:lnTo>
                    <a:lnTo>
                      <a:pt x="2935" y="1631"/>
                    </a:lnTo>
                    <a:lnTo>
                      <a:pt x="2937" y="1633"/>
                    </a:lnTo>
                    <a:lnTo>
                      <a:pt x="2935" y="1635"/>
                    </a:lnTo>
                    <a:lnTo>
                      <a:pt x="2932" y="1637"/>
                    </a:lnTo>
                    <a:lnTo>
                      <a:pt x="2926" y="1639"/>
                    </a:lnTo>
                    <a:lnTo>
                      <a:pt x="2914" y="1640"/>
                    </a:lnTo>
                    <a:lnTo>
                      <a:pt x="2909" y="1642"/>
                    </a:lnTo>
                    <a:lnTo>
                      <a:pt x="2903" y="1644"/>
                    </a:lnTo>
                    <a:lnTo>
                      <a:pt x="2891" y="1648"/>
                    </a:lnTo>
                    <a:lnTo>
                      <a:pt x="2887" y="1652"/>
                    </a:lnTo>
                    <a:lnTo>
                      <a:pt x="2882" y="1654"/>
                    </a:lnTo>
                    <a:lnTo>
                      <a:pt x="2876" y="1656"/>
                    </a:lnTo>
                    <a:lnTo>
                      <a:pt x="2874" y="1656"/>
                    </a:lnTo>
                    <a:lnTo>
                      <a:pt x="2874" y="1658"/>
                    </a:lnTo>
                    <a:lnTo>
                      <a:pt x="2874" y="1660"/>
                    </a:lnTo>
                    <a:lnTo>
                      <a:pt x="2876" y="1660"/>
                    </a:lnTo>
                    <a:lnTo>
                      <a:pt x="2876" y="1662"/>
                    </a:lnTo>
                    <a:lnTo>
                      <a:pt x="2874" y="1665"/>
                    </a:lnTo>
                    <a:lnTo>
                      <a:pt x="2872" y="1665"/>
                    </a:lnTo>
                    <a:lnTo>
                      <a:pt x="2866" y="1665"/>
                    </a:lnTo>
                    <a:lnTo>
                      <a:pt x="2866" y="1663"/>
                    </a:lnTo>
                    <a:lnTo>
                      <a:pt x="2866" y="1662"/>
                    </a:lnTo>
                    <a:lnTo>
                      <a:pt x="2864" y="1662"/>
                    </a:lnTo>
                    <a:lnTo>
                      <a:pt x="2863" y="1662"/>
                    </a:lnTo>
                    <a:lnTo>
                      <a:pt x="2861" y="1662"/>
                    </a:lnTo>
                    <a:lnTo>
                      <a:pt x="2859" y="1662"/>
                    </a:lnTo>
                    <a:lnTo>
                      <a:pt x="2859" y="1663"/>
                    </a:lnTo>
                    <a:lnTo>
                      <a:pt x="2857" y="1663"/>
                    </a:lnTo>
                    <a:lnTo>
                      <a:pt x="2855" y="1663"/>
                    </a:lnTo>
                    <a:lnTo>
                      <a:pt x="2853" y="1663"/>
                    </a:lnTo>
                    <a:lnTo>
                      <a:pt x="2853" y="1662"/>
                    </a:lnTo>
                    <a:lnTo>
                      <a:pt x="2847" y="1662"/>
                    </a:lnTo>
                    <a:lnTo>
                      <a:pt x="2845" y="1662"/>
                    </a:lnTo>
                    <a:lnTo>
                      <a:pt x="2841" y="1662"/>
                    </a:lnTo>
                    <a:lnTo>
                      <a:pt x="2839" y="1660"/>
                    </a:lnTo>
                    <a:lnTo>
                      <a:pt x="2839" y="1658"/>
                    </a:lnTo>
                    <a:lnTo>
                      <a:pt x="2845" y="1652"/>
                    </a:lnTo>
                    <a:lnTo>
                      <a:pt x="2847" y="1650"/>
                    </a:lnTo>
                    <a:lnTo>
                      <a:pt x="2849" y="1650"/>
                    </a:lnTo>
                    <a:lnTo>
                      <a:pt x="2851" y="1650"/>
                    </a:lnTo>
                    <a:lnTo>
                      <a:pt x="2853" y="1652"/>
                    </a:lnTo>
                    <a:lnTo>
                      <a:pt x="2855" y="1650"/>
                    </a:lnTo>
                    <a:lnTo>
                      <a:pt x="2855" y="1648"/>
                    </a:lnTo>
                    <a:lnTo>
                      <a:pt x="2857" y="1646"/>
                    </a:lnTo>
                    <a:lnTo>
                      <a:pt x="2863" y="1644"/>
                    </a:lnTo>
                    <a:lnTo>
                      <a:pt x="2864" y="1644"/>
                    </a:lnTo>
                    <a:lnTo>
                      <a:pt x="2864" y="1646"/>
                    </a:lnTo>
                    <a:lnTo>
                      <a:pt x="2866" y="1646"/>
                    </a:lnTo>
                    <a:lnTo>
                      <a:pt x="2868" y="1646"/>
                    </a:lnTo>
                    <a:lnTo>
                      <a:pt x="2868" y="1644"/>
                    </a:lnTo>
                    <a:lnTo>
                      <a:pt x="2872" y="1642"/>
                    </a:lnTo>
                    <a:lnTo>
                      <a:pt x="2880" y="1640"/>
                    </a:lnTo>
                    <a:lnTo>
                      <a:pt x="2886" y="1640"/>
                    </a:lnTo>
                    <a:lnTo>
                      <a:pt x="2889" y="1640"/>
                    </a:lnTo>
                    <a:lnTo>
                      <a:pt x="2891" y="1640"/>
                    </a:lnTo>
                    <a:lnTo>
                      <a:pt x="2893" y="1639"/>
                    </a:lnTo>
                    <a:lnTo>
                      <a:pt x="2895" y="1639"/>
                    </a:lnTo>
                    <a:lnTo>
                      <a:pt x="2905" y="1633"/>
                    </a:lnTo>
                    <a:lnTo>
                      <a:pt x="2905" y="1631"/>
                    </a:lnTo>
                    <a:lnTo>
                      <a:pt x="2907" y="1629"/>
                    </a:lnTo>
                    <a:lnTo>
                      <a:pt x="2909" y="1631"/>
                    </a:lnTo>
                    <a:lnTo>
                      <a:pt x="2911" y="1631"/>
                    </a:lnTo>
                    <a:lnTo>
                      <a:pt x="2912" y="1631"/>
                    </a:lnTo>
                    <a:lnTo>
                      <a:pt x="2914" y="1629"/>
                    </a:lnTo>
                    <a:lnTo>
                      <a:pt x="2916" y="1627"/>
                    </a:lnTo>
                    <a:lnTo>
                      <a:pt x="2918" y="1625"/>
                    </a:lnTo>
                    <a:lnTo>
                      <a:pt x="2920" y="1623"/>
                    </a:lnTo>
                    <a:lnTo>
                      <a:pt x="2922" y="1623"/>
                    </a:lnTo>
                    <a:lnTo>
                      <a:pt x="2922" y="1621"/>
                    </a:lnTo>
                    <a:lnTo>
                      <a:pt x="2920" y="1621"/>
                    </a:lnTo>
                    <a:lnTo>
                      <a:pt x="2920" y="1619"/>
                    </a:lnTo>
                    <a:lnTo>
                      <a:pt x="2922" y="1619"/>
                    </a:lnTo>
                    <a:lnTo>
                      <a:pt x="2922" y="1617"/>
                    </a:lnTo>
                    <a:lnTo>
                      <a:pt x="2928" y="1617"/>
                    </a:lnTo>
                    <a:lnTo>
                      <a:pt x="2930" y="1617"/>
                    </a:lnTo>
                    <a:lnTo>
                      <a:pt x="2932" y="1619"/>
                    </a:lnTo>
                    <a:lnTo>
                      <a:pt x="2930" y="1619"/>
                    </a:lnTo>
                    <a:lnTo>
                      <a:pt x="2930" y="1621"/>
                    </a:lnTo>
                    <a:lnTo>
                      <a:pt x="2928" y="1623"/>
                    </a:lnTo>
                    <a:close/>
                    <a:moveTo>
                      <a:pt x="1874" y="832"/>
                    </a:moveTo>
                    <a:lnTo>
                      <a:pt x="1870" y="840"/>
                    </a:lnTo>
                    <a:lnTo>
                      <a:pt x="1874" y="843"/>
                    </a:lnTo>
                    <a:lnTo>
                      <a:pt x="1878" y="847"/>
                    </a:lnTo>
                    <a:lnTo>
                      <a:pt x="1880" y="845"/>
                    </a:lnTo>
                    <a:lnTo>
                      <a:pt x="1882" y="847"/>
                    </a:lnTo>
                    <a:lnTo>
                      <a:pt x="1885" y="853"/>
                    </a:lnTo>
                    <a:lnTo>
                      <a:pt x="1887" y="857"/>
                    </a:lnTo>
                    <a:lnTo>
                      <a:pt x="1887" y="861"/>
                    </a:lnTo>
                    <a:lnTo>
                      <a:pt x="1885" y="863"/>
                    </a:lnTo>
                    <a:lnTo>
                      <a:pt x="1880" y="868"/>
                    </a:lnTo>
                    <a:lnTo>
                      <a:pt x="1876" y="870"/>
                    </a:lnTo>
                    <a:lnTo>
                      <a:pt x="1874" y="872"/>
                    </a:lnTo>
                    <a:lnTo>
                      <a:pt x="1872" y="874"/>
                    </a:lnTo>
                    <a:lnTo>
                      <a:pt x="1874" y="874"/>
                    </a:lnTo>
                    <a:lnTo>
                      <a:pt x="1874" y="876"/>
                    </a:lnTo>
                    <a:lnTo>
                      <a:pt x="1872" y="880"/>
                    </a:lnTo>
                    <a:lnTo>
                      <a:pt x="1870" y="882"/>
                    </a:lnTo>
                    <a:lnTo>
                      <a:pt x="1868" y="882"/>
                    </a:lnTo>
                    <a:lnTo>
                      <a:pt x="1866" y="886"/>
                    </a:lnTo>
                    <a:lnTo>
                      <a:pt x="1860" y="893"/>
                    </a:lnTo>
                    <a:lnTo>
                      <a:pt x="1862" y="899"/>
                    </a:lnTo>
                    <a:lnTo>
                      <a:pt x="1864" y="901"/>
                    </a:lnTo>
                    <a:lnTo>
                      <a:pt x="1864" y="903"/>
                    </a:lnTo>
                    <a:lnTo>
                      <a:pt x="1860" y="905"/>
                    </a:lnTo>
                    <a:lnTo>
                      <a:pt x="1860" y="907"/>
                    </a:lnTo>
                    <a:lnTo>
                      <a:pt x="1857" y="907"/>
                    </a:lnTo>
                    <a:lnTo>
                      <a:pt x="1849" y="901"/>
                    </a:lnTo>
                    <a:lnTo>
                      <a:pt x="1849" y="899"/>
                    </a:lnTo>
                    <a:lnTo>
                      <a:pt x="1847" y="899"/>
                    </a:lnTo>
                    <a:lnTo>
                      <a:pt x="1837" y="893"/>
                    </a:lnTo>
                    <a:lnTo>
                      <a:pt x="1830" y="891"/>
                    </a:lnTo>
                    <a:lnTo>
                      <a:pt x="1824" y="891"/>
                    </a:lnTo>
                    <a:lnTo>
                      <a:pt x="1822" y="893"/>
                    </a:lnTo>
                    <a:lnTo>
                      <a:pt x="1820" y="895"/>
                    </a:lnTo>
                    <a:lnTo>
                      <a:pt x="1820" y="897"/>
                    </a:lnTo>
                    <a:lnTo>
                      <a:pt x="1820" y="899"/>
                    </a:lnTo>
                    <a:lnTo>
                      <a:pt x="1818" y="899"/>
                    </a:lnTo>
                    <a:lnTo>
                      <a:pt x="1816" y="899"/>
                    </a:lnTo>
                    <a:lnTo>
                      <a:pt x="1812" y="895"/>
                    </a:lnTo>
                    <a:lnTo>
                      <a:pt x="1812" y="891"/>
                    </a:lnTo>
                    <a:lnTo>
                      <a:pt x="1814" y="891"/>
                    </a:lnTo>
                    <a:lnTo>
                      <a:pt x="1814" y="888"/>
                    </a:lnTo>
                    <a:lnTo>
                      <a:pt x="1812" y="884"/>
                    </a:lnTo>
                    <a:lnTo>
                      <a:pt x="1811" y="874"/>
                    </a:lnTo>
                    <a:lnTo>
                      <a:pt x="1809" y="872"/>
                    </a:lnTo>
                    <a:lnTo>
                      <a:pt x="1809" y="870"/>
                    </a:lnTo>
                    <a:lnTo>
                      <a:pt x="1803" y="868"/>
                    </a:lnTo>
                    <a:lnTo>
                      <a:pt x="1799" y="864"/>
                    </a:lnTo>
                    <a:lnTo>
                      <a:pt x="1797" y="863"/>
                    </a:lnTo>
                    <a:lnTo>
                      <a:pt x="1799" y="863"/>
                    </a:lnTo>
                    <a:lnTo>
                      <a:pt x="1799" y="859"/>
                    </a:lnTo>
                    <a:lnTo>
                      <a:pt x="1797" y="857"/>
                    </a:lnTo>
                    <a:lnTo>
                      <a:pt x="1797" y="853"/>
                    </a:lnTo>
                    <a:lnTo>
                      <a:pt x="1793" y="851"/>
                    </a:lnTo>
                    <a:lnTo>
                      <a:pt x="1795" y="847"/>
                    </a:lnTo>
                    <a:lnTo>
                      <a:pt x="1795" y="841"/>
                    </a:lnTo>
                    <a:lnTo>
                      <a:pt x="1793" y="838"/>
                    </a:lnTo>
                    <a:lnTo>
                      <a:pt x="1791" y="830"/>
                    </a:lnTo>
                    <a:lnTo>
                      <a:pt x="1788" y="826"/>
                    </a:lnTo>
                    <a:lnTo>
                      <a:pt x="1786" y="824"/>
                    </a:lnTo>
                    <a:lnTo>
                      <a:pt x="1786" y="822"/>
                    </a:lnTo>
                    <a:lnTo>
                      <a:pt x="1786" y="815"/>
                    </a:lnTo>
                    <a:lnTo>
                      <a:pt x="1786" y="811"/>
                    </a:lnTo>
                    <a:lnTo>
                      <a:pt x="1784" y="809"/>
                    </a:lnTo>
                    <a:lnTo>
                      <a:pt x="1782" y="807"/>
                    </a:lnTo>
                    <a:lnTo>
                      <a:pt x="1782" y="805"/>
                    </a:lnTo>
                    <a:lnTo>
                      <a:pt x="1784" y="803"/>
                    </a:lnTo>
                    <a:lnTo>
                      <a:pt x="1786" y="799"/>
                    </a:lnTo>
                    <a:lnTo>
                      <a:pt x="1788" y="799"/>
                    </a:lnTo>
                    <a:lnTo>
                      <a:pt x="1788" y="797"/>
                    </a:lnTo>
                    <a:lnTo>
                      <a:pt x="1789" y="790"/>
                    </a:lnTo>
                    <a:lnTo>
                      <a:pt x="1791" y="788"/>
                    </a:lnTo>
                    <a:lnTo>
                      <a:pt x="1795" y="788"/>
                    </a:lnTo>
                    <a:lnTo>
                      <a:pt x="1799" y="790"/>
                    </a:lnTo>
                    <a:lnTo>
                      <a:pt x="1805" y="795"/>
                    </a:lnTo>
                    <a:lnTo>
                      <a:pt x="1809" y="799"/>
                    </a:lnTo>
                    <a:lnTo>
                      <a:pt x="1811" y="801"/>
                    </a:lnTo>
                    <a:lnTo>
                      <a:pt x="1811" y="805"/>
                    </a:lnTo>
                    <a:lnTo>
                      <a:pt x="1814" y="811"/>
                    </a:lnTo>
                    <a:lnTo>
                      <a:pt x="1816" y="813"/>
                    </a:lnTo>
                    <a:lnTo>
                      <a:pt x="1820" y="815"/>
                    </a:lnTo>
                    <a:lnTo>
                      <a:pt x="1824" y="815"/>
                    </a:lnTo>
                    <a:lnTo>
                      <a:pt x="1826" y="813"/>
                    </a:lnTo>
                    <a:lnTo>
                      <a:pt x="1826" y="811"/>
                    </a:lnTo>
                    <a:lnTo>
                      <a:pt x="1826" y="809"/>
                    </a:lnTo>
                    <a:lnTo>
                      <a:pt x="1828" y="809"/>
                    </a:lnTo>
                    <a:lnTo>
                      <a:pt x="1830" y="809"/>
                    </a:lnTo>
                    <a:lnTo>
                      <a:pt x="1834" y="809"/>
                    </a:lnTo>
                    <a:lnTo>
                      <a:pt x="1835" y="809"/>
                    </a:lnTo>
                    <a:lnTo>
                      <a:pt x="1839" y="813"/>
                    </a:lnTo>
                    <a:lnTo>
                      <a:pt x="1843" y="815"/>
                    </a:lnTo>
                    <a:lnTo>
                      <a:pt x="1845" y="816"/>
                    </a:lnTo>
                    <a:lnTo>
                      <a:pt x="1849" y="813"/>
                    </a:lnTo>
                    <a:lnTo>
                      <a:pt x="1855" y="813"/>
                    </a:lnTo>
                    <a:lnTo>
                      <a:pt x="1857" y="818"/>
                    </a:lnTo>
                    <a:lnTo>
                      <a:pt x="1857" y="820"/>
                    </a:lnTo>
                    <a:lnTo>
                      <a:pt x="1859" y="820"/>
                    </a:lnTo>
                    <a:lnTo>
                      <a:pt x="1859" y="822"/>
                    </a:lnTo>
                    <a:lnTo>
                      <a:pt x="1864" y="822"/>
                    </a:lnTo>
                    <a:lnTo>
                      <a:pt x="1870" y="826"/>
                    </a:lnTo>
                    <a:lnTo>
                      <a:pt x="1872" y="826"/>
                    </a:lnTo>
                    <a:lnTo>
                      <a:pt x="1876" y="824"/>
                    </a:lnTo>
                    <a:lnTo>
                      <a:pt x="1876" y="826"/>
                    </a:lnTo>
                    <a:lnTo>
                      <a:pt x="1876" y="828"/>
                    </a:lnTo>
                    <a:lnTo>
                      <a:pt x="1874" y="828"/>
                    </a:lnTo>
                    <a:lnTo>
                      <a:pt x="1874" y="832"/>
                    </a:lnTo>
                    <a:close/>
                    <a:moveTo>
                      <a:pt x="2907" y="1589"/>
                    </a:moveTo>
                    <a:lnTo>
                      <a:pt x="2905" y="1592"/>
                    </a:lnTo>
                    <a:lnTo>
                      <a:pt x="2899" y="1594"/>
                    </a:lnTo>
                    <a:lnTo>
                      <a:pt x="2897" y="1594"/>
                    </a:lnTo>
                    <a:lnTo>
                      <a:pt x="2897" y="1596"/>
                    </a:lnTo>
                    <a:lnTo>
                      <a:pt x="2901" y="1598"/>
                    </a:lnTo>
                    <a:lnTo>
                      <a:pt x="2899" y="1600"/>
                    </a:lnTo>
                    <a:lnTo>
                      <a:pt x="2895" y="1604"/>
                    </a:lnTo>
                    <a:lnTo>
                      <a:pt x="2891" y="1606"/>
                    </a:lnTo>
                    <a:lnTo>
                      <a:pt x="2887" y="1608"/>
                    </a:lnTo>
                    <a:lnTo>
                      <a:pt x="2886" y="1614"/>
                    </a:lnTo>
                    <a:lnTo>
                      <a:pt x="2884" y="1615"/>
                    </a:lnTo>
                    <a:lnTo>
                      <a:pt x="2882" y="1617"/>
                    </a:lnTo>
                    <a:lnTo>
                      <a:pt x="2876" y="1621"/>
                    </a:lnTo>
                    <a:lnTo>
                      <a:pt x="2874" y="1621"/>
                    </a:lnTo>
                    <a:lnTo>
                      <a:pt x="2874" y="1619"/>
                    </a:lnTo>
                    <a:lnTo>
                      <a:pt x="2874" y="1615"/>
                    </a:lnTo>
                    <a:lnTo>
                      <a:pt x="2874" y="1614"/>
                    </a:lnTo>
                    <a:lnTo>
                      <a:pt x="2874" y="1610"/>
                    </a:lnTo>
                    <a:lnTo>
                      <a:pt x="2872" y="1608"/>
                    </a:lnTo>
                    <a:lnTo>
                      <a:pt x="2868" y="1606"/>
                    </a:lnTo>
                    <a:lnTo>
                      <a:pt x="2870" y="1604"/>
                    </a:lnTo>
                    <a:lnTo>
                      <a:pt x="2874" y="1600"/>
                    </a:lnTo>
                    <a:lnTo>
                      <a:pt x="2889" y="1589"/>
                    </a:lnTo>
                    <a:lnTo>
                      <a:pt x="2897" y="1583"/>
                    </a:lnTo>
                    <a:lnTo>
                      <a:pt x="2897" y="1581"/>
                    </a:lnTo>
                    <a:lnTo>
                      <a:pt x="2899" y="1583"/>
                    </a:lnTo>
                    <a:lnTo>
                      <a:pt x="2895" y="1585"/>
                    </a:lnTo>
                    <a:lnTo>
                      <a:pt x="2897" y="1589"/>
                    </a:lnTo>
                    <a:lnTo>
                      <a:pt x="2899" y="1589"/>
                    </a:lnTo>
                    <a:lnTo>
                      <a:pt x="2901" y="1587"/>
                    </a:lnTo>
                    <a:lnTo>
                      <a:pt x="2901" y="1585"/>
                    </a:lnTo>
                    <a:lnTo>
                      <a:pt x="2903" y="1581"/>
                    </a:lnTo>
                    <a:lnTo>
                      <a:pt x="2914" y="1577"/>
                    </a:lnTo>
                    <a:lnTo>
                      <a:pt x="2918" y="1577"/>
                    </a:lnTo>
                    <a:lnTo>
                      <a:pt x="2918" y="1579"/>
                    </a:lnTo>
                    <a:lnTo>
                      <a:pt x="2916" y="1581"/>
                    </a:lnTo>
                    <a:lnTo>
                      <a:pt x="2914" y="1583"/>
                    </a:lnTo>
                    <a:lnTo>
                      <a:pt x="2911" y="1585"/>
                    </a:lnTo>
                    <a:lnTo>
                      <a:pt x="2907" y="1589"/>
                    </a:lnTo>
                    <a:close/>
                    <a:moveTo>
                      <a:pt x="1549" y="490"/>
                    </a:moveTo>
                    <a:lnTo>
                      <a:pt x="1551" y="507"/>
                    </a:lnTo>
                    <a:lnTo>
                      <a:pt x="1559" y="521"/>
                    </a:lnTo>
                    <a:lnTo>
                      <a:pt x="1563" y="530"/>
                    </a:lnTo>
                    <a:lnTo>
                      <a:pt x="1563" y="532"/>
                    </a:lnTo>
                    <a:lnTo>
                      <a:pt x="1563" y="538"/>
                    </a:lnTo>
                    <a:lnTo>
                      <a:pt x="1563" y="540"/>
                    </a:lnTo>
                    <a:lnTo>
                      <a:pt x="1561" y="538"/>
                    </a:lnTo>
                    <a:lnTo>
                      <a:pt x="1555" y="530"/>
                    </a:lnTo>
                    <a:lnTo>
                      <a:pt x="1553" y="526"/>
                    </a:lnTo>
                    <a:lnTo>
                      <a:pt x="1551" y="526"/>
                    </a:lnTo>
                    <a:lnTo>
                      <a:pt x="1549" y="526"/>
                    </a:lnTo>
                    <a:lnTo>
                      <a:pt x="1548" y="526"/>
                    </a:lnTo>
                    <a:lnTo>
                      <a:pt x="1546" y="525"/>
                    </a:lnTo>
                    <a:lnTo>
                      <a:pt x="1546" y="523"/>
                    </a:lnTo>
                    <a:lnTo>
                      <a:pt x="1546" y="521"/>
                    </a:lnTo>
                    <a:lnTo>
                      <a:pt x="1544" y="509"/>
                    </a:lnTo>
                    <a:lnTo>
                      <a:pt x="1544" y="503"/>
                    </a:lnTo>
                    <a:lnTo>
                      <a:pt x="1546" y="490"/>
                    </a:lnTo>
                    <a:lnTo>
                      <a:pt x="1544" y="490"/>
                    </a:lnTo>
                    <a:lnTo>
                      <a:pt x="1544" y="488"/>
                    </a:lnTo>
                    <a:lnTo>
                      <a:pt x="1540" y="480"/>
                    </a:lnTo>
                    <a:lnTo>
                      <a:pt x="1540" y="478"/>
                    </a:lnTo>
                    <a:lnTo>
                      <a:pt x="1544" y="476"/>
                    </a:lnTo>
                    <a:lnTo>
                      <a:pt x="1548" y="473"/>
                    </a:lnTo>
                    <a:lnTo>
                      <a:pt x="1553" y="473"/>
                    </a:lnTo>
                    <a:lnTo>
                      <a:pt x="1555" y="475"/>
                    </a:lnTo>
                    <a:lnTo>
                      <a:pt x="1557" y="476"/>
                    </a:lnTo>
                    <a:lnTo>
                      <a:pt x="1551" y="488"/>
                    </a:lnTo>
                    <a:lnTo>
                      <a:pt x="1549" y="488"/>
                    </a:lnTo>
                    <a:lnTo>
                      <a:pt x="1549" y="490"/>
                    </a:lnTo>
                    <a:close/>
                    <a:moveTo>
                      <a:pt x="2937" y="1569"/>
                    </a:moveTo>
                    <a:lnTo>
                      <a:pt x="2939" y="1577"/>
                    </a:lnTo>
                    <a:lnTo>
                      <a:pt x="2935" y="1579"/>
                    </a:lnTo>
                    <a:lnTo>
                      <a:pt x="2934" y="1579"/>
                    </a:lnTo>
                    <a:lnTo>
                      <a:pt x="2926" y="1577"/>
                    </a:lnTo>
                    <a:lnTo>
                      <a:pt x="2926" y="1575"/>
                    </a:lnTo>
                    <a:lnTo>
                      <a:pt x="2926" y="1571"/>
                    </a:lnTo>
                    <a:lnTo>
                      <a:pt x="2930" y="1567"/>
                    </a:lnTo>
                    <a:lnTo>
                      <a:pt x="2932" y="1567"/>
                    </a:lnTo>
                    <a:lnTo>
                      <a:pt x="2934" y="1567"/>
                    </a:lnTo>
                    <a:lnTo>
                      <a:pt x="2937" y="1569"/>
                    </a:lnTo>
                    <a:close/>
                    <a:moveTo>
                      <a:pt x="2907" y="1556"/>
                    </a:moveTo>
                    <a:lnTo>
                      <a:pt x="2901" y="1556"/>
                    </a:lnTo>
                    <a:lnTo>
                      <a:pt x="2901" y="1552"/>
                    </a:lnTo>
                    <a:lnTo>
                      <a:pt x="2901" y="1544"/>
                    </a:lnTo>
                    <a:lnTo>
                      <a:pt x="2907" y="1542"/>
                    </a:lnTo>
                    <a:lnTo>
                      <a:pt x="2907" y="1544"/>
                    </a:lnTo>
                    <a:lnTo>
                      <a:pt x="2909" y="1546"/>
                    </a:lnTo>
                    <a:lnTo>
                      <a:pt x="2909" y="1554"/>
                    </a:lnTo>
                    <a:lnTo>
                      <a:pt x="2907" y="1556"/>
                    </a:lnTo>
                    <a:close/>
                    <a:moveTo>
                      <a:pt x="2968" y="1554"/>
                    </a:moveTo>
                    <a:lnTo>
                      <a:pt x="2970" y="1558"/>
                    </a:lnTo>
                    <a:lnTo>
                      <a:pt x="2966" y="1560"/>
                    </a:lnTo>
                    <a:lnTo>
                      <a:pt x="2964" y="1560"/>
                    </a:lnTo>
                    <a:lnTo>
                      <a:pt x="2962" y="1560"/>
                    </a:lnTo>
                    <a:lnTo>
                      <a:pt x="2960" y="1558"/>
                    </a:lnTo>
                    <a:lnTo>
                      <a:pt x="2959" y="1556"/>
                    </a:lnTo>
                    <a:lnTo>
                      <a:pt x="2957" y="1554"/>
                    </a:lnTo>
                    <a:lnTo>
                      <a:pt x="2953" y="1552"/>
                    </a:lnTo>
                    <a:lnTo>
                      <a:pt x="2953" y="1550"/>
                    </a:lnTo>
                    <a:lnTo>
                      <a:pt x="2960" y="1550"/>
                    </a:lnTo>
                    <a:lnTo>
                      <a:pt x="2962" y="1552"/>
                    </a:lnTo>
                    <a:lnTo>
                      <a:pt x="2964" y="1552"/>
                    </a:lnTo>
                    <a:lnTo>
                      <a:pt x="2966" y="1554"/>
                    </a:lnTo>
                    <a:lnTo>
                      <a:pt x="2968" y="1554"/>
                    </a:lnTo>
                    <a:close/>
                    <a:moveTo>
                      <a:pt x="2356" y="663"/>
                    </a:moveTo>
                    <a:lnTo>
                      <a:pt x="2354" y="669"/>
                    </a:lnTo>
                    <a:lnTo>
                      <a:pt x="2350" y="672"/>
                    </a:lnTo>
                    <a:lnTo>
                      <a:pt x="2348" y="670"/>
                    </a:lnTo>
                    <a:lnTo>
                      <a:pt x="2346" y="669"/>
                    </a:lnTo>
                    <a:lnTo>
                      <a:pt x="2344" y="667"/>
                    </a:lnTo>
                    <a:lnTo>
                      <a:pt x="2338" y="665"/>
                    </a:lnTo>
                    <a:lnTo>
                      <a:pt x="2337" y="661"/>
                    </a:lnTo>
                    <a:lnTo>
                      <a:pt x="2335" y="657"/>
                    </a:lnTo>
                    <a:lnTo>
                      <a:pt x="2335" y="653"/>
                    </a:lnTo>
                    <a:lnTo>
                      <a:pt x="2337" y="655"/>
                    </a:lnTo>
                    <a:lnTo>
                      <a:pt x="2340" y="655"/>
                    </a:lnTo>
                    <a:lnTo>
                      <a:pt x="2342" y="653"/>
                    </a:lnTo>
                    <a:lnTo>
                      <a:pt x="2344" y="655"/>
                    </a:lnTo>
                    <a:lnTo>
                      <a:pt x="2346" y="655"/>
                    </a:lnTo>
                    <a:lnTo>
                      <a:pt x="2348" y="655"/>
                    </a:lnTo>
                    <a:lnTo>
                      <a:pt x="2348" y="657"/>
                    </a:lnTo>
                    <a:lnTo>
                      <a:pt x="2348" y="659"/>
                    </a:lnTo>
                    <a:lnTo>
                      <a:pt x="2350" y="661"/>
                    </a:lnTo>
                    <a:lnTo>
                      <a:pt x="2352" y="661"/>
                    </a:lnTo>
                    <a:lnTo>
                      <a:pt x="2354" y="661"/>
                    </a:lnTo>
                    <a:lnTo>
                      <a:pt x="2356" y="663"/>
                    </a:lnTo>
                    <a:close/>
                    <a:moveTo>
                      <a:pt x="1930" y="238"/>
                    </a:moveTo>
                    <a:lnTo>
                      <a:pt x="1930" y="240"/>
                    </a:lnTo>
                    <a:lnTo>
                      <a:pt x="1930" y="242"/>
                    </a:lnTo>
                    <a:lnTo>
                      <a:pt x="1928" y="244"/>
                    </a:lnTo>
                    <a:lnTo>
                      <a:pt x="1926" y="244"/>
                    </a:lnTo>
                    <a:lnTo>
                      <a:pt x="1924" y="246"/>
                    </a:lnTo>
                    <a:lnTo>
                      <a:pt x="1924" y="248"/>
                    </a:lnTo>
                    <a:lnTo>
                      <a:pt x="1922" y="248"/>
                    </a:lnTo>
                    <a:lnTo>
                      <a:pt x="1922" y="250"/>
                    </a:lnTo>
                    <a:lnTo>
                      <a:pt x="1922" y="252"/>
                    </a:lnTo>
                    <a:lnTo>
                      <a:pt x="1924" y="258"/>
                    </a:lnTo>
                    <a:lnTo>
                      <a:pt x="1928" y="267"/>
                    </a:lnTo>
                    <a:lnTo>
                      <a:pt x="1933" y="277"/>
                    </a:lnTo>
                    <a:lnTo>
                      <a:pt x="1937" y="282"/>
                    </a:lnTo>
                    <a:lnTo>
                      <a:pt x="1939" y="286"/>
                    </a:lnTo>
                    <a:lnTo>
                      <a:pt x="1941" y="292"/>
                    </a:lnTo>
                    <a:lnTo>
                      <a:pt x="1945" y="294"/>
                    </a:lnTo>
                    <a:lnTo>
                      <a:pt x="1947" y="294"/>
                    </a:lnTo>
                    <a:lnTo>
                      <a:pt x="1951" y="294"/>
                    </a:lnTo>
                    <a:lnTo>
                      <a:pt x="1960" y="296"/>
                    </a:lnTo>
                    <a:lnTo>
                      <a:pt x="1968" y="298"/>
                    </a:lnTo>
                    <a:lnTo>
                      <a:pt x="1976" y="302"/>
                    </a:lnTo>
                    <a:lnTo>
                      <a:pt x="1978" y="304"/>
                    </a:lnTo>
                    <a:lnTo>
                      <a:pt x="1979" y="307"/>
                    </a:lnTo>
                    <a:lnTo>
                      <a:pt x="1981" y="307"/>
                    </a:lnTo>
                    <a:lnTo>
                      <a:pt x="1983" y="309"/>
                    </a:lnTo>
                    <a:lnTo>
                      <a:pt x="1983" y="311"/>
                    </a:lnTo>
                    <a:lnTo>
                      <a:pt x="1983" y="313"/>
                    </a:lnTo>
                    <a:lnTo>
                      <a:pt x="1983" y="315"/>
                    </a:lnTo>
                    <a:lnTo>
                      <a:pt x="1983" y="323"/>
                    </a:lnTo>
                    <a:lnTo>
                      <a:pt x="1983" y="325"/>
                    </a:lnTo>
                    <a:lnTo>
                      <a:pt x="1985" y="327"/>
                    </a:lnTo>
                    <a:lnTo>
                      <a:pt x="1983" y="331"/>
                    </a:lnTo>
                    <a:lnTo>
                      <a:pt x="1979" y="338"/>
                    </a:lnTo>
                    <a:lnTo>
                      <a:pt x="1976" y="340"/>
                    </a:lnTo>
                    <a:lnTo>
                      <a:pt x="1976" y="342"/>
                    </a:lnTo>
                    <a:lnTo>
                      <a:pt x="1976" y="344"/>
                    </a:lnTo>
                    <a:lnTo>
                      <a:pt x="1978" y="346"/>
                    </a:lnTo>
                    <a:lnTo>
                      <a:pt x="1979" y="350"/>
                    </a:lnTo>
                    <a:lnTo>
                      <a:pt x="1979" y="354"/>
                    </a:lnTo>
                    <a:lnTo>
                      <a:pt x="1983" y="359"/>
                    </a:lnTo>
                    <a:lnTo>
                      <a:pt x="1989" y="365"/>
                    </a:lnTo>
                    <a:lnTo>
                      <a:pt x="1989" y="371"/>
                    </a:lnTo>
                    <a:lnTo>
                      <a:pt x="1989" y="373"/>
                    </a:lnTo>
                    <a:lnTo>
                      <a:pt x="1987" y="375"/>
                    </a:lnTo>
                    <a:lnTo>
                      <a:pt x="1989" y="377"/>
                    </a:lnTo>
                    <a:lnTo>
                      <a:pt x="1993" y="382"/>
                    </a:lnTo>
                    <a:lnTo>
                      <a:pt x="1995" y="384"/>
                    </a:lnTo>
                    <a:lnTo>
                      <a:pt x="1997" y="388"/>
                    </a:lnTo>
                    <a:lnTo>
                      <a:pt x="1999" y="390"/>
                    </a:lnTo>
                    <a:lnTo>
                      <a:pt x="2004" y="398"/>
                    </a:lnTo>
                    <a:lnTo>
                      <a:pt x="2006" y="400"/>
                    </a:lnTo>
                    <a:lnTo>
                      <a:pt x="2008" y="400"/>
                    </a:lnTo>
                    <a:lnTo>
                      <a:pt x="2010" y="404"/>
                    </a:lnTo>
                    <a:lnTo>
                      <a:pt x="2012" y="407"/>
                    </a:lnTo>
                    <a:lnTo>
                      <a:pt x="2016" y="415"/>
                    </a:lnTo>
                    <a:lnTo>
                      <a:pt x="2022" y="421"/>
                    </a:lnTo>
                    <a:lnTo>
                      <a:pt x="2020" y="423"/>
                    </a:lnTo>
                    <a:lnTo>
                      <a:pt x="2016" y="425"/>
                    </a:lnTo>
                    <a:lnTo>
                      <a:pt x="2010" y="427"/>
                    </a:lnTo>
                    <a:lnTo>
                      <a:pt x="2006" y="428"/>
                    </a:lnTo>
                    <a:lnTo>
                      <a:pt x="2004" y="428"/>
                    </a:lnTo>
                    <a:lnTo>
                      <a:pt x="2003" y="428"/>
                    </a:lnTo>
                    <a:lnTo>
                      <a:pt x="1999" y="428"/>
                    </a:lnTo>
                    <a:lnTo>
                      <a:pt x="1997" y="427"/>
                    </a:lnTo>
                    <a:lnTo>
                      <a:pt x="1995" y="423"/>
                    </a:lnTo>
                    <a:lnTo>
                      <a:pt x="1995" y="421"/>
                    </a:lnTo>
                    <a:lnTo>
                      <a:pt x="1993" y="417"/>
                    </a:lnTo>
                    <a:lnTo>
                      <a:pt x="1991" y="413"/>
                    </a:lnTo>
                    <a:lnTo>
                      <a:pt x="1985" y="409"/>
                    </a:lnTo>
                    <a:lnTo>
                      <a:pt x="1981" y="407"/>
                    </a:lnTo>
                    <a:lnTo>
                      <a:pt x="1979" y="405"/>
                    </a:lnTo>
                    <a:lnTo>
                      <a:pt x="1976" y="404"/>
                    </a:lnTo>
                    <a:lnTo>
                      <a:pt x="1972" y="405"/>
                    </a:lnTo>
                    <a:lnTo>
                      <a:pt x="1968" y="405"/>
                    </a:lnTo>
                    <a:lnTo>
                      <a:pt x="1966" y="405"/>
                    </a:lnTo>
                    <a:lnTo>
                      <a:pt x="1962" y="404"/>
                    </a:lnTo>
                    <a:lnTo>
                      <a:pt x="1960" y="404"/>
                    </a:lnTo>
                    <a:lnTo>
                      <a:pt x="1956" y="405"/>
                    </a:lnTo>
                    <a:lnTo>
                      <a:pt x="1955" y="405"/>
                    </a:lnTo>
                    <a:lnTo>
                      <a:pt x="1955" y="407"/>
                    </a:lnTo>
                    <a:lnTo>
                      <a:pt x="1953" y="407"/>
                    </a:lnTo>
                    <a:lnTo>
                      <a:pt x="1949" y="413"/>
                    </a:lnTo>
                    <a:lnTo>
                      <a:pt x="1943" y="413"/>
                    </a:lnTo>
                    <a:lnTo>
                      <a:pt x="1939" y="405"/>
                    </a:lnTo>
                    <a:lnTo>
                      <a:pt x="1941" y="405"/>
                    </a:lnTo>
                    <a:lnTo>
                      <a:pt x="1945" y="396"/>
                    </a:lnTo>
                    <a:lnTo>
                      <a:pt x="1947" y="390"/>
                    </a:lnTo>
                    <a:lnTo>
                      <a:pt x="1947" y="386"/>
                    </a:lnTo>
                    <a:lnTo>
                      <a:pt x="1947" y="380"/>
                    </a:lnTo>
                    <a:lnTo>
                      <a:pt x="1945" y="377"/>
                    </a:lnTo>
                    <a:lnTo>
                      <a:pt x="1945" y="375"/>
                    </a:lnTo>
                    <a:lnTo>
                      <a:pt x="1945" y="373"/>
                    </a:lnTo>
                    <a:lnTo>
                      <a:pt x="1945" y="371"/>
                    </a:lnTo>
                    <a:lnTo>
                      <a:pt x="1943" y="369"/>
                    </a:lnTo>
                    <a:lnTo>
                      <a:pt x="1943" y="367"/>
                    </a:lnTo>
                    <a:lnTo>
                      <a:pt x="1941" y="365"/>
                    </a:lnTo>
                    <a:lnTo>
                      <a:pt x="1939" y="363"/>
                    </a:lnTo>
                    <a:lnTo>
                      <a:pt x="1939" y="365"/>
                    </a:lnTo>
                    <a:lnTo>
                      <a:pt x="1935" y="361"/>
                    </a:lnTo>
                    <a:lnTo>
                      <a:pt x="1935" y="359"/>
                    </a:lnTo>
                    <a:lnTo>
                      <a:pt x="1937" y="357"/>
                    </a:lnTo>
                    <a:lnTo>
                      <a:pt x="1939" y="357"/>
                    </a:lnTo>
                    <a:lnTo>
                      <a:pt x="1939" y="354"/>
                    </a:lnTo>
                    <a:lnTo>
                      <a:pt x="1941" y="350"/>
                    </a:lnTo>
                    <a:lnTo>
                      <a:pt x="1941" y="346"/>
                    </a:lnTo>
                    <a:lnTo>
                      <a:pt x="1941" y="340"/>
                    </a:lnTo>
                    <a:lnTo>
                      <a:pt x="1941" y="334"/>
                    </a:lnTo>
                    <a:lnTo>
                      <a:pt x="1939" y="331"/>
                    </a:lnTo>
                    <a:lnTo>
                      <a:pt x="1935" y="321"/>
                    </a:lnTo>
                    <a:lnTo>
                      <a:pt x="1931" y="311"/>
                    </a:lnTo>
                    <a:lnTo>
                      <a:pt x="1930" y="307"/>
                    </a:lnTo>
                    <a:lnTo>
                      <a:pt x="1928" y="306"/>
                    </a:lnTo>
                    <a:lnTo>
                      <a:pt x="1922" y="300"/>
                    </a:lnTo>
                    <a:lnTo>
                      <a:pt x="1922" y="298"/>
                    </a:lnTo>
                    <a:lnTo>
                      <a:pt x="1910" y="294"/>
                    </a:lnTo>
                    <a:lnTo>
                      <a:pt x="1908" y="294"/>
                    </a:lnTo>
                    <a:lnTo>
                      <a:pt x="1907" y="296"/>
                    </a:lnTo>
                    <a:lnTo>
                      <a:pt x="1903" y="296"/>
                    </a:lnTo>
                    <a:lnTo>
                      <a:pt x="1895" y="294"/>
                    </a:lnTo>
                    <a:lnTo>
                      <a:pt x="1893" y="292"/>
                    </a:lnTo>
                    <a:lnTo>
                      <a:pt x="1891" y="286"/>
                    </a:lnTo>
                    <a:lnTo>
                      <a:pt x="1889" y="279"/>
                    </a:lnTo>
                    <a:lnTo>
                      <a:pt x="1887" y="275"/>
                    </a:lnTo>
                    <a:lnTo>
                      <a:pt x="1887" y="267"/>
                    </a:lnTo>
                    <a:lnTo>
                      <a:pt x="1889" y="265"/>
                    </a:lnTo>
                    <a:lnTo>
                      <a:pt x="1889" y="263"/>
                    </a:lnTo>
                    <a:lnTo>
                      <a:pt x="1893" y="258"/>
                    </a:lnTo>
                    <a:lnTo>
                      <a:pt x="1899" y="254"/>
                    </a:lnTo>
                    <a:lnTo>
                      <a:pt x="1903" y="250"/>
                    </a:lnTo>
                    <a:lnTo>
                      <a:pt x="1908" y="248"/>
                    </a:lnTo>
                    <a:lnTo>
                      <a:pt x="1912" y="248"/>
                    </a:lnTo>
                    <a:lnTo>
                      <a:pt x="1914" y="248"/>
                    </a:lnTo>
                    <a:lnTo>
                      <a:pt x="1916" y="246"/>
                    </a:lnTo>
                    <a:lnTo>
                      <a:pt x="1918" y="242"/>
                    </a:lnTo>
                    <a:lnTo>
                      <a:pt x="1920" y="240"/>
                    </a:lnTo>
                    <a:lnTo>
                      <a:pt x="1920" y="242"/>
                    </a:lnTo>
                    <a:lnTo>
                      <a:pt x="1922" y="242"/>
                    </a:lnTo>
                    <a:lnTo>
                      <a:pt x="1922" y="240"/>
                    </a:lnTo>
                    <a:lnTo>
                      <a:pt x="1924" y="240"/>
                    </a:lnTo>
                    <a:lnTo>
                      <a:pt x="1924" y="238"/>
                    </a:lnTo>
                    <a:lnTo>
                      <a:pt x="1926" y="234"/>
                    </a:lnTo>
                    <a:lnTo>
                      <a:pt x="1928" y="234"/>
                    </a:lnTo>
                    <a:lnTo>
                      <a:pt x="1928" y="238"/>
                    </a:lnTo>
                    <a:lnTo>
                      <a:pt x="1930" y="238"/>
                    </a:lnTo>
                    <a:close/>
                    <a:moveTo>
                      <a:pt x="2204" y="296"/>
                    </a:moveTo>
                    <a:lnTo>
                      <a:pt x="2200" y="294"/>
                    </a:lnTo>
                    <a:lnTo>
                      <a:pt x="2196" y="292"/>
                    </a:lnTo>
                    <a:lnTo>
                      <a:pt x="2196" y="290"/>
                    </a:lnTo>
                    <a:lnTo>
                      <a:pt x="2194" y="286"/>
                    </a:lnTo>
                    <a:lnTo>
                      <a:pt x="2196" y="282"/>
                    </a:lnTo>
                    <a:lnTo>
                      <a:pt x="2196" y="281"/>
                    </a:lnTo>
                    <a:lnTo>
                      <a:pt x="2198" y="281"/>
                    </a:lnTo>
                    <a:lnTo>
                      <a:pt x="2200" y="279"/>
                    </a:lnTo>
                    <a:lnTo>
                      <a:pt x="2204" y="279"/>
                    </a:lnTo>
                    <a:lnTo>
                      <a:pt x="2206" y="279"/>
                    </a:lnTo>
                    <a:lnTo>
                      <a:pt x="2210" y="281"/>
                    </a:lnTo>
                    <a:lnTo>
                      <a:pt x="2214" y="284"/>
                    </a:lnTo>
                    <a:lnTo>
                      <a:pt x="2214" y="286"/>
                    </a:lnTo>
                    <a:lnTo>
                      <a:pt x="2214" y="288"/>
                    </a:lnTo>
                    <a:lnTo>
                      <a:pt x="2214" y="290"/>
                    </a:lnTo>
                    <a:lnTo>
                      <a:pt x="2212" y="292"/>
                    </a:lnTo>
                    <a:lnTo>
                      <a:pt x="2210" y="294"/>
                    </a:lnTo>
                    <a:lnTo>
                      <a:pt x="2206" y="296"/>
                    </a:lnTo>
                    <a:lnTo>
                      <a:pt x="2204" y="296"/>
                    </a:lnTo>
                    <a:close/>
                    <a:moveTo>
                      <a:pt x="2237" y="179"/>
                    </a:moveTo>
                    <a:lnTo>
                      <a:pt x="2235" y="177"/>
                    </a:lnTo>
                    <a:lnTo>
                      <a:pt x="2235" y="175"/>
                    </a:lnTo>
                    <a:lnTo>
                      <a:pt x="2237" y="175"/>
                    </a:lnTo>
                    <a:lnTo>
                      <a:pt x="2239" y="175"/>
                    </a:lnTo>
                    <a:lnTo>
                      <a:pt x="2239" y="177"/>
                    </a:lnTo>
                    <a:lnTo>
                      <a:pt x="2237" y="179"/>
                    </a:lnTo>
                    <a:close/>
                    <a:moveTo>
                      <a:pt x="2402" y="252"/>
                    </a:moveTo>
                    <a:lnTo>
                      <a:pt x="2402" y="250"/>
                    </a:lnTo>
                    <a:lnTo>
                      <a:pt x="2400" y="248"/>
                    </a:lnTo>
                    <a:lnTo>
                      <a:pt x="2402" y="248"/>
                    </a:lnTo>
                    <a:lnTo>
                      <a:pt x="2402" y="246"/>
                    </a:lnTo>
                    <a:lnTo>
                      <a:pt x="2404" y="246"/>
                    </a:lnTo>
                    <a:lnTo>
                      <a:pt x="2406" y="248"/>
                    </a:lnTo>
                    <a:lnTo>
                      <a:pt x="2408" y="248"/>
                    </a:lnTo>
                    <a:lnTo>
                      <a:pt x="2409" y="248"/>
                    </a:lnTo>
                    <a:lnTo>
                      <a:pt x="2409" y="250"/>
                    </a:lnTo>
                    <a:lnTo>
                      <a:pt x="2411" y="250"/>
                    </a:lnTo>
                    <a:lnTo>
                      <a:pt x="2411" y="252"/>
                    </a:lnTo>
                    <a:lnTo>
                      <a:pt x="2408" y="250"/>
                    </a:lnTo>
                    <a:lnTo>
                      <a:pt x="2406" y="250"/>
                    </a:lnTo>
                    <a:lnTo>
                      <a:pt x="2402" y="252"/>
                    </a:lnTo>
                    <a:close/>
                    <a:moveTo>
                      <a:pt x="3231" y="133"/>
                    </a:moveTo>
                    <a:lnTo>
                      <a:pt x="3233" y="133"/>
                    </a:lnTo>
                    <a:lnTo>
                      <a:pt x="3233" y="135"/>
                    </a:lnTo>
                    <a:lnTo>
                      <a:pt x="3237" y="137"/>
                    </a:lnTo>
                    <a:lnTo>
                      <a:pt x="3243" y="142"/>
                    </a:lnTo>
                    <a:lnTo>
                      <a:pt x="3243" y="148"/>
                    </a:lnTo>
                    <a:lnTo>
                      <a:pt x="3241" y="148"/>
                    </a:lnTo>
                    <a:lnTo>
                      <a:pt x="3241" y="150"/>
                    </a:lnTo>
                    <a:lnTo>
                      <a:pt x="3241" y="152"/>
                    </a:lnTo>
                    <a:lnTo>
                      <a:pt x="3245" y="152"/>
                    </a:lnTo>
                    <a:lnTo>
                      <a:pt x="3246" y="152"/>
                    </a:lnTo>
                    <a:lnTo>
                      <a:pt x="3246" y="154"/>
                    </a:lnTo>
                    <a:lnTo>
                      <a:pt x="3250" y="156"/>
                    </a:lnTo>
                    <a:lnTo>
                      <a:pt x="3252" y="156"/>
                    </a:lnTo>
                    <a:lnTo>
                      <a:pt x="3252" y="158"/>
                    </a:lnTo>
                    <a:lnTo>
                      <a:pt x="3256" y="161"/>
                    </a:lnTo>
                    <a:lnTo>
                      <a:pt x="3260" y="165"/>
                    </a:lnTo>
                    <a:lnTo>
                      <a:pt x="3260" y="167"/>
                    </a:lnTo>
                    <a:lnTo>
                      <a:pt x="3258" y="169"/>
                    </a:lnTo>
                    <a:lnTo>
                      <a:pt x="3258" y="173"/>
                    </a:lnTo>
                    <a:lnTo>
                      <a:pt x="3258" y="175"/>
                    </a:lnTo>
                    <a:lnTo>
                      <a:pt x="3256" y="177"/>
                    </a:lnTo>
                    <a:lnTo>
                      <a:pt x="3254" y="177"/>
                    </a:lnTo>
                    <a:lnTo>
                      <a:pt x="3248" y="175"/>
                    </a:lnTo>
                    <a:lnTo>
                      <a:pt x="3245" y="175"/>
                    </a:lnTo>
                    <a:lnTo>
                      <a:pt x="3243" y="177"/>
                    </a:lnTo>
                    <a:lnTo>
                      <a:pt x="3239" y="177"/>
                    </a:lnTo>
                    <a:lnTo>
                      <a:pt x="3235" y="177"/>
                    </a:lnTo>
                    <a:lnTo>
                      <a:pt x="3233" y="175"/>
                    </a:lnTo>
                    <a:lnTo>
                      <a:pt x="3229" y="173"/>
                    </a:lnTo>
                    <a:lnTo>
                      <a:pt x="3227" y="173"/>
                    </a:lnTo>
                    <a:lnTo>
                      <a:pt x="3225" y="173"/>
                    </a:lnTo>
                    <a:lnTo>
                      <a:pt x="3222" y="177"/>
                    </a:lnTo>
                    <a:lnTo>
                      <a:pt x="3222" y="183"/>
                    </a:lnTo>
                    <a:lnTo>
                      <a:pt x="3220" y="185"/>
                    </a:lnTo>
                    <a:lnTo>
                      <a:pt x="3218" y="185"/>
                    </a:lnTo>
                    <a:lnTo>
                      <a:pt x="3218" y="186"/>
                    </a:lnTo>
                    <a:lnTo>
                      <a:pt x="3220" y="188"/>
                    </a:lnTo>
                    <a:lnTo>
                      <a:pt x="3222" y="188"/>
                    </a:lnTo>
                    <a:lnTo>
                      <a:pt x="3223" y="188"/>
                    </a:lnTo>
                    <a:lnTo>
                      <a:pt x="3229" y="192"/>
                    </a:lnTo>
                    <a:lnTo>
                      <a:pt x="3233" y="196"/>
                    </a:lnTo>
                    <a:lnTo>
                      <a:pt x="3239" y="198"/>
                    </a:lnTo>
                    <a:lnTo>
                      <a:pt x="3243" y="198"/>
                    </a:lnTo>
                    <a:lnTo>
                      <a:pt x="3243" y="196"/>
                    </a:lnTo>
                    <a:lnTo>
                      <a:pt x="3245" y="196"/>
                    </a:lnTo>
                    <a:lnTo>
                      <a:pt x="3245" y="194"/>
                    </a:lnTo>
                    <a:lnTo>
                      <a:pt x="3246" y="192"/>
                    </a:lnTo>
                    <a:lnTo>
                      <a:pt x="3248" y="190"/>
                    </a:lnTo>
                    <a:lnTo>
                      <a:pt x="3250" y="190"/>
                    </a:lnTo>
                    <a:lnTo>
                      <a:pt x="3254" y="190"/>
                    </a:lnTo>
                    <a:lnTo>
                      <a:pt x="3256" y="190"/>
                    </a:lnTo>
                    <a:lnTo>
                      <a:pt x="3258" y="188"/>
                    </a:lnTo>
                    <a:lnTo>
                      <a:pt x="3264" y="190"/>
                    </a:lnTo>
                    <a:lnTo>
                      <a:pt x="3262" y="192"/>
                    </a:lnTo>
                    <a:lnTo>
                      <a:pt x="3262" y="196"/>
                    </a:lnTo>
                    <a:lnTo>
                      <a:pt x="3264" y="196"/>
                    </a:lnTo>
                    <a:lnTo>
                      <a:pt x="3266" y="196"/>
                    </a:lnTo>
                    <a:lnTo>
                      <a:pt x="3268" y="194"/>
                    </a:lnTo>
                    <a:lnTo>
                      <a:pt x="3268" y="192"/>
                    </a:lnTo>
                    <a:lnTo>
                      <a:pt x="3266" y="185"/>
                    </a:lnTo>
                    <a:lnTo>
                      <a:pt x="3268" y="185"/>
                    </a:lnTo>
                    <a:lnTo>
                      <a:pt x="3275" y="185"/>
                    </a:lnTo>
                    <a:lnTo>
                      <a:pt x="3273" y="186"/>
                    </a:lnTo>
                    <a:lnTo>
                      <a:pt x="3273" y="188"/>
                    </a:lnTo>
                    <a:lnTo>
                      <a:pt x="3273" y="190"/>
                    </a:lnTo>
                    <a:lnTo>
                      <a:pt x="3275" y="190"/>
                    </a:lnTo>
                    <a:lnTo>
                      <a:pt x="3277" y="190"/>
                    </a:lnTo>
                    <a:lnTo>
                      <a:pt x="3277" y="188"/>
                    </a:lnTo>
                    <a:lnTo>
                      <a:pt x="3279" y="185"/>
                    </a:lnTo>
                    <a:lnTo>
                      <a:pt x="3281" y="185"/>
                    </a:lnTo>
                    <a:lnTo>
                      <a:pt x="3283" y="185"/>
                    </a:lnTo>
                    <a:lnTo>
                      <a:pt x="3285" y="190"/>
                    </a:lnTo>
                    <a:lnTo>
                      <a:pt x="3289" y="200"/>
                    </a:lnTo>
                    <a:lnTo>
                      <a:pt x="3293" y="210"/>
                    </a:lnTo>
                    <a:lnTo>
                      <a:pt x="3293" y="211"/>
                    </a:lnTo>
                    <a:lnTo>
                      <a:pt x="3293" y="213"/>
                    </a:lnTo>
                    <a:lnTo>
                      <a:pt x="3293" y="215"/>
                    </a:lnTo>
                    <a:lnTo>
                      <a:pt x="3291" y="215"/>
                    </a:lnTo>
                    <a:lnTo>
                      <a:pt x="3289" y="217"/>
                    </a:lnTo>
                    <a:lnTo>
                      <a:pt x="3283" y="221"/>
                    </a:lnTo>
                    <a:lnTo>
                      <a:pt x="3281" y="225"/>
                    </a:lnTo>
                    <a:lnTo>
                      <a:pt x="3281" y="229"/>
                    </a:lnTo>
                    <a:lnTo>
                      <a:pt x="3283" y="233"/>
                    </a:lnTo>
                    <a:lnTo>
                      <a:pt x="3285" y="233"/>
                    </a:lnTo>
                    <a:lnTo>
                      <a:pt x="3289" y="234"/>
                    </a:lnTo>
                    <a:lnTo>
                      <a:pt x="3291" y="236"/>
                    </a:lnTo>
                    <a:lnTo>
                      <a:pt x="3294" y="242"/>
                    </a:lnTo>
                    <a:lnTo>
                      <a:pt x="3294" y="244"/>
                    </a:lnTo>
                    <a:lnTo>
                      <a:pt x="3293" y="246"/>
                    </a:lnTo>
                    <a:lnTo>
                      <a:pt x="3294" y="248"/>
                    </a:lnTo>
                    <a:lnTo>
                      <a:pt x="3298" y="250"/>
                    </a:lnTo>
                    <a:lnTo>
                      <a:pt x="3302" y="250"/>
                    </a:lnTo>
                    <a:lnTo>
                      <a:pt x="3306" y="250"/>
                    </a:lnTo>
                    <a:lnTo>
                      <a:pt x="3308" y="248"/>
                    </a:lnTo>
                    <a:lnTo>
                      <a:pt x="3312" y="248"/>
                    </a:lnTo>
                    <a:lnTo>
                      <a:pt x="3312" y="246"/>
                    </a:lnTo>
                    <a:lnTo>
                      <a:pt x="3314" y="246"/>
                    </a:lnTo>
                    <a:lnTo>
                      <a:pt x="3316" y="246"/>
                    </a:lnTo>
                    <a:lnTo>
                      <a:pt x="3321" y="250"/>
                    </a:lnTo>
                    <a:lnTo>
                      <a:pt x="3323" y="250"/>
                    </a:lnTo>
                    <a:lnTo>
                      <a:pt x="3333" y="258"/>
                    </a:lnTo>
                    <a:lnTo>
                      <a:pt x="3335" y="259"/>
                    </a:lnTo>
                    <a:lnTo>
                      <a:pt x="3337" y="261"/>
                    </a:lnTo>
                    <a:lnTo>
                      <a:pt x="3341" y="261"/>
                    </a:lnTo>
                    <a:lnTo>
                      <a:pt x="3342" y="263"/>
                    </a:lnTo>
                    <a:lnTo>
                      <a:pt x="3346" y="263"/>
                    </a:lnTo>
                    <a:lnTo>
                      <a:pt x="3348" y="263"/>
                    </a:lnTo>
                    <a:lnTo>
                      <a:pt x="3352" y="267"/>
                    </a:lnTo>
                    <a:lnTo>
                      <a:pt x="3356" y="271"/>
                    </a:lnTo>
                    <a:lnTo>
                      <a:pt x="3356" y="273"/>
                    </a:lnTo>
                    <a:lnTo>
                      <a:pt x="3365" y="281"/>
                    </a:lnTo>
                    <a:lnTo>
                      <a:pt x="3367" y="282"/>
                    </a:lnTo>
                    <a:lnTo>
                      <a:pt x="3375" y="286"/>
                    </a:lnTo>
                    <a:lnTo>
                      <a:pt x="3379" y="292"/>
                    </a:lnTo>
                    <a:lnTo>
                      <a:pt x="3387" y="302"/>
                    </a:lnTo>
                    <a:lnTo>
                      <a:pt x="3389" y="304"/>
                    </a:lnTo>
                    <a:lnTo>
                      <a:pt x="3387" y="307"/>
                    </a:lnTo>
                    <a:lnTo>
                      <a:pt x="3385" y="307"/>
                    </a:lnTo>
                    <a:lnTo>
                      <a:pt x="3383" y="306"/>
                    </a:lnTo>
                    <a:lnTo>
                      <a:pt x="3375" y="309"/>
                    </a:lnTo>
                    <a:lnTo>
                      <a:pt x="3373" y="309"/>
                    </a:lnTo>
                    <a:lnTo>
                      <a:pt x="3367" y="309"/>
                    </a:lnTo>
                    <a:lnTo>
                      <a:pt x="3365" y="315"/>
                    </a:lnTo>
                    <a:lnTo>
                      <a:pt x="3364" y="317"/>
                    </a:lnTo>
                    <a:lnTo>
                      <a:pt x="3364" y="319"/>
                    </a:lnTo>
                    <a:lnTo>
                      <a:pt x="3365" y="321"/>
                    </a:lnTo>
                    <a:lnTo>
                      <a:pt x="3367" y="321"/>
                    </a:lnTo>
                    <a:lnTo>
                      <a:pt x="3369" y="321"/>
                    </a:lnTo>
                    <a:lnTo>
                      <a:pt x="3371" y="325"/>
                    </a:lnTo>
                    <a:lnTo>
                      <a:pt x="3373" y="329"/>
                    </a:lnTo>
                    <a:lnTo>
                      <a:pt x="3375" y="329"/>
                    </a:lnTo>
                    <a:lnTo>
                      <a:pt x="3375" y="331"/>
                    </a:lnTo>
                    <a:lnTo>
                      <a:pt x="3379" y="334"/>
                    </a:lnTo>
                    <a:lnTo>
                      <a:pt x="3377" y="334"/>
                    </a:lnTo>
                    <a:lnTo>
                      <a:pt x="3379" y="336"/>
                    </a:lnTo>
                    <a:lnTo>
                      <a:pt x="3381" y="338"/>
                    </a:lnTo>
                    <a:lnTo>
                      <a:pt x="3385" y="342"/>
                    </a:lnTo>
                    <a:lnTo>
                      <a:pt x="3389" y="344"/>
                    </a:lnTo>
                    <a:lnTo>
                      <a:pt x="3390" y="346"/>
                    </a:lnTo>
                    <a:lnTo>
                      <a:pt x="3392" y="346"/>
                    </a:lnTo>
                    <a:lnTo>
                      <a:pt x="3394" y="346"/>
                    </a:lnTo>
                    <a:lnTo>
                      <a:pt x="3394" y="348"/>
                    </a:lnTo>
                    <a:lnTo>
                      <a:pt x="3392" y="348"/>
                    </a:lnTo>
                    <a:lnTo>
                      <a:pt x="3389" y="348"/>
                    </a:lnTo>
                    <a:lnTo>
                      <a:pt x="3389" y="350"/>
                    </a:lnTo>
                    <a:lnTo>
                      <a:pt x="3389" y="352"/>
                    </a:lnTo>
                    <a:lnTo>
                      <a:pt x="3387" y="352"/>
                    </a:lnTo>
                    <a:lnTo>
                      <a:pt x="3383" y="350"/>
                    </a:lnTo>
                    <a:lnTo>
                      <a:pt x="3379" y="348"/>
                    </a:lnTo>
                    <a:lnTo>
                      <a:pt x="3377" y="348"/>
                    </a:lnTo>
                    <a:lnTo>
                      <a:pt x="3375" y="350"/>
                    </a:lnTo>
                    <a:lnTo>
                      <a:pt x="3377" y="352"/>
                    </a:lnTo>
                    <a:lnTo>
                      <a:pt x="3377" y="354"/>
                    </a:lnTo>
                    <a:lnTo>
                      <a:pt x="3379" y="354"/>
                    </a:lnTo>
                    <a:lnTo>
                      <a:pt x="3383" y="355"/>
                    </a:lnTo>
                    <a:lnTo>
                      <a:pt x="3389" y="359"/>
                    </a:lnTo>
                    <a:lnTo>
                      <a:pt x="3390" y="361"/>
                    </a:lnTo>
                    <a:lnTo>
                      <a:pt x="3392" y="363"/>
                    </a:lnTo>
                    <a:lnTo>
                      <a:pt x="3398" y="367"/>
                    </a:lnTo>
                    <a:lnTo>
                      <a:pt x="3400" y="373"/>
                    </a:lnTo>
                    <a:lnTo>
                      <a:pt x="3402" y="375"/>
                    </a:lnTo>
                    <a:lnTo>
                      <a:pt x="3404" y="379"/>
                    </a:lnTo>
                    <a:lnTo>
                      <a:pt x="3406" y="379"/>
                    </a:lnTo>
                    <a:lnTo>
                      <a:pt x="3408" y="377"/>
                    </a:lnTo>
                    <a:lnTo>
                      <a:pt x="3410" y="377"/>
                    </a:lnTo>
                    <a:lnTo>
                      <a:pt x="3410" y="375"/>
                    </a:lnTo>
                    <a:lnTo>
                      <a:pt x="3413" y="377"/>
                    </a:lnTo>
                    <a:lnTo>
                      <a:pt x="3412" y="377"/>
                    </a:lnTo>
                    <a:lnTo>
                      <a:pt x="3415" y="380"/>
                    </a:lnTo>
                    <a:lnTo>
                      <a:pt x="3417" y="379"/>
                    </a:lnTo>
                    <a:lnTo>
                      <a:pt x="3421" y="379"/>
                    </a:lnTo>
                    <a:lnTo>
                      <a:pt x="3425" y="380"/>
                    </a:lnTo>
                    <a:lnTo>
                      <a:pt x="3425" y="382"/>
                    </a:lnTo>
                    <a:lnTo>
                      <a:pt x="3427" y="382"/>
                    </a:lnTo>
                    <a:lnTo>
                      <a:pt x="3431" y="382"/>
                    </a:lnTo>
                    <a:lnTo>
                      <a:pt x="3433" y="382"/>
                    </a:lnTo>
                    <a:lnTo>
                      <a:pt x="3433" y="380"/>
                    </a:lnTo>
                    <a:lnTo>
                      <a:pt x="3435" y="382"/>
                    </a:lnTo>
                    <a:lnTo>
                      <a:pt x="3438" y="384"/>
                    </a:lnTo>
                    <a:lnTo>
                      <a:pt x="3440" y="386"/>
                    </a:lnTo>
                    <a:lnTo>
                      <a:pt x="3450" y="390"/>
                    </a:lnTo>
                    <a:lnTo>
                      <a:pt x="3452" y="394"/>
                    </a:lnTo>
                    <a:lnTo>
                      <a:pt x="3452" y="396"/>
                    </a:lnTo>
                    <a:lnTo>
                      <a:pt x="3448" y="398"/>
                    </a:lnTo>
                    <a:lnTo>
                      <a:pt x="3448" y="400"/>
                    </a:lnTo>
                    <a:lnTo>
                      <a:pt x="3452" y="400"/>
                    </a:lnTo>
                    <a:lnTo>
                      <a:pt x="3454" y="402"/>
                    </a:lnTo>
                    <a:lnTo>
                      <a:pt x="3456" y="405"/>
                    </a:lnTo>
                    <a:lnTo>
                      <a:pt x="3460" y="407"/>
                    </a:lnTo>
                    <a:lnTo>
                      <a:pt x="3461" y="407"/>
                    </a:lnTo>
                    <a:lnTo>
                      <a:pt x="3477" y="407"/>
                    </a:lnTo>
                    <a:lnTo>
                      <a:pt x="3477" y="409"/>
                    </a:lnTo>
                    <a:lnTo>
                      <a:pt x="3477" y="411"/>
                    </a:lnTo>
                    <a:lnTo>
                      <a:pt x="3479" y="411"/>
                    </a:lnTo>
                    <a:lnTo>
                      <a:pt x="3481" y="411"/>
                    </a:lnTo>
                    <a:lnTo>
                      <a:pt x="3483" y="411"/>
                    </a:lnTo>
                    <a:lnTo>
                      <a:pt x="3486" y="413"/>
                    </a:lnTo>
                    <a:lnTo>
                      <a:pt x="3488" y="417"/>
                    </a:lnTo>
                    <a:lnTo>
                      <a:pt x="3490" y="417"/>
                    </a:lnTo>
                    <a:lnTo>
                      <a:pt x="3492" y="417"/>
                    </a:lnTo>
                    <a:lnTo>
                      <a:pt x="3496" y="417"/>
                    </a:lnTo>
                    <a:lnTo>
                      <a:pt x="3496" y="421"/>
                    </a:lnTo>
                    <a:lnTo>
                      <a:pt x="3496" y="423"/>
                    </a:lnTo>
                    <a:lnTo>
                      <a:pt x="3502" y="425"/>
                    </a:lnTo>
                    <a:lnTo>
                      <a:pt x="3508" y="430"/>
                    </a:lnTo>
                    <a:lnTo>
                      <a:pt x="3509" y="434"/>
                    </a:lnTo>
                    <a:lnTo>
                      <a:pt x="3513" y="442"/>
                    </a:lnTo>
                    <a:lnTo>
                      <a:pt x="3515" y="442"/>
                    </a:lnTo>
                    <a:lnTo>
                      <a:pt x="3517" y="446"/>
                    </a:lnTo>
                    <a:lnTo>
                      <a:pt x="3521" y="450"/>
                    </a:lnTo>
                    <a:lnTo>
                      <a:pt x="3523" y="450"/>
                    </a:lnTo>
                    <a:lnTo>
                      <a:pt x="3527" y="450"/>
                    </a:lnTo>
                    <a:lnTo>
                      <a:pt x="3531" y="453"/>
                    </a:lnTo>
                    <a:lnTo>
                      <a:pt x="3531" y="455"/>
                    </a:lnTo>
                    <a:lnTo>
                      <a:pt x="3533" y="463"/>
                    </a:lnTo>
                    <a:lnTo>
                      <a:pt x="3533" y="465"/>
                    </a:lnTo>
                    <a:lnTo>
                      <a:pt x="3531" y="467"/>
                    </a:lnTo>
                    <a:lnTo>
                      <a:pt x="3531" y="469"/>
                    </a:lnTo>
                    <a:lnTo>
                      <a:pt x="3533" y="471"/>
                    </a:lnTo>
                    <a:lnTo>
                      <a:pt x="3534" y="473"/>
                    </a:lnTo>
                    <a:lnTo>
                      <a:pt x="3540" y="473"/>
                    </a:lnTo>
                    <a:lnTo>
                      <a:pt x="3540" y="471"/>
                    </a:lnTo>
                    <a:lnTo>
                      <a:pt x="3544" y="473"/>
                    </a:lnTo>
                    <a:lnTo>
                      <a:pt x="3546" y="473"/>
                    </a:lnTo>
                    <a:lnTo>
                      <a:pt x="3548" y="475"/>
                    </a:lnTo>
                    <a:lnTo>
                      <a:pt x="3550" y="476"/>
                    </a:lnTo>
                    <a:lnTo>
                      <a:pt x="3548" y="476"/>
                    </a:lnTo>
                    <a:lnTo>
                      <a:pt x="3550" y="478"/>
                    </a:lnTo>
                    <a:lnTo>
                      <a:pt x="3554" y="482"/>
                    </a:lnTo>
                    <a:lnTo>
                      <a:pt x="3557" y="488"/>
                    </a:lnTo>
                    <a:lnTo>
                      <a:pt x="3557" y="490"/>
                    </a:lnTo>
                    <a:lnTo>
                      <a:pt x="3557" y="494"/>
                    </a:lnTo>
                    <a:lnTo>
                      <a:pt x="3557" y="498"/>
                    </a:lnTo>
                    <a:lnTo>
                      <a:pt x="3559" y="501"/>
                    </a:lnTo>
                    <a:lnTo>
                      <a:pt x="3561" y="503"/>
                    </a:lnTo>
                    <a:lnTo>
                      <a:pt x="3565" y="505"/>
                    </a:lnTo>
                    <a:lnTo>
                      <a:pt x="3569" y="507"/>
                    </a:lnTo>
                    <a:lnTo>
                      <a:pt x="3571" y="511"/>
                    </a:lnTo>
                    <a:lnTo>
                      <a:pt x="3573" y="511"/>
                    </a:lnTo>
                    <a:lnTo>
                      <a:pt x="3573" y="513"/>
                    </a:lnTo>
                    <a:lnTo>
                      <a:pt x="3575" y="513"/>
                    </a:lnTo>
                    <a:lnTo>
                      <a:pt x="3582" y="513"/>
                    </a:lnTo>
                    <a:lnTo>
                      <a:pt x="3582" y="515"/>
                    </a:lnTo>
                    <a:lnTo>
                      <a:pt x="3581" y="515"/>
                    </a:lnTo>
                    <a:lnTo>
                      <a:pt x="3581" y="517"/>
                    </a:lnTo>
                    <a:lnTo>
                      <a:pt x="3582" y="521"/>
                    </a:lnTo>
                    <a:lnTo>
                      <a:pt x="3582" y="523"/>
                    </a:lnTo>
                    <a:lnTo>
                      <a:pt x="3590" y="526"/>
                    </a:lnTo>
                    <a:lnTo>
                      <a:pt x="3592" y="528"/>
                    </a:lnTo>
                    <a:lnTo>
                      <a:pt x="3596" y="526"/>
                    </a:lnTo>
                    <a:lnTo>
                      <a:pt x="3598" y="526"/>
                    </a:lnTo>
                    <a:lnTo>
                      <a:pt x="3604" y="532"/>
                    </a:lnTo>
                    <a:lnTo>
                      <a:pt x="3605" y="532"/>
                    </a:lnTo>
                    <a:lnTo>
                      <a:pt x="3609" y="534"/>
                    </a:lnTo>
                    <a:lnTo>
                      <a:pt x="3615" y="538"/>
                    </a:lnTo>
                    <a:lnTo>
                      <a:pt x="3619" y="540"/>
                    </a:lnTo>
                    <a:lnTo>
                      <a:pt x="3623" y="544"/>
                    </a:lnTo>
                    <a:lnTo>
                      <a:pt x="3625" y="544"/>
                    </a:lnTo>
                    <a:lnTo>
                      <a:pt x="3627" y="546"/>
                    </a:lnTo>
                    <a:lnTo>
                      <a:pt x="3630" y="549"/>
                    </a:lnTo>
                    <a:lnTo>
                      <a:pt x="3632" y="551"/>
                    </a:lnTo>
                    <a:lnTo>
                      <a:pt x="3632" y="553"/>
                    </a:lnTo>
                    <a:lnTo>
                      <a:pt x="3636" y="555"/>
                    </a:lnTo>
                    <a:lnTo>
                      <a:pt x="3640" y="557"/>
                    </a:lnTo>
                    <a:lnTo>
                      <a:pt x="3642" y="559"/>
                    </a:lnTo>
                    <a:lnTo>
                      <a:pt x="3644" y="559"/>
                    </a:lnTo>
                    <a:lnTo>
                      <a:pt x="3646" y="557"/>
                    </a:lnTo>
                    <a:lnTo>
                      <a:pt x="3646" y="559"/>
                    </a:lnTo>
                    <a:lnTo>
                      <a:pt x="3648" y="561"/>
                    </a:lnTo>
                    <a:lnTo>
                      <a:pt x="3648" y="563"/>
                    </a:lnTo>
                    <a:lnTo>
                      <a:pt x="3648" y="565"/>
                    </a:lnTo>
                    <a:lnTo>
                      <a:pt x="3652" y="573"/>
                    </a:lnTo>
                    <a:lnTo>
                      <a:pt x="3653" y="574"/>
                    </a:lnTo>
                    <a:lnTo>
                      <a:pt x="3657" y="576"/>
                    </a:lnTo>
                    <a:lnTo>
                      <a:pt x="3659" y="580"/>
                    </a:lnTo>
                    <a:lnTo>
                      <a:pt x="3657" y="580"/>
                    </a:lnTo>
                    <a:lnTo>
                      <a:pt x="3659" y="582"/>
                    </a:lnTo>
                    <a:lnTo>
                      <a:pt x="3659" y="584"/>
                    </a:lnTo>
                    <a:lnTo>
                      <a:pt x="3663" y="588"/>
                    </a:lnTo>
                    <a:lnTo>
                      <a:pt x="3667" y="590"/>
                    </a:lnTo>
                    <a:lnTo>
                      <a:pt x="3667" y="592"/>
                    </a:lnTo>
                    <a:lnTo>
                      <a:pt x="3667" y="594"/>
                    </a:lnTo>
                    <a:lnTo>
                      <a:pt x="3669" y="596"/>
                    </a:lnTo>
                    <a:lnTo>
                      <a:pt x="3676" y="601"/>
                    </a:lnTo>
                    <a:lnTo>
                      <a:pt x="3676" y="603"/>
                    </a:lnTo>
                    <a:lnTo>
                      <a:pt x="3678" y="605"/>
                    </a:lnTo>
                    <a:lnTo>
                      <a:pt x="3680" y="605"/>
                    </a:lnTo>
                    <a:lnTo>
                      <a:pt x="3682" y="605"/>
                    </a:lnTo>
                    <a:lnTo>
                      <a:pt x="3684" y="603"/>
                    </a:lnTo>
                    <a:lnTo>
                      <a:pt x="3686" y="607"/>
                    </a:lnTo>
                    <a:lnTo>
                      <a:pt x="3688" y="609"/>
                    </a:lnTo>
                    <a:lnTo>
                      <a:pt x="3692" y="611"/>
                    </a:lnTo>
                    <a:lnTo>
                      <a:pt x="3694" y="613"/>
                    </a:lnTo>
                    <a:lnTo>
                      <a:pt x="3696" y="613"/>
                    </a:lnTo>
                    <a:lnTo>
                      <a:pt x="3701" y="611"/>
                    </a:lnTo>
                    <a:lnTo>
                      <a:pt x="3705" y="611"/>
                    </a:lnTo>
                    <a:lnTo>
                      <a:pt x="3711" y="613"/>
                    </a:lnTo>
                    <a:lnTo>
                      <a:pt x="3713" y="615"/>
                    </a:lnTo>
                    <a:lnTo>
                      <a:pt x="3717" y="617"/>
                    </a:lnTo>
                    <a:lnTo>
                      <a:pt x="3721" y="617"/>
                    </a:lnTo>
                    <a:lnTo>
                      <a:pt x="3724" y="617"/>
                    </a:lnTo>
                    <a:lnTo>
                      <a:pt x="3726" y="619"/>
                    </a:lnTo>
                    <a:lnTo>
                      <a:pt x="3728" y="617"/>
                    </a:lnTo>
                    <a:lnTo>
                      <a:pt x="3738" y="615"/>
                    </a:lnTo>
                    <a:lnTo>
                      <a:pt x="3740" y="615"/>
                    </a:lnTo>
                    <a:lnTo>
                      <a:pt x="3742" y="617"/>
                    </a:lnTo>
                    <a:lnTo>
                      <a:pt x="3744" y="619"/>
                    </a:lnTo>
                    <a:lnTo>
                      <a:pt x="3746" y="619"/>
                    </a:lnTo>
                    <a:lnTo>
                      <a:pt x="3748" y="619"/>
                    </a:lnTo>
                    <a:lnTo>
                      <a:pt x="3751" y="621"/>
                    </a:lnTo>
                    <a:lnTo>
                      <a:pt x="3753" y="622"/>
                    </a:lnTo>
                    <a:lnTo>
                      <a:pt x="3755" y="622"/>
                    </a:lnTo>
                    <a:lnTo>
                      <a:pt x="3755" y="621"/>
                    </a:lnTo>
                    <a:lnTo>
                      <a:pt x="3757" y="622"/>
                    </a:lnTo>
                    <a:lnTo>
                      <a:pt x="3759" y="624"/>
                    </a:lnTo>
                    <a:lnTo>
                      <a:pt x="3759" y="626"/>
                    </a:lnTo>
                    <a:lnTo>
                      <a:pt x="3757" y="626"/>
                    </a:lnTo>
                    <a:lnTo>
                      <a:pt x="3757" y="628"/>
                    </a:lnTo>
                    <a:lnTo>
                      <a:pt x="3757" y="630"/>
                    </a:lnTo>
                    <a:lnTo>
                      <a:pt x="3759" y="632"/>
                    </a:lnTo>
                    <a:lnTo>
                      <a:pt x="3763" y="634"/>
                    </a:lnTo>
                    <a:lnTo>
                      <a:pt x="3765" y="634"/>
                    </a:lnTo>
                    <a:lnTo>
                      <a:pt x="3767" y="634"/>
                    </a:lnTo>
                    <a:lnTo>
                      <a:pt x="3769" y="634"/>
                    </a:lnTo>
                    <a:lnTo>
                      <a:pt x="3771" y="634"/>
                    </a:lnTo>
                    <a:lnTo>
                      <a:pt x="3772" y="636"/>
                    </a:lnTo>
                    <a:lnTo>
                      <a:pt x="3774" y="638"/>
                    </a:lnTo>
                    <a:lnTo>
                      <a:pt x="3774" y="640"/>
                    </a:lnTo>
                    <a:lnTo>
                      <a:pt x="3774" y="642"/>
                    </a:lnTo>
                    <a:lnTo>
                      <a:pt x="3778" y="644"/>
                    </a:lnTo>
                    <a:lnTo>
                      <a:pt x="3780" y="642"/>
                    </a:lnTo>
                    <a:lnTo>
                      <a:pt x="3784" y="647"/>
                    </a:lnTo>
                    <a:lnTo>
                      <a:pt x="3792" y="655"/>
                    </a:lnTo>
                    <a:lnTo>
                      <a:pt x="3799" y="669"/>
                    </a:lnTo>
                    <a:lnTo>
                      <a:pt x="3801" y="672"/>
                    </a:lnTo>
                    <a:lnTo>
                      <a:pt x="3801" y="676"/>
                    </a:lnTo>
                    <a:lnTo>
                      <a:pt x="3801" y="678"/>
                    </a:lnTo>
                    <a:lnTo>
                      <a:pt x="3807" y="682"/>
                    </a:lnTo>
                    <a:lnTo>
                      <a:pt x="3807" y="684"/>
                    </a:lnTo>
                    <a:lnTo>
                      <a:pt x="3813" y="692"/>
                    </a:lnTo>
                    <a:lnTo>
                      <a:pt x="3813" y="694"/>
                    </a:lnTo>
                    <a:lnTo>
                      <a:pt x="3813" y="695"/>
                    </a:lnTo>
                    <a:lnTo>
                      <a:pt x="3815" y="701"/>
                    </a:lnTo>
                    <a:lnTo>
                      <a:pt x="3817" y="701"/>
                    </a:lnTo>
                    <a:lnTo>
                      <a:pt x="3819" y="701"/>
                    </a:lnTo>
                    <a:lnTo>
                      <a:pt x="3822" y="703"/>
                    </a:lnTo>
                    <a:lnTo>
                      <a:pt x="3828" y="709"/>
                    </a:lnTo>
                    <a:lnTo>
                      <a:pt x="3832" y="715"/>
                    </a:lnTo>
                    <a:lnTo>
                      <a:pt x="3834" y="720"/>
                    </a:lnTo>
                    <a:lnTo>
                      <a:pt x="3838" y="726"/>
                    </a:lnTo>
                    <a:lnTo>
                      <a:pt x="3836" y="728"/>
                    </a:lnTo>
                    <a:lnTo>
                      <a:pt x="3836" y="730"/>
                    </a:lnTo>
                    <a:lnTo>
                      <a:pt x="3836" y="734"/>
                    </a:lnTo>
                    <a:lnTo>
                      <a:pt x="3842" y="738"/>
                    </a:lnTo>
                    <a:lnTo>
                      <a:pt x="3844" y="736"/>
                    </a:lnTo>
                    <a:lnTo>
                      <a:pt x="3847" y="734"/>
                    </a:lnTo>
                    <a:lnTo>
                      <a:pt x="3851" y="738"/>
                    </a:lnTo>
                    <a:lnTo>
                      <a:pt x="3855" y="743"/>
                    </a:lnTo>
                    <a:lnTo>
                      <a:pt x="3792" y="868"/>
                    </a:lnTo>
                    <a:lnTo>
                      <a:pt x="3638" y="1168"/>
                    </a:lnTo>
                    <a:lnTo>
                      <a:pt x="3396" y="1637"/>
                    </a:lnTo>
                    <a:lnTo>
                      <a:pt x="3302" y="1823"/>
                    </a:lnTo>
                    <a:lnTo>
                      <a:pt x="3296" y="1833"/>
                    </a:lnTo>
                    <a:lnTo>
                      <a:pt x="3319" y="1857"/>
                    </a:lnTo>
                    <a:lnTo>
                      <a:pt x="3329" y="1850"/>
                    </a:lnTo>
                    <a:lnTo>
                      <a:pt x="3352" y="1881"/>
                    </a:lnTo>
                    <a:lnTo>
                      <a:pt x="3379" y="1869"/>
                    </a:lnTo>
                    <a:lnTo>
                      <a:pt x="3417" y="1886"/>
                    </a:lnTo>
                    <a:lnTo>
                      <a:pt x="3417" y="1890"/>
                    </a:lnTo>
                    <a:lnTo>
                      <a:pt x="3394" y="1917"/>
                    </a:lnTo>
                    <a:lnTo>
                      <a:pt x="3398" y="1932"/>
                    </a:lnTo>
                    <a:lnTo>
                      <a:pt x="3410" y="1950"/>
                    </a:lnTo>
                    <a:lnTo>
                      <a:pt x="3415" y="1954"/>
                    </a:lnTo>
                    <a:lnTo>
                      <a:pt x="3412" y="1967"/>
                    </a:lnTo>
                    <a:lnTo>
                      <a:pt x="3412" y="1975"/>
                    </a:lnTo>
                    <a:lnTo>
                      <a:pt x="3413" y="1980"/>
                    </a:lnTo>
                    <a:lnTo>
                      <a:pt x="3433" y="2034"/>
                    </a:lnTo>
                    <a:lnTo>
                      <a:pt x="3444" y="2073"/>
                    </a:lnTo>
                    <a:lnTo>
                      <a:pt x="3437" y="2107"/>
                    </a:lnTo>
                    <a:lnTo>
                      <a:pt x="3429" y="2117"/>
                    </a:lnTo>
                    <a:lnTo>
                      <a:pt x="3435" y="2119"/>
                    </a:lnTo>
                    <a:lnTo>
                      <a:pt x="3452" y="2113"/>
                    </a:lnTo>
                    <a:lnTo>
                      <a:pt x="3486" y="2107"/>
                    </a:lnTo>
                    <a:lnTo>
                      <a:pt x="3490" y="2105"/>
                    </a:lnTo>
                    <a:lnTo>
                      <a:pt x="3506" y="2113"/>
                    </a:lnTo>
                    <a:lnTo>
                      <a:pt x="3517" y="2103"/>
                    </a:lnTo>
                    <a:lnTo>
                      <a:pt x="3521" y="2101"/>
                    </a:lnTo>
                    <a:lnTo>
                      <a:pt x="3529" y="2082"/>
                    </a:lnTo>
                    <a:lnTo>
                      <a:pt x="3536" y="2082"/>
                    </a:lnTo>
                    <a:lnTo>
                      <a:pt x="3542" y="2082"/>
                    </a:lnTo>
                    <a:lnTo>
                      <a:pt x="3550" y="2076"/>
                    </a:lnTo>
                    <a:lnTo>
                      <a:pt x="3552" y="2073"/>
                    </a:lnTo>
                    <a:lnTo>
                      <a:pt x="3556" y="2067"/>
                    </a:lnTo>
                    <a:lnTo>
                      <a:pt x="3559" y="2063"/>
                    </a:lnTo>
                    <a:lnTo>
                      <a:pt x="3573" y="2067"/>
                    </a:lnTo>
                    <a:lnTo>
                      <a:pt x="3584" y="2067"/>
                    </a:lnTo>
                    <a:lnTo>
                      <a:pt x="3594" y="2065"/>
                    </a:lnTo>
                    <a:lnTo>
                      <a:pt x="3613" y="2063"/>
                    </a:lnTo>
                    <a:lnTo>
                      <a:pt x="3621" y="2080"/>
                    </a:lnTo>
                    <a:lnTo>
                      <a:pt x="3625" y="2094"/>
                    </a:lnTo>
                    <a:lnTo>
                      <a:pt x="3625" y="2096"/>
                    </a:lnTo>
                    <a:lnTo>
                      <a:pt x="3627" y="2096"/>
                    </a:lnTo>
                    <a:lnTo>
                      <a:pt x="3630" y="2105"/>
                    </a:lnTo>
                    <a:lnTo>
                      <a:pt x="3625" y="2117"/>
                    </a:lnTo>
                    <a:lnTo>
                      <a:pt x="3623" y="2121"/>
                    </a:lnTo>
                    <a:lnTo>
                      <a:pt x="3621" y="2126"/>
                    </a:lnTo>
                    <a:lnTo>
                      <a:pt x="3619" y="2134"/>
                    </a:lnTo>
                    <a:lnTo>
                      <a:pt x="3619" y="2138"/>
                    </a:lnTo>
                    <a:lnTo>
                      <a:pt x="3619" y="2144"/>
                    </a:lnTo>
                    <a:lnTo>
                      <a:pt x="3628" y="2157"/>
                    </a:lnTo>
                    <a:lnTo>
                      <a:pt x="3630" y="2165"/>
                    </a:lnTo>
                    <a:lnTo>
                      <a:pt x="3636" y="2174"/>
                    </a:lnTo>
                    <a:lnTo>
                      <a:pt x="3640" y="2178"/>
                    </a:lnTo>
                    <a:lnTo>
                      <a:pt x="3642" y="2194"/>
                    </a:lnTo>
                    <a:lnTo>
                      <a:pt x="3640" y="2197"/>
                    </a:lnTo>
                    <a:lnTo>
                      <a:pt x="3640" y="2201"/>
                    </a:lnTo>
                    <a:lnTo>
                      <a:pt x="3640" y="2203"/>
                    </a:lnTo>
                    <a:lnTo>
                      <a:pt x="3640" y="2209"/>
                    </a:lnTo>
                    <a:lnTo>
                      <a:pt x="3642" y="2219"/>
                    </a:lnTo>
                    <a:lnTo>
                      <a:pt x="3653" y="2238"/>
                    </a:lnTo>
                    <a:lnTo>
                      <a:pt x="3661" y="2247"/>
                    </a:lnTo>
                    <a:lnTo>
                      <a:pt x="3663" y="2265"/>
                    </a:lnTo>
                    <a:lnTo>
                      <a:pt x="3663" y="2267"/>
                    </a:lnTo>
                    <a:lnTo>
                      <a:pt x="3669" y="2282"/>
                    </a:lnTo>
                    <a:lnTo>
                      <a:pt x="3673" y="2295"/>
                    </a:lnTo>
                    <a:lnTo>
                      <a:pt x="3669" y="2303"/>
                    </a:lnTo>
                    <a:lnTo>
                      <a:pt x="3667" y="2307"/>
                    </a:lnTo>
                    <a:lnTo>
                      <a:pt x="3669" y="2318"/>
                    </a:lnTo>
                    <a:lnTo>
                      <a:pt x="3669" y="2320"/>
                    </a:lnTo>
                    <a:lnTo>
                      <a:pt x="3673" y="2336"/>
                    </a:lnTo>
                    <a:lnTo>
                      <a:pt x="3675" y="2342"/>
                    </a:lnTo>
                    <a:lnTo>
                      <a:pt x="3673" y="2365"/>
                    </a:lnTo>
                    <a:lnTo>
                      <a:pt x="3678" y="2391"/>
                    </a:lnTo>
                    <a:lnTo>
                      <a:pt x="3678" y="2413"/>
                    </a:lnTo>
                    <a:lnTo>
                      <a:pt x="3680" y="2426"/>
                    </a:lnTo>
                    <a:lnTo>
                      <a:pt x="3680" y="2443"/>
                    </a:lnTo>
                    <a:lnTo>
                      <a:pt x="3686" y="2470"/>
                    </a:lnTo>
                    <a:lnTo>
                      <a:pt x="3686" y="2491"/>
                    </a:lnTo>
                    <a:lnTo>
                      <a:pt x="3682" y="2507"/>
                    </a:lnTo>
                    <a:lnTo>
                      <a:pt x="3686" y="2516"/>
                    </a:lnTo>
                    <a:lnTo>
                      <a:pt x="3682" y="2534"/>
                    </a:lnTo>
                    <a:lnTo>
                      <a:pt x="3684" y="2547"/>
                    </a:lnTo>
                    <a:lnTo>
                      <a:pt x="3686" y="2553"/>
                    </a:lnTo>
                    <a:lnTo>
                      <a:pt x="3688" y="2559"/>
                    </a:lnTo>
                    <a:lnTo>
                      <a:pt x="3688" y="2576"/>
                    </a:lnTo>
                    <a:lnTo>
                      <a:pt x="3690" y="2585"/>
                    </a:lnTo>
                    <a:lnTo>
                      <a:pt x="3701" y="2589"/>
                    </a:lnTo>
                    <a:lnTo>
                      <a:pt x="3707" y="2603"/>
                    </a:lnTo>
                    <a:lnTo>
                      <a:pt x="3721" y="2622"/>
                    </a:lnTo>
                    <a:lnTo>
                      <a:pt x="3724" y="2630"/>
                    </a:lnTo>
                    <a:lnTo>
                      <a:pt x="3744" y="2643"/>
                    </a:lnTo>
                    <a:lnTo>
                      <a:pt x="3746" y="2649"/>
                    </a:lnTo>
                    <a:lnTo>
                      <a:pt x="3749" y="2662"/>
                    </a:lnTo>
                    <a:lnTo>
                      <a:pt x="3755" y="2666"/>
                    </a:lnTo>
                    <a:lnTo>
                      <a:pt x="3759" y="2670"/>
                    </a:lnTo>
                    <a:lnTo>
                      <a:pt x="3757" y="2683"/>
                    </a:lnTo>
                    <a:lnTo>
                      <a:pt x="3769" y="2695"/>
                    </a:lnTo>
                    <a:lnTo>
                      <a:pt x="3780" y="2695"/>
                    </a:lnTo>
                    <a:lnTo>
                      <a:pt x="3780" y="2708"/>
                    </a:lnTo>
                    <a:lnTo>
                      <a:pt x="3780" y="2712"/>
                    </a:lnTo>
                    <a:lnTo>
                      <a:pt x="3780" y="2714"/>
                    </a:lnTo>
                    <a:lnTo>
                      <a:pt x="3776" y="2726"/>
                    </a:lnTo>
                    <a:lnTo>
                      <a:pt x="3767" y="2735"/>
                    </a:lnTo>
                    <a:lnTo>
                      <a:pt x="3763" y="2737"/>
                    </a:lnTo>
                    <a:lnTo>
                      <a:pt x="3761" y="2737"/>
                    </a:lnTo>
                    <a:lnTo>
                      <a:pt x="3759" y="2741"/>
                    </a:lnTo>
                    <a:lnTo>
                      <a:pt x="3757" y="2745"/>
                    </a:lnTo>
                    <a:lnTo>
                      <a:pt x="3757" y="2747"/>
                    </a:lnTo>
                    <a:lnTo>
                      <a:pt x="3755" y="2749"/>
                    </a:lnTo>
                    <a:lnTo>
                      <a:pt x="3757" y="2751"/>
                    </a:lnTo>
                    <a:lnTo>
                      <a:pt x="3757" y="2754"/>
                    </a:lnTo>
                    <a:lnTo>
                      <a:pt x="3751" y="2768"/>
                    </a:lnTo>
                    <a:lnTo>
                      <a:pt x="3749" y="2770"/>
                    </a:lnTo>
                    <a:lnTo>
                      <a:pt x="3749" y="2779"/>
                    </a:lnTo>
                    <a:lnTo>
                      <a:pt x="3749" y="2787"/>
                    </a:lnTo>
                    <a:lnTo>
                      <a:pt x="3748" y="2799"/>
                    </a:lnTo>
                    <a:lnTo>
                      <a:pt x="3746" y="2802"/>
                    </a:lnTo>
                    <a:lnTo>
                      <a:pt x="3748" y="2808"/>
                    </a:lnTo>
                    <a:lnTo>
                      <a:pt x="3748" y="2810"/>
                    </a:lnTo>
                    <a:lnTo>
                      <a:pt x="3746" y="2812"/>
                    </a:lnTo>
                    <a:lnTo>
                      <a:pt x="3744" y="2814"/>
                    </a:lnTo>
                    <a:lnTo>
                      <a:pt x="3740" y="2816"/>
                    </a:lnTo>
                    <a:lnTo>
                      <a:pt x="3734" y="2820"/>
                    </a:lnTo>
                    <a:lnTo>
                      <a:pt x="3730" y="2822"/>
                    </a:lnTo>
                    <a:lnTo>
                      <a:pt x="3726" y="2826"/>
                    </a:lnTo>
                    <a:lnTo>
                      <a:pt x="3724" y="2829"/>
                    </a:lnTo>
                    <a:lnTo>
                      <a:pt x="3721" y="2835"/>
                    </a:lnTo>
                    <a:lnTo>
                      <a:pt x="3715" y="2839"/>
                    </a:lnTo>
                    <a:lnTo>
                      <a:pt x="3711" y="2843"/>
                    </a:lnTo>
                    <a:lnTo>
                      <a:pt x="3709" y="2845"/>
                    </a:lnTo>
                    <a:lnTo>
                      <a:pt x="3701" y="2851"/>
                    </a:lnTo>
                    <a:lnTo>
                      <a:pt x="3688" y="2858"/>
                    </a:lnTo>
                    <a:lnTo>
                      <a:pt x="3678" y="2862"/>
                    </a:lnTo>
                    <a:lnTo>
                      <a:pt x="3673" y="2862"/>
                    </a:lnTo>
                    <a:lnTo>
                      <a:pt x="3671" y="2864"/>
                    </a:lnTo>
                    <a:lnTo>
                      <a:pt x="3671" y="2868"/>
                    </a:lnTo>
                    <a:lnTo>
                      <a:pt x="3667" y="2868"/>
                    </a:lnTo>
                    <a:lnTo>
                      <a:pt x="3665" y="2868"/>
                    </a:lnTo>
                    <a:lnTo>
                      <a:pt x="3663" y="2862"/>
                    </a:lnTo>
                    <a:lnTo>
                      <a:pt x="3665" y="2860"/>
                    </a:lnTo>
                    <a:lnTo>
                      <a:pt x="3665" y="2858"/>
                    </a:lnTo>
                    <a:lnTo>
                      <a:pt x="3667" y="2856"/>
                    </a:lnTo>
                    <a:lnTo>
                      <a:pt x="3665" y="2852"/>
                    </a:lnTo>
                    <a:lnTo>
                      <a:pt x="3663" y="2851"/>
                    </a:lnTo>
                    <a:lnTo>
                      <a:pt x="3663" y="2854"/>
                    </a:lnTo>
                    <a:lnTo>
                      <a:pt x="3661" y="2856"/>
                    </a:lnTo>
                    <a:lnTo>
                      <a:pt x="3659" y="2856"/>
                    </a:lnTo>
                    <a:lnTo>
                      <a:pt x="3657" y="2858"/>
                    </a:lnTo>
                    <a:lnTo>
                      <a:pt x="3655" y="2856"/>
                    </a:lnTo>
                    <a:lnTo>
                      <a:pt x="3653" y="2854"/>
                    </a:lnTo>
                    <a:lnTo>
                      <a:pt x="3653" y="2852"/>
                    </a:lnTo>
                    <a:lnTo>
                      <a:pt x="3653" y="2849"/>
                    </a:lnTo>
                    <a:lnTo>
                      <a:pt x="3653" y="2847"/>
                    </a:lnTo>
                    <a:lnTo>
                      <a:pt x="3653" y="2845"/>
                    </a:lnTo>
                    <a:lnTo>
                      <a:pt x="3655" y="2839"/>
                    </a:lnTo>
                    <a:lnTo>
                      <a:pt x="3657" y="2833"/>
                    </a:lnTo>
                    <a:lnTo>
                      <a:pt x="3657" y="2831"/>
                    </a:lnTo>
                    <a:lnTo>
                      <a:pt x="3659" y="2827"/>
                    </a:lnTo>
                    <a:lnTo>
                      <a:pt x="3659" y="2826"/>
                    </a:lnTo>
                    <a:lnTo>
                      <a:pt x="3657" y="2822"/>
                    </a:lnTo>
                    <a:lnTo>
                      <a:pt x="3659" y="2818"/>
                    </a:lnTo>
                    <a:lnTo>
                      <a:pt x="3663" y="2814"/>
                    </a:lnTo>
                    <a:lnTo>
                      <a:pt x="3663" y="2812"/>
                    </a:lnTo>
                    <a:lnTo>
                      <a:pt x="3663" y="2810"/>
                    </a:lnTo>
                    <a:lnTo>
                      <a:pt x="3661" y="2808"/>
                    </a:lnTo>
                    <a:lnTo>
                      <a:pt x="3659" y="2804"/>
                    </a:lnTo>
                    <a:lnTo>
                      <a:pt x="3659" y="2801"/>
                    </a:lnTo>
                    <a:lnTo>
                      <a:pt x="3659" y="2799"/>
                    </a:lnTo>
                    <a:lnTo>
                      <a:pt x="3659" y="2797"/>
                    </a:lnTo>
                    <a:lnTo>
                      <a:pt x="3661" y="2793"/>
                    </a:lnTo>
                    <a:lnTo>
                      <a:pt x="3673" y="2789"/>
                    </a:lnTo>
                    <a:lnTo>
                      <a:pt x="3675" y="2785"/>
                    </a:lnTo>
                    <a:lnTo>
                      <a:pt x="3676" y="2783"/>
                    </a:lnTo>
                    <a:lnTo>
                      <a:pt x="3678" y="2783"/>
                    </a:lnTo>
                    <a:lnTo>
                      <a:pt x="3680" y="2783"/>
                    </a:lnTo>
                    <a:lnTo>
                      <a:pt x="3682" y="2785"/>
                    </a:lnTo>
                    <a:lnTo>
                      <a:pt x="3684" y="2783"/>
                    </a:lnTo>
                    <a:lnTo>
                      <a:pt x="3684" y="2776"/>
                    </a:lnTo>
                    <a:lnTo>
                      <a:pt x="3686" y="2766"/>
                    </a:lnTo>
                    <a:lnTo>
                      <a:pt x="3686" y="2764"/>
                    </a:lnTo>
                    <a:lnTo>
                      <a:pt x="3688" y="2762"/>
                    </a:lnTo>
                    <a:lnTo>
                      <a:pt x="3690" y="2760"/>
                    </a:lnTo>
                    <a:lnTo>
                      <a:pt x="3692" y="2758"/>
                    </a:lnTo>
                    <a:lnTo>
                      <a:pt x="3696" y="2753"/>
                    </a:lnTo>
                    <a:lnTo>
                      <a:pt x="3698" y="2745"/>
                    </a:lnTo>
                    <a:lnTo>
                      <a:pt x="3701" y="2729"/>
                    </a:lnTo>
                    <a:lnTo>
                      <a:pt x="3701" y="2722"/>
                    </a:lnTo>
                    <a:lnTo>
                      <a:pt x="3700" y="2714"/>
                    </a:lnTo>
                    <a:lnTo>
                      <a:pt x="3698" y="2699"/>
                    </a:lnTo>
                    <a:lnTo>
                      <a:pt x="3694" y="2689"/>
                    </a:lnTo>
                    <a:lnTo>
                      <a:pt x="3694" y="2687"/>
                    </a:lnTo>
                    <a:lnTo>
                      <a:pt x="3694" y="2683"/>
                    </a:lnTo>
                    <a:lnTo>
                      <a:pt x="3692" y="2683"/>
                    </a:lnTo>
                    <a:lnTo>
                      <a:pt x="3690" y="2685"/>
                    </a:lnTo>
                    <a:lnTo>
                      <a:pt x="3690" y="2687"/>
                    </a:lnTo>
                    <a:lnTo>
                      <a:pt x="3694" y="2697"/>
                    </a:lnTo>
                    <a:lnTo>
                      <a:pt x="3696" y="2708"/>
                    </a:lnTo>
                    <a:lnTo>
                      <a:pt x="3696" y="2712"/>
                    </a:lnTo>
                    <a:lnTo>
                      <a:pt x="3694" y="2718"/>
                    </a:lnTo>
                    <a:lnTo>
                      <a:pt x="3696" y="2724"/>
                    </a:lnTo>
                    <a:lnTo>
                      <a:pt x="3696" y="2729"/>
                    </a:lnTo>
                    <a:lnTo>
                      <a:pt x="3696" y="2735"/>
                    </a:lnTo>
                    <a:lnTo>
                      <a:pt x="3694" y="2747"/>
                    </a:lnTo>
                    <a:lnTo>
                      <a:pt x="3690" y="2749"/>
                    </a:lnTo>
                    <a:lnTo>
                      <a:pt x="3688" y="2749"/>
                    </a:lnTo>
                    <a:lnTo>
                      <a:pt x="3686" y="2749"/>
                    </a:lnTo>
                    <a:lnTo>
                      <a:pt x="3682" y="2758"/>
                    </a:lnTo>
                    <a:lnTo>
                      <a:pt x="3680" y="2770"/>
                    </a:lnTo>
                    <a:lnTo>
                      <a:pt x="3682" y="2772"/>
                    </a:lnTo>
                    <a:lnTo>
                      <a:pt x="3680" y="2778"/>
                    </a:lnTo>
                    <a:lnTo>
                      <a:pt x="3680" y="2779"/>
                    </a:lnTo>
                    <a:lnTo>
                      <a:pt x="3678" y="2779"/>
                    </a:lnTo>
                    <a:lnTo>
                      <a:pt x="3676" y="2779"/>
                    </a:lnTo>
                    <a:lnTo>
                      <a:pt x="3678" y="2778"/>
                    </a:lnTo>
                    <a:lnTo>
                      <a:pt x="3678" y="2768"/>
                    </a:lnTo>
                    <a:lnTo>
                      <a:pt x="3678" y="2766"/>
                    </a:lnTo>
                    <a:lnTo>
                      <a:pt x="3676" y="2766"/>
                    </a:lnTo>
                    <a:lnTo>
                      <a:pt x="3676" y="2768"/>
                    </a:lnTo>
                    <a:lnTo>
                      <a:pt x="3675" y="2770"/>
                    </a:lnTo>
                    <a:lnTo>
                      <a:pt x="3675" y="2774"/>
                    </a:lnTo>
                    <a:lnTo>
                      <a:pt x="3671" y="2783"/>
                    </a:lnTo>
                    <a:lnTo>
                      <a:pt x="3665" y="2785"/>
                    </a:lnTo>
                    <a:lnTo>
                      <a:pt x="3657" y="2791"/>
                    </a:lnTo>
                    <a:lnTo>
                      <a:pt x="3653" y="2791"/>
                    </a:lnTo>
                    <a:lnTo>
                      <a:pt x="3653" y="2789"/>
                    </a:lnTo>
                    <a:lnTo>
                      <a:pt x="3652" y="2789"/>
                    </a:lnTo>
                    <a:lnTo>
                      <a:pt x="3650" y="2785"/>
                    </a:lnTo>
                    <a:lnTo>
                      <a:pt x="3650" y="2781"/>
                    </a:lnTo>
                    <a:lnTo>
                      <a:pt x="3650" y="2779"/>
                    </a:lnTo>
                    <a:lnTo>
                      <a:pt x="3652" y="2779"/>
                    </a:lnTo>
                    <a:lnTo>
                      <a:pt x="3655" y="2776"/>
                    </a:lnTo>
                    <a:lnTo>
                      <a:pt x="3657" y="2776"/>
                    </a:lnTo>
                    <a:lnTo>
                      <a:pt x="3663" y="2768"/>
                    </a:lnTo>
                    <a:lnTo>
                      <a:pt x="3663" y="2766"/>
                    </a:lnTo>
                    <a:lnTo>
                      <a:pt x="3663" y="2764"/>
                    </a:lnTo>
                    <a:lnTo>
                      <a:pt x="3663" y="2762"/>
                    </a:lnTo>
                    <a:lnTo>
                      <a:pt x="3659" y="2762"/>
                    </a:lnTo>
                    <a:lnTo>
                      <a:pt x="3657" y="2762"/>
                    </a:lnTo>
                    <a:lnTo>
                      <a:pt x="3655" y="2766"/>
                    </a:lnTo>
                    <a:lnTo>
                      <a:pt x="3657" y="2768"/>
                    </a:lnTo>
                    <a:lnTo>
                      <a:pt x="3657" y="2770"/>
                    </a:lnTo>
                    <a:lnTo>
                      <a:pt x="3655" y="2772"/>
                    </a:lnTo>
                    <a:lnTo>
                      <a:pt x="3652" y="2776"/>
                    </a:lnTo>
                    <a:lnTo>
                      <a:pt x="3648" y="2778"/>
                    </a:lnTo>
                    <a:lnTo>
                      <a:pt x="3642" y="2778"/>
                    </a:lnTo>
                    <a:lnTo>
                      <a:pt x="3640" y="2778"/>
                    </a:lnTo>
                    <a:lnTo>
                      <a:pt x="3640" y="2776"/>
                    </a:lnTo>
                    <a:lnTo>
                      <a:pt x="3640" y="2774"/>
                    </a:lnTo>
                    <a:lnTo>
                      <a:pt x="3640" y="2770"/>
                    </a:lnTo>
                    <a:lnTo>
                      <a:pt x="3640" y="2768"/>
                    </a:lnTo>
                    <a:lnTo>
                      <a:pt x="3640" y="2766"/>
                    </a:lnTo>
                    <a:lnTo>
                      <a:pt x="3640" y="2764"/>
                    </a:lnTo>
                    <a:lnTo>
                      <a:pt x="3640" y="2762"/>
                    </a:lnTo>
                    <a:lnTo>
                      <a:pt x="3638" y="2762"/>
                    </a:lnTo>
                    <a:lnTo>
                      <a:pt x="3636" y="2768"/>
                    </a:lnTo>
                    <a:lnTo>
                      <a:pt x="3634" y="2768"/>
                    </a:lnTo>
                    <a:lnTo>
                      <a:pt x="3634" y="2766"/>
                    </a:lnTo>
                    <a:lnTo>
                      <a:pt x="3632" y="2764"/>
                    </a:lnTo>
                    <a:lnTo>
                      <a:pt x="3630" y="2758"/>
                    </a:lnTo>
                    <a:lnTo>
                      <a:pt x="3627" y="2754"/>
                    </a:lnTo>
                    <a:lnTo>
                      <a:pt x="3625" y="2751"/>
                    </a:lnTo>
                    <a:lnTo>
                      <a:pt x="3625" y="2749"/>
                    </a:lnTo>
                    <a:lnTo>
                      <a:pt x="3625" y="2747"/>
                    </a:lnTo>
                    <a:lnTo>
                      <a:pt x="3621" y="2739"/>
                    </a:lnTo>
                    <a:lnTo>
                      <a:pt x="3621" y="2737"/>
                    </a:lnTo>
                    <a:lnTo>
                      <a:pt x="3625" y="2728"/>
                    </a:lnTo>
                    <a:lnTo>
                      <a:pt x="3628" y="2726"/>
                    </a:lnTo>
                    <a:lnTo>
                      <a:pt x="3630" y="2728"/>
                    </a:lnTo>
                    <a:lnTo>
                      <a:pt x="3634" y="2728"/>
                    </a:lnTo>
                    <a:lnTo>
                      <a:pt x="3640" y="2726"/>
                    </a:lnTo>
                    <a:lnTo>
                      <a:pt x="3642" y="2724"/>
                    </a:lnTo>
                    <a:lnTo>
                      <a:pt x="3642" y="2722"/>
                    </a:lnTo>
                    <a:lnTo>
                      <a:pt x="3640" y="2720"/>
                    </a:lnTo>
                    <a:lnTo>
                      <a:pt x="3640" y="2716"/>
                    </a:lnTo>
                    <a:lnTo>
                      <a:pt x="3640" y="2714"/>
                    </a:lnTo>
                    <a:lnTo>
                      <a:pt x="3642" y="2712"/>
                    </a:lnTo>
                    <a:lnTo>
                      <a:pt x="3644" y="2708"/>
                    </a:lnTo>
                    <a:lnTo>
                      <a:pt x="3644" y="2706"/>
                    </a:lnTo>
                    <a:lnTo>
                      <a:pt x="3644" y="2705"/>
                    </a:lnTo>
                    <a:lnTo>
                      <a:pt x="3644" y="2703"/>
                    </a:lnTo>
                    <a:lnTo>
                      <a:pt x="3646" y="2701"/>
                    </a:lnTo>
                    <a:lnTo>
                      <a:pt x="3648" y="2701"/>
                    </a:lnTo>
                    <a:lnTo>
                      <a:pt x="3652" y="2701"/>
                    </a:lnTo>
                    <a:lnTo>
                      <a:pt x="3653" y="2699"/>
                    </a:lnTo>
                    <a:lnTo>
                      <a:pt x="3653" y="2697"/>
                    </a:lnTo>
                    <a:lnTo>
                      <a:pt x="3652" y="2695"/>
                    </a:lnTo>
                    <a:lnTo>
                      <a:pt x="3650" y="2695"/>
                    </a:lnTo>
                    <a:lnTo>
                      <a:pt x="3650" y="2697"/>
                    </a:lnTo>
                    <a:lnTo>
                      <a:pt x="3650" y="2695"/>
                    </a:lnTo>
                    <a:lnTo>
                      <a:pt x="3650" y="2693"/>
                    </a:lnTo>
                    <a:lnTo>
                      <a:pt x="3652" y="2687"/>
                    </a:lnTo>
                    <a:lnTo>
                      <a:pt x="3653" y="2685"/>
                    </a:lnTo>
                    <a:lnTo>
                      <a:pt x="3655" y="2685"/>
                    </a:lnTo>
                    <a:lnTo>
                      <a:pt x="3655" y="2683"/>
                    </a:lnTo>
                    <a:lnTo>
                      <a:pt x="3653" y="2681"/>
                    </a:lnTo>
                    <a:lnTo>
                      <a:pt x="3648" y="2681"/>
                    </a:lnTo>
                    <a:lnTo>
                      <a:pt x="3644" y="2680"/>
                    </a:lnTo>
                    <a:lnTo>
                      <a:pt x="3644" y="2683"/>
                    </a:lnTo>
                    <a:lnTo>
                      <a:pt x="3644" y="2685"/>
                    </a:lnTo>
                    <a:lnTo>
                      <a:pt x="3646" y="2689"/>
                    </a:lnTo>
                    <a:lnTo>
                      <a:pt x="3646" y="2691"/>
                    </a:lnTo>
                    <a:lnTo>
                      <a:pt x="3644" y="2693"/>
                    </a:lnTo>
                    <a:lnTo>
                      <a:pt x="3638" y="2701"/>
                    </a:lnTo>
                    <a:lnTo>
                      <a:pt x="3636" y="2703"/>
                    </a:lnTo>
                    <a:lnTo>
                      <a:pt x="3634" y="2706"/>
                    </a:lnTo>
                    <a:lnTo>
                      <a:pt x="3634" y="2708"/>
                    </a:lnTo>
                    <a:lnTo>
                      <a:pt x="3628" y="2712"/>
                    </a:lnTo>
                    <a:lnTo>
                      <a:pt x="3625" y="2716"/>
                    </a:lnTo>
                    <a:lnTo>
                      <a:pt x="3623" y="2712"/>
                    </a:lnTo>
                    <a:lnTo>
                      <a:pt x="3621" y="2712"/>
                    </a:lnTo>
                    <a:lnTo>
                      <a:pt x="3621" y="2718"/>
                    </a:lnTo>
                    <a:lnTo>
                      <a:pt x="3619" y="2724"/>
                    </a:lnTo>
                    <a:lnTo>
                      <a:pt x="3615" y="2728"/>
                    </a:lnTo>
                    <a:lnTo>
                      <a:pt x="3613" y="2726"/>
                    </a:lnTo>
                    <a:lnTo>
                      <a:pt x="3613" y="2724"/>
                    </a:lnTo>
                    <a:lnTo>
                      <a:pt x="3611" y="2720"/>
                    </a:lnTo>
                    <a:lnTo>
                      <a:pt x="3611" y="2718"/>
                    </a:lnTo>
                    <a:lnTo>
                      <a:pt x="3607" y="2716"/>
                    </a:lnTo>
                    <a:lnTo>
                      <a:pt x="3605" y="2714"/>
                    </a:lnTo>
                    <a:lnTo>
                      <a:pt x="3604" y="2708"/>
                    </a:lnTo>
                    <a:lnTo>
                      <a:pt x="3604" y="2705"/>
                    </a:lnTo>
                    <a:lnTo>
                      <a:pt x="3605" y="2703"/>
                    </a:lnTo>
                    <a:lnTo>
                      <a:pt x="3607" y="2695"/>
                    </a:lnTo>
                    <a:lnTo>
                      <a:pt x="3607" y="2693"/>
                    </a:lnTo>
                    <a:lnTo>
                      <a:pt x="3607" y="2691"/>
                    </a:lnTo>
                    <a:lnTo>
                      <a:pt x="3605" y="2687"/>
                    </a:lnTo>
                    <a:lnTo>
                      <a:pt x="3605" y="2683"/>
                    </a:lnTo>
                    <a:lnTo>
                      <a:pt x="3607" y="2683"/>
                    </a:lnTo>
                    <a:lnTo>
                      <a:pt x="3607" y="2685"/>
                    </a:lnTo>
                    <a:lnTo>
                      <a:pt x="3609" y="2687"/>
                    </a:lnTo>
                    <a:lnTo>
                      <a:pt x="3611" y="2689"/>
                    </a:lnTo>
                    <a:lnTo>
                      <a:pt x="3613" y="2687"/>
                    </a:lnTo>
                    <a:lnTo>
                      <a:pt x="3615" y="2683"/>
                    </a:lnTo>
                    <a:lnTo>
                      <a:pt x="3615" y="2681"/>
                    </a:lnTo>
                    <a:lnTo>
                      <a:pt x="3619" y="2681"/>
                    </a:lnTo>
                    <a:lnTo>
                      <a:pt x="3621" y="2681"/>
                    </a:lnTo>
                    <a:lnTo>
                      <a:pt x="3625" y="2680"/>
                    </a:lnTo>
                    <a:lnTo>
                      <a:pt x="3628" y="2674"/>
                    </a:lnTo>
                    <a:lnTo>
                      <a:pt x="3634" y="2664"/>
                    </a:lnTo>
                    <a:lnTo>
                      <a:pt x="3636" y="2651"/>
                    </a:lnTo>
                    <a:lnTo>
                      <a:pt x="3642" y="2647"/>
                    </a:lnTo>
                    <a:lnTo>
                      <a:pt x="3642" y="2645"/>
                    </a:lnTo>
                    <a:lnTo>
                      <a:pt x="3642" y="2649"/>
                    </a:lnTo>
                    <a:lnTo>
                      <a:pt x="3648" y="2645"/>
                    </a:lnTo>
                    <a:lnTo>
                      <a:pt x="3653" y="2637"/>
                    </a:lnTo>
                    <a:lnTo>
                      <a:pt x="3653" y="2635"/>
                    </a:lnTo>
                    <a:lnTo>
                      <a:pt x="3652" y="2633"/>
                    </a:lnTo>
                    <a:lnTo>
                      <a:pt x="3650" y="2633"/>
                    </a:lnTo>
                    <a:lnTo>
                      <a:pt x="3648" y="2633"/>
                    </a:lnTo>
                    <a:lnTo>
                      <a:pt x="3644" y="2641"/>
                    </a:lnTo>
                    <a:lnTo>
                      <a:pt x="3642" y="2641"/>
                    </a:lnTo>
                    <a:lnTo>
                      <a:pt x="3638" y="2641"/>
                    </a:lnTo>
                    <a:lnTo>
                      <a:pt x="3630" y="2647"/>
                    </a:lnTo>
                    <a:lnTo>
                      <a:pt x="3628" y="2660"/>
                    </a:lnTo>
                    <a:lnTo>
                      <a:pt x="3627" y="2664"/>
                    </a:lnTo>
                    <a:lnTo>
                      <a:pt x="3625" y="2664"/>
                    </a:lnTo>
                    <a:lnTo>
                      <a:pt x="3623" y="2666"/>
                    </a:lnTo>
                    <a:lnTo>
                      <a:pt x="3621" y="2664"/>
                    </a:lnTo>
                    <a:lnTo>
                      <a:pt x="3619" y="2662"/>
                    </a:lnTo>
                    <a:lnTo>
                      <a:pt x="3615" y="2662"/>
                    </a:lnTo>
                    <a:lnTo>
                      <a:pt x="3611" y="2666"/>
                    </a:lnTo>
                    <a:lnTo>
                      <a:pt x="3609" y="2666"/>
                    </a:lnTo>
                    <a:lnTo>
                      <a:pt x="3609" y="2668"/>
                    </a:lnTo>
                    <a:lnTo>
                      <a:pt x="3609" y="2670"/>
                    </a:lnTo>
                    <a:lnTo>
                      <a:pt x="3605" y="2668"/>
                    </a:lnTo>
                    <a:lnTo>
                      <a:pt x="3605" y="2664"/>
                    </a:lnTo>
                    <a:lnTo>
                      <a:pt x="3605" y="2660"/>
                    </a:lnTo>
                    <a:lnTo>
                      <a:pt x="3607" y="2655"/>
                    </a:lnTo>
                    <a:lnTo>
                      <a:pt x="3609" y="2645"/>
                    </a:lnTo>
                    <a:lnTo>
                      <a:pt x="3607" y="2637"/>
                    </a:lnTo>
                    <a:lnTo>
                      <a:pt x="3607" y="2633"/>
                    </a:lnTo>
                    <a:lnTo>
                      <a:pt x="3602" y="2633"/>
                    </a:lnTo>
                    <a:lnTo>
                      <a:pt x="3598" y="2633"/>
                    </a:lnTo>
                    <a:lnTo>
                      <a:pt x="3598" y="2635"/>
                    </a:lnTo>
                    <a:lnTo>
                      <a:pt x="3598" y="2637"/>
                    </a:lnTo>
                    <a:lnTo>
                      <a:pt x="3596" y="2637"/>
                    </a:lnTo>
                    <a:lnTo>
                      <a:pt x="3596" y="2630"/>
                    </a:lnTo>
                    <a:lnTo>
                      <a:pt x="3596" y="2624"/>
                    </a:lnTo>
                    <a:lnTo>
                      <a:pt x="3596" y="2620"/>
                    </a:lnTo>
                    <a:lnTo>
                      <a:pt x="3600" y="2610"/>
                    </a:lnTo>
                    <a:lnTo>
                      <a:pt x="3604" y="2608"/>
                    </a:lnTo>
                    <a:lnTo>
                      <a:pt x="3605" y="2608"/>
                    </a:lnTo>
                    <a:lnTo>
                      <a:pt x="3605" y="2610"/>
                    </a:lnTo>
                    <a:lnTo>
                      <a:pt x="3609" y="2610"/>
                    </a:lnTo>
                    <a:lnTo>
                      <a:pt x="3613" y="2605"/>
                    </a:lnTo>
                    <a:lnTo>
                      <a:pt x="3615" y="2603"/>
                    </a:lnTo>
                    <a:lnTo>
                      <a:pt x="3619" y="2599"/>
                    </a:lnTo>
                    <a:lnTo>
                      <a:pt x="3621" y="2599"/>
                    </a:lnTo>
                    <a:lnTo>
                      <a:pt x="3627" y="2599"/>
                    </a:lnTo>
                    <a:lnTo>
                      <a:pt x="3628" y="2601"/>
                    </a:lnTo>
                    <a:lnTo>
                      <a:pt x="3628" y="2603"/>
                    </a:lnTo>
                    <a:lnTo>
                      <a:pt x="3628" y="2607"/>
                    </a:lnTo>
                    <a:lnTo>
                      <a:pt x="3628" y="2608"/>
                    </a:lnTo>
                    <a:lnTo>
                      <a:pt x="3628" y="2610"/>
                    </a:lnTo>
                    <a:lnTo>
                      <a:pt x="3630" y="2610"/>
                    </a:lnTo>
                    <a:lnTo>
                      <a:pt x="3630" y="2608"/>
                    </a:lnTo>
                    <a:lnTo>
                      <a:pt x="3634" y="2605"/>
                    </a:lnTo>
                    <a:lnTo>
                      <a:pt x="3634" y="2599"/>
                    </a:lnTo>
                    <a:lnTo>
                      <a:pt x="3638" y="2584"/>
                    </a:lnTo>
                    <a:lnTo>
                      <a:pt x="3640" y="2584"/>
                    </a:lnTo>
                    <a:lnTo>
                      <a:pt x="3646" y="2593"/>
                    </a:lnTo>
                    <a:lnTo>
                      <a:pt x="3646" y="2597"/>
                    </a:lnTo>
                    <a:lnTo>
                      <a:pt x="3644" y="2597"/>
                    </a:lnTo>
                    <a:lnTo>
                      <a:pt x="3644" y="2599"/>
                    </a:lnTo>
                    <a:lnTo>
                      <a:pt x="3644" y="2601"/>
                    </a:lnTo>
                    <a:lnTo>
                      <a:pt x="3644" y="2605"/>
                    </a:lnTo>
                    <a:lnTo>
                      <a:pt x="3646" y="2605"/>
                    </a:lnTo>
                    <a:lnTo>
                      <a:pt x="3648" y="2603"/>
                    </a:lnTo>
                    <a:lnTo>
                      <a:pt x="3648" y="2601"/>
                    </a:lnTo>
                    <a:lnTo>
                      <a:pt x="3650" y="2593"/>
                    </a:lnTo>
                    <a:lnTo>
                      <a:pt x="3648" y="2589"/>
                    </a:lnTo>
                    <a:lnTo>
                      <a:pt x="3648" y="2587"/>
                    </a:lnTo>
                    <a:lnTo>
                      <a:pt x="3646" y="2587"/>
                    </a:lnTo>
                    <a:lnTo>
                      <a:pt x="3644" y="2585"/>
                    </a:lnTo>
                    <a:lnTo>
                      <a:pt x="3642" y="2578"/>
                    </a:lnTo>
                    <a:lnTo>
                      <a:pt x="3644" y="2572"/>
                    </a:lnTo>
                    <a:lnTo>
                      <a:pt x="3646" y="2570"/>
                    </a:lnTo>
                    <a:lnTo>
                      <a:pt x="3650" y="2570"/>
                    </a:lnTo>
                    <a:lnTo>
                      <a:pt x="3652" y="2566"/>
                    </a:lnTo>
                    <a:lnTo>
                      <a:pt x="3653" y="2566"/>
                    </a:lnTo>
                    <a:lnTo>
                      <a:pt x="3653" y="2564"/>
                    </a:lnTo>
                    <a:lnTo>
                      <a:pt x="3655" y="2562"/>
                    </a:lnTo>
                    <a:lnTo>
                      <a:pt x="3653" y="2560"/>
                    </a:lnTo>
                    <a:lnTo>
                      <a:pt x="3652" y="2560"/>
                    </a:lnTo>
                    <a:lnTo>
                      <a:pt x="3650" y="2560"/>
                    </a:lnTo>
                    <a:lnTo>
                      <a:pt x="3650" y="2559"/>
                    </a:lnTo>
                    <a:lnTo>
                      <a:pt x="3648" y="2559"/>
                    </a:lnTo>
                    <a:lnTo>
                      <a:pt x="3646" y="2559"/>
                    </a:lnTo>
                    <a:lnTo>
                      <a:pt x="3644" y="2557"/>
                    </a:lnTo>
                    <a:lnTo>
                      <a:pt x="3642" y="2555"/>
                    </a:lnTo>
                    <a:lnTo>
                      <a:pt x="3640" y="2551"/>
                    </a:lnTo>
                    <a:lnTo>
                      <a:pt x="3640" y="2549"/>
                    </a:lnTo>
                    <a:lnTo>
                      <a:pt x="3642" y="2547"/>
                    </a:lnTo>
                    <a:lnTo>
                      <a:pt x="3652" y="2543"/>
                    </a:lnTo>
                    <a:lnTo>
                      <a:pt x="3657" y="2539"/>
                    </a:lnTo>
                    <a:lnTo>
                      <a:pt x="3655" y="2537"/>
                    </a:lnTo>
                    <a:lnTo>
                      <a:pt x="3652" y="2537"/>
                    </a:lnTo>
                    <a:lnTo>
                      <a:pt x="3646" y="2541"/>
                    </a:lnTo>
                    <a:lnTo>
                      <a:pt x="3644" y="2541"/>
                    </a:lnTo>
                    <a:lnTo>
                      <a:pt x="3644" y="2543"/>
                    </a:lnTo>
                    <a:lnTo>
                      <a:pt x="3642" y="2543"/>
                    </a:lnTo>
                    <a:lnTo>
                      <a:pt x="3640" y="2543"/>
                    </a:lnTo>
                    <a:lnTo>
                      <a:pt x="3636" y="2537"/>
                    </a:lnTo>
                    <a:lnTo>
                      <a:pt x="3630" y="2526"/>
                    </a:lnTo>
                    <a:lnTo>
                      <a:pt x="3630" y="2522"/>
                    </a:lnTo>
                    <a:lnTo>
                      <a:pt x="3630" y="2520"/>
                    </a:lnTo>
                    <a:lnTo>
                      <a:pt x="3630" y="2516"/>
                    </a:lnTo>
                    <a:lnTo>
                      <a:pt x="3628" y="2514"/>
                    </a:lnTo>
                    <a:lnTo>
                      <a:pt x="3628" y="2512"/>
                    </a:lnTo>
                    <a:lnTo>
                      <a:pt x="3627" y="2505"/>
                    </a:lnTo>
                    <a:lnTo>
                      <a:pt x="3628" y="2501"/>
                    </a:lnTo>
                    <a:lnTo>
                      <a:pt x="3630" y="2503"/>
                    </a:lnTo>
                    <a:lnTo>
                      <a:pt x="3634" y="2501"/>
                    </a:lnTo>
                    <a:lnTo>
                      <a:pt x="3638" y="2499"/>
                    </a:lnTo>
                    <a:lnTo>
                      <a:pt x="3638" y="2493"/>
                    </a:lnTo>
                    <a:lnTo>
                      <a:pt x="3638" y="2491"/>
                    </a:lnTo>
                    <a:lnTo>
                      <a:pt x="3636" y="2491"/>
                    </a:lnTo>
                    <a:lnTo>
                      <a:pt x="3636" y="2493"/>
                    </a:lnTo>
                    <a:lnTo>
                      <a:pt x="3630" y="2495"/>
                    </a:lnTo>
                    <a:lnTo>
                      <a:pt x="3630" y="2493"/>
                    </a:lnTo>
                    <a:lnTo>
                      <a:pt x="3627" y="2491"/>
                    </a:lnTo>
                    <a:lnTo>
                      <a:pt x="3625" y="2493"/>
                    </a:lnTo>
                    <a:lnTo>
                      <a:pt x="3625" y="2489"/>
                    </a:lnTo>
                    <a:lnTo>
                      <a:pt x="3623" y="2486"/>
                    </a:lnTo>
                    <a:lnTo>
                      <a:pt x="3619" y="2484"/>
                    </a:lnTo>
                    <a:lnTo>
                      <a:pt x="3617" y="2482"/>
                    </a:lnTo>
                    <a:lnTo>
                      <a:pt x="3615" y="2482"/>
                    </a:lnTo>
                    <a:lnTo>
                      <a:pt x="3615" y="2478"/>
                    </a:lnTo>
                    <a:lnTo>
                      <a:pt x="3615" y="2476"/>
                    </a:lnTo>
                    <a:lnTo>
                      <a:pt x="3615" y="2474"/>
                    </a:lnTo>
                    <a:lnTo>
                      <a:pt x="3613" y="2472"/>
                    </a:lnTo>
                    <a:lnTo>
                      <a:pt x="3607" y="2474"/>
                    </a:lnTo>
                    <a:lnTo>
                      <a:pt x="3600" y="2464"/>
                    </a:lnTo>
                    <a:lnTo>
                      <a:pt x="3598" y="2461"/>
                    </a:lnTo>
                    <a:lnTo>
                      <a:pt x="3600" y="2451"/>
                    </a:lnTo>
                    <a:lnTo>
                      <a:pt x="3600" y="2449"/>
                    </a:lnTo>
                    <a:lnTo>
                      <a:pt x="3604" y="2447"/>
                    </a:lnTo>
                    <a:lnTo>
                      <a:pt x="3605" y="2443"/>
                    </a:lnTo>
                    <a:lnTo>
                      <a:pt x="3607" y="2443"/>
                    </a:lnTo>
                    <a:lnTo>
                      <a:pt x="3609" y="2445"/>
                    </a:lnTo>
                    <a:lnTo>
                      <a:pt x="3609" y="2447"/>
                    </a:lnTo>
                    <a:lnTo>
                      <a:pt x="3609" y="2449"/>
                    </a:lnTo>
                    <a:lnTo>
                      <a:pt x="3613" y="2449"/>
                    </a:lnTo>
                    <a:lnTo>
                      <a:pt x="3619" y="2451"/>
                    </a:lnTo>
                    <a:lnTo>
                      <a:pt x="3621" y="2449"/>
                    </a:lnTo>
                    <a:lnTo>
                      <a:pt x="3623" y="2447"/>
                    </a:lnTo>
                    <a:lnTo>
                      <a:pt x="3623" y="2445"/>
                    </a:lnTo>
                    <a:lnTo>
                      <a:pt x="3619" y="2443"/>
                    </a:lnTo>
                    <a:lnTo>
                      <a:pt x="3617" y="2443"/>
                    </a:lnTo>
                    <a:lnTo>
                      <a:pt x="3615" y="2441"/>
                    </a:lnTo>
                    <a:lnTo>
                      <a:pt x="3613" y="2439"/>
                    </a:lnTo>
                    <a:lnTo>
                      <a:pt x="3611" y="2438"/>
                    </a:lnTo>
                    <a:lnTo>
                      <a:pt x="3611" y="2436"/>
                    </a:lnTo>
                    <a:lnTo>
                      <a:pt x="3611" y="2434"/>
                    </a:lnTo>
                    <a:lnTo>
                      <a:pt x="3613" y="2434"/>
                    </a:lnTo>
                    <a:lnTo>
                      <a:pt x="3613" y="2424"/>
                    </a:lnTo>
                    <a:lnTo>
                      <a:pt x="3615" y="2418"/>
                    </a:lnTo>
                    <a:lnTo>
                      <a:pt x="3615" y="2416"/>
                    </a:lnTo>
                    <a:lnTo>
                      <a:pt x="3617" y="2413"/>
                    </a:lnTo>
                    <a:lnTo>
                      <a:pt x="3619" y="2411"/>
                    </a:lnTo>
                    <a:lnTo>
                      <a:pt x="3619" y="2413"/>
                    </a:lnTo>
                    <a:lnTo>
                      <a:pt x="3621" y="2411"/>
                    </a:lnTo>
                    <a:lnTo>
                      <a:pt x="3621" y="2409"/>
                    </a:lnTo>
                    <a:lnTo>
                      <a:pt x="3621" y="2407"/>
                    </a:lnTo>
                    <a:lnTo>
                      <a:pt x="3619" y="2407"/>
                    </a:lnTo>
                    <a:lnTo>
                      <a:pt x="3619" y="2409"/>
                    </a:lnTo>
                    <a:lnTo>
                      <a:pt x="3617" y="2409"/>
                    </a:lnTo>
                    <a:lnTo>
                      <a:pt x="3615" y="2409"/>
                    </a:lnTo>
                    <a:lnTo>
                      <a:pt x="3615" y="2407"/>
                    </a:lnTo>
                    <a:lnTo>
                      <a:pt x="3613" y="2405"/>
                    </a:lnTo>
                    <a:lnTo>
                      <a:pt x="3611" y="2399"/>
                    </a:lnTo>
                    <a:lnTo>
                      <a:pt x="3611" y="2397"/>
                    </a:lnTo>
                    <a:lnTo>
                      <a:pt x="3613" y="2393"/>
                    </a:lnTo>
                    <a:lnTo>
                      <a:pt x="3617" y="2386"/>
                    </a:lnTo>
                    <a:lnTo>
                      <a:pt x="3623" y="2388"/>
                    </a:lnTo>
                    <a:lnTo>
                      <a:pt x="3625" y="2391"/>
                    </a:lnTo>
                    <a:lnTo>
                      <a:pt x="3625" y="2393"/>
                    </a:lnTo>
                    <a:lnTo>
                      <a:pt x="3627" y="2395"/>
                    </a:lnTo>
                    <a:lnTo>
                      <a:pt x="3630" y="2397"/>
                    </a:lnTo>
                    <a:lnTo>
                      <a:pt x="3632" y="2399"/>
                    </a:lnTo>
                    <a:lnTo>
                      <a:pt x="3640" y="2411"/>
                    </a:lnTo>
                    <a:lnTo>
                      <a:pt x="3642" y="2414"/>
                    </a:lnTo>
                    <a:lnTo>
                      <a:pt x="3644" y="2416"/>
                    </a:lnTo>
                    <a:lnTo>
                      <a:pt x="3644" y="2414"/>
                    </a:lnTo>
                    <a:lnTo>
                      <a:pt x="3644" y="2413"/>
                    </a:lnTo>
                    <a:lnTo>
                      <a:pt x="3642" y="2405"/>
                    </a:lnTo>
                    <a:lnTo>
                      <a:pt x="3640" y="2403"/>
                    </a:lnTo>
                    <a:lnTo>
                      <a:pt x="3638" y="2401"/>
                    </a:lnTo>
                    <a:lnTo>
                      <a:pt x="3630" y="2388"/>
                    </a:lnTo>
                    <a:lnTo>
                      <a:pt x="3628" y="2382"/>
                    </a:lnTo>
                    <a:lnTo>
                      <a:pt x="3628" y="2380"/>
                    </a:lnTo>
                    <a:lnTo>
                      <a:pt x="3628" y="2378"/>
                    </a:lnTo>
                    <a:lnTo>
                      <a:pt x="3630" y="2368"/>
                    </a:lnTo>
                    <a:lnTo>
                      <a:pt x="3628" y="2368"/>
                    </a:lnTo>
                    <a:lnTo>
                      <a:pt x="3627" y="2368"/>
                    </a:lnTo>
                    <a:lnTo>
                      <a:pt x="3627" y="2370"/>
                    </a:lnTo>
                    <a:lnTo>
                      <a:pt x="3625" y="2372"/>
                    </a:lnTo>
                    <a:lnTo>
                      <a:pt x="3623" y="2374"/>
                    </a:lnTo>
                    <a:lnTo>
                      <a:pt x="3623" y="2376"/>
                    </a:lnTo>
                    <a:lnTo>
                      <a:pt x="3621" y="2376"/>
                    </a:lnTo>
                    <a:lnTo>
                      <a:pt x="3619" y="2374"/>
                    </a:lnTo>
                    <a:lnTo>
                      <a:pt x="3613" y="2365"/>
                    </a:lnTo>
                    <a:lnTo>
                      <a:pt x="3609" y="2338"/>
                    </a:lnTo>
                    <a:lnTo>
                      <a:pt x="3609" y="2332"/>
                    </a:lnTo>
                    <a:lnTo>
                      <a:pt x="3609" y="2328"/>
                    </a:lnTo>
                    <a:lnTo>
                      <a:pt x="3609" y="2324"/>
                    </a:lnTo>
                    <a:lnTo>
                      <a:pt x="3609" y="2311"/>
                    </a:lnTo>
                    <a:lnTo>
                      <a:pt x="3582" y="2295"/>
                    </a:lnTo>
                    <a:lnTo>
                      <a:pt x="3579" y="2282"/>
                    </a:lnTo>
                    <a:lnTo>
                      <a:pt x="3575" y="2267"/>
                    </a:lnTo>
                    <a:lnTo>
                      <a:pt x="3567" y="2242"/>
                    </a:lnTo>
                    <a:lnTo>
                      <a:pt x="3582" y="2186"/>
                    </a:lnTo>
                    <a:lnTo>
                      <a:pt x="3584" y="2176"/>
                    </a:lnTo>
                    <a:lnTo>
                      <a:pt x="3586" y="2178"/>
                    </a:lnTo>
                    <a:lnTo>
                      <a:pt x="3588" y="2174"/>
                    </a:lnTo>
                    <a:lnTo>
                      <a:pt x="3590" y="2163"/>
                    </a:lnTo>
                    <a:lnTo>
                      <a:pt x="3592" y="2155"/>
                    </a:lnTo>
                    <a:lnTo>
                      <a:pt x="3592" y="2148"/>
                    </a:lnTo>
                    <a:lnTo>
                      <a:pt x="3590" y="2136"/>
                    </a:lnTo>
                    <a:lnTo>
                      <a:pt x="3590" y="2124"/>
                    </a:lnTo>
                    <a:lnTo>
                      <a:pt x="3588" y="2126"/>
                    </a:lnTo>
                    <a:lnTo>
                      <a:pt x="3586" y="2130"/>
                    </a:lnTo>
                    <a:lnTo>
                      <a:pt x="3586" y="2136"/>
                    </a:lnTo>
                    <a:lnTo>
                      <a:pt x="3586" y="2140"/>
                    </a:lnTo>
                    <a:lnTo>
                      <a:pt x="3588" y="2142"/>
                    </a:lnTo>
                    <a:lnTo>
                      <a:pt x="3588" y="2148"/>
                    </a:lnTo>
                    <a:lnTo>
                      <a:pt x="3586" y="2151"/>
                    </a:lnTo>
                    <a:lnTo>
                      <a:pt x="3581" y="2155"/>
                    </a:lnTo>
                    <a:lnTo>
                      <a:pt x="3579" y="2161"/>
                    </a:lnTo>
                    <a:lnTo>
                      <a:pt x="3577" y="2165"/>
                    </a:lnTo>
                    <a:lnTo>
                      <a:pt x="3579" y="2167"/>
                    </a:lnTo>
                    <a:lnTo>
                      <a:pt x="3579" y="2169"/>
                    </a:lnTo>
                    <a:lnTo>
                      <a:pt x="3579" y="2176"/>
                    </a:lnTo>
                    <a:lnTo>
                      <a:pt x="3575" y="2182"/>
                    </a:lnTo>
                    <a:lnTo>
                      <a:pt x="3575" y="2184"/>
                    </a:lnTo>
                    <a:lnTo>
                      <a:pt x="3573" y="2184"/>
                    </a:lnTo>
                    <a:lnTo>
                      <a:pt x="3571" y="2184"/>
                    </a:lnTo>
                    <a:lnTo>
                      <a:pt x="3571" y="2196"/>
                    </a:lnTo>
                    <a:lnTo>
                      <a:pt x="3571" y="2199"/>
                    </a:lnTo>
                    <a:lnTo>
                      <a:pt x="3571" y="2201"/>
                    </a:lnTo>
                    <a:lnTo>
                      <a:pt x="3569" y="2207"/>
                    </a:lnTo>
                    <a:lnTo>
                      <a:pt x="3569" y="2224"/>
                    </a:lnTo>
                    <a:lnTo>
                      <a:pt x="3567" y="2228"/>
                    </a:lnTo>
                    <a:lnTo>
                      <a:pt x="3567" y="2230"/>
                    </a:lnTo>
                    <a:lnTo>
                      <a:pt x="3567" y="2228"/>
                    </a:lnTo>
                    <a:lnTo>
                      <a:pt x="3565" y="2226"/>
                    </a:lnTo>
                    <a:lnTo>
                      <a:pt x="3563" y="2226"/>
                    </a:lnTo>
                    <a:lnTo>
                      <a:pt x="3563" y="2228"/>
                    </a:lnTo>
                    <a:lnTo>
                      <a:pt x="3563" y="2234"/>
                    </a:lnTo>
                    <a:lnTo>
                      <a:pt x="3563" y="2242"/>
                    </a:lnTo>
                    <a:lnTo>
                      <a:pt x="3561" y="2251"/>
                    </a:lnTo>
                    <a:lnTo>
                      <a:pt x="3559" y="2263"/>
                    </a:lnTo>
                    <a:lnTo>
                      <a:pt x="3557" y="2269"/>
                    </a:lnTo>
                    <a:lnTo>
                      <a:pt x="3556" y="2270"/>
                    </a:lnTo>
                    <a:lnTo>
                      <a:pt x="3556" y="2269"/>
                    </a:lnTo>
                    <a:lnTo>
                      <a:pt x="3554" y="2269"/>
                    </a:lnTo>
                    <a:lnTo>
                      <a:pt x="3552" y="2272"/>
                    </a:lnTo>
                    <a:lnTo>
                      <a:pt x="3550" y="2274"/>
                    </a:lnTo>
                    <a:lnTo>
                      <a:pt x="3550" y="2284"/>
                    </a:lnTo>
                    <a:lnTo>
                      <a:pt x="3550" y="2282"/>
                    </a:lnTo>
                    <a:lnTo>
                      <a:pt x="3548" y="2280"/>
                    </a:lnTo>
                    <a:lnTo>
                      <a:pt x="3544" y="2278"/>
                    </a:lnTo>
                    <a:lnTo>
                      <a:pt x="3542" y="2272"/>
                    </a:lnTo>
                    <a:lnTo>
                      <a:pt x="3540" y="2270"/>
                    </a:lnTo>
                    <a:lnTo>
                      <a:pt x="3538" y="2270"/>
                    </a:lnTo>
                    <a:lnTo>
                      <a:pt x="3536" y="2269"/>
                    </a:lnTo>
                    <a:lnTo>
                      <a:pt x="3536" y="2265"/>
                    </a:lnTo>
                    <a:lnTo>
                      <a:pt x="3534" y="2255"/>
                    </a:lnTo>
                    <a:lnTo>
                      <a:pt x="3536" y="2253"/>
                    </a:lnTo>
                    <a:lnTo>
                      <a:pt x="3536" y="2245"/>
                    </a:lnTo>
                    <a:lnTo>
                      <a:pt x="3536" y="2244"/>
                    </a:lnTo>
                    <a:lnTo>
                      <a:pt x="3534" y="2244"/>
                    </a:lnTo>
                    <a:lnTo>
                      <a:pt x="3531" y="2244"/>
                    </a:lnTo>
                    <a:lnTo>
                      <a:pt x="3529" y="2240"/>
                    </a:lnTo>
                    <a:lnTo>
                      <a:pt x="3527" y="2236"/>
                    </a:lnTo>
                    <a:lnTo>
                      <a:pt x="3525" y="2236"/>
                    </a:lnTo>
                    <a:lnTo>
                      <a:pt x="3517" y="2236"/>
                    </a:lnTo>
                    <a:lnTo>
                      <a:pt x="3511" y="2234"/>
                    </a:lnTo>
                    <a:lnTo>
                      <a:pt x="3506" y="2234"/>
                    </a:lnTo>
                    <a:lnTo>
                      <a:pt x="3504" y="2232"/>
                    </a:lnTo>
                    <a:lnTo>
                      <a:pt x="3508" y="2228"/>
                    </a:lnTo>
                    <a:lnTo>
                      <a:pt x="3509" y="2224"/>
                    </a:lnTo>
                    <a:lnTo>
                      <a:pt x="3509" y="2222"/>
                    </a:lnTo>
                    <a:lnTo>
                      <a:pt x="3508" y="2222"/>
                    </a:lnTo>
                    <a:lnTo>
                      <a:pt x="3504" y="2221"/>
                    </a:lnTo>
                    <a:lnTo>
                      <a:pt x="3504" y="2219"/>
                    </a:lnTo>
                    <a:lnTo>
                      <a:pt x="3506" y="2217"/>
                    </a:lnTo>
                    <a:lnTo>
                      <a:pt x="3508" y="2217"/>
                    </a:lnTo>
                    <a:lnTo>
                      <a:pt x="3509" y="2217"/>
                    </a:lnTo>
                    <a:lnTo>
                      <a:pt x="3511" y="2217"/>
                    </a:lnTo>
                    <a:lnTo>
                      <a:pt x="3513" y="2217"/>
                    </a:lnTo>
                    <a:lnTo>
                      <a:pt x="3515" y="2215"/>
                    </a:lnTo>
                    <a:lnTo>
                      <a:pt x="3513" y="2213"/>
                    </a:lnTo>
                    <a:lnTo>
                      <a:pt x="3515" y="2207"/>
                    </a:lnTo>
                    <a:lnTo>
                      <a:pt x="3519" y="2203"/>
                    </a:lnTo>
                    <a:lnTo>
                      <a:pt x="3517" y="2188"/>
                    </a:lnTo>
                    <a:lnTo>
                      <a:pt x="3517" y="2186"/>
                    </a:lnTo>
                    <a:lnTo>
                      <a:pt x="3519" y="2184"/>
                    </a:lnTo>
                    <a:lnTo>
                      <a:pt x="3519" y="2178"/>
                    </a:lnTo>
                    <a:lnTo>
                      <a:pt x="3517" y="2172"/>
                    </a:lnTo>
                    <a:lnTo>
                      <a:pt x="3519" y="2171"/>
                    </a:lnTo>
                    <a:lnTo>
                      <a:pt x="3523" y="2171"/>
                    </a:lnTo>
                    <a:lnTo>
                      <a:pt x="3527" y="2161"/>
                    </a:lnTo>
                    <a:lnTo>
                      <a:pt x="3527" y="2159"/>
                    </a:lnTo>
                    <a:lnTo>
                      <a:pt x="3525" y="2151"/>
                    </a:lnTo>
                    <a:lnTo>
                      <a:pt x="3523" y="2149"/>
                    </a:lnTo>
                    <a:lnTo>
                      <a:pt x="3521" y="2151"/>
                    </a:lnTo>
                    <a:lnTo>
                      <a:pt x="3521" y="2153"/>
                    </a:lnTo>
                    <a:lnTo>
                      <a:pt x="3521" y="2157"/>
                    </a:lnTo>
                    <a:lnTo>
                      <a:pt x="3519" y="2165"/>
                    </a:lnTo>
                    <a:lnTo>
                      <a:pt x="3511" y="2178"/>
                    </a:lnTo>
                    <a:lnTo>
                      <a:pt x="3509" y="2178"/>
                    </a:lnTo>
                    <a:lnTo>
                      <a:pt x="3506" y="2176"/>
                    </a:lnTo>
                    <a:lnTo>
                      <a:pt x="3504" y="2174"/>
                    </a:lnTo>
                    <a:lnTo>
                      <a:pt x="3498" y="2163"/>
                    </a:lnTo>
                    <a:lnTo>
                      <a:pt x="3496" y="2161"/>
                    </a:lnTo>
                    <a:lnTo>
                      <a:pt x="3494" y="2159"/>
                    </a:lnTo>
                    <a:lnTo>
                      <a:pt x="3492" y="2157"/>
                    </a:lnTo>
                    <a:lnTo>
                      <a:pt x="3496" y="2144"/>
                    </a:lnTo>
                    <a:lnTo>
                      <a:pt x="3498" y="2142"/>
                    </a:lnTo>
                    <a:lnTo>
                      <a:pt x="3498" y="2138"/>
                    </a:lnTo>
                    <a:lnTo>
                      <a:pt x="3496" y="2140"/>
                    </a:lnTo>
                    <a:lnTo>
                      <a:pt x="3494" y="2140"/>
                    </a:lnTo>
                    <a:lnTo>
                      <a:pt x="3492" y="2144"/>
                    </a:lnTo>
                    <a:lnTo>
                      <a:pt x="3490" y="2146"/>
                    </a:lnTo>
                    <a:lnTo>
                      <a:pt x="3486" y="2146"/>
                    </a:lnTo>
                    <a:lnTo>
                      <a:pt x="3485" y="2144"/>
                    </a:lnTo>
                    <a:lnTo>
                      <a:pt x="3485" y="2142"/>
                    </a:lnTo>
                    <a:lnTo>
                      <a:pt x="3483" y="2142"/>
                    </a:lnTo>
                    <a:lnTo>
                      <a:pt x="3483" y="2140"/>
                    </a:lnTo>
                    <a:lnTo>
                      <a:pt x="3481" y="2138"/>
                    </a:lnTo>
                    <a:lnTo>
                      <a:pt x="3481" y="2136"/>
                    </a:lnTo>
                    <a:lnTo>
                      <a:pt x="3479" y="2136"/>
                    </a:lnTo>
                    <a:lnTo>
                      <a:pt x="3477" y="2136"/>
                    </a:lnTo>
                    <a:lnTo>
                      <a:pt x="3475" y="2136"/>
                    </a:lnTo>
                    <a:lnTo>
                      <a:pt x="3475" y="2134"/>
                    </a:lnTo>
                    <a:lnTo>
                      <a:pt x="3475" y="2132"/>
                    </a:lnTo>
                    <a:lnTo>
                      <a:pt x="3475" y="2130"/>
                    </a:lnTo>
                    <a:lnTo>
                      <a:pt x="3471" y="2130"/>
                    </a:lnTo>
                    <a:lnTo>
                      <a:pt x="3471" y="2132"/>
                    </a:lnTo>
                    <a:lnTo>
                      <a:pt x="3469" y="2134"/>
                    </a:lnTo>
                    <a:lnTo>
                      <a:pt x="3467" y="2136"/>
                    </a:lnTo>
                    <a:lnTo>
                      <a:pt x="3471" y="2140"/>
                    </a:lnTo>
                    <a:lnTo>
                      <a:pt x="3477" y="2144"/>
                    </a:lnTo>
                    <a:lnTo>
                      <a:pt x="3479" y="2144"/>
                    </a:lnTo>
                    <a:lnTo>
                      <a:pt x="3483" y="2149"/>
                    </a:lnTo>
                    <a:lnTo>
                      <a:pt x="3486" y="2153"/>
                    </a:lnTo>
                    <a:lnTo>
                      <a:pt x="3488" y="2157"/>
                    </a:lnTo>
                    <a:lnTo>
                      <a:pt x="3492" y="2165"/>
                    </a:lnTo>
                    <a:lnTo>
                      <a:pt x="3494" y="2180"/>
                    </a:lnTo>
                    <a:lnTo>
                      <a:pt x="3492" y="2180"/>
                    </a:lnTo>
                    <a:lnTo>
                      <a:pt x="3490" y="2182"/>
                    </a:lnTo>
                    <a:lnTo>
                      <a:pt x="3488" y="2184"/>
                    </a:lnTo>
                    <a:lnTo>
                      <a:pt x="3486" y="2184"/>
                    </a:lnTo>
                    <a:lnTo>
                      <a:pt x="3485" y="2184"/>
                    </a:lnTo>
                    <a:lnTo>
                      <a:pt x="3481" y="2186"/>
                    </a:lnTo>
                    <a:lnTo>
                      <a:pt x="3481" y="2188"/>
                    </a:lnTo>
                    <a:lnTo>
                      <a:pt x="3488" y="2188"/>
                    </a:lnTo>
                    <a:lnTo>
                      <a:pt x="3492" y="2186"/>
                    </a:lnTo>
                    <a:lnTo>
                      <a:pt x="3494" y="2184"/>
                    </a:lnTo>
                    <a:lnTo>
                      <a:pt x="3498" y="2186"/>
                    </a:lnTo>
                    <a:lnTo>
                      <a:pt x="3500" y="2186"/>
                    </a:lnTo>
                    <a:lnTo>
                      <a:pt x="3502" y="2186"/>
                    </a:lnTo>
                    <a:lnTo>
                      <a:pt x="3502" y="2188"/>
                    </a:lnTo>
                    <a:lnTo>
                      <a:pt x="3498" y="2199"/>
                    </a:lnTo>
                    <a:lnTo>
                      <a:pt x="3496" y="2205"/>
                    </a:lnTo>
                    <a:lnTo>
                      <a:pt x="3496" y="2207"/>
                    </a:lnTo>
                    <a:lnTo>
                      <a:pt x="3500" y="2213"/>
                    </a:lnTo>
                    <a:lnTo>
                      <a:pt x="3498" y="2215"/>
                    </a:lnTo>
                    <a:lnTo>
                      <a:pt x="3496" y="2219"/>
                    </a:lnTo>
                    <a:lnTo>
                      <a:pt x="3498" y="2222"/>
                    </a:lnTo>
                    <a:lnTo>
                      <a:pt x="3498" y="2224"/>
                    </a:lnTo>
                    <a:lnTo>
                      <a:pt x="3496" y="2230"/>
                    </a:lnTo>
                    <a:lnTo>
                      <a:pt x="3490" y="2232"/>
                    </a:lnTo>
                    <a:lnTo>
                      <a:pt x="3488" y="2232"/>
                    </a:lnTo>
                    <a:lnTo>
                      <a:pt x="3477" y="2232"/>
                    </a:lnTo>
                    <a:lnTo>
                      <a:pt x="3477" y="2230"/>
                    </a:lnTo>
                    <a:lnTo>
                      <a:pt x="3475" y="2230"/>
                    </a:lnTo>
                    <a:lnTo>
                      <a:pt x="3475" y="2228"/>
                    </a:lnTo>
                    <a:lnTo>
                      <a:pt x="3477" y="2228"/>
                    </a:lnTo>
                    <a:lnTo>
                      <a:pt x="3477" y="2226"/>
                    </a:lnTo>
                    <a:lnTo>
                      <a:pt x="3479" y="2226"/>
                    </a:lnTo>
                    <a:lnTo>
                      <a:pt x="3479" y="2224"/>
                    </a:lnTo>
                    <a:lnTo>
                      <a:pt x="3479" y="2222"/>
                    </a:lnTo>
                    <a:lnTo>
                      <a:pt x="3477" y="2221"/>
                    </a:lnTo>
                    <a:lnTo>
                      <a:pt x="3473" y="2222"/>
                    </a:lnTo>
                    <a:lnTo>
                      <a:pt x="3473" y="2224"/>
                    </a:lnTo>
                    <a:lnTo>
                      <a:pt x="3471" y="2226"/>
                    </a:lnTo>
                    <a:lnTo>
                      <a:pt x="3469" y="2230"/>
                    </a:lnTo>
                    <a:lnTo>
                      <a:pt x="3467" y="2230"/>
                    </a:lnTo>
                    <a:lnTo>
                      <a:pt x="3463" y="2226"/>
                    </a:lnTo>
                    <a:lnTo>
                      <a:pt x="3461" y="2221"/>
                    </a:lnTo>
                    <a:lnTo>
                      <a:pt x="3460" y="2219"/>
                    </a:lnTo>
                    <a:lnTo>
                      <a:pt x="3458" y="2217"/>
                    </a:lnTo>
                    <a:lnTo>
                      <a:pt x="3456" y="2217"/>
                    </a:lnTo>
                    <a:lnTo>
                      <a:pt x="3454" y="2217"/>
                    </a:lnTo>
                    <a:lnTo>
                      <a:pt x="3454" y="2219"/>
                    </a:lnTo>
                    <a:lnTo>
                      <a:pt x="3454" y="2221"/>
                    </a:lnTo>
                    <a:lnTo>
                      <a:pt x="3454" y="2226"/>
                    </a:lnTo>
                    <a:lnTo>
                      <a:pt x="3454" y="2228"/>
                    </a:lnTo>
                    <a:lnTo>
                      <a:pt x="3454" y="2230"/>
                    </a:lnTo>
                    <a:lnTo>
                      <a:pt x="3450" y="2234"/>
                    </a:lnTo>
                    <a:lnTo>
                      <a:pt x="3448" y="2234"/>
                    </a:lnTo>
                    <a:lnTo>
                      <a:pt x="3444" y="2234"/>
                    </a:lnTo>
                    <a:lnTo>
                      <a:pt x="3442" y="2230"/>
                    </a:lnTo>
                    <a:lnTo>
                      <a:pt x="3442" y="2226"/>
                    </a:lnTo>
                    <a:lnTo>
                      <a:pt x="3442" y="2224"/>
                    </a:lnTo>
                    <a:lnTo>
                      <a:pt x="3444" y="2222"/>
                    </a:lnTo>
                    <a:lnTo>
                      <a:pt x="3444" y="2221"/>
                    </a:lnTo>
                    <a:lnTo>
                      <a:pt x="3442" y="2221"/>
                    </a:lnTo>
                    <a:lnTo>
                      <a:pt x="3442" y="2219"/>
                    </a:lnTo>
                    <a:lnTo>
                      <a:pt x="3438" y="2213"/>
                    </a:lnTo>
                    <a:lnTo>
                      <a:pt x="3440" y="2211"/>
                    </a:lnTo>
                    <a:lnTo>
                      <a:pt x="3437" y="2201"/>
                    </a:lnTo>
                    <a:lnTo>
                      <a:pt x="3435" y="2197"/>
                    </a:lnTo>
                    <a:lnTo>
                      <a:pt x="3433" y="2196"/>
                    </a:lnTo>
                    <a:lnTo>
                      <a:pt x="3429" y="2196"/>
                    </a:lnTo>
                    <a:lnTo>
                      <a:pt x="3427" y="2196"/>
                    </a:lnTo>
                    <a:lnTo>
                      <a:pt x="3425" y="2194"/>
                    </a:lnTo>
                    <a:lnTo>
                      <a:pt x="3423" y="2188"/>
                    </a:lnTo>
                    <a:lnTo>
                      <a:pt x="3421" y="2184"/>
                    </a:lnTo>
                    <a:lnTo>
                      <a:pt x="3419" y="2182"/>
                    </a:lnTo>
                    <a:lnTo>
                      <a:pt x="3419" y="2180"/>
                    </a:lnTo>
                    <a:lnTo>
                      <a:pt x="3413" y="2171"/>
                    </a:lnTo>
                    <a:lnTo>
                      <a:pt x="3412" y="2163"/>
                    </a:lnTo>
                    <a:lnTo>
                      <a:pt x="3408" y="2157"/>
                    </a:lnTo>
                    <a:lnTo>
                      <a:pt x="3406" y="2153"/>
                    </a:lnTo>
                    <a:lnTo>
                      <a:pt x="3404" y="2153"/>
                    </a:lnTo>
                    <a:lnTo>
                      <a:pt x="3402" y="2149"/>
                    </a:lnTo>
                    <a:lnTo>
                      <a:pt x="3404" y="2146"/>
                    </a:lnTo>
                    <a:lnTo>
                      <a:pt x="3404" y="2144"/>
                    </a:lnTo>
                    <a:lnTo>
                      <a:pt x="3402" y="2132"/>
                    </a:lnTo>
                    <a:lnTo>
                      <a:pt x="3398" y="2126"/>
                    </a:lnTo>
                    <a:lnTo>
                      <a:pt x="3396" y="2124"/>
                    </a:lnTo>
                    <a:lnTo>
                      <a:pt x="3396" y="2121"/>
                    </a:lnTo>
                    <a:lnTo>
                      <a:pt x="3396" y="2119"/>
                    </a:lnTo>
                    <a:lnTo>
                      <a:pt x="3396" y="2117"/>
                    </a:lnTo>
                    <a:lnTo>
                      <a:pt x="3398" y="2117"/>
                    </a:lnTo>
                    <a:lnTo>
                      <a:pt x="3398" y="2115"/>
                    </a:lnTo>
                    <a:lnTo>
                      <a:pt x="3400" y="2113"/>
                    </a:lnTo>
                    <a:lnTo>
                      <a:pt x="3402" y="2109"/>
                    </a:lnTo>
                    <a:lnTo>
                      <a:pt x="3400" y="2107"/>
                    </a:lnTo>
                    <a:lnTo>
                      <a:pt x="3400" y="2103"/>
                    </a:lnTo>
                    <a:lnTo>
                      <a:pt x="3398" y="2094"/>
                    </a:lnTo>
                    <a:lnTo>
                      <a:pt x="3394" y="2088"/>
                    </a:lnTo>
                    <a:lnTo>
                      <a:pt x="3396" y="2086"/>
                    </a:lnTo>
                    <a:lnTo>
                      <a:pt x="3398" y="2086"/>
                    </a:lnTo>
                    <a:lnTo>
                      <a:pt x="3398" y="2084"/>
                    </a:lnTo>
                    <a:lnTo>
                      <a:pt x="3396" y="2082"/>
                    </a:lnTo>
                    <a:lnTo>
                      <a:pt x="3390" y="2076"/>
                    </a:lnTo>
                    <a:lnTo>
                      <a:pt x="3371" y="2055"/>
                    </a:lnTo>
                    <a:lnTo>
                      <a:pt x="3369" y="2048"/>
                    </a:lnTo>
                    <a:lnTo>
                      <a:pt x="3367" y="2044"/>
                    </a:lnTo>
                    <a:lnTo>
                      <a:pt x="3364" y="2036"/>
                    </a:lnTo>
                    <a:lnTo>
                      <a:pt x="3362" y="2030"/>
                    </a:lnTo>
                    <a:lnTo>
                      <a:pt x="3354" y="2023"/>
                    </a:lnTo>
                    <a:lnTo>
                      <a:pt x="3344" y="2009"/>
                    </a:lnTo>
                    <a:lnTo>
                      <a:pt x="3341" y="2003"/>
                    </a:lnTo>
                    <a:lnTo>
                      <a:pt x="3337" y="1998"/>
                    </a:lnTo>
                    <a:lnTo>
                      <a:pt x="3333" y="1990"/>
                    </a:lnTo>
                    <a:lnTo>
                      <a:pt x="3329" y="1984"/>
                    </a:lnTo>
                    <a:lnTo>
                      <a:pt x="3323" y="1973"/>
                    </a:lnTo>
                    <a:lnTo>
                      <a:pt x="3319" y="1965"/>
                    </a:lnTo>
                    <a:lnTo>
                      <a:pt x="3319" y="1963"/>
                    </a:lnTo>
                    <a:lnTo>
                      <a:pt x="3321" y="1963"/>
                    </a:lnTo>
                    <a:lnTo>
                      <a:pt x="3323" y="1965"/>
                    </a:lnTo>
                    <a:lnTo>
                      <a:pt x="3325" y="1963"/>
                    </a:lnTo>
                    <a:lnTo>
                      <a:pt x="3329" y="1961"/>
                    </a:lnTo>
                    <a:lnTo>
                      <a:pt x="3333" y="1957"/>
                    </a:lnTo>
                    <a:lnTo>
                      <a:pt x="3335" y="1955"/>
                    </a:lnTo>
                    <a:lnTo>
                      <a:pt x="3335" y="1957"/>
                    </a:lnTo>
                    <a:lnTo>
                      <a:pt x="3337" y="1957"/>
                    </a:lnTo>
                    <a:lnTo>
                      <a:pt x="3339" y="1959"/>
                    </a:lnTo>
                    <a:lnTo>
                      <a:pt x="3337" y="1961"/>
                    </a:lnTo>
                    <a:lnTo>
                      <a:pt x="3335" y="1961"/>
                    </a:lnTo>
                    <a:lnTo>
                      <a:pt x="3335" y="1963"/>
                    </a:lnTo>
                    <a:lnTo>
                      <a:pt x="3337" y="1965"/>
                    </a:lnTo>
                    <a:lnTo>
                      <a:pt x="3339" y="1965"/>
                    </a:lnTo>
                    <a:lnTo>
                      <a:pt x="3341" y="1965"/>
                    </a:lnTo>
                    <a:lnTo>
                      <a:pt x="3341" y="1963"/>
                    </a:lnTo>
                    <a:lnTo>
                      <a:pt x="3342" y="1961"/>
                    </a:lnTo>
                    <a:lnTo>
                      <a:pt x="3350" y="1957"/>
                    </a:lnTo>
                    <a:lnTo>
                      <a:pt x="3350" y="1954"/>
                    </a:lnTo>
                    <a:lnTo>
                      <a:pt x="3348" y="1954"/>
                    </a:lnTo>
                    <a:lnTo>
                      <a:pt x="3348" y="1952"/>
                    </a:lnTo>
                    <a:lnTo>
                      <a:pt x="3346" y="1952"/>
                    </a:lnTo>
                    <a:lnTo>
                      <a:pt x="3346" y="1950"/>
                    </a:lnTo>
                    <a:lnTo>
                      <a:pt x="3348" y="1950"/>
                    </a:lnTo>
                    <a:lnTo>
                      <a:pt x="3350" y="1948"/>
                    </a:lnTo>
                    <a:lnTo>
                      <a:pt x="3352" y="1948"/>
                    </a:lnTo>
                    <a:lnTo>
                      <a:pt x="3352" y="1944"/>
                    </a:lnTo>
                    <a:lnTo>
                      <a:pt x="3352" y="1942"/>
                    </a:lnTo>
                    <a:lnTo>
                      <a:pt x="3352" y="1940"/>
                    </a:lnTo>
                    <a:lnTo>
                      <a:pt x="3354" y="1932"/>
                    </a:lnTo>
                    <a:lnTo>
                      <a:pt x="3356" y="1929"/>
                    </a:lnTo>
                    <a:lnTo>
                      <a:pt x="3358" y="1927"/>
                    </a:lnTo>
                    <a:lnTo>
                      <a:pt x="3358" y="1925"/>
                    </a:lnTo>
                    <a:lnTo>
                      <a:pt x="3360" y="1927"/>
                    </a:lnTo>
                    <a:lnTo>
                      <a:pt x="3364" y="1925"/>
                    </a:lnTo>
                    <a:lnTo>
                      <a:pt x="3365" y="1925"/>
                    </a:lnTo>
                    <a:lnTo>
                      <a:pt x="3371" y="1919"/>
                    </a:lnTo>
                    <a:lnTo>
                      <a:pt x="3371" y="1917"/>
                    </a:lnTo>
                    <a:lnTo>
                      <a:pt x="3373" y="1913"/>
                    </a:lnTo>
                    <a:lnTo>
                      <a:pt x="3369" y="1911"/>
                    </a:lnTo>
                    <a:lnTo>
                      <a:pt x="3367" y="1913"/>
                    </a:lnTo>
                    <a:lnTo>
                      <a:pt x="3362" y="1921"/>
                    </a:lnTo>
                    <a:lnTo>
                      <a:pt x="3358" y="1921"/>
                    </a:lnTo>
                    <a:lnTo>
                      <a:pt x="3356" y="1919"/>
                    </a:lnTo>
                    <a:lnTo>
                      <a:pt x="3354" y="1919"/>
                    </a:lnTo>
                    <a:lnTo>
                      <a:pt x="3354" y="1921"/>
                    </a:lnTo>
                    <a:lnTo>
                      <a:pt x="3346" y="1925"/>
                    </a:lnTo>
                    <a:lnTo>
                      <a:pt x="3344" y="1929"/>
                    </a:lnTo>
                    <a:lnTo>
                      <a:pt x="3341" y="1930"/>
                    </a:lnTo>
                    <a:lnTo>
                      <a:pt x="3333" y="1930"/>
                    </a:lnTo>
                    <a:lnTo>
                      <a:pt x="3318" y="1930"/>
                    </a:lnTo>
                    <a:lnTo>
                      <a:pt x="3314" y="1930"/>
                    </a:lnTo>
                    <a:lnTo>
                      <a:pt x="3312" y="1930"/>
                    </a:lnTo>
                    <a:lnTo>
                      <a:pt x="3310" y="1930"/>
                    </a:lnTo>
                    <a:lnTo>
                      <a:pt x="3308" y="1932"/>
                    </a:lnTo>
                    <a:lnTo>
                      <a:pt x="3304" y="1932"/>
                    </a:lnTo>
                    <a:lnTo>
                      <a:pt x="3302" y="1930"/>
                    </a:lnTo>
                    <a:lnTo>
                      <a:pt x="3300" y="1930"/>
                    </a:lnTo>
                    <a:lnTo>
                      <a:pt x="3296" y="1929"/>
                    </a:lnTo>
                    <a:lnTo>
                      <a:pt x="3283" y="1919"/>
                    </a:lnTo>
                    <a:lnTo>
                      <a:pt x="3281" y="1919"/>
                    </a:lnTo>
                    <a:lnTo>
                      <a:pt x="3275" y="1915"/>
                    </a:lnTo>
                    <a:lnTo>
                      <a:pt x="3268" y="1907"/>
                    </a:lnTo>
                    <a:lnTo>
                      <a:pt x="3266" y="1906"/>
                    </a:lnTo>
                    <a:lnTo>
                      <a:pt x="3262" y="1898"/>
                    </a:lnTo>
                    <a:lnTo>
                      <a:pt x="3254" y="1888"/>
                    </a:lnTo>
                    <a:lnTo>
                      <a:pt x="3252" y="1886"/>
                    </a:lnTo>
                    <a:lnTo>
                      <a:pt x="3243" y="1873"/>
                    </a:lnTo>
                    <a:lnTo>
                      <a:pt x="3241" y="1873"/>
                    </a:lnTo>
                    <a:lnTo>
                      <a:pt x="3241" y="1871"/>
                    </a:lnTo>
                    <a:lnTo>
                      <a:pt x="3246" y="1859"/>
                    </a:lnTo>
                    <a:lnTo>
                      <a:pt x="3243" y="1857"/>
                    </a:lnTo>
                    <a:lnTo>
                      <a:pt x="3235" y="1856"/>
                    </a:lnTo>
                    <a:lnTo>
                      <a:pt x="3229" y="1854"/>
                    </a:lnTo>
                    <a:lnTo>
                      <a:pt x="3223" y="1842"/>
                    </a:lnTo>
                    <a:lnTo>
                      <a:pt x="3222" y="1840"/>
                    </a:lnTo>
                    <a:lnTo>
                      <a:pt x="3218" y="1838"/>
                    </a:lnTo>
                    <a:lnTo>
                      <a:pt x="3216" y="1836"/>
                    </a:lnTo>
                    <a:lnTo>
                      <a:pt x="3212" y="1834"/>
                    </a:lnTo>
                    <a:lnTo>
                      <a:pt x="3210" y="1833"/>
                    </a:lnTo>
                    <a:lnTo>
                      <a:pt x="3208" y="1831"/>
                    </a:lnTo>
                    <a:lnTo>
                      <a:pt x="3202" y="1825"/>
                    </a:lnTo>
                    <a:lnTo>
                      <a:pt x="3187" y="1811"/>
                    </a:lnTo>
                    <a:lnTo>
                      <a:pt x="3183" y="1808"/>
                    </a:lnTo>
                    <a:lnTo>
                      <a:pt x="3177" y="1804"/>
                    </a:lnTo>
                    <a:lnTo>
                      <a:pt x="3172" y="1800"/>
                    </a:lnTo>
                    <a:lnTo>
                      <a:pt x="3166" y="1798"/>
                    </a:lnTo>
                    <a:lnTo>
                      <a:pt x="3164" y="1798"/>
                    </a:lnTo>
                    <a:lnTo>
                      <a:pt x="3152" y="1794"/>
                    </a:lnTo>
                    <a:lnTo>
                      <a:pt x="3149" y="1794"/>
                    </a:lnTo>
                    <a:lnTo>
                      <a:pt x="3145" y="1792"/>
                    </a:lnTo>
                    <a:lnTo>
                      <a:pt x="3131" y="1786"/>
                    </a:lnTo>
                    <a:lnTo>
                      <a:pt x="3118" y="1781"/>
                    </a:lnTo>
                    <a:lnTo>
                      <a:pt x="3112" y="1779"/>
                    </a:lnTo>
                    <a:lnTo>
                      <a:pt x="3099" y="1777"/>
                    </a:lnTo>
                    <a:lnTo>
                      <a:pt x="3095" y="1775"/>
                    </a:lnTo>
                    <a:lnTo>
                      <a:pt x="3093" y="1771"/>
                    </a:lnTo>
                    <a:lnTo>
                      <a:pt x="3093" y="1769"/>
                    </a:lnTo>
                    <a:lnTo>
                      <a:pt x="3091" y="1767"/>
                    </a:lnTo>
                    <a:lnTo>
                      <a:pt x="3091" y="1765"/>
                    </a:lnTo>
                    <a:lnTo>
                      <a:pt x="3093" y="1763"/>
                    </a:lnTo>
                    <a:lnTo>
                      <a:pt x="3091" y="1754"/>
                    </a:lnTo>
                    <a:lnTo>
                      <a:pt x="3089" y="1748"/>
                    </a:lnTo>
                    <a:lnTo>
                      <a:pt x="3087" y="1746"/>
                    </a:lnTo>
                    <a:lnTo>
                      <a:pt x="3087" y="1742"/>
                    </a:lnTo>
                    <a:lnTo>
                      <a:pt x="3089" y="1740"/>
                    </a:lnTo>
                    <a:lnTo>
                      <a:pt x="3085" y="1738"/>
                    </a:lnTo>
                    <a:lnTo>
                      <a:pt x="3083" y="1736"/>
                    </a:lnTo>
                    <a:lnTo>
                      <a:pt x="3081" y="1736"/>
                    </a:lnTo>
                    <a:lnTo>
                      <a:pt x="3079" y="1738"/>
                    </a:lnTo>
                    <a:lnTo>
                      <a:pt x="3076" y="1736"/>
                    </a:lnTo>
                    <a:lnTo>
                      <a:pt x="3076" y="1735"/>
                    </a:lnTo>
                    <a:lnTo>
                      <a:pt x="3074" y="1733"/>
                    </a:lnTo>
                    <a:lnTo>
                      <a:pt x="3072" y="1731"/>
                    </a:lnTo>
                    <a:lnTo>
                      <a:pt x="3070" y="1731"/>
                    </a:lnTo>
                    <a:lnTo>
                      <a:pt x="3068" y="1729"/>
                    </a:lnTo>
                    <a:lnTo>
                      <a:pt x="3066" y="1725"/>
                    </a:lnTo>
                    <a:lnTo>
                      <a:pt x="3066" y="1723"/>
                    </a:lnTo>
                    <a:lnTo>
                      <a:pt x="3066" y="1721"/>
                    </a:lnTo>
                    <a:lnTo>
                      <a:pt x="3068" y="1721"/>
                    </a:lnTo>
                    <a:lnTo>
                      <a:pt x="3068" y="1719"/>
                    </a:lnTo>
                    <a:lnTo>
                      <a:pt x="3066" y="1715"/>
                    </a:lnTo>
                    <a:lnTo>
                      <a:pt x="3064" y="1712"/>
                    </a:lnTo>
                    <a:lnTo>
                      <a:pt x="3064" y="1710"/>
                    </a:lnTo>
                    <a:lnTo>
                      <a:pt x="3056" y="1706"/>
                    </a:lnTo>
                    <a:lnTo>
                      <a:pt x="3055" y="1706"/>
                    </a:lnTo>
                    <a:lnTo>
                      <a:pt x="3055" y="1704"/>
                    </a:lnTo>
                    <a:lnTo>
                      <a:pt x="3060" y="1696"/>
                    </a:lnTo>
                    <a:lnTo>
                      <a:pt x="3066" y="1692"/>
                    </a:lnTo>
                    <a:lnTo>
                      <a:pt x="3068" y="1692"/>
                    </a:lnTo>
                    <a:lnTo>
                      <a:pt x="3072" y="1690"/>
                    </a:lnTo>
                    <a:lnTo>
                      <a:pt x="3072" y="1688"/>
                    </a:lnTo>
                    <a:lnTo>
                      <a:pt x="3070" y="1687"/>
                    </a:lnTo>
                    <a:lnTo>
                      <a:pt x="3068" y="1687"/>
                    </a:lnTo>
                    <a:lnTo>
                      <a:pt x="3066" y="1687"/>
                    </a:lnTo>
                    <a:lnTo>
                      <a:pt x="3064" y="1685"/>
                    </a:lnTo>
                    <a:lnTo>
                      <a:pt x="3062" y="1685"/>
                    </a:lnTo>
                    <a:lnTo>
                      <a:pt x="3060" y="1683"/>
                    </a:lnTo>
                    <a:lnTo>
                      <a:pt x="3053" y="1681"/>
                    </a:lnTo>
                    <a:lnTo>
                      <a:pt x="3051" y="1681"/>
                    </a:lnTo>
                    <a:lnTo>
                      <a:pt x="3047" y="1683"/>
                    </a:lnTo>
                    <a:lnTo>
                      <a:pt x="3045" y="1685"/>
                    </a:lnTo>
                    <a:lnTo>
                      <a:pt x="3043" y="1692"/>
                    </a:lnTo>
                    <a:lnTo>
                      <a:pt x="3045" y="1698"/>
                    </a:lnTo>
                    <a:lnTo>
                      <a:pt x="3043" y="1698"/>
                    </a:lnTo>
                    <a:lnTo>
                      <a:pt x="3037" y="1694"/>
                    </a:lnTo>
                    <a:lnTo>
                      <a:pt x="3031" y="1685"/>
                    </a:lnTo>
                    <a:lnTo>
                      <a:pt x="3028" y="1673"/>
                    </a:lnTo>
                    <a:lnTo>
                      <a:pt x="3028" y="1671"/>
                    </a:lnTo>
                    <a:lnTo>
                      <a:pt x="3030" y="1669"/>
                    </a:lnTo>
                    <a:lnTo>
                      <a:pt x="3028" y="1667"/>
                    </a:lnTo>
                    <a:lnTo>
                      <a:pt x="3028" y="1665"/>
                    </a:lnTo>
                    <a:lnTo>
                      <a:pt x="3026" y="1662"/>
                    </a:lnTo>
                    <a:lnTo>
                      <a:pt x="3022" y="1658"/>
                    </a:lnTo>
                    <a:lnTo>
                      <a:pt x="3020" y="1656"/>
                    </a:lnTo>
                    <a:lnTo>
                      <a:pt x="3014" y="1654"/>
                    </a:lnTo>
                    <a:lnTo>
                      <a:pt x="3010" y="1654"/>
                    </a:lnTo>
                    <a:lnTo>
                      <a:pt x="3008" y="1654"/>
                    </a:lnTo>
                    <a:lnTo>
                      <a:pt x="3005" y="1650"/>
                    </a:lnTo>
                    <a:lnTo>
                      <a:pt x="3005" y="1648"/>
                    </a:lnTo>
                    <a:lnTo>
                      <a:pt x="3010" y="1646"/>
                    </a:lnTo>
                    <a:lnTo>
                      <a:pt x="3014" y="1648"/>
                    </a:lnTo>
                    <a:lnTo>
                      <a:pt x="3018" y="1646"/>
                    </a:lnTo>
                    <a:lnTo>
                      <a:pt x="3028" y="1642"/>
                    </a:lnTo>
                    <a:lnTo>
                      <a:pt x="3028" y="1640"/>
                    </a:lnTo>
                    <a:lnTo>
                      <a:pt x="3026" y="1640"/>
                    </a:lnTo>
                    <a:lnTo>
                      <a:pt x="3024" y="1640"/>
                    </a:lnTo>
                    <a:lnTo>
                      <a:pt x="3022" y="1642"/>
                    </a:lnTo>
                    <a:lnTo>
                      <a:pt x="3020" y="1642"/>
                    </a:lnTo>
                    <a:lnTo>
                      <a:pt x="3018" y="1642"/>
                    </a:lnTo>
                    <a:lnTo>
                      <a:pt x="3008" y="1642"/>
                    </a:lnTo>
                    <a:lnTo>
                      <a:pt x="3003" y="1642"/>
                    </a:lnTo>
                    <a:lnTo>
                      <a:pt x="2999" y="1642"/>
                    </a:lnTo>
                    <a:lnTo>
                      <a:pt x="2997" y="1642"/>
                    </a:lnTo>
                    <a:lnTo>
                      <a:pt x="2989" y="1640"/>
                    </a:lnTo>
                    <a:lnTo>
                      <a:pt x="2987" y="1640"/>
                    </a:lnTo>
                    <a:lnTo>
                      <a:pt x="2983" y="1637"/>
                    </a:lnTo>
                    <a:lnTo>
                      <a:pt x="2982" y="1637"/>
                    </a:lnTo>
                    <a:lnTo>
                      <a:pt x="2980" y="1637"/>
                    </a:lnTo>
                    <a:lnTo>
                      <a:pt x="2978" y="1639"/>
                    </a:lnTo>
                    <a:lnTo>
                      <a:pt x="2978" y="1642"/>
                    </a:lnTo>
                    <a:lnTo>
                      <a:pt x="2980" y="1642"/>
                    </a:lnTo>
                    <a:lnTo>
                      <a:pt x="2982" y="1642"/>
                    </a:lnTo>
                    <a:lnTo>
                      <a:pt x="2993" y="1646"/>
                    </a:lnTo>
                    <a:lnTo>
                      <a:pt x="2991" y="1648"/>
                    </a:lnTo>
                    <a:lnTo>
                      <a:pt x="2993" y="1650"/>
                    </a:lnTo>
                    <a:lnTo>
                      <a:pt x="2989" y="1652"/>
                    </a:lnTo>
                    <a:lnTo>
                      <a:pt x="2983" y="1652"/>
                    </a:lnTo>
                    <a:lnTo>
                      <a:pt x="2978" y="1652"/>
                    </a:lnTo>
                    <a:lnTo>
                      <a:pt x="2976" y="1650"/>
                    </a:lnTo>
                    <a:lnTo>
                      <a:pt x="2970" y="1650"/>
                    </a:lnTo>
                    <a:lnTo>
                      <a:pt x="2964" y="1650"/>
                    </a:lnTo>
                    <a:lnTo>
                      <a:pt x="2960" y="1650"/>
                    </a:lnTo>
                    <a:lnTo>
                      <a:pt x="2957" y="1652"/>
                    </a:lnTo>
                    <a:lnTo>
                      <a:pt x="2951" y="1652"/>
                    </a:lnTo>
                    <a:lnTo>
                      <a:pt x="2949" y="1652"/>
                    </a:lnTo>
                    <a:lnTo>
                      <a:pt x="2947" y="1650"/>
                    </a:lnTo>
                    <a:lnTo>
                      <a:pt x="2947" y="1646"/>
                    </a:lnTo>
                    <a:lnTo>
                      <a:pt x="2947" y="1644"/>
                    </a:lnTo>
                    <a:lnTo>
                      <a:pt x="2949" y="1644"/>
                    </a:lnTo>
                    <a:lnTo>
                      <a:pt x="2953" y="1642"/>
                    </a:lnTo>
                    <a:lnTo>
                      <a:pt x="2957" y="1642"/>
                    </a:lnTo>
                    <a:lnTo>
                      <a:pt x="2959" y="1644"/>
                    </a:lnTo>
                    <a:lnTo>
                      <a:pt x="2960" y="1642"/>
                    </a:lnTo>
                    <a:lnTo>
                      <a:pt x="2962" y="1642"/>
                    </a:lnTo>
                    <a:lnTo>
                      <a:pt x="2962" y="1640"/>
                    </a:lnTo>
                    <a:lnTo>
                      <a:pt x="2960" y="1640"/>
                    </a:lnTo>
                    <a:lnTo>
                      <a:pt x="2959" y="1639"/>
                    </a:lnTo>
                    <a:lnTo>
                      <a:pt x="2957" y="1640"/>
                    </a:lnTo>
                    <a:lnTo>
                      <a:pt x="2955" y="1639"/>
                    </a:lnTo>
                    <a:lnTo>
                      <a:pt x="2951" y="1635"/>
                    </a:lnTo>
                    <a:lnTo>
                      <a:pt x="2955" y="1631"/>
                    </a:lnTo>
                    <a:lnTo>
                      <a:pt x="2955" y="1629"/>
                    </a:lnTo>
                    <a:lnTo>
                      <a:pt x="2964" y="1625"/>
                    </a:lnTo>
                    <a:lnTo>
                      <a:pt x="2968" y="1623"/>
                    </a:lnTo>
                    <a:lnTo>
                      <a:pt x="2972" y="1625"/>
                    </a:lnTo>
                    <a:lnTo>
                      <a:pt x="2974" y="1627"/>
                    </a:lnTo>
                    <a:lnTo>
                      <a:pt x="2976" y="1631"/>
                    </a:lnTo>
                    <a:lnTo>
                      <a:pt x="2982" y="1633"/>
                    </a:lnTo>
                    <a:lnTo>
                      <a:pt x="2985" y="1633"/>
                    </a:lnTo>
                    <a:lnTo>
                      <a:pt x="2989" y="1631"/>
                    </a:lnTo>
                    <a:lnTo>
                      <a:pt x="2997" y="1635"/>
                    </a:lnTo>
                    <a:lnTo>
                      <a:pt x="3003" y="1635"/>
                    </a:lnTo>
                    <a:lnTo>
                      <a:pt x="3014" y="1635"/>
                    </a:lnTo>
                    <a:lnTo>
                      <a:pt x="3018" y="1637"/>
                    </a:lnTo>
                    <a:lnTo>
                      <a:pt x="3020" y="1639"/>
                    </a:lnTo>
                    <a:lnTo>
                      <a:pt x="3024" y="1639"/>
                    </a:lnTo>
                    <a:lnTo>
                      <a:pt x="3024" y="1637"/>
                    </a:lnTo>
                    <a:lnTo>
                      <a:pt x="3024" y="1635"/>
                    </a:lnTo>
                    <a:lnTo>
                      <a:pt x="3022" y="1635"/>
                    </a:lnTo>
                    <a:lnTo>
                      <a:pt x="3020" y="1633"/>
                    </a:lnTo>
                    <a:lnTo>
                      <a:pt x="3018" y="1633"/>
                    </a:lnTo>
                    <a:lnTo>
                      <a:pt x="3020" y="1633"/>
                    </a:lnTo>
                    <a:lnTo>
                      <a:pt x="3020" y="1631"/>
                    </a:lnTo>
                    <a:lnTo>
                      <a:pt x="3022" y="1629"/>
                    </a:lnTo>
                    <a:lnTo>
                      <a:pt x="3024" y="1627"/>
                    </a:lnTo>
                    <a:lnTo>
                      <a:pt x="3028" y="1625"/>
                    </a:lnTo>
                    <a:lnTo>
                      <a:pt x="3026" y="1625"/>
                    </a:lnTo>
                    <a:lnTo>
                      <a:pt x="3024" y="1625"/>
                    </a:lnTo>
                    <a:lnTo>
                      <a:pt x="3020" y="1627"/>
                    </a:lnTo>
                    <a:lnTo>
                      <a:pt x="3018" y="1629"/>
                    </a:lnTo>
                    <a:lnTo>
                      <a:pt x="3016" y="1629"/>
                    </a:lnTo>
                    <a:lnTo>
                      <a:pt x="3012" y="1629"/>
                    </a:lnTo>
                    <a:lnTo>
                      <a:pt x="3014" y="1627"/>
                    </a:lnTo>
                    <a:lnTo>
                      <a:pt x="3014" y="1625"/>
                    </a:lnTo>
                    <a:lnTo>
                      <a:pt x="3018" y="1623"/>
                    </a:lnTo>
                    <a:lnTo>
                      <a:pt x="3022" y="1623"/>
                    </a:lnTo>
                    <a:lnTo>
                      <a:pt x="3024" y="1621"/>
                    </a:lnTo>
                    <a:lnTo>
                      <a:pt x="3026" y="1621"/>
                    </a:lnTo>
                    <a:lnTo>
                      <a:pt x="3026" y="1619"/>
                    </a:lnTo>
                    <a:lnTo>
                      <a:pt x="3020" y="1621"/>
                    </a:lnTo>
                    <a:lnTo>
                      <a:pt x="3016" y="1621"/>
                    </a:lnTo>
                    <a:lnTo>
                      <a:pt x="3014" y="1621"/>
                    </a:lnTo>
                    <a:lnTo>
                      <a:pt x="3012" y="1621"/>
                    </a:lnTo>
                    <a:lnTo>
                      <a:pt x="3010" y="1621"/>
                    </a:lnTo>
                    <a:lnTo>
                      <a:pt x="3008" y="1621"/>
                    </a:lnTo>
                    <a:lnTo>
                      <a:pt x="3007" y="1621"/>
                    </a:lnTo>
                    <a:lnTo>
                      <a:pt x="3005" y="1621"/>
                    </a:lnTo>
                    <a:lnTo>
                      <a:pt x="3003" y="1621"/>
                    </a:lnTo>
                    <a:lnTo>
                      <a:pt x="2999" y="1619"/>
                    </a:lnTo>
                    <a:lnTo>
                      <a:pt x="2999" y="1617"/>
                    </a:lnTo>
                    <a:lnTo>
                      <a:pt x="2999" y="1615"/>
                    </a:lnTo>
                    <a:lnTo>
                      <a:pt x="3001" y="1615"/>
                    </a:lnTo>
                    <a:lnTo>
                      <a:pt x="3007" y="1614"/>
                    </a:lnTo>
                    <a:lnTo>
                      <a:pt x="3008" y="1614"/>
                    </a:lnTo>
                    <a:lnTo>
                      <a:pt x="3010" y="1614"/>
                    </a:lnTo>
                    <a:lnTo>
                      <a:pt x="3012" y="1614"/>
                    </a:lnTo>
                    <a:lnTo>
                      <a:pt x="3014" y="1614"/>
                    </a:lnTo>
                    <a:lnTo>
                      <a:pt x="3020" y="1612"/>
                    </a:lnTo>
                    <a:lnTo>
                      <a:pt x="3020" y="1610"/>
                    </a:lnTo>
                    <a:lnTo>
                      <a:pt x="3020" y="1608"/>
                    </a:lnTo>
                    <a:lnTo>
                      <a:pt x="3018" y="1608"/>
                    </a:lnTo>
                    <a:lnTo>
                      <a:pt x="3014" y="1610"/>
                    </a:lnTo>
                    <a:lnTo>
                      <a:pt x="3010" y="1610"/>
                    </a:lnTo>
                    <a:lnTo>
                      <a:pt x="3010" y="1608"/>
                    </a:lnTo>
                    <a:lnTo>
                      <a:pt x="3010" y="1606"/>
                    </a:lnTo>
                    <a:lnTo>
                      <a:pt x="3008" y="1606"/>
                    </a:lnTo>
                    <a:lnTo>
                      <a:pt x="3007" y="1608"/>
                    </a:lnTo>
                    <a:lnTo>
                      <a:pt x="3005" y="1608"/>
                    </a:lnTo>
                    <a:lnTo>
                      <a:pt x="3003" y="1606"/>
                    </a:lnTo>
                    <a:lnTo>
                      <a:pt x="3001" y="1606"/>
                    </a:lnTo>
                    <a:lnTo>
                      <a:pt x="3001" y="1604"/>
                    </a:lnTo>
                    <a:lnTo>
                      <a:pt x="3003" y="1604"/>
                    </a:lnTo>
                    <a:lnTo>
                      <a:pt x="3001" y="1602"/>
                    </a:lnTo>
                    <a:lnTo>
                      <a:pt x="2997" y="1604"/>
                    </a:lnTo>
                    <a:lnTo>
                      <a:pt x="2995" y="1606"/>
                    </a:lnTo>
                    <a:lnTo>
                      <a:pt x="2993" y="1606"/>
                    </a:lnTo>
                    <a:lnTo>
                      <a:pt x="2989" y="1604"/>
                    </a:lnTo>
                    <a:lnTo>
                      <a:pt x="2987" y="1604"/>
                    </a:lnTo>
                    <a:lnTo>
                      <a:pt x="2987" y="1602"/>
                    </a:lnTo>
                    <a:lnTo>
                      <a:pt x="2983" y="1600"/>
                    </a:lnTo>
                    <a:lnTo>
                      <a:pt x="2982" y="1598"/>
                    </a:lnTo>
                    <a:lnTo>
                      <a:pt x="2980" y="1600"/>
                    </a:lnTo>
                    <a:lnTo>
                      <a:pt x="2980" y="1598"/>
                    </a:lnTo>
                    <a:lnTo>
                      <a:pt x="2980" y="1596"/>
                    </a:lnTo>
                    <a:lnTo>
                      <a:pt x="2980" y="1591"/>
                    </a:lnTo>
                    <a:lnTo>
                      <a:pt x="2980" y="1589"/>
                    </a:lnTo>
                    <a:lnTo>
                      <a:pt x="2987" y="1591"/>
                    </a:lnTo>
                    <a:lnTo>
                      <a:pt x="2989" y="1592"/>
                    </a:lnTo>
                    <a:lnTo>
                      <a:pt x="2995" y="1592"/>
                    </a:lnTo>
                    <a:lnTo>
                      <a:pt x="2997" y="1594"/>
                    </a:lnTo>
                    <a:lnTo>
                      <a:pt x="3005" y="1596"/>
                    </a:lnTo>
                    <a:lnTo>
                      <a:pt x="3008" y="1596"/>
                    </a:lnTo>
                    <a:lnTo>
                      <a:pt x="3012" y="1596"/>
                    </a:lnTo>
                    <a:lnTo>
                      <a:pt x="3018" y="1594"/>
                    </a:lnTo>
                    <a:lnTo>
                      <a:pt x="3020" y="1592"/>
                    </a:lnTo>
                    <a:lnTo>
                      <a:pt x="3014" y="1589"/>
                    </a:lnTo>
                    <a:lnTo>
                      <a:pt x="3014" y="1591"/>
                    </a:lnTo>
                    <a:lnTo>
                      <a:pt x="3012" y="1591"/>
                    </a:lnTo>
                    <a:lnTo>
                      <a:pt x="3008" y="1592"/>
                    </a:lnTo>
                    <a:lnTo>
                      <a:pt x="3003" y="1591"/>
                    </a:lnTo>
                    <a:lnTo>
                      <a:pt x="2993" y="1587"/>
                    </a:lnTo>
                    <a:lnTo>
                      <a:pt x="2993" y="1577"/>
                    </a:lnTo>
                    <a:lnTo>
                      <a:pt x="2991" y="1575"/>
                    </a:lnTo>
                    <a:lnTo>
                      <a:pt x="2987" y="1577"/>
                    </a:lnTo>
                    <a:lnTo>
                      <a:pt x="2985" y="1577"/>
                    </a:lnTo>
                    <a:lnTo>
                      <a:pt x="2985" y="1579"/>
                    </a:lnTo>
                    <a:lnTo>
                      <a:pt x="2983" y="1579"/>
                    </a:lnTo>
                    <a:lnTo>
                      <a:pt x="2982" y="1579"/>
                    </a:lnTo>
                    <a:lnTo>
                      <a:pt x="2980" y="1579"/>
                    </a:lnTo>
                    <a:lnTo>
                      <a:pt x="2978" y="1575"/>
                    </a:lnTo>
                    <a:lnTo>
                      <a:pt x="2980" y="1573"/>
                    </a:lnTo>
                    <a:lnTo>
                      <a:pt x="2982" y="1571"/>
                    </a:lnTo>
                    <a:lnTo>
                      <a:pt x="2983" y="1571"/>
                    </a:lnTo>
                    <a:lnTo>
                      <a:pt x="2985" y="1571"/>
                    </a:lnTo>
                    <a:lnTo>
                      <a:pt x="2987" y="1571"/>
                    </a:lnTo>
                    <a:lnTo>
                      <a:pt x="2987" y="1573"/>
                    </a:lnTo>
                    <a:lnTo>
                      <a:pt x="2989" y="1573"/>
                    </a:lnTo>
                    <a:lnTo>
                      <a:pt x="2991" y="1569"/>
                    </a:lnTo>
                    <a:lnTo>
                      <a:pt x="2989" y="1567"/>
                    </a:lnTo>
                    <a:lnTo>
                      <a:pt x="2991" y="1564"/>
                    </a:lnTo>
                    <a:lnTo>
                      <a:pt x="2993" y="1562"/>
                    </a:lnTo>
                    <a:lnTo>
                      <a:pt x="2997" y="1560"/>
                    </a:lnTo>
                    <a:lnTo>
                      <a:pt x="3005" y="1554"/>
                    </a:lnTo>
                    <a:lnTo>
                      <a:pt x="3005" y="1552"/>
                    </a:lnTo>
                    <a:lnTo>
                      <a:pt x="3003" y="1550"/>
                    </a:lnTo>
                    <a:lnTo>
                      <a:pt x="2997" y="1550"/>
                    </a:lnTo>
                    <a:lnTo>
                      <a:pt x="2989" y="1554"/>
                    </a:lnTo>
                    <a:lnTo>
                      <a:pt x="2987" y="1554"/>
                    </a:lnTo>
                    <a:lnTo>
                      <a:pt x="2987" y="1556"/>
                    </a:lnTo>
                    <a:lnTo>
                      <a:pt x="2985" y="1556"/>
                    </a:lnTo>
                    <a:lnTo>
                      <a:pt x="2982" y="1558"/>
                    </a:lnTo>
                    <a:lnTo>
                      <a:pt x="2978" y="1556"/>
                    </a:lnTo>
                    <a:lnTo>
                      <a:pt x="2974" y="1554"/>
                    </a:lnTo>
                    <a:lnTo>
                      <a:pt x="2974" y="1552"/>
                    </a:lnTo>
                    <a:lnTo>
                      <a:pt x="2974" y="1550"/>
                    </a:lnTo>
                    <a:lnTo>
                      <a:pt x="2976" y="1548"/>
                    </a:lnTo>
                    <a:lnTo>
                      <a:pt x="2978" y="1546"/>
                    </a:lnTo>
                    <a:lnTo>
                      <a:pt x="2978" y="1544"/>
                    </a:lnTo>
                    <a:lnTo>
                      <a:pt x="2976" y="1542"/>
                    </a:lnTo>
                    <a:lnTo>
                      <a:pt x="2974" y="1544"/>
                    </a:lnTo>
                    <a:lnTo>
                      <a:pt x="2972" y="1544"/>
                    </a:lnTo>
                    <a:lnTo>
                      <a:pt x="2970" y="1546"/>
                    </a:lnTo>
                    <a:lnTo>
                      <a:pt x="2970" y="1550"/>
                    </a:lnTo>
                    <a:lnTo>
                      <a:pt x="2968" y="1550"/>
                    </a:lnTo>
                    <a:lnTo>
                      <a:pt x="2966" y="1550"/>
                    </a:lnTo>
                    <a:lnTo>
                      <a:pt x="2964" y="1548"/>
                    </a:lnTo>
                    <a:lnTo>
                      <a:pt x="2964" y="1546"/>
                    </a:lnTo>
                    <a:lnTo>
                      <a:pt x="2964" y="1544"/>
                    </a:lnTo>
                    <a:lnTo>
                      <a:pt x="2966" y="1544"/>
                    </a:lnTo>
                    <a:lnTo>
                      <a:pt x="2966" y="1542"/>
                    </a:lnTo>
                    <a:lnTo>
                      <a:pt x="2964" y="1541"/>
                    </a:lnTo>
                    <a:lnTo>
                      <a:pt x="2962" y="1541"/>
                    </a:lnTo>
                    <a:lnTo>
                      <a:pt x="2962" y="1542"/>
                    </a:lnTo>
                    <a:lnTo>
                      <a:pt x="2959" y="1548"/>
                    </a:lnTo>
                    <a:lnTo>
                      <a:pt x="2951" y="1548"/>
                    </a:lnTo>
                    <a:lnTo>
                      <a:pt x="2947" y="1544"/>
                    </a:lnTo>
                    <a:lnTo>
                      <a:pt x="2949" y="1541"/>
                    </a:lnTo>
                    <a:lnTo>
                      <a:pt x="2951" y="1539"/>
                    </a:lnTo>
                    <a:lnTo>
                      <a:pt x="2951" y="1537"/>
                    </a:lnTo>
                    <a:lnTo>
                      <a:pt x="2949" y="1535"/>
                    </a:lnTo>
                    <a:lnTo>
                      <a:pt x="2945" y="1539"/>
                    </a:lnTo>
                    <a:lnTo>
                      <a:pt x="2945" y="1541"/>
                    </a:lnTo>
                    <a:lnTo>
                      <a:pt x="2943" y="1542"/>
                    </a:lnTo>
                    <a:lnTo>
                      <a:pt x="2941" y="1541"/>
                    </a:lnTo>
                    <a:lnTo>
                      <a:pt x="2941" y="1539"/>
                    </a:lnTo>
                    <a:lnTo>
                      <a:pt x="2951" y="1527"/>
                    </a:lnTo>
                    <a:lnTo>
                      <a:pt x="2951" y="1525"/>
                    </a:lnTo>
                    <a:lnTo>
                      <a:pt x="2955" y="1523"/>
                    </a:lnTo>
                    <a:lnTo>
                      <a:pt x="2957" y="1521"/>
                    </a:lnTo>
                    <a:lnTo>
                      <a:pt x="2959" y="1518"/>
                    </a:lnTo>
                    <a:lnTo>
                      <a:pt x="2957" y="1518"/>
                    </a:lnTo>
                    <a:lnTo>
                      <a:pt x="2955" y="1516"/>
                    </a:lnTo>
                    <a:lnTo>
                      <a:pt x="2955" y="1518"/>
                    </a:lnTo>
                    <a:lnTo>
                      <a:pt x="2955" y="1519"/>
                    </a:lnTo>
                    <a:lnTo>
                      <a:pt x="2947" y="1525"/>
                    </a:lnTo>
                    <a:lnTo>
                      <a:pt x="2943" y="1529"/>
                    </a:lnTo>
                    <a:lnTo>
                      <a:pt x="2941" y="1533"/>
                    </a:lnTo>
                    <a:lnTo>
                      <a:pt x="2939" y="1537"/>
                    </a:lnTo>
                    <a:lnTo>
                      <a:pt x="2937" y="1542"/>
                    </a:lnTo>
                    <a:lnTo>
                      <a:pt x="2935" y="1544"/>
                    </a:lnTo>
                    <a:lnTo>
                      <a:pt x="2934" y="1544"/>
                    </a:lnTo>
                    <a:lnTo>
                      <a:pt x="2930" y="1542"/>
                    </a:lnTo>
                    <a:lnTo>
                      <a:pt x="2932" y="1539"/>
                    </a:lnTo>
                    <a:lnTo>
                      <a:pt x="2934" y="1539"/>
                    </a:lnTo>
                    <a:lnTo>
                      <a:pt x="2932" y="1533"/>
                    </a:lnTo>
                    <a:lnTo>
                      <a:pt x="2930" y="1531"/>
                    </a:lnTo>
                    <a:lnTo>
                      <a:pt x="2926" y="1535"/>
                    </a:lnTo>
                    <a:lnTo>
                      <a:pt x="2926" y="1537"/>
                    </a:lnTo>
                    <a:lnTo>
                      <a:pt x="2926" y="1539"/>
                    </a:lnTo>
                    <a:lnTo>
                      <a:pt x="2926" y="1542"/>
                    </a:lnTo>
                    <a:lnTo>
                      <a:pt x="2926" y="1544"/>
                    </a:lnTo>
                    <a:lnTo>
                      <a:pt x="2924" y="1544"/>
                    </a:lnTo>
                    <a:lnTo>
                      <a:pt x="2922" y="1542"/>
                    </a:lnTo>
                    <a:lnTo>
                      <a:pt x="2918" y="1541"/>
                    </a:lnTo>
                    <a:lnTo>
                      <a:pt x="2918" y="1539"/>
                    </a:lnTo>
                    <a:lnTo>
                      <a:pt x="2914" y="1537"/>
                    </a:lnTo>
                    <a:lnTo>
                      <a:pt x="2912" y="1537"/>
                    </a:lnTo>
                    <a:lnTo>
                      <a:pt x="2905" y="1537"/>
                    </a:lnTo>
                    <a:lnTo>
                      <a:pt x="2901" y="1535"/>
                    </a:lnTo>
                    <a:lnTo>
                      <a:pt x="2899" y="1533"/>
                    </a:lnTo>
                    <a:lnTo>
                      <a:pt x="2899" y="1531"/>
                    </a:lnTo>
                    <a:lnTo>
                      <a:pt x="2901" y="1529"/>
                    </a:lnTo>
                    <a:lnTo>
                      <a:pt x="2901" y="1527"/>
                    </a:lnTo>
                    <a:lnTo>
                      <a:pt x="2909" y="1521"/>
                    </a:lnTo>
                    <a:lnTo>
                      <a:pt x="2911" y="1519"/>
                    </a:lnTo>
                    <a:lnTo>
                      <a:pt x="2914" y="1518"/>
                    </a:lnTo>
                    <a:lnTo>
                      <a:pt x="2920" y="1516"/>
                    </a:lnTo>
                    <a:lnTo>
                      <a:pt x="2928" y="1510"/>
                    </a:lnTo>
                    <a:lnTo>
                      <a:pt x="2928" y="1506"/>
                    </a:lnTo>
                    <a:lnTo>
                      <a:pt x="2928" y="1504"/>
                    </a:lnTo>
                    <a:lnTo>
                      <a:pt x="2926" y="1506"/>
                    </a:lnTo>
                    <a:lnTo>
                      <a:pt x="2918" y="1510"/>
                    </a:lnTo>
                    <a:lnTo>
                      <a:pt x="2918" y="1508"/>
                    </a:lnTo>
                    <a:lnTo>
                      <a:pt x="2918" y="1504"/>
                    </a:lnTo>
                    <a:lnTo>
                      <a:pt x="2920" y="1500"/>
                    </a:lnTo>
                    <a:lnTo>
                      <a:pt x="2918" y="1498"/>
                    </a:lnTo>
                    <a:lnTo>
                      <a:pt x="2916" y="1502"/>
                    </a:lnTo>
                    <a:lnTo>
                      <a:pt x="2912" y="1506"/>
                    </a:lnTo>
                    <a:lnTo>
                      <a:pt x="2909" y="1508"/>
                    </a:lnTo>
                    <a:lnTo>
                      <a:pt x="2907" y="1510"/>
                    </a:lnTo>
                    <a:lnTo>
                      <a:pt x="2903" y="1512"/>
                    </a:lnTo>
                    <a:lnTo>
                      <a:pt x="2903" y="1510"/>
                    </a:lnTo>
                    <a:lnTo>
                      <a:pt x="2899" y="1512"/>
                    </a:lnTo>
                    <a:lnTo>
                      <a:pt x="2895" y="1518"/>
                    </a:lnTo>
                    <a:lnTo>
                      <a:pt x="2893" y="1521"/>
                    </a:lnTo>
                    <a:lnTo>
                      <a:pt x="2889" y="1523"/>
                    </a:lnTo>
                    <a:lnTo>
                      <a:pt x="2887" y="1523"/>
                    </a:lnTo>
                    <a:lnTo>
                      <a:pt x="2886" y="1521"/>
                    </a:lnTo>
                    <a:lnTo>
                      <a:pt x="2886" y="1519"/>
                    </a:lnTo>
                    <a:lnTo>
                      <a:pt x="2886" y="1518"/>
                    </a:lnTo>
                    <a:lnTo>
                      <a:pt x="2882" y="1519"/>
                    </a:lnTo>
                    <a:lnTo>
                      <a:pt x="2880" y="1521"/>
                    </a:lnTo>
                    <a:lnTo>
                      <a:pt x="2880" y="1523"/>
                    </a:lnTo>
                    <a:lnTo>
                      <a:pt x="2882" y="1523"/>
                    </a:lnTo>
                    <a:lnTo>
                      <a:pt x="2884" y="1523"/>
                    </a:lnTo>
                    <a:lnTo>
                      <a:pt x="2884" y="1525"/>
                    </a:lnTo>
                    <a:lnTo>
                      <a:pt x="2884" y="1527"/>
                    </a:lnTo>
                    <a:lnTo>
                      <a:pt x="2882" y="1529"/>
                    </a:lnTo>
                    <a:lnTo>
                      <a:pt x="2878" y="1535"/>
                    </a:lnTo>
                    <a:lnTo>
                      <a:pt x="2876" y="1537"/>
                    </a:lnTo>
                    <a:lnTo>
                      <a:pt x="2878" y="1539"/>
                    </a:lnTo>
                    <a:lnTo>
                      <a:pt x="2882" y="1535"/>
                    </a:lnTo>
                    <a:lnTo>
                      <a:pt x="2887" y="1531"/>
                    </a:lnTo>
                    <a:lnTo>
                      <a:pt x="2889" y="1531"/>
                    </a:lnTo>
                    <a:lnTo>
                      <a:pt x="2891" y="1533"/>
                    </a:lnTo>
                    <a:lnTo>
                      <a:pt x="2895" y="1535"/>
                    </a:lnTo>
                    <a:lnTo>
                      <a:pt x="2897" y="1539"/>
                    </a:lnTo>
                    <a:lnTo>
                      <a:pt x="2893" y="1548"/>
                    </a:lnTo>
                    <a:lnTo>
                      <a:pt x="2891" y="1548"/>
                    </a:lnTo>
                    <a:lnTo>
                      <a:pt x="2887" y="1552"/>
                    </a:lnTo>
                    <a:lnTo>
                      <a:pt x="2880" y="1552"/>
                    </a:lnTo>
                    <a:lnTo>
                      <a:pt x="2878" y="1552"/>
                    </a:lnTo>
                    <a:lnTo>
                      <a:pt x="2874" y="1554"/>
                    </a:lnTo>
                    <a:lnTo>
                      <a:pt x="2872" y="1554"/>
                    </a:lnTo>
                    <a:lnTo>
                      <a:pt x="2868" y="1556"/>
                    </a:lnTo>
                    <a:lnTo>
                      <a:pt x="2866" y="1558"/>
                    </a:lnTo>
                    <a:lnTo>
                      <a:pt x="2864" y="1560"/>
                    </a:lnTo>
                    <a:lnTo>
                      <a:pt x="2864" y="1562"/>
                    </a:lnTo>
                    <a:lnTo>
                      <a:pt x="2868" y="1564"/>
                    </a:lnTo>
                    <a:lnTo>
                      <a:pt x="2870" y="1564"/>
                    </a:lnTo>
                    <a:lnTo>
                      <a:pt x="2872" y="1562"/>
                    </a:lnTo>
                    <a:lnTo>
                      <a:pt x="2874" y="1560"/>
                    </a:lnTo>
                    <a:lnTo>
                      <a:pt x="2880" y="1558"/>
                    </a:lnTo>
                    <a:lnTo>
                      <a:pt x="2886" y="1556"/>
                    </a:lnTo>
                    <a:lnTo>
                      <a:pt x="2887" y="1556"/>
                    </a:lnTo>
                    <a:lnTo>
                      <a:pt x="2887" y="1558"/>
                    </a:lnTo>
                    <a:lnTo>
                      <a:pt x="2889" y="1569"/>
                    </a:lnTo>
                    <a:lnTo>
                      <a:pt x="2887" y="1573"/>
                    </a:lnTo>
                    <a:lnTo>
                      <a:pt x="2887" y="1575"/>
                    </a:lnTo>
                    <a:lnTo>
                      <a:pt x="2886" y="1575"/>
                    </a:lnTo>
                    <a:lnTo>
                      <a:pt x="2886" y="1581"/>
                    </a:lnTo>
                    <a:lnTo>
                      <a:pt x="2876" y="1589"/>
                    </a:lnTo>
                    <a:lnTo>
                      <a:pt x="2868" y="1596"/>
                    </a:lnTo>
                    <a:lnTo>
                      <a:pt x="2866" y="1596"/>
                    </a:lnTo>
                    <a:lnTo>
                      <a:pt x="2863" y="1594"/>
                    </a:lnTo>
                    <a:lnTo>
                      <a:pt x="2863" y="1591"/>
                    </a:lnTo>
                    <a:lnTo>
                      <a:pt x="2863" y="1589"/>
                    </a:lnTo>
                    <a:lnTo>
                      <a:pt x="2864" y="1587"/>
                    </a:lnTo>
                    <a:lnTo>
                      <a:pt x="2864" y="1585"/>
                    </a:lnTo>
                    <a:lnTo>
                      <a:pt x="2863" y="1583"/>
                    </a:lnTo>
                    <a:lnTo>
                      <a:pt x="2861" y="1583"/>
                    </a:lnTo>
                    <a:lnTo>
                      <a:pt x="2861" y="1585"/>
                    </a:lnTo>
                    <a:lnTo>
                      <a:pt x="2859" y="1587"/>
                    </a:lnTo>
                    <a:lnTo>
                      <a:pt x="2853" y="1589"/>
                    </a:lnTo>
                    <a:lnTo>
                      <a:pt x="2851" y="1589"/>
                    </a:lnTo>
                    <a:lnTo>
                      <a:pt x="2849" y="1589"/>
                    </a:lnTo>
                    <a:lnTo>
                      <a:pt x="2845" y="1592"/>
                    </a:lnTo>
                    <a:lnTo>
                      <a:pt x="2845" y="1594"/>
                    </a:lnTo>
                    <a:lnTo>
                      <a:pt x="2847" y="1594"/>
                    </a:lnTo>
                    <a:lnTo>
                      <a:pt x="2851" y="1591"/>
                    </a:lnTo>
                    <a:lnTo>
                      <a:pt x="2855" y="1592"/>
                    </a:lnTo>
                    <a:lnTo>
                      <a:pt x="2857" y="1592"/>
                    </a:lnTo>
                    <a:lnTo>
                      <a:pt x="2857" y="1594"/>
                    </a:lnTo>
                    <a:lnTo>
                      <a:pt x="2857" y="1596"/>
                    </a:lnTo>
                    <a:lnTo>
                      <a:pt x="2855" y="1596"/>
                    </a:lnTo>
                    <a:lnTo>
                      <a:pt x="2853" y="1594"/>
                    </a:lnTo>
                    <a:lnTo>
                      <a:pt x="2853" y="1596"/>
                    </a:lnTo>
                    <a:lnTo>
                      <a:pt x="2853" y="1600"/>
                    </a:lnTo>
                    <a:lnTo>
                      <a:pt x="2855" y="1600"/>
                    </a:lnTo>
                    <a:lnTo>
                      <a:pt x="2857" y="1598"/>
                    </a:lnTo>
                    <a:lnTo>
                      <a:pt x="2859" y="1598"/>
                    </a:lnTo>
                    <a:lnTo>
                      <a:pt x="2861" y="1602"/>
                    </a:lnTo>
                    <a:lnTo>
                      <a:pt x="2857" y="1604"/>
                    </a:lnTo>
                    <a:lnTo>
                      <a:pt x="2855" y="1604"/>
                    </a:lnTo>
                    <a:lnTo>
                      <a:pt x="2855" y="1606"/>
                    </a:lnTo>
                    <a:lnTo>
                      <a:pt x="2857" y="1608"/>
                    </a:lnTo>
                    <a:lnTo>
                      <a:pt x="2859" y="1606"/>
                    </a:lnTo>
                    <a:lnTo>
                      <a:pt x="2861" y="1606"/>
                    </a:lnTo>
                    <a:lnTo>
                      <a:pt x="2863" y="1610"/>
                    </a:lnTo>
                    <a:lnTo>
                      <a:pt x="2863" y="1612"/>
                    </a:lnTo>
                    <a:lnTo>
                      <a:pt x="2861" y="1612"/>
                    </a:lnTo>
                    <a:lnTo>
                      <a:pt x="2859" y="1612"/>
                    </a:lnTo>
                    <a:lnTo>
                      <a:pt x="2857" y="1612"/>
                    </a:lnTo>
                    <a:lnTo>
                      <a:pt x="2853" y="1614"/>
                    </a:lnTo>
                    <a:lnTo>
                      <a:pt x="2847" y="1617"/>
                    </a:lnTo>
                    <a:lnTo>
                      <a:pt x="2849" y="1619"/>
                    </a:lnTo>
                    <a:lnTo>
                      <a:pt x="2851" y="1619"/>
                    </a:lnTo>
                    <a:lnTo>
                      <a:pt x="2853" y="1619"/>
                    </a:lnTo>
                    <a:lnTo>
                      <a:pt x="2855" y="1615"/>
                    </a:lnTo>
                    <a:lnTo>
                      <a:pt x="2859" y="1615"/>
                    </a:lnTo>
                    <a:lnTo>
                      <a:pt x="2863" y="1615"/>
                    </a:lnTo>
                    <a:lnTo>
                      <a:pt x="2864" y="1619"/>
                    </a:lnTo>
                    <a:lnTo>
                      <a:pt x="2864" y="1621"/>
                    </a:lnTo>
                    <a:lnTo>
                      <a:pt x="2864" y="1623"/>
                    </a:lnTo>
                    <a:lnTo>
                      <a:pt x="2857" y="1625"/>
                    </a:lnTo>
                    <a:lnTo>
                      <a:pt x="2855" y="1623"/>
                    </a:lnTo>
                    <a:lnTo>
                      <a:pt x="2851" y="1627"/>
                    </a:lnTo>
                    <a:lnTo>
                      <a:pt x="2849" y="1629"/>
                    </a:lnTo>
                    <a:lnTo>
                      <a:pt x="2849" y="1631"/>
                    </a:lnTo>
                    <a:lnTo>
                      <a:pt x="2851" y="1631"/>
                    </a:lnTo>
                    <a:lnTo>
                      <a:pt x="2857" y="1629"/>
                    </a:lnTo>
                    <a:lnTo>
                      <a:pt x="2861" y="1627"/>
                    </a:lnTo>
                    <a:lnTo>
                      <a:pt x="2863" y="1627"/>
                    </a:lnTo>
                    <a:lnTo>
                      <a:pt x="2864" y="1627"/>
                    </a:lnTo>
                    <a:lnTo>
                      <a:pt x="2864" y="1629"/>
                    </a:lnTo>
                    <a:lnTo>
                      <a:pt x="2864" y="1631"/>
                    </a:lnTo>
                    <a:lnTo>
                      <a:pt x="2864" y="1633"/>
                    </a:lnTo>
                    <a:lnTo>
                      <a:pt x="2859" y="1635"/>
                    </a:lnTo>
                    <a:lnTo>
                      <a:pt x="2853" y="1637"/>
                    </a:lnTo>
                    <a:lnTo>
                      <a:pt x="2847" y="1635"/>
                    </a:lnTo>
                    <a:lnTo>
                      <a:pt x="2845" y="1635"/>
                    </a:lnTo>
                    <a:lnTo>
                      <a:pt x="2845" y="1633"/>
                    </a:lnTo>
                    <a:lnTo>
                      <a:pt x="2845" y="1631"/>
                    </a:lnTo>
                    <a:lnTo>
                      <a:pt x="2843" y="1631"/>
                    </a:lnTo>
                    <a:lnTo>
                      <a:pt x="2841" y="1631"/>
                    </a:lnTo>
                    <a:lnTo>
                      <a:pt x="2839" y="1631"/>
                    </a:lnTo>
                    <a:lnTo>
                      <a:pt x="2838" y="1631"/>
                    </a:lnTo>
                    <a:lnTo>
                      <a:pt x="2832" y="1629"/>
                    </a:lnTo>
                    <a:lnTo>
                      <a:pt x="2832" y="1627"/>
                    </a:lnTo>
                    <a:lnTo>
                      <a:pt x="2836" y="1623"/>
                    </a:lnTo>
                    <a:lnTo>
                      <a:pt x="2838" y="1625"/>
                    </a:lnTo>
                    <a:lnTo>
                      <a:pt x="2839" y="1625"/>
                    </a:lnTo>
                    <a:lnTo>
                      <a:pt x="2841" y="1627"/>
                    </a:lnTo>
                    <a:lnTo>
                      <a:pt x="2841" y="1625"/>
                    </a:lnTo>
                    <a:lnTo>
                      <a:pt x="2841" y="1621"/>
                    </a:lnTo>
                    <a:lnTo>
                      <a:pt x="2838" y="1621"/>
                    </a:lnTo>
                    <a:lnTo>
                      <a:pt x="2834" y="1619"/>
                    </a:lnTo>
                    <a:lnTo>
                      <a:pt x="2834" y="1615"/>
                    </a:lnTo>
                    <a:lnTo>
                      <a:pt x="2836" y="1614"/>
                    </a:lnTo>
                    <a:lnTo>
                      <a:pt x="2838" y="1614"/>
                    </a:lnTo>
                    <a:lnTo>
                      <a:pt x="2843" y="1602"/>
                    </a:lnTo>
                    <a:lnTo>
                      <a:pt x="2843" y="1600"/>
                    </a:lnTo>
                    <a:lnTo>
                      <a:pt x="2841" y="1600"/>
                    </a:lnTo>
                    <a:lnTo>
                      <a:pt x="2839" y="1600"/>
                    </a:lnTo>
                    <a:lnTo>
                      <a:pt x="2836" y="1604"/>
                    </a:lnTo>
                    <a:lnTo>
                      <a:pt x="2832" y="1610"/>
                    </a:lnTo>
                    <a:lnTo>
                      <a:pt x="2826" y="1617"/>
                    </a:lnTo>
                    <a:lnTo>
                      <a:pt x="2822" y="1619"/>
                    </a:lnTo>
                    <a:lnTo>
                      <a:pt x="2820" y="1619"/>
                    </a:lnTo>
                    <a:lnTo>
                      <a:pt x="2820" y="1617"/>
                    </a:lnTo>
                    <a:lnTo>
                      <a:pt x="2820" y="1615"/>
                    </a:lnTo>
                    <a:lnTo>
                      <a:pt x="2820" y="1614"/>
                    </a:lnTo>
                    <a:lnTo>
                      <a:pt x="2820" y="1612"/>
                    </a:lnTo>
                    <a:lnTo>
                      <a:pt x="2818" y="1612"/>
                    </a:lnTo>
                    <a:lnTo>
                      <a:pt x="2815" y="1612"/>
                    </a:lnTo>
                    <a:lnTo>
                      <a:pt x="2815" y="1614"/>
                    </a:lnTo>
                    <a:lnTo>
                      <a:pt x="2811" y="1615"/>
                    </a:lnTo>
                    <a:lnTo>
                      <a:pt x="2807" y="1615"/>
                    </a:lnTo>
                    <a:lnTo>
                      <a:pt x="2805" y="1614"/>
                    </a:lnTo>
                    <a:lnTo>
                      <a:pt x="2805" y="1612"/>
                    </a:lnTo>
                    <a:lnTo>
                      <a:pt x="2807" y="1612"/>
                    </a:lnTo>
                    <a:lnTo>
                      <a:pt x="2809" y="1612"/>
                    </a:lnTo>
                    <a:lnTo>
                      <a:pt x="2809" y="1610"/>
                    </a:lnTo>
                    <a:lnTo>
                      <a:pt x="2807" y="1610"/>
                    </a:lnTo>
                    <a:lnTo>
                      <a:pt x="2805" y="1610"/>
                    </a:lnTo>
                    <a:lnTo>
                      <a:pt x="2803" y="1610"/>
                    </a:lnTo>
                    <a:lnTo>
                      <a:pt x="2803" y="1608"/>
                    </a:lnTo>
                    <a:lnTo>
                      <a:pt x="2805" y="1608"/>
                    </a:lnTo>
                    <a:lnTo>
                      <a:pt x="2805" y="1606"/>
                    </a:lnTo>
                    <a:lnTo>
                      <a:pt x="2803" y="1604"/>
                    </a:lnTo>
                    <a:lnTo>
                      <a:pt x="2801" y="1604"/>
                    </a:lnTo>
                    <a:lnTo>
                      <a:pt x="2799" y="1606"/>
                    </a:lnTo>
                    <a:lnTo>
                      <a:pt x="2795" y="1606"/>
                    </a:lnTo>
                    <a:lnTo>
                      <a:pt x="2793" y="1606"/>
                    </a:lnTo>
                    <a:lnTo>
                      <a:pt x="2793" y="1604"/>
                    </a:lnTo>
                    <a:lnTo>
                      <a:pt x="2793" y="1602"/>
                    </a:lnTo>
                    <a:lnTo>
                      <a:pt x="2793" y="1600"/>
                    </a:lnTo>
                    <a:lnTo>
                      <a:pt x="2793" y="1598"/>
                    </a:lnTo>
                    <a:lnTo>
                      <a:pt x="2795" y="1598"/>
                    </a:lnTo>
                    <a:lnTo>
                      <a:pt x="2793" y="1596"/>
                    </a:lnTo>
                    <a:lnTo>
                      <a:pt x="2792" y="1596"/>
                    </a:lnTo>
                    <a:lnTo>
                      <a:pt x="2790" y="1596"/>
                    </a:lnTo>
                    <a:lnTo>
                      <a:pt x="2788" y="1596"/>
                    </a:lnTo>
                    <a:lnTo>
                      <a:pt x="2788" y="1594"/>
                    </a:lnTo>
                    <a:lnTo>
                      <a:pt x="2788" y="1592"/>
                    </a:lnTo>
                    <a:lnTo>
                      <a:pt x="2786" y="1594"/>
                    </a:lnTo>
                    <a:lnTo>
                      <a:pt x="2784" y="1592"/>
                    </a:lnTo>
                    <a:lnTo>
                      <a:pt x="2784" y="1591"/>
                    </a:lnTo>
                    <a:lnTo>
                      <a:pt x="2786" y="1591"/>
                    </a:lnTo>
                    <a:lnTo>
                      <a:pt x="2788" y="1589"/>
                    </a:lnTo>
                    <a:lnTo>
                      <a:pt x="2790" y="1589"/>
                    </a:lnTo>
                    <a:lnTo>
                      <a:pt x="2792" y="1589"/>
                    </a:lnTo>
                    <a:lnTo>
                      <a:pt x="2792" y="1587"/>
                    </a:lnTo>
                    <a:lnTo>
                      <a:pt x="2792" y="1585"/>
                    </a:lnTo>
                    <a:lnTo>
                      <a:pt x="2788" y="1585"/>
                    </a:lnTo>
                    <a:lnTo>
                      <a:pt x="2786" y="1585"/>
                    </a:lnTo>
                    <a:lnTo>
                      <a:pt x="2778" y="1585"/>
                    </a:lnTo>
                    <a:lnTo>
                      <a:pt x="2776" y="1589"/>
                    </a:lnTo>
                    <a:lnTo>
                      <a:pt x="2772" y="1592"/>
                    </a:lnTo>
                    <a:lnTo>
                      <a:pt x="2767" y="1594"/>
                    </a:lnTo>
                    <a:lnTo>
                      <a:pt x="2770" y="1583"/>
                    </a:lnTo>
                    <a:lnTo>
                      <a:pt x="2776" y="1573"/>
                    </a:lnTo>
                    <a:lnTo>
                      <a:pt x="2776" y="1569"/>
                    </a:lnTo>
                    <a:lnTo>
                      <a:pt x="2774" y="1567"/>
                    </a:lnTo>
                    <a:lnTo>
                      <a:pt x="2772" y="1567"/>
                    </a:lnTo>
                    <a:lnTo>
                      <a:pt x="2765" y="1579"/>
                    </a:lnTo>
                    <a:lnTo>
                      <a:pt x="2759" y="1583"/>
                    </a:lnTo>
                    <a:lnTo>
                      <a:pt x="2757" y="1579"/>
                    </a:lnTo>
                    <a:lnTo>
                      <a:pt x="2751" y="1583"/>
                    </a:lnTo>
                    <a:lnTo>
                      <a:pt x="2745" y="1589"/>
                    </a:lnTo>
                    <a:lnTo>
                      <a:pt x="2745" y="1594"/>
                    </a:lnTo>
                    <a:lnTo>
                      <a:pt x="2745" y="1598"/>
                    </a:lnTo>
                    <a:lnTo>
                      <a:pt x="2740" y="1604"/>
                    </a:lnTo>
                    <a:lnTo>
                      <a:pt x="2736" y="1600"/>
                    </a:lnTo>
                    <a:lnTo>
                      <a:pt x="2738" y="1594"/>
                    </a:lnTo>
                    <a:lnTo>
                      <a:pt x="2740" y="1587"/>
                    </a:lnTo>
                    <a:lnTo>
                      <a:pt x="2742" y="1579"/>
                    </a:lnTo>
                    <a:lnTo>
                      <a:pt x="2736" y="1583"/>
                    </a:lnTo>
                    <a:lnTo>
                      <a:pt x="2726" y="1598"/>
                    </a:lnTo>
                    <a:lnTo>
                      <a:pt x="2724" y="1600"/>
                    </a:lnTo>
                    <a:lnTo>
                      <a:pt x="2722" y="1602"/>
                    </a:lnTo>
                    <a:lnTo>
                      <a:pt x="2720" y="1602"/>
                    </a:lnTo>
                    <a:lnTo>
                      <a:pt x="2719" y="1602"/>
                    </a:lnTo>
                    <a:lnTo>
                      <a:pt x="2719" y="1598"/>
                    </a:lnTo>
                    <a:lnTo>
                      <a:pt x="2722" y="1592"/>
                    </a:lnTo>
                    <a:lnTo>
                      <a:pt x="2720" y="1587"/>
                    </a:lnTo>
                    <a:lnTo>
                      <a:pt x="2717" y="1581"/>
                    </a:lnTo>
                    <a:lnTo>
                      <a:pt x="2713" y="1581"/>
                    </a:lnTo>
                    <a:lnTo>
                      <a:pt x="2711" y="1583"/>
                    </a:lnTo>
                    <a:lnTo>
                      <a:pt x="2711" y="1585"/>
                    </a:lnTo>
                    <a:lnTo>
                      <a:pt x="2713" y="1589"/>
                    </a:lnTo>
                    <a:lnTo>
                      <a:pt x="2713" y="1592"/>
                    </a:lnTo>
                    <a:lnTo>
                      <a:pt x="2711" y="1594"/>
                    </a:lnTo>
                    <a:lnTo>
                      <a:pt x="2707" y="1594"/>
                    </a:lnTo>
                    <a:lnTo>
                      <a:pt x="2703" y="1596"/>
                    </a:lnTo>
                    <a:lnTo>
                      <a:pt x="2699" y="1602"/>
                    </a:lnTo>
                    <a:lnTo>
                      <a:pt x="2699" y="1596"/>
                    </a:lnTo>
                    <a:lnTo>
                      <a:pt x="2699" y="1594"/>
                    </a:lnTo>
                    <a:lnTo>
                      <a:pt x="2696" y="1600"/>
                    </a:lnTo>
                    <a:lnTo>
                      <a:pt x="2688" y="1602"/>
                    </a:lnTo>
                    <a:lnTo>
                      <a:pt x="2684" y="1602"/>
                    </a:lnTo>
                    <a:lnTo>
                      <a:pt x="2680" y="1604"/>
                    </a:lnTo>
                    <a:lnTo>
                      <a:pt x="2676" y="1604"/>
                    </a:lnTo>
                    <a:lnTo>
                      <a:pt x="2674" y="1602"/>
                    </a:lnTo>
                    <a:lnTo>
                      <a:pt x="2676" y="1598"/>
                    </a:lnTo>
                    <a:lnTo>
                      <a:pt x="2680" y="1596"/>
                    </a:lnTo>
                    <a:lnTo>
                      <a:pt x="2682" y="1592"/>
                    </a:lnTo>
                    <a:lnTo>
                      <a:pt x="2680" y="1591"/>
                    </a:lnTo>
                    <a:lnTo>
                      <a:pt x="2672" y="1594"/>
                    </a:lnTo>
                    <a:lnTo>
                      <a:pt x="2669" y="1598"/>
                    </a:lnTo>
                    <a:lnTo>
                      <a:pt x="2661" y="1602"/>
                    </a:lnTo>
                    <a:lnTo>
                      <a:pt x="2659" y="1600"/>
                    </a:lnTo>
                    <a:lnTo>
                      <a:pt x="2661" y="1598"/>
                    </a:lnTo>
                    <a:lnTo>
                      <a:pt x="2661" y="1596"/>
                    </a:lnTo>
                    <a:lnTo>
                      <a:pt x="2661" y="1594"/>
                    </a:lnTo>
                    <a:lnTo>
                      <a:pt x="2663" y="1592"/>
                    </a:lnTo>
                    <a:lnTo>
                      <a:pt x="2663" y="1591"/>
                    </a:lnTo>
                    <a:lnTo>
                      <a:pt x="2667" y="1589"/>
                    </a:lnTo>
                    <a:lnTo>
                      <a:pt x="2667" y="1587"/>
                    </a:lnTo>
                    <a:lnTo>
                      <a:pt x="2669" y="1585"/>
                    </a:lnTo>
                    <a:lnTo>
                      <a:pt x="2667" y="1585"/>
                    </a:lnTo>
                    <a:lnTo>
                      <a:pt x="2665" y="1585"/>
                    </a:lnTo>
                    <a:lnTo>
                      <a:pt x="2663" y="1585"/>
                    </a:lnTo>
                    <a:lnTo>
                      <a:pt x="2663" y="1587"/>
                    </a:lnTo>
                    <a:lnTo>
                      <a:pt x="2661" y="1587"/>
                    </a:lnTo>
                    <a:lnTo>
                      <a:pt x="2659" y="1587"/>
                    </a:lnTo>
                    <a:lnTo>
                      <a:pt x="2657" y="1587"/>
                    </a:lnTo>
                    <a:lnTo>
                      <a:pt x="2657" y="1589"/>
                    </a:lnTo>
                    <a:lnTo>
                      <a:pt x="2657" y="1591"/>
                    </a:lnTo>
                    <a:lnTo>
                      <a:pt x="2657" y="1592"/>
                    </a:lnTo>
                    <a:lnTo>
                      <a:pt x="2659" y="1592"/>
                    </a:lnTo>
                    <a:lnTo>
                      <a:pt x="2659" y="1594"/>
                    </a:lnTo>
                    <a:lnTo>
                      <a:pt x="2657" y="1596"/>
                    </a:lnTo>
                    <a:lnTo>
                      <a:pt x="2657" y="1598"/>
                    </a:lnTo>
                    <a:lnTo>
                      <a:pt x="2655" y="1600"/>
                    </a:lnTo>
                    <a:lnTo>
                      <a:pt x="2651" y="1602"/>
                    </a:lnTo>
                    <a:lnTo>
                      <a:pt x="2649" y="1600"/>
                    </a:lnTo>
                    <a:lnTo>
                      <a:pt x="2649" y="1596"/>
                    </a:lnTo>
                    <a:lnTo>
                      <a:pt x="2651" y="1596"/>
                    </a:lnTo>
                    <a:lnTo>
                      <a:pt x="2651" y="1594"/>
                    </a:lnTo>
                    <a:lnTo>
                      <a:pt x="2649" y="1594"/>
                    </a:lnTo>
                    <a:lnTo>
                      <a:pt x="2648" y="1594"/>
                    </a:lnTo>
                    <a:lnTo>
                      <a:pt x="2646" y="1594"/>
                    </a:lnTo>
                    <a:lnTo>
                      <a:pt x="2644" y="1596"/>
                    </a:lnTo>
                    <a:lnTo>
                      <a:pt x="2642" y="1598"/>
                    </a:lnTo>
                    <a:lnTo>
                      <a:pt x="2638" y="1602"/>
                    </a:lnTo>
                    <a:lnTo>
                      <a:pt x="2636" y="1602"/>
                    </a:lnTo>
                    <a:lnTo>
                      <a:pt x="2634" y="1602"/>
                    </a:lnTo>
                    <a:lnTo>
                      <a:pt x="2632" y="1602"/>
                    </a:lnTo>
                    <a:lnTo>
                      <a:pt x="2626" y="1604"/>
                    </a:lnTo>
                    <a:lnTo>
                      <a:pt x="2624" y="1602"/>
                    </a:lnTo>
                    <a:lnTo>
                      <a:pt x="2624" y="1604"/>
                    </a:lnTo>
                    <a:lnTo>
                      <a:pt x="2624" y="1606"/>
                    </a:lnTo>
                    <a:lnTo>
                      <a:pt x="2623" y="1608"/>
                    </a:lnTo>
                    <a:lnTo>
                      <a:pt x="2623" y="1610"/>
                    </a:lnTo>
                    <a:lnTo>
                      <a:pt x="2621" y="1610"/>
                    </a:lnTo>
                    <a:lnTo>
                      <a:pt x="2617" y="1612"/>
                    </a:lnTo>
                    <a:lnTo>
                      <a:pt x="2617" y="1610"/>
                    </a:lnTo>
                    <a:lnTo>
                      <a:pt x="2615" y="1610"/>
                    </a:lnTo>
                    <a:lnTo>
                      <a:pt x="2613" y="1610"/>
                    </a:lnTo>
                    <a:lnTo>
                      <a:pt x="2613" y="1608"/>
                    </a:lnTo>
                    <a:lnTo>
                      <a:pt x="2615" y="1608"/>
                    </a:lnTo>
                    <a:lnTo>
                      <a:pt x="2615" y="1606"/>
                    </a:lnTo>
                    <a:lnTo>
                      <a:pt x="2617" y="1604"/>
                    </a:lnTo>
                    <a:lnTo>
                      <a:pt x="2615" y="1604"/>
                    </a:lnTo>
                    <a:lnTo>
                      <a:pt x="2615" y="1602"/>
                    </a:lnTo>
                    <a:lnTo>
                      <a:pt x="2615" y="1600"/>
                    </a:lnTo>
                    <a:lnTo>
                      <a:pt x="2617" y="1600"/>
                    </a:lnTo>
                    <a:lnTo>
                      <a:pt x="2615" y="1598"/>
                    </a:lnTo>
                    <a:lnTo>
                      <a:pt x="2613" y="1600"/>
                    </a:lnTo>
                    <a:lnTo>
                      <a:pt x="2611" y="1602"/>
                    </a:lnTo>
                    <a:lnTo>
                      <a:pt x="2611" y="1600"/>
                    </a:lnTo>
                    <a:lnTo>
                      <a:pt x="2609" y="1602"/>
                    </a:lnTo>
                    <a:lnTo>
                      <a:pt x="2607" y="1604"/>
                    </a:lnTo>
                    <a:lnTo>
                      <a:pt x="2607" y="1606"/>
                    </a:lnTo>
                    <a:lnTo>
                      <a:pt x="2605" y="1606"/>
                    </a:lnTo>
                    <a:lnTo>
                      <a:pt x="2603" y="1606"/>
                    </a:lnTo>
                    <a:lnTo>
                      <a:pt x="2601" y="1606"/>
                    </a:lnTo>
                    <a:lnTo>
                      <a:pt x="2600" y="1606"/>
                    </a:lnTo>
                    <a:lnTo>
                      <a:pt x="2600" y="1604"/>
                    </a:lnTo>
                    <a:lnTo>
                      <a:pt x="2600" y="1602"/>
                    </a:lnTo>
                    <a:lnTo>
                      <a:pt x="2600" y="1600"/>
                    </a:lnTo>
                    <a:lnTo>
                      <a:pt x="2598" y="1600"/>
                    </a:lnTo>
                    <a:lnTo>
                      <a:pt x="2598" y="1598"/>
                    </a:lnTo>
                    <a:lnTo>
                      <a:pt x="2596" y="1598"/>
                    </a:lnTo>
                    <a:lnTo>
                      <a:pt x="2594" y="1600"/>
                    </a:lnTo>
                    <a:lnTo>
                      <a:pt x="2592" y="1596"/>
                    </a:lnTo>
                    <a:lnTo>
                      <a:pt x="2592" y="1592"/>
                    </a:lnTo>
                    <a:lnTo>
                      <a:pt x="2592" y="1591"/>
                    </a:lnTo>
                    <a:lnTo>
                      <a:pt x="2594" y="1589"/>
                    </a:lnTo>
                    <a:lnTo>
                      <a:pt x="2594" y="1587"/>
                    </a:lnTo>
                    <a:lnTo>
                      <a:pt x="2590" y="1589"/>
                    </a:lnTo>
                    <a:lnTo>
                      <a:pt x="2588" y="1589"/>
                    </a:lnTo>
                    <a:lnTo>
                      <a:pt x="2584" y="1589"/>
                    </a:lnTo>
                    <a:lnTo>
                      <a:pt x="2582" y="1589"/>
                    </a:lnTo>
                    <a:lnTo>
                      <a:pt x="2582" y="1591"/>
                    </a:lnTo>
                    <a:lnTo>
                      <a:pt x="2582" y="1592"/>
                    </a:lnTo>
                    <a:lnTo>
                      <a:pt x="2580" y="1594"/>
                    </a:lnTo>
                    <a:lnTo>
                      <a:pt x="2580" y="1592"/>
                    </a:lnTo>
                    <a:lnTo>
                      <a:pt x="2578" y="1591"/>
                    </a:lnTo>
                    <a:lnTo>
                      <a:pt x="2576" y="1591"/>
                    </a:lnTo>
                    <a:lnTo>
                      <a:pt x="2575" y="1592"/>
                    </a:lnTo>
                    <a:lnTo>
                      <a:pt x="2575" y="1594"/>
                    </a:lnTo>
                    <a:lnTo>
                      <a:pt x="2573" y="1594"/>
                    </a:lnTo>
                    <a:lnTo>
                      <a:pt x="2567" y="1591"/>
                    </a:lnTo>
                    <a:lnTo>
                      <a:pt x="2565" y="1591"/>
                    </a:lnTo>
                    <a:lnTo>
                      <a:pt x="2565" y="1589"/>
                    </a:lnTo>
                    <a:lnTo>
                      <a:pt x="2563" y="1589"/>
                    </a:lnTo>
                    <a:lnTo>
                      <a:pt x="2563" y="1585"/>
                    </a:lnTo>
                    <a:lnTo>
                      <a:pt x="2567" y="1583"/>
                    </a:lnTo>
                    <a:lnTo>
                      <a:pt x="2567" y="1581"/>
                    </a:lnTo>
                    <a:lnTo>
                      <a:pt x="2561" y="1579"/>
                    </a:lnTo>
                    <a:lnTo>
                      <a:pt x="2559" y="1577"/>
                    </a:lnTo>
                    <a:lnTo>
                      <a:pt x="2559" y="1573"/>
                    </a:lnTo>
                    <a:lnTo>
                      <a:pt x="2561" y="1571"/>
                    </a:lnTo>
                    <a:lnTo>
                      <a:pt x="2561" y="1569"/>
                    </a:lnTo>
                    <a:lnTo>
                      <a:pt x="2559" y="1569"/>
                    </a:lnTo>
                    <a:lnTo>
                      <a:pt x="2557" y="1569"/>
                    </a:lnTo>
                    <a:lnTo>
                      <a:pt x="2557" y="1567"/>
                    </a:lnTo>
                    <a:lnTo>
                      <a:pt x="2561" y="1560"/>
                    </a:lnTo>
                    <a:lnTo>
                      <a:pt x="2565" y="1558"/>
                    </a:lnTo>
                    <a:lnTo>
                      <a:pt x="2567" y="1558"/>
                    </a:lnTo>
                    <a:lnTo>
                      <a:pt x="2569" y="1558"/>
                    </a:lnTo>
                    <a:lnTo>
                      <a:pt x="2571" y="1558"/>
                    </a:lnTo>
                    <a:lnTo>
                      <a:pt x="2573" y="1556"/>
                    </a:lnTo>
                    <a:lnTo>
                      <a:pt x="2573" y="1554"/>
                    </a:lnTo>
                    <a:lnTo>
                      <a:pt x="2576" y="1552"/>
                    </a:lnTo>
                    <a:lnTo>
                      <a:pt x="2580" y="1552"/>
                    </a:lnTo>
                    <a:lnTo>
                      <a:pt x="2584" y="1554"/>
                    </a:lnTo>
                    <a:lnTo>
                      <a:pt x="2586" y="1554"/>
                    </a:lnTo>
                    <a:lnTo>
                      <a:pt x="2586" y="1556"/>
                    </a:lnTo>
                    <a:lnTo>
                      <a:pt x="2588" y="1556"/>
                    </a:lnTo>
                    <a:lnTo>
                      <a:pt x="2590" y="1554"/>
                    </a:lnTo>
                    <a:lnTo>
                      <a:pt x="2596" y="1554"/>
                    </a:lnTo>
                    <a:lnTo>
                      <a:pt x="2598" y="1560"/>
                    </a:lnTo>
                    <a:lnTo>
                      <a:pt x="2600" y="1560"/>
                    </a:lnTo>
                    <a:lnTo>
                      <a:pt x="2601" y="1560"/>
                    </a:lnTo>
                    <a:lnTo>
                      <a:pt x="2603" y="1562"/>
                    </a:lnTo>
                    <a:lnTo>
                      <a:pt x="2605" y="1562"/>
                    </a:lnTo>
                    <a:lnTo>
                      <a:pt x="2607" y="1558"/>
                    </a:lnTo>
                    <a:lnTo>
                      <a:pt x="2611" y="1556"/>
                    </a:lnTo>
                    <a:lnTo>
                      <a:pt x="2613" y="1556"/>
                    </a:lnTo>
                    <a:lnTo>
                      <a:pt x="2615" y="1558"/>
                    </a:lnTo>
                    <a:lnTo>
                      <a:pt x="2619" y="1560"/>
                    </a:lnTo>
                    <a:lnTo>
                      <a:pt x="2623" y="1560"/>
                    </a:lnTo>
                    <a:lnTo>
                      <a:pt x="2624" y="1560"/>
                    </a:lnTo>
                    <a:lnTo>
                      <a:pt x="2624" y="1558"/>
                    </a:lnTo>
                    <a:lnTo>
                      <a:pt x="2624" y="1556"/>
                    </a:lnTo>
                    <a:lnTo>
                      <a:pt x="2628" y="1560"/>
                    </a:lnTo>
                    <a:lnTo>
                      <a:pt x="2626" y="1560"/>
                    </a:lnTo>
                    <a:lnTo>
                      <a:pt x="2626" y="1562"/>
                    </a:lnTo>
                    <a:lnTo>
                      <a:pt x="2628" y="1562"/>
                    </a:lnTo>
                    <a:lnTo>
                      <a:pt x="2630" y="1562"/>
                    </a:lnTo>
                    <a:lnTo>
                      <a:pt x="2632" y="1560"/>
                    </a:lnTo>
                    <a:lnTo>
                      <a:pt x="2632" y="1558"/>
                    </a:lnTo>
                    <a:lnTo>
                      <a:pt x="2632" y="1554"/>
                    </a:lnTo>
                    <a:lnTo>
                      <a:pt x="2632" y="1552"/>
                    </a:lnTo>
                    <a:lnTo>
                      <a:pt x="2634" y="1552"/>
                    </a:lnTo>
                    <a:lnTo>
                      <a:pt x="2636" y="1552"/>
                    </a:lnTo>
                    <a:lnTo>
                      <a:pt x="2640" y="1552"/>
                    </a:lnTo>
                    <a:lnTo>
                      <a:pt x="2642" y="1550"/>
                    </a:lnTo>
                    <a:lnTo>
                      <a:pt x="2644" y="1548"/>
                    </a:lnTo>
                    <a:lnTo>
                      <a:pt x="2653" y="1546"/>
                    </a:lnTo>
                    <a:lnTo>
                      <a:pt x="2661" y="1546"/>
                    </a:lnTo>
                    <a:lnTo>
                      <a:pt x="2659" y="1544"/>
                    </a:lnTo>
                    <a:lnTo>
                      <a:pt x="2657" y="1544"/>
                    </a:lnTo>
                    <a:lnTo>
                      <a:pt x="2655" y="1544"/>
                    </a:lnTo>
                    <a:lnTo>
                      <a:pt x="2655" y="1542"/>
                    </a:lnTo>
                    <a:lnTo>
                      <a:pt x="2653" y="1541"/>
                    </a:lnTo>
                    <a:lnTo>
                      <a:pt x="2649" y="1541"/>
                    </a:lnTo>
                    <a:lnTo>
                      <a:pt x="2644" y="1541"/>
                    </a:lnTo>
                    <a:lnTo>
                      <a:pt x="2640" y="1542"/>
                    </a:lnTo>
                    <a:lnTo>
                      <a:pt x="2628" y="1542"/>
                    </a:lnTo>
                    <a:lnTo>
                      <a:pt x="2626" y="1541"/>
                    </a:lnTo>
                    <a:lnTo>
                      <a:pt x="2623" y="1541"/>
                    </a:lnTo>
                    <a:lnTo>
                      <a:pt x="2621" y="1541"/>
                    </a:lnTo>
                    <a:lnTo>
                      <a:pt x="2621" y="1542"/>
                    </a:lnTo>
                    <a:lnTo>
                      <a:pt x="2619" y="1542"/>
                    </a:lnTo>
                    <a:lnTo>
                      <a:pt x="2615" y="1542"/>
                    </a:lnTo>
                    <a:lnTo>
                      <a:pt x="2607" y="1535"/>
                    </a:lnTo>
                    <a:lnTo>
                      <a:pt x="2605" y="1531"/>
                    </a:lnTo>
                    <a:lnTo>
                      <a:pt x="2605" y="1527"/>
                    </a:lnTo>
                    <a:lnTo>
                      <a:pt x="2603" y="1523"/>
                    </a:lnTo>
                    <a:lnTo>
                      <a:pt x="2601" y="1519"/>
                    </a:lnTo>
                    <a:lnTo>
                      <a:pt x="2603" y="1516"/>
                    </a:lnTo>
                    <a:lnTo>
                      <a:pt x="2603" y="1512"/>
                    </a:lnTo>
                    <a:lnTo>
                      <a:pt x="2605" y="1512"/>
                    </a:lnTo>
                    <a:lnTo>
                      <a:pt x="2605" y="1510"/>
                    </a:lnTo>
                    <a:lnTo>
                      <a:pt x="2609" y="1508"/>
                    </a:lnTo>
                    <a:lnTo>
                      <a:pt x="2613" y="1506"/>
                    </a:lnTo>
                    <a:lnTo>
                      <a:pt x="2617" y="1502"/>
                    </a:lnTo>
                    <a:lnTo>
                      <a:pt x="2617" y="1500"/>
                    </a:lnTo>
                    <a:lnTo>
                      <a:pt x="2619" y="1500"/>
                    </a:lnTo>
                    <a:lnTo>
                      <a:pt x="2623" y="1498"/>
                    </a:lnTo>
                    <a:lnTo>
                      <a:pt x="2624" y="1496"/>
                    </a:lnTo>
                    <a:lnTo>
                      <a:pt x="2632" y="1491"/>
                    </a:lnTo>
                    <a:lnTo>
                      <a:pt x="2634" y="1489"/>
                    </a:lnTo>
                    <a:lnTo>
                      <a:pt x="2638" y="1487"/>
                    </a:lnTo>
                    <a:lnTo>
                      <a:pt x="2644" y="1485"/>
                    </a:lnTo>
                    <a:lnTo>
                      <a:pt x="2646" y="1483"/>
                    </a:lnTo>
                    <a:lnTo>
                      <a:pt x="2651" y="1483"/>
                    </a:lnTo>
                    <a:lnTo>
                      <a:pt x="2653" y="1483"/>
                    </a:lnTo>
                    <a:lnTo>
                      <a:pt x="2657" y="1481"/>
                    </a:lnTo>
                    <a:lnTo>
                      <a:pt x="2665" y="1477"/>
                    </a:lnTo>
                    <a:lnTo>
                      <a:pt x="2667" y="1477"/>
                    </a:lnTo>
                    <a:lnTo>
                      <a:pt x="2671" y="1473"/>
                    </a:lnTo>
                    <a:lnTo>
                      <a:pt x="2672" y="1470"/>
                    </a:lnTo>
                    <a:lnTo>
                      <a:pt x="2674" y="1466"/>
                    </a:lnTo>
                    <a:lnTo>
                      <a:pt x="2678" y="1462"/>
                    </a:lnTo>
                    <a:lnTo>
                      <a:pt x="2680" y="1462"/>
                    </a:lnTo>
                    <a:lnTo>
                      <a:pt x="2684" y="1462"/>
                    </a:lnTo>
                    <a:lnTo>
                      <a:pt x="2688" y="1460"/>
                    </a:lnTo>
                    <a:lnTo>
                      <a:pt x="2690" y="1458"/>
                    </a:lnTo>
                    <a:lnTo>
                      <a:pt x="2690" y="1456"/>
                    </a:lnTo>
                    <a:lnTo>
                      <a:pt x="2696" y="1448"/>
                    </a:lnTo>
                    <a:lnTo>
                      <a:pt x="2699" y="1445"/>
                    </a:lnTo>
                    <a:lnTo>
                      <a:pt x="2697" y="1443"/>
                    </a:lnTo>
                    <a:lnTo>
                      <a:pt x="2697" y="1439"/>
                    </a:lnTo>
                    <a:lnTo>
                      <a:pt x="2697" y="1437"/>
                    </a:lnTo>
                    <a:lnTo>
                      <a:pt x="2699" y="1435"/>
                    </a:lnTo>
                    <a:lnTo>
                      <a:pt x="2699" y="1433"/>
                    </a:lnTo>
                    <a:lnTo>
                      <a:pt x="2701" y="1431"/>
                    </a:lnTo>
                    <a:lnTo>
                      <a:pt x="2701" y="1429"/>
                    </a:lnTo>
                    <a:lnTo>
                      <a:pt x="2701" y="1425"/>
                    </a:lnTo>
                    <a:lnTo>
                      <a:pt x="2701" y="1423"/>
                    </a:lnTo>
                    <a:lnTo>
                      <a:pt x="2703" y="1420"/>
                    </a:lnTo>
                    <a:lnTo>
                      <a:pt x="2705" y="1420"/>
                    </a:lnTo>
                    <a:lnTo>
                      <a:pt x="2707" y="1420"/>
                    </a:lnTo>
                    <a:lnTo>
                      <a:pt x="2711" y="1421"/>
                    </a:lnTo>
                    <a:lnTo>
                      <a:pt x="2713" y="1421"/>
                    </a:lnTo>
                    <a:lnTo>
                      <a:pt x="2715" y="1421"/>
                    </a:lnTo>
                    <a:lnTo>
                      <a:pt x="2717" y="1420"/>
                    </a:lnTo>
                    <a:lnTo>
                      <a:pt x="2720" y="1420"/>
                    </a:lnTo>
                    <a:lnTo>
                      <a:pt x="2726" y="1423"/>
                    </a:lnTo>
                    <a:lnTo>
                      <a:pt x="2728" y="1425"/>
                    </a:lnTo>
                    <a:lnTo>
                      <a:pt x="2730" y="1425"/>
                    </a:lnTo>
                    <a:lnTo>
                      <a:pt x="2732" y="1425"/>
                    </a:lnTo>
                    <a:lnTo>
                      <a:pt x="2734" y="1423"/>
                    </a:lnTo>
                    <a:lnTo>
                      <a:pt x="2744" y="1423"/>
                    </a:lnTo>
                    <a:lnTo>
                      <a:pt x="2745" y="1423"/>
                    </a:lnTo>
                    <a:lnTo>
                      <a:pt x="2747" y="1421"/>
                    </a:lnTo>
                    <a:lnTo>
                      <a:pt x="2751" y="1421"/>
                    </a:lnTo>
                    <a:lnTo>
                      <a:pt x="2755" y="1421"/>
                    </a:lnTo>
                    <a:lnTo>
                      <a:pt x="2761" y="1421"/>
                    </a:lnTo>
                    <a:lnTo>
                      <a:pt x="2765" y="1420"/>
                    </a:lnTo>
                    <a:lnTo>
                      <a:pt x="2770" y="1420"/>
                    </a:lnTo>
                    <a:lnTo>
                      <a:pt x="2776" y="1421"/>
                    </a:lnTo>
                    <a:lnTo>
                      <a:pt x="2776" y="1420"/>
                    </a:lnTo>
                    <a:lnTo>
                      <a:pt x="2778" y="1420"/>
                    </a:lnTo>
                    <a:lnTo>
                      <a:pt x="2782" y="1421"/>
                    </a:lnTo>
                    <a:lnTo>
                      <a:pt x="2784" y="1421"/>
                    </a:lnTo>
                    <a:lnTo>
                      <a:pt x="2786" y="1421"/>
                    </a:lnTo>
                    <a:lnTo>
                      <a:pt x="2788" y="1421"/>
                    </a:lnTo>
                    <a:lnTo>
                      <a:pt x="2788" y="1423"/>
                    </a:lnTo>
                    <a:lnTo>
                      <a:pt x="2788" y="1429"/>
                    </a:lnTo>
                    <a:lnTo>
                      <a:pt x="2788" y="1433"/>
                    </a:lnTo>
                    <a:lnTo>
                      <a:pt x="2788" y="1437"/>
                    </a:lnTo>
                    <a:lnTo>
                      <a:pt x="2788" y="1439"/>
                    </a:lnTo>
                    <a:lnTo>
                      <a:pt x="2788" y="1441"/>
                    </a:lnTo>
                    <a:lnTo>
                      <a:pt x="2790" y="1441"/>
                    </a:lnTo>
                    <a:lnTo>
                      <a:pt x="2795" y="1446"/>
                    </a:lnTo>
                    <a:lnTo>
                      <a:pt x="2797" y="1448"/>
                    </a:lnTo>
                    <a:lnTo>
                      <a:pt x="2803" y="1450"/>
                    </a:lnTo>
                    <a:lnTo>
                      <a:pt x="2807" y="1450"/>
                    </a:lnTo>
                    <a:lnTo>
                      <a:pt x="2811" y="1448"/>
                    </a:lnTo>
                    <a:lnTo>
                      <a:pt x="2813" y="1448"/>
                    </a:lnTo>
                    <a:lnTo>
                      <a:pt x="2813" y="1450"/>
                    </a:lnTo>
                    <a:lnTo>
                      <a:pt x="2815" y="1450"/>
                    </a:lnTo>
                    <a:lnTo>
                      <a:pt x="2816" y="1452"/>
                    </a:lnTo>
                    <a:lnTo>
                      <a:pt x="2818" y="1454"/>
                    </a:lnTo>
                    <a:lnTo>
                      <a:pt x="2820" y="1450"/>
                    </a:lnTo>
                    <a:lnTo>
                      <a:pt x="2822" y="1446"/>
                    </a:lnTo>
                    <a:lnTo>
                      <a:pt x="2822" y="1443"/>
                    </a:lnTo>
                    <a:lnTo>
                      <a:pt x="2822" y="1441"/>
                    </a:lnTo>
                    <a:lnTo>
                      <a:pt x="2822" y="1437"/>
                    </a:lnTo>
                    <a:lnTo>
                      <a:pt x="2820" y="1435"/>
                    </a:lnTo>
                    <a:lnTo>
                      <a:pt x="2818" y="1431"/>
                    </a:lnTo>
                    <a:lnTo>
                      <a:pt x="2816" y="1427"/>
                    </a:lnTo>
                    <a:lnTo>
                      <a:pt x="2815" y="1421"/>
                    </a:lnTo>
                    <a:lnTo>
                      <a:pt x="2815" y="1420"/>
                    </a:lnTo>
                    <a:lnTo>
                      <a:pt x="2813" y="1420"/>
                    </a:lnTo>
                    <a:lnTo>
                      <a:pt x="2815" y="1418"/>
                    </a:lnTo>
                    <a:lnTo>
                      <a:pt x="2820" y="1416"/>
                    </a:lnTo>
                    <a:lnTo>
                      <a:pt x="2824" y="1414"/>
                    </a:lnTo>
                    <a:lnTo>
                      <a:pt x="2824" y="1412"/>
                    </a:lnTo>
                    <a:lnTo>
                      <a:pt x="2820" y="1408"/>
                    </a:lnTo>
                    <a:lnTo>
                      <a:pt x="2818" y="1404"/>
                    </a:lnTo>
                    <a:lnTo>
                      <a:pt x="2815" y="1402"/>
                    </a:lnTo>
                    <a:lnTo>
                      <a:pt x="2811" y="1400"/>
                    </a:lnTo>
                    <a:lnTo>
                      <a:pt x="2809" y="1400"/>
                    </a:lnTo>
                    <a:lnTo>
                      <a:pt x="2809" y="1398"/>
                    </a:lnTo>
                    <a:lnTo>
                      <a:pt x="2807" y="1398"/>
                    </a:lnTo>
                    <a:lnTo>
                      <a:pt x="2805" y="1398"/>
                    </a:lnTo>
                    <a:lnTo>
                      <a:pt x="2803" y="1397"/>
                    </a:lnTo>
                    <a:lnTo>
                      <a:pt x="2799" y="1395"/>
                    </a:lnTo>
                    <a:lnTo>
                      <a:pt x="2797" y="1395"/>
                    </a:lnTo>
                    <a:lnTo>
                      <a:pt x="2797" y="1393"/>
                    </a:lnTo>
                    <a:lnTo>
                      <a:pt x="2795" y="1387"/>
                    </a:lnTo>
                    <a:lnTo>
                      <a:pt x="2793" y="1385"/>
                    </a:lnTo>
                    <a:lnTo>
                      <a:pt x="2792" y="1385"/>
                    </a:lnTo>
                    <a:lnTo>
                      <a:pt x="2792" y="1383"/>
                    </a:lnTo>
                    <a:lnTo>
                      <a:pt x="2792" y="1381"/>
                    </a:lnTo>
                    <a:lnTo>
                      <a:pt x="2790" y="1381"/>
                    </a:lnTo>
                    <a:lnTo>
                      <a:pt x="2788" y="1383"/>
                    </a:lnTo>
                    <a:lnTo>
                      <a:pt x="2786" y="1383"/>
                    </a:lnTo>
                    <a:lnTo>
                      <a:pt x="2784" y="1385"/>
                    </a:lnTo>
                    <a:lnTo>
                      <a:pt x="2776" y="1383"/>
                    </a:lnTo>
                    <a:lnTo>
                      <a:pt x="2774" y="1383"/>
                    </a:lnTo>
                    <a:lnTo>
                      <a:pt x="2770" y="1383"/>
                    </a:lnTo>
                    <a:lnTo>
                      <a:pt x="2768" y="1381"/>
                    </a:lnTo>
                    <a:lnTo>
                      <a:pt x="2767" y="1381"/>
                    </a:lnTo>
                    <a:lnTo>
                      <a:pt x="2765" y="1381"/>
                    </a:lnTo>
                    <a:lnTo>
                      <a:pt x="2763" y="1381"/>
                    </a:lnTo>
                    <a:lnTo>
                      <a:pt x="2761" y="1381"/>
                    </a:lnTo>
                    <a:lnTo>
                      <a:pt x="2755" y="1383"/>
                    </a:lnTo>
                    <a:lnTo>
                      <a:pt x="2755" y="1385"/>
                    </a:lnTo>
                    <a:lnTo>
                      <a:pt x="2749" y="1387"/>
                    </a:lnTo>
                    <a:lnTo>
                      <a:pt x="2747" y="1389"/>
                    </a:lnTo>
                    <a:lnTo>
                      <a:pt x="2745" y="1391"/>
                    </a:lnTo>
                    <a:lnTo>
                      <a:pt x="2744" y="1391"/>
                    </a:lnTo>
                    <a:lnTo>
                      <a:pt x="2742" y="1391"/>
                    </a:lnTo>
                    <a:lnTo>
                      <a:pt x="2738" y="1389"/>
                    </a:lnTo>
                    <a:lnTo>
                      <a:pt x="2734" y="1387"/>
                    </a:lnTo>
                    <a:lnTo>
                      <a:pt x="2732" y="1387"/>
                    </a:lnTo>
                    <a:lnTo>
                      <a:pt x="2730" y="1389"/>
                    </a:lnTo>
                    <a:lnTo>
                      <a:pt x="2728" y="1387"/>
                    </a:lnTo>
                    <a:lnTo>
                      <a:pt x="2726" y="1385"/>
                    </a:lnTo>
                    <a:lnTo>
                      <a:pt x="2722" y="1383"/>
                    </a:lnTo>
                    <a:lnTo>
                      <a:pt x="2717" y="1383"/>
                    </a:lnTo>
                    <a:lnTo>
                      <a:pt x="2715" y="1383"/>
                    </a:lnTo>
                    <a:lnTo>
                      <a:pt x="2709" y="1383"/>
                    </a:lnTo>
                    <a:lnTo>
                      <a:pt x="2709" y="1385"/>
                    </a:lnTo>
                    <a:lnTo>
                      <a:pt x="2707" y="1385"/>
                    </a:lnTo>
                    <a:lnTo>
                      <a:pt x="2703" y="1385"/>
                    </a:lnTo>
                    <a:lnTo>
                      <a:pt x="2701" y="1385"/>
                    </a:lnTo>
                    <a:lnTo>
                      <a:pt x="2699" y="1387"/>
                    </a:lnTo>
                    <a:lnTo>
                      <a:pt x="2697" y="1387"/>
                    </a:lnTo>
                    <a:lnTo>
                      <a:pt x="2694" y="1389"/>
                    </a:lnTo>
                    <a:lnTo>
                      <a:pt x="2692" y="1389"/>
                    </a:lnTo>
                    <a:lnTo>
                      <a:pt x="2690" y="1391"/>
                    </a:lnTo>
                    <a:lnTo>
                      <a:pt x="2690" y="1393"/>
                    </a:lnTo>
                    <a:lnTo>
                      <a:pt x="2690" y="1395"/>
                    </a:lnTo>
                    <a:lnTo>
                      <a:pt x="2690" y="1398"/>
                    </a:lnTo>
                    <a:lnTo>
                      <a:pt x="2688" y="1406"/>
                    </a:lnTo>
                    <a:lnTo>
                      <a:pt x="2688" y="1408"/>
                    </a:lnTo>
                    <a:lnTo>
                      <a:pt x="2686" y="1408"/>
                    </a:lnTo>
                    <a:lnTo>
                      <a:pt x="2684" y="1408"/>
                    </a:lnTo>
                    <a:lnTo>
                      <a:pt x="2684" y="1406"/>
                    </a:lnTo>
                    <a:lnTo>
                      <a:pt x="2682" y="1404"/>
                    </a:lnTo>
                    <a:lnTo>
                      <a:pt x="2682" y="1402"/>
                    </a:lnTo>
                    <a:lnTo>
                      <a:pt x="2682" y="1400"/>
                    </a:lnTo>
                    <a:lnTo>
                      <a:pt x="2680" y="1398"/>
                    </a:lnTo>
                    <a:lnTo>
                      <a:pt x="2680" y="1400"/>
                    </a:lnTo>
                    <a:lnTo>
                      <a:pt x="2678" y="1400"/>
                    </a:lnTo>
                    <a:lnTo>
                      <a:pt x="2674" y="1400"/>
                    </a:lnTo>
                    <a:lnTo>
                      <a:pt x="2676" y="1398"/>
                    </a:lnTo>
                    <a:lnTo>
                      <a:pt x="2674" y="1398"/>
                    </a:lnTo>
                    <a:lnTo>
                      <a:pt x="2672" y="1398"/>
                    </a:lnTo>
                    <a:lnTo>
                      <a:pt x="2672" y="1397"/>
                    </a:lnTo>
                    <a:lnTo>
                      <a:pt x="2663" y="1397"/>
                    </a:lnTo>
                    <a:lnTo>
                      <a:pt x="2657" y="1402"/>
                    </a:lnTo>
                    <a:lnTo>
                      <a:pt x="2651" y="1408"/>
                    </a:lnTo>
                    <a:lnTo>
                      <a:pt x="2649" y="1408"/>
                    </a:lnTo>
                    <a:lnTo>
                      <a:pt x="2649" y="1406"/>
                    </a:lnTo>
                    <a:lnTo>
                      <a:pt x="2648" y="1406"/>
                    </a:lnTo>
                    <a:lnTo>
                      <a:pt x="2642" y="1408"/>
                    </a:lnTo>
                    <a:lnTo>
                      <a:pt x="2636" y="1410"/>
                    </a:lnTo>
                    <a:lnTo>
                      <a:pt x="2634" y="1410"/>
                    </a:lnTo>
                    <a:lnTo>
                      <a:pt x="2632" y="1412"/>
                    </a:lnTo>
                    <a:lnTo>
                      <a:pt x="2630" y="1414"/>
                    </a:lnTo>
                    <a:lnTo>
                      <a:pt x="2630" y="1416"/>
                    </a:lnTo>
                    <a:lnTo>
                      <a:pt x="2628" y="1418"/>
                    </a:lnTo>
                    <a:lnTo>
                      <a:pt x="2628" y="1420"/>
                    </a:lnTo>
                    <a:lnTo>
                      <a:pt x="2632" y="1425"/>
                    </a:lnTo>
                    <a:lnTo>
                      <a:pt x="2626" y="1425"/>
                    </a:lnTo>
                    <a:lnTo>
                      <a:pt x="2624" y="1425"/>
                    </a:lnTo>
                    <a:lnTo>
                      <a:pt x="2621" y="1425"/>
                    </a:lnTo>
                    <a:lnTo>
                      <a:pt x="2619" y="1425"/>
                    </a:lnTo>
                    <a:lnTo>
                      <a:pt x="2617" y="1427"/>
                    </a:lnTo>
                    <a:lnTo>
                      <a:pt x="2617" y="1429"/>
                    </a:lnTo>
                    <a:lnTo>
                      <a:pt x="2615" y="1429"/>
                    </a:lnTo>
                    <a:lnTo>
                      <a:pt x="2613" y="1431"/>
                    </a:lnTo>
                    <a:lnTo>
                      <a:pt x="2611" y="1431"/>
                    </a:lnTo>
                    <a:lnTo>
                      <a:pt x="2611" y="1429"/>
                    </a:lnTo>
                    <a:lnTo>
                      <a:pt x="2609" y="1429"/>
                    </a:lnTo>
                    <a:lnTo>
                      <a:pt x="2607" y="1429"/>
                    </a:lnTo>
                    <a:lnTo>
                      <a:pt x="2603" y="1431"/>
                    </a:lnTo>
                    <a:lnTo>
                      <a:pt x="2601" y="1431"/>
                    </a:lnTo>
                    <a:lnTo>
                      <a:pt x="2600" y="1433"/>
                    </a:lnTo>
                    <a:lnTo>
                      <a:pt x="2596" y="1431"/>
                    </a:lnTo>
                    <a:lnTo>
                      <a:pt x="2596" y="1429"/>
                    </a:lnTo>
                    <a:lnTo>
                      <a:pt x="2596" y="1427"/>
                    </a:lnTo>
                    <a:lnTo>
                      <a:pt x="2594" y="1425"/>
                    </a:lnTo>
                    <a:lnTo>
                      <a:pt x="2592" y="1425"/>
                    </a:lnTo>
                    <a:lnTo>
                      <a:pt x="2592" y="1423"/>
                    </a:lnTo>
                    <a:lnTo>
                      <a:pt x="2590" y="1423"/>
                    </a:lnTo>
                    <a:lnTo>
                      <a:pt x="2588" y="1425"/>
                    </a:lnTo>
                    <a:lnTo>
                      <a:pt x="2586" y="1425"/>
                    </a:lnTo>
                    <a:lnTo>
                      <a:pt x="2586" y="1427"/>
                    </a:lnTo>
                    <a:lnTo>
                      <a:pt x="2586" y="1429"/>
                    </a:lnTo>
                    <a:lnTo>
                      <a:pt x="2586" y="1431"/>
                    </a:lnTo>
                    <a:lnTo>
                      <a:pt x="2586" y="1433"/>
                    </a:lnTo>
                    <a:lnTo>
                      <a:pt x="2588" y="1435"/>
                    </a:lnTo>
                    <a:lnTo>
                      <a:pt x="2586" y="1437"/>
                    </a:lnTo>
                    <a:lnTo>
                      <a:pt x="2586" y="1441"/>
                    </a:lnTo>
                    <a:lnTo>
                      <a:pt x="2586" y="1443"/>
                    </a:lnTo>
                    <a:lnTo>
                      <a:pt x="2588" y="1445"/>
                    </a:lnTo>
                    <a:lnTo>
                      <a:pt x="2588" y="1448"/>
                    </a:lnTo>
                    <a:lnTo>
                      <a:pt x="2586" y="1450"/>
                    </a:lnTo>
                    <a:lnTo>
                      <a:pt x="2584" y="1452"/>
                    </a:lnTo>
                    <a:lnTo>
                      <a:pt x="2582" y="1452"/>
                    </a:lnTo>
                    <a:lnTo>
                      <a:pt x="2580" y="1454"/>
                    </a:lnTo>
                    <a:lnTo>
                      <a:pt x="2578" y="1456"/>
                    </a:lnTo>
                    <a:lnTo>
                      <a:pt x="2575" y="1456"/>
                    </a:lnTo>
                    <a:lnTo>
                      <a:pt x="2573" y="1458"/>
                    </a:lnTo>
                    <a:lnTo>
                      <a:pt x="2569" y="1460"/>
                    </a:lnTo>
                    <a:lnTo>
                      <a:pt x="2567" y="1462"/>
                    </a:lnTo>
                    <a:lnTo>
                      <a:pt x="2563" y="1462"/>
                    </a:lnTo>
                    <a:lnTo>
                      <a:pt x="2559" y="1462"/>
                    </a:lnTo>
                    <a:lnTo>
                      <a:pt x="2557" y="1462"/>
                    </a:lnTo>
                    <a:lnTo>
                      <a:pt x="2553" y="1460"/>
                    </a:lnTo>
                    <a:lnTo>
                      <a:pt x="2553" y="1458"/>
                    </a:lnTo>
                    <a:lnTo>
                      <a:pt x="2552" y="1458"/>
                    </a:lnTo>
                    <a:lnTo>
                      <a:pt x="2550" y="1458"/>
                    </a:lnTo>
                    <a:lnTo>
                      <a:pt x="2550" y="1456"/>
                    </a:lnTo>
                    <a:lnTo>
                      <a:pt x="2548" y="1454"/>
                    </a:lnTo>
                    <a:lnTo>
                      <a:pt x="2546" y="1454"/>
                    </a:lnTo>
                    <a:lnTo>
                      <a:pt x="2544" y="1452"/>
                    </a:lnTo>
                    <a:lnTo>
                      <a:pt x="2542" y="1452"/>
                    </a:lnTo>
                    <a:lnTo>
                      <a:pt x="2536" y="1452"/>
                    </a:lnTo>
                    <a:lnTo>
                      <a:pt x="2532" y="1448"/>
                    </a:lnTo>
                    <a:lnTo>
                      <a:pt x="2529" y="1450"/>
                    </a:lnTo>
                    <a:lnTo>
                      <a:pt x="2527" y="1450"/>
                    </a:lnTo>
                    <a:lnTo>
                      <a:pt x="2525" y="1450"/>
                    </a:lnTo>
                    <a:lnTo>
                      <a:pt x="2525" y="1452"/>
                    </a:lnTo>
                    <a:lnTo>
                      <a:pt x="2527" y="1452"/>
                    </a:lnTo>
                    <a:lnTo>
                      <a:pt x="2529" y="1452"/>
                    </a:lnTo>
                    <a:lnTo>
                      <a:pt x="2530" y="1452"/>
                    </a:lnTo>
                    <a:lnTo>
                      <a:pt x="2530" y="1454"/>
                    </a:lnTo>
                    <a:lnTo>
                      <a:pt x="2532" y="1454"/>
                    </a:lnTo>
                    <a:lnTo>
                      <a:pt x="2532" y="1458"/>
                    </a:lnTo>
                    <a:lnTo>
                      <a:pt x="2534" y="1458"/>
                    </a:lnTo>
                    <a:lnTo>
                      <a:pt x="2538" y="1456"/>
                    </a:lnTo>
                    <a:lnTo>
                      <a:pt x="2542" y="1460"/>
                    </a:lnTo>
                    <a:lnTo>
                      <a:pt x="2542" y="1464"/>
                    </a:lnTo>
                    <a:lnTo>
                      <a:pt x="2540" y="1466"/>
                    </a:lnTo>
                    <a:lnTo>
                      <a:pt x="2532" y="1471"/>
                    </a:lnTo>
                    <a:lnTo>
                      <a:pt x="2529" y="1475"/>
                    </a:lnTo>
                    <a:lnTo>
                      <a:pt x="2525" y="1473"/>
                    </a:lnTo>
                    <a:lnTo>
                      <a:pt x="2523" y="1473"/>
                    </a:lnTo>
                    <a:lnTo>
                      <a:pt x="2519" y="1475"/>
                    </a:lnTo>
                    <a:lnTo>
                      <a:pt x="2515" y="1475"/>
                    </a:lnTo>
                    <a:lnTo>
                      <a:pt x="2513" y="1473"/>
                    </a:lnTo>
                    <a:lnTo>
                      <a:pt x="2513" y="1471"/>
                    </a:lnTo>
                    <a:lnTo>
                      <a:pt x="2513" y="1468"/>
                    </a:lnTo>
                    <a:lnTo>
                      <a:pt x="2511" y="1468"/>
                    </a:lnTo>
                    <a:lnTo>
                      <a:pt x="2509" y="1471"/>
                    </a:lnTo>
                    <a:lnTo>
                      <a:pt x="2505" y="1471"/>
                    </a:lnTo>
                    <a:lnTo>
                      <a:pt x="2505" y="1468"/>
                    </a:lnTo>
                    <a:lnTo>
                      <a:pt x="2504" y="1466"/>
                    </a:lnTo>
                    <a:lnTo>
                      <a:pt x="2504" y="1464"/>
                    </a:lnTo>
                    <a:lnTo>
                      <a:pt x="2505" y="1464"/>
                    </a:lnTo>
                    <a:lnTo>
                      <a:pt x="2507" y="1464"/>
                    </a:lnTo>
                    <a:lnTo>
                      <a:pt x="2509" y="1462"/>
                    </a:lnTo>
                    <a:lnTo>
                      <a:pt x="2513" y="1456"/>
                    </a:lnTo>
                    <a:lnTo>
                      <a:pt x="2513" y="1448"/>
                    </a:lnTo>
                    <a:lnTo>
                      <a:pt x="2513" y="1446"/>
                    </a:lnTo>
                    <a:lnTo>
                      <a:pt x="2511" y="1450"/>
                    </a:lnTo>
                    <a:lnTo>
                      <a:pt x="2509" y="1452"/>
                    </a:lnTo>
                    <a:lnTo>
                      <a:pt x="2509" y="1454"/>
                    </a:lnTo>
                    <a:lnTo>
                      <a:pt x="2507" y="1456"/>
                    </a:lnTo>
                    <a:lnTo>
                      <a:pt x="2507" y="1458"/>
                    </a:lnTo>
                    <a:lnTo>
                      <a:pt x="2505" y="1458"/>
                    </a:lnTo>
                    <a:lnTo>
                      <a:pt x="2502" y="1462"/>
                    </a:lnTo>
                    <a:lnTo>
                      <a:pt x="2500" y="1464"/>
                    </a:lnTo>
                    <a:lnTo>
                      <a:pt x="2496" y="1462"/>
                    </a:lnTo>
                    <a:lnTo>
                      <a:pt x="2496" y="1460"/>
                    </a:lnTo>
                    <a:lnTo>
                      <a:pt x="2494" y="1458"/>
                    </a:lnTo>
                    <a:lnTo>
                      <a:pt x="2492" y="1458"/>
                    </a:lnTo>
                    <a:lnTo>
                      <a:pt x="2492" y="1460"/>
                    </a:lnTo>
                    <a:lnTo>
                      <a:pt x="2490" y="1460"/>
                    </a:lnTo>
                    <a:lnTo>
                      <a:pt x="2490" y="1462"/>
                    </a:lnTo>
                    <a:lnTo>
                      <a:pt x="2492" y="1464"/>
                    </a:lnTo>
                    <a:lnTo>
                      <a:pt x="2492" y="1466"/>
                    </a:lnTo>
                    <a:lnTo>
                      <a:pt x="2488" y="1470"/>
                    </a:lnTo>
                    <a:lnTo>
                      <a:pt x="2486" y="1470"/>
                    </a:lnTo>
                    <a:lnTo>
                      <a:pt x="2484" y="1468"/>
                    </a:lnTo>
                    <a:lnTo>
                      <a:pt x="2482" y="1466"/>
                    </a:lnTo>
                    <a:lnTo>
                      <a:pt x="2479" y="1464"/>
                    </a:lnTo>
                    <a:lnTo>
                      <a:pt x="2477" y="1464"/>
                    </a:lnTo>
                    <a:lnTo>
                      <a:pt x="2475" y="1466"/>
                    </a:lnTo>
                    <a:lnTo>
                      <a:pt x="2475" y="1468"/>
                    </a:lnTo>
                    <a:lnTo>
                      <a:pt x="2473" y="1473"/>
                    </a:lnTo>
                    <a:lnTo>
                      <a:pt x="2473" y="1475"/>
                    </a:lnTo>
                    <a:lnTo>
                      <a:pt x="2469" y="1477"/>
                    </a:lnTo>
                    <a:lnTo>
                      <a:pt x="2467" y="1477"/>
                    </a:lnTo>
                    <a:lnTo>
                      <a:pt x="2463" y="1475"/>
                    </a:lnTo>
                    <a:lnTo>
                      <a:pt x="2461" y="1475"/>
                    </a:lnTo>
                    <a:lnTo>
                      <a:pt x="2461" y="1473"/>
                    </a:lnTo>
                    <a:lnTo>
                      <a:pt x="2457" y="1471"/>
                    </a:lnTo>
                    <a:lnTo>
                      <a:pt x="2456" y="1471"/>
                    </a:lnTo>
                    <a:lnTo>
                      <a:pt x="2452" y="1473"/>
                    </a:lnTo>
                    <a:lnTo>
                      <a:pt x="2452" y="1471"/>
                    </a:lnTo>
                    <a:lnTo>
                      <a:pt x="2450" y="1471"/>
                    </a:lnTo>
                    <a:lnTo>
                      <a:pt x="2448" y="1471"/>
                    </a:lnTo>
                    <a:lnTo>
                      <a:pt x="2448" y="1470"/>
                    </a:lnTo>
                    <a:lnTo>
                      <a:pt x="2446" y="1470"/>
                    </a:lnTo>
                    <a:lnTo>
                      <a:pt x="2442" y="1470"/>
                    </a:lnTo>
                    <a:lnTo>
                      <a:pt x="2440" y="1470"/>
                    </a:lnTo>
                    <a:lnTo>
                      <a:pt x="2440" y="1471"/>
                    </a:lnTo>
                    <a:lnTo>
                      <a:pt x="2444" y="1475"/>
                    </a:lnTo>
                    <a:lnTo>
                      <a:pt x="2442" y="1477"/>
                    </a:lnTo>
                    <a:lnTo>
                      <a:pt x="2438" y="1477"/>
                    </a:lnTo>
                    <a:lnTo>
                      <a:pt x="2436" y="1477"/>
                    </a:lnTo>
                    <a:lnTo>
                      <a:pt x="2434" y="1477"/>
                    </a:lnTo>
                    <a:lnTo>
                      <a:pt x="2431" y="1479"/>
                    </a:lnTo>
                    <a:lnTo>
                      <a:pt x="2427" y="1485"/>
                    </a:lnTo>
                    <a:lnTo>
                      <a:pt x="2427" y="1487"/>
                    </a:lnTo>
                    <a:lnTo>
                      <a:pt x="2423" y="1489"/>
                    </a:lnTo>
                    <a:lnTo>
                      <a:pt x="2417" y="1489"/>
                    </a:lnTo>
                    <a:lnTo>
                      <a:pt x="2415" y="1489"/>
                    </a:lnTo>
                    <a:lnTo>
                      <a:pt x="2413" y="1489"/>
                    </a:lnTo>
                    <a:lnTo>
                      <a:pt x="2413" y="1493"/>
                    </a:lnTo>
                    <a:lnTo>
                      <a:pt x="2415" y="1493"/>
                    </a:lnTo>
                    <a:lnTo>
                      <a:pt x="2417" y="1494"/>
                    </a:lnTo>
                    <a:lnTo>
                      <a:pt x="2417" y="1498"/>
                    </a:lnTo>
                    <a:lnTo>
                      <a:pt x="2415" y="1498"/>
                    </a:lnTo>
                    <a:lnTo>
                      <a:pt x="2413" y="1500"/>
                    </a:lnTo>
                    <a:lnTo>
                      <a:pt x="2411" y="1500"/>
                    </a:lnTo>
                    <a:lnTo>
                      <a:pt x="2411" y="1502"/>
                    </a:lnTo>
                    <a:lnTo>
                      <a:pt x="2409" y="1506"/>
                    </a:lnTo>
                    <a:lnTo>
                      <a:pt x="2409" y="1508"/>
                    </a:lnTo>
                    <a:lnTo>
                      <a:pt x="2413" y="1508"/>
                    </a:lnTo>
                    <a:lnTo>
                      <a:pt x="2415" y="1508"/>
                    </a:lnTo>
                    <a:lnTo>
                      <a:pt x="2421" y="1504"/>
                    </a:lnTo>
                    <a:lnTo>
                      <a:pt x="2423" y="1506"/>
                    </a:lnTo>
                    <a:lnTo>
                      <a:pt x="2423" y="1508"/>
                    </a:lnTo>
                    <a:lnTo>
                      <a:pt x="2427" y="1510"/>
                    </a:lnTo>
                    <a:lnTo>
                      <a:pt x="2427" y="1512"/>
                    </a:lnTo>
                    <a:lnTo>
                      <a:pt x="2431" y="1516"/>
                    </a:lnTo>
                    <a:lnTo>
                      <a:pt x="2433" y="1516"/>
                    </a:lnTo>
                    <a:lnTo>
                      <a:pt x="2434" y="1516"/>
                    </a:lnTo>
                    <a:lnTo>
                      <a:pt x="2436" y="1516"/>
                    </a:lnTo>
                    <a:lnTo>
                      <a:pt x="2436" y="1519"/>
                    </a:lnTo>
                    <a:lnTo>
                      <a:pt x="2438" y="1519"/>
                    </a:lnTo>
                    <a:lnTo>
                      <a:pt x="2442" y="1519"/>
                    </a:lnTo>
                    <a:lnTo>
                      <a:pt x="2440" y="1527"/>
                    </a:lnTo>
                    <a:lnTo>
                      <a:pt x="2442" y="1531"/>
                    </a:lnTo>
                    <a:lnTo>
                      <a:pt x="2444" y="1537"/>
                    </a:lnTo>
                    <a:lnTo>
                      <a:pt x="2444" y="1539"/>
                    </a:lnTo>
                    <a:lnTo>
                      <a:pt x="2446" y="1539"/>
                    </a:lnTo>
                    <a:lnTo>
                      <a:pt x="2448" y="1537"/>
                    </a:lnTo>
                    <a:lnTo>
                      <a:pt x="2448" y="1539"/>
                    </a:lnTo>
                    <a:lnTo>
                      <a:pt x="2448" y="1541"/>
                    </a:lnTo>
                    <a:lnTo>
                      <a:pt x="2448" y="1542"/>
                    </a:lnTo>
                    <a:lnTo>
                      <a:pt x="2450" y="1542"/>
                    </a:lnTo>
                    <a:lnTo>
                      <a:pt x="2450" y="1544"/>
                    </a:lnTo>
                    <a:lnTo>
                      <a:pt x="2450" y="1546"/>
                    </a:lnTo>
                    <a:lnTo>
                      <a:pt x="2450" y="1550"/>
                    </a:lnTo>
                    <a:lnTo>
                      <a:pt x="2450" y="1552"/>
                    </a:lnTo>
                    <a:lnTo>
                      <a:pt x="2452" y="1552"/>
                    </a:lnTo>
                    <a:lnTo>
                      <a:pt x="2450" y="1554"/>
                    </a:lnTo>
                    <a:lnTo>
                      <a:pt x="2450" y="1558"/>
                    </a:lnTo>
                    <a:lnTo>
                      <a:pt x="2448" y="1560"/>
                    </a:lnTo>
                    <a:lnTo>
                      <a:pt x="2450" y="1562"/>
                    </a:lnTo>
                    <a:lnTo>
                      <a:pt x="2452" y="1562"/>
                    </a:lnTo>
                    <a:lnTo>
                      <a:pt x="2450" y="1564"/>
                    </a:lnTo>
                    <a:lnTo>
                      <a:pt x="2446" y="1562"/>
                    </a:lnTo>
                    <a:lnTo>
                      <a:pt x="2444" y="1560"/>
                    </a:lnTo>
                    <a:lnTo>
                      <a:pt x="2442" y="1562"/>
                    </a:lnTo>
                    <a:lnTo>
                      <a:pt x="2440" y="1562"/>
                    </a:lnTo>
                    <a:lnTo>
                      <a:pt x="2438" y="1566"/>
                    </a:lnTo>
                    <a:lnTo>
                      <a:pt x="2436" y="1567"/>
                    </a:lnTo>
                    <a:lnTo>
                      <a:pt x="2433" y="1569"/>
                    </a:lnTo>
                    <a:lnTo>
                      <a:pt x="2429" y="1571"/>
                    </a:lnTo>
                    <a:lnTo>
                      <a:pt x="2427" y="1573"/>
                    </a:lnTo>
                    <a:lnTo>
                      <a:pt x="2427" y="1571"/>
                    </a:lnTo>
                    <a:lnTo>
                      <a:pt x="2425" y="1571"/>
                    </a:lnTo>
                    <a:lnTo>
                      <a:pt x="2419" y="1571"/>
                    </a:lnTo>
                    <a:lnTo>
                      <a:pt x="2417" y="1571"/>
                    </a:lnTo>
                    <a:lnTo>
                      <a:pt x="2413" y="1573"/>
                    </a:lnTo>
                    <a:lnTo>
                      <a:pt x="2413" y="1575"/>
                    </a:lnTo>
                    <a:lnTo>
                      <a:pt x="2411" y="1575"/>
                    </a:lnTo>
                    <a:lnTo>
                      <a:pt x="2406" y="1573"/>
                    </a:lnTo>
                    <a:lnTo>
                      <a:pt x="2400" y="1571"/>
                    </a:lnTo>
                    <a:lnTo>
                      <a:pt x="2398" y="1569"/>
                    </a:lnTo>
                    <a:lnTo>
                      <a:pt x="2396" y="1567"/>
                    </a:lnTo>
                    <a:lnTo>
                      <a:pt x="2392" y="1566"/>
                    </a:lnTo>
                    <a:lnTo>
                      <a:pt x="2385" y="1575"/>
                    </a:lnTo>
                    <a:lnTo>
                      <a:pt x="2381" y="1577"/>
                    </a:lnTo>
                    <a:lnTo>
                      <a:pt x="2379" y="1577"/>
                    </a:lnTo>
                    <a:lnTo>
                      <a:pt x="2379" y="1575"/>
                    </a:lnTo>
                    <a:lnTo>
                      <a:pt x="2377" y="1575"/>
                    </a:lnTo>
                    <a:lnTo>
                      <a:pt x="2373" y="1573"/>
                    </a:lnTo>
                    <a:lnTo>
                      <a:pt x="2371" y="1573"/>
                    </a:lnTo>
                    <a:lnTo>
                      <a:pt x="2369" y="1575"/>
                    </a:lnTo>
                    <a:lnTo>
                      <a:pt x="2369" y="1577"/>
                    </a:lnTo>
                    <a:lnTo>
                      <a:pt x="2367" y="1581"/>
                    </a:lnTo>
                    <a:lnTo>
                      <a:pt x="2367" y="1583"/>
                    </a:lnTo>
                    <a:lnTo>
                      <a:pt x="2369" y="1585"/>
                    </a:lnTo>
                    <a:lnTo>
                      <a:pt x="2369" y="1587"/>
                    </a:lnTo>
                    <a:lnTo>
                      <a:pt x="2367" y="1589"/>
                    </a:lnTo>
                    <a:lnTo>
                      <a:pt x="2360" y="1587"/>
                    </a:lnTo>
                    <a:lnTo>
                      <a:pt x="2358" y="1585"/>
                    </a:lnTo>
                    <a:lnTo>
                      <a:pt x="2356" y="1583"/>
                    </a:lnTo>
                    <a:lnTo>
                      <a:pt x="2354" y="1585"/>
                    </a:lnTo>
                    <a:lnTo>
                      <a:pt x="2352" y="1587"/>
                    </a:lnTo>
                    <a:lnTo>
                      <a:pt x="2354" y="1587"/>
                    </a:lnTo>
                    <a:lnTo>
                      <a:pt x="2354" y="1589"/>
                    </a:lnTo>
                    <a:lnTo>
                      <a:pt x="2354" y="1594"/>
                    </a:lnTo>
                    <a:lnTo>
                      <a:pt x="2346" y="1602"/>
                    </a:lnTo>
                    <a:lnTo>
                      <a:pt x="2342" y="1602"/>
                    </a:lnTo>
                    <a:lnTo>
                      <a:pt x="2338" y="1600"/>
                    </a:lnTo>
                    <a:lnTo>
                      <a:pt x="2335" y="1604"/>
                    </a:lnTo>
                    <a:lnTo>
                      <a:pt x="2337" y="1606"/>
                    </a:lnTo>
                    <a:lnTo>
                      <a:pt x="2335" y="1608"/>
                    </a:lnTo>
                    <a:lnTo>
                      <a:pt x="2331" y="1606"/>
                    </a:lnTo>
                    <a:lnTo>
                      <a:pt x="2331" y="1604"/>
                    </a:lnTo>
                    <a:lnTo>
                      <a:pt x="2325" y="1608"/>
                    </a:lnTo>
                    <a:lnTo>
                      <a:pt x="2323" y="1602"/>
                    </a:lnTo>
                    <a:lnTo>
                      <a:pt x="2323" y="1596"/>
                    </a:lnTo>
                    <a:lnTo>
                      <a:pt x="2321" y="1596"/>
                    </a:lnTo>
                    <a:lnTo>
                      <a:pt x="2319" y="1598"/>
                    </a:lnTo>
                    <a:lnTo>
                      <a:pt x="2317" y="1602"/>
                    </a:lnTo>
                    <a:lnTo>
                      <a:pt x="2314" y="1606"/>
                    </a:lnTo>
                    <a:lnTo>
                      <a:pt x="2312" y="1604"/>
                    </a:lnTo>
                    <a:lnTo>
                      <a:pt x="2310" y="1602"/>
                    </a:lnTo>
                    <a:lnTo>
                      <a:pt x="2306" y="1604"/>
                    </a:lnTo>
                    <a:lnTo>
                      <a:pt x="2304" y="1606"/>
                    </a:lnTo>
                    <a:lnTo>
                      <a:pt x="2302" y="1600"/>
                    </a:lnTo>
                    <a:lnTo>
                      <a:pt x="2302" y="1598"/>
                    </a:lnTo>
                    <a:lnTo>
                      <a:pt x="2304" y="1598"/>
                    </a:lnTo>
                    <a:lnTo>
                      <a:pt x="2304" y="1596"/>
                    </a:lnTo>
                    <a:lnTo>
                      <a:pt x="2302" y="1596"/>
                    </a:lnTo>
                    <a:lnTo>
                      <a:pt x="2298" y="1594"/>
                    </a:lnTo>
                    <a:lnTo>
                      <a:pt x="2298" y="1596"/>
                    </a:lnTo>
                    <a:lnTo>
                      <a:pt x="2296" y="1596"/>
                    </a:lnTo>
                    <a:lnTo>
                      <a:pt x="2296" y="1598"/>
                    </a:lnTo>
                    <a:lnTo>
                      <a:pt x="2294" y="1598"/>
                    </a:lnTo>
                    <a:lnTo>
                      <a:pt x="2292" y="1598"/>
                    </a:lnTo>
                    <a:lnTo>
                      <a:pt x="2290" y="1598"/>
                    </a:lnTo>
                    <a:lnTo>
                      <a:pt x="2289" y="1598"/>
                    </a:lnTo>
                    <a:lnTo>
                      <a:pt x="2289" y="1596"/>
                    </a:lnTo>
                    <a:lnTo>
                      <a:pt x="2289" y="1594"/>
                    </a:lnTo>
                    <a:lnTo>
                      <a:pt x="2287" y="1592"/>
                    </a:lnTo>
                    <a:lnTo>
                      <a:pt x="2287" y="1591"/>
                    </a:lnTo>
                    <a:lnTo>
                      <a:pt x="2279" y="1589"/>
                    </a:lnTo>
                    <a:lnTo>
                      <a:pt x="2275" y="1589"/>
                    </a:lnTo>
                    <a:lnTo>
                      <a:pt x="2267" y="1591"/>
                    </a:lnTo>
                    <a:lnTo>
                      <a:pt x="2266" y="1594"/>
                    </a:lnTo>
                    <a:lnTo>
                      <a:pt x="2266" y="1596"/>
                    </a:lnTo>
                    <a:lnTo>
                      <a:pt x="2266" y="1598"/>
                    </a:lnTo>
                    <a:lnTo>
                      <a:pt x="2264" y="1600"/>
                    </a:lnTo>
                    <a:lnTo>
                      <a:pt x="2262" y="1600"/>
                    </a:lnTo>
                    <a:lnTo>
                      <a:pt x="2260" y="1600"/>
                    </a:lnTo>
                    <a:lnTo>
                      <a:pt x="2256" y="1600"/>
                    </a:lnTo>
                    <a:lnTo>
                      <a:pt x="2248" y="1600"/>
                    </a:lnTo>
                    <a:lnTo>
                      <a:pt x="2246" y="1598"/>
                    </a:lnTo>
                    <a:lnTo>
                      <a:pt x="2244" y="1596"/>
                    </a:lnTo>
                    <a:lnTo>
                      <a:pt x="2244" y="1594"/>
                    </a:lnTo>
                    <a:lnTo>
                      <a:pt x="2242" y="1594"/>
                    </a:lnTo>
                    <a:lnTo>
                      <a:pt x="2242" y="1596"/>
                    </a:lnTo>
                    <a:lnTo>
                      <a:pt x="2239" y="1600"/>
                    </a:lnTo>
                    <a:lnTo>
                      <a:pt x="2239" y="1604"/>
                    </a:lnTo>
                    <a:lnTo>
                      <a:pt x="2241" y="1604"/>
                    </a:lnTo>
                    <a:lnTo>
                      <a:pt x="2241" y="1606"/>
                    </a:lnTo>
                    <a:lnTo>
                      <a:pt x="2239" y="1608"/>
                    </a:lnTo>
                    <a:lnTo>
                      <a:pt x="2237" y="1608"/>
                    </a:lnTo>
                    <a:lnTo>
                      <a:pt x="2231" y="1606"/>
                    </a:lnTo>
                    <a:lnTo>
                      <a:pt x="2229" y="1598"/>
                    </a:lnTo>
                    <a:lnTo>
                      <a:pt x="2227" y="1596"/>
                    </a:lnTo>
                    <a:lnTo>
                      <a:pt x="2227" y="1592"/>
                    </a:lnTo>
                    <a:lnTo>
                      <a:pt x="2227" y="1591"/>
                    </a:lnTo>
                    <a:lnTo>
                      <a:pt x="2227" y="1589"/>
                    </a:lnTo>
                    <a:lnTo>
                      <a:pt x="2225" y="1589"/>
                    </a:lnTo>
                    <a:lnTo>
                      <a:pt x="2223" y="1589"/>
                    </a:lnTo>
                    <a:lnTo>
                      <a:pt x="2221" y="1591"/>
                    </a:lnTo>
                    <a:lnTo>
                      <a:pt x="2216" y="1594"/>
                    </a:lnTo>
                    <a:lnTo>
                      <a:pt x="2216" y="1596"/>
                    </a:lnTo>
                    <a:lnTo>
                      <a:pt x="2216" y="1598"/>
                    </a:lnTo>
                    <a:lnTo>
                      <a:pt x="2212" y="1602"/>
                    </a:lnTo>
                    <a:lnTo>
                      <a:pt x="2206" y="1600"/>
                    </a:lnTo>
                    <a:lnTo>
                      <a:pt x="2204" y="1600"/>
                    </a:lnTo>
                    <a:lnTo>
                      <a:pt x="2200" y="1604"/>
                    </a:lnTo>
                    <a:lnTo>
                      <a:pt x="2200" y="1606"/>
                    </a:lnTo>
                    <a:lnTo>
                      <a:pt x="2196" y="1610"/>
                    </a:lnTo>
                    <a:lnTo>
                      <a:pt x="2193" y="1608"/>
                    </a:lnTo>
                    <a:lnTo>
                      <a:pt x="2187" y="1604"/>
                    </a:lnTo>
                    <a:lnTo>
                      <a:pt x="2185" y="1604"/>
                    </a:lnTo>
                    <a:lnTo>
                      <a:pt x="2183" y="1602"/>
                    </a:lnTo>
                    <a:lnTo>
                      <a:pt x="2183" y="1600"/>
                    </a:lnTo>
                    <a:lnTo>
                      <a:pt x="2181" y="1598"/>
                    </a:lnTo>
                    <a:lnTo>
                      <a:pt x="2181" y="1594"/>
                    </a:lnTo>
                    <a:lnTo>
                      <a:pt x="2179" y="1594"/>
                    </a:lnTo>
                    <a:lnTo>
                      <a:pt x="2173" y="1602"/>
                    </a:lnTo>
                    <a:lnTo>
                      <a:pt x="2173" y="1604"/>
                    </a:lnTo>
                    <a:lnTo>
                      <a:pt x="2171" y="1606"/>
                    </a:lnTo>
                    <a:lnTo>
                      <a:pt x="2171" y="1608"/>
                    </a:lnTo>
                    <a:lnTo>
                      <a:pt x="2171" y="1610"/>
                    </a:lnTo>
                    <a:lnTo>
                      <a:pt x="2170" y="1610"/>
                    </a:lnTo>
                    <a:lnTo>
                      <a:pt x="2166" y="1608"/>
                    </a:lnTo>
                    <a:lnTo>
                      <a:pt x="2166" y="1606"/>
                    </a:lnTo>
                    <a:lnTo>
                      <a:pt x="2166" y="1602"/>
                    </a:lnTo>
                    <a:lnTo>
                      <a:pt x="2164" y="1598"/>
                    </a:lnTo>
                    <a:lnTo>
                      <a:pt x="2162" y="1598"/>
                    </a:lnTo>
                    <a:lnTo>
                      <a:pt x="2160" y="1600"/>
                    </a:lnTo>
                    <a:lnTo>
                      <a:pt x="2158" y="1600"/>
                    </a:lnTo>
                    <a:lnTo>
                      <a:pt x="2156" y="1600"/>
                    </a:lnTo>
                    <a:lnTo>
                      <a:pt x="2148" y="1598"/>
                    </a:lnTo>
                    <a:lnTo>
                      <a:pt x="2146" y="1600"/>
                    </a:lnTo>
                    <a:lnTo>
                      <a:pt x="2145" y="1600"/>
                    </a:lnTo>
                    <a:lnTo>
                      <a:pt x="2135" y="1602"/>
                    </a:lnTo>
                    <a:lnTo>
                      <a:pt x="2131" y="1600"/>
                    </a:lnTo>
                    <a:lnTo>
                      <a:pt x="2129" y="1600"/>
                    </a:lnTo>
                    <a:lnTo>
                      <a:pt x="2125" y="1604"/>
                    </a:lnTo>
                    <a:lnTo>
                      <a:pt x="2125" y="1606"/>
                    </a:lnTo>
                    <a:lnTo>
                      <a:pt x="2127" y="1608"/>
                    </a:lnTo>
                    <a:lnTo>
                      <a:pt x="2135" y="1608"/>
                    </a:lnTo>
                    <a:lnTo>
                      <a:pt x="2143" y="1608"/>
                    </a:lnTo>
                    <a:lnTo>
                      <a:pt x="2139" y="1614"/>
                    </a:lnTo>
                    <a:lnTo>
                      <a:pt x="2137" y="1615"/>
                    </a:lnTo>
                    <a:lnTo>
                      <a:pt x="2135" y="1617"/>
                    </a:lnTo>
                    <a:lnTo>
                      <a:pt x="2133" y="1615"/>
                    </a:lnTo>
                    <a:lnTo>
                      <a:pt x="2131" y="1615"/>
                    </a:lnTo>
                    <a:lnTo>
                      <a:pt x="2129" y="1617"/>
                    </a:lnTo>
                    <a:lnTo>
                      <a:pt x="2129" y="1619"/>
                    </a:lnTo>
                    <a:lnTo>
                      <a:pt x="2129" y="1621"/>
                    </a:lnTo>
                    <a:lnTo>
                      <a:pt x="2129" y="1623"/>
                    </a:lnTo>
                    <a:lnTo>
                      <a:pt x="2129" y="1625"/>
                    </a:lnTo>
                    <a:lnTo>
                      <a:pt x="2127" y="1627"/>
                    </a:lnTo>
                    <a:lnTo>
                      <a:pt x="2125" y="1627"/>
                    </a:lnTo>
                    <a:lnTo>
                      <a:pt x="2125" y="1629"/>
                    </a:lnTo>
                    <a:lnTo>
                      <a:pt x="2120" y="1627"/>
                    </a:lnTo>
                    <a:lnTo>
                      <a:pt x="2116" y="1629"/>
                    </a:lnTo>
                    <a:lnTo>
                      <a:pt x="2116" y="1631"/>
                    </a:lnTo>
                    <a:lnTo>
                      <a:pt x="2116" y="1633"/>
                    </a:lnTo>
                    <a:lnTo>
                      <a:pt x="2108" y="1633"/>
                    </a:lnTo>
                    <a:lnTo>
                      <a:pt x="2106" y="1633"/>
                    </a:lnTo>
                    <a:lnTo>
                      <a:pt x="2102" y="1635"/>
                    </a:lnTo>
                    <a:lnTo>
                      <a:pt x="2102" y="1637"/>
                    </a:lnTo>
                    <a:lnTo>
                      <a:pt x="2100" y="1639"/>
                    </a:lnTo>
                    <a:lnTo>
                      <a:pt x="2095" y="1635"/>
                    </a:lnTo>
                    <a:lnTo>
                      <a:pt x="2089" y="1629"/>
                    </a:lnTo>
                    <a:lnTo>
                      <a:pt x="2087" y="1629"/>
                    </a:lnTo>
                    <a:lnTo>
                      <a:pt x="2085" y="1631"/>
                    </a:lnTo>
                    <a:lnTo>
                      <a:pt x="2083" y="1631"/>
                    </a:lnTo>
                    <a:lnTo>
                      <a:pt x="2081" y="1633"/>
                    </a:lnTo>
                    <a:lnTo>
                      <a:pt x="2079" y="1637"/>
                    </a:lnTo>
                    <a:lnTo>
                      <a:pt x="2077" y="1637"/>
                    </a:lnTo>
                    <a:lnTo>
                      <a:pt x="2075" y="1637"/>
                    </a:lnTo>
                    <a:lnTo>
                      <a:pt x="2075" y="1635"/>
                    </a:lnTo>
                    <a:lnTo>
                      <a:pt x="2077" y="1629"/>
                    </a:lnTo>
                    <a:lnTo>
                      <a:pt x="2077" y="1627"/>
                    </a:lnTo>
                    <a:lnTo>
                      <a:pt x="2077" y="1625"/>
                    </a:lnTo>
                    <a:lnTo>
                      <a:pt x="2075" y="1625"/>
                    </a:lnTo>
                    <a:lnTo>
                      <a:pt x="2074" y="1625"/>
                    </a:lnTo>
                    <a:lnTo>
                      <a:pt x="2072" y="1629"/>
                    </a:lnTo>
                    <a:lnTo>
                      <a:pt x="2068" y="1627"/>
                    </a:lnTo>
                    <a:lnTo>
                      <a:pt x="2066" y="1627"/>
                    </a:lnTo>
                    <a:lnTo>
                      <a:pt x="2064" y="1629"/>
                    </a:lnTo>
                    <a:lnTo>
                      <a:pt x="2062" y="1629"/>
                    </a:lnTo>
                    <a:lnTo>
                      <a:pt x="2056" y="1633"/>
                    </a:lnTo>
                    <a:lnTo>
                      <a:pt x="2051" y="1629"/>
                    </a:lnTo>
                    <a:lnTo>
                      <a:pt x="2049" y="1631"/>
                    </a:lnTo>
                    <a:lnTo>
                      <a:pt x="2049" y="1633"/>
                    </a:lnTo>
                    <a:lnTo>
                      <a:pt x="2049" y="1635"/>
                    </a:lnTo>
                    <a:lnTo>
                      <a:pt x="2045" y="1637"/>
                    </a:lnTo>
                    <a:lnTo>
                      <a:pt x="2043" y="1635"/>
                    </a:lnTo>
                    <a:lnTo>
                      <a:pt x="2041" y="1627"/>
                    </a:lnTo>
                    <a:lnTo>
                      <a:pt x="2041" y="1625"/>
                    </a:lnTo>
                    <a:lnTo>
                      <a:pt x="2041" y="1621"/>
                    </a:lnTo>
                    <a:lnTo>
                      <a:pt x="2039" y="1615"/>
                    </a:lnTo>
                    <a:lnTo>
                      <a:pt x="2039" y="1614"/>
                    </a:lnTo>
                    <a:lnTo>
                      <a:pt x="2037" y="1614"/>
                    </a:lnTo>
                    <a:lnTo>
                      <a:pt x="2033" y="1614"/>
                    </a:lnTo>
                    <a:lnTo>
                      <a:pt x="2031" y="1615"/>
                    </a:lnTo>
                    <a:lnTo>
                      <a:pt x="2031" y="1617"/>
                    </a:lnTo>
                    <a:lnTo>
                      <a:pt x="2029" y="1619"/>
                    </a:lnTo>
                    <a:lnTo>
                      <a:pt x="2031" y="1619"/>
                    </a:lnTo>
                    <a:lnTo>
                      <a:pt x="2031" y="1621"/>
                    </a:lnTo>
                    <a:lnTo>
                      <a:pt x="2031" y="1623"/>
                    </a:lnTo>
                    <a:lnTo>
                      <a:pt x="2029" y="1625"/>
                    </a:lnTo>
                    <a:lnTo>
                      <a:pt x="2024" y="1621"/>
                    </a:lnTo>
                    <a:lnTo>
                      <a:pt x="2022" y="1621"/>
                    </a:lnTo>
                    <a:lnTo>
                      <a:pt x="2020" y="1623"/>
                    </a:lnTo>
                    <a:lnTo>
                      <a:pt x="2018" y="1623"/>
                    </a:lnTo>
                    <a:lnTo>
                      <a:pt x="2016" y="1625"/>
                    </a:lnTo>
                    <a:lnTo>
                      <a:pt x="2014" y="1629"/>
                    </a:lnTo>
                    <a:lnTo>
                      <a:pt x="2016" y="1633"/>
                    </a:lnTo>
                    <a:lnTo>
                      <a:pt x="2018" y="1633"/>
                    </a:lnTo>
                    <a:lnTo>
                      <a:pt x="2016" y="1639"/>
                    </a:lnTo>
                    <a:lnTo>
                      <a:pt x="2014" y="1639"/>
                    </a:lnTo>
                    <a:lnTo>
                      <a:pt x="2012" y="1639"/>
                    </a:lnTo>
                    <a:lnTo>
                      <a:pt x="2008" y="1637"/>
                    </a:lnTo>
                    <a:lnTo>
                      <a:pt x="2006" y="1635"/>
                    </a:lnTo>
                    <a:lnTo>
                      <a:pt x="2006" y="1633"/>
                    </a:lnTo>
                    <a:lnTo>
                      <a:pt x="2004" y="1633"/>
                    </a:lnTo>
                    <a:lnTo>
                      <a:pt x="2003" y="1633"/>
                    </a:lnTo>
                    <a:lnTo>
                      <a:pt x="2001" y="1631"/>
                    </a:lnTo>
                    <a:lnTo>
                      <a:pt x="2001" y="1627"/>
                    </a:lnTo>
                    <a:lnTo>
                      <a:pt x="2001" y="1625"/>
                    </a:lnTo>
                    <a:lnTo>
                      <a:pt x="2003" y="1625"/>
                    </a:lnTo>
                    <a:lnTo>
                      <a:pt x="2003" y="1621"/>
                    </a:lnTo>
                    <a:lnTo>
                      <a:pt x="2003" y="1619"/>
                    </a:lnTo>
                    <a:lnTo>
                      <a:pt x="2001" y="1619"/>
                    </a:lnTo>
                    <a:lnTo>
                      <a:pt x="1991" y="1615"/>
                    </a:lnTo>
                    <a:lnTo>
                      <a:pt x="1989" y="1614"/>
                    </a:lnTo>
                    <a:lnTo>
                      <a:pt x="1978" y="1615"/>
                    </a:lnTo>
                    <a:lnTo>
                      <a:pt x="1976" y="1617"/>
                    </a:lnTo>
                    <a:lnTo>
                      <a:pt x="1976" y="1619"/>
                    </a:lnTo>
                    <a:lnTo>
                      <a:pt x="1978" y="1621"/>
                    </a:lnTo>
                    <a:lnTo>
                      <a:pt x="1981" y="1621"/>
                    </a:lnTo>
                    <a:lnTo>
                      <a:pt x="1985" y="1623"/>
                    </a:lnTo>
                    <a:lnTo>
                      <a:pt x="1987" y="1629"/>
                    </a:lnTo>
                    <a:lnTo>
                      <a:pt x="1985" y="1631"/>
                    </a:lnTo>
                    <a:lnTo>
                      <a:pt x="1983" y="1637"/>
                    </a:lnTo>
                    <a:lnTo>
                      <a:pt x="1981" y="1637"/>
                    </a:lnTo>
                    <a:lnTo>
                      <a:pt x="1978" y="1637"/>
                    </a:lnTo>
                    <a:lnTo>
                      <a:pt x="1978" y="1635"/>
                    </a:lnTo>
                    <a:lnTo>
                      <a:pt x="1976" y="1629"/>
                    </a:lnTo>
                    <a:lnTo>
                      <a:pt x="1972" y="1627"/>
                    </a:lnTo>
                    <a:lnTo>
                      <a:pt x="1966" y="1621"/>
                    </a:lnTo>
                    <a:lnTo>
                      <a:pt x="1964" y="1623"/>
                    </a:lnTo>
                    <a:lnTo>
                      <a:pt x="1964" y="1625"/>
                    </a:lnTo>
                    <a:lnTo>
                      <a:pt x="1962" y="1627"/>
                    </a:lnTo>
                    <a:lnTo>
                      <a:pt x="1960" y="1627"/>
                    </a:lnTo>
                    <a:lnTo>
                      <a:pt x="1955" y="1621"/>
                    </a:lnTo>
                    <a:lnTo>
                      <a:pt x="1953" y="1617"/>
                    </a:lnTo>
                    <a:lnTo>
                      <a:pt x="1951" y="1615"/>
                    </a:lnTo>
                    <a:lnTo>
                      <a:pt x="1943" y="1615"/>
                    </a:lnTo>
                    <a:lnTo>
                      <a:pt x="1931" y="1619"/>
                    </a:lnTo>
                    <a:lnTo>
                      <a:pt x="1930" y="1621"/>
                    </a:lnTo>
                    <a:lnTo>
                      <a:pt x="1928" y="1625"/>
                    </a:lnTo>
                    <a:lnTo>
                      <a:pt x="1931" y="1627"/>
                    </a:lnTo>
                    <a:lnTo>
                      <a:pt x="1933" y="1631"/>
                    </a:lnTo>
                    <a:lnTo>
                      <a:pt x="1935" y="1633"/>
                    </a:lnTo>
                    <a:lnTo>
                      <a:pt x="1937" y="1633"/>
                    </a:lnTo>
                    <a:lnTo>
                      <a:pt x="1937" y="1635"/>
                    </a:lnTo>
                    <a:lnTo>
                      <a:pt x="1941" y="1642"/>
                    </a:lnTo>
                    <a:lnTo>
                      <a:pt x="1941" y="1644"/>
                    </a:lnTo>
                    <a:lnTo>
                      <a:pt x="1939" y="1646"/>
                    </a:lnTo>
                    <a:lnTo>
                      <a:pt x="1935" y="1646"/>
                    </a:lnTo>
                    <a:lnTo>
                      <a:pt x="1933" y="1644"/>
                    </a:lnTo>
                    <a:lnTo>
                      <a:pt x="1928" y="1644"/>
                    </a:lnTo>
                    <a:lnTo>
                      <a:pt x="1926" y="1646"/>
                    </a:lnTo>
                    <a:lnTo>
                      <a:pt x="1928" y="1646"/>
                    </a:lnTo>
                    <a:lnTo>
                      <a:pt x="1930" y="1650"/>
                    </a:lnTo>
                    <a:lnTo>
                      <a:pt x="1935" y="1652"/>
                    </a:lnTo>
                    <a:lnTo>
                      <a:pt x="1937" y="1650"/>
                    </a:lnTo>
                    <a:lnTo>
                      <a:pt x="1941" y="1652"/>
                    </a:lnTo>
                    <a:lnTo>
                      <a:pt x="1943" y="1654"/>
                    </a:lnTo>
                    <a:lnTo>
                      <a:pt x="1941" y="1654"/>
                    </a:lnTo>
                    <a:lnTo>
                      <a:pt x="1930" y="1654"/>
                    </a:lnTo>
                    <a:lnTo>
                      <a:pt x="1924" y="1652"/>
                    </a:lnTo>
                    <a:lnTo>
                      <a:pt x="1918" y="1654"/>
                    </a:lnTo>
                    <a:lnTo>
                      <a:pt x="1914" y="1656"/>
                    </a:lnTo>
                    <a:lnTo>
                      <a:pt x="1912" y="1658"/>
                    </a:lnTo>
                    <a:lnTo>
                      <a:pt x="1910" y="1660"/>
                    </a:lnTo>
                    <a:lnTo>
                      <a:pt x="1908" y="1658"/>
                    </a:lnTo>
                    <a:lnTo>
                      <a:pt x="1910" y="1656"/>
                    </a:lnTo>
                    <a:lnTo>
                      <a:pt x="1910" y="1654"/>
                    </a:lnTo>
                    <a:lnTo>
                      <a:pt x="1910" y="1652"/>
                    </a:lnTo>
                    <a:lnTo>
                      <a:pt x="1907" y="1654"/>
                    </a:lnTo>
                    <a:lnTo>
                      <a:pt x="1907" y="1660"/>
                    </a:lnTo>
                    <a:lnTo>
                      <a:pt x="1907" y="1662"/>
                    </a:lnTo>
                    <a:lnTo>
                      <a:pt x="1905" y="1665"/>
                    </a:lnTo>
                    <a:lnTo>
                      <a:pt x="1903" y="1665"/>
                    </a:lnTo>
                    <a:lnTo>
                      <a:pt x="1901" y="1667"/>
                    </a:lnTo>
                    <a:lnTo>
                      <a:pt x="1901" y="1665"/>
                    </a:lnTo>
                    <a:lnTo>
                      <a:pt x="1903" y="1662"/>
                    </a:lnTo>
                    <a:lnTo>
                      <a:pt x="1901" y="1660"/>
                    </a:lnTo>
                    <a:lnTo>
                      <a:pt x="1899" y="1662"/>
                    </a:lnTo>
                    <a:lnTo>
                      <a:pt x="1897" y="1663"/>
                    </a:lnTo>
                    <a:lnTo>
                      <a:pt x="1897" y="1665"/>
                    </a:lnTo>
                    <a:lnTo>
                      <a:pt x="1895" y="1665"/>
                    </a:lnTo>
                    <a:lnTo>
                      <a:pt x="1897" y="1654"/>
                    </a:lnTo>
                    <a:lnTo>
                      <a:pt x="1897" y="1652"/>
                    </a:lnTo>
                    <a:lnTo>
                      <a:pt x="1903" y="1646"/>
                    </a:lnTo>
                    <a:lnTo>
                      <a:pt x="1905" y="1646"/>
                    </a:lnTo>
                    <a:lnTo>
                      <a:pt x="1903" y="1642"/>
                    </a:lnTo>
                    <a:lnTo>
                      <a:pt x="1901" y="1642"/>
                    </a:lnTo>
                    <a:lnTo>
                      <a:pt x="1899" y="1642"/>
                    </a:lnTo>
                    <a:lnTo>
                      <a:pt x="1897" y="1644"/>
                    </a:lnTo>
                    <a:lnTo>
                      <a:pt x="1895" y="1646"/>
                    </a:lnTo>
                    <a:lnTo>
                      <a:pt x="1891" y="1652"/>
                    </a:lnTo>
                    <a:lnTo>
                      <a:pt x="1891" y="1654"/>
                    </a:lnTo>
                    <a:lnTo>
                      <a:pt x="1889" y="1656"/>
                    </a:lnTo>
                    <a:lnTo>
                      <a:pt x="1887" y="1658"/>
                    </a:lnTo>
                    <a:lnTo>
                      <a:pt x="1885" y="1660"/>
                    </a:lnTo>
                    <a:lnTo>
                      <a:pt x="1883" y="1660"/>
                    </a:lnTo>
                    <a:lnTo>
                      <a:pt x="1880" y="1658"/>
                    </a:lnTo>
                    <a:lnTo>
                      <a:pt x="1880" y="1656"/>
                    </a:lnTo>
                    <a:lnTo>
                      <a:pt x="1883" y="1652"/>
                    </a:lnTo>
                    <a:lnTo>
                      <a:pt x="1883" y="1650"/>
                    </a:lnTo>
                    <a:lnTo>
                      <a:pt x="1878" y="1646"/>
                    </a:lnTo>
                    <a:lnTo>
                      <a:pt x="1870" y="1650"/>
                    </a:lnTo>
                    <a:lnTo>
                      <a:pt x="1868" y="1652"/>
                    </a:lnTo>
                    <a:lnTo>
                      <a:pt x="1860" y="1648"/>
                    </a:lnTo>
                    <a:lnTo>
                      <a:pt x="1851" y="1642"/>
                    </a:lnTo>
                    <a:lnTo>
                      <a:pt x="1841" y="1639"/>
                    </a:lnTo>
                    <a:lnTo>
                      <a:pt x="1835" y="1637"/>
                    </a:lnTo>
                    <a:lnTo>
                      <a:pt x="1834" y="1637"/>
                    </a:lnTo>
                    <a:lnTo>
                      <a:pt x="1832" y="1637"/>
                    </a:lnTo>
                    <a:lnTo>
                      <a:pt x="1828" y="1639"/>
                    </a:lnTo>
                    <a:lnTo>
                      <a:pt x="1826" y="1642"/>
                    </a:lnTo>
                    <a:lnTo>
                      <a:pt x="1826" y="1644"/>
                    </a:lnTo>
                    <a:lnTo>
                      <a:pt x="1824" y="1644"/>
                    </a:lnTo>
                    <a:lnTo>
                      <a:pt x="1824" y="1642"/>
                    </a:lnTo>
                    <a:lnTo>
                      <a:pt x="1824" y="1637"/>
                    </a:lnTo>
                    <a:lnTo>
                      <a:pt x="1826" y="1635"/>
                    </a:lnTo>
                    <a:lnTo>
                      <a:pt x="1828" y="1635"/>
                    </a:lnTo>
                    <a:lnTo>
                      <a:pt x="1832" y="1629"/>
                    </a:lnTo>
                    <a:lnTo>
                      <a:pt x="1830" y="1627"/>
                    </a:lnTo>
                    <a:lnTo>
                      <a:pt x="1826" y="1627"/>
                    </a:lnTo>
                    <a:lnTo>
                      <a:pt x="1826" y="1633"/>
                    </a:lnTo>
                    <a:lnTo>
                      <a:pt x="1818" y="1642"/>
                    </a:lnTo>
                    <a:lnTo>
                      <a:pt x="1814" y="1644"/>
                    </a:lnTo>
                    <a:lnTo>
                      <a:pt x="1812" y="1644"/>
                    </a:lnTo>
                    <a:lnTo>
                      <a:pt x="1809" y="1646"/>
                    </a:lnTo>
                    <a:lnTo>
                      <a:pt x="1809" y="1650"/>
                    </a:lnTo>
                    <a:lnTo>
                      <a:pt x="1807" y="1652"/>
                    </a:lnTo>
                    <a:lnTo>
                      <a:pt x="1803" y="1654"/>
                    </a:lnTo>
                    <a:lnTo>
                      <a:pt x="1801" y="1654"/>
                    </a:lnTo>
                    <a:lnTo>
                      <a:pt x="1795" y="1656"/>
                    </a:lnTo>
                    <a:lnTo>
                      <a:pt x="1788" y="1654"/>
                    </a:lnTo>
                    <a:lnTo>
                      <a:pt x="1786" y="1654"/>
                    </a:lnTo>
                    <a:lnTo>
                      <a:pt x="1788" y="1650"/>
                    </a:lnTo>
                    <a:lnTo>
                      <a:pt x="1789" y="1648"/>
                    </a:lnTo>
                    <a:lnTo>
                      <a:pt x="1793" y="1650"/>
                    </a:lnTo>
                    <a:lnTo>
                      <a:pt x="1793" y="1652"/>
                    </a:lnTo>
                    <a:lnTo>
                      <a:pt x="1795" y="1652"/>
                    </a:lnTo>
                    <a:lnTo>
                      <a:pt x="1797" y="1652"/>
                    </a:lnTo>
                    <a:lnTo>
                      <a:pt x="1799" y="1650"/>
                    </a:lnTo>
                    <a:lnTo>
                      <a:pt x="1799" y="1648"/>
                    </a:lnTo>
                    <a:lnTo>
                      <a:pt x="1797" y="1646"/>
                    </a:lnTo>
                    <a:lnTo>
                      <a:pt x="1799" y="1644"/>
                    </a:lnTo>
                    <a:lnTo>
                      <a:pt x="1805" y="1637"/>
                    </a:lnTo>
                    <a:lnTo>
                      <a:pt x="1812" y="1633"/>
                    </a:lnTo>
                    <a:lnTo>
                      <a:pt x="1814" y="1633"/>
                    </a:lnTo>
                    <a:lnTo>
                      <a:pt x="1814" y="1629"/>
                    </a:lnTo>
                    <a:lnTo>
                      <a:pt x="1812" y="1623"/>
                    </a:lnTo>
                    <a:lnTo>
                      <a:pt x="1807" y="1617"/>
                    </a:lnTo>
                    <a:lnTo>
                      <a:pt x="1805" y="1617"/>
                    </a:lnTo>
                    <a:lnTo>
                      <a:pt x="1803" y="1615"/>
                    </a:lnTo>
                    <a:lnTo>
                      <a:pt x="1803" y="1617"/>
                    </a:lnTo>
                    <a:lnTo>
                      <a:pt x="1801" y="1619"/>
                    </a:lnTo>
                    <a:lnTo>
                      <a:pt x="1799" y="1621"/>
                    </a:lnTo>
                    <a:lnTo>
                      <a:pt x="1797" y="1623"/>
                    </a:lnTo>
                    <a:lnTo>
                      <a:pt x="1795" y="1621"/>
                    </a:lnTo>
                    <a:lnTo>
                      <a:pt x="1795" y="1617"/>
                    </a:lnTo>
                    <a:lnTo>
                      <a:pt x="1789" y="1615"/>
                    </a:lnTo>
                    <a:lnTo>
                      <a:pt x="1788" y="1614"/>
                    </a:lnTo>
                    <a:lnTo>
                      <a:pt x="1786" y="1615"/>
                    </a:lnTo>
                    <a:lnTo>
                      <a:pt x="1784" y="1615"/>
                    </a:lnTo>
                    <a:lnTo>
                      <a:pt x="1784" y="1617"/>
                    </a:lnTo>
                    <a:lnTo>
                      <a:pt x="1780" y="1621"/>
                    </a:lnTo>
                    <a:lnTo>
                      <a:pt x="1772" y="1621"/>
                    </a:lnTo>
                    <a:lnTo>
                      <a:pt x="1766" y="1621"/>
                    </a:lnTo>
                    <a:lnTo>
                      <a:pt x="1759" y="1619"/>
                    </a:lnTo>
                    <a:lnTo>
                      <a:pt x="1757" y="1617"/>
                    </a:lnTo>
                    <a:lnTo>
                      <a:pt x="1755" y="1615"/>
                    </a:lnTo>
                    <a:lnTo>
                      <a:pt x="1753" y="1610"/>
                    </a:lnTo>
                    <a:lnTo>
                      <a:pt x="1751" y="1610"/>
                    </a:lnTo>
                    <a:lnTo>
                      <a:pt x="1751" y="1612"/>
                    </a:lnTo>
                    <a:lnTo>
                      <a:pt x="1749" y="1617"/>
                    </a:lnTo>
                    <a:lnTo>
                      <a:pt x="1743" y="1619"/>
                    </a:lnTo>
                    <a:lnTo>
                      <a:pt x="1741" y="1621"/>
                    </a:lnTo>
                    <a:lnTo>
                      <a:pt x="1740" y="1623"/>
                    </a:lnTo>
                    <a:lnTo>
                      <a:pt x="1738" y="1623"/>
                    </a:lnTo>
                    <a:lnTo>
                      <a:pt x="1738" y="1625"/>
                    </a:lnTo>
                    <a:lnTo>
                      <a:pt x="1736" y="1625"/>
                    </a:lnTo>
                    <a:lnTo>
                      <a:pt x="1734" y="1627"/>
                    </a:lnTo>
                    <a:lnTo>
                      <a:pt x="1732" y="1627"/>
                    </a:lnTo>
                    <a:lnTo>
                      <a:pt x="1730" y="1627"/>
                    </a:lnTo>
                    <a:lnTo>
                      <a:pt x="1730" y="1625"/>
                    </a:lnTo>
                    <a:lnTo>
                      <a:pt x="1732" y="1621"/>
                    </a:lnTo>
                    <a:lnTo>
                      <a:pt x="1732" y="1619"/>
                    </a:lnTo>
                    <a:lnTo>
                      <a:pt x="1734" y="1614"/>
                    </a:lnTo>
                    <a:lnTo>
                      <a:pt x="1734" y="1612"/>
                    </a:lnTo>
                    <a:lnTo>
                      <a:pt x="1734" y="1610"/>
                    </a:lnTo>
                    <a:lnTo>
                      <a:pt x="1730" y="1612"/>
                    </a:lnTo>
                    <a:lnTo>
                      <a:pt x="1728" y="1612"/>
                    </a:lnTo>
                    <a:lnTo>
                      <a:pt x="1726" y="1608"/>
                    </a:lnTo>
                    <a:lnTo>
                      <a:pt x="1724" y="1606"/>
                    </a:lnTo>
                    <a:lnTo>
                      <a:pt x="1722" y="1606"/>
                    </a:lnTo>
                    <a:lnTo>
                      <a:pt x="1720" y="1608"/>
                    </a:lnTo>
                    <a:lnTo>
                      <a:pt x="1722" y="1610"/>
                    </a:lnTo>
                    <a:lnTo>
                      <a:pt x="1726" y="1615"/>
                    </a:lnTo>
                    <a:lnTo>
                      <a:pt x="1724" y="1617"/>
                    </a:lnTo>
                    <a:lnTo>
                      <a:pt x="1722" y="1619"/>
                    </a:lnTo>
                    <a:lnTo>
                      <a:pt x="1720" y="1621"/>
                    </a:lnTo>
                    <a:lnTo>
                      <a:pt x="1713" y="1615"/>
                    </a:lnTo>
                    <a:lnTo>
                      <a:pt x="1711" y="1612"/>
                    </a:lnTo>
                    <a:lnTo>
                      <a:pt x="1713" y="1610"/>
                    </a:lnTo>
                    <a:lnTo>
                      <a:pt x="1713" y="1608"/>
                    </a:lnTo>
                    <a:lnTo>
                      <a:pt x="1715" y="1608"/>
                    </a:lnTo>
                    <a:lnTo>
                      <a:pt x="1715" y="1606"/>
                    </a:lnTo>
                    <a:lnTo>
                      <a:pt x="1715" y="1604"/>
                    </a:lnTo>
                    <a:lnTo>
                      <a:pt x="1711" y="1602"/>
                    </a:lnTo>
                    <a:lnTo>
                      <a:pt x="1707" y="1602"/>
                    </a:lnTo>
                    <a:lnTo>
                      <a:pt x="1703" y="1604"/>
                    </a:lnTo>
                    <a:lnTo>
                      <a:pt x="1701" y="1606"/>
                    </a:lnTo>
                    <a:lnTo>
                      <a:pt x="1699" y="1608"/>
                    </a:lnTo>
                    <a:lnTo>
                      <a:pt x="1697" y="1608"/>
                    </a:lnTo>
                    <a:lnTo>
                      <a:pt x="1676" y="1604"/>
                    </a:lnTo>
                    <a:lnTo>
                      <a:pt x="1674" y="1602"/>
                    </a:lnTo>
                    <a:lnTo>
                      <a:pt x="1672" y="1600"/>
                    </a:lnTo>
                    <a:lnTo>
                      <a:pt x="1674" y="1600"/>
                    </a:lnTo>
                    <a:lnTo>
                      <a:pt x="1674" y="1598"/>
                    </a:lnTo>
                    <a:lnTo>
                      <a:pt x="1672" y="1596"/>
                    </a:lnTo>
                    <a:lnTo>
                      <a:pt x="1665" y="1592"/>
                    </a:lnTo>
                    <a:lnTo>
                      <a:pt x="1663" y="1594"/>
                    </a:lnTo>
                    <a:lnTo>
                      <a:pt x="1663" y="1592"/>
                    </a:lnTo>
                    <a:lnTo>
                      <a:pt x="1661" y="1591"/>
                    </a:lnTo>
                    <a:lnTo>
                      <a:pt x="1663" y="1589"/>
                    </a:lnTo>
                    <a:lnTo>
                      <a:pt x="1663" y="1587"/>
                    </a:lnTo>
                    <a:lnTo>
                      <a:pt x="1665" y="1587"/>
                    </a:lnTo>
                    <a:lnTo>
                      <a:pt x="1667" y="1587"/>
                    </a:lnTo>
                    <a:lnTo>
                      <a:pt x="1670" y="1583"/>
                    </a:lnTo>
                    <a:lnTo>
                      <a:pt x="1674" y="1579"/>
                    </a:lnTo>
                    <a:lnTo>
                      <a:pt x="1676" y="1577"/>
                    </a:lnTo>
                    <a:lnTo>
                      <a:pt x="1688" y="1573"/>
                    </a:lnTo>
                    <a:lnTo>
                      <a:pt x="1690" y="1573"/>
                    </a:lnTo>
                    <a:lnTo>
                      <a:pt x="1692" y="1571"/>
                    </a:lnTo>
                    <a:lnTo>
                      <a:pt x="1693" y="1569"/>
                    </a:lnTo>
                    <a:lnTo>
                      <a:pt x="1692" y="1567"/>
                    </a:lnTo>
                    <a:lnTo>
                      <a:pt x="1692" y="1566"/>
                    </a:lnTo>
                    <a:lnTo>
                      <a:pt x="1688" y="1562"/>
                    </a:lnTo>
                    <a:lnTo>
                      <a:pt x="1684" y="1560"/>
                    </a:lnTo>
                    <a:lnTo>
                      <a:pt x="1680" y="1558"/>
                    </a:lnTo>
                    <a:lnTo>
                      <a:pt x="1678" y="1558"/>
                    </a:lnTo>
                    <a:lnTo>
                      <a:pt x="1665" y="1564"/>
                    </a:lnTo>
                    <a:lnTo>
                      <a:pt x="1663" y="1564"/>
                    </a:lnTo>
                    <a:lnTo>
                      <a:pt x="1655" y="1575"/>
                    </a:lnTo>
                    <a:lnTo>
                      <a:pt x="1655" y="1577"/>
                    </a:lnTo>
                    <a:lnTo>
                      <a:pt x="1649" y="1579"/>
                    </a:lnTo>
                    <a:lnTo>
                      <a:pt x="1636" y="1583"/>
                    </a:lnTo>
                    <a:lnTo>
                      <a:pt x="1634" y="1583"/>
                    </a:lnTo>
                    <a:lnTo>
                      <a:pt x="1632" y="1583"/>
                    </a:lnTo>
                    <a:lnTo>
                      <a:pt x="1632" y="1585"/>
                    </a:lnTo>
                    <a:lnTo>
                      <a:pt x="1628" y="1585"/>
                    </a:lnTo>
                    <a:lnTo>
                      <a:pt x="1628" y="1587"/>
                    </a:lnTo>
                    <a:lnTo>
                      <a:pt x="1626" y="1587"/>
                    </a:lnTo>
                    <a:lnTo>
                      <a:pt x="1626" y="1589"/>
                    </a:lnTo>
                    <a:lnTo>
                      <a:pt x="1622" y="1589"/>
                    </a:lnTo>
                    <a:lnTo>
                      <a:pt x="1622" y="1587"/>
                    </a:lnTo>
                    <a:lnTo>
                      <a:pt x="1622" y="1583"/>
                    </a:lnTo>
                    <a:lnTo>
                      <a:pt x="1620" y="1581"/>
                    </a:lnTo>
                    <a:lnTo>
                      <a:pt x="1619" y="1579"/>
                    </a:lnTo>
                    <a:lnTo>
                      <a:pt x="1617" y="1579"/>
                    </a:lnTo>
                    <a:lnTo>
                      <a:pt x="1615" y="1589"/>
                    </a:lnTo>
                    <a:lnTo>
                      <a:pt x="1615" y="1591"/>
                    </a:lnTo>
                    <a:lnTo>
                      <a:pt x="1613" y="1594"/>
                    </a:lnTo>
                    <a:lnTo>
                      <a:pt x="1611" y="1596"/>
                    </a:lnTo>
                    <a:lnTo>
                      <a:pt x="1601" y="1596"/>
                    </a:lnTo>
                    <a:lnTo>
                      <a:pt x="1601" y="1589"/>
                    </a:lnTo>
                    <a:lnTo>
                      <a:pt x="1601" y="1587"/>
                    </a:lnTo>
                    <a:lnTo>
                      <a:pt x="1605" y="1585"/>
                    </a:lnTo>
                    <a:lnTo>
                      <a:pt x="1605" y="1583"/>
                    </a:lnTo>
                    <a:lnTo>
                      <a:pt x="1601" y="1581"/>
                    </a:lnTo>
                    <a:lnTo>
                      <a:pt x="1596" y="1583"/>
                    </a:lnTo>
                    <a:lnTo>
                      <a:pt x="1594" y="1585"/>
                    </a:lnTo>
                    <a:lnTo>
                      <a:pt x="1594" y="1587"/>
                    </a:lnTo>
                    <a:lnTo>
                      <a:pt x="1594" y="1591"/>
                    </a:lnTo>
                    <a:lnTo>
                      <a:pt x="1592" y="1591"/>
                    </a:lnTo>
                    <a:lnTo>
                      <a:pt x="1588" y="1592"/>
                    </a:lnTo>
                    <a:lnTo>
                      <a:pt x="1586" y="1592"/>
                    </a:lnTo>
                    <a:lnTo>
                      <a:pt x="1584" y="1591"/>
                    </a:lnTo>
                    <a:lnTo>
                      <a:pt x="1584" y="1589"/>
                    </a:lnTo>
                    <a:lnTo>
                      <a:pt x="1584" y="1587"/>
                    </a:lnTo>
                    <a:lnTo>
                      <a:pt x="1580" y="1585"/>
                    </a:lnTo>
                    <a:lnTo>
                      <a:pt x="1576" y="1583"/>
                    </a:lnTo>
                    <a:lnTo>
                      <a:pt x="1574" y="1577"/>
                    </a:lnTo>
                    <a:lnTo>
                      <a:pt x="1574" y="1575"/>
                    </a:lnTo>
                    <a:lnTo>
                      <a:pt x="1576" y="1571"/>
                    </a:lnTo>
                    <a:lnTo>
                      <a:pt x="1576" y="1569"/>
                    </a:lnTo>
                    <a:lnTo>
                      <a:pt x="1578" y="1567"/>
                    </a:lnTo>
                    <a:lnTo>
                      <a:pt x="1580" y="1567"/>
                    </a:lnTo>
                    <a:lnTo>
                      <a:pt x="1582" y="1569"/>
                    </a:lnTo>
                    <a:lnTo>
                      <a:pt x="1582" y="1571"/>
                    </a:lnTo>
                    <a:lnTo>
                      <a:pt x="1582" y="1573"/>
                    </a:lnTo>
                    <a:lnTo>
                      <a:pt x="1584" y="1575"/>
                    </a:lnTo>
                    <a:lnTo>
                      <a:pt x="1586" y="1573"/>
                    </a:lnTo>
                    <a:lnTo>
                      <a:pt x="1586" y="1567"/>
                    </a:lnTo>
                    <a:lnTo>
                      <a:pt x="1584" y="1566"/>
                    </a:lnTo>
                    <a:lnTo>
                      <a:pt x="1586" y="1562"/>
                    </a:lnTo>
                    <a:lnTo>
                      <a:pt x="1588" y="1560"/>
                    </a:lnTo>
                    <a:lnTo>
                      <a:pt x="1588" y="1558"/>
                    </a:lnTo>
                    <a:lnTo>
                      <a:pt x="1592" y="1554"/>
                    </a:lnTo>
                    <a:lnTo>
                      <a:pt x="1592" y="1544"/>
                    </a:lnTo>
                    <a:lnTo>
                      <a:pt x="1590" y="1542"/>
                    </a:lnTo>
                    <a:lnTo>
                      <a:pt x="1588" y="1541"/>
                    </a:lnTo>
                    <a:lnTo>
                      <a:pt x="1586" y="1541"/>
                    </a:lnTo>
                    <a:lnTo>
                      <a:pt x="1584" y="1542"/>
                    </a:lnTo>
                    <a:lnTo>
                      <a:pt x="1580" y="1544"/>
                    </a:lnTo>
                    <a:lnTo>
                      <a:pt x="1578" y="1546"/>
                    </a:lnTo>
                    <a:lnTo>
                      <a:pt x="1576" y="1546"/>
                    </a:lnTo>
                    <a:lnTo>
                      <a:pt x="1576" y="1548"/>
                    </a:lnTo>
                    <a:lnTo>
                      <a:pt x="1576" y="1550"/>
                    </a:lnTo>
                    <a:lnTo>
                      <a:pt x="1576" y="1552"/>
                    </a:lnTo>
                    <a:lnTo>
                      <a:pt x="1578" y="1552"/>
                    </a:lnTo>
                    <a:lnTo>
                      <a:pt x="1578" y="1554"/>
                    </a:lnTo>
                    <a:lnTo>
                      <a:pt x="1578" y="1556"/>
                    </a:lnTo>
                    <a:lnTo>
                      <a:pt x="1576" y="1564"/>
                    </a:lnTo>
                    <a:lnTo>
                      <a:pt x="1574" y="1564"/>
                    </a:lnTo>
                    <a:lnTo>
                      <a:pt x="1571" y="1566"/>
                    </a:lnTo>
                    <a:lnTo>
                      <a:pt x="1569" y="1571"/>
                    </a:lnTo>
                    <a:lnTo>
                      <a:pt x="1567" y="1577"/>
                    </a:lnTo>
                    <a:lnTo>
                      <a:pt x="1561" y="1581"/>
                    </a:lnTo>
                    <a:lnTo>
                      <a:pt x="1561" y="1577"/>
                    </a:lnTo>
                    <a:lnTo>
                      <a:pt x="1559" y="1575"/>
                    </a:lnTo>
                    <a:lnTo>
                      <a:pt x="1557" y="1573"/>
                    </a:lnTo>
                    <a:lnTo>
                      <a:pt x="1555" y="1573"/>
                    </a:lnTo>
                    <a:lnTo>
                      <a:pt x="1553" y="1573"/>
                    </a:lnTo>
                    <a:lnTo>
                      <a:pt x="1553" y="1575"/>
                    </a:lnTo>
                    <a:lnTo>
                      <a:pt x="1546" y="1575"/>
                    </a:lnTo>
                    <a:lnTo>
                      <a:pt x="1542" y="1573"/>
                    </a:lnTo>
                    <a:lnTo>
                      <a:pt x="1540" y="1569"/>
                    </a:lnTo>
                    <a:lnTo>
                      <a:pt x="1540" y="1567"/>
                    </a:lnTo>
                    <a:lnTo>
                      <a:pt x="1542" y="1558"/>
                    </a:lnTo>
                    <a:lnTo>
                      <a:pt x="1542" y="1556"/>
                    </a:lnTo>
                    <a:lnTo>
                      <a:pt x="1544" y="1556"/>
                    </a:lnTo>
                    <a:lnTo>
                      <a:pt x="1546" y="1554"/>
                    </a:lnTo>
                    <a:lnTo>
                      <a:pt x="1546" y="1548"/>
                    </a:lnTo>
                    <a:lnTo>
                      <a:pt x="1546" y="1542"/>
                    </a:lnTo>
                    <a:lnTo>
                      <a:pt x="1546" y="1541"/>
                    </a:lnTo>
                    <a:lnTo>
                      <a:pt x="1544" y="1539"/>
                    </a:lnTo>
                    <a:lnTo>
                      <a:pt x="1538" y="1537"/>
                    </a:lnTo>
                    <a:lnTo>
                      <a:pt x="1536" y="1537"/>
                    </a:lnTo>
                    <a:lnTo>
                      <a:pt x="1532" y="1539"/>
                    </a:lnTo>
                    <a:lnTo>
                      <a:pt x="1530" y="1541"/>
                    </a:lnTo>
                    <a:lnTo>
                      <a:pt x="1528" y="1542"/>
                    </a:lnTo>
                    <a:lnTo>
                      <a:pt x="1530" y="1544"/>
                    </a:lnTo>
                    <a:lnTo>
                      <a:pt x="1530" y="1546"/>
                    </a:lnTo>
                    <a:lnTo>
                      <a:pt x="1532" y="1548"/>
                    </a:lnTo>
                    <a:lnTo>
                      <a:pt x="1534" y="1556"/>
                    </a:lnTo>
                    <a:lnTo>
                      <a:pt x="1534" y="1558"/>
                    </a:lnTo>
                    <a:lnTo>
                      <a:pt x="1532" y="1562"/>
                    </a:lnTo>
                    <a:lnTo>
                      <a:pt x="1528" y="1562"/>
                    </a:lnTo>
                    <a:lnTo>
                      <a:pt x="1519" y="1562"/>
                    </a:lnTo>
                    <a:lnTo>
                      <a:pt x="1513" y="1564"/>
                    </a:lnTo>
                    <a:lnTo>
                      <a:pt x="1505" y="1560"/>
                    </a:lnTo>
                    <a:lnTo>
                      <a:pt x="1500" y="1560"/>
                    </a:lnTo>
                    <a:lnTo>
                      <a:pt x="1498" y="1560"/>
                    </a:lnTo>
                    <a:lnTo>
                      <a:pt x="1498" y="1562"/>
                    </a:lnTo>
                    <a:lnTo>
                      <a:pt x="1498" y="1566"/>
                    </a:lnTo>
                    <a:lnTo>
                      <a:pt x="1496" y="1567"/>
                    </a:lnTo>
                    <a:lnTo>
                      <a:pt x="1501" y="1573"/>
                    </a:lnTo>
                    <a:lnTo>
                      <a:pt x="1503" y="1573"/>
                    </a:lnTo>
                    <a:lnTo>
                      <a:pt x="1507" y="1571"/>
                    </a:lnTo>
                    <a:lnTo>
                      <a:pt x="1507" y="1575"/>
                    </a:lnTo>
                    <a:lnTo>
                      <a:pt x="1507" y="1581"/>
                    </a:lnTo>
                    <a:lnTo>
                      <a:pt x="1507" y="1589"/>
                    </a:lnTo>
                    <a:lnTo>
                      <a:pt x="1505" y="1591"/>
                    </a:lnTo>
                    <a:lnTo>
                      <a:pt x="1503" y="1591"/>
                    </a:lnTo>
                    <a:lnTo>
                      <a:pt x="1501" y="1589"/>
                    </a:lnTo>
                    <a:lnTo>
                      <a:pt x="1500" y="1587"/>
                    </a:lnTo>
                    <a:lnTo>
                      <a:pt x="1501" y="1583"/>
                    </a:lnTo>
                    <a:lnTo>
                      <a:pt x="1500" y="1581"/>
                    </a:lnTo>
                    <a:lnTo>
                      <a:pt x="1498" y="1579"/>
                    </a:lnTo>
                    <a:lnTo>
                      <a:pt x="1494" y="1575"/>
                    </a:lnTo>
                    <a:lnTo>
                      <a:pt x="1494" y="1571"/>
                    </a:lnTo>
                    <a:lnTo>
                      <a:pt x="1496" y="1567"/>
                    </a:lnTo>
                    <a:lnTo>
                      <a:pt x="1494" y="1566"/>
                    </a:lnTo>
                    <a:lnTo>
                      <a:pt x="1492" y="1566"/>
                    </a:lnTo>
                    <a:lnTo>
                      <a:pt x="1488" y="1566"/>
                    </a:lnTo>
                    <a:lnTo>
                      <a:pt x="1486" y="1566"/>
                    </a:lnTo>
                    <a:lnTo>
                      <a:pt x="1486" y="1567"/>
                    </a:lnTo>
                    <a:lnTo>
                      <a:pt x="1480" y="1573"/>
                    </a:lnTo>
                    <a:lnTo>
                      <a:pt x="1478" y="1571"/>
                    </a:lnTo>
                    <a:lnTo>
                      <a:pt x="1478" y="1569"/>
                    </a:lnTo>
                    <a:lnTo>
                      <a:pt x="1471" y="1569"/>
                    </a:lnTo>
                    <a:lnTo>
                      <a:pt x="1469" y="1569"/>
                    </a:lnTo>
                    <a:lnTo>
                      <a:pt x="1465" y="1564"/>
                    </a:lnTo>
                    <a:lnTo>
                      <a:pt x="1461" y="1560"/>
                    </a:lnTo>
                    <a:lnTo>
                      <a:pt x="1457" y="1556"/>
                    </a:lnTo>
                    <a:lnTo>
                      <a:pt x="1453" y="1554"/>
                    </a:lnTo>
                    <a:lnTo>
                      <a:pt x="1448" y="1548"/>
                    </a:lnTo>
                    <a:lnTo>
                      <a:pt x="1440" y="1542"/>
                    </a:lnTo>
                    <a:lnTo>
                      <a:pt x="1432" y="1541"/>
                    </a:lnTo>
                    <a:lnTo>
                      <a:pt x="1427" y="1539"/>
                    </a:lnTo>
                    <a:lnTo>
                      <a:pt x="1425" y="1539"/>
                    </a:lnTo>
                    <a:lnTo>
                      <a:pt x="1417" y="1541"/>
                    </a:lnTo>
                    <a:lnTo>
                      <a:pt x="1415" y="1541"/>
                    </a:lnTo>
                    <a:lnTo>
                      <a:pt x="1413" y="1544"/>
                    </a:lnTo>
                    <a:lnTo>
                      <a:pt x="1411" y="1544"/>
                    </a:lnTo>
                    <a:lnTo>
                      <a:pt x="1409" y="1546"/>
                    </a:lnTo>
                    <a:lnTo>
                      <a:pt x="1402" y="1546"/>
                    </a:lnTo>
                    <a:lnTo>
                      <a:pt x="1398" y="1546"/>
                    </a:lnTo>
                    <a:lnTo>
                      <a:pt x="1396" y="1544"/>
                    </a:lnTo>
                    <a:lnTo>
                      <a:pt x="1394" y="1542"/>
                    </a:lnTo>
                    <a:lnTo>
                      <a:pt x="1390" y="1541"/>
                    </a:lnTo>
                    <a:lnTo>
                      <a:pt x="1388" y="1541"/>
                    </a:lnTo>
                    <a:lnTo>
                      <a:pt x="1384" y="1539"/>
                    </a:lnTo>
                    <a:lnTo>
                      <a:pt x="1379" y="1533"/>
                    </a:lnTo>
                    <a:lnTo>
                      <a:pt x="1377" y="1531"/>
                    </a:lnTo>
                    <a:lnTo>
                      <a:pt x="1375" y="1525"/>
                    </a:lnTo>
                    <a:lnTo>
                      <a:pt x="1377" y="1521"/>
                    </a:lnTo>
                    <a:lnTo>
                      <a:pt x="1381" y="1514"/>
                    </a:lnTo>
                    <a:lnTo>
                      <a:pt x="1381" y="1510"/>
                    </a:lnTo>
                    <a:lnTo>
                      <a:pt x="1381" y="1508"/>
                    </a:lnTo>
                    <a:lnTo>
                      <a:pt x="1384" y="1504"/>
                    </a:lnTo>
                    <a:lnTo>
                      <a:pt x="1384" y="1502"/>
                    </a:lnTo>
                    <a:lnTo>
                      <a:pt x="1388" y="1502"/>
                    </a:lnTo>
                    <a:lnTo>
                      <a:pt x="1396" y="1504"/>
                    </a:lnTo>
                    <a:lnTo>
                      <a:pt x="1402" y="1506"/>
                    </a:lnTo>
                    <a:lnTo>
                      <a:pt x="1404" y="1506"/>
                    </a:lnTo>
                    <a:lnTo>
                      <a:pt x="1405" y="1506"/>
                    </a:lnTo>
                    <a:lnTo>
                      <a:pt x="1407" y="1506"/>
                    </a:lnTo>
                    <a:lnTo>
                      <a:pt x="1421" y="1500"/>
                    </a:lnTo>
                    <a:lnTo>
                      <a:pt x="1430" y="1496"/>
                    </a:lnTo>
                    <a:lnTo>
                      <a:pt x="1434" y="1494"/>
                    </a:lnTo>
                    <a:lnTo>
                      <a:pt x="1436" y="1491"/>
                    </a:lnTo>
                    <a:lnTo>
                      <a:pt x="1438" y="1491"/>
                    </a:lnTo>
                    <a:lnTo>
                      <a:pt x="1444" y="1489"/>
                    </a:lnTo>
                    <a:lnTo>
                      <a:pt x="1450" y="1491"/>
                    </a:lnTo>
                    <a:lnTo>
                      <a:pt x="1450" y="1496"/>
                    </a:lnTo>
                    <a:lnTo>
                      <a:pt x="1450" y="1498"/>
                    </a:lnTo>
                    <a:lnTo>
                      <a:pt x="1450" y="1500"/>
                    </a:lnTo>
                    <a:lnTo>
                      <a:pt x="1453" y="1502"/>
                    </a:lnTo>
                    <a:lnTo>
                      <a:pt x="1461" y="1504"/>
                    </a:lnTo>
                    <a:lnTo>
                      <a:pt x="1461" y="1502"/>
                    </a:lnTo>
                    <a:lnTo>
                      <a:pt x="1467" y="1502"/>
                    </a:lnTo>
                    <a:lnTo>
                      <a:pt x="1471" y="1504"/>
                    </a:lnTo>
                    <a:lnTo>
                      <a:pt x="1473" y="1506"/>
                    </a:lnTo>
                    <a:lnTo>
                      <a:pt x="1477" y="1508"/>
                    </a:lnTo>
                    <a:lnTo>
                      <a:pt x="1478" y="1508"/>
                    </a:lnTo>
                    <a:lnTo>
                      <a:pt x="1482" y="1508"/>
                    </a:lnTo>
                    <a:lnTo>
                      <a:pt x="1486" y="1508"/>
                    </a:lnTo>
                    <a:lnTo>
                      <a:pt x="1488" y="1508"/>
                    </a:lnTo>
                    <a:lnTo>
                      <a:pt x="1490" y="1508"/>
                    </a:lnTo>
                    <a:lnTo>
                      <a:pt x="1492" y="1508"/>
                    </a:lnTo>
                    <a:lnTo>
                      <a:pt x="1492" y="1510"/>
                    </a:lnTo>
                    <a:lnTo>
                      <a:pt x="1496" y="1510"/>
                    </a:lnTo>
                    <a:lnTo>
                      <a:pt x="1498" y="1512"/>
                    </a:lnTo>
                    <a:lnTo>
                      <a:pt x="1500" y="1512"/>
                    </a:lnTo>
                    <a:lnTo>
                      <a:pt x="1500" y="1514"/>
                    </a:lnTo>
                    <a:lnTo>
                      <a:pt x="1505" y="1519"/>
                    </a:lnTo>
                    <a:lnTo>
                      <a:pt x="1511" y="1523"/>
                    </a:lnTo>
                    <a:lnTo>
                      <a:pt x="1513" y="1525"/>
                    </a:lnTo>
                    <a:lnTo>
                      <a:pt x="1511" y="1525"/>
                    </a:lnTo>
                    <a:lnTo>
                      <a:pt x="1509" y="1527"/>
                    </a:lnTo>
                    <a:lnTo>
                      <a:pt x="1509" y="1529"/>
                    </a:lnTo>
                    <a:lnTo>
                      <a:pt x="1511" y="1535"/>
                    </a:lnTo>
                    <a:lnTo>
                      <a:pt x="1511" y="1537"/>
                    </a:lnTo>
                    <a:lnTo>
                      <a:pt x="1509" y="1541"/>
                    </a:lnTo>
                    <a:lnTo>
                      <a:pt x="1509" y="1542"/>
                    </a:lnTo>
                    <a:lnTo>
                      <a:pt x="1507" y="1548"/>
                    </a:lnTo>
                    <a:lnTo>
                      <a:pt x="1505" y="1548"/>
                    </a:lnTo>
                    <a:lnTo>
                      <a:pt x="1503" y="1548"/>
                    </a:lnTo>
                    <a:lnTo>
                      <a:pt x="1501" y="1550"/>
                    </a:lnTo>
                    <a:lnTo>
                      <a:pt x="1501" y="1552"/>
                    </a:lnTo>
                    <a:lnTo>
                      <a:pt x="1507" y="1554"/>
                    </a:lnTo>
                    <a:lnTo>
                      <a:pt x="1509" y="1554"/>
                    </a:lnTo>
                    <a:lnTo>
                      <a:pt x="1511" y="1552"/>
                    </a:lnTo>
                    <a:lnTo>
                      <a:pt x="1511" y="1548"/>
                    </a:lnTo>
                    <a:lnTo>
                      <a:pt x="1515" y="1544"/>
                    </a:lnTo>
                    <a:lnTo>
                      <a:pt x="1517" y="1544"/>
                    </a:lnTo>
                    <a:lnTo>
                      <a:pt x="1517" y="1548"/>
                    </a:lnTo>
                    <a:lnTo>
                      <a:pt x="1521" y="1550"/>
                    </a:lnTo>
                    <a:lnTo>
                      <a:pt x="1521" y="1548"/>
                    </a:lnTo>
                    <a:lnTo>
                      <a:pt x="1523" y="1541"/>
                    </a:lnTo>
                    <a:lnTo>
                      <a:pt x="1526" y="1535"/>
                    </a:lnTo>
                    <a:lnTo>
                      <a:pt x="1530" y="1529"/>
                    </a:lnTo>
                    <a:lnTo>
                      <a:pt x="1532" y="1527"/>
                    </a:lnTo>
                    <a:lnTo>
                      <a:pt x="1536" y="1527"/>
                    </a:lnTo>
                    <a:lnTo>
                      <a:pt x="1544" y="1529"/>
                    </a:lnTo>
                    <a:lnTo>
                      <a:pt x="1546" y="1529"/>
                    </a:lnTo>
                    <a:lnTo>
                      <a:pt x="1549" y="1531"/>
                    </a:lnTo>
                    <a:lnTo>
                      <a:pt x="1551" y="1533"/>
                    </a:lnTo>
                    <a:lnTo>
                      <a:pt x="1551" y="1535"/>
                    </a:lnTo>
                    <a:lnTo>
                      <a:pt x="1553" y="1537"/>
                    </a:lnTo>
                    <a:lnTo>
                      <a:pt x="1557" y="1541"/>
                    </a:lnTo>
                    <a:lnTo>
                      <a:pt x="1563" y="1542"/>
                    </a:lnTo>
                    <a:lnTo>
                      <a:pt x="1567" y="1542"/>
                    </a:lnTo>
                    <a:lnTo>
                      <a:pt x="1569" y="1541"/>
                    </a:lnTo>
                    <a:lnTo>
                      <a:pt x="1571" y="1539"/>
                    </a:lnTo>
                    <a:lnTo>
                      <a:pt x="1571" y="1537"/>
                    </a:lnTo>
                    <a:lnTo>
                      <a:pt x="1569" y="1537"/>
                    </a:lnTo>
                    <a:lnTo>
                      <a:pt x="1569" y="1535"/>
                    </a:lnTo>
                    <a:lnTo>
                      <a:pt x="1571" y="1533"/>
                    </a:lnTo>
                    <a:lnTo>
                      <a:pt x="1572" y="1533"/>
                    </a:lnTo>
                    <a:lnTo>
                      <a:pt x="1582" y="1535"/>
                    </a:lnTo>
                    <a:lnTo>
                      <a:pt x="1584" y="1537"/>
                    </a:lnTo>
                    <a:lnTo>
                      <a:pt x="1586" y="1537"/>
                    </a:lnTo>
                    <a:lnTo>
                      <a:pt x="1590" y="1535"/>
                    </a:lnTo>
                    <a:lnTo>
                      <a:pt x="1594" y="1535"/>
                    </a:lnTo>
                    <a:lnTo>
                      <a:pt x="1599" y="1531"/>
                    </a:lnTo>
                    <a:lnTo>
                      <a:pt x="1605" y="1529"/>
                    </a:lnTo>
                    <a:lnTo>
                      <a:pt x="1611" y="1529"/>
                    </a:lnTo>
                    <a:lnTo>
                      <a:pt x="1613" y="1529"/>
                    </a:lnTo>
                    <a:lnTo>
                      <a:pt x="1617" y="1527"/>
                    </a:lnTo>
                    <a:lnTo>
                      <a:pt x="1626" y="1525"/>
                    </a:lnTo>
                    <a:lnTo>
                      <a:pt x="1636" y="1523"/>
                    </a:lnTo>
                    <a:lnTo>
                      <a:pt x="1642" y="1521"/>
                    </a:lnTo>
                    <a:lnTo>
                      <a:pt x="1647" y="1519"/>
                    </a:lnTo>
                    <a:lnTo>
                      <a:pt x="1651" y="1519"/>
                    </a:lnTo>
                    <a:lnTo>
                      <a:pt x="1657" y="1519"/>
                    </a:lnTo>
                    <a:lnTo>
                      <a:pt x="1663" y="1519"/>
                    </a:lnTo>
                    <a:lnTo>
                      <a:pt x="1665" y="1518"/>
                    </a:lnTo>
                    <a:lnTo>
                      <a:pt x="1674" y="1519"/>
                    </a:lnTo>
                    <a:lnTo>
                      <a:pt x="1682" y="1519"/>
                    </a:lnTo>
                    <a:lnTo>
                      <a:pt x="1686" y="1518"/>
                    </a:lnTo>
                    <a:lnTo>
                      <a:pt x="1692" y="1518"/>
                    </a:lnTo>
                    <a:lnTo>
                      <a:pt x="1695" y="1518"/>
                    </a:lnTo>
                    <a:lnTo>
                      <a:pt x="1699" y="1521"/>
                    </a:lnTo>
                    <a:lnTo>
                      <a:pt x="1705" y="1523"/>
                    </a:lnTo>
                    <a:lnTo>
                      <a:pt x="1709" y="1523"/>
                    </a:lnTo>
                    <a:lnTo>
                      <a:pt x="1718" y="1527"/>
                    </a:lnTo>
                    <a:lnTo>
                      <a:pt x="1724" y="1529"/>
                    </a:lnTo>
                    <a:lnTo>
                      <a:pt x="1730" y="1533"/>
                    </a:lnTo>
                    <a:lnTo>
                      <a:pt x="1732" y="1533"/>
                    </a:lnTo>
                    <a:lnTo>
                      <a:pt x="1730" y="1535"/>
                    </a:lnTo>
                    <a:lnTo>
                      <a:pt x="1730" y="1537"/>
                    </a:lnTo>
                    <a:lnTo>
                      <a:pt x="1732" y="1539"/>
                    </a:lnTo>
                    <a:lnTo>
                      <a:pt x="1732" y="1541"/>
                    </a:lnTo>
                    <a:lnTo>
                      <a:pt x="1740" y="1544"/>
                    </a:lnTo>
                    <a:lnTo>
                      <a:pt x="1740" y="1546"/>
                    </a:lnTo>
                    <a:lnTo>
                      <a:pt x="1741" y="1548"/>
                    </a:lnTo>
                    <a:lnTo>
                      <a:pt x="1743" y="1548"/>
                    </a:lnTo>
                    <a:lnTo>
                      <a:pt x="1755" y="1550"/>
                    </a:lnTo>
                    <a:lnTo>
                      <a:pt x="1757" y="1550"/>
                    </a:lnTo>
                    <a:lnTo>
                      <a:pt x="1757" y="1552"/>
                    </a:lnTo>
                    <a:lnTo>
                      <a:pt x="1757" y="1558"/>
                    </a:lnTo>
                    <a:lnTo>
                      <a:pt x="1755" y="1560"/>
                    </a:lnTo>
                    <a:lnTo>
                      <a:pt x="1753" y="1562"/>
                    </a:lnTo>
                    <a:lnTo>
                      <a:pt x="1751" y="1564"/>
                    </a:lnTo>
                    <a:lnTo>
                      <a:pt x="1751" y="1562"/>
                    </a:lnTo>
                    <a:lnTo>
                      <a:pt x="1745" y="1560"/>
                    </a:lnTo>
                    <a:lnTo>
                      <a:pt x="1740" y="1564"/>
                    </a:lnTo>
                    <a:lnTo>
                      <a:pt x="1738" y="1566"/>
                    </a:lnTo>
                    <a:lnTo>
                      <a:pt x="1736" y="1567"/>
                    </a:lnTo>
                    <a:lnTo>
                      <a:pt x="1736" y="1569"/>
                    </a:lnTo>
                    <a:lnTo>
                      <a:pt x="1738" y="1583"/>
                    </a:lnTo>
                    <a:lnTo>
                      <a:pt x="1741" y="1583"/>
                    </a:lnTo>
                    <a:lnTo>
                      <a:pt x="1741" y="1585"/>
                    </a:lnTo>
                    <a:lnTo>
                      <a:pt x="1743" y="1591"/>
                    </a:lnTo>
                    <a:lnTo>
                      <a:pt x="1743" y="1592"/>
                    </a:lnTo>
                    <a:lnTo>
                      <a:pt x="1745" y="1591"/>
                    </a:lnTo>
                    <a:lnTo>
                      <a:pt x="1745" y="1589"/>
                    </a:lnTo>
                    <a:lnTo>
                      <a:pt x="1745" y="1587"/>
                    </a:lnTo>
                    <a:lnTo>
                      <a:pt x="1743" y="1581"/>
                    </a:lnTo>
                    <a:lnTo>
                      <a:pt x="1749" y="1571"/>
                    </a:lnTo>
                    <a:lnTo>
                      <a:pt x="1753" y="1571"/>
                    </a:lnTo>
                    <a:lnTo>
                      <a:pt x="1755" y="1575"/>
                    </a:lnTo>
                    <a:lnTo>
                      <a:pt x="1757" y="1577"/>
                    </a:lnTo>
                    <a:lnTo>
                      <a:pt x="1763" y="1581"/>
                    </a:lnTo>
                    <a:lnTo>
                      <a:pt x="1764" y="1581"/>
                    </a:lnTo>
                    <a:lnTo>
                      <a:pt x="1766" y="1583"/>
                    </a:lnTo>
                    <a:lnTo>
                      <a:pt x="1766" y="1585"/>
                    </a:lnTo>
                    <a:lnTo>
                      <a:pt x="1766" y="1587"/>
                    </a:lnTo>
                    <a:lnTo>
                      <a:pt x="1764" y="1589"/>
                    </a:lnTo>
                    <a:lnTo>
                      <a:pt x="1763" y="1594"/>
                    </a:lnTo>
                    <a:lnTo>
                      <a:pt x="1766" y="1596"/>
                    </a:lnTo>
                    <a:lnTo>
                      <a:pt x="1768" y="1600"/>
                    </a:lnTo>
                    <a:lnTo>
                      <a:pt x="1770" y="1604"/>
                    </a:lnTo>
                    <a:lnTo>
                      <a:pt x="1770" y="1606"/>
                    </a:lnTo>
                    <a:lnTo>
                      <a:pt x="1772" y="1604"/>
                    </a:lnTo>
                    <a:lnTo>
                      <a:pt x="1772" y="1600"/>
                    </a:lnTo>
                    <a:lnTo>
                      <a:pt x="1772" y="1598"/>
                    </a:lnTo>
                    <a:lnTo>
                      <a:pt x="1774" y="1598"/>
                    </a:lnTo>
                    <a:lnTo>
                      <a:pt x="1778" y="1598"/>
                    </a:lnTo>
                    <a:lnTo>
                      <a:pt x="1780" y="1596"/>
                    </a:lnTo>
                    <a:lnTo>
                      <a:pt x="1778" y="1592"/>
                    </a:lnTo>
                    <a:lnTo>
                      <a:pt x="1776" y="1587"/>
                    </a:lnTo>
                    <a:lnTo>
                      <a:pt x="1776" y="1583"/>
                    </a:lnTo>
                    <a:lnTo>
                      <a:pt x="1772" y="1577"/>
                    </a:lnTo>
                    <a:lnTo>
                      <a:pt x="1770" y="1573"/>
                    </a:lnTo>
                    <a:lnTo>
                      <a:pt x="1772" y="1571"/>
                    </a:lnTo>
                    <a:lnTo>
                      <a:pt x="1774" y="1569"/>
                    </a:lnTo>
                    <a:lnTo>
                      <a:pt x="1776" y="1569"/>
                    </a:lnTo>
                    <a:lnTo>
                      <a:pt x="1776" y="1567"/>
                    </a:lnTo>
                    <a:lnTo>
                      <a:pt x="1774" y="1566"/>
                    </a:lnTo>
                    <a:lnTo>
                      <a:pt x="1772" y="1566"/>
                    </a:lnTo>
                    <a:lnTo>
                      <a:pt x="1776" y="1566"/>
                    </a:lnTo>
                    <a:lnTo>
                      <a:pt x="1786" y="1560"/>
                    </a:lnTo>
                    <a:lnTo>
                      <a:pt x="1788" y="1560"/>
                    </a:lnTo>
                    <a:lnTo>
                      <a:pt x="1793" y="1556"/>
                    </a:lnTo>
                    <a:lnTo>
                      <a:pt x="1801" y="1550"/>
                    </a:lnTo>
                    <a:lnTo>
                      <a:pt x="1807" y="1548"/>
                    </a:lnTo>
                    <a:lnTo>
                      <a:pt x="1809" y="1546"/>
                    </a:lnTo>
                    <a:lnTo>
                      <a:pt x="1812" y="1544"/>
                    </a:lnTo>
                    <a:lnTo>
                      <a:pt x="1814" y="1544"/>
                    </a:lnTo>
                    <a:lnTo>
                      <a:pt x="1816" y="1542"/>
                    </a:lnTo>
                    <a:lnTo>
                      <a:pt x="1820" y="1544"/>
                    </a:lnTo>
                    <a:lnTo>
                      <a:pt x="1826" y="1542"/>
                    </a:lnTo>
                    <a:lnTo>
                      <a:pt x="1828" y="1542"/>
                    </a:lnTo>
                    <a:lnTo>
                      <a:pt x="1830" y="1541"/>
                    </a:lnTo>
                    <a:lnTo>
                      <a:pt x="1835" y="1541"/>
                    </a:lnTo>
                    <a:lnTo>
                      <a:pt x="1841" y="1542"/>
                    </a:lnTo>
                    <a:lnTo>
                      <a:pt x="1847" y="1542"/>
                    </a:lnTo>
                    <a:lnTo>
                      <a:pt x="1851" y="1542"/>
                    </a:lnTo>
                    <a:lnTo>
                      <a:pt x="1855" y="1542"/>
                    </a:lnTo>
                    <a:lnTo>
                      <a:pt x="1868" y="1539"/>
                    </a:lnTo>
                    <a:lnTo>
                      <a:pt x="1883" y="1542"/>
                    </a:lnTo>
                    <a:lnTo>
                      <a:pt x="1891" y="1544"/>
                    </a:lnTo>
                    <a:lnTo>
                      <a:pt x="1899" y="1546"/>
                    </a:lnTo>
                    <a:lnTo>
                      <a:pt x="1905" y="1548"/>
                    </a:lnTo>
                    <a:lnTo>
                      <a:pt x="1908" y="1548"/>
                    </a:lnTo>
                    <a:lnTo>
                      <a:pt x="1914" y="1548"/>
                    </a:lnTo>
                    <a:lnTo>
                      <a:pt x="1914" y="1546"/>
                    </a:lnTo>
                    <a:lnTo>
                      <a:pt x="1916" y="1546"/>
                    </a:lnTo>
                    <a:lnTo>
                      <a:pt x="1926" y="1546"/>
                    </a:lnTo>
                    <a:lnTo>
                      <a:pt x="1931" y="1546"/>
                    </a:lnTo>
                    <a:lnTo>
                      <a:pt x="1937" y="1546"/>
                    </a:lnTo>
                    <a:lnTo>
                      <a:pt x="1939" y="1546"/>
                    </a:lnTo>
                    <a:lnTo>
                      <a:pt x="1945" y="1544"/>
                    </a:lnTo>
                    <a:lnTo>
                      <a:pt x="1945" y="1546"/>
                    </a:lnTo>
                    <a:lnTo>
                      <a:pt x="1945" y="1548"/>
                    </a:lnTo>
                    <a:lnTo>
                      <a:pt x="1945" y="1552"/>
                    </a:lnTo>
                    <a:lnTo>
                      <a:pt x="1945" y="1554"/>
                    </a:lnTo>
                    <a:lnTo>
                      <a:pt x="1947" y="1556"/>
                    </a:lnTo>
                    <a:lnTo>
                      <a:pt x="1949" y="1562"/>
                    </a:lnTo>
                    <a:lnTo>
                      <a:pt x="1958" y="1566"/>
                    </a:lnTo>
                    <a:lnTo>
                      <a:pt x="1960" y="1564"/>
                    </a:lnTo>
                    <a:lnTo>
                      <a:pt x="1962" y="1562"/>
                    </a:lnTo>
                    <a:lnTo>
                      <a:pt x="1964" y="1560"/>
                    </a:lnTo>
                    <a:lnTo>
                      <a:pt x="1964" y="1558"/>
                    </a:lnTo>
                    <a:lnTo>
                      <a:pt x="1968" y="1548"/>
                    </a:lnTo>
                    <a:lnTo>
                      <a:pt x="1974" y="1542"/>
                    </a:lnTo>
                    <a:lnTo>
                      <a:pt x="1979" y="1539"/>
                    </a:lnTo>
                    <a:lnTo>
                      <a:pt x="1983" y="1537"/>
                    </a:lnTo>
                    <a:lnTo>
                      <a:pt x="1999" y="1531"/>
                    </a:lnTo>
                    <a:lnTo>
                      <a:pt x="2006" y="1527"/>
                    </a:lnTo>
                    <a:lnTo>
                      <a:pt x="2016" y="1525"/>
                    </a:lnTo>
                    <a:lnTo>
                      <a:pt x="2018" y="1525"/>
                    </a:lnTo>
                    <a:lnTo>
                      <a:pt x="2029" y="1525"/>
                    </a:lnTo>
                    <a:lnTo>
                      <a:pt x="2037" y="1527"/>
                    </a:lnTo>
                    <a:lnTo>
                      <a:pt x="2045" y="1525"/>
                    </a:lnTo>
                    <a:lnTo>
                      <a:pt x="2047" y="1525"/>
                    </a:lnTo>
                    <a:lnTo>
                      <a:pt x="2047" y="1527"/>
                    </a:lnTo>
                    <a:lnTo>
                      <a:pt x="2049" y="1527"/>
                    </a:lnTo>
                    <a:lnTo>
                      <a:pt x="2051" y="1525"/>
                    </a:lnTo>
                    <a:lnTo>
                      <a:pt x="2056" y="1523"/>
                    </a:lnTo>
                    <a:lnTo>
                      <a:pt x="2060" y="1521"/>
                    </a:lnTo>
                    <a:lnTo>
                      <a:pt x="2075" y="1519"/>
                    </a:lnTo>
                    <a:lnTo>
                      <a:pt x="2081" y="1521"/>
                    </a:lnTo>
                    <a:lnTo>
                      <a:pt x="2083" y="1523"/>
                    </a:lnTo>
                    <a:lnTo>
                      <a:pt x="2081" y="1523"/>
                    </a:lnTo>
                    <a:lnTo>
                      <a:pt x="2081" y="1525"/>
                    </a:lnTo>
                    <a:lnTo>
                      <a:pt x="2079" y="1531"/>
                    </a:lnTo>
                    <a:lnTo>
                      <a:pt x="2079" y="1535"/>
                    </a:lnTo>
                    <a:lnTo>
                      <a:pt x="2081" y="1535"/>
                    </a:lnTo>
                    <a:lnTo>
                      <a:pt x="2085" y="1533"/>
                    </a:lnTo>
                    <a:lnTo>
                      <a:pt x="2089" y="1525"/>
                    </a:lnTo>
                    <a:lnTo>
                      <a:pt x="2091" y="1521"/>
                    </a:lnTo>
                    <a:lnTo>
                      <a:pt x="2091" y="1519"/>
                    </a:lnTo>
                    <a:lnTo>
                      <a:pt x="2089" y="1518"/>
                    </a:lnTo>
                    <a:lnTo>
                      <a:pt x="2087" y="1518"/>
                    </a:lnTo>
                    <a:lnTo>
                      <a:pt x="2087" y="1512"/>
                    </a:lnTo>
                    <a:lnTo>
                      <a:pt x="2095" y="1504"/>
                    </a:lnTo>
                    <a:lnTo>
                      <a:pt x="2100" y="1500"/>
                    </a:lnTo>
                    <a:lnTo>
                      <a:pt x="2112" y="1491"/>
                    </a:lnTo>
                    <a:lnTo>
                      <a:pt x="2120" y="1481"/>
                    </a:lnTo>
                    <a:lnTo>
                      <a:pt x="2127" y="1471"/>
                    </a:lnTo>
                    <a:lnTo>
                      <a:pt x="2133" y="1468"/>
                    </a:lnTo>
                    <a:lnTo>
                      <a:pt x="2137" y="1464"/>
                    </a:lnTo>
                    <a:lnTo>
                      <a:pt x="2141" y="1462"/>
                    </a:lnTo>
                    <a:lnTo>
                      <a:pt x="2143" y="1462"/>
                    </a:lnTo>
                    <a:lnTo>
                      <a:pt x="2145" y="1462"/>
                    </a:lnTo>
                    <a:lnTo>
                      <a:pt x="2145" y="1464"/>
                    </a:lnTo>
                    <a:lnTo>
                      <a:pt x="2152" y="1466"/>
                    </a:lnTo>
                    <a:lnTo>
                      <a:pt x="2154" y="1466"/>
                    </a:lnTo>
                    <a:lnTo>
                      <a:pt x="2158" y="1464"/>
                    </a:lnTo>
                    <a:lnTo>
                      <a:pt x="2158" y="1460"/>
                    </a:lnTo>
                    <a:lnTo>
                      <a:pt x="2156" y="1460"/>
                    </a:lnTo>
                    <a:lnTo>
                      <a:pt x="2154" y="1462"/>
                    </a:lnTo>
                    <a:lnTo>
                      <a:pt x="2154" y="1460"/>
                    </a:lnTo>
                    <a:lnTo>
                      <a:pt x="2152" y="1458"/>
                    </a:lnTo>
                    <a:lnTo>
                      <a:pt x="2152" y="1452"/>
                    </a:lnTo>
                    <a:lnTo>
                      <a:pt x="2152" y="1448"/>
                    </a:lnTo>
                    <a:lnTo>
                      <a:pt x="2154" y="1445"/>
                    </a:lnTo>
                    <a:lnTo>
                      <a:pt x="2156" y="1441"/>
                    </a:lnTo>
                    <a:lnTo>
                      <a:pt x="2162" y="1435"/>
                    </a:lnTo>
                    <a:lnTo>
                      <a:pt x="2166" y="1433"/>
                    </a:lnTo>
                    <a:lnTo>
                      <a:pt x="2171" y="1429"/>
                    </a:lnTo>
                    <a:lnTo>
                      <a:pt x="2173" y="1427"/>
                    </a:lnTo>
                    <a:lnTo>
                      <a:pt x="2175" y="1427"/>
                    </a:lnTo>
                    <a:lnTo>
                      <a:pt x="2177" y="1425"/>
                    </a:lnTo>
                    <a:lnTo>
                      <a:pt x="2181" y="1425"/>
                    </a:lnTo>
                    <a:lnTo>
                      <a:pt x="2183" y="1427"/>
                    </a:lnTo>
                    <a:lnTo>
                      <a:pt x="2185" y="1427"/>
                    </a:lnTo>
                    <a:lnTo>
                      <a:pt x="2187" y="1425"/>
                    </a:lnTo>
                    <a:lnTo>
                      <a:pt x="2191" y="1425"/>
                    </a:lnTo>
                    <a:lnTo>
                      <a:pt x="2194" y="1423"/>
                    </a:lnTo>
                    <a:lnTo>
                      <a:pt x="2196" y="1421"/>
                    </a:lnTo>
                    <a:lnTo>
                      <a:pt x="2198" y="1421"/>
                    </a:lnTo>
                    <a:lnTo>
                      <a:pt x="2206" y="1421"/>
                    </a:lnTo>
                    <a:lnTo>
                      <a:pt x="2216" y="1420"/>
                    </a:lnTo>
                    <a:lnTo>
                      <a:pt x="2218" y="1418"/>
                    </a:lnTo>
                    <a:lnTo>
                      <a:pt x="2229" y="1410"/>
                    </a:lnTo>
                    <a:lnTo>
                      <a:pt x="2231" y="1408"/>
                    </a:lnTo>
                    <a:lnTo>
                      <a:pt x="2231" y="1406"/>
                    </a:lnTo>
                    <a:lnTo>
                      <a:pt x="2233" y="1404"/>
                    </a:lnTo>
                    <a:lnTo>
                      <a:pt x="2237" y="1402"/>
                    </a:lnTo>
                    <a:lnTo>
                      <a:pt x="2239" y="1402"/>
                    </a:lnTo>
                    <a:lnTo>
                      <a:pt x="2241" y="1398"/>
                    </a:lnTo>
                    <a:lnTo>
                      <a:pt x="2239" y="1393"/>
                    </a:lnTo>
                    <a:lnTo>
                      <a:pt x="2239" y="1395"/>
                    </a:lnTo>
                    <a:lnTo>
                      <a:pt x="2235" y="1398"/>
                    </a:lnTo>
                    <a:lnTo>
                      <a:pt x="2231" y="1400"/>
                    </a:lnTo>
                    <a:lnTo>
                      <a:pt x="2227" y="1400"/>
                    </a:lnTo>
                    <a:lnTo>
                      <a:pt x="2221" y="1398"/>
                    </a:lnTo>
                    <a:lnTo>
                      <a:pt x="2219" y="1398"/>
                    </a:lnTo>
                    <a:lnTo>
                      <a:pt x="2218" y="1398"/>
                    </a:lnTo>
                    <a:lnTo>
                      <a:pt x="2216" y="1397"/>
                    </a:lnTo>
                    <a:lnTo>
                      <a:pt x="2210" y="1395"/>
                    </a:lnTo>
                    <a:lnTo>
                      <a:pt x="2202" y="1395"/>
                    </a:lnTo>
                    <a:lnTo>
                      <a:pt x="2198" y="1393"/>
                    </a:lnTo>
                    <a:lnTo>
                      <a:pt x="2194" y="1393"/>
                    </a:lnTo>
                    <a:lnTo>
                      <a:pt x="2193" y="1393"/>
                    </a:lnTo>
                    <a:lnTo>
                      <a:pt x="2193" y="1395"/>
                    </a:lnTo>
                    <a:lnTo>
                      <a:pt x="2181" y="1391"/>
                    </a:lnTo>
                    <a:lnTo>
                      <a:pt x="2179" y="1391"/>
                    </a:lnTo>
                    <a:lnTo>
                      <a:pt x="2177" y="1389"/>
                    </a:lnTo>
                    <a:lnTo>
                      <a:pt x="2173" y="1389"/>
                    </a:lnTo>
                    <a:lnTo>
                      <a:pt x="2168" y="1389"/>
                    </a:lnTo>
                    <a:lnTo>
                      <a:pt x="2158" y="1387"/>
                    </a:lnTo>
                    <a:lnTo>
                      <a:pt x="2154" y="1387"/>
                    </a:lnTo>
                    <a:lnTo>
                      <a:pt x="2150" y="1385"/>
                    </a:lnTo>
                    <a:lnTo>
                      <a:pt x="2146" y="1383"/>
                    </a:lnTo>
                    <a:lnTo>
                      <a:pt x="2145" y="1381"/>
                    </a:lnTo>
                    <a:lnTo>
                      <a:pt x="2143" y="1381"/>
                    </a:lnTo>
                    <a:lnTo>
                      <a:pt x="2143" y="1379"/>
                    </a:lnTo>
                    <a:lnTo>
                      <a:pt x="2141" y="1375"/>
                    </a:lnTo>
                    <a:lnTo>
                      <a:pt x="2141" y="1373"/>
                    </a:lnTo>
                    <a:lnTo>
                      <a:pt x="2141" y="1370"/>
                    </a:lnTo>
                    <a:lnTo>
                      <a:pt x="2141" y="1368"/>
                    </a:lnTo>
                    <a:lnTo>
                      <a:pt x="2143" y="1368"/>
                    </a:lnTo>
                    <a:lnTo>
                      <a:pt x="2145" y="1364"/>
                    </a:lnTo>
                    <a:lnTo>
                      <a:pt x="2145" y="1362"/>
                    </a:lnTo>
                    <a:lnTo>
                      <a:pt x="2145" y="1358"/>
                    </a:lnTo>
                    <a:lnTo>
                      <a:pt x="2145" y="1356"/>
                    </a:lnTo>
                    <a:lnTo>
                      <a:pt x="2145" y="1354"/>
                    </a:lnTo>
                    <a:lnTo>
                      <a:pt x="2143" y="1352"/>
                    </a:lnTo>
                    <a:lnTo>
                      <a:pt x="2141" y="1348"/>
                    </a:lnTo>
                    <a:lnTo>
                      <a:pt x="2139" y="1347"/>
                    </a:lnTo>
                    <a:lnTo>
                      <a:pt x="2139" y="1345"/>
                    </a:lnTo>
                    <a:lnTo>
                      <a:pt x="2139" y="1343"/>
                    </a:lnTo>
                    <a:lnTo>
                      <a:pt x="2141" y="1343"/>
                    </a:lnTo>
                    <a:lnTo>
                      <a:pt x="2143" y="1341"/>
                    </a:lnTo>
                    <a:lnTo>
                      <a:pt x="2145" y="1337"/>
                    </a:lnTo>
                    <a:lnTo>
                      <a:pt x="2145" y="1335"/>
                    </a:lnTo>
                    <a:lnTo>
                      <a:pt x="2145" y="1331"/>
                    </a:lnTo>
                    <a:lnTo>
                      <a:pt x="2145" y="1329"/>
                    </a:lnTo>
                    <a:lnTo>
                      <a:pt x="2137" y="1329"/>
                    </a:lnTo>
                    <a:lnTo>
                      <a:pt x="2135" y="1329"/>
                    </a:lnTo>
                    <a:lnTo>
                      <a:pt x="2135" y="1327"/>
                    </a:lnTo>
                    <a:lnTo>
                      <a:pt x="2133" y="1327"/>
                    </a:lnTo>
                    <a:lnTo>
                      <a:pt x="2127" y="1333"/>
                    </a:lnTo>
                    <a:lnTo>
                      <a:pt x="2125" y="1333"/>
                    </a:lnTo>
                    <a:lnTo>
                      <a:pt x="2125" y="1335"/>
                    </a:lnTo>
                    <a:lnTo>
                      <a:pt x="2125" y="1337"/>
                    </a:lnTo>
                    <a:lnTo>
                      <a:pt x="2125" y="1339"/>
                    </a:lnTo>
                    <a:lnTo>
                      <a:pt x="2123" y="1339"/>
                    </a:lnTo>
                    <a:lnTo>
                      <a:pt x="2122" y="1341"/>
                    </a:lnTo>
                    <a:lnTo>
                      <a:pt x="2120" y="1341"/>
                    </a:lnTo>
                    <a:lnTo>
                      <a:pt x="2118" y="1341"/>
                    </a:lnTo>
                    <a:lnTo>
                      <a:pt x="2116" y="1341"/>
                    </a:lnTo>
                    <a:lnTo>
                      <a:pt x="2112" y="1343"/>
                    </a:lnTo>
                    <a:lnTo>
                      <a:pt x="2108" y="1352"/>
                    </a:lnTo>
                    <a:lnTo>
                      <a:pt x="2104" y="1364"/>
                    </a:lnTo>
                    <a:lnTo>
                      <a:pt x="2104" y="1372"/>
                    </a:lnTo>
                    <a:lnTo>
                      <a:pt x="2102" y="1373"/>
                    </a:lnTo>
                    <a:lnTo>
                      <a:pt x="2091" y="1377"/>
                    </a:lnTo>
                    <a:lnTo>
                      <a:pt x="2089" y="1377"/>
                    </a:lnTo>
                    <a:lnTo>
                      <a:pt x="2085" y="1375"/>
                    </a:lnTo>
                    <a:lnTo>
                      <a:pt x="2081" y="1373"/>
                    </a:lnTo>
                    <a:lnTo>
                      <a:pt x="2077" y="1366"/>
                    </a:lnTo>
                    <a:lnTo>
                      <a:pt x="2077" y="1364"/>
                    </a:lnTo>
                    <a:lnTo>
                      <a:pt x="2077" y="1362"/>
                    </a:lnTo>
                    <a:lnTo>
                      <a:pt x="2081" y="1345"/>
                    </a:lnTo>
                    <a:lnTo>
                      <a:pt x="2085" y="1335"/>
                    </a:lnTo>
                    <a:lnTo>
                      <a:pt x="2089" y="1316"/>
                    </a:lnTo>
                    <a:lnTo>
                      <a:pt x="2089" y="1312"/>
                    </a:lnTo>
                    <a:lnTo>
                      <a:pt x="2089" y="1306"/>
                    </a:lnTo>
                    <a:lnTo>
                      <a:pt x="2087" y="1300"/>
                    </a:lnTo>
                    <a:lnTo>
                      <a:pt x="2087" y="1299"/>
                    </a:lnTo>
                    <a:lnTo>
                      <a:pt x="2085" y="1297"/>
                    </a:lnTo>
                    <a:lnTo>
                      <a:pt x="2085" y="1295"/>
                    </a:lnTo>
                    <a:lnTo>
                      <a:pt x="2081" y="1291"/>
                    </a:lnTo>
                    <a:lnTo>
                      <a:pt x="2087" y="1289"/>
                    </a:lnTo>
                    <a:lnTo>
                      <a:pt x="2089" y="1289"/>
                    </a:lnTo>
                    <a:lnTo>
                      <a:pt x="2091" y="1287"/>
                    </a:lnTo>
                    <a:lnTo>
                      <a:pt x="2091" y="1285"/>
                    </a:lnTo>
                    <a:lnTo>
                      <a:pt x="2091" y="1283"/>
                    </a:lnTo>
                    <a:lnTo>
                      <a:pt x="2091" y="1281"/>
                    </a:lnTo>
                    <a:lnTo>
                      <a:pt x="2089" y="1281"/>
                    </a:lnTo>
                    <a:lnTo>
                      <a:pt x="2087" y="1279"/>
                    </a:lnTo>
                    <a:lnTo>
                      <a:pt x="2085" y="1279"/>
                    </a:lnTo>
                    <a:lnTo>
                      <a:pt x="2085" y="1277"/>
                    </a:lnTo>
                    <a:lnTo>
                      <a:pt x="2075" y="1285"/>
                    </a:lnTo>
                    <a:lnTo>
                      <a:pt x="2074" y="1283"/>
                    </a:lnTo>
                    <a:lnTo>
                      <a:pt x="2072" y="1287"/>
                    </a:lnTo>
                    <a:lnTo>
                      <a:pt x="2070" y="1289"/>
                    </a:lnTo>
                    <a:lnTo>
                      <a:pt x="2060" y="1287"/>
                    </a:lnTo>
                    <a:lnTo>
                      <a:pt x="2062" y="1276"/>
                    </a:lnTo>
                    <a:lnTo>
                      <a:pt x="2064" y="1274"/>
                    </a:lnTo>
                    <a:lnTo>
                      <a:pt x="2062" y="1268"/>
                    </a:lnTo>
                    <a:lnTo>
                      <a:pt x="2058" y="1270"/>
                    </a:lnTo>
                    <a:lnTo>
                      <a:pt x="2054" y="1266"/>
                    </a:lnTo>
                    <a:lnTo>
                      <a:pt x="2060" y="1260"/>
                    </a:lnTo>
                    <a:lnTo>
                      <a:pt x="2054" y="1258"/>
                    </a:lnTo>
                    <a:lnTo>
                      <a:pt x="2054" y="1252"/>
                    </a:lnTo>
                    <a:lnTo>
                      <a:pt x="2052" y="1249"/>
                    </a:lnTo>
                    <a:lnTo>
                      <a:pt x="2060" y="1249"/>
                    </a:lnTo>
                    <a:lnTo>
                      <a:pt x="2064" y="1237"/>
                    </a:lnTo>
                    <a:lnTo>
                      <a:pt x="2051" y="1235"/>
                    </a:lnTo>
                    <a:lnTo>
                      <a:pt x="2037" y="1233"/>
                    </a:lnTo>
                    <a:lnTo>
                      <a:pt x="2026" y="1235"/>
                    </a:lnTo>
                    <a:lnTo>
                      <a:pt x="2014" y="1241"/>
                    </a:lnTo>
                    <a:lnTo>
                      <a:pt x="2018" y="1233"/>
                    </a:lnTo>
                    <a:lnTo>
                      <a:pt x="2006" y="1229"/>
                    </a:lnTo>
                    <a:lnTo>
                      <a:pt x="2004" y="1229"/>
                    </a:lnTo>
                    <a:lnTo>
                      <a:pt x="1999" y="1229"/>
                    </a:lnTo>
                    <a:lnTo>
                      <a:pt x="1991" y="1227"/>
                    </a:lnTo>
                    <a:lnTo>
                      <a:pt x="1978" y="1226"/>
                    </a:lnTo>
                    <a:lnTo>
                      <a:pt x="1978" y="1227"/>
                    </a:lnTo>
                    <a:lnTo>
                      <a:pt x="1974" y="1229"/>
                    </a:lnTo>
                    <a:lnTo>
                      <a:pt x="1970" y="1233"/>
                    </a:lnTo>
                    <a:lnTo>
                      <a:pt x="1958" y="1229"/>
                    </a:lnTo>
                    <a:lnTo>
                      <a:pt x="1955" y="1231"/>
                    </a:lnTo>
                    <a:lnTo>
                      <a:pt x="1949" y="1227"/>
                    </a:lnTo>
                    <a:lnTo>
                      <a:pt x="1943" y="1229"/>
                    </a:lnTo>
                    <a:lnTo>
                      <a:pt x="1937" y="1227"/>
                    </a:lnTo>
                    <a:lnTo>
                      <a:pt x="1941" y="1222"/>
                    </a:lnTo>
                    <a:lnTo>
                      <a:pt x="1939" y="1214"/>
                    </a:lnTo>
                    <a:lnTo>
                      <a:pt x="1928" y="1206"/>
                    </a:lnTo>
                    <a:lnTo>
                      <a:pt x="1924" y="1199"/>
                    </a:lnTo>
                    <a:lnTo>
                      <a:pt x="1937" y="1203"/>
                    </a:lnTo>
                    <a:lnTo>
                      <a:pt x="1937" y="1208"/>
                    </a:lnTo>
                    <a:lnTo>
                      <a:pt x="1941" y="1210"/>
                    </a:lnTo>
                    <a:lnTo>
                      <a:pt x="1947" y="1206"/>
                    </a:lnTo>
                    <a:lnTo>
                      <a:pt x="1956" y="1203"/>
                    </a:lnTo>
                    <a:lnTo>
                      <a:pt x="1962" y="1199"/>
                    </a:lnTo>
                    <a:lnTo>
                      <a:pt x="1974" y="1181"/>
                    </a:lnTo>
                    <a:lnTo>
                      <a:pt x="1979" y="1170"/>
                    </a:lnTo>
                    <a:lnTo>
                      <a:pt x="1979" y="1153"/>
                    </a:lnTo>
                    <a:lnTo>
                      <a:pt x="1985" y="1139"/>
                    </a:lnTo>
                    <a:lnTo>
                      <a:pt x="1991" y="1135"/>
                    </a:lnTo>
                    <a:lnTo>
                      <a:pt x="1991" y="1143"/>
                    </a:lnTo>
                    <a:lnTo>
                      <a:pt x="2001" y="1131"/>
                    </a:lnTo>
                    <a:lnTo>
                      <a:pt x="2004" y="1131"/>
                    </a:lnTo>
                    <a:lnTo>
                      <a:pt x="2012" y="1130"/>
                    </a:lnTo>
                    <a:lnTo>
                      <a:pt x="2018" y="1128"/>
                    </a:lnTo>
                    <a:lnTo>
                      <a:pt x="2022" y="1130"/>
                    </a:lnTo>
                    <a:lnTo>
                      <a:pt x="2026" y="1128"/>
                    </a:lnTo>
                    <a:lnTo>
                      <a:pt x="2027" y="1118"/>
                    </a:lnTo>
                    <a:lnTo>
                      <a:pt x="2031" y="1105"/>
                    </a:lnTo>
                    <a:lnTo>
                      <a:pt x="2037" y="1093"/>
                    </a:lnTo>
                    <a:lnTo>
                      <a:pt x="2039" y="1078"/>
                    </a:lnTo>
                    <a:lnTo>
                      <a:pt x="2039" y="1068"/>
                    </a:lnTo>
                    <a:lnTo>
                      <a:pt x="2045" y="1062"/>
                    </a:lnTo>
                    <a:lnTo>
                      <a:pt x="2045" y="1060"/>
                    </a:lnTo>
                    <a:lnTo>
                      <a:pt x="2045" y="1058"/>
                    </a:lnTo>
                    <a:lnTo>
                      <a:pt x="2045" y="1057"/>
                    </a:lnTo>
                    <a:lnTo>
                      <a:pt x="2045" y="1055"/>
                    </a:lnTo>
                    <a:lnTo>
                      <a:pt x="2045" y="1051"/>
                    </a:lnTo>
                    <a:lnTo>
                      <a:pt x="2045" y="1049"/>
                    </a:lnTo>
                    <a:lnTo>
                      <a:pt x="2047" y="1045"/>
                    </a:lnTo>
                    <a:lnTo>
                      <a:pt x="2049" y="1041"/>
                    </a:lnTo>
                    <a:lnTo>
                      <a:pt x="2051" y="1039"/>
                    </a:lnTo>
                    <a:lnTo>
                      <a:pt x="2052" y="1039"/>
                    </a:lnTo>
                    <a:lnTo>
                      <a:pt x="2054" y="1039"/>
                    </a:lnTo>
                    <a:lnTo>
                      <a:pt x="2058" y="1035"/>
                    </a:lnTo>
                    <a:lnTo>
                      <a:pt x="2058" y="1032"/>
                    </a:lnTo>
                    <a:lnTo>
                      <a:pt x="2058" y="1030"/>
                    </a:lnTo>
                    <a:lnTo>
                      <a:pt x="2056" y="1030"/>
                    </a:lnTo>
                    <a:lnTo>
                      <a:pt x="2056" y="1032"/>
                    </a:lnTo>
                    <a:lnTo>
                      <a:pt x="2054" y="1032"/>
                    </a:lnTo>
                    <a:lnTo>
                      <a:pt x="2051" y="1033"/>
                    </a:lnTo>
                    <a:lnTo>
                      <a:pt x="2049" y="1035"/>
                    </a:lnTo>
                    <a:lnTo>
                      <a:pt x="2047" y="1035"/>
                    </a:lnTo>
                    <a:lnTo>
                      <a:pt x="2047" y="1033"/>
                    </a:lnTo>
                    <a:lnTo>
                      <a:pt x="2049" y="1028"/>
                    </a:lnTo>
                    <a:lnTo>
                      <a:pt x="2051" y="1026"/>
                    </a:lnTo>
                    <a:lnTo>
                      <a:pt x="2051" y="1024"/>
                    </a:lnTo>
                    <a:lnTo>
                      <a:pt x="2051" y="1022"/>
                    </a:lnTo>
                    <a:lnTo>
                      <a:pt x="2049" y="1022"/>
                    </a:lnTo>
                    <a:lnTo>
                      <a:pt x="2047" y="1022"/>
                    </a:lnTo>
                    <a:lnTo>
                      <a:pt x="2043" y="1024"/>
                    </a:lnTo>
                    <a:lnTo>
                      <a:pt x="2041" y="1024"/>
                    </a:lnTo>
                    <a:lnTo>
                      <a:pt x="2039" y="1026"/>
                    </a:lnTo>
                    <a:lnTo>
                      <a:pt x="2037" y="1030"/>
                    </a:lnTo>
                    <a:lnTo>
                      <a:pt x="2033" y="1033"/>
                    </a:lnTo>
                    <a:lnTo>
                      <a:pt x="2027" y="1037"/>
                    </a:lnTo>
                    <a:lnTo>
                      <a:pt x="2026" y="1037"/>
                    </a:lnTo>
                    <a:lnTo>
                      <a:pt x="2022" y="1037"/>
                    </a:lnTo>
                    <a:lnTo>
                      <a:pt x="2018" y="1035"/>
                    </a:lnTo>
                    <a:lnTo>
                      <a:pt x="2018" y="1033"/>
                    </a:lnTo>
                    <a:lnTo>
                      <a:pt x="2016" y="1032"/>
                    </a:lnTo>
                    <a:lnTo>
                      <a:pt x="2012" y="1030"/>
                    </a:lnTo>
                    <a:lnTo>
                      <a:pt x="2010" y="1030"/>
                    </a:lnTo>
                    <a:lnTo>
                      <a:pt x="2004" y="1030"/>
                    </a:lnTo>
                    <a:lnTo>
                      <a:pt x="1999" y="1028"/>
                    </a:lnTo>
                    <a:lnTo>
                      <a:pt x="1995" y="1026"/>
                    </a:lnTo>
                    <a:lnTo>
                      <a:pt x="1989" y="1026"/>
                    </a:lnTo>
                    <a:lnTo>
                      <a:pt x="1983" y="1026"/>
                    </a:lnTo>
                    <a:lnTo>
                      <a:pt x="1978" y="1024"/>
                    </a:lnTo>
                    <a:lnTo>
                      <a:pt x="1966" y="1018"/>
                    </a:lnTo>
                    <a:lnTo>
                      <a:pt x="1964" y="1016"/>
                    </a:lnTo>
                    <a:lnTo>
                      <a:pt x="1953" y="1010"/>
                    </a:lnTo>
                    <a:lnTo>
                      <a:pt x="1947" y="1007"/>
                    </a:lnTo>
                    <a:lnTo>
                      <a:pt x="1945" y="1005"/>
                    </a:lnTo>
                    <a:lnTo>
                      <a:pt x="1941" y="1001"/>
                    </a:lnTo>
                    <a:lnTo>
                      <a:pt x="1933" y="993"/>
                    </a:lnTo>
                    <a:lnTo>
                      <a:pt x="1928" y="984"/>
                    </a:lnTo>
                    <a:lnTo>
                      <a:pt x="1928" y="982"/>
                    </a:lnTo>
                    <a:lnTo>
                      <a:pt x="1928" y="980"/>
                    </a:lnTo>
                    <a:lnTo>
                      <a:pt x="1928" y="976"/>
                    </a:lnTo>
                    <a:lnTo>
                      <a:pt x="1930" y="968"/>
                    </a:lnTo>
                    <a:lnTo>
                      <a:pt x="1931" y="966"/>
                    </a:lnTo>
                    <a:lnTo>
                      <a:pt x="1933" y="964"/>
                    </a:lnTo>
                    <a:lnTo>
                      <a:pt x="1935" y="964"/>
                    </a:lnTo>
                    <a:lnTo>
                      <a:pt x="1937" y="966"/>
                    </a:lnTo>
                    <a:lnTo>
                      <a:pt x="1939" y="968"/>
                    </a:lnTo>
                    <a:lnTo>
                      <a:pt x="1939" y="966"/>
                    </a:lnTo>
                    <a:lnTo>
                      <a:pt x="1941" y="964"/>
                    </a:lnTo>
                    <a:lnTo>
                      <a:pt x="1941" y="959"/>
                    </a:lnTo>
                    <a:lnTo>
                      <a:pt x="1937" y="949"/>
                    </a:lnTo>
                    <a:lnTo>
                      <a:pt x="1935" y="949"/>
                    </a:lnTo>
                    <a:lnTo>
                      <a:pt x="1935" y="943"/>
                    </a:lnTo>
                    <a:lnTo>
                      <a:pt x="1937" y="934"/>
                    </a:lnTo>
                    <a:lnTo>
                      <a:pt x="1937" y="928"/>
                    </a:lnTo>
                    <a:lnTo>
                      <a:pt x="1939" y="928"/>
                    </a:lnTo>
                    <a:lnTo>
                      <a:pt x="1939" y="926"/>
                    </a:lnTo>
                    <a:lnTo>
                      <a:pt x="1939" y="924"/>
                    </a:lnTo>
                    <a:lnTo>
                      <a:pt x="1939" y="922"/>
                    </a:lnTo>
                    <a:lnTo>
                      <a:pt x="1937" y="922"/>
                    </a:lnTo>
                    <a:lnTo>
                      <a:pt x="1937" y="918"/>
                    </a:lnTo>
                    <a:lnTo>
                      <a:pt x="1937" y="916"/>
                    </a:lnTo>
                    <a:lnTo>
                      <a:pt x="1937" y="914"/>
                    </a:lnTo>
                    <a:lnTo>
                      <a:pt x="1937" y="912"/>
                    </a:lnTo>
                    <a:lnTo>
                      <a:pt x="1939" y="912"/>
                    </a:lnTo>
                    <a:lnTo>
                      <a:pt x="1939" y="911"/>
                    </a:lnTo>
                    <a:lnTo>
                      <a:pt x="1939" y="907"/>
                    </a:lnTo>
                    <a:lnTo>
                      <a:pt x="1937" y="905"/>
                    </a:lnTo>
                    <a:lnTo>
                      <a:pt x="1935" y="903"/>
                    </a:lnTo>
                    <a:lnTo>
                      <a:pt x="1931" y="899"/>
                    </a:lnTo>
                    <a:lnTo>
                      <a:pt x="1930" y="895"/>
                    </a:lnTo>
                    <a:lnTo>
                      <a:pt x="1930" y="889"/>
                    </a:lnTo>
                    <a:lnTo>
                      <a:pt x="1930" y="886"/>
                    </a:lnTo>
                    <a:lnTo>
                      <a:pt x="1930" y="880"/>
                    </a:lnTo>
                    <a:lnTo>
                      <a:pt x="1930" y="872"/>
                    </a:lnTo>
                    <a:lnTo>
                      <a:pt x="1931" y="870"/>
                    </a:lnTo>
                    <a:lnTo>
                      <a:pt x="1935" y="872"/>
                    </a:lnTo>
                    <a:lnTo>
                      <a:pt x="1939" y="874"/>
                    </a:lnTo>
                    <a:lnTo>
                      <a:pt x="1941" y="874"/>
                    </a:lnTo>
                    <a:lnTo>
                      <a:pt x="1945" y="872"/>
                    </a:lnTo>
                    <a:lnTo>
                      <a:pt x="1947" y="870"/>
                    </a:lnTo>
                    <a:lnTo>
                      <a:pt x="1947" y="868"/>
                    </a:lnTo>
                    <a:lnTo>
                      <a:pt x="1947" y="866"/>
                    </a:lnTo>
                    <a:lnTo>
                      <a:pt x="1943" y="864"/>
                    </a:lnTo>
                    <a:lnTo>
                      <a:pt x="1931" y="863"/>
                    </a:lnTo>
                    <a:lnTo>
                      <a:pt x="1930" y="861"/>
                    </a:lnTo>
                    <a:lnTo>
                      <a:pt x="1924" y="853"/>
                    </a:lnTo>
                    <a:lnTo>
                      <a:pt x="1924" y="849"/>
                    </a:lnTo>
                    <a:lnTo>
                      <a:pt x="1926" y="847"/>
                    </a:lnTo>
                    <a:lnTo>
                      <a:pt x="1926" y="845"/>
                    </a:lnTo>
                    <a:lnTo>
                      <a:pt x="1930" y="845"/>
                    </a:lnTo>
                    <a:lnTo>
                      <a:pt x="1931" y="845"/>
                    </a:lnTo>
                    <a:lnTo>
                      <a:pt x="1931" y="847"/>
                    </a:lnTo>
                    <a:lnTo>
                      <a:pt x="1933" y="849"/>
                    </a:lnTo>
                    <a:lnTo>
                      <a:pt x="1935" y="851"/>
                    </a:lnTo>
                    <a:lnTo>
                      <a:pt x="1945" y="849"/>
                    </a:lnTo>
                    <a:lnTo>
                      <a:pt x="1949" y="849"/>
                    </a:lnTo>
                    <a:lnTo>
                      <a:pt x="1956" y="849"/>
                    </a:lnTo>
                    <a:lnTo>
                      <a:pt x="1958" y="851"/>
                    </a:lnTo>
                    <a:lnTo>
                      <a:pt x="1960" y="851"/>
                    </a:lnTo>
                    <a:lnTo>
                      <a:pt x="1964" y="851"/>
                    </a:lnTo>
                    <a:lnTo>
                      <a:pt x="1964" y="849"/>
                    </a:lnTo>
                    <a:lnTo>
                      <a:pt x="1964" y="845"/>
                    </a:lnTo>
                    <a:lnTo>
                      <a:pt x="1964" y="843"/>
                    </a:lnTo>
                    <a:lnTo>
                      <a:pt x="1966" y="841"/>
                    </a:lnTo>
                    <a:lnTo>
                      <a:pt x="1966" y="840"/>
                    </a:lnTo>
                    <a:lnTo>
                      <a:pt x="1968" y="841"/>
                    </a:lnTo>
                    <a:lnTo>
                      <a:pt x="1970" y="841"/>
                    </a:lnTo>
                    <a:lnTo>
                      <a:pt x="1972" y="843"/>
                    </a:lnTo>
                    <a:lnTo>
                      <a:pt x="1974" y="843"/>
                    </a:lnTo>
                    <a:lnTo>
                      <a:pt x="1976" y="840"/>
                    </a:lnTo>
                    <a:lnTo>
                      <a:pt x="1970" y="838"/>
                    </a:lnTo>
                    <a:lnTo>
                      <a:pt x="1970" y="836"/>
                    </a:lnTo>
                    <a:lnTo>
                      <a:pt x="1972" y="834"/>
                    </a:lnTo>
                    <a:lnTo>
                      <a:pt x="1978" y="832"/>
                    </a:lnTo>
                    <a:lnTo>
                      <a:pt x="1983" y="830"/>
                    </a:lnTo>
                    <a:lnTo>
                      <a:pt x="1985" y="830"/>
                    </a:lnTo>
                    <a:lnTo>
                      <a:pt x="1987" y="830"/>
                    </a:lnTo>
                    <a:lnTo>
                      <a:pt x="1987" y="828"/>
                    </a:lnTo>
                    <a:lnTo>
                      <a:pt x="1981" y="828"/>
                    </a:lnTo>
                    <a:lnTo>
                      <a:pt x="1978" y="828"/>
                    </a:lnTo>
                    <a:lnTo>
                      <a:pt x="1978" y="830"/>
                    </a:lnTo>
                    <a:lnTo>
                      <a:pt x="1972" y="830"/>
                    </a:lnTo>
                    <a:lnTo>
                      <a:pt x="1968" y="828"/>
                    </a:lnTo>
                    <a:lnTo>
                      <a:pt x="1966" y="828"/>
                    </a:lnTo>
                    <a:lnTo>
                      <a:pt x="1966" y="826"/>
                    </a:lnTo>
                    <a:lnTo>
                      <a:pt x="1968" y="820"/>
                    </a:lnTo>
                    <a:lnTo>
                      <a:pt x="1970" y="818"/>
                    </a:lnTo>
                    <a:lnTo>
                      <a:pt x="1972" y="820"/>
                    </a:lnTo>
                    <a:lnTo>
                      <a:pt x="1974" y="820"/>
                    </a:lnTo>
                    <a:lnTo>
                      <a:pt x="1974" y="818"/>
                    </a:lnTo>
                    <a:lnTo>
                      <a:pt x="1976" y="813"/>
                    </a:lnTo>
                    <a:lnTo>
                      <a:pt x="1978" y="813"/>
                    </a:lnTo>
                    <a:lnTo>
                      <a:pt x="1983" y="813"/>
                    </a:lnTo>
                    <a:lnTo>
                      <a:pt x="1985" y="813"/>
                    </a:lnTo>
                    <a:lnTo>
                      <a:pt x="1985" y="815"/>
                    </a:lnTo>
                    <a:lnTo>
                      <a:pt x="1989" y="816"/>
                    </a:lnTo>
                    <a:lnTo>
                      <a:pt x="1989" y="818"/>
                    </a:lnTo>
                    <a:lnTo>
                      <a:pt x="1993" y="818"/>
                    </a:lnTo>
                    <a:lnTo>
                      <a:pt x="1995" y="816"/>
                    </a:lnTo>
                    <a:lnTo>
                      <a:pt x="2001" y="815"/>
                    </a:lnTo>
                    <a:lnTo>
                      <a:pt x="2001" y="816"/>
                    </a:lnTo>
                    <a:lnTo>
                      <a:pt x="2003" y="816"/>
                    </a:lnTo>
                    <a:lnTo>
                      <a:pt x="2004" y="815"/>
                    </a:lnTo>
                    <a:lnTo>
                      <a:pt x="2004" y="813"/>
                    </a:lnTo>
                    <a:lnTo>
                      <a:pt x="2001" y="811"/>
                    </a:lnTo>
                    <a:lnTo>
                      <a:pt x="1999" y="809"/>
                    </a:lnTo>
                    <a:lnTo>
                      <a:pt x="1995" y="811"/>
                    </a:lnTo>
                    <a:lnTo>
                      <a:pt x="1995" y="813"/>
                    </a:lnTo>
                    <a:lnTo>
                      <a:pt x="1993" y="813"/>
                    </a:lnTo>
                    <a:lnTo>
                      <a:pt x="1991" y="813"/>
                    </a:lnTo>
                    <a:lnTo>
                      <a:pt x="1991" y="811"/>
                    </a:lnTo>
                    <a:lnTo>
                      <a:pt x="1989" y="805"/>
                    </a:lnTo>
                    <a:lnTo>
                      <a:pt x="1991" y="799"/>
                    </a:lnTo>
                    <a:lnTo>
                      <a:pt x="1993" y="797"/>
                    </a:lnTo>
                    <a:lnTo>
                      <a:pt x="1993" y="795"/>
                    </a:lnTo>
                    <a:lnTo>
                      <a:pt x="1991" y="795"/>
                    </a:lnTo>
                    <a:lnTo>
                      <a:pt x="1991" y="788"/>
                    </a:lnTo>
                    <a:lnTo>
                      <a:pt x="1989" y="786"/>
                    </a:lnTo>
                    <a:lnTo>
                      <a:pt x="1987" y="788"/>
                    </a:lnTo>
                    <a:lnTo>
                      <a:pt x="1981" y="791"/>
                    </a:lnTo>
                    <a:lnTo>
                      <a:pt x="1979" y="793"/>
                    </a:lnTo>
                    <a:lnTo>
                      <a:pt x="1978" y="795"/>
                    </a:lnTo>
                    <a:lnTo>
                      <a:pt x="1978" y="797"/>
                    </a:lnTo>
                    <a:lnTo>
                      <a:pt x="1976" y="795"/>
                    </a:lnTo>
                    <a:lnTo>
                      <a:pt x="1974" y="793"/>
                    </a:lnTo>
                    <a:lnTo>
                      <a:pt x="1970" y="788"/>
                    </a:lnTo>
                    <a:lnTo>
                      <a:pt x="1968" y="786"/>
                    </a:lnTo>
                    <a:lnTo>
                      <a:pt x="1968" y="782"/>
                    </a:lnTo>
                    <a:lnTo>
                      <a:pt x="1968" y="780"/>
                    </a:lnTo>
                    <a:lnTo>
                      <a:pt x="1976" y="768"/>
                    </a:lnTo>
                    <a:lnTo>
                      <a:pt x="1978" y="767"/>
                    </a:lnTo>
                    <a:lnTo>
                      <a:pt x="1979" y="765"/>
                    </a:lnTo>
                    <a:lnTo>
                      <a:pt x="1981" y="763"/>
                    </a:lnTo>
                    <a:lnTo>
                      <a:pt x="1981" y="761"/>
                    </a:lnTo>
                    <a:lnTo>
                      <a:pt x="1981" y="759"/>
                    </a:lnTo>
                    <a:lnTo>
                      <a:pt x="1978" y="751"/>
                    </a:lnTo>
                    <a:lnTo>
                      <a:pt x="1976" y="751"/>
                    </a:lnTo>
                    <a:lnTo>
                      <a:pt x="1974" y="749"/>
                    </a:lnTo>
                    <a:lnTo>
                      <a:pt x="1974" y="747"/>
                    </a:lnTo>
                    <a:lnTo>
                      <a:pt x="1974" y="745"/>
                    </a:lnTo>
                    <a:lnTo>
                      <a:pt x="1978" y="738"/>
                    </a:lnTo>
                    <a:lnTo>
                      <a:pt x="1979" y="736"/>
                    </a:lnTo>
                    <a:lnTo>
                      <a:pt x="1981" y="734"/>
                    </a:lnTo>
                    <a:lnTo>
                      <a:pt x="1985" y="736"/>
                    </a:lnTo>
                    <a:lnTo>
                      <a:pt x="1989" y="736"/>
                    </a:lnTo>
                    <a:lnTo>
                      <a:pt x="1989" y="738"/>
                    </a:lnTo>
                    <a:lnTo>
                      <a:pt x="1991" y="738"/>
                    </a:lnTo>
                    <a:lnTo>
                      <a:pt x="1995" y="736"/>
                    </a:lnTo>
                    <a:lnTo>
                      <a:pt x="1997" y="734"/>
                    </a:lnTo>
                    <a:lnTo>
                      <a:pt x="1997" y="728"/>
                    </a:lnTo>
                    <a:lnTo>
                      <a:pt x="1993" y="720"/>
                    </a:lnTo>
                    <a:lnTo>
                      <a:pt x="1991" y="719"/>
                    </a:lnTo>
                    <a:lnTo>
                      <a:pt x="1989" y="719"/>
                    </a:lnTo>
                    <a:lnTo>
                      <a:pt x="1987" y="719"/>
                    </a:lnTo>
                    <a:lnTo>
                      <a:pt x="1985" y="717"/>
                    </a:lnTo>
                    <a:lnTo>
                      <a:pt x="1983" y="717"/>
                    </a:lnTo>
                    <a:lnTo>
                      <a:pt x="1981" y="717"/>
                    </a:lnTo>
                    <a:lnTo>
                      <a:pt x="1981" y="720"/>
                    </a:lnTo>
                    <a:lnTo>
                      <a:pt x="1979" y="720"/>
                    </a:lnTo>
                    <a:lnTo>
                      <a:pt x="1978" y="719"/>
                    </a:lnTo>
                    <a:lnTo>
                      <a:pt x="1978" y="717"/>
                    </a:lnTo>
                    <a:lnTo>
                      <a:pt x="1979" y="711"/>
                    </a:lnTo>
                    <a:lnTo>
                      <a:pt x="1979" y="709"/>
                    </a:lnTo>
                    <a:lnTo>
                      <a:pt x="1981" y="707"/>
                    </a:lnTo>
                    <a:lnTo>
                      <a:pt x="1981" y="705"/>
                    </a:lnTo>
                    <a:lnTo>
                      <a:pt x="1983" y="705"/>
                    </a:lnTo>
                    <a:lnTo>
                      <a:pt x="1995" y="695"/>
                    </a:lnTo>
                    <a:lnTo>
                      <a:pt x="1997" y="694"/>
                    </a:lnTo>
                    <a:lnTo>
                      <a:pt x="1999" y="694"/>
                    </a:lnTo>
                    <a:lnTo>
                      <a:pt x="1997" y="695"/>
                    </a:lnTo>
                    <a:lnTo>
                      <a:pt x="1993" y="699"/>
                    </a:lnTo>
                    <a:lnTo>
                      <a:pt x="1989" y="701"/>
                    </a:lnTo>
                    <a:lnTo>
                      <a:pt x="1989" y="703"/>
                    </a:lnTo>
                    <a:lnTo>
                      <a:pt x="1995" y="705"/>
                    </a:lnTo>
                    <a:lnTo>
                      <a:pt x="1995" y="707"/>
                    </a:lnTo>
                    <a:lnTo>
                      <a:pt x="1997" y="707"/>
                    </a:lnTo>
                    <a:lnTo>
                      <a:pt x="2001" y="709"/>
                    </a:lnTo>
                    <a:lnTo>
                      <a:pt x="2004" y="711"/>
                    </a:lnTo>
                    <a:lnTo>
                      <a:pt x="2008" y="713"/>
                    </a:lnTo>
                    <a:lnTo>
                      <a:pt x="2010" y="713"/>
                    </a:lnTo>
                    <a:lnTo>
                      <a:pt x="2010" y="711"/>
                    </a:lnTo>
                    <a:lnTo>
                      <a:pt x="2008" y="709"/>
                    </a:lnTo>
                    <a:lnTo>
                      <a:pt x="2006" y="705"/>
                    </a:lnTo>
                    <a:lnTo>
                      <a:pt x="2004" y="699"/>
                    </a:lnTo>
                    <a:lnTo>
                      <a:pt x="2006" y="688"/>
                    </a:lnTo>
                    <a:lnTo>
                      <a:pt x="2008" y="688"/>
                    </a:lnTo>
                    <a:lnTo>
                      <a:pt x="2008" y="686"/>
                    </a:lnTo>
                    <a:lnTo>
                      <a:pt x="2016" y="690"/>
                    </a:lnTo>
                    <a:lnTo>
                      <a:pt x="2020" y="695"/>
                    </a:lnTo>
                    <a:lnTo>
                      <a:pt x="2026" y="699"/>
                    </a:lnTo>
                    <a:lnTo>
                      <a:pt x="2027" y="701"/>
                    </a:lnTo>
                    <a:lnTo>
                      <a:pt x="2027" y="699"/>
                    </a:lnTo>
                    <a:lnTo>
                      <a:pt x="2029" y="699"/>
                    </a:lnTo>
                    <a:lnTo>
                      <a:pt x="2031" y="701"/>
                    </a:lnTo>
                    <a:lnTo>
                      <a:pt x="2033" y="703"/>
                    </a:lnTo>
                    <a:lnTo>
                      <a:pt x="2037" y="703"/>
                    </a:lnTo>
                    <a:lnTo>
                      <a:pt x="2037" y="701"/>
                    </a:lnTo>
                    <a:lnTo>
                      <a:pt x="2037" y="697"/>
                    </a:lnTo>
                    <a:lnTo>
                      <a:pt x="2037" y="694"/>
                    </a:lnTo>
                    <a:lnTo>
                      <a:pt x="2039" y="690"/>
                    </a:lnTo>
                    <a:lnTo>
                      <a:pt x="2041" y="686"/>
                    </a:lnTo>
                    <a:lnTo>
                      <a:pt x="2043" y="682"/>
                    </a:lnTo>
                    <a:lnTo>
                      <a:pt x="2047" y="678"/>
                    </a:lnTo>
                    <a:lnTo>
                      <a:pt x="2049" y="676"/>
                    </a:lnTo>
                    <a:lnTo>
                      <a:pt x="2051" y="676"/>
                    </a:lnTo>
                    <a:lnTo>
                      <a:pt x="2054" y="674"/>
                    </a:lnTo>
                    <a:lnTo>
                      <a:pt x="2060" y="672"/>
                    </a:lnTo>
                    <a:lnTo>
                      <a:pt x="2064" y="670"/>
                    </a:lnTo>
                    <a:lnTo>
                      <a:pt x="2077" y="669"/>
                    </a:lnTo>
                    <a:lnTo>
                      <a:pt x="2093" y="665"/>
                    </a:lnTo>
                    <a:lnTo>
                      <a:pt x="2097" y="665"/>
                    </a:lnTo>
                    <a:lnTo>
                      <a:pt x="2098" y="665"/>
                    </a:lnTo>
                    <a:lnTo>
                      <a:pt x="2102" y="663"/>
                    </a:lnTo>
                    <a:lnTo>
                      <a:pt x="2106" y="661"/>
                    </a:lnTo>
                    <a:lnTo>
                      <a:pt x="2112" y="659"/>
                    </a:lnTo>
                    <a:lnTo>
                      <a:pt x="2123" y="659"/>
                    </a:lnTo>
                    <a:lnTo>
                      <a:pt x="2127" y="659"/>
                    </a:lnTo>
                    <a:lnTo>
                      <a:pt x="2139" y="665"/>
                    </a:lnTo>
                    <a:lnTo>
                      <a:pt x="2145" y="667"/>
                    </a:lnTo>
                    <a:lnTo>
                      <a:pt x="2146" y="665"/>
                    </a:lnTo>
                    <a:lnTo>
                      <a:pt x="2145" y="663"/>
                    </a:lnTo>
                    <a:lnTo>
                      <a:pt x="2143" y="661"/>
                    </a:lnTo>
                    <a:lnTo>
                      <a:pt x="2139" y="661"/>
                    </a:lnTo>
                    <a:lnTo>
                      <a:pt x="2139" y="659"/>
                    </a:lnTo>
                    <a:lnTo>
                      <a:pt x="2139" y="657"/>
                    </a:lnTo>
                    <a:lnTo>
                      <a:pt x="2139" y="655"/>
                    </a:lnTo>
                    <a:lnTo>
                      <a:pt x="2143" y="653"/>
                    </a:lnTo>
                    <a:lnTo>
                      <a:pt x="2145" y="653"/>
                    </a:lnTo>
                    <a:lnTo>
                      <a:pt x="2145" y="657"/>
                    </a:lnTo>
                    <a:lnTo>
                      <a:pt x="2145" y="659"/>
                    </a:lnTo>
                    <a:lnTo>
                      <a:pt x="2146" y="659"/>
                    </a:lnTo>
                    <a:lnTo>
                      <a:pt x="2156" y="644"/>
                    </a:lnTo>
                    <a:lnTo>
                      <a:pt x="2156" y="642"/>
                    </a:lnTo>
                    <a:lnTo>
                      <a:pt x="2158" y="640"/>
                    </a:lnTo>
                    <a:lnTo>
                      <a:pt x="2160" y="640"/>
                    </a:lnTo>
                    <a:lnTo>
                      <a:pt x="2164" y="638"/>
                    </a:lnTo>
                    <a:lnTo>
                      <a:pt x="2166" y="638"/>
                    </a:lnTo>
                    <a:lnTo>
                      <a:pt x="2168" y="638"/>
                    </a:lnTo>
                    <a:lnTo>
                      <a:pt x="2170" y="638"/>
                    </a:lnTo>
                    <a:lnTo>
                      <a:pt x="2173" y="636"/>
                    </a:lnTo>
                    <a:lnTo>
                      <a:pt x="2175" y="634"/>
                    </a:lnTo>
                    <a:lnTo>
                      <a:pt x="2177" y="632"/>
                    </a:lnTo>
                    <a:lnTo>
                      <a:pt x="2177" y="630"/>
                    </a:lnTo>
                    <a:lnTo>
                      <a:pt x="2185" y="626"/>
                    </a:lnTo>
                    <a:lnTo>
                      <a:pt x="2189" y="626"/>
                    </a:lnTo>
                    <a:lnTo>
                      <a:pt x="2196" y="626"/>
                    </a:lnTo>
                    <a:lnTo>
                      <a:pt x="2196" y="624"/>
                    </a:lnTo>
                    <a:lnTo>
                      <a:pt x="2194" y="622"/>
                    </a:lnTo>
                    <a:lnTo>
                      <a:pt x="2196" y="621"/>
                    </a:lnTo>
                    <a:lnTo>
                      <a:pt x="2212" y="619"/>
                    </a:lnTo>
                    <a:lnTo>
                      <a:pt x="2218" y="619"/>
                    </a:lnTo>
                    <a:lnTo>
                      <a:pt x="2221" y="619"/>
                    </a:lnTo>
                    <a:lnTo>
                      <a:pt x="2231" y="624"/>
                    </a:lnTo>
                    <a:lnTo>
                      <a:pt x="2237" y="626"/>
                    </a:lnTo>
                    <a:lnTo>
                      <a:pt x="2241" y="628"/>
                    </a:lnTo>
                    <a:lnTo>
                      <a:pt x="2241" y="630"/>
                    </a:lnTo>
                    <a:lnTo>
                      <a:pt x="2242" y="634"/>
                    </a:lnTo>
                    <a:lnTo>
                      <a:pt x="2244" y="638"/>
                    </a:lnTo>
                    <a:lnTo>
                      <a:pt x="2244" y="640"/>
                    </a:lnTo>
                    <a:lnTo>
                      <a:pt x="2250" y="646"/>
                    </a:lnTo>
                    <a:lnTo>
                      <a:pt x="2250" y="647"/>
                    </a:lnTo>
                    <a:lnTo>
                      <a:pt x="2252" y="647"/>
                    </a:lnTo>
                    <a:lnTo>
                      <a:pt x="2252" y="649"/>
                    </a:lnTo>
                    <a:lnTo>
                      <a:pt x="2250" y="651"/>
                    </a:lnTo>
                    <a:lnTo>
                      <a:pt x="2250" y="657"/>
                    </a:lnTo>
                    <a:lnTo>
                      <a:pt x="2252" y="661"/>
                    </a:lnTo>
                    <a:lnTo>
                      <a:pt x="2254" y="665"/>
                    </a:lnTo>
                    <a:lnTo>
                      <a:pt x="2254" y="667"/>
                    </a:lnTo>
                    <a:lnTo>
                      <a:pt x="2254" y="669"/>
                    </a:lnTo>
                    <a:lnTo>
                      <a:pt x="2254" y="670"/>
                    </a:lnTo>
                    <a:lnTo>
                      <a:pt x="2256" y="674"/>
                    </a:lnTo>
                    <a:lnTo>
                      <a:pt x="2256" y="680"/>
                    </a:lnTo>
                    <a:lnTo>
                      <a:pt x="2258" y="684"/>
                    </a:lnTo>
                    <a:lnTo>
                      <a:pt x="2267" y="690"/>
                    </a:lnTo>
                    <a:lnTo>
                      <a:pt x="2271" y="694"/>
                    </a:lnTo>
                    <a:lnTo>
                      <a:pt x="2273" y="694"/>
                    </a:lnTo>
                    <a:lnTo>
                      <a:pt x="2277" y="692"/>
                    </a:lnTo>
                    <a:lnTo>
                      <a:pt x="2285" y="692"/>
                    </a:lnTo>
                    <a:lnTo>
                      <a:pt x="2290" y="692"/>
                    </a:lnTo>
                    <a:lnTo>
                      <a:pt x="2292" y="692"/>
                    </a:lnTo>
                    <a:lnTo>
                      <a:pt x="2294" y="688"/>
                    </a:lnTo>
                    <a:lnTo>
                      <a:pt x="2296" y="688"/>
                    </a:lnTo>
                    <a:lnTo>
                      <a:pt x="2300" y="688"/>
                    </a:lnTo>
                    <a:lnTo>
                      <a:pt x="2300" y="690"/>
                    </a:lnTo>
                    <a:lnTo>
                      <a:pt x="2302" y="692"/>
                    </a:lnTo>
                    <a:lnTo>
                      <a:pt x="2304" y="692"/>
                    </a:lnTo>
                    <a:lnTo>
                      <a:pt x="2306" y="692"/>
                    </a:lnTo>
                    <a:lnTo>
                      <a:pt x="2314" y="690"/>
                    </a:lnTo>
                    <a:lnTo>
                      <a:pt x="2315" y="690"/>
                    </a:lnTo>
                    <a:lnTo>
                      <a:pt x="2331" y="686"/>
                    </a:lnTo>
                    <a:lnTo>
                      <a:pt x="2333" y="684"/>
                    </a:lnTo>
                    <a:lnTo>
                      <a:pt x="2335" y="684"/>
                    </a:lnTo>
                    <a:lnTo>
                      <a:pt x="2338" y="682"/>
                    </a:lnTo>
                    <a:lnTo>
                      <a:pt x="2340" y="682"/>
                    </a:lnTo>
                    <a:lnTo>
                      <a:pt x="2346" y="682"/>
                    </a:lnTo>
                    <a:lnTo>
                      <a:pt x="2348" y="682"/>
                    </a:lnTo>
                    <a:lnTo>
                      <a:pt x="2348" y="680"/>
                    </a:lnTo>
                    <a:lnTo>
                      <a:pt x="2350" y="676"/>
                    </a:lnTo>
                    <a:lnTo>
                      <a:pt x="2350" y="674"/>
                    </a:lnTo>
                    <a:lnTo>
                      <a:pt x="2352" y="674"/>
                    </a:lnTo>
                    <a:lnTo>
                      <a:pt x="2354" y="676"/>
                    </a:lnTo>
                    <a:lnTo>
                      <a:pt x="2356" y="680"/>
                    </a:lnTo>
                    <a:lnTo>
                      <a:pt x="2358" y="684"/>
                    </a:lnTo>
                    <a:lnTo>
                      <a:pt x="2358" y="686"/>
                    </a:lnTo>
                    <a:lnTo>
                      <a:pt x="2360" y="688"/>
                    </a:lnTo>
                    <a:lnTo>
                      <a:pt x="2360" y="692"/>
                    </a:lnTo>
                    <a:lnTo>
                      <a:pt x="2358" y="692"/>
                    </a:lnTo>
                    <a:lnTo>
                      <a:pt x="2358" y="694"/>
                    </a:lnTo>
                    <a:lnTo>
                      <a:pt x="2358" y="695"/>
                    </a:lnTo>
                    <a:lnTo>
                      <a:pt x="2361" y="701"/>
                    </a:lnTo>
                    <a:lnTo>
                      <a:pt x="2365" y="703"/>
                    </a:lnTo>
                    <a:lnTo>
                      <a:pt x="2371" y="707"/>
                    </a:lnTo>
                    <a:lnTo>
                      <a:pt x="2375" y="707"/>
                    </a:lnTo>
                    <a:lnTo>
                      <a:pt x="2375" y="709"/>
                    </a:lnTo>
                    <a:lnTo>
                      <a:pt x="2379" y="713"/>
                    </a:lnTo>
                    <a:lnTo>
                      <a:pt x="2379" y="715"/>
                    </a:lnTo>
                    <a:lnTo>
                      <a:pt x="2381" y="715"/>
                    </a:lnTo>
                    <a:lnTo>
                      <a:pt x="2386" y="719"/>
                    </a:lnTo>
                    <a:lnTo>
                      <a:pt x="2394" y="722"/>
                    </a:lnTo>
                    <a:lnTo>
                      <a:pt x="2402" y="726"/>
                    </a:lnTo>
                    <a:lnTo>
                      <a:pt x="2406" y="726"/>
                    </a:lnTo>
                    <a:lnTo>
                      <a:pt x="2409" y="724"/>
                    </a:lnTo>
                    <a:lnTo>
                      <a:pt x="2411" y="724"/>
                    </a:lnTo>
                    <a:lnTo>
                      <a:pt x="2417" y="722"/>
                    </a:lnTo>
                    <a:lnTo>
                      <a:pt x="2429" y="720"/>
                    </a:lnTo>
                    <a:lnTo>
                      <a:pt x="2431" y="720"/>
                    </a:lnTo>
                    <a:lnTo>
                      <a:pt x="2442" y="717"/>
                    </a:lnTo>
                    <a:lnTo>
                      <a:pt x="2446" y="715"/>
                    </a:lnTo>
                    <a:lnTo>
                      <a:pt x="2448" y="715"/>
                    </a:lnTo>
                    <a:lnTo>
                      <a:pt x="2450" y="713"/>
                    </a:lnTo>
                    <a:lnTo>
                      <a:pt x="2454" y="707"/>
                    </a:lnTo>
                    <a:lnTo>
                      <a:pt x="2456" y="703"/>
                    </a:lnTo>
                    <a:lnTo>
                      <a:pt x="2456" y="699"/>
                    </a:lnTo>
                    <a:lnTo>
                      <a:pt x="2459" y="692"/>
                    </a:lnTo>
                    <a:lnTo>
                      <a:pt x="2459" y="688"/>
                    </a:lnTo>
                    <a:lnTo>
                      <a:pt x="2463" y="678"/>
                    </a:lnTo>
                    <a:lnTo>
                      <a:pt x="2465" y="674"/>
                    </a:lnTo>
                    <a:lnTo>
                      <a:pt x="2469" y="669"/>
                    </a:lnTo>
                    <a:lnTo>
                      <a:pt x="2473" y="663"/>
                    </a:lnTo>
                    <a:lnTo>
                      <a:pt x="2475" y="663"/>
                    </a:lnTo>
                    <a:lnTo>
                      <a:pt x="2477" y="657"/>
                    </a:lnTo>
                    <a:lnTo>
                      <a:pt x="2475" y="634"/>
                    </a:lnTo>
                    <a:lnTo>
                      <a:pt x="2477" y="630"/>
                    </a:lnTo>
                    <a:lnTo>
                      <a:pt x="2473" y="626"/>
                    </a:lnTo>
                    <a:lnTo>
                      <a:pt x="2471" y="621"/>
                    </a:lnTo>
                    <a:lnTo>
                      <a:pt x="2467" y="619"/>
                    </a:lnTo>
                    <a:lnTo>
                      <a:pt x="2465" y="619"/>
                    </a:lnTo>
                    <a:lnTo>
                      <a:pt x="2465" y="617"/>
                    </a:lnTo>
                    <a:lnTo>
                      <a:pt x="2473" y="611"/>
                    </a:lnTo>
                    <a:lnTo>
                      <a:pt x="2475" y="611"/>
                    </a:lnTo>
                    <a:lnTo>
                      <a:pt x="2481" y="611"/>
                    </a:lnTo>
                    <a:lnTo>
                      <a:pt x="2482" y="611"/>
                    </a:lnTo>
                    <a:lnTo>
                      <a:pt x="2482" y="613"/>
                    </a:lnTo>
                    <a:lnTo>
                      <a:pt x="2482" y="615"/>
                    </a:lnTo>
                    <a:lnTo>
                      <a:pt x="2486" y="621"/>
                    </a:lnTo>
                    <a:lnTo>
                      <a:pt x="2488" y="622"/>
                    </a:lnTo>
                    <a:lnTo>
                      <a:pt x="2490" y="624"/>
                    </a:lnTo>
                    <a:lnTo>
                      <a:pt x="2492" y="626"/>
                    </a:lnTo>
                    <a:lnTo>
                      <a:pt x="2496" y="628"/>
                    </a:lnTo>
                    <a:lnTo>
                      <a:pt x="2498" y="628"/>
                    </a:lnTo>
                    <a:lnTo>
                      <a:pt x="2498" y="626"/>
                    </a:lnTo>
                    <a:lnTo>
                      <a:pt x="2498" y="624"/>
                    </a:lnTo>
                    <a:lnTo>
                      <a:pt x="2502" y="626"/>
                    </a:lnTo>
                    <a:lnTo>
                      <a:pt x="2504" y="626"/>
                    </a:lnTo>
                    <a:lnTo>
                      <a:pt x="2517" y="626"/>
                    </a:lnTo>
                    <a:lnTo>
                      <a:pt x="2517" y="624"/>
                    </a:lnTo>
                    <a:lnTo>
                      <a:pt x="2523" y="621"/>
                    </a:lnTo>
                    <a:lnTo>
                      <a:pt x="2527" y="617"/>
                    </a:lnTo>
                    <a:lnTo>
                      <a:pt x="2527" y="605"/>
                    </a:lnTo>
                    <a:lnTo>
                      <a:pt x="2527" y="599"/>
                    </a:lnTo>
                    <a:lnTo>
                      <a:pt x="2527" y="596"/>
                    </a:lnTo>
                    <a:lnTo>
                      <a:pt x="2525" y="588"/>
                    </a:lnTo>
                    <a:lnTo>
                      <a:pt x="2525" y="586"/>
                    </a:lnTo>
                    <a:lnTo>
                      <a:pt x="2525" y="584"/>
                    </a:lnTo>
                    <a:lnTo>
                      <a:pt x="2525" y="582"/>
                    </a:lnTo>
                    <a:lnTo>
                      <a:pt x="2525" y="580"/>
                    </a:lnTo>
                    <a:lnTo>
                      <a:pt x="2525" y="578"/>
                    </a:lnTo>
                    <a:lnTo>
                      <a:pt x="2523" y="578"/>
                    </a:lnTo>
                    <a:lnTo>
                      <a:pt x="2521" y="580"/>
                    </a:lnTo>
                    <a:lnTo>
                      <a:pt x="2521" y="582"/>
                    </a:lnTo>
                    <a:lnTo>
                      <a:pt x="2519" y="582"/>
                    </a:lnTo>
                    <a:lnTo>
                      <a:pt x="2515" y="582"/>
                    </a:lnTo>
                    <a:lnTo>
                      <a:pt x="2513" y="582"/>
                    </a:lnTo>
                    <a:lnTo>
                      <a:pt x="2509" y="582"/>
                    </a:lnTo>
                    <a:lnTo>
                      <a:pt x="2505" y="584"/>
                    </a:lnTo>
                    <a:lnTo>
                      <a:pt x="2504" y="584"/>
                    </a:lnTo>
                    <a:lnTo>
                      <a:pt x="2504" y="586"/>
                    </a:lnTo>
                    <a:lnTo>
                      <a:pt x="2502" y="586"/>
                    </a:lnTo>
                    <a:lnTo>
                      <a:pt x="2500" y="586"/>
                    </a:lnTo>
                    <a:lnTo>
                      <a:pt x="2498" y="586"/>
                    </a:lnTo>
                    <a:lnTo>
                      <a:pt x="2494" y="582"/>
                    </a:lnTo>
                    <a:lnTo>
                      <a:pt x="2490" y="578"/>
                    </a:lnTo>
                    <a:lnTo>
                      <a:pt x="2490" y="576"/>
                    </a:lnTo>
                    <a:lnTo>
                      <a:pt x="2488" y="574"/>
                    </a:lnTo>
                    <a:lnTo>
                      <a:pt x="2488" y="573"/>
                    </a:lnTo>
                    <a:lnTo>
                      <a:pt x="2473" y="573"/>
                    </a:lnTo>
                    <a:lnTo>
                      <a:pt x="2471" y="573"/>
                    </a:lnTo>
                    <a:lnTo>
                      <a:pt x="2469" y="571"/>
                    </a:lnTo>
                    <a:lnTo>
                      <a:pt x="2459" y="565"/>
                    </a:lnTo>
                    <a:lnTo>
                      <a:pt x="2457" y="565"/>
                    </a:lnTo>
                    <a:lnTo>
                      <a:pt x="2456" y="565"/>
                    </a:lnTo>
                    <a:lnTo>
                      <a:pt x="2454" y="565"/>
                    </a:lnTo>
                    <a:lnTo>
                      <a:pt x="2452" y="565"/>
                    </a:lnTo>
                    <a:lnTo>
                      <a:pt x="2450" y="565"/>
                    </a:lnTo>
                    <a:lnTo>
                      <a:pt x="2448" y="567"/>
                    </a:lnTo>
                    <a:lnTo>
                      <a:pt x="2444" y="567"/>
                    </a:lnTo>
                    <a:lnTo>
                      <a:pt x="2440" y="565"/>
                    </a:lnTo>
                    <a:lnTo>
                      <a:pt x="2425" y="565"/>
                    </a:lnTo>
                    <a:lnTo>
                      <a:pt x="2423" y="565"/>
                    </a:lnTo>
                    <a:lnTo>
                      <a:pt x="2415" y="567"/>
                    </a:lnTo>
                    <a:lnTo>
                      <a:pt x="2415" y="569"/>
                    </a:lnTo>
                    <a:lnTo>
                      <a:pt x="2415" y="571"/>
                    </a:lnTo>
                    <a:lnTo>
                      <a:pt x="2408" y="574"/>
                    </a:lnTo>
                    <a:lnTo>
                      <a:pt x="2406" y="574"/>
                    </a:lnTo>
                    <a:lnTo>
                      <a:pt x="2402" y="574"/>
                    </a:lnTo>
                    <a:lnTo>
                      <a:pt x="2396" y="574"/>
                    </a:lnTo>
                    <a:lnTo>
                      <a:pt x="2394" y="574"/>
                    </a:lnTo>
                    <a:lnTo>
                      <a:pt x="2396" y="573"/>
                    </a:lnTo>
                    <a:lnTo>
                      <a:pt x="2396" y="571"/>
                    </a:lnTo>
                    <a:lnTo>
                      <a:pt x="2398" y="571"/>
                    </a:lnTo>
                    <a:lnTo>
                      <a:pt x="2398" y="569"/>
                    </a:lnTo>
                    <a:lnTo>
                      <a:pt x="2400" y="567"/>
                    </a:lnTo>
                    <a:lnTo>
                      <a:pt x="2402" y="565"/>
                    </a:lnTo>
                    <a:lnTo>
                      <a:pt x="2402" y="561"/>
                    </a:lnTo>
                    <a:lnTo>
                      <a:pt x="2404" y="557"/>
                    </a:lnTo>
                    <a:lnTo>
                      <a:pt x="2408" y="553"/>
                    </a:lnTo>
                    <a:lnTo>
                      <a:pt x="2406" y="546"/>
                    </a:lnTo>
                    <a:lnTo>
                      <a:pt x="2402" y="542"/>
                    </a:lnTo>
                    <a:lnTo>
                      <a:pt x="2400" y="544"/>
                    </a:lnTo>
                    <a:lnTo>
                      <a:pt x="2400" y="546"/>
                    </a:lnTo>
                    <a:lnTo>
                      <a:pt x="2396" y="549"/>
                    </a:lnTo>
                    <a:lnTo>
                      <a:pt x="2390" y="551"/>
                    </a:lnTo>
                    <a:lnTo>
                      <a:pt x="2386" y="553"/>
                    </a:lnTo>
                    <a:lnTo>
                      <a:pt x="2385" y="551"/>
                    </a:lnTo>
                    <a:lnTo>
                      <a:pt x="2383" y="551"/>
                    </a:lnTo>
                    <a:lnTo>
                      <a:pt x="2383" y="546"/>
                    </a:lnTo>
                    <a:lnTo>
                      <a:pt x="2385" y="542"/>
                    </a:lnTo>
                    <a:lnTo>
                      <a:pt x="2385" y="540"/>
                    </a:lnTo>
                    <a:lnTo>
                      <a:pt x="2383" y="532"/>
                    </a:lnTo>
                    <a:lnTo>
                      <a:pt x="2383" y="528"/>
                    </a:lnTo>
                    <a:lnTo>
                      <a:pt x="2381" y="526"/>
                    </a:lnTo>
                    <a:lnTo>
                      <a:pt x="2377" y="517"/>
                    </a:lnTo>
                    <a:lnTo>
                      <a:pt x="2375" y="515"/>
                    </a:lnTo>
                    <a:lnTo>
                      <a:pt x="2367" y="505"/>
                    </a:lnTo>
                    <a:lnTo>
                      <a:pt x="2363" y="505"/>
                    </a:lnTo>
                    <a:lnTo>
                      <a:pt x="2361" y="505"/>
                    </a:lnTo>
                    <a:lnTo>
                      <a:pt x="2358" y="503"/>
                    </a:lnTo>
                    <a:lnTo>
                      <a:pt x="2356" y="501"/>
                    </a:lnTo>
                    <a:lnTo>
                      <a:pt x="2356" y="500"/>
                    </a:lnTo>
                    <a:lnTo>
                      <a:pt x="2354" y="498"/>
                    </a:lnTo>
                    <a:lnTo>
                      <a:pt x="2350" y="494"/>
                    </a:lnTo>
                    <a:lnTo>
                      <a:pt x="2344" y="490"/>
                    </a:lnTo>
                    <a:lnTo>
                      <a:pt x="2342" y="488"/>
                    </a:lnTo>
                    <a:lnTo>
                      <a:pt x="2337" y="484"/>
                    </a:lnTo>
                    <a:lnTo>
                      <a:pt x="2331" y="482"/>
                    </a:lnTo>
                    <a:lnTo>
                      <a:pt x="2327" y="482"/>
                    </a:lnTo>
                    <a:lnTo>
                      <a:pt x="2310" y="478"/>
                    </a:lnTo>
                    <a:lnTo>
                      <a:pt x="2308" y="476"/>
                    </a:lnTo>
                    <a:lnTo>
                      <a:pt x="2306" y="476"/>
                    </a:lnTo>
                    <a:lnTo>
                      <a:pt x="2298" y="471"/>
                    </a:lnTo>
                    <a:lnTo>
                      <a:pt x="2290" y="459"/>
                    </a:lnTo>
                    <a:lnTo>
                      <a:pt x="2285" y="448"/>
                    </a:lnTo>
                    <a:lnTo>
                      <a:pt x="2279" y="440"/>
                    </a:lnTo>
                    <a:lnTo>
                      <a:pt x="2271" y="428"/>
                    </a:lnTo>
                    <a:lnTo>
                      <a:pt x="2269" y="427"/>
                    </a:lnTo>
                    <a:lnTo>
                      <a:pt x="2266" y="421"/>
                    </a:lnTo>
                    <a:lnTo>
                      <a:pt x="2254" y="407"/>
                    </a:lnTo>
                    <a:lnTo>
                      <a:pt x="2254" y="404"/>
                    </a:lnTo>
                    <a:lnTo>
                      <a:pt x="2250" y="392"/>
                    </a:lnTo>
                    <a:lnTo>
                      <a:pt x="2252" y="390"/>
                    </a:lnTo>
                    <a:lnTo>
                      <a:pt x="2254" y="384"/>
                    </a:lnTo>
                    <a:lnTo>
                      <a:pt x="2254" y="380"/>
                    </a:lnTo>
                    <a:lnTo>
                      <a:pt x="2256" y="379"/>
                    </a:lnTo>
                    <a:lnTo>
                      <a:pt x="2260" y="373"/>
                    </a:lnTo>
                    <a:lnTo>
                      <a:pt x="2262" y="373"/>
                    </a:lnTo>
                    <a:lnTo>
                      <a:pt x="2264" y="373"/>
                    </a:lnTo>
                    <a:lnTo>
                      <a:pt x="2266" y="373"/>
                    </a:lnTo>
                    <a:lnTo>
                      <a:pt x="2267" y="373"/>
                    </a:lnTo>
                    <a:lnTo>
                      <a:pt x="2269" y="371"/>
                    </a:lnTo>
                    <a:lnTo>
                      <a:pt x="2269" y="369"/>
                    </a:lnTo>
                    <a:lnTo>
                      <a:pt x="2271" y="369"/>
                    </a:lnTo>
                    <a:lnTo>
                      <a:pt x="2271" y="367"/>
                    </a:lnTo>
                    <a:lnTo>
                      <a:pt x="2271" y="357"/>
                    </a:lnTo>
                    <a:lnTo>
                      <a:pt x="2271" y="354"/>
                    </a:lnTo>
                    <a:lnTo>
                      <a:pt x="2269" y="350"/>
                    </a:lnTo>
                    <a:lnTo>
                      <a:pt x="2267" y="346"/>
                    </a:lnTo>
                    <a:lnTo>
                      <a:pt x="2269" y="344"/>
                    </a:lnTo>
                    <a:lnTo>
                      <a:pt x="2271" y="342"/>
                    </a:lnTo>
                    <a:lnTo>
                      <a:pt x="2271" y="340"/>
                    </a:lnTo>
                    <a:lnTo>
                      <a:pt x="2273" y="340"/>
                    </a:lnTo>
                    <a:lnTo>
                      <a:pt x="2273" y="336"/>
                    </a:lnTo>
                    <a:lnTo>
                      <a:pt x="2271" y="331"/>
                    </a:lnTo>
                    <a:lnTo>
                      <a:pt x="2269" y="329"/>
                    </a:lnTo>
                    <a:lnTo>
                      <a:pt x="2269" y="325"/>
                    </a:lnTo>
                    <a:lnTo>
                      <a:pt x="2271" y="323"/>
                    </a:lnTo>
                    <a:lnTo>
                      <a:pt x="2271" y="321"/>
                    </a:lnTo>
                    <a:lnTo>
                      <a:pt x="2273" y="321"/>
                    </a:lnTo>
                    <a:lnTo>
                      <a:pt x="2273" y="323"/>
                    </a:lnTo>
                    <a:lnTo>
                      <a:pt x="2275" y="325"/>
                    </a:lnTo>
                    <a:lnTo>
                      <a:pt x="2273" y="327"/>
                    </a:lnTo>
                    <a:lnTo>
                      <a:pt x="2275" y="327"/>
                    </a:lnTo>
                    <a:lnTo>
                      <a:pt x="2277" y="331"/>
                    </a:lnTo>
                    <a:lnTo>
                      <a:pt x="2281" y="334"/>
                    </a:lnTo>
                    <a:lnTo>
                      <a:pt x="2283" y="334"/>
                    </a:lnTo>
                    <a:lnTo>
                      <a:pt x="2285" y="334"/>
                    </a:lnTo>
                    <a:lnTo>
                      <a:pt x="2290" y="336"/>
                    </a:lnTo>
                    <a:lnTo>
                      <a:pt x="2292" y="336"/>
                    </a:lnTo>
                    <a:lnTo>
                      <a:pt x="2294" y="336"/>
                    </a:lnTo>
                    <a:lnTo>
                      <a:pt x="2296" y="336"/>
                    </a:lnTo>
                    <a:lnTo>
                      <a:pt x="2298" y="334"/>
                    </a:lnTo>
                    <a:lnTo>
                      <a:pt x="2298" y="332"/>
                    </a:lnTo>
                    <a:lnTo>
                      <a:pt x="2300" y="331"/>
                    </a:lnTo>
                    <a:lnTo>
                      <a:pt x="2302" y="331"/>
                    </a:lnTo>
                    <a:lnTo>
                      <a:pt x="2306" y="332"/>
                    </a:lnTo>
                    <a:lnTo>
                      <a:pt x="2310" y="332"/>
                    </a:lnTo>
                    <a:lnTo>
                      <a:pt x="2310" y="331"/>
                    </a:lnTo>
                    <a:lnTo>
                      <a:pt x="2310" y="329"/>
                    </a:lnTo>
                    <a:lnTo>
                      <a:pt x="2310" y="323"/>
                    </a:lnTo>
                    <a:lnTo>
                      <a:pt x="2308" y="321"/>
                    </a:lnTo>
                    <a:lnTo>
                      <a:pt x="2308" y="319"/>
                    </a:lnTo>
                    <a:lnTo>
                      <a:pt x="2306" y="317"/>
                    </a:lnTo>
                    <a:lnTo>
                      <a:pt x="2304" y="315"/>
                    </a:lnTo>
                    <a:lnTo>
                      <a:pt x="2302" y="315"/>
                    </a:lnTo>
                    <a:lnTo>
                      <a:pt x="2300" y="313"/>
                    </a:lnTo>
                    <a:lnTo>
                      <a:pt x="2294" y="307"/>
                    </a:lnTo>
                    <a:lnTo>
                      <a:pt x="2292" y="304"/>
                    </a:lnTo>
                    <a:lnTo>
                      <a:pt x="2292" y="300"/>
                    </a:lnTo>
                    <a:lnTo>
                      <a:pt x="2289" y="292"/>
                    </a:lnTo>
                    <a:lnTo>
                      <a:pt x="2285" y="288"/>
                    </a:lnTo>
                    <a:lnTo>
                      <a:pt x="2283" y="286"/>
                    </a:lnTo>
                    <a:lnTo>
                      <a:pt x="2273" y="275"/>
                    </a:lnTo>
                    <a:lnTo>
                      <a:pt x="2271" y="271"/>
                    </a:lnTo>
                    <a:lnTo>
                      <a:pt x="2269" y="263"/>
                    </a:lnTo>
                    <a:lnTo>
                      <a:pt x="2269" y="259"/>
                    </a:lnTo>
                    <a:lnTo>
                      <a:pt x="2267" y="252"/>
                    </a:lnTo>
                    <a:lnTo>
                      <a:pt x="2264" y="244"/>
                    </a:lnTo>
                    <a:lnTo>
                      <a:pt x="2266" y="242"/>
                    </a:lnTo>
                    <a:lnTo>
                      <a:pt x="2264" y="238"/>
                    </a:lnTo>
                    <a:lnTo>
                      <a:pt x="2262" y="236"/>
                    </a:lnTo>
                    <a:lnTo>
                      <a:pt x="2260" y="234"/>
                    </a:lnTo>
                    <a:lnTo>
                      <a:pt x="2258" y="231"/>
                    </a:lnTo>
                    <a:lnTo>
                      <a:pt x="2258" y="229"/>
                    </a:lnTo>
                    <a:lnTo>
                      <a:pt x="2258" y="227"/>
                    </a:lnTo>
                    <a:lnTo>
                      <a:pt x="2260" y="227"/>
                    </a:lnTo>
                    <a:lnTo>
                      <a:pt x="2260" y="225"/>
                    </a:lnTo>
                    <a:lnTo>
                      <a:pt x="2260" y="223"/>
                    </a:lnTo>
                    <a:lnTo>
                      <a:pt x="2262" y="221"/>
                    </a:lnTo>
                    <a:lnTo>
                      <a:pt x="2264" y="219"/>
                    </a:lnTo>
                    <a:lnTo>
                      <a:pt x="2267" y="217"/>
                    </a:lnTo>
                    <a:lnTo>
                      <a:pt x="2275" y="219"/>
                    </a:lnTo>
                    <a:lnTo>
                      <a:pt x="2285" y="223"/>
                    </a:lnTo>
                    <a:lnTo>
                      <a:pt x="2290" y="225"/>
                    </a:lnTo>
                    <a:lnTo>
                      <a:pt x="2304" y="229"/>
                    </a:lnTo>
                    <a:lnTo>
                      <a:pt x="2319" y="233"/>
                    </a:lnTo>
                    <a:lnTo>
                      <a:pt x="2325" y="233"/>
                    </a:lnTo>
                    <a:lnTo>
                      <a:pt x="2333" y="234"/>
                    </a:lnTo>
                    <a:lnTo>
                      <a:pt x="2344" y="236"/>
                    </a:lnTo>
                    <a:lnTo>
                      <a:pt x="2346" y="236"/>
                    </a:lnTo>
                    <a:lnTo>
                      <a:pt x="2356" y="236"/>
                    </a:lnTo>
                    <a:lnTo>
                      <a:pt x="2373" y="240"/>
                    </a:lnTo>
                    <a:lnTo>
                      <a:pt x="2379" y="242"/>
                    </a:lnTo>
                    <a:lnTo>
                      <a:pt x="2390" y="244"/>
                    </a:lnTo>
                    <a:lnTo>
                      <a:pt x="2390" y="246"/>
                    </a:lnTo>
                    <a:lnTo>
                      <a:pt x="2392" y="248"/>
                    </a:lnTo>
                    <a:lnTo>
                      <a:pt x="2392" y="250"/>
                    </a:lnTo>
                    <a:lnTo>
                      <a:pt x="2394" y="252"/>
                    </a:lnTo>
                    <a:lnTo>
                      <a:pt x="2396" y="252"/>
                    </a:lnTo>
                    <a:lnTo>
                      <a:pt x="2396" y="254"/>
                    </a:lnTo>
                    <a:lnTo>
                      <a:pt x="2396" y="256"/>
                    </a:lnTo>
                    <a:lnTo>
                      <a:pt x="2398" y="256"/>
                    </a:lnTo>
                    <a:lnTo>
                      <a:pt x="2398" y="258"/>
                    </a:lnTo>
                    <a:lnTo>
                      <a:pt x="2396" y="258"/>
                    </a:lnTo>
                    <a:lnTo>
                      <a:pt x="2394" y="258"/>
                    </a:lnTo>
                    <a:lnTo>
                      <a:pt x="2396" y="259"/>
                    </a:lnTo>
                    <a:lnTo>
                      <a:pt x="2396" y="261"/>
                    </a:lnTo>
                    <a:lnTo>
                      <a:pt x="2396" y="263"/>
                    </a:lnTo>
                    <a:lnTo>
                      <a:pt x="2396" y="265"/>
                    </a:lnTo>
                    <a:lnTo>
                      <a:pt x="2398" y="265"/>
                    </a:lnTo>
                    <a:lnTo>
                      <a:pt x="2400" y="267"/>
                    </a:lnTo>
                    <a:lnTo>
                      <a:pt x="2402" y="269"/>
                    </a:lnTo>
                    <a:lnTo>
                      <a:pt x="2404" y="269"/>
                    </a:lnTo>
                    <a:lnTo>
                      <a:pt x="2406" y="271"/>
                    </a:lnTo>
                    <a:lnTo>
                      <a:pt x="2406" y="273"/>
                    </a:lnTo>
                    <a:lnTo>
                      <a:pt x="2408" y="275"/>
                    </a:lnTo>
                    <a:lnTo>
                      <a:pt x="2409" y="277"/>
                    </a:lnTo>
                    <a:lnTo>
                      <a:pt x="2408" y="277"/>
                    </a:lnTo>
                    <a:lnTo>
                      <a:pt x="2409" y="279"/>
                    </a:lnTo>
                    <a:lnTo>
                      <a:pt x="2411" y="279"/>
                    </a:lnTo>
                    <a:lnTo>
                      <a:pt x="2413" y="279"/>
                    </a:lnTo>
                    <a:lnTo>
                      <a:pt x="2415" y="279"/>
                    </a:lnTo>
                    <a:lnTo>
                      <a:pt x="2415" y="281"/>
                    </a:lnTo>
                    <a:lnTo>
                      <a:pt x="2417" y="281"/>
                    </a:lnTo>
                    <a:lnTo>
                      <a:pt x="2417" y="282"/>
                    </a:lnTo>
                    <a:lnTo>
                      <a:pt x="2419" y="282"/>
                    </a:lnTo>
                    <a:lnTo>
                      <a:pt x="2419" y="281"/>
                    </a:lnTo>
                    <a:lnTo>
                      <a:pt x="2423" y="282"/>
                    </a:lnTo>
                    <a:lnTo>
                      <a:pt x="2423" y="281"/>
                    </a:lnTo>
                    <a:lnTo>
                      <a:pt x="2423" y="279"/>
                    </a:lnTo>
                    <a:lnTo>
                      <a:pt x="2423" y="277"/>
                    </a:lnTo>
                    <a:lnTo>
                      <a:pt x="2423" y="275"/>
                    </a:lnTo>
                    <a:lnTo>
                      <a:pt x="2421" y="273"/>
                    </a:lnTo>
                    <a:lnTo>
                      <a:pt x="2421" y="269"/>
                    </a:lnTo>
                    <a:lnTo>
                      <a:pt x="2419" y="267"/>
                    </a:lnTo>
                    <a:lnTo>
                      <a:pt x="2415" y="265"/>
                    </a:lnTo>
                    <a:lnTo>
                      <a:pt x="2415" y="263"/>
                    </a:lnTo>
                    <a:lnTo>
                      <a:pt x="2415" y="261"/>
                    </a:lnTo>
                    <a:lnTo>
                      <a:pt x="2415" y="259"/>
                    </a:lnTo>
                    <a:lnTo>
                      <a:pt x="2417" y="258"/>
                    </a:lnTo>
                    <a:lnTo>
                      <a:pt x="2419" y="258"/>
                    </a:lnTo>
                    <a:lnTo>
                      <a:pt x="2419" y="256"/>
                    </a:lnTo>
                    <a:lnTo>
                      <a:pt x="2419" y="254"/>
                    </a:lnTo>
                    <a:lnTo>
                      <a:pt x="2421" y="254"/>
                    </a:lnTo>
                    <a:lnTo>
                      <a:pt x="2421" y="252"/>
                    </a:lnTo>
                    <a:lnTo>
                      <a:pt x="2423" y="252"/>
                    </a:lnTo>
                    <a:lnTo>
                      <a:pt x="2427" y="252"/>
                    </a:lnTo>
                    <a:lnTo>
                      <a:pt x="2436" y="256"/>
                    </a:lnTo>
                    <a:lnTo>
                      <a:pt x="2454" y="261"/>
                    </a:lnTo>
                    <a:lnTo>
                      <a:pt x="2467" y="265"/>
                    </a:lnTo>
                    <a:lnTo>
                      <a:pt x="2471" y="267"/>
                    </a:lnTo>
                    <a:lnTo>
                      <a:pt x="2494" y="277"/>
                    </a:lnTo>
                    <a:lnTo>
                      <a:pt x="2511" y="286"/>
                    </a:lnTo>
                    <a:lnTo>
                      <a:pt x="2515" y="288"/>
                    </a:lnTo>
                    <a:lnTo>
                      <a:pt x="2527" y="298"/>
                    </a:lnTo>
                    <a:lnTo>
                      <a:pt x="2532" y="302"/>
                    </a:lnTo>
                    <a:lnTo>
                      <a:pt x="2530" y="304"/>
                    </a:lnTo>
                    <a:lnTo>
                      <a:pt x="2532" y="307"/>
                    </a:lnTo>
                    <a:lnTo>
                      <a:pt x="2534" y="309"/>
                    </a:lnTo>
                    <a:lnTo>
                      <a:pt x="2536" y="309"/>
                    </a:lnTo>
                    <a:lnTo>
                      <a:pt x="2540" y="315"/>
                    </a:lnTo>
                    <a:lnTo>
                      <a:pt x="2538" y="319"/>
                    </a:lnTo>
                    <a:lnTo>
                      <a:pt x="2536" y="321"/>
                    </a:lnTo>
                    <a:lnTo>
                      <a:pt x="2534" y="321"/>
                    </a:lnTo>
                    <a:lnTo>
                      <a:pt x="2530" y="323"/>
                    </a:lnTo>
                    <a:lnTo>
                      <a:pt x="2527" y="325"/>
                    </a:lnTo>
                    <a:lnTo>
                      <a:pt x="2525" y="323"/>
                    </a:lnTo>
                    <a:lnTo>
                      <a:pt x="2523" y="325"/>
                    </a:lnTo>
                    <a:lnTo>
                      <a:pt x="2521" y="325"/>
                    </a:lnTo>
                    <a:lnTo>
                      <a:pt x="2515" y="331"/>
                    </a:lnTo>
                    <a:lnTo>
                      <a:pt x="2515" y="334"/>
                    </a:lnTo>
                    <a:lnTo>
                      <a:pt x="2513" y="338"/>
                    </a:lnTo>
                    <a:lnTo>
                      <a:pt x="2511" y="338"/>
                    </a:lnTo>
                    <a:lnTo>
                      <a:pt x="2511" y="340"/>
                    </a:lnTo>
                    <a:lnTo>
                      <a:pt x="2505" y="340"/>
                    </a:lnTo>
                    <a:lnTo>
                      <a:pt x="2502" y="338"/>
                    </a:lnTo>
                    <a:lnTo>
                      <a:pt x="2496" y="336"/>
                    </a:lnTo>
                    <a:lnTo>
                      <a:pt x="2494" y="336"/>
                    </a:lnTo>
                    <a:lnTo>
                      <a:pt x="2492" y="336"/>
                    </a:lnTo>
                    <a:lnTo>
                      <a:pt x="2492" y="338"/>
                    </a:lnTo>
                    <a:lnTo>
                      <a:pt x="2496" y="340"/>
                    </a:lnTo>
                    <a:lnTo>
                      <a:pt x="2502" y="344"/>
                    </a:lnTo>
                    <a:lnTo>
                      <a:pt x="2500" y="348"/>
                    </a:lnTo>
                    <a:lnTo>
                      <a:pt x="2500" y="350"/>
                    </a:lnTo>
                    <a:lnTo>
                      <a:pt x="2498" y="352"/>
                    </a:lnTo>
                    <a:lnTo>
                      <a:pt x="2498" y="355"/>
                    </a:lnTo>
                    <a:lnTo>
                      <a:pt x="2498" y="359"/>
                    </a:lnTo>
                    <a:lnTo>
                      <a:pt x="2498" y="361"/>
                    </a:lnTo>
                    <a:lnTo>
                      <a:pt x="2504" y="367"/>
                    </a:lnTo>
                    <a:lnTo>
                      <a:pt x="2509" y="371"/>
                    </a:lnTo>
                    <a:lnTo>
                      <a:pt x="2511" y="371"/>
                    </a:lnTo>
                    <a:lnTo>
                      <a:pt x="2519" y="377"/>
                    </a:lnTo>
                    <a:lnTo>
                      <a:pt x="2519" y="379"/>
                    </a:lnTo>
                    <a:lnTo>
                      <a:pt x="2521" y="380"/>
                    </a:lnTo>
                    <a:lnTo>
                      <a:pt x="2525" y="386"/>
                    </a:lnTo>
                    <a:lnTo>
                      <a:pt x="2527" y="386"/>
                    </a:lnTo>
                    <a:lnTo>
                      <a:pt x="2529" y="388"/>
                    </a:lnTo>
                    <a:lnTo>
                      <a:pt x="2530" y="390"/>
                    </a:lnTo>
                    <a:lnTo>
                      <a:pt x="2534" y="390"/>
                    </a:lnTo>
                    <a:lnTo>
                      <a:pt x="2540" y="396"/>
                    </a:lnTo>
                    <a:lnTo>
                      <a:pt x="2546" y="398"/>
                    </a:lnTo>
                    <a:lnTo>
                      <a:pt x="2548" y="400"/>
                    </a:lnTo>
                    <a:lnTo>
                      <a:pt x="2548" y="405"/>
                    </a:lnTo>
                    <a:lnTo>
                      <a:pt x="2548" y="409"/>
                    </a:lnTo>
                    <a:lnTo>
                      <a:pt x="2553" y="413"/>
                    </a:lnTo>
                    <a:lnTo>
                      <a:pt x="2557" y="415"/>
                    </a:lnTo>
                    <a:lnTo>
                      <a:pt x="2559" y="417"/>
                    </a:lnTo>
                    <a:lnTo>
                      <a:pt x="2557" y="419"/>
                    </a:lnTo>
                    <a:lnTo>
                      <a:pt x="2559" y="419"/>
                    </a:lnTo>
                    <a:lnTo>
                      <a:pt x="2559" y="421"/>
                    </a:lnTo>
                    <a:lnTo>
                      <a:pt x="2561" y="423"/>
                    </a:lnTo>
                    <a:lnTo>
                      <a:pt x="2565" y="423"/>
                    </a:lnTo>
                    <a:lnTo>
                      <a:pt x="2569" y="425"/>
                    </a:lnTo>
                    <a:lnTo>
                      <a:pt x="2575" y="425"/>
                    </a:lnTo>
                    <a:lnTo>
                      <a:pt x="2575" y="427"/>
                    </a:lnTo>
                    <a:lnTo>
                      <a:pt x="2578" y="430"/>
                    </a:lnTo>
                    <a:lnTo>
                      <a:pt x="2580" y="436"/>
                    </a:lnTo>
                    <a:lnTo>
                      <a:pt x="2584" y="442"/>
                    </a:lnTo>
                    <a:lnTo>
                      <a:pt x="2586" y="442"/>
                    </a:lnTo>
                    <a:lnTo>
                      <a:pt x="2588" y="440"/>
                    </a:lnTo>
                    <a:lnTo>
                      <a:pt x="2592" y="440"/>
                    </a:lnTo>
                    <a:lnTo>
                      <a:pt x="2600" y="440"/>
                    </a:lnTo>
                    <a:lnTo>
                      <a:pt x="2605" y="438"/>
                    </a:lnTo>
                    <a:lnTo>
                      <a:pt x="2605" y="436"/>
                    </a:lnTo>
                    <a:lnTo>
                      <a:pt x="2607" y="436"/>
                    </a:lnTo>
                    <a:lnTo>
                      <a:pt x="2615" y="432"/>
                    </a:lnTo>
                    <a:lnTo>
                      <a:pt x="2621" y="432"/>
                    </a:lnTo>
                    <a:lnTo>
                      <a:pt x="2626" y="436"/>
                    </a:lnTo>
                    <a:lnTo>
                      <a:pt x="2626" y="438"/>
                    </a:lnTo>
                    <a:lnTo>
                      <a:pt x="2626" y="440"/>
                    </a:lnTo>
                    <a:lnTo>
                      <a:pt x="2624" y="442"/>
                    </a:lnTo>
                    <a:lnTo>
                      <a:pt x="2624" y="444"/>
                    </a:lnTo>
                    <a:lnTo>
                      <a:pt x="2626" y="446"/>
                    </a:lnTo>
                    <a:lnTo>
                      <a:pt x="2630" y="448"/>
                    </a:lnTo>
                    <a:lnTo>
                      <a:pt x="2632" y="450"/>
                    </a:lnTo>
                    <a:lnTo>
                      <a:pt x="2636" y="450"/>
                    </a:lnTo>
                    <a:lnTo>
                      <a:pt x="2638" y="452"/>
                    </a:lnTo>
                    <a:lnTo>
                      <a:pt x="2640" y="453"/>
                    </a:lnTo>
                    <a:lnTo>
                      <a:pt x="2642" y="453"/>
                    </a:lnTo>
                    <a:lnTo>
                      <a:pt x="2642" y="452"/>
                    </a:lnTo>
                    <a:lnTo>
                      <a:pt x="2644" y="452"/>
                    </a:lnTo>
                    <a:lnTo>
                      <a:pt x="2642" y="446"/>
                    </a:lnTo>
                    <a:lnTo>
                      <a:pt x="2644" y="444"/>
                    </a:lnTo>
                    <a:lnTo>
                      <a:pt x="2644" y="442"/>
                    </a:lnTo>
                    <a:lnTo>
                      <a:pt x="2644" y="440"/>
                    </a:lnTo>
                    <a:lnTo>
                      <a:pt x="2644" y="438"/>
                    </a:lnTo>
                    <a:lnTo>
                      <a:pt x="2642" y="436"/>
                    </a:lnTo>
                    <a:lnTo>
                      <a:pt x="2640" y="434"/>
                    </a:lnTo>
                    <a:lnTo>
                      <a:pt x="2636" y="427"/>
                    </a:lnTo>
                    <a:lnTo>
                      <a:pt x="2630" y="417"/>
                    </a:lnTo>
                    <a:lnTo>
                      <a:pt x="2623" y="411"/>
                    </a:lnTo>
                    <a:lnTo>
                      <a:pt x="2613" y="409"/>
                    </a:lnTo>
                    <a:lnTo>
                      <a:pt x="2607" y="407"/>
                    </a:lnTo>
                    <a:lnTo>
                      <a:pt x="2613" y="404"/>
                    </a:lnTo>
                    <a:lnTo>
                      <a:pt x="2615" y="402"/>
                    </a:lnTo>
                    <a:lnTo>
                      <a:pt x="2617" y="400"/>
                    </a:lnTo>
                    <a:lnTo>
                      <a:pt x="2621" y="396"/>
                    </a:lnTo>
                    <a:lnTo>
                      <a:pt x="2623" y="392"/>
                    </a:lnTo>
                    <a:lnTo>
                      <a:pt x="2623" y="379"/>
                    </a:lnTo>
                    <a:lnTo>
                      <a:pt x="2621" y="375"/>
                    </a:lnTo>
                    <a:lnTo>
                      <a:pt x="2621" y="373"/>
                    </a:lnTo>
                    <a:lnTo>
                      <a:pt x="2623" y="371"/>
                    </a:lnTo>
                    <a:lnTo>
                      <a:pt x="2623" y="369"/>
                    </a:lnTo>
                    <a:lnTo>
                      <a:pt x="2623" y="367"/>
                    </a:lnTo>
                    <a:lnTo>
                      <a:pt x="2623" y="363"/>
                    </a:lnTo>
                    <a:lnTo>
                      <a:pt x="2623" y="359"/>
                    </a:lnTo>
                    <a:lnTo>
                      <a:pt x="2621" y="357"/>
                    </a:lnTo>
                    <a:lnTo>
                      <a:pt x="2619" y="354"/>
                    </a:lnTo>
                    <a:lnTo>
                      <a:pt x="2615" y="350"/>
                    </a:lnTo>
                    <a:lnTo>
                      <a:pt x="2613" y="346"/>
                    </a:lnTo>
                    <a:lnTo>
                      <a:pt x="2613" y="344"/>
                    </a:lnTo>
                    <a:lnTo>
                      <a:pt x="2615" y="344"/>
                    </a:lnTo>
                    <a:lnTo>
                      <a:pt x="2615" y="342"/>
                    </a:lnTo>
                    <a:lnTo>
                      <a:pt x="2615" y="338"/>
                    </a:lnTo>
                    <a:lnTo>
                      <a:pt x="2617" y="334"/>
                    </a:lnTo>
                    <a:lnTo>
                      <a:pt x="2617" y="332"/>
                    </a:lnTo>
                    <a:lnTo>
                      <a:pt x="2617" y="331"/>
                    </a:lnTo>
                    <a:lnTo>
                      <a:pt x="2617" y="329"/>
                    </a:lnTo>
                    <a:lnTo>
                      <a:pt x="2619" y="327"/>
                    </a:lnTo>
                    <a:lnTo>
                      <a:pt x="2621" y="327"/>
                    </a:lnTo>
                    <a:lnTo>
                      <a:pt x="2623" y="327"/>
                    </a:lnTo>
                    <a:lnTo>
                      <a:pt x="2628" y="329"/>
                    </a:lnTo>
                    <a:lnTo>
                      <a:pt x="2636" y="332"/>
                    </a:lnTo>
                    <a:lnTo>
                      <a:pt x="2638" y="336"/>
                    </a:lnTo>
                    <a:lnTo>
                      <a:pt x="2636" y="338"/>
                    </a:lnTo>
                    <a:lnTo>
                      <a:pt x="2636" y="344"/>
                    </a:lnTo>
                    <a:lnTo>
                      <a:pt x="2634" y="355"/>
                    </a:lnTo>
                    <a:lnTo>
                      <a:pt x="2636" y="355"/>
                    </a:lnTo>
                    <a:lnTo>
                      <a:pt x="2636" y="357"/>
                    </a:lnTo>
                    <a:lnTo>
                      <a:pt x="2636" y="359"/>
                    </a:lnTo>
                    <a:lnTo>
                      <a:pt x="2638" y="361"/>
                    </a:lnTo>
                    <a:lnTo>
                      <a:pt x="2636" y="363"/>
                    </a:lnTo>
                    <a:lnTo>
                      <a:pt x="2634" y="365"/>
                    </a:lnTo>
                    <a:lnTo>
                      <a:pt x="2632" y="365"/>
                    </a:lnTo>
                    <a:lnTo>
                      <a:pt x="2630" y="365"/>
                    </a:lnTo>
                    <a:lnTo>
                      <a:pt x="2628" y="365"/>
                    </a:lnTo>
                    <a:lnTo>
                      <a:pt x="2628" y="367"/>
                    </a:lnTo>
                    <a:lnTo>
                      <a:pt x="2626" y="369"/>
                    </a:lnTo>
                    <a:lnTo>
                      <a:pt x="2624" y="371"/>
                    </a:lnTo>
                    <a:lnTo>
                      <a:pt x="2624" y="375"/>
                    </a:lnTo>
                    <a:lnTo>
                      <a:pt x="2626" y="380"/>
                    </a:lnTo>
                    <a:lnTo>
                      <a:pt x="2624" y="384"/>
                    </a:lnTo>
                    <a:lnTo>
                      <a:pt x="2624" y="386"/>
                    </a:lnTo>
                    <a:lnTo>
                      <a:pt x="2624" y="390"/>
                    </a:lnTo>
                    <a:lnTo>
                      <a:pt x="2626" y="398"/>
                    </a:lnTo>
                    <a:lnTo>
                      <a:pt x="2630" y="407"/>
                    </a:lnTo>
                    <a:lnTo>
                      <a:pt x="2630" y="411"/>
                    </a:lnTo>
                    <a:lnTo>
                      <a:pt x="2634" y="413"/>
                    </a:lnTo>
                    <a:lnTo>
                      <a:pt x="2638" y="415"/>
                    </a:lnTo>
                    <a:lnTo>
                      <a:pt x="2646" y="417"/>
                    </a:lnTo>
                    <a:lnTo>
                      <a:pt x="2649" y="415"/>
                    </a:lnTo>
                    <a:lnTo>
                      <a:pt x="2651" y="413"/>
                    </a:lnTo>
                    <a:lnTo>
                      <a:pt x="2646" y="409"/>
                    </a:lnTo>
                    <a:lnTo>
                      <a:pt x="2644" y="407"/>
                    </a:lnTo>
                    <a:lnTo>
                      <a:pt x="2642" y="407"/>
                    </a:lnTo>
                    <a:lnTo>
                      <a:pt x="2642" y="405"/>
                    </a:lnTo>
                    <a:lnTo>
                      <a:pt x="2644" y="405"/>
                    </a:lnTo>
                    <a:lnTo>
                      <a:pt x="2644" y="404"/>
                    </a:lnTo>
                    <a:lnTo>
                      <a:pt x="2646" y="402"/>
                    </a:lnTo>
                    <a:lnTo>
                      <a:pt x="2644" y="398"/>
                    </a:lnTo>
                    <a:lnTo>
                      <a:pt x="2642" y="396"/>
                    </a:lnTo>
                    <a:lnTo>
                      <a:pt x="2640" y="390"/>
                    </a:lnTo>
                    <a:lnTo>
                      <a:pt x="2640" y="388"/>
                    </a:lnTo>
                    <a:lnTo>
                      <a:pt x="2640" y="373"/>
                    </a:lnTo>
                    <a:lnTo>
                      <a:pt x="2640" y="371"/>
                    </a:lnTo>
                    <a:lnTo>
                      <a:pt x="2648" y="365"/>
                    </a:lnTo>
                    <a:lnTo>
                      <a:pt x="2649" y="363"/>
                    </a:lnTo>
                    <a:lnTo>
                      <a:pt x="2653" y="363"/>
                    </a:lnTo>
                    <a:lnTo>
                      <a:pt x="2655" y="363"/>
                    </a:lnTo>
                    <a:lnTo>
                      <a:pt x="2655" y="361"/>
                    </a:lnTo>
                    <a:lnTo>
                      <a:pt x="2663" y="359"/>
                    </a:lnTo>
                    <a:lnTo>
                      <a:pt x="2667" y="357"/>
                    </a:lnTo>
                    <a:lnTo>
                      <a:pt x="2669" y="355"/>
                    </a:lnTo>
                    <a:lnTo>
                      <a:pt x="2672" y="363"/>
                    </a:lnTo>
                    <a:lnTo>
                      <a:pt x="2676" y="365"/>
                    </a:lnTo>
                    <a:lnTo>
                      <a:pt x="2678" y="363"/>
                    </a:lnTo>
                    <a:lnTo>
                      <a:pt x="2678" y="361"/>
                    </a:lnTo>
                    <a:lnTo>
                      <a:pt x="2678" y="359"/>
                    </a:lnTo>
                    <a:lnTo>
                      <a:pt x="2674" y="354"/>
                    </a:lnTo>
                    <a:lnTo>
                      <a:pt x="2672" y="350"/>
                    </a:lnTo>
                    <a:lnTo>
                      <a:pt x="2671" y="350"/>
                    </a:lnTo>
                    <a:lnTo>
                      <a:pt x="2671" y="346"/>
                    </a:lnTo>
                    <a:lnTo>
                      <a:pt x="2671" y="342"/>
                    </a:lnTo>
                    <a:lnTo>
                      <a:pt x="2669" y="340"/>
                    </a:lnTo>
                    <a:lnTo>
                      <a:pt x="2667" y="338"/>
                    </a:lnTo>
                    <a:lnTo>
                      <a:pt x="2653" y="332"/>
                    </a:lnTo>
                    <a:lnTo>
                      <a:pt x="2648" y="331"/>
                    </a:lnTo>
                    <a:lnTo>
                      <a:pt x="2646" y="331"/>
                    </a:lnTo>
                    <a:lnTo>
                      <a:pt x="2640" y="327"/>
                    </a:lnTo>
                    <a:lnTo>
                      <a:pt x="2638" y="325"/>
                    </a:lnTo>
                    <a:lnTo>
                      <a:pt x="2636" y="325"/>
                    </a:lnTo>
                    <a:lnTo>
                      <a:pt x="2636" y="323"/>
                    </a:lnTo>
                    <a:lnTo>
                      <a:pt x="2636" y="321"/>
                    </a:lnTo>
                    <a:lnTo>
                      <a:pt x="2638" y="319"/>
                    </a:lnTo>
                    <a:lnTo>
                      <a:pt x="2638" y="317"/>
                    </a:lnTo>
                    <a:lnTo>
                      <a:pt x="2638" y="315"/>
                    </a:lnTo>
                    <a:lnTo>
                      <a:pt x="2636" y="317"/>
                    </a:lnTo>
                    <a:lnTo>
                      <a:pt x="2634" y="317"/>
                    </a:lnTo>
                    <a:lnTo>
                      <a:pt x="2630" y="315"/>
                    </a:lnTo>
                    <a:lnTo>
                      <a:pt x="2628" y="313"/>
                    </a:lnTo>
                    <a:lnTo>
                      <a:pt x="2628" y="311"/>
                    </a:lnTo>
                    <a:lnTo>
                      <a:pt x="2630" y="311"/>
                    </a:lnTo>
                    <a:lnTo>
                      <a:pt x="2630" y="309"/>
                    </a:lnTo>
                    <a:lnTo>
                      <a:pt x="2630" y="307"/>
                    </a:lnTo>
                    <a:lnTo>
                      <a:pt x="2624" y="306"/>
                    </a:lnTo>
                    <a:lnTo>
                      <a:pt x="2623" y="304"/>
                    </a:lnTo>
                    <a:lnTo>
                      <a:pt x="2621" y="304"/>
                    </a:lnTo>
                    <a:lnTo>
                      <a:pt x="2619" y="306"/>
                    </a:lnTo>
                    <a:lnTo>
                      <a:pt x="2617" y="304"/>
                    </a:lnTo>
                    <a:lnTo>
                      <a:pt x="2609" y="292"/>
                    </a:lnTo>
                    <a:lnTo>
                      <a:pt x="2603" y="282"/>
                    </a:lnTo>
                    <a:lnTo>
                      <a:pt x="2600" y="279"/>
                    </a:lnTo>
                    <a:lnTo>
                      <a:pt x="2598" y="275"/>
                    </a:lnTo>
                    <a:lnTo>
                      <a:pt x="2596" y="273"/>
                    </a:lnTo>
                    <a:lnTo>
                      <a:pt x="2592" y="269"/>
                    </a:lnTo>
                    <a:lnTo>
                      <a:pt x="2590" y="267"/>
                    </a:lnTo>
                    <a:lnTo>
                      <a:pt x="2588" y="261"/>
                    </a:lnTo>
                    <a:lnTo>
                      <a:pt x="2588" y="259"/>
                    </a:lnTo>
                    <a:lnTo>
                      <a:pt x="2592" y="256"/>
                    </a:lnTo>
                    <a:lnTo>
                      <a:pt x="2594" y="254"/>
                    </a:lnTo>
                    <a:lnTo>
                      <a:pt x="2596" y="252"/>
                    </a:lnTo>
                    <a:lnTo>
                      <a:pt x="2598" y="246"/>
                    </a:lnTo>
                    <a:lnTo>
                      <a:pt x="2603" y="234"/>
                    </a:lnTo>
                    <a:lnTo>
                      <a:pt x="2605" y="231"/>
                    </a:lnTo>
                    <a:lnTo>
                      <a:pt x="2605" y="227"/>
                    </a:lnTo>
                    <a:lnTo>
                      <a:pt x="2609" y="210"/>
                    </a:lnTo>
                    <a:lnTo>
                      <a:pt x="2611" y="202"/>
                    </a:lnTo>
                    <a:lnTo>
                      <a:pt x="2611" y="200"/>
                    </a:lnTo>
                    <a:lnTo>
                      <a:pt x="2611" y="196"/>
                    </a:lnTo>
                    <a:lnTo>
                      <a:pt x="2609" y="192"/>
                    </a:lnTo>
                    <a:lnTo>
                      <a:pt x="2601" y="171"/>
                    </a:lnTo>
                    <a:lnTo>
                      <a:pt x="2600" y="154"/>
                    </a:lnTo>
                    <a:lnTo>
                      <a:pt x="2598" y="144"/>
                    </a:lnTo>
                    <a:lnTo>
                      <a:pt x="2596" y="133"/>
                    </a:lnTo>
                    <a:lnTo>
                      <a:pt x="2594" y="127"/>
                    </a:lnTo>
                    <a:lnTo>
                      <a:pt x="2594" y="123"/>
                    </a:lnTo>
                    <a:lnTo>
                      <a:pt x="2594" y="119"/>
                    </a:lnTo>
                    <a:lnTo>
                      <a:pt x="2594" y="117"/>
                    </a:lnTo>
                    <a:lnTo>
                      <a:pt x="2592" y="112"/>
                    </a:lnTo>
                    <a:lnTo>
                      <a:pt x="2590" y="106"/>
                    </a:lnTo>
                    <a:lnTo>
                      <a:pt x="2588" y="102"/>
                    </a:lnTo>
                    <a:lnTo>
                      <a:pt x="2582" y="94"/>
                    </a:lnTo>
                    <a:lnTo>
                      <a:pt x="2578" y="90"/>
                    </a:lnTo>
                    <a:lnTo>
                      <a:pt x="2576" y="89"/>
                    </a:lnTo>
                    <a:lnTo>
                      <a:pt x="2575" y="85"/>
                    </a:lnTo>
                    <a:lnTo>
                      <a:pt x="2573" y="79"/>
                    </a:lnTo>
                    <a:lnTo>
                      <a:pt x="2573" y="77"/>
                    </a:lnTo>
                    <a:lnTo>
                      <a:pt x="2573" y="75"/>
                    </a:lnTo>
                    <a:lnTo>
                      <a:pt x="2571" y="56"/>
                    </a:lnTo>
                    <a:lnTo>
                      <a:pt x="2569" y="52"/>
                    </a:lnTo>
                    <a:lnTo>
                      <a:pt x="2569" y="48"/>
                    </a:lnTo>
                    <a:lnTo>
                      <a:pt x="2567" y="40"/>
                    </a:lnTo>
                    <a:lnTo>
                      <a:pt x="2563" y="37"/>
                    </a:lnTo>
                    <a:lnTo>
                      <a:pt x="2559" y="31"/>
                    </a:lnTo>
                    <a:lnTo>
                      <a:pt x="2555" y="25"/>
                    </a:lnTo>
                    <a:lnTo>
                      <a:pt x="2553" y="25"/>
                    </a:lnTo>
                    <a:lnTo>
                      <a:pt x="2552" y="25"/>
                    </a:lnTo>
                    <a:lnTo>
                      <a:pt x="2552" y="23"/>
                    </a:lnTo>
                    <a:lnTo>
                      <a:pt x="2553" y="23"/>
                    </a:lnTo>
                    <a:lnTo>
                      <a:pt x="2555" y="23"/>
                    </a:lnTo>
                    <a:lnTo>
                      <a:pt x="2561" y="27"/>
                    </a:lnTo>
                    <a:lnTo>
                      <a:pt x="2580" y="35"/>
                    </a:lnTo>
                    <a:lnTo>
                      <a:pt x="2582" y="35"/>
                    </a:lnTo>
                    <a:lnTo>
                      <a:pt x="2584" y="35"/>
                    </a:lnTo>
                    <a:lnTo>
                      <a:pt x="2586" y="33"/>
                    </a:lnTo>
                    <a:lnTo>
                      <a:pt x="2588" y="33"/>
                    </a:lnTo>
                    <a:lnTo>
                      <a:pt x="2590" y="29"/>
                    </a:lnTo>
                    <a:lnTo>
                      <a:pt x="2596" y="27"/>
                    </a:lnTo>
                    <a:lnTo>
                      <a:pt x="2598" y="27"/>
                    </a:lnTo>
                    <a:lnTo>
                      <a:pt x="2600" y="27"/>
                    </a:lnTo>
                    <a:lnTo>
                      <a:pt x="2600" y="25"/>
                    </a:lnTo>
                    <a:lnTo>
                      <a:pt x="2601" y="23"/>
                    </a:lnTo>
                    <a:lnTo>
                      <a:pt x="2607" y="19"/>
                    </a:lnTo>
                    <a:lnTo>
                      <a:pt x="2609" y="17"/>
                    </a:lnTo>
                    <a:lnTo>
                      <a:pt x="2617" y="10"/>
                    </a:lnTo>
                    <a:lnTo>
                      <a:pt x="2619" y="8"/>
                    </a:lnTo>
                    <a:lnTo>
                      <a:pt x="2621" y="6"/>
                    </a:lnTo>
                    <a:lnTo>
                      <a:pt x="2623" y="0"/>
                    </a:lnTo>
                    <a:lnTo>
                      <a:pt x="2624" y="0"/>
                    </a:lnTo>
                    <a:lnTo>
                      <a:pt x="2640" y="16"/>
                    </a:lnTo>
                    <a:lnTo>
                      <a:pt x="2646" y="23"/>
                    </a:lnTo>
                    <a:lnTo>
                      <a:pt x="2649" y="27"/>
                    </a:lnTo>
                    <a:lnTo>
                      <a:pt x="2653" y="29"/>
                    </a:lnTo>
                    <a:lnTo>
                      <a:pt x="2661" y="35"/>
                    </a:lnTo>
                    <a:lnTo>
                      <a:pt x="2678" y="46"/>
                    </a:lnTo>
                    <a:lnTo>
                      <a:pt x="2682" y="50"/>
                    </a:lnTo>
                    <a:lnTo>
                      <a:pt x="2686" y="52"/>
                    </a:lnTo>
                    <a:lnTo>
                      <a:pt x="2694" y="56"/>
                    </a:lnTo>
                    <a:lnTo>
                      <a:pt x="2699" y="62"/>
                    </a:lnTo>
                    <a:lnTo>
                      <a:pt x="2711" y="69"/>
                    </a:lnTo>
                    <a:lnTo>
                      <a:pt x="2713" y="69"/>
                    </a:lnTo>
                    <a:lnTo>
                      <a:pt x="2719" y="73"/>
                    </a:lnTo>
                    <a:lnTo>
                      <a:pt x="2720" y="73"/>
                    </a:lnTo>
                    <a:lnTo>
                      <a:pt x="2724" y="73"/>
                    </a:lnTo>
                    <a:lnTo>
                      <a:pt x="2730" y="75"/>
                    </a:lnTo>
                    <a:lnTo>
                      <a:pt x="2736" y="77"/>
                    </a:lnTo>
                    <a:lnTo>
                      <a:pt x="2738" y="75"/>
                    </a:lnTo>
                    <a:lnTo>
                      <a:pt x="2740" y="75"/>
                    </a:lnTo>
                    <a:lnTo>
                      <a:pt x="2747" y="77"/>
                    </a:lnTo>
                    <a:lnTo>
                      <a:pt x="2751" y="77"/>
                    </a:lnTo>
                    <a:lnTo>
                      <a:pt x="2759" y="77"/>
                    </a:lnTo>
                    <a:lnTo>
                      <a:pt x="2761" y="77"/>
                    </a:lnTo>
                    <a:lnTo>
                      <a:pt x="2768" y="75"/>
                    </a:lnTo>
                    <a:lnTo>
                      <a:pt x="2782" y="75"/>
                    </a:lnTo>
                    <a:lnTo>
                      <a:pt x="2786" y="75"/>
                    </a:lnTo>
                    <a:lnTo>
                      <a:pt x="2795" y="73"/>
                    </a:lnTo>
                    <a:lnTo>
                      <a:pt x="2797" y="71"/>
                    </a:lnTo>
                    <a:lnTo>
                      <a:pt x="2799" y="71"/>
                    </a:lnTo>
                    <a:lnTo>
                      <a:pt x="2801" y="69"/>
                    </a:lnTo>
                    <a:lnTo>
                      <a:pt x="2807" y="65"/>
                    </a:lnTo>
                    <a:lnTo>
                      <a:pt x="2809" y="64"/>
                    </a:lnTo>
                    <a:lnTo>
                      <a:pt x="2811" y="64"/>
                    </a:lnTo>
                    <a:lnTo>
                      <a:pt x="2813" y="64"/>
                    </a:lnTo>
                    <a:lnTo>
                      <a:pt x="2815" y="60"/>
                    </a:lnTo>
                    <a:lnTo>
                      <a:pt x="2816" y="58"/>
                    </a:lnTo>
                    <a:lnTo>
                      <a:pt x="2815" y="56"/>
                    </a:lnTo>
                    <a:lnTo>
                      <a:pt x="2815" y="52"/>
                    </a:lnTo>
                    <a:lnTo>
                      <a:pt x="2820" y="54"/>
                    </a:lnTo>
                    <a:lnTo>
                      <a:pt x="2832" y="50"/>
                    </a:lnTo>
                    <a:lnTo>
                      <a:pt x="2832" y="48"/>
                    </a:lnTo>
                    <a:lnTo>
                      <a:pt x="2832" y="46"/>
                    </a:lnTo>
                    <a:lnTo>
                      <a:pt x="2830" y="42"/>
                    </a:lnTo>
                    <a:lnTo>
                      <a:pt x="2828" y="42"/>
                    </a:lnTo>
                    <a:lnTo>
                      <a:pt x="2832" y="40"/>
                    </a:lnTo>
                    <a:lnTo>
                      <a:pt x="2836" y="40"/>
                    </a:lnTo>
                    <a:lnTo>
                      <a:pt x="2839" y="40"/>
                    </a:lnTo>
                    <a:lnTo>
                      <a:pt x="2841" y="40"/>
                    </a:lnTo>
                    <a:lnTo>
                      <a:pt x="2843" y="42"/>
                    </a:lnTo>
                    <a:lnTo>
                      <a:pt x="2851" y="40"/>
                    </a:lnTo>
                    <a:lnTo>
                      <a:pt x="2855" y="40"/>
                    </a:lnTo>
                    <a:lnTo>
                      <a:pt x="2863" y="40"/>
                    </a:lnTo>
                    <a:lnTo>
                      <a:pt x="2863" y="42"/>
                    </a:lnTo>
                    <a:lnTo>
                      <a:pt x="2872" y="40"/>
                    </a:lnTo>
                    <a:lnTo>
                      <a:pt x="2874" y="39"/>
                    </a:lnTo>
                    <a:lnTo>
                      <a:pt x="2876" y="37"/>
                    </a:lnTo>
                    <a:lnTo>
                      <a:pt x="2878" y="35"/>
                    </a:lnTo>
                    <a:lnTo>
                      <a:pt x="2882" y="37"/>
                    </a:lnTo>
                    <a:lnTo>
                      <a:pt x="2884" y="37"/>
                    </a:lnTo>
                    <a:lnTo>
                      <a:pt x="2886" y="35"/>
                    </a:lnTo>
                    <a:lnTo>
                      <a:pt x="2889" y="35"/>
                    </a:lnTo>
                    <a:lnTo>
                      <a:pt x="2901" y="35"/>
                    </a:lnTo>
                    <a:lnTo>
                      <a:pt x="2905" y="35"/>
                    </a:lnTo>
                    <a:lnTo>
                      <a:pt x="2911" y="35"/>
                    </a:lnTo>
                    <a:lnTo>
                      <a:pt x="2914" y="33"/>
                    </a:lnTo>
                    <a:lnTo>
                      <a:pt x="2916" y="33"/>
                    </a:lnTo>
                    <a:lnTo>
                      <a:pt x="2920" y="31"/>
                    </a:lnTo>
                    <a:lnTo>
                      <a:pt x="2924" y="33"/>
                    </a:lnTo>
                    <a:lnTo>
                      <a:pt x="2922" y="35"/>
                    </a:lnTo>
                    <a:lnTo>
                      <a:pt x="2922" y="37"/>
                    </a:lnTo>
                    <a:lnTo>
                      <a:pt x="2922" y="39"/>
                    </a:lnTo>
                    <a:lnTo>
                      <a:pt x="2924" y="40"/>
                    </a:lnTo>
                    <a:lnTo>
                      <a:pt x="2924" y="39"/>
                    </a:lnTo>
                    <a:lnTo>
                      <a:pt x="2926" y="39"/>
                    </a:lnTo>
                    <a:lnTo>
                      <a:pt x="2928" y="42"/>
                    </a:lnTo>
                    <a:lnTo>
                      <a:pt x="2928" y="44"/>
                    </a:lnTo>
                    <a:lnTo>
                      <a:pt x="2928" y="46"/>
                    </a:lnTo>
                    <a:lnTo>
                      <a:pt x="2934" y="50"/>
                    </a:lnTo>
                    <a:lnTo>
                      <a:pt x="2939" y="54"/>
                    </a:lnTo>
                    <a:lnTo>
                      <a:pt x="2943" y="58"/>
                    </a:lnTo>
                    <a:lnTo>
                      <a:pt x="2947" y="58"/>
                    </a:lnTo>
                    <a:lnTo>
                      <a:pt x="2957" y="60"/>
                    </a:lnTo>
                    <a:lnTo>
                      <a:pt x="2962" y="60"/>
                    </a:lnTo>
                    <a:lnTo>
                      <a:pt x="2962" y="62"/>
                    </a:lnTo>
                    <a:lnTo>
                      <a:pt x="2970" y="65"/>
                    </a:lnTo>
                    <a:lnTo>
                      <a:pt x="2978" y="65"/>
                    </a:lnTo>
                    <a:lnTo>
                      <a:pt x="2991" y="67"/>
                    </a:lnTo>
                    <a:lnTo>
                      <a:pt x="2993" y="67"/>
                    </a:lnTo>
                    <a:lnTo>
                      <a:pt x="2995" y="67"/>
                    </a:lnTo>
                    <a:lnTo>
                      <a:pt x="2995" y="65"/>
                    </a:lnTo>
                    <a:lnTo>
                      <a:pt x="3014" y="67"/>
                    </a:lnTo>
                    <a:lnTo>
                      <a:pt x="3026" y="65"/>
                    </a:lnTo>
                    <a:lnTo>
                      <a:pt x="3035" y="65"/>
                    </a:lnTo>
                    <a:lnTo>
                      <a:pt x="3045" y="65"/>
                    </a:lnTo>
                    <a:lnTo>
                      <a:pt x="3055" y="65"/>
                    </a:lnTo>
                    <a:lnTo>
                      <a:pt x="3058" y="65"/>
                    </a:lnTo>
                    <a:lnTo>
                      <a:pt x="3062" y="67"/>
                    </a:lnTo>
                    <a:lnTo>
                      <a:pt x="3079" y="73"/>
                    </a:lnTo>
                    <a:lnTo>
                      <a:pt x="3081" y="73"/>
                    </a:lnTo>
                    <a:lnTo>
                      <a:pt x="3083" y="75"/>
                    </a:lnTo>
                    <a:lnTo>
                      <a:pt x="3081" y="75"/>
                    </a:lnTo>
                    <a:lnTo>
                      <a:pt x="3081" y="77"/>
                    </a:lnTo>
                    <a:lnTo>
                      <a:pt x="3079" y="79"/>
                    </a:lnTo>
                    <a:lnTo>
                      <a:pt x="3078" y="79"/>
                    </a:lnTo>
                    <a:lnTo>
                      <a:pt x="3072" y="75"/>
                    </a:lnTo>
                    <a:lnTo>
                      <a:pt x="3070" y="75"/>
                    </a:lnTo>
                    <a:lnTo>
                      <a:pt x="3068" y="77"/>
                    </a:lnTo>
                    <a:lnTo>
                      <a:pt x="3068" y="81"/>
                    </a:lnTo>
                    <a:lnTo>
                      <a:pt x="3074" y="87"/>
                    </a:lnTo>
                    <a:lnTo>
                      <a:pt x="3081" y="90"/>
                    </a:lnTo>
                    <a:lnTo>
                      <a:pt x="3083" y="90"/>
                    </a:lnTo>
                    <a:lnTo>
                      <a:pt x="3083" y="89"/>
                    </a:lnTo>
                    <a:lnTo>
                      <a:pt x="3085" y="89"/>
                    </a:lnTo>
                    <a:lnTo>
                      <a:pt x="3099" y="100"/>
                    </a:lnTo>
                    <a:lnTo>
                      <a:pt x="3101" y="102"/>
                    </a:lnTo>
                    <a:lnTo>
                      <a:pt x="3110" y="108"/>
                    </a:lnTo>
                    <a:lnTo>
                      <a:pt x="3112" y="106"/>
                    </a:lnTo>
                    <a:lnTo>
                      <a:pt x="3118" y="110"/>
                    </a:lnTo>
                    <a:lnTo>
                      <a:pt x="3122" y="113"/>
                    </a:lnTo>
                    <a:lnTo>
                      <a:pt x="3127" y="117"/>
                    </a:lnTo>
                    <a:lnTo>
                      <a:pt x="3135" y="119"/>
                    </a:lnTo>
                    <a:lnTo>
                      <a:pt x="3139" y="121"/>
                    </a:lnTo>
                    <a:lnTo>
                      <a:pt x="3143" y="121"/>
                    </a:lnTo>
                    <a:lnTo>
                      <a:pt x="3147" y="121"/>
                    </a:lnTo>
                    <a:lnTo>
                      <a:pt x="3160" y="123"/>
                    </a:lnTo>
                    <a:lnTo>
                      <a:pt x="3166" y="123"/>
                    </a:lnTo>
                    <a:lnTo>
                      <a:pt x="3168" y="123"/>
                    </a:lnTo>
                    <a:lnTo>
                      <a:pt x="3177" y="123"/>
                    </a:lnTo>
                    <a:lnTo>
                      <a:pt x="3189" y="119"/>
                    </a:lnTo>
                    <a:lnTo>
                      <a:pt x="3193" y="119"/>
                    </a:lnTo>
                    <a:lnTo>
                      <a:pt x="3202" y="117"/>
                    </a:lnTo>
                    <a:lnTo>
                      <a:pt x="3214" y="115"/>
                    </a:lnTo>
                    <a:lnTo>
                      <a:pt x="3216" y="115"/>
                    </a:lnTo>
                    <a:lnTo>
                      <a:pt x="3223" y="115"/>
                    </a:lnTo>
                    <a:lnTo>
                      <a:pt x="3225" y="115"/>
                    </a:lnTo>
                    <a:lnTo>
                      <a:pt x="3229" y="117"/>
                    </a:lnTo>
                    <a:lnTo>
                      <a:pt x="3227" y="119"/>
                    </a:lnTo>
                    <a:lnTo>
                      <a:pt x="3225" y="121"/>
                    </a:lnTo>
                    <a:lnTo>
                      <a:pt x="3225" y="123"/>
                    </a:lnTo>
                    <a:lnTo>
                      <a:pt x="3227" y="123"/>
                    </a:lnTo>
                    <a:lnTo>
                      <a:pt x="3229" y="131"/>
                    </a:lnTo>
                    <a:lnTo>
                      <a:pt x="3231" y="133"/>
                    </a:lnTo>
                    <a:close/>
                    <a:moveTo>
                      <a:pt x="173" y="841"/>
                    </a:moveTo>
                    <a:lnTo>
                      <a:pt x="175" y="845"/>
                    </a:lnTo>
                    <a:lnTo>
                      <a:pt x="177" y="847"/>
                    </a:lnTo>
                    <a:lnTo>
                      <a:pt x="179" y="849"/>
                    </a:lnTo>
                    <a:lnTo>
                      <a:pt x="179" y="855"/>
                    </a:lnTo>
                    <a:lnTo>
                      <a:pt x="181" y="857"/>
                    </a:lnTo>
                    <a:lnTo>
                      <a:pt x="181" y="859"/>
                    </a:lnTo>
                    <a:lnTo>
                      <a:pt x="179" y="861"/>
                    </a:lnTo>
                    <a:lnTo>
                      <a:pt x="179" y="870"/>
                    </a:lnTo>
                    <a:lnTo>
                      <a:pt x="177" y="880"/>
                    </a:lnTo>
                    <a:lnTo>
                      <a:pt x="177" y="882"/>
                    </a:lnTo>
                    <a:lnTo>
                      <a:pt x="177" y="886"/>
                    </a:lnTo>
                    <a:lnTo>
                      <a:pt x="177" y="888"/>
                    </a:lnTo>
                    <a:lnTo>
                      <a:pt x="177" y="889"/>
                    </a:lnTo>
                    <a:lnTo>
                      <a:pt x="179" y="889"/>
                    </a:lnTo>
                    <a:lnTo>
                      <a:pt x="177" y="893"/>
                    </a:lnTo>
                    <a:lnTo>
                      <a:pt x="175" y="895"/>
                    </a:lnTo>
                    <a:lnTo>
                      <a:pt x="175" y="897"/>
                    </a:lnTo>
                    <a:lnTo>
                      <a:pt x="175" y="899"/>
                    </a:lnTo>
                    <a:lnTo>
                      <a:pt x="179" y="905"/>
                    </a:lnTo>
                    <a:lnTo>
                      <a:pt x="181" y="909"/>
                    </a:lnTo>
                    <a:lnTo>
                      <a:pt x="183" y="909"/>
                    </a:lnTo>
                    <a:lnTo>
                      <a:pt x="183" y="916"/>
                    </a:lnTo>
                    <a:lnTo>
                      <a:pt x="181" y="916"/>
                    </a:lnTo>
                    <a:lnTo>
                      <a:pt x="177" y="912"/>
                    </a:lnTo>
                    <a:lnTo>
                      <a:pt x="177" y="911"/>
                    </a:lnTo>
                    <a:lnTo>
                      <a:pt x="169" y="905"/>
                    </a:lnTo>
                    <a:lnTo>
                      <a:pt x="169" y="899"/>
                    </a:lnTo>
                    <a:lnTo>
                      <a:pt x="171" y="899"/>
                    </a:lnTo>
                    <a:lnTo>
                      <a:pt x="171" y="897"/>
                    </a:lnTo>
                    <a:lnTo>
                      <a:pt x="171" y="886"/>
                    </a:lnTo>
                    <a:lnTo>
                      <a:pt x="171" y="882"/>
                    </a:lnTo>
                    <a:lnTo>
                      <a:pt x="171" y="878"/>
                    </a:lnTo>
                    <a:lnTo>
                      <a:pt x="173" y="876"/>
                    </a:lnTo>
                    <a:lnTo>
                      <a:pt x="175" y="870"/>
                    </a:lnTo>
                    <a:lnTo>
                      <a:pt x="175" y="866"/>
                    </a:lnTo>
                    <a:lnTo>
                      <a:pt x="173" y="857"/>
                    </a:lnTo>
                    <a:lnTo>
                      <a:pt x="171" y="855"/>
                    </a:lnTo>
                    <a:lnTo>
                      <a:pt x="169" y="853"/>
                    </a:lnTo>
                    <a:lnTo>
                      <a:pt x="167" y="847"/>
                    </a:lnTo>
                    <a:lnTo>
                      <a:pt x="167" y="840"/>
                    </a:lnTo>
                    <a:lnTo>
                      <a:pt x="169" y="838"/>
                    </a:lnTo>
                    <a:lnTo>
                      <a:pt x="173" y="838"/>
                    </a:lnTo>
                    <a:lnTo>
                      <a:pt x="175" y="840"/>
                    </a:lnTo>
                    <a:lnTo>
                      <a:pt x="173" y="840"/>
                    </a:lnTo>
                    <a:lnTo>
                      <a:pt x="173" y="841"/>
                    </a:lnTo>
                    <a:close/>
                    <a:moveTo>
                      <a:pt x="171" y="809"/>
                    </a:moveTo>
                    <a:lnTo>
                      <a:pt x="171" y="811"/>
                    </a:lnTo>
                    <a:lnTo>
                      <a:pt x="171" y="809"/>
                    </a:lnTo>
                    <a:lnTo>
                      <a:pt x="169" y="807"/>
                    </a:lnTo>
                    <a:lnTo>
                      <a:pt x="169" y="805"/>
                    </a:lnTo>
                    <a:lnTo>
                      <a:pt x="169" y="803"/>
                    </a:lnTo>
                    <a:lnTo>
                      <a:pt x="171" y="797"/>
                    </a:lnTo>
                    <a:lnTo>
                      <a:pt x="171" y="795"/>
                    </a:lnTo>
                    <a:lnTo>
                      <a:pt x="173" y="799"/>
                    </a:lnTo>
                    <a:lnTo>
                      <a:pt x="173" y="801"/>
                    </a:lnTo>
                    <a:lnTo>
                      <a:pt x="173" y="803"/>
                    </a:lnTo>
                    <a:lnTo>
                      <a:pt x="171" y="809"/>
                    </a:lnTo>
                    <a:close/>
                    <a:moveTo>
                      <a:pt x="194" y="807"/>
                    </a:moveTo>
                    <a:lnTo>
                      <a:pt x="192" y="805"/>
                    </a:lnTo>
                    <a:lnTo>
                      <a:pt x="192" y="803"/>
                    </a:lnTo>
                    <a:lnTo>
                      <a:pt x="194" y="801"/>
                    </a:lnTo>
                    <a:lnTo>
                      <a:pt x="198" y="797"/>
                    </a:lnTo>
                    <a:lnTo>
                      <a:pt x="200" y="795"/>
                    </a:lnTo>
                    <a:lnTo>
                      <a:pt x="202" y="795"/>
                    </a:lnTo>
                    <a:lnTo>
                      <a:pt x="204" y="801"/>
                    </a:lnTo>
                    <a:lnTo>
                      <a:pt x="204" y="803"/>
                    </a:lnTo>
                    <a:lnTo>
                      <a:pt x="204" y="807"/>
                    </a:lnTo>
                    <a:lnTo>
                      <a:pt x="202" y="807"/>
                    </a:lnTo>
                    <a:lnTo>
                      <a:pt x="200" y="807"/>
                    </a:lnTo>
                    <a:lnTo>
                      <a:pt x="194" y="807"/>
                    </a:lnTo>
                    <a:close/>
                    <a:moveTo>
                      <a:pt x="267" y="872"/>
                    </a:moveTo>
                    <a:lnTo>
                      <a:pt x="267" y="880"/>
                    </a:lnTo>
                    <a:lnTo>
                      <a:pt x="265" y="882"/>
                    </a:lnTo>
                    <a:lnTo>
                      <a:pt x="263" y="882"/>
                    </a:lnTo>
                    <a:lnTo>
                      <a:pt x="259" y="884"/>
                    </a:lnTo>
                    <a:lnTo>
                      <a:pt x="257" y="884"/>
                    </a:lnTo>
                    <a:lnTo>
                      <a:pt x="248" y="882"/>
                    </a:lnTo>
                    <a:lnTo>
                      <a:pt x="246" y="880"/>
                    </a:lnTo>
                    <a:lnTo>
                      <a:pt x="244" y="872"/>
                    </a:lnTo>
                    <a:lnTo>
                      <a:pt x="246" y="866"/>
                    </a:lnTo>
                    <a:lnTo>
                      <a:pt x="248" y="864"/>
                    </a:lnTo>
                    <a:lnTo>
                      <a:pt x="252" y="861"/>
                    </a:lnTo>
                    <a:lnTo>
                      <a:pt x="254" y="861"/>
                    </a:lnTo>
                    <a:lnTo>
                      <a:pt x="254" y="863"/>
                    </a:lnTo>
                    <a:lnTo>
                      <a:pt x="256" y="864"/>
                    </a:lnTo>
                    <a:lnTo>
                      <a:pt x="259" y="864"/>
                    </a:lnTo>
                    <a:lnTo>
                      <a:pt x="261" y="864"/>
                    </a:lnTo>
                    <a:lnTo>
                      <a:pt x="265" y="866"/>
                    </a:lnTo>
                    <a:lnTo>
                      <a:pt x="265" y="868"/>
                    </a:lnTo>
                    <a:lnTo>
                      <a:pt x="267" y="868"/>
                    </a:lnTo>
                    <a:lnTo>
                      <a:pt x="267" y="872"/>
                    </a:lnTo>
                    <a:close/>
                    <a:moveTo>
                      <a:pt x="186" y="776"/>
                    </a:moveTo>
                    <a:lnTo>
                      <a:pt x="185" y="774"/>
                    </a:lnTo>
                    <a:lnTo>
                      <a:pt x="185" y="770"/>
                    </a:lnTo>
                    <a:lnTo>
                      <a:pt x="186" y="767"/>
                    </a:lnTo>
                    <a:lnTo>
                      <a:pt x="190" y="767"/>
                    </a:lnTo>
                    <a:lnTo>
                      <a:pt x="192" y="768"/>
                    </a:lnTo>
                    <a:lnTo>
                      <a:pt x="192" y="772"/>
                    </a:lnTo>
                    <a:lnTo>
                      <a:pt x="188" y="776"/>
                    </a:lnTo>
                    <a:lnTo>
                      <a:pt x="186" y="776"/>
                    </a:lnTo>
                    <a:close/>
                    <a:moveTo>
                      <a:pt x="171" y="736"/>
                    </a:moveTo>
                    <a:lnTo>
                      <a:pt x="169" y="736"/>
                    </a:lnTo>
                    <a:lnTo>
                      <a:pt x="169" y="734"/>
                    </a:lnTo>
                    <a:lnTo>
                      <a:pt x="167" y="734"/>
                    </a:lnTo>
                    <a:lnTo>
                      <a:pt x="162" y="736"/>
                    </a:lnTo>
                    <a:lnTo>
                      <a:pt x="158" y="736"/>
                    </a:lnTo>
                    <a:lnTo>
                      <a:pt x="154" y="736"/>
                    </a:lnTo>
                    <a:lnTo>
                      <a:pt x="152" y="736"/>
                    </a:lnTo>
                    <a:lnTo>
                      <a:pt x="150" y="738"/>
                    </a:lnTo>
                    <a:lnTo>
                      <a:pt x="152" y="740"/>
                    </a:lnTo>
                    <a:lnTo>
                      <a:pt x="152" y="742"/>
                    </a:lnTo>
                    <a:lnTo>
                      <a:pt x="154" y="743"/>
                    </a:lnTo>
                    <a:lnTo>
                      <a:pt x="152" y="745"/>
                    </a:lnTo>
                    <a:lnTo>
                      <a:pt x="150" y="745"/>
                    </a:lnTo>
                    <a:lnTo>
                      <a:pt x="146" y="743"/>
                    </a:lnTo>
                    <a:lnTo>
                      <a:pt x="144" y="738"/>
                    </a:lnTo>
                    <a:lnTo>
                      <a:pt x="140" y="732"/>
                    </a:lnTo>
                    <a:lnTo>
                      <a:pt x="138" y="730"/>
                    </a:lnTo>
                    <a:lnTo>
                      <a:pt x="135" y="730"/>
                    </a:lnTo>
                    <a:lnTo>
                      <a:pt x="131" y="732"/>
                    </a:lnTo>
                    <a:lnTo>
                      <a:pt x="127" y="734"/>
                    </a:lnTo>
                    <a:lnTo>
                      <a:pt x="125" y="736"/>
                    </a:lnTo>
                    <a:lnTo>
                      <a:pt x="123" y="736"/>
                    </a:lnTo>
                    <a:lnTo>
                      <a:pt x="123" y="734"/>
                    </a:lnTo>
                    <a:lnTo>
                      <a:pt x="125" y="732"/>
                    </a:lnTo>
                    <a:lnTo>
                      <a:pt x="125" y="730"/>
                    </a:lnTo>
                    <a:lnTo>
                      <a:pt x="125" y="726"/>
                    </a:lnTo>
                    <a:lnTo>
                      <a:pt x="125" y="724"/>
                    </a:lnTo>
                    <a:lnTo>
                      <a:pt x="125" y="722"/>
                    </a:lnTo>
                    <a:lnTo>
                      <a:pt x="127" y="722"/>
                    </a:lnTo>
                    <a:lnTo>
                      <a:pt x="129" y="722"/>
                    </a:lnTo>
                    <a:lnTo>
                      <a:pt x="133" y="724"/>
                    </a:lnTo>
                    <a:lnTo>
                      <a:pt x="135" y="724"/>
                    </a:lnTo>
                    <a:lnTo>
                      <a:pt x="140" y="726"/>
                    </a:lnTo>
                    <a:lnTo>
                      <a:pt x="142" y="724"/>
                    </a:lnTo>
                    <a:lnTo>
                      <a:pt x="146" y="728"/>
                    </a:lnTo>
                    <a:lnTo>
                      <a:pt x="152" y="732"/>
                    </a:lnTo>
                    <a:lnTo>
                      <a:pt x="156" y="732"/>
                    </a:lnTo>
                    <a:lnTo>
                      <a:pt x="156" y="730"/>
                    </a:lnTo>
                    <a:lnTo>
                      <a:pt x="158" y="728"/>
                    </a:lnTo>
                    <a:lnTo>
                      <a:pt x="167" y="726"/>
                    </a:lnTo>
                    <a:lnTo>
                      <a:pt x="171" y="724"/>
                    </a:lnTo>
                    <a:lnTo>
                      <a:pt x="175" y="726"/>
                    </a:lnTo>
                    <a:lnTo>
                      <a:pt x="175" y="732"/>
                    </a:lnTo>
                    <a:lnTo>
                      <a:pt x="173" y="734"/>
                    </a:lnTo>
                    <a:lnTo>
                      <a:pt x="171" y="736"/>
                    </a:lnTo>
                    <a:close/>
                    <a:moveTo>
                      <a:pt x="156" y="717"/>
                    </a:moveTo>
                    <a:lnTo>
                      <a:pt x="154" y="717"/>
                    </a:lnTo>
                    <a:lnTo>
                      <a:pt x="154" y="715"/>
                    </a:lnTo>
                    <a:lnTo>
                      <a:pt x="154" y="713"/>
                    </a:lnTo>
                    <a:lnTo>
                      <a:pt x="154" y="711"/>
                    </a:lnTo>
                    <a:lnTo>
                      <a:pt x="156" y="709"/>
                    </a:lnTo>
                    <a:lnTo>
                      <a:pt x="156" y="707"/>
                    </a:lnTo>
                    <a:lnTo>
                      <a:pt x="158" y="705"/>
                    </a:lnTo>
                    <a:lnTo>
                      <a:pt x="160" y="705"/>
                    </a:lnTo>
                    <a:lnTo>
                      <a:pt x="162" y="705"/>
                    </a:lnTo>
                    <a:lnTo>
                      <a:pt x="163" y="705"/>
                    </a:lnTo>
                    <a:lnTo>
                      <a:pt x="165" y="705"/>
                    </a:lnTo>
                    <a:lnTo>
                      <a:pt x="167" y="707"/>
                    </a:lnTo>
                    <a:lnTo>
                      <a:pt x="167" y="709"/>
                    </a:lnTo>
                    <a:lnTo>
                      <a:pt x="169" y="711"/>
                    </a:lnTo>
                    <a:lnTo>
                      <a:pt x="167" y="713"/>
                    </a:lnTo>
                    <a:lnTo>
                      <a:pt x="167" y="715"/>
                    </a:lnTo>
                    <a:lnTo>
                      <a:pt x="167" y="717"/>
                    </a:lnTo>
                    <a:lnTo>
                      <a:pt x="163" y="719"/>
                    </a:lnTo>
                    <a:lnTo>
                      <a:pt x="162" y="719"/>
                    </a:lnTo>
                    <a:lnTo>
                      <a:pt x="158" y="719"/>
                    </a:lnTo>
                    <a:lnTo>
                      <a:pt x="156" y="717"/>
                    </a:lnTo>
                    <a:close/>
                    <a:moveTo>
                      <a:pt x="115" y="601"/>
                    </a:moveTo>
                    <a:lnTo>
                      <a:pt x="114" y="597"/>
                    </a:lnTo>
                    <a:lnTo>
                      <a:pt x="114" y="596"/>
                    </a:lnTo>
                    <a:lnTo>
                      <a:pt x="115" y="594"/>
                    </a:lnTo>
                    <a:lnTo>
                      <a:pt x="119" y="594"/>
                    </a:lnTo>
                    <a:lnTo>
                      <a:pt x="119" y="597"/>
                    </a:lnTo>
                    <a:lnTo>
                      <a:pt x="119" y="599"/>
                    </a:lnTo>
                    <a:lnTo>
                      <a:pt x="115" y="601"/>
                    </a:lnTo>
                    <a:close/>
                    <a:moveTo>
                      <a:pt x="25" y="442"/>
                    </a:moveTo>
                    <a:lnTo>
                      <a:pt x="21" y="442"/>
                    </a:lnTo>
                    <a:lnTo>
                      <a:pt x="19" y="444"/>
                    </a:lnTo>
                    <a:lnTo>
                      <a:pt x="19" y="446"/>
                    </a:lnTo>
                    <a:lnTo>
                      <a:pt x="16" y="448"/>
                    </a:lnTo>
                    <a:lnTo>
                      <a:pt x="12" y="452"/>
                    </a:lnTo>
                    <a:lnTo>
                      <a:pt x="8" y="448"/>
                    </a:lnTo>
                    <a:lnTo>
                      <a:pt x="8" y="446"/>
                    </a:lnTo>
                    <a:lnTo>
                      <a:pt x="8" y="442"/>
                    </a:lnTo>
                    <a:lnTo>
                      <a:pt x="10" y="440"/>
                    </a:lnTo>
                    <a:lnTo>
                      <a:pt x="10" y="438"/>
                    </a:lnTo>
                    <a:lnTo>
                      <a:pt x="8" y="438"/>
                    </a:lnTo>
                    <a:lnTo>
                      <a:pt x="4" y="436"/>
                    </a:lnTo>
                    <a:lnTo>
                      <a:pt x="4" y="434"/>
                    </a:lnTo>
                    <a:lnTo>
                      <a:pt x="2" y="432"/>
                    </a:lnTo>
                    <a:lnTo>
                      <a:pt x="2" y="427"/>
                    </a:lnTo>
                    <a:lnTo>
                      <a:pt x="0" y="427"/>
                    </a:lnTo>
                    <a:lnTo>
                      <a:pt x="0" y="425"/>
                    </a:lnTo>
                    <a:lnTo>
                      <a:pt x="4" y="423"/>
                    </a:lnTo>
                    <a:lnTo>
                      <a:pt x="10" y="425"/>
                    </a:lnTo>
                    <a:lnTo>
                      <a:pt x="10" y="428"/>
                    </a:lnTo>
                    <a:lnTo>
                      <a:pt x="12" y="430"/>
                    </a:lnTo>
                    <a:lnTo>
                      <a:pt x="14" y="432"/>
                    </a:lnTo>
                    <a:lnTo>
                      <a:pt x="16" y="432"/>
                    </a:lnTo>
                    <a:lnTo>
                      <a:pt x="18" y="430"/>
                    </a:lnTo>
                    <a:lnTo>
                      <a:pt x="19" y="432"/>
                    </a:lnTo>
                    <a:lnTo>
                      <a:pt x="25" y="432"/>
                    </a:lnTo>
                    <a:lnTo>
                      <a:pt x="27" y="436"/>
                    </a:lnTo>
                    <a:lnTo>
                      <a:pt x="31" y="440"/>
                    </a:lnTo>
                    <a:lnTo>
                      <a:pt x="33" y="442"/>
                    </a:lnTo>
                    <a:lnTo>
                      <a:pt x="31" y="442"/>
                    </a:lnTo>
                    <a:lnTo>
                      <a:pt x="29" y="442"/>
                    </a:lnTo>
                    <a:lnTo>
                      <a:pt x="25" y="442"/>
                    </a:lnTo>
                    <a:close/>
                    <a:moveTo>
                      <a:pt x="73" y="452"/>
                    </a:moveTo>
                    <a:lnTo>
                      <a:pt x="71" y="448"/>
                    </a:lnTo>
                    <a:lnTo>
                      <a:pt x="71" y="444"/>
                    </a:lnTo>
                    <a:lnTo>
                      <a:pt x="73" y="444"/>
                    </a:lnTo>
                    <a:lnTo>
                      <a:pt x="75" y="444"/>
                    </a:lnTo>
                    <a:lnTo>
                      <a:pt x="75" y="448"/>
                    </a:lnTo>
                    <a:lnTo>
                      <a:pt x="75" y="450"/>
                    </a:lnTo>
                    <a:lnTo>
                      <a:pt x="73" y="452"/>
                    </a:lnTo>
                    <a:close/>
                    <a:moveTo>
                      <a:pt x="69" y="440"/>
                    </a:moveTo>
                    <a:lnTo>
                      <a:pt x="67" y="440"/>
                    </a:lnTo>
                    <a:lnTo>
                      <a:pt x="67" y="438"/>
                    </a:lnTo>
                    <a:lnTo>
                      <a:pt x="67" y="436"/>
                    </a:lnTo>
                    <a:lnTo>
                      <a:pt x="69" y="434"/>
                    </a:lnTo>
                    <a:lnTo>
                      <a:pt x="71" y="436"/>
                    </a:lnTo>
                    <a:lnTo>
                      <a:pt x="71" y="438"/>
                    </a:lnTo>
                    <a:lnTo>
                      <a:pt x="69" y="440"/>
                    </a:lnTo>
                    <a:close/>
                    <a:moveTo>
                      <a:pt x="69" y="432"/>
                    </a:moveTo>
                    <a:lnTo>
                      <a:pt x="67" y="432"/>
                    </a:lnTo>
                    <a:lnTo>
                      <a:pt x="66" y="430"/>
                    </a:lnTo>
                    <a:lnTo>
                      <a:pt x="67" y="428"/>
                    </a:lnTo>
                    <a:lnTo>
                      <a:pt x="67" y="427"/>
                    </a:lnTo>
                    <a:lnTo>
                      <a:pt x="69" y="427"/>
                    </a:lnTo>
                    <a:lnTo>
                      <a:pt x="69" y="428"/>
                    </a:lnTo>
                    <a:lnTo>
                      <a:pt x="69" y="432"/>
                    </a:lnTo>
                    <a:close/>
                    <a:moveTo>
                      <a:pt x="58" y="365"/>
                    </a:moveTo>
                    <a:lnTo>
                      <a:pt x="58" y="369"/>
                    </a:lnTo>
                    <a:lnTo>
                      <a:pt x="58" y="371"/>
                    </a:lnTo>
                    <a:lnTo>
                      <a:pt x="60" y="371"/>
                    </a:lnTo>
                    <a:lnTo>
                      <a:pt x="60" y="377"/>
                    </a:lnTo>
                    <a:lnTo>
                      <a:pt x="56" y="390"/>
                    </a:lnTo>
                    <a:lnTo>
                      <a:pt x="54" y="392"/>
                    </a:lnTo>
                    <a:lnTo>
                      <a:pt x="52" y="392"/>
                    </a:lnTo>
                    <a:lnTo>
                      <a:pt x="46" y="384"/>
                    </a:lnTo>
                    <a:lnTo>
                      <a:pt x="48" y="377"/>
                    </a:lnTo>
                    <a:lnTo>
                      <a:pt x="46" y="377"/>
                    </a:lnTo>
                    <a:lnTo>
                      <a:pt x="42" y="377"/>
                    </a:lnTo>
                    <a:lnTo>
                      <a:pt x="39" y="379"/>
                    </a:lnTo>
                    <a:lnTo>
                      <a:pt x="37" y="379"/>
                    </a:lnTo>
                    <a:lnTo>
                      <a:pt x="35" y="377"/>
                    </a:lnTo>
                    <a:lnTo>
                      <a:pt x="31" y="367"/>
                    </a:lnTo>
                    <a:lnTo>
                      <a:pt x="21" y="363"/>
                    </a:lnTo>
                    <a:lnTo>
                      <a:pt x="19" y="355"/>
                    </a:lnTo>
                    <a:lnTo>
                      <a:pt x="23" y="350"/>
                    </a:lnTo>
                    <a:lnTo>
                      <a:pt x="25" y="348"/>
                    </a:lnTo>
                    <a:lnTo>
                      <a:pt x="27" y="346"/>
                    </a:lnTo>
                    <a:lnTo>
                      <a:pt x="29" y="344"/>
                    </a:lnTo>
                    <a:lnTo>
                      <a:pt x="29" y="332"/>
                    </a:lnTo>
                    <a:lnTo>
                      <a:pt x="25" y="329"/>
                    </a:lnTo>
                    <a:lnTo>
                      <a:pt x="23" y="327"/>
                    </a:lnTo>
                    <a:lnTo>
                      <a:pt x="21" y="327"/>
                    </a:lnTo>
                    <a:lnTo>
                      <a:pt x="19" y="323"/>
                    </a:lnTo>
                    <a:lnTo>
                      <a:pt x="21" y="321"/>
                    </a:lnTo>
                    <a:lnTo>
                      <a:pt x="37" y="325"/>
                    </a:lnTo>
                    <a:lnTo>
                      <a:pt x="39" y="327"/>
                    </a:lnTo>
                    <a:lnTo>
                      <a:pt x="44" y="332"/>
                    </a:lnTo>
                    <a:lnTo>
                      <a:pt x="58" y="357"/>
                    </a:lnTo>
                    <a:lnTo>
                      <a:pt x="60" y="359"/>
                    </a:lnTo>
                    <a:lnTo>
                      <a:pt x="58" y="363"/>
                    </a:lnTo>
                    <a:lnTo>
                      <a:pt x="58" y="36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6"/>
              <p:cNvSpPr>
                <a:spLocks/>
              </p:cNvSpPr>
              <p:nvPr/>
            </p:nvSpPr>
            <p:spPr bwMode="auto">
              <a:xfrm>
                <a:off x="3952876" y="3146425"/>
                <a:ext cx="19050" cy="12700"/>
              </a:xfrm>
              <a:custGeom>
                <a:avLst/>
                <a:gdLst>
                  <a:gd name="T0" fmla="*/ 4 w 12"/>
                  <a:gd name="T1" fmla="*/ 8 h 8"/>
                  <a:gd name="T2" fmla="*/ 0 w 12"/>
                  <a:gd name="T3" fmla="*/ 6 h 8"/>
                  <a:gd name="T4" fmla="*/ 2 w 12"/>
                  <a:gd name="T5" fmla="*/ 6 h 8"/>
                  <a:gd name="T6" fmla="*/ 6 w 12"/>
                  <a:gd name="T7" fmla="*/ 0 h 8"/>
                  <a:gd name="T8" fmla="*/ 8 w 12"/>
                  <a:gd name="T9" fmla="*/ 0 h 8"/>
                  <a:gd name="T10" fmla="*/ 10 w 12"/>
                  <a:gd name="T11" fmla="*/ 0 h 8"/>
                  <a:gd name="T12" fmla="*/ 12 w 12"/>
                  <a:gd name="T13" fmla="*/ 0 h 8"/>
                  <a:gd name="T14" fmla="*/ 12 w 12"/>
                  <a:gd name="T15" fmla="*/ 4 h 8"/>
                  <a:gd name="T16" fmla="*/ 8 w 12"/>
                  <a:gd name="T17" fmla="*/ 6 h 8"/>
                  <a:gd name="T18" fmla="*/ 8 w 12"/>
                  <a:gd name="T19" fmla="*/ 8 h 8"/>
                  <a:gd name="T20" fmla="*/ 4 w 12"/>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8">
                    <a:moveTo>
                      <a:pt x="4" y="8"/>
                    </a:moveTo>
                    <a:lnTo>
                      <a:pt x="0" y="6"/>
                    </a:lnTo>
                    <a:lnTo>
                      <a:pt x="2" y="6"/>
                    </a:lnTo>
                    <a:lnTo>
                      <a:pt x="6" y="0"/>
                    </a:lnTo>
                    <a:lnTo>
                      <a:pt x="8" y="0"/>
                    </a:lnTo>
                    <a:lnTo>
                      <a:pt x="10" y="0"/>
                    </a:lnTo>
                    <a:lnTo>
                      <a:pt x="12" y="0"/>
                    </a:lnTo>
                    <a:lnTo>
                      <a:pt x="12" y="4"/>
                    </a:lnTo>
                    <a:lnTo>
                      <a:pt x="8" y="6"/>
                    </a:lnTo>
                    <a:lnTo>
                      <a:pt x="8" y="8"/>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Freeform 7"/>
              <p:cNvSpPr>
                <a:spLocks/>
              </p:cNvSpPr>
              <p:nvPr/>
            </p:nvSpPr>
            <p:spPr bwMode="auto">
              <a:xfrm>
                <a:off x="3983038" y="3146425"/>
                <a:ext cx="19050" cy="15875"/>
              </a:xfrm>
              <a:custGeom>
                <a:avLst/>
                <a:gdLst>
                  <a:gd name="T0" fmla="*/ 0 w 12"/>
                  <a:gd name="T1" fmla="*/ 8 h 10"/>
                  <a:gd name="T2" fmla="*/ 0 w 12"/>
                  <a:gd name="T3" fmla="*/ 6 h 10"/>
                  <a:gd name="T4" fmla="*/ 8 w 12"/>
                  <a:gd name="T5" fmla="*/ 0 h 10"/>
                  <a:gd name="T6" fmla="*/ 10 w 12"/>
                  <a:gd name="T7" fmla="*/ 0 h 10"/>
                  <a:gd name="T8" fmla="*/ 12 w 12"/>
                  <a:gd name="T9" fmla="*/ 0 h 10"/>
                  <a:gd name="T10" fmla="*/ 12 w 12"/>
                  <a:gd name="T11" fmla="*/ 4 h 10"/>
                  <a:gd name="T12" fmla="*/ 10 w 12"/>
                  <a:gd name="T13" fmla="*/ 6 h 10"/>
                  <a:gd name="T14" fmla="*/ 6 w 12"/>
                  <a:gd name="T15" fmla="*/ 10 h 10"/>
                  <a:gd name="T16" fmla="*/ 4 w 12"/>
                  <a:gd name="T17" fmla="*/ 6 h 10"/>
                  <a:gd name="T18" fmla="*/ 4 w 12"/>
                  <a:gd name="T19" fmla="*/ 8 h 10"/>
                  <a:gd name="T20" fmla="*/ 2 w 12"/>
                  <a:gd name="T21" fmla="*/ 8 h 10"/>
                  <a:gd name="T22" fmla="*/ 0 w 12"/>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0">
                    <a:moveTo>
                      <a:pt x="0" y="8"/>
                    </a:moveTo>
                    <a:lnTo>
                      <a:pt x="0" y="6"/>
                    </a:lnTo>
                    <a:lnTo>
                      <a:pt x="8" y="0"/>
                    </a:lnTo>
                    <a:lnTo>
                      <a:pt x="10" y="0"/>
                    </a:lnTo>
                    <a:lnTo>
                      <a:pt x="12" y="0"/>
                    </a:lnTo>
                    <a:lnTo>
                      <a:pt x="12" y="4"/>
                    </a:lnTo>
                    <a:lnTo>
                      <a:pt x="10" y="6"/>
                    </a:lnTo>
                    <a:lnTo>
                      <a:pt x="6" y="10"/>
                    </a:lnTo>
                    <a:lnTo>
                      <a:pt x="4" y="6"/>
                    </a:lnTo>
                    <a:lnTo>
                      <a:pt x="4" y="8"/>
                    </a:lnTo>
                    <a:lnTo>
                      <a:pt x="2" y="8"/>
                    </a:lnTo>
                    <a:lnTo>
                      <a:pt x="0"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8"/>
              <p:cNvSpPr>
                <a:spLocks/>
              </p:cNvSpPr>
              <p:nvPr/>
            </p:nvSpPr>
            <p:spPr bwMode="auto">
              <a:xfrm>
                <a:off x="4075113" y="3095625"/>
                <a:ext cx="19050" cy="20638"/>
              </a:xfrm>
              <a:custGeom>
                <a:avLst/>
                <a:gdLst>
                  <a:gd name="T0" fmla="*/ 2 w 12"/>
                  <a:gd name="T1" fmla="*/ 11 h 13"/>
                  <a:gd name="T2" fmla="*/ 0 w 12"/>
                  <a:gd name="T3" fmla="*/ 11 h 13"/>
                  <a:gd name="T4" fmla="*/ 0 w 12"/>
                  <a:gd name="T5" fmla="*/ 9 h 13"/>
                  <a:gd name="T6" fmla="*/ 0 w 12"/>
                  <a:gd name="T7" fmla="*/ 2 h 13"/>
                  <a:gd name="T8" fmla="*/ 2 w 12"/>
                  <a:gd name="T9" fmla="*/ 2 h 13"/>
                  <a:gd name="T10" fmla="*/ 6 w 12"/>
                  <a:gd name="T11" fmla="*/ 0 h 13"/>
                  <a:gd name="T12" fmla="*/ 10 w 12"/>
                  <a:gd name="T13" fmla="*/ 0 h 13"/>
                  <a:gd name="T14" fmla="*/ 10 w 12"/>
                  <a:gd name="T15" fmla="*/ 2 h 13"/>
                  <a:gd name="T16" fmla="*/ 12 w 12"/>
                  <a:gd name="T17" fmla="*/ 3 h 13"/>
                  <a:gd name="T18" fmla="*/ 12 w 12"/>
                  <a:gd name="T19" fmla="*/ 5 h 13"/>
                  <a:gd name="T20" fmla="*/ 10 w 12"/>
                  <a:gd name="T21" fmla="*/ 7 h 13"/>
                  <a:gd name="T22" fmla="*/ 8 w 12"/>
                  <a:gd name="T23" fmla="*/ 11 h 13"/>
                  <a:gd name="T24" fmla="*/ 4 w 12"/>
                  <a:gd name="T25" fmla="*/ 13 h 13"/>
                  <a:gd name="T26" fmla="*/ 2 w 12"/>
                  <a:gd name="T2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3">
                    <a:moveTo>
                      <a:pt x="2" y="11"/>
                    </a:moveTo>
                    <a:lnTo>
                      <a:pt x="0" y="11"/>
                    </a:lnTo>
                    <a:lnTo>
                      <a:pt x="0" y="9"/>
                    </a:lnTo>
                    <a:lnTo>
                      <a:pt x="0" y="2"/>
                    </a:lnTo>
                    <a:lnTo>
                      <a:pt x="2" y="2"/>
                    </a:lnTo>
                    <a:lnTo>
                      <a:pt x="6" y="0"/>
                    </a:lnTo>
                    <a:lnTo>
                      <a:pt x="10" y="0"/>
                    </a:lnTo>
                    <a:lnTo>
                      <a:pt x="10" y="2"/>
                    </a:lnTo>
                    <a:lnTo>
                      <a:pt x="12" y="3"/>
                    </a:lnTo>
                    <a:lnTo>
                      <a:pt x="12" y="5"/>
                    </a:lnTo>
                    <a:lnTo>
                      <a:pt x="10" y="7"/>
                    </a:lnTo>
                    <a:lnTo>
                      <a:pt x="8" y="11"/>
                    </a:lnTo>
                    <a:lnTo>
                      <a:pt x="4" y="13"/>
                    </a:lnTo>
                    <a:lnTo>
                      <a:pt x="2"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9"/>
              <p:cNvSpPr>
                <a:spLocks/>
              </p:cNvSpPr>
              <p:nvPr/>
            </p:nvSpPr>
            <p:spPr bwMode="auto">
              <a:xfrm>
                <a:off x="4306888" y="3348038"/>
                <a:ext cx="39688" cy="30163"/>
              </a:xfrm>
              <a:custGeom>
                <a:avLst/>
                <a:gdLst>
                  <a:gd name="T0" fmla="*/ 25 w 25"/>
                  <a:gd name="T1" fmla="*/ 12 h 19"/>
                  <a:gd name="T2" fmla="*/ 23 w 25"/>
                  <a:gd name="T3" fmla="*/ 14 h 19"/>
                  <a:gd name="T4" fmla="*/ 23 w 25"/>
                  <a:gd name="T5" fmla="*/ 15 h 19"/>
                  <a:gd name="T6" fmla="*/ 21 w 25"/>
                  <a:gd name="T7" fmla="*/ 17 h 19"/>
                  <a:gd name="T8" fmla="*/ 19 w 25"/>
                  <a:gd name="T9" fmla="*/ 19 h 19"/>
                  <a:gd name="T10" fmla="*/ 17 w 25"/>
                  <a:gd name="T11" fmla="*/ 17 h 19"/>
                  <a:gd name="T12" fmla="*/ 13 w 25"/>
                  <a:gd name="T13" fmla="*/ 14 h 19"/>
                  <a:gd name="T14" fmla="*/ 8 w 25"/>
                  <a:gd name="T15" fmla="*/ 14 h 19"/>
                  <a:gd name="T16" fmla="*/ 6 w 25"/>
                  <a:gd name="T17" fmla="*/ 14 h 19"/>
                  <a:gd name="T18" fmla="*/ 4 w 25"/>
                  <a:gd name="T19" fmla="*/ 12 h 19"/>
                  <a:gd name="T20" fmla="*/ 2 w 25"/>
                  <a:gd name="T21" fmla="*/ 10 h 19"/>
                  <a:gd name="T22" fmla="*/ 0 w 25"/>
                  <a:gd name="T23" fmla="*/ 6 h 19"/>
                  <a:gd name="T24" fmla="*/ 2 w 25"/>
                  <a:gd name="T25" fmla="*/ 4 h 19"/>
                  <a:gd name="T26" fmla="*/ 8 w 25"/>
                  <a:gd name="T27" fmla="*/ 0 h 19"/>
                  <a:gd name="T28" fmla="*/ 10 w 25"/>
                  <a:gd name="T29" fmla="*/ 0 h 19"/>
                  <a:gd name="T30" fmla="*/ 12 w 25"/>
                  <a:gd name="T31" fmla="*/ 2 h 19"/>
                  <a:gd name="T32" fmla="*/ 10 w 25"/>
                  <a:gd name="T33" fmla="*/ 4 h 19"/>
                  <a:gd name="T34" fmla="*/ 10 w 25"/>
                  <a:gd name="T35" fmla="*/ 6 h 19"/>
                  <a:gd name="T36" fmla="*/ 12 w 25"/>
                  <a:gd name="T37" fmla="*/ 10 h 19"/>
                  <a:gd name="T38" fmla="*/ 13 w 25"/>
                  <a:gd name="T39" fmla="*/ 10 h 19"/>
                  <a:gd name="T40" fmla="*/ 15 w 25"/>
                  <a:gd name="T41" fmla="*/ 10 h 19"/>
                  <a:gd name="T42" fmla="*/ 15 w 25"/>
                  <a:gd name="T43" fmla="*/ 8 h 19"/>
                  <a:gd name="T44" fmla="*/ 15 w 25"/>
                  <a:gd name="T45" fmla="*/ 6 h 19"/>
                  <a:gd name="T46" fmla="*/ 19 w 25"/>
                  <a:gd name="T47" fmla="*/ 6 h 19"/>
                  <a:gd name="T48" fmla="*/ 23 w 25"/>
                  <a:gd name="T49" fmla="*/ 8 h 19"/>
                  <a:gd name="T50" fmla="*/ 25 w 25"/>
                  <a:gd name="T51" fmla="*/ 10 h 19"/>
                  <a:gd name="T52" fmla="*/ 25 w 25"/>
                  <a:gd name="T5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9">
                    <a:moveTo>
                      <a:pt x="25" y="12"/>
                    </a:moveTo>
                    <a:lnTo>
                      <a:pt x="23" y="14"/>
                    </a:lnTo>
                    <a:lnTo>
                      <a:pt x="23" y="15"/>
                    </a:lnTo>
                    <a:lnTo>
                      <a:pt x="21" y="17"/>
                    </a:lnTo>
                    <a:lnTo>
                      <a:pt x="19" y="19"/>
                    </a:lnTo>
                    <a:lnTo>
                      <a:pt x="17" y="17"/>
                    </a:lnTo>
                    <a:lnTo>
                      <a:pt x="13" y="14"/>
                    </a:lnTo>
                    <a:lnTo>
                      <a:pt x="8" y="14"/>
                    </a:lnTo>
                    <a:lnTo>
                      <a:pt x="6" y="14"/>
                    </a:lnTo>
                    <a:lnTo>
                      <a:pt x="4" y="12"/>
                    </a:lnTo>
                    <a:lnTo>
                      <a:pt x="2" y="10"/>
                    </a:lnTo>
                    <a:lnTo>
                      <a:pt x="0" y="6"/>
                    </a:lnTo>
                    <a:lnTo>
                      <a:pt x="2" y="4"/>
                    </a:lnTo>
                    <a:lnTo>
                      <a:pt x="8" y="0"/>
                    </a:lnTo>
                    <a:lnTo>
                      <a:pt x="10" y="0"/>
                    </a:lnTo>
                    <a:lnTo>
                      <a:pt x="12" y="2"/>
                    </a:lnTo>
                    <a:lnTo>
                      <a:pt x="10" y="4"/>
                    </a:lnTo>
                    <a:lnTo>
                      <a:pt x="10" y="6"/>
                    </a:lnTo>
                    <a:lnTo>
                      <a:pt x="12" y="10"/>
                    </a:lnTo>
                    <a:lnTo>
                      <a:pt x="13" y="10"/>
                    </a:lnTo>
                    <a:lnTo>
                      <a:pt x="15" y="10"/>
                    </a:lnTo>
                    <a:lnTo>
                      <a:pt x="15" y="8"/>
                    </a:lnTo>
                    <a:lnTo>
                      <a:pt x="15" y="6"/>
                    </a:lnTo>
                    <a:lnTo>
                      <a:pt x="19" y="6"/>
                    </a:lnTo>
                    <a:lnTo>
                      <a:pt x="23" y="8"/>
                    </a:lnTo>
                    <a:lnTo>
                      <a:pt x="25" y="10"/>
                    </a:lnTo>
                    <a:lnTo>
                      <a:pt x="25"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10"/>
              <p:cNvSpPr>
                <a:spLocks/>
              </p:cNvSpPr>
              <p:nvPr/>
            </p:nvSpPr>
            <p:spPr bwMode="auto">
              <a:xfrm>
                <a:off x="4121151" y="3146425"/>
                <a:ext cx="73025" cy="76200"/>
              </a:xfrm>
              <a:custGeom>
                <a:avLst/>
                <a:gdLst>
                  <a:gd name="T0" fmla="*/ 29 w 46"/>
                  <a:gd name="T1" fmla="*/ 8 h 48"/>
                  <a:gd name="T2" fmla="*/ 33 w 46"/>
                  <a:gd name="T3" fmla="*/ 14 h 48"/>
                  <a:gd name="T4" fmla="*/ 34 w 46"/>
                  <a:gd name="T5" fmla="*/ 14 h 48"/>
                  <a:gd name="T6" fmla="*/ 36 w 46"/>
                  <a:gd name="T7" fmla="*/ 16 h 48"/>
                  <a:gd name="T8" fmla="*/ 34 w 46"/>
                  <a:gd name="T9" fmla="*/ 21 h 48"/>
                  <a:gd name="T10" fmla="*/ 31 w 46"/>
                  <a:gd name="T11" fmla="*/ 23 h 48"/>
                  <a:gd name="T12" fmla="*/ 31 w 46"/>
                  <a:gd name="T13" fmla="*/ 29 h 48"/>
                  <a:gd name="T14" fmla="*/ 31 w 46"/>
                  <a:gd name="T15" fmla="*/ 31 h 48"/>
                  <a:gd name="T16" fmla="*/ 36 w 46"/>
                  <a:gd name="T17" fmla="*/ 35 h 48"/>
                  <a:gd name="T18" fmla="*/ 42 w 46"/>
                  <a:gd name="T19" fmla="*/ 39 h 48"/>
                  <a:gd name="T20" fmla="*/ 46 w 46"/>
                  <a:gd name="T21" fmla="*/ 43 h 48"/>
                  <a:gd name="T22" fmla="*/ 44 w 46"/>
                  <a:gd name="T23" fmla="*/ 43 h 48"/>
                  <a:gd name="T24" fmla="*/ 42 w 46"/>
                  <a:gd name="T25" fmla="*/ 43 h 48"/>
                  <a:gd name="T26" fmla="*/ 38 w 46"/>
                  <a:gd name="T27" fmla="*/ 43 h 48"/>
                  <a:gd name="T28" fmla="*/ 38 w 46"/>
                  <a:gd name="T29" fmla="*/ 41 h 48"/>
                  <a:gd name="T30" fmla="*/ 34 w 46"/>
                  <a:gd name="T31" fmla="*/ 39 h 48"/>
                  <a:gd name="T32" fmla="*/ 31 w 46"/>
                  <a:gd name="T33" fmla="*/ 37 h 48"/>
                  <a:gd name="T34" fmla="*/ 29 w 46"/>
                  <a:gd name="T35" fmla="*/ 39 h 48"/>
                  <a:gd name="T36" fmla="*/ 25 w 46"/>
                  <a:gd name="T37" fmla="*/ 39 h 48"/>
                  <a:gd name="T38" fmla="*/ 21 w 46"/>
                  <a:gd name="T39" fmla="*/ 41 h 48"/>
                  <a:gd name="T40" fmla="*/ 19 w 46"/>
                  <a:gd name="T41" fmla="*/ 41 h 48"/>
                  <a:gd name="T42" fmla="*/ 19 w 46"/>
                  <a:gd name="T43" fmla="*/ 43 h 48"/>
                  <a:gd name="T44" fmla="*/ 17 w 46"/>
                  <a:gd name="T45" fmla="*/ 44 h 48"/>
                  <a:gd name="T46" fmla="*/ 15 w 46"/>
                  <a:gd name="T47" fmla="*/ 44 h 48"/>
                  <a:gd name="T48" fmla="*/ 13 w 46"/>
                  <a:gd name="T49" fmla="*/ 43 h 48"/>
                  <a:gd name="T50" fmla="*/ 13 w 46"/>
                  <a:gd name="T51" fmla="*/ 41 h 48"/>
                  <a:gd name="T52" fmla="*/ 11 w 46"/>
                  <a:gd name="T53" fmla="*/ 41 h 48"/>
                  <a:gd name="T54" fmla="*/ 8 w 46"/>
                  <a:gd name="T55" fmla="*/ 43 h 48"/>
                  <a:gd name="T56" fmla="*/ 6 w 46"/>
                  <a:gd name="T57" fmla="*/ 43 h 48"/>
                  <a:gd name="T58" fmla="*/ 6 w 46"/>
                  <a:gd name="T59" fmla="*/ 44 h 48"/>
                  <a:gd name="T60" fmla="*/ 4 w 46"/>
                  <a:gd name="T61" fmla="*/ 48 h 48"/>
                  <a:gd name="T62" fmla="*/ 2 w 46"/>
                  <a:gd name="T63" fmla="*/ 48 h 48"/>
                  <a:gd name="T64" fmla="*/ 2 w 46"/>
                  <a:gd name="T65" fmla="*/ 46 h 48"/>
                  <a:gd name="T66" fmla="*/ 2 w 46"/>
                  <a:gd name="T67" fmla="*/ 44 h 48"/>
                  <a:gd name="T68" fmla="*/ 4 w 46"/>
                  <a:gd name="T69" fmla="*/ 43 h 48"/>
                  <a:gd name="T70" fmla="*/ 6 w 46"/>
                  <a:gd name="T71" fmla="*/ 41 h 48"/>
                  <a:gd name="T72" fmla="*/ 2 w 46"/>
                  <a:gd name="T73" fmla="*/ 31 h 48"/>
                  <a:gd name="T74" fmla="*/ 0 w 46"/>
                  <a:gd name="T75" fmla="*/ 31 h 48"/>
                  <a:gd name="T76" fmla="*/ 0 w 46"/>
                  <a:gd name="T77" fmla="*/ 29 h 48"/>
                  <a:gd name="T78" fmla="*/ 0 w 46"/>
                  <a:gd name="T79" fmla="*/ 27 h 48"/>
                  <a:gd name="T80" fmla="*/ 4 w 46"/>
                  <a:gd name="T81" fmla="*/ 25 h 48"/>
                  <a:gd name="T82" fmla="*/ 9 w 46"/>
                  <a:gd name="T83" fmla="*/ 31 h 48"/>
                  <a:gd name="T84" fmla="*/ 13 w 46"/>
                  <a:gd name="T85" fmla="*/ 33 h 48"/>
                  <a:gd name="T86" fmla="*/ 17 w 46"/>
                  <a:gd name="T87" fmla="*/ 33 h 48"/>
                  <a:gd name="T88" fmla="*/ 17 w 46"/>
                  <a:gd name="T89" fmla="*/ 31 h 48"/>
                  <a:gd name="T90" fmla="*/ 19 w 46"/>
                  <a:gd name="T91" fmla="*/ 29 h 48"/>
                  <a:gd name="T92" fmla="*/ 19 w 46"/>
                  <a:gd name="T93" fmla="*/ 27 h 48"/>
                  <a:gd name="T94" fmla="*/ 19 w 46"/>
                  <a:gd name="T95" fmla="*/ 25 h 48"/>
                  <a:gd name="T96" fmla="*/ 15 w 46"/>
                  <a:gd name="T97" fmla="*/ 23 h 48"/>
                  <a:gd name="T98" fmla="*/ 15 w 46"/>
                  <a:gd name="T99" fmla="*/ 21 h 48"/>
                  <a:gd name="T100" fmla="*/ 15 w 46"/>
                  <a:gd name="T101" fmla="*/ 18 h 48"/>
                  <a:gd name="T102" fmla="*/ 17 w 46"/>
                  <a:gd name="T103" fmla="*/ 18 h 48"/>
                  <a:gd name="T104" fmla="*/ 15 w 46"/>
                  <a:gd name="T105" fmla="*/ 8 h 48"/>
                  <a:gd name="T106" fmla="*/ 15 w 46"/>
                  <a:gd name="T107" fmla="*/ 4 h 48"/>
                  <a:gd name="T108" fmla="*/ 15 w 46"/>
                  <a:gd name="T109" fmla="*/ 2 h 48"/>
                  <a:gd name="T110" fmla="*/ 17 w 46"/>
                  <a:gd name="T111" fmla="*/ 2 h 48"/>
                  <a:gd name="T112" fmla="*/ 21 w 46"/>
                  <a:gd name="T113" fmla="*/ 0 h 48"/>
                  <a:gd name="T114" fmla="*/ 23 w 46"/>
                  <a:gd name="T115" fmla="*/ 2 h 48"/>
                  <a:gd name="T116" fmla="*/ 25 w 46"/>
                  <a:gd name="T117" fmla="*/ 2 h 48"/>
                  <a:gd name="T118" fmla="*/ 27 w 46"/>
                  <a:gd name="T119" fmla="*/ 4 h 48"/>
                  <a:gd name="T120" fmla="*/ 29 w 46"/>
                  <a:gd name="T121" fmla="*/ 6 h 48"/>
                  <a:gd name="T122" fmla="*/ 29 w 46"/>
                  <a:gd name="T123"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8">
                    <a:moveTo>
                      <a:pt x="29" y="8"/>
                    </a:moveTo>
                    <a:lnTo>
                      <a:pt x="33" y="14"/>
                    </a:lnTo>
                    <a:lnTo>
                      <a:pt x="34" y="14"/>
                    </a:lnTo>
                    <a:lnTo>
                      <a:pt x="36" y="16"/>
                    </a:lnTo>
                    <a:lnTo>
                      <a:pt x="34" y="21"/>
                    </a:lnTo>
                    <a:lnTo>
                      <a:pt x="31" y="23"/>
                    </a:lnTo>
                    <a:lnTo>
                      <a:pt x="31" y="29"/>
                    </a:lnTo>
                    <a:lnTo>
                      <a:pt x="31" y="31"/>
                    </a:lnTo>
                    <a:lnTo>
                      <a:pt x="36" y="35"/>
                    </a:lnTo>
                    <a:lnTo>
                      <a:pt x="42" y="39"/>
                    </a:lnTo>
                    <a:lnTo>
                      <a:pt x="46" y="43"/>
                    </a:lnTo>
                    <a:lnTo>
                      <a:pt x="44" y="43"/>
                    </a:lnTo>
                    <a:lnTo>
                      <a:pt x="42" y="43"/>
                    </a:lnTo>
                    <a:lnTo>
                      <a:pt x="38" y="43"/>
                    </a:lnTo>
                    <a:lnTo>
                      <a:pt x="38" y="41"/>
                    </a:lnTo>
                    <a:lnTo>
                      <a:pt x="34" y="39"/>
                    </a:lnTo>
                    <a:lnTo>
                      <a:pt x="31" y="37"/>
                    </a:lnTo>
                    <a:lnTo>
                      <a:pt x="29" y="39"/>
                    </a:lnTo>
                    <a:lnTo>
                      <a:pt x="25" y="39"/>
                    </a:lnTo>
                    <a:lnTo>
                      <a:pt x="21" y="41"/>
                    </a:lnTo>
                    <a:lnTo>
                      <a:pt x="19" y="41"/>
                    </a:lnTo>
                    <a:lnTo>
                      <a:pt x="19" y="43"/>
                    </a:lnTo>
                    <a:lnTo>
                      <a:pt x="17" y="44"/>
                    </a:lnTo>
                    <a:lnTo>
                      <a:pt x="15" y="44"/>
                    </a:lnTo>
                    <a:lnTo>
                      <a:pt x="13" y="43"/>
                    </a:lnTo>
                    <a:lnTo>
                      <a:pt x="13" y="41"/>
                    </a:lnTo>
                    <a:lnTo>
                      <a:pt x="11" y="41"/>
                    </a:lnTo>
                    <a:lnTo>
                      <a:pt x="8" y="43"/>
                    </a:lnTo>
                    <a:lnTo>
                      <a:pt x="6" y="43"/>
                    </a:lnTo>
                    <a:lnTo>
                      <a:pt x="6" y="44"/>
                    </a:lnTo>
                    <a:lnTo>
                      <a:pt x="4" y="48"/>
                    </a:lnTo>
                    <a:lnTo>
                      <a:pt x="2" y="48"/>
                    </a:lnTo>
                    <a:lnTo>
                      <a:pt x="2" y="46"/>
                    </a:lnTo>
                    <a:lnTo>
                      <a:pt x="2" y="44"/>
                    </a:lnTo>
                    <a:lnTo>
                      <a:pt x="4" y="43"/>
                    </a:lnTo>
                    <a:lnTo>
                      <a:pt x="6" y="41"/>
                    </a:lnTo>
                    <a:lnTo>
                      <a:pt x="2" y="31"/>
                    </a:lnTo>
                    <a:lnTo>
                      <a:pt x="0" y="31"/>
                    </a:lnTo>
                    <a:lnTo>
                      <a:pt x="0" y="29"/>
                    </a:lnTo>
                    <a:lnTo>
                      <a:pt x="0" y="27"/>
                    </a:lnTo>
                    <a:lnTo>
                      <a:pt x="4" y="25"/>
                    </a:lnTo>
                    <a:lnTo>
                      <a:pt x="9" y="31"/>
                    </a:lnTo>
                    <a:lnTo>
                      <a:pt x="13" y="33"/>
                    </a:lnTo>
                    <a:lnTo>
                      <a:pt x="17" y="33"/>
                    </a:lnTo>
                    <a:lnTo>
                      <a:pt x="17" y="31"/>
                    </a:lnTo>
                    <a:lnTo>
                      <a:pt x="19" y="29"/>
                    </a:lnTo>
                    <a:lnTo>
                      <a:pt x="19" y="27"/>
                    </a:lnTo>
                    <a:lnTo>
                      <a:pt x="19" y="25"/>
                    </a:lnTo>
                    <a:lnTo>
                      <a:pt x="15" y="23"/>
                    </a:lnTo>
                    <a:lnTo>
                      <a:pt x="15" y="21"/>
                    </a:lnTo>
                    <a:lnTo>
                      <a:pt x="15" y="18"/>
                    </a:lnTo>
                    <a:lnTo>
                      <a:pt x="17" y="18"/>
                    </a:lnTo>
                    <a:lnTo>
                      <a:pt x="15" y="8"/>
                    </a:lnTo>
                    <a:lnTo>
                      <a:pt x="15" y="4"/>
                    </a:lnTo>
                    <a:lnTo>
                      <a:pt x="15" y="2"/>
                    </a:lnTo>
                    <a:lnTo>
                      <a:pt x="17" y="2"/>
                    </a:lnTo>
                    <a:lnTo>
                      <a:pt x="21" y="0"/>
                    </a:lnTo>
                    <a:lnTo>
                      <a:pt x="23" y="2"/>
                    </a:lnTo>
                    <a:lnTo>
                      <a:pt x="25" y="2"/>
                    </a:lnTo>
                    <a:lnTo>
                      <a:pt x="27" y="4"/>
                    </a:lnTo>
                    <a:lnTo>
                      <a:pt x="29" y="6"/>
                    </a:lnTo>
                    <a:lnTo>
                      <a:pt x="29"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11"/>
              <p:cNvSpPr>
                <a:spLocks/>
              </p:cNvSpPr>
              <p:nvPr/>
            </p:nvSpPr>
            <p:spPr bwMode="auto">
              <a:xfrm>
                <a:off x="4157663" y="3225800"/>
                <a:ext cx="96838" cy="55563"/>
              </a:xfrm>
              <a:custGeom>
                <a:avLst/>
                <a:gdLst>
                  <a:gd name="T0" fmla="*/ 38 w 61"/>
                  <a:gd name="T1" fmla="*/ 35 h 35"/>
                  <a:gd name="T2" fmla="*/ 36 w 61"/>
                  <a:gd name="T3" fmla="*/ 35 h 35"/>
                  <a:gd name="T4" fmla="*/ 33 w 61"/>
                  <a:gd name="T5" fmla="*/ 35 h 35"/>
                  <a:gd name="T6" fmla="*/ 23 w 61"/>
                  <a:gd name="T7" fmla="*/ 31 h 35"/>
                  <a:gd name="T8" fmla="*/ 23 w 61"/>
                  <a:gd name="T9" fmla="*/ 29 h 35"/>
                  <a:gd name="T10" fmla="*/ 21 w 61"/>
                  <a:gd name="T11" fmla="*/ 27 h 35"/>
                  <a:gd name="T12" fmla="*/ 23 w 61"/>
                  <a:gd name="T13" fmla="*/ 25 h 35"/>
                  <a:gd name="T14" fmla="*/ 23 w 61"/>
                  <a:gd name="T15" fmla="*/ 21 h 35"/>
                  <a:gd name="T16" fmla="*/ 23 w 61"/>
                  <a:gd name="T17" fmla="*/ 19 h 35"/>
                  <a:gd name="T18" fmla="*/ 23 w 61"/>
                  <a:gd name="T19" fmla="*/ 18 h 35"/>
                  <a:gd name="T20" fmla="*/ 21 w 61"/>
                  <a:gd name="T21" fmla="*/ 16 h 35"/>
                  <a:gd name="T22" fmla="*/ 19 w 61"/>
                  <a:gd name="T23" fmla="*/ 16 h 35"/>
                  <a:gd name="T24" fmla="*/ 17 w 61"/>
                  <a:gd name="T25" fmla="*/ 16 h 35"/>
                  <a:gd name="T26" fmla="*/ 13 w 61"/>
                  <a:gd name="T27" fmla="*/ 14 h 35"/>
                  <a:gd name="T28" fmla="*/ 11 w 61"/>
                  <a:gd name="T29" fmla="*/ 12 h 35"/>
                  <a:gd name="T30" fmla="*/ 10 w 61"/>
                  <a:gd name="T31" fmla="*/ 10 h 35"/>
                  <a:gd name="T32" fmla="*/ 8 w 61"/>
                  <a:gd name="T33" fmla="*/ 8 h 35"/>
                  <a:gd name="T34" fmla="*/ 8 w 61"/>
                  <a:gd name="T35" fmla="*/ 6 h 35"/>
                  <a:gd name="T36" fmla="*/ 6 w 61"/>
                  <a:gd name="T37" fmla="*/ 6 h 35"/>
                  <a:gd name="T38" fmla="*/ 2 w 61"/>
                  <a:gd name="T39" fmla="*/ 8 h 35"/>
                  <a:gd name="T40" fmla="*/ 2 w 61"/>
                  <a:gd name="T41" fmla="*/ 10 h 35"/>
                  <a:gd name="T42" fmla="*/ 0 w 61"/>
                  <a:gd name="T43" fmla="*/ 10 h 35"/>
                  <a:gd name="T44" fmla="*/ 0 w 61"/>
                  <a:gd name="T45" fmla="*/ 8 h 35"/>
                  <a:gd name="T46" fmla="*/ 2 w 61"/>
                  <a:gd name="T47" fmla="*/ 0 h 35"/>
                  <a:gd name="T48" fmla="*/ 4 w 61"/>
                  <a:gd name="T49" fmla="*/ 0 h 35"/>
                  <a:gd name="T50" fmla="*/ 10 w 61"/>
                  <a:gd name="T51" fmla="*/ 2 h 35"/>
                  <a:gd name="T52" fmla="*/ 11 w 61"/>
                  <a:gd name="T53" fmla="*/ 6 h 35"/>
                  <a:gd name="T54" fmla="*/ 11 w 61"/>
                  <a:gd name="T55" fmla="*/ 8 h 35"/>
                  <a:gd name="T56" fmla="*/ 13 w 61"/>
                  <a:gd name="T57" fmla="*/ 10 h 35"/>
                  <a:gd name="T58" fmla="*/ 15 w 61"/>
                  <a:gd name="T59" fmla="*/ 12 h 35"/>
                  <a:gd name="T60" fmla="*/ 17 w 61"/>
                  <a:gd name="T61" fmla="*/ 10 h 35"/>
                  <a:gd name="T62" fmla="*/ 21 w 61"/>
                  <a:gd name="T63" fmla="*/ 12 h 35"/>
                  <a:gd name="T64" fmla="*/ 34 w 61"/>
                  <a:gd name="T65" fmla="*/ 19 h 35"/>
                  <a:gd name="T66" fmla="*/ 38 w 61"/>
                  <a:gd name="T67" fmla="*/ 21 h 35"/>
                  <a:gd name="T68" fmla="*/ 40 w 61"/>
                  <a:gd name="T69" fmla="*/ 21 h 35"/>
                  <a:gd name="T70" fmla="*/ 42 w 61"/>
                  <a:gd name="T71" fmla="*/ 21 h 35"/>
                  <a:gd name="T72" fmla="*/ 44 w 61"/>
                  <a:gd name="T73" fmla="*/ 19 h 35"/>
                  <a:gd name="T74" fmla="*/ 50 w 61"/>
                  <a:gd name="T75" fmla="*/ 16 h 35"/>
                  <a:gd name="T76" fmla="*/ 54 w 61"/>
                  <a:gd name="T77" fmla="*/ 12 h 35"/>
                  <a:gd name="T78" fmla="*/ 56 w 61"/>
                  <a:gd name="T79" fmla="*/ 12 h 35"/>
                  <a:gd name="T80" fmla="*/ 56 w 61"/>
                  <a:gd name="T81" fmla="*/ 10 h 35"/>
                  <a:gd name="T82" fmla="*/ 58 w 61"/>
                  <a:gd name="T83" fmla="*/ 12 h 35"/>
                  <a:gd name="T84" fmla="*/ 59 w 61"/>
                  <a:gd name="T85" fmla="*/ 12 h 35"/>
                  <a:gd name="T86" fmla="*/ 61 w 61"/>
                  <a:gd name="T87" fmla="*/ 18 h 35"/>
                  <a:gd name="T88" fmla="*/ 59 w 61"/>
                  <a:gd name="T89" fmla="*/ 21 h 35"/>
                  <a:gd name="T90" fmla="*/ 59 w 61"/>
                  <a:gd name="T91" fmla="*/ 23 h 35"/>
                  <a:gd name="T92" fmla="*/ 52 w 61"/>
                  <a:gd name="T93" fmla="*/ 25 h 35"/>
                  <a:gd name="T94" fmla="*/ 48 w 61"/>
                  <a:gd name="T95" fmla="*/ 25 h 35"/>
                  <a:gd name="T96" fmla="*/ 46 w 61"/>
                  <a:gd name="T97" fmla="*/ 25 h 35"/>
                  <a:gd name="T98" fmla="*/ 40 w 61"/>
                  <a:gd name="T99" fmla="*/ 31 h 35"/>
                  <a:gd name="T100" fmla="*/ 38 w 61"/>
                  <a:gd name="T10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35">
                    <a:moveTo>
                      <a:pt x="38" y="35"/>
                    </a:moveTo>
                    <a:lnTo>
                      <a:pt x="36" y="35"/>
                    </a:lnTo>
                    <a:lnTo>
                      <a:pt x="33" y="35"/>
                    </a:lnTo>
                    <a:lnTo>
                      <a:pt x="23" y="31"/>
                    </a:lnTo>
                    <a:lnTo>
                      <a:pt x="23" y="29"/>
                    </a:lnTo>
                    <a:lnTo>
                      <a:pt x="21" y="27"/>
                    </a:lnTo>
                    <a:lnTo>
                      <a:pt x="23" y="25"/>
                    </a:lnTo>
                    <a:lnTo>
                      <a:pt x="23" y="21"/>
                    </a:lnTo>
                    <a:lnTo>
                      <a:pt x="23" y="19"/>
                    </a:lnTo>
                    <a:lnTo>
                      <a:pt x="23" y="18"/>
                    </a:lnTo>
                    <a:lnTo>
                      <a:pt x="21" y="16"/>
                    </a:lnTo>
                    <a:lnTo>
                      <a:pt x="19" y="16"/>
                    </a:lnTo>
                    <a:lnTo>
                      <a:pt x="17" y="16"/>
                    </a:lnTo>
                    <a:lnTo>
                      <a:pt x="13" y="14"/>
                    </a:lnTo>
                    <a:lnTo>
                      <a:pt x="11" y="12"/>
                    </a:lnTo>
                    <a:lnTo>
                      <a:pt x="10" y="10"/>
                    </a:lnTo>
                    <a:lnTo>
                      <a:pt x="8" y="8"/>
                    </a:lnTo>
                    <a:lnTo>
                      <a:pt x="8" y="6"/>
                    </a:lnTo>
                    <a:lnTo>
                      <a:pt x="6" y="6"/>
                    </a:lnTo>
                    <a:lnTo>
                      <a:pt x="2" y="8"/>
                    </a:lnTo>
                    <a:lnTo>
                      <a:pt x="2" y="10"/>
                    </a:lnTo>
                    <a:lnTo>
                      <a:pt x="0" y="10"/>
                    </a:lnTo>
                    <a:lnTo>
                      <a:pt x="0" y="8"/>
                    </a:lnTo>
                    <a:lnTo>
                      <a:pt x="2" y="0"/>
                    </a:lnTo>
                    <a:lnTo>
                      <a:pt x="4" y="0"/>
                    </a:lnTo>
                    <a:lnTo>
                      <a:pt x="10" y="2"/>
                    </a:lnTo>
                    <a:lnTo>
                      <a:pt x="11" y="6"/>
                    </a:lnTo>
                    <a:lnTo>
                      <a:pt x="11" y="8"/>
                    </a:lnTo>
                    <a:lnTo>
                      <a:pt x="13" y="10"/>
                    </a:lnTo>
                    <a:lnTo>
                      <a:pt x="15" y="12"/>
                    </a:lnTo>
                    <a:lnTo>
                      <a:pt x="17" y="10"/>
                    </a:lnTo>
                    <a:lnTo>
                      <a:pt x="21" y="12"/>
                    </a:lnTo>
                    <a:lnTo>
                      <a:pt x="34" y="19"/>
                    </a:lnTo>
                    <a:lnTo>
                      <a:pt x="38" y="21"/>
                    </a:lnTo>
                    <a:lnTo>
                      <a:pt x="40" y="21"/>
                    </a:lnTo>
                    <a:lnTo>
                      <a:pt x="42" y="21"/>
                    </a:lnTo>
                    <a:lnTo>
                      <a:pt x="44" y="19"/>
                    </a:lnTo>
                    <a:lnTo>
                      <a:pt x="50" y="16"/>
                    </a:lnTo>
                    <a:lnTo>
                      <a:pt x="54" y="12"/>
                    </a:lnTo>
                    <a:lnTo>
                      <a:pt x="56" y="12"/>
                    </a:lnTo>
                    <a:lnTo>
                      <a:pt x="56" y="10"/>
                    </a:lnTo>
                    <a:lnTo>
                      <a:pt x="58" y="12"/>
                    </a:lnTo>
                    <a:lnTo>
                      <a:pt x="59" y="12"/>
                    </a:lnTo>
                    <a:lnTo>
                      <a:pt x="61" y="18"/>
                    </a:lnTo>
                    <a:lnTo>
                      <a:pt x="59" y="21"/>
                    </a:lnTo>
                    <a:lnTo>
                      <a:pt x="59" y="23"/>
                    </a:lnTo>
                    <a:lnTo>
                      <a:pt x="52" y="25"/>
                    </a:lnTo>
                    <a:lnTo>
                      <a:pt x="48" y="25"/>
                    </a:lnTo>
                    <a:lnTo>
                      <a:pt x="46" y="25"/>
                    </a:lnTo>
                    <a:lnTo>
                      <a:pt x="40" y="31"/>
                    </a:lnTo>
                    <a:lnTo>
                      <a:pt x="38" y="3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12"/>
              <p:cNvSpPr>
                <a:spLocks/>
              </p:cNvSpPr>
              <p:nvPr/>
            </p:nvSpPr>
            <p:spPr bwMode="auto">
              <a:xfrm>
                <a:off x="4370388" y="3378200"/>
                <a:ext cx="12700" cy="12700"/>
              </a:xfrm>
              <a:custGeom>
                <a:avLst/>
                <a:gdLst>
                  <a:gd name="T0" fmla="*/ 6 w 8"/>
                  <a:gd name="T1" fmla="*/ 2 h 8"/>
                  <a:gd name="T2" fmla="*/ 8 w 8"/>
                  <a:gd name="T3" fmla="*/ 4 h 8"/>
                  <a:gd name="T4" fmla="*/ 8 w 8"/>
                  <a:gd name="T5" fmla="*/ 6 h 8"/>
                  <a:gd name="T6" fmla="*/ 8 w 8"/>
                  <a:gd name="T7" fmla="*/ 8 h 8"/>
                  <a:gd name="T8" fmla="*/ 2 w 8"/>
                  <a:gd name="T9" fmla="*/ 6 h 8"/>
                  <a:gd name="T10" fmla="*/ 0 w 8"/>
                  <a:gd name="T11" fmla="*/ 6 h 8"/>
                  <a:gd name="T12" fmla="*/ 0 w 8"/>
                  <a:gd name="T13" fmla="*/ 2 h 8"/>
                  <a:gd name="T14" fmla="*/ 2 w 8"/>
                  <a:gd name="T15" fmla="*/ 2 h 8"/>
                  <a:gd name="T16" fmla="*/ 4 w 8"/>
                  <a:gd name="T17" fmla="*/ 2 h 8"/>
                  <a:gd name="T18" fmla="*/ 4 w 8"/>
                  <a:gd name="T19" fmla="*/ 0 h 8"/>
                  <a:gd name="T20" fmla="*/ 6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6" y="2"/>
                    </a:moveTo>
                    <a:lnTo>
                      <a:pt x="8" y="4"/>
                    </a:lnTo>
                    <a:lnTo>
                      <a:pt x="8" y="6"/>
                    </a:lnTo>
                    <a:lnTo>
                      <a:pt x="8" y="8"/>
                    </a:lnTo>
                    <a:lnTo>
                      <a:pt x="2" y="6"/>
                    </a:lnTo>
                    <a:lnTo>
                      <a:pt x="0" y="6"/>
                    </a:lnTo>
                    <a:lnTo>
                      <a:pt x="0" y="2"/>
                    </a:lnTo>
                    <a:lnTo>
                      <a:pt x="2" y="2"/>
                    </a:lnTo>
                    <a:lnTo>
                      <a:pt x="4" y="2"/>
                    </a:lnTo>
                    <a:lnTo>
                      <a:pt x="4" y="0"/>
                    </a:lnTo>
                    <a:lnTo>
                      <a:pt x="6"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13"/>
              <p:cNvSpPr>
                <a:spLocks/>
              </p:cNvSpPr>
              <p:nvPr/>
            </p:nvSpPr>
            <p:spPr bwMode="auto">
              <a:xfrm>
                <a:off x="4206876" y="3278188"/>
                <a:ext cx="106363" cy="82550"/>
              </a:xfrm>
              <a:custGeom>
                <a:avLst/>
                <a:gdLst>
                  <a:gd name="T0" fmla="*/ 59 w 67"/>
                  <a:gd name="T1" fmla="*/ 19 h 52"/>
                  <a:gd name="T2" fmla="*/ 57 w 67"/>
                  <a:gd name="T3" fmla="*/ 17 h 52"/>
                  <a:gd name="T4" fmla="*/ 51 w 67"/>
                  <a:gd name="T5" fmla="*/ 17 h 52"/>
                  <a:gd name="T6" fmla="*/ 48 w 67"/>
                  <a:gd name="T7" fmla="*/ 21 h 52"/>
                  <a:gd name="T8" fmla="*/ 50 w 67"/>
                  <a:gd name="T9" fmla="*/ 27 h 52"/>
                  <a:gd name="T10" fmla="*/ 51 w 67"/>
                  <a:gd name="T11" fmla="*/ 29 h 52"/>
                  <a:gd name="T12" fmla="*/ 65 w 67"/>
                  <a:gd name="T13" fmla="*/ 38 h 52"/>
                  <a:gd name="T14" fmla="*/ 61 w 67"/>
                  <a:gd name="T15" fmla="*/ 46 h 52"/>
                  <a:gd name="T16" fmla="*/ 51 w 67"/>
                  <a:gd name="T17" fmla="*/ 52 h 52"/>
                  <a:gd name="T18" fmla="*/ 42 w 67"/>
                  <a:gd name="T19" fmla="*/ 40 h 52"/>
                  <a:gd name="T20" fmla="*/ 42 w 67"/>
                  <a:gd name="T21" fmla="*/ 36 h 52"/>
                  <a:gd name="T22" fmla="*/ 28 w 67"/>
                  <a:gd name="T23" fmla="*/ 38 h 52"/>
                  <a:gd name="T24" fmla="*/ 19 w 67"/>
                  <a:gd name="T25" fmla="*/ 33 h 52"/>
                  <a:gd name="T26" fmla="*/ 9 w 67"/>
                  <a:gd name="T27" fmla="*/ 33 h 52"/>
                  <a:gd name="T28" fmla="*/ 11 w 67"/>
                  <a:gd name="T29" fmla="*/ 29 h 52"/>
                  <a:gd name="T30" fmla="*/ 15 w 67"/>
                  <a:gd name="T31" fmla="*/ 25 h 52"/>
                  <a:gd name="T32" fmla="*/ 7 w 67"/>
                  <a:gd name="T33" fmla="*/ 25 h 52"/>
                  <a:gd name="T34" fmla="*/ 0 w 67"/>
                  <a:gd name="T35" fmla="*/ 27 h 52"/>
                  <a:gd name="T36" fmla="*/ 0 w 67"/>
                  <a:gd name="T37" fmla="*/ 23 h 52"/>
                  <a:gd name="T38" fmla="*/ 5 w 67"/>
                  <a:gd name="T39" fmla="*/ 17 h 52"/>
                  <a:gd name="T40" fmla="*/ 9 w 67"/>
                  <a:gd name="T41" fmla="*/ 17 h 52"/>
                  <a:gd name="T42" fmla="*/ 13 w 67"/>
                  <a:gd name="T43" fmla="*/ 19 h 52"/>
                  <a:gd name="T44" fmla="*/ 19 w 67"/>
                  <a:gd name="T45" fmla="*/ 17 h 52"/>
                  <a:gd name="T46" fmla="*/ 23 w 67"/>
                  <a:gd name="T47" fmla="*/ 11 h 52"/>
                  <a:gd name="T48" fmla="*/ 25 w 67"/>
                  <a:gd name="T49" fmla="*/ 8 h 52"/>
                  <a:gd name="T50" fmla="*/ 30 w 67"/>
                  <a:gd name="T51" fmla="*/ 9 h 52"/>
                  <a:gd name="T52" fmla="*/ 40 w 67"/>
                  <a:gd name="T53" fmla="*/ 11 h 52"/>
                  <a:gd name="T54" fmla="*/ 44 w 67"/>
                  <a:gd name="T55" fmla="*/ 2 h 52"/>
                  <a:gd name="T56" fmla="*/ 50 w 67"/>
                  <a:gd name="T57" fmla="*/ 2 h 52"/>
                  <a:gd name="T58" fmla="*/ 53 w 67"/>
                  <a:gd name="T59" fmla="*/ 6 h 52"/>
                  <a:gd name="T60" fmla="*/ 63 w 67"/>
                  <a:gd name="T61" fmla="*/ 8 h 52"/>
                  <a:gd name="T62" fmla="*/ 65 w 67"/>
                  <a:gd name="T6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52">
                    <a:moveTo>
                      <a:pt x="65" y="11"/>
                    </a:moveTo>
                    <a:lnTo>
                      <a:pt x="59" y="19"/>
                    </a:lnTo>
                    <a:lnTo>
                      <a:pt x="55" y="19"/>
                    </a:lnTo>
                    <a:lnTo>
                      <a:pt x="57" y="17"/>
                    </a:lnTo>
                    <a:lnTo>
                      <a:pt x="59" y="15"/>
                    </a:lnTo>
                    <a:lnTo>
                      <a:pt x="51" y="17"/>
                    </a:lnTo>
                    <a:lnTo>
                      <a:pt x="50" y="19"/>
                    </a:lnTo>
                    <a:lnTo>
                      <a:pt x="48" y="21"/>
                    </a:lnTo>
                    <a:lnTo>
                      <a:pt x="48" y="25"/>
                    </a:lnTo>
                    <a:lnTo>
                      <a:pt x="50" y="27"/>
                    </a:lnTo>
                    <a:lnTo>
                      <a:pt x="50" y="29"/>
                    </a:lnTo>
                    <a:lnTo>
                      <a:pt x="51" y="29"/>
                    </a:lnTo>
                    <a:lnTo>
                      <a:pt x="59" y="34"/>
                    </a:lnTo>
                    <a:lnTo>
                      <a:pt x="65" y="38"/>
                    </a:lnTo>
                    <a:lnTo>
                      <a:pt x="67" y="40"/>
                    </a:lnTo>
                    <a:lnTo>
                      <a:pt x="61" y="46"/>
                    </a:lnTo>
                    <a:lnTo>
                      <a:pt x="57" y="50"/>
                    </a:lnTo>
                    <a:lnTo>
                      <a:pt x="51" y="52"/>
                    </a:lnTo>
                    <a:lnTo>
                      <a:pt x="48" y="50"/>
                    </a:lnTo>
                    <a:lnTo>
                      <a:pt x="42" y="40"/>
                    </a:lnTo>
                    <a:lnTo>
                      <a:pt x="44" y="38"/>
                    </a:lnTo>
                    <a:lnTo>
                      <a:pt x="42" y="36"/>
                    </a:lnTo>
                    <a:lnTo>
                      <a:pt x="30" y="38"/>
                    </a:lnTo>
                    <a:lnTo>
                      <a:pt x="28" y="38"/>
                    </a:lnTo>
                    <a:lnTo>
                      <a:pt x="23" y="33"/>
                    </a:lnTo>
                    <a:lnTo>
                      <a:pt x="19" y="33"/>
                    </a:lnTo>
                    <a:lnTo>
                      <a:pt x="15" y="34"/>
                    </a:lnTo>
                    <a:lnTo>
                      <a:pt x="9" y="33"/>
                    </a:lnTo>
                    <a:lnTo>
                      <a:pt x="11" y="31"/>
                    </a:lnTo>
                    <a:lnTo>
                      <a:pt x="11" y="29"/>
                    </a:lnTo>
                    <a:lnTo>
                      <a:pt x="15" y="29"/>
                    </a:lnTo>
                    <a:lnTo>
                      <a:pt x="15" y="25"/>
                    </a:lnTo>
                    <a:lnTo>
                      <a:pt x="15" y="23"/>
                    </a:lnTo>
                    <a:lnTo>
                      <a:pt x="7" y="25"/>
                    </a:lnTo>
                    <a:lnTo>
                      <a:pt x="2" y="27"/>
                    </a:lnTo>
                    <a:lnTo>
                      <a:pt x="0" y="27"/>
                    </a:lnTo>
                    <a:lnTo>
                      <a:pt x="0" y="25"/>
                    </a:lnTo>
                    <a:lnTo>
                      <a:pt x="0" y="23"/>
                    </a:lnTo>
                    <a:lnTo>
                      <a:pt x="2" y="19"/>
                    </a:lnTo>
                    <a:lnTo>
                      <a:pt x="5" y="17"/>
                    </a:lnTo>
                    <a:lnTo>
                      <a:pt x="7" y="17"/>
                    </a:lnTo>
                    <a:lnTo>
                      <a:pt x="9" y="17"/>
                    </a:lnTo>
                    <a:lnTo>
                      <a:pt x="13" y="17"/>
                    </a:lnTo>
                    <a:lnTo>
                      <a:pt x="13" y="19"/>
                    </a:lnTo>
                    <a:lnTo>
                      <a:pt x="15" y="19"/>
                    </a:lnTo>
                    <a:lnTo>
                      <a:pt x="19" y="17"/>
                    </a:lnTo>
                    <a:lnTo>
                      <a:pt x="23" y="13"/>
                    </a:lnTo>
                    <a:lnTo>
                      <a:pt x="23" y="11"/>
                    </a:lnTo>
                    <a:lnTo>
                      <a:pt x="23" y="9"/>
                    </a:lnTo>
                    <a:lnTo>
                      <a:pt x="25" y="8"/>
                    </a:lnTo>
                    <a:lnTo>
                      <a:pt x="27" y="8"/>
                    </a:lnTo>
                    <a:lnTo>
                      <a:pt x="30" y="9"/>
                    </a:lnTo>
                    <a:lnTo>
                      <a:pt x="32" y="13"/>
                    </a:lnTo>
                    <a:lnTo>
                      <a:pt x="40" y="11"/>
                    </a:lnTo>
                    <a:lnTo>
                      <a:pt x="42" y="6"/>
                    </a:lnTo>
                    <a:lnTo>
                      <a:pt x="44" y="2"/>
                    </a:lnTo>
                    <a:lnTo>
                      <a:pt x="50" y="0"/>
                    </a:lnTo>
                    <a:lnTo>
                      <a:pt x="50" y="2"/>
                    </a:lnTo>
                    <a:lnTo>
                      <a:pt x="53" y="4"/>
                    </a:lnTo>
                    <a:lnTo>
                      <a:pt x="53" y="6"/>
                    </a:lnTo>
                    <a:lnTo>
                      <a:pt x="59" y="9"/>
                    </a:lnTo>
                    <a:lnTo>
                      <a:pt x="63" y="8"/>
                    </a:lnTo>
                    <a:lnTo>
                      <a:pt x="65" y="9"/>
                    </a:lnTo>
                    <a:lnTo>
                      <a:pt x="65"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Freeform 14"/>
              <p:cNvSpPr>
                <a:spLocks/>
              </p:cNvSpPr>
              <p:nvPr/>
            </p:nvSpPr>
            <p:spPr bwMode="auto">
              <a:xfrm>
                <a:off x="4343401" y="3317875"/>
                <a:ext cx="30163" cy="33338"/>
              </a:xfrm>
              <a:custGeom>
                <a:avLst/>
                <a:gdLst>
                  <a:gd name="T0" fmla="*/ 6 w 19"/>
                  <a:gd name="T1" fmla="*/ 21 h 21"/>
                  <a:gd name="T2" fmla="*/ 4 w 19"/>
                  <a:gd name="T3" fmla="*/ 19 h 21"/>
                  <a:gd name="T4" fmla="*/ 2 w 19"/>
                  <a:gd name="T5" fmla="*/ 19 h 21"/>
                  <a:gd name="T6" fmla="*/ 0 w 19"/>
                  <a:gd name="T7" fmla="*/ 9 h 21"/>
                  <a:gd name="T8" fmla="*/ 0 w 19"/>
                  <a:gd name="T9" fmla="*/ 8 h 21"/>
                  <a:gd name="T10" fmla="*/ 4 w 19"/>
                  <a:gd name="T11" fmla="*/ 4 h 21"/>
                  <a:gd name="T12" fmla="*/ 6 w 19"/>
                  <a:gd name="T13" fmla="*/ 2 h 21"/>
                  <a:gd name="T14" fmla="*/ 8 w 19"/>
                  <a:gd name="T15" fmla="*/ 0 h 21"/>
                  <a:gd name="T16" fmla="*/ 12 w 19"/>
                  <a:gd name="T17" fmla="*/ 0 h 21"/>
                  <a:gd name="T18" fmla="*/ 15 w 19"/>
                  <a:gd name="T19" fmla="*/ 0 h 21"/>
                  <a:gd name="T20" fmla="*/ 19 w 19"/>
                  <a:gd name="T21" fmla="*/ 6 h 21"/>
                  <a:gd name="T22" fmla="*/ 15 w 19"/>
                  <a:gd name="T23" fmla="*/ 17 h 21"/>
                  <a:gd name="T24" fmla="*/ 13 w 19"/>
                  <a:gd name="T25" fmla="*/ 17 h 21"/>
                  <a:gd name="T26" fmla="*/ 12 w 19"/>
                  <a:gd name="T27" fmla="*/ 17 h 21"/>
                  <a:gd name="T28" fmla="*/ 10 w 19"/>
                  <a:gd name="T29" fmla="*/ 17 h 21"/>
                  <a:gd name="T30" fmla="*/ 8 w 19"/>
                  <a:gd name="T31" fmla="*/ 19 h 21"/>
                  <a:gd name="T32" fmla="*/ 8 w 19"/>
                  <a:gd name="T33" fmla="*/ 21 h 21"/>
                  <a:gd name="T34" fmla="*/ 6 w 19"/>
                  <a:gd name="T3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1">
                    <a:moveTo>
                      <a:pt x="6" y="21"/>
                    </a:moveTo>
                    <a:lnTo>
                      <a:pt x="4" y="19"/>
                    </a:lnTo>
                    <a:lnTo>
                      <a:pt x="2" y="19"/>
                    </a:lnTo>
                    <a:lnTo>
                      <a:pt x="0" y="9"/>
                    </a:lnTo>
                    <a:lnTo>
                      <a:pt x="0" y="8"/>
                    </a:lnTo>
                    <a:lnTo>
                      <a:pt x="4" y="4"/>
                    </a:lnTo>
                    <a:lnTo>
                      <a:pt x="6" y="2"/>
                    </a:lnTo>
                    <a:lnTo>
                      <a:pt x="8" y="0"/>
                    </a:lnTo>
                    <a:lnTo>
                      <a:pt x="12" y="0"/>
                    </a:lnTo>
                    <a:lnTo>
                      <a:pt x="15" y="0"/>
                    </a:lnTo>
                    <a:lnTo>
                      <a:pt x="19" y="6"/>
                    </a:lnTo>
                    <a:lnTo>
                      <a:pt x="15" y="17"/>
                    </a:lnTo>
                    <a:lnTo>
                      <a:pt x="13" y="17"/>
                    </a:lnTo>
                    <a:lnTo>
                      <a:pt x="12" y="17"/>
                    </a:lnTo>
                    <a:lnTo>
                      <a:pt x="10" y="17"/>
                    </a:lnTo>
                    <a:lnTo>
                      <a:pt x="8" y="19"/>
                    </a:lnTo>
                    <a:lnTo>
                      <a:pt x="8" y="21"/>
                    </a:lnTo>
                    <a:lnTo>
                      <a:pt x="6"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Freeform 15"/>
              <p:cNvSpPr>
                <a:spLocks/>
              </p:cNvSpPr>
              <p:nvPr/>
            </p:nvSpPr>
            <p:spPr bwMode="auto">
              <a:xfrm>
                <a:off x="4551363" y="3519488"/>
                <a:ext cx="90488" cy="109538"/>
              </a:xfrm>
              <a:custGeom>
                <a:avLst/>
                <a:gdLst>
                  <a:gd name="T0" fmla="*/ 28 w 57"/>
                  <a:gd name="T1" fmla="*/ 32 h 69"/>
                  <a:gd name="T2" fmla="*/ 28 w 57"/>
                  <a:gd name="T3" fmla="*/ 34 h 69"/>
                  <a:gd name="T4" fmla="*/ 32 w 57"/>
                  <a:gd name="T5" fmla="*/ 34 h 69"/>
                  <a:gd name="T6" fmla="*/ 36 w 57"/>
                  <a:gd name="T7" fmla="*/ 42 h 69"/>
                  <a:gd name="T8" fmla="*/ 36 w 57"/>
                  <a:gd name="T9" fmla="*/ 44 h 69"/>
                  <a:gd name="T10" fmla="*/ 44 w 57"/>
                  <a:gd name="T11" fmla="*/ 50 h 69"/>
                  <a:gd name="T12" fmla="*/ 48 w 57"/>
                  <a:gd name="T13" fmla="*/ 53 h 69"/>
                  <a:gd name="T14" fmla="*/ 49 w 57"/>
                  <a:gd name="T15" fmla="*/ 57 h 69"/>
                  <a:gd name="T16" fmla="*/ 49 w 57"/>
                  <a:gd name="T17" fmla="*/ 59 h 69"/>
                  <a:gd name="T18" fmla="*/ 51 w 57"/>
                  <a:gd name="T19" fmla="*/ 61 h 69"/>
                  <a:gd name="T20" fmla="*/ 55 w 57"/>
                  <a:gd name="T21" fmla="*/ 63 h 69"/>
                  <a:gd name="T22" fmla="*/ 57 w 57"/>
                  <a:gd name="T23" fmla="*/ 67 h 69"/>
                  <a:gd name="T24" fmla="*/ 57 w 57"/>
                  <a:gd name="T25" fmla="*/ 69 h 69"/>
                  <a:gd name="T26" fmla="*/ 51 w 57"/>
                  <a:gd name="T27" fmla="*/ 65 h 69"/>
                  <a:gd name="T28" fmla="*/ 48 w 57"/>
                  <a:gd name="T29" fmla="*/ 61 h 69"/>
                  <a:gd name="T30" fmla="*/ 40 w 57"/>
                  <a:gd name="T31" fmla="*/ 55 h 69"/>
                  <a:gd name="T32" fmla="*/ 34 w 57"/>
                  <a:gd name="T33" fmla="*/ 50 h 69"/>
                  <a:gd name="T34" fmla="*/ 26 w 57"/>
                  <a:gd name="T35" fmla="*/ 44 h 69"/>
                  <a:gd name="T36" fmla="*/ 21 w 57"/>
                  <a:gd name="T37" fmla="*/ 42 h 69"/>
                  <a:gd name="T38" fmla="*/ 19 w 57"/>
                  <a:gd name="T39" fmla="*/ 40 h 69"/>
                  <a:gd name="T40" fmla="*/ 17 w 57"/>
                  <a:gd name="T41" fmla="*/ 32 h 69"/>
                  <a:gd name="T42" fmla="*/ 13 w 57"/>
                  <a:gd name="T43" fmla="*/ 25 h 69"/>
                  <a:gd name="T44" fmla="*/ 7 w 57"/>
                  <a:gd name="T45" fmla="*/ 21 h 69"/>
                  <a:gd name="T46" fmla="*/ 5 w 57"/>
                  <a:gd name="T47" fmla="*/ 21 h 69"/>
                  <a:gd name="T48" fmla="*/ 3 w 57"/>
                  <a:gd name="T49" fmla="*/ 21 h 69"/>
                  <a:gd name="T50" fmla="*/ 0 w 57"/>
                  <a:gd name="T51" fmla="*/ 15 h 69"/>
                  <a:gd name="T52" fmla="*/ 0 w 57"/>
                  <a:gd name="T53" fmla="*/ 13 h 69"/>
                  <a:gd name="T54" fmla="*/ 1 w 57"/>
                  <a:gd name="T55" fmla="*/ 7 h 69"/>
                  <a:gd name="T56" fmla="*/ 1 w 57"/>
                  <a:gd name="T57" fmla="*/ 5 h 69"/>
                  <a:gd name="T58" fmla="*/ 0 w 57"/>
                  <a:gd name="T59" fmla="*/ 5 h 69"/>
                  <a:gd name="T60" fmla="*/ 0 w 57"/>
                  <a:gd name="T61" fmla="*/ 3 h 69"/>
                  <a:gd name="T62" fmla="*/ 0 w 57"/>
                  <a:gd name="T63" fmla="*/ 2 h 69"/>
                  <a:gd name="T64" fmla="*/ 0 w 57"/>
                  <a:gd name="T65" fmla="*/ 0 h 69"/>
                  <a:gd name="T66" fmla="*/ 1 w 57"/>
                  <a:gd name="T67" fmla="*/ 0 h 69"/>
                  <a:gd name="T68" fmla="*/ 3 w 57"/>
                  <a:gd name="T69" fmla="*/ 3 h 69"/>
                  <a:gd name="T70" fmla="*/ 9 w 57"/>
                  <a:gd name="T71" fmla="*/ 9 h 69"/>
                  <a:gd name="T72" fmla="*/ 11 w 57"/>
                  <a:gd name="T73" fmla="*/ 13 h 69"/>
                  <a:gd name="T74" fmla="*/ 11 w 57"/>
                  <a:gd name="T75" fmla="*/ 15 h 69"/>
                  <a:gd name="T76" fmla="*/ 11 w 57"/>
                  <a:gd name="T77" fmla="*/ 17 h 69"/>
                  <a:gd name="T78" fmla="*/ 19 w 57"/>
                  <a:gd name="T79" fmla="*/ 19 h 69"/>
                  <a:gd name="T80" fmla="*/ 25 w 57"/>
                  <a:gd name="T81" fmla="*/ 21 h 69"/>
                  <a:gd name="T82" fmla="*/ 26 w 57"/>
                  <a:gd name="T83" fmla="*/ 23 h 69"/>
                  <a:gd name="T84" fmla="*/ 28 w 57"/>
                  <a:gd name="T85" fmla="*/ 23 h 69"/>
                  <a:gd name="T86" fmla="*/ 28 w 57"/>
                  <a:gd name="T87" fmla="*/ 25 h 69"/>
                  <a:gd name="T88" fmla="*/ 28 w 57"/>
                  <a:gd name="T89"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 h="69">
                    <a:moveTo>
                      <a:pt x="28" y="32"/>
                    </a:moveTo>
                    <a:lnTo>
                      <a:pt x="28" y="34"/>
                    </a:lnTo>
                    <a:lnTo>
                      <a:pt x="32" y="34"/>
                    </a:lnTo>
                    <a:lnTo>
                      <a:pt x="36" y="42"/>
                    </a:lnTo>
                    <a:lnTo>
                      <a:pt x="36" y="44"/>
                    </a:lnTo>
                    <a:lnTo>
                      <a:pt x="44" y="50"/>
                    </a:lnTo>
                    <a:lnTo>
                      <a:pt x="48" y="53"/>
                    </a:lnTo>
                    <a:lnTo>
                      <a:pt x="49" y="57"/>
                    </a:lnTo>
                    <a:lnTo>
                      <a:pt x="49" y="59"/>
                    </a:lnTo>
                    <a:lnTo>
                      <a:pt x="51" y="61"/>
                    </a:lnTo>
                    <a:lnTo>
                      <a:pt x="55" y="63"/>
                    </a:lnTo>
                    <a:lnTo>
                      <a:pt x="57" y="67"/>
                    </a:lnTo>
                    <a:lnTo>
                      <a:pt x="57" y="69"/>
                    </a:lnTo>
                    <a:lnTo>
                      <a:pt x="51" y="65"/>
                    </a:lnTo>
                    <a:lnTo>
                      <a:pt x="48" y="61"/>
                    </a:lnTo>
                    <a:lnTo>
                      <a:pt x="40" y="55"/>
                    </a:lnTo>
                    <a:lnTo>
                      <a:pt x="34" y="50"/>
                    </a:lnTo>
                    <a:lnTo>
                      <a:pt x="26" y="44"/>
                    </a:lnTo>
                    <a:lnTo>
                      <a:pt x="21" y="42"/>
                    </a:lnTo>
                    <a:lnTo>
                      <a:pt x="19" y="40"/>
                    </a:lnTo>
                    <a:lnTo>
                      <a:pt x="17" y="32"/>
                    </a:lnTo>
                    <a:lnTo>
                      <a:pt x="13" y="25"/>
                    </a:lnTo>
                    <a:lnTo>
                      <a:pt x="7" y="21"/>
                    </a:lnTo>
                    <a:lnTo>
                      <a:pt x="5" y="21"/>
                    </a:lnTo>
                    <a:lnTo>
                      <a:pt x="3" y="21"/>
                    </a:lnTo>
                    <a:lnTo>
                      <a:pt x="0" y="15"/>
                    </a:lnTo>
                    <a:lnTo>
                      <a:pt x="0" y="13"/>
                    </a:lnTo>
                    <a:lnTo>
                      <a:pt x="1" y="7"/>
                    </a:lnTo>
                    <a:lnTo>
                      <a:pt x="1" y="5"/>
                    </a:lnTo>
                    <a:lnTo>
                      <a:pt x="0" y="5"/>
                    </a:lnTo>
                    <a:lnTo>
                      <a:pt x="0" y="3"/>
                    </a:lnTo>
                    <a:lnTo>
                      <a:pt x="0" y="2"/>
                    </a:lnTo>
                    <a:lnTo>
                      <a:pt x="0" y="0"/>
                    </a:lnTo>
                    <a:lnTo>
                      <a:pt x="1" y="0"/>
                    </a:lnTo>
                    <a:lnTo>
                      <a:pt x="3" y="3"/>
                    </a:lnTo>
                    <a:lnTo>
                      <a:pt x="9" y="9"/>
                    </a:lnTo>
                    <a:lnTo>
                      <a:pt x="11" y="13"/>
                    </a:lnTo>
                    <a:lnTo>
                      <a:pt x="11" y="15"/>
                    </a:lnTo>
                    <a:lnTo>
                      <a:pt x="11" y="17"/>
                    </a:lnTo>
                    <a:lnTo>
                      <a:pt x="19" y="19"/>
                    </a:lnTo>
                    <a:lnTo>
                      <a:pt x="25" y="21"/>
                    </a:lnTo>
                    <a:lnTo>
                      <a:pt x="26" y="23"/>
                    </a:lnTo>
                    <a:lnTo>
                      <a:pt x="28" y="23"/>
                    </a:lnTo>
                    <a:lnTo>
                      <a:pt x="28" y="25"/>
                    </a:lnTo>
                    <a:lnTo>
                      <a:pt x="28" y="3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16"/>
              <p:cNvSpPr>
                <a:spLocks/>
              </p:cNvSpPr>
              <p:nvPr/>
            </p:nvSpPr>
            <p:spPr bwMode="auto">
              <a:xfrm>
                <a:off x="4700588" y="3622675"/>
                <a:ext cx="44450" cy="26988"/>
              </a:xfrm>
              <a:custGeom>
                <a:avLst/>
                <a:gdLst>
                  <a:gd name="T0" fmla="*/ 5 w 28"/>
                  <a:gd name="T1" fmla="*/ 11 h 17"/>
                  <a:gd name="T2" fmla="*/ 2 w 28"/>
                  <a:gd name="T3" fmla="*/ 8 h 17"/>
                  <a:gd name="T4" fmla="*/ 0 w 28"/>
                  <a:gd name="T5" fmla="*/ 8 h 17"/>
                  <a:gd name="T6" fmla="*/ 2 w 28"/>
                  <a:gd name="T7" fmla="*/ 4 h 17"/>
                  <a:gd name="T8" fmla="*/ 5 w 28"/>
                  <a:gd name="T9" fmla="*/ 2 h 17"/>
                  <a:gd name="T10" fmla="*/ 13 w 28"/>
                  <a:gd name="T11" fmla="*/ 0 h 17"/>
                  <a:gd name="T12" fmla="*/ 23 w 28"/>
                  <a:gd name="T13" fmla="*/ 2 h 17"/>
                  <a:gd name="T14" fmla="*/ 25 w 28"/>
                  <a:gd name="T15" fmla="*/ 4 h 17"/>
                  <a:gd name="T16" fmla="*/ 27 w 28"/>
                  <a:gd name="T17" fmla="*/ 6 h 17"/>
                  <a:gd name="T18" fmla="*/ 28 w 28"/>
                  <a:gd name="T19" fmla="*/ 13 h 17"/>
                  <a:gd name="T20" fmla="*/ 28 w 28"/>
                  <a:gd name="T21" fmla="*/ 15 h 17"/>
                  <a:gd name="T22" fmla="*/ 27 w 28"/>
                  <a:gd name="T23" fmla="*/ 17 h 17"/>
                  <a:gd name="T24" fmla="*/ 25 w 28"/>
                  <a:gd name="T25" fmla="*/ 17 h 17"/>
                  <a:gd name="T26" fmla="*/ 15 w 28"/>
                  <a:gd name="T27" fmla="*/ 17 h 17"/>
                  <a:gd name="T28" fmla="*/ 5 w 28"/>
                  <a:gd name="T29"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7">
                    <a:moveTo>
                      <a:pt x="5" y="11"/>
                    </a:moveTo>
                    <a:lnTo>
                      <a:pt x="2" y="8"/>
                    </a:lnTo>
                    <a:lnTo>
                      <a:pt x="0" y="8"/>
                    </a:lnTo>
                    <a:lnTo>
                      <a:pt x="2" y="4"/>
                    </a:lnTo>
                    <a:lnTo>
                      <a:pt x="5" y="2"/>
                    </a:lnTo>
                    <a:lnTo>
                      <a:pt x="13" y="0"/>
                    </a:lnTo>
                    <a:lnTo>
                      <a:pt x="23" y="2"/>
                    </a:lnTo>
                    <a:lnTo>
                      <a:pt x="25" y="4"/>
                    </a:lnTo>
                    <a:lnTo>
                      <a:pt x="27" y="6"/>
                    </a:lnTo>
                    <a:lnTo>
                      <a:pt x="28" y="13"/>
                    </a:lnTo>
                    <a:lnTo>
                      <a:pt x="28" y="15"/>
                    </a:lnTo>
                    <a:lnTo>
                      <a:pt x="27" y="17"/>
                    </a:lnTo>
                    <a:lnTo>
                      <a:pt x="25" y="17"/>
                    </a:lnTo>
                    <a:lnTo>
                      <a:pt x="15" y="17"/>
                    </a:lnTo>
                    <a:lnTo>
                      <a:pt x="5"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17"/>
              <p:cNvSpPr>
                <a:spLocks/>
              </p:cNvSpPr>
              <p:nvPr/>
            </p:nvSpPr>
            <p:spPr bwMode="auto">
              <a:xfrm>
                <a:off x="4419601" y="3408363"/>
                <a:ext cx="176213" cy="111125"/>
              </a:xfrm>
              <a:custGeom>
                <a:avLst/>
                <a:gdLst>
                  <a:gd name="T0" fmla="*/ 106 w 111"/>
                  <a:gd name="T1" fmla="*/ 56 h 70"/>
                  <a:gd name="T2" fmla="*/ 94 w 111"/>
                  <a:gd name="T3" fmla="*/ 58 h 70"/>
                  <a:gd name="T4" fmla="*/ 90 w 111"/>
                  <a:gd name="T5" fmla="*/ 56 h 70"/>
                  <a:gd name="T6" fmla="*/ 84 w 111"/>
                  <a:gd name="T7" fmla="*/ 50 h 70"/>
                  <a:gd name="T8" fmla="*/ 83 w 111"/>
                  <a:gd name="T9" fmla="*/ 54 h 70"/>
                  <a:gd name="T10" fmla="*/ 83 w 111"/>
                  <a:gd name="T11" fmla="*/ 60 h 70"/>
                  <a:gd name="T12" fmla="*/ 83 w 111"/>
                  <a:gd name="T13" fmla="*/ 68 h 70"/>
                  <a:gd name="T14" fmla="*/ 79 w 111"/>
                  <a:gd name="T15" fmla="*/ 68 h 70"/>
                  <a:gd name="T16" fmla="*/ 79 w 111"/>
                  <a:gd name="T17" fmla="*/ 64 h 70"/>
                  <a:gd name="T18" fmla="*/ 71 w 111"/>
                  <a:gd name="T19" fmla="*/ 62 h 70"/>
                  <a:gd name="T20" fmla="*/ 67 w 111"/>
                  <a:gd name="T21" fmla="*/ 52 h 70"/>
                  <a:gd name="T22" fmla="*/ 63 w 111"/>
                  <a:gd name="T23" fmla="*/ 52 h 70"/>
                  <a:gd name="T24" fmla="*/ 56 w 111"/>
                  <a:gd name="T25" fmla="*/ 54 h 70"/>
                  <a:gd name="T26" fmla="*/ 50 w 111"/>
                  <a:gd name="T27" fmla="*/ 48 h 70"/>
                  <a:gd name="T28" fmla="*/ 44 w 111"/>
                  <a:gd name="T29" fmla="*/ 47 h 70"/>
                  <a:gd name="T30" fmla="*/ 42 w 111"/>
                  <a:gd name="T31" fmla="*/ 45 h 70"/>
                  <a:gd name="T32" fmla="*/ 33 w 111"/>
                  <a:gd name="T33" fmla="*/ 39 h 70"/>
                  <a:gd name="T34" fmla="*/ 29 w 111"/>
                  <a:gd name="T35" fmla="*/ 27 h 70"/>
                  <a:gd name="T36" fmla="*/ 19 w 111"/>
                  <a:gd name="T37" fmla="*/ 22 h 70"/>
                  <a:gd name="T38" fmla="*/ 12 w 111"/>
                  <a:gd name="T39" fmla="*/ 18 h 70"/>
                  <a:gd name="T40" fmla="*/ 4 w 111"/>
                  <a:gd name="T41" fmla="*/ 6 h 70"/>
                  <a:gd name="T42" fmla="*/ 2 w 111"/>
                  <a:gd name="T43" fmla="*/ 4 h 70"/>
                  <a:gd name="T44" fmla="*/ 0 w 111"/>
                  <a:gd name="T45" fmla="*/ 0 h 70"/>
                  <a:gd name="T46" fmla="*/ 12 w 111"/>
                  <a:gd name="T47" fmla="*/ 8 h 70"/>
                  <a:gd name="T48" fmla="*/ 17 w 111"/>
                  <a:gd name="T49" fmla="*/ 12 h 70"/>
                  <a:gd name="T50" fmla="*/ 15 w 111"/>
                  <a:gd name="T51" fmla="*/ 16 h 70"/>
                  <a:gd name="T52" fmla="*/ 23 w 111"/>
                  <a:gd name="T53" fmla="*/ 18 h 70"/>
                  <a:gd name="T54" fmla="*/ 25 w 111"/>
                  <a:gd name="T55" fmla="*/ 20 h 70"/>
                  <a:gd name="T56" fmla="*/ 31 w 111"/>
                  <a:gd name="T57" fmla="*/ 20 h 70"/>
                  <a:gd name="T58" fmla="*/ 33 w 111"/>
                  <a:gd name="T59" fmla="*/ 18 h 70"/>
                  <a:gd name="T60" fmla="*/ 36 w 111"/>
                  <a:gd name="T61" fmla="*/ 22 h 70"/>
                  <a:gd name="T62" fmla="*/ 38 w 111"/>
                  <a:gd name="T63" fmla="*/ 27 h 70"/>
                  <a:gd name="T64" fmla="*/ 52 w 111"/>
                  <a:gd name="T65" fmla="*/ 37 h 70"/>
                  <a:gd name="T66" fmla="*/ 58 w 111"/>
                  <a:gd name="T67" fmla="*/ 35 h 70"/>
                  <a:gd name="T68" fmla="*/ 61 w 111"/>
                  <a:gd name="T69" fmla="*/ 35 h 70"/>
                  <a:gd name="T70" fmla="*/ 65 w 111"/>
                  <a:gd name="T71" fmla="*/ 39 h 70"/>
                  <a:gd name="T72" fmla="*/ 69 w 111"/>
                  <a:gd name="T73" fmla="*/ 43 h 70"/>
                  <a:gd name="T74" fmla="*/ 69 w 111"/>
                  <a:gd name="T75" fmla="*/ 35 h 70"/>
                  <a:gd name="T76" fmla="*/ 73 w 111"/>
                  <a:gd name="T77" fmla="*/ 39 h 70"/>
                  <a:gd name="T78" fmla="*/ 77 w 111"/>
                  <a:gd name="T79" fmla="*/ 45 h 70"/>
                  <a:gd name="T80" fmla="*/ 84 w 111"/>
                  <a:gd name="T81" fmla="*/ 45 h 70"/>
                  <a:gd name="T82" fmla="*/ 86 w 111"/>
                  <a:gd name="T83" fmla="*/ 39 h 70"/>
                  <a:gd name="T84" fmla="*/ 84 w 111"/>
                  <a:gd name="T85" fmla="*/ 35 h 70"/>
                  <a:gd name="T86" fmla="*/ 81 w 111"/>
                  <a:gd name="T87" fmla="*/ 31 h 70"/>
                  <a:gd name="T88" fmla="*/ 81 w 111"/>
                  <a:gd name="T89" fmla="*/ 25 h 70"/>
                  <a:gd name="T90" fmla="*/ 84 w 111"/>
                  <a:gd name="T91" fmla="*/ 25 h 70"/>
                  <a:gd name="T92" fmla="*/ 86 w 111"/>
                  <a:gd name="T93" fmla="*/ 31 h 70"/>
                  <a:gd name="T94" fmla="*/ 90 w 111"/>
                  <a:gd name="T95" fmla="*/ 33 h 70"/>
                  <a:gd name="T96" fmla="*/ 92 w 111"/>
                  <a:gd name="T97" fmla="*/ 29 h 70"/>
                  <a:gd name="T98" fmla="*/ 94 w 111"/>
                  <a:gd name="T99" fmla="*/ 27 h 70"/>
                  <a:gd name="T100" fmla="*/ 108 w 111"/>
                  <a:gd name="T101" fmla="*/ 31 h 70"/>
                  <a:gd name="T102" fmla="*/ 111 w 111"/>
                  <a:gd name="T103" fmla="*/ 43 h 70"/>
                  <a:gd name="T104" fmla="*/ 108 w 111"/>
                  <a:gd name="T105"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70">
                    <a:moveTo>
                      <a:pt x="108" y="54"/>
                    </a:moveTo>
                    <a:lnTo>
                      <a:pt x="106" y="56"/>
                    </a:lnTo>
                    <a:lnTo>
                      <a:pt x="96" y="58"/>
                    </a:lnTo>
                    <a:lnTo>
                      <a:pt x="94" y="58"/>
                    </a:lnTo>
                    <a:lnTo>
                      <a:pt x="92" y="58"/>
                    </a:lnTo>
                    <a:lnTo>
                      <a:pt x="90" y="56"/>
                    </a:lnTo>
                    <a:lnTo>
                      <a:pt x="88" y="50"/>
                    </a:lnTo>
                    <a:lnTo>
                      <a:pt x="84" y="50"/>
                    </a:lnTo>
                    <a:lnTo>
                      <a:pt x="84" y="52"/>
                    </a:lnTo>
                    <a:lnTo>
                      <a:pt x="83" y="54"/>
                    </a:lnTo>
                    <a:lnTo>
                      <a:pt x="83" y="56"/>
                    </a:lnTo>
                    <a:lnTo>
                      <a:pt x="83" y="60"/>
                    </a:lnTo>
                    <a:lnTo>
                      <a:pt x="83" y="66"/>
                    </a:lnTo>
                    <a:lnTo>
                      <a:pt x="83" y="68"/>
                    </a:lnTo>
                    <a:lnTo>
                      <a:pt x="79" y="70"/>
                    </a:lnTo>
                    <a:lnTo>
                      <a:pt x="79" y="68"/>
                    </a:lnTo>
                    <a:lnTo>
                      <a:pt x="79" y="66"/>
                    </a:lnTo>
                    <a:lnTo>
                      <a:pt x="79" y="64"/>
                    </a:lnTo>
                    <a:lnTo>
                      <a:pt x="73" y="60"/>
                    </a:lnTo>
                    <a:lnTo>
                      <a:pt x="71" y="62"/>
                    </a:lnTo>
                    <a:lnTo>
                      <a:pt x="67" y="56"/>
                    </a:lnTo>
                    <a:lnTo>
                      <a:pt x="67" y="52"/>
                    </a:lnTo>
                    <a:lnTo>
                      <a:pt x="65" y="52"/>
                    </a:lnTo>
                    <a:lnTo>
                      <a:pt x="63" y="52"/>
                    </a:lnTo>
                    <a:lnTo>
                      <a:pt x="60" y="54"/>
                    </a:lnTo>
                    <a:lnTo>
                      <a:pt x="56" y="54"/>
                    </a:lnTo>
                    <a:lnTo>
                      <a:pt x="54" y="52"/>
                    </a:lnTo>
                    <a:lnTo>
                      <a:pt x="50" y="48"/>
                    </a:lnTo>
                    <a:lnTo>
                      <a:pt x="46" y="48"/>
                    </a:lnTo>
                    <a:lnTo>
                      <a:pt x="44" y="47"/>
                    </a:lnTo>
                    <a:lnTo>
                      <a:pt x="44" y="45"/>
                    </a:lnTo>
                    <a:lnTo>
                      <a:pt x="42" y="45"/>
                    </a:lnTo>
                    <a:lnTo>
                      <a:pt x="35" y="41"/>
                    </a:lnTo>
                    <a:lnTo>
                      <a:pt x="33" y="39"/>
                    </a:lnTo>
                    <a:lnTo>
                      <a:pt x="33" y="35"/>
                    </a:lnTo>
                    <a:lnTo>
                      <a:pt x="29" y="27"/>
                    </a:lnTo>
                    <a:lnTo>
                      <a:pt x="23" y="24"/>
                    </a:lnTo>
                    <a:lnTo>
                      <a:pt x="19" y="22"/>
                    </a:lnTo>
                    <a:lnTo>
                      <a:pt x="17" y="24"/>
                    </a:lnTo>
                    <a:lnTo>
                      <a:pt x="12" y="18"/>
                    </a:lnTo>
                    <a:lnTo>
                      <a:pt x="10" y="14"/>
                    </a:lnTo>
                    <a:lnTo>
                      <a:pt x="4" y="6"/>
                    </a:lnTo>
                    <a:lnTo>
                      <a:pt x="4" y="4"/>
                    </a:lnTo>
                    <a:lnTo>
                      <a:pt x="2" y="4"/>
                    </a:lnTo>
                    <a:lnTo>
                      <a:pt x="0" y="4"/>
                    </a:lnTo>
                    <a:lnTo>
                      <a:pt x="0" y="0"/>
                    </a:lnTo>
                    <a:lnTo>
                      <a:pt x="2" y="2"/>
                    </a:lnTo>
                    <a:lnTo>
                      <a:pt x="12" y="8"/>
                    </a:lnTo>
                    <a:lnTo>
                      <a:pt x="15" y="10"/>
                    </a:lnTo>
                    <a:lnTo>
                      <a:pt x="17" y="12"/>
                    </a:lnTo>
                    <a:lnTo>
                      <a:pt x="15" y="12"/>
                    </a:lnTo>
                    <a:lnTo>
                      <a:pt x="15" y="16"/>
                    </a:lnTo>
                    <a:lnTo>
                      <a:pt x="21" y="16"/>
                    </a:lnTo>
                    <a:lnTo>
                      <a:pt x="23" y="18"/>
                    </a:lnTo>
                    <a:lnTo>
                      <a:pt x="23" y="20"/>
                    </a:lnTo>
                    <a:lnTo>
                      <a:pt x="25" y="20"/>
                    </a:lnTo>
                    <a:lnTo>
                      <a:pt x="29" y="20"/>
                    </a:lnTo>
                    <a:lnTo>
                      <a:pt x="31" y="20"/>
                    </a:lnTo>
                    <a:lnTo>
                      <a:pt x="33" y="20"/>
                    </a:lnTo>
                    <a:lnTo>
                      <a:pt x="33" y="18"/>
                    </a:lnTo>
                    <a:lnTo>
                      <a:pt x="35" y="18"/>
                    </a:lnTo>
                    <a:lnTo>
                      <a:pt x="36" y="22"/>
                    </a:lnTo>
                    <a:lnTo>
                      <a:pt x="36" y="25"/>
                    </a:lnTo>
                    <a:lnTo>
                      <a:pt x="38" y="27"/>
                    </a:lnTo>
                    <a:lnTo>
                      <a:pt x="48" y="35"/>
                    </a:lnTo>
                    <a:lnTo>
                      <a:pt x="52" y="37"/>
                    </a:lnTo>
                    <a:lnTo>
                      <a:pt x="56" y="37"/>
                    </a:lnTo>
                    <a:lnTo>
                      <a:pt x="58" y="35"/>
                    </a:lnTo>
                    <a:lnTo>
                      <a:pt x="60" y="35"/>
                    </a:lnTo>
                    <a:lnTo>
                      <a:pt x="61" y="35"/>
                    </a:lnTo>
                    <a:lnTo>
                      <a:pt x="63" y="37"/>
                    </a:lnTo>
                    <a:lnTo>
                      <a:pt x="65" y="39"/>
                    </a:lnTo>
                    <a:lnTo>
                      <a:pt x="67" y="43"/>
                    </a:lnTo>
                    <a:lnTo>
                      <a:pt x="69" y="43"/>
                    </a:lnTo>
                    <a:lnTo>
                      <a:pt x="69" y="37"/>
                    </a:lnTo>
                    <a:lnTo>
                      <a:pt x="69" y="35"/>
                    </a:lnTo>
                    <a:lnTo>
                      <a:pt x="71" y="35"/>
                    </a:lnTo>
                    <a:lnTo>
                      <a:pt x="73" y="39"/>
                    </a:lnTo>
                    <a:lnTo>
                      <a:pt x="75" y="43"/>
                    </a:lnTo>
                    <a:lnTo>
                      <a:pt x="77" y="45"/>
                    </a:lnTo>
                    <a:lnTo>
                      <a:pt x="79" y="45"/>
                    </a:lnTo>
                    <a:lnTo>
                      <a:pt x="84" y="45"/>
                    </a:lnTo>
                    <a:lnTo>
                      <a:pt x="88" y="43"/>
                    </a:lnTo>
                    <a:lnTo>
                      <a:pt x="86" y="39"/>
                    </a:lnTo>
                    <a:lnTo>
                      <a:pt x="84" y="37"/>
                    </a:lnTo>
                    <a:lnTo>
                      <a:pt x="84" y="35"/>
                    </a:lnTo>
                    <a:lnTo>
                      <a:pt x="83" y="35"/>
                    </a:lnTo>
                    <a:lnTo>
                      <a:pt x="81" y="31"/>
                    </a:lnTo>
                    <a:lnTo>
                      <a:pt x="81" y="27"/>
                    </a:lnTo>
                    <a:lnTo>
                      <a:pt x="81" y="25"/>
                    </a:lnTo>
                    <a:lnTo>
                      <a:pt x="83" y="25"/>
                    </a:lnTo>
                    <a:lnTo>
                      <a:pt x="84" y="25"/>
                    </a:lnTo>
                    <a:lnTo>
                      <a:pt x="86" y="29"/>
                    </a:lnTo>
                    <a:lnTo>
                      <a:pt x="86" y="31"/>
                    </a:lnTo>
                    <a:lnTo>
                      <a:pt x="88" y="33"/>
                    </a:lnTo>
                    <a:lnTo>
                      <a:pt x="90" y="33"/>
                    </a:lnTo>
                    <a:lnTo>
                      <a:pt x="92" y="31"/>
                    </a:lnTo>
                    <a:lnTo>
                      <a:pt x="92" y="29"/>
                    </a:lnTo>
                    <a:lnTo>
                      <a:pt x="94" y="29"/>
                    </a:lnTo>
                    <a:lnTo>
                      <a:pt x="94" y="27"/>
                    </a:lnTo>
                    <a:lnTo>
                      <a:pt x="96" y="27"/>
                    </a:lnTo>
                    <a:lnTo>
                      <a:pt x="108" y="31"/>
                    </a:lnTo>
                    <a:lnTo>
                      <a:pt x="109" y="35"/>
                    </a:lnTo>
                    <a:lnTo>
                      <a:pt x="111" y="43"/>
                    </a:lnTo>
                    <a:lnTo>
                      <a:pt x="109" y="48"/>
                    </a:lnTo>
                    <a:lnTo>
                      <a:pt x="108" y="52"/>
                    </a:lnTo>
                    <a:lnTo>
                      <a:pt x="108" y="5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Freeform 18"/>
              <p:cNvSpPr>
                <a:spLocks/>
              </p:cNvSpPr>
              <p:nvPr/>
            </p:nvSpPr>
            <p:spPr bwMode="auto">
              <a:xfrm>
                <a:off x="4852988" y="3714750"/>
                <a:ext cx="17463" cy="14288"/>
              </a:xfrm>
              <a:custGeom>
                <a:avLst/>
                <a:gdLst>
                  <a:gd name="T0" fmla="*/ 5 w 11"/>
                  <a:gd name="T1" fmla="*/ 9 h 9"/>
                  <a:gd name="T2" fmla="*/ 3 w 11"/>
                  <a:gd name="T3" fmla="*/ 9 h 9"/>
                  <a:gd name="T4" fmla="*/ 2 w 11"/>
                  <a:gd name="T5" fmla="*/ 9 h 9"/>
                  <a:gd name="T6" fmla="*/ 0 w 11"/>
                  <a:gd name="T7" fmla="*/ 5 h 9"/>
                  <a:gd name="T8" fmla="*/ 2 w 11"/>
                  <a:gd name="T9" fmla="*/ 3 h 9"/>
                  <a:gd name="T10" fmla="*/ 3 w 11"/>
                  <a:gd name="T11" fmla="*/ 1 h 9"/>
                  <a:gd name="T12" fmla="*/ 5 w 11"/>
                  <a:gd name="T13" fmla="*/ 0 h 9"/>
                  <a:gd name="T14" fmla="*/ 7 w 11"/>
                  <a:gd name="T15" fmla="*/ 0 h 9"/>
                  <a:gd name="T16" fmla="*/ 9 w 11"/>
                  <a:gd name="T17" fmla="*/ 0 h 9"/>
                  <a:gd name="T18" fmla="*/ 11 w 11"/>
                  <a:gd name="T19" fmla="*/ 1 h 9"/>
                  <a:gd name="T20" fmla="*/ 11 w 11"/>
                  <a:gd name="T21" fmla="*/ 7 h 9"/>
                  <a:gd name="T22" fmla="*/ 7 w 11"/>
                  <a:gd name="T23" fmla="*/ 9 h 9"/>
                  <a:gd name="T24" fmla="*/ 5 w 11"/>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9"/>
                    </a:moveTo>
                    <a:lnTo>
                      <a:pt x="3" y="9"/>
                    </a:lnTo>
                    <a:lnTo>
                      <a:pt x="2" y="9"/>
                    </a:lnTo>
                    <a:lnTo>
                      <a:pt x="0" y="5"/>
                    </a:lnTo>
                    <a:lnTo>
                      <a:pt x="2" y="3"/>
                    </a:lnTo>
                    <a:lnTo>
                      <a:pt x="3" y="1"/>
                    </a:lnTo>
                    <a:lnTo>
                      <a:pt x="5" y="0"/>
                    </a:lnTo>
                    <a:lnTo>
                      <a:pt x="7" y="0"/>
                    </a:lnTo>
                    <a:lnTo>
                      <a:pt x="9" y="0"/>
                    </a:lnTo>
                    <a:lnTo>
                      <a:pt x="11" y="1"/>
                    </a:lnTo>
                    <a:lnTo>
                      <a:pt x="11" y="7"/>
                    </a:lnTo>
                    <a:lnTo>
                      <a:pt x="7" y="9"/>
                    </a:lnTo>
                    <a:lnTo>
                      <a:pt x="5"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Freeform 19"/>
              <p:cNvSpPr>
                <a:spLocks/>
              </p:cNvSpPr>
              <p:nvPr/>
            </p:nvSpPr>
            <p:spPr bwMode="auto">
              <a:xfrm>
                <a:off x="4910138" y="3738563"/>
                <a:ext cx="46038" cy="23813"/>
              </a:xfrm>
              <a:custGeom>
                <a:avLst/>
                <a:gdLst>
                  <a:gd name="T0" fmla="*/ 25 w 29"/>
                  <a:gd name="T1" fmla="*/ 13 h 15"/>
                  <a:gd name="T2" fmla="*/ 19 w 29"/>
                  <a:gd name="T3" fmla="*/ 15 h 15"/>
                  <a:gd name="T4" fmla="*/ 17 w 29"/>
                  <a:gd name="T5" fmla="*/ 15 h 15"/>
                  <a:gd name="T6" fmla="*/ 15 w 29"/>
                  <a:gd name="T7" fmla="*/ 13 h 15"/>
                  <a:gd name="T8" fmla="*/ 15 w 29"/>
                  <a:gd name="T9" fmla="*/ 11 h 15"/>
                  <a:gd name="T10" fmla="*/ 14 w 29"/>
                  <a:gd name="T11" fmla="*/ 11 h 15"/>
                  <a:gd name="T12" fmla="*/ 10 w 29"/>
                  <a:gd name="T13" fmla="*/ 10 h 15"/>
                  <a:gd name="T14" fmla="*/ 6 w 29"/>
                  <a:gd name="T15" fmla="*/ 11 h 15"/>
                  <a:gd name="T16" fmla="*/ 4 w 29"/>
                  <a:gd name="T17" fmla="*/ 11 h 15"/>
                  <a:gd name="T18" fmla="*/ 2 w 29"/>
                  <a:gd name="T19" fmla="*/ 11 h 15"/>
                  <a:gd name="T20" fmla="*/ 0 w 29"/>
                  <a:gd name="T21" fmla="*/ 6 h 15"/>
                  <a:gd name="T22" fmla="*/ 6 w 29"/>
                  <a:gd name="T23" fmla="*/ 2 h 15"/>
                  <a:gd name="T24" fmla="*/ 10 w 29"/>
                  <a:gd name="T25" fmla="*/ 0 h 15"/>
                  <a:gd name="T26" fmla="*/ 19 w 29"/>
                  <a:gd name="T27" fmla="*/ 0 h 15"/>
                  <a:gd name="T28" fmla="*/ 25 w 29"/>
                  <a:gd name="T29" fmla="*/ 2 h 15"/>
                  <a:gd name="T30" fmla="*/ 27 w 29"/>
                  <a:gd name="T31" fmla="*/ 4 h 15"/>
                  <a:gd name="T32" fmla="*/ 29 w 29"/>
                  <a:gd name="T33" fmla="*/ 10 h 15"/>
                  <a:gd name="T34" fmla="*/ 29 w 29"/>
                  <a:gd name="T35" fmla="*/ 11 h 15"/>
                  <a:gd name="T36" fmla="*/ 27 w 29"/>
                  <a:gd name="T37" fmla="*/ 13 h 15"/>
                  <a:gd name="T38" fmla="*/ 25 w 29"/>
                  <a:gd name="T3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5">
                    <a:moveTo>
                      <a:pt x="25" y="13"/>
                    </a:moveTo>
                    <a:lnTo>
                      <a:pt x="19" y="15"/>
                    </a:lnTo>
                    <a:lnTo>
                      <a:pt x="17" y="15"/>
                    </a:lnTo>
                    <a:lnTo>
                      <a:pt x="15" y="13"/>
                    </a:lnTo>
                    <a:lnTo>
                      <a:pt x="15" y="11"/>
                    </a:lnTo>
                    <a:lnTo>
                      <a:pt x="14" y="11"/>
                    </a:lnTo>
                    <a:lnTo>
                      <a:pt x="10" y="10"/>
                    </a:lnTo>
                    <a:lnTo>
                      <a:pt x="6" y="11"/>
                    </a:lnTo>
                    <a:lnTo>
                      <a:pt x="4" y="11"/>
                    </a:lnTo>
                    <a:lnTo>
                      <a:pt x="2" y="11"/>
                    </a:lnTo>
                    <a:lnTo>
                      <a:pt x="0" y="6"/>
                    </a:lnTo>
                    <a:lnTo>
                      <a:pt x="6" y="2"/>
                    </a:lnTo>
                    <a:lnTo>
                      <a:pt x="10" y="0"/>
                    </a:lnTo>
                    <a:lnTo>
                      <a:pt x="19" y="0"/>
                    </a:lnTo>
                    <a:lnTo>
                      <a:pt x="25" y="2"/>
                    </a:lnTo>
                    <a:lnTo>
                      <a:pt x="27" y="4"/>
                    </a:lnTo>
                    <a:lnTo>
                      <a:pt x="29" y="10"/>
                    </a:lnTo>
                    <a:lnTo>
                      <a:pt x="29" y="11"/>
                    </a:lnTo>
                    <a:lnTo>
                      <a:pt x="27" y="13"/>
                    </a:lnTo>
                    <a:lnTo>
                      <a:pt x="25"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20"/>
              <p:cNvSpPr>
                <a:spLocks/>
              </p:cNvSpPr>
              <p:nvPr/>
            </p:nvSpPr>
            <p:spPr bwMode="auto">
              <a:xfrm>
                <a:off x="4999038" y="3771900"/>
                <a:ext cx="17463" cy="20638"/>
              </a:xfrm>
              <a:custGeom>
                <a:avLst/>
                <a:gdLst>
                  <a:gd name="T0" fmla="*/ 6 w 11"/>
                  <a:gd name="T1" fmla="*/ 13 h 13"/>
                  <a:gd name="T2" fmla="*/ 4 w 11"/>
                  <a:gd name="T3" fmla="*/ 12 h 13"/>
                  <a:gd name="T4" fmla="*/ 0 w 11"/>
                  <a:gd name="T5" fmla="*/ 8 h 13"/>
                  <a:gd name="T6" fmla="*/ 0 w 11"/>
                  <a:gd name="T7" fmla="*/ 6 h 13"/>
                  <a:gd name="T8" fmla="*/ 7 w 11"/>
                  <a:gd name="T9" fmla="*/ 0 h 13"/>
                  <a:gd name="T10" fmla="*/ 9 w 11"/>
                  <a:gd name="T11" fmla="*/ 2 h 13"/>
                  <a:gd name="T12" fmla="*/ 11 w 11"/>
                  <a:gd name="T13" fmla="*/ 8 h 13"/>
                  <a:gd name="T14" fmla="*/ 11 w 11"/>
                  <a:gd name="T15" fmla="*/ 10 h 13"/>
                  <a:gd name="T16" fmla="*/ 9 w 11"/>
                  <a:gd name="T17" fmla="*/ 12 h 13"/>
                  <a:gd name="T18" fmla="*/ 6 w 11"/>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
                    <a:moveTo>
                      <a:pt x="6" y="13"/>
                    </a:moveTo>
                    <a:lnTo>
                      <a:pt x="4" y="12"/>
                    </a:lnTo>
                    <a:lnTo>
                      <a:pt x="0" y="8"/>
                    </a:lnTo>
                    <a:lnTo>
                      <a:pt x="0" y="6"/>
                    </a:lnTo>
                    <a:lnTo>
                      <a:pt x="7" y="0"/>
                    </a:lnTo>
                    <a:lnTo>
                      <a:pt x="9" y="2"/>
                    </a:lnTo>
                    <a:lnTo>
                      <a:pt x="11" y="8"/>
                    </a:lnTo>
                    <a:lnTo>
                      <a:pt x="11" y="10"/>
                    </a:lnTo>
                    <a:lnTo>
                      <a:pt x="9" y="12"/>
                    </a:lnTo>
                    <a:lnTo>
                      <a:pt x="6"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Freeform 21"/>
              <p:cNvSpPr>
                <a:spLocks/>
              </p:cNvSpPr>
              <p:nvPr/>
            </p:nvSpPr>
            <p:spPr bwMode="auto">
              <a:xfrm>
                <a:off x="5029201" y="3778250"/>
                <a:ext cx="39688" cy="36513"/>
              </a:xfrm>
              <a:custGeom>
                <a:avLst/>
                <a:gdLst>
                  <a:gd name="T0" fmla="*/ 25 w 25"/>
                  <a:gd name="T1" fmla="*/ 17 h 23"/>
                  <a:gd name="T2" fmla="*/ 19 w 25"/>
                  <a:gd name="T3" fmla="*/ 19 h 23"/>
                  <a:gd name="T4" fmla="*/ 15 w 25"/>
                  <a:gd name="T5" fmla="*/ 23 h 23"/>
                  <a:gd name="T6" fmla="*/ 13 w 25"/>
                  <a:gd name="T7" fmla="*/ 19 h 23"/>
                  <a:gd name="T8" fmla="*/ 10 w 25"/>
                  <a:gd name="T9" fmla="*/ 11 h 23"/>
                  <a:gd name="T10" fmla="*/ 8 w 25"/>
                  <a:gd name="T11" fmla="*/ 9 h 23"/>
                  <a:gd name="T12" fmla="*/ 6 w 25"/>
                  <a:gd name="T13" fmla="*/ 9 h 23"/>
                  <a:gd name="T14" fmla="*/ 2 w 25"/>
                  <a:gd name="T15" fmla="*/ 9 h 23"/>
                  <a:gd name="T16" fmla="*/ 0 w 25"/>
                  <a:gd name="T17" fmla="*/ 9 h 23"/>
                  <a:gd name="T18" fmla="*/ 0 w 25"/>
                  <a:gd name="T19" fmla="*/ 8 h 23"/>
                  <a:gd name="T20" fmla="*/ 0 w 25"/>
                  <a:gd name="T21" fmla="*/ 4 h 23"/>
                  <a:gd name="T22" fmla="*/ 2 w 25"/>
                  <a:gd name="T23" fmla="*/ 0 h 23"/>
                  <a:gd name="T24" fmla="*/ 4 w 25"/>
                  <a:gd name="T25" fmla="*/ 0 h 23"/>
                  <a:gd name="T26" fmla="*/ 6 w 25"/>
                  <a:gd name="T27" fmla="*/ 0 h 23"/>
                  <a:gd name="T28" fmla="*/ 10 w 25"/>
                  <a:gd name="T29" fmla="*/ 2 h 23"/>
                  <a:gd name="T30" fmla="*/ 10 w 25"/>
                  <a:gd name="T31" fmla="*/ 4 h 23"/>
                  <a:gd name="T32" fmla="*/ 13 w 25"/>
                  <a:gd name="T33" fmla="*/ 6 h 23"/>
                  <a:gd name="T34" fmla="*/ 17 w 25"/>
                  <a:gd name="T35" fmla="*/ 8 h 23"/>
                  <a:gd name="T36" fmla="*/ 21 w 25"/>
                  <a:gd name="T37" fmla="*/ 8 h 23"/>
                  <a:gd name="T38" fmla="*/ 23 w 25"/>
                  <a:gd name="T39" fmla="*/ 9 h 23"/>
                  <a:gd name="T40" fmla="*/ 25 w 25"/>
                  <a:gd name="T41" fmla="*/ 13 h 23"/>
                  <a:gd name="T42" fmla="*/ 25 w 25"/>
                  <a:gd name="T43"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3">
                    <a:moveTo>
                      <a:pt x="25" y="17"/>
                    </a:moveTo>
                    <a:lnTo>
                      <a:pt x="19" y="19"/>
                    </a:lnTo>
                    <a:lnTo>
                      <a:pt x="15" y="23"/>
                    </a:lnTo>
                    <a:lnTo>
                      <a:pt x="13" y="19"/>
                    </a:lnTo>
                    <a:lnTo>
                      <a:pt x="10" y="11"/>
                    </a:lnTo>
                    <a:lnTo>
                      <a:pt x="8" y="9"/>
                    </a:lnTo>
                    <a:lnTo>
                      <a:pt x="6" y="9"/>
                    </a:lnTo>
                    <a:lnTo>
                      <a:pt x="2" y="9"/>
                    </a:lnTo>
                    <a:lnTo>
                      <a:pt x="0" y="9"/>
                    </a:lnTo>
                    <a:lnTo>
                      <a:pt x="0" y="8"/>
                    </a:lnTo>
                    <a:lnTo>
                      <a:pt x="0" y="4"/>
                    </a:lnTo>
                    <a:lnTo>
                      <a:pt x="2" y="0"/>
                    </a:lnTo>
                    <a:lnTo>
                      <a:pt x="4" y="0"/>
                    </a:lnTo>
                    <a:lnTo>
                      <a:pt x="6" y="0"/>
                    </a:lnTo>
                    <a:lnTo>
                      <a:pt x="10" y="2"/>
                    </a:lnTo>
                    <a:lnTo>
                      <a:pt x="10" y="4"/>
                    </a:lnTo>
                    <a:lnTo>
                      <a:pt x="13" y="6"/>
                    </a:lnTo>
                    <a:lnTo>
                      <a:pt x="17" y="8"/>
                    </a:lnTo>
                    <a:lnTo>
                      <a:pt x="21" y="8"/>
                    </a:lnTo>
                    <a:lnTo>
                      <a:pt x="23" y="9"/>
                    </a:lnTo>
                    <a:lnTo>
                      <a:pt x="25" y="13"/>
                    </a:lnTo>
                    <a:lnTo>
                      <a:pt x="25"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Freeform 22"/>
              <p:cNvSpPr>
                <a:spLocks/>
              </p:cNvSpPr>
              <p:nvPr/>
            </p:nvSpPr>
            <p:spPr bwMode="auto">
              <a:xfrm>
                <a:off x="5032376" y="3756025"/>
                <a:ext cx="12700" cy="15875"/>
              </a:xfrm>
              <a:custGeom>
                <a:avLst/>
                <a:gdLst>
                  <a:gd name="T0" fmla="*/ 4 w 8"/>
                  <a:gd name="T1" fmla="*/ 10 h 10"/>
                  <a:gd name="T2" fmla="*/ 0 w 8"/>
                  <a:gd name="T3" fmla="*/ 10 h 10"/>
                  <a:gd name="T4" fmla="*/ 0 w 8"/>
                  <a:gd name="T5" fmla="*/ 6 h 10"/>
                  <a:gd name="T6" fmla="*/ 0 w 8"/>
                  <a:gd name="T7" fmla="*/ 2 h 10"/>
                  <a:gd name="T8" fmla="*/ 2 w 8"/>
                  <a:gd name="T9" fmla="*/ 2 h 10"/>
                  <a:gd name="T10" fmla="*/ 4 w 8"/>
                  <a:gd name="T11" fmla="*/ 0 h 10"/>
                  <a:gd name="T12" fmla="*/ 6 w 8"/>
                  <a:gd name="T13" fmla="*/ 0 h 10"/>
                  <a:gd name="T14" fmla="*/ 8 w 8"/>
                  <a:gd name="T15" fmla="*/ 2 h 10"/>
                  <a:gd name="T16" fmla="*/ 8 w 8"/>
                  <a:gd name="T17" fmla="*/ 6 h 10"/>
                  <a:gd name="T18" fmla="*/ 8 w 8"/>
                  <a:gd name="T19" fmla="*/ 8 h 10"/>
                  <a:gd name="T20" fmla="*/ 8 w 8"/>
                  <a:gd name="T21" fmla="*/ 10 h 10"/>
                  <a:gd name="T22" fmla="*/ 6 w 8"/>
                  <a:gd name="T23" fmla="*/ 10 h 10"/>
                  <a:gd name="T24" fmla="*/ 4 w 8"/>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0">
                    <a:moveTo>
                      <a:pt x="4" y="10"/>
                    </a:moveTo>
                    <a:lnTo>
                      <a:pt x="0" y="10"/>
                    </a:lnTo>
                    <a:lnTo>
                      <a:pt x="0" y="6"/>
                    </a:lnTo>
                    <a:lnTo>
                      <a:pt x="0" y="2"/>
                    </a:lnTo>
                    <a:lnTo>
                      <a:pt x="2" y="2"/>
                    </a:lnTo>
                    <a:lnTo>
                      <a:pt x="4" y="0"/>
                    </a:lnTo>
                    <a:lnTo>
                      <a:pt x="6" y="0"/>
                    </a:lnTo>
                    <a:lnTo>
                      <a:pt x="8" y="2"/>
                    </a:lnTo>
                    <a:lnTo>
                      <a:pt x="8" y="6"/>
                    </a:lnTo>
                    <a:lnTo>
                      <a:pt x="8" y="8"/>
                    </a:lnTo>
                    <a:lnTo>
                      <a:pt x="8" y="10"/>
                    </a:lnTo>
                    <a:lnTo>
                      <a:pt x="6" y="10"/>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Freeform 23"/>
              <p:cNvSpPr>
                <a:spLocks/>
              </p:cNvSpPr>
              <p:nvPr/>
            </p:nvSpPr>
            <p:spPr bwMode="auto">
              <a:xfrm>
                <a:off x="5075238" y="3771900"/>
                <a:ext cx="20638" cy="15875"/>
              </a:xfrm>
              <a:custGeom>
                <a:avLst/>
                <a:gdLst>
                  <a:gd name="T0" fmla="*/ 4 w 13"/>
                  <a:gd name="T1" fmla="*/ 10 h 10"/>
                  <a:gd name="T2" fmla="*/ 2 w 13"/>
                  <a:gd name="T3" fmla="*/ 10 h 10"/>
                  <a:gd name="T4" fmla="*/ 0 w 13"/>
                  <a:gd name="T5" fmla="*/ 8 h 10"/>
                  <a:gd name="T6" fmla="*/ 2 w 13"/>
                  <a:gd name="T7" fmla="*/ 6 h 10"/>
                  <a:gd name="T8" fmla="*/ 2 w 13"/>
                  <a:gd name="T9" fmla="*/ 4 h 10"/>
                  <a:gd name="T10" fmla="*/ 7 w 13"/>
                  <a:gd name="T11" fmla="*/ 0 h 10"/>
                  <a:gd name="T12" fmla="*/ 11 w 13"/>
                  <a:gd name="T13" fmla="*/ 2 h 10"/>
                  <a:gd name="T14" fmla="*/ 13 w 13"/>
                  <a:gd name="T15" fmla="*/ 2 h 10"/>
                  <a:gd name="T16" fmla="*/ 13 w 13"/>
                  <a:gd name="T17" fmla="*/ 4 h 10"/>
                  <a:gd name="T18" fmla="*/ 11 w 13"/>
                  <a:gd name="T19" fmla="*/ 4 h 10"/>
                  <a:gd name="T20" fmla="*/ 9 w 13"/>
                  <a:gd name="T21" fmla="*/ 8 h 10"/>
                  <a:gd name="T22" fmla="*/ 4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4" y="10"/>
                    </a:moveTo>
                    <a:lnTo>
                      <a:pt x="2" y="10"/>
                    </a:lnTo>
                    <a:lnTo>
                      <a:pt x="0" y="8"/>
                    </a:lnTo>
                    <a:lnTo>
                      <a:pt x="2" y="6"/>
                    </a:lnTo>
                    <a:lnTo>
                      <a:pt x="2" y="4"/>
                    </a:lnTo>
                    <a:lnTo>
                      <a:pt x="7" y="0"/>
                    </a:lnTo>
                    <a:lnTo>
                      <a:pt x="11" y="2"/>
                    </a:lnTo>
                    <a:lnTo>
                      <a:pt x="13" y="2"/>
                    </a:lnTo>
                    <a:lnTo>
                      <a:pt x="13" y="4"/>
                    </a:lnTo>
                    <a:lnTo>
                      <a:pt x="11" y="4"/>
                    </a:lnTo>
                    <a:lnTo>
                      <a:pt x="9" y="8"/>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Freeform 24"/>
              <p:cNvSpPr>
                <a:spLocks/>
              </p:cNvSpPr>
              <p:nvPr/>
            </p:nvSpPr>
            <p:spPr bwMode="auto">
              <a:xfrm>
                <a:off x="5114926" y="3821113"/>
                <a:ext cx="231775" cy="60325"/>
              </a:xfrm>
              <a:custGeom>
                <a:avLst/>
                <a:gdLst>
                  <a:gd name="T0" fmla="*/ 144 w 146"/>
                  <a:gd name="T1" fmla="*/ 25 h 38"/>
                  <a:gd name="T2" fmla="*/ 146 w 146"/>
                  <a:gd name="T3" fmla="*/ 27 h 38"/>
                  <a:gd name="T4" fmla="*/ 140 w 146"/>
                  <a:gd name="T5" fmla="*/ 31 h 38"/>
                  <a:gd name="T6" fmla="*/ 134 w 146"/>
                  <a:gd name="T7" fmla="*/ 31 h 38"/>
                  <a:gd name="T8" fmla="*/ 132 w 146"/>
                  <a:gd name="T9" fmla="*/ 34 h 38"/>
                  <a:gd name="T10" fmla="*/ 128 w 146"/>
                  <a:gd name="T11" fmla="*/ 36 h 38"/>
                  <a:gd name="T12" fmla="*/ 126 w 146"/>
                  <a:gd name="T13" fmla="*/ 38 h 38"/>
                  <a:gd name="T14" fmla="*/ 119 w 146"/>
                  <a:gd name="T15" fmla="*/ 34 h 38"/>
                  <a:gd name="T16" fmla="*/ 113 w 146"/>
                  <a:gd name="T17" fmla="*/ 34 h 38"/>
                  <a:gd name="T18" fmla="*/ 100 w 146"/>
                  <a:gd name="T19" fmla="*/ 32 h 38"/>
                  <a:gd name="T20" fmla="*/ 90 w 146"/>
                  <a:gd name="T21" fmla="*/ 29 h 38"/>
                  <a:gd name="T22" fmla="*/ 84 w 146"/>
                  <a:gd name="T23" fmla="*/ 29 h 38"/>
                  <a:gd name="T24" fmla="*/ 76 w 146"/>
                  <a:gd name="T25" fmla="*/ 34 h 38"/>
                  <a:gd name="T26" fmla="*/ 71 w 146"/>
                  <a:gd name="T27" fmla="*/ 34 h 38"/>
                  <a:gd name="T28" fmla="*/ 65 w 146"/>
                  <a:gd name="T29" fmla="*/ 34 h 38"/>
                  <a:gd name="T30" fmla="*/ 63 w 146"/>
                  <a:gd name="T31" fmla="*/ 36 h 38"/>
                  <a:gd name="T32" fmla="*/ 55 w 146"/>
                  <a:gd name="T33" fmla="*/ 38 h 38"/>
                  <a:gd name="T34" fmla="*/ 52 w 146"/>
                  <a:gd name="T35" fmla="*/ 36 h 38"/>
                  <a:gd name="T36" fmla="*/ 50 w 146"/>
                  <a:gd name="T37" fmla="*/ 34 h 38"/>
                  <a:gd name="T38" fmla="*/ 44 w 146"/>
                  <a:gd name="T39" fmla="*/ 34 h 38"/>
                  <a:gd name="T40" fmla="*/ 32 w 146"/>
                  <a:gd name="T41" fmla="*/ 32 h 38"/>
                  <a:gd name="T42" fmla="*/ 17 w 146"/>
                  <a:gd name="T43" fmla="*/ 31 h 38"/>
                  <a:gd name="T44" fmla="*/ 0 w 146"/>
                  <a:gd name="T45" fmla="*/ 27 h 38"/>
                  <a:gd name="T46" fmla="*/ 7 w 146"/>
                  <a:gd name="T47" fmla="*/ 25 h 38"/>
                  <a:gd name="T48" fmla="*/ 13 w 146"/>
                  <a:gd name="T49" fmla="*/ 29 h 38"/>
                  <a:gd name="T50" fmla="*/ 29 w 146"/>
                  <a:gd name="T51" fmla="*/ 25 h 38"/>
                  <a:gd name="T52" fmla="*/ 44 w 146"/>
                  <a:gd name="T53" fmla="*/ 19 h 38"/>
                  <a:gd name="T54" fmla="*/ 46 w 146"/>
                  <a:gd name="T55" fmla="*/ 17 h 38"/>
                  <a:gd name="T56" fmla="*/ 46 w 146"/>
                  <a:gd name="T57" fmla="*/ 13 h 38"/>
                  <a:gd name="T58" fmla="*/ 50 w 146"/>
                  <a:gd name="T59" fmla="*/ 9 h 38"/>
                  <a:gd name="T60" fmla="*/ 52 w 146"/>
                  <a:gd name="T61" fmla="*/ 7 h 38"/>
                  <a:gd name="T62" fmla="*/ 73 w 146"/>
                  <a:gd name="T63" fmla="*/ 7 h 38"/>
                  <a:gd name="T64" fmla="*/ 76 w 146"/>
                  <a:gd name="T65" fmla="*/ 13 h 38"/>
                  <a:gd name="T66" fmla="*/ 82 w 146"/>
                  <a:gd name="T67" fmla="*/ 17 h 38"/>
                  <a:gd name="T68" fmla="*/ 86 w 146"/>
                  <a:gd name="T69" fmla="*/ 23 h 38"/>
                  <a:gd name="T70" fmla="*/ 92 w 146"/>
                  <a:gd name="T71" fmla="*/ 17 h 38"/>
                  <a:gd name="T72" fmla="*/ 92 w 146"/>
                  <a:gd name="T73" fmla="*/ 9 h 38"/>
                  <a:gd name="T74" fmla="*/ 109 w 146"/>
                  <a:gd name="T75" fmla="*/ 0 h 38"/>
                  <a:gd name="T76" fmla="*/ 113 w 146"/>
                  <a:gd name="T77" fmla="*/ 2 h 38"/>
                  <a:gd name="T78" fmla="*/ 121 w 146"/>
                  <a:gd name="T79" fmla="*/ 2 h 38"/>
                  <a:gd name="T80" fmla="*/ 128 w 146"/>
                  <a:gd name="T81" fmla="*/ 4 h 38"/>
                  <a:gd name="T82" fmla="*/ 138 w 146"/>
                  <a:gd name="T83" fmla="*/ 11 h 38"/>
                  <a:gd name="T84" fmla="*/ 138 w 146"/>
                  <a:gd name="T85" fmla="*/ 13 h 38"/>
                  <a:gd name="T86" fmla="*/ 140 w 146"/>
                  <a:gd name="T8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38">
                    <a:moveTo>
                      <a:pt x="140" y="21"/>
                    </a:moveTo>
                    <a:lnTo>
                      <a:pt x="144" y="25"/>
                    </a:lnTo>
                    <a:lnTo>
                      <a:pt x="146" y="25"/>
                    </a:lnTo>
                    <a:lnTo>
                      <a:pt x="146" y="27"/>
                    </a:lnTo>
                    <a:lnTo>
                      <a:pt x="144" y="29"/>
                    </a:lnTo>
                    <a:lnTo>
                      <a:pt x="140" y="31"/>
                    </a:lnTo>
                    <a:lnTo>
                      <a:pt x="136" y="31"/>
                    </a:lnTo>
                    <a:lnTo>
                      <a:pt x="134" y="31"/>
                    </a:lnTo>
                    <a:lnTo>
                      <a:pt x="132" y="32"/>
                    </a:lnTo>
                    <a:lnTo>
                      <a:pt x="132" y="34"/>
                    </a:lnTo>
                    <a:lnTo>
                      <a:pt x="130" y="36"/>
                    </a:lnTo>
                    <a:lnTo>
                      <a:pt x="128" y="36"/>
                    </a:lnTo>
                    <a:lnTo>
                      <a:pt x="128" y="38"/>
                    </a:lnTo>
                    <a:lnTo>
                      <a:pt x="126" y="38"/>
                    </a:lnTo>
                    <a:lnTo>
                      <a:pt x="124" y="36"/>
                    </a:lnTo>
                    <a:lnTo>
                      <a:pt x="119" y="34"/>
                    </a:lnTo>
                    <a:lnTo>
                      <a:pt x="115" y="34"/>
                    </a:lnTo>
                    <a:lnTo>
                      <a:pt x="113" y="34"/>
                    </a:lnTo>
                    <a:lnTo>
                      <a:pt x="109" y="34"/>
                    </a:lnTo>
                    <a:lnTo>
                      <a:pt x="100" y="32"/>
                    </a:lnTo>
                    <a:lnTo>
                      <a:pt x="94" y="31"/>
                    </a:lnTo>
                    <a:lnTo>
                      <a:pt x="90" y="29"/>
                    </a:lnTo>
                    <a:lnTo>
                      <a:pt x="86" y="29"/>
                    </a:lnTo>
                    <a:lnTo>
                      <a:pt x="84" y="29"/>
                    </a:lnTo>
                    <a:lnTo>
                      <a:pt x="80" y="31"/>
                    </a:lnTo>
                    <a:lnTo>
                      <a:pt x="76" y="34"/>
                    </a:lnTo>
                    <a:lnTo>
                      <a:pt x="73" y="34"/>
                    </a:lnTo>
                    <a:lnTo>
                      <a:pt x="71" y="34"/>
                    </a:lnTo>
                    <a:lnTo>
                      <a:pt x="69" y="34"/>
                    </a:lnTo>
                    <a:lnTo>
                      <a:pt x="65" y="34"/>
                    </a:lnTo>
                    <a:lnTo>
                      <a:pt x="65" y="36"/>
                    </a:lnTo>
                    <a:lnTo>
                      <a:pt x="63" y="36"/>
                    </a:lnTo>
                    <a:lnTo>
                      <a:pt x="61" y="38"/>
                    </a:lnTo>
                    <a:lnTo>
                      <a:pt x="55" y="38"/>
                    </a:lnTo>
                    <a:lnTo>
                      <a:pt x="53" y="36"/>
                    </a:lnTo>
                    <a:lnTo>
                      <a:pt x="52" y="36"/>
                    </a:lnTo>
                    <a:lnTo>
                      <a:pt x="52" y="34"/>
                    </a:lnTo>
                    <a:lnTo>
                      <a:pt x="50" y="34"/>
                    </a:lnTo>
                    <a:lnTo>
                      <a:pt x="46" y="34"/>
                    </a:lnTo>
                    <a:lnTo>
                      <a:pt x="44" y="34"/>
                    </a:lnTo>
                    <a:lnTo>
                      <a:pt x="38" y="34"/>
                    </a:lnTo>
                    <a:lnTo>
                      <a:pt x="32" y="32"/>
                    </a:lnTo>
                    <a:lnTo>
                      <a:pt x="27" y="32"/>
                    </a:lnTo>
                    <a:lnTo>
                      <a:pt x="17" y="31"/>
                    </a:lnTo>
                    <a:lnTo>
                      <a:pt x="4" y="29"/>
                    </a:lnTo>
                    <a:lnTo>
                      <a:pt x="0" y="27"/>
                    </a:lnTo>
                    <a:lnTo>
                      <a:pt x="5" y="25"/>
                    </a:lnTo>
                    <a:lnTo>
                      <a:pt x="7" y="25"/>
                    </a:lnTo>
                    <a:lnTo>
                      <a:pt x="11" y="27"/>
                    </a:lnTo>
                    <a:lnTo>
                      <a:pt x="13" y="29"/>
                    </a:lnTo>
                    <a:lnTo>
                      <a:pt x="13" y="27"/>
                    </a:lnTo>
                    <a:lnTo>
                      <a:pt x="29" y="25"/>
                    </a:lnTo>
                    <a:lnTo>
                      <a:pt x="40" y="21"/>
                    </a:lnTo>
                    <a:lnTo>
                      <a:pt x="44" y="19"/>
                    </a:lnTo>
                    <a:lnTo>
                      <a:pt x="46" y="19"/>
                    </a:lnTo>
                    <a:lnTo>
                      <a:pt x="46" y="17"/>
                    </a:lnTo>
                    <a:lnTo>
                      <a:pt x="46" y="15"/>
                    </a:lnTo>
                    <a:lnTo>
                      <a:pt x="46" y="13"/>
                    </a:lnTo>
                    <a:lnTo>
                      <a:pt x="46" y="11"/>
                    </a:lnTo>
                    <a:lnTo>
                      <a:pt x="50" y="9"/>
                    </a:lnTo>
                    <a:lnTo>
                      <a:pt x="52" y="9"/>
                    </a:lnTo>
                    <a:lnTo>
                      <a:pt x="52" y="7"/>
                    </a:lnTo>
                    <a:lnTo>
                      <a:pt x="55" y="7"/>
                    </a:lnTo>
                    <a:lnTo>
                      <a:pt x="73" y="7"/>
                    </a:lnTo>
                    <a:lnTo>
                      <a:pt x="75" y="13"/>
                    </a:lnTo>
                    <a:lnTo>
                      <a:pt x="76" y="13"/>
                    </a:lnTo>
                    <a:lnTo>
                      <a:pt x="78" y="13"/>
                    </a:lnTo>
                    <a:lnTo>
                      <a:pt x="82" y="17"/>
                    </a:lnTo>
                    <a:lnTo>
                      <a:pt x="84" y="19"/>
                    </a:lnTo>
                    <a:lnTo>
                      <a:pt x="86" y="23"/>
                    </a:lnTo>
                    <a:lnTo>
                      <a:pt x="88" y="23"/>
                    </a:lnTo>
                    <a:lnTo>
                      <a:pt x="92" y="17"/>
                    </a:lnTo>
                    <a:lnTo>
                      <a:pt x="92" y="15"/>
                    </a:lnTo>
                    <a:lnTo>
                      <a:pt x="92" y="9"/>
                    </a:lnTo>
                    <a:lnTo>
                      <a:pt x="101" y="2"/>
                    </a:lnTo>
                    <a:lnTo>
                      <a:pt x="109" y="0"/>
                    </a:lnTo>
                    <a:lnTo>
                      <a:pt x="111" y="2"/>
                    </a:lnTo>
                    <a:lnTo>
                      <a:pt x="113" y="2"/>
                    </a:lnTo>
                    <a:lnTo>
                      <a:pt x="119" y="2"/>
                    </a:lnTo>
                    <a:lnTo>
                      <a:pt x="121" y="2"/>
                    </a:lnTo>
                    <a:lnTo>
                      <a:pt x="123" y="2"/>
                    </a:lnTo>
                    <a:lnTo>
                      <a:pt x="128" y="4"/>
                    </a:lnTo>
                    <a:lnTo>
                      <a:pt x="138" y="9"/>
                    </a:lnTo>
                    <a:lnTo>
                      <a:pt x="138" y="11"/>
                    </a:lnTo>
                    <a:lnTo>
                      <a:pt x="140" y="13"/>
                    </a:lnTo>
                    <a:lnTo>
                      <a:pt x="138" y="13"/>
                    </a:lnTo>
                    <a:lnTo>
                      <a:pt x="138" y="17"/>
                    </a:lnTo>
                    <a:lnTo>
                      <a:pt x="140" y="19"/>
                    </a:lnTo>
                    <a:lnTo>
                      <a:pt x="14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Freeform 25"/>
              <p:cNvSpPr>
                <a:spLocks/>
              </p:cNvSpPr>
              <p:nvPr/>
            </p:nvSpPr>
            <p:spPr bwMode="auto">
              <a:xfrm>
                <a:off x="5307013" y="3854450"/>
                <a:ext cx="252413" cy="109538"/>
              </a:xfrm>
              <a:custGeom>
                <a:avLst/>
                <a:gdLst>
                  <a:gd name="T0" fmla="*/ 140 w 159"/>
                  <a:gd name="T1" fmla="*/ 19 h 69"/>
                  <a:gd name="T2" fmla="*/ 136 w 159"/>
                  <a:gd name="T3" fmla="*/ 21 h 69"/>
                  <a:gd name="T4" fmla="*/ 130 w 159"/>
                  <a:gd name="T5" fmla="*/ 29 h 69"/>
                  <a:gd name="T6" fmla="*/ 132 w 159"/>
                  <a:gd name="T7" fmla="*/ 33 h 69"/>
                  <a:gd name="T8" fmla="*/ 144 w 159"/>
                  <a:gd name="T9" fmla="*/ 36 h 69"/>
                  <a:gd name="T10" fmla="*/ 155 w 159"/>
                  <a:gd name="T11" fmla="*/ 31 h 69"/>
                  <a:gd name="T12" fmla="*/ 153 w 159"/>
                  <a:gd name="T13" fmla="*/ 38 h 69"/>
                  <a:gd name="T14" fmla="*/ 157 w 159"/>
                  <a:gd name="T15" fmla="*/ 46 h 69"/>
                  <a:gd name="T16" fmla="*/ 149 w 159"/>
                  <a:gd name="T17" fmla="*/ 50 h 69"/>
                  <a:gd name="T18" fmla="*/ 138 w 159"/>
                  <a:gd name="T19" fmla="*/ 48 h 69"/>
                  <a:gd name="T20" fmla="*/ 121 w 159"/>
                  <a:gd name="T21" fmla="*/ 48 h 69"/>
                  <a:gd name="T22" fmla="*/ 123 w 159"/>
                  <a:gd name="T23" fmla="*/ 54 h 69"/>
                  <a:gd name="T24" fmla="*/ 136 w 159"/>
                  <a:gd name="T25" fmla="*/ 56 h 69"/>
                  <a:gd name="T26" fmla="*/ 147 w 159"/>
                  <a:gd name="T27" fmla="*/ 58 h 69"/>
                  <a:gd name="T28" fmla="*/ 155 w 159"/>
                  <a:gd name="T29" fmla="*/ 61 h 69"/>
                  <a:gd name="T30" fmla="*/ 140 w 159"/>
                  <a:gd name="T31" fmla="*/ 69 h 69"/>
                  <a:gd name="T32" fmla="*/ 130 w 159"/>
                  <a:gd name="T33" fmla="*/ 69 h 69"/>
                  <a:gd name="T34" fmla="*/ 115 w 159"/>
                  <a:gd name="T35" fmla="*/ 63 h 69"/>
                  <a:gd name="T36" fmla="*/ 96 w 159"/>
                  <a:gd name="T37" fmla="*/ 69 h 69"/>
                  <a:gd name="T38" fmla="*/ 86 w 159"/>
                  <a:gd name="T39" fmla="*/ 65 h 69"/>
                  <a:gd name="T40" fmla="*/ 82 w 159"/>
                  <a:gd name="T41" fmla="*/ 63 h 69"/>
                  <a:gd name="T42" fmla="*/ 69 w 159"/>
                  <a:gd name="T43" fmla="*/ 63 h 69"/>
                  <a:gd name="T44" fmla="*/ 61 w 159"/>
                  <a:gd name="T45" fmla="*/ 58 h 69"/>
                  <a:gd name="T46" fmla="*/ 57 w 159"/>
                  <a:gd name="T47" fmla="*/ 54 h 69"/>
                  <a:gd name="T48" fmla="*/ 48 w 159"/>
                  <a:gd name="T49" fmla="*/ 50 h 69"/>
                  <a:gd name="T50" fmla="*/ 32 w 159"/>
                  <a:gd name="T51" fmla="*/ 48 h 69"/>
                  <a:gd name="T52" fmla="*/ 21 w 159"/>
                  <a:gd name="T53" fmla="*/ 46 h 69"/>
                  <a:gd name="T54" fmla="*/ 15 w 159"/>
                  <a:gd name="T55" fmla="*/ 44 h 69"/>
                  <a:gd name="T56" fmla="*/ 7 w 159"/>
                  <a:gd name="T57" fmla="*/ 42 h 69"/>
                  <a:gd name="T58" fmla="*/ 0 w 159"/>
                  <a:gd name="T59" fmla="*/ 25 h 69"/>
                  <a:gd name="T60" fmla="*/ 15 w 159"/>
                  <a:gd name="T61" fmla="*/ 23 h 69"/>
                  <a:gd name="T62" fmla="*/ 21 w 159"/>
                  <a:gd name="T63" fmla="*/ 29 h 69"/>
                  <a:gd name="T64" fmla="*/ 36 w 159"/>
                  <a:gd name="T65" fmla="*/ 31 h 69"/>
                  <a:gd name="T66" fmla="*/ 40 w 159"/>
                  <a:gd name="T67" fmla="*/ 38 h 69"/>
                  <a:gd name="T68" fmla="*/ 48 w 159"/>
                  <a:gd name="T69" fmla="*/ 36 h 69"/>
                  <a:gd name="T70" fmla="*/ 51 w 159"/>
                  <a:gd name="T71" fmla="*/ 40 h 69"/>
                  <a:gd name="T72" fmla="*/ 65 w 159"/>
                  <a:gd name="T73" fmla="*/ 42 h 69"/>
                  <a:gd name="T74" fmla="*/ 65 w 159"/>
                  <a:gd name="T75" fmla="*/ 36 h 69"/>
                  <a:gd name="T76" fmla="*/ 73 w 159"/>
                  <a:gd name="T77" fmla="*/ 29 h 69"/>
                  <a:gd name="T78" fmla="*/ 76 w 159"/>
                  <a:gd name="T79" fmla="*/ 34 h 69"/>
                  <a:gd name="T80" fmla="*/ 80 w 159"/>
                  <a:gd name="T81" fmla="*/ 29 h 69"/>
                  <a:gd name="T82" fmla="*/ 86 w 159"/>
                  <a:gd name="T83" fmla="*/ 25 h 69"/>
                  <a:gd name="T84" fmla="*/ 96 w 159"/>
                  <a:gd name="T85" fmla="*/ 31 h 69"/>
                  <a:gd name="T86" fmla="*/ 92 w 159"/>
                  <a:gd name="T87" fmla="*/ 40 h 69"/>
                  <a:gd name="T88" fmla="*/ 103 w 159"/>
                  <a:gd name="T89" fmla="*/ 38 h 69"/>
                  <a:gd name="T90" fmla="*/ 99 w 159"/>
                  <a:gd name="T91" fmla="*/ 25 h 69"/>
                  <a:gd name="T92" fmla="*/ 96 w 159"/>
                  <a:gd name="T93" fmla="*/ 21 h 69"/>
                  <a:gd name="T94" fmla="*/ 94 w 159"/>
                  <a:gd name="T95" fmla="*/ 21 h 69"/>
                  <a:gd name="T96" fmla="*/ 92 w 159"/>
                  <a:gd name="T97" fmla="*/ 8 h 69"/>
                  <a:gd name="T98" fmla="*/ 111 w 159"/>
                  <a:gd name="T99" fmla="*/ 0 h 69"/>
                  <a:gd name="T100" fmla="*/ 128 w 159"/>
                  <a:gd name="T101" fmla="*/ 8 h 69"/>
                  <a:gd name="T102" fmla="*/ 134 w 159"/>
                  <a:gd name="T103" fmla="*/ 11 h 69"/>
                  <a:gd name="T104" fmla="*/ 140 w 159"/>
                  <a:gd name="T105"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9" h="69">
                    <a:moveTo>
                      <a:pt x="140" y="15"/>
                    </a:moveTo>
                    <a:lnTo>
                      <a:pt x="140" y="17"/>
                    </a:lnTo>
                    <a:lnTo>
                      <a:pt x="140" y="19"/>
                    </a:lnTo>
                    <a:lnTo>
                      <a:pt x="138" y="23"/>
                    </a:lnTo>
                    <a:lnTo>
                      <a:pt x="136" y="23"/>
                    </a:lnTo>
                    <a:lnTo>
                      <a:pt x="136" y="21"/>
                    </a:lnTo>
                    <a:lnTo>
                      <a:pt x="130" y="23"/>
                    </a:lnTo>
                    <a:lnTo>
                      <a:pt x="130" y="25"/>
                    </a:lnTo>
                    <a:lnTo>
                      <a:pt x="130" y="29"/>
                    </a:lnTo>
                    <a:lnTo>
                      <a:pt x="130" y="31"/>
                    </a:lnTo>
                    <a:lnTo>
                      <a:pt x="130" y="33"/>
                    </a:lnTo>
                    <a:lnTo>
                      <a:pt x="132" y="33"/>
                    </a:lnTo>
                    <a:lnTo>
                      <a:pt x="138" y="34"/>
                    </a:lnTo>
                    <a:lnTo>
                      <a:pt x="142" y="36"/>
                    </a:lnTo>
                    <a:lnTo>
                      <a:pt x="144" y="36"/>
                    </a:lnTo>
                    <a:lnTo>
                      <a:pt x="146" y="33"/>
                    </a:lnTo>
                    <a:lnTo>
                      <a:pt x="155" y="29"/>
                    </a:lnTo>
                    <a:lnTo>
                      <a:pt x="155" y="31"/>
                    </a:lnTo>
                    <a:lnTo>
                      <a:pt x="155" y="33"/>
                    </a:lnTo>
                    <a:lnTo>
                      <a:pt x="153" y="33"/>
                    </a:lnTo>
                    <a:lnTo>
                      <a:pt x="153" y="38"/>
                    </a:lnTo>
                    <a:lnTo>
                      <a:pt x="159" y="36"/>
                    </a:lnTo>
                    <a:lnTo>
                      <a:pt x="159" y="38"/>
                    </a:lnTo>
                    <a:lnTo>
                      <a:pt x="157" y="46"/>
                    </a:lnTo>
                    <a:lnTo>
                      <a:pt x="155" y="48"/>
                    </a:lnTo>
                    <a:lnTo>
                      <a:pt x="151" y="50"/>
                    </a:lnTo>
                    <a:lnTo>
                      <a:pt x="149" y="50"/>
                    </a:lnTo>
                    <a:lnTo>
                      <a:pt x="146" y="48"/>
                    </a:lnTo>
                    <a:lnTo>
                      <a:pt x="142" y="46"/>
                    </a:lnTo>
                    <a:lnTo>
                      <a:pt x="138" y="48"/>
                    </a:lnTo>
                    <a:lnTo>
                      <a:pt x="134" y="50"/>
                    </a:lnTo>
                    <a:lnTo>
                      <a:pt x="130" y="48"/>
                    </a:lnTo>
                    <a:lnTo>
                      <a:pt x="121" y="48"/>
                    </a:lnTo>
                    <a:lnTo>
                      <a:pt x="117" y="50"/>
                    </a:lnTo>
                    <a:lnTo>
                      <a:pt x="117" y="52"/>
                    </a:lnTo>
                    <a:lnTo>
                      <a:pt x="123" y="54"/>
                    </a:lnTo>
                    <a:lnTo>
                      <a:pt x="124" y="54"/>
                    </a:lnTo>
                    <a:lnTo>
                      <a:pt x="128" y="54"/>
                    </a:lnTo>
                    <a:lnTo>
                      <a:pt x="136" y="56"/>
                    </a:lnTo>
                    <a:lnTo>
                      <a:pt x="138" y="56"/>
                    </a:lnTo>
                    <a:lnTo>
                      <a:pt x="146" y="58"/>
                    </a:lnTo>
                    <a:lnTo>
                      <a:pt x="147" y="58"/>
                    </a:lnTo>
                    <a:lnTo>
                      <a:pt x="149" y="58"/>
                    </a:lnTo>
                    <a:lnTo>
                      <a:pt x="155" y="59"/>
                    </a:lnTo>
                    <a:lnTo>
                      <a:pt x="155" y="61"/>
                    </a:lnTo>
                    <a:lnTo>
                      <a:pt x="155" y="63"/>
                    </a:lnTo>
                    <a:lnTo>
                      <a:pt x="147" y="69"/>
                    </a:lnTo>
                    <a:lnTo>
                      <a:pt x="140" y="69"/>
                    </a:lnTo>
                    <a:lnTo>
                      <a:pt x="138" y="69"/>
                    </a:lnTo>
                    <a:lnTo>
                      <a:pt x="132" y="67"/>
                    </a:lnTo>
                    <a:lnTo>
                      <a:pt x="130" y="69"/>
                    </a:lnTo>
                    <a:lnTo>
                      <a:pt x="128" y="69"/>
                    </a:lnTo>
                    <a:lnTo>
                      <a:pt x="115" y="65"/>
                    </a:lnTo>
                    <a:lnTo>
                      <a:pt x="115" y="63"/>
                    </a:lnTo>
                    <a:lnTo>
                      <a:pt x="109" y="61"/>
                    </a:lnTo>
                    <a:lnTo>
                      <a:pt x="107" y="61"/>
                    </a:lnTo>
                    <a:lnTo>
                      <a:pt x="96" y="69"/>
                    </a:lnTo>
                    <a:lnTo>
                      <a:pt x="88" y="69"/>
                    </a:lnTo>
                    <a:lnTo>
                      <a:pt x="86" y="69"/>
                    </a:lnTo>
                    <a:lnTo>
                      <a:pt x="86" y="65"/>
                    </a:lnTo>
                    <a:lnTo>
                      <a:pt x="84" y="63"/>
                    </a:lnTo>
                    <a:lnTo>
                      <a:pt x="86" y="61"/>
                    </a:lnTo>
                    <a:lnTo>
                      <a:pt x="82" y="63"/>
                    </a:lnTo>
                    <a:lnTo>
                      <a:pt x="76" y="67"/>
                    </a:lnTo>
                    <a:lnTo>
                      <a:pt x="71" y="63"/>
                    </a:lnTo>
                    <a:lnTo>
                      <a:pt x="69" y="63"/>
                    </a:lnTo>
                    <a:lnTo>
                      <a:pt x="67" y="61"/>
                    </a:lnTo>
                    <a:lnTo>
                      <a:pt x="67" y="58"/>
                    </a:lnTo>
                    <a:lnTo>
                      <a:pt x="61" y="58"/>
                    </a:lnTo>
                    <a:lnTo>
                      <a:pt x="61" y="54"/>
                    </a:lnTo>
                    <a:lnTo>
                      <a:pt x="59" y="54"/>
                    </a:lnTo>
                    <a:lnTo>
                      <a:pt x="57" y="54"/>
                    </a:lnTo>
                    <a:lnTo>
                      <a:pt x="53" y="52"/>
                    </a:lnTo>
                    <a:lnTo>
                      <a:pt x="53" y="50"/>
                    </a:lnTo>
                    <a:lnTo>
                      <a:pt x="48" y="50"/>
                    </a:lnTo>
                    <a:lnTo>
                      <a:pt x="38" y="48"/>
                    </a:lnTo>
                    <a:lnTo>
                      <a:pt x="34" y="50"/>
                    </a:lnTo>
                    <a:lnTo>
                      <a:pt x="32" y="48"/>
                    </a:lnTo>
                    <a:lnTo>
                      <a:pt x="30" y="46"/>
                    </a:lnTo>
                    <a:lnTo>
                      <a:pt x="25" y="44"/>
                    </a:lnTo>
                    <a:lnTo>
                      <a:pt x="21" y="46"/>
                    </a:lnTo>
                    <a:lnTo>
                      <a:pt x="17" y="48"/>
                    </a:lnTo>
                    <a:lnTo>
                      <a:pt x="15" y="46"/>
                    </a:lnTo>
                    <a:lnTo>
                      <a:pt x="15" y="44"/>
                    </a:lnTo>
                    <a:lnTo>
                      <a:pt x="13" y="40"/>
                    </a:lnTo>
                    <a:lnTo>
                      <a:pt x="11" y="40"/>
                    </a:lnTo>
                    <a:lnTo>
                      <a:pt x="7" y="42"/>
                    </a:lnTo>
                    <a:lnTo>
                      <a:pt x="5" y="42"/>
                    </a:lnTo>
                    <a:lnTo>
                      <a:pt x="0" y="29"/>
                    </a:lnTo>
                    <a:lnTo>
                      <a:pt x="0" y="25"/>
                    </a:lnTo>
                    <a:lnTo>
                      <a:pt x="0" y="23"/>
                    </a:lnTo>
                    <a:lnTo>
                      <a:pt x="5" y="25"/>
                    </a:lnTo>
                    <a:lnTo>
                      <a:pt x="15" y="23"/>
                    </a:lnTo>
                    <a:lnTo>
                      <a:pt x="17" y="25"/>
                    </a:lnTo>
                    <a:lnTo>
                      <a:pt x="19" y="25"/>
                    </a:lnTo>
                    <a:lnTo>
                      <a:pt x="21" y="29"/>
                    </a:lnTo>
                    <a:lnTo>
                      <a:pt x="32" y="33"/>
                    </a:lnTo>
                    <a:lnTo>
                      <a:pt x="34" y="31"/>
                    </a:lnTo>
                    <a:lnTo>
                      <a:pt x="36" y="31"/>
                    </a:lnTo>
                    <a:lnTo>
                      <a:pt x="40" y="34"/>
                    </a:lnTo>
                    <a:lnTo>
                      <a:pt x="40" y="36"/>
                    </a:lnTo>
                    <a:lnTo>
                      <a:pt x="40" y="38"/>
                    </a:lnTo>
                    <a:lnTo>
                      <a:pt x="42" y="38"/>
                    </a:lnTo>
                    <a:lnTo>
                      <a:pt x="46" y="38"/>
                    </a:lnTo>
                    <a:lnTo>
                      <a:pt x="48" y="36"/>
                    </a:lnTo>
                    <a:lnTo>
                      <a:pt x="50" y="36"/>
                    </a:lnTo>
                    <a:lnTo>
                      <a:pt x="51" y="38"/>
                    </a:lnTo>
                    <a:lnTo>
                      <a:pt x="51" y="40"/>
                    </a:lnTo>
                    <a:lnTo>
                      <a:pt x="53" y="42"/>
                    </a:lnTo>
                    <a:lnTo>
                      <a:pt x="59" y="40"/>
                    </a:lnTo>
                    <a:lnTo>
                      <a:pt x="65" y="42"/>
                    </a:lnTo>
                    <a:lnTo>
                      <a:pt x="67" y="40"/>
                    </a:lnTo>
                    <a:lnTo>
                      <a:pt x="65" y="38"/>
                    </a:lnTo>
                    <a:lnTo>
                      <a:pt x="65" y="36"/>
                    </a:lnTo>
                    <a:lnTo>
                      <a:pt x="69" y="31"/>
                    </a:lnTo>
                    <a:lnTo>
                      <a:pt x="71" y="29"/>
                    </a:lnTo>
                    <a:lnTo>
                      <a:pt x="73" y="29"/>
                    </a:lnTo>
                    <a:lnTo>
                      <a:pt x="76" y="31"/>
                    </a:lnTo>
                    <a:lnTo>
                      <a:pt x="76" y="33"/>
                    </a:lnTo>
                    <a:lnTo>
                      <a:pt x="76" y="34"/>
                    </a:lnTo>
                    <a:lnTo>
                      <a:pt x="82" y="34"/>
                    </a:lnTo>
                    <a:lnTo>
                      <a:pt x="82" y="33"/>
                    </a:lnTo>
                    <a:lnTo>
                      <a:pt x="80" y="29"/>
                    </a:lnTo>
                    <a:lnTo>
                      <a:pt x="84" y="27"/>
                    </a:lnTo>
                    <a:lnTo>
                      <a:pt x="84" y="25"/>
                    </a:lnTo>
                    <a:lnTo>
                      <a:pt x="86" y="25"/>
                    </a:lnTo>
                    <a:lnTo>
                      <a:pt x="88" y="25"/>
                    </a:lnTo>
                    <a:lnTo>
                      <a:pt x="90" y="27"/>
                    </a:lnTo>
                    <a:lnTo>
                      <a:pt x="96" y="31"/>
                    </a:lnTo>
                    <a:lnTo>
                      <a:pt x="96" y="33"/>
                    </a:lnTo>
                    <a:lnTo>
                      <a:pt x="94" y="38"/>
                    </a:lnTo>
                    <a:lnTo>
                      <a:pt x="92" y="40"/>
                    </a:lnTo>
                    <a:lnTo>
                      <a:pt x="94" y="42"/>
                    </a:lnTo>
                    <a:lnTo>
                      <a:pt x="96" y="42"/>
                    </a:lnTo>
                    <a:lnTo>
                      <a:pt x="103" y="38"/>
                    </a:lnTo>
                    <a:lnTo>
                      <a:pt x="103" y="36"/>
                    </a:lnTo>
                    <a:lnTo>
                      <a:pt x="101" y="31"/>
                    </a:lnTo>
                    <a:lnTo>
                      <a:pt x="99" y="25"/>
                    </a:lnTo>
                    <a:lnTo>
                      <a:pt x="98" y="23"/>
                    </a:lnTo>
                    <a:lnTo>
                      <a:pt x="98" y="21"/>
                    </a:lnTo>
                    <a:lnTo>
                      <a:pt x="96" y="21"/>
                    </a:lnTo>
                    <a:lnTo>
                      <a:pt x="96" y="23"/>
                    </a:lnTo>
                    <a:lnTo>
                      <a:pt x="94" y="23"/>
                    </a:lnTo>
                    <a:lnTo>
                      <a:pt x="94" y="21"/>
                    </a:lnTo>
                    <a:lnTo>
                      <a:pt x="92" y="21"/>
                    </a:lnTo>
                    <a:lnTo>
                      <a:pt x="92" y="15"/>
                    </a:lnTo>
                    <a:lnTo>
                      <a:pt x="92" y="8"/>
                    </a:lnTo>
                    <a:lnTo>
                      <a:pt x="98" y="4"/>
                    </a:lnTo>
                    <a:lnTo>
                      <a:pt x="107" y="2"/>
                    </a:lnTo>
                    <a:lnTo>
                      <a:pt x="111" y="0"/>
                    </a:lnTo>
                    <a:lnTo>
                      <a:pt x="121" y="4"/>
                    </a:lnTo>
                    <a:lnTo>
                      <a:pt x="124" y="4"/>
                    </a:lnTo>
                    <a:lnTo>
                      <a:pt x="128" y="8"/>
                    </a:lnTo>
                    <a:lnTo>
                      <a:pt x="134" y="8"/>
                    </a:lnTo>
                    <a:lnTo>
                      <a:pt x="134" y="10"/>
                    </a:lnTo>
                    <a:lnTo>
                      <a:pt x="134" y="11"/>
                    </a:lnTo>
                    <a:lnTo>
                      <a:pt x="138" y="11"/>
                    </a:lnTo>
                    <a:lnTo>
                      <a:pt x="140" y="13"/>
                    </a:lnTo>
                    <a:lnTo>
                      <a:pt x="140"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Freeform 26"/>
              <p:cNvSpPr>
                <a:spLocks/>
              </p:cNvSpPr>
              <p:nvPr/>
            </p:nvSpPr>
            <p:spPr bwMode="auto">
              <a:xfrm>
                <a:off x="5645151" y="3963988"/>
                <a:ext cx="23813" cy="23813"/>
              </a:xfrm>
              <a:custGeom>
                <a:avLst/>
                <a:gdLst>
                  <a:gd name="T0" fmla="*/ 15 w 15"/>
                  <a:gd name="T1" fmla="*/ 10 h 15"/>
                  <a:gd name="T2" fmla="*/ 15 w 15"/>
                  <a:gd name="T3" fmla="*/ 15 h 15"/>
                  <a:gd name="T4" fmla="*/ 13 w 15"/>
                  <a:gd name="T5" fmla="*/ 15 h 15"/>
                  <a:gd name="T6" fmla="*/ 9 w 15"/>
                  <a:gd name="T7" fmla="*/ 10 h 15"/>
                  <a:gd name="T8" fmla="*/ 7 w 15"/>
                  <a:gd name="T9" fmla="*/ 8 h 15"/>
                  <a:gd name="T10" fmla="*/ 2 w 15"/>
                  <a:gd name="T11" fmla="*/ 2 h 15"/>
                  <a:gd name="T12" fmla="*/ 0 w 15"/>
                  <a:gd name="T13" fmla="*/ 0 h 15"/>
                  <a:gd name="T14" fmla="*/ 2 w 15"/>
                  <a:gd name="T15" fmla="*/ 0 h 15"/>
                  <a:gd name="T16" fmla="*/ 4 w 15"/>
                  <a:gd name="T17" fmla="*/ 2 h 15"/>
                  <a:gd name="T18" fmla="*/ 11 w 15"/>
                  <a:gd name="T19" fmla="*/ 8 h 15"/>
                  <a:gd name="T20" fmla="*/ 15 w 15"/>
                  <a:gd name="T21"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5">
                    <a:moveTo>
                      <a:pt x="15" y="10"/>
                    </a:moveTo>
                    <a:lnTo>
                      <a:pt x="15" y="15"/>
                    </a:lnTo>
                    <a:lnTo>
                      <a:pt x="13" y="15"/>
                    </a:lnTo>
                    <a:lnTo>
                      <a:pt x="9" y="10"/>
                    </a:lnTo>
                    <a:lnTo>
                      <a:pt x="7" y="8"/>
                    </a:lnTo>
                    <a:lnTo>
                      <a:pt x="2" y="2"/>
                    </a:lnTo>
                    <a:lnTo>
                      <a:pt x="0" y="0"/>
                    </a:lnTo>
                    <a:lnTo>
                      <a:pt x="2" y="0"/>
                    </a:lnTo>
                    <a:lnTo>
                      <a:pt x="4" y="2"/>
                    </a:lnTo>
                    <a:lnTo>
                      <a:pt x="11" y="8"/>
                    </a:lnTo>
                    <a:lnTo>
                      <a:pt x="15"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Freeform 27"/>
              <p:cNvSpPr>
                <a:spLocks/>
              </p:cNvSpPr>
              <p:nvPr/>
            </p:nvSpPr>
            <p:spPr bwMode="auto">
              <a:xfrm>
                <a:off x="5675313" y="3983038"/>
                <a:ext cx="30163" cy="26988"/>
              </a:xfrm>
              <a:custGeom>
                <a:avLst/>
                <a:gdLst>
                  <a:gd name="T0" fmla="*/ 19 w 19"/>
                  <a:gd name="T1" fmla="*/ 11 h 17"/>
                  <a:gd name="T2" fmla="*/ 19 w 19"/>
                  <a:gd name="T3" fmla="*/ 13 h 17"/>
                  <a:gd name="T4" fmla="*/ 19 w 19"/>
                  <a:gd name="T5" fmla="*/ 15 h 17"/>
                  <a:gd name="T6" fmla="*/ 13 w 19"/>
                  <a:gd name="T7" fmla="*/ 17 h 17"/>
                  <a:gd name="T8" fmla="*/ 13 w 19"/>
                  <a:gd name="T9" fmla="*/ 15 h 17"/>
                  <a:gd name="T10" fmla="*/ 8 w 19"/>
                  <a:gd name="T11" fmla="*/ 13 h 17"/>
                  <a:gd name="T12" fmla="*/ 0 w 19"/>
                  <a:gd name="T13" fmla="*/ 1 h 17"/>
                  <a:gd name="T14" fmla="*/ 0 w 19"/>
                  <a:gd name="T15" fmla="*/ 0 h 17"/>
                  <a:gd name="T16" fmla="*/ 2 w 19"/>
                  <a:gd name="T17" fmla="*/ 0 h 17"/>
                  <a:gd name="T18" fmla="*/ 8 w 19"/>
                  <a:gd name="T19" fmla="*/ 0 h 17"/>
                  <a:gd name="T20" fmla="*/ 10 w 19"/>
                  <a:gd name="T21" fmla="*/ 3 h 17"/>
                  <a:gd name="T22" fmla="*/ 11 w 19"/>
                  <a:gd name="T23" fmla="*/ 5 h 17"/>
                  <a:gd name="T24" fmla="*/ 13 w 19"/>
                  <a:gd name="T25" fmla="*/ 7 h 17"/>
                  <a:gd name="T26" fmla="*/ 15 w 19"/>
                  <a:gd name="T27" fmla="*/ 7 h 17"/>
                  <a:gd name="T28" fmla="*/ 17 w 19"/>
                  <a:gd name="T29" fmla="*/ 9 h 17"/>
                  <a:gd name="T30" fmla="*/ 19 w 19"/>
                  <a:gd name="T3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7">
                    <a:moveTo>
                      <a:pt x="19" y="11"/>
                    </a:moveTo>
                    <a:lnTo>
                      <a:pt x="19" y="13"/>
                    </a:lnTo>
                    <a:lnTo>
                      <a:pt x="19" y="15"/>
                    </a:lnTo>
                    <a:lnTo>
                      <a:pt x="13" y="17"/>
                    </a:lnTo>
                    <a:lnTo>
                      <a:pt x="13" y="15"/>
                    </a:lnTo>
                    <a:lnTo>
                      <a:pt x="8" y="13"/>
                    </a:lnTo>
                    <a:lnTo>
                      <a:pt x="0" y="1"/>
                    </a:lnTo>
                    <a:lnTo>
                      <a:pt x="0" y="0"/>
                    </a:lnTo>
                    <a:lnTo>
                      <a:pt x="2" y="0"/>
                    </a:lnTo>
                    <a:lnTo>
                      <a:pt x="8" y="0"/>
                    </a:lnTo>
                    <a:lnTo>
                      <a:pt x="10" y="3"/>
                    </a:lnTo>
                    <a:lnTo>
                      <a:pt x="11" y="5"/>
                    </a:lnTo>
                    <a:lnTo>
                      <a:pt x="13" y="7"/>
                    </a:lnTo>
                    <a:lnTo>
                      <a:pt x="15" y="7"/>
                    </a:lnTo>
                    <a:lnTo>
                      <a:pt x="17" y="9"/>
                    </a:lnTo>
                    <a:lnTo>
                      <a:pt x="19"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Freeform 28"/>
              <p:cNvSpPr>
                <a:spLocks/>
              </p:cNvSpPr>
              <p:nvPr/>
            </p:nvSpPr>
            <p:spPr bwMode="auto">
              <a:xfrm>
                <a:off x="5589588" y="3897313"/>
                <a:ext cx="49213" cy="49213"/>
              </a:xfrm>
              <a:custGeom>
                <a:avLst/>
                <a:gdLst>
                  <a:gd name="T0" fmla="*/ 23 w 31"/>
                  <a:gd name="T1" fmla="*/ 13 h 31"/>
                  <a:gd name="T2" fmla="*/ 23 w 31"/>
                  <a:gd name="T3" fmla="*/ 15 h 31"/>
                  <a:gd name="T4" fmla="*/ 25 w 31"/>
                  <a:gd name="T5" fmla="*/ 15 h 31"/>
                  <a:gd name="T6" fmla="*/ 27 w 31"/>
                  <a:gd name="T7" fmla="*/ 15 h 31"/>
                  <a:gd name="T8" fmla="*/ 29 w 31"/>
                  <a:gd name="T9" fmla="*/ 15 h 31"/>
                  <a:gd name="T10" fmla="*/ 27 w 31"/>
                  <a:gd name="T11" fmla="*/ 15 h 31"/>
                  <a:gd name="T12" fmla="*/ 29 w 31"/>
                  <a:gd name="T13" fmla="*/ 19 h 31"/>
                  <a:gd name="T14" fmla="*/ 29 w 31"/>
                  <a:gd name="T15" fmla="*/ 21 h 31"/>
                  <a:gd name="T16" fmla="*/ 27 w 31"/>
                  <a:gd name="T17" fmla="*/ 25 h 31"/>
                  <a:gd name="T18" fmla="*/ 31 w 31"/>
                  <a:gd name="T19" fmla="*/ 27 h 31"/>
                  <a:gd name="T20" fmla="*/ 31 w 31"/>
                  <a:gd name="T21" fmla="*/ 29 h 31"/>
                  <a:gd name="T22" fmla="*/ 27 w 31"/>
                  <a:gd name="T23" fmla="*/ 31 h 31"/>
                  <a:gd name="T24" fmla="*/ 17 w 31"/>
                  <a:gd name="T25" fmla="*/ 29 h 31"/>
                  <a:gd name="T26" fmla="*/ 17 w 31"/>
                  <a:gd name="T27" fmla="*/ 25 h 31"/>
                  <a:gd name="T28" fmla="*/ 10 w 31"/>
                  <a:gd name="T29" fmla="*/ 27 h 31"/>
                  <a:gd name="T30" fmla="*/ 10 w 31"/>
                  <a:gd name="T31" fmla="*/ 23 h 31"/>
                  <a:gd name="T32" fmla="*/ 10 w 31"/>
                  <a:gd name="T33" fmla="*/ 21 h 31"/>
                  <a:gd name="T34" fmla="*/ 8 w 31"/>
                  <a:gd name="T35" fmla="*/ 19 h 31"/>
                  <a:gd name="T36" fmla="*/ 6 w 31"/>
                  <a:gd name="T37" fmla="*/ 17 h 31"/>
                  <a:gd name="T38" fmla="*/ 2 w 31"/>
                  <a:gd name="T39" fmla="*/ 17 h 31"/>
                  <a:gd name="T40" fmla="*/ 0 w 31"/>
                  <a:gd name="T41" fmla="*/ 17 h 31"/>
                  <a:gd name="T42" fmla="*/ 0 w 31"/>
                  <a:gd name="T43" fmla="*/ 15 h 31"/>
                  <a:gd name="T44" fmla="*/ 2 w 31"/>
                  <a:gd name="T45" fmla="*/ 7 h 31"/>
                  <a:gd name="T46" fmla="*/ 4 w 31"/>
                  <a:gd name="T47" fmla="*/ 4 h 31"/>
                  <a:gd name="T48" fmla="*/ 6 w 31"/>
                  <a:gd name="T49" fmla="*/ 2 h 31"/>
                  <a:gd name="T50" fmla="*/ 10 w 31"/>
                  <a:gd name="T51" fmla="*/ 0 h 31"/>
                  <a:gd name="T52" fmla="*/ 19 w 31"/>
                  <a:gd name="T53" fmla="*/ 0 h 31"/>
                  <a:gd name="T54" fmla="*/ 21 w 31"/>
                  <a:gd name="T55" fmla="*/ 0 h 31"/>
                  <a:gd name="T56" fmla="*/ 23 w 31"/>
                  <a:gd name="T57" fmla="*/ 2 h 31"/>
                  <a:gd name="T58" fmla="*/ 27 w 31"/>
                  <a:gd name="T59" fmla="*/ 7 h 31"/>
                  <a:gd name="T60" fmla="*/ 25 w 31"/>
                  <a:gd name="T61" fmla="*/ 9 h 31"/>
                  <a:gd name="T62" fmla="*/ 23 w 31"/>
                  <a:gd name="T63" fmla="*/ 9 h 31"/>
                  <a:gd name="T64" fmla="*/ 23 w 31"/>
                  <a:gd name="T65" fmla="*/ 11 h 31"/>
                  <a:gd name="T66" fmla="*/ 23 w 31"/>
                  <a:gd name="T6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1">
                    <a:moveTo>
                      <a:pt x="23" y="13"/>
                    </a:moveTo>
                    <a:lnTo>
                      <a:pt x="23" y="15"/>
                    </a:lnTo>
                    <a:lnTo>
                      <a:pt x="25" y="15"/>
                    </a:lnTo>
                    <a:lnTo>
                      <a:pt x="27" y="15"/>
                    </a:lnTo>
                    <a:lnTo>
                      <a:pt x="29" y="15"/>
                    </a:lnTo>
                    <a:lnTo>
                      <a:pt x="27" y="15"/>
                    </a:lnTo>
                    <a:lnTo>
                      <a:pt x="29" y="19"/>
                    </a:lnTo>
                    <a:lnTo>
                      <a:pt x="29" y="21"/>
                    </a:lnTo>
                    <a:lnTo>
                      <a:pt x="27" y="25"/>
                    </a:lnTo>
                    <a:lnTo>
                      <a:pt x="31" y="27"/>
                    </a:lnTo>
                    <a:lnTo>
                      <a:pt x="31" y="29"/>
                    </a:lnTo>
                    <a:lnTo>
                      <a:pt x="27" y="31"/>
                    </a:lnTo>
                    <a:lnTo>
                      <a:pt x="17" y="29"/>
                    </a:lnTo>
                    <a:lnTo>
                      <a:pt x="17" y="25"/>
                    </a:lnTo>
                    <a:lnTo>
                      <a:pt x="10" y="27"/>
                    </a:lnTo>
                    <a:lnTo>
                      <a:pt x="10" y="23"/>
                    </a:lnTo>
                    <a:lnTo>
                      <a:pt x="10" y="21"/>
                    </a:lnTo>
                    <a:lnTo>
                      <a:pt x="8" y="19"/>
                    </a:lnTo>
                    <a:lnTo>
                      <a:pt x="6" y="17"/>
                    </a:lnTo>
                    <a:lnTo>
                      <a:pt x="2" y="17"/>
                    </a:lnTo>
                    <a:lnTo>
                      <a:pt x="0" y="17"/>
                    </a:lnTo>
                    <a:lnTo>
                      <a:pt x="0" y="15"/>
                    </a:lnTo>
                    <a:lnTo>
                      <a:pt x="2" y="7"/>
                    </a:lnTo>
                    <a:lnTo>
                      <a:pt x="4" y="4"/>
                    </a:lnTo>
                    <a:lnTo>
                      <a:pt x="6" y="2"/>
                    </a:lnTo>
                    <a:lnTo>
                      <a:pt x="10" y="0"/>
                    </a:lnTo>
                    <a:lnTo>
                      <a:pt x="19" y="0"/>
                    </a:lnTo>
                    <a:lnTo>
                      <a:pt x="21" y="0"/>
                    </a:lnTo>
                    <a:lnTo>
                      <a:pt x="23" y="2"/>
                    </a:lnTo>
                    <a:lnTo>
                      <a:pt x="27" y="7"/>
                    </a:lnTo>
                    <a:lnTo>
                      <a:pt x="25" y="9"/>
                    </a:lnTo>
                    <a:lnTo>
                      <a:pt x="23" y="9"/>
                    </a:lnTo>
                    <a:lnTo>
                      <a:pt x="23" y="11"/>
                    </a:lnTo>
                    <a:lnTo>
                      <a:pt x="23"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Freeform 29"/>
              <p:cNvSpPr>
                <a:spLocks/>
              </p:cNvSpPr>
              <p:nvPr/>
            </p:nvSpPr>
            <p:spPr bwMode="auto">
              <a:xfrm>
                <a:off x="5641976" y="3914775"/>
                <a:ext cx="39688" cy="39688"/>
              </a:xfrm>
              <a:custGeom>
                <a:avLst/>
                <a:gdLst>
                  <a:gd name="T0" fmla="*/ 25 w 25"/>
                  <a:gd name="T1" fmla="*/ 8 h 25"/>
                  <a:gd name="T2" fmla="*/ 23 w 25"/>
                  <a:gd name="T3" fmla="*/ 10 h 25"/>
                  <a:gd name="T4" fmla="*/ 21 w 25"/>
                  <a:gd name="T5" fmla="*/ 8 h 25"/>
                  <a:gd name="T6" fmla="*/ 15 w 25"/>
                  <a:gd name="T7" fmla="*/ 8 h 25"/>
                  <a:gd name="T8" fmla="*/ 15 w 25"/>
                  <a:gd name="T9" fmla="*/ 10 h 25"/>
                  <a:gd name="T10" fmla="*/ 15 w 25"/>
                  <a:gd name="T11" fmla="*/ 16 h 25"/>
                  <a:gd name="T12" fmla="*/ 17 w 25"/>
                  <a:gd name="T13" fmla="*/ 18 h 25"/>
                  <a:gd name="T14" fmla="*/ 21 w 25"/>
                  <a:gd name="T15" fmla="*/ 21 h 25"/>
                  <a:gd name="T16" fmla="*/ 21 w 25"/>
                  <a:gd name="T17" fmla="*/ 23 h 25"/>
                  <a:gd name="T18" fmla="*/ 17 w 25"/>
                  <a:gd name="T19" fmla="*/ 25 h 25"/>
                  <a:gd name="T20" fmla="*/ 17 w 25"/>
                  <a:gd name="T21" fmla="*/ 23 h 25"/>
                  <a:gd name="T22" fmla="*/ 13 w 25"/>
                  <a:gd name="T23" fmla="*/ 20 h 25"/>
                  <a:gd name="T24" fmla="*/ 6 w 25"/>
                  <a:gd name="T25" fmla="*/ 23 h 25"/>
                  <a:gd name="T26" fmla="*/ 2 w 25"/>
                  <a:gd name="T27" fmla="*/ 23 h 25"/>
                  <a:gd name="T28" fmla="*/ 0 w 25"/>
                  <a:gd name="T29" fmla="*/ 23 h 25"/>
                  <a:gd name="T30" fmla="*/ 0 w 25"/>
                  <a:gd name="T31" fmla="*/ 20 h 25"/>
                  <a:gd name="T32" fmla="*/ 0 w 25"/>
                  <a:gd name="T33" fmla="*/ 18 h 25"/>
                  <a:gd name="T34" fmla="*/ 6 w 25"/>
                  <a:gd name="T35" fmla="*/ 10 h 25"/>
                  <a:gd name="T36" fmla="*/ 7 w 25"/>
                  <a:gd name="T37" fmla="*/ 10 h 25"/>
                  <a:gd name="T38" fmla="*/ 9 w 25"/>
                  <a:gd name="T39" fmla="*/ 10 h 25"/>
                  <a:gd name="T40" fmla="*/ 11 w 25"/>
                  <a:gd name="T41" fmla="*/ 10 h 25"/>
                  <a:gd name="T42" fmla="*/ 13 w 25"/>
                  <a:gd name="T43" fmla="*/ 8 h 25"/>
                  <a:gd name="T44" fmla="*/ 11 w 25"/>
                  <a:gd name="T45" fmla="*/ 6 h 25"/>
                  <a:gd name="T46" fmla="*/ 9 w 25"/>
                  <a:gd name="T47" fmla="*/ 6 h 25"/>
                  <a:gd name="T48" fmla="*/ 7 w 25"/>
                  <a:gd name="T49" fmla="*/ 4 h 25"/>
                  <a:gd name="T50" fmla="*/ 7 w 25"/>
                  <a:gd name="T51" fmla="*/ 2 h 25"/>
                  <a:gd name="T52" fmla="*/ 9 w 25"/>
                  <a:gd name="T53" fmla="*/ 0 h 25"/>
                  <a:gd name="T54" fmla="*/ 15 w 25"/>
                  <a:gd name="T55" fmla="*/ 0 h 25"/>
                  <a:gd name="T56" fmla="*/ 17 w 25"/>
                  <a:gd name="T57" fmla="*/ 0 h 25"/>
                  <a:gd name="T58" fmla="*/ 17 w 25"/>
                  <a:gd name="T59" fmla="*/ 2 h 25"/>
                  <a:gd name="T60" fmla="*/ 17 w 25"/>
                  <a:gd name="T61" fmla="*/ 4 h 25"/>
                  <a:gd name="T62" fmla="*/ 23 w 25"/>
                  <a:gd name="T63" fmla="*/ 4 h 25"/>
                  <a:gd name="T64" fmla="*/ 23 w 25"/>
                  <a:gd name="T65" fmla="*/ 6 h 25"/>
                  <a:gd name="T66" fmla="*/ 25 w 25"/>
                  <a:gd name="T6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 h="25">
                    <a:moveTo>
                      <a:pt x="25" y="8"/>
                    </a:moveTo>
                    <a:lnTo>
                      <a:pt x="23" y="10"/>
                    </a:lnTo>
                    <a:lnTo>
                      <a:pt x="21" y="8"/>
                    </a:lnTo>
                    <a:lnTo>
                      <a:pt x="15" y="8"/>
                    </a:lnTo>
                    <a:lnTo>
                      <a:pt x="15" y="10"/>
                    </a:lnTo>
                    <a:lnTo>
                      <a:pt x="15" y="16"/>
                    </a:lnTo>
                    <a:lnTo>
                      <a:pt x="17" y="18"/>
                    </a:lnTo>
                    <a:lnTo>
                      <a:pt x="21" y="21"/>
                    </a:lnTo>
                    <a:lnTo>
                      <a:pt x="21" y="23"/>
                    </a:lnTo>
                    <a:lnTo>
                      <a:pt x="17" y="25"/>
                    </a:lnTo>
                    <a:lnTo>
                      <a:pt x="17" y="23"/>
                    </a:lnTo>
                    <a:lnTo>
                      <a:pt x="13" y="20"/>
                    </a:lnTo>
                    <a:lnTo>
                      <a:pt x="6" y="23"/>
                    </a:lnTo>
                    <a:lnTo>
                      <a:pt x="2" y="23"/>
                    </a:lnTo>
                    <a:lnTo>
                      <a:pt x="0" y="23"/>
                    </a:lnTo>
                    <a:lnTo>
                      <a:pt x="0" y="20"/>
                    </a:lnTo>
                    <a:lnTo>
                      <a:pt x="0" y="18"/>
                    </a:lnTo>
                    <a:lnTo>
                      <a:pt x="6" y="10"/>
                    </a:lnTo>
                    <a:lnTo>
                      <a:pt x="7" y="10"/>
                    </a:lnTo>
                    <a:lnTo>
                      <a:pt x="9" y="10"/>
                    </a:lnTo>
                    <a:lnTo>
                      <a:pt x="11" y="10"/>
                    </a:lnTo>
                    <a:lnTo>
                      <a:pt x="13" y="8"/>
                    </a:lnTo>
                    <a:lnTo>
                      <a:pt x="11" y="6"/>
                    </a:lnTo>
                    <a:lnTo>
                      <a:pt x="9" y="6"/>
                    </a:lnTo>
                    <a:lnTo>
                      <a:pt x="7" y="4"/>
                    </a:lnTo>
                    <a:lnTo>
                      <a:pt x="7" y="2"/>
                    </a:lnTo>
                    <a:lnTo>
                      <a:pt x="9" y="0"/>
                    </a:lnTo>
                    <a:lnTo>
                      <a:pt x="15" y="0"/>
                    </a:lnTo>
                    <a:lnTo>
                      <a:pt x="17" y="0"/>
                    </a:lnTo>
                    <a:lnTo>
                      <a:pt x="17" y="2"/>
                    </a:lnTo>
                    <a:lnTo>
                      <a:pt x="17" y="4"/>
                    </a:lnTo>
                    <a:lnTo>
                      <a:pt x="23" y="4"/>
                    </a:lnTo>
                    <a:lnTo>
                      <a:pt x="23" y="6"/>
                    </a:lnTo>
                    <a:lnTo>
                      <a:pt x="25"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Freeform 30"/>
              <p:cNvSpPr>
                <a:spLocks/>
              </p:cNvSpPr>
              <p:nvPr/>
            </p:nvSpPr>
            <p:spPr bwMode="auto">
              <a:xfrm>
                <a:off x="5946776" y="4110038"/>
                <a:ext cx="26988" cy="39688"/>
              </a:xfrm>
              <a:custGeom>
                <a:avLst/>
                <a:gdLst>
                  <a:gd name="T0" fmla="*/ 9 w 17"/>
                  <a:gd name="T1" fmla="*/ 2 h 25"/>
                  <a:gd name="T2" fmla="*/ 11 w 17"/>
                  <a:gd name="T3" fmla="*/ 8 h 25"/>
                  <a:gd name="T4" fmla="*/ 17 w 17"/>
                  <a:gd name="T5" fmla="*/ 18 h 25"/>
                  <a:gd name="T6" fmla="*/ 17 w 17"/>
                  <a:gd name="T7" fmla="*/ 21 h 25"/>
                  <a:gd name="T8" fmla="*/ 17 w 17"/>
                  <a:gd name="T9" fmla="*/ 23 h 25"/>
                  <a:gd name="T10" fmla="*/ 15 w 17"/>
                  <a:gd name="T11" fmla="*/ 25 h 25"/>
                  <a:gd name="T12" fmla="*/ 13 w 17"/>
                  <a:gd name="T13" fmla="*/ 25 h 25"/>
                  <a:gd name="T14" fmla="*/ 9 w 17"/>
                  <a:gd name="T15" fmla="*/ 25 h 25"/>
                  <a:gd name="T16" fmla="*/ 6 w 17"/>
                  <a:gd name="T17" fmla="*/ 16 h 25"/>
                  <a:gd name="T18" fmla="*/ 0 w 17"/>
                  <a:gd name="T19" fmla="*/ 18 h 25"/>
                  <a:gd name="T20" fmla="*/ 0 w 17"/>
                  <a:gd name="T21" fmla="*/ 16 h 25"/>
                  <a:gd name="T22" fmla="*/ 0 w 17"/>
                  <a:gd name="T23" fmla="*/ 6 h 25"/>
                  <a:gd name="T24" fmla="*/ 7 w 17"/>
                  <a:gd name="T25" fmla="*/ 0 h 25"/>
                  <a:gd name="T26" fmla="*/ 9 w 17"/>
                  <a:gd name="T2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5">
                    <a:moveTo>
                      <a:pt x="9" y="2"/>
                    </a:moveTo>
                    <a:lnTo>
                      <a:pt x="11" y="8"/>
                    </a:lnTo>
                    <a:lnTo>
                      <a:pt x="17" y="18"/>
                    </a:lnTo>
                    <a:lnTo>
                      <a:pt x="17" y="21"/>
                    </a:lnTo>
                    <a:lnTo>
                      <a:pt x="17" y="23"/>
                    </a:lnTo>
                    <a:lnTo>
                      <a:pt x="15" y="25"/>
                    </a:lnTo>
                    <a:lnTo>
                      <a:pt x="13" y="25"/>
                    </a:lnTo>
                    <a:lnTo>
                      <a:pt x="9" y="25"/>
                    </a:lnTo>
                    <a:lnTo>
                      <a:pt x="6" y="16"/>
                    </a:lnTo>
                    <a:lnTo>
                      <a:pt x="0" y="18"/>
                    </a:lnTo>
                    <a:lnTo>
                      <a:pt x="0" y="16"/>
                    </a:lnTo>
                    <a:lnTo>
                      <a:pt x="0" y="6"/>
                    </a:lnTo>
                    <a:lnTo>
                      <a:pt x="7" y="0"/>
                    </a:lnTo>
                    <a:lnTo>
                      <a:pt x="9"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Freeform 31"/>
              <p:cNvSpPr>
                <a:spLocks/>
              </p:cNvSpPr>
              <p:nvPr/>
            </p:nvSpPr>
            <p:spPr bwMode="auto">
              <a:xfrm>
                <a:off x="6348413" y="4308475"/>
                <a:ext cx="22225" cy="15875"/>
              </a:xfrm>
              <a:custGeom>
                <a:avLst/>
                <a:gdLst>
                  <a:gd name="T0" fmla="*/ 4 w 14"/>
                  <a:gd name="T1" fmla="*/ 10 h 10"/>
                  <a:gd name="T2" fmla="*/ 0 w 14"/>
                  <a:gd name="T3" fmla="*/ 8 h 10"/>
                  <a:gd name="T4" fmla="*/ 2 w 14"/>
                  <a:gd name="T5" fmla="*/ 4 h 10"/>
                  <a:gd name="T6" fmla="*/ 4 w 14"/>
                  <a:gd name="T7" fmla="*/ 4 h 10"/>
                  <a:gd name="T8" fmla="*/ 4 w 14"/>
                  <a:gd name="T9" fmla="*/ 2 h 10"/>
                  <a:gd name="T10" fmla="*/ 6 w 14"/>
                  <a:gd name="T11" fmla="*/ 2 h 10"/>
                  <a:gd name="T12" fmla="*/ 6 w 14"/>
                  <a:gd name="T13" fmla="*/ 0 h 10"/>
                  <a:gd name="T14" fmla="*/ 10 w 14"/>
                  <a:gd name="T15" fmla="*/ 0 h 10"/>
                  <a:gd name="T16" fmla="*/ 14 w 14"/>
                  <a:gd name="T17" fmla="*/ 6 h 10"/>
                  <a:gd name="T18" fmla="*/ 12 w 14"/>
                  <a:gd name="T19" fmla="*/ 8 h 10"/>
                  <a:gd name="T20" fmla="*/ 10 w 14"/>
                  <a:gd name="T21" fmla="*/ 8 h 10"/>
                  <a:gd name="T22" fmla="*/ 6 w 14"/>
                  <a:gd name="T23" fmla="*/ 10 h 10"/>
                  <a:gd name="T24" fmla="*/ 4 w 14"/>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4" y="10"/>
                    </a:moveTo>
                    <a:lnTo>
                      <a:pt x="0" y="8"/>
                    </a:lnTo>
                    <a:lnTo>
                      <a:pt x="2" y="4"/>
                    </a:lnTo>
                    <a:lnTo>
                      <a:pt x="4" y="4"/>
                    </a:lnTo>
                    <a:lnTo>
                      <a:pt x="4" y="2"/>
                    </a:lnTo>
                    <a:lnTo>
                      <a:pt x="6" y="2"/>
                    </a:lnTo>
                    <a:lnTo>
                      <a:pt x="6" y="0"/>
                    </a:lnTo>
                    <a:lnTo>
                      <a:pt x="10" y="0"/>
                    </a:lnTo>
                    <a:lnTo>
                      <a:pt x="14" y="6"/>
                    </a:lnTo>
                    <a:lnTo>
                      <a:pt x="12" y="8"/>
                    </a:lnTo>
                    <a:lnTo>
                      <a:pt x="10" y="8"/>
                    </a:lnTo>
                    <a:lnTo>
                      <a:pt x="6" y="10"/>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Freeform 32"/>
              <p:cNvSpPr>
                <a:spLocks/>
              </p:cNvSpPr>
              <p:nvPr/>
            </p:nvSpPr>
            <p:spPr bwMode="auto">
              <a:xfrm>
                <a:off x="6056313" y="4064000"/>
                <a:ext cx="30163" cy="28575"/>
              </a:xfrm>
              <a:custGeom>
                <a:avLst/>
                <a:gdLst>
                  <a:gd name="T0" fmla="*/ 2 w 19"/>
                  <a:gd name="T1" fmla="*/ 18 h 18"/>
                  <a:gd name="T2" fmla="*/ 0 w 19"/>
                  <a:gd name="T3" fmla="*/ 18 h 18"/>
                  <a:gd name="T4" fmla="*/ 0 w 19"/>
                  <a:gd name="T5" fmla="*/ 16 h 18"/>
                  <a:gd name="T6" fmla="*/ 0 w 19"/>
                  <a:gd name="T7" fmla="*/ 8 h 18"/>
                  <a:gd name="T8" fmla="*/ 0 w 19"/>
                  <a:gd name="T9" fmla="*/ 6 h 18"/>
                  <a:gd name="T10" fmla="*/ 2 w 19"/>
                  <a:gd name="T11" fmla="*/ 0 h 18"/>
                  <a:gd name="T12" fmla="*/ 4 w 19"/>
                  <a:gd name="T13" fmla="*/ 0 h 18"/>
                  <a:gd name="T14" fmla="*/ 13 w 19"/>
                  <a:gd name="T15" fmla="*/ 0 h 18"/>
                  <a:gd name="T16" fmla="*/ 15 w 19"/>
                  <a:gd name="T17" fmla="*/ 0 h 18"/>
                  <a:gd name="T18" fmla="*/ 17 w 19"/>
                  <a:gd name="T19" fmla="*/ 4 h 18"/>
                  <a:gd name="T20" fmla="*/ 19 w 19"/>
                  <a:gd name="T21" fmla="*/ 4 h 18"/>
                  <a:gd name="T22" fmla="*/ 17 w 19"/>
                  <a:gd name="T23" fmla="*/ 6 h 18"/>
                  <a:gd name="T24" fmla="*/ 11 w 19"/>
                  <a:gd name="T25" fmla="*/ 16 h 18"/>
                  <a:gd name="T26" fmla="*/ 9 w 19"/>
                  <a:gd name="T27" fmla="*/ 16 h 18"/>
                  <a:gd name="T28" fmla="*/ 4 w 19"/>
                  <a:gd name="T29" fmla="*/ 18 h 18"/>
                  <a:gd name="T30" fmla="*/ 2 w 19"/>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8">
                    <a:moveTo>
                      <a:pt x="2" y="18"/>
                    </a:moveTo>
                    <a:lnTo>
                      <a:pt x="0" y="18"/>
                    </a:lnTo>
                    <a:lnTo>
                      <a:pt x="0" y="16"/>
                    </a:lnTo>
                    <a:lnTo>
                      <a:pt x="0" y="8"/>
                    </a:lnTo>
                    <a:lnTo>
                      <a:pt x="0" y="6"/>
                    </a:lnTo>
                    <a:lnTo>
                      <a:pt x="2" y="0"/>
                    </a:lnTo>
                    <a:lnTo>
                      <a:pt x="4" y="0"/>
                    </a:lnTo>
                    <a:lnTo>
                      <a:pt x="13" y="0"/>
                    </a:lnTo>
                    <a:lnTo>
                      <a:pt x="15" y="0"/>
                    </a:lnTo>
                    <a:lnTo>
                      <a:pt x="17" y="4"/>
                    </a:lnTo>
                    <a:lnTo>
                      <a:pt x="19" y="4"/>
                    </a:lnTo>
                    <a:lnTo>
                      <a:pt x="17" y="6"/>
                    </a:lnTo>
                    <a:lnTo>
                      <a:pt x="11" y="16"/>
                    </a:lnTo>
                    <a:lnTo>
                      <a:pt x="9" y="16"/>
                    </a:lnTo>
                    <a:lnTo>
                      <a:pt x="4" y="18"/>
                    </a:lnTo>
                    <a:lnTo>
                      <a:pt x="2"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Freeform 33"/>
              <p:cNvSpPr>
                <a:spLocks/>
              </p:cNvSpPr>
              <p:nvPr/>
            </p:nvSpPr>
            <p:spPr bwMode="auto">
              <a:xfrm>
                <a:off x="9320213" y="6003925"/>
                <a:ext cx="33338" cy="30163"/>
              </a:xfrm>
              <a:custGeom>
                <a:avLst/>
                <a:gdLst>
                  <a:gd name="T0" fmla="*/ 17 w 21"/>
                  <a:gd name="T1" fmla="*/ 10 h 19"/>
                  <a:gd name="T2" fmla="*/ 17 w 21"/>
                  <a:gd name="T3" fmla="*/ 12 h 19"/>
                  <a:gd name="T4" fmla="*/ 19 w 21"/>
                  <a:gd name="T5" fmla="*/ 12 h 19"/>
                  <a:gd name="T6" fmla="*/ 21 w 21"/>
                  <a:gd name="T7" fmla="*/ 13 h 19"/>
                  <a:gd name="T8" fmla="*/ 19 w 21"/>
                  <a:gd name="T9" fmla="*/ 13 h 19"/>
                  <a:gd name="T10" fmla="*/ 13 w 21"/>
                  <a:gd name="T11" fmla="*/ 19 h 19"/>
                  <a:gd name="T12" fmla="*/ 11 w 21"/>
                  <a:gd name="T13" fmla="*/ 19 h 19"/>
                  <a:gd name="T14" fmla="*/ 6 w 21"/>
                  <a:gd name="T15" fmla="*/ 17 h 19"/>
                  <a:gd name="T16" fmla="*/ 0 w 21"/>
                  <a:gd name="T17" fmla="*/ 6 h 19"/>
                  <a:gd name="T18" fmla="*/ 0 w 21"/>
                  <a:gd name="T19" fmla="*/ 4 h 19"/>
                  <a:gd name="T20" fmla="*/ 2 w 21"/>
                  <a:gd name="T21" fmla="*/ 0 h 19"/>
                  <a:gd name="T22" fmla="*/ 8 w 21"/>
                  <a:gd name="T23" fmla="*/ 0 h 19"/>
                  <a:gd name="T24" fmla="*/ 19 w 21"/>
                  <a:gd name="T25" fmla="*/ 0 h 19"/>
                  <a:gd name="T26" fmla="*/ 21 w 21"/>
                  <a:gd name="T27" fmla="*/ 2 h 19"/>
                  <a:gd name="T28" fmla="*/ 19 w 21"/>
                  <a:gd name="T29" fmla="*/ 4 h 19"/>
                  <a:gd name="T30" fmla="*/ 17 w 21"/>
                  <a:gd name="T31"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9">
                    <a:moveTo>
                      <a:pt x="17" y="10"/>
                    </a:moveTo>
                    <a:lnTo>
                      <a:pt x="17" y="12"/>
                    </a:lnTo>
                    <a:lnTo>
                      <a:pt x="19" y="12"/>
                    </a:lnTo>
                    <a:lnTo>
                      <a:pt x="21" y="13"/>
                    </a:lnTo>
                    <a:lnTo>
                      <a:pt x="19" y="13"/>
                    </a:lnTo>
                    <a:lnTo>
                      <a:pt x="13" y="19"/>
                    </a:lnTo>
                    <a:lnTo>
                      <a:pt x="11" y="19"/>
                    </a:lnTo>
                    <a:lnTo>
                      <a:pt x="6" y="17"/>
                    </a:lnTo>
                    <a:lnTo>
                      <a:pt x="0" y="6"/>
                    </a:lnTo>
                    <a:lnTo>
                      <a:pt x="0" y="4"/>
                    </a:lnTo>
                    <a:lnTo>
                      <a:pt x="2" y="0"/>
                    </a:lnTo>
                    <a:lnTo>
                      <a:pt x="8" y="0"/>
                    </a:lnTo>
                    <a:lnTo>
                      <a:pt x="19" y="0"/>
                    </a:lnTo>
                    <a:lnTo>
                      <a:pt x="21" y="2"/>
                    </a:lnTo>
                    <a:lnTo>
                      <a:pt x="19" y="4"/>
                    </a:lnTo>
                    <a:lnTo>
                      <a:pt x="17"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Freeform 34"/>
              <p:cNvSpPr>
                <a:spLocks/>
              </p:cNvSpPr>
              <p:nvPr/>
            </p:nvSpPr>
            <p:spPr bwMode="auto">
              <a:xfrm>
                <a:off x="6345238" y="4275138"/>
                <a:ext cx="28575" cy="23813"/>
              </a:xfrm>
              <a:custGeom>
                <a:avLst/>
                <a:gdLst>
                  <a:gd name="T0" fmla="*/ 2 w 18"/>
                  <a:gd name="T1" fmla="*/ 13 h 15"/>
                  <a:gd name="T2" fmla="*/ 0 w 18"/>
                  <a:gd name="T3" fmla="*/ 11 h 15"/>
                  <a:gd name="T4" fmla="*/ 2 w 18"/>
                  <a:gd name="T5" fmla="*/ 11 h 15"/>
                  <a:gd name="T6" fmla="*/ 4 w 18"/>
                  <a:gd name="T7" fmla="*/ 10 h 15"/>
                  <a:gd name="T8" fmla="*/ 6 w 18"/>
                  <a:gd name="T9" fmla="*/ 8 h 15"/>
                  <a:gd name="T10" fmla="*/ 8 w 18"/>
                  <a:gd name="T11" fmla="*/ 8 h 15"/>
                  <a:gd name="T12" fmla="*/ 10 w 18"/>
                  <a:gd name="T13" fmla="*/ 6 h 15"/>
                  <a:gd name="T14" fmla="*/ 10 w 18"/>
                  <a:gd name="T15" fmla="*/ 2 h 15"/>
                  <a:gd name="T16" fmla="*/ 12 w 18"/>
                  <a:gd name="T17" fmla="*/ 0 h 15"/>
                  <a:gd name="T18" fmla="*/ 16 w 18"/>
                  <a:gd name="T19" fmla="*/ 2 h 15"/>
                  <a:gd name="T20" fmla="*/ 18 w 18"/>
                  <a:gd name="T21" fmla="*/ 4 h 15"/>
                  <a:gd name="T22" fmla="*/ 18 w 18"/>
                  <a:gd name="T23" fmla="*/ 6 h 15"/>
                  <a:gd name="T24" fmla="*/ 12 w 18"/>
                  <a:gd name="T25" fmla="*/ 15 h 15"/>
                  <a:gd name="T26" fmla="*/ 2 w 18"/>
                  <a:gd name="T2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5">
                    <a:moveTo>
                      <a:pt x="2" y="13"/>
                    </a:moveTo>
                    <a:lnTo>
                      <a:pt x="0" y="11"/>
                    </a:lnTo>
                    <a:lnTo>
                      <a:pt x="2" y="11"/>
                    </a:lnTo>
                    <a:lnTo>
                      <a:pt x="4" y="10"/>
                    </a:lnTo>
                    <a:lnTo>
                      <a:pt x="6" y="8"/>
                    </a:lnTo>
                    <a:lnTo>
                      <a:pt x="8" y="8"/>
                    </a:lnTo>
                    <a:lnTo>
                      <a:pt x="10" y="6"/>
                    </a:lnTo>
                    <a:lnTo>
                      <a:pt x="10" y="2"/>
                    </a:lnTo>
                    <a:lnTo>
                      <a:pt x="12" y="0"/>
                    </a:lnTo>
                    <a:lnTo>
                      <a:pt x="16" y="2"/>
                    </a:lnTo>
                    <a:lnTo>
                      <a:pt x="18" y="4"/>
                    </a:lnTo>
                    <a:lnTo>
                      <a:pt x="18" y="6"/>
                    </a:lnTo>
                    <a:lnTo>
                      <a:pt x="12" y="15"/>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Freeform 35"/>
              <p:cNvSpPr>
                <a:spLocks/>
              </p:cNvSpPr>
              <p:nvPr/>
            </p:nvSpPr>
            <p:spPr bwMode="auto">
              <a:xfrm>
                <a:off x="6142038" y="4067175"/>
                <a:ext cx="26988" cy="42863"/>
              </a:xfrm>
              <a:custGeom>
                <a:avLst/>
                <a:gdLst>
                  <a:gd name="T0" fmla="*/ 13 w 17"/>
                  <a:gd name="T1" fmla="*/ 14 h 27"/>
                  <a:gd name="T2" fmla="*/ 13 w 17"/>
                  <a:gd name="T3" fmla="*/ 16 h 27"/>
                  <a:gd name="T4" fmla="*/ 15 w 17"/>
                  <a:gd name="T5" fmla="*/ 16 h 27"/>
                  <a:gd name="T6" fmla="*/ 15 w 17"/>
                  <a:gd name="T7" fmla="*/ 20 h 27"/>
                  <a:gd name="T8" fmla="*/ 17 w 17"/>
                  <a:gd name="T9" fmla="*/ 21 h 27"/>
                  <a:gd name="T10" fmla="*/ 17 w 17"/>
                  <a:gd name="T11" fmla="*/ 23 h 27"/>
                  <a:gd name="T12" fmla="*/ 15 w 17"/>
                  <a:gd name="T13" fmla="*/ 25 h 27"/>
                  <a:gd name="T14" fmla="*/ 15 w 17"/>
                  <a:gd name="T15" fmla="*/ 27 h 27"/>
                  <a:gd name="T16" fmla="*/ 13 w 17"/>
                  <a:gd name="T17" fmla="*/ 27 h 27"/>
                  <a:gd name="T18" fmla="*/ 11 w 17"/>
                  <a:gd name="T19" fmla="*/ 27 h 27"/>
                  <a:gd name="T20" fmla="*/ 11 w 17"/>
                  <a:gd name="T21" fmla="*/ 25 h 27"/>
                  <a:gd name="T22" fmla="*/ 11 w 17"/>
                  <a:gd name="T23" fmla="*/ 23 h 27"/>
                  <a:gd name="T24" fmla="*/ 13 w 17"/>
                  <a:gd name="T25" fmla="*/ 23 h 27"/>
                  <a:gd name="T26" fmla="*/ 13 w 17"/>
                  <a:gd name="T27" fmla="*/ 21 h 27"/>
                  <a:gd name="T28" fmla="*/ 13 w 17"/>
                  <a:gd name="T29" fmla="*/ 20 h 27"/>
                  <a:gd name="T30" fmla="*/ 11 w 17"/>
                  <a:gd name="T31" fmla="*/ 18 h 27"/>
                  <a:gd name="T32" fmla="*/ 9 w 17"/>
                  <a:gd name="T33" fmla="*/ 18 h 27"/>
                  <a:gd name="T34" fmla="*/ 9 w 17"/>
                  <a:gd name="T35" fmla="*/ 20 h 27"/>
                  <a:gd name="T36" fmla="*/ 7 w 17"/>
                  <a:gd name="T37" fmla="*/ 20 h 27"/>
                  <a:gd name="T38" fmla="*/ 2 w 17"/>
                  <a:gd name="T39" fmla="*/ 20 h 27"/>
                  <a:gd name="T40" fmla="*/ 2 w 17"/>
                  <a:gd name="T41" fmla="*/ 18 h 27"/>
                  <a:gd name="T42" fmla="*/ 2 w 17"/>
                  <a:gd name="T43" fmla="*/ 14 h 27"/>
                  <a:gd name="T44" fmla="*/ 2 w 17"/>
                  <a:gd name="T45" fmla="*/ 12 h 27"/>
                  <a:gd name="T46" fmla="*/ 2 w 17"/>
                  <a:gd name="T47" fmla="*/ 10 h 27"/>
                  <a:gd name="T48" fmla="*/ 2 w 17"/>
                  <a:gd name="T49" fmla="*/ 6 h 27"/>
                  <a:gd name="T50" fmla="*/ 0 w 17"/>
                  <a:gd name="T51" fmla="*/ 4 h 27"/>
                  <a:gd name="T52" fmla="*/ 0 w 17"/>
                  <a:gd name="T53" fmla="*/ 2 h 27"/>
                  <a:gd name="T54" fmla="*/ 3 w 17"/>
                  <a:gd name="T55" fmla="*/ 0 h 27"/>
                  <a:gd name="T56" fmla="*/ 7 w 17"/>
                  <a:gd name="T57" fmla="*/ 0 h 27"/>
                  <a:gd name="T58" fmla="*/ 7 w 17"/>
                  <a:gd name="T59" fmla="*/ 2 h 27"/>
                  <a:gd name="T60" fmla="*/ 11 w 17"/>
                  <a:gd name="T61" fmla="*/ 8 h 27"/>
                  <a:gd name="T62" fmla="*/ 13 w 17"/>
                  <a:gd name="T63" fmla="*/ 10 h 27"/>
                  <a:gd name="T64" fmla="*/ 11 w 17"/>
                  <a:gd name="T65" fmla="*/ 12 h 27"/>
                  <a:gd name="T66" fmla="*/ 13 w 17"/>
                  <a:gd name="T6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27">
                    <a:moveTo>
                      <a:pt x="13" y="14"/>
                    </a:moveTo>
                    <a:lnTo>
                      <a:pt x="13" y="16"/>
                    </a:lnTo>
                    <a:lnTo>
                      <a:pt x="15" y="16"/>
                    </a:lnTo>
                    <a:lnTo>
                      <a:pt x="15" y="20"/>
                    </a:lnTo>
                    <a:lnTo>
                      <a:pt x="17" y="21"/>
                    </a:lnTo>
                    <a:lnTo>
                      <a:pt x="17" y="23"/>
                    </a:lnTo>
                    <a:lnTo>
                      <a:pt x="15" y="25"/>
                    </a:lnTo>
                    <a:lnTo>
                      <a:pt x="15" y="27"/>
                    </a:lnTo>
                    <a:lnTo>
                      <a:pt x="13" y="27"/>
                    </a:lnTo>
                    <a:lnTo>
                      <a:pt x="11" y="27"/>
                    </a:lnTo>
                    <a:lnTo>
                      <a:pt x="11" y="25"/>
                    </a:lnTo>
                    <a:lnTo>
                      <a:pt x="11" y="23"/>
                    </a:lnTo>
                    <a:lnTo>
                      <a:pt x="13" y="23"/>
                    </a:lnTo>
                    <a:lnTo>
                      <a:pt x="13" y="21"/>
                    </a:lnTo>
                    <a:lnTo>
                      <a:pt x="13" y="20"/>
                    </a:lnTo>
                    <a:lnTo>
                      <a:pt x="11" y="18"/>
                    </a:lnTo>
                    <a:lnTo>
                      <a:pt x="9" y="18"/>
                    </a:lnTo>
                    <a:lnTo>
                      <a:pt x="9" y="20"/>
                    </a:lnTo>
                    <a:lnTo>
                      <a:pt x="7" y="20"/>
                    </a:lnTo>
                    <a:lnTo>
                      <a:pt x="2" y="20"/>
                    </a:lnTo>
                    <a:lnTo>
                      <a:pt x="2" y="18"/>
                    </a:lnTo>
                    <a:lnTo>
                      <a:pt x="2" y="14"/>
                    </a:lnTo>
                    <a:lnTo>
                      <a:pt x="2" y="12"/>
                    </a:lnTo>
                    <a:lnTo>
                      <a:pt x="2" y="10"/>
                    </a:lnTo>
                    <a:lnTo>
                      <a:pt x="2" y="6"/>
                    </a:lnTo>
                    <a:lnTo>
                      <a:pt x="0" y="4"/>
                    </a:lnTo>
                    <a:lnTo>
                      <a:pt x="0" y="2"/>
                    </a:lnTo>
                    <a:lnTo>
                      <a:pt x="3" y="0"/>
                    </a:lnTo>
                    <a:lnTo>
                      <a:pt x="7" y="0"/>
                    </a:lnTo>
                    <a:lnTo>
                      <a:pt x="7" y="2"/>
                    </a:lnTo>
                    <a:lnTo>
                      <a:pt x="11" y="8"/>
                    </a:lnTo>
                    <a:lnTo>
                      <a:pt x="13" y="10"/>
                    </a:lnTo>
                    <a:lnTo>
                      <a:pt x="11" y="12"/>
                    </a:lnTo>
                    <a:lnTo>
                      <a:pt x="13"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Freeform 36"/>
              <p:cNvSpPr>
                <a:spLocks/>
              </p:cNvSpPr>
              <p:nvPr/>
            </p:nvSpPr>
            <p:spPr bwMode="auto">
              <a:xfrm>
                <a:off x="6342063" y="4235450"/>
                <a:ext cx="42863" cy="36513"/>
              </a:xfrm>
              <a:custGeom>
                <a:avLst/>
                <a:gdLst>
                  <a:gd name="T0" fmla="*/ 12 w 27"/>
                  <a:gd name="T1" fmla="*/ 19 h 23"/>
                  <a:gd name="T2" fmla="*/ 12 w 27"/>
                  <a:gd name="T3" fmla="*/ 23 h 23"/>
                  <a:gd name="T4" fmla="*/ 10 w 27"/>
                  <a:gd name="T5" fmla="*/ 23 h 23"/>
                  <a:gd name="T6" fmla="*/ 8 w 27"/>
                  <a:gd name="T7" fmla="*/ 23 h 23"/>
                  <a:gd name="T8" fmla="*/ 8 w 27"/>
                  <a:gd name="T9" fmla="*/ 21 h 23"/>
                  <a:gd name="T10" fmla="*/ 6 w 27"/>
                  <a:gd name="T11" fmla="*/ 19 h 23"/>
                  <a:gd name="T12" fmla="*/ 4 w 27"/>
                  <a:gd name="T13" fmla="*/ 19 h 23"/>
                  <a:gd name="T14" fmla="*/ 0 w 27"/>
                  <a:gd name="T15" fmla="*/ 19 h 23"/>
                  <a:gd name="T16" fmla="*/ 0 w 27"/>
                  <a:gd name="T17" fmla="*/ 17 h 23"/>
                  <a:gd name="T18" fmla="*/ 0 w 27"/>
                  <a:gd name="T19" fmla="*/ 15 h 23"/>
                  <a:gd name="T20" fmla="*/ 2 w 27"/>
                  <a:gd name="T21" fmla="*/ 13 h 23"/>
                  <a:gd name="T22" fmla="*/ 8 w 27"/>
                  <a:gd name="T23" fmla="*/ 10 h 23"/>
                  <a:gd name="T24" fmla="*/ 10 w 27"/>
                  <a:gd name="T25" fmla="*/ 10 h 23"/>
                  <a:gd name="T26" fmla="*/ 14 w 27"/>
                  <a:gd name="T27" fmla="*/ 8 h 23"/>
                  <a:gd name="T28" fmla="*/ 18 w 27"/>
                  <a:gd name="T29" fmla="*/ 4 h 23"/>
                  <a:gd name="T30" fmla="*/ 27 w 27"/>
                  <a:gd name="T31" fmla="*/ 0 h 23"/>
                  <a:gd name="T32" fmla="*/ 27 w 27"/>
                  <a:gd name="T33" fmla="*/ 2 h 23"/>
                  <a:gd name="T34" fmla="*/ 25 w 27"/>
                  <a:gd name="T35" fmla="*/ 4 h 23"/>
                  <a:gd name="T36" fmla="*/ 23 w 27"/>
                  <a:gd name="T37" fmla="*/ 6 h 23"/>
                  <a:gd name="T38" fmla="*/ 20 w 27"/>
                  <a:gd name="T39" fmla="*/ 6 h 23"/>
                  <a:gd name="T40" fmla="*/ 21 w 27"/>
                  <a:gd name="T41" fmla="*/ 10 h 23"/>
                  <a:gd name="T42" fmla="*/ 20 w 27"/>
                  <a:gd name="T43" fmla="*/ 12 h 23"/>
                  <a:gd name="T44" fmla="*/ 18 w 27"/>
                  <a:gd name="T45" fmla="*/ 13 h 23"/>
                  <a:gd name="T46" fmla="*/ 16 w 27"/>
                  <a:gd name="T47" fmla="*/ 13 h 23"/>
                  <a:gd name="T48" fmla="*/ 14 w 27"/>
                  <a:gd name="T49" fmla="*/ 15 h 23"/>
                  <a:gd name="T50" fmla="*/ 12 w 27"/>
                  <a:gd name="T51" fmla="*/ 17 h 23"/>
                  <a:gd name="T52" fmla="*/ 12 w 2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3">
                    <a:moveTo>
                      <a:pt x="12" y="19"/>
                    </a:moveTo>
                    <a:lnTo>
                      <a:pt x="12" y="23"/>
                    </a:lnTo>
                    <a:lnTo>
                      <a:pt x="10" y="23"/>
                    </a:lnTo>
                    <a:lnTo>
                      <a:pt x="8" y="23"/>
                    </a:lnTo>
                    <a:lnTo>
                      <a:pt x="8" y="21"/>
                    </a:lnTo>
                    <a:lnTo>
                      <a:pt x="6" y="19"/>
                    </a:lnTo>
                    <a:lnTo>
                      <a:pt x="4" y="19"/>
                    </a:lnTo>
                    <a:lnTo>
                      <a:pt x="0" y="19"/>
                    </a:lnTo>
                    <a:lnTo>
                      <a:pt x="0" y="17"/>
                    </a:lnTo>
                    <a:lnTo>
                      <a:pt x="0" y="15"/>
                    </a:lnTo>
                    <a:lnTo>
                      <a:pt x="2" y="13"/>
                    </a:lnTo>
                    <a:lnTo>
                      <a:pt x="8" y="10"/>
                    </a:lnTo>
                    <a:lnTo>
                      <a:pt x="10" y="10"/>
                    </a:lnTo>
                    <a:lnTo>
                      <a:pt x="14" y="8"/>
                    </a:lnTo>
                    <a:lnTo>
                      <a:pt x="18" y="4"/>
                    </a:lnTo>
                    <a:lnTo>
                      <a:pt x="27" y="0"/>
                    </a:lnTo>
                    <a:lnTo>
                      <a:pt x="27" y="2"/>
                    </a:lnTo>
                    <a:lnTo>
                      <a:pt x="25" y="4"/>
                    </a:lnTo>
                    <a:lnTo>
                      <a:pt x="23" y="6"/>
                    </a:lnTo>
                    <a:lnTo>
                      <a:pt x="20" y="6"/>
                    </a:lnTo>
                    <a:lnTo>
                      <a:pt x="21" y="10"/>
                    </a:lnTo>
                    <a:lnTo>
                      <a:pt x="20" y="12"/>
                    </a:lnTo>
                    <a:lnTo>
                      <a:pt x="18" y="13"/>
                    </a:lnTo>
                    <a:lnTo>
                      <a:pt x="16" y="13"/>
                    </a:lnTo>
                    <a:lnTo>
                      <a:pt x="14" y="15"/>
                    </a:lnTo>
                    <a:lnTo>
                      <a:pt x="12" y="17"/>
                    </a:lnTo>
                    <a:lnTo>
                      <a:pt x="12"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Freeform 37"/>
              <p:cNvSpPr>
                <a:spLocks/>
              </p:cNvSpPr>
              <p:nvPr/>
            </p:nvSpPr>
            <p:spPr bwMode="auto">
              <a:xfrm>
                <a:off x="9310688" y="5930900"/>
                <a:ext cx="46038" cy="63500"/>
              </a:xfrm>
              <a:custGeom>
                <a:avLst/>
                <a:gdLst>
                  <a:gd name="T0" fmla="*/ 23 w 29"/>
                  <a:gd name="T1" fmla="*/ 11 h 40"/>
                  <a:gd name="T2" fmla="*/ 25 w 29"/>
                  <a:gd name="T3" fmla="*/ 11 h 40"/>
                  <a:gd name="T4" fmla="*/ 27 w 29"/>
                  <a:gd name="T5" fmla="*/ 13 h 40"/>
                  <a:gd name="T6" fmla="*/ 29 w 29"/>
                  <a:gd name="T7" fmla="*/ 19 h 40"/>
                  <a:gd name="T8" fmla="*/ 29 w 29"/>
                  <a:gd name="T9" fmla="*/ 21 h 40"/>
                  <a:gd name="T10" fmla="*/ 27 w 29"/>
                  <a:gd name="T11" fmla="*/ 23 h 40"/>
                  <a:gd name="T12" fmla="*/ 23 w 29"/>
                  <a:gd name="T13" fmla="*/ 34 h 40"/>
                  <a:gd name="T14" fmla="*/ 21 w 29"/>
                  <a:gd name="T15" fmla="*/ 38 h 40"/>
                  <a:gd name="T16" fmla="*/ 17 w 29"/>
                  <a:gd name="T17" fmla="*/ 40 h 40"/>
                  <a:gd name="T18" fmla="*/ 10 w 29"/>
                  <a:gd name="T19" fmla="*/ 38 h 40"/>
                  <a:gd name="T20" fmla="*/ 10 w 29"/>
                  <a:gd name="T21" fmla="*/ 36 h 40"/>
                  <a:gd name="T22" fmla="*/ 10 w 29"/>
                  <a:gd name="T23" fmla="*/ 34 h 40"/>
                  <a:gd name="T24" fmla="*/ 8 w 29"/>
                  <a:gd name="T25" fmla="*/ 33 h 40"/>
                  <a:gd name="T26" fmla="*/ 4 w 29"/>
                  <a:gd name="T27" fmla="*/ 34 h 40"/>
                  <a:gd name="T28" fmla="*/ 2 w 29"/>
                  <a:gd name="T29" fmla="*/ 36 h 40"/>
                  <a:gd name="T30" fmla="*/ 0 w 29"/>
                  <a:gd name="T31" fmla="*/ 34 h 40"/>
                  <a:gd name="T32" fmla="*/ 0 w 29"/>
                  <a:gd name="T33" fmla="*/ 33 h 40"/>
                  <a:gd name="T34" fmla="*/ 0 w 29"/>
                  <a:gd name="T35" fmla="*/ 31 h 40"/>
                  <a:gd name="T36" fmla="*/ 2 w 29"/>
                  <a:gd name="T37" fmla="*/ 29 h 40"/>
                  <a:gd name="T38" fmla="*/ 8 w 29"/>
                  <a:gd name="T39" fmla="*/ 25 h 40"/>
                  <a:gd name="T40" fmla="*/ 6 w 29"/>
                  <a:gd name="T41" fmla="*/ 23 h 40"/>
                  <a:gd name="T42" fmla="*/ 8 w 29"/>
                  <a:gd name="T43" fmla="*/ 19 h 40"/>
                  <a:gd name="T44" fmla="*/ 10 w 29"/>
                  <a:gd name="T45" fmla="*/ 19 h 40"/>
                  <a:gd name="T46" fmla="*/ 12 w 29"/>
                  <a:gd name="T47" fmla="*/ 21 h 40"/>
                  <a:gd name="T48" fmla="*/ 14 w 29"/>
                  <a:gd name="T49" fmla="*/ 19 h 40"/>
                  <a:gd name="T50" fmla="*/ 12 w 29"/>
                  <a:gd name="T51" fmla="*/ 17 h 40"/>
                  <a:gd name="T52" fmla="*/ 12 w 29"/>
                  <a:gd name="T53" fmla="*/ 13 h 40"/>
                  <a:gd name="T54" fmla="*/ 14 w 29"/>
                  <a:gd name="T55" fmla="*/ 4 h 40"/>
                  <a:gd name="T56" fmla="*/ 17 w 29"/>
                  <a:gd name="T57" fmla="*/ 0 h 40"/>
                  <a:gd name="T58" fmla="*/ 19 w 29"/>
                  <a:gd name="T59" fmla="*/ 0 h 40"/>
                  <a:gd name="T60" fmla="*/ 21 w 29"/>
                  <a:gd name="T61" fmla="*/ 4 h 40"/>
                  <a:gd name="T62" fmla="*/ 23 w 29"/>
                  <a:gd name="T63" fmla="*/ 6 h 40"/>
                  <a:gd name="T64" fmla="*/ 23 w 29"/>
                  <a:gd name="T65" fmla="*/ 8 h 40"/>
                  <a:gd name="T66" fmla="*/ 23 w 29"/>
                  <a:gd name="T6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40">
                    <a:moveTo>
                      <a:pt x="23" y="11"/>
                    </a:moveTo>
                    <a:lnTo>
                      <a:pt x="25" y="11"/>
                    </a:lnTo>
                    <a:lnTo>
                      <a:pt x="27" y="13"/>
                    </a:lnTo>
                    <a:lnTo>
                      <a:pt x="29" y="19"/>
                    </a:lnTo>
                    <a:lnTo>
                      <a:pt x="29" y="21"/>
                    </a:lnTo>
                    <a:lnTo>
                      <a:pt x="27" y="23"/>
                    </a:lnTo>
                    <a:lnTo>
                      <a:pt x="23" y="34"/>
                    </a:lnTo>
                    <a:lnTo>
                      <a:pt x="21" y="38"/>
                    </a:lnTo>
                    <a:lnTo>
                      <a:pt x="17" y="40"/>
                    </a:lnTo>
                    <a:lnTo>
                      <a:pt x="10" y="38"/>
                    </a:lnTo>
                    <a:lnTo>
                      <a:pt x="10" y="36"/>
                    </a:lnTo>
                    <a:lnTo>
                      <a:pt x="10" y="34"/>
                    </a:lnTo>
                    <a:lnTo>
                      <a:pt x="8" y="33"/>
                    </a:lnTo>
                    <a:lnTo>
                      <a:pt x="4" y="34"/>
                    </a:lnTo>
                    <a:lnTo>
                      <a:pt x="2" y="36"/>
                    </a:lnTo>
                    <a:lnTo>
                      <a:pt x="0" y="34"/>
                    </a:lnTo>
                    <a:lnTo>
                      <a:pt x="0" y="33"/>
                    </a:lnTo>
                    <a:lnTo>
                      <a:pt x="0" y="31"/>
                    </a:lnTo>
                    <a:lnTo>
                      <a:pt x="2" y="29"/>
                    </a:lnTo>
                    <a:lnTo>
                      <a:pt x="8" y="25"/>
                    </a:lnTo>
                    <a:lnTo>
                      <a:pt x="6" y="23"/>
                    </a:lnTo>
                    <a:lnTo>
                      <a:pt x="8" y="19"/>
                    </a:lnTo>
                    <a:lnTo>
                      <a:pt x="10" y="19"/>
                    </a:lnTo>
                    <a:lnTo>
                      <a:pt x="12" y="21"/>
                    </a:lnTo>
                    <a:lnTo>
                      <a:pt x="14" y="19"/>
                    </a:lnTo>
                    <a:lnTo>
                      <a:pt x="12" y="17"/>
                    </a:lnTo>
                    <a:lnTo>
                      <a:pt x="12" y="13"/>
                    </a:lnTo>
                    <a:lnTo>
                      <a:pt x="14" y="4"/>
                    </a:lnTo>
                    <a:lnTo>
                      <a:pt x="17" y="0"/>
                    </a:lnTo>
                    <a:lnTo>
                      <a:pt x="19" y="0"/>
                    </a:lnTo>
                    <a:lnTo>
                      <a:pt x="21" y="4"/>
                    </a:lnTo>
                    <a:lnTo>
                      <a:pt x="23" y="6"/>
                    </a:lnTo>
                    <a:lnTo>
                      <a:pt x="23" y="8"/>
                    </a:lnTo>
                    <a:lnTo>
                      <a:pt x="23"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Freeform 38"/>
              <p:cNvSpPr>
                <a:spLocks/>
              </p:cNvSpPr>
              <p:nvPr/>
            </p:nvSpPr>
            <p:spPr bwMode="auto">
              <a:xfrm>
                <a:off x="6261101" y="4198938"/>
                <a:ext cx="93663" cy="52388"/>
              </a:xfrm>
              <a:custGeom>
                <a:avLst/>
                <a:gdLst>
                  <a:gd name="T0" fmla="*/ 55 w 59"/>
                  <a:gd name="T1" fmla="*/ 10 h 33"/>
                  <a:gd name="T2" fmla="*/ 53 w 59"/>
                  <a:gd name="T3" fmla="*/ 8 h 33"/>
                  <a:gd name="T4" fmla="*/ 48 w 59"/>
                  <a:gd name="T5" fmla="*/ 13 h 33"/>
                  <a:gd name="T6" fmla="*/ 46 w 59"/>
                  <a:gd name="T7" fmla="*/ 17 h 33"/>
                  <a:gd name="T8" fmla="*/ 49 w 59"/>
                  <a:gd name="T9" fmla="*/ 15 h 33"/>
                  <a:gd name="T10" fmla="*/ 53 w 59"/>
                  <a:gd name="T11" fmla="*/ 17 h 33"/>
                  <a:gd name="T12" fmla="*/ 48 w 59"/>
                  <a:gd name="T13" fmla="*/ 21 h 33"/>
                  <a:gd name="T14" fmla="*/ 42 w 59"/>
                  <a:gd name="T15" fmla="*/ 23 h 33"/>
                  <a:gd name="T16" fmla="*/ 42 w 59"/>
                  <a:gd name="T17" fmla="*/ 19 h 33"/>
                  <a:gd name="T18" fmla="*/ 38 w 59"/>
                  <a:gd name="T19" fmla="*/ 21 h 33"/>
                  <a:gd name="T20" fmla="*/ 24 w 59"/>
                  <a:gd name="T21" fmla="*/ 25 h 33"/>
                  <a:gd name="T22" fmla="*/ 19 w 59"/>
                  <a:gd name="T23" fmla="*/ 25 h 33"/>
                  <a:gd name="T24" fmla="*/ 7 w 59"/>
                  <a:gd name="T25" fmla="*/ 31 h 33"/>
                  <a:gd name="T26" fmla="*/ 0 w 59"/>
                  <a:gd name="T27" fmla="*/ 33 h 33"/>
                  <a:gd name="T28" fmla="*/ 5 w 59"/>
                  <a:gd name="T29" fmla="*/ 23 h 33"/>
                  <a:gd name="T30" fmla="*/ 13 w 59"/>
                  <a:gd name="T31" fmla="*/ 21 h 33"/>
                  <a:gd name="T32" fmla="*/ 23 w 59"/>
                  <a:gd name="T33" fmla="*/ 19 h 33"/>
                  <a:gd name="T34" fmla="*/ 24 w 59"/>
                  <a:gd name="T35" fmla="*/ 19 h 33"/>
                  <a:gd name="T36" fmla="*/ 23 w 59"/>
                  <a:gd name="T37" fmla="*/ 17 h 33"/>
                  <a:gd name="T38" fmla="*/ 24 w 59"/>
                  <a:gd name="T39" fmla="*/ 6 h 33"/>
                  <a:gd name="T40" fmla="*/ 34 w 59"/>
                  <a:gd name="T41" fmla="*/ 4 h 33"/>
                  <a:gd name="T42" fmla="*/ 34 w 59"/>
                  <a:gd name="T43" fmla="*/ 10 h 33"/>
                  <a:gd name="T44" fmla="*/ 32 w 59"/>
                  <a:gd name="T45" fmla="*/ 11 h 33"/>
                  <a:gd name="T46" fmla="*/ 34 w 59"/>
                  <a:gd name="T47" fmla="*/ 13 h 33"/>
                  <a:gd name="T48" fmla="*/ 38 w 59"/>
                  <a:gd name="T49" fmla="*/ 13 h 33"/>
                  <a:gd name="T50" fmla="*/ 40 w 59"/>
                  <a:gd name="T51" fmla="*/ 6 h 33"/>
                  <a:gd name="T52" fmla="*/ 42 w 59"/>
                  <a:gd name="T53" fmla="*/ 2 h 33"/>
                  <a:gd name="T54" fmla="*/ 44 w 59"/>
                  <a:gd name="T55" fmla="*/ 6 h 33"/>
                  <a:gd name="T56" fmla="*/ 46 w 59"/>
                  <a:gd name="T57" fmla="*/ 10 h 33"/>
                  <a:gd name="T58" fmla="*/ 59 w 59"/>
                  <a:gd name="T59" fmla="*/ 0 h 33"/>
                  <a:gd name="T60" fmla="*/ 59 w 59"/>
                  <a:gd name="T61" fmla="*/ 6 h 33"/>
                  <a:gd name="T62" fmla="*/ 57 w 59"/>
                  <a:gd name="T6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33">
                    <a:moveTo>
                      <a:pt x="57" y="8"/>
                    </a:moveTo>
                    <a:lnTo>
                      <a:pt x="55" y="10"/>
                    </a:lnTo>
                    <a:lnTo>
                      <a:pt x="55" y="8"/>
                    </a:lnTo>
                    <a:lnTo>
                      <a:pt x="53" y="8"/>
                    </a:lnTo>
                    <a:lnTo>
                      <a:pt x="51" y="8"/>
                    </a:lnTo>
                    <a:lnTo>
                      <a:pt x="48" y="13"/>
                    </a:lnTo>
                    <a:lnTo>
                      <a:pt x="46" y="15"/>
                    </a:lnTo>
                    <a:lnTo>
                      <a:pt x="46" y="17"/>
                    </a:lnTo>
                    <a:lnTo>
                      <a:pt x="48" y="17"/>
                    </a:lnTo>
                    <a:lnTo>
                      <a:pt x="49" y="15"/>
                    </a:lnTo>
                    <a:lnTo>
                      <a:pt x="51" y="15"/>
                    </a:lnTo>
                    <a:lnTo>
                      <a:pt x="53" y="17"/>
                    </a:lnTo>
                    <a:lnTo>
                      <a:pt x="49" y="21"/>
                    </a:lnTo>
                    <a:lnTo>
                      <a:pt x="48" y="21"/>
                    </a:lnTo>
                    <a:lnTo>
                      <a:pt x="44" y="23"/>
                    </a:lnTo>
                    <a:lnTo>
                      <a:pt x="42" y="23"/>
                    </a:lnTo>
                    <a:lnTo>
                      <a:pt x="42" y="21"/>
                    </a:lnTo>
                    <a:lnTo>
                      <a:pt x="42" y="19"/>
                    </a:lnTo>
                    <a:lnTo>
                      <a:pt x="38" y="19"/>
                    </a:lnTo>
                    <a:lnTo>
                      <a:pt x="38" y="21"/>
                    </a:lnTo>
                    <a:lnTo>
                      <a:pt x="36" y="23"/>
                    </a:lnTo>
                    <a:lnTo>
                      <a:pt x="24" y="25"/>
                    </a:lnTo>
                    <a:lnTo>
                      <a:pt x="21" y="25"/>
                    </a:lnTo>
                    <a:lnTo>
                      <a:pt x="19" y="25"/>
                    </a:lnTo>
                    <a:lnTo>
                      <a:pt x="7" y="29"/>
                    </a:lnTo>
                    <a:lnTo>
                      <a:pt x="7" y="31"/>
                    </a:lnTo>
                    <a:lnTo>
                      <a:pt x="3" y="33"/>
                    </a:lnTo>
                    <a:lnTo>
                      <a:pt x="0" y="33"/>
                    </a:lnTo>
                    <a:lnTo>
                      <a:pt x="1" y="27"/>
                    </a:lnTo>
                    <a:lnTo>
                      <a:pt x="5" y="23"/>
                    </a:lnTo>
                    <a:lnTo>
                      <a:pt x="7" y="23"/>
                    </a:lnTo>
                    <a:lnTo>
                      <a:pt x="13" y="21"/>
                    </a:lnTo>
                    <a:lnTo>
                      <a:pt x="19" y="19"/>
                    </a:lnTo>
                    <a:lnTo>
                      <a:pt x="23" y="19"/>
                    </a:lnTo>
                    <a:lnTo>
                      <a:pt x="24" y="21"/>
                    </a:lnTo>
                    <a:lnTo>
                      <a:pt x="24" y="19"/>
                    </a:lnTo>
                    <a:lnTo>
                      <a:pt x="24" y="17"/>
                    </a:lnTo>
                    <a:lnTo>
                      <a:pt x="23" y="17"/>
                    </a:lnTo>
                    <a:lnTo>
                      <a:pt x="21" y="13"/>
                    </a:lnTo>
                    <a:lnTo>
                      <a:pt x="24" y="6"/>
                    </a:lnTo>
                    <a:lnTo>
                      <a:pt x="26" y="6"/>
                    </a:lnTo>
                    <a:lnTo>
                      <a:pt x="34" y="4"/>
                    </a:lnTo>
                    <a:lnTo>
                      <a:pt x="34" y="8"/>
                    </a:lnTo>
                    <a:lnTo>
                      <a:pt x="34" y="10"/>
                    </a:lnTo>
                    <a:lnTo>
                      <a:pt x="34" y="11"/>
                    </a:lnTo>
                    <a:lnTo>
                      <a:pt x="32" y="11"/>
                    </a:lnTo>
                    <a:lnTo>
                      <a:pt x="32" y="13"/>
                    </a:lnTo>
                    <a:lnTo>
                      <a:pt x="34" y="13"/>
                    </a:lnTo>
                    <a:lnTo>
                      <a:pt x="36" y="13"/>
                    </a:lnTo>
                    <a:lnTo>
                      <a:pt x="38" y="13"/>
                    </a:lnTo>
                    <a:lnTo>
                      <a:pt x="40" y="10"/>
                    </a:lnTo>
                    <a:lnTo>
                      <a:pt x="40" y="6"/>
                    </a:lnTo>
                    <a:lnTo>
                      <a:pt x="40" y="2"/>
                    </a:lnTo>
                    <a:lnTo>
                      <a:pt x="42" y="2"/>
                    </a:lnTo>
                    <a:lnTo>
                      <a:pt x="44" y="4"/>
                    </a:lnTo>
                    <a:lnTo>
                      <a:pt x="44" y="6"/>
                    </a:lnTo>
                    <a:lnTo>
                      <a:pt x="44" y="8"/>
                    </a:lnTo>
                    <a:lnTo>
                      <a:pt x="46" y="10"/>
                    </a:lnTo>
                    <a:lnTo>
                      <a:pt x="49" y="6"/>
                    </a:lnTo>
                    <a:lnTo>
                      <a:pt x="59" y="0"/>
                    </a:lnTo>
                    <a:lnTo>
                      <a:pt x="59" y="2"/>
                    </a:lnTo>
                    <a:lnTo>
                      <a:pt x="59" y="6"/>
                    </a:lnTo>
                    <a:lnTo>
                      <a:pt x="59" y="8"/>
                    </a:lnTo>
                    <a:lnTo>
                      <a:pt x="57"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Freeform 39"/>
              <p:cNvSpPr>
                <a:spLocks/>
              </p:cNvSpPr>
              <p:nvPr/>
            </p:nvSpPr>
            <p:spPr bwMode="auto">
              <a:xfrm>
                <a:off x="6242051" y="4113213"/>
                <a:ext cx="79375" cy="66675"/>
              </a:xfrm>
              <a:custGeom>
                <a:avLst/>
                <a:gdLst>
                  <a:gd name="T0" fmla="*/ 33 w 50"/>
                  <a:gd name="T1" fmla="*/ 10 h 42"/>
                  <a:gd name="T2" fmla="*/ 31 w 50"/>
                  <a:gd name="T3" fmla="*/ 12 h 42"/>
                  <a:gd name="T4" fmla="*/ 33 w 50"/>
                  <a:gd name="T5" fmla="*/ 14 h 42"/>
                  <a:gd name="T6" fmla="*/ 38 w 50"/>
                  <a:gd name="T7" fmla="*/ 10 h 42"/>
                  <a:gd name="T8" fmla="*/ 40 w 50"/>
                  <a:gd name="T9" fmla="*/ 10 h 42"/>
                  <a:gd name="T10" fmla="*/ 40 w 50"/>
                  <a:gd name="T11" fmla="*/ 12 h 42"/>
                  <a:gd name="T12" fmla="*/ 42 w 50"/>
                  <a:gd name="T13" fmla="*/ 14 h 42"/>
                  <a:gd name="T14" fmla="*/ 40 w 50"/>
                  <a:gd name="T15" fmla="*/ 14 h 42"/>
                  <a:gd name="T16" fmla="*/ 40 w 50"/>
                  <a:gd name="T17" fmla="*/ 16 h 42"/>
                  <a:gd name="T18" fmla="*/ 44 w 50"/>
                  <a:gd name="T19" fmla="*/ 23 h 42"/>
                  <a:gd name="T20" fmla="*/ 46 w 50"/>
                  <a:gd name="T21" fmla="*/ 23 h 42"/>
                  <a:gd name="T22" fmla="*/ 50 w 50"/>
                  <a:gd name="T23" fmla="*/ 23 h 42"/>
                  <a:gd name="T24" fmla="*/ 50 w 50"/>
                  <a:gd name="T25" fmla="*/ 25 h 42"/>
                  <a:gd name="T26" fmla="*/ 50 w 50"/>
                  <a:gd name="T27" fmla="*/ 27 h 42"/>
                  <a:gd name="T28" fmla="*/ 50 w 50"/>
                  <a:gd name="T29" fmla="*/ 29 h 42"/>
                  <a:gd name="T30" fmla="*/ 48 w 50"/>
                  <a:gd name="T31" fmla="*/ 33 h 42"/>
                  <a:gd name="T32" fmla="*/ 42 w 50"/>
                  <a:gd name="T33" fmla="*/ 37 h 42"/>
                  <a:gd name="T34" fmla="*/ 40 w 50"/>
                  <a:gd name="T35" fmla="*/ 37 h 42"/>
                  <a:gd name="T36" fmla="*/ 38 w 50"/>
                  <a:gd name="T37" fmla="*/ 35 h 42"/>
                  <a:gd name="T38" fmla="*/ 40 w 50"/>
                  <a:gd name="T39" fmla="*/ 33 h 42"/>
                  <a:gd name="T40" fmla="*/ 40 w 50"/>
                  <a:gd name="T41" fmla="*/ 31 h 42"/>
                  <a:gd name="T42" fmla="*/ 38 w 50"/>
                  <a:gd name="T43" fmla="*/ 27 h 42"/>
                  <a:gd name="T44" fmla="*/ 36 w 50"/>
                  <a:gd name="T45" fmla="*/ 27 h 42"/>
                  <a:gd name="T46" fmla="*/ 36 w 50"/>
                  <a:gd name="T47" fmla="*/ 25 h 42"/>
                  <a:gd name="T48" fmla="*/ 35 w 50"/>
                  <a:gd name="T49" fmla="*/ 21 h 42"/>
                  <a:gd name="T50" fmla="*/ 36 w 50"/>
                  <a:gd name="T51" fmla="*/ 21 h 42"/>
                  <a:gd name="T52" fmla="*/ 38 w 50"/>
                  <a:gd name="T53" fmla="*/ 17 h 42"/>
                  <a:gd name="T54" fmla="*/ 36 w 50"/>
                  <a:gd name="T55" fmla="*/ 17 h 42"/>
                  <a:gd name="T56" fmla="*/ 35 w 50"/>
                  <a:gd name="T57" fmla="*/ 17 h 42"/>
                  <a:gd name="T58" fmla="*/ 33 w 50"/>
                  <a:gd name="T59" fmla="*/ 19 h 42"/>
                  <a:gd name="T60" fmla="*/ 31 w 50"/>
                  <a:gd name="T61" fmla="*/ 19 h 42"/>
                  <a:gd name="T62" fmla="*/ 29 w 50"/>
                  <a:gd name="T63" fmla="*/ 23 h 42"/>
                  <a:gd name="T64" fmla="*/ 29 w 50"/>
                  <a:gd name="T65" fmla="*/ 25 h 42"/>
                  <a:gd name="T66" fmla="*/ 29 w 50"/>
                  <a:gd name="T67" fmla="*/ 27 h 42"/>
                  <a:gd name="T68" fmla="*/ 27 w 50"/>
                  <a:gd name="T69" fmla="*/ 37 h 42"/>
                  <a:gd name="T70" fmla="*/ 25 w 50"/>
                  <a:gd name="T71" fmla="*/ 39 h 42"/>
                  <a:gd name="T72" fmla="*/ 23 w 50"/>
                  <a:gd name="T73" fmla="*/ 39 h 42"/>
                  <a:gd name="T74" fmla="*/ 19 w 50"/>
                  <a:gd name="T75" fmla="*/ 42 h 42"/>
                  <a:gd name="T76" fmla="*/ 13 w 50"/>
                  <a:gd name="T77" fmla="*/ 33 h 42"/>
                  <a:gd name="T78" fmla="*/ 13 w 50"/>
                  <a:gd name="T79" fmla="*/ 29 h 42"/>
                  <a:gd name="T80" fmla="*/ 15 w 50"/>
                  <a:gd name="T81" fmla="*/ 27 h 42"/>
                  <a:gd name="T82" fmla="*/ 15 w 50"/>
                  <a:gd name="T83" fmla="*/ 25 h 42"/>
                  <a:gd name="T84" fmla="*/ 10 w 50"/>
                  <a:gd name="T85" fmla="*/ 23 h 42"/>
                  <a:gd name="T86" fmla="*/ 8 w 50"/>
                  <a:gd name="T87" fmla="*/ 25 h 42"/>
                  <a:gd name="T88" fmla="*/ 2 w 50"/>
                  <a:gd name="T89" fmla="*/ 29 h 42"/>
                  <a:gd name="T90" fmla="*/ 0 w 50"/>
                  <a:gd name="T91" fmla="*/ 29 h 42"/>
                  <a:gd name="T92" fmla="*/ 2 w 50"/>
                  <a:gd name="T93" fmla="*/ 27 h 42"/>
                  <a:gd name="T94" fmla="*/ 4 w 50"/>
                  <a:gd name="T95" fmla="*/ 25 h 42"/>
                  <a:gd name="T96" fmla="*/ 6 w 50"/>
                  <a:gd name="T97" fmla="*/ 23 h 42"/>
                  <a:gd name="T98" fmla="*/ 6 w 50"/>
                  <a:gd name="T99" fmla="*/ 21 h 42"/>
                  <a:gd name="T100" fmla="*/ 6 w 50"/>
                  <a:gd name="T101" fmla="*/ 17 h 42"/>
                  <a:gd name="T102" fmla="*/ 13 w 50"/>
                  <a:gd name="T103" fmla="*/ 8 h 42"/>
                  <a:gd name="T104" fmla="*/ 15 w 50"/>
                  <a:gd name="T105" fmla="*/ 4 h 42"/>
                  <a:gd name="T106" fmla="*/ 19 w 50"/>
                  <a:gd name="T107" fmla="*/ 2 h 42"/>
                  <a:gd name="T108" fmla="*/ 25 w 50"/>
                  <a:gd name="T109" fmla="*/ 0 h 42"/>
                  <a:gd name="T110" fmla="*/ 27 w 50"/>
                  <a:gd name="T111" fmla="*/ 0 h 42"/>
                  <a:gd name="T112" fmla="*/ 33 w 50"/>
                  <a:gd name="T113" fmla="*/ 2 h 42"/>
                  <a:gd name="T114" fmla="*/ 33 w 50"/>
                  <a:gd name="T115" fmla="*/ 4 h 42"/>
                  <a:gd name="T116" fmla="*/ 35 w 50"/>
                  <a:gd name="T117" fmla="*/ 4 h 42"/>
                  <a:gd name="T118" fmla="*/ 35 w 50"/>
                  <a:gd name="T119" fmla="*/ 6 h 42"/>
                  <a:gd name="T120" fmla="*/ 35 w 50"/>
                  <a:gd name="T121" fmla="*/ 8 h 42"/>
                  <a:gd name="T122" fmla="*/ 33 w 50"/>
                  <a:gd name="T123"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 h="42">
                    <a:moveTo>
                      <a:pt x="33" y="10"/>
                    </a:moveTo>
                    <a:lnTo>
                      <a:pt x="31" y="12"/>
                    </a:lnTo>
                    <a:lnTo>
                      <a:pt x="33" y="14"/>
                    </a:lnTo>
                    <a:lnTo>
                      <a:pt x="38" y="10"/>
                    </a:lnTo>
                    <a:lnTo>
                      <a:pt x="40" y="10"/>
                    </a:lnTo>
                    <a:lnTo>
                      <a:pt x="40" y="12"/>
                    </a:lnTo>
                    <a:lnTo>
                      <a:pt x="42" y="14"/>
                    </a:lnTo>
                    <a:lnTo>
                      <a:pt x="40" y="14"/>
                    </a:lnTo>
                    <a:lnTo>
                      <a:pt x="40" y="16"/>
                    </a:lnTo>
                    <a:lnTo>
                      <a:pt x="44" y="23"/>
                    </a:lnTo>
                    <a:lnTo>
                      <a:pt x="46" y="23"/>
                    </a:lnTo>
                    <a:lnTo>
                      <a:pt x="50" y="23"/>
                    </a:lnTo>
                    <a:lnTo>
                      <a:pt x="50" y="25"/>
                    </a:lnTo>
                    <a:lnTo>
                      <a:pt x="50" y="27"/>
                    </a:lnTo>
                    <a:lnTo>
                      <a:pt x="50" y="29"/>
                    </a:lnTo>
                    <a:lnTo>
                      <a:pt x="48" y="33"/>
                    </a:lnTo>
                    <a:lnTo>
                      <a:pt x="42" y="37"/>
                    </a:lnTo>
                    <a:lnTo>
                      <a:pt x="40" y="37"/>
                    </a:lnTo>
                    <a:lnTo>
                      <a:pt x="38" y="35"/>
                    </a:lnTo>
                    <a:lnTo>
                      <a:pt x="40" y="33"/>
                    </a:lnTo>
                    <a:lnTo>
                      <a:pt x="40" y="31"/>
                    </a:lnTo>
                    <a:lnTo>
                      <a:pt x="38" y="27"/>
                    </a:lnTo>
                    <a:lnTo>
                      <a:pt x="36" y="27"/>
                    </a:lnTo>
                    <a:lnTo>
                      <a:pt x="36" y="25"/>
                    </a:lnTo>
                    <a:lnTo>
                      <a:pt x="35" y="21"/>
                    </a:lnTo>
                    <a:lnTo>
                      <a:pt x="36" y="21"/>
                    </a:lnTo>
                    <a:lnTo>
                      <a:pt x="38" y="17"/>
                    </a:lnTo>
                    <a:lnTo>
                      <a:pt x="36" y="17"/>
                    </a:lnTo>
                    <a:lnTo>
                      <a:pt x="35" y="17"/>
                    </a:lnTo>
                    <a:lnTo>
                      <a:pt x="33" y="19"/>
                    </a:lnTo>
                    <a:lnTo>
                      <a:pt x="31" y="19"/>
                    </a:lnTo>
                    <a:lnTo>
                      <a:pt x="29" y="23"/>
                    </a:lnTo>
                    <a:lnTo>
                      <a:pt x="29" y="25"/>
                    </a:lnTo>
                    <a:lnTo>
                      <a:pt x="29" y="27"/>
                    </a:lnTo>
                    <a:lnTo>
                      <a:pt x="27" y="37"/>
                    </a:lnTo>
                    <a:lnTo>
                      <a:pt x="25" y="39"/>
                    </a:lnTo>
                    <a:lnTo>
                      <a:pt x="23" y="39"/>
                    </a:lnTo>
                    <a:lnTo>
                      <a:pt x="19" y="42"/>
                    </a:lnTo>
                    <a:lnTo>
                      <a:pt x="13" y="33"/>
                    </a:lnTo>
                    <a:lnTo>
                      <a:pt x="13" y="29"/>
                    </a:lnTo>
                    <a:lnTo>
                      <a:pt x="15" y="27"/>
                    </a:lnTo>
                    <a:lnTo>
                      <a:pt x="15" y="25"/>
                    </a:lnTo>
                    <a:lnTo>
                      <a:pt x="10" y="23"/>
                    </a:lnTo>
                    <a:lnTo>
                      <a:pt x="8" y="25"/>
                    </a:lnTo>
                    <a:lnTo>
                      <a:pt x="2" y="29"/>
                    </a:lnTo>
                    <a:lnTo>
                      <a:pt x="0" y="29"/>
                    </a:lnTo>
                    <a:lnTo>
                      <a:pt x="2" y="27"/>
                    </a:lnTo>
                    <a:lnTo>
                      <a:pt x="4" y="25"/>
                    </a:lnTo>
                    <a:lnTo>
                      <a:pt x="6" y="23"/>
                    </a:lnTo>
                    <a:lnTo>
                      <a:pt x="6" y="21"/>
                    </a:lnTo>
                    <a:lnTo>
                      <a:pt x="6" y="17"/>
                    </a:lnTo>
                    <a:lnTo>
                      <a:pt x="13" y="8"/>
                    </a:lnTo>
                    <a:lnTo>
                      <a:pt x="15" y="4"/>
                    </a:lnTo>
                    <a:lnTo>
                      <a:pt x="19" y="2"/>
                    </a:lnTo>
                    <a:lnTo>
                      <a:pt x="25" y="0"/>
                    </a:lnTo>
                    <a:lnTo>
                      <a:pt x="27" y="0"/>
                    </a:lnTo>
                    <a:lnTo>
                      <a:pt x="33" y="2"/>
                    </a:lnTo>
                    <a:lnTo>
                      <a:pt x="33" y="4"/>
                    </a:lnTo>
                    <a:lnTo>
                      <a:pt x="35" y="4"/>
                    </a:lnTo>
                    <a:lnTo>
                      <a:pt x="35" y="6"/>
                    </a:lnTo>
                    <a:lnTo>
                      <a:pt x="35" y="8"/>
                    </a:lnTo>
                    <a:lnTo>
                      <a:pt x="33"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40"/>
              <p:cNvSpPr>
                <a:spLocks/>
              </p:cNvSpPr>
              <p:nvPr/>
            </p:nvSpPr>
            <p:spPr bwMode="auto">
              <a:xfrm>
                <a:off x="9301163" y="5888038"/>
                <a:ext cx="31750" cy="66675"/>
              </a:xfrm>
              <a:custGeom>
                <a:avLst/>
                <a:gdLst>
                  <a:gd name="T0" fmla="*/ 10 w 20"/>
                  <a:gd name="T1" fmla="*/ 33 h 42"/>
                  <a:gd name="T2" fmla="*/ 4 w 20"/>
                  <a:gd name="T3" fmla="*/ 42 h 42"/>
                  <a:gd name="T4" fmla="*/ 2 w 20"/>
                  <a:gd name="T5" fmla="*/ 37 h 42"/>
                  <a:gd name="T6" fmla="*/ 0 w 20"/>
                  <a:gd name="T7" fmla="*/ 31 h 42"/>
                  <a:gd name="T8" fmla="*/ 2 w 20"/>
                  <a:gd name="T9" fmla="*/ 31 h 42"/>
                  <a:gd name="T10" fmla="*/ 4 w 20"/>
                  <a:gd name="T11" fmla="*/ 19 h 42"/>
                  <a:gd name="T12" fmla="*/ 4 w 20"/>
                  <a:gd name="T13" fmla="*/ 17 h 42"/>
                  <a:gd name="T14" fmla="*/ 8 w 20"/>
                  <a:gd name="T15" fmla="*/ 8 h 42"/>
                  <a:gd name="T16" fmla="*/ 12 w 20"/>
                  <a:gd name="T17" fmla="*/ 0 h 42"/>
                  <a:gd name="T18" fmla="*/ 14 w 20"/>
                  <a:gd name="T19" fmla="*/ 0 h 42"/>
                  <a:gd name="T20" fmla="*/ 14 w 20"/>
                  <a:gd name="T21" fmla="*/ 2 h 42"/>
                  <a:gd name="T22" fmla="*/ 14 w 20"/>
                  <a:gd name="T23" fmla="*/ 4 h 42"/>
                  <a:gd name="T24" fmla="*/ 16 w 20"/>
                  <a:gd name="T25" fmla="*/ 8 h 42"/>
                  <a:gd name="T26" fmla="*/ 18 w 20"/>
                  <a:gd name="T27" fmla="*/ 13 h 42"/>
                  <a:gd name="T28" fmla="*/ 20 w 20"/>
                  <a:gd name="T29" fmla="*/ 17 h 42"/>
                  <a:gd name="T30" fmla="*/ 20 w 20"/>
                  <a:gd name="T31" fmla="*/ 21 h 42"/>
                  <a:gd name="T32" fmla="*/ 20 w 20"/>
                  <a:gd name="T33" fmla="*/ 23 h 42"/>
                  <a:gd name="T34" fmla="*/ 16 w 20"/>
                  <a:gd name="T35" fmla="*/ 23 h 42"/>
                  <a:gd name="T36" fmla="*/ 12 w 20"/>
                  <a:gd name="T37" fmla="*/ 31 h 42"/>
                  <a:gd name="T38" fmla="*/ 10 w 20"/>
                  <a:gd name="T3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2">
                    <a:moveTo>
                      <a:pt x="10" y="33"/>
                    </a:moveTo>
                    <a:lnTo>
                      <a:pt x="4" y="42"/>
                    </a:lnTo>
                    <a:lnTo>
                      <a:pt x="2" y="37"/>
                    </a:lnTo>
                    <a:lnTo>
                      <a:pt x="0" y="31"/>
                    </a:lnTo>
                    <a:lnTo>
                      <a:pt x="2" y="31"/>
                    </a:lnTo>
                    <a:lnTo>
                      <a:pt x="4" y="19"/>
                    </a:lnTo>
                    <a:lnTo>
                      <a:pt x="4" y="17"/>
                    </a:lnTo>
                    <a:lnTo>
                      <a:pt x="8" y="8"/>
                    </a:lnTo>
                    <a:lnTo>
                      <a:pt x="12" y="0"/>
                    </a:lnTo>
                    <a:lnTo>
                      <a:pt x="14" y="0"/>
                    </a:lnTo>
                    <a:lnTo>
                      <a:pt x="14" y="2"/>
                    </a:lnTo>
                    <a:lnTo>
                      <a:pt x="14" y="4"/>
                    </a:lnTo>
                    <a:lnTo>
                      <a:pt x="16" y="8"/>
                    </a:lnTo>
                    <a:lnTo>
                      <a:pt x="18" y="13"/>
                    </a:lnTo>
                    <a:lnTo>
                      <a:pt x="20" y="17"/>
                    </a:lnTo>
                    <a:lnTo>
                      <a:pt x="20" y="21"/>
                    </a:lnTo>
                    <a:lnTo>
                      <a:pt x="20" y="23"/>
                    </a:lnTo>
                    <a:lnTo>
                      <a:pt x="16" y="23"/>
                    </a:lnTo>
                    <a:lnTo>
                      <a:pt x="12" y="31"/>
                    </a:lnTo>
                    <a:lnTo>
                      <a:pt x="10" y="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Freeform 41"/>
              <p:cNvSpPr>
                <a:spLocks/>
              </p:cNvSpPr>
              <p:nvPr/>
            </p:nvSpPr>
            <p:spPr bwMode="auto">
              <a:xfrm>
                <a:off x="6327776" y="4138613"/>
                <a:ext cx="26988" cy="26988"/>
              </a:xfrm>
              <a:custGeom>
                <a:avLst/>
                <a:gdLst>
                  <a:gd name="T0" fmla="*/ 17 w 17"/>
                  <a:gd name="T1" fmla="*/ 9 h 17"/>
                  <a:gd name="T2" fmla="*/ 11 w 17"/>
                  <a:gd name="T3" fmla="*/ 15 h 17"/>
                  <a:gd name="T4" fmla="*/ 9 w 17"/>
                  <a:gd name="T5" fmla="*/ 15 h 17"/>
                  <a:gd name="T6" fmla="*/ 9 w 17"/>
                  <a:gd name="T7" fmla="*/ 17 h 17"/>
                  <a:gd name="T8" fmla="*/ 7 w 17"/>
                  <a:gd name="T9" fmla="*/ 11 h 17"/>
                  <a:gd name="T10" fmla="*/ 4 w 17"/>
                  <a:gd name="T11" fmla="*/ 7 h 17"/>
                  <a:gd name="T12" fmla="*/ 2 w 17"/>
                  <a:gd name="T13" fmla="*/ 7 h 17"/>
                  <a:gd name="T14" fmla="*/ 0 w 17"/>
                  <a:gd name="T15" fmla="*/ 5 h 17"/>
                  <a:gd name="T16" fmla="*/ 2 w 17"/>
                  <a:gd name="T17" fmla="*/ 3 h 17"/>
                  <a:gd name="T18" fmla="*/ 2 w 17"/>
                  <a:gd name="T19" fmla="*/ 1 h 17"/>
                  <a:gd name="T20" fmla="*/ 6 w 17"/>
                  <a:gd name="T21" fmla="*/ 0 h 17"/>
                  <a:gd name="T22" fmla="*/ 9 w 17"/>
                  <a:gd name="T23" fmla="*/ 1 h 17"/>
                  <a:gd name="T24" fmla="*/ 11 w 17"/>
                  <a:gd name="T25" fmla="*/ 1 h 17"/>
                  <a:gd name="T26" fmla="*/ 11 w 17"/>
                  <a:gd name="T27" fmla="*/ 3 h 17"/>
                  <a:gd name="T28" fmla="*/ 13 w 17"/>
                  <a:gd name="T29" fmla="*/ 3 h 17"/>
                  <a:gd name="T30" fmla="*/ 17 w 17"/>
                  <a:gd name="T3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7" y="9"/>
                    </a:moveTo>
                    <a:lnTo>
                      <a:pt x="11" y="15"/>
                    </a:lnTo>
                    <a:lnTo>
                      <a:pt x="9" y="15"/>
                    </a:lnTo>
                    <a:lnTo>
                      <a:pt x="9" y="17"/>
                    </a:lnTo>
                    <a:lnTo>
                      <a:pt x="7" y="11"/>
                    </a:lnTo>
                    <a:lnTo>
                      <a:pt x="4" y="7"/>
                    </a:lnTo>
                    <a:lnTo>
                      <a:pt x="2" y="7"/>
                    </a:lnTo>
                    <a:lnTo>
                      <a:pt x="0" y="5"/>
                    </a:lnTo>
                    <a:lnTo>
                      <a:pt x="2" y="3"/>
                    </a:lnTo>
                    <a:lnTo>
                      <a:pt x="2" y="1"/>
                    </a:lnTo>
                    <a:lnTo>
                      <a:pt x="6" y="0"/>
                    </a:lnTo>
                    <a:lnTo>
                      <a:pt x="9" y="1"/>
                    </a:lnTo>
                    <a:lnTo>
                      <a:pt x="11" y="1"/>
                    </a:lnTo>
                    <a:lnTo>
                      <a:pt x="11" y="3"/>
                    </a:lnTo>
                    <a:lnTo>
                      <a:pt x="13" y="3"/>
                    </a:lnTo>
                    <a:lnTo>
                      <a:pt x="17"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42"/>
              <p:cNvSpPr>
                <a:spLocks/>
              </p:cNvSpPr>
              <p:nvPr/>
            </p:nvSpPr>
            <p:spPr bwMode="auto">
              <a:xfrm>
                <a:off x="9101138" y="5772150"/>
                <a:ext cx="66675" cy="73025"/>
              </a:xfrm>
              <a:custGeom>
                <a:avLst/>
                <a:gdLst>
                  <a:gd name="T0" fmla="*/ 42 w 42"/>
                  <a:gd name="T1" fmla="*/ 17 h 46"/>
                  <a:gd name="T2" fmla="*/ 40 w 42"/>
                  <a:gd name="T3" fmla="*/ 21 h 46"/>
                  <a:gd name="T4" fmla="*/ 38 w 42"/>
                  <a:gd name="T5" fmla="*/ 23 h 46"/>
                  <a:gd name="T6" fmla="*/ 32 w 42"/>
                  <a:gd name="T7" fmla="*/ 25 h 46"/>
                  <a:gd name="T8" fmla="*/ 32 w 42"/>
                  <a:gd name="T9" fmla="*/ 23 h 46"/>
                  <a:gd name="T10" fmla="*/ 30 w 42"/>
                  <a:gd name="T11" fmla="*/ 21 h 46"/>
                  <a:gd name="T12" fmla="*/ 28 w 42"/>
                  <a:gd name="T13" fmla="*/ 21 h 46"/>
                  <a:gd name="T14" fmla="*/ 23 w 42"/>
                  <a:gd name="T15" fmla="*/ 23 h 46"/>
                  <a:gd name="T16" fmla="*/ 23 w 42"/>
                  <a:gd name="T17" fmla="*/ 25 h 46"/>
                  <a:gd name="T18" fmla="*/ 27 w 42"/>
                  <a:gd name="T19" fmla="*/ 27 h 46"/>
                  <a:gd name="T20" fmla="*/ 27 w 42"/>
                  <a:gd name="T21" fmla="*/ 29 h 46"/>
                  <a:gd name="T22" fmla="*/ 25 w 42"/>
                  <a:gd name="T23" fmla="*/ 33 h 46"/>
                  <a:gd name="T24" fmla="*/ 23 w 42"/>
                  <a:gd name="T25" fmla="*/ 33 h 46"/>
                  <a:gd name="T26" fmla="*/ 17 w 42"/>
                  <a:gd name="T27" fmla="*/ 33 h 46"/>
                  <a:gd name="T28" fmla="*/ 9 w 42"/>
                  <a:gd name="T29" fmla="*/ 37 h 46"/>
                  <a:gd name="T30" fmla="*/ 7 w 42"/>
                  <a:gd name="T31" fmla="*/ 38 h 46"/>
                  <a:gd name="T32" fmla="*/ 5 w 42"/>
                  <a:gd name="T33" fmla="*/ 42 h 46"/>
                  <a:gd name="T34" fmla="*/ 4 w 42"/>
                  <a:gd name="T35" fmla="*/ 46 h 46"/>
                  <a:gd name="T36" fmla="*/ 2 w 42"/>
                  <a:gd name="T37" fmla="*/ 46 h 46"/>
                  <a:gd name="T38" fmla="*/ 2 w 42"/>
                  <a:gd name="T39" fmla="*/ 44 h 46"/>
                  <a:gd name="T40" fmla="*/ 0 w 42"/>
                  <a:gd name="T41" fmla="*/ 35 h 46"/>
                  <a:gd name="T42" fmla="*/ 2 w 42"/>
                  <a:gd name="T43" fmla="*/ 35 h 46"/>
                  <a:gd name="T44" fmla="*/ 2 w 42"/>
                  <a:gd name="T45" fmla="*/ 33 h 46"/>
                  <a:gd name="T46" fmla="*/ 4 w 42"/>
                  <a:gd name="T47" fmla="*/ 33 h 46"/>
                  <a:gd name="T48" fmla="*/ 5 w 42"/>
                  <a:gd name="T49" fmla="*/ 31 h 46"/>
                  <a:gd name="T50" fmla="*/ 7 w 42"/>
                  <a:gd name="T51" fmla="*/ 29 h 46"/>
                  <a:gd name="T52" fmla="*/ 11 w 42"/>
                  <a:gd name="T53" fmla="*/ 25 h 46"/>
                  <a:gd name="T54" fmla="*/ 11 w 42"/>
                  <a:gd name="T55" fmla="*/ 19 h 46"/>
                  <a:gd name="T56" fmla="*/ 7 w 42"/>
                  <a:gd name="T57" fmla="*/ 12 h 46"/>
                  <a:gd name="T58" fmla="*/ 5 w 42"/>
                  <a:gd name="T59" fmla="*/ 12 h 46"/>
                  <a:gd name="T60" fmla="*/ 4 w 42"/>
                  <a:gd name="T61" fmla="*/ 12 h 46"/>
                  <a:gd name="T62" fmla="*/ 2 w 42"/>
                  <a:gd name="T63" fmla="*/ 12 h 46"/>
                  <a:gd name="T64" fmla="*/ 9 w 42"/>
                  <a:gd name="T65" fmla="*/ 2 h 46"/>
                  <a:gd name="T66" fmla="*/ 11 w 42"/>
                  <a:gd name="T67" fmla="*/ 0 h 46"/>
                  <a:gd name="T68" fmla="*/ 19 w 42"/>
                  <a:gd name="T69" fmla="*/ 4 h 46"/>
                  <a:gd name="T70" fmla="*/ 21 w 42"/>
                  <a:gd name="T71" fmla="*/ 8 h 46"/>
                  <a:gd name="T72" fmla="*/ 19 w 42"/>
                  <a:gd name="T73" fmla="*/ 12 h 46"/>
                  <a:gd name="T74" fmla="*/ 17 w 42"/>
                  <a:gd name="T75" fmla="*/ 12 h 46"/>
                  <a:gd name="T76" fmla="*/ 15 w 42"/>
                  <a:gd name="T77" fmla="*/ 12 h 46"/>
                  <a:gd name="T78" fmla="*/ 13 w 42"/>
                  <a:gd name="T79" fmla="*/ 13 h 46"/>
                  <a:gd name="T80" fmla="*/ 13 w 42"/>
                  <a:gd name="T81" fmla="*/ 15 h 46"/>
                  <a:gd name="T82" fmla="*/ 15 w 42"/>
                  <a:gd name="T83" fmla="*/ 17 h 46"/>
                  <a:gd name="T84" fmla="*/ 19 w 42"/>
                  <a:gd name="T85" fmla="*/ 15 h 46"/>
                  <a:gd name="T86" fmla="*/ 21 w 42"/>
                  <a:gd name="T87" fmla="*/ 13 h 46"/>
                  <a:gd name="T88" fmla="*/ 23 w 42"/>
                  <a:gd name="T89" fmla="*/ 12 h 46"/>
                  <a:gd name="T90" fmla="*/ 25 w 42"/>
                  <a:gd name="T91" fmla="*/ 10 h 46"/>
                  <a:gd name="T92" fmla="*/ 27 w 42"/>
                  <a:gd name="T93" fmla="*/ 13 h 46"/>
                  <a:gd name="T94" fmla="*/ 30 w 42"/>
                  <a:gd name="T95" fmla="*/ 13 h 46"/>
                  <a:gd name="T96" fmla="*/ 30 w 42"/>
                  <a:gd name="T97" fmla="*/ 12 h 46"/>
                  <a:gd name="T98" fmla="*/ 32 w 42"/>
                  <a:gd name="T99" fmla="*/ 10 h 46"/>
                  <a:gd name="T100" fmla="*/ 32 w 42"/>
                  <a:gd name="T101" fmla="*/ 8 h 46"/>
                  <a:gd name="T102" fmla="*/ 34 w 42"/>
                  <a:gd name="T103" fmla="*/ 8 h 46"/>
                  <a:gd name="T104" fmla="*/ 40 w 42"/>
                  <a:gd name="T105" fmla="*/ 10 h 46"/>
                  <a:gd name="T106" fmla="*/ 40 w 42"/>
                  <a:gd name="T107" fmla="*/ 15 h 46"/>
                  <a:gd name="T108" fmla="*/ 42 w 42"/>
                  <a:gd name="T109" fmla="*/ 15 h 46"/>
                  <a:gd name="T110" fmla="*/ 42 w 42"/>
                  <a:gd name="T111" fmla="*/ 1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 h="46">
                    <a:moveTo>
                      <a:pt x="42" y="17"/>
                    </a:moveTo>
                    <a:lnTo>
                      <a:pt x="40" y="21"/>
                    </a:lnTo>
                    <a:lnTo>
                      <a:pt x="38" y="23"/>
                    </a:lnTo>
                    <a:lnTo>
                      <a:pt x="32" y="25"/>
                    </a:lnTo>
                    <a:lnTo>
                      <a:pt x="32" y="23"/>
                    </a:lnTo>
                    <a:lnTo>
                      <a:pt x="30" y="21"/>
                    </a:lnTo>
                    <a:lnTo>
                      <a:pt x="28" y="21"/>
                    </a:lnTo>
                    <a:lnTo>
                      <a:pt x="23" y="23"/>
                    </a:lnTo>
                    <a:lnTo>
                      <a:pt x="23" y="25"/>
                    </a:lnTo>
                    <a:lnTo>
                      <a:pt x="27" y="27"/>
                    </a:lnTo>
                    <a:lnTo>
                      <a:pt x="27" y="29"/>
                    </a:lnTo>
                    <a:lnTo>
                      <a:pt x="25" y="33"/>
                    </a:lnTo>
                    <a:lnTo>
                      <a:pt x="23" y="33"/>
                    </a:lnTo>
                    <a:lnTo>
                      <a:pt x="17" y="33"/>
                    </a:lnTo>
                    <a:lnTo>
                      <a:pt x="9" y="37"/>
                    </a:lnTo>
                    <a:lnTo>
                      <a:pt x="7" y="38"/>
                    </a:lnTo>
                    <a:lnTo>
                      <a:pt x="5" y="42"/>
                    </a:lnTo>
                    <a:lnTo>
                      <a:pt x="4" y="46"/>
                    </a:lnTo>
                    <a:lnTo>
                      <a:pt x="2" y="46"/>
                    </a:lnTo>
                    <a:lnTo>
                      <a:pt x="2" y="44"/>
                    </a:lnTo>
                    <a:lnTo>
                      <a:pt x="0" y="35"/>
                    </a:lnTo>
                    <a:lnTo>
                      <a:pt x="2" y="35"/>
                    </a:lnTo>
                    <a:lnTo>
                      <a:pt x="2" y="33"/>
                    </a:lnTo>
                    <a:lnTo>
                      <a:pt x="4" y="33"/>
                    </a:lnTo>
                    <a:lnTo>
                      <a:pt x="5" y="31"/>
                    </a:lnTo>
                    <a:lnTo>
                      <a:pt x="7" y="29"/>
                    </a:lnTo>
                    <a:lnTo>
                      <a:pt x="11" y="25"/>
                    </a:lnTo>
                    <a:lnTo>
                      <a:pt x="11" y="19"/>
                    </a:lnTo>
                    <a:lnTo>
                      <a:pt x="7" y="12"/>
                    </a:lnTo>
                    <a:lnTo>
                      <a:pt x="5" y="12"/>
                    </a:lnTo>
                    <a:lnTo>
                      <a:pt x="4" y="12"/>
                    </a:lnTo>
                    <a:lnTo>
                      <a:pt x="2" y="12"/>
                    </a:lnTo>
                    <a:lnTo>
                      <a:pt x="9" y="2"/>
                    </a:lnTo>
                    <a:lnTo>
                      <a:pt x="11" y="0"/>
                    </a:lnTo>
                    <a:lnTo>
                      <a:pt x="19" y="4"/>
                    </a:lnTo>
                    <a:lnTo>
                      <a:pt x="21" y="8"/>
                    </a:lnTo>
                    <a:lnTo>
                      <a:pt x="19" y="12"/>
                    </a:lnTo>
                    <a:lnTo>
                      <a:pt x="17" y="12"/>
                    </a:lnTo>
                    <a:lnTo>
                      <a:pt x="15" y="12"/>
                    </a:lnTo>
                    <a:lnTo>
                      <a:pt x="13" y="13"/>
                    </a:lnTo>
                    <a:lnTo>
                      <a:pt x="13" y="15"/>
                    </a:lnTo>
                    <a:lnTo>
                      <a:pt x="15" y="17"/>
                    </a:lnTo>
                    <a:lnTo>
                      <a:pt x="19" y="15"/>
                    </a:lnTo>
                    <a:lnTo>
                      <a:pt x="21" y="13"/>
                    </a:lnTo>
                    <a:lnTo>
                      <a:pt x="23" y="12"/>
                    </a:lnTo>
                    <a:lnTo>
                      <a:pt x="25" y="10"/>
                    </a:lnTo>
                    <a:lnTo>
                      <a:pt x="27" y="13"/>
                    </a:lnTo>
                    <a:lnTo>
                      <a:pt x="30" y="13"/>
                    </a:lnTo>
                    <a:lnTo>
                      <a:pt x="30" y="12"/>
                    </a:lnTo>
                    <a:lnTo>
                      <a:pt x="32" y="10"/>
                    </a:lnTo>
                    <a:lnTo>
                      <a:pt x="32" y="8"/>
                    </a:lnTo>
                    <a:lnTo>
                      <a:pt x="34" y="8"/>
                    </a:lnTo>
                    <a:lnTo>
                      <a:pt x="40" y="10"/>
                    </a:lnTo>
                    <a:lnTo>
                      <a:pt x="40" y="15"/>
                    </a:lnTo>
                    <a:lnTo>
                      <a:pt x="42" y="15"/>
                    </a:lnTo>
                    <a:lnTo>
                      <a:pt x="42"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43"/>
              <p:cNvSpPr>
                <a:spLocks/>
              </p:cNvSpPr>
              <p:nvPr/>
            </p:nvSpPr>
            <p:spPr bwMode="auto">
              <a:xfrm>
                <a:off x="6824663" y="4403725"/>
                <a:ext cx="33338" cy="26988"/>
              </a:xfrm>
              <a:custGeom>
                <a:avLst/>
                <a:gdLst>
                  <a:gd name="T0" fmla="*/ 11 w 21"/>
                  <a:gd name="T1" fmla="*/ 15 h 17"/>
                  <a:gd name="T2" fmla="*/ 7 w 21"/>
                  <a:gd name="T3" fmla="*/ 17 h 17"/>
                  <a:gd name="T4" fmla="*/ 5 w 21"/>
                  <a:gd name="T5" fmla="*/ 17 h 17"/>
                  <a:gd name="T6" fmla="*/ 5 w 21"/>
                  <a:gd name="T7" fmla="*/ 13 h 17"/>
                  <a:gd name="T8" fmla="*/ 0 w 21"/>
                  <a:gd name="T9" fmla="*/ 11 h 17"/>
                  <a:gd name="T10" fmla="*/ 0 w 21"/>
                  <a:gd name="T11" fmla="*/ 9 h 17"/>
                  <a:gd name="T12" fmla="*/ 4 w 21"/>
                  <a:gd name="T13" fmla="*/ 3 h 17"/>
                  <a:gd name="T14" fmla="*/ 4 w 21"/>
                  <a:gd name="T15" fmla="*/ 2 h 17"/>
                  <a:gd name="T16" fmla="*/ 11 w 21"/>
                  <a:gd name="T17" fmla="*/ 2 h 17"/>
                  <a:gd name="T18" fmla="*/ 15 w 21"/>
                  <a:gd name="T19" fmla="*/ 0 h 17"/>
                  <a:gd name="T20" fmla="*/ 17 w 21"/>
                  <a:gd name="T21" fmla="*/ 0 h 17"/>
                  <a:gd name="T22" fmla="*/ 21 w 21"/>
                  <a:gd name="T23" fmla="*/ 2 h 17"/>
                  <a:gd name="T24" fmla="*/ 21 w 21"/>
                  <a:gd name="T25" fmla="*/ 3 h 17"/>
                  <a:gd name="T26" fmla="*/ 19 w 21"/>
                  <a:gd name="T27" fmla="*/ 5 h 17"/>
                  <a:gd name="T28" fmla="*/ 15 w 21"/>
                  <a:gd name="T29" fmla="*/ 7 h 17"/>
                  <a:gd name="T30" fmla="*/ 13 w 21"/>
                  <a:gd name="T31" fmla="*/ 13 h 17"/>
                  <a:gd name="T32" fmla="*/ 11 w 21"/>
                  <a:gd name="T3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7">
                    <a:moveTo>
                      <a:pt x="11" y="15"/>
                    </a:moveTo>
                    <a:lnTo>
                      <a:pt x="7" y="17"/>
                    </a:lnTo>
                    <a:lnTo>
                      <a:pt x="5" y="17"/>
                    </a:lnTo>
                    <a:lnTo>
                      <a:pt x="5" y="13"/>
                    </a:lnTo>
                    <a:lnTo>
                      <a:pt x="0" y="11"/>
                    </a:lnTo>
                    <a:lnTo>
                      <a:pt x="0" y="9"/>
                    </a:lnTo>
                    <a:lnTo>
                      <a:pt x="4" y="3"/>
                    </a:lnTo>
                    <a:lnTo>
                      <a:pt x="4" y="2"/>
                    </a:lnTo>
                    <a:lnTo>
                      <a:pt x="11" y="2"/>
                    </a:lnTo>
                    <a:lnTo>
                      <a:pt x="15" y="0"/>
                    </a:lnTo>
                    <a:lnTo>
                      <a:pt x="17" y="0"/>
                    </a:lnTo>
                    <a:lnTo>
                      <a:pt x="21" y="2"/>
                    </a:lnTo>
                    <a:lnTo>
                      <a:pt x="21" y="3"/>
                    </a:lnTo>
                    <a:lnTo>
                      <a:pt x="19" y="5"/>
                    </a:lnTo>
                    <a:lnTo>
                      <a:pt x="15" y="7"/>
                    </a:lnTo>
                    <a:lnTo>
                      <a:pt x="13" y="13"/>
                    </a:lnTo>
                    <a:lnTo>
                      <a:pt x="11"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44"/>
              <p:cNvSpPr>
                <a:spLocks/>
              </p:cNvSpPr>
              <p:nvPr/>
            </p:nvSpPr>
            <p:spPr bwMode="auto">
              <a:xfrm>
                <a:off x="9075738" y="5665788"/>
                <a:ext cx="33338" cy="23813"/>
              </a:xfrm>
              <a:custGeom>
                <a:avLst/>
                <a:gdLst>
                  <a:gd name="T0" fmla="*/ 6 w 21"/>
                  <a:gd name="T1" fmla="*/ 0 h 15"/>
                  <a:gd name="T2" fmla="*/ 8 w 21"/>
                  <a:gd name="T3" fmla="*/ 2 h 15"/>
                  <a:gd name="T4" fmla="*/ 10 w 21"/>
                  <a:gd name="T5" fmla="*/ 2 h 15"/>
                  <a:gd name="T6" fmla="*/ 10 w 21"/>
                  <a:gd name="T7" fmla="*/ 4 h 15"/>
                  <a:gd name="T8" fmla="*/ 12 w 21"/>
                  <a:gd name="T9" fmla="*/ 6 h 15"/>
                  <a:gd name="T10" fmla="*/ 18 w 21"/>
                  <a:gd name="T11" fmla="*/ 6 h 15"/>
                  <a:gd name="T12" fmla="*/ 21 w 21"/>
                  <a:gd name="T13" fmla="*/ 7 h 15"/>
                  <a:gd name="T14" fmla="*/ 20 w 21"/>
                  <a:gd name="T15" fmla="*/ 9 h 15"/>
                  <a:gd name="T16" fmla="*/ 18 w 21"/>
                  <a:gd name="T17" fmla="*/ 9 h 15"/>
                  <a:gd name="T18" fmla="*/ 16 w 21"/>
                  <a:gd name="T19" fmla="*/ 9 h 15"/>
                  <a:gd name="T20" fmla="*/ 12 w 21"/>
                  <a:gd name="T21" fmla="*/ 11 h 15"/>
                  <a:gd name="T22" fmla="*/ 10 w 21"/>
                  <a:gd name="T23" fmla="*/ 11 h 15"/>
                  <a:gd name="T24" fmla="*/ 8 w 21"/>
                  <a:gd name="T25" fmla="*/ 13 h 15"/>
                  <a:gd name="T26" fmla="*/ 6 w 21"/>
                  <a:gd name="T27" fmla="*/ 15 h 15"/>
                  <a:gd name="T28" fmla="*/ 4 w 21"/>
                  <a:gd name="T29" fmla="*/ 15 h 15"/>
                  <a:gd name="T30" fmla="*/ 2 w 21"/>
                  <a:gd name="T31" fmla="*/ 13 h 15"/>
                  <a:gd name="T32" fmla="*/ 0 w 21"/>
                  <a:gd name="T33" fmla="*/ 11 h 15"/>
                  <a:gd name="T34" fmla="*/ 4 w 21"/>
                  <a:gd name="T35" fmla="*/ 4 h 15"/>
                  <a:gd name="T36" fmla="*/ 6 w 21"/>
                  <a:gd name="T3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5">
                    <a:moveTo>
                      <a:pt x="6" y="0"/>
                    </a:moveTo>
                    <a:lnTo>
                      <a:pt x="8" y="2"/>
                    </a:lnTo>
                    <a:lnTo>
                      <a:pt x="10" y="2"/>
                    </a:lnTo>
                    <a:lnTo>
                      <a:pt x="10" y="4"/>
                    </a:lnTo>
                    <a:lnTo>
                      <a:pt x="12" y="6"/>
                    </a:lnTo>
                    <a:lnTo>
                      <a:pt x="18" y="6"/>
                    </a:lnTo>
                    <a:lnTo>
                      <a:pt x="21" y="7"/>
                    </a:lnTo>
                    <a:lnTo>
                      <a:pt x="20" y="9"/>
                    </a:lnTo>
                    <a:lnTo>
                      <a:pt x="18" y="9"/>
                    </a:lnTo>
                    <a:lnTo>
                      <a:pt x="16" y="9"/>
                    </a:lnTo>
                    <a:lnTo>
                      <a:pt x="12" y="11"/>
                    </a:lnTo>
                    <a:lnTo>
                      <a:pt x="10" y="11"/>
                    </a:lnTo>
                    <a:lnTo>
                      <a:pt x="8" y="13"/>
                    </a:lnTo>
                    <a:lnTo>
                      <a:pt x="6" y="15"/>
                    </a:lnTo>
                    <a:lnTo>
                      <a:pt x="4" y="15"/>
                    </a:lnTo>
                    <a:lnTo>
                      <a:pt x="2" y="13"/>
                    </a:lnTo>
                    <a:lnTo>
                      <a:pt x="0" y="11"/>
                    </a:lnTo>
                    <a:lnTo>
                      <a:pt x="4" y="4"/>
                    </a:lnTo>
                    <a:lnTo>
                      <a:pt x="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45"/>
              <p:cNvSpPr>
                <a:spLocks/>
              </p:cNvSpPr>
              <p:nvPr/>
            </p:nvSpPr>
            <p:spPr bwMode="auto">
              <a:xfrm>
                <a:off x="9124951" y="5683250"/>
                <a:ext cx="15875" cy="22225"/>
              </a:xfrm>
              <a:custGeom>
                <a:avLst/>
                <a:gdLst>
                  <a:gd name="T0" fmla="*/ 4 w 10"/>
                  <a:gd name="T1" fmla="*/ 14 h 14"/>
                  <a:gd name="T2" fmla="*/ 2 w 10"/>
                  <a:gd name="T3" fmla="*/ 14 h 14"/>
                  <a:gd name="T4" fmla="*/ 0 w 10"/>
                  <a:gd name="T5" fmla="*/ 12 h 14"/>
                  <a:gd name="T6" fmla="*/ 0 w 10"/>
                  <a:gd name="T7" fmla="*/ 10 h 14"/>
                  <a:gd name="T8" fmla="*/ 0 w 10"/>
                  <a:gd name="T9" fmla="*/ 8 h 14"/>
                  <a:gd name="T10" fmla="*/ 0 w 10"/>
                  <a:gd name="T11" fmla="*/ 4 h 14"/>
                  <a:gd name="T12" fmla="*/ 2 w 10"/>
                  <a:gd name="T13" fmla="*/ 2 h 14"/>
                  <a:gd name="T14" fmla="*/ 6 w 10"/>
                  <a:gd name="T15" fmla="*/ 0 h 14"/>
                  <a:gd name="T16" fmla="*/ 8 w 10"/>
                  <a:gd name="T17" fmla="*/ 2 h 14"/>
                  <a:gd name="T18" fmla="*/ 10 w 10"/>
                  <a:gd name="T19" fmla="*/ 2 h 14"/>
                  <a:gd name="T20" fmla="*/ 8 w 10"/>
                  <a:gd name="T21" fmla="*/ 6 h 14"/>
                  <a:gd name="T22" fmla="*/ 8 w 10"/>
                  <a:gd name="T23" fmla="*/ 8 h 14"/>
                  <a:gd name="T24" fmla="*/ 8 w 10"/>
                  <a:gd name="T25" fmla="*/ 10 h 14"/>
                  <a:gd name="T26" fmla="*/ 6 w 10"/>
                  <a:gd name="T27" fmla="*/ 12 h 14"/>
                  <a:gd name="T28" fmla="*/ 4 w 10"/>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4">
                    <a:moveTo>
                      <a:pt x="4" y="14"/>
                    </a:moveTo>
                    <a:lnTo>
                      <a:pt x="2" y="14"/>
                    </a:lnTo>
                    <a:lnTo>
                      <a:pt x="0" y="12"/>
                    </a:lnTo>
                    <a:lnTo>
                      <a:pt x="0" y="10"/>
                    </a:lnTo>
                    <a:lnTo>
                      <a:pt x="0" y="8"/>
                    </a:lnTo>
                    <a:lnTo>
                      <a:pt x="0" y="4"/>
                    </a:lnTo>
                    <a:lnTo>
                      <a:pt x="2" y="2"/>
                    </a:lnTo>
                    <a:lnTo>
                      <a:pt x="6" y="0"/>
                    </a:lnTo>
                    <a:lnTo>
                      <a:pt x="8" y="2"/>
                    </a:lnTo>
                    <a:lnTo>
                      <a:pt x="10" y="2"/>
                    </a:lnTo>
                    <a:lnTo>
                      <a:pt x="8" y="6"/>
                    </a:lnTo>
                    <a:lnTo>
                      <a:pt x="8" y="8"/>
                    </a:lnTo>
                    <a:lnTo>
                      <a:pt x="8" y="10"/>
                    </a:lnTo>
                    <a:lnTo>
                      <a:pt x="6" y="12"/>
                    </a:lnTo>
                    <a:lnTo>
                      <a:pt x="4"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46"/>
              <p:cNvSpPr>
                <a:spLocks/>
              </p:cNvSpPr>
              <p:nvPr/>
            </p:nvSpPr>
            <p:spPr bwMode="auto">
              <a:xfrm>
                <a:off x="9121776" y="5610225"/>
                <a:ext cx="168275" cy="423863"/>
              </a:xfrm>
              <a:custGeom>
                <a:avLst/>
                <a:gdLst>
                  <a:gd name="T0" fmla="*/ 79 w 106"/>
                  <a:gd name="T1" fmla="*/ 16 h 267"/>
                  <a:gd name="T2" fmla="*/ 79 w 106"/>
                  <a:gd name="T3" fmla="*/ 44 h 267"/>
                  <a:gd name="T4" fmla="*/ 96 w 106"/>
                  <a:gd name="T5" fmla="*/ 85 h 267"/>
                  <a:gd name="T6" fmla="*/ 100 w 106"/>
                  <a:gd name="T7" fmla="*/ 110 h 267"/>
                  <a:gd name="T8" fmla="*/ 102 w 106"/>
                  <a:gd name="T9" fmla="*/ 131 h 267"/>
                  <a:gd name="T10" fmla="*/ 106 w 106"/>
                  <a:gd name="T11" fmla="*/ 154 h 267"/>
                  <a:gd name="T12" fmla="*/ 100 w 106"/>
                  <a:gd name="T13" fmla="*/ 154 h 267"/>
                  <a:gd name="T14" fmla="*/ 96 w 106"/>
                  <a:gd name="T15" fmla="*/ 160 h 267"/>
                  <a:gd name="T16" fmla="*/ 94 w 106"/>
                  <a:gd name="T17" fmla="*/ 163 h 267"/>
                  <a:gd name="T18" fmla="*/ 98 w 106"/>
                  <a:gd name="T19" fmla="*/ 187 h 267"/>
                  <a:gd name="T20" fmla="*/ 88 w 106"/>
                  <a:gd name="T21" fmla="*/ 188 h 267"/>
                  <a:gd name="T22" fmla="*/ 98 w 106"/>
                  <a:gd name="T23" fmla="*/ 196 h 267"/>
                  <a:gd name="T24" fmla="*/ 106 w 106"/>
                  <a:gd name="T25" fmla="*/ 192 h 267"/>
                  <a:gd name="T26" fmla="*/ 96 w 106"/>
                  <a:gd name="T27" fmla="*/ 210 h 267"/>
                  <a:gd name="T28" fmla="*/ 77 w 106"/>
                  <a:gd name="T29" fmla="*/ 221 h 267"/>
                  <a:gd name="T30" fmla="*/ 94 w 106"/>
                  <a:gd name="T31" fmla="*/ 223 h 267"/>
                  <a:gd name="T32" fmla="*/ 75 w 106"/>
                  <a:gd name="T33" fmla="*/ 265 h 267"/>
                  <a:gd name="T34" fmla="*/ 60 w 106"/>
                  <a:gd name="T35" fmla="*/ 256 h 267"/>
                  <a:gd name="T36" fmla="*/ 58 w 106"/>
                  <a:gd name="T37" fmla="*/ 240 h 267"/>
                  <a:gd name="T38" fmla="*/ 46 w 106"/>
                  <a:gd name="T39" fmla="*/ 217 h 267"/>
                  <a:gd name="T40" fmla="*/ 58 w 106"/>
                  <a:gd name="T41" fmla="*/ 196 h 267"/>
                  <a:gd name="T42" fmla="*/ 56 w 106"/>
                  <a:gd name="T43" fmla="*/ 190 h 267"/>
                  <a:gd name="T44" fmla="*/ 56 w 106"/>
                  <a:gd name="T45" fmla="*/ 185 h 267"/>
                  <a:gd name="T46" fmla="*/ 46 w 106"/>
                  <a:gd name="T47" fmla="*/ 194 h 267"/>
                  <a:gd name="T48" fmla="*/ 31 w 106"/>
                  <a:gd name="T49" fmla="*/ 198 h 267"/>
                  <a:gd name="T50" fmla="*/ 37 w 106"/>
                  <a:gd name="T51" fmla="*/ 185 h 267"/>
                  <a:gd name="T52" fmla="*/ 31 w 106"/>
                  <a:gd name="T53" fmla="*/ 163 h 267"/>
                  <a:gd name="T54" fmla="*/ 25 w 106"/>
                  <a:gd name="T55" fmla="*/ 190 h 267"/>
                  <a:gd name="T56" fmla="*/ 25 w 106"/>
                  <a:gd name="T57" fmla="*/ 221 h 267"/>
                  <a:gd name="T58" fmla="*/ 37 w 106"/>
                  <a:gd name="T59" fmla="*/ 213 h 267"/>
                  <a:gd name="T60" fmla="*/ 33 w 106"/>
                  <a:gd name="T61" fmla="*/ 242 h 267"/>
                  <a:gd name="T62" fmla="*/ 31 w 106"/>
                  <a:gd name="T63" fmla="*/ 229 h 267"/>
                  <a:gd name="T64" fmla="*/ 25 w 106"/>
                  <a:gd name="T65" fmla="*/ 250 h 267"/>
                  <a:gd name="T66" fmla="*/ 15 w 106"/>
                  <a:gd name="T67" fmla="*/ 238 h 267"/>
                  <a:gd name="T68" fmla="*/ 10 w 106"/>
                  <a:gd name="T69" fmla="*/ 217 h 267"/>
                  <a:gd name="T70" fmla="*/ 10 w 106"/>
                  <a:gd name="T71" fmla="*/ 188 h 267"/>
                  <a:gd name="T72" fmla="*/ 15 w 106"/>
                  <a:gd name="T73" fmla="*/ 177 h 267"/>
                  <a:gd name="T74" fmla="*/ 17 w 106"/>
                  <a:gd name="T75" fmla="*/ 162 h 267"/>
                  <a:gd name="T76" fmla="*/ 6 w 106"/>
                  <a:gd name="T77" fmla="*/ 156 h 267"/>
                  <a:gd name="T78" fmla="*/ 0 w 106"/>
                  <a:gd name="T79" fmla="*/ 148 h 267"/>
                  <a:gd name="T80" fmla="*/ 15 w 106"/>
                  <a:gd name="T81" fmla="*/ 142 h 267"/>
                  <a:gd name="T82" fmla="*/ 19 w 106"/>
                  <a:gd name="T83" fmla="*/ 150 h 267"/>
                  <a:gd name="T84" fmla="*/ 25 w 106"/>
                  <a:gd name="T85" fmla="*/ 140 h 267"/>
                  <a:gd name="T86" fmla="*/ 37 w 106"/>
                  <a:gd name="T87" fmla="*/ 127 h 267"/>
                  <a:gd name="T88" fmla="*/ 33 w 106"/>
                  <a:gd name="T89" fmla="*/ 112 h 267"/>
                  <a:gd name="T90" fmla="*/ 29 w 106"/>
                  <a:gd name="T91" fmla="*/ 98 h 267"/>
                  <a:gd name="T92" fmla="*/ 25 w 106"/>
                  <a:gd name="T93" fmla="*/ 85 h 267"/>
                  <a:gd name="T94" fmla="*/ 17 w 106"/>
                  <a:gd name="T95" fmla="*/ 87 h 267"/>
                  <a:gd name="T96" fmla="*/ 27 w 106"/>
                  <a:gd name="T97" fmla="*/ 71 h 267"/>
                  <a:gd name="T98" fmla="*/ 44 w 106"/>
                  <a:gd name="T99" fmla="*/ 71 h 267"/>
                  <a:gd name="T100" fmla="*/ 35 w 106"/>
                  <a:gd name="T101" fmla="*/ 52 h 267"/>
                  <a:gd name="T102" fmla="*/ 15 w 106"/>
                  <a:gd name="T103" fmla="*/ 44 h 267"/>
                  <a:gd name="T104" fmla="*/ 44 w 106"/>
                  <a:gd name="T105" fmla="*/ 29 h 267"/>
                  <a:gd name="T106" fmla="*/ 48 w 106"/>
                  <a:gd name="T107" fmla="*/ 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6" h="267">
                    <a:moveTo>
                      <a:pt x="54" y="0"/>
                    </a:moveTo>
                    <a:lnTo>
                      <a:pt x="63" y="8"/>
                    </a:lnTo>
                    <a:lnTo>
                      <a:pt x="69" y="12"/>
                    </a:lnTo>
                    <a:lnTo>
                      <a:pt x="73" y="14"/>
                    </a:lnTo>
                    <a:lnTo>
                      <a:pt x="77" y="16"/>
                    </a:lnTo>
                    <a:lnTo>
                      <a:pt x="79" y="16"/>
                    </a:lnTo>
                    <a:lnTo>
                      <a:pt x="81" y="18"/>
                    </a:lnTo>
                    <a:lnTo>
                      <a:pt x="83" y="29"/>
                    </a:lnTo>
                    <a:lnTo>
                      <a:pt x="83" y="31"/>
                    </a:lnTo>
                    <a:lnTo>
                      <a:pt x="83" y="39"/>
                    </a:lnTo>
                    <a:lnTo>
                      <a:pt x="79" y="42"/>
                    </a:lnTo>
                    <a:lnTo>
                      <a:pt x="79" y="44"/>
                    </a:lnTo>
                    <a:lnTo>
                      <a:pt x="77" y="44"/>
                    </a:lnTo>
                    <a:lnTo>
                      <a:pt x="77" y="46"/>
                    </a:lnTo>
                    <a:lnTo>
                      <a:pt x="83" y="62"/>
                    </a:lnTo>
                    <a:lnTo>
                      <a:pt x="83" y="66"/>
                    </a:lnTo>
                    <a:lnTo>
                      <a:pt x="88" y="66"/>
                    </a:lnTo>
                    <a:lnTo>
                      <a:pt x="96" y="85"/>
                    </a:lnTo>
                    <a:lnTo>
                      <a:pt x="96" y="87"/>
                    </a:lnTo>
                    <a:lnTo>
                      <a:pt x="96" y="89"/>
                    </a:lnTo>
                    <a:lnTo>
                      <a:pt x="96" y="92"/>
                    </a:lnTo>
                    <a:lnTo>
                      <a:pt x="98" y="98"/>
                    </a:lnTo>
                    <a:lnTo>
                      <a:pt x="100" y="104"/>
                    </a:lnTo>
                    <a:lnTo>
                      <a:pt x="100" y="110"/>
                    </a:lnTo>
                    <a:lnTo>
                      <a:pt x="96" y="123"/>
                    </a:lnTo>
                    <a:lnTo>
                      <a:pt x="94" y="123"/>
                    </a:lnTo>
                    <a:lnTo>
                      <a:pt x="96" y="125"/>
                    </a:lnTo>
                    <a:lnTo>
                      <a:pt x="98" y="125"/>
                    </a:lnTo>
                    <a:lnTo>
                      <a:pt x="100" y="127"/>
                    </a:lnTo>
                    <a:lnTo>
                      <a:pt x="102" y="131"/>
                    </a:lnTo>
                    <a:lnTo>
                      <a:pt x="100" y="139"/>
                    </a:lnTo>
                    <a:lnTo>
                      <a:pt x="100" y="140"/>
                    </a:lnTo>
                    <a:lnTo>
                      <a:pt x="100" y="144"/>
                    </a:lnTo>
                    <a:lnTo>
                      <a:pt x="102" y="150"/>
                    </a:lnTo>
                    <a:lnTo>
                      <a:pt x="106" y="152"/>
                    </a:lnTo>
                    <a:lnTo>
                      <a:pt x="106" y="154"/>
                    </a:lnTo>
                    <a:lnTo>
                      <a:pt x="106" y="160"/>
                    </a:lnTo>
                    <a:lnTo>
                      <a:pt x="106" y="162"/>
                    </a:lnTo>
                    <a:lnTo>
                      <a:pt x="104" y="162"/>
                    </a:lnTo>
                    <a:lnTo>
                      <a:pt x="102" y="158"/>
                    </a:lnTo>
                    <a:lnTo>
                      <a:pt x="102" y="156"/>
                    </a:lnTo>
                    <a:lnTo>
                      <a:pt x="100" y="154"/>
                    </a:lnTo>
                    <a:lnTo>
                      <a:pt x="96" y="150"/>
                    </a:lnTo>
                    <a:lnTo>
                      <a:pt x="96" y="148"/>
                    </a:lnTo>
                    <a:lnTo>
                      <a:pt x="94" y="150"/>
                    </a:lnTo>
                    <a:lnTo>
                      <a:pt x="94" y="156"/>
                    </a:lnTo>
                    <a:lnTo>
                      <a:pt x="96" y="158"/>
                    </a:lnTo>
                    <a:lnTo>
                      <a:pt x="96" y="160"/>
                    </a:lnTo>
                    <a:lnTo>
                      <a:pt x="94" y="160"/>
                    </a:lnTo>
                    <a:lnTo>
                      <a:pt x="85" y="158"/>
                    </a:lnTo>
                    <a:lnTo>
                      <a:pt x="81" y="156"/>
                    </a:lnTo>
                    <a:lnTo>
                      <a:pt x="81" y="158"/>
                    </a:lnTo>
                    <a:lnTo>
                      <a:pt x="85" y="162"/>
                    </a:lnTo>
                    <a:lnTo>
                      <a:pt x="94" y="163"/>
                    </a:lnTo>
                    <a:lnTo>
                      <a:pt x="96" y="163"/>
                    </a:lnTo>
                    <a:lnTo>
                      <a:pt x="96" y="171"/>
                    </a:lnTo>
                    <a:lnTo>
                      <a:pt x="100" y="173"/>
                    </a:lnTo>
                    <a:lnTo>
                      <a:pt x="98" y="179"/>
                    </a:lnTo>
                    <a:lnTo>
                      <a:pt x="98" y="185"/>
                    </a:lnTo>
                    <a:lnTo>
                      <a:pt x="98" y="187"/>
                    </a:lnTo>
                    <a:lnTo>
                      <a:pt x="100" y="187"/>
                    </a:lnTo>
                    <a:lnTo>
                      <a:pt x="98" y="188"/>
                    </a:lnTo>
                    <a:lnTo>
                      <a:pt x="94" y="190"/>
                    </a:lnTo>
                    <a:lnTo>
                      <a:pt x="92" y="190"/>
                    </a:lnTo>
                    <a:lnTo>
                      <a:pt x="90" y="188"/>
                    </a:lnTo>
                    <a:lnTo>
                      <a:pt x="88" y="188"/>
                    </a:lnTo>
                    <a:lnTo>
                      <a:pt x="88" y="190"/>
                    </a:lnTo>
                    <a:lnTo>
                      <a:pt x="88" y="192"/>
                    </a:lnTo>
                    <a:lnTo>
                      <a:pt x="94" y="196"/>
                    </a:lnTo>
                    <a:lnTo>
                      <a:pt x="94" y="198"/>
                    </a:lnTo>
                    <a:lnTo>
                      <a:pt x="96" y="196"/>
                    </a:lnTo>
                    <a:lnTo>
                      <a:pt x="98" y="196"/>
                    </a:lnTo>
                    <a:lnTo>
                      <a:pt x="98" y="194"/>
                    </a:lnTo>
                    <a:lnTo>
                      <a:pt x="98" y="192"/>
                    </a:lnTo>
                    <a:lnTo>
                      <a:pt x="100" y="192"/>
                    </a:lnTo>
                    <a:lnTo>
                      <a:pt x="102" y="190"/>
                    </a:lnTo>
                    <a:lnTo>
                      <a:pt x="104" y="188"/>
                    </a:lnTo>
                    <a:lnTo>
                      <a:pt x="106" y="192"/>
                    </a:lnTo>
                    <a:lnTo>
                      <a:pt x="104" y="200"/>
                    </a:lnTo>
                    <a:lnTo>
                      <a:pt x="104" y="204"/>
                    </a:lnTo>
                    <a:lnTo>
                      <a:pt x="102" y="206"/>
                    </a:lnTo>
                    <a:lnTo>
                      <a:pt x="98" y="206"/>
                    </a:lnTo>
                    <a:lnTo>
                      <a:pt x="96" y="208"/>
                    </a:lnTo>
                    <a:lnTo>
                      <a:pt x="96" y="210"/>
                    </a:lnTo>
                    <a:lnTo>
                      <a:pt x="94" y="215"/>
                    </a:lnTo>
                    <a:lnTo>
                      <a:pt x="87" y="219"/>
                    </a:lnTo>
                    <a:lnTo>
                      <a:pt x="81" y="221"/>
                    </a:lnTo>
                    <a:lnTo>
                      <a:pt x="79" y="219"/>
                    </a:lnTo>
                    <a:lnTo>
                      <a:pt x="79" y="221"/>
                    </a:lnTo>
                    <a:lnTo>
                      <a:pt x="77" y="221"/>
                    </a:lnTo>
                    <a:lnTo>
                      <a:pt x="77" y="223"/>
                    </a:lnTo>
                    <a:lnTo>
                      <a:pt x="81" y="225"/>
                    </a:lnTo>
                    <a:lnTo>
                      <a:pt x="87" y="223"/>
                    </a:lnTo>
                    <a:lnTo>
                      <a:pt x="90" y="221"/>
                    </a:lnTo>
                    <a:lnTo>
                      <a:pt x="92" y="221"/>
                    </a:lnTo>
                    <a:lnTo>
                      <a:pt x="94" y="223"/>
                    </a:lnTo>
                    <a:lnTo>
                      <a:pt x="85" y="248"/>
                    </a:lnTo>
                    <a:lnTo>
                      <a:pt x="85" y="250"/>
                    </a:lnTo>
                    <a:lnTo>
                      <a:pt x="85" y="256"/>
                    </a:lnTo>
                    <a:lnTo>
                      <a:pt x="83" y="256"/>
                    </a:lnTo>
                    <a:lnTo>
                      <a:pt x="77" y="263"/>
                    </a:lnTo>
                    <a:lnTo>
                      <a:pt x="75" y="265"/>
                    </a:lnTo>
                    <a:lnTo>
                      <a:pt x="73" y="267"/>
                    </a:lnTo>
                    <a:lnTo>
                      <a:pt x="65" y="265"/>
                    </a:lnTo>
                    <a:lnTo>
                      <a:pt x="63" y="263"/>
                    </a:lnTo>
                    <a:lnTo>
                      <a:pt x="63" y="261"/>
                    </a:lnTo>
                    <a:lnTo>
                      <a:pt x="62" y="260"/>
                    </a:lnTo>
                    <a:lnTo>
                      <a:pt x="60" y="256"/>
                    </a:lnTo>
                    <a:lnTo>
                      <a:pt x="58" y="256"/>
                    </a:lnTo>
                    <a:lnTo>
                      <a:pt x="56" y="256"/>
                    </a:lnTo>
                    <a:lnTo>
                      <a:pt x="56" y="258"/>
                    </a:lnTo>
                    <a:lnTo>
                      <a:pt x="54" y="256"/>
                    </a:lnTo>
                    <a:lnTo>
                      <a:pt x="56" y="242"/>
                    </a:lnTo>
                    <a:lnTo>
                      <a:pt x="58" y="240"/>
                    </a:lnTo>
                    <a:lnTo>
                      <a:pt x="60" y="240"/>
                    </a:lnTo>
                    <a:lnTo>
                      <a:pt x="62" y="238"/>
                    </a:lnTo>
                    <a:lnTo>
                      <a:pt x="60" y="227"/>
                    </a:lnTo>
                    <a:lnTo>
                      <a:pt x="52" y="227"/>
                    </a:lnTo>
                    <a:lnTo>
                      <a:pt x="48" y="219"/>
                    </a:lnTo>
                    <a:lnTo>
                      <a:pt x="46" y="217"/>
                    </a:lnTo>
                    <a:lnTo>
                      <a:pt x="46" y="213"/>
                    </a:lnTo>
                    <a:lnTo>
                      <a:pt x="46" y="212"/>
                    </a:lnTo>
                    <a:lnTo>
                      <a:pt x="48" y="212"/>
                    </a:lnTo>
                    <a:lnTo>
                      <a:pt x="50" y="212"/>
                    </a:lnTo>
                    <a:lnTo>
                      <a:pt x="58" y="198"/>
                    </a:lnTo>
                    <a:lnTo>
                      <a:pt x="58" y="196"/>
                    </a:lnTo>
                    <a:lnTo>
                      <a:pt x="54" y="196"/>
                    </a:lnTo>
                    <a:lnTo>
                      <a:pt x="50" y="200"/>
                    </a:lnTo>
                    <a:lnTo>
                      <a:pt x="50" y="202"/>
                    </a:lnTo>
                    <a:lnTo>
                      <a:pt x="50" y="198"/>
                    </a:lnTo>
                    <a:lnTo>
                      <a:pt x="54" y="194"/>
                    </a:lnTo>
                    <a:lnTo>
                      <a:pt x="56" y="190"/>
                    </a:lnTo>
                    <a:lnTo>
                      <a:pt x="58" y="190"/>
                    </a:lnTo>
                    <a:lnTo>
                      <a:pt x="58" y="188"/>
                    </a:lnTo>
                    <a:lnTo>
                      <a:pt x="60" y="188"/>
                    </a:lnTo>
                    <a:lnTo>
                      <a:pt x="60" y="185"/>
                    </a:lnTo>
                    <a:lnTo>
                      <a:pt x="58" y="183"/>
                    </a:lnTo>
                    <a:lnTo>
                      <a:pt x="56" y="185"/>
                    </a:lnTo>
                    <a:lnTo>
                      <a:pt x="56" y="187"/>
                    </a:lnTo>
                    <a:lnTo>
                      <a:pt x="54" y="188"/>
                    </a:lnTo>
                    <a:lnTo>
                      <a:pt x="52" y="188"/>
                    </a:lnTo>
                    <a:lnTo>
                      <a:pt x="50" y="188"/>
                    </a:lnTo>
                    <a:lnTo>
                      <a:pt x="46" y="188"/>
                    </a:lnTo>
                    <a:lnTo>
                      <a:pt x="46" y="194"/>
                    </a:lnTo>
                    <a:lnTo>
                      <a:pt x="44" y="202"/>
                    </a:lnTo>
                    <a:lnTo>
                      <a:pt x="44" y="204"/>
                    </a:lnTo>
                    <a:lnTo>
                      <a:pt x="42" y="204"/>
                    </a:lnTo>
                    <a:lnTo>
                      <a:pt x="39" y="206"/>
                    </a:lnTo>
                    <a:lnTo>
                      <a:pt x="35" y="202"/>
                    </a:lnTo>
                    <a:lnTo>
                      <a:pt x="31" y="198"/>
                    </a:lnTo>
                    <a:lnTo>
                      <a:pt x="29" y="194"/>
                    </a:lnTo>
                    <a:lnTo>
                      <a:pt x="29" y="192"/>
                    </a:lnTo>
                    <a:lnTo>
                      <a:pt x="29" y="190"/>
                    </a:lnTo>
                    <a:lnTo>
                      <a:pt x="31" y="190"/>
                    </a:lnTo>
                    <a:lnTo>
                      <a:pt x="35" y="187"/>
                    </a:lnTo>
                    <a:lnTo>
                      <a:pt x="37" y="185"/>
                    </a:lnTo>
                    <a:lnTo>
                      <a:pt x="37" y="179"/>
                    </a:lnTo>
                    <a:lnTo>
                      <a:pt x="37" y="171"/>
                    </a:lnTo>
                    <a:lnTo>
                      <a:pt x="33" y="169"/>
                    </a:lnTo>
                    <a:lnTo>
                      <a:pt x="31" y="171"/>
                    </a:lnTo>
                    <a:lnTo>
                      <a:pt x="29" y="165"/>
                    </a:lnTo>
                    <a:lnTo>
                      <a:pt x="31" y="163"/>
                    </a:lnTo>
                    <a:lnTo>
                      <a:pt x="27" y="160"/>
                    </a:lnTo>
                    <a:lnTo>
                      <a:pt x="25" y="162"/>
                    </a:lnTo>
                    <a:lnTo>
                      <a:pt x="25" y="171"/>
                    </a:lnTo>
                    <a:lnTo>
                      <a:pt x="27" y="181"/>
                    </a:lnTo>
                    <a:lnTo>
                      <a:pt x="25" y="188"/>
                    </a:lnTo>
                    <a:lnTo>
                      <a:pt x="25" y="190"/>
                    </a:lnTo>
                    <a:lnTo>
                      <a:pt x="21" y="190"/>
                    </a:lnTo>
                    <a:lnTo>
                      <a:pt x="21" y="192"/>
                    </a:lnTo>
                    <a:lnTo>
                      <a:pt x="23" y="196"/>
                    </a:lnTo>
                    <a:lnTo>
                      <a:pt x="21" y="212"/>
                    </a:lnTo>
                    <a:lnTo>
                      <a:pt x="21" y="215"/>
                    </a:lnTo>
                    <a:lnTo>
                      <a:pt x="25" y="221"/>
                    </a:lnTo>
                    <a:lnTo>
                      <a:pt x="27" y="221"/>
                    </a:lnTo>
                    <a:lnTo>
                      <a:pt x="29" y="217"/>
                    </a:lnTo>
                    <a:lnTo>
                      <a:pt x="29" y="215"/>
                    </a:lnTo>
                    <a:lnTo>
                      <a:pt x="29" y="213"/>
                    </a:lnTo>
                    <a:lnTo>
                      <a:pt x="31" y="213"/>
                    </a:lnTo>
                    <a:lnTo>
                      <a:pt x="37" y="213"/>
                    </a:lnTo>
                    <a:lnTo>
                      <a:pt x="40" y="221"/>
                    </a:lnTo>
                    <a:lnTo>
                      <a:pt x="40" y="225"/>
                    </a:lnTo>
                    <a:lnTo>
                      <a:pt x="37" y="235"/>
                    </a:lnTo>
                    <a:lnTo>
                      <a:pt x="35" y="238"/>
                    </a:lnTo>
                    <a:lnTo>
                      <a:pt x="35" y="240"/>
                    </a:lnTo>
                    <a:lnTo>
                      <a:pt x="33" y="242"/>
                    </a:lnTo>
                    <a:lnTo>
                      <a:pt x="31" y="240"/>
                    </a:lnTo>
                    <a:lnTo>
                      <a:pt x="31" y="238"/>
                    </a:lnTo>
                    <a:lnTo>
                      <a:pt x="31" y="235"/>
                    </a:lnTo>
                    <a:lnTo>
                      <a:pt x="31" y="233"/>
                    </a:lnTo>
                    <a:lnTo>
                      <a:pt x="31" y="231"/>
                    </a:lnTo>
                    <a:lnTo>
                      <a:pt x="31" y="229"/>
                    </a:lnTo>
                    <a:lnTo>
                      <a:pt x="29" y="229"/>
                    </a:lnTo>
                    <a:lnTo>
                      <a:pt x="27" y="229"/>
                    </a:lnTo>
                    <a:lnTo>
                      <a:pt x="27" y="231"/>
                    </a:lnTo>
                    <a:lnTo>
                      <a:pt x="27" y="233"/>
                    </a:lnTo>
                    <a:lnTo>
                      <a:pt x="27" y="238"/>
                    </a:lnTo>
                    <a:lnTo>
                      <a:pt x="25" y="250"/>
                    </a:lnTo>
                    <a:lnTo>
                      <a:pt x="25" y="252"/>
                    </a:lnTo>
                    <a:lnTo>
                      <a:pt x="23" y="252"/>
                    </a:lnTo>
                    <a:lnTo>
                      <a:pt x="17" y="248"/>
                    </a:lnTo>
                    <a:lnTo>
                      <a:pt x="14" y="242"/>
                    </a:lnTo>
                    <a:lnTo>
                      <a:pt x="14" y="240"/>
                    </a:lnTo>
                    <a:lnTo>
                      <a:pt x="15" y="238"/>
                    </a:lnTo>
                    <a:lnTo>
                      <a:pt x="15" y="235"/>
                    </a:lnTo>
                    <a:lnTo>
                      <a:pt x="15" y="233"/>
                    </a:lnTo>
                    <a:lnTo>
                      <a:pt x="14" y="231"/>
                    </a:lnTo>
                    <a:lnTo>
                      <a:pt x="14" y="229"/>
                    </a:lnTo>
                    <a:lnTo>
                      <a:pt x="12" y="229"/>
                    </a:lnTo>
                    <a:lnTo>
                      <a:pt x="10" y="217"/>
                    </a:lnTo>
                    <a:lnTo>
                      <a:pt x="8" y="206"/>
                    </a:lnTo>
                    <a:lnTo>
                      <a:pt x="8" y="202"/>
                    </a:lnTo>
                    <a:lnTo>
                      <a:pt x="6" y="198"/>
                    </a:lnTo>
                    <a:lnTo>
                      <a:pt x="6" y="196"/>
                    </a:lnTo>
                    <a:lnTo>
                      <a:pt x="8" y="194"/>
                    </a:lnTo>
                    <a:lnTo>
                      <a:pt x="10" y="188"/>
                    </a:lnTo>
                    <a:lnTo>
                      <a:pt x="8" y="188"/>
                    </a:lnTo>
                    <a:lnTo>
                      <a:pt x="8" y="187"/>
                    </a:lnTo>
                    <a:lnTo>
                      <a:pt x="8" y="179"/>
                    </a:lnTo>
                    <a:lnTo>
                      <a:pt x="10" y="179"/>
                    </a:lnTo>
                    <a:lnTo>
                      <a:pt x="15" y="181"/>
                    </a:lnTo>
                    <a:lnTo>
                      <a:pt x="15" y="177"/>
                    </a:lnTo>
                    <a:lnTo>
                      <a:pt x="14" y="175"/>
                    </a:lnTo>
                    <a:lnTo>
                      <a:pt x="12" y="173"/>
                    </a:lnTo>
                    <a:lnTo>
                      <a:pt x="14" y="167"/>
                    </a:lnTo>
                    <a:lnTo>
                      <a:pt x="17" y="167"/>
                    </a:lnTo>
                    <a:lnTo>
                      <a:pt x="17" y="165"/>
                    </a:lnTo>
                    <a:lnTo>
                      <a:pt x="17" y="162"/>
                    </a:lnTo>
                    <a:lnTo>
                      <a:pt x="14" y="160"/>
                    </a:lnTo>
                    <a:lnTo>
                      <a:pt x="12" y="162"/>
                    </a:lnTo>
                    <a:lnTo>
                      <a:pt x="8" y="162"/>
                    </a:lnTo>
                    <a:lnTo>
                      <a:pt x="8" y="160"/>
                    </a:lnTo>
                    <a:lnTo>
                      <a:pt x="6" y="158"/>
                    </a:lnTo>
                    <a:lnTo>
                      <a:pt x="6" y="156"/>
                    </a:lnTo>
                    <a:lnTo>
                      <a:pt x="2" y="158"/>
                    </a:lnTo>
                    <a:lnTo>
                      <a:pt x="0" y="158"/>
                    </a:lnTo>
                    <a:lnTo>
                      <a:pt x="0" y="156"/>
                    </a:lnTo>
                    <a:lnTo>
                      <a:pt x="0" y="152"/>
                    </a:lnTo>
                    <a:lnTo>
                      <a:pt x="0" y="150"/>
                    </a:lnTo>
                    <a:lnTo>
                      <a:pt x="0" y="148"/>
                    </a:lnTo>
                    <a:lnTo>
                      <a:pt x="4" y="144"/>
                    </a:lnTo>
                    <a:lnTo>
                      <a:pt x="6" y="142"/>
                    </a:lnTo>
                    <a:lnTo>
                      <a:pt x="8" y="140"/>
                    </a:lnTo>
                    <a:lnTo>
                      <a:pt x="10" y="140"/>
                    </a:lnTo>
                    <a:lnTo>
                      <a:pt x="14" y="140"/>
                    </a:lnTo>
                    <a:lnTo>
                      <a:pt x="15" y="142"/>
                    </a:lnTo>
                    <a:lnTo>
                      <a:pt x="15" y="144"/>
                    </a:lnTo>
                    <a:lnTo>
                      <a:pt x="15" y="146"/>
                    </a:lnTo>
                    <a:lnTo>
                      <a:pt x="15" y="150"/>
                    </a:lnTo>
                    <a:lnTo>
                      <a:pt x="17" y="152"/>
                    </a:lnTo>
                    <a:lnTo>
                      <a:pt x="19" y="152"/>
                    </a:lnTo>
                    <a:lnTo>
                      <a:pt x="19" y="150"/>
                    </a:lnTo>
                    <a:lnTo>
                      <a:pt x="19" y="148"/>
                    </a:lnTo>
                    <a:lnTo>
                      <a:pt x="17" y="146"/>
                    </a:lnTo>
                    <a:lnTo>
                      <a:pt x="19" y="144"/>
                    </a:lnTo>
                    <a:lnTo>
                      <a:pt x="19" y="142"/>
                    </a:lnTo>
                    <a:lnTo>
                      <a:pt x="21" y="142"/>
                    </a:lnTo>
                    <a:lnTo>
                      <a:pt x="25" y="140"/>
                    </a:lnTo>
                    <a:lnTo>
                      <a:pt x="27" y="140"/>
                    </a:lnTo>
                    <a:lnTo>
                      <a:pt x="27" y="142"/>
                    </a:lnTo>
                    <a:lnTo>
                      <a:pt x="35" y="139"/>
                    </a:lnTo>
                    <a:lnTo>
                      <a:pt x="37" y="139"/>
                    </a:lnTo>
                    <a:lnTo>
                      <a:pt x="35" y="133"/>
                    </a:lnTo>
                    <a:lnTo>
                      <a:pt x="37" y="127"/>
                    </a:lnTo>
                    <a:lnTo>
                      <a:pt x="39" y="127"/>
                    </a:lnTo>
                    <a:lnTo>
                      <a:pt x="39" y="125"/>
                    </a:lnTo>
                    <a:lnTo>
                      <a:pt x="40" y="117"/>
                    </a:lnTo>
                    <a:lnTo>
                      <a:pt x="40" y="115"/>
                    </a:lnTo>
                    <a:lnTo>
                      <a:pt x="33" y="114"/>
                    </a:lnTo>
                    <a:lnTo>
                      <a:pt x="33" y="112"/>
                    </a:lnTo>
                    <a:lnTo>
                      <a:pt x="31" y="112"/>
                    </a:lnTo>
                    <a:lnTo>
                      <a:pt x="27" y="104"/>
                    </a:lnTo>
                    <a:lnTo>
                      <a:pt x="25" y="100"/>
                    </a:lnTo>
                    <a:lnTo>
                      <a:pt x="25" y="98"/>
                    </a:lnTo>
                    <a:lnTo>
                      <a:pt x="27" y="96"/>
                    </a:lnTo>
                    <a:lnTo>
                      <a:pt x="29" y="98"/>
                    </a:lnTo>
                    <a:lnTo>
                      <a:pt x="31" y="94"/>
                    </a:lnTo>
                    <a:lnTo>
                      <a:pt x="31" y="87"/>
                    </a:lnTo>
                    <a:lnTo>
                      <a:pt x="31" y="85"/>
                    </a:lnTo>
                    <a:lnTo>
                      <a:pt x="27" y="81"/>
                    </a:lnTo>
                    <a:lnTo>
                      <a:pt x="25" y="83"/>
                    </a:lnTo>
                    <a:lnTo>
                      <a:pt x="25" y="85"/>
                    </a:lnTo>
                    <a:lnTo>
                      <a:pt x="25" y="87"/>
                    </a:lnTo>
                    <a:lnTo>
                      <a:pt x="25" y="89"/>
                    </a:lnTo>
                    <a:lnTo>
                      <a:pt x="23" y="89"/>
                    </a:lnTo>
                    <a:lnTo>
                      <a:pt x="21" y="91"/>
                    </a:lnTo>
                    <a:lnTo>
                      <a:pt x="19" y="89"/>
                    </a:lnTo>
                    <a:lnTo>
                      <a:pt x="17" y="87"/>
                    </a:lnTo>
                    <a:lnTo>
                      <a:pt x="15" y="83"/>
                    </a:lnTo>
                    <a:lnTo>
                      <a:pt x="14" y="73"/>
                    </a:lnTo>
                    <a:lnTo>
                      <a:pt x="19" y="69"/>
                    </a:lnTo>
                    <a:lnTo>
                      <a:pt x="21" y="69"/>
                    </a:lnTo>
                    <a:lnTo>
                      <a:pt x="27" y="69"/>
                    </a:lnTo>
                    <a:lnTo>
                      <a:pt x="27" y="71"/>
                    </a:lnTo>
                    <a:lnTo>
                      <a:pt x="31" y="79"/>
                    </a:lnTo>
                    <a:lnTo>
                      <a:pt x="33" y="81"/>
                    </a:lnTo>
                    <a:lnTo>
                      <a:pt x="40" y="81"/>
                    </a:lnTo>
                    <a:lnTo>
                      <a:pt x="42" y="79"/>
                    </a:lnTo>
                    <a:lnTo>
                      <a:pt x="44" y="73"/>
                    </a:lnTo>
                    <a:lnTo>
                      <a:pt x="44" y="71"/>
                    </a:lnTo>
                    <a:lnTo>
                      <a:pt x="42" y="69"/>
                    </a:lnTo>
                    <a:lnTo>
                      <a:pt x="40" y="69"/>
                    </a:lnTo>
                    <a:lnTo>
                      <a:pt x="39" y="67"/>
                    </a:lnTo>
                    <a:lnTo>
                      <a:pt x="39" y="58"/>
                    </a:lnTo>
                    <a:lnTo>
                      <a:pt x="40" y="48"/>
                    </a:lnTo>
                    <a:lnTo>
                      <a:pt x="35" y="52"/>
                    </a:lnTo>
                    <a:lnTo>
                      <a:pt x="25" y="56"/>
                    </a:lnTo>
                    <a:lnTo>
                      <a:pt x="21" y="56"/>
                    </a:lnTo>
                    <a:lnTo>
                      <a:pt x="14" y="52"/>
                    </a:lnTo>
                    <a:lnTo>
                      <a:pt x="14" y="48"/>
                    </a:lnTo>
                    <a:lnTo>
                      <a:pt x="14" y="44"/>
                    </a:lnTo>
                    <a:lnTo>
                      <a:pt x="15" y="44"/>
                    </a:lnTo>
                    <a:lnTo>
                      <a:pt x="17" y="44"/>
                    </a:lnTo>
                    <a:lnTo>
                      <a:pt x="19" y="44"/>
                    </a:lnTo>
                    <a:lnTo>
                      <a:pt x="23" y="42"/>
                    </a:lnTo>
                    <a:lnTo>
                      <a:pt x="31" y="35"/>
                    </a:lnTo>
                    <a:lnTo>
                      <a:pt x="33" y="35"/>
                    </a:lnTo>
                    <a:lnTo>
                      <a:pt x="44" y="29"/>
                    </a:lnTo>
                    <a:lnTo>
                      <a:pt x="46" y="27"/>
                    </a:lnTo>
                    <a:lnTo>
                      <a:pt x="42" y="21"/>
                    </a:lnTo>
                    <a:lnTo>
                      <a:pt x="40" y="19"/>
                    </a:lnTo>
                    <a:lnTo>
                      <a:pt x="46" y="4"/>
                    </a:lnTo>
                    <a:lnTo>
                      <a:pt x="46" y="2"/>
                    </a:lnTo>
                    <a:lnTo>
                      <a:pt x="48" y="2"/>
                    </a:lnTo>
                    <a:lnTo>
                      <a:pt x="50" y="2"/>
                    </a:lnTo>
                    <a:lnTo>
                      <a:pt x="50" y="0"/>
                    </a:lnTo>
                    <a:lnTo>
                      <a:pt x="52" y="0"/>
                    </a:lnTo>
                    <a:lnTo>
                      <a:pt x="5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Freeform 47"/>
              <p:cNvSpPr>
                <a:spLocks/>
              </p:cNvSpPr>
              <p:nvPr/>
            </p:nvSpPr>
            <p:spPr bwMode="auto">
              <a:xfrm>
                <a:off x="9261476" y="5619750"/>
                <a:ext cx="55563" cy="52388"/>
              </a:xfrm>
              <a:custGeom>
                <a:avLst/>
                <a:gdLst>
                  <a:gd name="T0" fmla="*/ 33 w 35"/>
                  <a:gd name="T1" fmla="*/ 10 h 33"/>
                  <a:gd name="T2" fmla="*/ 35 w 35"/>
                  <a:gd name="T3" fmla="*/ 13 h 33"/>
                  <a:gd name="T4" fmla="*/ 35 w 35"/>
                  <a:gd name="T5" fmla="*/ 17 h 33"/>
                  <a:gd name="T6" fmla="*/ 31 w 35"/>
                  <a:gd name="T7" fmla="*/ 19 h 33"/>
                  <a:gd name="T8" fmla="*/ 29 w 35"/>
                  <a:gd name="T9" fmla="*/ 21 h 33"/>
                  <a:gd name="T10" fmla="*/ 27 w 35"/>
                  <a:gd name="T11" fmla="*/ 21 h 33"/>
                  <a:gd name="T12" fmla="*/ 27 w 35"/>
                  <a:gd name="T13" fmla="*/ 23 h 33"/>
                  <a:gd name="T14" fmla="*/ 27 w 35"/>
                  <a:gd name="T15" fmla="*/ 25 h 33"/>
                  <a:gd name="T16" fmla="*/ 27 w 35"/>
                  <a:gd name="T17" fmla="*/ 29 h 33"/>
                  <a:gd name="T18" fmla="*/ 25 w 35"/>
                  <a:gd name="T19" fmla="*/ 33 h 33"/>
                  <a:gd name="T20" fmla="*/ 20 w 35"/>
                  <a:gd name="T21" fmla="*/ 33 h 33"/>
                  <a:gd name="T22" fmla="*/ 16 w 35"/>
                  <a:gd name="T23" fmla="*/ 31 h 33"/>
                  <a:gd name="T24" fmla="*/ 10 w 35"/>
                  <a:gd name="T25" fmla="*/ 31 h 33"/>
                  <a:gd name="T26" fmla="*/ 8 w 35"/>
                  <a:gd name="T27" fmla="*/ 31 h 33"/>
                  <a:gd name="T28" fmla="*/ 2 w 35"/>
                  <a:gd name="T29" fmla="*/ 17 h 33"/>
                  <a:gd name="T30" fmla="*/ 0 w 35"/>
                  <a:gd name="T31" fmla="*/ 15 h 33"/>
                  <a:gd name="T32" fmla="*/ 0 w 35"/>
                  <a:gd name="T33" fmla="*/ 12 h 33"/>
                  <a:gd name="T34" fmla="*/ 0 w 35"/>
                  <a:gd name="T35" fmla="*/ 10 h 33"/>
                  <a:gd name="T36" fmla="*/ 2 w 35"/>
                  <a:gd name="T37" fmla="*/ 10 h 33"/>
                  <a:gd name="T38" fmla="*/ 4 w 35"/>
                  <a:gd name="T39" fmla="*/ 8 h 33"/>
                  <a:gd name="T40" fmla="*/ 8 w 35"/>
                  <a:gd name="T41" fmla="*/ 4 h 33"/>
                  <a:gd name="T42" fmla="*/ 10 w 35"/>
                  <a:gd name="T43" fmla="*/ 4 h 33"/>
                  <a:gd name="T44" fmla="*/ 8 w 35"/>
                  <a:gd name="T45" fmla="*/ 2 h 33"/>
                  <a:gd name="T46" fmla="*/ 10 w 35"/>
                  <a:gd name="T47" fmla="*/ 2 h 33"/>
                  <a:gd name="T48" fmla="*/ 12 w 35"/>
                  <a:gd name="T49" fmla="*/ 0 h 33"/>
                  <a:gd name="T50" fmla="*/ 14 w 35"/>
                  <a:gd name="T51" fmla="*/ 0 h 33"/>
                  <a:gd name="T52" fmla="*/ 16 w 35"/>
                  <a:gd name="T53" fmla="*/ 0 h 33"/>
                  <a:gd name="T54" fmla="*/ 20 w 35"/>
                  <a:gd name="T55" fmla="*/ 0 h 33"/>
                  <a:gd name="T56" fmla="*/ 22 w 35"/>
                  <a:gd name="T57" fmla="*/ 2 h 33"/>
                  <a:gd name="T58" fmla="*/ 22 w 35"/>
                  <a:gd name="T59" fmla="*/ 4 h 33"/>
                  <a:gd name="T60" fmla="*/ 23 w 35"/>
                  <a:gd name="T61" fmla="*/ 6 h 33"/>
                  <a:gd name="T62" fmla="*/ 25 w 35"/>
                  <a:gd name="T63" fmla="*/ 6 h 33"/>
                  <a:gd name="T64" fmla="*/ 27 w 35"/>
                  <a:gd name="T65" fmla="*/ 6 h 33"/>
                  <a:gd name="T66" fmla="*/ 31 w 35"/>
                  <a:gd name="T67" fmla="*/ 6 h 33"/>
                  <a:gd name="T68" fmla="*/ 33 w 35"/>
                  <a:gd name="T6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33">
                    <a:moveTo>
                      <a:pt x="33" y="10"/>
                    </a:moveTo>
                    <a:lnTo>
                      <a:pt x="35" y="13"/>
                    </a:lnTo>
                    <a:lnTo>
                      <a:pt x="35" y="17"/>
                    </a:lnTo>
                    <a:lnTo>
                      <a:pt x="31" y="19"/>
                    </a:lnTo>
                    <a:lnTo>
                      <a:pt x="29" y="21"/>
                    </a:lnTo>
                    <a:lnTo>
                      <a:pt x="27" y="21"/>
                    </a:lnTo>
                    <a:lnTo>
                      <a:pt x="27" y="23"/>
                    </a:lnTo>
                    <a:lnTo>
                      <a:pt x="27" y="25"/>
                    </a:lnTo>
                    <a:lnTo>
                      <a:pt x="27" y="29"/>
                    </a:lnTo>
                    <a:lnTo>
                      <a:pt x="25" y="33"/>
                    </a:lnTo>
                    <a:lnTo>
                      <a:pt x="20" y="33"/>
                    </a:lnTo>
                    <a:lnTo>
                      <a:pt x="16" y="31"/>
                    </a:lnTo>
                    <a:lnTo>
                      <a:pt x="10" y="31"/>
                    </a:lnTo>
                    <a:lnTo>
                      <a:pt x="8" y="31"/>
                    </a:lnTo>
                    <a:lnTo>
                      <a:pt x="2" y="17"/>
                    </a:lnTo>
                    <a:lnTo>
                      <a:pt x="0" y="15"/>
                    </a:lnTo>
                    <a:lnTo>
                      <a:pt x="0" y="12"/>
                    </a:lnTo>
                    <a:lnTo>
                      <a:pt x="0" y="10"/>
                    </a:lnTo>
                    <a:lnTo>
                      <a:pt x="2" y="10"/>
                    </a:lnTo>
                    <a:lnTo>
                      <a:pt x="4" y="8"/>
                    </a:lnTo>
                    <a:lnTo>
                      <a:pt x="8" y="4"/>
                    </a:lnTo>
                    <a:lnTo>
                      <a:pt x="10" y="4"/>
                    </a:lnTo>
                    <a:lnTo>
                      <a:pt x="8" y="2"/>
                    </a:lnTo>
                    <a:lnTo>
                      <a:pt x="10" y="2"/>
                    </a:lnTo>
                    <a:lnTo>
                      <a:pt x="12" y="0"/>
                    </a:lnTo>
                    <a:lnTo>
                      <a:pt x="14" y="0"/>
                    </a:lnTo>
                    <a:lnTo>
                      <a:pt x="16" y="0"/>
                    </a:lnTo>
                    <a:lnTo>
                      <a:pt x="20" y="0"/>
                    </a:lnTo>
                    <a:lnTo>
                      <a:pt x="22" y="2"/>
                    </a:lnTo>
                    <a:lnTo>
                      <a:pt x="22" y="4"/>
                    </a:lnTo>
                    <a:lnTo>
                      <a:pt x="23" y="6"/>
                    </a:lnTo>
                    <a:lnTo>
                      <a:pt x="25" y="6"/>
                    </a:lnTo>
                    <a:lnTo>
                      <a:pt x="27" y="6"/>
                    </a:lnTo>
                    <a:lnTo>
                      <a:pt x="31" y="6"/>
                    </a:lnTo>
                    <a:lnTo>
                      <a:pt x="33"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48"/>
              <p:cNvSpPr>
                <a:spLocks/>
              </p:cNvSpPr>
              <p:nvPr/>
            </p:nvSpPr>
            <p:spPr bwMode="auto">
              <a:xfrm>
                <a:off x="6772276" y="4162425"/>
                <a:ext cx="36513" cy="26988"/>
              </a:xfrm>
              <a:custGeom>
                <a:avLst/>
                <a:gdLst>
                  <a:gd name="T0" fmla="*/ 21 w 23"/>
                  <a:gd name="T1" fmla="*/ 13 h 17"/>
                  <a:gd name="T2" fmla="*/ 21 w 23"/>
                  <a:gd name="T3" fmla="*/ 15 h 17"/>
                  <a:gd name="T4" fmla="*/ 23 w 23"/>
                  <a:gd name="T5" fmla="*/ 17 h 17"/>
                  <a:gd name="T6" fmla="*/ 21 w 23"/>
                  <a:gd name="T7" fmla="*/ 17 h 17"/>
                  <a:gd name="T8" fmla="*/ 21 w 23"/>
                  <a:gd name="T9" fmla="*/ 15 h 17"/>
                  <a:gd name="T10" fmla="*/ 19 w 23"/>
                  <a:gd name="T11" fmla="*/ 15 h 17"/>
                  <a:gd name="T12" fmla="*/ 19 w 23"/>
                  <a:gd name="T13" fmla="*/ 11 h 17"/>
                  <a:gd name="T14" fmla="*/ 15 w 23"/>
                  <a:gd name="T15" fmla="*/ 9 h 17"/>
                  <a:gd name="T16" fmla="*/ 13 w 23"/>
                  <a:gd name="T17" fmla="*/ 9 h 17"/>
                  <a:gd name="T18" fmla="*/ 12 w 23"/>
                  <a:gd name="T19" fmla="*/ 9 h 17"/>
                  <a:gd name="T20" fmla="*/ 10 w 23"/>
                  <a:gd name="T21" fmla="*/ 9 h 17"/>
                  <a:gd name="T22" fmla="*/ 0 w 23"/>
                  <a:gd name="T23" fmla="*/ 4 h 17"/>
                  <a:gd name="T24" fmla="*/ 0 w 23"/>
                  <a:gd name="T25" fmla="*/ 2 h 17"/>
                  <a:gd name="T26" fmla="*/ 2 w 23"/>
                  <a:gd name="T27" fmla="*/ 2 h 17"/>
                  <a:gd name="T28" fmla="*/ 4 w 23"/>
                  <a:gd name="T29" fmla="*/ 0 h 17"/>
                  <a:gd name="T30" fmla="*/ 6 w 23"/>
                  <a:gd name="T31" fmla="*/ 0 h 17"/>
                  <a:gd name="T32" fmla="*/ 10 w 23"/>
                  <a:gd name="T33" fmla="*/ 0 h 17"/>
                  <a:gd name="T34" fmla="*/ 15 w 23"/>
                  <a:gd name="T35" fmla="*/ 4 h 17"/>
                  <a:gd name="T36" fmla="*/ 19 w 23"/>
                  <a:gd name="T37" fmla="*/ 8 h 17"/>
                  <a:gd name="T38" fmla="*/ 21 w 23"/>
                  <a:gd name="T3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7">
                    <a:moveTo>
                      <a:pt x="21" y="13"/>
                    </a:moveTo>
                    <a:lnTo>
                      <a:pt x="21" y="15"/>
                    </a:lnTo>
                    <a:lnTo>
                      <a:pt x="23" y="17"/>
                    </a:lnTo>
                    <a:lnTo>
                      <a:pt x="21" y="17"/>
                    </a:lnTo>
                    <a:lnTo>
                      <a:pt x="21" y="15"/>
                    </a:lnTo>
                    <a:lnTo>
                      <a:pt x="19" y="15"/>
                    </a:lnTo>
                    <a:lnTo>
                      <a:pt x="19" y="11"/>
                    </a:lnTo>
                    <a:lnTo>
                      <a:pt x="15" y="9"/>
                    </a:lnTo>
                    <a:lnTo>
                      <a:pt x="13" y="9"/>
                    </a:lnTo>
                    <a:lnTo>
                      <a:pt x="12" y="9"/>
                    </a:lnTo>
                    <a:lnTo>
                      <a:pt x="10" y="9"/>
                    </a:lnTo>
                    <a:lnTo>
                      <a:pt x="0" y="4"/>
                    </a:lnTo>
                    <a:lnTo>
                      <a:pt x="0" y="2"/>
                    </a:lnTo>
                    <a:lnTo>
                      <a:pt x="2" y="2"/>
                    </a:lnTo>
                    <a:lnTo>
                      <a:pt x="4" y="0"/>
                    </a:lnTo>
                    <a:lnTo>
                      <a:pt x="6" y="0"/>
                    </a:lnTo>
                    <a:lnTo>
                      <a:pt x="10" y="0"/>
                    </a:lnTo>
                    <a:lnTo>
                      <a:pt x="15" y="4"/>
                    </a:lnTo>
                    <a:lnTo>
                      <a:pt x="19" y="8"/>
                    </a:lnTo>
                    <a:lnTo>
                      <a:pt x="21"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Freeform 49"/>
              <p:cNvSpPr>
                <a:spLocks/>
              </p:cNvSpPr>
              <p:nvPr/>
            </p:nvSpPr>
            <p:spPr bwMode="auto">
              <a:xfrm>
                <a:off x="7000876" y="4351338"/>
                <a:ext cx="60325" cy="20638"/>
              </a:xfrm>
              <a:custGeom>
                <a:avLst/>
                <a:gdLst>
                  <a:gd name="T0" fmla="*/ 2 w 38"/>
                  <a:gd name="T1" fmla="*/ 13 h 13"/>
                  <a:gd name="T2" fmla="*/ 0 w 38"/>
                  <a:gd name="T3" fmla="*/ 12 h 13"/>
                  <a:gd name="T4" fmla="*/ 0 w 38"/>
                  <a:gd name="T5" fmla="*/ 10 h 13"/>
                  <a:gd name="T6" fmla="*/ 0 w 38"/>
                  <a:gd name="T7" fmla="*/ 8 h 13"/>
                  <a:gd name="T8" fmla="*/ 2 w 38"/>
                  <a:gd name="T9" fmla="*/ 6 h 13"/>
                  <a:gd name="T10" fmla="*/ 6 w 38"/>
                  <a:gd name="T11" fmla="*/ 4 h 13"/>
                  <a:gd name="T12" fmla="*/ 10 w 38"/>
                  <a:gd name="T13" fmla="*/ 2 h 13"/>
                  <a:gd name="T14" fmla="*/ 15 w 38"/>
                  <a:gd name="T15" fmla="*/ 0 h 13"/>
                  <a:gd name="T16" fmla="*/ 31 w 38"/>
                  <a:gd name="T17" fmla="*/ 0 h 13"/>
                  <a:gd name="T18" fmla="*/ 33 w 38"/>
                  <a:gd name="T19" fmla="*/ 0 h 13"/>
                  <a:gd name="T20" fmla="*/ 36 w 38"/>
                  <a:gd name="T21" fmla="*/ 2 h 13"/>
                  <a:gd name="T22" fmla="*/ 38 w 38"/>
                  <a:gd name="T23" fmla="*/ 6 h 13"/>
                  <a:gd name="T24" fmla="*/ 38 w 38"/>
                  <a:gd name="T25" fmla="*/ 8 h 13"/>
                  <a:gd name="T26" fmla="*/ 36 w 38"/>
                  <a:gd name="T27" fmla="*/ 8 h 13"/>
                  <a:gd name="T28" fmla="*/ 36 w 38"/>
                  <a:gd name="T29" fmla="*/ 10 h 13"/>
                  <a:gd name="T30" fmla="*/ 36 w 38"/>
                  <a:gd name="T31" fmla="*/ 12 h 13"/>
                  <a:gd name="T32" fmla="*/ 33 w 38"/>
                  <a:gd name="T33" fmla="*/ 12 h 13"/>
                  <a:gd name="T34" fmla="*/ 23 w 38"/>
                  <a:gd name="T35" fmla="*/ 12 h 13"/>
                  <a:gd name="T36" fmla="*/ 21 w 38"/>
                  <a:gd name="T37" fmla="*/ 10 h 13"/>
                  <a:gd name="T38" fmla="*/ 15 w 38"/>
                  <a:gd name="T39" fmla="*/ 10 h 13"/>
                  <a:gd name="T40" fmla="*/ 12 w 38"/>
                  <a:gd name="T41" fmla="*/ 10 h 13"/>
                  <a:gd name="T42" fmla="*/ 8 w 38"/>
                  <a:gd name="T43" fmla="*/ 12 h 13"/>
                  <a:gd name="T44" fmla="*/ 6 w 38"/>
                  <a:gd name="T45" fmla="*/ 12 h 13"/>
                  <a:gd name="T46" fmla="*/ 2 w 38"/>
                  <a:gd name="T4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13">
                    <a:moveTo>
                      <a:pt x="2" y="13"/>
                    </a:moveTo>
                    <a:lnTo>
                      <a:pt x="0" y="12"/>
                    </a:lnTo>
                    <a:lnTo>
                      <a:pt x="0" y="10"/>
                    </a:lnTo>
                    <a:lnTo>
                      <a:pt x="0" y="8"/>
                    </a:lnTo>
                    <a:lnTo>
                      <a:pt x="2" y="6"/>
                    </a:lnTo>
                    <a:lnTo>
                      <a:pt x="6" y="4"/>
                    </a:lnTo>
                    <a:lnTo>
                      <a:pt x="10" y="2"/>
                    </a:lnTo>
                    <a:lnTo>
                      <a:pt x="15" y="0"/>
                    </a:lnTo>
                    <a:lnTo>
                      <a:pt x="31" y="0"/>
                    </a:lnTo>
                    <a:lnTo>
                      <a:pt x="33" y="0"/>
                    </a:lnTo>
                    <a:lnTo>
                      <a:pt x="36" y="2"/>
                    </a:lnTo>
                    <a:lnTo>
                      <a:pt x="38" y="6"/>
                    </a:lnTo>
                    <a:lnTo>
                      <a:pt x="38" y="8"/>
                    </a:lnTo>
                    <a:lnTo>
                      <a:pt x="36" y="8"/>
                    </a:lnTo>
                    <a:lnTo>
                      <a:pt x="36" y="10"/>
                    </a:lnTo>
                    <a:lnTo>
                      <a:pt x="36" y="12"/>
                    </a:lnTo>
                    <a:lnTo>
                      <a:pt x="33" y="12"/>
                    </a:lnTo>
                    <a:lnTo>
                      <a:pt x="23" y="12"/>
                    </a:lnTo>
                    <a:lnTo>
                      <a:pt x="21" y="10"/>
                    </a:lnTo>
                    <a:lnTo>
                      <a:pt x="15" y="10"/>
                    </a:lnTo>
                    <a:lnTo>
                      <a:pt x="12" y="10"/>
                    </a:lnTo>
                    <a:lnTo>
                      <a:pt x="8" y="12"/>
                    </a:lnTo>
                    <a:lnTo>
                      <a:pt x="6" y="12"/>
                    </a:lnTo>
                    <a:lnTo>
                      <a:pt x="2"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50"/>
              <p:cNvSpPr>
                <a:spLocks/>
              </p:cNvSpPr>
              <p:nvPr/>
            </p:nvSpPr>
            <p:spPr bwMode="auto">
              <a:xfrm>
                <a:off x="7058026" y="4367213"/>
                <a:ext cx="52388" cy="39688"/>
              </a:xfrm>
              <a:custGeom>
                <a:avLst/>
                <a:gdLst>
                  <a:gd name="T0" fmla="*/ 24 w 33"/>
                  <a:gd name="T1" fmla="*/ 7 h 25"/>
                  <a:gd name="T2" fmla="*/ 24 w 33"/>
                  <a:gd name="T3" fmla="*/ 9 h 25"/>
                  <a:gd name="T4" fmla="*/ 22 w 33"/>
                  <a:gd name="T5" fmla="*/ 11 h 25"/>
                  <a:gd name="T6" fmla="*/ 22 w 33"/>
                  <a:gd name="T7" fmla="*/ 15 h 25"/>
                  <a:gd name="T8" fmla="*/ 24 w 33"/>
                  <a:gd name="T9" fmla="*/ 17 h 25"/>
                  <a:gd name="T10" fmla="*/ 29 w 33"/>
                  <a:gd name="T11" fmla="*/ 19 h 25"/>
                  <a:gd name="T12" fmla="*/ 31 w 33"/>
                  <a:gd name="T13" fmla="*/ 21 h 25"/>
                  <a:gd name="T14" fmla="*/ 33 w 33"/>
                  <a:gd name="T15" fmla="*/ 21 h 25"/>
                  <a:gd name="T16" fmla="*/ 33 w 33"/>
                  <a:gd name="T17" fmla="*/ 23 h 25"/>
                  <a:gd name="T18" fmla="*/ 33 w 33"/>
                  <a:gd name="T19" fmla="*/ 25 h 25"/>
                  <a:gd name="T20" fmla="*/ 29 w 33"/>
                  <a:gd name="T21" fmla="*/ 25 h 25"/>
                  <a:gd name="T22" fmla="*/ 24 w 33"/>
                  <a:gd name="T23" fmla="*/ 25 h 25"/>
                  <a:gd name="T24" fmla="*/ 20 w 33"/>
                  <a:gd name="T25" fmla="*/ 25 h 25"/>
                  <a:gd name="T26" fmla="*/ 12 w 33"/>
                  <a:gd name="T27" fmla="*/ 19 h 25"/>
                  <a:gd name="T28" fmla="*/ 12 w 33"/>
                  <a:gd name="T29" fmla="*/ 17 h 25"/>
                  <a:gd name="T30" fmla="*/ 10 w 33"/>
                  <a:gd name="T31" fmla="*/ 17 h 25"/>
                  <a:gd name="T32" fmla="*/ 8 w 33"/>
                  <a:gd name="T33" fmla="*/ 15 h 25"/>
                  <a:gd name="T34" fmla="*/ 4 w 33"/>
                  <a:gd name="T35" fmla="*/ 15 h 25"/>
                  <a:gd name="T36" fmla="*/ 2 w 33"/>
                  <a:gd name="T37" fmla="*/ 11 h 25"/>
                  <a:gd name="T38" fmla="*/ 0 w 33"/>
                  <a:gd name="T39" fmla="*/ 7 h 25"/>
                  <a:gd name="T40" fmla="*/ 0 w 33"/>
                  <a:gd name="T41" fmla="*/ 5 h 25"/>
                  <a:gd name="T42" fmla="*/ 0 w 33"/>
                  <a:gd name="T43" fmla="*/ 3 h 25"/>
                  <a:gd name="T44" fmla="*/ 4 w 33"/>
                  <a:gd name="T45" fmla="*/ 2 h 25"/>
                  <a:gd name="T46" fmla="*/ 8 w 33"/>
                  <a:gd name="T47" fmla="*/ 0 h 25"/>
                  <a:gd name="T48" fmla="*/ 10 w 33"/>
                  <a:gd name="T49" fmla="*/ 0 h 25"/>
                  <a:gd name="T50" fmla="*/ 14 w 33"/>
                  <a:gd name="T51" fmla="*/ 2 h 25"/>
                  <a:gd name="T52" fmla="*/ 16 w 33"/>
                  <a:gd name="T53" fmla="*/ 2 h 25"/>
                  <a:gd name="T54" fmla="*/ 16 w 33"/>
                  <a:gd name="T55" fmla="*/ 3 h 25"/>
                  <a:gd name="T56" fmla="*/ 18 w 33"/>
                  <a:gd name="T57" fmla="*/ 3 h 25"/>
                  <a:gd name="T58" fmla="*/ 20 w 33"/>
                  <a:gd name="T59" fmla="*/ 5 h 25"/>
                  <a:gd name="T60" fmla="*/ 24 w 33"/>
                  <a:gd name="T61" fmla="*/ 5 h 25"/>
                  <a:gd name="T62" fmla="*/ 24 w 33"/>
                  <a:gd name="T63"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25">
                    <a:moveTo>
                      <a:pt x="24" y="7"/>
                    </a:moveTo>
                    <a:lnTo>
                      <a:pt x="24" y="9"/>
                    </a:lnTo>
                    <a:lnTo>
                      <a:pt x="22" y="11"/>
                    </a:lnTo>
                    <a:lnTo>
                      <a:pt x="22" y="15"/>
                    </a:lnTo>
                    <a:lnTo>
                      <a:pt x="24" y="17"/>
                    </a:lnTo>
                    <a:lnTo>
                      <a:pt x="29" y="19"/>
                    </a:lnTo>
                    <a:lnTo>
                      <a:pt x="31" y="21"/>
                    </a:lnTo>
                    <a:lnTo>
                      <a:pt x="33" y="21"/>
                    </a:lnTo>
                    <a:lnTo>
                      <a:pt x="33" y="23"/>
                    </a:lnTo>
                    <a:lnTo>
                      <a:pt x="33" y="25"/>
                    </a:lnTo>
                    <a:lnTo>
                      <a:pt x="29" y="25"/>
                    </a:lnTo>
                    <a:lnTo>
                      <a:pt x="24" y="25"/>
                    </a:lnTo>
                    <a:lnTo>
                      <a:pt x="20" y="25"/>
                    </a:lnTo>
                    <a:lnTo>
                      <a:pt x="12" y="19"/>
                    </a:lnTo>
                    <a:lnTo>
                      <a:pt x="12" y="17"/>
                    </a:lnTo>
                    <a:lnTo>
                      <a:pt x="10" y="17"/>
                    </a:lnTo>
                    <a:lnTo>
                      <a:pt x="8" y="15"/>
                    </a:lnTo>
                    <a:lnTo>
                      <a:pt x="4" y="15"/>
                    </a:lnTo>
                    <a:lnTo>
                      <a:pt x="2" y="11"/>
                    </a:lnTo>
                    <a:lnTo>
                      <a:pt x="0" y="7"/>
                    </a:lnTo>
                    <a:lnTo>
                      <a:pt x="0" y="5"/>
                    </a:lnTo>
                    <a:lnTo>
                      <a:pt x="0" y="3"/>
                    </a:lnTo>
                    <a:lnTo>
                      <a:pt x="4" y="2"/>
                    </a:lnTo>
                    <a:lnTo>
                      <a:pt x="8" y="0"/>
                    </a:lnTo>
                    <a:lnTo>
                      <a:pt x="10" y="0"/>
                    </a:lnTo>
                    <a:lnTo>
                      <a:pt x="14" y="2"/>
                    </a:lnTo>
                    <a:lnTo>
                      <a:pt x="16" y="2"/>
                    </a:lnTo>
                    <a:lnTo>
                      <a:pt x="16" y="3"/>
                    </a:lnTo>
                    <a:lnTo>
                      <a:pt x="18" y="3"/>
                    </a:lnTo>
                    <a:lnTo>
                      <a:pt x="20" y="5"/>
                    </a:lnTo>
                    <a:lnTo>
                      <a:pt x="24" y="5"/>
                    </a:lnTo>
                    <a:lnTo>
                      <a:pt x="24"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Freeform 51"/>
              <p:cNvSpPr>
                <a:spLocks/>
              </p:cNvSpPr>
              <p:nvPr/>
            </p:nvSpPr>
            <p:spPr bwMode="auto">
              <a:xfrm>
                <a:off x="5662613" y="3179763"/>
                <a:ext cx="25400" cy="31750"/>
              </a:xfrm>
              <a:custGeom>
                <a:avLst/>
                <a:gdLst>
                  <a:gd name="T0" fmla="*/ 6 w 16"/>
                  <a:gd name="T1" fmla="*/ 6 h 20"/>
                  <a:gd name="T2" fmla="*/ 8 w 16"/>
                  <a:gd name="T3" fmla="*/ 10 h 20"/>
                  <a:gd name="T4" fmla="*/ 12 w 16"/>
                  <a:gd name="T5" fmla="*/ 14 h 20"/>
                  <a:gd name="T6" fmla="*/ 14 w 16"/>
                  <a:gd name="T7" fmla="*/ 14 h 20"/>
                  <a:gd name="T8" fmla="*/ 14 w 16"/>
                  <a:gd name="T9" fmla="*/ 16 h 20"/>
                  <a:gd name="T10" fmla="*/ 16 w 16"/>
                  <a:gd name="T11" fmla="*/ 18 h 20"/>
                  <a:gd name="T12" fmla="*/ 16 w 16"/>
                  <a:gd name="T13" fmla="*/ 20 h 20"/>
                  <a:gd name="T14" fmla="*/ 14 w 16"/>
                  <a:gd name="T15" fmla="*/ 20 h 20"/>
                  <a:gd name="T16" fmla="*/ 4 w 16"/>
                  <a:gd name="T17" fmla="*/ 20 h 20"/>
                  <a:gd name="T18" fmla="*/ 2 w 16"/>
                  <a:gd name="T19" fmla="*/ 20 h 20"/>
                  <a:gd name="T20" fmla="*/ 0 w 16"/>
                  <a:gd name="T21" fmla="*/ 16 h 20"/>
                  <a:gd name="T22" fmla="*/ 0 w 16"/>
                  <a:gd name="T23" fmla="*/ 14 h 20"/>
                  <a:gd name="T24" fmla="*/ 0 w 16"/>
                  <a:gd name="T25" fmla="*/ 12 h 20"/>
                  <a:gd name="T26" fmla="*/ 2 w 16"/>
                  <a:gd name="T27" fmla="*/ 12 h 20"/>
                  <a:gd name="T28" fmla="*/ 2 w 16"/>
                  <a:gd name="T29" fmla="*/ 10 h 20"/>
                  <a:gd name="T30" fmla="*/ 0 w 16"/>
                  <a:gd name="T31" fmla="*/ 4 h 20"/>
                  <a:gd name="T32" fmla="*/ 0 w 16"/>
                  <a:gd name="T33" fmla="*/ 0 h 20"/>
                  <a:gd name="T34" fmla="*/ 2 w 16"/>
                  <a:gd name="T35" fmla="*/ 0 h 20"/>
                  <a:gd name="T36" fmla="*/ 6 w 16"/>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0">
                    <a:moveTo>
                      <a:pt x="6" y="6"/>
                    </a:moveTo>
                    <a:lnTo>
                      <a:pt x="8" y="10"/>
                    </a:lnTo>
                    <a:lnTo>
                      <a:pt x="12" y="14"/>
                    </a:lnTo>
                    <a:lnTo>
                      <a:pt x="14" y="14"/>
                    </a:lnTo>
                    <a:lnTo>
                      <a:pt x="14" y="16"/>
                    </a:lnTo>
                    <a:lnTo>
                      <a:pt x="16" y="18"/>
                    </a:lnTo>
                    <a:lnTo>
                      <a:pt x="16" y="20"/>
                    </a:lnTo>
                    <a:lnTo>
                      <a:pt x="14" y="20"/>
                    </a:lnTo>
                    <a:lnTo>
                      <a:pt x="4" y="20"/>
                    </a:lnTo>
                    <a:lnTo>
                      <a:pt x="2" y="20"/>
                    </a:lnTo>
                    <a:lnTo>
                      <a:pt x="0" y="16"/>
                    </a:lnTo>
                    <a:lnTo>
                      <a:pt x="0" y="14"/>
                    </a:lnTo>
                    <a:lnTo>
                      <a:pt x="0" y="12"/>
                    </a:lnTo>
                    <a:lnTo>
                      <a:pt x="2" y="12"/>
                    </a:lnTo>
                    <a:lnTo>
                      <a:pt x="2" y="10"/>
                    </a:lnTo>
                    <a:lnTo>
                      <a:pt x="0" y="4"/>
                    </a:lnTo>
                    <a:lnTo>
                      <a:pt x="0" y="0"/>
                    </a:lnTo>
                    <a:lnTo>
                      <a:pt x="2" y="0"/>
                    </a:lnTo>
                    <a:lnTo>
                      <a:pt x="6"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Freeform 52"/>
              <p:cNvSpPr>
                <a:spLocks/>
              </p:cNvSpPr>
              <p:nvPr/>
            </p:nvSpPr>
            <p:spPr bwMode="auto">
              <a:xfrm>
                <a:off x="9109076" y="5457825"/>
                <a:ext cx="115888" cy="201613"/>
              </a:xfrm>
              <a:custGeom>
                <a:avLst/>
                <a:gdLst>
                  <a:gd name="T0" fmla="*/ 60 w 73"/>
                  <a:gd name="T1" fmla="*/ 23 h 127"/>
                  <a:gd name="T2" fmla="*/ 58 w 73"/>
                  <a:gd name="T3" fmla="*/ 35 h 127"/>
                  <a:gd name="T4" fmla="*/ 62 w 73"/>
                  <a:gd name="T5" fmla="*/ 39 h 127"/>
                  <a:gd name="T6" fmla="*/ 66 w 73"/>
                  <a:gd name="T7" fmla="*/ 31 h 127"/>
                  <a:gd name="T8" fmla="*/ 66 w 73"/>
                  <a:gd name="T9" fmla="*/ 29 h 127"/>
                  <a:gd name="T10" fmla="*/ 70 w 73"/>
                  <a:gd name="T11" fmla="*/ 31 h 127"/>
                  <a:gd name="T12" fmla="*/ 73 w 73"/>
                  <a:gd name="T13" fmla="*/ 37 h 127"/>
                  <a:gd name="T14" fmla="*/ 70 w 73"/>
                  <a:gd name="T15" fmla="*/ 42 h 127"/>
                  <a:gd name="T16" fmla="*/ 68 w 73"/>
                  <a:gd name="T17" fmla="*/ 50 h 127"/>
                  <a:gd name="T18" fmla="*/ 66 w 73"/>
                  <a:gd name="T19" fmla="*/ 60 h 127"/>
                  <a:gd name="T20" fmla="*/ 64 w 73"/>
                  <a:gd name="T21" fmla="*/ 64 h 127"/>
                  <a:gd name="T22" fmla="*/ 47 w 73"/>
                  <a:gd name="T23" fmla="*/ 69 h 127"/>
                  <a:gd name="T24" fmla="*/ 48 w 73"/>
                  <a:gd name="T25" fmla="*/ 79 h 127"/>
                  <a:gd name="T26" fmla="*/ 39 w 73"/>
                  <a:gd name="T27" fmla="*/ 83 h 127"/>
                  <a:gd name="T28" fmla="*/ 43 w 73"/>
                  <a:gd name="T29" fmla="*/ 92 h 127"/>
                  <a:gd name="T30" fmla="*/ 31 w 73"/>
                  <a:gd name="T31" fmla="*/ 106 h 127"/>
                  <a:gd name="T32" fmla="*/ 25 w 73"/>
                  <a:gd name="T33" fmla="*/ 112 h 127"/>
                  <a:gd name="T34" fmla="*/ 18 w 73"/>
                  <a:gd name="T35" fmla="*/ 121 h 127"/>
                  <a:gd name="T36" fmla="*/ 18 w 73"/>
                  <a:gd name="T37" fmla="*/ 114 h 127"/>
                  <a:gd name="T38" fmla="*/ 22 w 73"/>
                  <a:gd name="T39" fmla="*/ 106 h 127"/>
                  <a:gd name="T40" fmla="*/ 18 w 73"/>
                  <a:gd name="T41" fmla="*/ 100 h 127"/>
                  <a:gd name="T42" fmla="*/ 10 w 73"/>
                  <a:gd name="T43" fmla="*/ 104 h 127"/>
                  <a:gd name="T44" fmla="*/ 12 w 73"/>
                  <a:gd name="T45" fmla="*/ 110 h 127"/>
                  <a:gd name="T46" fmla="*/ 8 w 73"/>
                  <a:gd name="T47" fmla="*/ 121 h 127"/>
                  <a:gd name="T48" fmla="*/ 2 w 73"/>
                  <a:gd name="T49" fmla="*/ 123 h 127"/>
                  <a:gd name="T50" fmla="*/ 0 w 73"/>
                  <a:gd name="T51" fmla="*/ 115 h 127"/>
                  <a:gd name="T52" fmla="*/ 4 w 73"/>
                  <a:gd name="T53" fmla="*/ 106 h 127"/>
                  <a:gd name="T54" fmla="*/ 10 w 73"/>
                  <a:gd name="T55" fmla="*/ 89 h 127"/>
                  <a:gd name="T56" fmla="*/ 12 w 73"/>
                  <a:gd name="T57" fmla="*/ 77 h 127"/>
                  <a:gd name="T58" fmla="*/ 23 w 73"/>
                  <a:gd name="T59" fmla="*/ 69 h 127"/>
                  <a:gd name="T60" fmla="*/ 22 w 73"/>
                  <a:gd name="T61" fmla="*/ 66 h 127"/>
                  <a:gd name="T62" fmla="*/ 25 w 73"/>
                  <a:gd name="T63" fmla="*/ 64 h 127"/>
                  <a:gd name="T64" fmla="*/ 25 w 73"/>
                  <a:gd name="T65" fmla="*/ 73 h 127"/>
                  <a:gd name="T66" fmla="*/ 33 w 73"/>
                  <a:gd name="T67" fmla="*/ 77 h 127"/>
                  <a:gd name="T68" fmla="*/ 31 w 73"/>
                  <a:gd name="T69" fmla="*/ 64 h 127"/>
                  <a:gd name="T70" fmla="*/ 29 w 73"/>
                  <a:gd name="T71" fmla="*/ 41 h 127"/>
                  <a:gd name="T72" fmla="*/ 25 w 73"/>
                  <a:gd name="T73" fmla="*/ 23 h 127"/>
                  <a:gd name="T74" fmla="*/ 37 w 73"/>
                  <a:gd name="T75" fmla="*/ 4 h 127"/>
                  <a:gd name="T76" fmla="*/ 45 w 73"/>
                  <a:gd name="T77" fmla="*/ 4 h 127"/>
                  <a:gd name="T78" fmla="*/ 50 w 73"/>
                  <a:gd name="T79" fmla="*/ 14 h 127"/>
                  <a:gd name="T80" fmla="*/ 50 w 73"/>
                  <a:gd name="T81" fmla="*/ 8 h 127"/>
                  <a:gd name="T82" fmla="*/ 48 w 73"/>
                  <a:gd name="T83" fmla="*/ 0 h 127"/>
                  <a:gd name="T84" fmla="*/ 56 w 73"/>
                  <a:gd name="T85" fmla="*/ 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 h="127">
                    <a:moveTo>
                      <a:pt x="60" y="6"/>
                    </a:moveTo>
                    <a:lnTo>
                      <a:pt x="60" y="12"/>
                    </a:lnTo>
                    <a:lnTo>
                      <a:pt x="60" y="23"/>
                    </a:lnTo>
                    <a:lnTo>
                      <a:pt x="62" y="27"/>
                    </a:lnTo>
                    <a:lnTo>
                      <a:pt x="60" y="33"/>
                    </a:lnTo>
                    <a:lnTo>
                      <a:pt x="58" y="35"/>
                    </a:lnTo>
                    <a:lnTo>
                      <a:pt x="58" y="37"/>
                    </a:lnTo>
                    <a:lnTo>
                      <a:pt x="60" y="39"/>
                    </a:lnTo>
                    <a:lnTo>
                      <a:pt x="62" y="39"/>
                    </a:lnTo>
                    <a:lnTo>
                      <a:pt x="64" y="35"/>
                    </a:lnTo>
                    <a:lnTo>
                      <a:pt x="66" y="33"/>
                    </a:lnTo>
                    <a:lnTo>
                      <a:pt x="66" y="31"/>
                    </a:lnTo>
                    <a:lnTo>
                      <a:pt x="64" y="31"/>
                    </a:lnTo>
                    <a:lnTo>
                      <a:pt x="64" y="29"/>
                    </a:lnTo>
                    <a:lnTo>
                      <a:pt x="66" y="29"/>
                    </a:lnTo>
                    <a:lnTo>
                      <a:pt x="66" y="27"/>
                    </a:lnTo>
                    <a:lnTo>
                      <a:pt x="68" y="29"/>
                    </a:lnTo>
                    <a:lnTo>
                      <a:pt x="70" y="31"/>
                    </a:lnTo>
                    <a:lnTo>
                      <a:pt x="70" y="33"/>
                    </a:lnTo>
                    <a:lnTo>
                      <a:pt x="71" y="35"/>
                    </a:lnTo>
                    <a:lnTo>
                      <a:pt x="73" y="37"/>
                    </a:lnTo>
                    <a:lnTo>
                      <a:pt x="73" y="39"/>
                    </a:lnTo>
                    <a:lnTo>
                      <a:pt x="71" y="41"/>
                    </a:lnTo>
                    <a:lnTo>
                      <a:pt x="70" y="42"/>
                    </a:lnTo>
                    <a:lnTo>
                      <a:pt x="68" y="46"/>
                    </a:lnTo>
                    <a:lnTo>
                      <a:pt x="68" y="48"/>
                    </a:lnTo>
                    <a:lnTo>
                      <a:pt x="68" y="50"/>
                    </a:lnTo>
                    <a:lnTo>
                      <a:pt x="68" y="54"/>
                    </a:lnTo>
                    <a:lnTo>
                      <a:pt x="68" y="56"/>
                    </a:lnTo>
                    <a:lnTo>
                      <a:pt x="66" y="60"/>
                    </a:lnTo>
                    <a:lnTo>
                      <a:pt x="66" y="62"/>
                    </a:lnTo>
                    <a:lnTo>
                      <a:pt x="64" y="62"/>
                    </a:lnTo>
                    <a:lnTo>
                      <a:pt x="64" y="64"/>
                    </a:lnTo>
                    <a:lnTo>
                      <a:pt x="56" y="60"/>
                    </a:lnTo>
                    <a:lnTo>
                      <a:pt x="48" y="67"/>
                    </a:lnTo>
                    <a:lnTo>
                      <a:pt x="47" y="69"/>
                    </a:lnTo>
                    <a:lnTo>
                      <a:pt x="48" y="71"/>
                    </a:lnTo>
                    <a:lnTo>
                      <a:pt x="48" y="73"/>
                    </a:lnTo>
                    <a:lnTo>
                      <a:pt x="48" y="79"/>
                    </a:lnTo>
                    <a:lnTo>
                      <a:pt x="47" y="79"/>
                    </a:lnTo>
                    <a:lnTo>
                      <a:pt x="45" y="79"/>
                    </a:lnTo>
                    <a:lnTo>
                      <a:pt x="39" y="83"/>
                    </a:lnTo>
                    <a:lnTo>
                      <a:pt x="41" y="87"/>
                    </a:lnTo>
                    <a:lnTo>
                      <a:pt x="43" y="90"/>
                    </a:lnTo>
                    <a:lnTo>
                      <a:pt x="43" y="92"/>
                    </a:lnTo>
                    <a:lnTo>
                      <a:pt x="43" y="94"/>
                    </a:lnTo>
                    <a:lnTo>
                      <a:pt x="33" y="104"/>
                    </a:lnTo>
                    <a:lnTo>
                      <a:pt x="31" y="106"/>
                    </a:lnTo>
                    <a:lnTo>
                      <a:pt x="29" y="106"/>
                    </a:lnTo>
                    <a:lnTo>
                      <a:pt x="27" y="106"/>
                    </a:lnTo>
                    <a:lnTo>
                      <a:pt x="25" y="112"/>
                    </a:lnTo>
                    <a:lnTo>
                      <a:pt x="22" y="119"/>
                    </a:lnTo>
                    <a:lnTo>
                      <a:pt x="20" y="121"/>
                    </a:lnTo>
                    <a:lnTo>
                      <a:pt x="18" y="121"/>
                    </a:lnTo>
                    <a:lnTo>
                      <a:pt x="16" y="119"/>
                    </a:lnTo>
                    <a:lnTo>
                      <a:pt x="16" y="115"/>
                    </a:lnTo>
                    <a:lnTo>
                      <a:pt x="18" y="114"/>
                    </a:lnTo>
                    <a:lnTo>
                      <a:pt x="20" y="112"/>
                    </a:lnTo>
                    <a:lnTo>
                      <a:pt x="20" y="110"/>
                    </a:lnTo>
                    <a:lnTo>
                      <a:pt x="22" y="106"/>
                    </a:lnTo>
                    <a:lnTo>
                      <a:pt x="22" y="100"/>
                    </a:lnTo>
                    <a:lnTo>
                      <a:pt x="20" y="98"/>
                    </a:lnTo>
                    <a:lnTo>
                      <a:pt x="18" y="100"/>
                    </a:lnTo>
                    <a:lnTo>
                      <a:pt x="16" y="104"/>
                    </a:lnTo>
                    <a:lnTo>
                      <a:pt x="12" y="104"/>
                    </a:lnTo>
                    <a:lnTo>
                      <a:pt x="10" y="104"/>
                    </a:lnTo>
                    <a:lnTo>
                      <a:pt x="8" y="106"/>
                    </a:lnTo>
                    <a:lnTo>
                      <a:pt x="10" y="108"/>
                    </a:lnTo>
                    <a:lnTo>
                      <a:pt x="12" y="110"/>
                    </a:lnTo>
                    <a:lnTo>
                      <a:pt x="10" y="117"/>
                    </a:lnTo>
                    <a:lnTo>
                      <a:pt x="8" y="119"/>
                    </a:lnTo>
                    <a:lnTo>
                      <a:pt x="8" y="121"/>
                    </a:lnTo>
                    <a:lnTo>
                      <a:pt x="6" y="125"/>
                    </a:lnTo>
                    <a:lnTo>
                      <a:pt x="4" y="127"/>
                    </a:lnTo>
                    <a:lnTo>
                      <a:pt x="2" y="123"/>
                    </a:lnTo>
                    <a:lnTo>
                      <a:pt x="2" y="121"/>
                    </a:lnTo>
                    <a:lnTo>
                      <a:pt x="2" y="117"/>
                    </a:lnTo>
                    <a:lnTo>
                      <a:pt x="0" y="115"/>
                    </a:lnTo>
                    <a:lnTo>
                      <a:pt x="0" y="108"/>
                    </a:lnTo>
                    <a:lnTo>
                      <a:pt x="2" y="106"/>
                    </a:lnTo>
                    <a:lnTo>
                      <a:pt x="4" y="106"/>
                    </a:lnTo>
                    <a:lnTo>
                      <a:pt x="6" y="104"/>
                    </a:lnTo>
                    <a:lnTo>
                      <a:pt x="6" y="94"/>
                    </a:lnTo>
                    <a:lnTo>
                      <a:pt x="10" y="89"/>
                    </a:lnTo>
                    <a:lnTo>
                      <a:pt x="10" y="85"/>
                    </a:lnTo>
                    <a:lnTo>
                      <a:pt x="8" y="85"/>
                    </a:lnTo>
                    <a:lnTo>
                      <a:pt x="12" y="77"/>
                    </a:lnTo>
                    <a:lnTo>
                      <a:pt x="18" y="73"/>
                    </a:lnTo>
                    <a:lnTo>
                      <a:pt x="22" y="71"/>
                    </a:lnTo>
                    <a:lnTo>
                      <a:pt x="23" y="69"/>
                    </a:lnTo>
                    <a:lnTo>
                      <a:pt x="23" y="67"/>
                    </a:lnTo>
                    <a:lnTo>
                      <a:pt x="23" y="66"/>
                    </a:lnTo>
                    <a:lnTo>
                      <a:pt x="22" y="66"/>
                    </a:lnTo>
                    <a:lnTo>
                      <a:pt x="22" y="64"/>
                    </a:lnTo>
                    <a:lnTo>
                      <a:pt x="23" y="62"/>
                    </a:lnTo>
                    <a:lnTo>
                      <a:pt x="25" y="64"/>
                    </a:lnTo>
                    <a:lnTo>
                      <a:pt x="25" y="66"/>
                    </a:lnTo>
                    <a:lnTo>
                      <a:pt x="25" y="67"/>
                    </a:lnTo>
                    <a:lnTo>
                      <a:pt x="25" y="73"/>
                    </a:lnTo>
                    <a:lnTo>
                      <a:pt x="29" y="77"/>
                    </a:lnTo>
                    <a:lnTo>
                      <a:pt x="31" y="77"/>
                    </a:lnTo>
                    <a:lnTo>
                      <a:pt x="33" y="77"/>
                    </a:lnTo>
                    <a:lnTo>
                      <a:pt x="33" y="75"/>
                    </a:lnTo>
                    <a:lnTo>
                      <a:pt x="33" y="66"/>
                    </a:lnTo>
                    <a:lnTo>
                      <a:pt x="31" y="64"/>
                    </a:lnTo>
                    <a:lnTo>
                      <a:pt x="27" y="50"/>
                    </a:lnTo>
                    <a:lnTo>
                      <a:pt x="25" y="46"/>
                    </a:lnTo>
                    <a:lnTo>
                      <a:pt x="29" y="41"/>
                    </a:lnTo>
                    <a:lnTo>
                      <a:pt x="27" y="37"/>
                    </a:lnTo>
                    <a:lnTo>
                      <a:pt x="25" y="31"/>
                    </a:lnTo>
                    <a:lnTo>
                      <a:pt x="25" y="23"/>
                    </a:lnTo>
                    <a:lnTo>
                      <a:pt x="31" y="8"/>
                    </a:lnTo>
                    <a:lnTo>
                      <a:pt x="33" y="6"/>
                    </a:lnTo>
                    <a:lnTo>
                      <a:pt x="37" y="4"/>
                    </a:lnTo>
                    <a:lnTo>
                      <a:pt x="41" y="2"/>
                    </a:lnTo>
                    <a:lnTo>
                      <a:pt x="43" y="2"/>
                    </a:lnTo>
                    <a:lnTo>
                      <a:pt x="45" y="4"/>
                    </a:lnTo>
                    <a:lnTo>
                      <a:pt x="48" y="12"/>
                    </a:lnTo>
                    <a:lnTo>
                      <a:pt x="48" y="14"/>
                    </a:lnTo>
                    <a:lnTo>
                      <a:pt x="50" y="14"/>
                    </a:lnTo>
                    <a:lnTo>
                      <a:pt x="52" y="12"/>
                    </a:lnTo>
                    <a:lnTo>
                      <a:pt x="52" y="10"/>
                    </a:lnTo>
                    <a:lnTo>
                      <a:pt x="50" y="8"/>
                    </a:lnTo>
                    <a:lnTo>
                      <a:pt x="48" y="6"/>
                    </a:lnTo>
                    <a:lnTo>
                      <a:pt x="47" y="0"/>
                    </a:lnTo>
                    <a:lnTo>
                      <a:pt x="48" y="0"/>
                    </a:lnTo>
                    <a:lnTo>
                      <a:pt x="50" y="2"/>
                    </a:lnTo>
                    <a:lnTo>
                      <a:pt x="52" y="6"/>
                    </a:lnTo>
                    <a:lnTo>
                      <a:pt x="56" y="4"/>
                    </a:lnTo>
                    <a:lnTo>
                      <a:pt x="56" y="2"/>
                    </a:lnTo>
                    <a:lnTo>
                      <a:pt x="60"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Freeform 53"/>
              <p:cNvSpPr>
                <a:spLocks/>
              </p:cNvSpPr>
              <p:nvPr/>
            </p:nvSpPr>
            <p:spPr bwMode="auto">
              <a:xfrm>
                <a:off x="9207501" y="5440363"/>
                <a:ext cx="136525" cy="176213"/>
              </a:xfrm>
              <a:custGeom>
                <a:avLst/>
                <a:gdLst>
                  <a:gd name="T0" fmla="*/ 56 w 86"/>
                  <a:gd name="T1" fmla="*/ 28 h 111"/>
                  <a:gd name="T2" fmla="*/ 73 w 86"/>
                  <a:gd name="T3" fmla="*/ 50 h 111"/>
                  <a:gd name="T4" fmla="*/ 71 w 86"/>
                  <a:gd name="T5" fmla="*/ 65 h 111"/>
                  <a:gd name="T6" fmla="*/ 75 w 86"/>
                  <a:gd name="T7" fmla="*/ 71 h 111"/>
                  <a:gd name="T8" fmla="*/ 79 w 86"/>
                  <a:gd name="T9" fmla="*/ 82 h 111"/>
                  <a:gd name="T10" fmla="*/ 82 w 86"/>
                  <a:gd name="T11" fmla="*/ 94 h 111"/>
                  <a:gd name="T12" fmla="*/ 82 w 86"/>
                  <a:gd name="T13" fmla="*/ 98 h 111"/>
                  <a:gd name="T14" fmla="*/ 84 w 86"/>
                  <a:gd name="T15" fmla="*/ 103 h 111"/>
                  <a:gd name="T16" fmla="*/ 84 w 86"/>
                  <a:gd name="T17" fmla="*/ 107 h 111"/>
                  <a:gd name="T18" fmla="*/ 75 w 86"/>
                  <a:gd name="T19" fmla="*/ 109 h 111"/>
                  <a:gd name="T20" fmla="*/ 61 w 86"/>
                  <a:gd name="T21" fmla="*/ 111 h 111"/>
                  <a:gd name="T22" fmla="*/ 46 w 86"/>
                  <a:gd name="T23" fmla="*/ 101 h 111"/>
                  <a:gd name="T24" fmla="*/ 52 w 86"/>
                  <a:gd name="T25" fmla="*/ 90 h 111"/>
                  <a:gd name="T26" fmla="*/ 46 w 86"/>
                  <a:gd name="T27" fmla="*/ 73 h 111"/>
                  <a:gd name="T28" fmla="*/ 46 w 86"/>
                  <a:gd name="T29" fmla="*/ 63 h 111"/>
                  <a:gd name="T30" fmla="*/ 48 w 86"/>
                  <a:gd name="T31" fmla="*/ 59 h 111"/>
                  <a:gd name="T32" fmla="*/ 42 w 86"/>
                  <a:gd name="T33" fmla="*/ 57 h 111"/>
                  <a:gd name="T34" fmla="*/ 38 w 86"/>
                  <a:gd name="T35" fmla="*/ 65 h 111"/>
                  <a:gd name="T36" fmla="*/ 42 w 86"/>
                  <a:gd name="T37" fmla="*/ 65 h 111"/>
                  <a:gd name="T38" fmla="*/ 44 w 86"/>
                  <a:gd name="T39" fmla="*/ 73 h 111"/>
                  <a:gd name="T40" fmla="*/ 42 w 86"/>
                  <a:gd name="T41" fmla="*/ 78 h 111"/>
                  <a:gd name="T42" fmla="*/ 48 w 86"/>
                  <a:gd name="T43" fmla="*/ 88 h 111"/>
                  <a:gd name="T44" fmla="*/ 42 w 86"/>
                  <a:gd name="T45" fmla="*/ 98 h 111"/>
                  <a:gd name="T46" fmla="*/ 40 w 86"/>
                  <a:gd name="T47" fmla="*/ 100 h 111"/>
                  <a:gd name="T48" fmla="*/ 34 w 86"/>
                  <a:gd name="T49" fmla="*/ 105 h 111"/>
                  <a:gd name="T50" fmla="*/ 21 w 86"/>
                  <a:gd name="T51" fmla="*/ 100 h 111"/>
                  <a:gd name="T52" fmla="*/ 19 w 86"/>
                  <a:gd name="T53" fmla="*/ 94 h 111"/>
                  <a:gd name="T54" fmla="*/ 9 w 86"/>
                  <a:gd name="T55" fmla="*/ 100 h 111"/>
                  <a:gd name="T56" fmla="*/ 0 w 86"/>
                  <a:gd name="T57" fmla="*/ 96 h 111"/>
                  <a:gd name="T58" fmla="*/ 2 w 86"/>
                  <a:gd name="T59" fmla="*/ 82 h 111"/>
                  <a:gd name="T60" fmla="*/ 6 w 86"/>
                  <a:gd name="T61" fmla="*/ 78 h 111"/>
                  <a:gd name="T62" fmla="*/ 8 w 86"/>
                  <a:gd name="T63" fmla="*/ 71 h 111"/>
                  <a:gd name="T64" fmla="*/ 8 w 86"/>
                  <a:gd name="T65" fmla="*/ 65 h 111"/>
                  <a:gd name="T66" fmla="*/ 9 w 86"/>
                  <a:gd name="T67" fmla="*/ 59 h 111"/>
                  <a:gd name="T68" fmla="*/ 15 w 86"/>
                  <a:gd name="T69" fmla="*/ 52 h 111"/>
                  <a:gd name="T70" fmla="*/ 17 w 86"/>
                  <a:gd name="T71" fmla="*/ 44 h 111"/>
                  <a:gd name="T72" fmla="*/ 13 w 86"/>
                  <a:gd name="T73" fmla="*/ 42 h 111"/>
                  <a:gd name="T74" fmla="*/ 8 w 86"/>
                  <a:gd name="T75" fmla="*/ 34 h 111"/>
                  <a:gd name="T76" fmla="*/ 9 w 86"/>
                  <a:gd name="T77" fmla="*/ 23 h 111"/>
                  <a:gd name="T78" fmla="*/ 6 w 86"/>
                  <a:gd name="T79" fmla="*/ 5 h 111"/>
                  <a:gd name="T80" fmla="*/ 19 w 86"/>
                  <a:gd name="T81" fmla="*/ 2 h 111"/>
                  <a:gd name="T82" fmla="*/ 36 w 86"/>
                  <a:gd name="T83" fmla="*/ 13 h 111"/>
                  <a:gd name="T84" fmla="*/ 52 w 86"/>
                  <a:gd name="T85" fmla="*/ 2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111">
                    <a:moveTo>
                      <a:pt x="52" y="28"/>
                    </a:moveTo>
                    <a:lnTo>
                      <a:pt x="54" y="28"/>
                    </a:lnTo>
                    <a:lnTo>
                      <a:pt x="56" y="28"/>
                    </a:lnTo>
                    <a:lnTo>
                      <a:pt x="69" y="36"/>
                    </a:lnTo>
                    <a:lnTo>
                      <a:pt x="73" y="48"/>
                    </a:lnTo>
                    <a:lnTo>
                      <a:pt x="73" y="50"/>
                    </a:lnTo>
                    <a:lnTo>
                      <a:pt x="73" y="57"/>
                    </a:lnTo>
                    <a:lnTo>
                      <a:pt x="71" y="61"/>
                    </a:lnTo>
                    <a:lnTo>
                      <a:pt x="71" y="65"/>
                    </a:lnTo>
                    <a:lnTo>
                      <a:pt x="71" y="67"/>
                    </a:lnTo>
                    <a:lnTo>
                      <a:pt x="73" y="69"/>
                    </a:lnTo>
                    <a:lnTo>
                      <a:pt x="75" y="71"/>
                    </a:lnTo>
                    <a:lnTo>
                      <a:pt x="77" y="71"/>
                    </a:lnTo>
                    <a:lnTo>
                      <a:pt x="79" y="78"/>
                    </a:lnTo>
                    <a:lnTo>
                      <a:pt x="79" y="82"/>
                    </a:lnTo>
                    <a:lnTo>
                      <a:pt x="77" y="84"/>
                    </a:lnTo>
                    <a:lnTo>
                      <a:pt x="80" y="90"/>
                    </a:lnTo>
                    <a:lnTo>
                      <a:pt x="82" y="94"/>
                    </a:lnTo>
                    <a:lnTo>
                      <a:pt x="84" y="94"/>
                    </a:lnTo>
                    <a:lnTo>
                      <a:pt x="82" y="96"/>
                    </a:lnTo>
                    <a:lnTo>
                      <a:pt x="82" y="98"/>
                    </a:lnTo>
                    <a:lnTo>
                      <a:pt x="82" y="100"/>
                    </a:lnTo>
                    <a:lnTo>
                      <a:pt x="82" y="101"/>
                    </a:lnTo>
                    <a:lnTo>
                      <a:pt x="84" y="103"/>
                    </a:lnTo>
                    <a:lnTo>
                      <a:pt x="86" y="103"/>
                    </a:lnTo>
                    <a:lnTo>
                      <a:pt x="84" y="105"/>
                    </a:lnTo>
                    <a:lnTo>
                      <a:pt x="84" y="107"/>
                    </a:lnTo>
                    <a:lnTo>
                      <a:pt x="79" y="109"/>
                    </a:lnTo>
                    <a:lnTo>
                      <a:pt x="77" y="109"/>
                    </a:lnTo>
                    <a:lnTo>
                      <a:pt x="75" y="109"/>
                    </a:lnTo>
                    <a:lnTo>
                      <a:pt x="71" y="109"/>
                    </a:lnTo>
                    <a:lnTo>
                      <a:pt x="69" y="111"/>
                    </a:lnTo>
                    <a:lnTo>
                      <a:pt x="61" y="111"/>
                    </a:lnTo>
                    <a:lnTo>
                      <a:pt x="57" y="107"/>
                    </a:lnTo>
                    <a:lnTo>
                      <a:pt x="50" y="103"/>
                    </a:lnTo>
                    <a:lnTo>
                      <a:pt x="46" y="101"/>
                    </a:lnTo>
                    <a:lnTo>
                      <a:pt x="46" y="96"/>
                    </a:lnTo>
                    <a:lnTo>
                      <a:pt x="48" y="92"/>
                    </a:lnTo>
                    <a:lnTo>
                      <a:pt x="52" y="90"/>
                    </a:lnTo>
                    <a:lnTo>
                      <a:pt x="50" y="80"/>
                    </a:lnTo>
                    <a:lnTo>
                      <a:pt x="48" y="77"/>
                    </a:lnTo>
                    <a:lnTo>
                      <a:pt x="46" y="73"/>
                    </a:lnTo>
                    <a:lnTo>
                      <a:pt x="46" y="67"/>
                    </a:lnTo>
                    <a:lnTo>
                      <a:pt x="46" y="65"/>
                    </a:lnTo>
                    <a:lnTo>
                      <a:pt x="46" y="63"/>
                    </a:lnTo>
                    <a:lnTo>
                      <a:pt x="46" y="61"/>
                    </a:lnTo>
                    <a:lnTo>
                      <a:pt x="48" y="61"/>
                    </a:lnTo>
                    <a:lnTo>
                      <a:pt x="48" y="59"/>
                    </a:lnTo>
                    <a:lnTo>
                      <a:pt x="48" y="55"/>
                    </a:lnTo>
                    <a:lnTo>
                      <a:pt x="46" y="55"/>
                    </a:lnTo>
                    <a:lnTo>
                      <a:pt x="42" y="57"/>
                    </a:lnTo>
                    <a:lnTo>
                      <a:pt x="40" y="59"/>
                    </a:lnTo>
                    <a:lnTo>
                      <a:pt x="40" y="61"/>
                    </a:lnTo>
                    <a:lnTo>
                      <a:pt x="38" y="65"/>
                    </a:lnTo>
                    <a:lnTo>
                      <a:pt x="40" y="67"/>
                    </a:lnTo>
                    <a:lnTo>
                      <a:pt x="42" y="67"/>
                    </a:lnTo>
                    <a:lnTo>
                      <a:pt x="42" y="65"/>
                    </a:lnTo>
                    <a:lnTo>
                      <a:pt x="44" y="65"/>
                    </a:lnTo>
                    <a:lnTo>
                      <a:pt x="44" y="71"/>
                    </a:lnTo>
                    <a:lnTo>
                      <a:pt x="44" y="73"/>
                    </a:lnTo>
                    <a:lnTo>
                      <a:pt x="42" y="75"/>
                    </a:lnTo>
                    <a:lnTo>
                      <a:pt x="40" y="78"/>
                    </a:lnTo>
                    <a:lnTo>
                      <a:pt x="42" y="78"/>
                    </a:lnTo>
                    <a:lnTo>
                      <a:pt x="46" y="82"/>
                    </a:lnTo>
                    <a:lnTo>
                      <a:pt x="48" y="86"/>
                    </a:lnTo>
                    <a:lnTo>
                      <a:pt x="48" y="88"/>
                    </a:lnTo>
                    <a:lnTo>
                      <a:pt x="44" y="98"/>
                    </a:lnTo>
                    <a:lnTo>
                      <a:pt x="44" y="100"/>
                    </a:lnTo>
                    <a:lnTo>
                      <a:pt x="42" y="98"/>
                    </a:lnTo>
                    <a:lnTo>
                      <a:pt x="40" y="98"/>
                    </a:lnTo>
                    <a:lnTo>
                      <a:pt x="38" y="100"/>
                    </a:lnTo>
                    <a:lnTo>
                      <a:pt x="40" y="100"/>
                    </a:lnTo>
                    <a:lnTo>
                      <a:pt x="38" y="103"/>
                    </a:lnTo>
                    <a:lnTo>
                      <a:pt x="36" y="105"/>
                    </a:lnTo>
                    <a:lnTo>
                      <a:pt x="34" y="105"/>
                    </a:lnTo>
                    <a:lnTo>
                      <a:pt x="31" y="107"/>
                    </a:lnTo>
                    <a:lnTo>
                      <a:pt x="23" y="100"/>
                    </a:lnTo>
                    <a:lnTo>
                      <a:pt x="21" y="100"/>
                    </a:lnTo>
                    <a:lnTo>
                      <a:pt x="23" y="98"/>
                    </a:lnTo>
                    <a:lnTo>
                      <a:pt x="21" y="96"/>
                    </a:lnTo>
                    <a:lnTo>
                      <a:pt x="19" y="94"/>
                    </a:lnTo>
                    <a:lnTo>
                      <a:pt x="17" y="96"/>
                    </a:lnTo>
                    <a:lnTo>
                      <a:pt x="13" y="98"/>
                    </a:lnTo>
                    <a:lnTo>
                      <a:pt x="9" y="100"/>
                    </a:lnTo>
                    <a:lnTo>
                      <a:pt x="8" y="98"/>
                    </a:lnTo>
                    <a:lnTo>
                      <a:pt x="2" y="96"/>
                    </a:lnTo>
                    <a:lnTo>
                      <a:pt x="0" y="96"/>
                    </a:lnTo>
                    <a:lnTo>
                      <a:pt x="0" y="94"/>
                    </a:lnTo>
                    <a:lnTo>
                      <a:pt x="0" y="88"/>
                    </a:lnTo>
                    <a:lnTo>
                      <a:pt x="2" y="82"/>
                    </a:lnTo>
                    <a:lnTo>
                      <a:pt x="4" y="80"/>
                    </a:lnTo>
                    <a:lnTo>
                      <a:pt x="6" y="80"/>
                    </a:lnTo>
                    <a:lnTo>
                      <a:pt x="6" y="78"/>
                    </a:lnTo>
                    <a:lnTo>
                      <a:pt x="6" y="77"/>
                    </a:lnTo>
                    <a:lnTo>
                      <a:pt x="8" y="73"/>
                    </a:lnTo>
                    <a:lnTo>
                      <a:pt x="8" y="71"/>
                    </a:lnTo>
                    <a:lnTo>
                      <a:pt x="8" y="69"/>
                    </a:lnTo>
                    <a:lnTo>
                      <a:pt x="8" y="67"/>
                    </a:lnTo>
                    <a:lnTo>
                      <a:pt x="8" y="65"/>
                    </a:lnTo>
                    <a:lnTo>
                      <a:pt x="8" y="63"/>
                    </a:lnTo>
                    <a:lnTo>
                      <a:pt x="9" y="61"/>
                    </a:lnTo>
                    <a:lnTo>
                      <a:pt x="9" y="59"/>
                    </a:lnTo>
                    <a:lnTo>
                      <a:pt x="11" y="57"/>
                    </a:lnTo>
                    <a:lnTo>
                      <a:pt x="13" y="53"/>
                    </a:lnTo>
                    <a:lnTo>
                      <a:pt x="15" y="52"/>
                    </a:lnTo>
                    <a:lnTo>
                      <a:pt x="15" y="48"/>
                    </a:lnTo>
                    <a:lnTo>
                      <a:pt x="17" y="46"/>
                    </a:lnTo>
                    <a:lnTo>
                      <a:pt x="17" y="44"/>
                    </a:lnTo>
                    <a:lnTo>
                      <a:pt x="19" y="40"/>
                    </a:lnTo>
                    <a:lnTo>
                      <a:pt x="17" y="42"/>
                    </a:lnTo>
                    <a:lnTo>
                      <a:pt x="13" y="42"/>
                    </a:lnTo>
                    <a:lnTo>
                      <a:pt x="11" y="42"/>
                    </a:lnTo>
                    <a:lnTo>
                      <a:pt x="11" y="40"/>
                    </a:lnTo>
                    <a:lnTo>
                      <a:pt x="8" y="34"/>
                    </a:lnTo>
                    <a:lnTo>
                      <a:pt x="8" y="30"/>
                    </a:lnTo>
                    <a:lnTo>
                      <a:pt x="8" y="25"/>
                    </a:lnTo>
                    <a:lnTo>
                      <a:pt x="9" y="23"/>
                    </a:lnTo>
                    <a:lnTo>
                      <a:pt x="9" y="17"/>
                    </a:lnTo>
                    <a:lnTo>
                      <a:pt x="8" y="13"/>
                    </a:lnTo>
                    <a:lnTo>
                      <a:pt x="6" y="5"/>
                    </a:lnTo>
                    <a:lnTo>
                      <a:pt x="8" y="2"/>
                    </a:lnTo>
                    <a:lnTo>
                      <a:pt x="9" y="0"/>
                    </a:lnTo>
                    <a:lnTo>
                      <a:pt x="19" y="2"/>
                    </a:lnTo>
                    <a:lnTo>
                      <a:pt x="27" y="7"/>
                    </a:lnTo>
                    <a:lnTo>
                      <a:pt x="31" y="11"/>
                    </a:lnTo>
                    <a:lnTo>
                      <a:pt x="36" y="13"/>
                    </a:lnTo>
                    <a:lnTo>
                      <a:pt x="40" y="19"/>
                    </a:lnTo>
                    <a:lnTo>
                      <a:pt x="46" y="25"/>
                    </a:lnTo>
                    <a:lnTo>
                      <a:pt x="52" y="2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Freeform 54"/>
              <p:cNvSpPr>
                <a:spLocks/>
              </p:cNvSpPr>
              <p:nvPr/>
            </p:nvSpPr>
            <p:spPr bwMode="auto">
              <a:xfrm>
                <a:off x="5695951" y="3033713"/>
                <a:ext cx="33338" cy="25400"/>
              </a:xfrm>
              <a:custGeom>
                <a:avLst/>
                <a:gdLst>
                  <a:gd name="T0" fmla="*/ 21 w 21"/>
                  <a:gd name="T1" fmla="*/ 12 h 16"/>
                  <a:gd name="T2" fmla="*/ 16 w 21"/>
                  <a:gd name="T3" fmla="*/ 16 h 16"/>
                  <a:gd name="T4" fmla="*/ 4 w 21"/>
                  <a:gd name="T5" fmla="*/ 14 h 16"/>
                  <a:gd name="T6" fmla="*/ 6 w 21"/>
                  <a:gd name="T7" fmla="*/ 12 h 16"/>
                  <a:gd name="T8" fmla="*/ 6 w 21"/>
                  <a:gd name="T9" fmla="*/ 10 h 16"/>
                  <a:gd name="T10" fmla="*/ 4 w 21"/>
                  <a:gd name="T11" fmla="*/ 10 h 16"/>
                  <a:gd name="T12" fmla="*/ 2 w 21"/>
                  <a:gd name="T13" fmla="*/ 8 h 16"/>
                  <a:gd name="T14" fmla="*/ 0 w 21"/>
                  <a:gd name="T15" fmla="*/ 4 h 16"/>
                  <a:gd name="T16" fmla="*/ 0 w 21"/>
                  <a:gd name="T17" fmla="*/ 2 h 16"/>
                  <a:gd name="T18" fmla="*/ 4 w 21"/>
                  <a:gd name="T19" fmla="*/ 0 h 16"/>
                  <a:gd name="T20" fmla="*/ 6 w 21"/>
                  <a:gd name="T21" fmla="*/ 0 h 16"/>
                  <a:gd name="T22" fmla="*/ 10 w 21"/>
                  <a:gd name="T23" fmla="*/ 2 h 16"/>
                  <a:gd name="T24" fmla="*/ 12 w 21"/>
                  <a:gd name="T25" fmla="*/ 4 h 16"/>
                  <a:gd name="T26" fmla="*/ 12 w 21"/>
                  <a:gd name="T27" fmla="*/ 6 h 16"/>
                  <a:gd name="T28" fmla="*/ 14 w 21"/>
                  <a:gd name="T29" fmla="*/ 6 h 16"/>
                  <a:gd name="T30" fmla="*/ 16 w 21"/>
                  <a:gd name="T31" fmla="*/ 8 h 16"/>
                  <a:gd name="T32" fmla="*/ 21 w 21"/>
                  <a:gd name="T33" fmla="*/ 10 h 16"/>
                  <a:gd name="T34" fmla="*/ 21 w 21"/>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6">
                    <a:moveTo>
                      <a:pt x="21" y="12"/>
                    </a:moveTo>
                    <a:lnTo>
                      <a:pt x="16" y="16"/>
                    </a:lnTo>
                    <a:lnTo>
                      <a:pt x="4" y="14"/>
                    </a:lnTo>
                    <a:lnTo>
                      <a:pt x="6" y="12"/>
                    </a:lnTo>
                    <a:lnTo>
                      <a:pt x="6" y="10"/>
                    </a:lnTo>
                    <a:lnTo>
                      <a:pt x="4" y="10"/>
                    </a:lnTo>
                    <a:lnTo>
                      <a:pt x="2" y="8"/>
                    </a:lnTo>
                    <a:lnTo>
                      <a:pt x="0" y="4"/>
                    </a:lnTo>
                    <a:lnTo>
                      <a:pt x="0" y="2"/>
                    </a:lnTo>
                    <a:lnTo>
                      <a:pt x="4" y="0"/>
                    </a:lnTo>
                    <a:lnTo>
                      <a:pt x="6" y="0"/>
                    </a:lnTo>
                    <a:lnTo>
                      <a:pt x="10" y="2"/>
                    </a:lnTo>
                    <a:lnTo>
                      <a:pt x="12" y="4"/>
                    </a:lnTo>
                    <a:lnTo>
                      <a:pt x="12" y="6"/>
                    </a:lnTo>
                    <a:lnTo>
                      <a:pt x="14" y="6"/>
                    </a:lnTo>
                    <a:lnTo>
                      <a:pt x="16" y="8"/>
                    </a:lnTo>
                    <a:lnTo>
                      <a:pt x="21" y="10"/>
                    </a:lnTo>
                    <a:lnTo>
                      <a:pt x="21"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Freeform 55"/>
              <p:cNvSpPr>
                <a:spLocks/>
              </p:cNvSpPr>
              <p:nvPr/>
            </p:nvSpPr>
            <p:spPr bwMode="auto">
              <a:xfrm>
                <a:off x="9015413" y="5299075"/>
                <a:ext cx="49213" cy="76200"/>
              </a:xfrm>
              <a:custGeom>
                <a:avLst/>
                <a:gdLst>
                  <a:gd name="T0" fmla="*/ 29 w 31"/>
                  <a:gd name="T1" fmla="*/ 27 h 48"/>
                  <a:gd name="T2" fmla="*/ 29 w 31"/>
                  <a:gd name="T3" fmla="*/ 31 h 48"/>
                  <a:gd name="T4" fmla="*/ 27 w 31"/>
                  <a:gd name="T5" fmla="*/ 33 h 48"/>
                  <a:gd name="T6" fmla="*/ 29 w 31"/>
                  <a:gd name="T7" fmla="*/ 33 h 48"/>
                  <a:gd name="T8" fmla="*/ 29 w 31"/>
                  <a:gd name="T9" fmla="*/ 35 h 48"/>
                  <a:gd name="T10" fmla="*/ 27 w 31"/>
                  <a:gd name="T11" fmla="*/ 39 h 48"/>
                  <a:gd name="T12" fmla="*/ 25 w 31"/>
                  <a:gd name="T13" fmla="*/ 41 h 48"/>
                  <a:gd name="T14" fmla="*/ 17 w 31"/>
                  <a:gd name="T15" fmla="*/ 48 h 48"/>
                  <a:gd name="T16" fmla="*/ 15 w 31"/>
                  <a:gd name="T17" fmla="*/ 48 h 48"/>
                  <a:gd name="T18" fmla="*/ 13 w 31"/>
                  <a:gd name="T19" fmla="*/ 46 h 48"/>
                  <a:gd name="T20" fmla="*/ 8 w 31"/>
                  <a:gd name="T21" fmla="*/ 46 h 48"/>
                  <a:gd name="T22" fmla="*/ 6 w 31"/>
                  <a:gd name="T23" fmla="*/ 46 h 48"/>
                  <a:gd name="T24" fmla="*/ 2 w 31"/>
                  <a:gd name="T25" fmla="*/ 46 h 48"/>
                  <a:gd name="T26" fmla="*/ 0 w 31"/>
                  <a:gd name="T27" fmla="*/ 44 h 48"/>
                  <a:gd name="T28" fmla="*/ 4 w 31"/>
                  <a:gd name="T29" fmla="*/ 41 h 48"/>
                  <a:gd name="T30" fmla="*/ 6 w 31"/>
                  <a:gd name="T31" fmla="*/ 35 h 48"/>
                  <a:gd name="T32" fmla="*/ 8 w 31"/>
                  <a:gd name="T33" fmla="*/ 33 h 48"/>
                  <a:gd name="T34" fmla="*/ 11 w 31"/>
                  <a:gd name="T35" fmla="*/ 31 h 48"/>
                  <a:gd name="T36" fmla="*/ 13 w 31"/>
                  <a:gd name="T37" fmla="*/ 31 h 48"/>
                  <a:gd name="T38" fmla="*/ 15 w 31"/>
                  <a:gd name="T39" fmla="*/ 31 h 48"/>
                  <a:gd name="T40" fmla="*/ 17 w 31"/>
                  <a:gd name="T41" fmla="*/ 27 h 48"/>
                  <a:gd name="T42" fmla="*/ 17 w 31"/>
                  <a:gd name="T43" fmla="*/ 25 h 48"/>
                  <a:gd name="T44" fmla="*/ 15 w 31"/>
                  <a:gd name="T45" fmla="*/ 23 h 48"/>
                  <a:gd name="T46" fmla="*/ 13 w 31"/>
                  <a:gd name="T47" fmla="*/ 20 h 48"/>
                  <a:gd name="T48" fmla="*/ 17 w 31"/>
                  <a:gd name="T49" fmla="*/ 12 h 48"/>
                  <a:gd name="T50" fmla="*/ 21 w 31"/>
                  <a:gd name="T51" fmla="*/ 6 h 48"/>
                  <a:gd name="T52" fmla="*/ 21 w 31"/>
                  <a:gd name="T53" fmla="*/ 4 h 48"/>
                  <a:gd name="T54" fmla="*/ 19 w 31"/>
                  <a:gd name="T55" fmla="*/ 2 h 48"/>
                  <a:gd name="T56" fmla="*/ 19 w 31"/>
                  <a:gd name="T57" fmla="*/ 0 h 48"/>
                  <a:gd name="T58" fmla="*/ 21 w 31"/>
                  <a:gd name="T59" fmla="*/ 0 h 48"/>
                  <a:gd name="T60" fmla="*/ 27 w 31"/>
                  <a:gd name="T61" fmla="*/ 2 h 48"/>
                  <a:gd name="T62" fmla="*/ 29 w 31"/>
                  <a:gd name="T63" fmla="*/ 4 h 48"/>
                  <a:gd name="T64" fmla="*/ 31 w 31"/>
                  <a:gd name="T65" fmla="*/ 6 h 48"/>
                  <a:gd name="T66" fmla="*/ 29 w 31"/>
                  <a:gd name="T67" fmla="*/ 8 h 48"/>
                  <a:gd name="T68" fmla="*/ 29 w 31"/>
                  <a:gd name="T69" fmla="*/ 14 h 48"/>
                  <a:gd name="T70" fmla="*/ 29 w 31"/>
                  <a:gd name="T71" fmla="*/ 16 h 48"/>
                  <a:gd name="T72" fmla="*/ 29 w 31"/>
                  <a:gd name="T73" fmla="*/ 18 h 48"/>
                  <a:gd name="T74" fmla="*/ 29 w 31"/>
                  <a:gd name="T75" fmla="*/ 20 h 48"/>
                  <a:gd name="T76" fmla="*/ 31 w 31"/>
                  <a:gd name="T77" fmla="*/ 21 h 48"/>
                  <a:gd name="T78" fmla="*/ 29 w 31"/>
                  <a:gd name="T79" fmla="*/ 23 h 48"/>
                  <a:gd name="T80" fmla="*/ 29 w 31"/>
                  <a:gd name="T81"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 h="48">
                    <a:moveTo>
                      <a:pt x="29" y="27"/>
                    </a:moveTo>
                    <a:lnTo>
                      <a:pt x="29" y="31"/>
                    </a:lnTo>
                    <a:lnTo>
                      <a:pt x="27" y="33"/>
                    </a:lnTo>
                    <a:lnTo>
                      <a:pt x="29" y="33"/>
                    </a:lnTo>
                    <a:lnTo>
                      <a:pt x="29" y="35"/>
                    </a:lnTo>
                    <a:lnTo>
                      <a:pt x="27" y="39"/>
                    </a:lnTo>
                    <a:lnTo>
                      <a:pt x="25" y="41"/>
                    </a:lnTo>
                    <a:lnTo>
                      <a:pt x="17" y="48"/>
                    </a:lnTo>
                    <a:lnTo>
                      <a:pt x="15" y="48"/>
                    </a:lnTo>
                    <a:lnTo>
                      <a:pt x="13" y="46"/>
                    </a:lnTo>
                    <a:lnTo>
                      <a:pt x="8" y="46"/>
                    </a:lnTo>
                    <a:lnTo>
                      <a:pt x="6" y="46"/>
                    </a:lnTo>
                    <a:lnTo>
                      <a:pt x="2" y="46"/>
                    </a:lnTo>
                    <a:lnTo>
                      <a:pt x="0" y="44"/>
                    </a:lnTo>
                    <a:lnTo>
                      <a:pt x="4" y="41"/>
                    </a:lnTo>
                    <a:lnTo>
                      <a:pt x="6" y="35"/>
                    </a:lnTo>
                    <a:lnTo>
                      <a:pt x="8" y="33"/>
                    </a:lnTo>
                    <a:lnTo>
                      <a:pt x="11" y="31"/>
                    </a:lnTo>
                    <a:lnTo>
                      <a:pt x="13" y="31"/>
                    </a:lnTo>
                    <a:lnTo>
                      <a:pt x="15" y="31"/>
                    </a:lnTo>
                    <a:lnTo>
                      <a:pt x="17" y="27"/>
                    </a:lnTo>
                    <a:lnTo>
                      <a:pt x="17" y="25"/>
                    </a:lnTo>
                    <a:lnTo>
                      <a:pt x="15" y="23"/>
                    </a:lnTo>
                    <a:lnTo>
                      <a:pt x="13" y="20"/>
                    </a:lnTo>
                    <a:lnTo>
                      <a:pt x="17" y="12"/>
                    </a:lnTo>
                    <a:lnTo>
                      <a:pt x="21" y="6"/>
                    </a:lnTo>
                    <a:lnTo>
                      <a:pt x="21" y="4"/>
                    </a:lnTo>
                    <a:lnTo>
                      <a:pt x="19" y="2"/>
                    </a:lnTo>
                    <a:lnTo>
                      <a:pt x="19" y="0"/>
                    </a:lnTo>
                    <a:lnTo>
                      <a:pt x="21" y="0"/>
                    </a:lnTo>
                    <a:lnTo>
                      <a:pt x="27" y="2"/>
                    </a:lnTo>
                    <a:lnTo>
                      <a:pt x="29" y="4"/>
                    </a:lnTo>
                    <a:lnTo>
                      <a:pt x="31" y="6"/>
                    </a:lnTo>
                    <a:lnTo>
                      <a:pt x="29" y="8"/>
                    </a:lnTo>
                    <a:lnTo>
                      <a:pt x="29" y="14"/>
                    </a:lnTo>
                    <a:lnTo>
                      <a:pt x="29" y="16"/>
                    </a:lnTo>
                    <a:lnTo>
                      <a:pt x="29" y="18"/>
                    </a:lnTo>
                    <a:lnTo>
                      <a:pt x="29" y="20"/>
                    </a:lnTo>
                    <a:lnTo>
                      <a:pt x="31" y="21"/>
                    </a:lnTo>
                    <a:lnTo>
                      <a:pt x="29" y="23"/>
                    </a:lnTo>
                    <a:lnTo>
                      <a:pt x="29" y="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Freeform 56"/>
              <p:cNvSpPr>
                <a:spLocks/>
              </p:cNvSpPr>
              <p:nvPr/>
            </p:nvSpPr>
            <p:spPr bwMode="auto">
              <a:xfrm>
                <a:off x="9045576" y="5272088"/>
                <a:ext cx="115888" cy="327025"/>
              </a:xfrm>
              <a:custGeom>
                <a:avLst/>
                <a:gdLst>
                  <a:gd name="T0" fmla="*/ 52 w 73"/>
                  <a:gd name="T1" fmla="*/ 17 h 206"/>
                  <a:gd name="T2" fmla="*/ 56 w 73"/>
                  <a:gd name="T3" fmla="*/ 21 h 206"/>
                  <a:gd name="T4" fmla="*/ 56 w 73"/>
                  <a:gd name="T5" fmla="*/ 25 h 206"/>
                  <a:gd name="T6" fmla="*/ 69 w 73"/>
                  <a:gd name="T7" fmla="*/ 35 h 206"/>
                  <a:gd name="T8" fmla="*/ 73 w 73"/>
                  <a:gd name="T9" fmla="*/ 48 h 206"/>
                  <a:gd name="T10" fmla="*/ 67 w 73"/>
                  <a:gd name="T11" fmla="*/ 48 h 206"/>
                  <a:gd name="T12" fmla="*/ 62 w 73"/>
                  <a:gd name="T13" fmla="*/ 48 h 206"/>
                  <a:gd name="T14" fmla="*/ 65 w 73"/>
                  <a:gd name="T15" fmla="*/ 56 h 206"/>
                  <a:gd name="T16" fmla="*/ 58 w 73"/>
                  <a:gd name="T17" fmla="*/ 94 h 206"/>
                  <a:gd name="T18" fmla="*/ 56 w 73"/>
                  <a:gd name="T19" fmla="*/ 104 h 206"/>
                  <a:gd name="T20" fmla="*/ 52 w 73"/>
                  <a:gd name="T21" fmla="*/ 119 h 206"/>
                  <a:gd name="T22" fmla="*/ 48 w 73"/>
                  <a:gd name="T23" fmla="*/ 142 h 206"/>
                  <a:gd name="T24" fmla="*/ 39 w 73"/>
                  <a:gd name="T25" fmla="*/ 158 h 206"/>
                  <a:gd name="T26" fmla="*/ 35 w 73"/>
                  <a:gd name="T27" fmla="*/ 161 h 206"/>
                  <a:gd name="T28" fmla="*/ 31 w 73"/>
                  <a:gd name="T29" fmla="*/ 177 h 206"/>
                  <a:gd name="T30" fmla="*/ 23 w 73"/>
                  <a:gd name="T31" fmla="*/ 194 h 206"/>
                  <a:gd name="T32" fmla="*/ 15 w 73"/>
                  <a:gd name="T33" fmla="*/ 206 h 206"/>
                  <a:gd name="T34" fmla="*/ 12 w 73"/>
                  <a:gd name="T35" fmla="*/ 186 h 206"/>
                  <a:gd name="T36" fmla="*/ 10 w 73"/>
                  <a:gd name="T37" fmla="*/ 169 h 206"/>
                  <a:gd name="T38" fmla="*/ 10 w 73"/>
                  <a:gd name="T39" fmla="*/ 148 h 206"/>
                  <a:gd name="T40" fmla="*/ 14 w 73"/>
                  <a:gd name="T41" fmla="*/ 140 h 206"/>
                  <a:gd name="T42" fmla="*/ 17 w 73"/>
                  <a:gd name="T43" fmla="*/ 140 h 206"/>
                  <a:gd name="T44" fmla="*/ 21 w 73"/>
                  <a:gd name="T45" fmla="*/ 136 h 206"/>
                  <a:gd name="T46" fmla="*/ 15 w 73"/>
                  <a:gd name="T47" fmla="*/ 136 h 206"/>
                  <a:gd name="T48" fmla="*/ 10 w 73"/>
                  <a:gd name="T49" fmla="*/ 136 h 206"/>
                  <a:gd name="T50" fmla="*/ 10 w 73"/>
                  <a:gd name="T51" fmla="*/ 125 h 206"/>
                  <a:gd name="T52" fmla="*/ 4 w 73"/>
                  <a:gd name="T53" fmla="*/ 113 h 206"/>
                  <a:gd name="T54" fmla="*/ 6 w 73"/>
                  <a:gd name="T55" fmla="*/ 110 h 206"/>
                  <a:gd name="T56" fmla="*/ 2 w 73"/>
                  <a:gd name="T57" fmla="*/ 106 h 206"/>
                  <a:gd name="T58" fmla="*/ 2 w 73"/>
                  <a:gd name="T59" fmla="*/ 98 h 206"/>
                  <a:gd name="T60" fmla="*/ 12 w 73"/>
                  <a:gd name="T61" fmla="*/ 88 h 206"/>
                  <a:gd name="T62" fmla="*/ 14 w 73"/>
                  <a:gd name="T63" fmla="*/ 79 h 206"/>
                  <a:gd name="T64" fmla="*/ 19 w 73"/>
                  <a:gd name="T65" fmla="*/ 75 h 206"/>
                  <a:gd name="T66" fmla="*/ 17 w 73"/>
                  <a:gd name="T67" fmla="*/ 69 h 206"/>
                  <a:gd name="T68" fmla="*/ 19 w 73"/>
                  <a:gd name="T69" fmla="*/ 63 h 206"/>
                  <a:gd name="T70" fmla="*/ 21 w 73"/>
                  <a:gd name="T71" fmla="*/ 58 h 206"/>
                  <a:gd name="T72" fmla="*/ 23 w 73"/>
                  <a:gd name="T73" fmla="*/ 50 h 206"/>
                  <a:gd name="T74" fmla="*/ 29 w 73"/>
                  <a:gd name="T75" fmla="*/ 46 h 206"/>
                  <a:gd name="T76" fmla="*/ 25 w 73"/>
                  <a:gd name="T77" fmla="*/ 42 h 206"/>
                  <a:gd name="T78" fmla="*/ 21 w 73"/>
                  <a:gd name="T79" fmla="*/ 38 h 206"/>
                  <a:gd name="T80" fmla="*/ 15 w 73"/>
                  <a:gd name="T81" fmla="*/ 38 h 206"/>
                  <a:gd name="T82" fmla="*/ 17 w 73"/>
                  <a:gd name="T83" fmla="*/ 29 h 206"/>
                  <a:gd name="T84" fmla="*/ 14 w 73"/>
                  <a:gd name="T85" fmla="*/ 21 h 206"/>
                  <a:gd name="T86" fmla="*/ 17 w 73"/>
                  <a:gd name="T87" fmla="*/ 19 h 206"/>
                  <a:gd name="T88" fmla="*/ 19 w 73"/>
                  <a:gd name="T89" fmla="*/ 15 h 206"/>
                  <a:gd name="T90" fmla="*/ 25 w 73"/>
                  <a:gd name="T91" fmla="*/ 15 h 206"/>
                  <a:gd name="T92" fmla="*/ 27 w 73"/>
                  <a:gd name="T93" fmla="*/ 12 h 206"/>
                  <a:gd name="T94" fmla="*/ 33 w 73"/>
                  <a:gd name="T95" fmla="*/ 4 h 206"/>
                  <a:gd name="T96" fmla="*/ 42 w 73"/>
                  <a:gd name="T97" fmla="*/ 0 h 206"/>
                  <a:gd name="T98" fmla="*/ 48 w 73"/>
                  <a:gd name="T99" fmla="*/ 8 h 206"/>
                  <a:gd name="T100" fmla="*/ 48 w 73"/>
                  <a:gd name="T101" fmla="*/ 1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206">
                    <a:moveTo>
                      <a:pt x="48" y="15"/>
                    </a:moveTo>
                    <a:lnTo>
                      <a:pt x="50" y="15"/>
                    </a:lnTo>
                    <a:lnTo>
                      <a:pt x="52" y="17"/>
                    </a:lnTo>
                    <a:lnTo>
                      <a:pt x="52" y="15"/>
                    </a:lnTo>
                    <a:lnTo>
                      <a:pt x="54" y="17"/>
                    </a:lnTo>
                    <a:lnTo>
                      <a:pt x="56" y="21"/>
                    </a:lnTo>
                    <a:lnTo>
                      <a:pt x="54" y="23"/>
                    </a:lnTo>
                    <a:lnTo>
                      <a:pt x="56" y="23"/>
                    </a:lnTo>
                    <a:lnTo>
                      <a:pt x="56" y="25"/>
                    </a:lnTo>
                    <a:lnTo>
                      <a:pt x="60" y="31"/>
                    </a:lnTo>
                    <a:lnTo>
                      <a:pt x="62" y="31"/>
                    </a:lnTo>
                    <a:lnTo>
                      <a:pt x="69" y="35"/>
                    </a:lnTo>
                    <a:lnTo>
                      <a:pt x="71" y="35"/>
                    </a:lnTo>
                    <a:lnTo>
                      <a:pt x="73" y="38"/>
                    </a:lnTo>
                    <a:lnTo>
                      <a:pt x="73" y="48"/>
                    </a:lnTo>
                    <a:lnTo>
                      <a:pt x="69" y="54"/>
                    </a:lnTo>
                    <a:lnTo>
                      <a:pt x="69" y="52"/>
                    </a:lnTo>
                    <a:lnTo>
                      <a:pt x="67" y="48"/>
                    </a:lnTo>
                    <a:lnTo>
                      <a:pt x="63" y="46"/>
                    </a:lnTo>
                    <a:lnTo>
                      <a:pt x="62" y="46"/>
                    </a:lnTo>
                    <a:lnTo>
                      <a:pt x="62" y="48"/>
                    </a:lnTo>
                    <a:lnTo>
                      <a:pt x="63" y="50"/>
                    </a:lnTo>
                    <a:lnTo>
                      <a:pt x="65" y="52"/>
                    </a:lnTo>
                    <a:lnTo>
                      <a:pt x="65" y="56"/>
                    </a:lnTo>
                    <a:lnTo>
                      <a:pt x="65" y="60"/>
                    </a:lnTo>
                    <a:lnTo>
                      <a:pt x="60" y="86"/>
                    </a:lnTo>
                    <a:lnTo>
                      <a:pt x="58" y="94"/>
                    </a:lnTo>
                    <a:lnTo>
                      <a:pt x="56" y="98"/>
                    </a:lnTo>
                    <a:lnTo>
                      <a:pt x="56" y="102"/>
                    </a:lnTo>
                    <a:lnTo>
                      <a:pt x="56" y="104"/>
                    </a:lnTo>
                    <a:lnTo>
                      <a:pt x="56" y="110"/>
                    </a:lnTo>
                    <a:lnTo>
                      <a:pt x="52" y="115"/>
                    </a:lnTo>
                    <a:lnTo>
                      <a:pt x="52" y="119"/>
                    </a:lnTo>
                    <a:lnTo>
                      <a:pt x="52" y="123"/>
                    </a:lnTo>
                    <a:lnTo>
                      <a:pt x="50" y="133"/>
                    </a:lnTo>
                    <a:lnTo>
                      <a:pt x="48" y="142"/>
                    </a:lnTo>
                    <a:lnTo>
                      <a:pt x="46" y="146"/>
                    </a:lnTo>
                    <a:lnTo>
                      <a:pt x="40" y="158"/>
                    </a:lnTo>
                    <a:lnTo>
                      <a:pt x="39" y="158"/>
                    </a:lnTo>
                    <a:lnTo>
                      <a:pt x="37" y="158"/>
                    </a:lnTo>
                    <a:lnTo>
                      <a:pt x="37" y="159"/>
                    </a:lnTo>
                    <a:lnTo>
                      <a:pt x="35" y="161"/>
                    </a:lnTo>
                    <a:lnTo>
                      <a:pt x="35" y="163"/>
                    </a:lnTo>
                    <a:lnTo>
                      <a:pt x="35" y="167"/>
                    </a:lnTo>
                    <a:lnTo>
                      <a:pt x="31" y="177"/>
                    </a:lnTo>
                    <a:lnTo>
                      <a:pt x="27" y="188"/>
                    </a:lnTo>
                    <a:lnTo>
                      <a:pt x="25" y="192"/>
                    </a:lnTo>
                    <a:lnTo>
                      <a:pt x="23" y="194"/>
                    </a:lnTo>
                    <a:lnTo>
                      <a:pt x="17" y="204"/>
                    </a:lnTo>
                    <a:lnTo>
                      <a:pt x="17" y="206"/>
                    </a:lnTo>
                    <a:lnTo>
                      <a:pt x="15" y="206"/>
                    </a:lnTo>
                    <a:lnTo>
                      <a:pt x="14" y="204"/>
                    </a:lnTo>
                    <a:lnTo>
                      <a:pt x="10" y="194"/>
                    </a:lnTo>
                    <a:lnTo>
                      <a:pt x="12" y="186"/>
                    </a:lnTo>
                    <a:lnTo>
                      <a:pt x="12" y="183"/>
                    </a:lnTo>
                    <a:lnTo>
                      <a:pt x="10" y="173"/>
                    </a:lnTo>
                    <a:lnTo>
                      <a:pt x="10" y="169"/>
                    </a:lnTo>
                    <a:lnTo>
                      <a:pt x="10" y="158"/>
                    </a:lnTo>
                    <a:lnTo>
                      <a:pt x="10" y="152"/>
                    </a:lnTo>
                    <a:lnTo>
                      <a:pt x="10" y="148"/>
                    </a:lnTo>
                    <a:lnTo>
                      <a:pt x="10" y="146"/>
                    </a:lnTo>
                    <a:lnTo>
                      <a:pt x="12" y="142"/>
                    </a:lnTo>
                    <a:lnTo>
                      <a:pt x="14" y="140"/>
                    </a:lnTo>
                    <a:lnTo>
                      <a:pt x="15" y="140"/>
                    </a:lnTo>
                    <a:lnTo>
                      <a:pt x="17" y="138"/>
                    </a:lnTo>
                    <a:lnTo>
                      <a:pt x="17" y="140"/>
                    </a:lnTo>
                    <a:lnTo>
                      <a:pt x="19" y="140"/>
                    </a:lnTo>
                    <a:lnTo>
                      <a:pt x="19" y="138"/>
                    </a:lnTo>
                    <a:lnTo>
                      <a:pt x="21" y="136"/>
                    </a:lnTo>
                    <a:lnTo>
                      <a:pt x="19" y="136"/>
                    </a:lnTo>
                    <a:lnTo>
                      <a:pt x="17" y="134"/>
                    </a:lnTo>
                    <a:lnTo>
                      <a:pt x="15" y="136"/>
                    </a:lnTo>
                    <a:lnTo>
                      <a:pt x="14" y="136"/>
                    </a:lnTo>
                    <a:lnTo>
                      <a:pt x="12" y="136"/>
                    </a:lnTo>
                    <a:lnTo>
                      <a:pt x="10" y="136"/>
                    </a:lnTo>
                    <a:lnTo>
                      <a:pt x="10" y="134"/>
                    </a:lnTo>
                    <a:lnTo>
                      <a:pt x="10" y="129"/>
                    </a:lnTo>
                    <a:lnTo>
                      <a:pt x="10" y="125"/>
                    </a:lnTo>
                    <a:lnTo>
                      <a:pt x="8" y="121"/>
                    </a:lnTo>
                    <a:lnTo>
                      <a:pt x="4" y="117"/>
                    </a:lnTo>
                    <a:lnTo>
                      <a:pt x="4" y="113"/>
                    </a:lnTo>
                    <a:lnTo>
                      <a:pt x="4" y="111"/>
                    </a:lnTo>
                    <a:lnTo>
                      <a:pt x="4" y="110"/>
                    </a:lnTo>
                    <a:lnTo>
                      <a:pt x="6" y="110"/>
                    </a:lnTo>
                    <a:lnTo>
                      <a:pt x="8" y="110"/>
                    </a:lnTo>
                    <a:lnTo>
                      <a:pt x="6" y="108"/>
                    </a:lnTo>
                    <a:lnTo>
                      <a:pt x="2" y="106"/>
                    </a:lnTo>
                    <a:lnTo>
                      <a:pt x="0" y="104"/>
                    </a:lnTo>
                    <a:lnTo>
                      <a:pt x="2" y="100"/>
                    </a:lnTo>
                    <a:lnTo>
                      <a:pt x="2" y="98"/>
                    </a:lnTo>
                    <a:lnTo>
                      <a:pt x="10" y="90"/>
                    </a:lnTo>
                    <a:lnTo>
                      <a:pt x="12" y="90"/>
                    </a:lnTo>
                    <a:lnTo>
                      <a:pt x="12" y="88"/>
                    </a:lnTo>
                    <a:lnTo>
                      <a:pt x="12" y="85"/>
                    </a:lnTo>
                    <a:lnTo>
                      <a:pt x="12" y="83"/>
                    </a:lnTo>
                    <a:lnTo>
                      <a:pt x="14" y="79"/>
                    </a:lnTo>
                    <a:lnTo>
                      <a:pt x="15" y="75"/>
                    </a:lnTo>
                    <a:lnTo>
                      <a:pt x="17" y="77"/>
                    </a:lnTo>
                    <a:lnTo>
                      <a:pt x="19" y="75"/>
                    </a:lnTo>
                    <a:lnTo>
                      <a:pt x="21" y="71"/>
                    </a:lnTo>
                    <a:lnTo>
                      <a:pt x="19" y="71"/>
                    </a:lnTo>
                    <a:lnTo>
                      <a:pt x="17" y="69"/>
                    </a:lnTo>
                    <a:lnTo>
                      <a:pt x="19" y="67"/>
                    </a:lnTo>
                    <a:lnTo>
                      <a:pt x="19" y="65"/>
                    </a:lnTo>
                    <a:lnTo>
                      <a:pt x="19" y="63"/>
                    </a:lnTo>
                    <a:lnTo>
                      <a:pt x="19" y="61"/>
                    </a:lnTo>
                    <a:lnTo>
                      <a:pt x="19" y="60"/>
                    </a:lnTo>
                    <a:lnTo>
                      <a:pt x="21" y="58"/>
                    </a:lnTo>
                    <a:lnTo>
                      <a:pt x="21" y="56"/>
                    </a:lnTo>
                    <a:lnTo>
                      <a:pt x="21" y="52"/>
                    </a:lnTo>
                    <a:lnTo>
                      <a:pt x="23" y="50"/>
                    </a:lnTo>
                    <a:lnTo>
                      <a:pt x="27" y="50"/>
                    </a:lnTo>
                    <a:lnTo>
                      <a:pt x="27" y="48"/>
                    </a:lnTo>
                    <a:lnTo>
                      <a:pt x="29" y="46"/>
                    </a:lnTo>
                    <a:lnTo>
                      <a:pt x="29" y="44"/>
                    </a:lnTo>
                    <a:lnTo>
                      <a:pt x="27" y="42"/>
                    </a:lnTo>
                    <a:lnTo>
                      <a:pt x="25" y="42"/>
                    </a:lnTo>
                    <a:lnTo>
                      <a:pt x="23" y="40"/>
                    </a:lnTo>
                    <a:lnTo>
                      <a:pt x="23" y="38"/>
                    </a:lnTo>
                    <a:lnTo>
                      <a:pt x="21" y="38"/>
                    </a:lnTo>
                    <a:lnTo>
                      <a:pt x="19" y="38"/>
                    </a:lnTo>
                    <a:lnTo>
                      <a:pt x="15" y="40"/>
                    </a:lnTo>
                    <a:lnTo>
                      <a:pt x="15" y="38"/>
                    </a:lnTo>
                    <a:lnTo>
                      <a:pt x="15" y="37"/>
                    </a:lnTo>
                    <a:lnTo>
                      <a:pt x="15" y="31"/>
                    </a:lnTo>
                    <a:lnTo>
                      <a:pt x="17" y="29"/>
                    </a:lnTo>
                    <a:lnTo>
                      <a:pt x="15" y="27"/>
                    </a:lnTo>
                    <a:lnTo>
                      <a:pt x="14" y="23"/>
                    </a:lnTo>
                    <a:lnTo>
                      <a:pt x="14" y="21"/>
                    </a:lnTo>
                    <a:lnTo>
                      <a:pt x="14" y="19"/>
                    </a:lnTo>
                    <a:lnTo>
                      <a:pt x="15" y="19"/>
                    </a:lnTo>
                    <a:lnTo>
                      <a:pt x="17" y="19"/>
                    </a:lnTo>
                    <a:lnTo>
                      <a:pt x="19" y="19"/>
                    </a:lnTo>
                    <a:lnTo>
                      <a:pt x="19" y="17"/>
                    </a:lnTo>
                    <a:lnTo>
                      <a:pt x="19" y="15"/>
                    </a:lnTo>
                    <a:lnTo>
                      <a:pt x="21" y="15"/>
                    </a:lnTo>
                    <a:lnTo>
                      <a:pt x="23" y="15"/>
                    </a:lnTo>
                    <a:lnTo>
                      <a:pt x="25" y="15"/>
                    </a:lnTo>
                    <a:lnTo>
                      <a:pt x="27" y="15"/>
                    </a:lnTo>
                    <a:lnTo>
                      <a:pt x="27" y="13"/>
                    </a:lnTo>
                    <a:lnTo>
                      <a:pt x="27" y="12"/>
                    </a:lnTo>
                    <a:lnTo>
                      <a:pt x="29" y="12"/>
                    </a:lnTo>
                    <a:lnTo>
                      <a:pt x="31" y="8"/>
                    </a:lnTo>
                    <a:lnTo>
                      <a:pt x="33" y="4"/>
                    </a:lnTo>
                    <a:lnTo>
                      <a:pt x="35" y="4"/>
                    </a:lnTo>
                    <a:lnTo>
                      <a:pt x="37" y="2"/>
                    </a:lnTo>
                    <a:lnTo>
                      <a:pt x="42" y="0"/>
                    </a:lnTo>
                    <a:lnTo>
                      <a:pt x="44" y="0"/>
                    </a:lnTo>
                    <a:lnTo>
                      <a:pt x="48" y="4"/>
                    </a:lnTo>
                    <a:lnTo>
                      <a:pt x="48" y="8"/>
                    </a:lnTo>
                    <a:lnTo>
                      <a:pt x="50" y="12"/>
                    </a:lnTo>
                    <a:lnTo>
                      <a:pt x="48" y="13"/>
                    </a:lnTo>
                    <a:lnTo>
                      <a:pt x="48"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Freeform 57"/>
              <p:cNvSpPr>
                <a:spLocks/>
              </p:cNvSpPr>
              <p:nvPr/>
            </p:nvSpPr>
            <p:spPr bwMode="auto">
              <a:xfrm>
                <a:off x="7104063" y="4162425"/>
                <a:ext cx="330200" cy="201613"/>
              </a:xfrm>
              <a:custGeom>
                <a:avLst/>
                <a:gdLst>
                  <a:gd name="T0" fmla="*/ 179 w 208"/>
                  <a:gd name="T1" fmla="*/ 31 h 127"/>
                  <a:gd name="T2" fmla="*/ 175 w 208"/>
                  <a:gd name="T3" fmla="*/ 40 h 127"/>
                  <a:gd name="T4" fmla="*/ 160 w 208"/>
                  <a:gd name="T5" fmla="*/ 56 h 127"/>
                  <a:gd name="T6" fmla="*/ 175 w 208"/>
                  <a:gd name="T7" fmla="*/ 44 h 127"/>
                  <a:gd name="T8" fmla="*/ 188 w 208"/>
                  <a:gd name="T9" fmla="*/ 46 h 127"/>
                  <a:gd name="T10" fmla="*/ 202 w 208"/>
                  <a:gd name="T11" fmla="*/ 46 h 127"/>
                  <a:gd name="T12" fmla="*/ 204 w 208"/>
                  <a:gd name="T13" fmla="*/ 54 h 127"/>
                  <a:gd name="T14" fmla="*/ 200 w 208"/>
                  <a:gd name="T15" fmla="*/ 54 h 127"/>
                  <a:gd name="T16" fmla="*/ 198 w 208"/>
                  <a:gd name="T17" fmla="*/ 73 h 127"/>
                  <a:gd name="T18" fmla="*/ 186 w 208"/>
                  <a:gd name="T19" fmla="*/ 69 h 127"/>
                  <a:gd name="T20" fmla="*/ 173 w 208"/>
                  <a:gd name="T21" fmla="*/ 88 h 127"/>
                  <a:gd name="T22" fmla="*/ 188 w 208"/>
                  <a:gd name="T23" fmla="*/ 94 h 127"/>
                  <a:gd name="T24" fmla="*/ 173 w 208"/>
                  <a:gd name="T25" fmla="*/ 109 h 127"/>
                  <a:gd name="T26" fmla="*/ 156 w 208"/>
                  <a:gd name="T27" fmla="*/ 98 h 127"/>
                  <a:gd name="T28" fmla="*/ 146 w 208"/>
                  <a:gd name="T29" fmla="*/ 86 h 127"/>
                  <a:gd name="T30" fmla="*/ 137 w 208"/>
                  <a:gd name="T31" fmla="*/ 81 h 127"/>
                  <a:gd name="T32" fmla="*/ 148 w 208"/>
                  <a:gd name="T33" fmla="*/ 104 h 127"/>
                  <a:gd name="T34" fmla="*/ 133 w 208"/>
                  <a:gd name="T35" fmla="*/ 117 h 127"/>
                  <a:gd name="T36" fmla="*/ 125 w 208"/>
                  <a:gd name="T37" fmla="*/ 102 h 127"/>
                  <a:gd name="T38" fmla="*/ 110 w 208"/>
                  <a:gd name="T39" fmla="*/ 100 h 127"/>
                  <a:gd name="T40" fmla="*/ 112 w 208"/>
                  <a:gd name="T41" fmla="*/ 109 h 127"/>
                  <a:gd name="T42" fmla="*/ 98 w 208"/>
                  <a:gd name="T43" fmla="*/ 109 h 127"/>
                  <a:gd name="T44" fmla="*/ 110 w 208"/>
                  <a:gd name="T45" fmla="*/ 125 h 127"/>
                  <a:gd name="T46" fmla="*/ 85 w 208"/>
                  <a:gd name="T47" fmla="*/ 119 h 127"/>
                  <a:gd name="T48" fmla="*/ 77 w 208"/>
                  <a:gd name="T49" fmla="*/ 119 h 127"/>
                  <a:gd name="T50" fmla="*/ 85 w 208"/>
                  <a:gd name="T51" fmla="*/ 106 h 127"/>
                  <a:gd name="T52" fmla="*/ 67 w 208"/>
                  <a:gd name="T53" fmla="*/ 107 h 127"/>
                  <a:gd name="T54" fmla="*/ 62 w 208"/>
                  <a:gd name="T55" fmla="*/ 106 h 127"/>
                  <a:gd name="T56" fmla="*/ 41 w 208"/>
                  <a:gd name="T57" fmla="*/ 119 h 127"/>
                  <a:gd name="T58" fmla="*/ 31 w 208"/>
                  <a:gd name="T59" fmla="*/ 121 h 127"/>
                  <a:gd name="T60" fmla="*/ 10 w 208"/>
                  <a:gd name="T61" fmla="*/ 123 h 127"/>
                  <a:gd name="T62" fmla="*/ 2 w 208"/>
                  <a:gd name="T63" fmla="*/ 117 h 127"/>
                  <a:gd name="T64" fmla="*/ 33 w 208"/>
                  <a:gd name="T65" fmla="*/ 107 h 127"/>
                  <a:gd name="T66" fmla="*/ 31 w 208"/>
                  <a:gd name="T67" fmla="*/ 100 h 127"/>
                  <a:gd name="T68" fmla="*/ 58 w 208"/>
                  <a:gd name="T69" fmla="*/ 86 h 127"/>
                  <a:gd name="T70" fmla="*/ 37 w 208"/>
                  <a:gd name="T71" fmla="*/ 88 h 127"/>
                  <a:gd name="T72" fmla="*/ 12 w 208"/>
                  <a:gd name="T73" fmla="*/ 96 h 127"/>
                  <a:gd name="T74" fmla="*/ 2 w 208"/>
                  <a:gd name="T75" fmla="*/ 98 h 127"/>
                  <a:gd name="T76" fmla="*/ 0 w 208"/>
                  <a:gd name="T77" fmla="*/ 73 h 127"/>
                  <a:gd name="T78" fmla="*/ 18 w 208"/>
                  <a:gd name="T79" fmla="*/ 42 h 127"/>
                  <a:gd name="T80" fmla="*/ 12 w 208"/>
                  <a:gd name="T81" fmla="*/ 27 h 127"/>
                  <a:gd name="T82" fmla="*/ 39 w 208"/>
                  <a:gd name="T83" fmla="*/ 9 h 127"/>
                  <a:gd name="T84" fmla="*/ 73 w 208"/>
                  <a:gd name="T85" fmla="*/ 8 h 127"/>
                  <a:gd name="T86" fmla="*/ 87 w 208"/>
                  <a:gd name="T87" fmla="*/ 19 h 127"/>
                  <a:gd name="T88" fmla="*/ 77 w 208"/>
                  <a:gd name="T89" fmla="*/ 40 h 127"/>
                  <a:gd name="T90" fmla="*/ 77 w 208"/>
                  <a:gd name="T91" fmla="*/ 48 h 127"/>
                  <a:gd name="T92" fmla="*/ 92 w 208"/>
                  <a:gd name="T93" fmla="*/ 29 h 127"/>
                  <a:gd name="T94" fmla="*/ 102 w 208"/>
                  <a:gd name="T95" fmla="*/ 33 h 127"/>
                  <a:gd name="T96" fmla="*/ 96 w 208"/>
                  <a:gd name="T97" fmla="*/ 17 h 127"/>
                  <a:gd name="T98" fmla="*/ 121 w 208"/>
                  <a:gd name="T99" fmla="*/ 2 h 127"/>
                  <a:gd name="T100" fmla="*/ 119 w 208"/>
                  <a:gd name="T101" fmla="*/ 31 h 127"/>
                  <a:gd name="T102" fmla="*/ 135 w 208"/>
                  <a:gd name="T103" fmla="*/ 19 h 127"/>
                  <a:gd name="T104" fmla="*/ 137 w 208"/>
                  <a:gd name="T105" fmla="*/ 15 h 127"/>
                  <a:gd name="T106" fmla="*/ 144 w 208"/>
                  <a:gd name="T107" fmla="*/ 2 h 127"/>
                  <a:gd name="T108" fmla="*/ 158 w 208"/>
                  <a:gd name="T109" fmla="*/ 33 h 127"/>
                  <a:gd name="T110" fmla="*/ 158 w 208"/>
                  <a:gd name="T111"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 h="127">
                    <a:moveTo>
                      <a:pt x="162" y="21"/>
                    </a:moveTo>
                    <a:lnTo>
                      <a:pt x="163" y="25"/>
                    </a:lnTo>
                    <a:lnTo>
                      <a:pt x="165" y="25"/>
                    </a:lnTo>
                    <a:lnTo>
                      <a:pt x="169" y="23"/>
                    </a:lnTo>
                    <a:lnTo>
                      <a:pt x="175" y="33"/>
                    </a:lnTo>
                    <a:lnTo>
                      <a:pt x="177" y="33"/>
                    </a:lnTo>
                    <a:lnTo>
                      <a:pt x="179" y="31"/>
                    </a:lnTo>
                    <a:lnTo>
                      <a:pt x="181" y="29"/>
                    </a:lnTo>
                    <a:lnTo>
                      <a:pt x="183" y="27"/>
                    </a:lnTo>
                    <a:lnTo>
                      <a:pt x="190" y="33"/>
                    </a:lnTo>
                    <a:lnTo>
                      <a:pt x="185" y="36"/>
                    </a:lnTo>
                    <a:lnTo>
                      <a:pt x="183" y="36"/>
                    </a:lnTo>
                    <a:lnTo>
                      <a:pt x="177" y="38"/>
                    </a:lnTo>
                    <a:lnTo>
                      <a:pt x="175" y="40"/>
                    </a:lnTo>
                    <a:lnTo>
                      <a:pt x="167" y="42"/>
                    </a:lnTo>
                    <a:lnTo>
                      <a:pt x="165" y="44"/>
                    </a:lnTo>
                    <a:lnTo>
                      <a:pt x="163" y="46"/>
                    </a:lnTo>
                    <a:lnTo>
                      <a:pt x="160" y="50"/>
                    </a:lnTo>
                    <a:lnTo>
                      <a:pt x="160" y="52"/>
                    </a:lnTo>
                    <a:lnTo>
                      <a:pt x="160" y="54"/>
                    </a:lnTo>
                    <a:lnTo>
                      <a:pt x="160" y="56"/>
                    </a:lnTo>
                    <a:lnTo>
                      <a:pt x="162" y="56"/>
                    </a:lnTo>
                    <a:lnTo>
                      <a:pt x="163" y="56"/>
                    </a:lnTo>
                    <a:lnTo>
                      <a:pt x="163" y="54"/>
                    </a:lnTo>
                    <a:lnTo>
                      <a:pt x="163" y="52"/>
                    </a:lnTo>
                    <a:lnTo>
                      <a:pt x="169" y="46"/>
                    </a:lnTo>
                    <a:lnTo>
                      <a:pt x="171" y="44"/>
                    </a:lnTo>
                    <a:lnTo>
                      <a:pt x="175" y="44"/>
                    </a:lnTo>
                    <a:lnTo>
                      <a:pt x="175" y="48"/>
                    </a:lnTo>
                    <a:lnTo>
                      <a:pt x="175" y="50"/>
                    </a:lnTo>
                    <a:lnTo>
                      <a:pt x="177" y="50"/>
                    </a:lnTo>
                    <a:lnTo>
                      <a:pt x="185" y="50"/>
                    </a:lnTo>
                    <a:lnTo>
                      <a:pt x="186" y="48"/>
                    </a:lnTo>
                    <a:lnTo>
                      <a:pt x="188" y="48"/>
                    </a:lnTo>
                    <a:lnTo>
                      <a:pt x="188" y="46"/>
                    </a:lnTo>
                    <a:lnTo>
                      <a:pt x="188" y="44"/>
                    </a:lnTo>
                    <a:lnTo>
                      <a:pt x="192" y="44"/>
                    </a:lnTo>
                    <a:lnTo>
                      <a:pt x="192" y="48"/>
                    </a:lnTo>
                    <a:lnTo>
                      <a:pt x="192" y="50"/>
                    </a:lnTo>
                    <a:lnTo>
                      <a:pt x="196" y="50"/>
                    </a:lnTo>
                    <a:lnTo>
                      <a:pt x="200" y="48"/>
                    </a:lnTo>
                    <a:lnTo>
                      <a:pt x="202" y="46"/>
                    </a:lnTo>
                    <a:lnTo>
                      <a:pt x="206" y="46"/>
                    </a:lnTo>
                    <a:lnTo>
                      <a:pt x="208" y="46"/>
                    </a:lnTo>
                    <a:lnTo>
                      <a:pt x="208" y="48"/>
                    </a:lnTo>
                    <a:lnTo>
                      <a:pt x="204" y="50"/>
                    </a:lnTo>
                    <a:lnTo>
                      <a:pt x="202" y="50"/>
                    </a:lnTo>
                    <a:lnTo>
                      <a:pt x="204" y="52"/>
                    </a:lnTo>
                    <a:lnTo>
                      <a:pt x="204" y="54"/>
                    </a:lnTo>
                    <a:lnTo>
                      <a:pt x="206" y="54"/>
                    </a:lnTo>
                    <a:lnTo>
                      <a:pt x="208" y="58"/>
                    </a:lnTo>
                    <a:lnTo>
                      <a:pt x="206" y="58"/>
                    </a:lnTo>
                    <a:lnTo>
                      <a:pt x="204" y="59"/>
                    </a:lnTo>
                    <a:lnTo>
                      <a:pt x="202" y="58"/>
                    </a:lnTo>
                    <a:lnTo>
                      <a:pt x="202" y="56"/>
                    </a:lnTo>
                    <a:lnTo>
                      <a:pt x="200" y="54"/>
                    </a:lnTo>
                    <a:lnTo>
                      <a:pt x="196" y="54"/>
                    </a:lnTo>
                    <a:lnTo>
                      <a:pt x="194" y="63"/>
                    </a:lnTo>
                    <a:lnTo>
                      <a:pt x="194" y="65"/>
                    </a:lnTo>
                    <a:lnTo>
                      <a:pt x="198" y="65"/>
                    </a:lnTo>
                    <a:lnTo>
                      <a:pt x="200" y="65"/>
                    </a:lnTo>
                    <a:lnTo>
                      <a:pt x="200" y="67"/>
                    </a:lnTo>
                    <a:lnTo>
                      <a:pt x="198" y="73"/>
                    </a:lnTo>
                    <a:lnTo>
                      <a:pt x="196" y="75"/>
                    </a:lnTo>
                    <a:lnTo>
                      <a:pt x="194" y="75"/>
                    </a:lnTo>
                    <a:lnTo>
                      <a:pt x="194" y="73"/>
                    </a:lnTo>
                    <a:lnTo>
                      <a:pt x="194" y="71"/>
                    </a:lnTo>
                    <a:lnTo>
                      <a:pt x="190" y="69"/>
                    </a:lnTo>
                    <a:lnTo>
                      <a:pt x="188" y="69"/>
                    </a:lnTo>
                    <a:lnTo>
                      <a:pt x="186" y="69"/>
                    </a:lnTo>
                    <a:lnTo>
                      <a:pt x="183" y="71"/>
                    </a:lnTo>
                    <a:lnTo>
                      <a:pt x="181" y="79"/>
                    </a:lnTo>
                    <a:lnTo>
                      <a:pt x="181" y="81"/>
                    </a:lnTo>
                    <a:lnTo>
                      <a:pt x="185" y="81"/>
                    </a:lnTo>
                    <a:lnTo>
                      <a:pt x="179" y="84"/>
                    </a:lnTo>
                    <a:lnTo>
                      <a:pt x="175" y="88"/>
                    </a:lnTo>
                    <a:lnTo>
                      <a:pt x="173" y="88"/>
                    </a:lnTo>
                    <a:lnTo>
                      <a:pt x="175" y="90"/>
                    </a:lnTo>
                    <a:lnTo>
                      <a:pt x="177" y="90"/>
                    </a:lnTo>
                    <a:lnTo>
                      <a:pt x="179" y="90"/>
                    </a:lnTo>
                    <a:lnTo>
                      <a:pt x="181" y="90"/>
                    </a:lnTo>
                    <a:lnTo>
                      <a:pt x="183" y="90"/>
                    </a:lnTo>
                    <a:lnTo>
                      <a:pt x="185" y="92"/>
                    </a:lnTo>
                    <a:lnTo>
                      <a:pt x="188" y="94"/>
                    </a:lnTo>
                    <a:lnTo>
                      <a:pt x="194" y="98"/>
                    </a:lnTo>
                    <a:lnTo>
                      <a:pt x="194" y="100"/>
                    </a:lnTo>
                    <a:lnTo>
                      <a:pt x="192" y="102"/>
                    </a:lnTo>
                    <a:lnTo>
                      <a:pt x="181" y="106"/>
                    </a:lnTo>
                    <a:lnTo>
                      <a:pt x="179" y="106"/>
                    </a:lnTo>
                    <a:lnTo>
                      <a:pt x="175" y="107"/>
                    </a:lnTo>
                    <a:lnTo>
                      <a:pt x="173" y="109"/>
                    </a:lnTo>
                    <a:lnTo>
                      <a:pt x="169" y="113"/>
                    </a:lnTo>
                    <a:lnTo>
                      <a:pt x="167" y="113"/>
                    </a:lnTo>
                    <a:lnTo>
                      <a:pt x="163" y="109"/>
                    </a:lnTo>
                    <a:lnTo>
                      <a:pt x="160" y="104"/>
                    </a:lnTo>
                    <a:lnTo>
                      <a:pt x="158" y="106"/>
                    </a:lnTo>
                    <a:lnTo>
                      <a:pt x="156" y="102"/>
                    </a:lnTo>
                    <a:lnTo>
                      <a:pt x="156" y="98"/>
                    </a:lnTo>
                    <a:lnTo>
                      <a:pt x="152" y="96"/>
                    </a:lnTo>
                    <a:lnTo>
                      <a:pt x="150" y="96"/>
                    </a:lnTo>
                    <a:lnTo>
                      <a:pt x="150" y="92"/>
                    </a:lnTo>
                    <a:lnTo>
                      <a:pt x="150" y="90"/>
                    </a:lnTo>
                    <a:lnTo>
                      <a:pt x="150" y="88"/>
                    </a:lnTo>
                    <a:lnTo>
                      <a:pt x="148" y="86"/>
                    </a:lnTo>
                    <a:lnTo>
                      <a:pt x="146" y="86"/>
                    </a:lnTo>
                    <a:lnTo>
                      <a:pt x="144" y="86"/>
                    </a:lnTo>
                    <a:lnTo>
                      <a:pt x="144" y="84"/>
                    </a:lnTo>
                    <a:lnTo>
                      <a:pt x="142" y="81"/>
                    </a:lnTo>
                    <a:lnTo>
                      <a:pt x="138" y="79"/>
                    </a:lnTo>
                    <a:lnTo>
                      <a:pt x="138" y="77"/>
                    </a:lnTo>
                    <a:lnTo>
                      <a:pt x="137" y="79"/>
                    </a:lnTo>
                    <a:lnTo>
                      <a:pt x="137" y="81"/>
                    </a:lnTo>
                    <a:lnTo>
                      <a:pt x="138" y="81"/>
                    </a:lnTo>
                    <a:lnTo>
                      <a:pt x="138" y="84"/>
                    </a:lnTo>
                    <a:lnTo>
                      <a:pt x="144" y="92"/>
                    </a:lnTo>
                    <a:lnTo>
                      <a:pt x="144" y="94"/>
                    </a:lnTo>
                    <a:lnTo>
                      <a:pt x="144" y="98"/>
                    </a:lnTo>
                    <a:lnTo>
                      <a:pt x="146" y="102"/>
                    </a:lnTo>
                    <a:lnTo>
                      <a:pt x="148" y="104"/>
                    </a:lnTo>
                    <a:lnTo>
                      <a:pt x="148" y="106"/>
                    </a:lnTo>
                    <a:lnTo>
                      <a:pt x="148" y="109"/>
                    </a:lnTo>
                    <a:lnTo>
                      <a:pt x="146" y="111"/>
                    </a:lnTo>
                    <a:lnTo>
                      <a:pt x="142" y="115"/>
                    </a:lnTo>
                    <a:lnTo>
                      <a:pt x="138" y="115"/>
                    </a:lnTo>
                    <a:lnTo>
                      <a:pt x="135" y="117"/>
                    </a:lnTo>
                    <a:lnTo>
                      <a:pt x="133" y="117"/>
                    </a:lnTo>
                    <a:lnTo>
                      <a:pt x="133" y="115"/>
                    </a:lnTo>
                    <a:lnTo>
                      <a:pt x="131" y="111"/>
                    </a:lnTo>
                    <a:lnTo>
                      <a:pt x="129" y="113"/>
                    </a:lnTo>
                    <a:lnTo>
                      <a:pt x="125" y="113"/>
                    </a:lnTo>
                    <a:lnTo>
                      <a:pt x="123" y="107"/>
                    </a:lnTo>
                    <a:lnTo>
                      <a:pt x="123" y="106"/>
                    </a:lnTo>
                    <a:lnTo>
                      <a:pt x="125" y="102"/>
                    </a:lnTo>
                    <a:lnTo>
                      <a:pt x="121" y="98"/>
                    </a:lnTo>
                    <a:lnTo>
                      <a:pt x="119" y="96"/>
                    </a:lnTo>
                    <a:lnTo>
                      <a:pt x="117" y="96"/>
                    </a:lnTo>
                    <a:lnTo>
                      <a:pt x="114" y="96"/>
                    </a:lnTo>
                    <a:lnTo>
                      <a:pt x="112" y="96"/>
                    </a:lnTo>
                    <a:lnTo>
                      <a:pt x="110" y="98"/>
                    </a:lnTo>
                    <a:lnTo>
                      <a:pt x="110" y="100"/>
                    </a:lnTo>
                    <a:lnTo>
                      <a:pt x="115" y="100"/>
                    </a:lnTo>
                    <a:lnTo>
                      <a:pt x="115" y="102"/>
                    </a:lnTo>
                    <a:lnTo>
                      <a:pt x="117" y="102"/>
                    </a:lnTo>
                    <a:lnTo>
                      <a:pt x="117" y="106"/>
                    </a:lnTo>
                    <a:lnTo>
                      <a:pt x="117" y="109"/>
                    </a:lnTo>
                    <a:lnTo>
                      <a:pt x="115" y="109"/>
                    </a:lnTo>
                    <a:lnTo>
                      <a:pt x="112" y="109"/>
                    </a:lnTo>
                    <a:lnTo>
                      <a:pt x="108" y="109"/>
                    </a:lnTo>
                    <a:lnTo>
                      <a:pt x="106" y="109"/>
                    </a:lnTo>
                    <a:lnTo>
                      <a:pt x="102" y="107"/>
                    </a:lnTo>
                    <a:lnTo>
                      <a:pt x="100" y="104"/>
                    </a:lnTo>
                    <a:lnTo>
                      <a:pt x="98" y="102"/>
                    </a:lnTo>
                    <a:lnTo>
                      <a:pt x="96" y="104"/>
                    </a:lnTo>
                    <a:lnTo>
                      <a:pt x="98" y="109"/>
                    </a:lnTo>
                    <a:lnTo>
                      <a:pt x="100" y="111"/>
                    </a:lnTo>
                    <a:lnTo>
                      <a:pt x="102" y="111"/>
                    </a:lnTo>
                    <a:lnTo>
                      <a:pt x="104" y="111"/>
                    </a:lnTo>
                    <a:lnTo>
                      <a:pt x="112" y="117"/>
                    </a:lnTo>
                    <a:lnTo>
                      <a:pt x="114" y="123"/>
                    </a:lnTo>
                    <a:lnTo>
                      <a:pt x="114" y="125"/>
                    </a:lnTo>
                    <a:lnTo>
                      <a:pt x="110" y="125"/>
                    </a:lnTo>
                    <a:lnTo>
                      <a:pt x="106" y="125"/>
                    </a:lnTo>
                    <a:lnTo>
                      <a:pt x="104" y="123"/>
                    </a:lnTo>
                    <a:lnTo>
                      <a:pt x="92" y="121"/>
                    </a:lnTo>
                    <a:lnTo>
                      <a:pt x="92" y="119"/>
                    </a:lnTo>
                    <a:lnTo>
                      <a:pt x="91" y="119"/>
                    </a:lnTo>
                    <a:lnTo>
                      <a:pt x="87" y="119"/>
                    </a:lnTo>
                    <a:lnTo>
                      <a:pt x="85" y="119"/>
                    </a:lnTo>
                    <a:lnTo>
                      <a:pt x="85" y="121"/>
                    </a:lnTo>
                    <a:lnTo>
                      <a:pt x="85" y="123"/>
                    </a:lnTo>
                    <a:lnTo>
                      <a:pt x="83" y="125"/>
                    </a:lnTo>
                    <a:lnTo>
                      <a:pt x="79" y="127"/>
                    </a:lnTo>
                    <a:lnTo>
                      <a:pt x="73" y="125"/>
                    </a:lnTo>
                    <a:lnTo>
                      <a:pt x="73" y="121"/>
                    </a:lnTo>
                    <a:lnTo>
                      <a:pt x="77" y="119"/>
                    </a:lnTo>
                    <a:lnTo>
                      <a:pt x="77" y="113"/>
                    </a:lnTo>
                    <a:lnTo>
                      <a:pt x="73" y="113"/>
                    </a:lnTo>
                    <a:lnTo>
                      <a:pt x="75" y="111"/>
                    </a:lnTo>
                    <a:lnTo>
                      <a:pt x="75" y="109"/>
                    </a:lnTo>
                    <a:lnTo>
                      <a:pt x="79" y="107"/>
                    </a:lnTo>
                    <a:lnTo>
                      <a:pt x="83" y="106"/>
                    </a:lnTo>
                    <a:lnTo>
                      <a:pt x="85" y="106"/>
                    </a:lnTo>
                    <a:lnTo>
                      <a:pt x="91" y="104"/>
                    </a:lnTo>
                    <a:lnTo>
                      <a:pt x="91" y="102"/>
                    </a:lnTo>
                    <a:lnTo>
                      <a:pt x="87" y="100"/>
                    </a:lnTo>
                    <a:lnTo>
                      <a:pt x="85" y="100"/>
                    </a:lnTo>
                    <a:lnTo>
                      <a:pt x="71" y="106"/>
                    </a:lnTo>
                    <a:lnTo>
                      <a:pt x="69" y="107"/>
                    </a:lnTo>
                    <a:lnTo>
                      <a:pt x="67" y="107"/>
                    </a:lnTo>
                    <a:lnTo>
                      <a:pt x="67" y="106"/>
                    </a:lnTo>
                    <a:lnTo>
                      <a:pt x="66" y="102"/>
                    </a:lnTo>
                    <a:lnTo>
                      <a:pt x="60" y="100"/>
                    </a:lnTo>
                    <a:lnTo>
                      <a:pt x="58" y="100"/>
                    </a:lnTo>
                    <a:lnTo>
                      <a:pt x="56" y="102"/>
                    </a:lnTo>
                    <a:lnTo>
                      <a:pt x="58" y="102"/>
                    </a:lnTo>
                    <a:lnTo>
                      <a:pt x="62" y="106"/>
                    </a:lnTo>
                    <a:lnTo>
                      <a:pt x="60" y="115"/>
                    </a:lnTo>
                    <a:lnTo>
                      <a:pt x="56" y="117"/>
                    </a:lnTo>
                    <a:lnTo>
                      <a:pt x="52" y="119"/>
                    </a:lnTo>
                    <a:lnTo>
                      <a:pt x="50" y="117"/>
                    </a:lnTo>
                    <a:lnTo>
                      <a:pt x="46" y="117"/>
                    </a:lnTo>
                    <a:lnTo>
                      <a:pt x="44" y="115"/>
                    </a:lnTo>
                    <a:lnTo>
                      <a:pt x="41" y="119"/>
                    </a:lnTo>
                    <a:lnTo>
                      <a:pt x="39" y="121"/>
                    </a:lnTo>
                    <a:lnTo>
                      <a:pt x="41" y="121"/>
                    </a:lnTo>
                    <a:lnTo>
                      <a:pt x="41" y="123"/>
                    </a:lnTo>
                    <a:lnTo>
                      <a:pt x="39" y="123"/>
                    </a:lnTo>
                    <a:lnTo>
                      <a:pt x="37" y="125"/>
                    </a:lnTo>
                    <a:lnTo>
                      <a:pt x="33" y="123"/>
                    </a:lnTo>
                    <a:lnTo>
                      <a:pt x="31" y="121"/>
                    </a:lnTo>
                    <a:lnTo>
                      <a:pt x="31" y="119"/>
                    </a:lnTo>
                    <a:lnTo>
                      <a:pt x="27" y="119"/>
                    </a:lnTo>
                    <a:lnTo>
                      <a:pt x="21" y="123"/>
                    </a:lnTo>
                    <a:lnTo>
                      <a:pt x="18" y="125"/>
                    </a:lnTo>
                    <a:lnTo>
                      <a:pt x="14" y="125"/>
                    </a:lnTo>
                    <a:lnTo>
                      <a:pt x="12" y="125"/>
                    </a:lnTo>
                    <a:lnTo>
                      <a:pt x="10" y="123"/>
                    </a:lnTo>
                    <a:lnTo>
                      <a:pt x="10" y="121"/>
                    </a:lnTo>
                    <a:lnTo>
                      <a:pt x="10" y="119"/>
                    </a:lnTo>
                    <a:lnTo>
                      <a:pt x="8" y="119"/>
                    </a:lnTo>
                    <a:lnTo>
                      <a:pt x="6" y="119"/>
                    </a:lnTo>
                    <a:lnTo>
                      <a:pt x="4" y="119"/>
                    </a:lnTo>
                    <a:lnTo>
                      <a:pt x="2" y="119"/>
                    </a:lnTo>
                    <a:lnTo>
                      <a:pt x="2" y="117"/>
                    </a:lnTo>
                    <a:lnTo>
                      <a:pt x="6" y="115"/>
                    </a:lnTo>
                    <a:lnTo>
                      <a:pt x="14" y="109"/>
                    </a:lnTo>
                    <a:lnTo>
                      <a:pt x="16" y="109"/>
                    </a:lnTo>
                    <a:lnTo>
                      <a:pt x="18" y="109"/>
                    </a:lnTo>
                    <a:lnTo>
                      <a:pt x="23" y="107"/>
                    </a:lnTo>
                    <a:lnTo>
                      <a:pt x="29" y="107"/>
                    </a:lnTo>
                    <a:lnTo>
                      <a:pt x="33" y="107"/>
                    </a:lnTo>
                    <a:lnTo>
                      <a:pt x="37" y="107"/>
                    </a:lnTo>
                    <a:lnTo>
                      <a:pt x="39" y="106"/>
                    </a:lnTo>
                    <a:lnTo>
                      <a:pt x="37" y="104"/>
                    </a:lnTo>
                    <a:lnTo>
                      <a:pt x="35" y="102"/>
                    </a:lnTo>
                    <a:lnTo>
                      <a:pt x="33" y="102"/>
                    </a:lnTo>
                    <a:lnTo>
                      <a:pt x="29" y="100"/>
                    </a:lnTo>
                    <a:lnTo>
                      <a:pt x="31" y="100"/>
                    </a:lnTo>
                    <a:lnTo>
                      <a:pt x="33" y="96"/>
                    </a:lnTo>
                    <a:lnTo>
                      <a:pt x="41" y="90"/>
                    </a:lnTo>
                    <a:lnTo>
                      <a:pt x="46" y="88"/>
                    </a:lnTo>
                    <a:lnTo>
                      <a:pt x="48" y="90"/>
                    </a:lnTo>
                    <a:lnTo>
                      <a:pt x="54" y="90"/>
                    </a:lnTo>
                    <a:lnTo>
                      <a:pt x="56" y="88"/>
                    </a:lnTo>
                    <a:lnTo>
                      <a:pt x="58" y="86"/>
                    </a:lnTo>
                    <a:lnTo>
                      <a:pt x="58" y="84"/>
                    </a:lnTo>
                    <a:lnTo>
                      <a:pt x="56" y="84"/>
                    </a:lnTo>
                    <a:lnTo>
                      <a:pt x="54" y="84"/>
                    </a:lnTo>
                    <a:lnTo>
                      <a:pt x="54" y="86"/>
                    </a:lnTo>
                    <a:lnTo>
                      <a:pt x="50" y="86"/>
                    </a:lnTo>
                    <a:lnTo>
                      <a:pt x="39" y="88"/>
                    </a:lnTo>
                    <a:lnTo>
                      <a:pt x="37" y="88"/>
                    </a:lnTo>
                    <a:lnTo>
                      <a:pt x="33" y="92"/>
                    </a:lnTo>
                    <a:lnTo>
                      <a:pt x="27" y="94"/>
                    </a:lnTo>
                    <a:lnTo>
                      <a:pt x="25" y="94"/>
                    </a:lnTo>
                    <a:lnTo>
                      <a:pt x="21" y="94"/>
                    </a:lnTo>
                    <a:lnTo>
                      <a:pt x="19" y="94"/>
                    </a:lnTo>
                    <a:lnTo>
                      <a:pt x="18" y="94"/>
                    </a:lnTo>
                    <a:lnTo>
                      <a:pt x="12" y="96"/>
                    </a:lnTo>
                    <a:lnTo>
                      <a:pt x="10" y="98"/>
                    </a:lnTo>
                    <a:lnTo>
                      <a:pt x="8" y="98"/>
                    </a:lnTo>
                    <a:lnTo>
                      <a:pt x="8" y="100"/>
                    </a:lnTo>
                    <a:lnTo>
                      <a:pt x="4" y="100"/>
                    </a:lnTo>
                    <a:lnTo>
                      <a:pt x="2" y="100"/>
                    </a:lnTo>
                    <a:lnTo>
                      <a:pt x="0" y="100"/>
                    </a:lnTo>
                    <a:lnTo>
                      <a:pt x="2" y="98"/>
                    </a:lnTo>
                    <a:lnTo>
                      <a:pt x="4" y="94"/>
                    </a:lnTo>
                    <a:lnTo>
                      <a:pt x="6" y="92"/>
                    </a:lnTo>
                    <a:lnTo>
                      <a:pt x="6" y="90"/>
                    </a:lnTo>
                    <a:lnTo>
                      <a:pt x="6" y="82"/>
                    </a:lnTo>
                    <a:lnTo>
                      <a:pt x="4" y="81"/>
                    </a:lnTo>
                    <a:lnTo>
                      <a:pt x="2" y="75"/>
                    </a:lnTo>
                    <a:lnTo>
                      <a:pt x="0" y="73"/>
                    </a:lnTo>
                    <a:lnTo>
                      <a:pt x="0" y="71"/>
                    </a:lnTo>
                    <a:lnTo>
                      <a:pt x="4" y="69"/>
                    </a:lnTo>
                    <a:lnTo>
                      <a:pt x="8" y="63"/>
                    </a:lnTo>
                    <a:lnTo>
                      <a:pt x="14" y="52"/>
                    </a:lnTo>
                    <a:lnTo>
                      <a:pt x="16" y="50"/>
                    </a:lnTo>
                    <a:lnTo>
                      <a:pt x="16" y="48"/>
                    </a:lnTo>
                    <a:lnTo>
                      <a:pt x="18" y="42"/>
                    </a:lnTo>
                    <a:lnTo>
                      <a:pt x="18" y="38"/>
                    </a:lnTo>
                    <a:lnTo>
                      <a:pt x="18" y="36"/>
                    </a:lnTo>
                    <a:lnTo>
                      <a:pt x="14" y="31"/>
                    </a:lnTo>
                    <a:lnTo>
                      <a:pt x="10" y="31"/>
                    </a:lnTo>
                    <a:lnTo>
                      <a:pt x="8" y="29"/>
                    </a:lnTo>
                    <a:lnTo>
                      <a:pt x="8" y="27"/>
                    </a:lnTo>
                    <a:lnTo>
                      <a:pt x="12" y="27"/>
                    </a:lnTo>
                    <a:lnTo>
                      <a:pt x="14" y="25"/>
                    </a:lnTo>
                    <a:lnTo>
                      <a:pt x="23" y="17"/>
                    </a:lnTo>
                    <a:lnTo>
                      <a:pt x="23" y="15"/>
                    </a:lnTo>
                    <a:lnTo>
                      <a:pt x="27" y="13"/>
                    </a:lnTo>
                    <a:lnTo>
                      <a:pt x="37" y="8"/>
                    </a:lnTo>
                    <a:lnTo>
                      <a:pt x="39" y="8"/>
                    </a:lnTo>
                    <a:lnTo>
                      <a:pt x="39" y="9"/>
                    </a:lnTo>
                    <a:lnTo>
                      <a:pt x="44" y="8"/>
                    </a:lnTo>
                    <a:lnTo>
                      <a:pt x="48" y="6"/>
                    </a:lnTo>
                    <a:lnTo>
                      <a:pt x="50" y="8"/>
                    </a:lnTo>
                    <a:lnTo>
                      <a:pt x="54" y="8"/>
                    </a:lnTo>
                    <a:lnTo>
                      <a:pt x="56" y="8"/>
                    </a:lnTo>
                    <a:lnTo>
                      <a:pt x="64" y="6"/>
                    </a:lnTo>
                    <a:lnTo>
                      <a:pt x="73" y="8"/>
                    </a:lnTo>
                    <a:lnTo>
                      <a:pt x="75" y="8"/>
                    </a:lnTo>
                    <a:lnTo>
                      <a:pt x="75" y="9"/>
                    </a:lnTo>
                    <a:lnTo>
                      <a:pt x="81" y="15"/>
                    </a:lnTo>
                    <a:lnTo>
                      <a:pt x="83" y="15"/>
                    </a:lnTo>
                    <a:lnTo>
                      <a:pt x="85" y="15"/>
                    </a:lnTo>
                    <a:lnTo>
                      <a:pt x="87" y="17"/>
                    </a:lnTo>
                    <a:lnTo>
                      <a:pt x="87" y="19"/>
                    </a:lnTo>
                    <a:lnTo>
                      <a:pt x="83" y="25"/>
                    </a:lnTo>
                    <a:lnTo>
                      <a:pt x="79" y="31"/>
                    </a:lnTo>
                    <a:lnTo>
                      <a:pt x="79" y="33"/>
                    </a:lnTo>
                    <a:lnTo>
                      <a:pt x="79" y="34"/>
                    </a:lnTo>
                    <a:lnTo>
                      <a:pt x="81" y="34"/>
                    </a:lnTo>
                    <a:lnTo>
                      <a:pt x="79" y="36"/>
                    </a:lnTo>
                    <a:lnTo>
                      <a:pt x="77" y="40"/>
                    </a:lnTo>
                    <a:lnTo>
                      <a:pt x="73" y="46"/>
                    </a:lnTo>
                    <a:lnTo>
                      <a:pt x="73" y="50"/>
                    </a:lnTo>
                    <a:lnTo>
                      <a:pt x="73" y="61"/>
                    </a:lnTo>
                    <a:lnTo>
                      <a:pt x="75" y="61"/>
                    </a:lnTo>
                    <a:lnTo>
                      <a:pt x="77" y="61"/>
                    </a:lnTo>
                    <a:lnTo>
                      <a:pt x="77" y="54"/>
                    </a:lnTo>
                    <a:lnTo>
                      <a:pt x="77" y="48"/>
                    </a:lnTo>
                    <a:lnTo>
                      <a:pt x="81" y="40"/>
                    </a:lnTo>
                    <a:lnTo>
                      <a:pt x="85" y="36"/>
                    </a:lnTo>
                    <a:lnTo>
                      <a:pt x="85" y="34"/>
                    </a:lnTo>
                    <a:lnTo>
                      <a:pt x="87" y="34"/>
                    </a:lnTo>
                    <a:lnTo>
                      <a:pt x="91" y="34"/>
                    </a:lnTo>
                    <a:lnTo>
                      <a:pt x="92" y="33"/>
                    </a:lnTo>
                    <a:lnTo>
                      <a:pt x="92" y="29"/>
                    </a:lnTo>
                    <a:lnTo>
                      <a:pt x="91" y="29"/>
                    </a:lnTo>
                    <a:lnTo>
                      <a:pt x="91" y="27"/>
                    </a:lnTo>
                    <a:lnTo>
                      <a:pt x="91" y="25"/>
                    </a:lnTo>
                    <a:lnTo>
                      <a:pt x="92" y="25"/>
                    </a:lnTo>
                    <a:lnTo>
                      <a:pt x="94" y="25"/>
                    </a:lnTo>
                    <a:lnTo>
                      <a:pt x="100" y="29"/>
                    </a:lnTo>
                    <a:lnTo>
                      <a:pt x="102" y="33"/>
                    </a:lnTo>
                    <a:lnTo>
                      <a:pt x="104" y="34"/>
                    </a:lnTo>
                    <a:lnTo>
                      <a:pt x="108" y="33"/>
                    </a:lnTo>
                    <a:lnTo>
                      <a:pt x="108" y="31"/>
                    </a:lnTo>
                    <a:lnTo>
                      <a:pt x="106" y="31"/>
                    </a:lnTo>
                    <a:lnTo>
                      <a:pt x="102" y="21"/>
                    </a:lnTo>
                    <a:lnTo>
                      <a:pt x="98" y="17"/>
                    </a:lnTo>
                    <a:lnTo>
                      <a:pt x="96" y="17"/>
                    </a:lnTo>
                    <a:lnTo>
                      <a:pt x="94" y="17"/>
                    </a:lnTo>
                    <a:lnTo>
                      <a:pt x="92" y="15"/>
                    </a:lnTo>
                    <a:lnTo>
                      <a:pt x="94" y="15"/>
                    </a:lnTo>
                    <a:lnTo>
                      <a:pt x="102" y="2"/>
                    </a:lnTo>
                    <a:lnTo>
                      <a:pt x="114" y="0"/>
                    </a:lnTo>
                    <a:lnTo>
                      <a:pt x="119" y="2"/>
                    </a:lnTo>
                    <a:lnTo>
                      <a:pt x="121" y="2"/>
                    </a:lnTo>
                    <a:lnTo>
                      <a:pt x="125" y="6"/>
                    </a:lnTo>
                    <a:lnTo>
                      <a:pt x="125" y="15"/>
                    </a:lnTo>
                    <a:lnTo>
                      <a:pt x="123" y="21"/>
                    </a:lnTo>
                    <a:lnTo>
                      <a:pt x="121" y="25"/>
                    </a:lnTo>
                    <a:lnTo>
                      <a:pt x="119" y="27"/>
                    </a:lnTo>
                    <a:lnTo>
                      <a:pt x="117" y="29"/>
                    </a:lnTo>
                    <a:lnTo>
                      <a:pt x="119" y="31"/>
                    </a:lnTo>
                    <a:lnTo>
                      <a:pt x="123" y="31"/>
                    </a:lnTo>
                    <a:lnTo>
                      <a:pt x="127" y="27"/>
                    </a:lnTo>
                    <a:lnTo>
                      <a:pt x="129" y="25"/>
                    </a:lnTo>
                    <a:lnTo>
                      <a:pt x="131" y="21"/>
                    </a:lnTo>
                    <a:lnTo>
                      <a:pt x="131" y="19"/>
                    </a:lnTo>
                    <a:lnTo>
                      <a:pt x="133" y="17"/>
                    </a:lnTo>
                    <a:lnTo>
                      <a:pt x="135" y="19"/>
                    </a:lnTo>
                    <a:lnTo>
                      <a:pt x="135" y="23"/>
                    </a:lnTo>
                    <a:lnTo>
                      <a:pt x="137" y="27"/>
                    </a:lnTo>
                    <a:lnTo>
                      <a:pt x="138" y="27"/>
                    </a:lnTo>
                    <a:lnTo>
                      <a:pt x="140" y="25"/>
                    </a:lnTo>
                    <a:lnTo>
                      <a:pt x="142" y="23"/>
                    </a:lnTo>
                    <a:lnTo>
                      <a:pt x="138" y="19"/>
                    </a:lnTo>
                    <a:lnTo>
                      <a:pt x="137" y="15"/>
                    </a:lnTo>
                    <a:lnTo>
                      <a:pt x="137" y="13"/>
                    </a:lnTo>
                    <a:lnTo>
                      <a:pt x="137" y="9"/>
                    </a:lnTo>
                    <a:lnTo>
                      <a:pt x="137" y="6"/>
                    </a:lnTo>
                    <a:lnTo>
                      <a:pt x="137" y="4"/>
                    </a:lnTo>
                    <a:lnTo>
                      <a:pt x="140" y="2"/>
                    </a:lnTo>
                    <a:lnTo>
                      <a:pt x="142" y="2"/>
                    </a:lnTo>
                    <a:lnTo>
                      <a:pt x="144" y="2"/>
                    </a:lnTo>
                    <a:lnTo>
                      <a:pt x="144" y="4"/>
                    </a:lnTo>
                    <a:lnTo>
                      <a:pt x="144" y="6"/>
                    </a:lnTo>
                    <a:lnTo>
                      <a:pt x="148" y="21"/>
                    </a:lnTo>
                    <a:lnTo>
                      <a:pt x="150" y="23"/>
                    </a:lnTo>
                    <a:lnTo>
                      <a:pt x="154" y="31"/>
                    </a:lnTo>
                    <a:lnTo>
                      <a:pt x="156" y="31"/>
                    </a:lnTo>
                    <a:lnTo>
                      <a:pt x="158" y="33"/>
                    </a:lnTo>
                    <a:lnTo>
                      <a:pt x="158" y="31"/>
                    </a:lnTo>
                    <a:lnTo>
                      <a:pt x="156" y="19"/>
                    </a:lnTo>
                    <a:lnTo>
                      <a:pt x="156" y="17"/>
                    </a:lnTo>
                    <a:lnTo>
                      <a:pt x="154" y="13"/>
                    </a:lnTo>
                    <a:lnTo>
                      <a:pt x="154" y="9"/>
                    </a:lnTo>
                    <a:lnTo>
                      <a:pt x="156" y="8"/>
                    </a:lnTo>
                    <a:lnTo>
                      <a:pt x="158" y="8"/>
                    </a:lnTo>
                    <a:lnTo>
                      <a:pt x="160" y="9"/>
                    </a:lnTo>
                    <a:lnTo>
                      <a:pt x="160" y="11"/>
                    </a:lnTo>
                    <a:lnTo>
                      <a:pt x="162"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Freeform 58"/>
              <p:cNvSpPr>
                <a:spLocks/>
              </p:cNvSpPr>
              <p:nvPr/>
            </p:nvSpPr>
            <p:spPr bwMode="auto">
              <a:xfrm>
                <a:off x="9028113" y="5083175"/>
                <a:ext cx="179388" cy="238125"/>
              </a:xfrm>
              <a:custGeom>
                <a:avLst/>
                <a:gdLst>
                  <a:gd name="T0" fmla="*/ 84 w 113"/>
                  <a:gd name="T1" fmla="*/ 38 h 150"/>
                  <a:gd name="T2" fmla="*/ 74 w 113"/>
                  <a:gd name="T3" fmla="*/ 48 h 150"/>
                  <a:gd name="T4" fmla="*/ 65 w 113"/>
                  <a:gd name="T5" fmla="*/ 59 h 150"/>
                  <a:gd name="T6" fmla="*/ 73 w 113"/>
                  <a:gd name="T7" fmla="*/ 56 h 150"/>
                  <a:gd name="T8" fmla="*/ 80 w 113"/>
                  <a:gd name="T9" fmla="*/ 50 h 150"/>
                  <a:gd name="T10" fmla="*/ 90 w 113"/>
                  <a:gd name="T11" fmla="*/ 44 h 150"/>
                  <a:gd name="T12" fmla="*/ 105 w 113"/>
                  <a:gd name="T13" fmla="*/ 61 h 150"/>
                  <a:gd name="T14" fmla="*/ 107 w 113"/>
                  <a:gd name="T15" fmla="*/ 65 h 150"/>
                  <a:gd name="T16" fmla="*/ 113 w 113"/>
                  <a:gd name="T17" fmla="*/ 75 h 150"/>
                  <a:gd name="T18" fmla="*/ 109 w 113"/>
                  <a:gd name="T19" fmla="*/ 88 h 150"/>
                  <a:gd name="T20" fmla="*/ 92 w 113"/>
                  <a:gd name="T21" fmla="*/ 81 h 150"/>
                  <a:gd name="T22" fmla="*/ 94 w 113"/>
                  <a:gd name="T23" fmla="*/ 86 h 150"/>
                  <a:gd name="T24" fmla="*/ 101 w 113"/>
                  <a:gd name="T25" fmla="*/ 100 h 150"/>
                  <a:gd name="T26" fmla="*/ 82 w 113"/>
                  <a:gd name="T27" fmla="*/ 98 h 150"/>
                  <a:gd name="T28" fmla="*/ 74 w 113"/>
                  <a:gd name="T29" fmla="*/ 88 h 150"/>
                  <a:gd name="T30" fmla="*/ 67 w 113"/>
                  <a:gd name="T31" fmla="*/ 75 h 150"/>
                  <a:gd name="T32" fmla="*/ 61 w 113"/>
                  <a:gd name="T33" fmla="*/ 73 h 150"/>
                  <a:gd name="T34" fmla="*/ 65 w 113"/>
                  <a:gd name="T35" fmla="*/ 81 h 150"/>
                  <a:gd name="T36" fmla="*/ 71 w 113"/>
                  <a:gd name="T37" fmla="*/ 92 h 150"/>
                  <a:gd name="T38" fmla="*/ 74 w 113"/>
                  <a:gd name="T39" fmla="*/ 102 h 150"/>
                  <a:gd name="T40" fmla="*/ 88 w 113"/>
                  <a:gd name="T41" fmla="*/ 104 h 150"/>
                  <a:gd name="T42" fmla="*/ 94 w 113"/>
                  <a:gd name="T43" fmla="*/ 108 h 150"/>
                  <a:gd name="T44" fmla="*/ 99 w 113"/>
                  <a:gd name="T45" fmla="*/ 109 h 150"/>
                  <a:gd name="T46" fmla="*/ 96 w 113"/>
                  <a:gd name="T47" fmla="*/ 119 h 150"/>
                  <a:gd name="T48" fmla="*/ 92 w 113"/>
                  <a:gd name="T49" fmla="*/ 146 h 150"/>
                  <a:gd name="T50" fmla="*/ 84 w 113"/>
                  <a:gd name="T51" fmla="*/ 148 h 150"/>
                  <a:gd name="T52" fmla="*/ 71 w 113"/>
                  <a:gd name="T53" fmla="*/ 142 h 150"/>
                  <a:gd name="T54" fmla="*/ 63 w 113"/>
                  <a:gd name="T55" fmla="*/ 121 h 150"/>
                  <a:gd name="T56" fmla="*/ 53 w 113"/>
                  <a:gd name="T57" fmla="*/ 106 h 150"/>
                  <a:gd name="T58" fmla="*/ 44 w 113"/>
                  <a:gd name="T59" fmla="*/ 102 h 150"/>
                  <a:gd name="T60" fmla="*/ 42 w 113"/>
                  <a:gd name="T61" fmla="*/ 100 h 150"/>
                  <a:gd name="T62" fmla="*/ 48 w 113"/>
                  <a:gd name="T63" fmla="*/ 109 h 150"/>
                  <a:gd name="T64" fmla="*/ 51 w 113"/>
                  <a:gd name="T65" fmla="*/ 113 h 150"/>
                  <a:gd name="T66" fmla="*/ 46 w 113"/>
                  <a:gd name="T67" fmla="*/ 113 h 150"/>
                  <a:gd name="T68" fmla="*/ 42 w 113"/>
                  <a:gd name="T69" fmla="*/ 121 h 150"/>
                  <a:gd name="T70" fmla="*/ 42 w 113"/>
                  <a:gd name="T71" fmla="*/ 129 h 150"/>
                  <a:gd name="T72" fmla="*/ 34 w 113"/>
                  <a:gd name="T73" fmla="*/ 131 h 150"/>
                  <a:gd name="T74" fmla="*/ 32 w 113"/>
                  <a:gd name="T75" fmla="*/ 134 h 150"/>
                  <a:gd name="T76" fmla="*/ 28 w 113"/>
                  <a:gd name="T77" fmla="*/ 132 h 150"/>
                  <a:gd name="T78" fmla="*/ 26 w 113"/>
                  <a:gd name="T79" fmla="*/ 136 h 150"/>
                  <a:gd name="T80" fmla="*/ 17 w 113"/>
                  <a:gd name="T81" fmla="*/ 131 h 150"/>
                  <a:gd name="T82" fmla="*/ 15 w 113"/>
                  <a:gd name="T83" fmla="*/ 121 h 150"/>
                  <a:gd name="T84" fmla="*/ 11 w 113"/>
                  <a:gd name="T85" fmla="*/ 109 h 150"/>
                  <a:gd name="T86" fmla="*/ 15 w 113"/>
                  <a:gd name="T87" fmla="*/ 106 h 150"/>
                  <a:gd name="T88" fmla="*/ 11 w 113"/>
                  <a:gd name="T89" fmla="*/ 90 h 150"/>
                  <a:gd name="T90" fmla="*/ 5 w 113"/>
                  <a:gd name="T91" fmla="*/ 75 h 150"/>
                  <a:gd name="T92" fmla="*/ 7 w 113"/>
                  <a:gd name="T93" fmla="*/ 58 h 150"/>
                  <a:gd name="T94" fmla="*/ 2 w 113"/>
                  <a:gd name="T95" fmla="*/ 52 h 150"/>
                  <a:gd name="T96" fmla="*/ 2 w 113"/>
                  <a:gd name="T97" fmla="*/ 40 h 150"/>
                  <a:gd name="T98" fmla="*/ 5 w 113"/>
                  <a:gd name="T99" fmla="*/ 25 h 150"/>
                  <a:gd name="T100" fmla="*/ 11 w 113"/>
                  <a:gd name="T101" fmla="*/ 17 h 150"/>
                  <a:gd name="T102" fmla="*/ 17 w 113"/>
                  <a:gd name="T103" fmla="*/ 19 h 150"/>
                  <a:gd name="T104" fmla="*/ 30 w 113"/>
                  <a:gd name="T105" fmla="*/ 2 h 150"/>
                  <a:gd name="T106" fmla="*/ 38 w 113"/>
                  <a:gd name="T107" fmla="*/ 2 h 150"/>
                  <a:gd name="T108" fmla="*/ 36 w 113"/>
                  <a:gd name="T109" fmla="*/ 8 h 150"/>
                  <a:gd name="T110" fmla="*/ 38 w 113"/>
                  <a:gd name="T111" fmla="*/ 19 h 150"/>
                  <a:gd name="T112" fmla="*/ 46 w 113"/>
                  <a:gd name="T113" fmla="*/ 13 h 150"/>
                  <a:gd name="T114" fmla="*/ 55 w 113"/>
                  <a:gd name="T115" fmla="*/ 21 h 150"/>
                  <a:gd name="T116" fmla="*/ 69 w 113"/>
                  <a:gd name="T117" fmla="*/ 15 h 150"/>
                  <a:gd name="T118" fmla="*/ 73 w 113"/>
                  <a:gd name="T119" fmla="*/ 19 h 150"/>
                  <a:gd name="T120" fmla="*/ 78 w 113"/>
                  <a:gd name="T121" fmla="*/ 2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 h="150">
                    <a:moveTo>
                      <a:pt x="80" y="31"/>
                    </a:moveTo>
                    <a:lnTo>
                      <a:pt x="84" y="36"/>
                    </a:lnTo>
                    <a:lnTo>
                      <a:pt x="84" y="38"/>
                    </a:lnTo>
                    <a:lnTo>
                      <a:pt x="80" y="44"/>
                    </a:lnTo>
                    <a:lnTo>
                      <a:pt x="78" y="46"/>
                    </a:lnTo>
                    <a:lnTo>
                      <a:pt x="74" y="48"/>
                    </a:lnTo>
                    <a:lnTo>
                      <a:pt x="67" y="52"/>
                    </a:lnTo>
                    <a:lnTo>
                      <a:pt x="65" y="58"/>
                    </a:lnTo>
                    <a:lnTo>
                      <a:pt x="65" y="59"/>
                    </a:lnTo>
                    <a:lnTo>
                      <a:pt x="69" y="59"/>
                    </a:lnTo>
                    <a:lnTo>
                      <a:pt x="71" y="58"/>
                    </a:lnTo>
                    <a:lnTo>
                      <a:pt x="73" y="56"/>
                    </a:lnTo>
                    <a:lnTo>
                      <a:pt x="73" y="54"/>
                    </a:lnTo>
                    <a:lnTo>
                      <a:pt x="74" y="52"/>
                    </a:lnTo>
                    <a:lnTo>
                      <a:pt x="80" y="50"/>
                    </a:lnTo>
                    <a:lnTo>
                      <a:pt x="86" y="44"/>
                    </a:lnTo>
                    <a:lnTo>
                      <a:pt x="88" y="44"/>
                    </a:lnTo>
                    <a:lnTo>
                      <a:pt x="90" y="44"/>
                    </a:lnTo>
                    <a:lnTo>
                      <a:pt x="96" y="54"/>
                    </a:lnTo>
                    <a:lnTo>
                      <a:pt x="96" y="56"/>
                    </a:lnTo>
                    <a:lnTo>
                      <a:pt x="105" y="61"/>
                    </a:lnTo>
                    <a:lnTo>
                      <a:pt x="107" y="61"/>
                    </a:lnTo>
                    <a:lnTo>
                      <a:pt x="107" y="63"/>
                    </a:lnTo>
                    <a:lnTo>
                      <a:pt x="107" y="65"/>
                    </a:lnTo>
                    <a:lnTo>
                      <a:pt x="113" y="69"/>
                    </a:lnTo>
                    <a:lnTo>
                      <a:pt x="113" y="71"/>
                    </a:lnTo>
                    <a:lnTo>
                      <a:pt x="113" y="75"/>
                    </a:lnTo>
                    <a:lnTo>
                      <a:pt x="113" y="81"/>
                    </a:lnTo>
                    <a:lnTo>
                      <a:pt x="109" y="86"/>
                    </a:lnTo>
                    <a:lnTo>
                      <a:pt x="109" y="88"/>
                    </a:lnTo>
                    <a:lnTo>
                      <a:pt x="101" y="90"/>
                    </a:lnTo>
                    <a:lnTo>
                      <a:pt x="94" y="81"/>
                    </a:lnTo>
                    <a:lnTo>
                      <a:pt x="92" y="81"/>
                    </a:lnTo>
                    <a:lnTo>
                      <a:pt x="92" y="83"/>
                    </a:lnTo>
                    <a:lnTo>
                      <a:pt x="92" y="84"/>
                    </a:lnTo>
                    <a:lnTo>
                      <a:pt x="94" y="86"/>
                    </a:lnTo>
                    <a:lnTo>
                      <a:pt x="96" y="90"/>
                    </a:lnTo>
                    <a:lnTo>
                      <a:pt x="99" y="98"/>
                    </a:lnTo>
                    <a:lnTo>
                      <a:pt x="101" y="100"/>
                    </a:lnTo>
                    <a:lnTo>
                      <a:pt x="101" y="102"/>
                    </a:lnTo>
                    <a:lnTo>
                      <a:pt x="94" y="104"/>
                    </a:lnTo>
                    <a:lnTo>
                      <a:pt x="82" y="98"/>
                    </a:lnTo>
                    <a:lnTo>
                      <a:pt x="80" y="98"/>
                    </a:lnTo>
                    <a:lnTo>
                      <a:pt x="76" y="92"/>
                    </a:lnTo>
                    <a:lnTo>
                      <a:pt x="74" y="88"/>
                    </a:lnTo>
                    <a:lnTo>
                      <a:pt x="74" y="83"/>
                    </a:lnTo>
                    <a:lnTo>
                      <a:pt x="73" y="81"/>
                    </a:lnTo>
                    <a:lnTo>
                      <a:pt x="67" y="75"/>
                    </a:lnTo>
                    <a:lnTo>
                      <a:pt x="65" y="71"/>
                    </a:lnTo>
                    <a:lnTo>
                      <a:pt x="63" y="71"/>
                    </a:lnTo>
                    <a:lnTo>
                      <a:pt x="61" y="73"/>
                    </a:lnTo>
                    <a:lnTo>
                      <a:pt x="63" y="73"/>
                    </a:lnTo>
                    <a:lnTo>
                      <a:pt x="65" y="79"/>
                    </a:lnTo>
                    <a:lnTo>
                      <a:pt x="65" y="81"/>
                    </a:lnTo>
                    <a:lnTo>
                      <a:pt x="67" y="83"/>
                    </a:lnTo>
                    <a:lnTo>
                      <a:pt x="73" y="90"/>
                    </a:lnTo>
                    <a:lnTo>
                      <a:pt x="71" y="92"/>
                    </a:lnTo>
                    <a:lnTo>
                      <a:pt x="71" y="94"/>
                    </a:lnTo>
                    <a:lnTo>
                      <a:pt x="73" y="98"/>
                    </a:lnTo>
                    <a:lnTo>
                      <a:pt x="74" y="102"/>
                    </a:lnTo>
                    <a:lnTo>
                      <a:pt x="78" y="106"/>
                    </a:lnTo>
                    <a:lnTo>
                      <a:pt x="84" y="106"/>
                    </a:lnTo>
                    <a:lnTo>
                      <a:pt x="88" y="104"/>
                    </a:lnTo>
                    <a:lnTo>
                      <a:pt x="90" y="106"/>
                    </a:lnTo>
                    <a:lnTo>
                      <a:pt x="92" y="108"/>
                    </a:lnTo>
                    <a:lnTo>
                      <a:pt x="94" y="108"/>
                    </a:lnTo>
                    <a:lnTo>
                      <a:pt x="96" y="108"/>
                    </a:lnTo>
                    <a:lnTo>
                      <a:pt x="99" y="108"/>
                    </a:lnTo>
                    <a:lnTo>
                      <a:pt x="99" y="109"/>
                    </a:lnTo>
                    <a:lnTo>
                      <a:pt x="99" y="111"/>
                    </a:lnTo>
                    <a:lnTo>
                      <a:pt x="98" y="117"/>
                    </a:lnTo>
                    <a:lnTo>
                      <a:pt x="96" y="119"/>
                    </a:lnTo>
                    <a:lnTo>
                      <a:pt x="96" y="129"/>
                    </a:lnTo>
                    <a:lnTo>
                      <a:pt x="96" y="132"/>
                    </a:lnTo>
                    <a:lnTo>
                      <a:pt x="92" y="146"/>
                    </a:lnTo>
                    <a:lnTo>
                      <a:pt x="90" y="148"/>
                    </a:lnTo>
                    <a:lnTo>
                      <a:pt x="86" y="150"/>
                    </a:lnTo>
                    <a:lnTo>
                      <a:pt x="84" y="148"/>
                    </a:lnTo>
                    <a:lnTo>
                      <a:pt x="76" y="146"/>
                    </a:lnTo>
                    <a:lnTo>
                      <a:pt x="73" y="142"/>
                    </a:lnTo>
                    <a:lnTo>
                      <a:pt x="71" y="142"/>
                    </a:lnTo>
                    <a:lnTo>
                      <a:pt x="71" y="136"/>
                    </a:lnTo>
                    <a:lnTo>
                      <a:pt x="67" y="127"/>
                    </a:lnTo>
                    <a:lnTo>
                      <a:pt x="63" y="121"/>
                    </a:lnTo>
                    <a:lnTo>
                      <a:pt x="59" y="115"/>
                    </a:lnTo>
                    <a:lnTo>
                      <a:pt x="55" y="109"/>
                    </a:lnTo>
                    <a:lnTo>
                      <a:pt x="53" y="106"/>
                    </a:lnTo>
                    <a:lnTo>
                      <a:pt x="51" y="102"/>
                    </a:lnTo>
                    <a:lnTo>
                      <a:pt x="50" y="102"/>
                    </a:lnTo>
                    <a:lnTo>
                      <a:pt x="44" y="102"/>
                    </a:lnTo>
                    <a:lnTo>
                      <a:pt x="44" y="98"/>
                    </a:lnTo>
                    <a:lnTo>
                      <a:pt x="42" y="96"/>
                    </a:lnTo>
                    <a:lnTo>
                      <a:pt x="42" y="100"/>
                    </a:lnTo>
                    <a:lnTo>
                      <a:pt x="42" y="104"/>
                    </a:lnTo>
                    <a:lnTo>
                      <a:pt x="46" y="109"/>
                    </a:lnTo>
                    <a:lnTo>
                      <a:pt x="48" y="109"/>
                    </a:lnTo>
                    <a:lnTo>
                      <a:pt x="50" y="109"/>
                    </a:lnTo>
                    <a:lnTo>
                      <a:pt x="50" y="111"/>
                    </a:lnTo>
                    <a:lnTo>
                      <a:pt x="51" y="113"/>
                    </a:lnTo>
                    <a:lnTo>
                      <a:pt x="50" y="113"/>
                    </a:lnTo>
                    <a:lnTo>
                      <a:pt x="48" y="113"/>
                    </a:lnTo>
                    <a:lnTo>
                      <a:pt x="46" y="113"/>
                    </a:lnTo>
                    <a:lnTo>
                      <a:pt x="44" y="113"/>
                    </a:lnTo>
                    <a:lnTo>
                      <a:pt x="44" y="117"/>
                    </a:lnTo>
                    <a:lnTo>
                      <a:pt x="42" y="121"/>
                    </a:lnTo>
                    <a:lnTo>
                      <a:pt x="42" y="123"/>
                    </a:lnTo>
                    <a:lnTo>
                      <a:pt x="42" y="127"/>
                    </a:lnTo>
                    <a:lnTo>
                      <a:pt x="42" y="129"/>
                    </a:lnTo>
                    <a:lnTo>
                      <a:pt x="40" y="131"/>
                    </a:lnTo>
                    <a:lnTo>
                      <a:pt x="36" y="131"/>
                    </a:lnTo>
                    <a:lnTo>
                      <a:pt x="34" y="131"/>
                    </a:lnTo>
                    <a:lnTo>
                      <a:pt x="34" y="132"/>
                    </a:lnTo>
                    <a:lnTo>
                      <a:pt x="32" y="132"/>
                    </a:lnTo>
                    <a:lnTo>
                      <a:pt x="32" y="134"/>
                    </a:lnTo>
                    <a:lnTo>
                      <a:pt x="30" y="134"/>
                    </a:lnTo>
                    <a:lnTo>
                      <a:pt x="30" y="132"/>
                    </a:lnTo>
                    <a:lnTo>
                      <a:pt x="28" y="132"/>
                    </a:lnTo>
                    <a:lnTo>
                      <a:pt x="28" y="134"/>
                    </a:lnTo>
                    <a:lnTo>
                      <a:pt x="26" y="134"/>
                    </a:lnTo>
                    <a:lnTo>
                      <a:pt x="26" y="136"/>
                    </a:lnTo>
                    <a:lnTo>
                      <a:pt x="25" y="136"/>
                    </a:lnTo>
                    <a:lnTo>
                      <a:pt x="21" y="132"/>
                    </a:lnTo>
                    <a:lnTo>
                      <a:pt x="17" y="131"/>
                    </a:lnTo>
                    <a:lnTo>
                      <a:pt x="15" y="127"/>
                    </a:lnTo>
                    <a:lnTo>
                      <a:pt x="15" y="125"/>
                    </a:lnTo>
                    <a:lnTo>
                      <a:pt x="15" y="121"/>
                    </a:lnTo>
                    <a:lnTo>
                      <a:pt x="13" y="117"/>
                    </a:lnTo>
                    <a:lnTo>
                      <a:pt x="13" y="115"/>
                    </a:lnTo>
                    <a:lnTo>
                      <a:pt x="11" y="109"/>
                    </a:lnTo>
                    <a:lnTo>
                      <a:pt x="11" y="108"/>
                    </a:lnTo>
                    <a:lnTo>
                      <a:pt x="13" y="106"/>
                    </a:lnTo>
                    <a:lnTo>
                      <a:pt x="15" y="106"/>
                    </a:lnTo>
                    <a:lnTo>
                      <a:pt x="13" y="96"/>
                    </a:lnTo>
                    <a:lnTo>
                      <a:pt x="11" y="92"/>
                    </a:lnTo>
                    <a:lnTo>
                      <a:pt x="11" y="90"/>
                    </a:lnTo>
                    <a:lnTo>
                      <a:pt x="7" y="88"/>
                    </a:lnTo>
                    <a:lnTo>
                      <a:pt x="7" y="86"/>
                    </a:lnTo>
                    <a:lnTo>
                      <a:pt x="5" y="75"/>
                    </a:lnTo>
                    <a:lnTo>
                      <a:pt x="7" y="67"/>
                    </a:lnTo>
                    <a:lnTo>
                      <a:pt x="7" y="65"/>
                    </a:lnTo>
                    <a:lnTo>
                      <a:pt x="7" y="58"/>
                    </a:lnTo>
                    <a:lnTo>
                      <a:pt x="7" y="56"/>
                    </a:lnTo>
                    <a:lnTo>
                      <a:pt x="5" y="56"/>
                    </a:lnTo>
                    <a:lnTo>
                      <a:pt x="2" y="52"/>
                    </a:lnTo>
                    <a:lnTo>
                      <a:pt x="2" y="48"/>
                    </a:lnTo>
                    <a:lnTo>
                      <a:pt x="3" y="44"/>
                    </a:lnTo>
                    <a:lnTo>
                      <a:pt x="2" y="40"/>
                    </a:lnTo>
                    <a:lnTo>
                      <a:pt x="0" y="40"/>
                    </a:lnTo>
                    <a:lnTo>
                      <a:pt x="0" y="38"/>
                    </a:lnTo>
                    <a:lnTo>
                      <a:pt x="5" y="25"/>
                    </a:lnTo>
                    <a:lnTo>
                      <a:pt x="7" y="21"/>
                    </a:lnTo>
                    <a:lnTo>
                      <a:pt x="9" y="19"/>
                    </a:lnTo>
                    <a:lnTo>
                      <a:pt x="11" y="17"/>
                    </a:lnTo>
                    <a:lnTo>
                      <a:pt x="15" y="17"/>
                    </a:lnTo>
                    <a:lnTo>
                      <a:pt x="15" y="19"/>
                    </a:lnTo>
                    <a:lnTo>
                      <a:pt x="17" y="19"/>
                    </a:lnTo>
                    <a:lnTo>
                      <a:pt x="21" y="15"/>
                    </a:lnTo>
                    <a:lnTo>
                      <a:pt x="28" y="8"/>
                    </a:lnTo>
                    <a:lnTo>
                      <a:pt x="30" y="2"/>
                    </a:lnTo>
                    <a:lnTo>
                      <a:pt x="32" y="0"/>
                    </a:lnTo>
                    <a:lnTo>
                      <a:pt x="36" y="2"/>
                    </a:lnTo>
                    <a:lnTo>
                      <a:pt x="38" y="2"/>
                    </a:lnTo>
                    <a:lnTo>
                      <a:pt x="38" y="4"/>
                    </a:lnTo>
                    <a:lnTo>
                      <a:pt x="36" y="6"/>
                    </a:lnTo>
                    <a:lnTo>
                      <a:pt x="36" y="8"/>
                    </a:lnTo>
                    <a:lnTo>
                      <a:pt x="36" y="10"/>
                    </a:lnTo>
                    <a:lnTo>
                      <a:pt x="34" y="19"/>
                    </a:lnTo>
                    <a:lnTo>
                      <a:pt x="38" y="19"/>
                    </a:lnTo>
                    <a:lnTo>
                      <a:pt x="38" y="17"/>
                    </a:lnTo>
                    <a:lnTo>
                      <a:pt x="44" y="13"/>
                    </a:lnTo>
                    <a:lnTo>
                      <a:pt x="46" y="13"/>
                    </a:lnTo>
                    <a:lnTo>
                      <a:pt x="51" y="17"/>
                    </a:lnTo>
                    <a:lnTo>
                      <a:pt x="51" y="19"/>
                    </a:lnTo>
                    <a:lnTo>
                      <a:pt x="55" y="21"/>
                    </a:lnTo>
                    <a:lnTo>
                      <a:pt x="55" y="19"/>
                    </a:lnTo>
                    <a:lnTo>
                      <a:pt x="61" y="17"/>
                    </a:lnTo>
                    <a:lnTo>
                      <a:pt x="69" y="15"/>
                    </a:lnTo>
                    <a:lnTo>
                      <a:pt x="71" y="15"/>
                    </a:lnTo>
                    <a:lnTo>
                      <a:pt x="73" y="15"/>
                    </a:lnTo>
                    <a:lnTo>
                      <a:pt x="73" y="19"/>
                    </a:lnTo>
                    <a:lnTo>
                      <a:pt x="73" y="23"/>
                    </a:lnTo>
                    <a:lnTo>
                      <a:pt x="74" y="25"/>
                    </a:lnTo>
                    <a:lnTo>
                      <a:pt x="78" y="29"/>
                    </a:lnTo>
                    <a:lnTo>
                      <a:pt x="80" y="3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Freeform 59"/>
              <p:cNvSpPr>
                <a:spLocks/>
              </p:cNvSpPr>
              <p:nvPr/>
            </p:nvSpPr>
            <p:spPr bwMode="auto">
              <a:xfrm>
                <a:off x="9155113" y="5119688"/>
                <a:ext cx="146050" cy="307975"/>
              </a:xfrm>
              <a:custGeom>
                <a:avLst/>
                <a:gdLst>
                  <a:gd name="T0" fmla="*/ 64 w 92"/>
                  <a:gd name="T1" fmla="*/ 42 h 194"/>
                  <a:gd name="T2" fmla="*/ 69 w 92"/>
                  <a:gd name="T3" fmla="*/ 40 h 194"/>
                  <a:gd name="T4" fmla="*/ 71 w 92"/>
                  <a:gd name="T5" fmla="*/ 44 h 194"/>
                  <a:gd name="T6" fmla="*/ 75 w 92"/>
                  <a:gd name="T7" fmla="*/ 46 h 194"/>
                  <a:gd name="T8" fmla="*/ 81 w 92"/>
                  <a:gd name="T9" fmla="*/ 54 h 194"/>
                  <a:gd name="T10" fmla="*/ 87 w 92"/>
                  <a:gd name="T11" fmla="*/ 54 h 194"/>
                  <a:gd name="T12" fmla="*/ 90 w 92"/>
                  <a:gd name="T13" fmla="*/ 60 h 194"/>
                  <a:gd name="T14" fmla="*/ 87 w 92"/>
                  <a:gd name="T15" fmla="*/ 67 h 194"/>
                  <a:gd name="T16" fmla="*/ 89 w 92"/>
                  <a:gd name="T17" fmla="*/ 79 h 194"/>
                  <a:gd name="T18" fmla="*/ 89 w 92"/>
                  <a:gd name="T19" fmla="*/ 83 h 194"/>
                  <a:gd name="T20" fmla="*/ 90 w 92"/>
                  <a:gd name="T21" fmla="*/ 92 h 194"/>
                  <a:gd name="T22" fmla="*/ 90 w 92"/>
                  <a:gd name="T23" fmla="*/ 104 h 194"/>
                  <a:gd name="T24" fmla="*/ 89 w 92"/>
                  <a:gd name="T25" fmla="*/ 113 h 194"/>
                  <a:gd name="T26" fmla="*/ 87 w 92"/>
                  <a:gd name="T27" fmla="*/ 133 h 194"/>
                  <a:gd name="T28" fmla="*/ 85 w 92"/>
                  <a:gd name="T29" fmla="*/ 142 h 194"/>
                  <a:gd name="T30" fmla="*/ 83 w 92"/>
                  <a:gd name="T31" fmla="*/ 136 h 194"/>
                  <a:gd name="T32" fmla="*/ 81 w 92"/>
                  <a:gd name="T33" fmla="*/ 123 h 194"/>
                  <a:gd name="T34" fmla="*/ 81 w 92"/>
                  <a:gd name="T35" fmla="*/ 111 h 194"/>
                  <a:gd name="T36" fmla="*/ 81 w 92"/>
                  <a:gd name="T37" fmla="*/ 102 h 194"/>
                  <a:gd name="T38" fmla="*/ 81 w 92"/>
                  <a:gd name="T39" fmla="*/ 94 h 194"/>
                  <a:gd name="T40" fmla="*/ 79 w 92"/>
                  <a:gd name="T41" fmla="*/ 90 h 194"/>
                  <a:gd name="T42" fmla="*/ 75 w 92"/>
                  <a:gd name="T43" fmla="*/ 88 h 194"/>
                  <a:gd name="T44" fmla="*/ 77 w 92"/>
                  <a:gd name="T45" fmla="*/ 106 h 194"/>
                  <a:gd name="T46" fmla="*/ 71 w 92"/>
                  <a:gd name="T47" fmla="*/ 108 h 194"/>
                  <a:gd name="T48" fmla="*/ 75 w 92"/>
                  <a:gd name="T49" fmla="*/ 125 h 194"/>
                  <a:gd name="T50" fmla="*/ 77 w 92"/>
                  <a:gd name="T51" fmla="*/ 131 h 194"/>
                  <a:gd name="T52" fmla="*/ 75 w 92"/>
                  <a:gd name="T53" fmla="*/ 138 h 194"/>
                  <a:gd name="T54" fmla="*/ 75 w 92"/>
                  <a:gd name="T55" fmla="*/ 144 h 194"/>
                  <a:gd name="T56" fmla="*/ 75 w 92"/>
                  <a:gd name="T57" fmla="*/ 156 h 194"/>
                  <a:gd name="T58" fmla="*/ 69 w 92"/>
                  <a:gd name="T59" fmla="*/ 165 h 194"/>
                  <a:gd name="T60" fmla="*/ 67 w 92"/>
                  <a:gd name="T61" fmla="*/ 169 h 194"/>
                  <a:gd name="T62" fmla="*/ 56 w 92"/>
                  <a:gd name="T63" fmla="*/ 171 h 194"/>
                  <a:gd name="T64" fmla="*/ 52 w 92"/>
                  <a:gd name="T65" fmla="*/ 167 h 194"/>
                  <a:gd name="T66" fmla="*/ 50 w 92"/>
                  <a:gd name="T67" fmla="*/ 171 h 194"/>
                  <a:gd name="T68" fmla="*/ 37 w 92"/>
                  <a:gd name="T69" fmla="*/ 182 h 194"/>
                  <a:gd name="T70" fmla="*/ 19 w 92"/>
                  <a:gd name="T71" fmla="*/ 186 h 194"/>
                  <a:gd name="T72" fmla="*/ 10 w 92"/>
                  <a:gd name="T73" fmla="*/ 192 h 194"/>
                  <a:gd name="T74" fmla="*/ 0 w 92"/>
                  <a:gd name="T75" fmla="*/ 190 h 194"/>
                  <a:gd name="T76" fmla="*/ 10 w 92"/>
                  <a:gd name="T77" fmla="*/ 161 h 194"/>
                  <a:gd name="T78" fmla="*/ 21 w 92"/>
                  <a:gd name="T79" fmla="*/ 156 h 194"/>
                  <a:gd name="T80" fmla="*/ 19 w 92"/>
                  <a:gd name="T81" fmla="*/ 150 h 194"/>
                  <a:gd name="T82" fmla="*/ 27 w 92"/>
                  <a:gd name="T83" fmla="*/ 144 h 194"/>
                  <a:gd name="T84" fmla="*/ 27 w 92"/>
                  <a:gd name="T85" fmla="*/ 150 h 194"/>
                  <a:gd name="T86" fmla="*/ 27 w 92"/>
                  <a:gd name="T87" fmla="*/ 127 h 194"/>
                  <a:gd name="T88" fmla="*/ 29 w 92"/>
                  <a:gd name="T89" fmla="*/ 121 h 194"/>
                  <a:gd name="T90" fmla="*/ 31 w 92"/>
                  <a:gd name="T91" fmla="*/ 102 h 194"/>
                  <a:gd name="T92" fmla="*/ 31 w 92"/>
                  <a:gd name="T93" fmla="*/ 96 h 194"/>
                  <a:gd name="T94" fmla="*/ 39 w 92"/>
                  <a:gd name="T95" fmla="*/ 83 h 194"/>
                  <a:gd name="T96" fmla="*/ 39 w 92"/>
                  <a:gd name="T97" fmla="*/ 73 h 194"/>
                  <a:gd name="T98" fmla="*/ 42 w 92"/>
                  <a:gd name="T99" fmla="*/ 58 h 194"/>
                  <a:gd name="T100" fmla="*/ 48 w 92"/>
                  <a:gd name="T101" fmla="*/ 46 h 194"/>
                  <a:gd name="T102" fmla="*/ 46 w 92"/>
                  <a:gd name="T103" fmla="*/ 33 h 194"/>
                  <a:gd name="T104" fmla="*/ 48 w 92"/>
                  <a:gd name="T105" fmla="*/ 17 h 194"/>
                  <a:gd name="T106" fmla="*/ 54 w 92"/>
                  <a:gd name="T107" fmla="*/ 0 h 194"/>
                  <a:gd name="T108" fmla="*/ 60 w 92"/>
                  <a:gd name="T109" fmla="*/ 17 h 194"/>
                  <a:gd name="T110" fmla="*/ 62 w 92"/>
                  <a:gd name="T111" fmla="*/ 25 h 194"/>
                  <a:gd name="T112" fmla="*/ 58 w 92"/>
                  <a:gd name="T113" fmla="*/ 3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194">
                    <a:moveTo>
                      <a:pt x="58" y="40"/>
                    </a:moveTo>
                    <a:lnTo>
                      <a:pt x="62" y="42"/>
                    </a:lnTo>
                    <a:lnTo>
                      <a:pt x="64" y="42"/>
                    </a:lnTo>
                    <a:lnTo>
                      <a:pt x="64" y="40"/>
                    </a:lnTo>
                    <a:lnTo>
                      <a:pt x="66" y="40"/>
                    </a:lnTo>
                    <a:lnTo>
                      <a:pt x="69" y="40"/>
                    </a:lnTo>
                    <a:lnTo>
                      <a:pt x="69" y="42"/>
                    </a:lnTo>
                    <a:lnTo>
                      <a:pt x="69" y="44"/>
                    </a:lnTo>
                    <a:lnTo>
                      <a:pt x="71" y="44"/>
                    </a:lnTo>
                    <a:lnTo>
                      <a:pt x="73" y="44"/>
                    </a:lnTo>
                    <a:lnTo>
                      <a:pt x="73" y="46"/>
                    </a:lnTo>
                    <a:lnTo>
                      <a:pt x="75" y="46"/>
                    </a:lnTo>
                    <a:lnTo>
                      <a:pt x="77" y="48"/>
                    </a:lnTo>
                    <a:lnTo>
                      <a:pt x="79" y="52"/>
                    </a:lnTo>
                    <a:lnTo>
                      <a:pt x="81" y="54"/>
                    </a:lnTo>
                    <a:lnTo>
                      <a:pt x="83" y="54"/>
                    </a:lnTo>
                    <a:lnTo>
                      <a:pt x="83" y="52"/>
                    </a:lnTo>
                    <a:lnTo>
                      <a:pt x="87" y="54"/>
                    </a:lnTo>
                    <a:lnTo>
                      <a:pt x="90" y="54"/>
                    </a:lnTo>
                    <a:lnTo>
                      <a:pt x="92" y="56"/>
                    </a:lnTo>
                    <a:lnTo>
                      <a:pt x="90" y="60"/>
                    </a:lnTo>
                    <a:lnTo>
                      <a:pt x="89" y="61"/>
                    </a:lnTo>
                    <a:lnTo>
                      <a:pt x="87" y="65"/>
                    </a:lnTo>
                    <a:lnTo>
                      <a:pt x="87" y="67"/>
                    </a:lnTo>
                    <a:lnTo>
                      <a:pt x="89" y="71"/>
                    </a:lnTo>
                    <a:lnTo>
                      <a:pt x="90" y="77"/>
                    </a:lnTo>
                    <a:lnTo>
                      <a:pt x="89" y="79"/>
                    </a:lnTo>
                    <a:lnTo>
                      <a:pt x="89" y="81"/>
                    </a:lnTo>
                    <a:lnTo>
                      <a:pt x="87" y="81"/>
                    </a:lnTo>
                    <a:lnTo>
                      <a:pt x="89" y="83"/>
                    </a:lnTo>
                    <a:lnTo>
                      <a:pt x="89" y="85"/>
                    </a:lnTo>
                    <a:lnTo>
                      <a:pt x="90" y="90"/>
                    </a:lnTo>
                    <a:lnTo>
                      <a:pt x="90" y="92"/>
                    </a:lnTo>
                    <a:lnTo>
                      <a:pt x="90" y="94"/>
                    </a:lnTo>
                    <a:lnTo>
                      <a:pt x="90" y="102"/>
                    </a:lnTo>
                    <a:lnTo>
                      <a:pt x="90" y="104"/>
                    </a:lnTo>
                    <a:lnTo>
                      <a:pt x="90" y="109"/>
                    </a:lnTo>
                    <a:lnTo>
                      <a:pt x="90" y="111"/>
                    </a:lnTo>
                    <a:lnTo>
                      <a:pt x="89" y="113"/>
                    </a:lnTo>
                    <a:lnTo>
                      <a:pt x="85" y="125"/>
                    </a:lnTo>
                    <a:lnTo>
                      <a:pt x="85" y="129"/>
                    </a:lnTo>
                    <a:lnTo>
                      <a:pt x="87" y="133"/>
                    </a:lnTo>
                    <a:lnTo>
                      <a:pt x="87" y="134"/>
                    </a:lnTo>
                    <a:lnTo>
                      <a:pt x="87" y="138"/>
                    </a:lnTo>
                    <a:lnTo>
                      <a:pt x="85" y="142"/>
                    </a:lnTo>
                    <a:lnTo>
                      <a:pt x="83" y="142"/>
                    </a:lnTo>
                    <a:lnTo>
                      <a:pt x="83" y="140"/>
                    </a:lnTo>
                    <a:lnTo>
                      <a:pt x="83" y="136"/>
                    </a:lnTo>
                    <a:lnTo>
                      <a:pt x="83" y="134"/>
                    </a:lnTo>
                    <a:lnTo>
                      <a:pt x="83" y="129"/>
                    </a:lnTo>
                    <a:lnTo>
                      <a:pt x="81" y="123"/>
                    </a:lnTo>
                    <a:lnTo>
                      <a:pt x="81" y="121"/>
                    </a:lnTo>
                    <a:lnTo>
                      <a:pt x="81" y="117"/>
                    </a:lnTo>
                    <a:lnTo>
                      <a:pt x="81" y="111"/>
                    </a:lnTo>
                    <a:lnTo>
                      <a:pt x="83" y="108"/>
                    </a:lnTo>
                    <a:lnTo>
                      <a:pt x="83" y="104"/>
                    </a:lnTo>
                    <a:lnTo>
                      <a:pt x="81" y="102"/>
                    </a:lnTo>
                    <a:lnTo>
                      <a:pt x="81" y="98"/>
                    </a:lnTo>
                    <a:lnTo>
                      <a:pt x="79" y="94"/>
                    </a:lnTo>
                    <a:lnTo>
                      <a:pt x="81" y="94"/>
                    </a:lnTo>
                    <a:lnTo>
                      <a:pt x="81" y="92"/>
                    </a:lnTo>
                    <a:lnTo>
                      <a:pt x="81" y="90"/>
                    </a:lnTo>
                    <a:lnTo>
                      <a:pt x="79" y="90"/>
                    </a:lnTo>
                    <a:lnTo>
                      <a:pt x="79" y="88"/>
                    </a:lnTo>
                    <a:lnTo>
                      <a:pt x="77" y="88"/>
                    </a:lnTo>
                    <a:lnTo>
                      <a:pt x="75" y="88"/>
                    </a:lnTo>
                    <a:lnTo>
                      <a:pt x="75" y="96"/>
                    </a:lnTo>
                    <a:lnTo>
                      <a:pt x="77" y="104"/>
                    </a:lnTo>
                    <a:lnTo>
                      <a:pt x="77" y="106"/>
                    </a:lnTo>
                    <a:lnTo>
                      <a:pt x="77" y="108"/>
                    </a:lnTo>
                    <a:lnTo>
                      <a:pt x="75" y="108"/>
                    </a:lnTo>
                    <a:lnTo>
                      <a:pt x="71" y="108"/>
                    </a:lnTo>
                    <a:lnTo>
                      <a:pt x="71" y="111"/>
                    </a:lnTo>
                    <a:lnTo>
                      <a:pt x="73" y="113"/>
                    </a:lnTo>
                    <a:lnTo>
                      <a:pt x="75" y="125"/>
                    </a:lnTo>
                    <a:lnTo>
                      <a:pt x="75" y="127"/>
                    </a:lnTo>
                    <a:lnTo>
                      <a:pt x="77" y="127"/>
                    </a:lnTo>
                    <a:lnTo>
                      <a:pt x="77" y="131"/>
                    </a:lnTo>
                    <a:lnTo>
                      <a:pt x="79" y="133"/>
                    </a:lnTo>
                    <a:lnTo>
                      <a:pt x="77" y="134"/>
                    </a:lnTo>
                    <a:lnTo>
                      <a:pt x="75" y="138"/>
                    </a:lnTo>
                    <a:lnTo>
                      <a:pt x="75" y="140"/>
                    </a:lnTo>
                    <a:lnTo>
                      <a:pt x="75" y="142"/>
                    </a:lnTo>
                    <a:lnTo>
                      <a:pt x="75" y="144"/>
                    </a:lnTo>
                    <a:lnTo>
                      <a:pt x="75" y="148"/>
                    </a:lnTo>
                    <a:lnTo>
                      <a:pt x="75" y="150"/>
                    </a:lnTo>
                    <a:lnTo>
                      <a:pt x="75" y="156"/>
                    </a:lnTo>
                    <a:lnTo>
                      <a:pt x="71" y="154"/>
                    </a:lnTo>
                    <a:lnTo>
                      <a:pt x="69" y="154"/>
                    </a:lnTo>
                    <a:lnTo>
                      <a:pt x="69" y="165"/>
                    </a:lnTo>
                    <a:lnTo>
                      <a:pt x="69" y="167"/>
                    </a:lnTo>
                    <a:lnTo>
                      <a:pt x="69" y="169"/>
                    </a:lnTo>
                    <a:lnTo>
                      <a:pt x="67" y="169"/>
                    </a:lnTo>
                    <a:lnTo>
                      <a:pt x="60" y="173"/>
                    </a:lnTo>
                    <a:lnTo>
                      <a:pt x="58" y="173"/>
                    </a:lnTo>
                    <a:lnTo>
                      <a:pt x="56" y="171"/>
                    </a:lnTo>
                    <a:lnTo>
                      <a:pt x="56" y="169"/>
                    </a:lnTo>
                    <a:lnTo>
                      <a:pt x="54" y="167"/>
                    </a:lnTo>
                    <a:lnTo>
                      <a:pt x="52" y="167"/>
                    </a:lnTo>
                    <a:lnTo>
                      <a:pt x="50" y="167"/>
                    </a:lnTo>
                    <a:lnTo>
                      <a:pt x="50" y="169"/>
                    </a:lnTo>
                    <a:lnTo>
                      <a:pt x="50" y="171"/>
                    </a:lnTo>
                    <a:lnTo>
                      <a:pt x="46" y="177"/>
                    </a:lnTo>
                    <a:lnTo>
                      <a:pt x="41" y="181"/>
                    </a:lnTo>
                    <a:lnTo>
                      <a:pt x="37" y="182"/>
                    </a:lnTo>
                    <a:lnTo>
                      <a:pt x="27" y="186"/>
                    </a:lnTo>
                    <a:lnTo>
                      <a:pt x="23" y="186"/>
                    </a:lnTo>
                    <a:lnTo>
                      <a:pt x="19" y="186"/>
                    </a:lnTo>
                    <a:lnTo>
                      <a:pt x="19" y="188"/>
                    </a:lnTo>
                    <a:lnTo>
                      <a:pt x="18" y="190"/>
                    </a:lnTo>
                    <a:lnTo>
                      <a:pt x="10" y="192"/>
                    </a:lnTo>
                    <a:lnTo>
                      <a:pt x="8" y="194"/>
                    </a:lnTo>
                    <a:lnTo>
                      <a:pt x="2" y="192"/>
                    </a:lnTo>
                    <a:lnTo>
                      <a:pt x="0" y="190"/>
                    </a:lnTo>
                    <a:lnTo>
                      <a:pt x="2" y="179"/>
                    </a:lnTo>
                    <a:lnTo>
                      <a:pt x="8" y="163"/>
                    </a:lnTo>
                    <a:lnTo>
                      <a:pt x="10" y="161"/>
                    </a:lnTo>
                    <a:lnTo>
                      <a:pt x="14" y="159"/>
                    </a:lnTo>
                    <a:lnTo>
                      <a:pt x="18" y="157"/>
                    </a:lnTo>
                    <a:lnTo>
                      <a:pt x="21" y="156"/>
                    </a:lnTo>
                    <a:lnTo>
                      <a:pt x="21" y="152"/>
                    </a:lnTo>
                    <a:lnTo>
                      <a:pt x="19" y="152"/>
                    </a:lnTo>
                    <a:lnTo>
                      <a:pt x="19" y="150"/>
                    </a:lnTo>
                    <a:lnTo>
                      <a:pt x="23" y="142"/>
                    </a:lnTo>
                    <a:lnTo>
                      <a:pt x="25" y="142"/>
                    </a:lnTo>
                    <a:lnTo>
                      <a:pt x="27" y="144"/>
                    </a:lnTo>
                    <a:lnTo>
                      <a:pt x="25" y="144"/>
                    </a:lnTo>
                    <a:lnTo>
                      <a:pt x="25" y="146"/>
                    </a:lnTo>
                    <a:lnTo>
                      <a:pt x="27" y="150"/>
                    </a:lnTo>
                    <a:lnTo>
                      <a:pt x="29" y="148"/>
                    </a:lnTo>
                    <a:lnTo>
                      <a:pt x="29" y="136"/>
                    </a:lnTo>
                    <a:lnTo>
                      <a:pt x="27" y="127"/>
                    </a:lnTo>
                    <a:lnTo>
                      <a:pt x="29" y="127"/>
                    </a:lnTo>
                    <a:lnTo>
                      <a:pt x="29" y="125"/>
                    </a:lnTo>
                    <a:lnTo>
                      <a:pt x="29" y="121"/>
                    </a:lnTo>
                    <a:lnTo>
                      <a:pt x="29" y="113"/>
                    </a:lnTo>
                    <a:lnTo>
                      <a:pt x="29" y="111"/>
                    </a:lnTo>
                    <a:lnTo>
                      <a:pt x="31" y="102"/>
                    </a:lnTo>
                    <a:lnTo>
                      <a:pt x="31" y="100"/>
                    </a:lnTo>
                    <a:lnTo>
                      <a:pt x="31" y="98"/>
                    </a:lnTo>
                    <a:lnTo>
                      <a:pt x="31" y="96"/>
                    </a:lnTo>
                    <a:lnTo>
                      <a:pt x="33" y="92"/>
                    </a:lnTo>
                    <a:lnTo>
                      <a:pt x="35" y="90"/>
                    </a:lnTo>
                    <a:lnTo>
                      <a:pt x="39" y="83"/>
                    </a:lnTo>
                    <a:lnTo>
                      <a:pt x="39" y="77"/>
                    </a:lnTo>
                    <a:lnTo>
                      <a:pt x="39" y="75"/>
                    </a:lnTo>
                    <a:lnTo>
                      <a:pt x="39" y="73"/>
                    </a:lnTo>
                    <a:lnTo>
                      <a:pt x="42" y="61"/>
                    </a:lnTo>
                    <a:lnTo>
                      <a:pt x="44" y="60"/>
                    </a:lnTo>
                    <a:lnTo>
                      <a:pt x="42" y="58"/>
                    </a:lnTo>
                    <a:lnTo>
                      <a:pt x="44" y="50"/>
                    </a:lnTo>
                    <a:lnTo>
                      <a:pt x="48" y="48"/>
                    </a:lnTo>
                    <a:lnTo>
                      <a:pt x="48" y="46"/>
                    </a:lnTo>
                    <a:lnTo>
                      <a:pt x="48" y="38"/>
                    </a:lnTo>
                    <a:lnTo>
                      <a:pt x="48" y="33"/>
                    </a:lnTo>
                    <a:lnTo>
                      <a:pt x="46" y="33"/>
                    </a:lnTo>
                    <a:lnTo>
                      <a:pt x="46" y="31"/>
                    </a:lnTo>
                    <a:lnTo>
                      <a:pt x="46" y="27"/>
                    </a:lnTo>
                    <a:lnTo>
                      <a:pt x="48" y="17"/>
                    </a:lnTo>
                    <a:lnTo>
                      <a:pt x="50" y="6"/>
                    </a:lnTo>
                    <a:lnTo>
                      <a:pt x="54" y="2"/>
                    </a:lnTo>
                    <a:lnTo>
                      <a:pt x="54" y="0"/>
                    </a:lnTo>
                    <a:lnTo>
                      <a:pt x="56" y="6"/>
                    </a:lnTo>
                    <a:lnTo>
                      <a:pt x="60" y="15"/>
                    </a:lnTo>
                    <a:lnTo>
                      <a:pt x="60" y="17"/>
                    </a:lnTo>
                    <a:lnTo>
                      <a:pt x="58" y="19"/>
                    </a:lnTo>
                    <a:lnTo>
                      <a:pt x="60" y="23"/>
                    </a:lnTo>
                    <a:lnTo>
                      <a:pt x="62" y="25"/>
                    </a:lnTo>
                    <a:lnTo>
                      <a:pt x="60" y="33"/>
                    </a:lnTo>
                    <a:lnTo>
                      <a:pt x="58" y="36"/>
                    </a:lnTo>
                    <a:lnTo>
                      <a:pt x="58" y="38"/>
                    </a:lnTo>
                    <a:lnTo>
                      <a:pt x="58" y="4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Freeform 60"/>
              <p:cNvSpPr>
                <a:spLocks/>
              </p:cNvSpPr>
              <p:nvPr/>
            </p:nvSpPr>
            <p:spPr bwMode="auto">
              <a:xfrm>
                <a:off x="7348538" y="4103688"/>
                <a:ext cx="176213" cy="119063"/>
              </a:xfrm>
              <a:custGeom>
                <a:avLst/>
                <a:gdLst>
                  <a:gd name="T0" fmla="*/ 100 w 111"/>
                  <a:gd name="T1" fmla="*/ 20 h 75"/>
                  <a:gd name="T2" fmla="*/ 90 w 111"/>
                  <a:gd name="T3" fmla="*/ 22 h 75"/>
                  <a:gd name="T4" fmla="*/ 82 w 111"/>
                  <a:gd name="T5" fmla="*/ 25 h 75"/>
                  <a:gd name="T6" fmla="*/ 86 w 111"/>
                  <a:gd name="T7" fmla="*/ 39 h 75"/>
                  <a:gd name="T8" fmla="*/ 92 w 111"/>
                  <a:gd name="T9" fmla="*/ 35 h 75"/>
                  <a:gd name="T10" fmla="*/ 96 w 111"/>
                  <a:gd name="T11" fmla="*/ 33 h 75"/>
                  <a:gd name="T12" fmla="*/ 96 w 111"/>
                  <a:gd name="T13" fmla="*/ 45 h 75"/>
                  <a:gd name="T14" fmla="*/ 104 w 111"/>
                  <a:gd name="T15" fmla="*/ 45 h 75"/>
                  <a:gd name="T16" fmla="*/ 96 w 111"/>
                  <a:gd name="T17" fmla="*/ 56 h 75"/>
                  <a:gd name="T18" fmla="*/ 92 w 111"/>
                  <a:gd name="T19" fmla="*/ 64 h 75"/>
                  <a:gd name="T20" fmla="*/ 100 w 111"/>
                  <a:gd name="T21" fmla="*/ 58 h 75"/>
                  <a:gd name="T22" fmla="*/ 104 w 111"/>
                  <a:gd name="T23" fmla="*/ 68 h 75"/>
                  <a:gd name="T24" fmla="*/ 88 w 111"/>
                  <a:gd name="T25" fmla="*/ 75 h 75"/>
                  <a:gd name="T26" fmla="*/ 82 w 111"/>
                  <a:gd name="T27" fmla="*/ 66 h 75"/>
                  <a:gd name="T28" fmla="*/ 86 w 111"/>
                  <a:gd name="T29" fmla="*/ 60 h 75"/>
                  <a:gd name="T30" fmla="*/ 79 w 111"/>
                  <a:gd name="T31" fmla="*/ 58 h 75"/>
                  <a:gd name="T32" fmla="*/ 69 w 111"/>
                  <a:gd name="T33" fmla="*/ 70 h 75"/>
                  <a:gd name="T34" fmla="*/ 57 w 111"/>
                  <a:gd name="T35" fmla="*/ 62 h 75"/>
                  <a:gd name="T36" fmla="*/ 54 w 111"/>
                  <a:gd name="T37" fmla="*/ 66 h 75"/>
                  <a:gd name="T38" fmla="*/ 59 w 111"/>
                  <a:gd name="T39" fmla="*/ 56 h 75"/>
                  <a:gd name="T40" fmla="*/ 59 w 111"/>
                  <a:gd name="T41" fmla="*/ 52 h 75"/>
                  <a:gd name="T42" fmla="*/ 46 w 111"/>
                  <a:gd name="T43" fmla="*/ 64 h 75"/>
                  <a:gd name="T44" fmla="*/ 36 w 111"/>
                  <a:gd name="T45" fmla="*/ 60 h 75"/>
                  <a:gd name="T46" fmla="*/ 38 w 111"/>
                  <a:gd name="T47" fmla="*/ 54 h 75"/>
                  <a:gd name="T48" fmla="*/ 32 w 111"/>
                  <a:gd name="T49" fmla="*/ 43 h 75"/>
                  <a:gd name="T50" fmla="*/ 23 w 111"/>
                  <a:gd name="T51" fmla="*/ 41 h 75"/>
                  <a:gd name="T52" fmla="*/ 23 w 111"/>
                  <a:gd name="T53" fmla="*/ 48 h 75"/>
                  <a:gd name="T54" fmla="*/ 27 w 111"/>
                  <a:gd name="T55" fmla="*/ 62 h 75"/>
                  <a:gd name="T56" fmla="*/ 15 w 111"/>
                  <a:gd name="T57" fmla="*/ 52 h 75"/>
                  <a:gd name="T58" fmla="*/ 6 w 111"/>
                  <a:gd name="T59" fmla="*/ 39 h 75"/>
                  <a:gd name="T60" fmla="*/ 11 w 111"/>
                  <a:gd name="T61" fmla="*/ 27 h 75"/>
                  <a:gd name="T62" fmla="*/ 15 w 111"/>
                  <a:gd name="T63" fmla="*/ 33 h 75"/>
                  <a:gd name="T64" fmla="*/ 19 w 111"/>
                  <a:gd name="T65" fmla="*/ 37 h 75"/>
                  <a:gd name="T66" fmla="*/ 19 w 111"/>
                  <a:gd name="T67" fmla="*/ 27 h 75"/>
                  <a:gd name="T68" fmla="*/ 31 w 111"/>
                  <a:gd name="T69" fmla="*/ 31 h 75"/>
                  <a:gd name="T70" fmla="*/ 36 w 111"/>
                  <a:gd name="T71" fmla="*/ 31 h 75"/>
                  <a:gd name="T72" fmla="*/ 34 w 111"/>
                  <a:gd name="T73" fmla="*/ 23 h 75"/>
                  <a:gd name="T74" fmla="*/ 44 w 111"/>
                  <a:gd name="T75" fmla="*/ 22 h 75"/>
                  <a:gd name="T76" fmla="*/ 50 w 111"/>
                  <a:gd name="T77" fmla="*/ 27 h 75"/>
                  <a:gd name="T78" fmla="*/ 50 w 111"/>
                  <a:gd name="T79" fmla="*/ 20 h 75"/>
                  <a:gd name="T80" fmla="*/ 54 w 111"/>
                  <a:gd name="T81" fmla="*/ 22 h 75"/>
                  <a:gd name="T82" fmla="*/ 63 w 111"/>
                  <a:gd name="T83" fmla="*/ 23 h 75"/>
                  <a:gd name="T84" fmla="*/ 59 w 111"/>
                  <a:gd name="T85" fmla="*/ 14 h 75"/>
                  <a:gd name="T86" fmla="*/ 63 w 111"/>
                  <a:gd name="T87" fmla="*/ 18 h 75"/>
                  <a:gd name="T88" fmla="*/ 73 w 111"/>
                  <a:gd name="T89" fmla="*/ 14 h 75"/>
                  <a:gd name="T90" fmla="*/ 82 w 111"/>
                  <a:gd name="T91" fmla="*/ 16 h 75"/>
                  <a:gd name="T92" fmla="*/ 82 w 111"/>
                  <a:gd name="T93" fmla="*/ 6 h 75"/>
                  <a:gd name="T94" fmla="*/ 90 w 111"/>
                  <a:gd name="T95" fmla="*/ 2 h 75"/>
                  <a:gd name="T96" fmla="*/ 94 w 111"/>
                  <a:gd name="T97" fmla="*/ 4 h 75"/>
                  <a:gd name="T98" fmla="*/ 102 w 111"/>
                  <a:gd name="T99" fmla="*/ 6 h 75"/>
                  <a:gd name="T100" fmla="*/ 111 w 111"/>
                  <a:gd name="T101" fmla="*/ 1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 h="75">
                    <a:moveTo>
                      <a:pt x="111" y="10"/>
                    </a:moveTo>
                    <a:lnTo>
                      <a:pt x="107" y="14"/>
                    </a:lnTo>
                    <a:lnTo>
                      <a:pt x="100" y="20"/>
                    </a:lnTo>
                    <a:lnTo>
                      <a:pt x="98" y="20"/>
                    </a:lnTo>
                    <a:lnTo>
                      <a:pt x="96" y="20"/>
                    </a:lnTo>
                    <a:lnTo>
                      <a:pt x="90" y="22"/>
                    </a:lnTo>
                    <a:lnTo>
                      <a:pt x="86" y="23"/>
                    </a:lnTo>
                    <a:lnTo>
                      <a:pt x="84" y="25"/>
                    </a:lnTo>
                    <a:lnTo>
                      <a:pt x="82" y="25"/>
                    </a:lnTo>
                    <a:lnTo>
                      <a:pt x="79" y="35"/>
                    </a:lnTo>
                    <a:lnTo>
                      <a:pt x="79" y="37"/>
                    </a:lnTo>
                    <a:lnTo>
                      <a:pt x="86" y="39"/>
                    </a:lnTo>
                    <a:lnTo>
                      <a:pt x="90" y="37"/>
                    </a:lnTo>
                    <a:lnTo>
                      <a:pt x="90" y="35"/>
                    </a:lnTo>
                    <a:lnTo>
                      <a:pt x="92" y="35"/>
                    </a:lnTo>
                    <a:lnTo>
                      <a:pt x="92" y="33"/>
                    </a:lnTo>
                    <a:lnTo>
                      <a:pt x="94" y="33"/>
                    </a:lnTo>
                    <a:lnTo>
                      <a:pt x="96" y="33"/>
                    </a:lnTo>
                    <a:lnTo>
                      <a:pt x="96" y="35"/>
                    </a:lnTo>
                    <a:lnTo>
                      <a:pt x="96" y="37"/>
                    </a:lnTo>
                    <a:lnTo>
                      <a:pt x="96" y="45"/>
                    </a:lnTo>
                    <a:lnTo>
                      <a:pt x="94" y="45"/>
                    </a:lnTo>
                    <a:lnTo>
                      <a:pt x="96" y="46"/>
                    </a:lnTo>
                    <a:lnTo>
                      <a:pt x="104" y="45"/>
                    </a:lnTo>
                    <a:lnTo>
                      <a:pt x="104" y="50"/>
                    </a:lnTo>
                    <a:lnTo>
                      <a:pt x="100" y="54"/>
                    </a:lnTo>
                    <a:lnTo>
                      <a:pt x="96" y="56"/>
                    </a:lnTo>
                    <a:lnTo>
                      <a:pt x="92" y="60"/>
                    </a:lnTo>
                    <a:lnTo>
                      <a:pt x="92" y="62"/>
                    </a:lnTo>
                    <a:lnTo>
                      <a:pt x="92" y="64"/>
                    </a:lnTo>
                    <a:lnTo>
                      <a:pt x="94" y="62"/>
                    </a:lnTo>
                    <a:lnTo>
                      <a:pt x="96" y="60"/>
                    </a:lnTo>
                    <a:lnTo>
                      <a:pt x="100" y="58"/>
                    </a:lnTo>
                    <a:lnTo>
                      <a:pt x="109" y="56"/>
                    </a:lnTo>
                    <a:lnTo>
                      <a:pt x="109" y="60"/>
                    </a:lnTo>
                    <a:lnTo>
                      <a:pt x="104" y="68"/>
                    </a:lnTo>
                    <a:lnTo>
                      <a:pt x="100" y="71"/>
                    </a:lnTo>
                    <a:lnTo>
                      <a:pt x="98" y="73"/>
                    </a:lnTo>
                    <a:lnTo>
                      <a:pt x="88" y="75"/>
                    </a:lnTo>
                    <a:lnTo>
                      <a:pt x="84" y="75"/>
                    </a:lnTo>
                    <a:lnTo>
                      <a:pt x="82" y="70"/>
                    </a:lnTo>
                    <a:lnTo>
                      <a:pt x="82" y="66"/>
                    </a:lnTo>
                    <a:lnTo>
                      <a:pt x="82" y="64"/>
                    </a:lnTo>
                    <a:lnTo>
                      <a:pt x="84" y="64"/>
                    </a:lnTo>
                    <a:lnTo>
                      <a:pt x="86" y="60"/>
                    </a:lnTo>
                    <a:lnTo>
                      <a:pt x="84" y="58"/>
                    </a:lnTo>
                    <a:lnTo>
                      <a:pt x="82" y="58"/>
                    </a:lnTo>
                    <a:lnTo>
                      <a:pt x="79" y="58"/>
                    </a:lnTo>
                    <a:lnTo>
                      <a:pt x="75" y="70"/>
                    </a:lnTo>
                    <a:lnTo>
                      <a:pt x="73" y="71"/>
                    </a:lnTo>
                    <a:lnTo>
                      <a:pt x="69" y="70"/>
                    </a:lnTo>
                    <a:lnTo>
                      <a:pt x="65" y="66"/>
                    </a:lnTo>
                    <a:lnTo>
                      <a:pt x="61" y="62"/>
                    </a:lnTo>
                    <a:lnTo>
                      <a:pt x="57" y="62"/>
                    </a:lnTo>
                    <a:lnTo>
                      <a:pt x="56" y="64"/>
                    </a:lnTo>
                    <a:lnTo>
                      <a:pt x="56" y="66"/>
                    </a:lnTo>
                    <a:lnTo>
                      <a:pt x="54" y="66"/>
                    </a:lnTo>
                    <a:lnTo>
                      <a:pt x="54" y="64"/>
                    </a:lnTo>
                    <a:lnTo>
                      <a:pt x="56" y="60"/>
                    </a:lnTo>
                    <a:lnTo>
                      <a:pt x="59" y="56"/>
                    </a:lnTo>
                    <a:lnTo>
                      <a:pt x="59" y="54"/>
                    </a:lnTo>
                    <a:lnTo>
                      <a:pt x="61" y="54"/>
                    </a:lnTo>
                    <a:lnTo>
                      <a:pt x="59" y="52"/>
                    </a:lnTo>
                    <a:lnTo>
                      <a:pt x="52" y="58"/>
                    </a:lnTo>
                    <a:lnTo>
                      <a:pt x="48" y="62"/>
                    </a:lnTo>
                    <a:lnTo>
                      <a:pt x="46" y="64"/>
                    </a:lnTo>
                    <a:lnTo>
                      <a:pt x="42" y="62"/>
                    </a:lnTo>
                    <a:lnTo>
                      <a:pt x="38" y="60"/>
                    </a:lnTo>
                    <a:lnTo>
                      <a:pt x="36" y="60"/>
                    </a:lnTo>
                    <a:lnTo>
                      <a:pt x="38" y="58"/>
                    </a:lnTo>
                    <a:lnTo>
                      <a:pt x="38" y="56"/>
                    </a:lnTo>
                    <a:lnTo>
                      <a:pt x="38" y="54"/>
                    </a:lnTo>
                    <a:lnTo>
                      <a:pt x="34" y="50"/>
                    </a:lnTo>
                    <a:lnTo>
                      <a:pt x="32" y="45"/>
                    </a:lnTo>
                    <a:lnTo>
                      <a:pt x="32" y="43"/>
                    </a:lnTo>
                    <a:lnTo>
                      <a:pt x="32" y="41"/>
                    </a:lnTo>
                    <a:lnTo>
                      <a:pt x="31" y="41"/>
                    </a:lnTo>
                    <a:lnTo>
                      <a:pt x="23" y="41"/>
                    </a:lnTo>
                    <a:lnTo>
                      <a:pt x="23" y="43"/>
                    </a:lnTo>
                    <a:lnTo>
                      <a:pt x="23" y="45"/>
                    </a:lnTo>
                    <a:lnTo>
                      <a:pt x="23" y="48"/>
                    </a:lnTo>
                    <a:lnTo>
                      <a:pt x="23" y="50"/>
                    </a:lnTo>
                    <a:lnTo>
                      <a:pt x="25" y="54"/>
                    </a:lnTo>
                    <a:lnTo>
                      <a:pt x="27" y="62"/>
                    </a:lnTo>
                    <a:lnTo>
                      <a:pt x="21" y="60"/>
                    </a:lnTo>
                    <a:lnTo>
                      <a:pt x="19" y="58"/>
                    </a:lnTo>
                    <a:lnTo>
                      <a:pt x="15" y="52"/>
                    </a:lnTo>
                    <a:lnTo>
                      <a:pt x="9" y="45"/>
                    </a:lnTo>
                    <a:lnTo>
                      <a:pt x="9" y="43"/>
                    </a:lnTo>
                    <a:lnTo>
                      <a:pt x="6" y="39"/>
                    </a:lnTo>
                    <a:lnTo>
                      <a:pt x="2" y="37"/>
                    </a:lnTo>
                    <a:lnTo>
                      <a:pt x="0" y="31"/>
                    </a:lnTo>
                    <a:lnTo>
                      <a:pt x="11" y="27"/>
                    </a:lnTo>
                    <a:lnTo>
                      <a:pt x="15" y="27"/>
                    </a:lnTo>
                    <a:lnTo>
                      <a:pt x="15" y="29"/>
                    </a:lnTo>
                    <a:lnTo>
                      <a:pt x="15" y="33"/>
                    </a:lnTo>
                    <a:lnTo>
                      <a:pt x="15" y="37"/>
                    </a:lnTo>
                    <a:lnTo>
                      <a:pt x="17" y="39"/>
                    </a:lnTo>
                    <a:lnTo>
                      <a:pt x="19" y="37"/>
                    </a:lnTo>
                    <a:lnTo>
                      <a:pt x="21" y="35"/>
                    </a:lnTo>
                    <a:lnTo>
                      <a:pt x="19" y="29"/>
                    </a:lnTo>
                    <a:lnTo>
                      <a:pt x="19" y="27"/>
                    </a:lnTo>
                    <a:lnTo>
                      <a:pt x="25" y="23"/>
                    </a:lnTo>
                    <a:lnTo>
                      <a:pt x="27" y="23"/>
                    </a:lnTo>
                    <a:lnTo>
                      <a:pt x="31" y="31"/>
                    </a:lnTo>
                    <a:lnTo>
                      <a:pt x="32" y="31"/>
                    </a:lnTo>
                    <a:lnTo>
                      <a:pt x="34" y="31"/>
                    </a:lnTo>
                    <a:lnTo>
                      <a:pt x="36" y="31"/>
                    </a:lnTo>
                    <a:lnTo>
                      <a:pt x="36" y="29"/>
                    </a:lnTo>
                    <a:lnTo>
                      <a:pt x="34" y="25"/>
                    </a:lnTo>
                    <a:lnTo>
                      <a:pt x="34" y="23"/>
                    </a:lnTo>
                    <a:lnTo>
                      <a:pt x="34" y="22"/>
                    </a:lnTo>
                    <a:lnTo>
                      <a:pt x="42" y="18"/>
                    </a:lnTo>
                    <a:lnTo>
                      <a:pt x="44" y="22"/>
                    </a:lnTo>
                    <a:lnTo>
                      <a:pt x="44" y="23"/>
                    </a:lnTo>
                    <a:lnTo>
                      <a:pt x="46" y="25"/>
                    </a:lnTo>
                    <a:lnTo>
                      <a:pt x="50" y="27"/>
                    </a:lnTo>
                    <a:lnTo>
                      <a:pt x="52" y="25"/>
                    </a:lnTo>
                    <a:lnTo>
                      <a:pt x="50" y="23"/>
                    </a:lnTo>
                    <a:lnTo>
                      <a:pt x="50" y="20"/>
                    </a:lnTo>
                    <a:lnTo>
                      <a:pt x="52" y="20"/>
                    </a:lnTo>
                    <a:lnTo>
                      <a:pt x="54" y="20"/>
                    </a:lnTo>
                    <a:lnTo>
                      <a:pt x="54" y="22"/>
                    </a:lnTo>
                    <a:lnTo>
                      <a:pt x="57" y="25"/>
                    </a:lnTo>
                    <a:lnTo>
                      <a:pt x="59" y="25"/>
                    </a:lnTo>
                    <a:lnTo>
                      <a:pt x="63" y="23"/>
                    </a:lnTo>
                    <a:lnTo>
                      <a:pt x="61" y="22"/>
                    </a:lnTo>
                    <a:lnTo>
                      <a:pt x="59" y="20"/>
                    </a:lnTo>
                    <a:lnTo>
                      <a:pt x="59" y="14"/>
                    </a:lnTo>
                    <a:lnTo>
                      <a:pt x="61" y="14"/>
                    </a:lnTo>
                    <a:lnTo>
                      <a:pt x="61" y="16"/>
                    </a:lnTo>
                    <a:lnTo>
                      <a:pt x="63" y="18"/>
                    </a:lnTo>
                    <a:lnTo>
                      <a:pt x="65" y="18"/>
                    </a:lnTo>
                    <a:lnTo>
                      <a:pt x="67" y="16"/>
                    </a:lnTo>
                    <a:lnTo>
                      <a:pt x="73" y="14"/>
                    </a:lnTo>
                    <a:lnTo>
                      <a:pt x="75" y="16"/>
                    </a:lnTo>
                    <a:lnTo>
                      <a:pt x="80" y="16"/>
                    </a:lnTo>
                    <a:lnTo>
                      <a:pt x="82" y="16"/>
                    </a:lnTo>
                    <a:lnTo>
                      <a:pt x="82" y="14"/>
                    </a:lnTo>
                    <a:lnTo>
                      <a:pt x="80" y="12"/>
                    </a:lnTo>
                    <a:lnTo>
                      <a:pt x="82" y="6"/>
                    </a:lnTo>
                    <a:lnTo>
                      <a:pt x="84" y="4"/>
                    </a:lnTo>
                    <a:lnTo>
                      <a:pt x="88" y="2"/>
                    </a:lnTo>
                    <a:lnTo>
                      <a:pt x="90" y="2"/>
                    </a:lnTo>
                    <a:lnTo>
                      <a:pt x="96" y="0"/>
                    </a:lnTo>
                    <a:lnTo>
                      <a:pt x="96" y="2"/>
                    </a:lnTo>
                    <a:lnTo>
                      <a:pt x="94" y="4"/>
                    </a:lnTo>
                    <a:lnTo>
                      <a:pt x="94" y="6"/>
                    </a:lnTo>
                    <a:lnTo>
                      <a:pt x="98" y="8"/>
                    </a:lnTo>
                    <a:lnTo>
                      <a:pt x="102" y="6"/>
                    </a:lnTo>
                    <a:lnTo>
                      <a:pt x="109" y="8"/>
                    </a:lnTo>
                    <a:lnTo>
                      <a:pt x="111" y="8"/>
                    </a:lnTo>
                    <a:lnTo>
                      <a:pt x="111"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Freeform 61"/>
              <p:cNvSpPr>
                <a:spLocks/>
              </p:cNvSpPr>
              <p:nvPr/>
            </p:nvSpPr>
            <p:spPr bwMode="auto">
              <a:xfrm>
                <a:off x="8081963" y="4103688"/>
                <a:ext cx="155575" cy="76200"/>
              </a:xfrm>
              <a:custGeom>
                <a:avLst/>
                <a:gdLst>
                  <a:gd name="T0" fmla="*/ 91 w 98"/>
                  <a:gd name="T1" fmla="*/ 6 h 48"/>
                  <a:gd name="T2" fmla="*/ 95 w 98"/>
                  <a:gd name="T3" fmla="*/ 10 h 48"/>
                  <a:gd name="T4" fmla="*/ 87 w 98"/>
                  <a:gd name="T5" fmla="*/ 12 h 48"/>
                  <a:gd name="T6" fmla="*/ 85 w 98"/>
                  <a:gd name="T7" fmla="*/ 16 h 48"/>
                  <a:gd name="T8" fmla="*/ 95 w 98"/>
                  <a:gd name="T9" fmla="*/ 14 h 48"/>
                  <a:gd name="T10" fmla="*/ 98 w 98"/>
                  <a:gd name="T11" fmla="*/ 16 h 48"/>
                  <a:gd name="T12" fmla="*/ 93 w 98"/>
                  <a:gd name="T13" fmla="*/ 20 h 48"/>
                  <a:gd name="T14" fmla="*/ 75 w 98"/>
                  <a:gd name="T15" fmla="*/ 23 h 48"/>
                  <a:gd name="T16" fmla="*/ 64 w 98"/>
                  <a:gd name="T17" fmla="*/ 27 h 48"/>
                  <a:gd name="T18" fmla="*/ 48 w 98"/>
                  <a:gd name="T19" fmla="*/ 35 h 48"/>
                  <a:gd name="T20" fmla="*/ 37 w 98"/>
                  <a:gd name="T21" fmla="*/ 39 h 48"/>
                  <a:gd name="T22" fmla="*/ 35 w 98"/>
                  <a:gd name="T23" fmla="*/ 41 h 48"/>
                  <a:gd name="T24" fmla="*/ 37 w 98"/>
                  <a:gd name="T25" fmla="*/ 43 h 48"/>
                  <a:gd name="T26" fmla="*/ 35 w 98"/>
                  <a:gd name="T27" fmla="*/ 48 h 48"/>
                  <a:gd name="T28" fmla="*/ 27 w 98"/>
                  <a:gd name="T29" fmla="*/ 48 h 48"/>
                  <a:gd name="T30" fmla="*/ 27 w 98"/>
                  <a:gd name="T31" fmla="*/ 45 h 48"/>
                  <a:gd name="T32" fmla="*/ 24 w 98"/>
                  <a:gd name="T33" fmla="*/ 45 h 48"/>
                  <a:gd name="T34" fmla="*/ 20 w 98"/>
                  <a:gd name="T35" fmla="*/ 45 h 48"/>
                  <a:gd name="T36" fmla="*/ 18 w 98"/>
                  <a:gd name="T37" fmla="*/ 46 h 48"/>
                  <a:gd name="T38" fmla="*/ 14 w 98"/>
                  <a:gd name="T39" fmla="*/ 46 h 48"/>
                  <a:gd name="T40" fmla="*/ 8 w 98"/>
                  <a:gd name="T41" fmla="*/ 45 h 48"/>
                  <a:gd name="T42" fmla="*/ 2 w 98"/>
                  <a:gd name="T43" fmla="*/ 45 h 48"/>
                  <a:gd name="T44" fmla="*/ 0 w 98"/>
                  <a:gd name="T45" fmla="*/ 41 h 48"/>
                  <a:gd name="T46" fmla="*/ 8 w 98"/>
                  <a:gd name="T47" fmla="*/ 33 h 48"/>
                  <a:gd name="T48" fmla="*/ 12 w 98"/>
                  <a:gd name="T49" fmla="*/ 33 h 48"/>
                  <a:gd name="T50" fmla="*/ 16 w 98"/>
                  <a:gd name="T51" fmla="*/ 33 h 48"/>
                  <a:gd name="T52" fmla="*/ 18 w 98"/>
                  <a:gd name="T53" fmla="*/ 29 h 48"/>
                  <a:gd name="T54" fmla="*/ 25 w 98"/>
                  <a:gd name="T55" fmla="*/ 27 h 48"/>
                  <a:gd name="T56" fmla="*/ 27 w 98"/>
                  <a:gd name="T57" fmla="*/ 29 h 48"/>
                  <a:gd name="T58" fmla="*/ 29 w 98"/>
                  <a:gd name="T59" fmla="*/ 27 h 48"/>
                  <a:gd name="T60" fmla="*/ 41 w 98"/>
                  <a:gd name="T61" fmla="*/ 23 h 48"/>
                  <a:gd name="T62" fmla="*/ 50 w 98"/>
                  <a:gd name="T63" fmla="*/ 23 h 48"/>
                  <a:gd name="T64" fmla="*/ 54 w 98"/>
                  <a:gd name="T65" fmla="*/ 22 h 48"/>
                  <a:gd name="T66" fmla="*/ 66 w 98"/>
                  <a:gd name="T67" fmla="*/ 16 h 48"/>
                  <a:gd name="T68" fmla="*/ 68 w 98"/>
                  <a:gd name="T69" fmla="*/ 12 h 48"/>
                  <a:gd name="T70" fmla="*/ 72 w 98"/>
                  <a:gd name="T71" fmla="*/ 14 h 48"/>
                  <a:gd name="T72" fmla="*/ 75 w 98"/>
                  <a:gd name="T73" fmla="*/ 12 h 48"/>
                  <a:gd name="T74" fmla="*/ 79 w 98"/>
                  <a:gd name="T75" fmla="*/ 8 h 48"/>
                  <a:gd name="T76" fmla="*/ 83 w 98"/>
                  <a:gd name="T77" fmla="*/ 6 h 48"/>
                  <a:gd name="T78" fmla="*/ 81 w 98"/>
                  <a:gd name="T79" fmla="*/ 4 h 48"/>
                  <a:gd name="T80" fmla="*/ 83 w 98"/>
                  <a:gd name="T81" fmla="*/ 2 h 48"/>
                  <a:gd name="T82" fmla="*/ 89 w 98"/>
                  <a:gd name="T83" fmla="*/ 0 h 48"/>
                  <a:gd name="T84" fmla="*/ 93 w 98"/>
                  <a:gd name="T85" fmla="*/ 2 h 48"/>
                  <a:gd name="T86" fmla="*/ 91 w 98"/>
                  <a:gd name="T8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 h="48">
                    <a:moveTo>
                      <a:pt x="89" y="6"/>
                    </a:moveTo>
                    <a:lnTo>
                      <a:pt x="91" y="6"/>
                    </a:lnTo>
                    <a:lnTo>
                      <a:pt x="95" y="8"/>
                    </a:lnTo>
                    <a:lnTo>
                      <a:pt x="95" y="10"/>
                    </a:lnTo>
                    <a:lnTo>
                      <a:pt x="93" y="12"/>
                    </a:lnTo>
                    <a:lnTo>
                      <a:pt x="87" y="12"/>
                    </a:lnTo>
                    <a:lnTo>
                      <a:pt x="85" y="14"/>
                    </a:lnTo>
                    <a:lnTo>
                      <a:pt x="85" y="16"/>
                    </a:lnTo>
                    <a:lnTo>
                      <a:pt x="87" y="16"/>
                    </a:lnTo>
                    <a:lnTo>
                      <a:pt x="95" y="14"/>
                    </a:lnTo>
                    <a:lnTo>
                      <a:pt x="96" y="14"/>
                    </a:lnTo>
                    <a:lnTo>
                      <a:pt x="98" y="16"/>
                    </a:lnTo>
                    <a:lnTo>
                      <a:pt x="96" y="18"/>
                    </a:lnTo>
                    <a:lnTo>
                      <a:pt x="93" y="20"/>
                    </a:lnTo>
                    <a:lnTo>
                      <a:pt x="87" y="22"/>
                    </a:lnTo>
                    <a:lnTo>
                      <a:pt x="75" y="23"/>
                    </a:lnTo>
                    <a:lnTo>
                      <a:pt x="70" y="25"/>
                    </a:lnTo>
                    <a:lnTo>
                      <a:pt x="64" y="27"/>
                    </a:lnTo>
                    <a:lnTo>
                      <a:pt x="52" y="31"/>
                    </a:lnTo>
                    <a:lnTo>
                      <a:pt x="48" y="35"/>
                    </a:lnTo>
                    <a:lnTo>
                      <a:pt x="43" y="37"/>
                    </a:lnTo>
                    <a:lnTo>
                      <a:pt x="37" y="39"/>
                    </a:lnTo>
                    <a:lnTo>
                      <a:pt x="35" y="39"/>
                    </a:lnTo>
                    <a:lnTo>
                      <a:pt x="35" y="41"/>
                    </a:lnTo>
                    <a:lnTo>
                      <a:pt x="35" y="43"/>
                    </a:lnTo>
                    <a:lnTo>
                      <a:pt x="37" y="43"/>
                    </a:lnTo>
                    <a:lnTo>
                      <a:pt x="37" y="45"/>
                    </a:lnTo>
                    <a:lnTo>
                      <a:pt x="35" y="48"/>
                    </a:lnTo>
                    <a:lnTo>
                      <a:pt x="33" y="48"/>
                    </a:lnTo>
                    <a:lnTo>
                      <a:pt x="27" y="48"/>
                    </a:lnTo>
                    <a:lnTo>
                      <a:pt x="27" y="46"/>
                    </a:lnTo>
                    <a:lnTo>
                      <a:pt x="27" y="45"/>
                    </a:lnTo>
                    <a:lnTo>
                      <a:pt x="25" y="45"/>
                    </a:lnTo>
                    <a:lnTo>
                      <a:pt x="24" y="45"/>
                    </a:lnTo>
                    <a:lnTo>
                      <a:pt x="22" y="45"/>
                    </a:lnTo>
                    <a:lnTo>
                      <a:pt x="20" y="45"/>
                    </a:lnTo>
                    <a:lnTo>
                      <a:pt x="20" y="46"/>
                    </a:lnTo>
                    <a:lnTo>
                      <a:pt x="18" y="46"/>
                    </a:lnTo>
                    <a:lnTo>
                      <a:pt x="16" y="46"/>
                    </a:lnTo>
                    <a:lnTo>
                      <a:pt x="14" y="46"/>
                    </a:lnTo>
                    <a:lnTo>
                      <a:pt x="14" y="45"/>
                    </a:lnTo>
                    <a:lnTo>
                      <a:pt x="8" y="45"/>
                    </a:lnTo>
                    <a:lnTo>
                      <a:pt x="6" y="45"/>
                    </a:lnTo>
                    <a:lnTo>
                      <a:pt x="2" y="45"/>
                    </a:lnTo>
                    <a:lnTo>
                      <a:pt x="0" y="43"/>
                    </a:lnTo>
                    <a:lnTo>
                      <a:pt x="0" y="41"/>
                    </a:lnTo>
                    <a:lnTo>
                      <a:pt x="6" y="35"/>
                    </a:lnTo>
                    <a:lnTo>
                      <a:pt x="8" y="33"/>
                    </a:lnTo>
                    <a:lnTo>
                      <a:pt x="10" y="33"/>
                    </a:lnTo>
                    <a:lnTo>
                      <a:pt x="12" y="33"/>
                    </a:lnTo>
                    <a:lnTo>
                      <a:pt x="14" y="35"/>
                    </a:lnTo>
                    <a:lnTo>
                      <a:pt x="16" y="33"/>
                    </a:lnTo>
                    <a:lnTo>
                      <a:pt x="16" y="31"/>
                    </a:lnTo>
                    <a:lnTo>
                      <a:pt x="18" y="29"/>
                    </a:lnTo>
                    <a:lnTo>
                      <a:pt x="24" y="27"/>
                    </a:lnTo>
                    <a:lnTo>
                      <a:pt x="25" y="27"/>
                    </a:lnTo>
                    <a:lnTo>
                      <a:pt x="25" y="29"/>
                    </a:lnTo>
                    <a:lnTo>
                      <a:pt x="27" y="29"/>
                    </a:lnTo>
                    <a:lnTo>
                      <a:pt x="29" y="29"/>
                    </a:lnTo>
                    <a:lnTo>
                      <a:pt x="29" y="27"/>
                    </a:lnTo>
                    <a:lnTo>
                      <a:pt x="33" y="25"/>
                    </a:lnTo>
                    <a:lnTo>
                      <a:pt x="41" y="23"/>
                    </a:lnTo>
                    <a:lnTo>
                      <a:pt x="47" y="23"/>
                    </a:lnTo>
                    <a:lnTo>
                      <a:pt x="50" y="23"/>
                    </a:lnTo>
                    <a:lnTo>
                      <a:pt x="52" y="23"/>
                    </a:lnTo>
                    <a:lnTo>
                      <a:pt x="54" y="22"/>
                    </a:lnTo>
                    <a:lnTo>
                      <a:pt x="56" y="22"/>
                    </a:lnTo>
                    <a:lnTo>
                      <a:pt x="66" y="16"/>
                    </a:lnTo>
                    <a:lnTo>
                      <a:pt x="66" y="14"/>
                    </a:lnTo>
                    <a:lnTo>
                      <a:pt x="68" y="12"/>
                    </a:lnTo>
                    <a:lnTo>
                      <a:pt x="70" y="14"/>
                    </a:lnTo>
                    <a:lnTo>
                      <a:pt x="72" y="14"/>
                    </a:lnTo>
                    <a:lnTo>
                      <a:pt x="73" y="14"/>
                    </a:lnTo>
                    <a:lnTo>
                      <a:pt x="75" y="12"/>
                    </a:lnTo>
                    <a:lnTo>
                      <a:pt x="77" y="10"/>
                    </a:lnTo>
                    <a:lnTo>
                      <a:pt x="79" y="8"/>
                    </a:lnTo>
                    <a:lnTo>
                      <a:pt x="81" y="6"/>
                    </a:lnTo>
                    <a:lnTo>
                      <a:pt x="83" y="6"/>
                    </a:lnTo>
                    <a:lnTo>
                      <a:pt x="83" y="4"/>
                    </a:lnTo>
                    <a:lnTo>
                      <a:pt x="81" y="4"/>
                    </a:lnTo>
                    <a:lnTo>
                      <a:pt x="81" y="2"/>
                    </a:lnTo>
                    <a:lnTo>
                      <a:pt x="83" y="2"/>
                    </a:lnTo>
                    <a:lnTo>
                      <a:pt x="83" y="0"/>
                    </a:lnTo>
                    <a:lnTo>
                      <a:pt x="89" y="0"/>
                    </a:lnTo>
                    <a:lnTo>
                      <a:pt x="91" y="0"/>
                    </a:lnTo>
                    <a:lnTo>
                      <a:pt x="93" y="2"/>
                    </a:lnTo>
                    <a:lnTo>
                      <a:pt x="91" y="2"/>
                    </a:lnTo>
                    <a:lnTo>
                      <a:pt x="91" y="4"/>
                    </a:lnTo>
                    <a:lnTo>
                      <a:pt x="89"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Freeform 62"/>
              <p:cNvSpPr>
                <a:spLocks/>
              </p:cNvSpPr>
              <p:nvPr/>
            </p:nvSpPr>
            <p:spPr bwMode="auto">
              <a:xfrm>
                <a:off x="6403976" y="2787650"/>
                <a:ext cx="166688" cy="188913"/>
              </a:xfrm>
              <a:custGeom>
                <a:avLst/>
                <a:gdLst>
                  <a:gd name="T0" fmla="*/ 88 w 105"/>
                  <a:gd name="T1" fmla="*/ 52 h 119"/>
                  <a:gd name="T2" fmla="*/ 96 w 105"/>
                  <a:gd name="T3" fmla="*/ 59 h 119"/>
                  <a:gd name="T4" fmla="*/ 100 w 105"/>
                  <a:gd name="T5" fmla="*/ 59 h 119"/>
                  <a:gd name="T6" fmla="*/ 105 w 105"/>
                  <a:gd name="T7" fmla="*/ 69 h 119"/>
                  <a:gd name="T8" fmla="*/ 103 w 105"/>
                  <a:gd name="T9" fmla="*/ 75 h 119"/>
                  <a:gd name="T10" fmla="*/ 94 w 105"/>
                  <a:gd name="T11" fmla="*/ 82 h 119"/>
                  <a:gd name="T12" fmla="*/ 90 w 105"/>
                  <a:gd name="T13" fmla="*/ 86 h 119"/>
                  <a:gd name="T14" fmla="*/ 92 w 105"/>
                  <a:gd name="T15" fmla="*/ 88 h 119"/>
                  <a:gd name="T16" fmla="*/ 88 w 105"/>
                  <a:gd name="T17" fmla="*/ 94 h 119"/>
                  <a:gd name="T18" fmla="*/ 84 w 105"/>
                  <a:gd name="T19" fmla="*/ 98 h 119"/>
                  <a:gd name="T20" fmla="*/ 80 w 105"/>
                  <a:gd name="T21" fmla="*/ 111 h 119"/>
                  <a:gd name="T22" fmla="*/ 82 w 105"/>
                  <a:gd name="T23" fmla="*/ 115 h 119"/>
                  <a:gd name="T24" fmla="*/ 78 w 105"/>
                  <a:gd name="T25" fmla="*/ 119 h 119"/>
                  <a:gd name="T26" fmla="*/ 67 w 105"/>
                  <a:gd name="T27" fmla="*/ 113 h 119"/>
                  <a:gd name="T28" fmla="*/ 65 w 105"/>
                  <a:gd name="T29" fmla="*/ 111 h 119"/>
                  <a:gd name="T30" fmla="*/ 48 w 105"/>
                  <a:gd name="T31" fmla="*/ 103 h 119"/>
                  <a:gd name="T32" fmla="*/ 40 w 105"/>
                  <a:gd name="T33" fmla="*/ 105 h 119"/>
                  <a:gd name="T34" fmla="*/ 38 w 105"/>
                  <a:gd name="T35" fmla="*/ 109 h 119"/>
                  <a:gd name="T36" fmla="*/ 36 w 105"/>
                  <a:gd name="T37" fmla="*/ 111 h 119"/>
                  <a:gd name="T38" fmla="*/ 30 w 105"/>
                  <a:gd name="T39" fmla="*/ 107 h 119"/>
                  <a:gd name="T40" fmla="*/ 32 w 105"/>
                  <a:gd name="T41" fmla="*/ 103 h 119"/>
                  <a:gd name="T42" fmla="*/ 30 w 105"/>
                  <a:gd name="T43" fmla="*/ 96 h 119"/>
                  <a:gd name="T44" fmla="*/ 27 w 105"/>
                  <a:gd name="T45" fmla="*/ 84 h 119"/>
                  <a:gd name="T46" fmla="*/ 21 w 105"/>
                  <a:gd name="T47" fmla="*/ 80 h 119"/>
                  <a:gd name="T48" fmla="*/ 15 w 105"/>
                  <a:gd name="T49" fmla="*/ 75 h 119"/>
                  <a:gd name="T50" fmla="*/ 17 w 105"/>
                  <a:gd name="T51" fmla="*/ 71 h 119"/>
                  <a:gd name="T52" fmla="*/ 15 w 105"/>
                  <a:gd name="T53" fmla="*/ 65 h 119"/>
                  <a:gd name="T54" fmla="*/ 13 w 105"/>
                  <a:gd name="T55" fmla="*/ 59 h 119"/>
                  <a:gd name="T56" fmla="*/ 11 w 105"/>
                  <a:gd name="T57" fmla="*/ 50 h 119"/>
                  <a:gd name="T58" fmla="*/ 6 w 105"/>
                  <a:gd name="T59" fmla="*/ 38 h 119"/>
                  <a:gd name="T60" fmla="*/ 4 w 105"/>
                  <a:gd name="T61" fmla="*/ 34 h 119"/>
                  <a:gd name="T62" fmla="*/ 4 w 105"/>
                  <a:gd name="T63" fmla="*/ 23 h 119"/>
                  <a:gd name="T64" fmla="*/ 0 w 105"/>
                  <a:gd name="T65" fmla="*/ 19 h 119"/>
                  <a:gd name="T66" fmla="*/ 2 w 105"/>
                  <a:gd name="T67" fmla="*/ 15 h 119"/>
                  <a:gd name="T68" fmla="*/ 6 w 105"/>
                  <a:gd name="T69" fmla="*/ 11 h 119"/>
                  <a:gd name="T70" fmla="*/ 7 w 105"/>
                  <a:gd name="T71" fmla="*/ 2 h 119"/>
                  <a:gd name="T72" fmla="*/ 13 w 105"/>
                  <a:gd name="T73" fmla="*/ 0 h 119"/>
                  <a:gd name="T74" fmla="*/ 23 w 105"/>
                  <a:gd name="T75" fmla="*/ 7 h 119"/>
                  <a:gd name="T76" fmla="*/ 29 w 105"/>
                  <a:gd name="T77" fmla="*/ 13 h 119"/>
                  <a:gd name="T78" fmla="*/ 32 w 105"/>
                  <a:gd name="T79" fmla="*/ 23 h 119"/>
                  <a:gd name="T80" fmla="*/ 38 w 105"/>
                  <a:gd name="T81" fmla="*/ 27 h 119"/>
                  <a:gd name="T82" fmla="*/ 44 w 105"/>
                  <a:gd name="T83" fmla="*/ 25 h 119"/>
                  <a:gd name="T84" fmla="*/ 44 w 105"/>
                  <a:gd name="T85" fmla="*/ 21 h 119"/>
                  <a:gd name="T86" fmla="*/ 48 w 105"/>
                  <a:gd name="T87" fmla="*/ 21 h 119"/>
                  <a:gd name="T88" fmla="*/ 53 w 105"/>
                  <a:gd name="T89" fmla="*/ 21 h 119"/>
                  <a:gd name="T90" fmla="*/ 61 w 105"/>
                  <a:gd name="T91" fmla="*/ 27 h 119"/>
                  <a:gd name="T92" fmla="*/ 67 w 105"/>
                  <a:gd name="T93" fmla="*/ 25 h 119"/>
                  <a:gd name="T94" fmla="*/ 75 w 105"/>
                  <a:gd name="T95" fmla="*/ 30 h 119"/>
                  <a:gd name="T96" fmla="*/ 77 w 105"/>
                  <a:gd name="T97" fmla="*/ 32 h 119"/>
                  <a:gd name="T98" fmla="*/ 82 w 105"/>
                  <a:gd name="T99" fmla="*/ 34 h 119"/>
                  <a:gd name="T100" fmla="*/ 90 w 105"/>
                  <a:gd name="T101" fmla="*/ 38 h 119"/>
                  <a:gd name="T102" fmla="*/ 94 w 105"/>
                  <a:gd name="T103" fmla="*/ 38 h 119"/>
                  <a:gd name="T104" fmla="*/ 92 w 105"/>
                  <a:gd name="T105" fmla="*/ 4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19">
                    <a:moveTo>
                      <a:pt x="92" y="44"/>
                    </a:moveTo>
                    <a:lnTo>
                      <a:pt x="88" y="52"/>
                    </a:lnTo>
                    <a:lnTo>
                      <a:pt x="92" y="55"/>
                    </a:lnTo>
                    <a:lnTo>
                      <a:pt x="96" y="59"/>
                    </a:lnTo>
                    <a:lnTo>
                      <a:pt x="98" y="57"/>
                    </a:lnTo>
                    <a:lnTo>
                      <a:pt x="100" y="59"/>
                    </a:lnTo>
                    <a:lnTo>
                      <a:pt x="103" y="65"/>
                    </a:lnTo>
                    <a:lnTo>
                      <a:pt x="105" y="69"/>
                    </a:lnTo>
                    <a:lnTo>
                      <a:pt x="105" y="73"/>
                    </a:lnTo>
                    <a:lnTo>
                      <a:pt x="103" y="75"/>
                    </a:lnTo>
                    <a:lnTo>
                      <a:pt x="98" y="80"/>
                    </a:lnTo>
                    <a:lnTo>
                      <a:pt x="94" y="82"/>
                    </a:lnTo>
                    <a:lnTo>
                      <a:pt x="92" y="84"/>
                    </a:lnTo>
                    <a:lnTo>
                      <a:pt x="90" y="86"/>
                    </a:lnTo>
                    <a:lnTo>
                      <a:pt x="92" y="86"/>
                    </a:lnTo>
                    <a:lnTo>
                      <a:pt x="92" y="88"/>
                    </a:lnTo>
                    <a:lnTo>
                      <a:pt x="90" y="92"/>
                    </a:lnTo>
                    <a:lnTo>
                      <a:pt x="88" y="94"/>
                    </a:lnTo>
                    <a:lnTo>
                      <a:pt x="86" y="94"/>
                    </a:lnTo>
                    <a:lnTo>
                      <a:pt x="84" y="98"/>
                    </a:lnTo>
                    <a:lnTo>
                      <a:pt x="78" y="105"/>
                    </a:lnTo>
                    <a:lnTo>
                      <a:pt x="80" y="111"/>
                    </a:lnTo>
                    <a:lnTo>
                      <a:pt x="82" y="113"/>
                    </a:lnTo>
                    <a:lnTo>
                      <a:pt x="82" y="115"/>
                    </a:lnTo>
                    <a:lnTo>
                      <a:pt x="78" y="117"/>
                    </a:lnTo>
                    <a:lnTo>
                      <a:pt x="78" y="119"/>
                    </a:lnTo>
                    <a:lnTo>
                      <a:pt x="75" y="119"/>
                    </a:lnTo>
                    <a:lnTo>
                      <a:pt x="67" y="113"/>
                    </a:lnTo>
                    <a:lnTo>
                      <a:pt x="67" y="111"/>
                    </a:lnTo>
                    <a:lnTo>
                      <a:pt x="65" y="111"/>
                    </a:lnTo>
                    <a:lnTo>
                      <a:pt x="55" y="105"/>
                    </a:lnTo>
                    <a:lnTo>
                      <a:pt x="48" y="103"/>
                    </a:lnTo>
                    <a:lnTo>
                      <a:pt x="42" y="103"/>
                    </a:lnTo>
                    <a:lnTo>
                      <a:pt x="40" y="105"/>
                    </a:lnTo>
                    <a:lnTo>
                      <a:pt x="38" y="107"/>
                    </a:lnTo>
                    <a:lnTo>
                      <a:pt x="38" y="109"/>
                    </a:lnTo>
                    <a:lnTo>
                      <a:pt x="38" y="111"/>
                    </a:lnTo>
                    <a:lnTo>
                      <a:pt x="36" y="111"/>
                    </a:lnTo>
                    <a:lnTo>
                      <a:pt x="34" y="111"/>
                    </a:lnTo>
                    <a:lnTo>
                      <a:pt x="30" y="107"/>
                    </a:lnTo>
                    <a:lnTo>
                      <a:pt x="30" y="103"/>
                    </a:lnTo>
                    <a:lnTo>
                      <a:pt x="32" y="103"/>
                    </a:lnTo>
                    <a:lnTo>
                      <a:pt x="32" y="100"/>
                    </a:lnTo>
                    <a:lnTo>
                      <a:pt x="30" y="96"/>
                    </a:lnTo>
                    <a:lnTo>
                      <a:pt x="29" y="86"/>
                    </a:lnTo>
                    <a:lnTo>
                      <a:pt x="27" y="84"/>
                    </a:lnTo>
                    <a:lnTo>
                      <a:pt x="27" y="82"/>
                    </a:lnTo>
                    <a:lnTo>
                      <a:pt x="21" y="80"/>
                    </a:lnTo>
                    <a:lnTo>
                      <a:pt x="17" y="76"/>
                    </a:lnTo>
                    <a:lnTo>
                      <a:pt x="15" y="75"/>
                    </a:lnTo>
                    <a:lnTo>
                      <a:pt x="17" y="75"/>
                    </a:lnTo>
                    <a:lnTo>
                      <a:pt x="17" y="71"/>
                    </a:lnTo>
                    <a:lnTo>
                      <a:pt x="15" y="69"/>
                    </a:lnTo>
                    <a:lnTo>
                      <a:pt x="15" y="65"/>
                    </a:lnTo>
                    <a:lnTo>
                      <a:pt x="11" y="63"/>
                    </a:lnTo>
                    <a:lnTo>
                      <a:pt x="13" y="59"/>
                    </a:lnTo>
                    <a:lnTo>
                      <a:pt x="13" y="53"/>
                    </a:lnTo>
                    <a:lnTo>
                      <a:pt x="11" y="50"/>
                    </a:lnTo>
                    <a:lnTo>
                      <a:pt x="9" y="42"/>
                    </a:lnTo>
                    <a:lnTo>
                      <a:pt x="6" y="38"/>
                    </a:lnTo>
                    <a:lnTo>
                      <a:pt x="4" y="36"/>
                    </a:lnTo>
                    <a:lnTo>
                      <a:pt x="4" y="34"/>
                    </a:lnTo>
                    <a:lnTo>
                      <a:pt x="4" y="27"/>
                    </a:lnTo>
                    <a:lnTo>
                      <a:pt x="4" y="23"/>
                    </a:lnTo>
                    <a:lnTo>
                      <a:pt x="2" y="21"/>
                    </a:lnTo>
                    <a:lnTo>
                      <a:pt x="0" y="19"/>
                    </a:lnTo>
                    <a:lnTo>
                      <a:pt x="0" y="17"/>
                    </a:lnTo>
                    <a:lnTo>
                      <a:pt x="2" y="15"/>
                    </a:lnTo>
                    <a:lnTo>
                      <a:pt x="4" y="11"/>
                    </a:lnTo>
                    <a:lnTo>
                      <a:pt x="6" y="11"/>
                    </a:lnTo>
                    <a:lnTo>
                      <a:pt x="6" y="9"/>
                    </a:lnTo>
                    <a:lnTo>
                      <a:pt x="7" y="2"/>
                    </a:lnTo>
                    <a:lnTo>
                      <a:pt x="9" y="0"/>
                    </a:lnTo>
                    <a:lnTo>
                      <a:pt x="13" y="0"/>
                    </a:lnTo>
                    <a:lnTo>
                      <a:pt x="17" y="2"/>
                    </a:lnTo>
                    <a:lnTo>
                      <a:pt x="23" y="7"/>
                    </a:lnTo>
                    <a:lnTo>
                      <a:pt x="27" y="11"/>
                    </a:lnTo>
                    <a:lnTo>
                      <a:pt x="29" y="13"/>
                    </a:lnTo>
                    <a:lnTo>
                      <a:pt x="29" y="17"/>
                    </a:lnTo>
                    <a:lnTo>
                      <a:pt x="32" y="23"/>
                    </a:lnTo>
                    <a:lnTo>
                      <a:pt x="34" y="25"/>
                    </a:lnTo>
                    <a:lnTo>
                      <a:pt x="38" y="27"/>
                    </a:lnTo>
                    <a:lnTo>
                      <a:pt x="42" y="27"/>
                    </a:lnTo>
                    <a:lnTo>
                      <a:pt x="44" y="25"/>
                    </a:lnTo>
                    <a:lnTo>
                      <a:pt x="44" y="23"/>
                    </a:lnTo>
                    <a:lnTo>
                      <a:pt x="44" y="21"/>
                    </a:lnTo>
                    <a:lnTo>
                      <a:pt x="46" y="21"/>
                    </a:lnTo>
                    <a:lnTo>
                      <a:pt x="48" y="21"/>
                    </a:lnTo>
                    <a:lnTo>
                      <a:pt x="52" y="21"/>
                    </a:lnTo>
                    <a:lnTo>
                      <a:pt x="53" y="21"/>
                    </a:lnTo>
                    <a:lnTo>
                      <a:pt x="57" y="25"/>
                    </a:lnTo>
                    <a:lnTo>
                      <a:pt x="61" y="27"/>
                    </a:lnTo>
                    <a:lnTo>
                      <a:pt x="63" y="28"/>
                    </a:lnTo>
                    <a:lnTo>
                      <a:pt x="67" y="25"/>
                    </a:lnTo>
                    <a:lnTo>
                      <a:pt x="73" y="25"/>
                    </a:lnTo>
                    <a:lnTo>
                      <a:pt x="75" y="30"/>
                    </a:lnTo>
                    <a:lnTo>
                      <a:pt x="75" y="32"/>
                    </a:lnTo>
                    <a:lnTo>
                      <a:pt x="77" y="32"/>
                    </a:lnTo>
                    <a:lnTo>
                      <a:pt x="77" y="34"/>
                    </a:lnTo>
                    <a:lnTo>
                      <a:pt x="82" y="34"/>
                    </a:lnTo>
                    <a:lnTo>
                      <a:pt x="88" y="38"/>
                    </a:lnTo>
                    <a:lnTo>
                      <a:pt x="90" y="38"/>
                    </a:lnTo>
                    <a:lnTo>
                      <a:pt x="94" y="36"/>
                    </a:lnTo>
                    <a:lnTo>
                      <a:pt x="94" y="38"/>
                    </a:lnTo>
                    <a:lnTo>
                      <a:pt x="94" y="40"/>
                    </a:lnTo>
                    <a:lnTo>
                      <a:pt x="92" y="40"/>
                    </a:lnTo>
                    <a:lnTo>
                      <a:pt x="92" y="4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Freeform 63"/>
              <p:cNvSpPr>
                <a:spLocks/>
              </p:cNvSpPr>
              <p:nvPr/>
            </p:nvSpPr>
            <p:spPr bwMode="auto">
              <a:xfrm>
                <a:off x="8128001" y="4040188"/>
                <a:ext cx="79375" cy="69850"/>
              </a:xfrm>
              <a:custGeom>
                <a:avLst/>
                <a:gdLst>
                  <a:gd name="T0" fmla="*/ 39 w 50"/>
                  <a:gd name="T1" fmla="*/ 12 h 44"/>
                  <a:gd name="T2" fmla="*/ 37 w 50"/>
                  <a:gd name="T3" fmla="*/ 15 h 44"/>
                  <a:gd name="T4" fmla="*/ 31 w 50"/>
                  <a:gd name="T5" fmla="*/ 17 h 44"/>
                  <a:gd name="T6" fmla="*/ 29 w 50"/>
                  <a:gd name="T7" fmla="*/ 17 h 44"/>
                  <a:gd name="T8" fmla="*/ 29 w 50"/>
                  <a:gd name="T9" fmla="*/ 19 h 44"/>
                  <a:gd name="T10" fmla="*/ 33 w 50"/>
                  <a:gd name="T11" fmla="*/ 21 h 44"/>
                  <a:gd name="T12" fmla="*/ 31 w 50"/>
                  <a:gd name="T13" fmla="*/ 23 h 44"/>
                  <a:gd name="T14" fmla="*/ 27 w 50"/>
                  <a:gd name="T15" fmla="*/ 27 h 44"/>
                  <a:gd name="T16" fmla="*/ 23 w 50"/>
                  <a:gd name="T17" fmla="*/ 29 h 44"/>
                  <a:gd name="T18" fmla="*/ 19 w 50"/>
                  <a:gd name="T19" fmla="*/ 31 h 44"/>
                  <a:gd name="T20" fmla="*/ 18 w 50"/>
                  <a:gd name="T21" fmla="*/ 37 h 44"/>
                  <a:gd name="T22" fmla="*/ 16 w 50"/>
                  <a:gd name="T23" fmla="*/ 38 h 44"/>
                  <a:gd name="T24" fmla="*/ 14 w 50"/>
                  <a:gd name="T25" fmla="*/ 40 h 44"/>
                  <a:gd name="T26" fmla="*/ 8 w 50"/>
                  <a:gd name="T27" fmla="*/ 44 h 44"/>
                  <a:gd name="T28" fmla="*/ 6 w 50"/>
                  <a:gd name="T29" fmla="*/ 44 h 44"/>
                  <a:gd name="T30" fmla="*/ 6 w 50"/>
                  <a:gd name="T31" fmla="*/ 42 h 44"/>
                  <a:gd name="T32" fmla="*/ 6 w 50"/>
                  <a:gd name="T33" fmla="*/ 38 h 44"/>
                  <a:gd name="T34" fmla="*/ 6 w 50"/>
                  <a:gd name="T35" fmla="*/ 37 h 44"/>
                  <a:gd name="T36" fmla="*/ 6 w 50"/>
                  <a:gd name="T37" fmla="*/ 33 h 44"/>
                  <a:gd name="T38" fmla="*/ 4 w 50"/>
                  <a:gd name="T39" fmla="*/ 31 h 44"/>
                  <a:gd name="T40" fmla="*/ 0 w 50"/>
                  <a:gd name="T41" fmla="*/ 29 h 44"/>
                  <a:gd name="T42" fmla="*/ 2 w 50"/>
                  <a:gd name="T43" fmla="*/ 27 h 44"/>
                  <a:gd name="T44" fmla="*/ 6 w 50"/>
                  <a:gd name="T45" fmla="*/ 23 h 44"/>
                  <a:gd name="T46" fmla="*/ 21 w 50"/>
                  <a:gd name="T47" fmla="*/ 12 h 44"/>
                  <a:gd name="T48" fmla="*/ 29 w 50"/>
                  <a:gd name="T49" fmla="*/ 6 h 44"/>
                  <a:gd name="T50" fmla="*/ 29 w 50"/>
                  <a:gd name="T51" fmla="*/ 4 h 44"/>
                  <a:gd name="T52" fmla="*/ 31 w 50"/>
                  <a:gd name="T53" fmla="*/ 6 h 44"/>
                  <a:gd name="T54" fmla="*/ 27 w 50"/>
                  <a:gd name="T55" fmla="*/ 8 h 44"/>
                  <a:gd name="T56" fmla="*/ 29 w 50"/>
                  <a:gd name="T57" fmla="*/ 12 h 44"/>
                  <a:gd name="T58" fmla="*/ 31 w 50"/>
                  <a:gd name="T59" fmla="*/ 12 h 44"/>
                  <a:gd name="T60" fmla="*/ 33 w 50"/>
                  <a:gd name="T61" fmla="*/ 10 h 44"/>
                  <a:gd name="T62" fmla="*/ 33 w 50"/>
                  <a:gd name="T63" fmla="*/ 8 h 44"/>
                  <a:gd name="T64" fmla="*/ 35 w 50"/>
                  <a:gd name="T65" fmla="*/ 4 h 44"/>
                  <a:gd name="T66" fmla="*/ 46 w 50"/>
                  <a:gd name="T67" fmla="*/ 0 h 44"/>
                  <a:gd name="T68" fmla="*/ 50 w 50"/>
                  <a:gd name="T69" fmla="*/ 0 h 44"/>
                  <a:gd name="T70" fmla="*/ 50 w 50"/>
                  <a:gd name="T71" fmla="*/ 2 h 44"/>
                  <a:gd name="T72" fmla="*/ 48 w 50"/>
                  <a:gd name="T73" fmla="*/ 4 h 44"/>
                  <a:gd name="T74" fmla="*/ 46 w 50"/>
                  <a:gd name="T75" fmla="*/ 6 h 44"/>
                  <a:gd name="T76" fmla="*/ 43 w 50"/>
                  <a:gd name="T77" fmla="*/ 8 h 44"/>
                  <a:gd name="T78" fmla="*/ 39 w 50"/>
                  <a:gd name="T79"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44">
                    <a:moveTo>
                      <a:pt x="39" y="12"/>
                    </a:moveTo>
                    <a:lnTo>
                      <a:pt x="37" y="15"/>
                    </a:lnTo>
                    <a:lnTo>
                      <a:pt x="31" y="17"/>
                    </a:lnTo>
                    <a:lnTo>
                      <a:pt x="29" y="17"/>
                    </a:lnTo>
                    <a:lnTo>
                      <a:pt x="29" y="19"/>
                    </a:lnTo>
                    <a:lnTo>
                      <a:pt x="33" y="21"/>
                    </a:lnTo>
                    <a:lnTo>
                      <a:pt x="31" y="23"/>
                    </a:lnTo>
                    <a:lnTo>
                      <a:pt x="27" y="27"/>
                    </a:lnTo>
                    <a:lnTo>
                      <a:pt x="23" y="29"/>
                    </a:lnTo>
                    <a:lnTo>
                      <a:pt x="19" y="31"/>
                    </a:lnTo>
                    <a:lnTo>
                      <a:pt x="18" y="37"/>
                    </a:lnTo>
                    <a:lnTo>
                      <a:pt x="16" y="38"/>
                    </a:lnTo>
                    <a:lnTo>
                      <a:pt x="14" y="40"/>
                    </a:lnTo>
                    <a:lnTo>
                      <a:pt x="8" y="44"/>
                    </a:lnTo>
                    <a:lnTo>
                      <a:pt x="6" y="44"/>
                    </a:lnTo>
                    <a:lnTo>
                      <a:pt x="6" y="42"/>
                    </a:lnTo>
                    <a:lnTo>
                      <a:pt x="6" y="38"/>
                    </a:lnTo>
                    <a:lnTo>
                      <a:pt x="6" y="37"/>
                    </a:lnTo>
                    <a:lnTo>
                      <a:pt x="6" y="33"/>
                    </a:lnTo>
                    <a:lnTo>
                      <a:pt x="4" y="31"/>
                    </a:lnTo>
                    <a:lnTo>
                      <a:pt x="0" y="29"/>
                    </a:lnTo>
                    <a:lnTo>
                      <a:pt x="2" y="27"/>
                    </a:lnTo>
                    <a:lnTo>
                      <a:pt x="6" y="23"/>
                    </a:lnTo>
                    <a:lnTo>
                      <a:pt x="21" y="12"/>
                    </a:lnTo>
                    <a:lnTo>
                      <a:pt x="29" y="6"/>
                    </a:lnTo>
                    <a:lnTo>
                      <a:pt x="29" y="4"/>
                    </a:lnTo>
                    <a:lnTo>
                      <a:pt x="31" y="6"/>
                    </a:lnTo>
                    <a:lnTo>
                      <a:pt x="27" y="8"/>
                    </a:lnTo>
                    <a:lnTo>
                      <a:pt x="29" y="12"/>
                    </a:lnTo>
                    <a:lnTo>
                      <a:pt x="31" y="12"/>
                    </a:lnTo>
                    <a:lnTo>
                      <a:pt x="33" y="10"/>
                    </a:lnTo>
                    <a:lnTo>
                      <a:pt x="33" y="8"/>
                    </a:lnTo>
                    <a:lnTo>
                      <a:pt x="35" y="4"/>
                    </a:lnTo>
                    <a:lnTo>
                      <a:pt x="46" y="0"/>
                    </a:lnTo>
                    <a:lnTo>
                      <a:pt x="50" y="0"/>
                    </a:lnTo>
                    <a:lnTo>
                      <a:pt x="50" y="2"/>
                    </a:lnTo>
                    <a:lnTo>
                      <a:pt x="48" y="4"/>
                    </a:lnTo>
                    <a:lnTo>
                      <a:pt x="46" y="6"/>
                    </a:lnTo>
                    <a:lnTo>
                      <a:pt x="43" y="8"/>
                    </a:lnTo>
                    <a:lnTo>
                      <a:pt x="39"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Freeform 64"/>
              <p:cNvSpPr>
                <a:spLocks/>
              </p:cNvSpPr>
              <p:nvPr/>
            </p:nvSpPr>
            <p:spPr bwMode="auto">
              <a:xfrm>
                <a:off x="6019801" y="2287588"/>
                <a:ext cx="36513" cy="106363"/>
              </a:xfrm>
              <a:custGeom>
                <a:avLst/>
                <a:gdLst>
                  <a:gd name="T0" fmla="*/ 9 w 23"/>
                  <a:gd name="T1" fmla="*/ 17 h 67"/>
                  <a:gd name="T2" fmla="*/ 11 w 23"/>
                  <a:gd name="T3" fmla="*/ 34 h 67"/>
                  <a:gd name="T4" fmla="*/ 19 w 23"/>
                  <a:gd name="T5" fmla="*/ 48 h 67"/>
                  <a:gd name="T6" fmla="*/ 23 w 23"/>
                  <a:gd name="T7" fmla="*/ 57 h 67"/>
                  <a:gd name="T8" fmla="*/ 23 w 23"/>
                  <a:gd name="T9" fmla="*/ 59 h 67"/>
                  <a:gd name="T10" fmla="*/ 23 w 23"/>
                  <a:gd name="T11" fmla="*/ 65 h 67"/>
                  <a:gd name="T12" fmla="*/ 23 w 23"/>
                  <a:gd name="T13" fmla="*/ 67 h 67"/>
                  <a:gd name="T14" fmla="*/ 21 w 23"/>
                  <a:gd name="T15" fmla="*/ 65 h 67"/>
                  <a:gd name="T16" fmla="*/ 15 w 23"/>
                  <a:gd name="T17" fmla="*/ 57 h 67"/>
                  <a:gd name="T18" fmla="*/ 13 w 23"/>
                  <a:gd name="T19" fmla="*/ 53 h 67"/>
                  <a:gd name="T20" fmla="*/ 11 w 23"/>
                  <a:gd name="T21" fmla="*/ 53 h 67"/>
                  <a:gd name="T22" fmla="*/ 9 w 23"/>
                  <a:gd name="T23" fmla="*/ 53 h 67"/>
                  <a:gd name="T24" fmla="*/ 8 w 23"/>
                  <a:gd name="T25" fmla="*/ 53 h 67"/>
                  <a:gd name="T26" fmla="*/ 6 w 23"/>
                  <a:gd name="T27" fmla="*/ 52 h 67"/>
                  <a:gd name="T28" fmla="*/ 6 w 23"/>
                  <a:gd name="T29" fmla="*/ 50 h 67"/>
                  <a:gd name="T30" fmla="*/ 6 w 23"/>
                  <a:gd name="T31" fmla="*/ 48 h 67"/>
                  <a:gd name="T32" fmla="*/ 4 w 23"/>
                  <a:gd name="T33" fmla="*/ 36 h 67"/>
                  <a:gd name="T34" fmla="*/ 4 w 23"/>
                  <a:gd name="T35" fmla="*/ 30 h 67"/>
                  <a:gd name="T36" fmla="*/ 6 w 23"/>
                  <a:gd name="T37" fmla="*/ 17 h 67"/>
                  <a:gd name="T38" fmla="*/ 4 w 23"/>
                  <a:gd name="T39" fmla="*/ 17 h 67"/>
                  <a:gd name="T40" fmla="*/ 4 w 23"/>
                  <a:gd name="T41" fmla="*/ 15 h 67"/>
                  <a:gd name="T42" fmla="*/ 0 w 23"/>
                  <a:gd name="T43" fmla="*/ 7 h 67"/>
                  <a:gd name="T44" fmla="*/ 0 w 23"/>
                  <a:gd name="T45" fmla="*/ 5 h 67"/>
                  <a:gd name="T46" fmla="*/ 4 w 23"/>
                  <a:gd name="T47" fmla="*/ 3 h 67"/>
                  <a:gd name="T48" fmla="*/ 8 w 23"/>
                  <a:gd name="T49" fmla="*/ 0 h 67"/>
                  <a:gd name="T50" fmla="*/ 13 w 23"/>
                  <a:gd name="T51" fmla="*/ 0 h 67"/>
                  <a:gd name="T52" fmla="*/ 15 w 23"/>
                  <a:gd name="T53" fmla="*/ 2 h 67"/>
                  <a:gd name="T54" fmla="*/ 17 w 23"/>
                  <a:gd name="T55" fmla="*/ 3 h 67"/>
                  <a:gd name="T56" fmla="*/ 11 w 23"/>
                  <a:gd name="T57" fmla="*/ 15 h 67"/>
                  <a:gd name="T58" fmla="*/ 9 w 23"/>
                  <a:gd name="T59" fmla="*/ 15 h 67"/>
                  <a:gd name="T60" fmla="*/ 9 w 23"/>
                  <a:gd name="T61"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67">
                    <a:moveTo>
                      <a:pt x="9" y="17"/>
                    </a:moveTo>
                    <a:lnTo>
                      <a:pt x="11" y="34"/>
                    </a:lnTo>
                    <a:lnTo>
                      <a:pt x="19" y="48"/>
                    </a:lnTo>
                    <a:lnTo>
                      <a:pt x="23" y="57"/>
                    </a:lnTo>
                    <a:lnTo>
                      <a:pt x="23" y="59"/>
                    </a:lnTo>
                    <a:lnTo>
                      <a:pt x="23" y="65"/>
                    </a:lnTo>
                    <a:lnTo>
                      <a:pt x="23" y="67"/>
                    </a:lnTo>
                    <a:lnTo>
                      <a:pt x="21" y="65"/>
                    </a:lnTo>
                    <a:lnTo>
                      <a:pt x="15" y="57"/>
                    </a:lnTo>
                    <a:lnTo>
                      <a:pt x="13" y="53"/>
                    </a:lnTo>
                    <a:lnTo>
                      <a:pt x="11" y="53"/>
                    </a:lnTo>
                    <a:lnTo>
                      <a:pt x="9" y="53"/>
                    </a:lnTo>
                    <a:lnTo>
                      <a:pt x="8" y="53"/>
                    </a:lnTo>
                    <a:lnTo>
                      <a:pt x="6" y="52"/>
                    </a:lnTo>
                    <a:lnTo>
                      <a:pt x="6" y="50"/>
                    </a:lnTo>
                    <a:lnTo>
                      <a:pt x="6" y="48"/>
                    </a:lnTo>
                    <a:lnTo>
                      <a:pt x="4" y="36"/>
                    </a:lnTo>
                    <a:lnTo>
                      <a:pt x="4" y="30"/>
                    </a:lnTo>
                    <a:lnTo>
                      <a:pt x="6" y="17"/>
                    </a:lnTo>
                    <a:lnTo>
                      <a:pt x="4" y="17"/>
                    </a:lnTo>
                    <a:lnTo>
                      <a:pt x="4" y="15"/>
                    </a:lnTo>
                    <a:lnTo>
                      <a:pt x="0" y="7"/>
                    </a:lnTo>
                    <a:lnTo>
                      <a:pt x="0" y="5"/>
                    </a:lnTo>
                    <a:lnTo>
                      <a:pt x="4" y="3"/>
                    </a:lnTo>
                    <a:lnTo>
                      <a:pt x="8" y="0"/>
                    </a:lnTo>
                    <a:lnTo>
                      <a:pt x="13" y="0"/>
                    </a:lnTo>
                    <a:lnTo>
                      <a:pt x="15" y="2"/>
                    </a:lnTo>
                    <a:lnTo>
                      <a:pt x="17" y="3"/>
                    </a:lnTo>
                    <a:lnTo>
                      <a:pt x="11" y="15"/>
                    </a:lnTo>
                    <a:lnTo>
                      <a:pt x="9" y="15"/>
                    </a:lnTo>
                    <a:lnTo>
                      <a:pt x="9"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Freeform 65"/>
              <p:cNvSpPr>
                <a:spLocks/>
              </p:cNvSpPr>
              <p:nvPr/>
            </p:nvSpPr>
            <p:spPr bwMode="auto">
              <a:xfrm>
                <a:off x="8220076" y="4024313"/>
                <a:ext cx="20638" cy="19050"/>
              </a:xfrm>
              <a:custGeom>
                <a:avLst/>
                <a:gdLst>
                  <a:gd name="T0" fmla="*/ 11 w 13"/>
                  <a:gd name="T1" fmla="*/ 2 h 12"/>
                  <a:gd name="T2" fmla="*/ 13 w 13"/>
                  <a:gd name="T3" fmla="*/ 10 h 12"/>
                  <a:gd name="T4" fmla="*/ 9 w 13"/>
                  <a:gd name="T5" fmla="*/ 12 h 12"/>
                  <a:gd name="T6" fmla="*/ 8 w 13"/>
                  <a:gd name="T7" fmla="*/ 12 h 12"/>
                  <a:gd name="T8" fmla="*/ 0 w 13"/>
                  <a:gd name="T9" fmla="*/ 10 h 12"/>
                  <a:gd name="T10" fmla="*/ 0 w 13"/>
                  <a:gd name="T11" fmla="*/ 8 h 12"/>
                  <a:gd name="T12" fmla="*/ 0 w 13"/>
                  <a:gd name="T13" fmla="*/ 4 h 12"/>
                  <a:gd name="T14" fmla="*/ 4 w 13"/>
                  <a:gd name="T15" fmla="*/ 0 h 12"/>
                  <a:gd name="T16" fmla="*/ 6 w 13"/>
                  <a:gd name="T17" fmla="*/ 0 h 12"/>
                  <a:gd name="T18" fmla="*/ 8 w 13"/>
                  <a:gd name="T19" fmla="*/ 0 h 12"/>
                  <a:gd name="T20" fmla="*/ 11 w 13"/>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11" y="2"/>
                    </a:moveTo>
                    <a:lnTo>
                      <a:pt x="13" y="10"/>
                    </a:lnTo>
                    <a:lnTo>
                      <a:pt x="9" y="12"/>
                    </a:lnTo>
                    <a:lnTo>
                      <a:pt x="8" y="12"/>
                    </a:lnTo>
                    <a:lnTo>
                      <a:pt x="0" y="10"/>
                    </a:lnTo>
                    <a:lnTo>
                      <a:pt x="0" y="8"/>
                    </a:lnTo>
                    <a:lnTo>
                      <a:pt x="0" y="4"/>
                    </a:lnTo>
                    <a:lnTo>
                      <a:pt x="4" y="0"/>
                    </a:lnTo>
                    <a:lnTo>
                      <a:pt x="6" y="0"/>
                    </a:lnTo>
                    <a:lnTo>
                      <a:pt x="8" y="0"/>
                    </a:lnTo>
                    <a:lnTo>
                      <a:pt x="11"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Freeform 66"/>
              <p:cNvSpPr>
                <a:spLocks/>
              </p:cNvSpPr>
              <p:nvPr/>
            </p:nvSpPr>
            <p:spPr bwMode="auto">
              <a:xfrm>
                <a:off x="8180388" y="3984625"/>
                <a:ext cx="12700" cy="22225"/>
              </a:xfrm>
              <a:custGeom>
                <a:avLst/>
                <a:gdLst>
                  <a:gd name="T0" fmla="*/ 6 w 8"/>
                  <a:gd name="T1" fmla="*/ 14 h 14"/>
                  <a:gd name="T2" fmla="*/ 0 w 8"/>
                  <a:gd name="T3" fmla="*/ 14 h 14"/>
                  <a:gd name="T4" fmla="*/ 0 w 8"/>
                  <a:gd name="T5" fmla="*/ 10 h 14"/>
                  <a:gd name="T6" fmla="*/ 0 w 8"/>
                  <a:gd name="T7" fmla="*/ 2 h 14"/>
                  <a:gd name="T8" fmla="*/ 6 w 8"/>
                  <a:gd name="T9" fmla="*/ 0 h 14"/>
                  <a:gd name="T10" fmla="*/ 6 w 8"/>
                  <a:gd name="T11" fmla="*/ 2 h 14"/>
                  <a:gd name="T12" fmla="*/ 8 w 8"/>
                  <a:gd name="T13" fmla="*/ 4 h 14"/>
                  <a:gd name="T14" fmla="*/ 8 w 8"/>
                  <a:gd name="T15" fmla="*/ 12 h 14"/>
                  <a:gd name="T16" fmla="*/ 6 w 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6" y="14"/>
                    </a:moveTo>
                    <a:lnTo>
                      <a:pt x="0" y="14"/>
                    </a:lnTo>
                    <a:lnTo>
                      <a:pt x="0" y="10"/>
                    </a:lnTo>
                    <a:lnTo>
                      <a:pt x="0" y="2"/>
                    </a:lnTo>
                    <a:lnTo>
                      <a:pt x="6" y="0"/>
                    </a:lnTo>
                    <a:lnTo>
                      <a:pt x="6" y="2"/>
                    </a:lnTo>
                    <a:lnTo>
                      <a:pt x="8" y="4"/>
                    </a:lnTo>
                    <a:lnTo>
                      <a:pt x="8" y="12"/>
                    </a:lnTo>
                    <a:lnTo>
                      <a:pt x="6"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Freeform 67"/>
              <p:cNvSpPr>
                <a:spLocks/>
              </p:cNvSpPr>
              <p:nvPr/>
            </p:nvSpPr>
            <p:spPr bwMode="auto">
              <a:xfrm>
                <a:off x="8262938" y="3997325"/>
                <a:ext cx="26988" cy="15875"/>
              </a:xfrm>
              <a:custGeom>
                <a:avLst/>
                <a:gdLst>
                  <a:gd name="T0" fmla="*/ 15 w 17"/>
                  <a:gd name="T1" fmla="*/ 4 h 10"/>
                  <a:gd name="T2" fmla="*/ 17 w 17"/>
                  <a:gd name="T3" fmla="*/ 8 h 10"/>
                  <a:gd name="T4" fmla="*/ 13 w 17"/>
                  <a:gd name="T5" fmla="*/ 10 h 10"/>
                  <a:gd name="T6" fmla="*/ 11 w 17"/>
                  <a:gd name="T7" fmla="*/ 10 h 10"/>
                  <a:gd name="T8" fmla="*/ 9 w 17"/>
                  <a:gd name="T9" fmla="*/ 10 h 10"/>
                  <a:gd name="T10" fmla="*/ 7 w 17"/>
                  <a:gd name="T11" fmla="*/ 8 h 10"/>
                  <a:gd name="T12" fmla="*/ 6 w 17"/>
                  <a:gd name="T13" fmla="*/ 6 h 10"/>
                  <a:gd name="T14" fmla="*/ 4 w 17"/>
                  <a:gd name="T15" fmla="*/ 4 h 10"/>
                  <a:gd name="T16" fmla="*/ 0 w 17"/>
                  <a:gd name="T17" fmla="*/ 2 h 10"/>
                  <a:gd name="T18" fmla="*/ 0 w 17"/>
                  <a:gd name="T19" fmla="*/ 0 h 10"/>
                  <a:gd name="T20" fmla="*/ 7 w 17"/>
                  <a:gd name="T21" fmla="*/ 0 h 10"/>
                  <a:gd name="T22" fmla="*/ 9 w 17"/>
                  <a:gd name="T23" fmla="*/ 2 h 10"/>
                  <a:gd name="T24" fmla="*/ 11 w 17"/>
                  <a:gd name="T25" fmla="*/ 2 h 10"/>
                  <a:gd name="T26" fmla="*/ 13 w 17"/>
                  <a:gd name="T27" fmla="*/ 4 h 10"/>
                  <a:gd name="T28" fmla="*/ 15 w 17"/>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0">
                    <a:moveTo>
                      <a:pt x="15" y="4"/>
                    </a:moveTo>
                    <a:lnTo>
                      <a:pt x="17" y="8"/>
                    </a:lnTo>
                    <a:lnTo>
                      <a:pt x="13" y="10"/>
                    </a:lnTo>
                    <a:lnTo>
                      <a:pt x="11" y="10"/>
                    </a:lnTo>
                    <a:lnTo>
                      <a:pt x="9" y="10"/>
                    </a:lnTo>
                    <a:lnTo>
                      <a:pt x="7" y="8"/>
                    </a:lnTo>
                    <a:lnTo>
                      <a:pt x="6" y="6"/>
                    </a:lnTo>
                    <a:lnTo>
                      <a:pt x="4" y="4"/>
                    </a:lnTo>
                    <a:lnTo>
                      <a:pt x="0" y="2"/>
                    </a:lnTo>
                    <a:lnTo>
                      <a:pt x="0" y="0"/>
                    </a:lnTo>
                    <a:lnTo>
                      <a:pt x="7" y="0"/>
                    </a:lnTo>
                    <a:lnTo>
                      <a:pt x="9" y="2"/>
                    </a:lnTo>
                    <a:lnTo>
                      <a:pt x="11" y="2"/>
                    </a:lnTo>
                    <a:lnTo>
                      <a:pt x="13" y="4"/>
                    </a:lnTo>
                    <a:lnTo>
                      <a:pt x="15"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Freeform 68"/>
              <p:cNvSpPr>
                <a:spLocks/>
              </p:cNvSpPr>
              <p:nvPr/>
            </p:nvSpPr>
            <p:spPr bwMode="auto">
              <a:xfrm>
                <a:off x="7281863" y="2573338"/>
                <a:ext cx="33338" cy="30163"/>
              </a:xfrm>
              <a:custGeom>
                <a:avLst/>
                <a:gdLst>
                  <a:gd name="T0" fmla="*/ 21 w 21"/>
                  <a:gd name="T1" fmla="*/ 10 h 19"/>
                  <a:gd name="T2" fmla="*/ 19 w 21"/>
                  <a:gd name="T3" fmla="*/ 16 h 19"/>
                  <a:gd name="T4" fmla="*/ 15 w 21"/>
                  <a:gd name="T5" fmla="*/ 19 h 19"/>
                  <a:gd name="T6" fmla="*/ 13 w 21"/>
                  <a:gd name="T7" fmla="*/ 17 h 19"/>
                  <a:gd name="T8" fmla="*/ 11 w 21"/>
                  <a:gd name="T9" fmla="*/ 16 h 19"/>
                  <a:gd name="T10" fmla="*/ 9 w 21"/>
                  <a:gd name="T11" fmla="*/ 14 h 19"/>
                  <a:gd name="T12" fmla="*/ 3 w 21"/>
                  <a:gd name="T13" fmla="*/ 12 h 19"/>
                  <a:gd name="T14" fmla="*/ 2 w 21"/>
                  <a:gd name="T15" fmla="*/ 8 h 19"/>
                  <a:gd name="T16" fmla="*/ 0 w 21"/>
                  <a:gd name="T17" fmla="*/ 4 h 19"/>
                  <a:gd name="T18" fmla="*/ 0 w 21"/>
                  <a:gd name="T19" fmla="*/ 0 h 19"/>
                  <a:gd name="T20" fmla="*/ 2 w 21"/>
                  <a:gd name="T21" fmla="*/ 2 h 19"/>
                  <a:gd name="T22" fmla="*/ 5 w 21"/>
                  <a:gd name="T23" fmla="*/ 2 h 19"/>
                  <a:gd name="T24" fmla="*/ 7 w 21"/>
                  <a:gd name="T25" fmla="*/ 0 h 19"/>
                  <a:gd name="T26" fmla="*/ 9 w 21"/>
                  <a:gd name="T27" fmla="*/ 2 h 19"/>
                  <a:gd name="T28" fmla="*/ 11 w 21"/>
                  <a:gd name="T29" fmla="*/ 2 h 19"/>
                  <a:gd name="T30" fmla="*/ 13 w 21"/>
                  <a:gd name="T31" fmla="*/ 2 h 19"/>
                  <a:gd name="T32" fmla="*/ 13 w 21"/>
                  <a:gd name="T33" fmla="*/ 4 h 19"/>
                  <a:gd name="T34" fmla="*/ 13 w 21"/>
                  <a:gd name="T35" fmla="*/ 6 h 19"/>
                  <a:gd name="T36" fmla="*/ 15 w 21"/>
                  <a:gd name="T37" fmla="*/ 8 h 19"/>
                  <a:gd name="T38" fmla="*/ 17 w 21"/>
                  <a:gd name="T39" fmla="*/ 8 h 19"/>
                  <a:gd name="T40" fmla="*/ 19 w 21"/>
                  <a:gd name="T41" fmla="*/ 8 h 19"/>
                  <a:gd name="T42" fmla="*/ 21 w 21"/>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9">
                    <a:moveTo>
                      <a:pt x="21" y="10"/>
                    </a:moveTo>
                    <a:lnTo>
                      <a:pt x="19" y="16"/>
                    </a:lnTo>
                    <a:lnTo>
                      <a:pt x="15" y="19"/>
                    </a:lnTo>
                    <a:lnTo>
                      <a:pt x="13" y="17"/>
                    </a:lnTo>
                    <a:lnTo>
                      <a:pt x="11" y="16"/>
                    </a:lnTo>
                    <a:lnTo>
                      <a:pt x="9" y="14"/>
                    </a:lnTo>
                    <a:lnTo>
                      <a:pt x="3" y="12"/>
                    </a:lnTo>
                    <a:lnTo>
                      <a:pt x="2" y="8"/>
                    </a:lnTo>
                    <a:lnTo>
                      <a:pt x="0" y="4"/>
                    </a:lnTo>
                    <a:lnTo>
                      <a:pt x="0" y="0"/>
                    </a:lnTo>
                    <a:lnTo>
                      <a:pt x="2" y="2"/>
                    </a:lnTo>
                    <a:lnTo>
                      <a:pt x="5" y="2"/>
                    </a:lnTo>
                    <a:lnTo>
                      <a:pt x="7" y="0"/>
                    </a:lnTo>
                    <a:lnTo>
                      <a:pt x="9" y="2"/>
                    </a:lnTo>
                    <a:lnTo>
                      <a:pt x="11" y="2"/>
                    </a:lnTo>
                    <a:lnTo>
                      <a:pt x="13" y="2"/>
                    </a:lnTo>
                    <a:lnTo>
                      <a:pt x="13" y="4"/>
                    </a:lnTo>
                    <a:lnTo>
                      <a:pt x="13" y="6"/>
                    </a:lnTo>
                    <a:lnTo>
                      <a:pt x="15" y="8"/>
                    </a:lnTo>
                    <a:lnTo>
                      <a:pt x="17" y="8"/>
                    </a:lnTo>
                    <a:lnTo>
                      <a:pt x="19" y="8"/>
                    </a:lnTo>
                    <a:lnTo>
                      <a:pt x="21"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Freeform 69"/>
              <p:cNvSpPr>
                <a:spLocks/>
              </p:cNvSpPr>
              <p:nvPr/>
            </p:nvSpPr>
            <p:spPr bwMode="auto">
              <a:xfrm>
                <a:off x="6570663" y="1908175"/>
                <a:ext cx="214313" cy="307975"/>
              </a:xfrm>
              <a:custGeom>
                <a:avLst/>
                <a:gdLst>
                  <a:gd name="T0" fmla="*/ 43 w 135"/>
                  <a:gd name="T1" fmla="*/ 8 h 194"/>
                  <a:gd name="T2" fmla="*/ 37 w 135"/>
                  <a:gd name="T3" fmla="*/ 12 h 194"/>
                  <a:gd name="T4" fmla="*/ 35 w 135"/>
                  <a:gd name="T5" fmla="*/ 16 h 194"/>
                  <a:gd name="T6" fmla="*/ 41 w 135"/>
                  <a:gd name="T7" fmla="*/ 33 h 194"/>
                  <a:gd name="T8" fmla="*/ 52 w 135"/>
                  <a:gd name="T9" fmla="*/ 52 h 194"/>
                  <a:gd name="T10" fmla="*/ 60 w 135"/>
                  <a:gd name="T11" fmla="*/ 60 h 194"/>
                  <a:gd name="T12" fmla="*/ 81 w 135"/>
                  <a:gd name="T13" fmla="*/ 64 h 194"/>
                  <a:gd name="T14" fmla="*/ 92 w 135"/>
                  <a:gd name="T15" fmla="*/ 73 h 194"/>
                  <a:gd name="T16" fmla="*/ 96 w 135"/>
                  <a:gd name="T17" fmla="*/ 77 h 194"/>
                  <a:gd name="T18" fmla="*/ 96 w 135"/>
                  <a:gd name="T19" fmla="*/ 89 h 194"/>
                  <a:gd name="T20" fmla="*/ 96 w 135"/>
                  <a:gd name="T21" fmla="*/ 97 h 194"/>
                  <a:gd name="T22" fmla="*/ 89 w 135"/>
                  <a:gd name="T23" fmla="*/ 108 h 194"/>
                  <a:gd name="T24" fmla="*/ 92 w 135"/>
                  <a:gd name="T25" fmla="*/ 116 h 194"/>
                  <a:gd name="T26" fmla="*/ 102 w 135"/>
                  <a:gd name="T27" fmla="*/ 131 h 194"/>
                  <a:gd name="T28" fmla="*/ 100 w 135"/>
                  <a:gd name="T29" fmla="*/ 141 h 194"/>
                  <a:gd name="T30" fmla="*/ 108 w 135"/>
                  <a:gd name="T31" fmla="*/ 150 h 194"/>
                  <a:gd name="T32" fmla="*/ 117 w 135"/>
                  <a:gd name="T33" fmla="*/ 164 h 194"/>
                  <a:gd name="T34" fmla="*/ 123 w 135"/>
                  <a:gd name="T35" fmla="*/ 170 h 194"/>
                  <a:gd name="T36" fmla="*/ 135 w 135"/>
                  <a:gd name="T37" fmla="*/ 187 h 194"/>
                  <a:gd name="T38" fmla="*/ 123 w 135"/>
                  <a:gd name="T39" fmla="*/ 193 h 194"/>
                  <a:gd name="T40" fmla="*/ 116 w 135"/>
                  <a:gd name="T41" fmla="*/ 194 h 194"/>
                  <a:gd name="T42" fmla="*/ 108 w 135"/>
                  <a:gd name="T43" fmla="*/ 189 h 194"/>
                  <a:gd name="T44" fmla="*/ 104 w 135"/>
                  <a:gd name="T45" fmla="*/ 179 h 194"/>
                  <a:gd name="T46" fmla="*/ 92 w 135"/>
                  <a:gd name="T47" fmla="*/ 171 h 194"/>
                  <a:gd name="T48" fmla="*/ 81 w 135"/>
                  <a:gd name="T49" fmla="*/ 171 h 194"/>
                  <a:gd name="T50" fmla="*/ 73 w 135"/>
                  <a:gd name="T51" fmla="*/ 170 h 194"/>
                  <a:gd name="T52" fmla="*/ 68 w 135"/>
                  <a:gd name="T53" fmla="*/ 173 h 194"/>
                  <a:gd name="T54" fmla="*/ 56 w 135"/>
                  <a:gd name="T55" fmla="*/ 179 h 194"/>
                  <a:gd name="T56" fmla="*/ 58 w 135"/>
                  <a:gd name="T57" fmla="*/ 162 h 194"/>
                  <a:gd name="T58" fmla="*/ 60 w 135"/>
                  <a:gd name="T59" fmla="*/ 146 h 194"/>
                  <a:gd name="T60" fmla="*/ 58 w 135"/>
                  <a:gd name="T61" fmla="*/ 139 h 194"/>
                  <a:gd name="T62" fmla="*/ 56 w 135"/>
                  <a:gd name="T63" fmla="*/ 133 h 194"/>
                  <a:gd name="T64" fmla="*/ 52 w 135"/>
                  <a:gd name="T65" fmla="*/ 131 h 194"/>
                  <a:gd name="T66" fmla="*/ 50 w 135"/>
                  <a:gd name="T67" fmla="*/ 123 h 194"/>
                  <a:gd name="T68" fmla="*/ 54 w 135"/>
                  <a:gd name="T69" fmla="*/ 116 h 194"/>
                  <a:gd name="T70" fmla="*/ 54 w 135"/>
                  <a:gd name="T71" fmla="*/ 100 h 194"/>
                  <a:gd name="T72" fmla="*/ 44 w 135"/>
                  <a:gd name="T73" fmla="*/ 77 h 194"/>
                  <a:gd name="T74" fmla="*/ 35 w 135"/>
                  <a:gd name="T75" fmla="*/ 66 h 194"/>
                  <a:gd name="T76" fmla="*/ 21 w 135"/>
                  <a:gd name="T77" fmla="*/ 60 h 194"/>
                  <a:gd name="T78" fmla="*/ 8 w 135"/>
                  <a:gd name="T79" fmla="*/ 60 h 194"/>
                  <a:gd name="T80" fmla="*/ 2 w 135"/>
                  <a:gd name="T81" fmla="*/ 45 h 194"/>
                  <a:gd name="T82" fmla="*/ 2 w 135"/>
                  <a:gd name="T83" fmla="*/ 31 h 194"/>
                  <a:gd name="T84" fmla="*/ 12 w 135"/>
                  <a:gd name="T85" fmla="*/ 20 h 194"/>
                  <a:gd name="T86" fmla="*/ 25 w 135"/>
                  <a:gd name="T87" fmla="*/ 14 h 194"/>
                  <a:gd name="T88" fmla="*/ 31 w 135"/>
                  <a:gd name="T89" fmla="*/ 8 h 194"/>
                  <a:gd name="T90" fmla="*/ 35 w 135"/>
                  <a:gd name="T91" fmla="*/ 8 h 194"/>
                  <a:gd name="T92" fmla="*/ 37 w 135"/>
                  <a:gd name="T93" fmla="*/ 4 h 194"/>
                  <a:gd name="T94" fmla="*/ 41 w 135"/>
                  <a:gd name="T95" fmla="*/ 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94">
                    <a:moveTo>
                      <a:pt x="43" y="4"/>
                    </a:moveTo>
                    <a:lnTo>
                      <a:pt x="43" y="6"/>
                    </a:lnTo>
                    <a:lnTo>
                      <a:pt x="43" y="8"/>
                    </a:lnTo>
                    <a:lnTo>
                      <a:pt x="41" y="10"/>
                    </a:lnTo>
                    <a:lnTo>
                      <a:pt x="39" y="10"/>
                    </a:lnTo>
                    <a:lnTo>
                      <a:pt x="37" y="12"/>
                    </a:lnTo>
                    <a:lnTo>
                      <a:pt x="37" y="14"/>
                    </a:lnTo>
                    <a:lnTo>
                      <a:pt x="35" y="14"/>
                    </a:lnTo>
                    <a:lnTo>
                      <a:pt x="35" y="16"/>
                    </a:lnTo>
                    <a:lnTo>
                      <a:pt x="35" y="18"/>
                    </a:lnTo>
                    <a:lnTo>
                      <a:pt x="37" y="24"/>
                    </a:lnTo>
                    <a:lnTo>
                      <a:pt x="41" y="33"/>
                    </a:lnTo>
                    <a:lnTo>
                      <a:pt x="46" y="43"/>
                    </a:lnTo>
                    <a:lnTo>
                      <a:pt x="50" y="48"/>
                    </a:lnTo>
                    <a:lnTo>
                      <a:pt x="52" y="52"/>
                    </a:lnTo>
                    <a:lnTo>
                      <a:pt x="54" y="58"/>
                    </a:lnTo>
                    <a:lnTo>
                      <a:pt x="58" y="60"/>
                    </a:lnTo>
                    <a:lnTo>
                      <a:pt x="60" y="60"/>
                    </a:lnTo>
                    <a:lnTo>
                      <a:pt x="64" y="60"/>
                    </a:lnTo>
                    <a:lnTo>
                      <a:pt x="73" y="62"/>
                    </a:lnTo>
                    <a:lnTo>
                      <a:pt x="81" y="64"/>
                    </a:lnTo>
                    <a:lnTo>
                      <a:pt x="89" y="68"/>
                    </a:lnTo>
                    <a:lnTo>
                      <a:pt x="91" y="70"/>
                    </a:lnTo>
                    <a:lnTo>
                      <a:pt x="92" y="73"/>
                    </a:lnTo>
                    <a:lnTo>
                      <a:pt x="94" y="73"/>
                    </a:lnTo>
                    <a:lnTo>
                      <a:pt x="96" y="75"/>
                    </a:lnTo>
                    <a:lnTo>
                      <a:pt x="96" y="77"/>
                    </a:lnTo>
                    <a:lnTo>
                      <a:pt x="96" y="79"/>
                    </a:lnTo>
                    <a:lnTo>
                      <a:pt x="96" y="81"/>
                    </a:lnTo>
                    <a:lnTo>
                      <a:pt x="96" y="89"/>
                    </a:lnTo>
                    <a:lnTo>
                      <a:pt x="96" y="91"/>
                    </a:lnTo>
                    <a:lnTo>
                      <a:pt x="98" y="93"/>
                    </a:lnTo>
                    <a:lnTo>
                      <a:pt x="96" y="97"/>
                    </a:lnTo>
                    <a:lnTo>
                      <a:pt x="92" y="104"/>
                    </a:lnTo>
                    <a:lnTo>
                      <a:pt x="89" y="106"/>
                    </a:lnTo>
                    <a:lnTo>
                      <a:pt x="89" y="108"/>
                    </a:lnTo>
                    <a:lnTo>
                      <a:pt x="89" y="110"/>
                    </a:lnTo>
                    <a:lnTo>
                      <a:pt x="91" y="112"/>
                    </a:lnTo>
                    <a:lnTo>
                      <a:pt x="92" y="116"/>
                    </a:lnTo>
                    <a:lnTo>
                      <a:pt x="92" y="120"/>
                    </a:lnTo>
                    <a:lnTo>
                      <a:pt x="96" y="125"/>
                    </a:lnTo>
                    <a:lnTo>
                      <a:pt x="102" y="131"/>
                    </a:lnTo>
                    <a:lnTo>
                      <a:pt x="102" y="137"/>
                    </a:lnTo>
                    <a:lnTo>
                      <a:pt x="102" y="139"/>
                    </a:lnTo>
                    <a:lnTo>
                      <a:pt x="100" y="141"/>
                    </a:lnTo>
                    <a:lnTo>
                      <a:pt x="102" y="143"/>
                    </a:lnTo>
                    <a:lnTo>
                      <a:pt x="106" y="148"/>
                    </a:lnTo>
                    <a:lnTo>
                      <a:pt x="108" y="150"/>
                    </a:lnTo>
                    <a:lnTo>
                      <a:pt x="110" y="154"/>
                    </a:lnTo>
                    <a:lnTo>
                      <a:pt x="112" y="156"/>
                    </a:lnTo>
                    <a:lnTo>
                      <a:pt x="117" y="164"/>
                    </a:lnTo>
                    <a:lnTo>
                      <a:pt x="119" y="166"/>
                    </a:lnTo>
                    <a:lnTo>
                      <a:pt x="121" y="166"/>
                    </a:lnTo>
                    <a:lnTo>
                      <a:pt x="123" y="170"/>
                    </a:lnTo>
                    <a:lnTo>
                      <a:pt x="125" y="173"/>
                    </a:lnTo>
                    <a:lnTo>
                      <a:pt x="129" y="181"/>
                    </a:lnTo>
                    <a:lnTo>
                      <a:pt x="135" y="187"/>
                    </a:lnTo>
                    <a:lnTo>
                      <a:pt x="133" y="189"/>
                    </a:lnTo>
                    <a:lnTo>
                      <a:pt x="129" y="191"/>
                    </a:lnTo>
                    <a:lnTo>
                      <a:pt x="123" y="193"/>
                    </a:lnTo>
                    <a:lnTo>
                      <a:pt x="119" y="194"/>
                    </a:lnTo>
                    <a:lnTo>
                      <a:pt x="117" y="194"/>
                    </a:lnTo>
                    <a:lnTo>
                      <a:pt x="116" y="194"/>
                    </a:lnTo>
                    <a:lnTo>
                      <a:pt x="112" y="194"/>
                    </a:lnTo>
                    <a:lnTo>
                      <a:pt x="110" y="193"/>
                    </a:lnTo>
                    <a:lnTo>
                      <a:pt x="108" y="189"/>
                    </a:lnTo>
                    <a:lnTo>
                      <a:pt x="108" y="187"/>
                    </a:lnTo>
                    <a:lnTo>
                      <a:pt x="106" y="183"/>
                    </a:lnTo>
                    <a:lnTo>
                      <a:pt x="104" y="179"/>
                    </a:lnTo>
                    <a:lnTo>
                      <a:pt x="98" y="175"/>
                    </a:lnTo>
                    <a:lnTo>
                      <a:pt x="94" y="173"/>
                    </a:lnTo>
                    <a:lnTo>
                      <a:pt x="92" y="171"/>
                    </a:lnTo>
                    <a:lnTo>
                      <a:pt x="89" y="170"/>
                    </a:lnTo>
                    <a:lnTo>
                      <a:pt x="85" y="171"/>
                    </a:lnTo>
                    <a:lnTo>
                      <a:pt x="81" y="171"/>
                    </a:lnTo>
                    <a:lnTo>
                      <a:pt x="79" y="171"/>
                    </a:lnTo>
                    <a:lnTo>
                      <a:pt x="75" y="170"/>
                    </a:lnTo>
                    <a:lnTo>
                      <a:pt x="73" y="170"/>
                    </a:lnTo>
                    <a:lnTo>
                      <a:pt x="69" y="171"/>
                    </a:lnTo>
                    <a:lnTo>
                      <a:pt x="68" y="171"/>
                    </a:lnTo>
                    <a:lnTo>
                      <a:pt x="68" y="173"/>
                    </a:lnTo>
                    <a:lnTo>
                      <a:pt x="66" y="173"/>
                    </a:lnTo>
                    <a:lnTo>
                      <a:pt x="62" y="179"/>
                    </a:lnTo>
                    <a:lnTo>
                      <a:pt x="56" y="179"/>
                    </a:lnTo>
                    <a:lnTo>
                      <a:pt x="52" y="171"/>
                    </a:lnTo>
                    <a:lnTo>
                      <a:pt x="54" y="171"/>
                    </a:lnTo>
                    <a:lnTo>
                      <a:pt x="58" y="162"/>
                    </a:lnTo>
                    <a:lnTo>
                      <a:pt x="60" y="156"/>
                    </a:lnTo>
                    <a:lnTo>
                      <a:pt x="60" y="152"/>
                    </a:lnTo>
                    <a:lnTo>
                      <a:pt x="60" y="146"/>
                    </a:lnTo>
                    <a:lnTo>
                      <a:pt x="58" y="143"/>
                    </a:lnTo>
                    <a:lnTo>
                      <a:pt x="58" y="141"/>
                    </a:lnTo>
                    <a:lnTo>
                      <a:pt x="58" y="139"/>
                    </a:lnTo>
                    <a:lnTo>
                      <a:pt x="58" y="137"/>
                    </a:lnTo>
                    <a:lnTo>
                      <a:pt x="56" y="135"/>
                    </a:lnTo>
                    <a:lnTo>
                      <a:pt x="56" y="133"/>
                    </a:lnTo>
                    <a:lnTo>
                      <a:pt x="54" y="131"/>
                    </a:lnTo>
                    <a:lnTo>
                      <a:pt x="52" y="129"/>
                    </a:lnTo>
                    <a:lnTo>
                      <a:pt x="52" y="131"/>
                    </a:lnTo>
                    <a:lnTo>
                      <a:pt x="48" y="127"/>
                    </a:lnTo>
                    <a:lnTo>
                      <a:pt x="48" y="125"/>
                    </a:lnTo>
                    <a:lnTo>
                      <a:pt x="50" y="123"/>
                    </a:lnTo>
                    <a:lnTo>
                      <a:pt x="52" y="123"/>
                    </a:lnTo>
                    <a:lnTo>
                      <a:pt x="52" y="120"/>
                    </a:lnTo>
                    <a:lnTo>
                      <a:pt x="54" y="116"/>
                    </a:lnTo>
                    <a:lnTo>
                      <a:pt x="54" y="112"/>
                    </a:lnTo>
                    <a:lnTo>
                      <a:pt x="54" y="106"/>
                    </a:lnTo>
                    <a:lnTo>
                      <a:pt x="54" y="100"/>
                    </a:lnTo>
                    <a:lnTo>
                      <a:pt x="52" y="97"/>
                    </a:lnTo>
                    <a:lnTo>
                      <a:pt x="48" y="87"/>
                    </a:lnTo>
                    <a:lnTo>
                      <a:pt x="44" y="77"/>
                    </a:lnTo>
                    <a:lnTo>
                      <a:pt x="43" y="73"/>
                    </a:lnTo>
                    <a:lnTo>
                      <a:pt x="41" y="72"/>
                    </a:lnTo>
                    <a:lnTo>
                      <a:pt x="35" y="66"/>
                    </a:lnTo>
                    <a:lnTo>
                      <a:pt x="35" y="64"/>
                    </a:lnTo>
                    <a:lnTo>
                      <a:pt x="23" y="60"/>
                    </a:lnTo>
                    <a:lnTo>
                      <a:pt x="21" y="60"/>
                    </a:lnTo>
                    <a:lnTo>
                      <a:pt x="20" y="62"/>
                    </a:lnTo>
                    <a:lnTo>
                      <a:pt x="16" y="62"/>
                    </a:lnTo>
                    <a:lnTo>
                      <a:pt x="8" y="60"/>
                    </a:lnTo>
                    <a:lnTo>
                      <a:pt x="6" y="58"/>
                    </a:lnTo>
                    <a:lnTo>
                      <a:pt x="4" y="52"/>
                    </a:lnTo>
                    <a:lnTo>
                      <a:pt x="2" y="45"/>
                    </a:lnTo>
                    <a:lnTo>
                      <a:pt x="0" y="41"/>
                    </a:lnTo>
                    <a:lnTo>
                      <a:pt x="0" y="33"/>
                    </a:lnTo>
                    <a:lnTo>
                      <a:pt x="2" y="31"/>
                    </a:lnTo>
                    <a:lnTo>
                      <a:pt x="2" y="29"/>
                    </a:lnTo>
                    <a:lnTo>
                      <a:pt x="6" y="24"/>
                    </a:lnTo>
                    <a:lnTo>
                      <a:pt x="12" y="20"/>
                    </a:lnTo>
                    <a:lnTo>
                      <a:pt x="16" y="16"/>
                    </a:lnTo>
                    <a:lnTo>
                      <a:pt x="21" y="14"/>
                    </a:lnTo>
                    <a:lnTo>
                      <a:pt x="25" y="14"/>
                    </a:lnTo>
                    <a:lnTo>
                      <a:pt x="27" y="14"/>
                    </a:lnTo>
                    <a:lnTo>
                      <a:pt x="29" y="12"/>
                    </a:lnTo>
                    <a:lnTo>
                      <a:pt x="31" y="8"/>
                    </a:lnTo>
                    <a:lnTo>
                      <a:pt x="33" y="6"/>
                    </a:lnTo>
                    <a:lnTo>
                      <a:pt x="33" y="8"/>
                    </a:lnTo>
                    <a:lnTo>
                      <a:pt x="35" y="8"/>
                    </a:lnTo>
                    <a:lnTo>
                      <a:pt x="35" y="6"/>
                    </a:lnTo>
                    <a:lnTo>
                      <a:pt x="37" y="6"/>
                    </a:lnTo>
                    <a:lnTo>
                      <a:pt x="37" y="4"/>
                    </a:lnTo>
                    <a:lnTo>
                      <a:pt x="39" y="0"/>
                    </a:lnTo>
                    <a:lnTo>
                      <a:pt x="41" y="0"/>
                    </a:lnTo>
                    <a:lnTo>
                      <a:pt x="41" y="4"/>
                    </a:lnTo>
                    <a:lnTo>
                      <a:pt x="43"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Freeform 70"/>
              <p:cNvSpPr>
                <a:spLocks/>
              </p:cNvSpPr>
              <p:nvPr/>
            </p:nvSpPr>
            <p:spPr bwMode="auto">
              <a:xfrm>
                <a:off x="7058026" y="1979613"/>
                <a:ext cx="31750" cy="26988"/>
              </a:xfrm>
              <a:custGeom>
                <a:avLst/>
                <a:gdLst>
                  <a:gd name="T0" fmla="*/ 10 w 20"/>
                  <a:gd name="T1" fmla="*/ 17 h 17"/>
                  <a:gd name="T2" fmla="*/ 6 w 20"/>
                  <a:gd name="T3" fmla="*/ 15 h 17"/>
                  <a:gd name="T4" fmla="*/ 2 w 20"/>
                  <a:gd name="T5" fmla="*/ 13 h 17"/>
                  <a:gd name="T6" fmla="*/ 2 w 20"/>
                  <a:gd name="T7" fmla="*/ 11 h 17"/>
                  <a:gd name="T8" fmla="*/ 0 w 20"/>
                  <a:gd name="T9" fmla="*/ 7 h 17"/>
                  <a:gd name="T10" fmla="*/ 2 w 20"/>
                  <a:gd name="T11" fmla="*/ 3 h 17"/>
                  <a:gd name="T12" fmla="*/ 2 w 20"/>
                  <a:gd name="T13" fmla="*/ 2 h 17"/>
                  <a:gd name="T14" fmla="*/ 4 w 20"/>
                  <a:gd name="T15" fmla="*/ 2 h 17"/>
                  <a:gd name="T16" fmla="*/ 6 w 20"/>
                  <a:gd name="T17" fmla="*/ 0 h 17"/>
                  <a:gd name="T18" fmla="*/ 10 w 20"/>
                  <a:gd name="T19" fmla="*/ 0 h 17"/>
                  <a:gd name="T20" fmla="*/ 12 w 20"/>
                  <a:gd name="T21" fmla="*/ 0 h 17"/>
                  <a:gd name="T22" fmla="*/ 16 w 20"/>
                  <a:gd name="T23" fmla="*/ 2 h 17"/>
                  <a:gd name="T24" fmla="*/ 20 w 20"/>
                  <a:gd name="T25" fmla="*/ 5 h 17"/>
                  <a:gd name="T26" fmla="*/ 20 w 20"/>
                  <a:gd name="T27" fmla="*/ 7 h 17"/>
                  <a:gd name="T28" fmla="*/ 20 w 20"/>
                  <a:gd name="T29" fmla="*/ 9 h 17"/>
                  <a:gd name="T30" fmla="*/ 20 w 20"/>
                  <a:gd name="T31" fmla="*/ 11 h 17"/>
                  <a:gd name="T32" fmla="*/ 18 w 20"/>
                  <a:gd name="T33" fmla="*/ 13 h 17"/>
                  <a:gd name="T34" fmla="*/ 16 w 20"/>
                  <a:gd name="T35" fmla="*/ 15 h 17"/>
                  <a:gd name="T36" fmla="*/ 12 w 20"/>
                  <a:gd name="T37" fmla="*/ 17 h 17"/>
                  <a:gd name="T38" fmla="*/ 10 w 20"/>
                  <a:gd name="T3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7">
                    <a:moveTo>
                      <a:pt x="10" y="17"/>
                    </a:moveTo>
                    <a:lnTo>
                      <a:pt x="6" y="15"/>
                    </a:lnTo>
                    <a:lnTo>
                      <a:pt x="2" y="13"/>
                    </a:lnTo>
                    <a:lnTo>
                      <a:pt x="2" y="11"/>
                    </a:lnTo>
                    <a:lnTo>
                      <a:pt x="0" y="7"/>
                    </a:lnTo>
                    <a:lnTo>
                      <a:pt x="2" y="3"/>
                    </a:lnTo>
                    <a:lnTo>
                      <a:pt x="2" y="2"/>
                    </a:lnTo>
                    <a:lnTo>
                      <a:pt x="4" y="2"/>
                    </a:lnTo>
                    <a:lnTo>
                      <a:pt x="6" y="0"/>
                    </a:lnTo>
                    <a:lnTo>
                      <a:pt x="10" y="0"/>
                    </a:lnTo>
                    <a:lnTo>
                      <a:pt x="12" y="0"/>
                    </a:lnTo>
                    <a:lnTo>
                      <a:pt x="16" y="2"/>
                    </a:lnTo>
                    <a:lnTo>
                      <a:pt x="20" y="5"/>
                    </a:lnTo>
                    <a:lnTo>
                      <a:pt x="20" y="7"/>
                    </a:lnTo>
                    <a:lnTo>
                      <a:pt x="20" y="9"/>
                    </a:lnTo>
                    <a:lnTo>
                      <a:pt x="20" y="11"/>
                    </a:lnTo>
                    <a:lnTo>
                      <a:pt x="18" y="13"/>
                    </a:lnTo>
                    <a:lnTo>
                      <a:pt x="16" y="15"/>
                    </a:lnTo>
                    <a:lnTo>
                      <a:pt x="12" y="17"/>
                    </a:lnTo>
                    <a:lnTo>
                      <a:pt x="10"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Freeform 71"/>
              <p:cNvSpPr>
                <a:spLocks/>
              </p:cNvSpPr>
              <p:nvPr/>
            </p:nvSpPr>
            <p:spPr bwMode="auto">
              <a:xfrm>
                <a:off x="7123113" y="1814513"/>
                <a:ext cx="6350" cy="6350"/>
              </a:xfrm>
              <a:custGeom>
                <a:avLst/>
                <a:gdLst>
                  <a:gd name="T0" fmla="*/ 2 w 4"/>
                  <a:gd name="T1" fmla="*/ 4 h 4"/>
                  <a:gd name="T2" fmla="*/ 0 w 4"/>
                  <a:gd name="T3" fmla="*/ 2 h 4"/>
                  <a:gd name="T4" fmla="*/ 0 w 4"/>
                  <a:gd name="T5" fmla="*/ 0 h 4"/>
                  <a:gd name="T6" fmla="*/ 2 w 4"/>
                  <a:gd name="T7" fmla="*/ 0 h 4"/>
                  <a:gd name="T8" fmla="*/ 4 w 4"/>
                  <a:gd name="T9" fmla="*/ 0 h 4"/>
                  <a:gd name="T10" fmla="*/ 4 w 4"/>
                  <a:gd name="T11" fmla="*/ 2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lnTo>
                      <a:pt x="0" y="2"/>
                    </a:lnTo>
                    <a:lnTo>
                      <a:pt x="0" y="0"/>
                    </a:lnTo>
                    <a:lnTo>
                      <a:pt x="2" y="0"/>
                    </a:lnTo>
                    <a:lnTo>
                      <a:pt x="4" y="0"/>
                    </a:lnTo>
                    <a:lnTo>
                      <a:pt x="4" y="2"/>
                    </a:lnTo>
                    <a:lnTo>
                      <a:pt x="2"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Freeform 72"/>
              <p:cNvSpPr>
                <a:spLocks/>
              </p:cNvSpPr>
              <p:nvPr/>
            </p:nvSpPr>
            <p:spPr bwMode="auto">
              <a:xfrm>
                <a:off x="7385051" y="1927225"/>
                <a:ext cx="17463" cy="9525"/>
              </a:xfrm>
              <a:custGeom>
                <a:avLst/>
                <a:gdLst>
                  <a:gd name="T0" fmla="*/ 2 w 11"/>
                  <a:gd name="T1" fmla="*/ 6 h 6"/>
                  <a:gd name="T2" fmla="*/ 2 w 11"/>
                  <a:gd name="T3" fmla="*/ 4 h 6"/>
                  <a:gd name="T4" fmla="*/ 0 w 11"/>
                  <a:gd name="T5" fmla="*/ 2 h 6"/>
                  <a:gd name="T6" fmla="*/ 2 w 11"/>
                  <a:gd name="T7" fmla="*/ 2 h 6"/>
                  <a:gd name="T8" fmla="*/ 2 w 11"/>
                  <a:gd name="T9" fmla="*/ 0 h 6"/>
                  <a:gd name="T10" fmla="*/ 4 w 11"/>
                  <a:gd name="T11" fmla="*/ 0 h 6"/>
                  <a:gd name="T12" fmla="*/ 6 w 11"/>
                  <a:gd name="T13" fmla="*/ 2 h 6"/>
                  <a:gd name="T14" fmla="*/ 8 w 11"/>
                  <a:gd name="T15" fmla="*/ 2 h 6"/>
                  <a:gd name="T16" fmla="*/ 9 w 11"/>
                  <a:gd name="T17" fmla="*/ 2 h 6"/>
                  <a:gd name="T18" fmla="*/ 9 w 11"/>
                  <a:gd name="T19" fmla="*/ 4 h 6"/>
                  <a:gd name="T20" fmla="*/ 11 w 11"/>
                  <a:gd name="T21" fmla="*/ 4 h 6"/>
                  <a:gd name="T22" fmla="*/ 11 w 11"/>
                  <a:gd name="T23" fmla="*/ 6 h 6"/>
                  <a:gd name="T24" fmla="*/ 8 w 11"/>
                  <a:gd name="T25" fmla="*/ 4 h 6"/>
                  <a:gd name="T26" fmla="*/ 6 w 11"/>
                  <a:gd name="T27" fmla="*/ 4 h 6"/>
                  <a:gd name="T28" fmla="*/ 2 w 11"/>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6">
                    <a:moveTo>
                      <a:pt x="2" y="6"/>
                    </a:moveTo>
                    <a:lnTo>
                      <a:pt x="2" y="4"/>
                    </a:lnTo>
                    <a:lnTo>
                      <a:pt x="0" y="2"/>
                    </a:lnTo>
                    <a:lnTo>
                      <a:pt x="2" y="2"/>
                    </a:lnTo>
                    <a:lnTo>
                      <a:pt x="2" y="0"/>
                    </a:lnTo>
                    <a:lnTo>
                      <a:pt x="4" y="0"/>
                    </a:lnTo>
                    <a:lnTo>
                      <a:pt x="6" y="2"/>
                    </a:lnTo>
                    <a:lnTo>
                      <a:pt x="8" y="2"/>
                    </a:lnTo>
                    <a:lnTo>
                      <a:pt x="9" y="2"/>
                    </a:lnTo>
                    <a:lnTo>
                      <a:pt x="9" y="4"/>
                    </a:lnTo>
                    <a:lnTo>
                      <a:pt x="11" y="4"/>
                    </a:lnTo>
                    <a:lnTo>
                      <a:pt x="11" y="6"/>
                    </a:lnTo>
                    <a:lnTo>
                      <a:pt x="8" y="4"/>
                    </a:lnTo>
                    <a:lnTo>
                      <a:pt x="6" y="4"/>
                    </a:lnTo>
                    <a:lnTo>
                      <a:pt x="2"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Freeform 73"/>
              <p:cNvSpPr>
                <a:spLocks/>
              </p:cNvSpPr>
              <p:nvPr/>
            </p:nvSpPr>
            <p:spPr bwMode="auto">
              <a:xfrm>
                <a:off x="8683626" y="1747838"/>
                <a:ext cx="1011238" cy="4341813"/>
              </a:xfrm>
              <a:custGeom>
                <a:avLst/>
                <a:gdLst>
                  <a:gd name="T0" fmla="*/ 42 w 637"/>
                  <a:gd name="T1" fmla="*/ 32 h 2735"/>
                  <a:gd name="T2" fmla="*/ 4 w 637"/>
                  <a:gd name="T3" fmla="*/ 50 h 2735"/>
                  <a:gd name="T4" fmla="*/ 36 w 637"/>
                  <a:gd name="T5" fmla="*/ 57 h 2735"/>
                  <a:gd name="T6" fmla="*/ 59 w 637"/>
                  <a:gd name="T7" fmla="*/ 57 h 2735"/>
                  <a:gd name="T8" fmla="*/ 67 w 637"/>
                  <a:gd name="T9" fmla="*/ 100 h 2735"/>
                  <a:gd name="T10" fmla="*/ 115 w 637"/>
                  <a:gd name="T11" fmla="*/ 125 h 2735"/>
                  <a:gd name="T12" fmla="*/ 167 w 637"/>
                  <a:gd name="T13" fmla="*/ 174 h 2735"/>
                  <a:gd name="T14" fmla="*/ 161 w 637"/>
                  <a:gd name="T15" fmla="*/ 203 h 2735"/>
                  <a:gd name="T16" fmla="*/ 159 w 637"/>
                  <a:gd name="T17" fmla="*/ 219 h 2735"/>
                  <a:gd name="T18" fmla="*/ 197 w 637"/>
                  <a:gd name="T19" fmla="*/ 247 h 2735"/>
                  <a:gd name="T20" fmla="*/ 234 w 637"/>
                  <a:gd name="T21" fmla="*/ 267 h 2735"/>
                  <a:gd name="T22" fmla="*/ 278 w 637"/>
                  <a:gd name="T23" fmla="*/ 290 h 2735"/>
                  <a:gd name="T24" fmla="*/ 316 w 637"/>
                  <a:gd name="T25" fmla="*/ 340 h 2735"/>
                  <a:gd name="T26" fmla="*/ 351 w 637"/>
                  <a:gd name="T27" fmla="*/ 374 h 2735"/>
                  <a:gd name="T28" fmla="*/ 391 w 637"/>
                  <a:gd name="T29" fmla="*/ 401 h 2735"/>
                  <a:gd name="T30" fmla="*/ 430 w 637"/>
                  <a:gd name="T31" fmla="*/ 432 h 2735"/>
                  <a:gd name="T32" fmla="*/ 464 w 637"/>
                  <a:gd name="T33" fmla="*/ 472 h 2735"/>
                  <a:gd name="T34" fmla="*/ 522 w 637"/>
                  <a:gd name="T35" fmla="*/ 482 h 2735"/>
                  <a:gd name="T36" fmla="*/ 547 w 637"/>
                  <a:gd name="T37" fmla="*/ 501 h 2735"/>
                  <a:gd name="T38" fmla="*/ 589 w 637"/>
                  <a:gd name="T39" fmla="*/ 551 h 2735"/>
                  <a:gd name="T40" fmla="*/ 629 w 637"/>
                  <a:gd name="T41" fmla="*/ 601 h 2735"/>
                  <a:gd name="T42" fmla="*/ 197 w 637"/>
                  <a:gd name="T43" fmla="*/ 1821 h 2735"/>
                  <a:gd name="T44" fmla="*/ 324 w 637"/>
                  <a:gd name="T45" fmla="*/ 1949 h 2735"/>
                  <a:gd name="T46" fmla="*/ 401 w 637"/>
                  <a:gd name="T47" fmla="*/ 2001 h 2735"/>
                  <a:gd name="T48" fmla="*/ 451 w 637"/>
                  <a:gd name="T49" fmla="*/ 2149 h 2735"/>
                  <a:gd name="T50" fmla="*/ 464 w 637"/>
                  <a:gd name="T51" fmla="*/ 2401 h 2735"/>
                  <a:gd name="T52" fmla="*/ 562 w 637"/>
                  <a:gd name="T53" fmla="*/ 2562 h 2735"/>
                  <a:gd name="T54" fmla="*/ 531 w 637"/>
                  <a:gd name="T55" fmla="*/ 2654 h 2735"/>
                  <a:gd name="T56" fmla="*/ 470 w 637"/>
                  <a:gd name="T57" fmla="*/ 2725 h 2735"/>
                  <a:gd name="T58" fmla="*/ 437 w 637"/>
                  <a:gd name="T59" fmla="*/ 2723 h 2735"/>
                  <a:gd name="T60" fmla="*/ 441 w 637"/>
                  <a:gd name="T61" fmla="*/ 2671 h 2735"/>
                  <a:gd name="T62" fmla="*/ 474 w 637"/>
                  <a:gd name="T63" fmla="*/ 2625 h 2735"/>
                  <a:gd name="T64" fmla="*/ 478 w 637"/>
                  <a:gd name="T65" fmla="*/ 2591 h 2735"/>
                  <a:gd name="T66" fmla="*/ 458 w 637"/>
                  <a:gd name="T67" fmla="*/ 2633 h 2735"/>
                  <a:gd name="T68" fmla="*/ 445 w 637"/>
                  <a:gd name="T69" fmla="*/ 2633 h 2735"/>
                  <a:gd name="T70" fmla="*/ 422 w 637"/>
                  <a:gd name="T71" fmla="*/ 2633 h 2735"/>
                  <a:gd name="T72" fmla="*/ 412 w 637"/>
                  <a:gd name="T73" fmla="*/ 2595 h 2735"/>
                  <a:gd name="T74" fmla="*/ 435 w 637"/>
                  <a:gd name="T75" fmla="*/ 2564 h 2735"/>
                  <a:gd name="T76" fmla="*/ 426 w 637"/>
                  <a:gd name="T77" fmla="*/ 2560 h 2735"/>
                  <a:gd name="T78" fmla="*/ 387 w 637"/>
                  <a:gd name="T79" fmla="*/ 2581 h 2735"/>
                  <a:gd name="T80" fmla="*/ 403 w 637"/>
                  <a:gd name="T81" fmla="*/ 2548 h 2735"/>
                  <a:gd name="T82" fmla="*/ 412 w 637"/>
                  <a:gd name="T83" fmla="*/ 2514 h 2735"/>
                  <a:gd name="T84" fmla="*/ 389 w 637"/>
                  <a:gd name="T85" fmla="*/ 2504 h 2735"/>
                  <a:gd name="T86" fmla="*/ 401 w 637"/>
                  <a:gd name="T87" fmla="*/ 2466 h 2735"/>
                  <a:gd name="T88" fmla="*/ 426 w 637"/>
                  <a:gd name="T89" fmla="*/ 2466 h 2735"/>
                  <a:gd name="T90" fmla="*/ 435 w 637"/>
                  <a:gd name="T91" fmla="*/ 2431 h 2735"/>
                  <a:gd name="T92" fmla="*/ 428 w 637"/>
                  <a:gd name="T93" fmla="*/ 2408 h 2735"/>
                  <a:gd name="T94" fmla="*/ 420 w 637"/>
                  <a:gd name="T95" fmla="*/ 2360 h 2735"/>
                  <a:gd name="T96" fmla="*/ 389 w 637"/>
                  <a:gd name="T97" fmla="*/ 2341 h 2735"/>
                  <a:gd name="T98" fmla="*/ 399 w 637"/>
                  <a:gd name="T99" fmla="*/ 2310 h 2735"/>
                  <a:gd name="T100" fmla="*/ 401 w 637"/>
                  <a:gd name="T101" fmla="*/ 2276 h 2735"/>
                  <a:gd name="T102" fmla="*/ 426 w 637"/>
                  <a:gd name="T103" fmla="*/ 2283 h 2735"/>
                  <a:gd name="T104" fmla="*/ 403 w 637"/>
                  <a:gd name="T105" fmla="*/ 2243 h 2735"/>
                  <a:gd name="T106" fmla="*/ 374 w 637"/>
                  <a:gd name="T107" fmla="*/ 2022 h 2735"/>
                  <a:gd name="T108" fmla="*/ 357 w 637"/>
                  <a:gd name="T109" fmla="*/ 2049 h 2735"/>
                  <a:gd name="T110" fmla="*/ 343 w 637"/>
                  <a:gd name="T111" fmla="*/ 2118 h 2735"/>
                  <a:gd name="T112" fmla="*/ 316 w 637"/>
                  <a:gd name="T113" fmla="*/ 2122 h 2735"/>
                  <a:gd name="T114" fmla="*/ 286 w 637"/>
                  <a:gd name="T115" fmla="*/ 2088 h 2735"/>
                  <a:gd name="T116" fmla="*/ 305 w 637"/>
                  <a:gd name="T117" fmla="*/ 2038 h 2735"/>
                  <a:gd name="T118" fmla="*/ 278 w 637"/>
                  <a:gd name="T119" fmla="*/ 2011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7" h="2735">
                    <a:moveTo>
                      <a:pt x="13" y="0"/>
                    </a:moveTo>
                    <a:lnTo>
                      <a:pt x="15" y="0"/>
                    </a:lnTo>
                    <a:lnTo>
                      <a:pt x="15" y="2"/>
                    </a:lnTo>
                    <a:lnTo>
                      <a:pt x="19" y="4"/>
                    </a:lnTo>
                    <a:lnTo>
                      <a:pt x="25" y="9"/>
                    </a:lnTo>
                    <a:lnTo>
                      <a:pt x="25" y="15"/>
                    </a:lnTo>
                    <a:lnTo>
                      <a:pt x="23" y="15"/>
                    </a:lnTo>
                    <a:lnTo>
                      <a:pt x="23" y="17"/>
                    </a:lnTo>
                    <a:lnTo>
                      <a:pt x="23" y="19"/>
                    </a:lnTo>
                    <a:lnTo>
                      <a:pt x="27" y="19"/>
                    </a:lnTo>
                    <a:lnTo>
                      <a:pt x="28" y="19"/>
                    </a:lnTo>
                    <a:lnTo>
                      <a:pt x="28" y="21"/>
                    </a:lnTo>
                    <a:lnTo>
                      <a:pt x="32" y="23"/>
                    </a:lnTo>
                    <a:lnTo>
                      <a:pt x="34" y="23"/>
                    </a:lnTo>
                    <a:lnTo>
                      <a:pt x="34" y="25"/>
                    </a:lnTo>
                    <a:lnTo>
                      <a:pt x="38" y="28"/>
                    </a:lnTo>
                    <a:lnTo>
                      <a:pt x="42" y="32"/>
                    </a:lnTo>
                    <a:lnTo>
                      <a:pt x="42" y="34"/>
                    </a:lnTo>
                    <a:lnTo>
                      <a:pt x="40" y="36"/>
                    </a:lnTo>
                    <a:lnTo>
                      <a:pt x="40" y="40"/>
                    </a:lnTo>
                    <a:lnTo>
                      <a:pt x="40" y="42"/>
                    </a:lnTo>
                    <a:lnTo>
                      <a:pt x="38" y="44"/>
                    </a:lnTo>
                    <a:lnTo>
                      <a:pt x="36" y="44"/>
                    </a:lnTo>
                    <a:lnTo>
                      <a:pt x="30" y="42"/>
                    </a:lnTo>
                    <a:lnTo>
                      <a:pt x="27" y="42"/>
                    </a:lnTo>
                    <a:lnTo>
                      <a:pt x="25" y="44"/>
                    </a:lnTo>
                    <a:lnTo>
                      <a:pt x="21" y="44"/>
                    </a:lnTo>
                    <a:lnTo>
                      <a:pt x="17" y="44"/>
                    </a:lnTo>
                    <a:lnTo>
                      <a:pt x="15" y="42"/>
                    </a:lnTo>
                    <a:lnTo>
                      <a:pt x="11" y="40"/>
                    </a:lnTo>
                    <a:lnTo>
                      <a:pt x="9" y="40"/>
                    </a:lnTo>
                    <a:lnTo>
                      <a:pt x="7" y="40"/>
                    </a:lnTo>
                    <a:lnTo>
                      <a:pt x="4" y="44"/>
                    </a:lnTo>
                    <a:lnTo>
                      <a:pt x="4" y="50"/>
                    </a:lnTo>
                    <a:lnTo>
                      <a:pt x="2" y="52"/>
                    </a:lnTo>
                    <a:lnTo>
                      <a:pt x="0" y="52"/>
                    </a:lnTo>
                    <a:lnTo>
                      <a:pt x="0" y="53"/>
                    </a:lnTo>
                    <a:lnTo>
                      <a:pt x="2" y="55"/>
                    </a:lnTo>
                    <a:lnTo>
                      <a:pt x="4" y="55"/>
                    </a:lnTo>
                    <a:lnTo>
                      <a:pt x="5" y="55"/>
                    </a:lnTo>
                    <a:lnTo>
                      <a:pt x="11" y="59"/>
                    </a:lnTo>
                    <a:lnTo>
                      <a:pt x="15" y="63"/>
                    </a:lnTo>
                    <a:lnTo>
                      <a:pt x="21" y="65"/>
                    </a:lnTo>
                    <a:lnTo>
                      <a:pt x="25" y="65"/>
                    </a:lnTo>
                    <a:lnTo>
                      <a:pt x="25" y="63"/>
                    </a:lnTo>
                    <a:lnTo>
                      <a:pt x="27" y="63"/>
                    </a:lnTo>
                    <a:lnTo>
                      <a:pt x="27" y="61"/>
                    </a:lnTo>
                    <a:lnTo>
                      <a:pt x="28" y="59"/>
                    </a:lnTo>
                    <a:lnTo>
                      <a:pt x="30" y="57"/>
                    </a:lnTo>
                    <a:lnTo>
                      <a:pt x="32" y="57"/>
                    </a:lnTo>
                    <a:lnTo>
                      <a:pt x="36" y="57"/>
                    </a:lnTo>
                    <a:lnTo>
                      <a:pt x="38" y="57"/>
                    </a:lnTo>
                    <a:lnTo>
                      <a:pt x="40" y="55"/>
                    </a:lnTo>
                    <a:lnTo>
                      <a:pt x="46" y="57"/>
                    </a:lnTo>
                    <a:lnTo>
                      <a:pt x="44" y="59"/>
                    </a:lnTo>
                    <a:lnTo>
                      <a:pt x="44" y="63"/>
                    </a:lnTo>
                    <a:lnTo>
                      <a:pt x="46" y="63"/>
                    </a:lnTo>
                    <a:lnTo>
                      <a:pt x="48" y="63"/>
                    </a:lnTo>
                    <a:lnTo>
                      <a:pt x="50" y="61"/>
                    </a:lnTo>
                    <a:lnTo>
                      <a:pt x="50" y="59"/>
                    </a:lnTo>
                    <a:lnTo>
                      <a:pt x="48" y="52"/>
                    </a:lnTo>
                    <a:lnTo>
                      <a:pt x="50" y="52"/>
                    </a:lnTo>
                    <a:lnTo>
                      <a:pt x="57" y="52"/>
                    </a:lnTo>
                    <a:lnTo>
                      <a:pt x="55" y="53"/>
                    </a:lnTo>
                    <a:lnTo>
                      <a:pt x="55" y="55"/>
                    </a:lnTo>
                    <a:lnTo>
                      <a:pt x="55" y="57"/>
                    </a:lnTo>
                    <a:lnTo>
                      <a:pt x="57" y="57"/>
                    </a:lnTo>
                    <a:lnTo>
                      <a:pt x="59" y="57"/>
                    </a:lnTo>
                    <a:lnTo>
                      <a:pt x="59" y="55"/>
                    </a:lnTo>
                    <a:lnTo>
                      <a:pt x="61" y="52"/>
                    </a:lnTo>
                    <a:lnTo>
                      <a:pt x="63" y="52"/>
                    </a:lnTo>
                    <a:lnTo>
                      <a:pt x="65" y="52"/>
                    </a:lnTo>
                    <a:lnTo>
                      <a:pt x="67" y="57"/>
                    </a:lnTo>
                    <a:lnTo>
                      <a:pt x="71" y="67"/>
                    </a:lnTo>
                    <a:lnTo>
                      <a:pt x="75" y="77"/>
                    </a:lnTo>
                    <a:lnTo>
                      <a:pt x="75" y="78"/>
                    </a:lnTo>
                    <a:lnTo>
                      <a:pt x="75" y="80"/>
                    </a:lnTo>
                    <a:lnTo>
                      <a:pt x="75" y="82"/>
                    </a:lnTo>
                    <a:lnTo>
                      <a:pt x="73" y="82"/>
                    </a:lnTo>
                    <a:lnTo>
                      <a:pt x="71" y="84"/>
                    </a:lnTo>
                    <a:lnTo>
                      <a:pt x="65" y="88"/>
                    </a:lnTo>
                    <a:lnTo>
                      <a:pt x="63" y="92"/>
                    </a:lnTo>
                    <a:lnTo>
                      <a:pt x="63" y="96"/>
                    </a:lnTo>
                    <a:lnTo>
                      <a:pt x="65" y="100"/>
                    </a:lnTo>
                    <a:lnTo>
                      <a:pt x="67" y="100"/>
                    </a:lnTo>
                    <a:lnTo>
                      <a:pt x="71" y="101"/>
                    </a:lnTo>
                    <a:lnTo>
                      <a:pt x="73" y="103"/>
                    </a:lnTo>
                    <a:lnTo>
                      <a:pt x="76" y="109"/>
                    </a:lnTo>
                    <a:lnTo>
                      <a:pt x="76" y="111"/>
                    </a:lnTo>
                    <a:lnTo>
                      <a:pt x="75" y="113"/>
                    </a:lnTo>
                    <a:lnTo>
                      <a:pt x="76" y="115"/>
                    </a:lnTo>
                    <a:lnTo>
                      <a:pt x="80" y="117"/>
                    </a:lnTo>
                    <a:lnTo>
                      <a:pt x="84" y="117"/>
                    </a:lnTo>
                    <a:lnTo>
                      <a:pt x="88" y="117"/>
                    </a:lnTo>
                    <a:lnTo>
                      <a:pt x="90" y="115"/>
                    </a:lnTo>
                    <a:lnTo>
                      <a:pt x="94" y="115"/>
                    </a:lnTo>
                    <a:lnTo>
                      <a:pt x="94" y="113"/>
                    </a:lnTo>
                    <a:lnTo>
                      <a:pt x="96" y="113"/>
                    </a:lnTo>
                    <a:lnTo>
                      <a:pt x="98" y="113"/>
                    </a:lnTo>
                    <a:lnTo>
                      <a:pt x="103" y="117"/>
                    </a:lnTo>
                    <a:lnTo>
                      <a:pt x="105" y="117"/>
                    </a:lnTo>
                    <a:lnTo>
                      <a:pt x="115" y="125"/>
                    </a:lnTo>
                    <a:lnTo>
                      <a:pt x="117" y="126"/>
                    </a:lnTo>
                    <a:lnTo>
                      <a:pt x="119" y="128"/>
                    </a:lnTo>
                    <a:lnTo>
                      <a:pt x="123" y="128"/>
                    </a:lnTo>
                    <a:lnTo>
                      <a:pt x="124" y="130"/>
                    </a:lnTo>
                    <a:lnTo>
                      <a:pt x="128" y="130"/>
                    </a:lnTo>
                    <a:lnTo>
                      <a:pt x="130" y="130"/>
                    </a:lnTo>
                    <a:lnTo>
                      <a:pt x="134" y="134"/>
                    </a:lnTo>
                    <a:lnTo>
                      <a:pt x="138" y="138"/>
                    </a:lnTo>
                    <a:lnTo>
                      <a:pt x="138" y="140"/>
                    </a:lnTo>
                    <a:lnTo>
                      <a:pt x="147" y="148"/>
                    </a:lnTo>
                    <a:lnTo>
                      <a:pt x="149" y="149"/>
                    </a:lnTo>
                    <a:lnTo>
                      <a:pt x="157" y="153"/>
                    </a:lnTo>
                    <a:lnTo>
                      <a:pt x="161" y="159"/>
                    </a:lnTo>
                    <a:lnTo>
                      <a:pt x="169" y="169"/>
                    </a:lnTo>
                    <a:lnTo>
                      <a:pt x="171" y="171"/>
                    </a:lnTo>
                    <a:lnTo>
                      <a:pt x="169" y="174"/>
                    </a:lnTo>
                    <a:lnTo>
                      <a:pt x="167" y="174"/>
                    </a:lnTo>
                    <a:lnTo>
                      <a:pt x="165" y="173"/>
                    </a:lnTo>
                    <a:lnTo>
                      <a:pt x="157" y="176"/>
                    </a:lnTo>
                    <a:lnTo>
                      <a:pt x="155" y="176"/>
                    </a:lnTo>
                    <a:lnTo>
                      <a:pt x="149" y="176"/>
                    </a:lnTo>
                    <a:lnTo>
                      <a:pt x="147" y="182"/>
                    </a:lnTo>
                    <a:lnTo>
                      <a:pt x="146" y="184"/>
                    </a:lnTo>
                    <a:lnTo>
                      <a:pt x="146" y="186"/>
                    </a:lnTo>
                    <a:lnTo>
                      <a:pt x="147" y="188"/>
                    </a:lnTo>
                    <a:lnTo>
                      <a:pt x="149" y="188"/>
                    </a:lnTo>
                    <a:lnTo>
                      <a:pt x="151" y="188"/>
                    </a:lnTo>
                    <a:lnTo>
                      <a:pt x="153" y="192"/>
                    </a:lnTo>
                    <a:lnTo>
                      <a:pt x="155" y="196"/>
                    </a:lnTo>
                    <a:lnTo>
                      <a:pt x="157" y="196"/>
                    </a:lnTo>
                    <a:lnTo>
                      <a:pt x="157" y="198"/>
                    </a:lnTo>
                    <a:lnTo>
                      <a:pt x="161" y="201"/>
                    </a:lnTo>
                    <a:lnTo>
                      <a:pt x="159" y="201"/>
                    </a:lnTo>
                    <a:lnTo>
                      <a:pt x="161" y="203"/>
                    </a:lnTo>
                    <a:lnTo>
                      <a:pt x="163" y="205"/>
                    </a:lnTo>
                    <a:lnTo>
                      <a:pt x="167" y="209"/>
                    </a:lnTo>
                    <a:lnTo>
                      <a:pt x="171" y="211"/>
                    </a:lnTo>
                    <a:lnTo>
                      <a:pt x="172" y="213"/>
                    </a:lnTo>
                    <a:lnTo>
                      <a:pt x="174" y="213"/>
                    </a:lnTo>
                    <a:lnTo>
                      <a:pt x="176" y="213"/>
                    </a:lnTo>
                    <a:lnTo>
                      <a:pt x="176" y="215"/>
                    </a:lnTo>
                    <a:lnTo>
                      <a:pt x="174" y="215"/>
                    </a:lnTo>
                    <a:lnTo>
                      <a:pt x="171" y="215"/>
                    </a:lnTo>
                    <a:lnTo>
                      <a:pt x="171" y="217"/>
                    </a:lnTo>
                    <a:lnTo>
                      <a:pt x="171" y="219"/>
                    </a:lnTo>
                    <a:lnTo>
                      <a:pt x="169" y="219"/>
                    </a:lnTo>
                    <a:lnTo>
                      <a:pt x="165" y="217"/>
                    </a:lnTo>
                    <a:lnTo>
                      <a:pt x="161" y="215"/>
                    </a:lnTo>
                    <a:lnTo>
                      <a:pt x="159" y="215"/>
                    </a:lnTo>
                    <a:lnTo>
                      <a:pt x="157" y="217"/>
                    </a:lnTo>
                    <a:lnTo>
                      <a:pt x="159" y="219"/>
                    </a:lnTo>
                    <a:lnTo>
                      <a:pt x="159" y="221"/>
                    </a:lnTo>
                    <a:lnTo>
                      <a:pt x="161" y="221"/>
                    </a:lnTo>
                    <a:lnTo>
                      <a:pt x="165" y="222"/>
                    </a:lnTo>
                    <a:lnTo>
                      <a:pt x="171" y="226"/>
                    </a:lnTo>
                    <a:lnTo>
                      <a:pt x="172" y="228"/>
                    </a:lnTo>
                    <a:lnTo>
                      <a:pt x="174" y="230"/>
                    </a:lnTo>
                    <a:lnTo>
                      <a:pt x="180" y="234"/>
                    </a:lnTo>
                    <a:lnTo>
                      <a:pt x="182" y="240"/>
                    </a:lnTo>
                    <a:lnTo>
                      <a:pt x="184" y="242"/>
                    </a:lnTo>
                    <a:lnTo>
                      <a:pt x="186" y="246"/>
                    </a:lnTo>
                    <a:lnTo>
                      <a:pt x="188" y="246"/>
                    </a:lnTo>
                    <a:lnTo>
                      <a:pt x="190" y="244"/>
                    </a:lnTo>
                    <a:lnTo>
                      <a:pt x="192" y="244"/>
                    </a:lnTo>
                    <a:lnTo>
                      <a:pt x="192" y="242"/>
                    </a:lnTo>
                    <a:lnTo>
                      <a:pt x="195" y="244"/>
                    </a:lnTo>
                    <a:lnTo>
                      <a:pt x="194" y="244"/>
                    </a:lnTo>
                    <a:lnTo>
                      <a:pt x="197" y="247"/>
                    </a:lnTo>
                    <a:lnTo>
                      <a:pt x="199" y="246"/>
                    </a:lnTo>
                    <a:lnTo>
                      <a:pt x="203" y="246"/>
                    </a:lnTo>
                    <a:lnTo>
                      <a:pt x="207" y="247"/>
                    </a:lnTo>
                    <a:lnTo>
                      <a:pt x="207" y="249"/>
                    </a:lnTo>
                    <a:lnTo>
                      <a:pt x="209" y="249"/>
                    </a:lnTo>
                    <a:lnTo>
                      <a:pt x="213" y="249"/>
                    </a:lnTo>
                    <a:lnTo>
                      <a:pt x="215" y="249"/>
                    </a:lnTo>
                    <a:lnTo>
                      <a:pt x="215" y="247"/>
                    </a:lnTo>
                    <a:lnTo>
                      <a:pt x="217" y="249"/>
                    </a:lnTo>
                    <a:lnTo>
                      <a:pt x="220" y="251"/>
                    </a:lnTo>
                    <a:lnTo>
                      <a:pt x="222" y="253"/>
                    </a:lnTo>
                    <a:lnTo>
                      <a:pt x="232" y="257"/>
                    </a:lnTo>
                    <a:lnTo>
                      <a:pt x="234" y="261"/>
                    </a:lnTo>
                    <a:lnTo>
                      <a:pt x="234" y="263"/>
                    </a:lnTo>
                    <a:lnTo>
                      <a:pt x="230" y="265"/>
                    </a:lnTo>
                    <a:lnTo>
                      <a:pt x="230" y="267"/>
                    </a:lnTo>
                    <a:lnTo>
                      <a:pt x="234" y="267"/>
                    </a:lnTo>
                    <a:lnTo>
                      <a:pt x="236" y="269"/>
                    </a:lnTo>
                    <a:lnTo>
                      <a:pt x="238" y="272"/>
                    </a:lnTo>
                    <a:lnTo>
                      <a:pt x="242" y="274"/>
                    </a:lnTo>
                    <a:lnTo>
                      <a:pt x="243" y="274"/>
                    </a:lnTo>
                    <a:lnTo>
                      <a:pt x="259" y="274"/>
                    </a:lnTo>
                    <a:lnTo>
                      <a:pt x="259" y="276"/>
                    </a:lnTo>
                    <a:lnTo>
                      <a:pt x="259" y="278"/>
                    </a:lnTo>
                    <a:lnTo>
                      <a:pt x="261" y="278"/>
                    </a:lnTo>
                    <a:lnTo>
                      <a:pt x="263" y="278"/>
                    </a:lnTo>
                    <a:lnTo>
                      <a:pt x="265" y="278"/>
                    </a:lnTo>
                    <a:lnTo>
                      <a:pt x="268" y="280"/>
                    </a:lnTo>
                    <a:lnTo>
                      <a:pt x="270" y="284"/>
                    </a:lnTo>
                    <a:lnTo>
                      <a:pt x="272" y="284"/>
                    </a:lnTo>
                    <a:lnTo>
                      <a:pt x="274" y="284"/>
                    </a:lnTo>
                    <a:lnTo>
                      <a:pt x="278" y="284"/>
                    </a:lnTo>
                    <a:lnTo>
                      <a:pt x="278" y="288"/>
                    </a:lnTo>
                    <a:lnTo>
                      <a:pt x="278" y="290"/>
                    </a:lnTo>
                    <a:lnTo>
                      <a:pt x="284" y="292"/>
                    </a:lnTo>
                    <a:lnTo>
                      <a:pt x="290" y="297"/>
                    </a:lnTo>
                    <a:lnTo>
                      <a:pt x="291" y="301"/>
                    </a:lnTo>
                    <a:lnTo>
                      <a:pt x="295" y="309"/>
                    </a:lnTo>
                    <a:lnTo>
                      <a:pt x="297" y="309"/>
                    </a:lnTo>
                    <a:lnTo>
                      <a:pt x="299" y="313"/>
                    </a:lnTo>
                    <a:lnTo>
                      <a:pt x="303" y="317"/>
                    </a:lnTo>
                    <a:lnTo>
                      <a:pt x="305" y="317"/>
                    </a:lnTo>
                    <a:lnTo>
                      <a:pt x="309" y="317"/>
                    </a:lnTo>
                    <a:lnTo>
                      <a:pt x="313" y="320"/>
                    </a:lnTo>
                    <a:lnTo>
                      <a:pt x="313" y="322"/>
                    </a:lnTo>
                    <a:lnTo>
                      <a:pt x="315" y="330"/>
                    </a:lnTo>
                    <a:lnTo>
                      <a:pt x="315" y="332"/>
                    </a:lnTo>
                    <a:lnTo>
                      <a:pt x="313" y="334"/>
                    </a:lnTo>
                    <a:lnTo>
                      <a:pt x="313" y="336"/>
                    </a:lnTo>
                    <a:lnTo>
                      <a:pt x="315" y="338"/>
                    </a:lnTo>
                    <a:lnTo>
                      <a:pt x="316" y="340"/>
                    </a:lnTo>
                    <a:lnTo>
                      <a:pt x="322" y="340"/>
                    </a:lnTo>
                    <a:lnTo>
                      <a:pt x="322" y="338"/>
                    </a:lnTo>
                    <a:lnTo>
                      <a:pt x="326" y="340"/>
                    </a:lnTo>
                    <a:lnTo>
                      <a:pt x="328" y="340"/>
                    </a:lnTo>
                    <a:lnTo>
                      <a:pt x="330" y="342"/>
                    </a:lnTo>
                    <a:lnTo>
                      <a:pt x="332" y="343"/>
                    </a:lnTo>
                    <a:lnTo>
                      <a:pt x="330" y="343"/>
                    </a:lnTo>
                    <a:lnTo>
                      <a:pt x="332" y="345"/>
                    </a:lnTo>
                    <a:lnTo>
                      <a:pt x="336" y="349"/>
                    </a:lnTo>
                    <a:lnTo>
                      <a:pt x="339" y="355"/>
                    </a:lnTo>
                    <a:lnTo>
                      <a:pt x="339" y="357"/>
                    </a:lnTo>
                    <a:lnTo>
                      <a:pt x="339" y="361"/>
                    </a:lnTo>
                    <a:lnTo>
                      <a:pt x="339" y="365"/>
                    </a:lnTo>
                    <a:lnTo>
                      <a:pt x="341" y="368"/>
                    </a:lnTo>
                    <a:lnTo>
                      <a:pt x="343" y="370"/>
                    </a:lnTo>
                    <a:lnTo>
                      <a:pt x="347" y="372"/>
                    </a:lnTo>
                    <a:lnTo>
                      <a:pt x="351" y="374"/>
                    </a:lnTo>
                    <a:lnTo>
                      <a:pt x="353" y="378"/>
                    </a:lnTo>
                    <a:lnTo>
                      <a:pt x="355" y="378"/>
                    </a:lnTo>
                    <a:lnTo>
                      <a:pt x="355" y="380"/>
                    </a:lnTo>
                    <a:lnTo>
                      <a:pt x="357" y="380"/>
                    </a:lnTo>
                    <a:lnTo>
                      <a:pt x="364" y="380"/>
                    </a:lnTo>
                    <a:lnTo>
                      <a:pt x="364" y="382"/>
                    </a:lnTo>
                    <a:lnTo>
                      <a:pt x="363" y="382"/>
                    </a:lnTo>
                    <a:lnTo>
                      <a:pt x="363" y="384"/>
                    </a:lnTo>
                    <a:lnTo>
                      <a:pt x="364" y="388"/>
                    </a:lnTo>
                    <a:lnTo>
                      <a:pt x="364" y="390"/>
                    </a:lnTo>
                    <a:lnTo>
                      <a:pt x="372" y="393"/>
                    </a:lnTo>
                    <a:lnTo>
                      <a:pt x="374" y="395"/>
                    </a:lnTo>
                    <a:lnTo>
                      <a:pt x="378" y="393"/>
                    </a:lnTo>
                    <a:lnTo>
                      <a:pt x="380" y="393"/>
                    </a:lnTo>
                    <a:lnTo>
                      <a:pt x="386" y="399"/>
                    </a:lnTo>
                    <a:lnTo>
                      <a:pt x="387" y="399"/>
                    </a:lnTo>
                    <a:lnTo>
                      <a:pt x="391" y="401"/>
                    </a:lnTo>
                    <a:lnTo>
                      <a:pt x="397" y="405"/>
                    </a:lnTo>
                    <a:lnTo>
                      <a:pt x="401" y="407"/>
                    </a:lnTo>
                    <a:lnTo>
                      <a:pt x="405" y="411"/>
                    </a:lnTo>
                    <a:lnTo>
                      <a:pt x="407" y="411"/>
                    </a:lnTo>
                    <a:lnTo>
                      <a:pt x="409" y="413"/>
                    </a:lnTo>
                    <a:lnTo>
                      <a:pt x="412" y="416"/>
                    </a:lnTo>
                    <a:lnTo>
                      <a:pt x="414" y="418"/>
                    </a:lnTo>
                    <a:lnTo>
                      <a:pt x="414" y="420"/>
                    </a:lnTo>
                    <a:lnTo>
                      <a:pt x="418" y="422"/>
                    </a:lnTo>
                    <a:lnTo>
                      <a:pt x="422" y="424"/>
                    </a:lnTo>
                    <a:lnTo>
                      <a:pt x="424" y="426"/>
                    </a:lnTo>
                    <a:lnTo>
                      <a:pt x="426" y="426"/>
                    </a:lnTo>
                    <a:lnTo>
                      <a:pt x="428" y="424"/>
                    </a:lnTo>
                    <a:lnTo>
                      <a:pt x="428" y="426"/>
                    </a:lnTo>
                    <a:lnTo>
                      <a:pt x="430" y="428"/>
                    </a:lnTo>
                    <a:lnTo>
                      <a:pt x="430" y="430"/>
                    </a:lnTo>
                    <a:lnTo>
                      <a:pt x="430" y="432"/>
                    </a:lnTo>
                    <a:lnTo>
                      <a:pt x="434" y="440"/>
                    </a:lnTo>
                    <a:lnTo>
                      <a:pt x="435" y="441"/>
                    </a:lnTo>
                    <a:lnTo>
                      <a:pt x="439" y="443"/>
                    </a:lnTo>
                    <a:lnTo>
                      <a:pt x="441" y="447"/>
                    </a:lnTo>
                    <a:lnTo>
                      <a:pt x="439" y="447"/>
                    </a:lnTo>
                    <a:lnTo>
                      <a:pt x="441" y="449"/>
                    </a:lnTo>
                    <a:lnTo>
                      <a:pt x="441" y="451"/>
                    </a:lnTo>
                    <a:lnTo>
                      <a:pt x="445" y="455"/>
                    </a:lnTo>
                    <a:lnTo>
                      <a:pt x="449" y="457"/>
                    </a:lnTo>
                    <a:lnTo>
                      <a:pt x="449" y="459"/>
                    </a:lnTo>
                    <a:lnTo>
                      <a:pt x="449" y="461"/>
                    </a:lnTo>
                    <a:lnTo>
                      <a:pt x="451" y="463"/>
                    </a:lnTo>
                    <a:lnTo>
                      <a:pt x="458" y="468"/>
                    </a:lnTo>
                    <a:lnTo>
                      <a:pt x="458" y="470"/>
                    </a:lnTo>
                    <a:lnTo>
                      <a:pt x="460" y="472"/>
                    </a:lnTo>
                    <a:lnTo>
                      <a:pt x="462" y="472"/>
                    </a:lnTo>
                    <a:lnTo>
                      <a:pt x="464" y="472"/>
                    </a:lnTo>
                    <a:lnTo>
                      <a:pt x="466" y="470"/>
                    </a:lnTo>
                    <a:lnTo>
                      <a:pt x="468" y="474"/>
                    </a:lnTo>
                    <a:lnTo>
                      <a:pt x="470" y="476"/>
                    </a:lnTo>
                    <a:lnTo>
                      <a:pt x="474" y="478"/>
                    </a:lnTo>
                    <a:lnTo>
                      <a:pt x="476" y="480"/>
                    </a:lnTo>
                    <a:lnTo>
                      <a:pt x="478" y="480"/>
                    </a:lnTo>
                    <a:lnTo>
                      <a:pt x="483" y="478"/>
                    </a:lnTo>
                    <a:lnTo>
                      <a:pt x="487" y="478"/>
                    </a:lnTo>
                    <a:lnTo>
                      <a:pt x="493" y="480"/>
                    </a:lnTo>
                    <a:lnTo>
                      <a:pt x="495" y="482"/>
                    </a:lnTo>
                    <a:lnTo>
                      <a:pt x="499" y="484"/>
                    </a:lnTo>
                    <a:lnTo>
                      <a:pt x="503" y="484"/>
                    </a:lnTo>
                    <a:lnTo>
                      <a:pt x="506" y="484"/>
                    </a:lnTo>
                    <a:lnTo>
                      <a:pt x="508" y="486"/>
                    </a:lnTo>
                    <a:lnTo>
                      <a:pt x="510" y="484"/>
                    </a:lnTo>
                    <a:lnTo>
                      <a:pt x="520" y="482"/>
                    </a:lnTo>
                    <a:lnTo>
                      <a:pt x="522" y="482"/>
                    </a:lnTo>
                    <a:lnTo>
                      <a:pt x="524" y="484"/>
                    </a:lnTo>
                    <a:lnTo>
                      <a:pt x="526" y="486"/>
                    </a:lnTo>
                    <a:lnTo>
                      <a:pt x="528" y="486"/>
                    </a:lnTo>
                    <a:lnTo>
                      <a:pt x="530" y="486"/>
                    </a:lnTo>
                    <a:lnTo>
                      <a:pt x="533" y="488"/>
                    </a:lnTo>
                    <a:lnTo>
                      <a:pt x="535" y="489"/>
                    </a:lnTo>
                    <a:lnTo>
                      <a:pt x="537" y="489"/>
                    </a:lnTo>
                    <a:lnTo>
                      <a:pt x="537" y="488"/>
                    </a:lnTo>
                    <a:lnTo>
                      <a:pt x="539" y="489"/>
                    </a:lnTo>
                    <a:lnTo>
                      <a:pt x="541" y="491"/>
                    </a:lnTo>
                    <a:lnTo>
                      <a:pt x="541" y="493"/>
                    </a:lnTo>
                    <a:lnTo>
                      <a:pt x="539" y="493"/>
                    </a:lnTo>
                    <a:lnTo>
                      <a:pt x="539" y="495"/>
                    </a:lnTo>
                    <a:lnTo>
                      <a:pt x="539" y="497"/>
                    </a:lnTo>
                    <a:lnTo>
                      <a:pt x="541" y="499"/>
                    </a:lnTo>
                    <a:lnTo>
                      <a:pt x="545" y="501"/>
                    </a:lnTo>
                    <a:lnTo>
                      <a:pt x="547" y="501"/>
                    </a:lnTo>
                    <a:lnTo>
                      <a:pt x="549" y="501"/>
                    </a:lnTo>
                    <a:lnTo>
                      <a:pt x="551" y="501"/>
                    </a:lnTo>
                    <a:lnTo>
                      <a:pt x="553" y="501"/>
                    </a:lnTo>
                    <a:lnTo>
                      <a:pt x="554" y="503"/>
                    </a:lnTo>
                    <a:lnTo>
                      <a:pt x="556" y="505"/>
                    </a:lnTo>
                    <a:lnTo>
                      <a:pt x="556" y="507"/>
                    </a:lnTo>
                    <a:lnTo>
                      <a:pt x="556" y="509"/>
                    </a:lnTo>
                    <a:lnTo>
                      <a:pt x="560" y="511"/>
                    </a:lnTo>
                    <a:lnTo>
                      <a:pt x="562" y="509"/>
                    </a:lnTo>
                    <a:lnTo>
                      <a:pt x="566" y="514"/>
                    </a:lnTo>
                    <a:lnTo>
                      <a:pt x="574" y="522"/>
                    </a:lnTo>
                    <a:lnTo>
                      <a:pt x="581" y="536"/>
                    </a:lnTo>
                    <a:lnTo>
                      <a:pt x="583" y="539"/>
                    </a:lnTo>
                    <a:lnTo>
                      <a:pt x="583" y="543"/>
                    </a:lnTo>
                    <a:lnTo>
                      <a:pt x="583" y="545"/>
                    </a:lnTo>
                    <a:lnTo>
                      <a:pt x="589" y="549"/>
                    </a:lnTo>
                    <a:lnTo>
                      <a:pt x="589" y="551"/>
                    </a:lnTo>
                    <a:lnTo>
                      <a:pt x="595" y="559"/>
                    </a:lnTo>
                    <a:lnTo>
                      <a:pt x="595" y="561"/>
                    </a:lnTo>
                    <a:lnTo>
                      <a:pt x="595" y="562"/>
                    </a:lnTo>
                    <a:lnTo>
                      <a:pt x="597" y="568"/>
                    </a:lnTo>
                    <a:lnTo>
                      <a:pt x="599" y="568"/>
                    </a:lnTo>
                    <a:lnTo>
                      <a:pt x="601" y="568"/>
                    </a:lnTo>
                    <a:lnTo>
                      <a:pt x="604" y="570"/>
                    </a:lnTo>
                    <a:lnTo>
                      <a:pt x="610" y="576"/>
                    </a:lnTo>
                    <a:lnTo>
                      <a:pt x="614" y="582"/>
                    </a:lnTo>
                    <a:lnTo>
                      <a:pt x="616" y="587"/>
                    </a:lnTo>
                    <a:lnTo>
                      <a:pt x="620" y="593"/>
                    </a:lnTo>
                    <a:lnTo>
                      <a:pt x="618" y="595"/>
                    </a:lnTo>
                    <a:lnTo>
                      <a:pt x="618" y="597"/>
                    </a:lnTo>
                    <a:lnTo>
                      <a:pt x="618" y="601"/>
                    </a:lnTo>
                    <a:lnTo>
                      <a:pt x="624" y="605"/>
                    </a:lnTo>
                    <a:lnTo>
                      <a:pt x="626" y="603"/>
                    </a:lnTo>
                    <a:lnTo>
                      <a:pt x="629" y="601"/>
                    </a:lnTo>
                    <a:lnTo>
                      <a:pt x="633" y="605"/>
                    </a:lnTo>
                    <a:lnTo>
                      <a:pt x="637" y="610"/>
                    </a:lnTo>
                    <a:lnTo>
                      <a:pt x="574" y="735"/>
                    </a:lnTo>
                    <a:lnTo>
                      <a:pt x="420" y="1035"/>
                    </a:lnTo>
                    <a:lnTo>
                      <a:pt x="178" y="1504"/>
                    </a:lnTo>
                    <a:lnTo>
                      <a:pt x="84" y="1690"/>
                    </a:lnTo>
                    <a:lnTo>
                      <a:pt x="78" y="1700"/>
                    </a:lnTo>
                    <a:lnTo>
                      <a:pt x="101" y="1724"/>
                    </a:lnTo>
                    <a:lnTo>
                      <a:pt x="111" y="1717"/>
                    </a:lnTo>
                    <a:lnTo>
                      <a:pt x="134" y="1748"/>
                    </a:lnTo>
                    <a:lnTo>
                      <a:pt x="161" y="1736"/>
                    </a:lnTo>
                    <a:lnTo>
                      <a:pt x="199" y="1753"/>
                    </a:lnTo>
                    <a:lnTo>
                      <a:pt x="199" y="1757"/>
                    </a:lnTo>
                    <a:lnTo>
                      <a:pt x="176" y="1784"/>
                    </a:lnTo>
                    <a:lnTo>
                      <a:pt x="180" y="1799"/>
                    </a:lnTo>
                    <a:lnTo>
                      <a:pt x="192" y="1817"/>
                    </a:lnTo>
                    <a:lnTo>
                      <a:pt x="197" y="1821"/>
                    </a:lnTo>
                    <a:lnTo>
                      <a:pt x="194" y="1834"/>
                    </a:lnTo>
                    <a:lnTo>
                      <a:pt x="194" y="1842"/>
                    </a:lnTo>
                    <a:lnTo>
                      <a:pt x="195" y="1847"/>
                    </a:lnTo>
                    <a:lnTo>
                      <a:pt x="215" y="1901"/>
                    </a:lnTo>
                    <a:lnTo>
                      <a:pt x="226" y="1940"/>
                    </a:lnTo>
                    <a:lnTo>
                      <a:pt x="219" y="1974"/>
                    </a:lnTo>
                    <a:lnTo>
                      <a:pt x="211" y="1984"/>
                    </a:lnTo>
                    <a:lnTo>
                      <a:pt x="217" y="1986"/>
                    </a:lnTo>
                    <a:lnTo>
                      <a:pt x="234" y="1980"/>
                    </a:lnTo>
                    <a:lnTo>
                      <a:pt x="268" y="1974"/>
                    </a:lnTo>
                    <a:lnTo>
                      <a:pt x="272" y="1972"/>
                    </a:lnTo>
                    <a:lnTo>
                      <a:pt x="288" y="1980"/>
                    </a:lnTo>
                    <a:lnTo>
                      <a:pt x="299" y="1970"/>
                    </a:lnTo>
                    <a:lnTo>
                      <a:pt x="303" y="1968"/>
                    </a:lnTo>
                    <a:lnTo>
                      <a:pt x="311" y="1949"/>
                    </a:lnTo>
                    <a:lnTo>
                      <a:pt x="318" y="1949"/>
                    </a:lnTo>
                    <a:lnTo>
                      <a:pt x="324" y="1949"/>
                    </a:lnTo>
                    <a:lnTo>
                      <a:pt x="332" y="1943"/>
                    </a:lnTo>
                    <a:lnTo>
                      <a:pt x="334" y="1940"/>
                    </a:lnTo>
                    <a:lnTo>
                      <a:pt x="338" y="1934"/>
                    </a:lnTo>
                    <a:lnTo>
                      <a:pt x="341" y="1930"/>
                    </a:lnTo>
                    <a:lnTo>
                      <a:pt x="355" y="1934"/>
                    </a:lnTo>
                    <a:lnTo>
                      <a:pt x="366" y="1934"/>
                    </a:lnTo>
                    <a:lnTo>
                      <a:pt x="376" y="1932"/>
                    </a:lnTo>
                    <a:lnTo>
                      <a:pt x="395" y="1930"/>
                    </a:lnTo>
                    <a:lnTo>
                      <a:pt x="403" y="1947"/>
                    </a:lnTo>
                    <a:lnTo>
                      <a:pt x="407" y="1961"/>
                    </a:lnTo>
                    <a:lnTo>
                      <a:pt x="407" y="1963"/>
                    </a:lnTo>
                    <a:lnTo>
                      <a:pt x="409" y="1963"/>
                    </a:lnTo>
                    <a:lnTo>
                      <a:pt x="412" y="1972"/>
                    </a:lnTo>
                    <a:lnTo>
                      <a:pt x="407" y="1984"/>
                    </a:lnTo>
                    <a:lnTo>
                      <a:pt x="405" y="1988"/>
                    </a:lnTo>
                    <a:lnTo>
                      <a:pt x="403" y="1993"/>
                    </a:lnTo>
                    <a:lnTo>
                      <a:pt x="401" y="2001"/>
                    </a:lnTo>
                    <a:lnTo>
                      <a:pt x="401" y="2005"/>
                    </a:lnTo>
                    <a:lnTo>
                      <a:pt x="401" y="2011"/>
                    </a:lnTo>
                    <a:lnTo>
                      <a:pt x="410" y="2024"/>
                    </a:lnTo>
                    <a:lnTo>
                      <a:pt x="412" y="2032"/>
                    </a:lnTo>
                    <a:lnTo>
                      <a:pt x="418" y="2041"/>
                    </a:lnTo>
                    <a:lnTo>
                      <a:pt x="422" y="2045"/>
                    </a:lnTo>
                    <a:lnTo>
                      <a:pt x="424" y="2061"/>
                    </a:lnTo>
                    <a:lnTo>
                      <a:pt x="422" y="2064"/>
                    </a:lnTo>
                    <a:lnTo>
                      <a:pt x="422" y="2068"/>
                    </a:lnTo>
                    <a:lnTo>
                      <a:pt x="422" y="2070"/>
                    </a:lnTo>
                    <a:lnTo>
                      <a:pt x="422" y="2076"/>
                    </a:lnTo>
                    <a:lnTo>
                      <a:pt x="424" y="2086"/>
                    </a:lnTo>
                    <a:lnTo>
                      <a:pt x="435" y="2105"/>
                    </a:lnTo>
                    <a:lnTo>
                      <a:pt x="443" y="2114"/>
                    </a:lnTo>
                    <a:lnTo>
                      <a:pt x="445" y="2132"/>
                    </a:lnTo>
                    <a:lnTo>
                      <a:pt x="445" y="2134"/>
                    </a:lnTo>
                    <a:lnTo>
                      <a:pt x="451" y="2149"/>
                    </a:lnTo>
                    <a:lnTo>
                      <a:pt x="455" y="2162"/>
                    </a:lnTo>
                    <a:lnTo>
                      <a:pt x="451" y="2170"/>
                    </a:lnTo>
                    <a:lnTo>
                      <a:pt x="449" y="2174"/>
                    </a:lnTo>
                    <a:lnTo>
                      <a:pt x="451" y="2185"/>
                    </a:lnTo>
                    <a:lnTo>
                      <a:pt x="451" y="2187"/>
                    </a:lnTo>
                    <a:lnTo>
                      <a:pt x="455" y="2203"/>
                    </a:lnTo>
                    <a:lnTo>
                      <a:pt x="457" y="2209"/>
                    </a:lnTo>
                    <a:lnTo>
                      <a:pt x="455" y="2232"/>
                    </a:lnTo>
                    <a:lnTo>
                      <a:pt x="460" y="2258"/>
                    </a:lnTo>
                    <a:lnTo>
                      <a:pt x="460" y="2280"/>
                    </a:lnTo>
                    <a:lnTo>
                      <a:pt x="462" y="2293"/>
                    </a:lnTo>
                    <a:lnTo>
                      <a:pt x="462" y="2310"/>
                    </a:lnTo>
                    <a:lnTo>
                      <a:pt x="468" y="2337"/>
                    </a:lnTo>
                    <a:lnTo>
                      <a:pt x="468" y="2358"/>
                    </a:lnTo>
                    <a:lnTo>
                      <a:pt x="464" y="2374"/>
                    </a:lnTo>
                    <a:lnTo>
                      <a:pt x="468" y="2383"/>
                    </a:lnTo>
                    <a:lnTo>
                      <a:pt x="464" y="2401"/>
                    </a:lnTo>
                    <a:lnTo>
                      <a:pt x="466" y="2414"/>
                    </a:lnTo>
                    <a:lnTo>
                      <a:pt x="468" y="2420"/>
                    </a:lnTo>
                    <a:lnTo>
                      <a:pt x="470" y="2426"/>
                    </a:lnTo>
                    <a:lnTo>
                      <a:pt x="470" y="2443"/>
                    </a:lnTo>
                    <a:lnTo>
                      <a:pt x="472" y="2452"/>
                    </a:lnTo>
                    <a:lnTo>
                      <a:pt x="483" y="2456"/>
                    </a:lnTo>
                    <a:lnTo>
                      <a:pt x="489" y="2470"/>
                    </a:lnTo>
                    <a:lnTo>
                      <a:pt x="503" y="2489"/>
                    </a:lnTo>
                    <a:lnTo>
                      <a:pt x="506" y="2497"/>
                    </a:lnTo>
                    <a:lnTo>
                      <a:pt x="526" y="2510"/>
                    </a:lnTo>
                    <a:lnTo>
                      <a:pt x="528" y="2516"/>
                    </a:lnTo>
                    <a:lnTo>
                      <a:pt x="531" y="2529"/>
                    </a:lnTo>
                    <a:lnTo>
                      <a:pt x="537" y="2533"/>
                    </a:lnTo>
                    <a:lnTo>
                      <a:pt x="541" y="2537"/>
                    </a:lnTo>
                    <a:lnTo>
                      <a:pt x="539" y="2550"/>
                    </a:lnTo>
                    <a:lnTo>
                      <a:pt x="551" y="2562"/>
                    </a:lnTo>
                    <a:lnTo>
                      <a:pt x="562" y="2562"/>
                    </a:lnTo>
                    <a:lnTo>
                      <a:pt x="562" y="2575"/>
                    </a:lnTo>
                    <a:lnTo>
                      <a:pt x="562" y="2579"/>
                    </a:lnTo>
                    <a:lnTo>
                      <a:pt x="562" y="2581"/>
                    </a:lnTo>
                    <a:lnTo>
                      <a:pt x="558" y="2593"/>
                    </a:lnTo>
                    <a:lnTo>
                      <a:pt x="549" y="2602"/>
                    </a:lnTo>
                    <a:lnTo>
                      <a:pt x="545" y="2604"/>
                    </a:lnTo>
                    <a:lnTo>
                      <a:pt x="543" y="2604"/>
                    </a:lnTo>
                    <a:lnTo>
                      <a:pt x="541" y="2608"/>
                    </a:lnTo>
                    <a:lnTo>
                      <a:pt x="539" y="2612"/>
                    </a:lnTo>
                    <a:lnTo>
                      <a:pt x="539" y="2614"/>
                    </a:lnTo>
                    <a:lnTo>
                      <a:pt x="537" y="2616"/>
                    </a:lnTo>
                    <a:lnTo>
                      <a:pt x="539" y="2618"/>
                    </a:lnTo>
                    <a:lnTo>
                      <a:pt x="539" y="2621"/>
                    </a:lnTo>
                    <a:lnTo>
                      <a:pt x="533" y="2635"/>
                    </a:lnTo>
                    <a:lnTo>
                      <a:pt x="531" y="2637"/>
                    </a:lnTo>
                    <a:lnTo>
                      <a:pt x="531" y="2646"/>
                    </a:lnTo>
                    <a:lnTo>
                      <a:pt x="531" y="2654"/>
                    </a:lnTo>
                    <a:lnTo>
                      <a:pt x="530" y="2666"/>
                    </a:lnTo>
                    <a:lnTo>
                      <a:pt x="528" y="2669"/>
                    </a:lnTo>
                    <a:lnTo>
                      <a:pt x="530" y="2675"/>
                    </a:lnTo>
                    <a:lnTo>
                      <a:pt x="530" y="2677"/>
                    </a:lnTo>
                    <a:lnTo>
                      <a:pt x="528" y="2679"/>
                    </a:lnTo>
                    <a:lnTo>
                      <a:pt x="526" y="2681"/>
                    </a:lnTo>
                    <a:lnTo>
                      <a:pt x="522" y="2683"/>
                    </a:lnTo>
                    <a:lnTo>
                      <a:pt x="516" y="2687"/>
                    </a:lnTo>
                    <a:lnTo>
                      <a:pt x="512" y="2689"/>
                    </a:lnTo>
                    <a:lnTo>
                      <a:pt x="508" y="2693"/>
                    </a:lnTo>
                    <a:lnTo>
                      <a:pt x="506" y="2696"/>
                    </a:lnTo>
                    <a:lnTo>
                      <a:pt x="503" y="2702"/>
                    </a:lnTo>
                    <a:lnTo>
                      <a:pt x="497" y="2706"/>
                    </a:lnTo>
                    <a:lnTo>
                      <a:pt x="493" y="2710"/>
                    </a:lnTo>
                    <a:lnTo>
                      <a:pt x="491" y="2712"/>
                    </a:lnTo>
                    <a:lnTo>
                      <a:pt x="483" y="2718"/>
                    </a:lnTo>
                    <a:lnTo>
                      <a:pt x="470" y="2725"/>
                    </a:lnTo>
                    <a:lnTo>
                      <a:pt x="460" y="2729"/>
                    </a:lnTo>
                    <a:lnTo>
                      <a:pt x="455" y="2729"/>
                    </a:lnTo>
                    <a:lnTo>
                      <a:pt x="453" y="2731"/>
                    </a:lnTo>
                    <a:lnTo>
                      <a:pt x="453" y="2735"/>
                    </a:lnTo>
                    <a:lnTo>
                      <a:pt x="449" y="2735"/>
                    </a:lnTo>
                    <a:lnTo>
                      <a:pt x="447" y="2735"/>
                    </a:lnTo>
                    <a:lnTo>
                      <a:pt x="445" y="2729"/>
                    </a:lnTo>
                    <a:lnTo>
                      <a:pt x="447" y="2727"/>
                    </a:lnTo>
                    <a:lnTo>
                      <a:pt x="447" y="2725"/>
                    </a:lnTo>
                    <a:lnTo>
                      <a:pt x="449" y="2723"/>
                    </a:lnTo>
                    <a:lnTo>
                      <a:pt x="447" y="2719"/>
                    </a:lnTo>
                    <a:lnTo>
                      <a:pt x="445" y="2718"/>
                    </a:lnTo>
                    <a:lnTo>
                      <a:pt x="445" y="2721"/>
                    </a:lnTo>
                    <a:lnTo>
                      <a:pt x="443" y="2723"/>
                    </a:lnTo>
                    <a:lnTo>
                      <a:pt x="441" y="2723"/>
                    </a:lnTo>
                    <a:lnTo>
                      <a:pt x="439" y="2725"/>
                    </a:lnTo>
                    <a:lnTo>
                      <a:pt x="437" y="2723"/>
                    </a:lnTo>
                    <a:lnTo>
                      <a:pt x="435" y="2721"/>
                    </a:lnTo>
                    <a:lnTo>
                      <a:pt x="435" y="2719"/>
                    </a:lnTo>
                    <a:lnTo>
                      <a:pt x="435" y="2716"/>
                    </a:lnTo>
                    <a:lnTo>
                      <a:pt x="435" y="2714"/>
                    </a:lnTo>
                    <a:lnTo>
                      <a:pt x="435" y="2712"/>
                    </a:lnTo>
                    <a:lnTo>
                      <a:pt x="437" y="2706"/>
                    </a:lnTo>
                    <a:lnTo>
                      <a:pt x="439" y="2700"/>
                    </a:lnTo>
                    <a:lnTo>
                      <a:pt x="439" y="2698"/>
                    </a:lnTo>
                    <a:lnTo>
                      <a:pt x="441" y="2694"/>
                    </a:lnTo>
                    <a:lnTo>
                      <a:pt x="441" y="2693"/>
                    </a:lnTo>
                    <a:lnTo>
                      <a:pt x="439" y="2689"/>
                    </a:lnTo>
                    <a:lnTo>
                      <a:pt x="441" y="2685"/>
                    </a:lnTo>
                    <a:lnTo>
                      <a:pt x="445" y="2681"/>
                    </a:lnTo>
                    <a:lnTo>
                      <a:pt x="445" y="2679"/>
                    </a:lnTo>
                    <a:lnTo>
                      <a:pt x="445" y="2677"/>
                    </a:lnTo>
                    <a:lnTo>
                      <a:pt x="443" y="2675"/>
                    </a:lnTo>
                    <a:lnTo>
                      <a:pt x="441" y="2671"/>
                    </a:lnTo>
                    <a:lnTo>
                      <a:pt x="441" y="2668"/>
                    </a:lnTo>
                    <a:lnTo>
                      <a:pt x="441" y="2666"/>
                    </a:lnTo>
                    <a:lnTo>
                      <a:pt x="441" y="2664"/>
                    </a:lnTo>
                    <a:lnTo>
                      <a:pt x="443" y="2660"/>
                    </a:lnTo>
                    <a:lnTo>
                      <a:pt x="455" y="2656"/>
                    </a:lnTo>
                    <a:lnTo>
                      <a:pt x="457" y="2652"/>
                    </a:lnTo>
                    <a:lnTo>
                      <a:pt x="458" y="2650"/>
                    </a:lnTo>
                    <a:lnTo>
                      <a:pt x="460" y="2650"/>
                    </a:lnTo>
                    <a:lnTo>
                      <a:pt x="462" y="2650"/>
                    </a:lnTo>
                    <a:lnTo>
                      <a:pt x="464" y="2652"/>
                    </a:lnTo>
                    <a:lnTo>
                      <a:pt x="466" y="2650"/>
                    </a:lnTo>
                    <a:lnTo>
                      <a:pt x="466" y="2643"/>
                    </a:lnTo>
                    <a:lnTo>
                      <a:pt x="468" y="2633"/>
                    </a:lnTo>
                    <a:lnTo>
                      <a:pt x="468" y="2631"/>
                    </a:lnTo>
                    <a:lnTo>
                      <a:pt x="470" y="2629"/>
                    </a:lnTo>
                    <a:lnTo>
                      <a:pt x="472" y="2627"/>
                    </a:lnTo>
                    <a:lnTo>
                      <a:pt x="474" y="2625"/>
                    </a:lnTo>
                    <a:lnTo>
                      <a:pt x="478" y="2620"/>
                    </a:lnTo>
                    <a:lnTo>
                      <a:pt x="480" y="2612"/>
                    </a:lnTo>
                    <a:lnTo>
                      <a:pt x="483" y="2596"/>
                    </a:lnTo>
                    <a:lnTo>
                      <a:pt x="483" y="2589"/>
                    </a:lnTo>
                    <a:lnTo>
                      <a:pt x="482" y="2581"/>
                    </a:lnTo>
                    <a:lnTo>
                      <a:pt x="480" y="2566"/>
                    </a:lnTo>
                    <a:lnTo>
                      <a:pt x="476" y="2556"/>
                    </a:lnTo>
                    <a:lnTo>
                      <a:pt x="476" y="2554"/>
                    </a:lnTo>
                    <a:lnTo>
                      <a:pt x="476" y="2550"/>
                    </a:lnTo>
                    <a:lnTo>
                      <a:pt x="474" y="2550"/>
                    </a:lnTo>
                    <a:lnTo>
                      <a:pt x="472" y="2552"/>
                    </a:lnTo>
                    <a:lnTo>
                      <a:pt x="472" y="2554"/>
                    </a:lnTo>
                    <a:lnTo>
                      <a:pt x="476" y="2564"/>
                    </a:lnTo>
                    <a:lnTo>
                      <a:pt x="478" y="2575"/>
                    </a:lnTo>
                    <a:lnTo>
                      <a:pt x="478" y="2579"/>
                    </a:lnTo>
                    <a:lnTo>
                      <a:pt x="476" y="2585"/>
                    </a:lnTo>
                    <a:lnTo>
                      <a:pt x="478" y="2591"/>
                    </a:lnTo>
                    <a:lnTo>
                      <a:pt x="478" y="2596"/>
                    </a:lnTo>
                    <a:lnTo>
                      <a:pt x="478" y="2602"/>
                    </a:lnTo>
                    <a:lnTo>
                      <a:pt x="476" y="2614"/>
                    </a:lnTo>
                    <a:lnTo>
                      <a:pt x="472" y="2616"/>
                    </a:lnTo>
                    <a:lnTo>
                      <a:pt x="470" y="2616"/>
                    </a:lnTo>
                    <a:lnTo>
                      <a:pt x="468" y="2616"/>
                    </a:lnTo>
                    <a:lnTo>
                      <a:pt x="464" y="2625"/>
                    </a:lnTo>
                    <a:lnTo>
                      <a:pt x="462" y="2637"/>
                    </a:lnTo>
                    <a:lnTo>
                      <a:pt x="464" y="2639"/>
                    </a:lnTo>
                    <a:lnTo>
                      <a:pt x="462" y="2645"/>
                    </a:lnTo>
                    <a:lnTo>
                      <a:pt x="462" y="2646"/>
                    </a:lnTo>
                    <a:lnTo>
                      <a:pt x="460" y="2646"/>
                    </a:lnTo>
                    <a:lnTo>
                      <a:pt x="458" y="2646"/>
                    </a:lnTo>
                    <a:lnTo>
                      <a:pt x="460" y="2645"/>
                    </a:lnTo>
                    <a:lnTo>
                      <a:pt x="460" y="2635"/>
                    </a:lnTo>
                    <a:lnTo>
                      <a:pt x="460" y="2633"/>
                    </a:lnTo>
                    <a:lnTo>
                      <a:pt x="458" y="2633"/>
                    </a:lnTo>
                    <a:lnTo>
                      <a:pt x="458" y="2635"/>
                    </a:lnTo>
                    <a:lnTo>
                      <a:pt x="457" y="2637"/>
                    </a:lnTo>
                    <a:lnTo>
                      <a:pt x="457" y="2641"/>
                    </a:lnTo>
                    <a:lnTo>
                      <a:pt x="453" y="2650"/>
                    </a:lnTo>
                    <a:lnTo>
                      <a:pt x="447" y="2652"/>
                    </a:lnTo>
                    <a:lnTo>
                      <a:pt x="439" y="2658"/>
                    </a:lnTo>
                    <a:lnTo>
                      <a:pt x="435" y="2658"/>
                    </a:lnTo>
                    <a:lnTo>
                      <a:pt x="435" y="2656"/>
                    </a:lnTo>
                    <a:lnTo>
                      <a:pt x="434" y="2656"/>
                    </a:lnTo>
                    <a:lnTo>
                      <a:pt x="432" y="2652"/>
                    </a:lnTo>
                    <a:lnTo>
                      <a:pt x="432" y="2648"/>
                    </a:lnTo>
                    <a:lnTo>
                      <a:pt x="432" y="2646"/>
                    </a:lnTo>
                    <a:lnTo>
                      <a:pt x="434" y="2646"/>
                    </a:lnTo>
                    <a:lnTo>
                      <a:pt x="437" y="2643"/>
                    </a:lnTo>
                    <a:lnTo>
                      <a:pt x="439" y="2643"/>
                    </a:lnTo>
                    <a:lnTo>
                      <a:pt x="445" y="2635"/>
                    </a:lnTo>
                    <a:lnTo>
                      <a:pt x="445" y="2633"/>
                    </a:lnTo>
                    <a:lnTo>
                      <a:pt x="445" y="2631"/>
                    </a:lnTo>
                    <a:lnTo>
                      <a:pt x="445" y="2629"/>
                    </a:lnTo>
                    <a:lnTo>
                      <a:pt x="441" y="2629"/>
                    </a:lnTo>
                    <a:lnTo>
                      <a:pt x="439" y="2629"/>
                    </a:lnTo>
                    <a:lnTo>
                      <a:pt x="437" y="2633"/>
                    </a:lnTo>
                    <a:lnTo>
                      <a:pt x="439" y="2635"/>
                    </a:lnTo>
                    <a:lnTo>
                      <a:pt x="439" y="2637"/>
                    </a:lnTo>
                    <a:lnTo>
                      <a:pt x="437" y="2639"/>
                    </a:lnTo>
                    <a:lnTo>
                      <a:pt x="434" y="2643"/>
                    </a:lnTo>
                    <a:lnTo>
                      <a:pt x="430" y="2645"/>
                    </a:lnTo>
                    <a:lnTo>
                      <a:pt x="424" y="2645"/>
                    </a:lnTo>
                    <a:lnTo>
                      <a:pt x="422" y="2645"/>
                    </a:lnTo>
                    <a:lnTo>
                      <a:pt x="422" y="2643"/>
                    </a:lnTo>
                    <a:lnTo>
                      <a:pt x="422" y="2641"/>
                    </a:lnTo>
                    <a:lnTo>
                      <a:pt x="422" y="2637"/>
                    </a:lnTo>
                    <a:lnTo>
                      <a:pt x="422" y="2635"/>
                    </a:lnTo>
                    <a:lnTo>
                      <a:pt x="422" y="2633"/>
                    </a:lnTo>
                    <a:lnTo>
                      <a:pt x="422" y="2631"/>
                    </a:lnTo>
                    <a:lnTo>
                      <a:pt x="422" y="2629"/>
                    </a:lnTo>
                    <a:lnTo>
                      <a:pt x="420" y="2629"/>
                    </a:lnTo>
                    <a:lnTo>
                      <a:pt x="418" y="2635"/>
                    </a:lnTo>
                    <a:lnTo>
                      <a:pt x="416" y="2635"/>
                    </a:lnTo>
                    <a:lnTo>
                      <a:pt x="416" y="2633"/>
                    </a:lnTo>
                    <a:lnTo>
                      <a:pt x="414" y="2631"/>
                    </a:lnTo>
                    <a:lnTo>
                      <a:pt x="412" y="2625"/>
                    </a:lnTo>
                    <a:lnTo>
                      <a:pt x="409" y="2621"/>
                    </a:lnTo>
                    <a:lnTo>
                      <a:pt x="407" y="2618"/>
                    </a:lnTo>
                    <a:lnTo>
                      <a:pt x="407" y="2616"/>
                    </a:lnTo>
                    <a:lnTo>
                      <a:pt x="407" y="2614"/>
                    </a:lnTo>
                    <a:lnTo>
                      <a:pt x="403" y="2606"/>
                    </a:lnTo>
                    <a:lnTo>
                      <a:pt x="403" y="2604"/>
                    </a:lnTo>
                    <a:lnTo>
                      <a:pt x="407" y="2595"/>
                    </a:lnTo>
                    <a:lnTo>
                      <a:pt x="410" y="2593"/>
                    </a:lnTo>
                    <a:lnTo>
                      <a:pt x="412" y="2595"/>
                    </a:lnTo>
                    <a:lnTo>
                      <a:pt x="416" y="2595"/>
                    </a:lnTo>
                    <a:lnTo>
                      <a:pt x="422" y="2593"/>
                    </a:lnTo>
                    <a:lnTo>
                      <a:pt x="424" y="2591"/>
                    </a:lnTo>
                    <a:lnTo>
                      <a:pt x="424" y="2589"/>
                    </a:lnTo>
                    <a:lnTo>
                      <a:pt x="422" y="2587"/>
                    </a:lnTo>
                    <a:lnTo>
                      <a:pt x="422" y="2583"/>
                    </a:lnTo>
                    <a:lnTo>
                      <a:pt x="422" y="2581"/>
                    </a:lnTo>
                    <a:lnTo>
                      <a:pt x="424" y="2579"/>
                    </a:lnTo>
                    <a:lnTo>
                      <a:pt x="426" y="2575"/>
                    </a:lnTo>
                    <a:lnTo>
                      <a:pt x="426" y="2573"/>
                    </a:lnTo>
                    <a:lnTo>
                      <a:pt x="426" y="2572"/>
                    </a:lnTo>
                    <a:lnTo>
                      <a:pt x="426" y="2570"/>
                    </a:lnTo>
                    <a:lnTo>
                      <a:pt x="428" y="2568"/>
                    </a:lnTo>
                    <a:lnTo>
                      <a:pt x="430" y="2568"/>
                    </a:lnTo>
                    <a:lnTo>
                      <a:pt x="434" y="2568"/>
                    </a:lnTo>
                    <a:lnTo>
                      <a:pt x="435" y="2566"/>
                    </a:lnTo>
                    <a:lnTo>
                      <a:pt x="435" y="2564"/>
                    </a:lnTo>
                    <a:lnTo>
                      <a:pt x="434" y="2562"/>
                    </a:lnTo>
                    <a:lnTo>
                      <a:pt x="432" y="2562"/>
                    </a:lnTo>
                    <a:lnTo>
                      <a:pt x="432" y="2564"/>
                    </a:lnTo>
                    <a:lnTo>
                      <a:pt x="432" y="2562"/>
                    </a:lnTo>
                    <a:lnTo>
                      <a:pt x="432" y="2560"/>
                    </a:lnTo>
                    <a:lnTo>
                      <a:pt x="434" y="2554"/>
                    </a:lnTo>
                    <a:lnTo>
                      <a:pt x="435" y="2552"/>
                    </a:lnTo>
                    <a:lnTo>
                      <a:pt x="437" y="2552"/>
                    </a:lnTo>
                    <a:lnTo>
                      <a:pt x="437" y="2550"/>
                    </a:lnTo>
                    <a:lnTo>
                      <a:pt x="435" y="2548"/>
                    </a:lnTo>
                    <a:lnTo>
                      <a:pt x="430" y="2548"/>
                    </a:lnTo>
                    <a:lnTo>
                      <a:pt x="426" y="2547"/>
                    </a:lnTo>
                    <a:lnTo>
                      <a:pt x="426" y="2550"/>
                    </a:lnTo>
                    <a:lnTo>
                      <a:pt x="426" y="2552"/>
                    </a:lnTo>
                    <a:lnTo>
                      <a:pt x="428" y="2556"/>
                    </a:lnTo>
                    <a:lnTo>
                      <a:pt x="428" y="2558"/>
                    </a:lnTo>
                    <a:lnTo>
                      <a:pt x="426" y="2560"/>
                    </a:lnTo>
                    <a:lnTo>
                      <a:pt x="420" y="2568"/>
                    </a:lnTo>
                    <a:lnTo>
                      <a:pt x="418" y="2570"/>
                    </a:lnTo>
                    <a:lnTo>
                      <a:pt x="416" y="2573"/>
                    </a:lnTo>
                    <a:lnTo>
                      <a:pt x="416" y="2575"/>
                    </a:lnTo>
                    <a:lnTo>
                      <a:pt x="410" y="2579"/>
                    </a:lnTo>
                    <a:lnTo>
                      <a:pt x="407" y="2583"/>
                    </a:lnTo>
                    <a:lnTo>
                      <a:pt x="405" y="2579"/>
                    </a:lnTo>
                    <a:lnTo>
                      <a:pt x="403" y="2579"/>
                    </a:lnTo>
                    <a:lnTo>
                      <a:pt x="403" y="2585"/>
                    </a:lnTo>
                    <a:lnTo>
                      <a:pt x="401" y="2591"/>
                    </a:lnTo>
                    <a:lnTo>
                      <a:pt x="397" y="2595"/>
                    </a:lnTo>
                    <a:lnTo>
                      <a:pt x="395" y="2593"/>
                    </a:lnTo>
                    <a:lnTo>
                      <a:pt x="395" y="2591"/>
                    </a:lnTo>
                    <a:lnTo>
                      <a:pt x="393" y="2587"/>
                    </a:lnTo>
                    <a:lnTo>
                      <a:pt x="393" y="2585"/>
                    </a:lnTo>
                    <a:lnTo>
                      <a:pt x="389" y="2583"/>
                    </a:lnTo>
                    <a:lnTo>
                      <a:pt x="387" y="2581"/>
                    </a:lnTo>
                    <a:lnTo>
                      <a:pt x="386" y="2575"/>
                    </a:lnTo>
                    <a:lnTo>
                      <a:pt x="386" y="2572"/>
                    </a:lnTo>
                    <a:lnTo>
                      <a:pt x="387" y="2570"/>
                    </a:lnTo>
                    <a:lnTo>
                      <a:pt x="389" y="2562"/>
                    </a:lnTo>
                    <a:lnTo>
                      <a:pt x="389" y="2560"/>
                    </a:lnTo>
                    <a:lnTo>
                      <a:pt x="389" y="2558"/>
                    </a:lnTo>
                    <a:lnTo>
                      <a:pt x="387" y="2554"/>
                    </a:lnTo>
                    <a:lnTo>
                      <a:pt x="387" y="2550"/>
                    </a:lnTo>
                    <a:lnTo>
                      <a:pt x="389" y="2550"/>
                    </a:lnTo>
                    <a:lnTo>
                      <a:pt x="389" y="2552"/>
                    </a:lnTo>
                    <a:lnTo>
                      <a:pt x="391" y="2554"/>
                    </a:lnTo>
                    <a:lnTo>
                      <a:pt x="393" y="2556"/>
                    </a:lnTo>
                    <a:lnTo>
                      <a:pt x="395" y="2554"/>
                    </a:lnTo>
                    <a:lnTo>
                      <a:pt x="397" y="2550"/>
                    </a:lnTo>
                    <a:lnTo>
                      <a:pt x="397" y="2548"/>
                    </a:lnTo>
                    <a:lnTo>
                      <a:pt x="401" y="2548"/>
                    </a:lnTo>
                    <a:lnTo>
                      <a:pt x="403" y="2548"/>
                    </a:lnTo>
                    <a:lnTo>
                      <a:pt x="407" y="2547"/>
                    </a:lnTo>
                    <a:lnTo>
                      <a:pt x="410" y="2541"/>
                    </a:lnTo>
                    <a:lnTo>
                      <a:pt x="416" y="2531"/>
                    </a:lnTo>
                    <a:lnTo>
                      <a:pt x="418" y="2518"/>
                    </a:lnTo>
                    <a:lnTo>
                      <a:pt x="424" y="2514"/>
                    </a:lnTo>
                    <a:lnTo>
                      <a:pt x="424" y="2512"/>
                    </a:lnTo>
                    <a:lnTo>
                      <a:pt x="424" y="2516"/>
                    </a:lnTo>
                    <a:lnTo>
                      <a:pt x="430" y="2512"/>
                    </a:lnTo>
                    <a:lnTo>
                      <a:pt x="435" y="2504"/>
                    </a:lnTo>
                    <a:lnTo>
                      <a:pt x="435" y="2502"/>
                    </a:lnTo>
                    <a:lnTo>
                      <a:pt x="434" y="2500"/>
                    </a:lnTo>
                    <a:lnTo>
                      <a:pt x="432" y="2500"/>
                    </a:lnTo>
                    <a:lnTo>
                      <a:pt x="430" y="2500"/>
                    </a:lnTo>
                    <a:lnTo>
                      <a:pt x="426" y="2508"/>
                    </a:lnTo>
                    <a:lnTo>
                      <a:pt x="424" y="2508"/>
                    </a:lnTo>
                    <a:lnTo>
                      <a:pt x="420" y="2508"/>
                    </a:lnTo>
                    <a:lnTo>
                      <a:pt x="412" y="2514"/>
                    </a:lnTo>
                    <a:lnTo>
                      <a:pt x="410" y="2527"/>
                    </a:lnTo>
                    <a:lnTo>
                      <a:pt x="409" y="2531"/>
                    </a:lnTo>
                    <a:lnTo>
                      <a:pt x="407" y="2531"/>
                    </a:lnTo>
                    <a:lnTo>
                      <a:pt x="405" y="2533"/>
                    </a:lnTo>
                    <a:lnTo>
                      <a:pt x="403" y="2531"/>
                    </a:lnTo>
                    <a:lnTo>
                      <a:pt x="401" y="2529"/>
                    </a:lnTo>
                    <a:lnTo>
                      <a:pt x="397" y="2529"/>
                    </a:lnTo>
                    <a:lnTo>
                      <a:pt x="393" y="2533"/>
                    </a:lnTo>
                    <a:lnTo>
                      <a:pt x="391" y="2533"/>
                    </a:lnTo>
                    <a:lnTo>
                      <a:pt x="391" y="2535"/>
                    </a:lnTo>
                    <a:lnTo>
                      <a:pt x="391" y="2537"/>
                    </a:lnTo>
                    <a:lnTo>
                      <a:pt x="387" y="2535"/>
                    </a:lnTo>
                    <a:lnTo>
                      <a:pt x="387" y="2531"/>
                    </a:lnTo>
                    <a:lnTo>
                      <a:pt x="387" y="2527"/>
                    </a:lnTo>
                    <a:lnTo>
                      <a:pt x="389" y="2522"/>
                    </a:lnTo>
                    <a:lnTo>
                      <a:pt x="391" y="2512"/>
                    </a:lnTo>
                    <a:lnTo>
                      <a:pt x="389" y="2504"/>
                    </a:lnTo>
                    <a:lnTo>
                      <a:pt x="389" y="2500"/>
                    </a:lnTo>
                    <a:lnTo>
                      <a:pt x="384" y="2500"/>
                    </a:lnTo>
                    <a:lnTo>
                      <a:pt x="380" y="2500"/>
                    </a:lnTo>
                    <a:lnTo>
                      <a:pt x="380" y="2502"/>
                    </a:lnTo>
                    <a:lnTo>
                      <a:pt x="380" y="2504"/>
                    </a:lnTo>
                    <a:lnTo>
                      <a:pt x="378" y="2504"/>
                    </a:lnTo>
                    <a:lnTo>
                      <a:pt x="378" y="2497"/>
                    </a:lnTo>
                    <a:lnTo>
                      <a:pt x="378" y="2491"/>
                    </a:lnTo>
                    <a:lnTo>
                      <a:pt x="378" y="2487"/>
                    </a:lnTo>
                    <a:lnTo>
                      <a:pt x="382" y="2477"/>
                    </a:lnTo>
                    <a:lnTo>
                      <a:pt x="386" y="2475"/>
                    </a:lnTo>
                    <a:lnTo>
                      <a:pt x="387" y="2475"/>
                    </a:lnTo>
                    <a:lnTo>
                      <a:pt x="387" y="2477"/>
                    </a:lnTo>
                    <a:lnTo>
                      <a:pt x="391" y="2477"/>
                    </a:lnTo>
                    <a:lnTo>
                      <a:pt x="395" y="2472"/>
                    </a:lnTo>
                    <a:lnTo>
                      <a:pt x="397" y="2470"/>
                    </a:lnTo>
                    <a:lnTo>
                      <a:pt x="401" y="2466"/>
                    </a:lnTo>
                    <a:lnTo>
                      <a:pt x="403" y="2466"/>
                    </a:lnTo>
                    <a:lnTo>
                      <a:pt x="409" y="2466"/>
                    </a:lnTo>
                    <a:lnTo>
                      <a:pt x="410" y="2468"/>
                    </a:lnTo>
                    <a:lnTo>
                      <a:pt x="410" y="2470"/>
                    </a:lnTo>
                    <a:lnTo>
                      <a:pt x="410" y="2474"/>
                    </a:lnTo>
                    <a:lnTo>
                      <a:pt x="410" y="2475"/>
                    </a:lnTo>
                    <a:lnTo>
                      <a:pt x="410" y="2477"/>
                    </a:lnTo>
                    <a:lnTo>
                      <a:pt x="412" y="2477"/>
                    </a:lnTo>
                    <a:lnTo>
                      <a:pt x="412" y="2475"/>
                    </a:lnTo>
                    <a:lnTo>
                      <a:pt x="416" y="2472"/>
                    </a:lnTo>
                    <a:lnTo>
                      <a:pt x="416" y="2466"/>
                    </a:lnTo>
                    <a:lnTo>
                      <a:pt x="420" y="2451"/>
                    </a:lnTo>
                    <a:lnTo>
                      <a:pt x="422" y="2451"/>
                    </a:lnTo>
                    <a:lnTo>
                      <a:pt x="428" y="2460"/>
                    </a:lnTo>
                    <a:lnTo>
                      <a:pt x="428" y="2464"/>
                    </a:lnTo>
                    <a:lnTo>
                      <a:pt x="426" y="2464"/>
                    </a:lnTo>
                    <a:lnTo>
                      <a:pt x="426" y="2466"/>
                    </a:lnTo>
                    <a:lnTo>
                      <a:pt x="426" y="2468"/>
                    </a:lnTo>
                    <a:lnTo>
                      <a:pt x="426" y="2472"/>
                    </a:lnTo>
                    <a:lnTo>
                      <a:pt x="428" y="2472"/>
                    </a:lnTo>
                    <a:lnTo>
                      <a:pt x="430" y="2470"/>
                    </a:lnTo>
                    <a:lnTo>
                      <a:pt x="430" y="2468"/>
                    </a:lnTo>
                    <a:lnTo>
                      <a:pt x="432" y="2460"/>
                    </a:lnTo>
                    <a:lnTo>
                      <a:pt x="430" y="2456"/>
                    </a:lnTo>
                    <a:lnTo>
                      <a:pt x="430" y="2454"/>
                    </a:lnTo>
                    <a:lnTo>
                      <a:pt x="428" y="2454"/>
                    </a:lnTo>
                    <a:lnTo>
                      <a:pt x="426" y="2452"/>
                    </a:lnTo>
                    <a:lnTo>
                      <a:pt x="424" y="2445"/>
                    </a:lnTo>
                    <a:lnTo>
                      <a:pt x="426" y="2439"/>
                    </a:lnTo>
                    <a:lnTo>
                      <a:pt x="428" y="2437"/>
                    </a:lnTo>
                    <a:lnTo>
                      <a:pt x="432" y="2437"/>
                    </a:lnTo>
                    <a:lnTo>
                      <a:pt x="434" y="2433"/>
                    </a:lnTo>
                    <a:lnTo>
                      <a:pt x="435" y="2433"/>
                    </a:lnTo>
                    <a:lnTo>
                      <a:pt x="435" y="2431"/>
                    </a:lnTo>
                    <a:lnTo>
                      <a:pt x="437" y="2429"/>
                    </a:lnTo>
                    <a:lnTo>
                      <a:pt x="435" y="2427"/>
                    </a:lnTo>
                    <a:lnTo>
                      <a:pt x="434" y="2427"/>
                    </a:lnTo>
                    <a:lnTo>
                      <a:pt x="432" y="2427"/>
                    </a:lnTo>
                    <a:lnTo>
                      <a:pt x="432" y="2426"/>
                    </a:lnTo>
                    <a:lnTo>
                      <a:pt x="430" y="2426"/>
                    </a:lnTo>
                    <a:lnTo>
                      <a:pt x="428" y="2426"/>
                    </a:lnTo>
                    <a:lnTo>
                      <a:pt x="426" y="2424"/>
                    </a:lnTo>
                    <a:lnTo>
                      <a:pt x="424" y="2422"/>
                    </a:lnTo>
                    <a:lnTo>
                      <a:pt x="422" y="2418"/>
                    </a:lnTo>
                    <a:lnTo>
                      <a:pt x="422" y="2416"/>
                    </a:lnTo>
                    <a:lnTo>
                      <a:pt x="424" y="2414"/>
                    </a:lnTo>
                    <a:lnTo>
                      <a:pt x="434" y="2410"/>
                    </a:lnTo>
                    <a:lnTo>
                      <a:pt x="439" y="2406"/>
                    </a:lnTo>
                    <a:lnTo>
                      <a:pt x="437" y="2404"/>
                    </a:lnTo>
                    <a:lnTo>
                      <a:pt x="434" y="2404"/>
                    </a:lnTo>
                    <a:lnTo>
                      <a:pt x="428" y="2408"/>
                    </a:lnTo>
                    <a:lnTo>
                      <a:pt x="426" y="2408"/>
                    </a:lnTo>
                    <a:lnTo>
                      <a:pt x="426" y="2410"/>
                    </a:lnTo>
                    <a:lnTo>
                      <a:pt x="424" y="2410"/>
                    </a:lnTo>
                    <a:lnTo>
                      <a:pt x="422" y="2410"/>
                    </a:lnTo>
                    <a:lnTo>
                      <a:pt x="418" y="2404"/>
                    </a:lnTo>
                    <a:lnTo>
                      <a:pt x="412" y="2393"/>
                    </a:lnTo>
                    <a:lnTo>
                      <a:pt x="412" y="2389"/>
                    </a:lnTo>
                    <a:lnTo>
                      <a:pt x="412" y="2387"/>
                    </a:lnTo>
                    <a:lnTo>
                      <a:pt x="412" y="2383"/>
                    </a:lnTo>
                    <a:lnTo>
                      <a:pt x="410" y="2381"/>
                    </a:lnTo>
                    <a:lnTo>
                      <a:pt x="410" y="2379"/>
                    </a:lnTo>
                    <a:lnTo>
                      <a:pt x="409" y="2372"/>
                    </a:lnTo>
                    <a:lnTo>
                      <a:pt x="410" y="2368"/>
                    </a:lnTo>
                    <a:lnTo>
                      <a:pt x="412" y="2370"/>
                    </a:lnTo>
                    <a:lnTo>
                      <a:pt x="416" y="2368"/>
                    </a:lnTo>
                    <a:lnTo>
                      <a:pt x="420" y="2366"/>
                    </a:lnTo>
                    <a:lnTo>
                      <a:pt x="420" y="2360"/>
                    </a:lnTo>
                    <a:lnTo>
                      <a:pt x="420" y="2358"/>
                    </a:lnTo>
                    <a:lnTo>
                      <a:pt x="418" y="2358"/>
                    </a:lnTo>
                    <a:lnTo>
                      <a:pt x="418" y="2360"/>
                    </a:lnTo>
                    <a:lnTo>
                      <a:pt x="412" y="2362"/>
                    </a:lnTo>
                    <a:lnTo>
                      <a:pt x="412" y="2360"/>
                    </a:lnTo>
                    <a:lnTo>
                      <a:pt x="409" y="2358"/>
                    </a:lnTo>
                    <a:lnTo>
                      <a:pt x="407" y="2360"/>
                    </a:lnTo>
                    <a:lnTo>
                      <a:pt x="407" y="2356"/>
                    </a:lnTo>
                    <a:lnTo>
                      <a:pt x="405" y="2353"/>
                    </a:lnTo>
                    <a:lnTo>
                      <a:pt x="401" y="2351"/>
                    </a:lnTo>
                    <a:lnTo>
                      <a:pt x="399" y="2349"/>
                    </a:lnTo>
                    <a:lnTo>
                      <a:pt x="397" y="2349"/>
                    </a:lnTo>
                    <a:lnTo>
                      <a:pt x="397" y="2345"/>
                    </a:lnTo>
                    <a:lnTo>
                      <a:pt x="397" y="2343"/>
                    </a:lnTo>
                    <a:lnTo>
                      <a:pt x="397" y="2341"/>
                    </a:lnTo>
                    <a:lnTo>
                      <a:pt x="395" y="2339"/>
                    </a:lnTo>
                    <a:lnTo>
                      <a:pt x="389" y="2341"/>
                    </a:lnTo>
                    <a:lnTo>
                      <a:pt x="382" y="2331"/>
                    </a:lnTo>
                    <a:lnTo>
                      <a:pt x="380" y="2328"/>
                    </a:lnTo>
                    <a:lnTo>
                      <a:pt x="382" y="2318"/>
                    </a:lnTo>
                    <a:lnTo>
                      <a:pt x="382" y="2316"/>
                    </a:lnTo>
                    <a:lnTo>
                      <a:pt x="386" y="2314"/>
                    </a:lnTo>
                    <a:lnTo>
                      <a:pt x="387" y="2310"/>
                    </a:lnTo>
                    <a:lnTo>
                      <a:pt x="389" y="2310"/>
                    </a:lnTo>
                    <a:lnTo>
                      <a:pt x="391" y="2312"/>
                    </a:lnTo>
                    <a:lnTo>
                      <a:pt x="391" y="2314"/>
                    </a:lnTo>
                    <a:lnTo>
                      <a:pt x="391" y="2316"/>
                    </a:lnTo>
                    <a:lnTo>
                      <a:pt x="395" y="2316"/>
                    </a:lnTo>
                    <a:lnTo>
                      <a:pt x="401" y="2318"/>
                    </a:lnTo>
                    <a:lnTo>
                      <a:pt x="403" y="2316"/>
                    </a:lnTo>
                    <a:lnTo>
                      <a:pt x="405" y="2314"/>
                    </a:lnTo>
                    <a:lnTo>
                      <a:pt x="405" y="2312"/>
                    </a:lnTo>
                    <a:lnTo>
                      <a:pt x="401" y="2310"/>
                    </a:lnTo>
                    <a:lnTo>
                      <a:pt x="399" y="2310"/>
                    </a:lnTo>
                    <a:lnTo>
                      <a:pt x="397" y="2308"/>
                    </a:lnTo>
                    <a:lnTo>
                      <a:pt x="395" y="2306"/>
                    </a:lnTo>
                    <a:lnTo>
                      <a:pt x="393" y="2305"/>
                    </a:lnTo>
                    <a:lnTo>
                      <a:pt x="393" y="2303"/>
                    </a:lnTo>
                    <a:lnTo>
                      <a:pt x="393" y="2301"/>
                    </a:lnTo>
                    <a:lnTo>
                      <a:pt x="395" y="2301"/>
                    </a:lnTo>
                    <a:lnTo>
                      <a:pt x="395" y="2291"/>
                    </a:lnTo>
                    <a:lnTo>
                      <a:pt x="397" y="2285"/>
                    </a:lnTo>
                    <a:lnTo>
                      <a:pt x="397" y="2283"/>
                    </a:lnTo>
                    <a:lnTo>
                      <a:pt x="399" y="2280"/>
                    </a:lnTo>
                    <a:lnTo>
                      <a:pt x="401" y="2278"/>
                    </a:lnTo>
                    <a:lnTo>
                      <a:pt x="401" y="2280"/>
                    </a:lnTo>
                    <a:lnTo>
                      <a:pt x="403" y="2278"/>
                    </a:lnTo>
                    <a:lnTo>
                      <a:pt x="403" y="2276"/>
                    </a:lnTo>
                    <a:lnTo>
                      <a:pt x="403" y="2274"/>
                    </a:lnTo>
                    <a:lnTo>
                      <a:pt x="401" y="2274"/>
                    </a:lnTo>
                    <a:lnTo>
                      <a:pt x="401" y="2276"/>
                    </a:lnTo>
                    <a:lnTo>
                      <a:pt x="399" y="2276"/>
                    </a:lnTo>
                    <a:lnTo>
                      <a:pt x="397" y="2276"/>
                    </a:lnTo>
                    <a:lnTo>
                      <a:pt x="397" y="2274"/>
                    </a:lnTo>
                    <a:lnTo>
                      <a:pt x="395" y="2272"/>
                    </a:lnTo>
                    <a:lnTo>
                      <a:pt x="393" y="2266"/>
                    </a:lnTo>
                    <a:lnTo>
                      <a:pt x="393" y="2264"/>
                    </a:lnTo>
                    <a:lnTo>
                      <a:pt x="395" y="2260"/>
                    </a:lnTo>
                    <a:lnTo>
                      <a:pt x="399" y="2253"/>
                    </a:lnTo>
                    <a:lnTo>
                      <a:pt x="405" y="2255"/>
                    </a:lnTo>
                    <a:lnTo>
                      <a:pt x="407" y="2258"/>
                    </a:lnTo>
                    <a:lnTo>
                      <a:pt x="407" y="2260"/>
                    </a:lnTo>
                    <a:lnTo>
                      <a:pt x="409" y="2262"/>
                    </a:lnTo>
                    <a:lnTo>
                      <a:pt x="412" y="2264"/>
                    </a:lnTo>
                    <a:lnTo>
                      <a:pt x="414" y="2266"/>
                    </a:lnTo>
                    <a:lnTo>
                      <a:pt x="422" y="2278"/>
                    </a:lnTo>
                    <a:lnTo>
                      <a:pt x="424" y="2281"/>
                    </a:lnTo>
                    <a:lnTo>
                      <a:pt x="426" y="2283"/>
                    </a:lnTo>
                    <a:lnTo>
                      <a:pt x="426" y="2281"/>
                    </a:lnTo>
                    <a:lnTo>
                      <a:pt x="426" y="2280"/>
                    </a:lnTo>
                    <a:lnTo>
                      <a:pt x="424" y="2272"/>
                    </a:lnTo>
                    <a:lnTo>
                      <a:pt x="422" y="2270"/>
                    </a:lnTo>
                    <a:lnTo>
                      <a:pt x="420" y="2268"/>
                    </a:lnTo>
                    <a:lnTo>
                      <a:pt x="412" y="2255"/>
                    </a:lnTo>
                    <a:lnTo>
                      <a:pt x="410" y="2249"/>
                    </a:lnTo>
                    <a:lnTo>
                      <a:pt x="410" y="2247"/>
                    </a:lnTo>
                    <a:lnTo>
                      <a:pt x="410" y="2245"/>
                    </a:lnTo>
                    <a:lnTo>
                      <a:pt x="412" y="2235"/>
                    </a:lnTo>
                    <a:lnTo>
                      <a:pt x="410" y="2235"/>
                    </a:lnTo>
                    <a:lnTo>
                      <a:pt x="409" y="2235"/>
                    </a:lnTo>
                    <a:lnTo>
                      <a:pt x="409" y="2237"/>
                    </a:lnTo>
                    <a:lnTo>
                      <a:pt x="407" y="2239"/>
                    </a:lnTo>
                    <a:lnTo>
                      <a:pt x="405" y="2241"/>
                    </a:lnTo>
                    <a:lnTo>
                      <a:pt x="405" y="2243"/>
                    </a:lnTo>
                    <a:lnTo>
                      <a:pt x="403" y="2243"/>
                    </a:lnTo>
                    <a:lnTo>
                      <a:pt x="401" y="2241"/>
                    </a:lnTo>
                    <a:lnTo>
                      <a:pt x="395" y="2232"/>
                    </a:lnTo>
                    <a:lnTo>
                      <a:pt x="391" y="2205"/>
                    </a:lnTo>
                    <a:lnTo>
                      <a:pt x="391" y="2199"/>
                    </a:lnTo>
                    <a:lnTo>
                      <a:pt x="391" y="2195"/>
                    </a:lnTo>
                    <a:lnTo>
                      <a:pt x="391" y="2191"/>
                    </a:lnTo>
                    <a:lnTo>
                      <a:pt x="391" y="2178"/>
                    </a:lnTo>
                    <a:lnTo>
                      <a:pt x="364" y="2162"/>
                    </a:lnTo>
                    <a:lnTo>
                      <a:pt x="361" y="2149"/>
                    </a:lnTo>
                    <a:lnTo>
                      <a:pt x="357" y="2134"/>
                    </a:lnTo>
                    <a:lnTo>
                      <a:pt x="349" y="2109"/>
                    </a:lnTo>
                    <a:lnTo>
                      <a:pt x="364" y="2053"/>
                    </a:lnTo>
                    <a:lnTo>
                      <a:pt x="366" y="2043"/>
                    </a:lnTo>
                    <a:lnTo>
                      <a:pt x="368" y="2045"/>
                    </a:lnTo>
                    <a:lnTo>
                      <a:pt x="370" y="2041"/>
                    </a:lnTo>
                    <a:lnTo>
                      <a:pt x="372" y="2030"/>
                    </a:lnTo>
                    <a:lnTo>
                      <a:pt x="374" y="2022"/>
                    </a:lnTo>
                    <a:lnTo>
                      <a:pt x="374" y="2015"/>
                    </a:lnTo>
                    <a:lnTo>
                      <a:pt x="372" y="2003"/>
                    </a:lnTo>
                    <a:lnTo>
                      <a:pt x="372" y="1991"/>
                    </a:lnTo>
                    <a:lnTo>
                      <a:pt x="370" y="1993"/>
                    </a:lnTo>
                    <a:lnTo>
                      <a:pt x="368" y="1997"/>
                    </a:lnTo>
                    <a:lnTo>
                      <a:pt x="368" y="2003"/>
                    </a:lnTo>
                    <a:lnTo>
                      <a:pt x="368" y="2007"/>
                    </a:lnTo>
                    <a:lnTo>
                      <a:pt x="370" y="2009"/>
                    </a:lnTo>
                    <a:lnTo>
                      <a:pt x="370" y="2015"/>
                    </a:lnTo>
                    <a:lnTo>
                      <a:pt x="368" y="2018"/>
                    </a:lnTo>
                    <a:lnTo>
                      <a:pt x="363" y="2022"/>
                    </a:lnTo>
                    <a:lnTo>
                      <a:pt x="361" y="2028"/>
                    </a:lnTo>
                    <a:lnTo>
                      <a:pt x="359" y="2032"/>
                    </a:lnTo>
                    <a:lnTo>
                      <a:pt x="361" y="2034"/>
                    </a:lnTo>
                    <a:lnTo>
                      <a:pt x="361" y="2036"/>
                    </a:lnTo>
                    <a:lnTo>
                      <a:pt x="361" y="2043"/>
                    </a:lnTo>
                    <a:lnTo>
                      <a:pt x="357" y="2049"/>
                    </a:lnTo>
                    <a:lnTo>
                      <a:pt x="357" y="2051"/>
                    </a:lnTo>
                    <a:lnTo>
                      <a:pt x="355" y="2051"/>
                    </a:lnTo>
                    <a:lnTo>
                      <a:pt x="353" y="2051"/>
                    </a:lnTo>
                    <a:lnTo>
                      <a:pt x="353" y="2063"/>
                    </a:lnTo>
                    <a:lnTo>
                      <a:pt x="353" y="2066"/>
                    </a:lnTo>
                    <a:lnTo>
                      <a:pt x="353" y="2068"/>
                    </a:lnTo>
                    <a:lnTo>
                      <a:pt x="351" y="2074"/>
                    </a:lnTo>
                    <a:lnTo>
                      <a:pt x="351" y="2091"/>
                    </a:lnTo>
                    <a:lnTo>
                      <a:pt x="349" y="2095"/>
                    </a:lnTo>
                    <a:lnTo>
                      <a:pt x="349" y="2097"/>
                    </a:lnTo>
                    <a:lnTo>
                      <a:pt x="349" y="2095"/>
                    </a:lnTo>
                    <a:lnTo>
                      <a:pt x="347" y="2093"/>
                    </a:lnTo>
                    <a:lnTo>
                      <a:pt x="345" y="2093"/>
                    </a:lnTo>
                    <a:lnTo>
                      <a:pt x="345" y="2095"/>
                    </a:lnTo>
                    <a:lnTo>
                      <a:pt x="345" y="2101"/>
                    </a:lnTo>
                    <a:lnTo>
                      <a:pt x="345" y="2109"/>
                    </a:lnTo>
                    <a:lnTo>
                      <a:pt x="343" y="2118"/>
                    </a:lnTo>
                    <a:lnTo>
                      <a:pt x="341" y="2130"/>
                    </a:lnTo>
                    <a:lnTo>
                      <a:pt x="339" y="2136"/>
                    </a:lnTo>
                    <a:lnTo>
                      <a:pt x="338" y="2137"/>
                    </a:lnTo>
                    <a:lnTo>
                      <a:pt x="338" y="2136"/>
                    </a:lnTo>
                    <a:lnTo>
                      <a:pt x="336" y="2136"/>
                    </a:lnTo>
                    <a:lnTo>
                      <a:pt x="334" y="2139"/>
                    </a:lnTo>
                    <a:lnTo>
                      <a:pt x="332" y="2141"/>
                    </a:lnTo>
                    <a:lnTo>
                      <a:pt x="332" y="2151"/>
                    </a:lnTo>
                    <a:lnTo>
                      <a:pt x="332" y="2149"/>
                    </a:lnTo>
                    <a:lnTo>
                      <a:pt x="330" y="2147"/>
                    </a:lnTo>
                    <a:lnTo>
                      <a:pt x="326" y="2145"/>
                    </a:lnTo>
                    <a:lnTo>
                      <a:pt x="324" y="2139"/>
                    </a:lnTo>
                    <a:lnTo>
                      <a:pt x="322" y="2137"/>
                    </a:lnTo>
                    <a:lnTo>
                      <a:pt x="320" y="2137"/>
                    </a:lnTo>
                    <a:lnTo>
                      <a:pt x="318" y="2136"/>
                    </a:lnTo>
                    <a:lnTo>
                      <a:pt x="318" y="2132"/>
                    </a:lnTo>
                    <a:lnTo>
                      <a:pt x="316" y="2122"/>
                    </a:lnTo>
                    <a:lnTo>
                      <a:pt x="318" y="2120"/>
                    </a:lnTo>
                    <a:lnTo>
                      <a:pt x="318" y="2112"/>
                    </a:lnTo>
                    <a:lnTo>
                      <a:pt x="318" y="2111"/>
                    </a:lnTo>
                    <a:lnTo>
                      <a:pt x="316" y="2111"/>
                    </a:lnTo>
                    <a:lnTo>
                      <a:pt x="313" y="2111"/>
                    </a:lnTo>
                    <a:lnTo>
                      <a:pt x="311" y="2107"/>
                    </a:lnTo>
                    <a:lnTo>
                      <a:pt x="309" y="2103"/>
                    </a:lnTo>
                    <a:lnTo>
                      <a:pt x="307" y="2103"/>
                    </a:lnTo>
                    <a:lnTo>
                      <a:pt x="299" y="2103"/>
                    </a:lnTo>
                    <a:lnTo>
                      <a:pt x="293" y="2101"/>
                    </a:lnTo>
                    <a:lnTo>
                      <a:pt x="288" y="2101"/>
                    </a:lnTo>
                    <a:lnTo>
                      <a:pt x="286" y="2099"/>
                    </a:lnTo>
                    <a:lnTo>
                      <a:pt x="290" y="2095"/>
                    </a:lnTo>
                    <a:lnTo>
                      <a:pt x="291" y="2091"/>
                    </a:lnTo>
                    <a:lnTo>
                      <a:pt x="291" y="2089"/>
                    </a:lnTo>
                    <a:lnTo>
                      <a:pt x="290" y="2089"/>
                    </a:lnTo>
                    <a:lnTo>
                      <a:pt x="286" y="2088"/>
                    </a:lnTo>
                    <a:lnTo>
                      <a:pt x="286" y="2086"/>
                    </a:lnTo>
                    <a:lnTo>
                      <a:pt x="288" y="2084"/>
                    </a:lnTo>
                    <a:lnTo>
                      <a:pt x="290" y="2084"/>
                    </a:lnTo>
                    <a:lnTo>
                      <a:pt x="291" y="2084"/>
                    </a:lnTo>
                    <a:lnTo>
                      <a:pt x="293" y="2084"/>
                    </a:lnTo>
                    <a:lnTo>
                      <a:pt x="295" y="2084"/>
                    </a:lnTo>
                    <a:lnTo>
                      <a:pt x="297" y="2082"/>
                    </a:lnTo>
                    <a:lnTo>
                      <a:pt x="295" y="2080"/>
                    </a:lnTo>
                    <a:lnTo>
                      <a:pt x="297" y="2074"/>
                    </a:lnTo>
                    <a:lnTo>
                      <a:pt x="301" y="2070"/>
                    </a:lnTo>
                    <a:lnTo>
                      <a:pt x="299" y="2055"/>
                    </a:lnTo>
                    <a:lnTo>
                      <a:pt x="299" y="2053"/>
                    </a:lnTo>
                    <a:lnTo>
                      <a:pt x="301" y="2051"/>
                    </a:lnTo>
                    <a:lnTo>
                      <a:pt x="301" y="2045"/>
                    </a:lnTo>
                    <a:lnTo>
                      <a:pt x="299" y="2039"/>
                    </a:lnTo>
                    <a:lnTo>
                      <a:pt x="301" y="2038"/>
                    </a:lnTo>
                    <a:lnTo>
                      <a:pt x="305" y="2038"/>
                    </a:lnTo>
                    <a:lnTo>
                      <a:pt x="309" y="2028"/>
                    </a:lnTo>
                    <a:lnTo>
                      <a:pt x="309" y="2026"/>
                    </a:lnTo>
                    <a:lnTo>
                      <a:pt x="307" y="2018"/>
                    </a:lnTo>
                    <a:lnTo>
                      <a:pt x="305" y="2016"/>
                    </a:lnTo>
                    <a:lnTo>
                      <a:pt x="303" y="2018"/>
                    </a:lnTo>
                    <a:lnTo>
                      <a:pt x="303" y="2020"/>
                    </a:lnTo>
                    <a:lnTo>
                      <a:pt x="303" y="2024"/>
                    </a:lnTo>
                    <a:lnTo>
                      <a:pt x="301" y="2032"/>
                    </a:lnTo>
                    <a:lnTo>
                      <a:pt x="293" y="2045"/>
                    </a:lnTo>
                    <a:lnTo>
                      <a:pt x="291" y="2045"/>
                    </a:lnTo>
                    <a:lnTo>
                      <a:pt x="288" y="2043"/>
                    </a:lnTo>
                    <a:lnTo>
                      <a:pt x="286" y="2041"/>
                    </a:lnTo>
                    <a:lnTo>
                      <a:pt x="280" y="2030"/>
                    </a:lnTo>
                    <a:lnTo>
                      <a:pt x="278" y="2028"/>
                    </a:lnTo>
                    <a:lnTo>
                      <a:pt x="276" y="2026"/>
                    </a:lnTo>
                    <a:lnTo>
                      <a:pt x="274" y="2024"/>
                    </a:lnTo>
                    <a:lnTo>
                      <a:pt x="278" y="2011"/>
                    </a:lnTo>
                    <a:lnTo>
                      <a:pt x="280" y="2009"/>
                    </a:lnTo>
                    <a:lnTo>
                      <a:pt x="280" y="2005"/>
                    </a:lnTo>
                    <a:lnTo>
                      <a:pt x="278" y="2007"/>
                    </a:lnTo>
                    <a:lnTo>
                      <a:pt x="276" y="200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Freeform 74"/>
              <p:cNvSpPr>
                <a:spLocks/>
              </p:cNvSpPr>
              <p:nvPr/>
            </p:nvSpPr>
            <p:spPr bwMode="auto">
              <a:xfrm>
                <a:off x="7634288" y="3857625"/>
                <a:ext cx="1500188" cy="1225550"/>
              </a:xfrm>
              <a:custGeom>
                <a:avLst/>
                <a:gdLst>
                  <a:gd name="T0" fmla="*/ 914 w 945"/>
                  <a:gd name="T1" fmla="*/ 668 h 772"/>
                  <a:gd name="T2" fmla="*/ 924 w 945"/>
                  <a:gd name="T3" fmla="*/ 724 h 772"/>
                  <a:gd name="T4" fmla="*/ 939 w 945"/>
                  <a:gd name="T5" fmla="*/ 768 h 772"/>
                  <a:gd name="T6" fmla="*/ 910 w 945"/>
                  <a:gd name="T7" fmla="*/ 768 h 772"/>
                  <a:gd name="T8" fmla="*/ 885 w 945"/>
                  <a:gd name="T9" fmla="*/ 762 h 772"/>
                  <a:gd name="T10" fmla="*/ 856 w 945"/>
                  <a:gd name="T11" fmla="*/ 709 h 772"/>
                  <a:gd name="T12" fmla="*/ 845 w 945"/>
                  <a:gd name="T13" fmla="*/ 647 h 772"/>
                  <a:gd name="T14" fmla="*/ 784 w 945"/>
                  <a:gd name="T15" fmla="*/ 541 h 772"/>
                  <a:gd name="T16" fmla="*/ 778 w 945"/>
                  <a:gd name="T17" fmla="*/ 499 h 772"/>
                  <a:gd name="T18" fmla="*/ 795 w 945"/>
                  <a:gd name="T19" fmla="*/ 480 h 772"/>
                  <a:gd name="T20" fmla="*/ 797 w 945"/>
                  <a:gd name="T21" fmla="*/ 457 h 772"/>
                  <a:gd name="T22" fmla="*/ 718 w 945"/>
                  <a:gd name="T23" fmla="*/ 453 h 772"/>
                  <a:gd name="T24" fmla="*/ 655 w 945"/>
                  <a:gd name="T25" fmla="*/ 372 h 772"/>
                  <a:gd name="T26" fmla="*/ 538 w 945"/>
                  <a:gd name="T27" fmla="*/ 313 h 772"/>
                  <a:gd name="T28" fmla="*/ 517 w 945"/>
                  <a:gd name="T29" fmla="*/ 271 h 772"/>
                  <a:gd name="T30" fmla="*/ 511 w 945"/>
                  <a:gd name="T31" fmla="*/ 230 h 772"/>
                  <a:gd name="T32" fmla="*/ 474 w 945"/>
                  <a:gd name="T33" fmla="*/ 223 h 772"/>
                  <a:gd name="T34" fmla="*/ 471 w 945"/>
                  <a:gd name="T35" fmla="*/ 180 h 772"/>
                  <a:gd name="T36" fmla="*/ 421 w 945"/>
                  <a:gd name="T37" fmla="*/ 180 h 772"/>
                  <a:gd name="T38" fmla="*/ 390 w 945"/>
                  <a:gd name="T39" fmla="*/ 184 h 772"/>
                  <a:gd name="T40" fmla="*/ 411 w 945"/>
                  <a:gd name="T41" fmla="*/ 161 h 772"/>
                  <a:gd name="T42" fmla="*/ 461 w 945"/>
                  <a:gd name="T43" fmla="*/ 171 h 772"/>
                  <a:gd name="T44" fmla="*/ 469 w 945"/>
                  <a:gd name="T45" fmla="*/ 159 h 772"/>
                  <a:gd name="T46" fmla="*/ 453 w 945"/>
                  <a:gd name="T47" fmla="*/ 152 h 772"/>
                  <a:gd name="T48" fmla="*/ 446 w 945"/>
                  <a:gd name="T49" fmla="*/ 142 h 772"/>
                  <a:gd name="T50" fmla="*/ 438 w 945"/>
                  <a:gd name="T51" fmla="*/ 130 h 772"/>
                  <a:gd name="T52" fmla="*/ 428 w 945"/>
                  <a:gd name="T53" fmla="*/ 117 h 772"/>
                  <a:gd name="T54" fmla="*/ 448 w 945"/>
                  <a:gd name="T55" fmla="*/ 92 h 772"/>
                  <a:gd name="T56" fmla="*/ 417 w 945"/>
                  <a:gd name="T57" fmla="*/ 82 h 772"/>
                  <a:gd name="T58" fmla="*/ 392 w 945"/>
                  <a:gd name="T59" fmla="*/ 79 h 772"/>
                  <a:gd name="T60" fmla="*/ 398 w 945"/>
                  <a:gd name="T61" fmla="*/ 57 h 772"/>
                  <a:gd name="T62" fmla="*/ 369 w 945"/>
                  <a:gd name="T63" fmla="*/ 82 h 772"/>
                  <a:gd name="T64" fmla="*/ 371 w 945"/>
                  <a:gd name="T65" fmla="*/ 48 h 772"/>
                  <a:gd name="T66" fmla="*/ 336 w 945"/>
                  <a:gd name="T67" fmla="*/ 59 h 772"/>
                  <a:gd name="T68" fmla="*/ 325 w 945"/>
                  <a:gd name="T69" fmla="*/ 73 h 772"/>
                  <a:gd name="T70" fmla="*/ 311 w 945"/>
                  <a:gd name="T71" fmla="*/ 102 h 772"/>
                  <a:gd name="T72" fmla="*/ 306 w 945"/>
                  <a:gd name="T73" fmla="*/ 129 h 772"/>
                  <a:gd name="T74" fmla="*/ 300 w 945"/>
                  <a:gd name="T75" fmla="*/ 132 h 772"/>
                  <a:gd name="T76" fmla="*/ 306 w 945"/>
                  <a:gd name="T77" fmla="*/ 150 h 772"/>
                  <a:gd name="T78" fmla="*/ 294 w 945"/>
                  <a:gd name="T79" fmla="*/ 165 h 772"/>
                  <a:gd name="T80" fmla="*/ 286 w 945"/>
                  <a:gd name="T81" fmla="*/ 169 h 772"/>
                  <a:gd name="T82" fmla="*/ 286 w 945"/>
                  <a:gd name="T83" fmla="*/ 140 h 772"/>
                  <a:gd name="T84" fmla="*/ 250 w 945"/>
                  <a:gd name="T85" fmla="*/ 153 h 772"/>
                  <a:gd name="T86" fmla="*/ 236 w 945"/>
                  <a:gd name="T87" fmla="*/ 142 h 772"/>
                  <a:gd name="T88" fmla="*/ 235 w 945"/>
                  <a:gd name="T89" fmla="*/ 127 h 772"/>
                  <a:gd name="T90" fmla="*/ 194 w 945"/>
                  <a:gd name="T91" fmla="*/ 121 h 772"/>
                  <a:gd name="T92" fmla="*/ 163 w 945"/>
                  <a:gd name="T93" fmla="*/ 125 h 772"/>
                  <a:gd name="T94" fmla="*/ 119 w 945"/>
                  <a:gd name="T95" fmla="*/ 142 h 772"/>
                  <a:gd name="T96" fmla="*/ 112 w 945"/>
                  <a:gd name="T97" fmla="*/ 123 h 772"/>
                  <a:gd name="T98" fmla="*/ 92 w 945"/>
                  <a:gd name="T99" fmla="*/ 138 h 772"/>
                  <a:gd name="T100" fmla="*/ 66 w 945"/>
                  <a:gd name="T101" fmla="*/ 146 h 772"/>
                  <a:gd name="T102" fmla="*/ 54 w 945"/>
                  <a:gd name="T103" fmla="*/ 140 h 772"/>
                  <a:gd name="T104" fmla="*/ 35 w 945"/>
                  <a:gd name="T105" fmla="*/ 130 h 772"/>
                  <a:gd name="T106" fmla="*/ 10 w 945"/>
                  <a:gd name="T107" fmla="*/ 129 h 772"/>
                  <a:gd name="T108" fmla="*/ 10 w 945"/>
                  <a:gd name="T109" fmla="*/ 96 h 772"/>
                  <a:gd name="T110" fmla="*/ 48 w 945"/>
                  <a:gd name="T111" fmla="*/ 100 h 772"/>
                  <a:gd name="T112" fmla="*/ 75 w 945"/>
                  <a:gd name="T113" fmla="*/ 92 h 772"/>
                  <a:gd name="T114" fmla="*/ 71 w 945"/>
                  <a:gd name="T115" fmla="*/ 80 h 772"/>
                  <a:gd name="T116" fmla="*/ 56 w 945"/>
                  <a:gd name="T117" fmla="*/ 44 h 772"/>
                  <a:gd name="T118" fmla="*/ 115 w 945"/>
                  <a:gd name="T119" fmla="*/ 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5" h="772">
                    <a:moveTo>
                      <a:pt x="937" y="678"/>
                    </a:moveTo>
                    <a:lnTo>
                      <a:pt x="935" y="682"/>
                    </a:lnTo>
                    <a:lnTo>
                      <a:pt x="933" y="684"/>
                    </a:lnTo>
                    <a:lnTo>
                      <a:pt x="929" y="684"/>
                    </a:lnTo>
                    <a:lnTo>
                      <a:pt x="928" y="682"/>
                    </a:lnTo>
                    <a:lnTo>
                      <a:pt x="928" y="680"/>
                    </a:lnTo>
                    <a:lnTo>
                      <a:pt x="926" y="680"/>
                    </a:lnTo>
                    <a:lnTo>
                      <a:pt x="926" y="678"/>
                    </a:lnTo>
                    <a:lnTo>
                      <a:pt x="924" y="676"/>
                    </a:lnTo>
                    <a:lnTo>
                      <a:pt x="924" y="674"/>
                    </a:lnTo>
                    <a:lnTo>
                      <a:pt x="922" y="674"/>
                    </a:lnTo>
                    <a:lnTo>
                      <a:pt x="920" y="674"/>
                    </a:lnTo>
                    <a:lnTo>
                      <a:pt x="918" y="674"/>
                    </a:lnTo>
                    <a:lnTo>
                      <a:pt x="918" y="672"/>
                    </a:lnTo>
                    <a:lnTo>
                      <a:pt x="918" y="670"/>
                    </a:lnTo>
                    <a:lnTo>
                      <a:pt x="918" y="668"/>
                    </a:lnTo>
                    <a:lnTo>
                      <a:pt x="914" y="668"/>
                    </a:lnTo>
                    <a:lnTo>
                      <a:pt x="914" y="670"/>
                    </a:lnTo>
                    <a:lnTo>
                      <a:pt x="912" y="672"/>
                    </a:lnTo>
                    <a:lnTo>
                      <a:pt x="910" y="674"/>
                    </a:lnTo>
                    <a:lnTo>
                      <a:pt x="914" y="678"/>
                    </a:lnTo>
                    <a:lnTo>
                      <a:pt x="920" y="682"/>
                    </a:lnTo>
                    <a:lnTo>
                      <a:pt x="922" y="682"/>
                    </a:lnTo>
                    <a:lnTo>
                      <a:pt x="926" y="687"/>
                    </a:lnTo>
                    <a:lnTo>
                      <a:pt x="929" y="691"/>
                    </a:lnTo>
                    <a:lnTo>
                      <a:pt x="931" y="695"/>
                    </a:lnTo>
                    <a:lnTo>
                      <a:pt x="935" y="703"/>
                    </a:lnTo>
                    <a:lnTo>
                      <a:pt x="937" y="718"/>
                    </a:lnTo>
                    <a:lnTo>
                      <a:pt x="935" y="718"/>
                    </a:lnTo>
                    <a:lnTo>
                      <a:pt x="933" y="720"/>
                    </a:lnTo>
                    <a:lnTo>
                      <a:pt x="931" y="722"/>
                    </a:lnTo>
                    <a:lnTo>
                      <a:pt x="929" y="722"/>
                    </a:lnTo>
                    <a:lnTo>
                      <a:pt x="928" y="722"/>
                    </a:lnTo>
                    <a:lnTo>
                      <a:pt x="924" y="724"/>
                    </a:lnTo>
                    <a:lnTo>
                      <a:pt x="924" y="726"/>
                    </a:lnTo>
                    <a:lnTo>
                      <a:pt x="931" y="726"/>
                    </a:lnTo>
                    <a:lnTo>
                      <a:pt x="935" y="724"/>
                    </a:lnTo>
                    <a:lnTo>
                      <a:pt x="937" y="722"/>
                    </a:lnTo>
                    <a:lnTo>
                      <a:pt x="941" y="724"/>
                    </a:lnTo>
                    <a:lnTo>
                      <a:pt x="943" y="724"/>
                    </a:lnTo>
                    <a:lnTo>
                      <a:pt x="945" y="724"/>
                    </a:lnTo>
                    <a:lnTo>
                      <a:pt x="945" y="726"/>
                    </a:lnTo>
                    <a:lnTo>
                      <a:pt x="941" y="737"/>
                    </a:lnTo>
                    <a:lnTo>
                      <a:pt x="939" y="743"/>
                    </a:lnTo>
                    <a:lnTo>
                      <a:pt x="939" y="745"/>
                    </a:lnTo>
                    <a:lnTo>
                      <a:pt x="943" y="751"/>
                    </a:lnTo>
                    <a:lnTo>
                      <a:pt x="941" y="753"/>
                    </a:lnTo>
                    <a:lnTo>
                      <a:pt x="939" y="757"/>
                    </a:lnTo>
                    <a:lnTo>
                      <a:pt x="941" y="760"/>
                    </a:lnTo>
                    <a:lnTo>
                      <a:pt x="941" y="762"/>
                    </a:lnTo>
                    <a:lnTo>
                      <a:pt x="939" y="768"/>
                    </a:lnTo>
                    <a:lnTo>
                      <a:pt x="933" y="770"/>
                    </a:lnTo>
                    <a:lnTo>
                      <a:pt x="931" y="770"/>
                    </a:lnTo>
                    <a:lnTo>
                      <a:pt x="920" y="770"/>
                    </a:lnTo>
                    <a:lnTo>
                      <a:pt x="920" y="768"/>
                    </a:lnTo>
                    <a:lnTo>
                      <a:pt x="918" y="768"/>
                    </a:lnTo>
                    <a:lnTo>
                      <a:pt x="918" y="766"/>
                    </a:lnTo>
                    <a:lnTo>
                      <a:pt x="920" y="766"/>
                    </a:lnTo>
                    <a:lnTo>
                      <a:pt x="920" y="764"/>
                    </a:lnTo>
                    <a:lnTo>
                      <a:pt x="922" y="764"/>
                    </a:lnTo>
                    <a:lnTo>
                      <a:pt x="922" y="762"/>
                    </a:lnTo>
                    <a:lnTo>
                      <a:pt x="922" y="760"/>
                    </a:lnTo>
                    <a:lnTo>
                      <a:pt x="920" y="759"/>
                    </a:lnTo>
                    <a:lnTo>
                      <a:pt x="916" y="760"/>
                    </a:lnTo>
                    <a:lnTo>
                      <a:pt x="916" y="762"/>
                    </a:lnTo>
                    <a:lnTo>
                      <a:pt x="914" y="764"/>
                    </a:lnTo>
                    <a:lnTo>
                      <a:pt x="912" y="768"/>
                    </a:lnTo>
                    <a:lnTo>
                      <a:pt x="910" y="768"/>
                    </a:lnTo>
                    <a:lnTo>
                      <a:pt x="906" y="764"/>
                    </a:lnTo>
                    <a:lnTo>
                      <a:pt x="904" y="759"/>
                    </a:lnTo>
                    <a:lnTo>
                      <a:pt x="903" y="757"/>
                    </a:lnTo>
                    <a:lnTo>
                      <a:pt x="901" y="755"/>
                    </a:lnTo>
                    <a:lnTo>
                      <a:pt x="899" y="755"/>
                    </a:lnTo>
                    <a:lnTo>
                      <a:pt x="897" y="755"/>
                    </a:lnTo>
                    <a:lnTo>
                      <a:pt x="897" y="757"/>
                    </a:lnTo>
                    <a:lnTo>
                      <a:pt x="897" y="759"/>
                    </a:lnTo>
                    <a:lnTo>
                      <a:pt x="897" y="764"/>
                    </a:lnTo>
                    <a:lnTo>
                      <a:pt x="897" y="766"/>
                    </a:lnTo>
                    <a:lnTo>
                      <a:pt x="897" y="768"/>
                    </a:lnTo>
                    <a:lnTo>
                      <a:pt x="893" y="772"/>
                    </a:lnTo>
                    <a:lnTo>
                      <a:pt x="891" y="772"/>
                    </a:lnTo>
                    <a:lnTo>
                      <a:pt x="887" y="772"/>
                    </a:lnTo>
                    <a:lnTo>
                      <a:pt x="885" y="768"/>
                    </a:lnTo>
                    <a:lnTo>
                      <a:pt x="885" y="764"/>
                    </a:lnTo>
                    <a:lnTo>
                      <a:pt x="885" y="762"/>
                    </a:lnTo>
                    <a:lnTo>
                      <a:pt x="887" y="760"/>
                    </a:lnTo>
                    <a:lnTo>
                      <a:pt x="887" y="759"/>
                    </a:lnTo>
                    <a:lnTo>
                      <a:pt x="885" y="759"/>
                    </a:lnTo>
                    <a:lnTo>
                      <a:pt x="885" y="757"/>
                    </a:lnTo>
                    <a:lnTo>
                      <a:pt x="881" y="751"/>
                    </a:lnTo>
                    <a:lnTo>
                      <a:pt x="883" y="749"/>
                    </a:lnTo>
                    <a:lnTo>
                      <a:pt x="880" y="739"/>
                    </a:lnTo>
                    <a:lnTo>
                      <a:pt x="878" y="735"/>
                    </a:lnTo>
                    <a:lnTo>
                      <a:pt x="876" y="734"/>
                    </a:lnTo>
                    <a:lnTo>
                      <a:pt x="872" y="734"/>
                    </a:lnTo>
                    <a:lnTo>
                      <a:pt x="870" y="734"/>
                    </a:lnTo>
                    <a:lnTo>
                      <a:pt x="868" y="732"/>
                    </a:lnTo>
                    <a:lnTo>
                      <a:pt x="866" y="726"/>
                    </a:lnTo>
                    <a:lnTo>
                      <a:pt x="864" y="722"/>
                    </a:lnTo>
                    <a:lnTo>
                      <a:pt x="862" y="720"/>
                    </a:lnTo>
                    <a:lnTo>
                      <a:pt x="862" y="718"/>
                    </a:lnTo>
                    <a:lnTo>
                      <a:pt x="856" y="709"/>
                    </a:lnTo>
                    <a:lnTo>
                      <a:pt x="855" y="701"/>
                    </a:lnTo>
                    <a:lnTo>
                      <a:pt x="851" y="695"/>
                    </a:lnTo>
                    <a:lnTo>
                      <a:pt x="849" y="691"/>
                    </a:lnTo>
                    <a:lnTo>
                      <a:pt x="847" y="691"/>
                    </a:lnTo>
                    <a:lnTo>
                      <a:pt x="845" y="687"/>
                    </a:lnTo>
                    <a:lnTo>
                      <a:pt x="847" y="684"/>
                    </a:lnTo>
                    <a:lnTo>
                      <a:pt x="847" y="682"/>
                    </a:lnTo>
                    <a:lnTo>
                      <a:pt x="845" y="670"/>
                    </a:lnTo>
                    <a:lnTo>
                      <a:pt x="841" y="664"/>
                    </a:lnTo>
                    <a:lnTo>
                      <a:pt x="839" y="662"/>
                    </a:lnTo>
                    <a:lnTo>
                      <a:pt x="839" y="659"/>
                    </a:lnTo>
                    <a:lnTo>
                      <a:pt x="839" y="657"/>
                    </a:lnTo>
                    <a:lnTo>
                      <a:pt x="839" y="655"/>
                    </a:lnTo>
                    <a:lnTo>
                      <a:pt x="841" y="655"/>
                    </a:lnTo>
                    <a:lnTo>
                      <a:pt x="841" y="653"/>
                    </a:lnTo>
                    <a:lnTo>
                      <a:pt x="843" y="651"/>
                    </a:lnTo>
                    <a:lnTo>
                      <a:pt x="845" y="647"/>
                    </a:lnTo>
                    <a:lnTo>
                      <a:pt x="843" y="645"/>
                    </a:lnTo>
                    <a:lnTo>
                      <a:pt x="843" y="641"/>
                    </a:lnTo>
                    <a:lnTo>
                      <a:pt x="841" y="632"/>
                    </a:lnTo>
                    <a:lnTo>
                      <a:pt x="837" y="626"/>
                    </a:lnTo>
                    <a:lnTo>
                      <a:pt x="839" y="624"/>
                    </a:lnTo>
                    <a:lnTo>
                      <a:pt x="841" y="624"/>
                    </a:lnTo>
                    <a:lnTo>
                      <a:pt x="841" y="622"/>
                    </a:lnTo>
                    <a:lnTo>
                      <a:pt x="839" y="620"/>
                    </a:lnTo>
                    <a:lnTo>
                      <a:pt x="833" y="614"/>
                    </a:lnTo>
                    <a:lnTo>
                      <a:pt x="814" y="593"/>
                    </a:lnTo>
                    <a:lnTo>
                      <a:pt x="812" y="586"/>
                    </a:lnTo>
                    <a:lnTo>
                      <a:pt x="810" y="582"/>
                    </a:lnTo>
                    <a:lnTo>
                      <a:pt x="807" y="574"/>
                    </a:lnTo>
                    <a:lnTo>
                      <a:pt x="805" y="568"/>
                    </a:lnTo>
                    <a:lnTo>
                      <a:pt x="797" y="561"/>
                    </a:lnTo>
                    <a:lnTo>
                      <a:pt x="787" y="547"/>
                    </a:lnTo>
                    <a:lnTo>
                      <a:pt x="784" y="541"/>
                    </a:lnTo>
                    <a:lnTo>
                      <a:pt x="780" y="536"/>
                    </a:lnTo>
                    <a:lnTo>
                      <a:pt x="776" y="528"/>
                    </a:lnTo>
                    <a:lnTo>
                      <a:pt x="772" y="522"/>
                    </a:lnTo>
                    <a:lnTo>
                      <a:pt x="766" y="511"/>
                    </a:lnTo>
                    <a:lnTo>
                      <a:pt x="762" y="503"/>
                    </a:lnTo>
                    <a:lnTo>
                      <a:pt x="762" y="501"/>
                    </a:lnTo>
                    <a:lnTo>
                      <a:pt x="764" y="501"/>
                    </a:lnTo>
                    <a:lnTo>
                      <a:pt x="766" y="503"/>
                    </a:lnTo>
                    <a:lnTo>
                      <a:pt x="768" y="501"/>
                    </a:lnTo>
                    <a:lnTo>
                      <a:pt x="772" y="499"/>
                    </a:lnTo>
                    <a:lnTo>
                      <a:pt x="776" y="495"/>
                    </a:lnTo>
                    <a:lnTo>
                      <a:pt x="778" y="493"/>
                    </a:lnTo>
                    <a:lnTo>
                      <a:pt x="778" y="495"/>
                    </a:lnTo>
                    <a:lnTo>
                      <a:pt x="780" y="495"/>
                    </a:lnTo>
                    <a:lnTo>
                      <a:pt x="782" y="497"/>
                    </a:lnTo>
                    <a:lnTo>
                      <a:pt x="780" y="499"/>
                    </a:lnTo>
                    <a:lnTo>
                      <a:pt x="778" y="499"/>
                    </a:lnTo>
                    <a:lnTo>
                      <a:pt x="778" y="501"/>
                    </a:lnTo>
                    <a:lnTo>
                      <a:pt x="780" y="503"/>
                    </a:lnTo>
                    <a:lnTo>
                      <a:pt x="782" y="503"/>
                    </a:lnTo>
                    <a:lnTo>
                      <a:pt x="784" y="503"/>
                    </a:lnTo>
                    <a:lnTo>
                      <a:pt x="784" y="501"/>
                    </a:lnTo>
                    <a:lnTo>
                      <a:pt x="785" y="499"/>
                    </a:lnTo>
                    <a:lnTo>
                      <a:pt x="793" y="495"/>
                    </a:lnTo>
                    <a:lnTo>
                      <a:pt x="793" y="492"/>
                    </a:lnTo>
                    <a:lnTo>
                      <a:pt x="791" y="492"/>
                    </a:lnTo>
                    <a:lnTo>
                      <a:pt x="791" y="490"/>
                    </a:lnTo>
                    <a:lnTo>
                      <a:pt x="789" y="490"/>
                    </a:lnTo>
                    <a:lnTo>
                      <a:pt x="789" y="488"/>
                    </a:lnTo>
                    <a:lnTo>
                      <a:pt x="791" y="488"/>
                    </a:lnTo>
                    <a:lnTo>
                      <a:pt x="793" y="486"/>
                    </a:lnTo>
                    <a:lnTo>
                      <a:pt x="795" y="486"/>
                    </a:lnTo>
                    <a:lnTo>
                      <a:pt x="795" y="482"/>
                    </a:lnTo>
                    <a:lnTo>
                      <a:pt x="795" y="480"/>
                    </a:lnTo>
                    <a:lnTo>
                      <a:pt x="795" y="478"/>
                    </a:lnTo>
                    <a:lnTo>
                      <a:pt x="797" y="470"/>
                    </a:lnTo>
                    <a:lnTo>
                      <a:pt x="799" y="467"/>
                    </a:lnTo>
                    <a:lnTo>
                      <a:pt x="801" y="465"/>
                    </a:lnTo>
                    <a:lnTo>
                      <a:pt x="801" y="463"/>
                    </a:lnTo>
                    <a:lnTo>
                      <a:pt x="803" y="465"/>
                    </a:lnTo>
                    <a:lnTo>
                      <a:pt x="807" y="463"/>
                    </a:lnTo>
                    <a:lnTo>
                      <a:pt x="808" y="463"/>
                    </a:lnTo>
                    <a:lnTo>
                      <a:pt x="814" y="457"/>
                    </a:lnTo>
                    <a:lnTo>
                      <a:pt x="814" y="455"/>
                    </a:lnTo>
                    <a:lnTo>
                      <a:pt x="816" y="451"/>
                    </a:lnTo>
                    <a:lnTo>
                      <a:pt x="812" y="449"/>
                    </a:lnTo>
                    <a:lnTo>
                      <a:pt x="810" y="451"/>
                    </a:lnTo>
                    <a:lnTo>
                      <a:pt x="805" y="459"/>
                    </a:lnTo>
                    <a:lnTo>
                      <a:pt x="801" y="459"/>
                    </a:lnTo>
                    <a:lnTo>
                      <a:pt x="799" y="457"/>
                    </a:lnTo>
                    <a:lnTo>
                      <a:pt x="797" y="457"/>
                    </a:lnTo>
                    <a:lnTo>
                      <a:pt x="797" y="459"/>
                    </a:lnTo>
                    <a:lnTo>
                      <a:pt x="789" y="463"/>
                    </a:lnTo>
                    <a:lnTo>
                      <a:pt x="787" y="467"/>
                    </a:lnTo>
                    <a:lnTo>
                      <a:pt x="784" y="468"/>
                    </a:lnTo>
                    <a:lnTo>
                      <a:pt x="776" y="468"/>
                    </a:lnTo>
                    <a:lnTo>
                      <a:pt x="761" y="468"/>
                    </a:lnTo>
                    <a:lnTo>
                      <a:pt x="757" y="468"/>
                    </a:lnTo>
                    <a:lnTo>
                      <a:pt x="755" y="468"/>
                    </a:lnTo>
                    <a:lnTo>
                      <a:pt x="753" y="468"/>
                    </a:lnTo>
                    <a:lnTo>
                      <a:pt x="751" y="470"/>
                    </a:lnTo>
                    <a:lnTo>
                      <a:pt x="747" y="470"/>
                    </a:lnTo>
                    <a:lnTo>
                      <a:pt x="745" y="468"/>
                    </a:lnTo>
                    <a:lnTo>
                      <a:pt x="743" y="468"/>
                    </a:lnTo>
                    <a:lnTo>
                      <a:pt x="739" y="467"/>
                    </a:lnTo>
                    <a:lnTo>
                      <a:pt x="726" y="457"/>
                    </a:lnTo>
                    <a:lnTo>
                      <a:pt x="724" y="457"/>
                    </a:lnTo>
                    <a:lnTo>
                      <a:pt x="718" y="453"/>
                    </a:lnTo>
                    <a:lnTo>
                      <a:pt x="711" y="445"/>
                    </a:lnTo>
                    <a:lnTo>
                      <a:pt x="709" y="444"/>
                    </a:lnTo>
                    <a:lnTo>
                      <a:pt x="705" y="436"/>
                    </a:lnTo>
                    <a:lnTo>
                      <a:pt x="697" y="426"/>
                    </a:lnTo>
                    <a:lnTo>
                      <a:pt x="695" y="424"/>
                    </a:lnTo>
                    <a:lnTo>
                      <a:pt x="686" y="411"/>
                    </a:lnTo>
                    <a:lnTo>
                      <a:pt x="684" y="411"/>
                    </a:lnTo>
                    <a:lnTo>
                      <a:pt x="684" y="409"/>
                    </a:lnTo>
                    <a:lnTo>
                      <a:pt x="689" y="397"/>
                    </a:lnTo>
                    <a:lnTo>
                      <a:pt x="686" y="395"/>
                    </a:lnTo>
                    <a:lnTo>
                      <a:pt x="678" y="394"/>
                    </a:lnTo>
                    <a:lnTo>
                      <a:pt x="672" y="392"/>
                    </a:lnTo>
                    <a:lnTo>
                      <a:pt x="666" y="380"/>
                    </a:lnTo>
                    <a:lnTo>
                      <a:pt x="665" y="378"/>
                    </a:lnTo>
                    <a:lnTo>
                      <a:pt x="661" y="376"/>
                    </a:lnTo>
                    <a:lnTo>
                      <a:pt x="659" y="374"/>
                    </a:lnTo>
                    <a:lnTo>
                      <a:pt x="655" y="372"/>
                    </a:lnTo>
                    <a:lnTo>
                      <a:pt x="653" y="371"/>
                    </a:lnTo>
                    <a:lnTo>
                      <a:pt x="651" y="369"/>
                    </a:lnTo>
                    <a:lnTo>
                      <a:pt x="645" y="363"/>
                    </a:lnTo>
                    <a:lnTo>
                      <a:pt x="630" y="349"/>
                    </a:lnTo>
                    <a:lnTo>
                      <a:pt x="626" y="346"/>
                    </a:lnTo>
                    <a:lnTo>
                      <a:pt x="620" y="342"/>
                    </a:lnTo>
                    <a:lnTo>
                      <a:pt x="615" y="338"/>
                    </a:lnTo>
                    <a:lnTo>
                      <a:pt x="609" y="336"/>
                    </a:lnTo>
                    <a:lnTo>
                      <a:pt x="607" y="336"/>
                    </a:lnTo>
                    <a:lnTo>
                      <a:pt x="595" y="332"/>
                    </a:lnTo>
                    <a:lnTo>
                      <a:pt x="592" y="332"/>
                    </a:lnTo>
                    <a:lnTo>
                      <a:pt x="588" y="330"/>
                    </a:lnTo>
                    <a:lnTo>
                      <a:pt x="574" y="324"/>
                    </a:lnTo>
                    <a:lnTo>
                      <a:pt x="561" y="319"/>
                    </a:lnTo>
                    <a:lnTo>
                      <a:pt x="555" y="317"/>
                    </a:lnTo>
                    <a:lnTo>
                      <a:pt x="542" y="315"/>
                    </a:lnTo>
                    <a:lnTo>
                      <a:pt x="538" y="313"/>
                    </a:lnTo>
                    <a:lnTo>
                      <a:pt x="536" y="309"/>
                    </a:lnTo>
                    <a:lnTo>
                      <a:pt x="536" y="307"/>
                    </a:lnTo>
                    <a:lnTo>
                      <a:pt x="534" y="305"/>
                    </a:lnTo>
                    <a:lnTo>
                      <a:pt x="534" y="303"/>
                    </a:lnTo>
                    <a:lnTo>
                      <a:pt x="536" y="301"/>
                    </a:lnTo>
                    <a:lnTo>
                      <a:pt x="534" y="292"/>
                    </a:lnTo>
                    <a:lnTo>
                      <a:pt x="532" y="286"/>
                    </a:lnTo>
                    <a:lnTo>
                      <a:pt x="530" y="284"/>
                    </a:lnTo>
                    <a:lnTo>
                      <a:pt x="530" y="280"/>
                    </a:lnTo>
                    <a:lnTo>
                      <a:pt x="532" y="278"/>
                    </a:lnTo>
                    <a:lnTo>
                      <a:pt x="528" y="276"/>
                    </a:lnTo>
                    <a:lnTo>
                      <a:pt x="526" y="274"/>
                    </a:lnTo>
                    <a:lnTo>
                      <a:pt x="524" y="274"/>
                    </a:lnTo>
                    <a:lnTo>
                      <a:pt x="522" y="276"/>
                    </a:lnTo>
                    <a:lnTo>
                      <a:pt x="519" y="274"/>
                    </a:lnTo>
                    <a:lnTo>
                      <a:pt x="519" y="273"/>
                    </a:lnTo>
                    <a:lnTo>
                      <a:pt x="517" y="271"/>
                    </a:lnTo>
                    <a:lnTo>
                      <a:pt x="515" y="269"/>
                    </a:lnTo>
                    <a:lnTo>
                      <a:pt x="513" y="269"/>
                    </a:lnTo>
                    <a:lnTo>
                      <a:pt x="511" y="267"/>
                    </a:lnTo>
                    <a:lnTo>
                      <a:pt x="509" y="263"/>
                    </a:lnTo>
                    <a:lnTo>
                      <a:pt x="509" y="261"/>
                    </a:lnTo>
                    <a:lnTo>
                      <a:pt x="509" y="259"/>
                    </a:lnTo>
                    <a:lnTo>
                      <a:pt x="511" y="259"/>
                    </a:lnTo>
                    <a:lnTo>
                      <a:pt x="511" y="257"/>
                    </a:lnTo>
                    <a:lnTo>
                      <a:pt x="509" y="253"/>
                    </a:lnTo>
                    <a:lnTo>
                      <a:pt x="507" y="250"/>
                    </a:lnTo>
                    <a:lnTo>
                      <a:pt x="507" y="248"/>
                    </a:lnTo>
                    <a:lnTo>
                      <a:pt x="499" y="244"/>
                    </a:lnTo>
                    <a:lnTo>
                      <a:pt x="498" y="244"/>
                    </a:lnTo>
                    <a:lnTo>
                      <a:pt x="498" y="242"/>
                    </a:lnTo>
                    <a:lnTo>
                      <a:pt x="503" y="234"/>
                    </a:lnTo>
                    <a:lnTo>
                      <a:pt x="509" y="230"/>
                    </a:lnTo>
                    <a:lnTo>
                      <a:pt x="511" y="230"/>
                    </a:lnTo>
                    <a:lnTo>
                      <a:pt x="515" y="228"/>
                    </a:lnTo>
                    <a:lnTo>
                      <a:pt x="515" y="226"/>
                    </a:lnTo>
                    <a:lnTo>
                      <a:pt x="513" y="225"/>
                    </a:lnTo>
                    <a:lnTo>
                      <a:pt x="511" y="225"/>
                    </a:lnTo>
                    <a:lnTo>
                      <a:pt x="509" y="225"/>
                    </a:lnTo>
                    <a:lnTo>
                      <a:pt x="507" y="223"/>
                    </a:lnTo>
                    <a:lnTo>
                      <a:pt x="505" y="223"/>
                    </a:lnTo>
                    <a:lnTo>
                      <a:pt x="503" y="221"/>
                    </a:lnTo>
                    <a:lnTo>
                      <a:pt x="496" y="219"/>
                    </a:lnTo>
                    <a:lnTo>
                      <a:pt x="494" y="219"/>
                    </a:lnTo>
                    <a:lnTo>
                      <a:pt x="490" y="221"/>
                    </a:lnTo>
                    <a:lnTo>
                      <a:pt x="488" y="223"/>
                    </a:lnTo>
                    <a:lnTo>
                      <a:pt x="486" y="230"/>
                    </a:lnTo>
                    <a:lnTo>
                      <a:pt x="488" y="236"/>
                    </a:lnTo>
                    <a:lnTo>
                      <a:pt x="486" y="236"/>
                    </a:lnTo>
                    <a:lnTo>
                      <a:pt x="480" y="232"/>
                    </a:lnTo>
                    <a:lnTo>
                      <a:pt x="474" y="223"/>
                    </a:lnTo>
                    <a:lnTo>
                      <a:pt x="471" y="211"/>
                    </a:lnTo>
                    <a:lnTo>
                      <a:pt x="471" y="209"/>
                    </a:lnTo>
                    <a:lnTo>
                      <a:pt x="473" y="207"/>
                    </a:lnTo>
                    <a:lnTo>
                      <a:pt x="471" y="205"/>
                    </a:lnTo>
                    <a:lnTo>
                      <a:pt x="471" y="203"/>
                    </a:lnTo>
                    <a:lnTo>
                      <a:pt x="469" y="200"/>
                    </a:lnTo>
                    <a:lnTo>
                      <a:pt x="465" y="196"/>
                    </a:lnTo>
                    <a:lnTo>
                      <a:pt x="463" y="194"/>
                    </a:lnTo>
                    <a:lnTo>
                      <a:pt x="457" y="192"/>
                    </a:lnTo>
                    <a:lnTo>
                      <a:pt x="453" y="192"/>
                    </a:lnTo>
                    <a:lnTo>
                      <a:pt x="451" y="192"/>
                    </a:lnTo>
                    <a:lnTo>
                      <a:pt x="448" y="188"/>
                    </a:lnTo>
                    <a:lnTo>
                      <a:pt x="448" y="186"/>
                    </a:lnTo>
                    <a:lnTo>
                      <a:pt x="453" y="184"/>
                    </a:lnTo>
                    <a:lnTo>
                      <a:pt x="457" y="186"/>
                    </a:lnTo>
                    <a:lnTo>
                      <a:pt x="461" y="184"/>
                    </a:lnTo>
                    <a:lnTo>
                      <a:pt x="471" y="180"/>
                    </a:lnTo>
                    <a:lnTo>
                      <a:pt x="471" y="178"/>
                    </a:lnTo>
                    <a:lnTo>
                      <a:pt x="469" y="178"/>
                    </a:lnTo>
                    <a:lnTo>
                      <a:pt x="467" y="178"/>
                    </a:lnTo>
                    <a:lnTo>
                      <a:pt x="465" y="180"/>
                    </a:lnTo>
                    <a:lnTo>
                      <a:pt x="463" y="180"/>
                    </a:lnTo>
                    <a:lnTo>
                      <a:pt x="461" y="180"/>
                    </a:lnTo>
                    <a:lnTo>
                      <a:pt x="451" y="180"/>
                    </a:lnTo>
                    <a:lnTo>
                      <a:pt x="446" y="180"/>
                    </a:lnTo>
                    <a:lnTo>
                      <a:pt x="442" y="180"/>
                    </a:lnTo>
                    <a:lnTo>
                      <a:pt x="440" y="180"/>
                    </a:lnTo>
                    <a:lnTo>
                      <a:pt x="432" y="178"/>
                    </a:lnTo>
                    <a:lnTo>
                      <a:pt x="430" y="178"/>
                    </a:lnTo>
                    <a:lnTo>
                      <a:pt x="426" y="175"/>
                    </a:lnTo>
                    <a:lnTo>
                      <a:pt x="425" y="175"/>
                    </a:lnTo>
                    <a:lnTo>
                      <a:pt x="423" y="175"/>
                    </a:lnTo>
                    <a:lnTo>
                      <a:pt x="421" y="177"/>
                    </a:lnTo>
                    <a:lnTo>
                      <a:pt x="421" y="180"/>
                    </a:lnTo>
                    <a:lnTo>
                      <a:pt x="423" y="180"/>
                    </a:lnTo>
                    <a:lnTo>
                      <a:pt x="425" y="180"/>
                    </a:lnTo>
                    <a:lnTo>
                      <a:pt x="436" y="184"/>
                    </a:lnTo>
                    <a:lnTo>
                      <a:pt x="434" y="186"/>
                    </a:lnTo>
                    <a:lnTo>
                      <a:pt x="436" y="188"/>
                    </a:lnTo>
                    <a:lnTo>
                      <a:pt x="432" y="190"/>
                    </a:lnTo>
                    <a:lnTo>
                      <a:pt x="426" y="190"/>
                    </a:lnTo>
                    <a:lnTo>
                      <a:pt x="421" y="190"/>
                    </a:lnTo>
                    <a:lnTo>
                      <a:pt x="419" y="188"/>
                    </a:lnTo>
                    <a:lnTo>
                      <a:pt x="413" y="188"/>
                    </a:lnTo>
                    <a:lnTo>
                      <a:pt x="407" y="188"/>
                    </a:lnTo>
                    <a:lnTo>
                      <a:pt x="403" y="188"/>
                    </a:lnTo>
                    <a:lnTo>
                      <a:pt x="400" y="190"/>
                    </a:lnTo>
                    <a:lnTo>
                      <a:pt x="394" y="190"/>
                    </a:lnTo>
                    <a:lnTo>
                      <a:pt x="392" y="190"/>
                    </a:lnTo>
                    <a:lnTo>
                      <a:pt x="390" y="188"/>
                    </a:lnTo>
                    <a:lnTo>
                      <a:pt x="390" y="184"/>
                    </a:lnTo>
                    <a:lnTo>
                      <a:pt x="390" y="182"/>
                    </a:lnTo>
                    <a:lnTo>
                      <a:pt x="392" y="182"/>
                    </a:lnTo>
                    <a:lnTo>
                      <a:pt x="396" y="180"/>
                    </a:lnTo>
                    <a:lnTo>
                      <a:pt x="400" y="180"/>
                    </a:lnTo>
                    <a:lnTo>
                      <a:pt x="402" y="182"/>
                    </a:lnTo>
                    <a:lnTo>
                      <a:pt x="403" y="180"/>
                    </a:lnTo>
                    <a:lnTo>
                      <a:pt x="405" y="180"/>
                    </a:lnTo>
                    <a:lnTo>
                      <a:pt x="405" y="178"/>
                    </a:lnTo>
                    <a:lnTo>
                      <a:pt x="403" y="178"/>
                    </a:lnTo>
                    <a:lnTo>
                      <a:pt x="402" y="177"/>
                    </a:lnTo>
                    <a:lnTo>
                      <a:pt x="400" y="178"/>
                    </a:lnTo>
                    <a:lnTo>
                      <a:pt x="398" y="177"/>
                    </a:lnTo>
                    <a:lnTo>
                      <a:pt x="394" y="173"/>
                    </a:lnTo>
                    <a:lnTo>
                      <a:pt x="398" y="169"/>
                    </a:lnTo>
                    <a:lnTo>
                      <a:pt x="398" y="167"/>
                    </a:lnTo>
                    <a:lnTo>
                      <a:pt x="407" y="163"/>
                    </a:lnTo>
                    <a:lnTo>
                      <a:pt x="411" y="161"/>
                    </a:lnTo>
                    <a:lnTo>
                      <a:pt x="415" y="163"/>
                    </a:lnTo>
                    <a:lnTo>
                      <a:pt x="417" y="165"/>
                    </a:lnTo>
                    <a:lnTo>
                      <a:pt x="419" y="169"/>
                    </a:lnTo>
                    <a:lnTo>
                      <a:pt x="425" y="171"/>
                    </a:lnTo>
                    <a:lnTo>
                      <a:pt x="428" y="171"/>
                    </a:lnTo>
                    <a:lnTo>
                      <a:pt x="432" y="169"/>
                    </a:lnTo>
                    <a:lnTo>
                      <a:pt x="440" y="173"/>
                    </a:lnTo>
                    <a:lnTo>
                      <a:pt x="446" y="173"/>
                    </a:lnTo>
                    <a:lnTo>
                      <a:pt x="457" y="173"/>
                    </a:lnTo>
                    <a:lnTo>
                      <a:pt x="461" y="175"/>
                    </a:lnTo>
                    <a:lnTo>
                      <a:pt x="463" y="177"/>
                    </a:lnTo>
                    <a:lnTo>
                      <a:pt x="467" y="177"/>
                    </a:lnTo>
                    <a:lnTo>
                      <a:pt x="467" y="175"/>
                    </a:lnTo>
                    <a:lnTo>
                      <a:pt x="467" y="173"/>
                    </a:lnTo>
                    <a:lnTo>
                      <a:pt x="465" y="173"/>
                    </a:lnTo>
                    <a:lnTo>
                      <a:pt x="463" y="171"/>
                    </a:lnTo>
                    <a:lnTo>
                      <a:pt x="461" y="171"/>
                    </a:lnTo>
                    <a:lnTo>
                      <a:pt x="463" y="171"/>
                    </a:lnTo>
                    <a:lnTo>
                      <a:pt x="463" y="169"/>
                    </a:lnTo>
                    <a:lnTo>
                      <a:pt x="465" y="167"/>
                    </a:lnTo>
                    <a:lnTo>
                      <a:pt x="467" y="165"/>
                    </a:lnTo>
                    <a:lnTo>
                      <a:pt x="471" y="163"/>
                    </a:lnTo>
                    <a:lnTo>
                      <a:pt x="469" y="163"/>
                    </a:lnTo>
                    <a:lnTo>
                      <a:pt x="467" y="163"/>
                    </a:lnTo>
                    <a:lnTo>
                      <a:pt x="463" y="165"/>
                    </a:lnTo>
                    <a:lnTo>
                      <a:pt x="461" y="167"/>
                    </a:lnTo>
                    <a:lnTo>
                      <a:pt x="459" y="167"/>
                    </a:lnTo>
                    <a:lnTo>
                      <a:pt x="455" y="167"/>
                    </a:lnTo>
                    <a:lnTo>
                      <a:pt x="457" y="165"/>
                    </a:lnTo>
                    <a:lnTo>
                      <a:pt x="457" y="163"/>
                    </a:lnTo>
                    <a:lnTo>
                      <a:pt x="461" y="161"/>
                    </a:lnTo>
                    <a:lnTo>
                      <a:pt x="465" y="161"/>
                    </a:lnTo>
                    <a:lnTo>
                      <a:pt x="467" y="159"/>
                    </a:lnTo>
                    <a:lnTo>
                      <a:pt x="469" y="159"/>
                    </a:lnTo>
                    <a:lnTo>
                      <a:pt x="469" y="157"/>
                    </a:lnTo>
                    <a:lnTo>
                      <a:pt x="463" y="159"/>
                    </a:lnTo>
                    <a:lnTo>
                      <a:pt x="459" y="159"/>
                    </a:lnTo>
                    <a:lnTo>
                      <a:pt x="457" y="159"/>
                    </a:lnTo>
                    <a:lnTo>
                      <a:pt x="455" y="159"/>
                    </a:lnTo>
                    <a:lnTo>
                      <a:pt x="453" y="159"/>
                    </a:lnTo>
                    <a:lnTo>
                      <a:pt x="451" y="159"/>
                    </a:lnTo>
                    <a:lnTo>
                      <a:pt x="450" y="159"/>
                    </a:lnTo>
                    <a:lnTo>
                      <a:pt x="448" y="159"/>
                    </a:lnTo>
                    <a:lnTo>
                      <a:pt x="446" y="159"/>
                    </a:lnTo>
                    <a:lnTo>
                      <a:pt x="442" y="157"/>
                    </a:lnTo>
                    <a:lnTo>
                      <a:pt x="442" y="155"/>
                    </a:lnTo>
                    <a:lnTo>
                      <a:pt x="442" y="153"/>
                    </a:lnTo>
                    <a:lnTo>
                      <a:pt x="444" y="153"/>
                    </a:lnTo>
                    <a:lnTo>
                      <a:pt x="450" y="152"/>
                    </a:lnTo>
                    <a:lnTo>
                      <a:pt x="451" y="152"/>
                    </a:lnTo>
                    <a:lnTo>
                      <a:pt x="453" y="152"/>
                    </a:lnTo>
                    <a:lnTo>
                      <a:pt x="455" y="152"/>
                    </a:lnTo>
                    <a:lnTo>
                      <a:pt x="457" y="152"/>
                    </a:lnTo>
                    <a:lnTo>
                      <a:pt x="463" y="150"/>
                    </a:lnTo>
                    <a:lnTo>
                      <a:pt x="463" y="148"/>
                    </a:lnTo>
                    <a:lnTo>
                      <a:pt x="463" y="146"/>
                    </a:lnTo>
                    <a:lnTo>
                      <a:pt x="461" y="146"/>
                    </a:lnTo>
                    <a:lnTo>
                      <a:pt x="457" y="148"/>
                    </a:lnTo>
                    <a:lnTo>
                      <a:pt x="453" y="148"/>
                    </a:lnTo>
                    <a:lnTo>
                      <a:pt x="453" y="146"/>
                    </a:lnTo>
                    <a:lnTo>
                      <a:pt x="453" y="144"/>
                    </a:lnTo>
                    <a:lnTo>
                      <a:pt x="451" y="144"/>
                    </a:lnTo>
                    <a:lnTo>
                      <a:pt x="450" y="146"/>
                    </a:lnTo>
                    <a:lnTo>
                      <a:pt x="448" y="146"/>
                    </a:lnTo>
                    <a:lnTo>
                      <a:pt x="446" y="144"/>
                    </a:lnTo>
                    <a:lnTo>
                      <a:pt x="444" y="144"/>
                    </a:lnTo>
                    <a:lnTo>
                      <a:pt x="444" y="142"/>
                    </a:lnTo>
                    <a:lnTo>
                      <a:pt x="446" y="142"/>
                    </a:lnTo>
                    <a:lnTo>
                      <a:pt x="444" y="140"/>
                    </a:lnTo>
                    <a:lnTo>
                      <a:pt x="440" y="142"/>
                    </a:lnTo>
                    <a:lnTo>
                      <a:pt x="438" y="144"/>
                    </a:lnTo>
                    <a:lnTo>
                      <a:pt x="436" y="144"/>
                    </a:lnTo>
                    <a:lnTo>
                      <a:pt x="432" y="142"/>
                    </a:lnTo>
                    <a:lnTo>
                      <a:pt x="430" y="142"/>
                    </a:lnTo>
                    <a:lnTo>
                      <a:pt x="430" y="140"/>
                    </a:lnTo>
                    <a:lnTo>
                      <a:pt x="426" y="138"/>
                    </a:lnTo>
                    <a:lnTo>
                      <a:pt x="425" y="136"/>
                    </a:lnTo>
                    <a:lnTo>
                      <a:pt x="423" y="138"/>
                    </a:lnTo>
                    <a:lnTo>
                      <a:pt x="423" y="136"/>
                    </a:lnTo>
                    <a:lnTo>
                      <a:pt x="423" y="134"/>
                    </a:lnTo>
                    <a:lnTo>
                      <a:pt x="423" y="129"/>
                    </a:lnTo>
                    <a:lnTo>
                      <a:pt x="423" y="127"/>
                    </a:lnTo>
                    <a:lnTo>
                      <a:pt x="430" y="129"/>
                    </a:lnTo>
                    <a:lnTo>
                      <a:pt x="432" y="130"/>
                    </a:lnTo>
                    <a:lnTo>
                      <a:pt x="438" y="130"/>
                    </a:lnTo>
                    <a:lnTo>
                      <a:pt x="440" y="132"/>
                    </a:lnTo>
                    <a:lnTo>
                      <a:pt x="448" y="134"/>
                    </a:lnTo>
                    <a:lnTo>
                      <a:pt x="451" y="134"/>
                    </a:lnTo>
                    <a:lnTo>
                      <a:pt x="455" y="134"/>
                    </a:lnTo>
                    <a:lnTo>
                      <a:pt x="461" y="132"/>
                    </a:lnTo>
                    <a:lnTo>
                      <a:pt x="463" y="130"/>
                    </a:lnTo>
                    <a:lnTo>
                      <a:pt x="457" y="127"/>
                    </a:lnTo>
                    <a:lnTo>
                      <a:pt x="457" y="129"/>
                    </a:lnTo>
                    <a:lnTo>
                      <a:pt x="455" y="129"/>
                    </a:lnTo>
                    <a:lnTo>
                      <a:pt x="451" y="130"/>
                    </a:lnTo>
                    <a:lnTo>
                      <a:pt x="446" y="129"/>
                    </a:lnTo>
                    <a:lnTo>
                      <a:pt x="436" y="125"/>
                    </a:lnTo>
                    <a:lnTo>
                      <a:pt x="436" y="115"/>
                    </a:lnTo>
                    <a:lnTo>
                      <a:pt x="434" y="113"/>
                    </a:lnTo>
                    <a:lnTo>
                      <a:pt x="430" y="115"/>
                    </a:lnTo>
                    <a:lnTo>
                      <a:pt x="428" y="115"/>
                    </a:lnTo>
                    <a:lnTo>
                      <a:pt x="428" y="117"/>
                    </a:lnTo>
                    <a:lnTo>
                      <a:pt x="426" y="117"/>
                    </a:lnTo>
                    <a:lnTo>
                      <a:pt x="425" y="117"/>
                    </a:lnTo>
                    <a:lnTo>
                      <a:pt x="423" y="117"/>
                    </a:lnTo>
                    <a:lnTo>
                      <a:pt x="421" y="113"/>
                    </a:lnTo>
                    <a:lnTo>
                      <a:pt x="423" y="111"/>
                    </a:lnTo>
                    <a:lnTo>
                      <a:pt x="425" y="109"/>
                    </a:lnTo>
                    <a:lnTo>
                      <a:pt x="426" y="109"/>
                    </a:lnTo>
                    <a:lnTo>
                      <a:pt x="428" y="109"/>
                    </a:lnTo>
                    <a:lnTo>
                      <a:pt x="430" y="109"/>
                    </a:lnTo>
                    <a:lnTo>
                      <a:pt x="430" y="111"/>
                    </a:lnTo>
                    <a:lnTo>
                      <a:pt x="432" y="111"/>
                    </a:lnTo>
                    <a:lnTo>
                      <a:pt x="434" y="107"/>
                    </a:lnTo>
                    <a:lnTo>
                      <a:pt x="432" y="105"/>
                    </a:lnTo>
                    <a:lnTo>
                      <a:pt x="434" y="102"/>
                    </a:lnTo>
                    <a:lnTo>
                      <a:pt x="436" y="100"/>
                    </a:lnTo>
                    <a:lnTo>
                      <a:pt x="440" y="98"/>
                    </a:lnTo>
                    <a:lnTo>
                      <a:pt x="448" y="92"/>
                    </a:lnTo>
                    <a:lnTo>
                      <a:pt x="448" y="90"/>
                    </a:lnTo>
                    <a:lnTo>
                      <a:pt x="446" y="88"/>
                    </a:lnTo>
                    <a:lnTo>
                      <a:pt x="440" y="88"/>
                    </a:lnTo>
                    <a:lnTo>
                      <a:pt x="432" y="92"/>
                    </a:lnTo>
                    <a:lnTo>
                      <a:pt x="430" y="92"/>
                    </a:lnTo>
                    <a:lnTo>
                      <a:pt x="430" y="94"/>
                    </a:lnTo>
                    <a:lnTo>
                      <a:pt x="428" y="94"/>
                    </a:lnTo>
                    <a:lnTo>
                      <a:pt x="425" y="96"/>
                    </a:lnTo>
                    <a:lnTo>
                      <a:pt x="421" y="94"/>
                    </a:lnTo>
                    <a:lnTo>
                      <a:pt x="417" y="92"/>
                    </a:lnTo>
                    <a:lnTo>
                      <a:pt x="417" y="90"/>
                    </a:lnTo>
                    <a:lnTo>
                      <a:pt x="417" y="88"/>
                    </a:lnTo>
                    <a:lnTo>
                      <a:pt x="419" y="86"/>
                    </a:lnTo>
                    <a:lnTo>
                      <a:pt x="421" y="84"/>
                    </a:lnTo>
                    <a:lnTo>
                      <a:pt x="421" y="82"/>
                    </a:lnTo>
                    <a:lnTo>
                      <a:pt x="419" y="80"/>
                    </a:lnTo>
                    <a:lnTo>
                      <a:pt x="417" y="82"/>
                    </a:lnTo>
                    <a:lnTo>
                      <a:pt x="415" y="82"/>
                    </a:lnTo>
                    <a:lnTo>
                      <a:pt x="413" y="84"/>
                    </a:lnTo>
                    <a:lnTo>
                      <a:pt x="413" y="88"/>
                    </a:lnTo>
                    <a:lnTo>
                      <a:pt x="411" y="88"/>
                    </a:lnTo>
                    <a:lnTo>
                      <a:pt x="409" y="88"/>
                    </a:lnTo>
                    <a:lnTo>
                      <a:pt x="407" y="86"/>
                    </a:lnTo>
                    <a:lnTo>
                      <a:pt x="407" y="84"/>
                    </a:lnTo>
                    <a:lnTo>
                      <a:pt x="407" y="82"/>
                    </a:lnTo>
                    <a:lnTo>
                      <a:pt x="409" y="82"/>
                    </a:lnTo>
                    <a:lnTo>
                      <a:pt x="409" y="80"/>
                    </a:lnTo>
                    <a:lnTo>
                      <a:pt x="407" y="79"/>
                    </a:lnTo>
                    <a:lnTo>
                      <a:pt x="405" y="79"/>
                    </a:lnTo>
                    <a:lnTo>
                      <a:pt x="405" y="80"/>
                    </a:lnTo>
                    <a:lnTo>
                      <a:pt x="402" y="86"/>
                    </a:lnTo>
                    <a:lnTo>
                      <a:pt x="394" y="86"/>
                    </a:lnTo>
                    <a:lnTo>
                      <a:pt x="390" y="82"/>
                    </a:lnTo>
                    <a:lnTo>
                      <a:pt x="392" y="79"/>
                    </a:lnTo>
                    <a:lnTo>
                      <a:pt x="394" y="77"/>
                    </a:lnTo>
                    <a:lnTo>
                      <a:pt x="394" y="75"/>
                    </a:lnTo>
                    <a:lnTo>
                      <a:pt x="392" y="73"/>
                    </a:lnTo>
                    <a:lnTo>
                      <a:pt x="388" y="77"/>
                    </a:lnTo>
                    <a:lnTo>
                      <a:pt x="388" y="79"/>
                    </a:lnTo>
                    <a:lnTo>
                      <a:pt x="386" y="80"/>
                    </a:lnTo>
                    <a:lnTo>
                      <a:pt x="384" y="79"/>
                    </a:lnTo>
                    <a:lnTo>
                      <a:pt x="384" y="77"/>
                    </a:lnTo>
                    <a:lnTo>
                      <a:pt x="394" y="65"/>
                    </a:lnTo>
                    <a:lnTo>
                      <a:pt x="394" y="63"/>
                    </a:lnTo>
                    <a:lnTo>
                      <a:pt x="398" y="61"/>
                    </a:lnTo>
                    <a:lnTo>
                      <a:pt x="400" y="59"/>
                    </a:lnTo>
                    <a:lnTo>
                      <a:pt x="402" y="56"/>
                    </a:lnTo>
                    <a:lnTo>
                      <a:pt x="400" y="56"/>
                    </a:lnTo>
                    <a:lnTo>
                      <a:pt x="398" y="54"/>
                    </a:lnTo>
                    <a:lnTo>
                      <a:pt x="398" y="56"/>
                    </a:lnTo>
                    <a:lnTo>
                      <a:pt x="398" y="57"/>
                    </a:lnTo>
                    <a:lnTo>
                      <a:pt x="390" y="63"/>
                    </a:lnTo>
                    <a:lnTo>
                      <a:pt x="386" y="67"/>
                    </a:lnTo>
                    <a:lnTo>
                      <a:pt x="384" y="71"/>
                    </a:lnTo>
                    <a:lnTo>
                      <a:pt x="382" y="75"/>
                    </a:lnTo>
                    <a:lnTo>
                      <a:pt x="380" y="80"/>
                    </a:lnTo>
                    <a:lnTo>
                      <a:pt x="378" y="82"/>
                    </a:lnTo>
                    <a:lnTo>
                      <a:pt x="377" y="82"/>
                    </a:lnTo>
                    <a:lnTo>
                      <a:pt x="373" y="80"/>
                    </a:lnTo>
                    <a:lnTo>
                      <a:pt x="375" y="77"/>
                    </a:lnTo>
                    <a:lnTo>
                      <a:pt x="377" y="77"/>
                    </a:lnTo>
                    <a:lnTo>
                      <a:pt x="375" y="71"/>
                    </a:lnTo>
                    <a:lnTo>
                      <a:pt x="373" y="69"/>
                    </a:lnTo>
                    <a:lnTo>
                      <a:pt x="369" y="73"/>
                    </a:lnTo>
                    <a:lnTo>
                      <a:pt x="369" y="75"/>
                    </a:lnTo>
                    <a:lnTo>
                      <a:pt x="369" y="77"/>
                    </a:lnTo>
                    <a:lnTo>
                      <a:pt x="369" y="80"/>
                    </a:lnTo>
                    <a:lnTo>
                      <a:pt x="369" y="82"/>
                    </a:lnTo>
                    <a:lnTo>
                      <a:pt x="367" y="82"/>
                    </a:lnTo>
                    <a:lnTo>
                      <a:pt x="365" y="80"/>
                    </a:lnTo>
                    <a:lnTo>
                      <a:pt x="361" y="79"/>
                    </a:lnTo>
                    <a:lnTo>
                      <a:pt x="361" y="77"/>
                    </a:lnTo>
                    <a:lnTo>
                      <a:pt x="357" y="75"/>
                    </a:lnTo>
                    <a:lnTo>
                      <a:pt x="355" y="75"/>
                    </a:lnTo>
                    <a:lnTo>
                      <a:pt x="348" y="75"/>
                    </a:lnTo>
                    <a:lnTo>
                      <a:pt x="344" y="73"/>
                    </a:lnTo>
                    <a:lnTo>
                      <a:pt x="342" y="71"/>
                    </a:lnTo>
                    <a:lnTo>
                      <a:pt x="342" y="69"/>
                    </a:lnTo>
                    <a:lnTo>
                      <a:pt x="344" y="67"/>
                    </a:lnTo>
                    <a:lnTo>
                      <a:pt x="344" y="65"/>
                    </a:lnTo>
                    <a:lnTo>
                      <a:pt x="352" y="59"/>
                    </a:lnTo>
                    <a:lnTo>
                      <a:pt x="354" y="57"/>
                    </a:lnTo>
                    <a:lnTo>
                      <a:pt x="357" y="56"/>
                    </a:lnTo>
                    <a:lnTo>
                      <a:pt x="363" y="54"/>
                    </a:lnTo>
                    <a:lnTo>
                      <a:pt x="371" y="48"/>
                    </a:lnTo>
                    <a:lnTo>
                      <a:pt x="371" y="44"/>
                    </a:lnTo>
                    <a:lnTo>
                      <a:pt x="371" y="42"/>
                    </a:lnTo>
                    <a:lnTo>
                      <a:pt x="369" y="44"/>
                    </a:lnTo>
                    <a:lnTo>
                      <a:pt x="361" y="48"/>
                    </a:lnTo>
                    <a:lnTo>
                      <a:pt x="361" y="46"/>
                    </a:lnTo>
                    <a:lnTo>
                      <a:pt x="361" y="42"/>
                    </a:lnTo>
                    <a:lnTo>
                      <a:pt x="363" y="38"/>
                    </a:lnTo>
                    <a:lnTo>
                      <a:pt x="361" y="36"/>
                    </a:lnTo>
                    <a:lnTo>
                      <a:pt x="359" y="40"/>
                    </a:lnTo>
                    <a:lnTo>
                      <a:pt x="355" y="44"/>
                    </a:lnTo>
                    <a:lnTo>
                      <a:pt x="352" y="46"/>
                    </a:lnTo>
                    <a:lnTo>
                      <a:pt x="350" y="48"/>
                    </a:lnTo>
                    <a:lnTo>
                      <a:pt x="346" y="50"/>
                    </a:lnTo>
                    <a:lnTo>
                      <a:pt x="346" y="48"/>
                    </a:lnTo>
                    <a:lnTo>
                      <a:pt x="342" y="50"/>
                    </a:lnTo>
                    <a:lnTo>
                      <a:pt x="338" y="56"/>
                    </a:lnTo>
                    <a:lnTo>
                      <a:pt x="336" y="59"/>
                    </a:lnTo>
                    <a:lnTo>
                      <a:pt x="332" y="61"/>
                    </a:lnTo>
                    <a:lnTo>
                      <a:pt x="330" y="61"/>
                    </a:lnTo>
                    <a:lnTo>
                      <a:pt x="329" y="59"/>
                    </a:lnTo>
                    <a:lnTo>
                      <a:pt x="329" y="57"/>
                    </a:lnTo>
                    <a:lnTo>
                      <a:pt x="329" y="56"/>
                    </a:lnTo>
                    <a:lnTo>
                      <a:pt x="325" y="57"/>
                    </a:lnTo>
                    <a:lnTo>
                      <a:pt x="323" y="59"/>
                    </a:lnTo>
                    <a:lnTo>
                      <a:pt x="323" y="61"/>
                    </a:lnTo>
                    <a:lnTo>
                      <a:pt x="325" y="61"/>
                    </a:lnTo>
                    <a:lnTo>
                      <a:pt x="327" y="61"/>
                    </a:lnTo>
                    <a:lnTo>
                      <a:pt x="327" y="63"/>
                    </a:lnTo>
                    <a:lnTo>
                      <a:pt x="327" y="65"/>
                    </a:lnTo>
                    <a:lnTo>
                      <a:pt x="325" y="67"/>
                    </a:lnTo>
                    <a:lnTo>
                      <a:pt x="321" y="73"/>
                    </a:lnTo>
                    <a:lnTo>
                      <a:pt x="319" y="75"/>
                    </a:lnTo>
                    <a:lnTo>
                      <a:pt x="321" y="77"/>
                    </a:lnTo>
                    <a:lnTo>
                      <a:pt x="325" y="73"/>
                    </a:lnTo>
                    <a:lnTo>
                      <a:pt x="330" y="69"/>
                    </a:lnTo>
                    <a:lnTo>
                      <a:pt x="332" y="69"/>
                    </a:lnTo>
                    <a:lnTo>
                      <a:pt x="334" y="71"/>
                    </a:lnTo>
                    <a:lnTo>
                      <a:pt x="338" y="73"/>
                    </a:lnTo>
                    <a:lnTo>
                      <a:pt x="340" y="77"/>
                    </a:lnTo>
                    <a:lnTo>
                      <a:pt x="336" y="86"/>
                    </a:lnTo>
                    <a:lnTo>
                      <a:pt x="334" y="86"/>
                    </a:lnTo>
                    <a:lnTo>
                      <a:pt x="330" y="90"/>
                    </a:lnTo>
                    <a:lnTo>
                      <a:pt x="323" y="90"/>
                    </a:lnTo>
                    <a:lnTo>
                      <a:pt x="321" y="90"/>
                    </a:lnTo>
                    <a:lnTo>
                      <a:pt x="317" y="92"/>
                    </a:lnTo>
                    <a:lnTo>
                      <a:pt x="315" y="92"/>
                    </a:lnTo>
                    <a:lnTo>
                      <a:pt x="311" y="94"/>
                    </a:lnTo>
                    <a:lnTo>
                      <a:pt x="309" y="96"/>
                    </a:lnTo>
                    <a:lnTo>
                      <a:pt x="307" y="98"/>
                    </a:lnTo>
                    <a:lnTo>
                      <a:pt x="307" y="100"/>
                    </a:lnTo>
                    <a:lnTo>
                      <a:pt x="311" y="102"/>
                    </a:lnTo>
                    <a:lnTo>
                      <a:pt x="313" y="102"/>
                    </a:lnTo>
                    <a:lnTo>
                      <a:pt x="315" y="100"/>
                    </a:lnTo>
                    <a:lnTo>
                      <a:pt x="317" y="98"/>
                    </a:lnTo>
                    <a:lnTo>
                      <a:pt x="323" y="96"/>
                    </a:lnTo>
                    <a:lnTo>
                      <a:pt x="329" y="94"/>
                    </a:lnTo>
                    <a:lnTo>
                      <a:pt x="330" y="94"/>
                    </a:lnTo>
                    <a:lnTo>
                      <a:pt x="330" y="96"/>
                    </a:lnTo>
                    <a:lnTo>
                      <a:pt x="332" y="107"/>
                    </a:lnTo>
                    <a:lnTo>
                      <a:pt x="330" y="111"/>
                    </a:lnTo>
                    <a:lnTo>
                      <a:pt x="330" y="113"/>
                    </a:lnTo>
                    <a:lnTo>
                      <a:pt x="329" y="113"/>
                    </a:lnTo>
                    <a:lnTo>
                      <a:pt x="329" y="119"/>
                    </a:lnTo>
                    <a:lnTo>
                      <a:pt x="319" y="127"/>
                    </a:lnTo>
                    <a:lnTo>
                      <a:pt x="311" y="134"/>
                    </a:lnTo>
                    <a:lnTo>
                      <a:pt x="309" y="134"/>
                    </a:lnTo>
                    <a:lnTo>
                      <a:pt x="306" y="132"/>
                    </a:lnTo>
                    <a:lnTo>
                      <a:pt x="306" y="129"/>
                    </a:lnTo>
                    <a:lnTo>
                      <a:pt x="306" y="127"/>
                    </a:lnTo>
                    <a:lnTo>
                      <a:pt x="307" y="125"/>
                    </a:lnTo>
                    <a:lnTo>
                      <a:pt x="307" y="123"/>
                    </a:lnTo>
                    <a:lnTo>
                      <a:pt x="306" y="121"/>
                    </a:lnTo>
                    <a:lnTo>
                      <a:pt x="304" y="121"/>
                    </a:lnTo>
                    <a:lnTo>
                      <a:pt x="304" y="123"/>
                    </a:lnTo>
                    <a:lnTo>
                      <a:pt x="302" y="125"/>
                    </a:lnTo>
                    <a:lnTo>
                      <a:pt x="296" y="127"/>
                    </a:lnTo>
                    <a:lnTo>
                      <a:pt x="294" y="127"/>
                    </a:lnTo>
                    <a:lnTo>
                      <a:pt x="292" y="127"/>
                    </a:lnTo>
                    <a:lnTo>
                      <a:pt x="288" y="130"/>
                    </a:lnTo>
                    <a:lnTo>
                      <a:pt x="288" y="132"/>
                    </a:lnTo>
                    <a:lnTo>
                      <a:pt x="290" y="132"/>
                    </a:lnTo>
                    <a:lnTo>
                      <a:pt x="294" y="129"/>
                    </a:lnTo>
                    <a:lnTo>
                      <a:pt x="298" y="130"/>
                    </a:lnTo>
                    <a:lnTo>
                      <a:pt x="300" y="130"/>
                    </a:lnTo>
                    <a:lnTo>
                      <a:pt x="300" y="132"/>
                    </a:lnTo>
                    <a:lnTo>
                      <a:pt x="300" y="134"/>
                    </a:lnTo>
                    <a:lnTo>
                      <a:pt x="298" y="134"/>
                    </a:lnTo>
                    <a:lnTo>
                      <a:pt x="296" y="132"/>
                    </a:lnTo>
                    <a:lnTo>
                      <a:pt x="296" y="134"/>
                    </a:lnTo>
                    <a:lnTo>
                      <a:pt x="296" y="138"/>
                    </a:lnTo>
                    <a:lnTo>
                      <a:pt x="298" y="138"/>
                    </a:lnTo>
                    <a:lnTo>
                      <a:pt x="300" y="136"/>
                    </a:lnTo>
                    <a:lnTo>
                      <a:pt x="302" y="136"/>
                    </a:lnTo>
                    <a:lnTo>
                      <a:pt x="304" y="140"/>
                    </a:lnTo>
                    <a:lnTo>
                      <a:pt x="300" y="142"/>
                    </a:lnTo>
                    <a:lnTo>
                      <a:pt x="298" y="142"/>
                    </a:lnTo>
                    <a:lnTo>
                      <a:pt x="298" y="144"/>
                    </a:lnTo>
                    <a:lnTo>
                      <a:pt x="300" y="146"/>
                    </a:lnTo>
                    <a:lnTo>
                      <a:pt x="302" y="144"/>
                    </a:lnTo>
                    <a:lnTo>
                      <a:pt x="304" y="144"/>
                    </a:lnTo>
                    <a:lnTo>
                      <a:pt x="306" y="148"/>
                    </a:lnTo>
                    <a:lnTo>
                      <a:pt x="306" y="150"/>
                    </a:lnTo>
                    <a:lnTo>
                      <a:pt x="304" y="150"/>
                    </a:lnTo>
                    <a:lnTo>
                      <a:pt x="302" y="150"/>
                    </a:lnTo>
                    <a:lnTo>
                      <a:pt x="300" y="150"/>
                    </a:lnTo>
                    <a:lnTo>
                      <a:pt x="296" y="152"/>
                    </a:lnTo>
                    <a:lnTo>
                      <a:pt x="290" y="155"/>
                    </a:lnTo>
                    <a:lnTo>
                      <a:pt x="292" y="157"/>
                    </a:lnTo>
                    <a:lnTo>
                      <a:pt x="294" y="157"/>
                    </a:lnTo>
                    <a:lnTo>
                      <a:pt x="296" y="157"/>
                    </a:lnTo>
                    <a:lnTo>
                      <a:pt x="298" y="153"/>
                    </a:lnTo>
                    <a:lnTo>
                      <a:pt x="302" y="153"/>
                    </a:lnTo>
                    <a:lnTo>
                      <a:pt x="306" y="153"/>
                    </a:lnTo>
                    <a:lnTo>
                      <a:pt x="307" y="157"/>
                    </a:lnTo>
                    <a:lnTo>
                      <a:pt x="307" y="159"/>
                    </a:lnTo>
                    <a:lnTo>
                      <a:pt x="307" y="161"/>
                    </a:lnTo>
                    <a:lnTo>
                      <a:pt x="300" y="163"/>
                    </a:lnTo>
                    <a:lnTo>
                      <a:pt x="298" y="161"/>
                    </a:lnTo>
                    <a:lnTo>
                      <a:pt x="294" y="165"/>
                    </a:lnTo>
                    <a:lnTo>
                      <a:pt x="292" y="167"/>
                    </a:lnTo>
                    <a:lnTo>
                      <a:pt x="292" y="169"/>
                    </a:lnTo>
                    <a:lnTo>
                      <a:pt x="294" y="169"/>
                    </a:lnTo>
                    <a:lnTo>
                      <a:pt x="300" y="167"/>
                    </a:lnTo>
                    <a:lnTo>
                      <a:pt x="304" y="165"/>
                    </a:lnTo>
                    <a:lnTo>
                      <a:pt x="306" y="165"/>
                    </a:lnTo>
                    <a:lnTo>
                      <a:pt x="307" y="165"/>
                    </a:lnTo>
                    <a:lnTo>
                      <a:pt x="307" y="167"/>
                    </a:lnTo>
                    <a:lnTo>
                      <a:pt x="307" y="169"/>
                    </a:lnTo>
                    <a:lnTo>
                      <a:pt x="307" y="171"/>
                    </a:lnTo>
                    <a:lnTo>
                      <a:pt x="302" y="173"/>
                    </a:lnTo>
                    <a:lnTo>
                      <a:pt x="296" y="175"/>
                    </a:lnTo>
                    <a:lnTo>
                      <a:pt x="290" y="173"/>
                    </a:lnTo>
                    <a:lnTo>
                      <a:pt x="288" y="173"/>
                    </a:lnTo>
                    <a:lnTo>
                      <a:pt x="288" y="171"/>
                    </a:lnTo>
                    <a:lnTo>
                      <a:pt x="288" y="169"/>
                    </a:lnTo>
                    <a:lnTo>
                      <a:pt x="286" y="169"/>
                    </a:lnTo>
                    <a:lnTo>
                      <a:pt x="284" y="169"/>
                    </a:lnTo>
                    <a:lnTo>
                      <a:pt x="282" y="169"/>
                    </a:lnTo>
                    <a:lnTo>
                      <a:pt x="281" y="169"/>
                    </a:lnTo>
                    <a:lnTo>
                      <a:pt x="275" y="167"/>
                    </a:lnTo>
                    <a:lnTo>
                      <a:pt x="275" y="165"/>
                    </a:lnTo>
                    <a:lnTo>
                      <a:pt x="279" y="161"/>
                    </a:lnTo>
                    <a:lnTo>
                      <a:pt x="281" y="163"/>
                    </a:lnTo>
                    <a:lnTo>
                      <a:pt x="282" y="163"/>
                    </a:lnTo>
                    <a:lnTo>
                      <a:pt x="284" y="165"/>
                    </a:lnTo>
                    <a:lnTo>
                      <a:pt x="284" y="163"/>
                    </a:lnTo>
                    <a:lnTo>
                      <a:pt x="284" y="159"/>
                    </a:lnTo>
                    <a:lnTo>
                      <a:pt x="281" y="159"/>
                    </a:lnTo>
                    <a:lnTo>
                      <a:pt x="277" y="157"/>
                    </a:lnTo>
                    <a:lnTo>
                      <a:pt x="277" y="153"/>
                    </a:lnTo>
                    <a:lnTo>
                      <a:pt x="279" y="152"/>
                    </a:lnTo>
                    <a:lnTo>
                      <a:pt x="281" y="152"/>
                    </a:lnTo>
                    <a:lnTo>
                      <a:pt x="286" y="140"/>
                    </a:lnTo>
                    <a:lnTo>
                      <a:pt x="286" y="138"/>
                    </a:lnTo>
                    <a:lnTo>
                      <a:pt x="284" y="138"/>
                    </a:lnTo>
                    <a:lnTo>
                      <a:pt x="282" y="138"/>
                    </a:lnTo>
                    <a:lnTo>
                      <a:pt x="279" y="142"/>
                    </a:lnTo>
                    <a:lnTo>
                      <a:pt x="275" y="148"/>
                    </a:lnTo>
                    <a:lnTo>
                      <a:pt x="269" y="155"/>
                    </a:lnTo>
                    <a:lnTo>
                      <a:pt x="265" y="157"/>
                    </a:lnTo>
                    <a:lnTo>
                      <a:pt x="263" y="157"/>
                    </a:lnTo>
                    <a:lnTo>
                      <a:pt x="263" y="155"/>
                    </a:lnTo>
                    <a:lnTo>
                      <a:pt x="263" y="153"/>
                    </a:lnTo>
                    <a:lnTo>
                      <a:pt x="263" y="152"/>
                    </a:lnTo>
                    <a:lnTo>
                      <a:pt x="263" y="150"/>
                    </a:lnTo>
                    <a:lnTo>
                      <a:pt x="261" y="150"/>
                    </a:lnTo>
                    <a:lnTo>
                      <a:pt x="258" y="150"/>
                    </a:lnTo>
                    <a:lnTo>
                      <a:pt x="258" y="152"/>
                    </a:lnTo>
                    <a:lnTo>
                      <a:pt x="254" y="153"/>
                    </a:lnTo>
                    <a:lnTo>
                      <a:pt x="250" y="153"/>
                    </a:lnTo>
                    <a:lnTo>
                      <a:pt x="248" y="152"/>
                    </a:lnTo>
                    <a:lnTo>
                      <a:pt x="248" y="150"/>
                    </a:lnTo>
                    <a:lnTo>
                      <a:pt x="250" y="150"/>
                    </a:lnTo>
                    <a:lnTo>
                      <a:pt x="252" y="150"/>
                    </a:lnTo>
                    <a:lnTo>
                      <a:pt x="252" y="148"/>
                    </a:lnTo>
                    <a:lnTo>
                      <a:pt x="250" y="148"/>
                    </a:lnTo>
                    <a:lnTo>
                      <a:pt x="248" y="148"/>
                    </a:lnTo>
                    <a:lnTo>
                      <a:pt x="246" y="148"/>
                    </a:lnTo>
                    <a:lnTo>
                      <a:pt x="246" y="146"/>
                    </a:lnTo>
                    <a:lnTo>
                      <a:pt x="248" y="146"/>
                    </a:lnTo>
                    <a:lnTo>
                      <a:pt x="248" y="144"/>
                    </a:lnTo>
                    <a:lnTo>
                      <a:pt x="246" y="142"/>
                    </a:lnTo>
                    <a:lnTo>
                      <a:pt x="244" y="142"/>
                    </a:lnTo>
                    <a:lnTo>
                      <a:pt x="242" y="144"/>
                    </a:lnTo>
                    <a:lnTo>
                      <a:pt x="238" y="144"/>
                    </a:lnTo>
                    <a:lnTo>
                      <a:pt x="236" y="144"/>
                    </a:lnTo>
                    <a:lnTo>
                      <a:pt x="236" y="142"/>
                    </a:lnTo>
                    <a:lnTo>
                      <a:pt x="236" y="140"/>
                    </a:lnTo>
                    <a:lnTo>
                      <a:pt x="236" y="138"/>
                    </a:lnTo>
                    <a:lnTo>
                      <a:pt x="236" y="136"/>
                    </a:lnTo>
                    <a:lnTo>
                      <a:pt x="238" y="136"/>
                    </a:lnTo>
                    <a:lnTo>
                      <a:pt x="236" y="134"/>
                    </a:lnTo>
                    <a:lnTo>
                      <a:pt x="235" y="134"/>
                    </a:lnTo>
                    <a:lnTo>
                      <a:pt x="233" y="134"/>
                    </a:lnTo>
                    <a:lnTo>
                      <a:pt x="231" y="134"/>
                    </a:lnTo>
                    <a:lnTo>
                      <a:pt x="231" y="132"/>
                    </a:lnTo>
                    <a:lnTo>
                      <a:pt x="231" y="130"/>
                    </a:lnTo>
                    <a:lnTo>
                      <a:pt x="229" y="132"/>
                    </a:lnTo>
                    <a:lnTo>
                      <a:pt x="227" y="130"/>
                    </a:lnTo>
                    <a:lnTo>
                      <a:pt x="227" y="129"/>
                    </a:lnTo>
                    <a:lnTo>
                      <a:pt x="229" y="129"/>
                    </a:lnTo>
                    <a:lnTo>
                      <a:pt x="231" y="127"/>
                    </a:lnTo>
                    <a:lnTo>
                      <a:pt x="233" y="127"/>
                    </a:lnTo>
                    <a:lnTo>
                      <a:pt x="235" y="127"/>
                    </a:lnTo>
                    <a:lnTo>
                      <a:pt x="235" y="125"/>
                    </a:lnTo>
                    <a:lnTo>
                      <a:pt x="235" y="123"/>
                    </a:lnTo>
                    <a:lnTo>
                      <a:pt x="231" y="123"/>
                    </a:lnTo>
                    <a:lnTo>
                      <a:pt x="229" y="123"/>
                    </a:lnTo>
                    <a:lnTo>
                      <a:pt x="221" y="123"/>
                    </a:lnTo>
                    <a:lnTo>
                      <a:pt x="219" y="127"/>
                    </a:lnTo>
                    <a:lnTo>
                      <a:pt x="215" y="130"/>
                    </a:lnTo>
                    <a:lnTo>
                      <a:pt x="210" y="132"/>
                    </a:lnTo>
                    <a:lnTo>
                      <a:pt x="213" y="121"/>
                    </a:lnTo>
                    <a:lnTo>
                      <a:pt x="219" y="111"/>
                    </a:lnTo>
                    <a:lnTo>
                      <a:pt x="219" y="107"/>
                    </a:lnTo>
                    <a:lnTo>
                      <a:pt x="217" y="105"/>
                    </a:lnTo>
                    <a:lnTo>
                      <a:pt x="215" y="105"/>
                    </a:lnTo>
                    <a:lnTo>
                      <a:pt x="208" y="117"/>
                    </a:lnTo>
                    <a:lnTo>
                      <a:pt x="202" y="121"/>
                    </a:lnTo>
                    <a:lnTo>
                      <a:pt x="200" y="117"/>
                    </a:lnTo>
                    <a:lnTo>
                      <a:pt x="194" y="121"/>
                    </a:lnTo>
                    <a:lnTo>
                      <a:pt x="188" y="127"/>
                    </a:lnTo>
                    <a:lnTo>
                      <a:pt x="188" y="132"/>
                    </a:lnTo>
                    <a:lnTo>
                      <a:pt x="188" y="136"/>
                    </a:lnTo>
                    <a:lnTo>
                      <a:pt x="183" y="142"/>
                    </a:lnTo>
                    <a:lnTo>
                      <a:pt x="179" y="138"/>
                    </a:lnTo>
                    <a:lnTo>
                      <a:pt x="181" y="132"/>
                    </a:lnTo>
                    <a:lnTo>
                      <a:pt x="183" y="125"/>
                    </a:lnTo>
                    <a:lnTo>
                      <a:pt x="185" y="117"/>
                    </a:lnTo>
                    <a:lnTo>
                      <a:pt x="179" y="121"/>
                    </a:lnTo>
                    <a:lnTo>
                      <a:pt x="169" y="136"/>
                    </a:lnTo>
                    <a:lnTo>
                      <a:pt x="167" y="138"/>
                    </a:lnTo>
                    <a:lnTo>
                      <a:pt x="165" y="140"/>
                    </a:lnTo>
                    <a:lnTo>
                      <a:pt x="163" y="140"/>
                    </a:lnTo>
                    <a:lnTo>
                      <a:pt x="162" y="140"/>
                    </a:lnTo>
                    <a:lnTo>
                      <a:pt x="162" y="136"/>
                    </a:lnTo>
                    <a:lnTo>
                      <a:pt x="165" y="130"/>
                    </a:lnTo>
                    <a:lnTo>
                      <a:pt x="163" y="125"/>
                    </a:lnTo>
                    <a:lnTo>
                      <a:pt x="160" y="119"/>
                    </a:lnTo>
                    <a:lnTo>
                      <a:pt x="156" y="119"/>
                    </a:lnTo>
                    <a:lnTo>
                      <a:pt x="154" y="121"/>
                    </a:lnTo>
                    <a:lnTo>
                      <a:pt x="154" y="123"/>
                    </a:lnTo>
                    <a:lnTo>
                      <a:pt x="156" y="127"/>
                    </a:lnTo>
                    <a:lnTo>
                      <a:pt x="156" y="130"/>
                    </a:lnTo>
                    <a:lnTo>
                      <a:pt x="154" y="132"/>
                    </a:lnTo>
                    <a:lnTo>
                      <a:pt x="150" y="132"/>
                    </a:lnTo>
                    <a:lnTo>
                      <a:pt x="146" y="134"/>
                    </a:lnTo>
                    <a:lnTo>
                      <a:pt x="142" y="140"/>
                    </a:lnTo>
                    <a:lnTo>
                      <a:pt x="142" y="134"/>
                    </a:lnTo>
                    <a:lnTo>
                      <a:pt x="142" y="132"/>
                    </a:lnTo>
                    <a:lnTo>
                      <a:pt x="139" y="138"/>
                    </a:lnTo>
                    <a:lnTo>
                      <a:pt x="131" y="140"/>
                    </a:lnTo>
                    <a:lnTo>
                      <a:pt x="127" y="140"/>
                    </a:lnTo>
                    <a:lnTo>
                      <a:pt x="123" y="142"/>
                    </a:lnTo>
                    <a:lnTo>
                      <a:pt x="119" y="142"/>
                    </a:lnTo>
                    <a:lnTo>
                      <a:pt x="117" y="140"/>
                    </a:lnTo>
                    <a:lnTo>
                      <a:pt x="119" y="136"/>
                    </a:lnTo>
                    <a:lnTo>
                      <a:pt x="123" y="134"/>
                    </a:lnTo>
                    <a:lnTo>
                      <a:pt x="125" y="130"/>
                    </a:lnTo>
                    <a:lnTo>
                      <a:pt x="123" y="129"/>
                    </a:lnTo>
                    <a:lnTo>
                      <a:pt x="115" y="132"/>
                    </a:lnTo>
                    <a:lnTo>
                      <a:pt x="112" y="136"/>
                    </a:lnTo>
                    <a:lnTo>
                      <a:pt x="104" y="140"/>
                    </a:lnTo>
                    <a:lnTo>
                      <a:pt x="102" y="138"/>
                    </a:lnTo>
                    <a:lnTo>
                      <a:pt x="104" y="136"/>
                    </a:lnTo>
                    <a:lnTo>
                      <a:pt x="104" y="134"/>
                    </a:lnTo>
                    <a:lnTo>
                      <a:pt x="104" y="132"/>
                    </a:lnTo>
                    <a:lnTo>
                      <a:pt x="106" y="130"/>
                    </a:lnTo>
                    <a:lnTo>
                      <a:pt x="106" y="129"/>
                    </a:lnTo>
                    <a:lnTo>
                      <a:pt x="110" y="127"/>
                    </a:lnTo>
                    <a:lnTo>
                      <a:pt x="110" y="125"/>
                    </a:lnTo>
                    <a:lnTo>
                      <a:pt x="112" y="123"/>
                    </a:lnTo>
                    <a:lnTo>
                      <a:pt x="110" y="123"/>
                    </a:lnTo>
                    <a:lnTo>
                      <a:pt x="108" y="123"/>
                    </a:lnTo>
                    <a:lnTo>
                      <a:pt x="106" y="123"/>
                    </a:lnTo>
                    <a:lnTo>
                      <a:pt x="106" y="125"/>
                    </a:lnTo>
                    <a:lnTo>
                      <a:pt x="104" y="125"/>
                    </a:lnTo>
                    <a:lnTo>
                      <a:pt x="102" y="125"/>
                    </a:lnTo>
                    <a:lnTo>
                      <a:pt x="100" y="125"/>
                    </a:lnTo>
                    <a:lnTo>
                      <a:pt x="100" y="127"/>
                    </a:lnTo>
                    <a:lnTo>
                      <a:pt x="100" y="129"/>
                    </a:lnTo>
                    <a:lnTo>
                      <a:pt x="100" y="130"/>
                    </a:lnTo>
                    <a:lnTo>
                      <a:pt x="102" y="130"/>
                    </a:lnTo>
                    <a:lnTo>
                      <a:pt x="102" y="132"/>
                    </a:lnTo>
                    <a:lnTo>
                      <a:pt x="100" y="134"/>
                    </a:lnTo>
                    <a:lnTo>
                      <a:pt x="100" y="136"/>
                    </a:lnTo>
                    <a:lnTo>
                      <a:pt x="98" y="138"/>
                    </a:lnTo>
                    <a:lnTo>
                      <a:pt x="94" y="140"/>
                    </a:lnTo>
                    <a:lnTo>
                      <a:pt x="92" y="138"/>
                    </a:lnTo>
                    <a:lnTo>
                      <a:pt x="92" y="134"/>
                    </a:lnTo>
                    <a:lnTo>
                      <a:pt x="94" y="134"/>
                    </a:lnTo>
                    <a:lnTo>
                      <a:pt x="94" y="132"/>
                    </a:lnTo>
                    <a:lnTo>
                      <a:pt x="92" y="132"/>
                    </a:lnTo>
                    <a:lnTo>
                      <a:pt x="91" y="132"/>
                    </a:lnTo>
                    <a:lnTo>
                      <a:pt x="89" y="132"/>
                    </a:lnTo>
                    <a:lnTo>
                      <a:pt x="87" y="134"/>
                    </a:lnTo>
                    <a:lnTo>
                      <a:pt x="85" y="136"/>
                    </a:lnTo>
                    <a:lnTo>
                      <a:pt x="81" y="140"/>
                    </a:lnTo>
                    <a:lnTo>
                      <a:pt x="79" y="140"/>
                    </a:lnTo>
                    <a:lnTo>
                      <a:pt x="77" y="140"/>
                    </a:lnTo>
                    <a:lnTo>
                      <a:pt x="75" y="140"/>
                    </a:lnTo>
                    <a:lnTo>
                      <a:pt x="69" y="142"/>
                    </a:lnTo>
                    <a:lnTo>
                      <a:pt x="67" y="140"/>
                    </a:lnTo>
                    <a:lnTo>
                      <a:pt x="67" y="142"/>
                    </a:lnTo>
                    <a:lnTo>
                      <a:pt x="67" y="144"/>
                    </a:lnTo>
                    <a:lnTo>
                      <a:pt x="66" y="146"/>
                    </a:lnTo>
                    <a:lnTo>
                      <a:pt x="66" y="148"/>
                    </a:lnTo>
                    <a:lnTo>
                      <a:pt x="64" y="148"/>
                    </a:lnTo>
                    <a:lnTo>
                      <a:pt x="60" y="150"/>
                    </a:lnTo>
                    <a:lnTo>
                      <a:pt x="60" y="148"/>
                    </a:lnTo>
                    <a:lnTo>
                      <a:pt x="58" y="148"/>
                    </a:lnTo>
                    <a:lnTo>
                      <a:pt x="56" y="148"/>
                    </a:lnTo>
                    <a:lnTo>
                      <a:pt x="56" y="146"/>
                    </a:lnTo>
                    <a:lnTo>
                      <a:pt x="58" y="146"/>
                    </a:lnTo>
                    <a:lnTo>
                      <a:pt x="58" y="144"/>
                    </a:lnTo>
                    <a:lnTo>
                      <a:pt x="60" y="142"/>
                    </a:lnTo>
                    <a:lnTo>
                      <a:pt x="58" y="142"/>
                    </a:lnTo>
                    <a:lnTo>
                      <a:pt x="58" y="140"/>
                    </a:lnTo>
                    <a:lnTo>
                      <a:pt x="58" y="138"/>
                    </a:lnTo>
                    <a:lnTo>
                      <a:pt x="60" y="138"/>
                    </a:lnTo>
                    <a:lnTo>
                      <a:pt x="58" y="136"/>
                    </a:lnTo>
                    <a:lnTo>
                      <a:pt x="56" y="138"/>
                    </a:lnTo>
                    <a:lnTo>
                      <a:pt x="54" y="140"/>
                    </a:lnTo>
                    <a:lnTo>
                      <a:pt x="54" y="138"/>
                    </a:lnTo>
                    <a:lnTo>
                      <a:pt x="52" y="140"/>
                    </a:lnTo>
                    <a:lnTo>
                      <a:pt x="50" y="142"/>
                    </a:lnTo>
                    <a:lnTo>
                      <a:pt x="50" y="144"/>
                    </a:lnTo>
                    <a:lnTo>
                      <a:pt x="48" y="144"/>
                    </a:lnTo>
                    <a:lnTo>
                      <a:pt x="46" y="144"/>
                    </a:lnTo>
                    <a:lnTo>
                      <a:pt x="44" y="144"/>
                    </a:lnTo>
                    <a:lnTo>
                      <a:pt x="43" y="144"/>
                    </a:lnTo>
                    <a:lnTo>
                      <a:pt x="43" y="142"/>
                    </a:lnTo>
                    <a:lnTo>
                      <a:pt x="43" y="140"/>
                    </a:lnTo>
                    <a:lnTo>
                      <a:pt x="43" y="138"/>
                    </a:lnTo>
                    <a:lnTo>
                      <a:pt x="41" y="138"/>
                    </a:lnTo>
                    <a:lnTo>
                      <a:pt x="41" y="136"/>
                    </a:lnTo>
                    <a:lnTo>
                      <a:pt x="39" y="136"/>
                    </a:lnTo>
                    <a:lnTo>
                      <a:pt x="37" y="138"/>
                    </a:lnTo>
                    <a:lnTo>
                      <a:pt x="35" y="134"/>
                    </a:lnTo>
                    <a:lnTo>
                      <a:pt x="35" y="130"/>
                    </a:lnTo>
                    <a:lnTo>
                      <a:pt x="35" y="129"/>
                    </a:lnTo>
                    <a:lnTo>
                      <a:pt x="37" y="127"/>
                    </a:lnTo>
                    <a:lnTo>
                      <a:pt x="37" y="125"/>
                    </a:lnTo>
                    <a:lnTo>
                      <a:pt x="33" y="127"/>
                    </a:lnTo>
                    <a:lnTo>
                      <a:pt x="31" y="127"/>
                    </a:lnTo>
                    <a:lnTo>
                      <a:pt x="27" y="127"/>
                    </a:lnTo>
                    <a:lnTo>
                      <a:pt x="25" y="127"/>
                    </a:lnTo>
                    <a:lnTo>
                      <a:pt x="25" y="129"/>
                    </a:lnTo>
                    <a:lnTo>
                      <a:pt x="25" y="130"/>
                    </a:lnTo>
                    <a:lnTo>
                      <a:pt x="23" y="132"/>
                    </a:lnTo>
                    <a:lnTo>
                      <a:pt x="23" y="130"/>
                    </a:lnTo>
                    <a:lnTo>
                      <a:pt x="21" y="129"/>
                    </a:lnTo>
                    <a:lnTo>
                      <a:pt x="19" y="129"/>
                    </a:lnTo>
                    <a:lnTo>
                      <a:pt x="18" y="130"/>
                    </a:lnTo>
                    <a:lnTo>
                      <a:pt x="18" y="132"/>
                    </a:lnTo>
                    <a:lnTo>
                      <a:pt x="16" y="132"/>
                    </a:lnTo>
                    <a:lnTo>
                      <a:pt x="10" y="129"/>
                    </a:lnTo>
                    <a:lnTo>
                      <a:pt x="8" y="129"/>
                    </a:lnTo>
                    <a:lnTo>
                      <a:pt x="8" y="127"/>
                    </a:lnTo>
                    <a:lnTo>
                      <a:pt x="6" y="127"/>
                    </a:lnTo>
                    <a:lnTo>
                      <a:pt x="6" y="123"/>
                    </a:lnTo>
                    <a:lnTo>
                      <a:pt x="10" y="121"/>
                    </a:lnTo>
                    <a:lnTo>
                      <a:pt x="10" y="119"/>
                    </a:lnTo>
                    <a:lnTo>
                      <a:pt x="4" y="117"/>
                    </a:lnTo>
                    <a:lnTo>
                      <a:pt x="2" y="115"/>
                    </a:lnTo>
                    <a:lnTo>
                      <a:pt x="2" y="111"/>
                    </a:lnTo>
                    <a:lnTo>
                      <a:pt x="4" y="109"/>
                    </a:lnTo>
                    <a:lnTo>
                      <a:pt x="4" y="107"/>
                    </a:lnTo>
                    <a:lnTo>
                      <a:pt x="2" y="107"/>
                    </a:lnTo>
                    <a:lnTo>
                      <a:pt x="0" y="107"/>
                    </a:lnTo>
                    <a:lnTo>
                      <a:pt x="0" y="105"/>
                    </a:lnTo>
                    <a:lnTo>
                      <a:pt x="4" y="98"/>
                    </a:lnTo>
                    <a:lnTo>
                      <a:pt x="8" y="96"/>
                    </a:lnTo>
                    <a:lnTo>
                      <a:pt x="10" y="96"/>
                    </a:lnTo>
                    <a:lnTo>
                      <a:pt x="12" y="96"/>
                    </a:lnTo>
                    <a:lnTo>
                      <a:pt x="14" y="96"/>
                    </a:lnTo>
                    <a:lnTo>
                      <a:pt x="16" y="94"/>
                    </a:lnTo>
                    <a:lnTo>
                      <a:pt x="16" y="92"/>
                    </a:lnTo>
                    <a:lnTo>
                      <a:pt x="19" y="90"/>
                    </a:lnTo>
                    <a:lnTo>
                      <a:pt x="23" y="90"/>
                    </a:lnTo>
                    <a:lnTo>
                      <a:pt x="27" y="92"/>
                    </a:lnTo>
                    <a:lnTo>
                      <a:pt x="29" y="92"/>
                    </a:lnTo>
                    <a:lnTo>
                      <a:pt x="29" y="94"/>
                    </a:lnTo>
                    <a:lnTo>
                      <a:pt x="31" y="94"/>
                    </a:lnTo>
                    <a:lnTo>
                      <a:pt x="33" y="92"/>
                    </a:lnTo>
                    <a:lnTo>
                      <a:pt x="39" y="92"/>
                    </a:lnTo>
                    <a:lnTo>
                      <a:pt x="41" y="98"/>
                    </a:lnTo>
                    <a:lnTo>
                      <a:pt x="43" y="98"/>
                    </a:lnTo>
                    <a:lnTo>
                      <a:pt x="44" y="98"/>
                    </a:lnTo>
                    <a:lnTo>
                      <a:pt x="46" y="100"/>
                    </a:lnTo>
                    <a:lnTo>
                      <a:pt x="48" y="100"/>
                    </a:lnTo>
                    <a:lnTo>
                      <a:pt x="50" y="96"/>
                    </a:lnTo>
                    <a:lnTo>
                      <a:pt x="54" y="94"/>
                    </a:lnTo>
                    <a:lnTo>
                      <a:pt x="56" y="94"/>
                    </a:lnTo>
                    <a:lnTo>
                      <a:pt x="58" y="96"/>
                    </a:lnTo>
                    <a:lnTo>
                      <a:pt x="62" y="98"/>
                    </a:lnTo>
                    <a:lnTo>
                      <a:pt x="66" y="98"/>
                    </a:lnTo>
                    <a:lnTo>
                      <a:pt x="67" y="98"/>
                    </a:lnTo>
                    <a:lnTo>
                      <a:pt x="67" y="96"/>
                    </a:lnTo>
                    <a:lnTo>
                      <a:pt x="67" y="94"/>
                    </a:lnTo>
                    <a:lnTo>
                      <a:pt x="71" y="98"/>
                    </a:lnTo>
                    <a:lnTo>
                      <a:pt x="69" y="98"/>
                    </a:lnTo>
                    <a:lnTo>
                      <a:pt x="69" y="100"/>
                    </a:lnTo>
                    <a:lnTo>
                      <a:pt x="71" y="100"/>
                    </a:lnTo>
                    <a:lnTo>
                      <a:pt x="73" y="100"/>
                    </a:lnTo>
                    <a:lnTo>
                      <a:pt x="75" y="98"/>
                    </a:lnTo>
                    <a:lnTo>
                      <a:pt x="75" y="96"/>
                    </a:lnTo>
                    <a:lnTo>
                      <a:pt x="75" y="92"/>
                    </a:lnTo>
                    <a:lnTo>
                      <a:pt x="75" y="90"/>
                    </a:lnTo>
                    <a:lnTo>
                      <a:pt x="77" y="90"/>
                    </a:lnTo>
                    <a:lnTo>
                      <a:pt x="79" y="90"/>
                    </a:lnTo>
                    <a:lnTo>
                      <a:pt x="83" y="90"/>
                    </a:lnTo>
                    <a:lnTo>
                      <a:pt x="85" y="88"/>
                    </a:lnTo>
                    <a:lnTo>
                      <a:pt x="87" y="86"/>
                    </a:lnTo>
                    <a:lnTo>
                      <a:pt x="96" y="84"/>
                    </a:lnTo>
                    <a:lnTo>
                      <a:pt x="104" y="84"/>
                    </a:lnTo>
                    <a:lnTo>
                      <a:pt x="102" y="82"/>
                    </a:lnTo>
                    <a:lnTo>
                      <a:pt x="100" y="82"/>
                    </a:lnTo>
                    <a:lnTo>
                      <a:pt x="98" y="82"/>
                    </a:lnTo>
                    <a:lnTo>
                      <a:pt x="98" y="80"/>
                    </a:lnTo>
                    <a:lnTo>
                      <a:pt x="96" y="79"/>
                    </a:lnTo>
                    <a:lnTo>
                      <a:pt x="92" y="79"/>
                    </a:lnTo>
                    <a:lnTo>
                      <a:pt x="87" y="79"/>
                    </a:lnTo>
                    <a:lnTo>
                      <a:pt x="83" y="80"/>
                    </a:lnTo>
                    <a:lnTo>
                      <a:pt x="71" y="80"/>
                    </a:lnTo>
                    <a:lnTo>
                      <a:pt x="69" y="79"/>
                    </a:lnTo>
                    <a:lnTo>
                      <a:pt x="66" y="79"/>
                    </a:lnTo>
                    <a:lnTo>
                      <a:pt x="64" y="79"/>
                    </a:lnTo>
                    <a:lnTo>
                      <a:pt x="64" y="80"/>
                    </a:lnTo>
                    <a:lnTo>
                      <a:pt x="62" y="80"/>
                    </a:lnTo>
                    <a:lnTo>
                      <a:pt x="58" y="80"/>
                    </a:lnTo>
                    <a:lnTo>
                      <a:pt x="50" y="73"/>
                    </a:lnTo>
                    <a:lnTo>
                      <a:pt x="48" y="69"/>
                    </a:lnTo>
                    <a:lnTo>
                      <a:pt x="48" y="65"/>
                    </a:lnTo>
                    <a:lnTo>
                      <a:pt x="46" y="61"/>
                    </a:lnTo>
                    <a:lnTo>
                      <a:pt x="44" y="57"/>
                    </a:lnTo>
                    <a:lnTo>
                      <a:pt x="46" y="54"/>
                    </a:lnTo>
                    <a:lnTo>
                      <a:pt x="46" y="50"/>
                    </a:lnTo>
                    <a:lnTo>
                      <a:pt x="48" y="50"/>
                    </a:lnTo>
                    <a:lnTo>
                      <a:pt x="48" y="48"/>
                    </a:lnTo>
                    <a:lnTo>
                      <a:pt x="52" y="46"/>
                    </a:lnTo>
                    <a:lnTo>
                      <a:pt x="56" y="44"/>
                    </a:lnTo>
                    <a:lnTo>
                      <a:pt x="60" y="40"/>
                    </a:lnTo>
                    <a:lnTo>
                      <a:pt x="60" y="38"/>
                    </a:lnTo>
                    <a:lnTo>
                      <a:pt x="62" y="38"/>
                    </a:lnTo>
                    <a:lnTo>
                      <a:pt x="66" y="36"/>
                    </a:lnTo>
                    <a:lnTo>
                      <a:pt x="67" y="34"/>
                    </a:lnTo>
                    <a:lnTo>
                      <a:pt x="75" y="29"/>
                    </a:lnTo>
                    <a:lnTo>
                      <a:pt x="77" y="27"/>
                    </a:lnTo>
                    <a:lnTo>
                      <a:pt x="81" y="25"/>
                    </a:lnTo>
                    <a:lnTo>
                      <a:pt x="87" y="23"/>
                    </a:lnTo>
                    <a:lnTo>
                      <a:pt x="89" y="21"/>
                    </a:lnTo>
                    <a:lnTo>
                      <a:pt x="94" y="21"/>
                    </a:lnTo>
                    <a:lnTo>
                      <a:pt x="96" y="21"/>
                    </a:lnTo>
                    <a:lnTo>
                      <a:pt x="100" y="19"/>
                    </a:lnTo>
                    <a:lnTo>
                      <a:pt x="108" y="15"/>
                    </a:lnTo>
                    <a:lnTo>
                      <a:pt x="110" y="15"/>
                    </a:lnTo>
                    <a:lnTo>
                      <a:pt x="114" y="11"/>
                    </a:lnTo>
                    <a:lnTo>
                      <a:pt x="115" y="8"/>
                    </a:lnTo>
                    <a:lnTo>
                      <a:pt x="117" y="4"/>
                    </a:lnTo>
                    <a:lnTo>
                      <a:pt x="121" y="0"/>
                    </a:lnTo>
                    <a:lnTo>
                      <a:pt x="123" y="0"/>
                    </a:lnTo>
                    <a:lnTo>
                      <a:pt x="127"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Freeform 75"/>
              <p:cNvSpPr>
                <a:spLocks/>
              </p:cNvSpPr>
              <p:nvPr/>
            </p:nvSpPr>
            <p:spPr bwMode="auto">
              <a:xfrm>
                <a:off x="5757863" y="3729038"/>
                <a:ext cx="2300288" cy="454025"/>
              </a:xfrm>
              <a:custGeom>
                <a:avLst/>
                <a:gdLst>
                  <a:gd name="T0" fmla="*/ 1330 w 1449"/>
                  <a:gd name="T1" fmla="*/ 39 h 286"/>
                  <a:gd name="T2" fmla="*/ 1386 w 1449"/>
                  <a:gd name="T3" fmla="*/ 40 h 286"/>
                  <a:gd name="T4" fmla="*/ 1420 w 1449"/>
                  <a:gd name="T5" fmla="*/ 65 h 286"/>
                  <a:gd name="T6" fmla="*/ 1441 w 1449"/>
                  <a:gd name="T7" fmla="*/ 46 h 286"/>
                  <a:gd name="T8" fmla="*/ 1424 w 1449"/>
                  <a:gd name="T9" fmla="*/ 14 h 286"/>
                  <a:gd name="T10" fmla="*/ 1390 w 1449"/>
                  <a:gd name="T11" fmla="*/ 0 h 286"/>
                  <a:gd name="T12" fmla="*/ 1342 w 1449"/>
                  <a:gd name="T13" fmla="*/ 2 h 286"/>
                  <a:gd name="T14" fmla="*/ 1311 w 1449"/>
                  <a:gd name="T15" fmla="*/ 27 h 286"/>
                  <a:gd name="T16" fmla="*/ 1274 w 1449"/>
                  <a:gd name="T17" fmla="*/ 27 h 286"/>
                  <a:gd name="T18" fmla="*/ 1242 w 1449"/>
                  <a:gd name="T19" fmla="*/ 48 h 286"/>
                  <a:gd name="T20" fmla="*/ 1213 w 1449"/>
                  <a:gd name="T21" fmla="*/ 44 h 286"/>
                  <a:gd name="T22" fmla="*/ 1200 w 1449"/>
                  <a:gd name="T23" fmla="*/ 75 h 286"/>
                  <a:gd name="T24" fmla="*/ 1157 w 1449"/>
                  <a:gd name="T25" fmla="*/ 67 h 286"/>
                  <a:gd name="T26" fmla="*/ 1154 w 1449"/>
                  <a:gd name="T27" fmla="*/ 94 h 286"/>
                  <a:gd name="T28" fmla="*/ 1138 w 1449"/>
                  <a:gd name="T29" fmla="*/ 75 h 286"/>
                  <a:gd name="T30" fmla="*/ 1115 w 1449"/>
                  <a:gd name="T31" fmla="*/ 81 h 286"/>
                  <a:gd name="T32" fmla="*/ 1086 w 1449"/>
                  <a:gd name="T33" fmla="*/ 92 h 286"/>
                  <a:gd name="T34" fmla="*/ 1056 w 1449"/>
                  <a:gd name="T35" fmla="*/ 98 h 286"/>
                  <a:gd name="T36" fmla="*/ 1038 w 1449"/>
                  <a:gd name="T37" fmla="*/ 127 h 286"/>
                  <a:gd name="T38" fmla="*/ 1069 w 1449"/>
                  <a:gd name="T39" fmla="*/ 158 h 286"/>
                  <a:gd name="T40" fmla="*/ 1075 w 1449"/>
                  <a:gd name="T41" fmla="*/ 183 h 286"/>
                  <a:gd name="T42" fmla="*/ 1031 w 1449"/>
                  <a:gd name="T43" fmla="*/ 192 h 286"/>
                  <a:gd name="T44" fmla="*/ 994 w 1449"/>
                  <a:gd name="T45" fmla="*/ 206 h 286"/>
                  <a:gd name="T46" fmla="*/ 956 w 1449"/>
                  <a:gd name="T47" fmla="*/ 223 h 286"/>
                  <a:gd name="T48" fmla="*/ 923 w 1449"/>
                  <a:gd name="T49" fmla="*/ 213 h 286"/>
                  <a:gd name="T50" fmla="*/ 891 w 1449"/>
                  <a:gd name="T51" fmla="*/ 217 h 286"/>
                  <a:gd name="T52" fmla="*/ 856 w 1449"/>
                  <a:gd name="T53" fmla="*/ 225 h 286"/>
                  <a:gd name="T54" fmla="*/ 821 w 1449"/>
                  <a:gd name="T55" fmla="*/ 229 h 286"/>
                  <a:gd name="T56" fmla="*/ 791 w 1449"/>
                  <a:gd name="T57" fmla="*/ 221 h 286"/>
                  <a:gd name="T58" fmla="*/ 764 w 1449"/>
                  <a:gd name="T59" fmla="*/ 233 h 286"/>
                  <a:gd name="T60" fmla="*/ 733 w 1449"/>
                  <a:gd name="T61" fmla="*/ 252 h 286"/>
                  <a:gd name="T62" fmla="*/ 702 w 1449"/>
                  <a:gd name="T63" fmla="*/ 244 h 286"/>
                  <a:gd name="T64" fmla="*/ 666 w 1449"/>
                  <a:gd name="T65" fmla="*/ 240 h 286"/>
                  <a:gd name="T66" fmla="*/ 639 w 1449"/>
                  <a:gd name="T67" fmla="*/ 248 h 286"/>
                  <a:gd name="T68" fmla="*/ 626 w 1449"/>
                  <a:gd name="T69" fmla="*/ 238 h 286"/>
                  <a:gd name="T70" fmla="*/ 591 w 1449"/>
                  <a:gd name="T71" fmla="*/ 240 h 286"/>
                  <a:gd name="T72" fmla="*/ 566 w 1449"/>
                  <a:gd name="T73" fmla="*/ 261 h 286"/>
                  <a:gd name="T74" fmla="*/ 539 w 1449"/>
                  <a:gd name="T75" fmla="*/ 275 h 286"/>
                  <a:gd name="T76" fmla="*/ 522 w 1449"/>
                  <a:gd name="T77" fmla="*/ 282 h 286"/>
                  <a:gd name="T78" fmla="*/ 508 w 1449"/>
                  <a:gd name="T79" fmla="*/ 279 h 286"/>
                  <a:gd name="T80" fmla="*/ 449 w 1449"/>
                  <a:gd name="T81" fmla="*/ 263 h 286"/>
                  <a:gd name="T82" fmla="*/ 420 w 1449"/>
                  <a:gd name="T83" fmla="*/ 275 h 286"/>
                  <a:gd name="T84" fmla="*/ 437 w 1449"/>
                  <a:gd name="T85" fmla="*/ 242 h 286"/>
                  <a:gd name="T86" fmla="*/ 391 w 1449"/>
                  <a:gd name="T87" fmla="*/ 240 h 286"/>
                  <a:gd name="T88" fmla="*/ 355 w 1449"/>
                  <a:gd name="T89" fmla="*/ 244 h 286"/>
                  <a:gd name="T90" fmla="*/ 338 w 1449"/>
                  <a:gd name="T91" fmla="*/ 234 h 286"/>
                  <a:gd name="T92" fmla="*/ 299 w 1449"/>
                  <a:gd name="T93" fmla="*/ 217 h 286"/>
                  <a:gd name="T94" fmla="*/ 317 w 1449"/>
                  <a:gd name="T95" fmla="*/ 186 h 286"/>
                  <a:gd name="T96" fmla="*/ 251 w 1449"/>
                  <a:gd name="T97" fmla="*/ 206 h 286"/>
                  <a:gd name="T98" fmla="*/ 226 w 1449"/>
                  <a:gd name="T99" fmla="*/ 200 h 286"/>
                  <a:gd name="T100" fmla="*/ 203 w 1449"/>
                  <a:gd name="T101" fmla="*/ 186 h 286"/>
                  <a:gd name="T102" fmla="*/ 209 w 1449"/>
                  <a:gd name="T103" fmla="*/ 161 h 286"/>
                  <a:gd name="T104" fmla="*/ 184 w 1449"/>
                  <a:gd name="T105" fmla="*/ 194 h 286"/>
                  <a:gd name="T106" fmla="*/ 163 w 1449"/>
                  <a:gd name="T107" fmla="*/ 156 h 286"/>
                  <a:gd name="T108" fmla="*/ 123 w 1449"/>
                  <a:gd name="T109" fmla="*/ 181 h 286"/>
                  <a:gd name="T110" fmla="*/ 119 w 1449"/>
                  <a:gd name="T111" fmla="*/ 190 h 286"/>
                  <a:gd name="T112" fmla="*/ 65 w 1449"/>
                  <a:gd name="T113" fmla="*/ 161 h 286"/>
                  <a:gd name="T114" fmla="*/ 2 w 1449"/>
                  <a:gd name="T115" fmla="*/ 150 h 286"/>
                  <a:gd name="T116" fmla="*/ 61 w 1449"/>
                  <a:gd name="T117" fmla="*/ 110 h 286"/>
                  <a:gd name="T118" fmla="*/ 113 w 1449"/>
                  <a:gd name="T119" fmla="*/ 1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9" h="286">
                    <a:moveTo>
                      <a:pt x="1309" y="81"/>
                    </a:moveTo>
                    <a:lnTo>
                      <a:pt x="1313" y="79"/>
                    </a:lnTo>
                    <a:lnTo>
                      <a:pt x="1315" y="77"/>
                    </a:lnTo>
                    <a:lnTo>
                      <a:pt x="1315" y="75"/>
                    </a:lnTo>
                    <a:lnTo>
                      <a:pt x="1321" y="67"/>
                    </a:lnTo>
                    <a:lnTo>
                      <a:pt x="1324" y="64"/>
                    </a:lnTo>
                    <a:lnTo>
                      <a:pt x="1322" y="62"/>
                    </a:lnTo>
                    <a:lnTo>
                      <a:pt x="1322" y="58"/>
                    </a:lnTo>
                    <a:lnTo>
                      <a:pt x="1322" y="56"/>
                    </a:lnTo>
                    <a:lnTo>
                      <a:pt x="1324" y="54"/>
                    </a:lnTo>
                    <a:lnTo>
                      <a:pt x="1324" y="52"/>
                    </a:lnTo>
                    <a:lnTo>
                      <a:pt x="1326" y="50"/>
                    </a:lnTo>
                    <a:lnTo>
                      <a:pt x="1326" y="48"/>
                    </a:lnTo>
                    <a:lnTo>
                      <a:pt x="1326" y="44"/>
                    </a:lnTo>
                    <a:lnTo>
                      <a:pt x="1326" y="42"/>
                    </a:lnTo>
                    <a:lnTo>
                      <a:pt x="1328" y="39"/>
                    </a:lnTo>
                    <a:lnTo>
                      <a:pt x="1330" y="39"/>
                    </a:lnTo>
                    <a:lnTo>
                      <a:pt x="1332" y="39"/>
                    </a:lnTo>
                    <a:lnTo>
                      <a:pt x="1336" y="40"/>
                    </a:lnTo>
                    <a:lnTo>
                      <a:pt x="1338" y="40"/>
                    </a:lnTo>
                    <a:lnTo>
                      <a:pt x="1340" y="40"/>
                    </a:lnTo>
                    <a:lnTo>
                      <a:pt x="1342" y="39"/>
                    </a:lnTo>
                    <a:lnTo>
                      <a:pt x="1345" y="39"/>
                    </a:lnTo>
                    <a:lnTo>
                      <a:pt x="1351" y="42"/>
                    </a:lnTo>
                    <a:lnTo>
                      <a:pt x="1353" y="44"/>
                    </a:lnTo>
                    <a:lnTo>
                      <a:pt x="1355" y="44"/>
                    </a:lnTo>
                    <a:lnTo>
                      <a:pt x="1357" y="44"/>
                    </a:lnTo>
                    <a:lnTo>
                      <a:pt x="1359" y="42"/>
                    </a:lnTo>
                    <a:lnTo>
                      <a:pt x="1369" y="42"/>
                    </a:lnTo>
                    <a:lnTo>
                      <a:pt x="1370" y="42"/>
                    </a:lnTo>
                    <a:lnTo>
                      <a:pt x="1372" y="40"/>
                    </a:lnTo>
                    <a:lnTo>
                      <a:pt x="1376" y="40"/>
                    </a:lnTo>
                    <a:lnTo>
                      <a:pt x="1380" y="40"/>
                    </a:lnTo>
                    <a:lnTo>
                      <a:pt x="1386" y="40"/>
                    </a:lnTo>
                    <a:lnTo>
                      <a:pt x="1390" y="39"/>
                    </a:lnTo>
                    <a:lnTo>
                      <a:pt x="1395" y="39"/>
                    </a:lnTo>
                    <a:lnTo>
                      <a:pt x="1401" y="40"/>
                    </a:lnTo>
                    <a:lnTo>
                      <a:pt x="1401" y="39"/>
                    </a:lnTo>
                    <a:lnTo>
                      <a:pt x="1403" y="39"/>
                    </a:lnTo>
                    <a:lnTo>
                      <a:pt x="1407" y="40"/>
                    </a:lnTo>
                    <a:lnTo>
                      <a:pt x="1409" y="40"/>
                    </a:lnTo>
                    <a:lnTo>
                      <a:pt x="1411" y="40"/>
                    </a:lnTo>
                    <a:lnTo>
                      <a:pt x="1413" y="40"/>
                    </a:lnTo>
                    <a:lnTo>
                      <a:pt x="1413" y="42"/>
                    </a:lnTo>
                    <a:lnTo>
                      <a:pt x="1413" y="48"/>
                    </a:lnTo>
                    <a:lnTo>
                      <a:pt x="1413" y="52"/>
                    </a:lnTo>
                    <a:lnTo>
                      <a:pt x="1413" y="56"/>
                    </a:lnTo>
                    <a:lnTo>
                      <a:pt x="1413" y="58"/>
                    </a:lnTo>
                    <a:lnTo>
                      <a:pt x="1413" y="60"/>
                    </a:lnTo>
                    <a:lnTo>
                      <a:pt x="1415" y="60"/>
                    </a:lnTo>
                    <a:lnTo>
                      <a:pt x="1420" y="65"/>
                    </a:lnTo>
                    <a:lnTo>
                      <a:pt x="1422" y="67"/>
                    </a:lnTo>
                    <a:lnTo>
                      <a:pt x="1428" y="69"/>
                    </a:lnTo>
                    <a:lnTo>
                      <a:pt x="1432" y="69"/>
                    </a:lnTo>
                    <a:lnTo>
                      <a:pt x="1436" y="67"/>
                    </a:lnTo>
                    <a:lnTo>
                      <a:pt x="1438" y="67"/>
                    </a:lnTo>
                    <a:lnTo>
                      <a:pt x="1438" y="69"/>
                    </a:lnTo>
                    <a:lnTo>
                      <a:pt x="1440" y="69"/>
                    </a:lnTo>
                    <a:lnTo>
                      <a:pt x="1441" y="71"/>
                    </a:lnTo>
                    <a:lnTo>
                      <a:pt x="1443" y="73"/>
                    </a:lnTo>
                    <a:lnTo>
                      <a:pt x="1445" y="69"/>
                    </a:lnTo>
                    <a:lnTo>
                      <a:pt x="1447" y="65"/>
                    </a:lnTo>
                    <a:lnTo>
                      <a:pt x="1447" y="62"/>
                    </a:lnTo>
                    <a:lnTo>
                      <a:pt x="1447" y="60"/>
                    </a:lnTo>
                    <a:lnTo>
                      <a:pt x="1447" y="56"/>
                    </a:lnTo>
                    <a:lnTo>
                      <a:pt x="1445" y="54"/>
                    </a:lnTo>
                    <a:lnTo>
                      <a:pt x="1443" y="50"/>
                    </a:lnTo>
                    <a:lnTo>
                      <a:pt x="1441" y="46"/>
                    </a:lnTo>
                    <a:lnTo>
                      <a:pt x="1440" y="40"/>
                    </a:lnTo>
                    <a:lnTo>
                      <a:pt x="1440" y="39"/>
                    </a:lnTo>
                    <a:lnTo>
                      <a:pt x="1438" y="39"/>
                    </a:lnTo>
                    <a:lnTo>
                      <a:pt x="1440" y="37"/>
                    </a:lnTo>
                    <a:lnTo>
                      <a:pt x="1445" y="35"/>
                    </a:lnTo>
                    <a:lnTo>
                      <a:pt x="1449" y="33"/>
                    </a:lnTo>
                    <a:lnTo>
                      <a:pt x="1449" y="31"/>
                    </a:lnTo>
                    <a:lnTo>
                      <a:pt x="1445" y="27"/>
                    </a:lnTo>
                    <a:lnTo>
                      <a:pt x="1443" y="23"/>
                    </a:lnTo>
                    <a:lnTo>
                      <a:pt x="1440" y="21"/>
                    </a:lnTo>
                    <a:lnTo>
                      <a:pt x="1436" y="19"/>
                    </a:lnTo>
                    <a:lnTo>
                      <a:pt x="1434" y="19"/>
                    </a:lnTo>
                    <a:lnTo>
                      <a:pt x="1434" y="17"/>
                    </a:lnTo>
                    <a:lnTo>
                      <a:pt x="1432" y="17"/>
                    </a:lnTo>
                    <a:lnTo>
                      <a:pt x="1430" y="17"/>
                    </a:lnTo>
                    <a:lnTo>
                      <a:pt x="1428" y="16"/>
                    </a:lnTo>
                    <a:lnTo>
                      <a:pt x="1424" y="14"/>
                    </a:lnTo>
                    <a:lnTo>
                      <a:pt x="1422" y="14"/>
                    </a:lnTo>
                    <a:lnTo>
                      <a:pt x="1422" y="12"/>
                    </a:lnTo>
                    <a:lnTo>
                      <a:pt x="1420" y="6"/>
                    </a:lnTo>
                    <a:lnTo>
                      <a:pt x="1418" y="4"/>
                    </a:lnTo>
                    <a:lnTo>
                      <a:pt x="1417" y="4"/>
                    </a:lnTo>
                    <a:lnTo>
                      <a:pt x="1417" y="2"/>
                    </a:lnTo>
                    <a:lnTo>
                      <a:pt x="1417" y="0"/>
                    </a:lnTo>
                    <a:lnTo>
                      <a:pt x="1415" y="0"/>
                    </a:lnTo>
                    <a:lnTo>
                      <a:pt x="1413" y="2"/>
                    </a:lnTo>
                    <a:lnTo>
                      <a:pt x="1411" y="2"/>
                    </a:lnTo>
                    <a:lnTo>
                      <a:pt x="1409" y="4"/>
                    </a:lnTo>
                    <a:lnTo>
                      <a:pt x="1401" y="2"/>
                    </a:lnTo>
                    <a:lnTo>
                      <a:pt x="1399" y="2"/>
                    </a:lnTo>
                    <a:lnTo>
                      <a:pt x="1395" y="2"/>
                    </a:lnTo>
                    <a:lnTo>
                      <a:pt x="1393" y="0"/>
                    </a:lnTo>
                    <a:lnTo>
                      <a:pt x="1392" y="0"/>
                    </a:lnTo>
                    <a:lnTo>
                      <a:pt x="1390" y="0"/>
                    </a:lnTo>
                    <a:lnTo>
                      <a:pt x="1388" y="0"/>
                    </a:lnTo>
                    <a:lnTo>
                      <a:pt x="1386" y="0"/>
                    </a:lnTo>
                    <a:lnTo>
                      <a:pt x="1380" y="2"/>
                    </a:lnTo>
                    <a:lnTo>
                      <a:pt x="1380" y="4"/>
                    </a:lnTo>
                    <a:lnTo>
                      <a:pt x="1374" y="6"/>
                    </a:lnTo>
                    <a:lnTo>
                      <a:pt x="1372" y="8"/>
                    </a:lnTo>
                    <a:lnTo>
                      <a:pt x="1370" y="10"/>
                    </a:lnTo>
                    <a:lnTo>
                      <a:pt x="1369" y="10"/>
                    </a:lnTo>
                    <a:lnTo>
                      <a:pt x="1367" y="10"/>
                    </a:lnTo>
                    <a:lnTo>
                      <a:pt x="1363" y="8"/>
                    </a:lnTo>
                    <a:lnTo>
                      <a:pt x="1359" y="6"/>
                    </a:lnTo>
                    <a:lnTo>
                      <a:pt x="1357" y="6"/>
                    </a:lnTo>
                    <a:lnTo>
                      <a:pt x="1355" y="8"/>
                    </a:lnTo>
                    <a:lnTo>
                      <a:pt x="1353" y="6"/>
                    </a:lnTo>
                    <a:lnTo>
                      <a:pt x="1351" y="4"/>
                    </a:lnTo>
                    <a:lnTo>
                      <a:pt x="1347" y="2"/>
                    </a:lnTo>
                    <a:lnTo>
                      <a:pt x="1342" y="2"/>
                    </a:lnTo>
                    <a:lnTo>
                      <a:pt x="1340" y="2"/>
                    </a:lnTo>
                    <a:lnTo>
                      <a:pt x="1334" y="2"/>
                    </a:lnTo>
                    <a:lnTo>
                      <a:pt x="1334" y="4"/>
                    </a:lnTo>
                    <a:lnTo>
                      <a:pt x="1332" y="4"/>
                    </a:lnTo>
                    <a:lnTo>
                      <a:pt x="1328" y="4"/>
                    </a:lnTo>
                    <a:lnTo>
                      <a:pt x="1326" y="4"/>
                    </a:lnTo>
                    <a:lnTo>
                      <a:pt x="1324" y="6"/>
                    </a:lnTo>
                    <a:lnTo>
                      <a:pt x="1322" y="6"/>
                    </a:lnTo>
                    <a:lnTo>
                      <a:pt x="1319" y="8"/>
                    </a:lnTo>
                    <a:lnTo>
                      <a:pt x="1317" y="8"/>
                    </a:lnTo>
                    <a:lnTo>
                      <a:pt x="1315" y="10"/>
                    </a:lnTo>
                    <a:lnTo>
                      <a:pt x="1315" y="12"/>
                    </a:lnTo>
                    <a:lnTo>
                      <a:pt x="1315" y="14"/>
                    </a:lnTo>
                    <a:lnTo>
                      <a:pt x="1315" y="17"/>
                    </a:lnTo>
                    <a:lnTo>
                      <a:pt x="1313" y="25"/>
                    </a:lnTo>
                    <a:lnTo>
                      <a:pt x="1313" y="27"/>
                    </a:lnTo>
                    <a:lnTo>
                      <a:pt x="1311" y="27"/>
                    </a:lnTo>
                    <a:lnTo>
                      <a:pt x="1309" y="27"/>
                    </a:lnTo>
                    <a:lnTo>
                      <a:pt x="1309" y="25"/>
                    </a:lnTo>
                    <a:lnTo>
                      <a:pt x="1307" y="23"/>
                    </a:lnTo>
                    <a:lnTo>
                      <a:pt x="1307" y="21"/>
                    </a:lnTo>
                    <a:lnTo>
                      <a:pt x="1307" y="19"/>
                    </a:lnTo>
                    <a:lnTo>
                      <a:pt x="1305" y="17"/>
                    </a:lnTo>
                    <a:lnTo>
                      <a:pt x="1305" y="19"/>
                    </a:lnTo>
                    <a:lnTo>
                      <a:pt x="1303" y="19"/>
                    </a:lnTo>
                    <a:lnTo>
                      <a:pt x="1299" y="19"/>
                    </a:lnTo>
                    <a:lnTo>
                      <a:pt x="1301" y="17"/>
                    </a:lnTo>
                    <a:lnTo>
                      <a:pt x="1299" y="17"/>
                    </a:lnTo>
                    <a:lnTo>
                      <a:pt x="1297" y="17"/>
                    </a:lnTo>
                    <a:lnTo>
                      <a:pt x="1297" y="16"/>
                    </a:lnTo>
                    <a:lnTo>
                      <a:pt x="1288" y="16"/>
                    </a:lnTo>
                    <a:lnTo>
                      <a:pt x="1282" y="21"/>
                    </a:lnTo>
                    <a:lnTo>
                      <a:pt x="1276" y="27"/>
                    </a:lnTo>
                    <a:lnTo>
                      <a:pt x="1274" y="27"/>
                    </a:lnTo>
                    <a:lnTo>
                      <a:pt x="1274" y="25"/>
                    </a:lnTo>
                    <a:lnTo>
                      <a:pt x="1273" y="25"/>
                    </a:lnTo>
                    <a:lnTo>
                      <a:pt x="1267" y="27"/>
                    </a:lnTo>
                    <a:lnTo>
                      <a:pt x="1261" y="29"/>
                    </a:lnTo>
                    <a:lnTo>
                      <a:pt x="1259" y="29"/>
                    </a:lnTo>
                    <a:lnTo>
                      <a:pt x="1257" y="31"/>
                    </a:lnTo>
                    <a:lnTo>
                      <a:pt x="1255" y="33"/>
                    </a:lnTo>
                    <a:lnTo>
                      <a:pt x="1255" y="35"/>
                    </a:lnTo>
                    <a:lnTo>
                      <a:pt x="1253" y="37"/>
                    </a:lnTo>
                    <a:lnTo>
                      <a:pt x="1253" y="39"/>
                    </a:lnTo>
                    <a:lnTo>
                      <a:pt x="1257" y="44"/>
                    </a:lnTo>
                    <a:lnTo>
                      <a:pt x="1251" y="44"/>
                    </a:lnTo>
                    <a:lnTo>
                      <a:pt x="1249" y="44"/>
                    </a:lnTo>
                    <a:lnTo>
                      <a:pt x="1246" y="44"/>
                    </a:lnTo>
                    <a:lnTo>
                      <a:pt x="1244" y="44"/>
                    </a:lnTo>
                    <a:lnTo>
                      <a:pt x="1242" y="46"/>
                    </a:lnTo>
                    <a:lnTo>
                      <a:pt x="1242" y="48"/>
                    </a:lnTo>
                    <a:lnTo>
                      <a:pt x="1240" y="48"/>
                    </a:lnTo>
                    <a:lnTo>
                      <a:pt x="1238" y="50"/>
                    </a:lnTo>
                    <a:lnTo>
                      <a:pt x="1236" y="50"/>
                    </a:lnTo>
                    <a:lnTo>
                      <a:pt x="1236" y="48"/>
                    </a:lnTo>
                    <a:lnTo>
                      <a:pt x="1234" y="48"/>
                    </a:lnTo>
                    <a:lnTo>
                      <a:pt x="1232" y="48"/>
                    </a:lnTo>
                    <a:lnTo>
                      <a:pt x="1228" y="50"/>
                    </a:lnTo>
                    <a:lnTo>
                      <a:pt x="1226" y="50"/>
                    </a:lnTo>
                    <a:lnTo>
                      <a:pt x="1225" y="52"/>
                    </a:lnTo>
                    <a:lnTo>
                      <a:pt x="1221" y="50"/>
                    </a:lnTo>
                    <a:lnTo>
                      <a:pt x="1221" y="48"/>
                    </a:lnTo>
                    <a:lnTo>
                      <a:pt x="1221" y="46"/>
                    </a:lnTo>
                    <a:lnTo>
                      <a:pt x="1219" y="44"/>
                    </a:lnTo>
                    <a:lnTo>
                      <a:pt x="1217" y="44"/>
                    </a:lnTo>
                    <a:lnTo>
                      <a:pt x="1217" y="42"/>
                    </a:lnTo>
                    <a:lnTo>
                      <a:pt x="1215" y="42"/>
                    </a:lnTo>
                    <a:lnTo>
                      <a:pt x="1213" y="44"/>
                    </a:lnTo>
                    <a:lnTo>
                      <a:pt x="1211" y="44"/>
                    </a:lnTo>
                    <a:lnTo>
                      <a:pt x="1211" y="46"/>
                    </a:lnTo>
                    <a:lnTo>
                      <a:pt x="1211" y="48"/>
                    </a:lnTo>
                    <a:lnTo>
                      <a:pt x="1211" y="50"/>
                    </a:lnTo>
                    <a:lnTo>
                      <a:pt x="1211" y="52"/>
                    </a:lnTo>
                    <a:lnTo>
                      <a:pt x="1213" y="54"/>
                    </a:lnTo>
                    <a:lnTo>
                      <a:pt x="1211" y="56"/>
                    </a:lnTo>
                    <a:lnTo>
                      <a:pt x="1211" y="60"/>
                    </a:lnTo>
                    <a:lnTo>
                      <a:pt x="1211" y="62"/>
                    </a:lnTo>
                    <a:lnTo>
                      <a:pt x="1213" y="64"/>
                    </a:lnTo>
                    <a:lnTo>
                      <a:pt x="1213" y="67"/>
                    </a:lnTo>
                    <a:lnTo>
                      <a:pt x="1211" y="69"/>
                    </a:lnTo>
                    <a:lnTo>
                      <a:pt x="1209" y="71"/>
                    </a:lnTo>
                    <a:lnTo>
                      <a:pt x="1207" y="71"/>
                    </a:lnTo>
                    <a:lnTo>
                      <a:pt x="1205" y="73"/>
                    </a:lnTo>
                    <a:lnTo>
                      <a:pt x="1203" y="75"/>
                    </a:lnTo>
                    <a:lnTo>
                      <a:pt x="1200" y="75"/>
                    </a:lnTo>
                    <a:lnTo>
                      <a:pt x="1198" y="77"/>
                    </a:lnTo>
                    <a:lnTo>
                      <a:pt x="1194" y="79"/>
                    </a:lnTo>
                    <a:lnTo>
                      <a:pt x="1192" y="81"/>
                    </a:lnTo>
                    <a:lnTo>
                      <a:pt x="1188" y="81"/>
                    </a:lnTo>
                    <a:lnTo>
                      <a:pt x="1184" y="81"/>
                    </a:lnTo>
                    <a:lnTo>
                      <a:pt x="1182" y="81"/>
                    </a:lnTo>
                    <a:lnTo>
                      <a:pt x="1178" y="79"/>
                    </a:lnTo>
                    <a:lnTo>
                      <a:pt x="1178" y="77"/>
                    </a:lnTo>
                    <a:lnTo>
                      <a:pt x="1177" y="77"/>
                    </a:lnTo>
                    <a:lnTo>
                      <a:pt x="1175" y="77"/>
                    </a:lnTo>
                    <a:lnTo>
                      <a:pt x="1175" y="75"/>
                    </a:lnTo>
                    <a:lnTo>
                      <a:pt x="1173" y="73"/>
                    </a:lnTo>
                    <a:lnTo>
                      <a:pt x="1171" y="73"/>
                    </a:lnTo>
                    <a:lnTo>
                      <a:pt x="1169" y="71"/>
                    </a:lnTo>
                    <a:lnTo>
                      <a:pt x="1167" y="71"/>
                    </a:lnTo>
                    <a:lnTo>
                      <a:pt x="1161" y="71"/>
                    </a:lnTo>
                    <a:lnTo>
                      <a:pt x="1157" y="67"/>
                    </a:lnTo>
                    <a:lnTo>
                      <a:pt x="1154" y="69"/>
                    </a:lnTo>
                    <a:lnTo>
                      <a:pt x="1152" y="69"/>
                    </a:lnTo>
                    <a:lnTo>
                      <a:pt x="1150" y="69"/>
                    </a:lnTo>
                    <a:lnTo>
                      <a:pt x="1150" y="71"/>
                    </a:lnTo>
                    <a:lnTo>
                      <a:pt x="1152" y="71"/>
                    </a:lnTo>
                    <a:lnTo>
                      <a:pt x="1154" y="71"/>
                    </a:lnTo>
                    <a:lnTo>
                      <a:pt x="1155" y="71"/>
                    </a:lnTo>
                    <a:lnTo>
                      <a:pt x="1155" y="73"/>
                    </a:lnTo>
                    <a:lnTo>
                      <a:pt x="1157" y="73"/>
                    </a:lnTo>
                    <a:lnTo>
                      <a:pt x="1157" y="77"/>
                    </a:lnTo>
                    <a:lnTo>
                      <a:pt x="1159" y="77"/>
                    </a:lnTo>
                    <a:lnTo>
                      <a:pt x="1163" y="75"/>
                    </a:lnTo>
                    <a:lnTo>
                      <a:pt x="1167" y="79"/>
                    </a:lnTo>
                    <a:lnTo>
                      <a:pt x="1167" y="83"/>
                    </a:lnTo>
                    <a:lnTo>
                      <a:pt x="1165" y="85"/>
                    </a:lnTo>
                    <a:lnTo>
                      <a:pt x="1157" y="90"/>
                    </a:lnTo>
                    <a:lnTo>
                      <a:pt x="1154" y="94"/>
                    </a:lnTo>
                    <a:lnTo>
                      <a:pt x="1150" y="92"/>
                    </a:lnTo>
                    <a:lnTo>
                      <a:pt x="1148" y="92"/>
                    </a:lnTo>
                    <a:lnTo>
                      <a:pt x="1144" y="94"/>
                    </a:lnTo>
                    <a:lnTo>
                      <a:pt x="1140" y="94"/>
                    </a:lnTo>
                    <a:lnTo>
                      <a:pt x="1138" y="92"/>
                    </a:lnTo>
                    <a:lnTo>
                      <a:pt x="1138" y="90"/>
                    </a:lnTo>
                    <a:lnTo>
                      <a:pt x="1138" y="87"/>
                    </a:lnTo>
                    <a:lnTo>
                      <a:pt x="1136" y="87"/>
                    </a:lnTo>
                    <a:lnTo>
                      <a:pt x="1134" y="90"/>
                    </a:lnTo>
                    <a:lnTo>
                      <a:pt x="1130" y="90"/>
                    </a:lnTo>
                    <a:lnTo>
                      <a:pt x="1130" y="87"/>
                    </a:lnTo>
                    <a:lnTo>
                      <a:pt x="1129" y="85"/>
                    </a:lnTo>
                    <a:lnTo>
                      <a:pt x="1129" y="83"/>
                    </a:lnTo>
                    <a:lnTo>
                      <a:pt x="1130" y="83"/>
                    </a:lnTo>
                    <a:lnTo>
                      <a:pt x="1132" y="83"/>
                    </a:lnTo>
                    <a:lnTo>
                      <a:pt x="1134" y="81"/>
                    </a:lnTo>
                    <a:lnTo>
                      <a:pt x="1138" y="75"/>
                    </a:lnTo>
                    <a:lnTo>
                      <a:pt x="1138" y="67"/>
                    </a:lnTo>
                    <a:lnTo>
                      <a:pt x="1138" y="65"/>
                    </a:lnTo>
                    <a:lnTo>
                      <a:pt x="1136" y="69"/>
                    </a:lnTo>
                    <a:lnTo>
                      <a:pt x="1134" y="71"/>
                    </a:lnTo>
                    <a:lnTo>
                      <a:pt x="1134" y="73"/>
                    </a:lnTo>
                    <a:lnTo>
                      <a:pt x="1132" y="75"/>
                    </a:lnTo>
                    <a:lnTo>
                      <a:pt x="1132" y="77"/>
                    </a:lnTo>
                    <a:lnTo>
                      <a:pt x="1130" y="77"/>
                    </a:lnTo>
                    <a:lnTo>
                      <a:pt x="1127" y="81"/>
                    </a:lnTo>
                    <a:lnTo>
                      <a:pt x="1125" y="83"/>
                    </a:lnTo>
                    <a:lnTo>
                      <a:pt x="1121" y="81"/>
                    </a:lnTo>
                    <a:lnTo>
                      <a:pt x="1121" y="79"/>
                    </a:lnTo>
                    <a:lnTo>
                      <a:pt x="1119" y="77"/>
                    </a:lnTo>
                    <a:lnTo>
                      <a:pt x="1117" y="77"/>
                    </a:lnTo>
                    <a:lnTo>
                      <a:pt x="1117" y="79"/>
                    </a:lnTo>
                    <a:lnTo>
                      <a:pt x="1115" y="79"/>
                    </a:lnTo>
                    <a:lnTo>
                      <a:pt x="1115" y="81"/>
                    </a:lnTo>
                    <a:lnTo>
                      <a:pt x="1117" y="83"/>
                    </a:lnTo>
                    <a:lnTo>
                      <a:pt x="1117" y="85"/>
                    </a:lnTo>
                    <a:lnTo>
                      <a:pt x="1113" y="89"/>
                    </a:lnTo>
                    <a:lnTo>
                      <a:pt x="1111" y="89"/>
                    </a:lnTo>
                    <a:lnTo>
                      <a:pt x="1109" y="87"/>
                    </a:lnTo>
                    <a:lnTo>
                      <a:pt x="1107" y="85"/>
                    </a:lnTo>
                    <a:lnTo>
                      <a:pt x="1104" y="83"/>
                    </a:lnTo>
                    <a:lnTo>
                      <a:pt x="1102" y="83"/>
                    </a:lnTo>
                    <a:lnTo>
                      <a:pt x="1100" y="85"/>
                    </a:lnTo>
                    <a:lnTo>
                      <a:pt x="1100" y="87"/>
                    </a:lnTo>
                    <a:lnTo>
                      <a:pt x="1098" y="92"/>
                    </a:lnTo>
                    <a:lnTo>
                      <a:pt x="1098" y="94"/>
                    </a:lnTo>
                    <a:lnTo>
                      <a:pt x="1094" y="96"/>
                    </a:lnTo>
                    <a:lnTo>
                      <a:pt x="1092" y="96"/>
                    </a:lnTo>
                    <a:lnTo>
                      <a:pt x="1088" y="94"/>
                    </a:lnTo>
                    <a:lnTo>
                      <a:pt x="1086" y="94"/>
                    </a:lnTo>
                    <a:lnTo>
                      <a:pt x="1086" y="92"/>
                    </a:lnTo>
                    <a:lnTo>
                      <a:pt x="1082" y="90"/>
                    </a:lnTo>
                    <a:lnTo>
                      <a:pt x="1081" y="90"/>
                    </a:lnTo>
                    <a:lnTo>
                      <a:pt x="1077" y="92"/>
                    </a:lnTo>
                    <a:lnTo>
                      <a:pt x="1077" y="90"/>
                    </a:lnTo>
                    <a:lnTo>
                      <a:pt x="1075" y="90"/>
                    </a:lnTo>
                    <a:lnTo>
                      <a:pt x="1073" y="90"/>
                    </a:lnTo>
                    <a:lnTo>
                      <a:pt x="1073" y="89"/>
                    </a:lnTo>
                    <a:lnTo>
                      <a:pt x="1071" y="89"/>
                    </a:lnTo>
                    <a:lnTo>
                      <a:pt x="1067" y="89"/>
                    </a:lnTo>
                    <a:lnTo>
                      <a:pt x="1065" y="89"/>
                    </a:lnTo>
                    <a:lnTo>
                      <a:pt x="1065" y="90"/>
                    </a:lnTo>
                    <a:lnTo>
                      <a:pt x="1069" y="94"/>
                    </a:lnTo>
                    <a:lnTo>
                      <a:pt x="1067" y="96"/>
                    </a:lnTo>
                    <a:lnTo>
                      <a:pt x="1063" y="96"/>
                    </a:lnTo>
                    <a:lnTo>
                      <a:pt x="1061" y="96"/>
                    </a:lnTo>
                    <a:lnTo>
                      <a:pt x="1059" y="96"/>
                    </a:lnTo>
                    <a:lnTo>
                      <a:pt x="1056" y="98"/>
                    </a:lnTo>
                    <a:lnTo>
                      <a:pt x="1052" y="104"/>
                    </a:lnTo>
                    <a:lnTo>
                      <a:pt x="1052" y="106"/>
                    </a:lnTo>
                    <a:lnTo>
                      <a:pt x="1048" y="108"/>
                    </a:lnTo>
                    <a:lnTo>
                      <a:pt x="1042" y="108"/>
                    </a:lnTo>
                    <a:lnTo>
                      <a:pt x="1040" y="108"/>
                    </a:lnTo>
                    <a:lnTo>
                      <a:pt x="1038" y="108"/>
                    </a:lnTo>
                    <a:lnTo>
                      <a:pt x="1038" y="112"/>
                    </a:lnTo>
                    <a:lnTo>
                      <a:pt x="1040" y="112"/>
                    </a:lnTo>
                    <a:lnTo>
                      <a:pt x="1042" y="113"/>
                    </a:lnTo>
                    <a:lnTo>
                      <a:pt x="1042" y="117"/>
                    </a:lnTo>
                    <a:lnTo>
                      <a:pt x="1040" y="117"/>
                    </a:lnTo>
                    <a:lnTo>
                      <a:pt x="1038" y="119"/>
                    </a:lnTo>
                    <a:lnTo>
                      <a:pt x="1036" y="119"/>
                    </a:lnTo>
                    <a:lnTo>
                      <a:pt x="1036" y="121"/>
                    </a:lnTo>
                    <a:lnTo>
                      <a:pt x="1034" y="125"/>
                    </a:lnTo>
                    <a:lnTo>
                      <a:pt x="1034" y="127"/>
                    </a:lnTo>
                    <a:lnTo>
                      <a:pt x="1038" y="127"/>
                    </a:lnTo>
                    <a:lnTo>
                      <a:pt x="1040" y="127"/>
                    </a:lnTo>
                    <a:lnTo>
                      <a:pt x="1046" y="123"/>
                    </a:lnTo>
                    <a:lnTo>
                      <a:pt x="1048" y="125"/>
                    </a:lnTo>
                    <a:lnTo>
                      <a:pt x="1048" y="127"/>
                    </a:lnTo>
                    <a:lnTo>
                      <a:pt x="1052" y="129"/>
                    </a:lnTo>
                    <a:lnTo>
                      <a:pt x="1052" y="131"/>
                    </a:lnTo>
                    <a:lnTo>
                      <a:pt x="1056" y="135"/>
                    </a:lnTo>
                    <a:lnTo>
                      <a:pt x="1058" y="135"/>
                    </a:lnTo>
                    <a:lnTo>
                      <a:pt x="1059" y="135"/>
                    </a:lnTo>
                    <a:lnTo>
                      <a:pt x="1061" y="135"/>
                    </a:lnTo>
                    <a:lnTo>
                      <a:pt x="1061" y="138"/>
                    </a:lnTo>
                    <a:lnTo>
                      <a:pt x="1063" y="138"/>
                    </a:lnTo>
                    <a:lnTo>
                      <a:pt x="1067" y="138"/>
                    </a:lnTo>
                    <a:lnTo>
                      <a:pt x="1065" y="146"/>
                    </a:lnTo>
                    <a:lnTo>
                      <a:pt x="1067" y="150"/>
                    </a:lnTo>
                    <a:lnTo>
                      <a:pt x="1069" y="156"/>
                    </a:lnTo>
                    <a:lnTo>
                      <a:pt x="1069" y="158"/>
                    </a:lnTo>
                    <a:lnTo>
                      <a:pt x="1071" y="158"/>
                    </a:lnTo>
                    <a:lnTo>
                      <a:pt x="1073" y="156"/>
                    </a:lnTo>
                    <a:lnTo>
                      <a:pt x="1073" y="158"/>
                    </a:lnTo>
                    <a:lnTo>
                      <a:pt x="1073" y="160"/>
                    </a:lnTo>
                    <a:lnTo>
                      <a:pt x="1073" y="161"/>
                    </a:lnTo>
                    <a:lnTo>
                      <a:pt x="1075" y="161"/>
                    </a:lnTo>
                    <a:lnTo>
                      <a:pt x="1075" y="163"/>
                    </a:lnTo>
                    <a:lnTo>
                      <a:pt x="1075" y="165"/>
                    </a:lnTo>
                    <a:lnTo>
                      <a:pt x="1075" y="169"/>
                    </a:lnTo>
                    <a:lnTo>
                      <a:pt x="1075" y="171"/>
                    </a:lnTo>
                    <a:lnTo>
                      <a:pt x="1077" y="171"/>
                    </a:lnTo>
                    <a:lnTo>
                      <a:pt x="1075" y="173"/>
                    </a:lnTo>
                    <a:lnTo>
                      <a:pt x="1075" y="177"/>
                    </a:lnTo>
                    <a:lnTo>
                      <a:pt x="1073" y="179"/>
                    </a:lnTo>
                    <a:lnTo>
                      <a:pt x="1075" y="181"/>
                    </a:lnTo>
                    <a:lnTo>
                      <a:pt x="1077" y="181"/>
                    </a:lnTo>
                    <a:lnTo>
                      <a:pt x="1075" y="183"/>
                    </a:lnTo>
                    <a:lnTo>
                      <a:pt x="1071" y="181"/>
                    </a:lnTo>
                    <a:lnTo>
                      <a:pt x="1069" y="179"/>
                    </a:lnTo>
                    <a:lnTo>
                      <a:pt x="1067" y="181"/>
                    </a:lnTo>
                    <a:lnTo>
                      <a:pt x="1065" y="181"/>
                    </a:lnTo>
                    <a:lnTo>
                      <a:pt x="1063" y="185"/>
                    </a:lnTo>
                    <a:lnTo>
                      <a:pt x="1061" y="186"/>
                    </a:lnTo>
                    <a:lnTo>
                      <a:pt x="1058" y="188"/>
                    </a:lnTo>
                    <a:lnTo>
                      <a:pt x="1054" y="190"/>
                    </a:lnTo>
                    <a:lnTo>
                      <a:pt x="1052" y="192"/>
                    </a:lnTo>
                    <a:lnTo>
                      <a:pt x="1052" y="190"/>
                    </a:lnTo>
                    <a:lnTo>
                      <a:pt x="1050" y="190"/>
                    </a:lnTo>
                    <a:lnTo>
                      <a:pt x="1044" y="190"/>
                    </a:lnTo>
                    <a:lnTo>
                      <a:pt x="1042" y="190"/>
                    </a:lnTo>
                    <a:lnTo>
                      <a:pt x="1038" y="192"/>
                    </a:lnTo>
                    <a:lnTo>
                      <a:pt x="1038" y="194"/>
                    </a:lnTo>
                    <a:lnTo>
                      <a:pt x="1036" y="194"/>
                    </a:lnTo>
                    <a:lnTo>
                      <a:pt x="1031" y="192"/>
                    </a:lnTo>
                    <a:lnTo>
                      <a:pt x="1025" y="190"/>
                    </a:lnTo>
                    <a:lnTo>
                      <a:pt x="1023" y="188"/>
                    </a:lnTo>
                    <a:lnTo>
                      <a:pt x="1021" y="186"/>
                    </a:lnTo>
                    <a:lnTo>
                      <a:pt x="1017" y="185"/>
                    </a:lnTo>
                    <a:lnTo>
                      <a:pt x="1010" y="194"/>
                    </a:lnTo>
                    <a:lnTo>
                      <a:pt x="1006" y="196"/>
                    </a:lnTo>
                    <a:lnTo>
                      <a:pt x="1004" y="196"/>
                    </a:lnTo>
                    <a:lnTo>
                      <a:pt x="1004" y="194"/>
                    </a:lnTo>
                    <a:lnTo>
                      <a:pt x="1002" y="194"/>
                    </a:lnTo>
                    <a:lnTo>
                      <a:pt x="998" y="192"/>
                    </a:lnTo>
                    <a:lnTo>
                      <a:pt x="996" y="192"/>
                    </a:lnTo>
                    <a:lnTo>
                      <a:pt x="994" y="194"/>
                    </a:lnTo>
                    <a:lnTo>
                      <a:pt x="994" y="196"/>
                    </a:lnTo>
                    <a:lnTo>
                      <a:pt x="992" y="200"/>
                    </a:lnTo>
                    <a:lnTo>
                      <a:pt x="992" y="202"/>
                    </a:lnTo>
                    <a:lnTo>
                      <a:pt x="994" y="204"/>
                    </a:lnTo>
                    <a:lnTo>
                      <a:pt x="994" y="206"/>
                    </a:lnTo>
                    <a:lnTo>
                      <a:pt x="992" y="208"/>
                    </a:lnTo>
                    <a:lnTo>
                      <a:pt x="985" y="206"/>
                    </a:lnTo>
                    <a:lnTo>
                      <a:pt x="983" y="204"/>
                    </a:lnTo>
                    <a:lnTo>
                      <a:pt x="981" y="202"/>
                    </a:lnTo>
                    <a:lnTo>
                      <a:pt x="979" y="204"/>
                    </a:lnTo>
                    <a:lnTo>
                      <a:pt x="977" y="206"/>
                    </a:lnTo>
                    <a:lnTo>
                      <a:pt x="979" y="206"/>
                    </a:lnTo>
                    <a:lnTo>
                      <a:pt x="979" y="208"/>
                    </a:lnTo>
                    <a:lnTo>
                      <a:pt x="979" y="213"/>
                    </a:lnTo>
                    <a:lnTo>
                      <a:pt x="971" y="221"/>
                    </a:lnTo>
                    <a:lnTo>
                      <a:pt x="967" y="221"/>
                    </a:lnTo>
                    <a:lnTo>
                      <a:pt x="963" y="219"/>
                    </a:lnTo>
                    <a:lnTo>
                      <a:pt x="960" y="223"/>
                    </a:lnTo>
                    <a:lnTo>
                      <a:pt x="962" y="225"/>
                    </a:lnTo>
                    <a:lnTo>
                      <a:pt x="960" y="227"/>
                    </a:lnTo>
                    <a:lnTo>
                      <a:pt x="956" y="225"/>
                    </a:lnTo>
                    <a:lnTo>
                      <a:pt x="956" y="223"/>
                    </a:lnTo>
                    <a:lnTo>
                      <a:pt x="950" y="227"/>
                    </a:lnTo>
                    <a:lnTo>
                      <a:pt x="948" y="221"/>
                    </a:lnTo>
                    <a:lnTo>
                      <a:pt x="948" y="215"/>
                    </a:lnTo>
                    <a:lnTo>
                      <a:pt x="946" y="215"/>
                    </a:lnTo>
                    <a:lnTo>
                      <a:pt x="944" y="217"/>
                    </a:lnTo>
                    <a:lnTo>
                      <a:pt x="942" y="221"/>
                    </a:lnTo>
                    <a:lnTo>
                      <a:pt x="939" y="225"/>
                    </a:lnTo>
                    <a:lnTo>
                      <a:pt x="937" y="223"/>
                    </a:lnTo>
                    <a:lnTo>
                      <a:pt x="935" y="221"/>
                    </a:lnTo>
                    <a:lnTo>
                      <a:pt x="931" y="223"/>
                    </a:lnTo>
                    <a:lnTo>
                      <a:pt x="929" y="225"/>
                    </a:lnTo>
                    <a:lnTo>
                      <a:pt x="927" y="219"/>
                    </a:lnTo>
                    <a:lnTo>
                      <a:pt x="927" y="217"/>
                    </a:lnTo>
                    <a:lnTo>
                      <a:pt x="929" y="217"/>
                    </a:lnTo>
                    <a:lnTo>
                      <a:pt x="929" y="215"/>
                    </a:lnTo>
                    <a:lnTo>
                      <a:pt x="927" y="215"/>
                    </a:lnTo>
                    <a:lnTo>
                      <a:pt x="923" y="213"/>
                    </a:lnTo>
                    <a:lnTo>
                      <a:pt x="923" y="215"/>
                    </a:lnTo>
                    <a:lnTo>
                      <a:pt x="921" y="215"/>
                    </a:lnTo>
                    <a:lnTo>
                      <a:pt x="921" y="217"/>
                    </a:lnTo>
                    <a:lnTo>
                      <a:pt x="919" y="217"/>
                    </a:lnTo>
                    <a:lnTo>
                      <a:pt x="917" y="217"/>
                    </a:lnTo>
                    <a:lnTo>
                      <a:pt x="915" y="217"/>
                    </a:lnTo>
                    <a:lnTo>
                      <a:pt x="914" y="217"/>
                    </a:lnTo>
                    <a:lnTo>
                      <a:pt x="914" y="215"/>
                    </a:lnTo>
                    <a:lnTo>
                      <a:pt x="914" y="213"/>
                    </a:lnTo>
                    <a:lnTo>
                      <a:pt x="912" y="211"/>
                    </a:lnTo>
                    <a:lnTo>
                      <a:pt x="912" y="210"/>
                    </a:lnTo>
                    <a:lnTo>
                      <a:pt x="904" y="208"/>
                    </a:lnTo>
                    <a:lnTo>
                      <a:pt x="900" y="208"/>
                    </a:lnTo>
                    <a:lnTo>
                      <a:pt x="892" y="210"/>
                    </a:lnTo>
                    <a:lnTo>
                      <a:pt x="891" y="213"/>
                    </a:lnTo>
                    <a:lnTo>
                      <a:pt x="891" y="215"/>
                    </a:lnTo>
                    <a:lnTo>
                      <a:pt x="891" y="217"/>
                    </a:lnTo>
                    <a:lnTo>
                      <a:pt x="889" y="219"/>
                    </a:lnTo>
                    <a:lnTo>
                      <a:pt x="887" y="219"/>
                    </a:lnTo>
                    <a:lnTo>
                      <a:pt x="885" y="219"/>
                    </a:lnTo>
                    <a:lnTo>
                      <a:pt x="881" y="219"/>
                    </a:lnTo>
                    <a:lnTo>
                      <a:pt x="873" y="219"/>
                    </a:lnTo>
                    <a:lnTo>
                      <a:pt x="871" y="217"/>
                    </a:lnTo>
                    <a:lnTo>
                      <a:pt x="869" y="215"/>
                    </a:lnTo>
                    <a:lnTo>
                      <a:pt x="869" y="213"/>
                    </a:lnTo>
                    <a:lnTo>
                      <a:pt x="867" y="213"/>
                    </a:lnTo>
                    <a:lnTo>
                      <a:pt x="867" y="215"/>
                    </a:lnTo>
                    <a:lnTo>
                      <a:pt x="864" y="219"/>
                    </a:lnTo>
                    <a:lnTo>
                      <a:pt x="864" y="223"/>
                    </a:lnTo>
                    <a:lnTo>
                      <a:pt x="866" y="223"/>
                    </a:lnTo>
                    <a:lnTo>
                      <a:pt x="866" y="225"/>
                    </a:lnTo>
                    <a:lnTo>
                      <a:pt x="864" y="227"/>
                    </a:lnTo>
                    <a:lnTo>
                      <a:pt x="862" y="227"/>
                    </a:lnTo>
                    <a:lnTo>
                      <a:pt x="856" y="225"/>
                    </a:lnTo>
                    <a:lnTo>
                      <a:pt x="854" y="217"/>
                    </a:lnTo>
                    <a:lnTo>
                      <a:pt x="852" y="215"/>
                    </a:lnTo>
                    <a:lnTo>
                      <a:pt x="852" y="211"/>
                    </a:lnTo>
                    <a:lnTo>
                      <a:pt x="852" y="210"/>
                    </a:lnTo>
                    <a:lnTo>
                      <a:pt x="852" y="208"/>
                    </a:lnTo>
                    <a:lnTo>
                      <a:pt x="850" y="208"/>
                    </a:lnTo>
                    <a:lnTo>
                      <a:pt x="848" y="208"/>
                    </a:lnTo>
                    <a:lnTo>
                      <a:pt x="846" y="210"/>
                    </a:lnTo>
                    <a:lnTo>
                      <a:pt x="841" y="213"/>
                    </a:lnTo>
                    <a:lnTo>
                      <a:pt x="841" y="215"/>
                    </a:lnTo>
                    <a:lnTo>
                      <a:pt x="841" y="217"/>
                    </a:lnTo>
                    <a:lnTo>
                      <a:pt x="837" y="221"/>
                    </a:lnTo>
                    <a:lnTo>
                      <a:pt x="831" y="219"/>
                    </a:lnTo>
                    <a:lnTo>
                      <a:pt x="829" y="219"/>
                    </a:lnTo>
                    <a:lnTo>
                      <a:pt x="825" y="223"/>
                    </a:lnTo>
                    <a:lnTo>
                      <a:pt x="825" y="225"/>
                    </a:lnTo>
                    <a:lnTo>
                      <a:pt x="821" y="229"/>
                    </a:lnTo>
                    <a:lnTo>
                      <a:pt x="818" y="227"/>
                    </a:lnTo>
                    <a:lnTo>
                      <a:pt x="812" y="223"/>
                    </a:lnTo>
                    <a:lnTo>
                      <a:pt x="810" y="223"/>
                    </a:lnTo>
                    <a:lnTo>
                      <a:pt x="808" y="221"/>
                    </a:lnTo>
                    <a:lnTo>
                      <a:pt x="808" y="219"/>
                    </a:lnTo>
                    <a:lnTo>
                      <a:pt x="806" y="217"/>
                    </a:lnTo>
                    <a:lnTo>
                      <a:pt x="806" y="213"/>
                    </a:lnTo>
                    <a:lnTo>
                      <a:pt x="804" y="213"/>
                    </a:lnTo>
                    <a:lnTo>
                      <a:pt x="798" y="221"/>
                    </a:lnTo>
                    <a:lnTo>
                      <a:pt x="798" y="223"/>
                    </a:lnTo>
                    <a:lnTo>
                      <a:pt x="796" y="225"/>
                    </a:lnTo>
                    <a:lnTo>
                      <a:pt x="796" y="227"/>
                    </a:lnTo>
                    <a:lnTo>
                      <a:pt x="796" y="229"/>
                    </a:lnTo>
                    <a:lnTo>
                      <a:pt x="795" y="229"/>
                    </a:lnTo>
                    <a:lnTo>
                      <a:pt x="791" y="227"/>
                    </a:lnTo>
                    <a:lnTo>
                      <a:pt x="791" y="225"/>
                    </a:lnTo>
                    <a:lnTo>
                      <a:pt x="791" y="221"/>
                    </a:lnTo>
                    <a:lnTo>
                      <a:pt x="789" y="217"/>
                    </a:lnTo>
                    <a:lnTo>
                      <a:pt x="787" y="217"/>
                    </a:lnTo>
                    <a:lnTo>
                      <a:pt x="785" y="219"/>
                    </a:lnTo>
                    <a:lnTo>
                      <a:pt x="783" y="219"/>
                    </a:lnTo>
                    <a:lnTo>
                      <a:pt x="781" y="219"/>
                    </a:lnTo>
                    <a:lnTo>
                      <a:pt x="773" y="217"/>
                    </a:lnTo>
                    <a:lnTo>
                      <a:pt x="771" y="219"/>
                    </a:lnTo>
                    <a:lnTo>
                      <a:pt x="770" y="219"/>
                    </a:lnTo>
                    <a:lnTo>
                      <a:pt x="760" y="221"/>
                    </a:lnTo>
                    <a:lnTo>
                      <a:pt x="756" y="219"/>
                    </a:lnTo>
                    <a:lnTo>
                      <a:pt x="754" y="219"/>
                    </a:lnTo>
                    <a:lnTo>
                      <a:pt x="750" y="223"/>
                    </a:lnTo>
                    <a:lnTo>
                      <a:pt x="750" y="225"/>
                    </a:lnTo>
                    <a:lnTo>
                      <a:pt x="752" y="227"/>
                    </a:lnTo>
                    <a:lnTo>
                      <a:pt x="760" y="227"/>
                    </a:lnTo>
                    <a:lnTo>
                      <a:pt x="768" y="227"/>
                    </a:lnTo>
                    <a:lnTo>
                      <a:pt x="764" y="233"/>
                    </a:lnTo>
                    <a:lnTo>
                      <a:pt x="762" y="234"/>
                    </a:lnTo>
                    <a:lnTo>
                      <a:pt x="760" y="236"/>
                    </a:lnTo>
                    <a:lnTo>
                      <a:pt x="758" y="234"/>
                    </a:lnTo>
                    <a:lnTo>
                      <a:pt x="756" y="234"/>
                    </a:lnTo>
                    <a:lnTo>
                      <a:pt x="754" y="236"/>
                    </a:lnTo>
                    <a:lnTo>
                      <a:pt x="754" y="238"/>
                    </a:lnTo>
                    <a:lnTo>
                      <a:pt x="754" y="240"/>
                    </a:lnTo>
                    <a:lnTo>
                      <a:pt x="754" y="242"/>
                    </a:lnTo>
                    <a:lnTo>
                      <a:pt x="754" y="244"/>
                    </a:lnTo>
                    <a:lnTo>
                      <a:pt x="752" y="246"/>
                    </a:lnTo>
                    <a:lnTo>
                      <a:pt x="750" y="246"/>
                    </a:lnTo>
                    <a:lnTo>
                      <a:pt x="750" y="248"/>
                    </a:lnTo>
                    <a:lnTo>
                      <a:pt x="745" y="246"/>
                    </a:lnTo>
                    <a:lnTo>
                      <a:pt x="741" y="248"/>
                    </a:lnTo>
                    <a:lnTo>
                      <a:pt x="741" y="250"/>
                    </a:lnTo>
                    <a:lnTo>
                      <a:pt x="741" y="252"/>
                    </a:lnTo>
                    <a:lnTo>
                      <a:pt x="733" y="252"/>
                    </a:lnTo>
                    <a:lnTo>
                      <a:pt x="731" y="252"/>
                    </a:lnTo>
                    <a:lnTo>
                      <a:pt x="727" y="254"/>
                    </a:lnTo>
                    <a:lnTo>
                      <a:pt x="727" y="256"/>
                    </a:lnTo>
                    <a:lnTo>
                      <a:pt x="725" y="258"/>
                    </a:lnTo>
                    <a:lnTo>
                      <a:pt x="720" y="254"/>
                    </a:lnTo>
                    <a:lnTo>
                      <a:pt x="714" y="248"/>
                    </a:lnTo>
                    <a:lnTo>
                      <a:pt x="712" y="248"/>
                    </a:lnTo>
                    <a:lnTo>
                      <a:pt x="710" y="250"/>
                    </a:lnTo>
                    <a:lnTo>
                      <a:pt x="708" y="250"/>
                    </a:lnTo>
                    <a:lnTo>
                      <a:pt x="706" y="252"/>
                    </a:lnTo>
                    <a:lnTo>
                      <a:pt x="704" y="256"/>
                    </a:lnTo>
                    <a:lnTo>
                      <a:pt x="702" y="256"/>
                    </a:lnTo>
                    <a:lnTo>
                      <a:pt x="700" y="256"/>
                    </a:lnTo>
                    <a:lnTo>
                      <a:pt x="700" y="254"/>
                    </a:lnTo>
                    <a:lnTo>
                      <a:pt x="702" y="248"/>
                    </a:lnTo>
                    <a:lnTo>
                      <a:pt x="702" y="246"/>
                    </a:lnTo>
                    <a:lnTo>
                      <a:pt x="702" y="244"/>
                    </a:lnTo>
                    <a:lnTo>
                      <a:pt x="700" y="244"/>
                    </a:lnTo>
                    <a:lnTo>
                      <a:pt x="699" y="244"/>
                    </a:lnTo>
                    <a:lnTo>
                      <a:pt x="697" y="248"/>
                    </a:lnTo>
                    <a:lnTo>
                      <a:pt x="693" y="246"/>
                    </a:lnTo>
                    <a:lnTo>
                      <a:pt x="691" y="246"/>
                    </a:lnTo>
                    <a:lnTo>
                      <a:pt x="689" y="248"/>
                    </a:lnTo>
                    <a:lnTo>
                      <a:pt x="687" y="248"/>
                    </a:lnTo>
                    <a:lnTo>
                      <a:pt x="681" y="252"/>
                    </a:lnTo>
                    <a:lnTo>
                      <a:pt x="676" y="248"/>
                    </a:lnTo>
                    <a:lnTo>
                      <a:pt x="674" y="250"/>
                    </a:lnTo>
                    <a:lnTo>
                      <a:pt x="674" y="252"/>
                    </a:lnTo>
                    <a:lnTo>
                      <a:pt x="674" y="254"/>
                    </a:lnTo>
                    <a:lnTo>
                      <a:pt x="670" y="256"/>
                    </a:lnTo>
                    <a:lnTo>
                      <a:pt x="668" y="254"/>
                    </a:lnTo>
                    <a:lnTo>
                      <a:pt x="666" y="246"/>
                    </a:lnTo>
                    <a:lnTo>
                      <a:pt x="666" y="244"/>
                    </a:lnTo>
                    <a:lnTo>
                      <a:pt x="666" y="240"/>
                    </a:lnTo>
                    <a:lnTo>
                      <a:pt x="664" y="234"/>
                    </a:lnTo>
                    <a:lnTo>
                      <a:pt x="664" y="233"/>
                    </a:lnTo>
                    <a:lnTo>
                      <a:pt x="662" y="233"/>
                    </a:lnTo>
                    <a:lnTo>
                      <a:pt x="658" y="233"/>
                    </a:lnTo>
                    <a:lnTo>
                      <a:pt x="656" y="234"/>
                    </a:lnTo>
                    <a:lnTo>
                      <a:pt x="656" y="236"/>
                    </a:lnTo>
                    <a:lnTo>
                      <a:pt x="654" y="238"/>
                    </a:lnTo>
                    <a:lnTo>
                      <a:pt x="656" y="238"/>
                    </a:lnTo>
                    <a:lnTo>
                      <a:pt x="656" y="240"/>
                    </a:lnTo>
                    <a:lnTo>
                      <a:pt x="656" y="242"/>
                    </a:lnTo>
                    <a:lnTo>
                      <a:pt x="654" y="244"/>
                    </a:lnTo>
                    <a:lnTo>
                      <a:pt x="649" y="240"/>
                    </a:lnTo>
                    <a:lnTo>
                      <a:pt x="647" y="240"/>
                    </a:lnTo>
                    <a:lnTo>
                      <a:pt x="645" y="242"/>
                    </a:lnTo>
                    <a:lnTo>
                      <a:pt x="643" y="242"/>
                    </a:lnTo>
                    <a:lnTo>
                      <a:pt x="641" y="244"/>
                    </a:lnTo>
                    <a:lnTo>
                      <a:pt x="639" y="248"/>
                    </a:lnTo>
                    <a:lnTo>
                      <a:pt x="641" y="252"/>
                    </a:lnTo>
                    <a:lnTo>
                      <a:pt x="643" y="252"/>
                    </a:lnTo>
                    <a:lnTo>
                      <a:pt x="641" y="258"/>
                    </a:lnTo>
                    <a:lnTo>
                      <a:pt x="639" y="258"/>
                    </a:lnTo>
                    <a:lnTo>
                      <a:pt x="637" y="258"/>
                    </a:lnTo>
                    <a:lnTo>
                      <a:pt x="633" y="256"/>
                    </a:lnTo>
                    <a:lnTo>
                      <a:pt x="631" y="254"/>
                    </a:lnTo>
                    <a:lnTo>
                      <a:pt x="631" y="252"/>
                    </a:lnTo>
                    <a:lnTo>
                      <a:pt x="629" y="252"/>
                    </a:lnTo>
                    <a:lnTo>
                      <a:pt x="628" y="252"/>
                    </a:lnTo>
                    <a:lnTo>
                      <a:pt x="626" y="250"/>
                    </a:lnTo>
                    <a:lnTo>
                      <a:pt x="626" y="246"/>
                    </a:lnTo>
                    <a:lnTo>
                      <a:pt x="626" y="244"/>
                    </a:lnTo>
                    <a:lnTo>
                      <a:pt x="628" y="244"/>
                    </a:lnTo>
                    <a:lnTo>
                      <a:pt x="628" y="240"/>
                    </a:lnTo>
                    <a:lnTo>
                      <a:pt x="628" y="238"/>
                    </a:lnTo>
                    <a:lnTo>
                      <a:pt x="626" y="238"/>
                    </a:lnTo>
                    <a:lnTo>
                      <a:pt x="616" y="234"/>
                    </a:lnTo>
                    <a:lnTo>
                      <a:pt x="614" y="233"/>
                    </a:lnTo>
                    <a:lnTo>
                      <a:pt x="603" y="234"/>
                    </a:lnTo>
                    <a:lnTo>
                      <a:pt x="601" y="236"/>
                    </a:lnTo>
                    <a:lnTo>
                      <a:pt x="601" y="238"/>
                    </a:lnTo>
                    <a:lnTo>
                      <a:pt x="603" y="240"/>
                    </a:lnTo>
                    <a:lnTo>
                      <a:pt x="606" y="240"/>
                    </a:lnTo>
                    <a:lnTo>
                      <a:pt x="610" y="242"/>
                    </a:lnTo>
                    <a:lnTo>
                      <a:pt x="612" y="248"/>
                    </a:lnTo>
                    <a:lnTo>
                      <a:pt x="610" y="250"/>
                    </a:lnTo>
                    <a:lnTo>
                      <a:pt x="608" y="256"/>
                    </a:lnTo>
                    <a:lnTo>
                      <a:pt x="606" y="256"/>
                    </a:lnTo>
                    <a:lnTo>
                      <a:pt x="603" y="256"/>
                    </a:lnTo>
                    <a:lnTo>
                      <a:pt x="603" y="254"/>
                    </a:lnTo>
                    <a:lnTo>
                      <a:pt x="601" y="248"/>
                    </a:lnTo>
                    <a:lnTo>
                      <a:pt x="597" y="246"/>
                    </a:lnTo>
                    <a:lnTo>
                      <a:pt x="591" y="240"/>
                    </a:lnTo>
                    <a:lnTo>
                      <a:pt x="589" y="242"/>
                    </a:lnTo>
                    <a:lnTo>
                      <a:pt x="589" y="244"/>
                    </a:lnTo>
                    <a:lnTo>
                      <a:pt x="587" y="246"/>
                    </a:lnTo>
                    <a:lnTo>
                      <a:pt x="585" y="246"/>
                    </a:lnTo>
                    <a:lnTo>
                      <a:pt x="580" y="240"/>
                    </a:lnTo>
                    <a:lnTo>
                      <a:pt x="578" y="236"/>
                    </a:lnTo>
                    <a:lnTo>
                      <a:pt x="576" y="234"/>
                    </a:lnTo>
                    <a:lnTo>
                      <a:pt x="568" y="234"/>
                    </a:lnTo>
                    <a:lnTo>
                      <a:pt x="556" y="238"/>
                    </a:lnTo>
                    <a:lnTo>
                      <a:pt x="555" y="240"/>
                    </a:lnTo>
                    <a:lnTo>
                      <a:pt x="553" y="244"/>
                    </a:lnTo>
                    <a:lnTo>
                      <a:pt x="556" y="246"/>
                    </a:lnTo>
                    <a:lnTo>
                      <a:pt x="558" y="250"/>
                    </a:lnTo>
                    <a:lnTo>
                      <a:pt x="560" y="252"/>
                    </a:lnTo>
                    <a:lnTo>
                      <a:pt x="562" y="252"/>
                    </a:lnTo>
                    <a:lnTo>
                      <a:pt x="562" y="254"/>
                    </a:lnTo>
                    <a:lnTo>
                      <a:pt x="566" y="261"/>
                    </a:lnTo>
                    <a:lnTo>
                      <a:pt x="566" y="263"/>
                    </a:lnTo>
                    <a:lnTo>
                      <a:pt x="564" y="265"/>
                    </a:lnTo>
                    <a:lnTo>
                      <a:pt x="560" y="265"/>
                    </a:lnTo>
                    <a:lnTo>
                      <a:pt x="558" y="263"/>
                    </a:lnTo>
                    <a:lnTo>
                      <a:pt x="553" y="263"/>
                    </a:lnTo>
                    <a:lnTo>
                      <a:pt x="551" y="265"/>
                    </a:lnTo>
                    <a:lnTo>
                      <a:pt x="553" y="265"/>
                    </a:lnTo>
                    <a:lnTo>
                      <a:pt x="555" y="269"/>
                    </a:lnTo>
                    <a:lnTo>
                      <a:pt x="560" y="271"/>
                    </a:lnTo>
                    <a:lnTo>
                      <a:pt x="562" y="269"/>
                    </a:lnTo>
                    <a:lnTo>
                      <a:pt x="566" y="271"/>
                    </a:lnTo>
                    <a:lnTo>
                      <a:pt x="568" y="273"/>
                    </a:lnTo>
                    <a:lnTo>
                      <a:pt x="566" y="273"/>
                    </a:lnTo>
                    <a:lnTo>
                      <a:pt x="555" y="273"/>
                    </a:lnTo>
                    <a:lnTo>
                      <a:pt x="549" y="271"/>
                    </a:lnTo>
                    <a:lnTo>
                      <a:pt x="543" y="273"/>
                    </a:lnTo>
                    <a:lnTo>
                      <a:pt x="539" y="275"/>
                    </a:lnTo>
                    <a:lnTo>
                      <a:pt x="537" y="277"/>
                    </a:lnTo>
                    <a:lnTo>
                      <a:pt x="535" y="279"/>
                    </a:lnTo>
                    <a:lnTo>
                      <a:pt x="533" y="277"/>
                    </a:lnTo>
                    <a:lnTo>
                      <a:pt x="535" y="275"/>
                    </a:lnTo>
                    <a:lnTo>
                      <a:pt x="535" y="273"/>
                    </a:lnTo>
                    <a:lnTo>
                      <a:pt x="535" y="271"/>
                    </a:lnTo>
                    <a:lnTo>
                      <a:pt x="532" y="273"/>
                    </a:lnTo>
                    <a:lnTo>
                      <a:pt x="532" y="279"/>
                    </a:lnTo>
                    <a:lnTo>
                      <a:pt x="532" y="281"/>
                    </a:lnTo>
                    <a:lnTo>
                      <a:pt x="530" y="284"/>
                    </a:lnTo>
                    <a:lnTo>
                      <a:pt x="528" y="284"/>
                    </a:lnTo>
                    <a:lnTo>
                      <a:pt x="526" y="286"/>
                    </a:lnTo>
                    <a:lnTo>
                      <a:pt x="526" y="284"/>
                    </a:lnTo>
                    <a:lnTo>
                      <a:pt x="528" y="281"/>
                    </a:lnTo>
                    <a:lnTo>
                      <a:pt x="526" y="279"/>
                    </a:lnTo>
                    <a:lnTo>
                      <a:pt x="524" y="281"/>
                    </a:lnTo>
                    <a:lnTo>
                      <a:pt x="522" y="282"/>
                    </a:lnTo>
                    <a:lnTo>
                      <a:pt x="522" y="284"/>
                    </a:lnTo>
                    <a:lnTo>
                      <a:pt x="520" y="284"/>
                    </a:lnTo>
                    <a:lnTo>
                      <a:pt x="522" y="273"/>
                    </a:lnTo>
                    <a:lnTo>
                      <a:pt x="522" y="271"/>
                    </a:lnTo>
                    <a:lnTo>
                      <a:pt x="528" y="265"/>
                    </a:lnTo>
                    <a:lnTo>
                      <a:pt x="530" y="265"/>
                    </a:lnTo>
                    <a:lnTo>
                      <a:pt x="528" y="261"/>
                    </a:lnTo>
                    <a:lnTo>
                      <a:pt x="526" y="261"/>
                    </a:lnTo>
                    <a:lnTo>
                      <a:pt x="524" y="261"/>
                    </a:lnTo>
                    <a:lnTo>
                      <a:pt x="522" y="263"/>
                    </a:lnTo>
                    <a:lnTo>
                      <a:pt x="520" y="265"/>
                    </a:lnTo>
                    <a:lnTo>
                      <a:pt x="516" y="271"/>
                    </a:lnTo>
                    <a:lnTo>
                      <a:pt x="516" y="273"/>
                    </a:lnTo>
                    <a:lnTo>
                      <a:pt x="514" y="275"/>
                    </a:lnTo>
                    <a:lnTo>
                      <a:pt x="512" y="277"/>
                    </a:lnTo>
                    <a:lnTo>
                      <a:pt x="510" y="279"/>
                    </a:lnTo>
                    <a:lnTo>
                      <a:pt x="508" y="279"/>
                    </a:lnTo>
                    <a:lnTo>
                      <a:pt x="505" y="277"/>
                    </a:lnTo>
                    <a:lnTo>
                      <a:pt x="505" y="275"/>
                    </a:lnTo>
                    <a:lnTo>
                      <a:pt x="508" y="271"/>
                    </a:lnTo>
                    <a:lnTo>
                      <a:pt x="508" y="269"/>
                    </a:lnTo>
                    <a:lnTo>
                      <a:pt x="503" y="265"/>
                    </a:lnTo>
                    <a:lnTo>
                      <a:pt x="495" y="269"/>
                    </a:lnTo>
                    <a:lnTo>
                      <a:pt x="493" y="271"/>
                    </a:lnTo>
                    <a:lnTo>
                      <a:pt x="485" y="267"/>
                    </a:lnTo>
                    <a:lnTo>
                      <a:pt x="476" y="261"/>
                    </a:lnTo>
                    <a:lnTo>
                      <a:pt x="466" y="258"/>
                    </a:lnTo>
                    <a:lnTo>
                      <a:pt x="460" y="256"/>
                    </a:lnTo>
                    <a:lnTo>
                      <a:pt x="459" y="256"/>
                    </a:lnTo>
                    <a:lnTo>
                      <a:pt x="457" y="256"/>
                    </a:lnTo>
                    <a:lnTo>
                      <a:pt x="453" y="258"/>
                    </a:lnTo>
                    <a:lnTo>
                      <a:pt x="451" y="261"/>
                    </a:lnTo>
                    <a:lnTo>
                      <a:pt x="451" y="263"/>
                    </a:lnTo>
                    <a:lnTo>
                      <a:pt x="449" y="263"/>
                    </a:lnTo>
                    <a:lnTo>
                      <a:pt x="449" y="261"/>
                    </a:lnTo>
                    <a:lnTo>
                      <a:pt x="449" y="256"/>
                    </a:lnTo>
                    <a:lnTo>
                      <a:pt x="451" y="254"/>
                    </a:lnTo>
                    <a:lnTo>
                      <a:pt x="453" y="254"/>
                    </a:lnTo>
                    <a:lnTo>
                      <a:pt x="457" y="248"/>
                    </a:lnTo>
                    <a:lnTo>
                      <a:pt x="455" y="246"/>
                    </a:lnTo>
                    <a:lnTo>
                      <a:pt x="451" y="246"/>
                    </a:lnTo>
                    <a:lnTo>
                      <a:pt x="451" y="252"/>
                    </a:lnTo>
                    <a:lnTo>
                      <a:pt x="443" y="261"/>
                    </a:lnTo>
                    <a:lnTo>
                      <a:pt x="439" y="263"/>
                    </a:lnTo>
                    <a:lnTo>
                      <a:pt x="437" y="263"/>
                    </a:lnTo>
                    <a:lnTo>
                      <a:pt x="434" y="265"/>
                    </a:lnTo>
                    <a:lnTo>
                      <a:pt x="434" y="269"/>
                    </a:lnTo>
                    <a:lnTo>
                      <a:pt x="432" y="271"/>
                    </a:lnTo>
                    <a:lnTo>
                      <a:pt x="428" y="273"/>
                    </a:lnTo>
                    <a:lnTo>
                      <a:pt x="426" y="273"/>
                    </a:lnTo>
                    <a:lnTo>
                      <a:pt x="420" y="275"/>
                    </a:lnTo>
                    <a:lnTo>
                      <a:pt x="413" y="273"/>
                    </a:lnTo>
                    <a:lnTo>
                      <a:pt x="411" y="273"/>
                    </a:lnTo>
                    <a:lnTo>
                      <a:pt x="413" y="269"/>
                    </a:lnTo>
                    <a:lnTo>
                      <a:pt x="414" y="267"/>
                    </a:lnTo>
                    <a:lnTo>
                      <a:pt x="418" y="269"/>
                    </a:lnTo>
                    <a:lnTo>
                      <a:pt x="418" y="271"/>
                    </a:lnTo>
                    <a:lnTo>
                      <a:pt x="420" y="271"/>
                    </a:lnTo>
                    <a:lnTo>
                      <a:pt x="422" y="271"/>
                    </a:lnTo>
                    <a:lnTo>
                      <a:pt x="424" y="269"/>
                    </a:lnTo>
                    <a:lnTo>
                      <a:pt x="424" y="267"/>
                    </a:lnTo>
                    <a:lnTo>
                      <a:pt x="422" y="265"/>
                    </a:lnTo>
                    <a:lnTo>
                      <a:pt x="424" y="263"/>
                    </a:lnTo>
                    <a:lnTo>
                      <a:pt x="430" y="256"/>
                    </a:lnTo>
                    <a:lnTo>
                      <a:pt x="437" y="252"/>
                    </a:lnTo>
                    <a:lnTo>
                      <a:pt x="439" y="252"/>
                    </a:lnTo>
                    <a:lnTo>
                      <a:pt x="439" y="248"/>
                    </a:lnTo>
                    <a:lnTo>
                      <a:pt x="437" y="242"/>
                    </a:lnTo>
                    <a:lnTo>
                      <a:pt x="432" y="236"/>
                    </a:lnTo>
                    <a:lnTo>
                      <a:pt x="430" y="236"/>
                    </a:lnTo>
                    <a:lnTo>
                      <a:pt x="428" y="234"/>
                    </a:lnTo>
                    <a:lnTo>
                      <a:pt x="428" y="236"/>
                    </a:lnTo>
                    <a:lnTo>
                      <a:pt x="426" y="238"/>
                    </a:lnTo>
                    <a:lnTo>
                      <a:pt x="424" y="240"/>
                    </a:lnTo>
                    <a:lnTo>
                      <a:pt x="422" y="242"/>
                    </a:lnTo>
                    <a:lnTo>
                      <a:pt x="420" y="240"/>
                    </a:lnTo>
                    <a:lnTo>
                      <a:pt x="420" y="236"/>
                    </a:lnTo>
                    <a:lnTo>
                      <a:pt x="414" y="234"/>
                    </a:lnTo>
                    <a:lnTo>
                      <a:pt x="413" y="233"/>
                    </a:lnTo>
                    <a:lnTo>
                      <a:pt x="411" y="234"/>
                    </a:lnTo>
                    <a:lnTo>
                      <a:pt x="409" y="234"/>
                    </a:lnTo>
                    <a:lnTo>
                      <a:pt x="409" y="236"/>
                    </a:lnTo>
                    <a:lnTo>
                      <a:pt x="405" y="240"/>
                    </a:lnTo>
                    <a:lnTo>
                      <a:pt x="397" y="240"/>
                    </a:lnTo>
                    <a:lnTo>
                      <a:pt x="391" y="240"/>
                    </a:lnTo>
                    <a:lnTo>
                      <a:pt x="384" y="238"/>
                    </a:lnTo>
                    <a:lnTo>
                      <a:pt x="382" y="236"/>
                    </a:lnTo>
                    <a:lnTo>
                      <a:pt x="380" y="234"/>
                    </a:lnTo>
                    <a:lnTo>
                      <a:pt x="378" y="229"/>
                    </a:lnTo>
                    <a:lnTo>
                      <a:pt x="376" y="229"/>
                    </a:lnTo>
                    <a:lnTo>
                      <a:pt x="376" y="231"/>
                    </a:lnTo>
                    <a:lnTo>
                      <a:pt x="374" y="236"/>
                    </a:lnTo>
                    <a:lnTo>
                      <a:pt x="368" y="238"/>
                    </a:lnTo>
                    <a:lnTo>
                      <a:pt x="366" y="240"/>
                    </a:lnTo>
                    <a:lnTo>
                      <a:pt x="365" y="242"/>
                    </a:lnTo>
                    <a:lnTo>
                      <a:pt x="363" y="242"/>
                    </a:lnTo>
                    <a:lnTo>
                      <a:pt x="363" y="244"/>
                    </a:lnTo>
                    <a:lnTo>
                      <a:pt x="361" y="244"/>
                    </a:lnTo>
                    <a:lnTo>
                      <a:pt x="359" y="246"/>
                    </a:lnTo>
                    <a:lnTo>
                      <a:pt x="357" y="246"/>
                    </a:lnTo>
                    <a:lnTo>
                      <a:pt x="355" y="246"/>
                    </a:lnTo>
                    <a:lnTo>
                      <a:pt x="355" y="244"/>
                    </a:lnTo>
                    <a:lnTo>
                      <a:pt x="357" y="240"/>
                    </a:lnTo>
                    <a:lnTo>
                      <a:pt x="357" y="238"/>
                    </a:lnTo>
                    <a:lnTo>
                      <a:pt x="359" y="233"/>
                    </a:lnTo>
                    <a:lnTo>
                      <a:pt x="359" y="231"/>
                    </a:lnTo>
                    <a:lnTo>
                      <a:pt x="359" y="229"/>
                    </a:lnTo>
                    <a:lnTo>
                      <a:pt x="355" y="231"/>
                    </a:lnTo>
                    <a:lnTo>
                      <a:pt x="353" y="231"/>
                    </a:lnTo>
                    <a:lnTo>
                      <a:pt x="351" y="227"/>
                    </a:lnTo>
                    <a:lnTo>
                      <a:pt x="349" y="225"/>
                    </a:lnTo>
                    <a:lnTo>
                      <a:pt x="347" y="225"/>
                    </a:lnTo>
                    <a:lnTo>
                      <a:pt x="345" y="227"/>
                    </a:lnTo>
                    <a:lnTo>
                      <a:pt x="347" y="229"/>
                    </a:lnTo>
                    <a:lnTo>
                      <a:pt x="351" y="234"/>
                    </a:lnTo>
                    <a:lnTo>
                      <a:pt x="349" y="236"/>
                    </a:lnTo>
                    <a:lnTo>
                      <a:pt x="347" y="238"/>
                    </a:lnTo>
                    <a:lnTo>
                      <a:pt x="345" y="240"/>
                    </a:lnTo>
                    <a:lnTo>
                      <a:pt x="338" y="234"/>
                    </a:lnTo>
                    <a:lnTo>
                      <a:pt x="336" y="231"/>
                    </a:lnTo>
                    <a:lnTo>
                      <a:pt x="338" y="229"/>
                    </a:lnTo>
                    <a:lnTo>
                      <a:pt x="338" y="227"/>
                    </a:lnTo>
                    <a:lnTo>
                      <a:pt x="340" y="227"/>
                    </a:lnTo>
                    <a:lnTo>
                      <a:pt x="340" y="225"/>
                    </a:lnTo>
                    <a:lnTo>
                      <a:pt x="340" y="223"/>
                    </a:lnTo>
                    <a:lnTo>
                      <a:pt x="336" y="221"/>
                    </a:lnTo>
                    <a:lnTo>
                      <a:pt x="332" y="221"/>
                    </a:lnTo>
                    <a:lnTo>
                      <a:pt x="328" y="223"/>
                    </a:lnTo>
                    <a:lnTo>
                      <a:pt x="326" y="225"/>
                    </a:lnTo>
                    <a:lnTo>
                      <a:pt x="324" y="227"/>
                    </a:lnTo>
                    <a:lnTo>
                      <a:pt x="322" y="227"/>
                    </a:lnTo>
                    <a:lnTo>
                      <a:pt x="301" y="223"/>
                    </a:lnTo>
                    <a:lnTo>
                      <a:pt x="299" y="221"/>
                    </a:lnTo>
                    <a:lnTo>
                      <a:pt x="297" y="219"/>
                    </a:lnTo>
                    <a:lnTo>
                      <a:pt x="299" y="219"/>
                    </a:lnTo>
                    <a:lnTo>
                      <a:pt x="299" y="217"/>
                    </a:lnTo>
                    <a:lnTo>
                      <a:pt x="297" y="215"/>
                    </a:lnTo>
                    <a:lnTo>
                      <a:pt x="290" y="211"/>
                    </a:lnTo>
                    <a:lnTo>
                      <a:pt x="288" y="213"/>
                    </a:lnTo>
                    <a:lnTo>
                      <a:pt x="288" y="211"/>
                    </a:lnTo>
                    <a:lnTo>
                      <a:pt x="286" y="210"/>
                    </a:lnTo>
                    <a:lnTo>
                      <a:pt x="288" y="208"/>
                    </a:lnTo>
                    <a:lnTo>
                      <a:pt x="288" y="206"/>
                    </a:lnTo>
                    <a:lnTo>
                      <a:pt x="290" y="206"/>
                    </a:lnTo>
                    <a:lnTo>
                      <a:pt x="292" y="206"/>
                    </a:lnTo>
                    <a:lnTo>
                      <a:pt x="295" y="202"/>
                    </a:lnTo>
                    <a:lnTo>
                      <a:pt x="299" y="198"/>
                    </a:lnTo>
                    <a:lnTo>
                      <a:pt x="301" y="196"/>
                    </a:lnTo>
                    <a:lnTo>
                      <a:pt x="313" y="192"/>
                    </a:lnTo>
                    <a:lnTo>
                      <a:pt x="315" y="192"/>
                    </a:lnTo>
                    <a:lnTo>
                      <a:pt x="317" y="190"/>
                    </a:lnTo>
                    <a:lnTo>
                      <a:pt x="318" y="188"/>
                    </a:lnTo>
                    <a:lnTo>
                      <a:pt x="317" y="186"/>
                    </a:lnTo>
                    <a:lnTo>
                      <a:pt x="317" y="185"/>
                    </a:lnTo>
                    <a:lnTo>
                      <a:pt x="313" y="181"/>
                    </a:lnTo>
                    <a:lnTo>
                      <a:pt x="309" y="179"/>
                    </a:lnTo>
                    <a:lnTo>
                      <a:pt x="305" y="177"/>
                    </a:lnTo>
                    <a:lnTo>
                      <a:pt x="303" y="177"/>
                    </a:lnTo>
                    <a:lnTo>
                      <a:pt x="290" y="183"/>
                    </a:lnTo>
                    <a:lnTo>
                      <a:pt x="288" y="183"/>
                    </a:lnTo>
                    <a:lnTo>
                      <a:pt x="280" y="194"/>
                    </a:lnTo>
                    <a:lnTo>
                      <a:pt x="280" y="196"/>
                    </a:lnTo>
                    <a:lnTo>
                      <a:pt x="274" y="198"/>
                    </a:lnTo>
                    <a:lnTo>
                      <a:pt x="261" y="202"/>
                    </a:lnTo>
                    <a:lnTo>
                      <a:pt x="259" y="202"/>
                    </a:lnTo>
                    <a:lnTo>
                      <a:pt x="257" y="202"/>
                    </a:lnTo>
                    <a:lnTo>
                      <a:pt x="257" y="204"/>
                    </a:lnTo>
                    <a:lnTo>
                      <a:pt x="253" y="204"/>
                    </a:lnTo>
                    <a:lnTo>
                      <a:pt x="253" y="206"/>
                    </a:lnTo>
                    <a:lnTo>
                      <a:pt x="251" y="206"/>
                    </a:lnTo>
                    <a:lnTo>
                      <a:pt x="251" y="208"/>
                    </a:lnTo>
                    <a:lnTo>
                      <a:pt x="247" y="208"/>
                    </a:lnTo>
                    <a:lnTo>
                      <a:pt x="247" y="206"/>
                    </a:lnTo>
                    <a:lnTo>
                      <a:pt x="247" y="202"/>
                    </a:lnTo>
                    <a:lnTo>
                      <a:pt x="245" y="200"/>
                    </a:lnTo>
                    <a:lnTo>
                      <a:pt x="244" y="198"/>
                    </a:lnTo>
                    <a:lnTo>
                      <a:pt x="242" y="198"/>
                    </a:lnTo>
                    <a:lnTo>
                      <a:pt x="240" y="208"/>
                    </a:lnTo>
                    <a:lnTo>
                      <a:pt x="240" y="210"/>
                    </a:lnTo>
                    <a:lnTo>
                      <a:pt x="238" y="213"/>
                    </a:lnTo>
                    <a:lnTo>
                      <a:pt x="236" y="215"/>
                    </a:lnTo>
                    <a:lnTo>
                      <a:pt x="226" y="215"/>
                    </a:lnTo>
                    <a:lnTo>
                      <a:pt x="226" y="208"/>
                    </a:lnTo>
                    <a:lnTo>
                      <a:pt x="226" y="206"/>
                    </a:lnTo>
                    <a:lnTo>
                      <a:pt x="230" y="204"/>
                    </a:lnTo>
                    <a:lnTo>
                      <a:pt x="230" y="202"/>
                    </a:lnTo>
                    <a:lnTo>
                      <a:pt x="226" y="200"/>
                    </a:lnTo>
                    <a:lnTo>
                      <a:pt x="221" y="202"/>
                    </a:lnTo>
                    <a:lnTo>
                      <a:pt x="219" y="204"/>
                    </a:lnTo>
                    <a:lnTo>
                      <a:pt x="219" y="206"/>
                    </a:lnTo>
                    <a:lnTo>
                      <a:pt x="219" y="210"/>
                    </a:lnTo>
                    <a:lnTo>
                      <a:pt x="217" y="210"/>
                    </a:lnTo>
                    <a:lnTo>
                      <a:pt x="213" y="211"/>
                    </a:lnTo>
                    <a:lnTo>
                      <a:pt x="211" y="211"/>
                    </a:lnTo>
                    <a:lnTo>
                      <a:pt x="209" y="210"/>
                    </a:lnTo>
                    <a:lnTo>
                      <a:pt x="209" y="208"/>
                    </a:lnTo>
                    <a:lnTo>
                      <a:pt x="209" y="206"/>
                    </a:lnTo>
                    <a:lnTo>
                      <a:pt x="205" y="204"/>
                    </a:lnTo>
                    <a:lnTo>
                      <a:pt x="201" y="202"/>
                    </a:lnTo>
                    <a:lnTo>
                      <a:pt x="199" y="196"/>
                    </a:lnTo>
                    <a:lnTo>
                      <a:pt x="199" y="194"/>
                    </a:lnTo>
                    <a:lnTo>
                      <a:pt x="201" y="190"/>
                    </a:lnTo>
                    <a:lnTo>
                      <a:pt x="201" y="188"/>
                    </a:lnTo>
                    <a:lnTo>
                      <a:pt x="203" y="186"/>
                    </a:lnTo>
                    <a:lnTo>
                      <a:pt x="205" y="186"/>
                    </a:lnTo>
                    <a:lnTo>
                      <a:pt x="207" y="188"/>
                    </a:lnTo>
                    <a:lnTo>
                      <a:pt x="207" y="190"/>
                    </a:lnTo>
                    <a:lnTo>
                      <a:pt x="207" y="192"/>
                    </a:lnTo>
                    <a:lnTo>
                      <a:pt x="209" y="194"/>
                    </a:lnTo>
                    <a:lnTo>
                      <a:pt x="211" y="192"/>
                    </a:lnTo>
                    <a:lnTo>
                      <a:pt x="211" y="186"/>
                    </a:lnTo>
                    <a:lnTo>
                      <a:pt x="209" y="185"/>
                    </a:lnTo>
                    <a:lnTo>
                      <a:pt x="211" y="181"/>
                    </a:lnTo>
                    <a:lnTo>
                      <a:pt x="213" y="179"/>
                    </a:lnTo>
                    <a:lnTo>
                      <a:pt x="213" y="177"/>
                    </a:lnTo>
                    <a:lnTo>
                      <a:pt x="217" y="173"/>
                    </a:lnTo>
                    <a:lnTo>
                      <a:pt x="217" y="163"/>
                    </a:lnTo>
                    <a:lnTo>
                      <a:pt x="215" y="161"/>
                    </a:lnTo>
                    <a:lnTo>
                      <a:pt x="213" y="160"/>
                    </a:lnTo>
                    <a:lnTo>
                      <a:pt x="211" y="160"/>
                    </a:lnTo>
                    <a:lnTo>
                      <a:pt x="209" y="161"/>
                    </a:lnTo>
                    <a:lnTo>
                      <a:pt x="205" y="163"/>
                    </a:lnTo>
                    <a:lnTo>
                      <a:pt x="203" y="165"/>
                    </a:lnTo>
                    <a:lnTo>
                      <a:pt x="201" y="165"/>
                    </a:lnTo>
                    <a:lnTo>
                      <a:pt x="201" y="167"/>
                    </a:lnTo>
                    <a:lnTo>
                      <a:pt x="201" y="169"/>
                    </a:lnTo>
                    <a:lnTo>
                      <a:pt x="201" y="171"/>
                    </a:lnTo>
                    <a:lnTo>
                      <a:pt x="203" y="171"/>
                    </a:lnTo>
                    <a:lnTo>
                      <a:pt x="203" y="173"/>
                    </a:lnTo>
                    <a:lnTo>
                      <a:pt x="203" y="175"/>
                    </a:lnTo>
                    <a:lnTo>
                      <a:pt x="201" y="183"/>
                    </a:lnTo>
                    <a:lnTo>
                      <a:pt x="199" y="183"/>
                    </a:lnTo>
                    <a:lnTo>
                      <a:pt x="196" y="185"/>
                    </a:lnTo>
                    <a:lnTo>
                      <a:pt x="194" y="190"/>
                    </a:lnTo>
                    <a:lnTo>
                      <a:pt x="192" y="196"/>
                    </a:lnTo>
                    <a:lnTo>
                      <a:pt x="186" y="200"/>
                    </a:lnTo>
                    <a:lnTo>
                      <a:pt x="186" y="196"/>
                    </a:lnTo>
                    <a:lnTo>
                      <a:pt x="184" y="194"/>
                    </a:lnTo>
                    <a:lnTo>
                      <a:pt x="182" y="192"/>
                    </a:lnTo>
                    <a:lnTo>
                      <a:pt x="180" y="192"/>
                    </a:lnTo>
                    <a:lnTo>
                      <a:pt x="178" y="192"/>
                    </a:lnTo>
                    <a:lnTo>
                      <a:pt x="178" y="194"/>
                    </a:lnTo>
                    <a:lnTo>
                      <a:pt x="171" y="194"/>
                    </a:lnTo>
                    <a:lnTo>
                      <a:pt x="167" y="192"/>
                    </a:lnTo>
                    <a:lnTo>
                      <a:pt x="165" y="188"/>
                    </a:lnTo>
                    <a:lnTo>
                      <a:pt x="165" y="186"/>
                    </a:lnTo>
                    <a:lnTo>
                      <a:pt x="167" y="177"/>
                    </a:lnTo>
                    <a:lnTo>
                      <a:pt x="167" y="175"/>
                    </a:lnTo>
                    <a:lnTo>
                      <a:pt x="169" y="175"/>
                    </a:lnTo>
                    <a:lnTo>
                      <a:pt x="171" y="173"/>
                    </a:lnTo>
                    <a:lnTo>
                      <a:pt x="171" y="167"/>
                    </a:lnTo>
                    <a:lnTo>
                      <a:pt x="171" y="161"/>
                    </a:lnTo>
                    <a:lnTo>
                      <a:pt x="171" y="160"/>
                    </a:lnTo>
                    <a:lnTo>
                      <a:pt x="169" y="158"/>
                    </a:lnTo>
                    <a:lnTo>
                      <a:pt x="163" y="156"/>
                    </a:lnTo>
                    <a:lnTo>
                      <a:pt x="161" y="156"/>
                    </a:lnTo>
                    <a:lnTo>
                      <a:pt x="157" y="158"/>
                    </a:lnTo>
                    <a:lnTo>
                      <a:pt x="155" y="160"/>
                    </a:lnTo>
                    <a:lnTo>
                      <a:pt x="153" y="161"/>
                    </a:lnTo>
                    <a:lnTo>
                      <a:pt x="155" y="163"/>
                    </a:lnTo>
                    <a:lnTo>
                      <a:pt x="155" y="165"/>
                    </a:lnTo>
                    <a:lnTo>
                      <a:pt x="157" y="167"/>
                    </a:lnTo>
                    <a:lnTo>
                      <a:pt x="159" y="175"/>
                    </a:lnTo>
                    <a:lnTo>
                      <a:pt x="159" y="177"/>
                    </a:lnTo>
                    <a:lnTo>
                      <a:pt x="157" y="181"/>
                    </a:lnTo>
                    <a:lnTo>
                      <a:pt x="153" y="181"/>
                    </a:lnTo>
                    <a:lnTo>
                      <a:pt x="144" y="181"/>
                    </a:lnTo>
                    <a:lnTo>
                      <a:pt x="138" y="183"/>
                    </a:lnTo>
                    <a:lnTo>
                      <a:pt x="130" y="179"/>
                    </a:lnTo>
                    <a:lnTo>
                      <a:pt x="125" y="179"/>
                    </a:lnTo>
                    <a:lnTo>
                      <a:pt x="123" y="179"/>
                    </a:lnTo>
                    <a:lnTo>
                      <a:pt x="123" y="181"/>
                    </a:lnTo>
                    <a:lnTo>
                      <a:pt x="123" y="185"/>
                    </a:lnTo>
                    <a:lnTo>
                      <a:pt x="121" y="186"/>
                    </a:lnTo>
                    <a:lnTo>
                      <a:pt x="126" y="192"/>
                    </a:lnTo>
                    <a:lnTo>
                      <a:pt x="128" y="192"/>
                    </a:lnTo>
                    <a:lnTo>
                      <a:pt x="132" y="190"/>
                    </a:lnTo>
                    <a:lnTo>
                      <a:pt x="132" y="194"/>
                    </a:lnTo>
                    <a:lnTo>
                      <a:pt x="132" y="200"/>
                    </a:lnTo>
                    <a:lnTo>
                      <a:pt x="132" y="208"/>
                    </a:lnTo>
                    <a:lnTo>
                      <a:pt x="130" y="210"/>
                    </a:lnTo>
                    <a:lnTo>
                      <a:pt x="128" y="210"/>
                    </a:lnTo>
                    <a:lnTo>
                      <a:pt x="126" y="208"/>
                    </a:lnTo>
                    <a:lnTo>
                      <a:pt x="125" y="206"/>
                    </a:lnTo>
                    <a:lnTo>
                      <a:pt x="126" y="202"/>
                    </a:lnTo>
                    <a:lnTo>
                      <a:pt x="125" y="200"/>
                    </a:lnTo>
                    <a:lnTo>
                      <a:pt x="123" y="198"/>
                    </a:lnTo>
                    <a:lnTo>
                      <a:pt x="119" y="194"/>
                    </a:lnTo>
                    <a:lnTo>
                      <a:pt x="119" y="190"/>
                    </a:lnTo>
                    <a:lnTo>
                      <a:pt x="121" y="186"/>
                    </a:lnTo>
                    <a:lnTo>
                      <a:pt x="119" y="185"/>
                    </a:lnTo>
                    <a:lnTo>
                      <a:pt x="117" y="185"/>
                    </a:lnTo>
                    <a:lnTo>
                      <a:pt x="113" y="185"/>
                    </a:lnTo>
                    <a:lnTo>
                      <a:pt x="111" y="185"/>
                    </a:lnTo>
                    <a:lnTo>
                      <a:pt x="111" y="186"/>
                    </a:lnTo>
                    <a:lnTo>
                      <a:pt x="105" y="192"/>
                    </a:lnTo>
                    <a:lnTo>
                      <a:pt x="103" y="190"/>
                    </a:lnTo>
                    <a:lnTo>
                      <a:pt x="103" y="188"/>
                    </a:lnTo>
                    <a:lnTo>
                      <a:pt x="96" y="188"/>
                    </a:lnTo>
                    <a:lnTo>
                      <a:pt x="94" y="188"/>
                    </a:lnTo>
                    <a:lnTo>
                      <a:pt x="90" y="183"/>
                    </a:lnTo>
                    <a:lnTo>
                      <a:pt x="86" y="179"/>
                    </a:lnTo>
                    <a:lnTo>
                      <a:pt x="82" y="175"/>
                    </a:lnTo>
                    <a:lnTo>
                      <a:pt x="78" y="173"/>
                    </a:lnTo>
                    <a:lnTo>
                      <a:pt x="73" y="167"/>
                    </a:lnTo>
                    <a:lnTo>
                      <a:pt x="65" y="161"/>
                    </a:lnTo>
                    <a:lnTo>
                      <a:pt x="57" y="160"/>
                    </a:lnTo>
                    <a:lnTo>
                      <a:pt x="52" y="158"/>
                    </a:lnTo>
                    <a:lnTo>
                      <a:pt x="50" y="158"/>
                    </a:lnTo>
                    <a:lnTo>
                      <a:pt x="42" y="160"/>
                    </a:lnTo>
                    <a:lnTo>
                      <a:pt x="40" y="160"/>
                    </a:lnTo>
                    <a:lnTo>
                      <a:pt x="38" y="163"/>
                    </a:lnTo>
                    <a:lnTo>
                      <a:pt x="36" y="163"/>
                    </a:lnTo>
                    <a:lnTo>
                      <a:pt x="34" y="165"/>
                    </a:lnTo>
                    <a:lnTo>
                      <a:pt x="27" y="165"/>
                    </a:lnTo>
                    <a:lnTo>
                      <a:pt x="23" y="165"/>
                    </a:lnTo>
                    <a:lnTo>
                      <a:pt x="21" y="163"/>
                    </a:lnTo>
                    <a:lnTo>
                      <a:pt x="19" y="161"/>
                    </a:lnTo>
                    <a:lnTo>
                      <a:pt x="15" y="160"/>
                    </a:lnTo>
                    <a:lnTo>
                      <a:pt x="13" y="160"/>
                    </a:lnTo>
                    <a:lnTo>
                      <a:pt x="9" y="158"/>
                    </a:lnTo>
                    <a:lnTo>
                      <a:pt x="4" y="152"/>
                    </a:lnTo>
                    <a:lnTo>
                      <a:pt x="2" y="150"/>
                    </a:lnTo>
                    <a:lnTo>
                      <a:pt x="0" y="144"/>
                    </a:lnTo>
                    <a:lnTo>
                      <a:pt x="2" y="140"/>
                    </a:lnTo>
                    <a:lnTo>
                      <a:pt x="6" y="133"/>
                    </a:lnTo>
                    <a:lnTo>
                      <a:pt x="6" y="129"/>
                    </a:lnTo>
                    <a:lnTo>
                      <a:pt x="6" y="127"/>
                    </a:lnTo>
                    <a:lnTo>
                      <a:pt x="9" y="123"/>
                    </a:lnTo>
                    <a:lnTo>
                      <a:pt x="9" y="121"/>
                    </a:lnTo>
                    <a:lnTo>
                      <a:pt x="13" y="121"/>
                    </a:lnTo>
                    <a:lnTo>
                      <a:pt x="21" y="123"/>
                    </a:lnTo>
                    <a:lnTo>
                      <a:pt x="27" y="125"/>
                    </a:lnTo>
                    <a:lnTo>
                      <a:pt x="29" y="125"/>
                    </a:lnTo>
                    <a:lnTo>
                      <a:pt x="30" y="125"/>
                    </a:lnTo>
                    <a:lnTo>
                      <a:pt x="32" y="125"/>
                    </a:lnTo>
                    <a:lnTo>
                      <a:pt x="46" y="119"/>
                    </a:lnTo>
                    <a:lnTo>
                      <a:pt x="55" y="115"/>
                    </a:lnTo>
                    <a:lnTo>
                      <a:pt x="59" y="113"/>
                    </a:lnTo>
                    <a:lnTo>
                      <a:pt x="61" y="110"/>
                    </a:lnTo>
                    <a:lnTo>
                      <a:pt x="63" y="110"/>
                    </a:lnTo>
                    <a:lnTo>
                      <a:pt x="69" y="108"/>
                    </a:lnTo>
                    <a:lnTo>
                      <a:pt x="75" y="110"/>
                    </a:lnTo>
                    <a:lnTo>
                      <a:pt x="75" y="115"/>
                    </a:lnTo>
                    <a:lnTo>
                      <a:pt x="75" y="117"/>
                    </a:lnTo>
                    <a:lnTo>
                      <a:pt x="75" y="119"/>
                    </a:lnTo>
                    <a:lnTo>
                      <a:pt x="78" y="121"/>
                    </a:lnTo>
                    <a:lnTo>
                      <a:pt x="86" y="123"/>
                    </a:lnTo>
                    <a:lnTo>
                      <a:pt x="86" y="121"/>
                    </a:lnTo>
                    <a:lnTo>
                      <a:pt x="92" y="121"/>
                    </a:lnTo>
                    <a:lnTo>
                      <a:pt x="96" y="123"/>
                    </a:lnTo>
                    <a:lnTo>
                      <a:pt x="98" y="125"/>
                    </a:lnTo>
                    <a:lnTo>
                      <a:pt x="102" y="127"/>
                    </a:lnTo>
                    <a:lnTo>
                      <a:pt x="103" y="127"/>
                    </a:lnTo>
                    <a:lnTo>
                      <a:pt x="107" y="127"/>
                    </a:lnTo>
                    <a:lnTo>
                      <a:pt x="111" y="127"/>
                    </a:lnTo>
                    <a:lnTo>
                      <a:pt x="113" y="127"/>
                    </a:lnTo>
                    <a:lnTo>
                      <a:pt x="115" y="127"/>
                    </a:lnTo>
                    <a:lnTo>
                      <a:pt x="117" y="127"/>
                    </a:lnTo>
                    <a:lnTo>
                      <a:pt x="117" y="129"/>
                    </a:lnTo>
                    <a:lnTo>
                      <a:pt x="121" y="12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Freeform 76"/>
              <p:cNvSpPr>
                <a:spLocks/>
              </p:cNvSpPr>
              <p:nvPr/>
            </p:nvSpPr>
            <p:spPr bwMode="auto">
              <a:xfrm>
                <a:off x="5949951" y="1887538"/>
                <a:ext cx="1636713" cy="2198688"/>
              </a:xfrm>
              <a:custGeom>
                <a:avLst/>
                <a:gdLst>
                  <a:gd name="T0" fmla="*/ 7 w 1031"/>
                  <a:gd name="T1" fmla="*/ 1327 h 1385"/>
                  <a:gd name="T2" fmla="*/ 48 w 1031"/>
                  <a:gd name="T3" fmla="*/ 1308 h 1385"/>
                  <a:gd name="T4" fmla="*/ 88 w 1031"/>
                  <a:gd name="T5" fmla="*/ 1316 h 1385"/>
                  <a:gd name="T6" fmla="*/ 178 w 1031"/>
                  <a:gd name="T7" fmla="*/ 1298 h 1385"/>
                  <a:gd name="T8" fmla="*/ 244 w 1031"/>
                  <a:gd name="T9" fmla="*/ 1325 h 1385"/>
                  <a:gd name="T10" fmla="*/ 245 w 1031"/>
                  <a:gd name="T11" fmla="*/ 1362 h 1385"/>
                  <a:gd name="T12" fmla="*/ 268 w 1031"/>
                  <a:gd name="T13" fmla="*/ 1368 h 1385"/>
                  <a:gd name="T14" fmla="*/ 276 w 1031"/>
                  <a:gd name="T15" fmla="*/ 1350 h 1385"/>
                  <a:gd name="T16" fmla="*/ 330 w 1031"/>
                  <a:gd name="T17" fmla="*/ 1321 h 1385"/>
                  <a:gd name="T18" fmla="*/ 430 w 1031"/>
                  <a:gd name="T19" fmla="*/ 1325 h 1385"/>
                  <a:gd name="T20" fmla="*/ 478 w 1031"/>
                  <a:gd name="T21" fmla="*/ 1321 h 1385"/>
                  <a:gd name="T22" fmla="*/ 585 w 1031"/>
                  <a:gd name="T23" fmla="*/ 1300 h 1385"/>
                  <a:gd name="T24" fmla="*/ 624 w 1031"/>
                  <a:gd name="T25" fmla="*/ 1260 h 1385"/>
                  <a:gd name="T26" fmla="*/ 656 w 1031"/>
                  <a:gd name="T27" fmla="*/ 1227 h 1385"/>
                  <a:gd name="T28" fmla="*/ 710 w 1031"/>
                  <a:gd name="T29" fmla="*/ 1200 h 1385"/>
                  <a:gd name="T30" fmla="*/ 722 w 1031"/>
                  <a:gd name="T31" fmla="*/ 1177 h 1385"/>
                  <a:gd name="T32" fmla="*/ 649 w 1031"/>
                  <a:gd name="T33" fmla="*/ 1160 h 1385"/>
                  <a:gd name="T34" fmla="*/ 643 w 1031"/>
                  <a:gd name="T35" fmla="*/ 1122 h 1385"/>
                  <a:gd name="T36" fmla="*/ 626 w 1031"/>
                  <a:gd name="T37" fmla="*/ 1120 h 1385"/>
                  <a:gd name="T38" fmla="*/ 589 w 1031"/>
                  <a:gd name="T39" fmla="*/ 1114 h 1385"/>
                  <a:gd name="T40" fmla="*/ 589 w 1031"/>
                  <a:gd name="T41" fmla="*/ 1058 h 1385"/>
                  <a:gd name="T42" fmla="*/ 568 w 1031"/>
                  <a:gd name="T43" fmla="*/ 1016 h 1385"/>
                  <a:gd name="T44" fmla="*/ 447 w 1031"/>
                  <a:gd name="T45" fmla="*/ 1008 h 1385"/>
                  <a:gd name="T46" fmla="*/ 495 w 1031"/>
                  <a:gd name="T47" fmla="*/ 922 h 1385"/>
                  <a:gd name="T48" fmla="*/ 549 w 1031"/>
                  <a:gd name="T49" fmla="*/ 830 h 1385"/>
                  <a:gd name="T50" fmla="*/ 553 w 1031"/>
                  <a:gd name="T51" fmla="*/ 807 h 1385"/>
                  <a:gd name="T52" fmla="*/ 516 w 1031"/>
                  <a:gd name="T53" fmla="*/ 809 h 1385"/>
                  <a:gd name="T54" fmla="*/ 432 w 1031"/>
                  <a:gd name="T55" fmla="*/ 759 h 1385"/>
                  <a:gd name="T56" fmla="*/ 443 w 1031"/>
                  <a:gd name="T57" fmla="*/ 705 h 1385"/>
                  <a:gd name="T58" fmla="*/ 434 w 1031"/>
                  <a:gd name="T59" fmla="*/ 659 h 1385"/>
                  <a:gd name="T60" fmla="*/ 434 w 1031"/>
                  <a:gd name="T61" fmla="*/ 624 h 1385"/>
                  <a:gd name="T62" fmla="*/ 474 w 1031"/>
                  <a:gd name="T63" fmla="*/ 620 h 1385"/>
                  <a:gd name="T64" fmla="*/ 470 w 1031"/>
                  <a:gd name="T65" fmla="*/ 607 h 1385"/>
                  <a:gd name="T66" fmla="*/ 505 w 1031"/>
                  <a:gd name="T67" fmla="*/ 595 h 1385"/>
                  <a:gd name="T68" fmla="*/ 493 w 1031"/>
                  <a:gd name="T69" fmla="*/ 565 h 1385"/>
                  <a:gd name="T70" fmla="*/ 485 w 1031"/>
                  <a:gd name="T71" fmla="*/ 538 h 1385"/>
                  <a:gd name="T72" fmla="*/ 495 w 1031"/>
                  <a:gd name="T73" fmla="*/ 498 h 1385"/>
                  <a:gd name="T74" fmla="*/ 503 w 1031"/>
                  <a:gd name="T75" fmla="*/ 473 h 1385"/>
                  <a:gd name="T76" fmla="*/ 512 w 1031"/>
                  <a:gd name="T77" fmla="*/ 467 h 1385"/>
                  <a:gd name="T78" fmla="*/ 551 w 1031"/>
                  <a:gd name="T79" fmla="*/ 457 h 1385"/>
                  <a:gd name="T80" fmla="*/ 650 w 1031"/>
                  <a:gd name="T81" fmla="*/ 444 h 1385"/>
                  <a:gd name="T82" fmla="*/ 670 w 1031"/>
                  <a:gd name="T83" fmla="*/ 417 h 1385"/>
                  <a:gd name="T84" fmla="*/ 741 w 1031"/>
                  <a:gd name="T85" fmla="*/ 405 h 1385"/>
                  <a:gd name="T86" fmla="*/ 760 w 1031"/>
                  <a:gd name="T87" fmla="*/ 453 h 1385"/>
                  <a:gd name="T88" fmla="*/ 818 w 1031"/>
                  <a:gd name="T89" fmla="*/ 469 h 1385"/>
                  <a:gd name="T90" fmla="*/ 864 w 1031"/>
                  <a:gd name="T91" fmla="*/ 467 h 1385"/>
                  <a:gd name="T92" fmla="*/ 913 w 1031"/>
                  <a:gd name="T93" fmla="*/ 503 h 1385"/>
                  <a:gd name="T94" fmla="*/ 977 w 1031"/>
                  <a:gd name="T95" fmla="*/ 442 h 1385"/>
                  <a:gd name="T96" fmla="*/ 992 w 1031"/>
                  <a:gd name="T97" fmla="*/ 401 h 1385"/>
                  <a:gd name="T98" fmla="*/ 1029 w 1031"/>
                  <a:gd name="T99" fmla="*/ 365 h 1385"/>
                  <a:gd name="T100" fmla="*/ 1002 w 1031"/>
                  <a:gd name="T101" fmla="*/ 365 h 1385"/>
                  <a:gd name="T102" fmla="*/ 944 w 1031"/>
                  <a:gd name="T103" fmla="*/ 344 h 1385"/>
                  <a:gd name="T104" fmla="*/ 906 w 1031"/>
                  <a:gd name="T105" fmla="*/ 340 h 1385"/>
                  <a:gd name="T106" fmla="*/ 885 w 1031"/>
                  <a:gd name="T107" fmla="*/ 305 h 1385"/>
                  <a:gd name="T108" fmla="*/ 812 w 1031"/>
                  <a:gd name="T109" fmla="*/ 255 h 1385"/>
                  <a:gd name="T110" fmla="*/ 766 w 1031"/>
                  <a:gd name="T111" fmla="*/ 152 h 1385"/>
                  <a:gd name="T112" fmla="*/ 775 w 1031"/>
                  <a:gd name="T113" fmla="*/ 110 h 1385"/>
                  <a:gd name="T114" fmla="*/ 800 w 1031"/>
                  <a:gd name="T115" fmla="*/ 115 h 1385"/>
                  <a:gd name="T116" fmla="*/ 796 w 1031"/>
                  <a:gd name="T117" fmla="*/ 83 h 1385"/>
                  <a:gd name="T118" fmla="*/ 762 w 1031"/>
                  <a:gd name="T119" fmla="*/ 6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1" h="1385">
                    <a:moveTo>
                      <a:pt x="0" y="1289"/>
                    </a:moveTo>
                    <a:lnTo>
                      <a:pt x="2" y="1291"/>
                    </a:lnTo>
                    <a:lnTo>
                      <a:pt x="4" y="1291"/>
                    </a:lnTo>
                    <a:lnTo>
                      <a:pt x="4" y="1293"/>
                    </a:lnTo>
                    <a:lnTo>
                      <a:pt x="9" y="1298"/>
                    </a:lnTo>
                    <a:lnTo>
                      <a:pt x="15" y="1302"/>
                    </a:lnTo>
                    <a:lnTo>
                      <a:pt x="17" y="1304"/>
                    </a:lnTo>
                    <a:lnTo>
                      <a:pt x="15" y="1304"/>
                    </a:lnTo>
                    <a:lnTo>
                      <a:pt x="13" y="1306"/>
                    </a:lnTo>
                    <a:lnTo>
                      <a:pt x="13" y="1308"/>
                    </a:lnTo>
                    <a:lnTo>
                      <a:pt x="15" y="1314"/>
                    </a:lnTo>
                    <a:lnTo>
                      <a:pt x="15" y="1316"/>
                    </a:lnTo>
                    <a:lnTo>
                      <a:pt x="13" y="1320"/>
                    </a:lnTo>
                    <a:lnTo>
                      <a:pt x="13" y="1321"/>
                    </a:lnTo>
                    <a:lnTo>
                      <a:pt x="11" y="1327"/>
                    </a:lnTo>
                    <a:lnTo>
                      <a:pt x="9" y="1327"/>
                    </a:lnTo>
                    <a:lnTo>
                      <a:pt x="7" y="1327"/>
                    </a:lnTo>
                    <a:lnTo>
                      <a:pt x="5" y="1329"/>
                    </a:lnTo>
                    <a:lnTo>
                      <a:pt x="5" y="1331"/>
                    </a:lnTo>
                    <a:lnTo>
                      <a:pt x="11" y="1333"/>
                    </a:lnTo>
                    <a:lnTo>
                      <a:pt x="13" y="1333"/>
                    </a:lnTo>
                    <a:lnTo>
                      <a:pt x="15" y="1331"/>
                    </a:lnTo>
                    <a:lnTo>
                      <a:pt x="15" y="1327"/>
                    </a:lnTo>
                    <a:lnTo>
                      <a:pt x="19" y="1323"/>
                    </a:lnTo>
                    <a:lnTo>
                      <a:pt x="21" y="1323"/>
                    </a:lnTo>
                    <a:lnTo>
                      <a:pt x="21" y="1327"/>
                    </a:lnTo>
                    <a:lnTo>
                      <a:pt x="25" y="1329"/>
                    </a:lnTo>
                    <a:lnTo>
                      <a:pt x="25" y="1327"/>
                    </a:lnTo>
                    <a:lnTo>
                      <a:pt x="27" y="1320"/>
                    </a:lnTo>
                    <a:lnTo>
                      <a:pt x="30" y="1314"/>
                    </a:lnTo>
                    <a:lnTo>
                      <a:pt x="34" y="1308"/>
                    </a:lnTo>
                    <a:lnTo>
                      <a:pt x="36" y="1306"/>
                    </a:lnTo>
                    <a:lnTo>
                      <a:pt x="40" y="1306"/>
                    </a:lnTo>
                    <a:lnTo>
                      <a:pt x="48" y="1308"/>
                    </a:lnTo>
                    <a:lnTo>
                      <a:pt x="50" y="1308"/>
                    </a:lnTo>
                    <a:lnTo>
                      <a:pt x="53" y="1310"/>
                    </a:lnTo>
                    <a:lnTo>
                      <a:pt x="55" y="1312"/>
                    </a:lnTo>
                    <a:lnTo>
                      <a:pt x="55" y="1314"/>
                    </a:lnTo>
                    <a:lnTo>
                      <a:pt x="57" y="1316"/>
                    </a:lnTo>
                    <a:lnTo>
                      <a:pt x="61" y="1320"/>
                    </a:lnTo>
                    <a:lnTo>
                      <a:pt x="67" y="1321"/>
                    </a:lnTo>
                    <a:lnTo>
                      <a:pt x="71" y="1321"/>
                    </a:lnTo>
                    <a:lnTo>
                      <a:pt x="73" y="1320"/>
                    </a:lnTo>
                    <a:lnTo>
                      <a:pt x="75" y="1318"/>
                    </a:lnTo>
                    <a:lnTo>
                      <a:pt x="75" y="1316"/>
                    </a:lnTo>
                    <a:lnTo>
                      <a:pt x="73" y="1316"/>
                    </a:lnTo>
                    <a:lnTo>
                      <a:pt x="73" y="1314"/>
                    </a:lnTo>
                    <a:lnTo>
                      <a:pt x="75" y="1312"/>
                    </a:lnTo>
                    <a:lnTo>
                      <a:pt x="76" y="1312"/>
                    </a:lnTo>
                    <a:lnTo>
                      <a:pt x="86" y="1314"/>
                    </a:lnTo>
                    <a:lnTo>
                      <a:pt x="88" y="1316"/>
                    </a:lnTo>
                    <a:lnTo>
                      <a:pt x="90" y="1316"/>
                    </a:lnTo>
                    <a:lnTo>
                      <a:pt x="94" y="1314"/>
                    </a:lnTo>
                    <a:lnTo>
                      <a:pt x="98" y="1314"/>
                    </a:lnTo>
                    <a:lnTo>
                      <a:pt x="103" y="1310"/>
                    </a:lnTo>
                    <a:lnTo>
                      <a:pt x="109" y="1308"/>
                    </a:lnTo>
                    <a:lnTo>
                      <a:pt x="115" y="1308"/>
                    </a:lnTo>
                    <a:lnTo>
                      <a:pt x="117" y="1308"/>
                    </a:lnTo>
                    <a:lnTo>
                      <a:pt x="121" y="1306"/>
                    </a:lnTo>
                    <a:lnTo>
                      <a:pt x="130" y="1304"/>
                    </a:lnTo>
                    <a:lnTo>
                      <a:pt x="140" y="1302"/>
                    </a:lnTo>
                    <a:lnTo>
                      <a:pt x="146" y="1300"/>
                    </a:lnTo>
                    <a:lnTo>
                      <a:pt x="151" y="1298"/>
                    </a:lnTo>
                    <a:lnTo>
                      <a:pt x="155" y="1298"/>
                    </a:lnTo>
                    <a:lnTo>
                      <a:pt x="161" y="1298"/>
                    </a:lnTo>
                    <a:lnTo>
                      <a:pt x="167" y="1298"/>
                    </a:lnTo>
                    <a:lnTo>
                      <a:pt x="169" y="1297"/>
                    </a:lnTo>
                    <a:lnTo>
                      <a:pt x="178" y="1298"/>
                    </a:lnTo>
                    <a:lnTo>
                      <a:pt x="186" y="1298"/>
                    </a:lnTo>
                    <a:lnTo>
                      <a:pt x="190" y="1297"/>
                    </a:lnTo>
                    <a:lnTo>
                      <a:pt x="196" y="1297"/>
                    </a:lnTo>
                    <a:lnTo>
                      <a:pt x="199" y="1297"/>
                    </a:lnTo>
                    <a:lnTo>
                      <a:pt x="203" y="1300"/>
                    </a:lnTo>
                    <a:lnTo>
                      <a:pt x="209" y="1302"/>
                    </a:lnTo>
                    <a:lnTo>
                      <a:pt x="213" y="1302"/>
                    </a:lnTo>
                    <a:lnTo>
                      <a:pt x="222" y="1306"/>
                    </a:lnTo>
                    <a:lnTo>
                      <a:pt x="228" y="1308"/>
                    </a:lnTo>
                    <a:lnTo>
                      <a:pt x="234" y="1312"/>
                    </a:lnTo>
                    <a:lnTo>
                      <a:pt x="236" y="1312"/>
                    </a:lnTo>
                    <a:lnTo>
                      <a:pt x="234" y="1314"/>
                    </a:lnTo>
                    <a:lnTo>
                      <a:pt x="234" y="1316"/>
                    </a:lnTo>
                    <a:lnTo>
                      <a:pt x="236" y="1318"/>
                    </a:lnTo>
                    <a:lnTo>
                      <a:pt x="236" y="1320"/>
                    </a:lnTo>
                    <a:lnTo>
                      <a:pt x="244" y="1323"/>
                    </a:lnTo>
                    <a:lnTo>
                      <a:pt x="244" y="1325"/>
                    </a:lnTo>
                    <a:lnTo>
                      <a:pt x="245" y="1327"/>
                    </a:lnTo>
                    <a:lnTo>
                      <a:pt x="247" y="1327"/>
                    </a:lnTo>
                    <a:lnTo>
                      <a:pt x="259" y="1329"/>
                    </a:lnTo>
                    <a:lnTo>
                      <a:pt x="261" y="1329"/>
                    </a:lnTo>
                    <a:lnTo>
                      <a:pt x="261" y="1331"/>
                    </a:lnTo>
                    <a:lnTo>
                      <a:pt x="261" y="1337"/>
                    </a:lnTo>
                    <a:lnTo>
                      <a:pt x="259" y="1339"/>
                    </a:lnTo>
                    <a:lnTo>
                      <a:pt x="257" y="1341"/>
                    </a:lnTo>
                    <a:lnTo>
                      <a:pt x="255" y="1343"/>
                    </a:lnTo>
                    <a:lnTo>
                      <a:pt x="255" y="1341"/>
                    </a:lnTo>
                    <a:lnTo>
                      <a:pt x="249" y="1339"/>
                    </a:lnTo>
                    <a:lnTo>
                      <a:pt x="244" y="1343"/>
                    </a:lnTo>
                    <a:lnTo>
                      <a:pt x="242" y="1345"/>
                    </a:lnTo>
                    <a:lnTo>
                      <a:pt x="240" y="1346"/>
                    </a:lnTo>
                    <a:lnTo>
                      <a:pt x="240" y="1348"/>
                    </a:lnTo>
                    <a:lnTo>
                      <a:pt x="242" y="1362"/>
                    </a:lnTo>
                    <a:lnTo>
                      <a:pt x="245" y="1362"/>
                    </a:lnTo>
                    <a:lnTo>
                      <a:pt x="245" y="1364"/>
                    </a:lnTo>
                    <a:lnTo>
                      <a:pt x="247" y="1370"/>
                    </a:lnTo>
                    <a:lnTo>
                      <a:pt x="247" y="1371"/>
                    </a:lnTo>
                    <a:lnTo>
                      <a:pt x="249" y="1370"/>
                    </a:lnTo>
                    <a:lnTo>
                      <a:pt x="249" y="1368"/>
                    </a:lnTo>
                    <a:lnTo>
                      <a:pt x="249" y="1366"/>
                    </a:lnTo>
                    <a:lnTo>
                      <a:pt x="247" y="1360"/>
                    </a:lnTo>
                    <a:lnTo>
                      <a:pt x="253" y="1350"/>
                    </a:lnTo>
                    <a:lnTo>
                      <a:pt x="257" y="1350"/>
                    </a:lnTo>
                    <a:lnTo>
                      <a:pt x="259" y="1354"/>
                    </a:lnTo>
                    <a:lnTo>
                      <a:pt x="261" y="1356"/>
                    </a:lnTo>
                    <a:lnTo>
                      <a:pt x="267" y="1360"/>
                    </a:lnTo>
                    <a:lnTo>
                      <a:pt x="268" y="1360"/>
                    </a:lnTo>
                    <a:lnTo>
                      <a:pt x="270" y="1362"/>
                    </a:lnTo>
                    <a:lnTo>
                      <a:pt x="270" y="1364"/>
                    </a:lnTo>
                    <a:lnTo>
                      <a:pt x="270" y="1366"/>
                    </a:lnTo>
                    <a:lnTo>
                      <a:pt x="268" y="1368"/>
                    </a:lnTo>
                    <a:lnTo>
                      <a:pt x="267" y="1373"/>
                    </a:lnTo>
                    <a:lnTo>
                      <a:pt x="270" y="1375"/>
                    </a:lnTo>
                    <a:lnTo>
                      <a:pt x="272" y="1379"/>
                    </a:lnTo>
                    <a:lnTo>
                      <a:pt x="274" y="1383"/>
                    </a:lnTo>
                    <a:lnTo>
                      <a:pt x="274" y="1385"/>
                    </a:lnTo>
                    <a:lnTo>
                      <a:pt x="276" y="1383"/>
                    </a:lnTo>
                    <a:lnTo>
                      <a:pt x="276" y="1379"/>
                    </a:lnTo>
                    <a:lnTo>
                      <a:pt x="276" y="1377"/>
                    </a:lnTo>
                    <a:lnTo>
                      <a:pt x="278" y="1377"/>
                    </a:lnTo>
                    <a:lnTo>
                      <a:pt x="282" y="1377"/>
                    </a:lnTo>
                    <a:lnTo>
                      <a:pt x="284" y="1375"/>
                    </a:lnTo>
                    <a:lnTo>
                      <a:pt x="282" y="1371"/>
                    </a:lnTo>
                    <a:lnTo>
                      <a:pt x="280" y="1366"/>
                    </a:lnTo>
                    <a:lnTo>
                      <a:pt x="280" y="1362"/>
                    </a:lnTo>
                    <a:lnTo>
                      <a:pt x="276" y="1356"/>
                    </a:lnTo>
                    <a:lnTo>
                      <a:pt x="274" y="1352"/>
                    </a:lnTo>
                    <a:lnTo>
                      <a:pt x="276" y="1350"/>
                    </a:lnTo>
                    <a:lnTo>
                      <a:pt x="278" y="1348"/>
                    </a:lnTo>
                    <a:lnTo>
                      <a:pt x="280" y="1348"/>
                    </a:lnTo>
                    <a:lnTo>
                      <a:pt x="280" y="1346"/>
                    </a:lnTo>
                    <a:lnTo>
                      <a:pt x="278" y="1345"/>
                    </a:lnTo>
                    <a:lnTo>
                      <a:pt x="276" y="1345"/>
                    </a:lnTo>
                    <a:lnTo>
                      <a:pt x="280" y="1345"/>
                    </a:lnTo>
                    <a:lnTo>
                      <a:pt x="290" y="1339"/>
                    </a:lnTo>
                    <a:lnTo>
                      <a:pt x="292" y="1339"/>
                    </a:lnTo>
                    <a:lnTo>
                      <a:pt x="297" y="1335"/>
                    </a:lnTo>
                    <a:lnTo>
                      <a:pt x="305" y="1329"/>
                    </a:lnTo>
                    <a:lnTo>
                      <a:pt x="311" y="1327"/>
                    </a:lnTo>
                    <a:lnTo>
                      <a:pt x="313" y="1325"/>
                    </a:lnTo>
                    <a:lnTo>
                      <a:pt x="316" y="1323"/>
                    </a:lnTo>
                    <a:lnTo>
                      <a:pt x="318" y="1323"/>
                    </a:lnTo>
                    <a:lnTo>
                      <a:pt x="320" y="1321"/>
                    </a:lnTo>
                    <a:lnTo>
                      <a:pt x="324" y="1323"/>
                    </a:lnTo>
                    <a:lnTo>
                      <a:pt x="330" y="1321"/>
                    </a:lnTo>
                    <a:lnTo>
                      <a:pt x="332" y="1321"/>
                    </a:lnTo>
                    <a:lnTo>
                      <a:pt x="334" y="1320"/>
                    </a:lnTo>
                    <a:lnTo>
                      <a:pt x="339" y="1320"/>
                    </a:lnTo>
                    <a:lnTo>
                      <a:pt x="345" y="1321"/>
                    </a:lnTo>
                    <a:lnTo>
                      <a:pt x="351" y="1321"/>
                    </a:lnTo>
                    <a:lnTo>
                      <a:pt x="355" y="1321"/>
                    </a:lnTo>
                    <a:lnTo>
                      <a:pt x="359" y="1321"/>
                    </a:lnTo>
                    <a:lnTo>
                      <a:pt x="372" y="1318"/>
                    </a:lnTo>
                    <a:lnTo>
                      <a:pt x="387" y="1321"/>
                    </a:lnTo>
                    <a:lnTo>
                      <a:pt x="395" y="1323"/>
                    </a:lnTo>
                    <a:lnTo>
                      <a:pt x="403" y="1325"/>
                    </a:lnTo>
                    <a:lnTo>
                      <a:pt x="409" y="1327"/>
                    </a:lnTo>
                    <a:lnTo>
                      <a:pt x="412" y="1327"/>
                    </a:lnTo>
                    <a:lnTo>
                      <a:pt x="418" y="1327"/>
                    </a:lnTo>
                    <a:lnTo>
                      <a:pt x="418" y="1325"/>
                    </a:lnTo>
                    <a:lnTo>
                      <a:pt x="420" y="1325"/>
                    </a:lnTo>
                    <a:lnTo>
                      <a:pt x="430" y="1325"/>
                    </a:lnTo>
                    <a:lnTo>
                      <a:pt x="435" y="1325"/>
                    </a:lnTo>
                    <a:lnTo>
                      <a:pt x="441" y="1325"/>
                    </a:lnTo>
                    <a:lnTo>
                      <a:pt x="443" y="1325"/>
                    </a:lnTo>
                    <a:lnTo>
                      <a:pt x="449" y="1323"/>
                    </a:lnTo>
                    <a:lnTo>
                      <a:pt x="449" y="1325"/>
                    </a:lnTo>
                    <a:lnTo>
                      <a:pt x="449" y="1327"/>
                    </a:lnTo>
                    <a:lnTo>
                      <a:pt x="449" y="1331"/>
                    </a:lnTo>
                    <a:lnTo>
                      <a:pt x="449" y="1333"/>
                    </a:lnTo>
                    <a:lnTo>
                      <a:pt x="451" y="1335"/>
                    </a:lnTo>
                    <a:lnTo>
                      <a:pt x="453" y="1341"/>
                    </a:lnTo>
                    <a:lnTo>
                      <a:pt x="462" y="1345"/>
                    </a:lnTo>
                    <a:lnTo>
                      <a:pt x="464" y="1343"/>
                    </a:lnTo>
                    <a:lnTo>
                      <a:pt x="466" y="1341"/>
                    </a:lnTo>
                    <a:lnTo>
                      <a:pt x="468" y="1339"/>
                    </a:lnTo>
                    <a:lnTo>
                      <a:pt x="468" y="1337"/>
                    </a:lnTo>
                    <a:lnTo>
                      <a:pt x="472" y="1327"/>
                    </a:lnTo>
                    <a:lnTo>
                      <a:pt x="478" y="1321"/>
                    </a:lnTo>
                    <a:lnTo>
                      <a:pt x="483" y="1318"/>
                    </a:lnTo>
                    <a:lnTo>
                      <a:pt x="487" y="1316"/>
                    </a:lnTo>
                    <a:lnTo>
                      <a:pt x="503" y="1310"/>
                    </a:lnTo>
                    <a:lnTo>
                      <a:pt x="510" y="1306"/>
                    </a:lnTo>
                    <a:lnTo>
                      <a:pt x="520" y="1304"/>
                    </a:lnTo>
                    <a:lnTo>
                      <a:pt x="522" y="1304"/>
                    </a:lnTo>
                    <a:lnTo>
                      <a:pt x="533" y="1304"/>
                    </a:lnTo>
                    <a:lnTo>
                      <a:pt x="541" y="1306"/>
                    </a:lnTo>
                    <a:lnTo>
                      <a:pt x="549" y="1304"/>
                    </a:lnTo>
                    <a:lnTo>
                      <a:pt x="551" y="1304"/>
                    </a:lnTo>
                    <a:lnTo>
                      <a:pt x="551" y="1306"/>
                    </a:lnTo>
                    <a:lnTo>
                      <a:pt x="553" y="1306"/>
                    </a:lnTo>
                    <a:lnTo>
                      <a:pt x="555" y="1304"/>
                    </a:lnTo>
                    <a:lnTo>
                      <a:pt x="560" y="1302"/>
                    </a:lnTo>
                    <a:lnTo>
                      <a:pt x="564" y="1300"/>
                    </a:lnTo>
                    <a:lnTo>
                      <a:pt x="579" y="1298"/>
                    </a:lnTo>
                    <a:lnTo>
                      <a:pt x="585" y="1300"/>
                    </a:lnTo>
                    <a:lnTo>
                      <a:pt x="587" y="1302"/>
                    </a:lnTo>
                    <a:lnTo>
                      <a:pt x="585" y="1302"/>
                    </a:lnTo>
                    <a:lnTo>
                      <a:pt x="585" y="1304"/>
                    </a:lnTo>
                    <a:lnTo>
                      <a:pt x="583" y="1310"/>
                    </a:lnTo>
                    <a:lnTo>
                      <a:pt x="583" y="1314"/>
                    </a:lnTo>
                    <a:lnTo>
                      <a:pt x="585" y="1314"/>
                    </a:lnTo>
                    <a:lnTo>
                      <a:pt x="589" y="1312"/>
                    </a:lnTo>
                    <a:lnTo>
                      <a:pt x="593" y="1304"/>
                    </a:lnTo>
                    <a:lnTo>
                      <a:pt x="595" y="1300"/>
                    </a:lnTo>
                    <a:lnTo>
                      <a:pt x="595" y="1298"/>
                    </a:lnTo>
                    <a:lnTo>
                      <a:pt x="593" y="1297"/>
                    </a:lnTo>
                    <a:lnTo>
                      <a:pt x="591" y="1297"/>
                    </a:lnTo>
                    <a:lnTo>
                      <a:pt x="591" y="1291"/>
                    </a:lnTo>
                    <a:lnTo>
                      <a:pt x="599" y="1283"/>
                    </a:lnTo>
                    <a:lnTo>
                      <a:pt x="604" y="1279"/>
                    </a:lnTo>
                    <a:lnTo>
                      <a:pt x="616" y="1270"/>
                    </a:lnTo>
                    <a:lnTo>
                      <a:pt x="624" y="1260"/>
                    </a:lnTo>
                    <a:lnTo>
                      <a:pt x="631" y="1250"/>
                    </a:lnTo>
                    <a:lnTo>
                      <a:pt x="637" y="1247"/>
                    </a:lnTo>
                    <a:lnTo>
                      <a:pt x="641" y="1243"/>
                    </a:lnTo>
                    <a:lnTo>
                      <a:pt x="645" y="1241"/>
                    </a:lnTo>
                    <a:lnTo>
                      <a:pt x="647" y="1241"/>
                    </a:lnTo>
                    <a:lnTo>
                      <a:pt x="649" y="1241"/>
                    </a:lnTo>
                    <a:lnTo>
                      <a:pt x="649" y="1243"/>
                    </a:lnTo>
                    <a:lnTo>
                      <a:pt x="656" y="1245"/>
                    </a:lnTo>
                    <a:lnTo>
                      <a:pt x="658" y="1245"/>
                    </a:lnTo>
                    <a:lnTo>
                      <a:pt x="662" y="1243"/>
                    </a:lnTo>
                    <a:lnTo>
                      <a:pt x="662" y="1239"/>
                    </a:lnTo>
                    <a:lnTo>
                      <a:pt x="660" y="1239"/>
                    </a:lnTo>
                    <a:lnTo>
                      <a:pt x="658" y="1241"/>
                    </a:lnTo>
                    <a:lnTo>
                      <a:pt x="658" y="1239"/>
                    </a:lnTo>
                    <a:lnTo>
                      <a:pt x="656" y="1237"/>
                    </a:lnTo>
                    <a:lnTo>
                      <a:pt x="656" y="1231"/>
                    </a:lnTo>
                    <a:lnTo>
                      <a:pt x="656" y="1227"/>
                    </a:lnTo>
                    <a:lnTo>
                      <a:pt x="658" y="1224"/>
                    </a:lnTo>
                    <a:lnTo>
                      <a:pt x="660" y="1220"/>
                    </a:lnTo>
                    <a:lnTo>
                      <a:pt x="666" y="1214"/>
                    </a:lnTo>
                    <a:lnTo>
                      <a:pt x="670" y="1212"/>
                    </a:lnTo>
                    <a:lnTo>
                      <a:pt x="675" y="1208"/>
                    </a:lnTo>
                    <a:lnTo>
                      <a:pt x="677" y="1206"/>
                    </a:lnTo>
                    <a:lnTo>
                      <a:pt x="679" y="1206"/>
                    </a:lnTo>
                    <a:lnTo>
                      <a:pt x="681" y="1204"/>
                    </a:lnTo>
                    <a:lnTo>
                      <a:pt x="685" y="1204"/>
                    </a:lnTo>
                    <a:lnTo>
                      <a:pt x="687" y="1206"/>
                    </a:lnTo>
                    <a:lnTo>
                      <a:pt x="689" y="1206"/>
                    </a:lnTo>
                    <a:lnTo>
                      <a:pt x="691" y="1204"/>
                    </a:lnTo>
                    <a:lnTo>
                      <a:pt x="695" y="1204"/>
                    </a:lnTo>
                    <a:lnTo>
                      <a:pt x="698" y="1202"/>
                    </a:lnTo>
                    <a:lnTo>
                      <a:pt x="700" y="1200"/>
                    </a:lnTo>
                    <a:lnTo>
                      <a:pt x="702" y="1200"/>
                    </a:lnTo>
                    <a:lnTo>
                      <a:pt x="710" y="1200"/>
                    </a:lnTo>
                    <a:lnTo>
                      <a:pt x="720" y="1199"/>
                    </a:lnTo>
                    <a:lnTo>
                      <a:pt x="722" y="1197"/>
                    </a:lnTo>
                    <a:lnTo>
                      <a:pt x="733" y="1189"/>
                    </a:lnTo>
                    <a:lnTo>
                      <a:pt x="735" y="1187"/>
                    </a:lnTo>
                    <a:lnTo>
                      <a:pt x="735" y="1185"/>
                    </a:lnTo>
                    <a:lnTo>
                      <a:pt x="737" y="1183"/>
                    </a:lnTo>
                    <a:lnTo>
                      <a:pt x="741" y="1181"/>
                    </a:lnTo>
                    <a:lnTo>
                      <a:pt x="743" y="1181"/>
                    </a:lnTo>
                    <a:lnTo>
                      <a:pt x="745" y="1177"/>
                    </a:lnTo>
                    <a:lnTo>
                      <a:pt x="743" y="1172"/>
                    </a:lnTo>
                    <a:lnTo>
                      <a:pt x="743" y="1174"/>
                    </a:lnTo>
                    <a:lnTo>
                      <a:pt x="739" y="1177"/>
                    </a:lnTo>
                    <a:lnTo>
                      <a:pt x="735" y="1179"/>
                    </a:lnTo>
                    <a:lnTo>
                      <a:pt x="731" y="1179"/>
                    </a:lnTo>
                    <a:lnTo>
                      <a:pt x="725" y="1177"/>
                    </a:lnTo>
                    <a:lnTo>
                      <a:pt x="723" y="1177"/>
                    </a:lnTo>
                    <a:lnTo>
                      <a:pt x="722" y="1177"/>
                    </a:lnTo>
                    <a:lnTo>
                      <a:pt x="720" y="1176"/>
                    </a:lnTo>
                    <a:lnTo>
                      <a:pt x="714" y="1174"/>
                    </a:lnTo>
                    <a:lnTo>
                      <a:pt x="706" y="1174"/>
                    </a:lnTo>
                    <a:lnTo>
                      <a:pt x="702" y="1172"/>
                    </a:lnTo>
                    <a:lnTo>
                      <a:pt x="698" y="1172"/>
                    </a:lnTo>
                    <a:lnTo>
                      <a:pt x="697" y="1172"/>
                    </a:lnTo>
                    <a:lnTo>
                      <a:pt x="697" y="1174"/>
                    </a:lnTo>
                    <a:lnTo>
                      <a:pt x="685" y="1170"/>
                    </a:lnTo>
                    <a:lnTo>
                      <a:pt x="683" y="1170"/>
                    </a:lnTo>
                    <a:lnTo>
                      <a:pt x="681" y="1168"/>
                    </a:lnTo>
                    <a:lnTo>
                      <a:pt x="677" y="1168"/>
                    </a:lnTo>
                    <a:lnTo>
                      <a:pt x="672" y="1168"/>
                    </a:lnTo>
                    <a:lnTo>
                      <a:pt x="662" y="1166"/>
                    </a:lnTo>
                    <a:lnTo>
                      <a:pt x="658" y="1166"/>
                    </a:lnTo>
                    <a:lnTo>
                      <a:pt x="654" y="1164"/>
                    </a:lnTo>
                    <a:lnTo>
                      <a:pt x="650" y="1162"/>
                    </a:lnTo>
                    <a:lnTo>
                      <a:pt x="649" y="1160"/>
                    </a:lnTo>
                    <a:lnTo>
                      <a:pt x="647" y="1160"/>
                    </a:lnTo>
                    <a:lnTo>
                      <a:pt x="647" y="1158"/>
                    </a:lnTo>
                    <a:lnTo>
                      <a:pt x="645" y="1154"/>
                    </a:lnTo>
                    <a:lnTo>
                      <a:pt x="645" y="1152"/>
                    </a:lnTo>
                    <a:lnTo>
                      <a:pt x="645" y="1149"/>
                    </a:lnTo>
                    <a:lnTo>
                      <a:pt x="645" y="1147"/>
                    </a:lnTo>
                    <a:lnTo>
                      <a:pt x="647" y="1147"/>
                    </a:lnTo>
                    <a:lnTo>
                      <a:pt x="649" y="1143"/>
                    </a:lnTo>
                    <a:lnTo>
                      <a:pt x="649" y="1141"/>
                    </a:lnTo>
                    <a:lnTo>
                      <a:pt x="649" y="1137"/>
                    </a:lnTo>
                    <a:lnTo>
                      <a:pt x="649" y="1135"/>
                    </a:lnTo>
                    <a:lnTo>
                      <a:pt x="649" y="1133"/>
                    </a:lnTo>
                    <a:lnTo>
                      <a:pt x="647" y="1131"/>
                    </a:lnTo>
                    <a:lnTo>
                      <a:pt x="645" y="1127"/>
                    </a:lnTo>
                    <a:lnTo>
                      <a:pt x="643" y="1126"/>
                    </a:lnTo>
                    <a:lnTo>
                      <a:pt x="643" y="1124"/>
                    </a:lnTo>
                    <a:lnTo>
                      <a:pt x="643" y="1122"/>
                    </a:lnTo>
                    <a:lnTo>
                      <a:pt x="645" y="1122"/>
                    </a:lnTo>
                    <a:lnTo>
                      <a:pt x="647" y="1120"/>
                    </a:lnTo>
                    <a:lnTo>
                      <a:pt x="649" y="1116"/>
                    </a:lnTo>
                    <a:lnTo>
                      <a:pt x="649" y="1114"/>
                    </a:lnTo>
                    <a:lnTo>
                      <a:pt x="649" y="1110"/>
                    </a:lnTo>
                    <a:lnTo>
                      <a:pt x="649" y="1108"/>
                    </a:lnTo>
                    <a:lnTo>
                      <a:pt x="641" y="1108"/>
                    </a:lnTo>
                    <a:lnTo>
                      <a:pt x="639" y="1108"/>
                    </a:lnTo>
                    <a:lnTo>
                      <a:pt x="639" y="1106"/>
                    </a:lnTo>
                    <a:lnTo>
                      <a:pt x="637" y="1106"/>
                    </a:lnTo>
                    <a:lnTo>
                      <a:pt x="631" y="1112"/>
                    </a:lnTo>
                    <a:lnTo>
                      <a:pt x="629" y="1112"/>
                    </a:lnTo>
                    <a:lnTo>
                      <a:pt x="629" y="1114"/>
                    </a:lnTo>
                    <a:lnTo>
                      <a:pt x="629" y="1116"/>
                    </a:lnTo>
                    <a:lnTo>
                      <a:pt x="629" y="1118"/>
                    </a:lnTo>
                    <a:lnTo>
                      <a:pt x="627" y="1118"/>
                    </a:lnTo>
                    <a:lnTo>
                      <a:pt x="626" y="1120"/>
                    </a:lnTo>
                    <a:lnTo>
                      <a:pt x="624" y="1120"/>
                    </a:lnTo>
                    <a:lnTo>
                      <a:pt x="622" y="1120"/>
                    </a:lnTo>
                    <a:lnTo>
                      <a:pt x="620" y="1120"/>
                    </a:lnTo>
                    <a:lnTo>
                      <a:pt x="616" y="1122"/>
                    </a:lnTo>
                    <a:lnTo>
                      <a:pt x="612" y="1131"/>
                    </a:lnTo>
                    <a:lnTo>
                      <a:pt x="608" y="1143"/>
                    </a:lnTo>
                    <a:lnTo>
                      <a:pt x="608" y="1151"/>
                    </a:lnTo>
                    <a:lnTo>
                      <a:pt x="606" y="1152"/>
                    </a:lnTo>
                    <a:lnTo>
                      <a:pt x="595" y="1156"/>
                    </a:lnTo>
                    <a:lnTo>
                      <a:pt x="593" y="1156"/>
                    </a:lnTo>
                    <a:lnTo>
                      <a:pt x="589" y="1154"/>
                    </a:lnTo>
                    <a:lnTo>
                      <a:pt x="585" y="1152"/>
                    </a:lnTo>
                    <a:lnTo>
                      <a:pt x="581" y="1145"/>
                    </a:lnTo>
                    <a:lnTo>
                      <a:pt x="581" y="1143"/>
                    </a:lnTo>
                    <a:lnTo>
                      <a:pt x="581" y="1141"/>
                    </a:lnTo>
                    <a:lnTo>
                      <a:pt x="585" y="1124"/>
                    </a:lnTo>
                    <a:lnTo>
                      <a:pt x="589" y="1114"/>
                    </a:lnTo>
                    <a:lnTo>
                      <a:pt x="593" y="1095"/>
                    </a:lnTo>
                    <a:lnTo>
                      <a:pt x="593" y="1091"/>
                    </a:lnTo>
                    <a:lnTo>
                      <a:pt x="593" y="1085"/>
                    </a:lnTo>
                    <a:lnTo>
                      <a:pt x="591" y="1079"/>
                    </a:lnTo>
                    <a:lnTo>
                      <a:pt x="591" y="1078"/>
                    </a:lnTo>
                    <a:lnTo>
                      <a:pt x="589" y="1076"/>
                    </a:lnTo>
                    <a:lnTo>
                      <a:pt x="589" y="1074"/>
                    </a:lnTo>
                    <a:lnTo>
                      <a:pt x="585" y="1070"/>
                    </a:lnTo>
                    <a:lnTo>
                      <a:pt x="591" y="1068"/>
                    </a:lnTo>
                    <a:lnTo>
                      <a:pt x="593" y="1068"/>
                    </a:lnTo>
                    <a:lnTo>
                      <a:pt x="595" y="1066"/>
                    </a:lnTo>
                    <a:lnTo>
                      <a:pt x="595" y="1064"/>
                    </a:lnTo>
                    <a:lnTo>
                      <a:pt x="595" y="1062"/>
                    </a:lnTo>
                    <a:lnTo>
                      <a:pt x="595" y="1060"/>
                    </a:lnTo>
                    <a:lnTo>
                      <a:pt x="593" y="1060"/>
                    </a:lnTo>
                    <a:lnTo>
                      <a:pt x="591" y="1058"/>
                    </a:lnTo>
                    <a:lnTo>
                      <a:pt x="589" y="1058"/>
                    </a:lnTo>
                    <a:lnTo>
                      <a:pt x="589" y="1056"/>
                    </a:lnTo>
                    <a:lnTo>
                      <a:pt x="579" y="1064"/>
                    </a:lnTo>
                    <a:lnTo>
                      <a:pt x="578" y="1062"/>
                    </a:lnTo>
                    <a:lnTo>
                      <a:pt x="576" y="1066"/>
                    </a:lnTo>
                    <a:lnTo>
                      <a:pt x="574" y="1068"/>
                    </a:lnTo>
                    <a:lnTo>
                      <a:pt x="564" y="1066"/>
                    </a:lnTo>
                    <a:lnTo>
                      <a:pt x="566" y="1055"/>
                    </a:lnTo>
                    <a:lnTo>
                      <a:pt x="568" y="1053"/>
                    </a:lnTo>
                    <a:lnTo>
                      <a:pt x="566" y="1047"/>
                    </a:lnTo>
                    <a:lnTo>
                      <a:pt x="562" y="1049"/>
                    </a:lnTo>
                    <a:lnTo>
                      <a:pt x="558" y="1045"/>
                    </a:lnTo>
                    <a:lnTo>
                      <a:pt x="564" y="1039"/>
                    </a:lnTo>
                    <a:lnTo>
                      <a:pt x="558" y="1037"/>
                    </a:lnTo>
                    <a:lnTo>
                      <a:pt x="558" y="1031"/>
                    </a:lnTo>
                    <a:lnTo>
                      <a:pt x="556" y="1028"/>
                    </a:lnTo>
                    <a:lnTo>
                      <a:pt x="564" y="1028"/>
                    </a:lnTo>
                    <a:lnTo>
                      <a:pt x="568" y="1016"/>
                    </a:lnTo>
                    <a:lnTo>
                      <a:pt x="555" y="1014"/>
                    </a:lnTo>
                    <a:lnTo>
                      <a:pt x="541" y="1012"/>
                    </a:lnTo>
                    <a:lnTo>
                      <a:pt x="530" y="1014"/>
                    </a:lnTo>
                    <a:lnTo>
                      <a:pt x="518" y="1020"/>
                    </a:lnTo>
                    <a:lnTo>
                      <a:pt x="522" y="1012"/>
                    </a:lnTo>
                    <a:lnTo>
                      <a:pt x="510" y="1008"/>
                    </a:lnTo>
                    <a:lnTo>
                      <a:pt x="508" y="1008"/>
                    </a:lnTo>
                    <a:lnTo>
                      <a:pt x="503" y="1008"/>
                    </a:lnTo>
                    <a:lnTo>
                      <a:pt x="495" y="1006"/>
                    </a:lnTo>
                    <a:lnTo>
                      <a:pt x="482" y="1005"/>
                    </a:lnTo>
                    <a:lnTo>
                      <a:pt x="482" y="1006"/>
                    </a:lnTo>
                    <a:lnTo>
                      <a:pt x="478" y="1008"/>
                    </a:lnTo>
                    <a:lnTo>
                      <a:pt x="474" y="1012"/>
                    </a:lnTo>
                    <a:lnTo>
                      <a:pt x="462" y="1008"/>
                    </a:lnTo>
                    <a:lnTo>
                      <a:pt x="459" y="1010"/>
                    </a:lnTo>
                    <a:lnTo>
                      <a:pt x="453" y="1006"/>
                    </a:lnTo>
                    <a:lnTo>
                      <a:pt x="447" y="1008"/>
                    </a:lnTo>
                    <a:lnTo>
                      <a:pt x="441" y="1006"/>
                    </a:lnTo>
                    <a:lnTo>
                      <a:pt x="445" y="1001"/>
                    </a:lnTo>
                    <a:lnTo>
                      <a:pt x="443" y="993"/>
                    </a:lnTo>
                    <a:lnTo>
                      <a:pt x="432" y="985"/>
                    </a:lnTo>
                    <a:lnTo>
                      <a:pt x="428" y="978"/>
                    </a:lnTo>
                    <a:lnTo>
                      <a:pt x="441" y="982"/>
                    </a:lnTo>
                    <a:lnTo>
                      <a:pt x="441" y="987"/>
                    </a:lnTo>
                    <a:lnTo>
                      <a:pt x="445" y="989"/>
                    </a:lnTo>
                    <a:lnTo>
                      <a:pt x="451" y="985"/>
                    </a:lnTo>
                    <a:lnTo>
                      <a:pt x="460" y="982"/>
                    </a:lnTo>
                    <a:lnTo>
                      <a:pt x="466" y="978"/>
                    </a:lnTo>
                    <a:lnTo>
                      <a:pt x="478" y="960"/>
                    </a:lnTo>
                    <a:lnTo>
                      <a:pt x="483" y="949"/>
                    </a:lnTo>
                    <a:lnTo>
                      <a:pt x="483" y="932"/>
                    </a:lnTo>
                    <a:lnTo>
                      <a:pt x="489" y="918"/>
                    </a:lnTo>
                    <a:lnTo>
                      <a:pt x="495" y="914"/>
                    </a:lnTo>
                    <a:lnTo>
                      <a:pt x="495" y="922"/>
                    </a:lnTo>
                    <a:lnTo>
                      <a:pt x="505" y="910"/>
                    </a:lnTo>
                    <a:lnTo>
                      <a:pt x="508" y="910"/>
                    </a:lnTo>
                    <a:lnTo>
                      <a:pt x="516" y="909"/>
                    </a:lnTo>
                    <a:lnTo>
                      <a:pt x="522" y="907"/>
                    </a:lnTo>
                    <a:lnTo>
                      <a:pt x="526" y="909"/>
                    </a:lnTo>
                    <a:lnTo>
                      <a:pt x="530" y="907"/>
                    </a:lnTo>
                    <a:lnTo>
                      <a:pt x="531" y="897"/>
                    </a:lnTo>
                    <a:lnTo>
                      <a:pt x="535" y="884"/>
                    </a:lnTo>
                    <a:lnTo>
                      <a:pt x="541" y="872"/>
                    </a:lnTo>
                    <a:lnTo>
                      <a:pt x="543" y="857"/>
                    </a:lnTo>
                    <a:lnTo>
                      <a:pt x="543" y="847"/>
                    </a:lnTo>
                    <a:lnTo>
                      <a:pt x="549" y="841"/>
                    </a:lnTo>
                    <a:lnTo>
                      <a:pt x="549" y="839"/>
                    </a:lnTo>
                    <a:lnTo>
                      <a:pt x="549" y="837"/>
                    </a:lnTo>
                    <a:lnTo>
                      <a:pt x="549" y="836"/>
                    </a:lnTo>
                    <a:lnTo>
                      <a:pt x="549" y="834"/>
                    </a:lnTo>
                    <a:lnTo>
                      <a:pt x="549" y="830"/>
                    </a:lnTo>
                    <a:lnTo>
                      <a:pt x="549" y="828"/>
                    </a:lnTo>
                    <a:lnTo>
                      <a:pt x="551" y="824"/>
                    </a:lnTo>
                    <a:lnTo>
                      <a:pt x="553" y="820"/>
                    </a:lnTo>
                    <a:lnTo>
                      <a:pt x="555" y="818"/>
                    </a:lnTo>
                    <a:lnTo>
                      <a:pt x="556" y="818"/>
                    </a:lnTo>
                    <a:lnTo>
                      <a:pt x="558" y="818"/>
                    </a:lnTo>
                    <a:lnTo>
                      <a:pt x="562" y="814"/>
                    </a:lnTo>
                    <a:lnTo>
                      <a:pt x="562" y="811"/>
                    </a:lnTo>
                    <a:lnTo>
                      <a:pt x="562" y="809"/>
                    </a:lnTo>
                    <a:lnTo>
                      <a:pt x="560" y="809"/>
                    </a:lnTo>
                    <a:lnTo>
                      <a:pt x="560" y="811"/>
                    </a:lnTo>
                    <a:lnTo>
                      <a:pt x="558" y="811"/>
                    </a:lnTo>
                    <a:lnTo>
                      <a:pt x="555" y="812"/>
                    </a:lnTo>
                    <a:lnTo>
                      <a:pt x="553" y="814"/>
                    </a:lnTo>
                    <a:lnTo>
                      <a:pt x="551" y="814"/>
                    </a:lnTo>
                    <a:lnTo>
                      <a:pt x="551" y="812"/>
                    </a:lnTo>
                    <a:lnTo>
                      <a:pt x="553" y="807"/>
                    </a:lnTo>
                    <a:lnTo>
                      <a:pt x="555" y="805"/>
                    </a:lnTo>
                    <a:lnTo>
                      <a:pt x="555" y="803"/>
                    </a:lnTo>
                    <a:lnTo>
                      <a:pt x="555" y="801"/>
                    </a:lnTo>
                    <a:lnTo>
                      <a:pt x="553" y="801"/>
                    </a:lnTo>
                    <a:lnTo>
                      <a:pt x="551" y="801"/>
                    </a:lnTo>
                    <a:lnTo>
                      <a:pt x="547" y="803"/>
                    </a:lnTo>
                    <a:lnTo>
                      <a:pt x="545" y="803"/>
                    </a:lnTo>
                    <a:lnTo>
                      <a:pt x="543" y="805"/>
                    </a:lnTo>
                    <a:lnTo>
                      <a:pt x="541" y="809"/>
                    </a:lnTo>
                    <a:lnTo>
                      <a:pt x="537" y="812"/>
                    </a:lnTo>
                    <a:lnTo>
                      <a:pt x="531" y="816"/>
                    </a:lnTo>
                    <a:lnTo>
                      <a:pt x="530" y="816"/>
                    </a:lnTo>
                    <a:lnTo>
                      <a:pt x="526" y="816"/>
                    </a:lnTo>
                    <a:lnTo>
                      <a:pt x="522" y="814"/>
                    </a:lnTo>
                    <a:lnTo>
                      <a:pt x="522" y="812"/>
                    </a:lnTo>
                    <a:lnTo>
                      <a:pt x="520" y="811"/>
                    </a:lnTo>
                    <a:lnTo>
                      <a:pt x="516" y="809"/>
                    </a:lnTo>
                    <a:lnTo>
                      <a:pt x="514" y="809"/>
                    </a:lnTo>
                    <a:lnTo>
                      <a:pt x="508" y="809"/>
                    </a:lnTo>
                    <a:lnTo>
                      <a:pt x="503" y="807"/>
                    </a:lnTo>
                    <a:lnTo>
                      <a:pt x="499" y="805"/>
                    </a:lnTo>
                    <a:lnTo>
                      <a:pt x="493" y="805"/>
                    </a:lnTo>
                    <a:lnTo>
                      <a:pt x="487" y="805"/>
                    </a:lnTo>
                    <a:lnTo>
                      <a:pt x="482" y="803"/>
                    </a:lnTo>
                    <a:lnTo>
                      <a:pt x="470" y="797"/>
                    </a:lnTo>
                    <a:lnTo>
                      <a:pt x="468" y="795"/>
                    </a:lnTo>
                    <a:lnTo>
                      <a:pt x="457" y="789"/>
                    </a:lnTo>
                    <a:lnTo>
                      <a:pt x="451" y="786"/>
                    </a:lnTo>
                    <a:lnTo>
                      <a:pt x="449" y="784"/>
                    </a:lnTo>
                    <a:lnTo>
                      <a:pt x="445" y="780"/>
                    </a:lnTo>
                    <a:lnTo>
                      <a:pt x="437" y="772"/>
                    </a:lnTo>
                    <a:lnTo>
                      <a:pt x="432" y="763"/>
                    </a:lnTo>
                    <a:lnTo>
                      <a:pt x="432" y="761"/>
                    </a:lnTo>
                    <a:lnTo>
                      <a:pt x="432" y="759"/>
                    </a:lnTo>
                    <a:lnTo>
                      <a:pt x="432" y="755"/>
                    </a:lnTo>
                    <a:lnTo>
                      <a:pt x="434" y="747"/>
                    </a:lnTo>
                    <a:lnTo>
                      <a:pt x="435" y="745"/>
                    </a:lnTo>
                    <a:lnTo>
                      <a:pt x="437" y="743"/>
                    </a:lnTo>
                    <a:lnTo>
                      <a:pt x="439" y="743"/>
                    </a:lnTo>
                    <a:lnTo>
                      <a:pt x="441" y="745"/>
                    </a:lnTo>
                    <a:lnTo>
                      <a:pt x="443" y="747"/>
                    </a:lnTo>
                    <a:lnTo>
                      <a:pt x="443" y="745"/>
                    </a:lnTo>
                    <a:lnTo>
                      <a:pt x="445" y="743"/>
                    </a:lnTo>
                    <a:lnTo>
                      <a:pt x="445" y="738"/>
                    </a:lnTo>
                    <a:lnTo>
                      <a:pt x="441" y="728"/>
                    </a:lnTo>
                    <a:lnTo>
                      <a:pt x="439" y="728"/>
                    </a:lnTo>
                    <a:lnTo>
                      <a:pt x="439" y="722"/>
                    </a:lnTo>
                    <a:lnTo>
                      <a:pt x="441" y="713"/>
                    </a:lnTo>
                    <a:lnTo>
                      <a:pt x="441" y="707"/>
                    </a:lnTo>
                    <a:lnTo>
                      <a:pt x="443" y="707"/>
                    </a:lnTo>
                    <a:lnTo>
                      <a:pt x="443" y="705"/>
                    </a:lnTo>
                    <a:lnTo>
                      <a:pt x="443" y="703"/>
                    </a:lnTo>
                    <a:lnTo>
                      <a:pt x="443" y="701"/>
                    </a:lnTo>
                    <a:lnTo>
                      <a:pt x="441" y="701"/>
                    </a:lnTo>
                    <a:lnTo>
                      <a:pt x="441" y="697"/>
                    </a:lnTo>
                    <a:lnTo>
                      <a:pt x="441" y="695"/>
                    </a:lnTo>
                    <a:lnTo>
                      <a:pt x="441" y="693"/>
                    </a:lnTo>
                    <a:lnTo>
                      <a:pt x="441" y="691"/>
                    </a:lnTo>
                    <a:lnTo>
                      <a:pt x="443" y="691"/>
                    </a:lnTo>
                    <a:lnTo>
                      <a:pt x="443" y="690"/>
                    </a:lnTo>
                    <a:lnTo>
                      <a:pt x="443" y="686"/>
                    </a:lnTo>
                    <a:lnTo>
                      <a:pt x="441" y="684"/>
                    </a:lnTo>
                    <a:lnTo>
                      <a:pt x="439" y="682"/>
                    </a:lnTo>
                    <a:lnTo>
                      <a:pt x="435" y="678"/>
                    </a:lnTo>
                    <a:lnTo>
                      <a:pt x="434" y="674"/>
                    </a:lnTo>
                    <a:lnTo>
                      <a:pt x="434" y="668"/>
                    </a:lnTo>
                    <a:lnTo>
                      <a:pt x="434" y="665"/>
                    </a:lnTo>
                    <a:lnTo>
                      <a:pt x="434" y="659"/>
                    </a:lnTo>
                    <a:lnTo>
                      <a:pt x="434" y="651"/>
                    </a:lnTo>
                    <a:lnTo>
                      <a:pt x="435" y="649"/>
                    </a:lnTo>
                    <a:lnTo>
                      <a:pt x="439" y="651"/>
                    </a:lnTo>
                    <a:lnTo>
                      <a:pt x="443" y="653"/>
                    </a:lnTo>
                    <a:lnTo>
                      <a:pt x="445" y="653"/>
                    </a:lnTo>
                    <a:lnTo>
                      <a:pt x="449" y="651"/>
                    </a:lnTo>
                    <a:lnTo>
                      <a:pt x="451" y="649"/>
                    </a:lnTo>
                    <a:lnTo>
                      <a:pt x="451" y="647"/>
                    </a:lnTo>
                    <a:lnTo>
                      <a:pt x="451" y="645"/>
                    </a:lnTo>
                    <a:lnTo>
                      <a:pt x="447" y="643"/>
                    </a:lnTo>
                    <a:lnTo>
                      <a:pt x="435" y="642"/>
                    </a:lnTo>
                    <a:lnTo>
                      <a:pt x="434" y="640"/>
                    </a:lnTo>
                    <a:lnTo>
                      <a:pt x="428" y="632"/>
                    </a:lnTo>
                    <a:lnTo>
                      <a:pt x="428" y="628"/>
                    </a:lnTo>
                    <a:lnTo>
                      <a:pt x="430" y="626"/>
                    </a:lnTo>
                    <a:lnTo>
                      <a:pt x="430" y="624"/>
                    </a:lnTo>
                    <a:lnTo>
                      <a:pt x="434" y="624"/>
                    </a:lnTo>
                    <a:lnTo>
                      <a:pt x="435" y="624"/>
                    </a:lnTo>
                    <a:lnTo>
                      <a:pt x="435" y="626"/>
                    </a:lnTo>
                    <a:lnTo>
                      <a:pt x="437" y="628"/>
                    </a:lnTo>
                    <a:lnTo>
                      <a:pt x="439" y="630"/>
                    </a:lnTo>
                    <a:lnTo>
                      <a:pt x="449" y="628"/>
                    </a:lnTo>
                    <a:lnTo>
                      <a:pt x="453" y="628"/>
                    </a:lnTo>
                    <a:lnTo>
                      <a:pt x="460" y="628"/>
                    </a:lnTo>
                    <a:lnTo>
                      <a:pt x="462" y="630"/>
                    </a:lnTo>
                    <a:lnTo>
                      <a:pt x="464" y="630"/>
                    </a:lnTo>
                    <a:lnTo>
                      <a:pt x="468" y="630"/>
                    </a:lnTo>
                    <a:lnTo>
                      <a:pt x="468" y="628"/>
                    </a:lnTo>
                    <a:lnTo>
                      <a:pt x="468" y="624"/>
                    </a:lnTo>
                    <a:lnTo>
                      <a:pt x="468" y="622"/>
                    </a:lnTo>
                    <a:lnTo>
                      <a:pt x="470" y="620"/>
                    </a:lnTo>
                    <a:lnTo>
                      <a:pt x="470" y="619"/>
                    </a:lnTo>
                    <a:lnTo>
                      <a:pt x="472" y="620"/>
                    </a:lnTo>
                    <a:lnTo>
                      <a:pt x="474" y="620"/>
                    </a:lnTo>
                    <a:lnTo>
                      <a:pt x="476" y="622"/>
                    </a:lnTo>
                    <a:lnTo>
                      <a:pt x="478" y="622"/>
                    </a:lnTo>
                    <a:lnTo>
                      <a:pt x="480" y="619"/>
                    </a:lnTo>
                    <a:lnTo>
                      <a:pt x="474" y="617"/>
                    </a:lnTo>
                    <a:lnTo>
                      <a:pt x="474" y="615"/>
                    </a:lnTo>
                    <a:lnTo>
                      <a:pt x="476" y="613"/>
                    </a:lnTo>
                    <a:lnTo>
                      <a:pt x="482" y="611"/>
                    </a:lnTo>
                    <a:lnTo>
                      <a:pt x="487" y="609"/>
                    </a:lnTo>
                    <a:lnTo>
                      <a:pt x="489" y="609"/>
                    </a:lnTo>
                    <a:lnTo>
                      <a:pt x="491" y="609"/>
                    </a:lnTo>
                    <a:lnTo>
                      <a:pt x="491" y="607"/>
                    </a:lnTo>
                    <a:lnTo>
                      <a:pt x="485" y="607"/>
                    </a:lnTo>
                    <a:lnTo>
                      <a:pt x="482" y="607"/>
                    </a:lnTo>
                    <a:lnTo>
                      <a:pt x="482" y="609"/>
                    </a:lnTo>
                    <a:lnTo>
                      <a:pt x="476" y="609"/>
                    </a:lnTo>
                    <a:lnTo>
                      <a:pt x="472" y="607"/>
                    </a:lnTo>
                    <a:lnTo>
                      <a:pt x="470" y="607"/>
                    </a:lnTo>
                    <a:lnTo>
                      <a:pt x="470" y="605"/>
                    </a:lnTo>
                    <a:lnTo>
                      <a:pt x="472" y="599"/>
                    </a:lnTo>
                    <a:lnTo>
                      <a:pt x="474" y="597"/>
                    </a:lnTo>
                    <a:lnTo>
                      <a:pt x="476" y="599"/>
                    </a:lnTo>
                    <a:lnTo>
                      <a:pt x="478" y="599"/>
                    </a:lnTo>
                    <a:lnTo>
                      <a:pt x="478" y="597"/>
                    </a:lnTo>
                    <a:lnTo>
                      <a:pt x="480" y="592"/>
                    </a:lnTo>
                    <a:lnTo>
                      <a:pt x="482" y="592"/>
                    </a:lnTo>
                    <a:lnTo>
                      <a:pt x="487" y="592"/>
                    </a:lnTo>
                    <a:lnTo>
                      <a:pt x="489" y="592"/>
                    </a:lnTo>
                    <a:lnTo>
                      <a:pt x="489" y="594"/>
                    </a:lnTo>
                    <a:lnTo>
                      <a:pt x="493" y="595"/>
                    </a:lnTo>
                    <a:lnTo>
                      <a:pt x="493" y="597"/>
                    </a:lnTo>
                    <a:lnTo>
                      <a:pt x="497" y="597"/>
                    </a:lnTo>
                    <a:lnTo>
                      <a:pt x="499" y="595"/>
                    </a:lnTo>
                    <a:lnTo>
                      <a:pt x="505" y="594"/>
                    </a:lnTo>
                    <a:lnTo>
                      <a:pt x="505" y="595"/>
                    </a:lnTo>
                    <a:lnTo>
                      <a:pt x="507" y="595"/>
                    </a:lnTo>
                    <a:lnTo>
                      <a:pt x="508" y="594"/>
                    </a:lnTo>
                    <a:lnTo>
                      <a:pt x="508" y="592"/>
                    </a:lnTo>
                    <a:lnTo>
                      <a:pt x="505" y="590"/>
                    </a:lnTo>
                    <a:lnTo>
                      <a:pt x="503" y="588"/>
                    </a:lnTo>
                    <a:lnTo>
                      <a:pt x="499" y="590"/>
                    </a:lnTo>
                    <a:lnTo>
                      <a:pt x="499" y="592"/>
                    </a:lnTo>
                    <a:lnTo>
                      <a:pt x="497" y="592"/>
                    </a:lnTo>
                    <a:lnTo>
                      <a:pt x="495" y="592"/>
                    </a:lnTo>
                    <a:lnTo>
                      <a:pt x="495" y="590"/>
                    </a:lnTo>
                    <a:lnTo>
                      <a:pt x="493" y="584"/>
                    </a:lnTo>
                    <a:lnTo>
                      <a:pt x="495" y="578"/>
                    </a:lnTo>
                    <a:lnTo>
                      <a:pt x="497" y="576"/>
                    </a:lnTo>
                    <a:lnTo>
                      <a:pt x="497" y="574"/>
                    </a:lnTo>
                    <a:lnTo>
                      <a:pt x="495" y="574"/>
                    </a:lnTo>
                    <a:lnTo>
                      <a:pt x="495" y="567"/>
                    </a:lnTo>
                    <a:lnTo>
                      <a:pt x="493" y="565"/>
                    </a:lnTo>
                    <a:lnTo>
                      <a:pt x="491" y="567"/>
                    </a:lnTo>
                    <a:lnTo>
                      <a:pt x="485" y="570"/>
                    </a:lnTo>
                    <a:lnTo>
                      <a:pt x="483" y="572"/>
                    </a:lnTo>
                    <a:lnTo>
                      <a:pt x="482" y="574"/>
                    </a:lnTo>
                    <a:lnTo>
                      <a:pt x="482" y="576"/>
                    </a:lnTo>
                    <a:lnTo>
                      <a:pt x="480" y="574"/>
                    </a:lnTo>
                    <a:lnTo>
                      <a:pt x="478" y="572"/>
                    </a:lnTo>
                    <a:lnTo>
                      <a:pt x="474" y="567"/>
                    </a:lnTo>
                    <a:lnTo>
                      <a:pt x="472" y="565"/>
                    </a:lnTo>
                    <a:lnTo>
                      <a:pt x="472" y="561"/>
                    </a:lnTo>
                    <a:lnTo>
                      <a:pt x="472" y="559"/>
                    </a:lnTo>
                    <a:lnTo>
                      <a:pt x="480" y="547"/>
                    </a:lnTo>
                    <a:lnTo>
                      <a:pt x="482" y="546"/>
                    </a:lnTo>
                    <a:lnTo>
                      <a:pt x="483" y="544"/>
                    </a:lnTo>
                    <a:lnTo>
                      <a:pt x="485" y="542"/>
                    </a:lnTo>
                    <a:lnTo>
                      <a:pt x="485" y="540"/>
                    </a:lnTo>
                    <a:lnTo>
                      <a:pt x="485" y="538"/>
                    </a:lnTo>
                    <a:lnTo>
                      <a:pt x="482" y="530"/>
                    </a:lnTo>
                    <a:lnTo>
                      <a:pt x="480" y="530"/>
                    </a:lnTo>
                    <a:lnTo>
                      <a:pt x="478" y="528"/>
                    </a:lnTo>
                    <a:lnTo>
                      <a:pt x="478" y="526"/>
                    </a:lnTo>
                    <a:lnTo>
                      <a:pt x="478" y="524"/>
                    </a:lnTo>
                    <a:lnTo>
                      <a:pt x="482" y="517"/>
                    </a:lnTo>
                    <a:lnTo>
                      <a:pt x="483" y="515"/>
                    </a:lnTo>
                    <a:lnTo>
                      <a:pt x="485" y="513"/>
                    </a:lnTo>
                    <a:lnTo>
                      <a:pt x="489" y="515"/>
                    </a:lnTo>
                    <a:lnTo>
                      <a:pt x="493" y="515"/>
                    </a:lnTo>
                    <a:lnTo>
                      <a:pt x="493" y="517"/>
                    </a:lnTo>
                    <a:lnTo>
                      <a:pt x="495" y="517"/>
                    </a:lnTo>
                    <a:lnTo>
                      <a:pt x="499" y="515"/>
                    </a:lnTo>
                    <a:lnTo>
                      <a:pt x="501" y="513"/>
                    </a:lnTo>
                    <a:lnTo>
                      <a:pt x="501" y="507"/>
                    </a:lnTo>
                    <a:lnTo>
                      <a:pt x="497" y="499"/>
                    </a:lnTo>
                    <a:lnTo>
                      <a:pt x="495" y="498"/>
                    </a:lnTo>
                    <a:lnTo>
                      <a:pt x="493" y="498"/>
                    </a:lnTo>
                    <a:lnTo>
                      <a:pt x="491" y="498"/>
                    </a:lnTo>
                    <a:lnTo>
                      <a:pt x="489" y="496"/>
                    </a:lnTo>
                    <a:lnTo>
                      <a:pt x="487" y="496"/>
                    </a:lnTo>
                    <a:lnTo>
                      <a:pt x="485" y="496"/>
                    </a:lnTo>
                    <a:lnTo>
                      <a:pt x="485" y="499"/>
                    </a:lnTo>
                    <a:lnTo>
                      <a:pt x="483" y="499"/>
                    </a:lnTo>
                    <a:lnTo>
                      <a:pt x="482" y="498"/>
                    </a:lnTo>
                    <a:lnTo>
                      <a:pt x="482" y="496"/>
                    </a:lnTo>
                    <a:lnTo>
                      <a:pt x="483" y="490"/>
                    </a:lnTo>
                    <a:lnTo>
                      <a:pt x="483" y="488"/>
                    </a:lnTo>
                    <a:lnTo>
                      <a:pt x="485" y="486"/>
                    </a:lnTo>
                    <a:lnTo>
                      <a:pt x="485" y="484"/>
                    </a:lnTo>
                    <a:lnTo>
                      <a:pt x="487" y="484"/>
                    </a:lnTo>
                    <a:lnTo>
                      <a:pt x="499" y="474"/>
                    </a:lnTo>
                    <a:lnTo>
                      <a:pt x="501" y="473"/>
                    </a:lnTo>
                    <a:lnTo>
                      <a:pt x="503" y="473"/>
                    </a:lnTo>
                    <a:lnTo>
                      <a:pt x="501" y="474"/>
                    </a:lnTo>
                    <a:lnTo>
                      <a:pt x="497" y="478"/>
                    </a:lnTo>
                    <a:lnTo>
                      <a:pt x="493" y="480"/>
                    </a:lnTo>
                    <a:lnTo>
                      <a:pt x="493" y="482"/>
                    </a:lnTo>
                    <a:lnTo>
                      <a:pt x="499" y="484"/>
                    </a:lnTo>
                    <a:lnTo>
                      <a:pt x="499" y="486"/>
                    </a:lnTo>
                    <a:lnTo>
                      <a:pt x="501" y="486"/>
                    </a:lnTo>
                    <a:lnTo>
                      <a:pt x="505" y="488"/>
                    </a:lnTo>
                    <a:lnTo>
                      <a:pt x="508" y="490"/>
                    </a:lnTo>
                    <a:lnTo>
                      <a:pt x="512" y="492"/>
                    </a:lnTo>
                    <a:lnTo>
                      <a:pt x="514" y="492"/>
                    </a:lnTo>
                    <a:lnTo>
                      <a:pt x="514" y="490"/>
                    </a:lnTo>
                    <a:lnTo>
                      <a:pt x="512" y="488"/>
                    </a:lnTo>
                    <a:lnTo>
                      <a:pt x="510" y="484"/>
                    </a:lnTo>
                    <a:lnTo>
                      <a:pt x="508" y="478"/>
                    </a:lnTo>
                    <a:lnTo>
                      <a:pt x="510" y="467"/>
                    </a:lnTo>
                    <a:lnTo>
                      <a:pt x="512" y="467"/>
                    </a:lnTo>
                    <a:lnTo>
                      <a:pt x="512" y="465"/>
                    </a:lnTo>
                    <a:lnTo>
                      <a:pt x="520" y="469"/>
                    </a:lnTo>
                    <a:lnTo>
                      <a:pt x="524" y="474"/>
                    </a:lnTo>
                    <a:lnTo>
                      <a:pt x="530" y="478"/>
                    </a:lnTo>
                    <a:lnTo>
                      <a:pt x="531" y="480"/>
                    </a:lnTo>
                    <a:lnTo>
                      <a:pt x="531" y="478"/>
                    </a:lnTo>
                    <a:lnTo>
                      <a:pt x="533" y="478"/>
                    </a:lnTo>
                    <a:lnTo>
                      <a:pt x="535" y="480"/>
                    </a:lnTo>
                    <a:lnTo>
                      <a:pt x="537" y="482"/>
                    </a:lnTo>
                    <a:lnTo>
                      <a:pt x="541" y="482"/>
                    </a:lnTo>
                    <a:lnTo>
                      <a:pt x="541" y="480"/>
                    </a:lnTo>
                    <a:lnTo>
                      <a:pt x="541" y="476"/>
                    </a:lnTo>
                    <a:lnTo>
                      <a:pt x="541" y="473"/>
                    </a:lnTo>
                    <a:lnTo>
                      <a:pt x="543" y="469"/>
                    </a:lnTo>
                    <a:lnTo>
                      <a:pt x="545" y="465"/>
                    </a:lnTo>
                    <a:lnTo>
                      <a:pt x="547" y="461"/>
                    </a:lnTo>
                    <a:lnTo>
                      <a:pt x="551" y="457"/>
                    </a:lnTo>
                    <a:lnTo>
                      <a:pt x="553" y="455"/>
                    </a:lnTo>
                    <a:lnTo>
                      <a:pt x="555" y="455"/>
                    </a:lnTo>
                    <a:lnTo>
                      <a:pt x="558" y="453"/>
                    </a:lnTo>
                    <a:lnTo>
                      <a:pt x="564" y="451"/>
                    </a:lnTo>
                    <a:lnTo>
                      <a:pt x="568" y="449"/>
                    </a:lnTo>
                    <a:lnTo>
                      <a:pt x="581" y="448"/>
                    </a:lnTo>
                    <a:lnTo>
                      <a:pt x="597" y="444"/>
                    </a:lnTo>
                    <a:lnTo>
                      <a:pt x="601" y="444"/>
                    </a:lnTo>
                    <a:lnTo>
                      <a:pt x="602" y="444"/>
                    </a:lnTo>
                    <a:lnTo>
                      <a:pt x="606" y="442"/>
                    </a:lnTo>
                    <a:lnTo>
                      <a:pt x="610" y="440"/>
                    </a:lnTo>
                    <a:lnTo>
                      <a:pt x="616" y="438"/>
                    </a:lnTo>
                    <a:lnTo>
                      <a:pt x="627" y="438"/>
                    </a:lnTo>
                    <a:lnTo>
                      <a:pt x="631" y="438"/>
                    </a:lnTo>
                    <a:lnTo>
                      <a:pt x="643" y="444"/>
                    </a:lnTo>
                    <a:lnTo>
                      <a:pt x="649" y="446"/>
                    </a:lnTo>
                    <a:lnTo>
                      <a:pt x="650" y="444"/>
                    </a:lnTo>
                    <a:lnTo>
                      <a:pt x="649" y="442"/>
                    </a:lnTo>
                    <a:lnTo>
                      <a:pt x="647" y="440"/>
                    </a:lnTo>
                    <a:lnTo>
                      <a:pt x="643" y="440"/>
                    </a:lnTo>
                    <a:lnTo>
                      <a:pt x="643" y="438"/>
                    </a:lnTo>
                    <a:lnTo>
                      <a:pt x="643" y="436"/>
                    </a:lnTo>
                    <a:lnTo>
                      <a:pt x="643" y="434"/>
                    </a:lnTo>
                    <a:lnTo>
                      <a:pt x="647" y="432"/>
                    </a:lnTo>
                    <a:lnTo>
                      <a:pt x="649" y="432"/>
                    </a:lnTo>
                    <a:lnTo>
                      <a:pt x="649" y="436"/>
                    </a:lnTo>
                    <a:lnTo>
                      <a:pt x="649" y="438"/>
                    </a:lnTo>
                    <a:lnTo>
                      <a:pt x="650" y="438"/>
                    </a:lnTo>
                    <a:lnTo>
                      <a:pt x="660" y="423"/>
                    </a:lnTo>
                    <a:lnTo>
                      <a:pt x="660" y="421"/>
                    </a:lnTo>
                    <a:lnTo>
                      <a:pt x="662" y="419"/>
                    </a:lnTo>
                    <a:lnTo>
                      <a:pt x="664" y="419"/>
                    </a:lnTo>
                    <a:lnTo>
                      <a:pt x="668" y="417"/>
                    </a:lnTo>
                    <a:lnTo>
                      <a:pt x="670" y="417"/>
                    </a:lnTo>
                    <a:lnTo>
                      <a:pt x="672" y="417"/>
                    </a:lnTo>
                    <a:lnTo>
                      <a:pt x="674" y="417"/>
                    </a:lnTo>
                    <a:lnTo>
                      <a:pt x="677" y="415"/>
                    </a:lnTo>
                    <a:lnTo>
                      <a:pt x="679" y="413"/>
                    </a:lnTo>
                    <a:lnTo>
                      <a:pt x="681" y="411"/>
                    </a:lnTo>
                    <a:lnTo>
                      <a:pt x="681" y="409"/>
                    </a:lnTo>
                    <a:lnTo>
                      <a:pt x="689" y="405"/>
                    </a:lnTo>
                    <a:lnTo>
                      <a:pt x="693" y="405"/>
                    </a:lnTo>
                    <a:lnTo>
                      <a:pt x="700" y="405"/>
                    </a:lnTo>
                    <a:lnTo>
                      <a:pt x="700" y="403"/>
                    </a:lnTo>
                    <a:lnTo>
                      <a:pt x="698" y="401"/>
                    </a:lnTo>
                    <a:lnTo>
                      <a:pt x="700" y="400"/>
                    </a:lnTo>
                    <a:lnTo>
                      <a:pt x="716" y="398"/>
                    </a:lnTo>
                    <a:lnTo>
                      <a:pt x="722" y="398"/>
                    </a:lnTo>
                    <a:lnTo>
                      <a:pt x="725" y="398"/>
                    </a:lnTo>
                    <a:lnTo>
                      <a:pt x="735" y="403"/>
                    </a:lnTo>
                    <a:lnTo>
                      <a:pt x="741" y="405"/>
                    </a:lnTo>
                    <a:lnTo>
                      <a:pt x="745" y="407"/>
                    </a:lnTo>
                    <a:lnTo>
                      <a:pt x="745" y="409"/>
                    </a:lnTo>
                    <a:lnTo>
                      <a:pt x="746" y="413"/>
                    </a:lnTo>
                    <a:lnTo>
                      <a:pt x="748" y="417"/>
                    </a:lnTo>
                    <a:lnTo>
                      <a:pt x="748" y="419"/>
                    </a:lnTo>
                    <a:lnTo>
                      <a:pt x="754" y="425"/>
                    </a:lnTo>
                    <a:lnTo>
                      <a:pt x="754" y="426"/>
                    </a:lnTo>
                    <a:lnTo>
                      <a:pt x="756" y="426"/>
                    </a:lnTo>
                    <a:lnTo>
                      <a:pt x="756" y="428"/>
                    </a:lnTo>
                    <a:lnTo>
                      <a:pt x="754" y="430"/>
                    </a:lnTo>
                    <a:lnTo>
                      <a:pt x="754" y="436"/>
                    </a:lnTo>
                    <a:lnTo>
                      <a:pt x="756" y="440"/>
                    </a:lnTo>
                    <a:lnTo>
                      <a:pt x="758" y="444"/>
                    </a:lnTo>
                    <a:lnTo>
                      <a:pt x="758" y="446"/>
                    </a:lnTo>
                    <a:lnTo>
                      <a:pt x="758" y="448"/>
                    </a:lnTo>
                    <a:lnTo>
                      <a:pt x="758" y="449"/>
                    </a:lnTo>
                    <a:lnTo>
                      <a:pt x="760" y="453"/>
                    </a:lnTo>
                    <a:lnTo>
                      <a:pt x="760" y="459"/>
                    </a:lnTo>
                    <a:lnTo>
                      <a:pt x="762" y="463"/>
                    </a:lnTo>
                    <a:lnTo>
                      <a:pt x="771" y="469"/>
                    </a:lnTo>
                    <a:lnTo>
                      <a:pt x="775" y="473"/>
                    </a:lnTo>
                    <a:lnTo>
                      <a:pt x="777" y="473"/>
                    </a:lnTo>
                    <a:lnTo>
                      <a:pt x="781" y="471"/>
                    </a:lnTo>
                    <a:lnTo>
                      <a:pt x="789" y="471"/>
                    </a:lnTo>
                    <a:lnTo>
                      <a:pt x="794" y="471"/>
                    </a:lnTo>
                    <a:lnTo>
                      <a:pt x="796" y="471"/>
                    </a:lnTo>
                    <a:lnTo>
                      <a:pt x="798" y="467"/>
                    </a:lnTo>
                    <a:lnTo>
                      <a:pt x="800" y="467"/>
                    </a:lnTo>
                    <a:lnTo>
                      <a:pt x="804" y="467"/>
                    </a:lnTo>
                    <a:lnTo>
                      <a:pt x="804" y="469"/>
                    </a:lnTo>
                    <a:lnTo>
                      <a:pt x="806" y="471"/>
                    </a:lnTo>
                    <a:lnTo>
                      <a:pt x="808" y="471"/>
                    </a:lnTo>
                    <a:lnTo>
                      <a:pt x="810" y="471"/>
                    </a:lnTo>
                    <a:lnTo>
                      <a:pt x="818" y="469"/>
                    </a:lnTo>
                    <a:lnTo>
                      <a:pt x="819" y="469"/>
                    </a:lnTo>
                    <a:lnTo>
                      <a:pt x="835" y="465"/>
                    </a:lnTo>
                    <a:lnTo>
                      <a:pt x="837" y="463"/>
                    </a:lnTo>
                    <a:lnTo>
                      <a:pt x="839" y="463"/>
                    </a:lnTo>
                    <a:lnTo>
                      <a:pt x="842" y="461"/>
                    </a:lnTo>
                    <a:lnTo>
                      <a:pt x="844" y="461"/>
                    </a:lnTo>
                    <a:lnTo>
                      <a:pt x="850" y="461"/>
                    </a:lnTo>
                    <a:lnTo>
                      <a:pt x="852" y="461"/>
                    </a:lnTo>
                    <a:lnTo>
                      <a:pt x="852" y="459"/>
                    </a:lnTo>
                    <a:lnTo>
                      <a:pt x="854" y="455"/>
                    </a:lnTo>
                    <a:lnTo>
                      <a:pt x="854" y="453"/>
                    </a:lnTo>
                    <a:lnTo>
                      <a:pt x="856" y="453"/>
                    </a:lnTo>
                    <a:lnTo>
                      <a:pt x="858" y="455"/>
                    </a:lnTo>
                    <a:lnTo>
                      <a:pt x="860" y="459"/>
                    </a:lnTo>
                    <a:lnTo>
                      <a:pt x="862" y="463"/>
                    </a:lnTo>
                    <a:lnTo>
                      <a:pt x="862" y="465"/>
                    </a:lnTo>
                    <a:lnTo>
                      <a:pt x="864" y="467"/>
                    </a:lnTo>
                    <a:lnTo>
                      <a:pt x="864" y="471"/>
                    </a:lnTo>
                    <a:lnTo>
                      <a:pt x="862" y="471"/>
                    </a:lnTo>
                    <a:lnTo>
                      <a:pt x="862" y="473"/>
                    </a:lnTo>
                    <a:lnTo>
                      <a:pt x="862" y="474"/>
                    </a:lnTo>
                    <a:lnTo>
                      <a:pt x="865" y="480"/>
                    </a:lnTo>
                    <a:lnTo>
                      <a:pt x="869" y="482"/>
                    </a:lnTo>
                    <a:lnTo>
                      <a:pt x="875" y="486"/>
                    </a:lnTo>
                    <a:lnTo>
                      <a:pt x="879" y="486"/>
                    </a:lnTo>
                    <a:lnTo>
                      <a:pt x="879" y="488"/>
                    </a:lnTo>
                    <a:lnTo>
                      <a:pt x="883" y="492"/>
                    </a:lnTo>
                    <a:lnTo>
                      <a:pt x="883" y="494"/>
                    </a:lnTo>
                    <a:lnTo>
                      <a:pt x="885" y="494"/>
                    </a:lnTo>
                    <a:lnTo>
                      <a:pt x="890" y="498"/>
                    </a:lnTo>
                    <a:lnTo>
                      <a:pt x="898" y="501"/>
                    </a:lnTo>
                    <a:lnTo>
                      <a:pt x="906" y="505"/>
                    </a:lnTo>
                    <a:lnTo>
                      <a:pt x="910" y="505"/>
                    </a:lnTo>
                    <a:lnTo>
                      <a:pt x="913" y="503"/>
                    </a:lnTo>
                    <a:lnTo>
                      <a:pt x="915" y="503"/>
                    </a:lnTo>
                    <a:lnTo>
                      <a:pt x="921" y="501"/>
                    </a:lnTo>
                    <a:lnTo>
                      <a:pt x="933" y="499"/>
                    </a:lnTo>
                    <a:lnTo>
                      <a:pt x="935" y="499"/>
                    </a:lnTo>
                    <a:lnTo>
                      <a:pt x="946" y="496"/>
                    </a:lnTo>
                    <a:lnTo>
                      <a:pt x="950" y="494"/>
                    </a:lnTo>
                    <a:lnTo>
                      <a:pt x="952" y="494"/>
                    </a:lnTo>
                    <a:lnTo>
                      <a:pt x="954" y="492"/>
                    </a:lnTo>
                    <a:lnTo>
                      <a:pt x="958" y="486"/>
                    </a:lnTo>
                    <a:lnTo>
                      <a:pt x="960" y="482"/>
                    </a:lnTo>
                    <a:lnTo>
                      <a:pt x="960" y="478"/>
                    </a:lnTo>
                    <a:lnTo>
                      <a:pt x="963" y="471"/>
                    </a:lnTo>
                    <a:lnTo>
                      <a:pt x="963" y="467"/>
                    </a:lnTo>
                    <a:lnTo>
                      <a:pt x="967" y="457"/>
                    </a:lnTo>
                    <a:lnTo>
                      <a:pt x="969" y="453"/>
                    </a:lnTo>
                    <a:lnTo>
                      <a:pt x="973" y="448"/>
                    </a:lnTo>
                    <a:lnTo>
                      <a:pt x="977" y="442"/>
                    </a:lnTo>
                    <a:lnTo>
                      <a:pt x="979" y="442"/>
                    </a:lnTo>
                    <a:lnTo>
                      <a:pt x="981" y="436"/>
                    </a:lnTo>
                    <a:lnTo>
                      <a:pt x="979" y="413"/>
                    </a:lnTo>
                    <a:lnTo>
                      <a:pt x="981" y="409"/>
                    </a:lnTo>
                    <a:lnTo>
                      <a:pt x="977" y="405"/>
                    </a:lnTo>
                    <a:lnTo>
                      <a:pt x="975" y="400"/>
                    </a:lnTo>
                    <a:lnTo>
                      <a:pt x="971" y="398"/>
                    </a:lnTo>
                    <a:lnTo>
                      <a:pt x="969" y="398"/>
                    </a:lnTo>
                    <a:lnTo>
                      <a:pt x="969" y="396"/>
                    </a:lnTo>
                    <a:lnTo>
                      <a:pt x="977" y="390"/>
                    </a:lnTo>
                    <a:lnTo>
                      <a:pt x="979" y="390"/>
                    </a:lnTo>
                    <a:lnTo>
                      <a:pt x="985" y="390"/>
                    </a:lnTo>
                    <a:lnTo>
                      <a:pt x="986" y="390"/>
                    </a:lnTo>
                    <a:lnTo>
                      <a:pt x="986" y="392"/>
                    </a:lnTo>
                    <a:lnTo>
                      <a:pt x="986" y="394"/>
                    </a:lnTo>
                    <a:lnTo>
                      <a:pt x="990" y="400"/>
                    </a:lnTo>
                    <a:lnTo>
                      <a:pt x="992" y="401"/>
                    </a:lnTo>
                    <a:lnTo>
                      <a:pt x="994" y="403"/>
                    </a:lnTo>
                    <a:lnTo>
                      <a:pt x="996" y="405"/>
                    </a:lnTo>
                    <a:lnTo>
                      <a:pt x="1000" y="407"/>
                    </a:lnTo>
                    <a:lnTo>
                      <a:pt x="1002" y="407"/>
                    </a:lnTo>
                    <a:lnTo>
                      <a:pt x="1002" y="405"/>
                    </a:lnTo>
                    <a:lnTo>
                      <a:pt x="1002" y="403"/>
                    </a:lnTo>
                    <a:lnTo>
                      <a:pt x="1006" y="405"/>
                    </a:lnTo>
                    <a:lnTo>
                      <a:pt x="1008" y="405"/>
                    </a:lnTo>
                    <a:lnTo>
                      <a:pt x="1021" y="405"/>
                    </a:lnTo>
                    <a:lnTo>
                      <a:pt x="1021" y="403"/>
                    </a:lnTo>
                    <a:lnTo>
                      <a:pt x="1027" y="400"/>
                    </a:lnTo>
                    <a:lnTo>
                      <a:pt x="1031" y="396"/>
                    </a:lnTo>
                    <a:lnTo>
                      <a:pt x="1031" y="384"/>
                    </a:lnTo>
                    <a:lnTo>
                      <a:pt x="1031" y="378"/>
                    </a:lnTo>
                    <a:lnTo>
                      <a:pt x="1031" y="375"/>
                    </a:lnTo>
                    <a:lnTo>
                      <a:pt x="1029" y="367"/>
                    </a:lnTo>
                    <a:lnTo>
                      <a:pt x="1029" y="365"/>
                    </a:lnTo>
                    <a:lnTo>
                      <a:pt x="1029" y="363"/>
                    </a:lnTo>
                    <a:lnTo>
                      <a:pt x="1029" y="361"/>
                    </a:lnTo>
                    <a:lnTo>
                      <a:pt x="1029" y="359"/>
                    </a:lnTo>
                    <a:lnTo>
                      <a:pt x="1029" y="357"/>
                    </a:lnTo>
                    <a:lnTo>
                      <a:pt x="1027" y="357"/>
                    </a:lnTo>
                    <a:lnTo>
                      <a:pt x="1025" y="359"/>
                    </a:lnTo>
                    <a:lnTo>
                      <a:pt x="1025" y="361"/>
                    </a:lnTo>
                    <a:lnTo>
                      <a:pt x="1023" y="361"/>
                    </a:lnTo>
                    <a:lnTo>
                      <a:pt x="1019" y="361"/>
                    </a:lnTo>
                    <a:lnTo>
                      <a:pt x="1017" y="361"/>
                    </a:lnTo>
                    <a:lnTo>
                      <a:pt x="1013" y="361"/>
                    </a:lnTo>
                    <a:lnTo>
                      <a:pt x="1009" y="363"/>
                    </a:lnTo>
                    <a:lnTo>
                      <a:pt x="1008" y="363"/>
                    </a:lnTo>
                    <a:lnTo>
                      <a:pt x="1008" y="365"/>
                    </a:lnTo>
                    <a:lnTo>
                      <a:pt x="1006" y="365"/>
                    </a:lnTo>
                    <a:lnTo>
                      <a:pt x="1004" y="365"/>
                    </a:lnTo>
                    <a:lnTo>
                      <a:pt x="1002" y="365"/>
                    </a:lnTo>
                    <a:lnTo>
                      <a:pt x="998" y="361"/>
                    </a:lnTo>
                    <a:lnTo>
                      <a:pt x="994" y="357"/>
                    </a:lnTo>
                    <a:lnTo>
                      <a:pt x="994" y="355"/>
                    </a:lnTo>
                    <a:lnTo>
                      <a:pt x="992" y="353"/>
                    </a:lnTo>
                    <a:lnTo>
                      <a:pt x="992" y="352"/>
                    </a:lnTo>
                    <a:lnTo>
                      <a:pt x="977" y="352"/>
                    </a:lnTo>
                    <a:lnTo>
                      <a:pt x="975" y="352"/>
                    </a:lnTo>
                    <a:lnTo>
                      <a:pt x="973" y="350"/>
                    </a:lnTo>
                    <a:lnTo>
                      <a:pt x="963" y="344"/>
                    </a:lnTo>
                    <a:lnTo>
                      <a:pt x="961" y="344"/>
                    </a:lnTo>
                    <a:lnTo>
                      <a:pt x="960" y="344"/>
                    </a:lnTo>
                    <a:lnTo>
                      <a:pt x="958" y="344"/>
                    </a:lnTo>
                    <a:lnTo>
                      <a:pt x="956" y="344"/>
                    </a:lnTo>
                    <a:lnTo>
                      <a:pt x="954" y="344"/>
                    </a:lnTo>
                    <a:lnTo>
                      <a:pt x="952" y="346"/>
                    </a:lnTo>
                    <a:lnTo>
                      <a:pt x="948" y="346"/>
                    </a:lnTo>
                    <a:lnTo>
                      <a:pt x="944" y="344"/>
                    </a:lnTo>
                    <a:lnTo>
                      <a:pt x="929" y="344"/>
                    </a:lnTo>
                    <a:lnTo>
                      <a:pt x="927" y="344"/>
                    </a:lnTo>
                    <a:lnTo>
                      <a:pt x="919" y="346"/>
                    </a:lnTo>
                    <a:lnTo>
                      <a:pt x="919" y="348"/>
                    </a:lnTo>
                    <a:lnTo>
                      <a:pt x="919" y="350"/>
                    </a:lnTo>
                    <a:lnTo>
                      <a:pt x="912" y="353"/>
                    </a:lnTo>
                    <a:lnTo>
                      <a:pt x="910" y="353"/>
                    </a:lnTo>
                    <a:lnTo>
                      <a:pt x="906" y="353"/>
                    </a:lnTo>
                    <a:lnTo>
                      <a:pt x="900" y="353"/>
                    </a:lnTo>
                    <a:lnTo>
                      <a:pt x="898" y="353"/>
                    </a:lnTo>
                    <a:lnTo>
                      <a:pt x="900" y="352"/>
                    </a:lnTo>
                    <a:lnTo>
                      <a:pt x="900" y="350"/>
                    </a:lnTo>
                    <a:lnTo>
                      <a:pt x="902" y="350"/>
                    </a:lnTo>
                    <a:lnTo>
                      <a:pt x="902" y="348"/>
                    </a:lnTo>
                    <a:lnTo>
                      <a:pt x="904" y="346"/>
                    </a:lnTo>
                    <a:lnTo>
                      <a:pt x="906" y="344"/>
                    </a:lnTo>
                    <a:lnTo>
                      <a:pt x="906" y="340"/>
                    </a:lnTo>
                    <a:lnTo>
                      <a:pt x="908" y="336"/>
                    </a:lnTo>
                    <a:lnTo>
                      <a:pt x="912" y="332"/>
                    </a:lnTo>
                    <a:lnTo>
                      <a:pt x="910" y="325"/>
                    </a:lnTo>
                    <a:lnTo>
                      <a:pt x="906" y="321"/>
                    </a:lnTo>
                    <a:lnTo>
                      <a:pt x="904" y="323"/>
                    </a:lnTo>
                    <a:lnTo>
                      <a:pt x="904" y="325"/>
                    </a:lnTo>
                    <a:lnTo>
                      <a:pt x="900" y="328"/>
                    </a:lnTo>
                    <a:lnTo>
                      <a:pt x="894" y="330"/>
                    </a:lnTo>
                    <a:lnTo>
                      <a:pt x="890" y="332"/>
                    </a:lnTo>
                    <a:lnTo>
                      <a:pt x="889" y="330"/>
                    </a:lnTo>
                    <a:lnTo>
                      <a:pt x="887" y="330"/>
                    </a:lnTo>
                    <a:lnTo>
                      <a:pt x="887" y="325"/>
                    </a:lnTo>
                    <a:lnTo>
                      <a:pt x="889" y="321"/>
                    </a:lnTo>
                    <a:lnTo>
                      <a:pt x="889" y="319"/>
                    </a:lnTo>
                    <a:lnTo>
                      <a:pt x="887" y="311"/>
                    </a:lnTo>
                    <a:lnTo>
                      <a:pt x="887" y="307"/>
                    </a:lnTo>
                    <a:lnTo>
                      <a:pt x="885" y="305"/>
                    </a:lnTo>
                    <a:lnTo>
                      <a:pt x="881" y="296"/>
                    </a:lnTo>
                    <a:lnTo>
                      <a:pt x="879" y="294"/>
                    </a:lnTo>
                    <a:lnTo>
                      <a:pt x="871" y="284"/>
                    </a:lnTo>
                    <a:lnTo>
                      <a:pt x="867" y="284"/>
                    </a:lnTo>
                    <a:lnTo>
                      <a:pt x="865" y="284"/>
                    </a:lnTo>
                    <a:lnTo>
                      <a:pt x="862" y="282"/>
                    </a:lnTo>
                    <a:lnTo>
                      <a:pt x="860" y="280"/>
                    </a:lnTo>
                    <a:lnTo>
                      <a:pt x="860" y="279"/>
                    </a:lnTo>
                    <a:lnTo>
                      <a:pt x="858" y="277"/>
                    </a:lnTo>
                    <a:lnTo>
                      <a:pt x="854" y="273"/>
                    </a:lnTo>
                    <a:lnTo>
                      <a:pt x="848" y="269"/>
                    </a:lnTo>
                    <a:lnTo>
                      <a:pt x="846" y="267"/>
                    </a:lnTo>
                    <a:lnTo>
                      <a:pt x="841" y="263"/>
                    </a:lnTo>
                    <a:lnTo>
                      <a:pt x="835" y="261"/>
                    </a:lnTo>
                    <a:lnTo>
                      <a:pt x="831" y="261"/>
                    </a:lnTo>
                    <a:lnTo>
                      <a:pt x="814" y="257"/>
                    </a:lnTo>
                    <a:lnTo>
                      <a:pt x="812" y="255"/>
                    </a:lnTo>
                    <a:lnTo>
                      <a:pt x="810" y="255"/>
                    </a:lnTo>
                    <a:lnTo>
                      <a:pt x="802" y="250"/>
                    </a:lnTo>
                    <a:lnTo>
                      <a:pt x="794" y="238"/>
                    </a:lnTo>
                    <a:lnTo>
                      <a:pt x="789" y="227"/>
                    </a:lnTo>
                    <a:lnTo>
                      <a:pt x="783" y="219"/>
                    </a:lnTo>
                    <a:lnTo>
                      <a:pt x="775" y="207"/>
                    </a:lnTo>
                    <a:lnTo>
                      <a:pt x="773" y="206"/>
                    </a:lnTo>
                    <a:lnTo>
                      <a:pt x="770" y="200"/>
                    </a:lnTo>
                    <a:lnTo>
                      <a:pt x="758" y="186"/>
                    </a:lnTo>
                    <a:lnTo>
                      <a:pt x="758" y="183"/>
                    </a:lnTo>
                    <a:lnTo>
                      <a:pt x="754" y="171"/>
                    </a:lnTo>
                    <a:lnTo>
                      <a:pt x="756" y="169"/>
                    </a:lnTo>
                    <a:lnTo>
                      <a:pt x="758" y="163"/>
                    </a:lnTo>
                    <a:lnTo>
                      <a:pt x="758" y="159"/>
                    </a:lnTo>
                    <a:lnTo>
                      <a:pt x="760" y="158"/>
                    </a:lnTo>
                    <a:lnTo>
                      <a:pt x="764" y="152"/>
                    </a:lnTo>
                    <a:lnTo>
                      <a:pt x="766" y="152"/>
                    </a:lnTo>
                    <a:lnTo>
                      <a:pt x="768" y="152"/>
                    </a:lnTo>
                    <a:lnTo>
                      <a:pt x="770" y="152"/>
                    </a:lnTo>
                    <a:lnTo>
                      <a:pt x="771" y="152"/>
                    </a:lnTo>
                    <a:lnTo>
                      <a:pt x="773" y="150"/>
                    </a:lnTo>
                    <a:lnTo>
                      <a:pt x="773" y="148"/>
                    </a:lnTo>
                    <a:lnTo>
                      <a:pt x="775" y="148"/>
                    </a:lnTo>
                    <a:lnTo>
                      <a:pt x="775" y="146"/>
                    </a:lnTo>
                    <a:lnTo>
                      <a:pt x="775" y="136"/>
                    </a:lnTo>
                    <a:lnTo>
                      <a:pt x="775" y="133"/>
                    </a:lnTo>
                    <a:lnTo>
                      <a:pt x="773" y="129"/>
                    </a:lnTo>
                    <a:lnTo>
                      <a:pt x="771" y="125"/>
                    </a:lnTo>
                    <a:lnTo>
                      <a:pt x="773" y="123"/>
                    </a:lnTo>
                    <a:lnTo>
                      <a:pt x="775" y="121"/>
                    </a:lnTo>
                    <a:lnTo>
                      <a:pt x="775" y="119"/>
                    </a:lnTo>
                    <a:lnTo>
                      <a:pt x="777" y="119"/>
                    </a:lnTo>
                    <a:lnTo>
                      <a:pt x="777" y="115"/>
                    </a:lnTo>
                    <a:lnTo>
                      <a:pt x="775" y="110"/>
                    </a:lnTo>
                    <a:lnTo>
                      <a:pt x="773" y="108"/>
                    </a:lnTo>
                    <a:lnTo>
                      <a:pt x="773" y="104"/>
                    </a:lnTo>
                    <a:lnTo>
                      <a:pt x="775" y="102"/>
                    </a:lnTo>
                    <a:lnTo>
                      <a:pt x="775" y="100"/>
                    </a:lnTo>
                    <a:lnTo>
                      <a:pt x="777" y="100"/>
                    </a:lnTo>
                    <a:lnTo>
                      <a:pt x="777" y="102"/>
                    </a:lnTo>
                    <a:lnTo>
                      <a:pt x="779" y="104"/>
                    </a:lnTo>
                    <a:lnTo>
                      <a:pt x="777" y="106"/>
                    </a:lnTo>
                    <a:lnTo>
                      <a:pt x="779" y="106"/>
                    </a:lnTo>
                    <a:lnTo>
                      <a:pt x="781" y="110"/>
                    </a:lnTo>
                    <a:lnTo>
                      <a:pt x="785" y="113"/>
                    </a:lnTo>
                    <a:lnTo>
                      <a:pt x="787" y="113"/>
                    </a:lnTo>
                    <a:lnTo>
                      <a:pt x="789" y="113"/>
                    </a:lnTo>
                    <a:lnTo>
                      <a:pt x="794" y="115"/>
                    </a:lnTo>
                    <a:lnTo>
                      <a:pt x="796" y="115"/>
                    </a:lnTo>
                    <a:lnTo>
                      <a:pt x="798" y="115"/>
                    </a:lnTo>
                    <a:lnTo>
                      <a:pt x="800" y="115"/>
                    </a:lnTo>
                    <a:lnTo>
                      <a:pt x="802" y="113"/>
                    </a:lnTo>
                    <a:lnTo>
                      <a:pt x="802" y="111"/>
                    </a:lnTo>
                    <a:lnTo>
                      <a:pt x="804" y="110"/>
                    </a:lnTo>
                    <a:lnTo>
                      <a:pt x="806" y="110"/>
                    </a:lnTo>
                    <a:lnTo>
                      <a:pt x="810" y="111"/>
                    </a:lnTo>
                    <a:lnTo>
                      <a:pt x="814" y="111"/>
                    </a:lnTo>
                    <a:lnTo>
                      <a:pt x="814" y="110"/>
                    </a:lnTo>
                    <a:lnTo>
                      <a:pt x="814" y="108"/>
                    </a:lnTo>
                    <a:lnTo>
                      <a:pt x="814" y="102"/>
                    </a:lnTo>
                    <a:lnTo>
                      <a:pt x="812" y="100"/>
                    </a:lnTo>
                    <a:lnTo>
                      <a:pt x="812" y="98"/>
                    </a:lnTo>
                    <a:lnTo>
                      <a:pt x="810" y="96"/>
                    </a:lnTo>
                    <a:lnTo>
                      <a:pt x="808" y="94"/>
                    </a:lnTo>
                    <a:lnTo>
                      <a:pt x="806" y="94"/>
                    </a:lnTo>
                    <a:lnTo>
                      <a:pt x="804" y="92"/>
                    </a:lnTo>
                    <a:lnTo>
                      <a:pt x="798" y="86"/>
                    </a:lnTo>
                    <a:lnTo>
                      <a:pt x="796" y="83"/>
                    </a:lnTo>
                    <a:lnTo>
                      <a:pt x="796" y="79"/>
                    </a:lnTo>
                    <a:lnTo>
                      <a:pt x="793" y="71"/>
                    </a:lnTo>
                    <a:lnTo>
                      <a:pt x="789" y="67"/>
                    </a:lnTo>
                    <a:lnTo>
                      <a:pt x="787" y="65"/>
                    </a:lnTo>
                    <a:lnTo>
                      <a:pt x="777" y="54"/>
                    </a:lnTo>
                    <a:lnTo>
                      <a:pt x="775" y="50"/>
                    </a:lnTo>
                    <a:lnTo>
                      <a:pt x="773" y="42"/>
                    </a:lnTo>
                    <a:lnTo>
                      <a:pt x="773" y="38"/>
                    </a:lnTo>
                    <a:lnTo>
                      <a:pt x="771" y="31"/>
                    </a:lnTo>
                    <a:lnTo>
                      <a:pt x="768" y="23"/>
                    </a:lnTo>
                    <a:lnTo>
                      <a:pt x="770" y="21"/>
                    </a:lnTo>
                    <a:lnTo>
                      <a:pt x="768" y="17"/>
                    </a:lnTo>
                    <a:lnTo>
                      <a:pt x="766" y="15"/>
                    </a:lnTo>
                    <a:lnTo>
                      <a:pt x="764" y="13"/>
                    </a:lnTo>
                    <a:lnTo>
                      <a:pt x="762" y="10"/>
                    </a:lnTo>
                    <a:lnTo>
                      <a:pt x="762" y="8"/>
                    </a:lnTo>
                    <a:lnTo>
                      <a:pt x="762" y="6"/>
                    </a:lnTo>
                    <a:lnTo>
                      <a:pt x="764" y="6"/>
                    </a:lnTo>
                    <a:lnTo>
                      <a:pt x="764" y="4"/>
                    </a:lnTo>
                    <a:lnTo>
                      <a:pt x="764" y="2"/>
                    </a:lnTo>
                    <a:lnTo>
                      <a:pt x="76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Freeform 77"/>
              <p:cNvSpPr>
                <a:spLocks/>
              </p:cNvSpPr>
              <p:nvPr/>
            </p:nvSpPr>
            <p:spPr bwMode="auto">
              <a:xfrm>
                <a:off x="7165976" y="1536700"/>
                <a:ext cx="1538288" cy="719138"/>
              </a:xfrm>
              <a:custGeom>
                <a:avLst/>
                <a:gdLst>
                  <a:gd name="T0" fmla="*/ 57 w 969"/>
                  <a:gd name="T1" fmla="*/ 233 h 453"/>
                  <a:gd name="T2" fmla="*/ 128 w 969"/>
                  <a:gd name="T3" fmla="*/ 244 h 453"/>
                  <a:gd name="T4" fmla="*/ 136 w 969"/>
                  <a:gd name="T5" fmla="*/ 256 h 453"/>
                  <a:gd name="T6" fmla="*/ 136 w 969"/>
                  <a:gd name="T7" fmla="*/ 265 h 453"/>
                  <a:gd name="T8" fmla="*/ 146 w 969"/>
                  <a:gd name="T9" fmla="*/ 277 h 453"/>
                  <a:gd name="T10" fmla="*/ 157 w 969"/>
                  <a:gd name="T11" fmla="*/ 282 h 453"/>
                  <a:gd name="T12" fmla="*/ 159 w 969"/>
                  <a:gd name="T13" fmla="*/ 269 h 453"/>
                  <a:gd name="T14" fmla="*/ 157 w 969"/>
                  <a:gd name="T15" fmla="*/ 256 h 453"/>
                  <a:gd name="T16" fmla="*/ 205 w 969"/>
                  <a:gd name="T17" fmla="*/ 265 h 453"/>
                  <a:gd name="T18" fmla="*/ 270 w 969"/>
                  <a:gd name="T19" fmla="*/ 307 h 453"/>
                  <a:gd name="T20" fmla="*/ 265 w 969"/>
                  <a:gd name="T21" fmla="*/ 325 h 453"/>
                  <a:gd name="T22" fmla="*/ 249 w 969"/>
                  <a:gd name="T23" fmla="*/ 340 h 453"/>
                  <a:gd name="T24" fmla="*/ 240 w 969"/>
                  <a:gd name="T25" fmla="*/ 344 h 453"/>
                  <a:gd name="T26" fmla="*/ 247 w 969"/>
                  <a:gd name="T27" fmla="*/ 371 h 453"/>
                  <a:gd name="T28" fmla="*/ 268 w 969"/>
                  <a:gd name="T29" fmla="*/ 390 h 453"/>
                  <a:gd name="T30" fmla="*/ 295 w 969"/>
                  <a:gd name="T31" fmla="*/ 415 h 453"/>
                  <a:gd name="T32" fmla="*/ 313 w 969"/>
                  <a:gd name="T33" fmla="*/ 425 h 453"/>
                  <a:gd name="T34" fmla="*/ 338 w 969"/>
                  <a:gd name="T35" fmla="*/ 440 h 453"/>
                  <a:gd name="T36" fmla="*/ 364 w 969"/>
                  <a:gd name="T37" fmla="*/ 440 h 453"/>
                  <a:gd name="T38" fmla="*/ 378 w 969"/>
                  <a:gd name="T39" fmla="*/ 453 h 453"/>
                  <a:gd name="T40" fmla="*/ 382 w 969"/>
                  <a:gd name="T41" fmla="*/ 438 h 453"/>
                  <a:gd name="T42" fmla="*/ 351 w 969"/>
                  <a:gd name="T43" fmla="*/ 404 h 453"/>
                  <a:gd name="T44" fmla="*/ 361 w 969"/>
                  <a:gd name="T45" fmla="*/ 371 h 453"/>
                  <a:gd name="T46" fmla="*/ 351 w 969"/>
                  <a:gd name="T47" fmla="*/ 346 h 453"/>
                  <a:gd name="T48" fmla="*/ 355 w 969"/>
                  <a:gd name="T49" fmla="*/ 329 h 453"/>
                  <a:gd name="T50" fmla="*/ 374 w 969"/>
                  <a:gd name="T51" fmla="*/ 344 h 453"/>
                  <a:gd name="T52" fmla="*/ 370 w 969"/>
                  <a:gd name="T53" fmla="*/ 365 h 453"/>
                  <a:gd name="T54" fmla="*/ 362 w 969"/>
                  <a:gd name="T55" fmla="*/ 384 h 453"/>
                  <a:gd name="T56" fmla="*/ 384 w 969"/>
                  <a:gd name="T57" fmla="*/ 417 h 453"/>
                  <a:gd name="T58" fmla="*/ 382 w 969"/>
                  <a:gd name="T59" fmla="*/ 404 h 453"/>
                  <a:gd name="T60" fmla="*/ 386 w 969"/>
                  <a:gd name="T61" fmla="*/ 365 h 453"/>
                  <a:gd name="T62" fmla="*/ 410 w 969"/>
                  <a:gd name="T63" fmla="*/ 363 h 453"/>
                  <a:gd name="T64" fmla="*/ 409 w 969"/>
                  <a:gd name="T65" fmla="*/ 346 h 453"/>
                  <a:gd name="T66" fmla="*/ 376 w 969"/>
                  <a:gd name="T67" fmla="*/ 325 h 453"/>
                  <a:gd name="T68" fmla="*/ 372 w 969"/>
                  <a:gd name="T69" fmla="*/ 317 h 453"/>
                  <a:gd name="T70" fmla="*/ 361 w 969"/>
                  <a:gd name="T71" fmla="*/ 304 h 453"/>
                  <a:gd name="T72" fmla="*/ 334 w 969"/>
                  <a:gd name="T73" fmla="*/ 273 h 453"/>
                  <a:gd name="T74" fmla="*/ 336 w 969"/>
                  <a:gd name="T75" fmla="*/ 246 h 453"/>
                  <a:gd name="T76" fmla="*/ 347 w 969"/>
                  <a:gd name="T77" fmla="*/ 192 h 453"/>
                  <a:gd name="T78" fmla="*/ 332 w 969"/>
                  <a:gd name="T79" fmla="*/ 117 h 453"/>
                  <a:gd name="T80" fmla="*/ 311 w 969"/>
                  <a:gd name="T81" fmla="*/ 79 h 453"/>
                  <a:gd name="T82" fmla="*/ 297 w 969"/>
                  <a:gd name="T83" fmla="*/ 31 h 453"/>
                  <a:gd name="T84" fmla="*/ 318 w 969"/>
                  <a:gd name="T85" fmla="*/ 35 h 453"/>
                  <a:gd name="T86" fmla="*/ 338 w 969"/>
                  <a:gd name="T87" fmla="*/ 27 h 453"/>
                  <a:gd name="T88" fmla="*/ 361 w 969"/>
                  <a:gd name="T89" fmla="*/ 0 h 453"/>
                  <a:gd name="T90" fmla="*/ 420 w 969"/>
                  <a:gd name="T91" fmla="*/ 50 h 453"/>
                  <a:gd name="T92" fmla="*/ 462 w 969"/>
                  <a:gd name="T93" fmla="*/ 73 h 453"/>
                  <a:gd name="T94" fmla="*/ 499 w 969"/>
                  <a:gd name="T95" fmla="*/ 77 h 453"/>
                  <a:gd name="T96" fmla="*/ 545 w 969"/>
                  <a:gd name="T97" fmla="*/ 65 h 453"/>
                  <a:gd name="T98" fmla="*/ 558 w 969"/>
                  <a:gd name="T99" fmla="*/ 54 h 453"/>
                  <a:gd name="T100" fmla="*/ 577 w 969"/>
                  <a:gd name="T101" fmla="*/ 40 h 453"/>
                  <a:gd name="T102" fmla="*/ 612 w 969"/>
                  <a:gd name="T103" fmla="*/ 39 h 453"/>
                  <a:gd name="T104" fmla="*/ 643 w 969"/>
                  <a:gd name="T105" fmla="*/ 35 h 453"/>
                  <a:gd name="T106" fmla="*/ 660 w 969"/>
                  <a:gd name="T107" fmla="*/ 39 h 453"/>
                  <a:gd name="T108" fmla="*/ 677 w 969"/>
                  <a:gd name="T109" fmla="*/ 54 h 453"/>
                  <a:gd name="T110" fmla="*/ 729 w 969"/>
                  <a:gd name="T111" fmla="*/ 67 h 453"/>
                  <a:gd name="T112" fmla="*/ 793 w 969"/>
                  <a:gd name="T113" fmla="*/ 65 h 453"/>
                  <a:gd name="T114" fmla="*/ 817 w 969"/>
                  <a:gd name="T115" fmla="*/ 79 h 453"/>
                  <a:gd name="T116" fmla="*/ 821 w 969"/>
                  <a:gd name="T117" fmla="*/ 90 h 453"/>
                  <a:gd name="T118" fmla="*/ 860 w 969"/>
                  <a:gd name="T119" fmla="*/ 113 h 453"/>
                  <a:gd name="T120" fmla="*/ 906 w 969"/>
                  <a:gd name="T121" fmla="*/ 123 h 453"/>
                  <a:gd name="T122" fmla="*/ 963 w 969"/>
                  <a:gd name="T123" fmla="*/ 115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 h="453">
                    <a:moveTo>
                      <a:pt x="0" y="221"/>
                    </a:moveTo>
                    <a:lnTo>
                      <a:pt x="2" y="219"/>
                    </a:lnTo>
                    <a:lnTo>
                      <a:pt x="5" y="217"/>
                    </a:lnTo>
                    <a:lnTo>
                      <a:pt x="13" y="219"/>
                    </a:lnTo>
                    <a:lnTo>
                      <a:pt x="23" y="223"/>
                    </a:lnTo>
                    <a:lnTo>
                      <a:pt x="28" y="225"/>
                    </a:lnTo>
                    <a:lnTo>
                      <a:pt x="42" y="229"/>
                    </a:lnTo>
                    <a:lnTo>
                      <a:pt x="57" y="233"/>
                    </a:lnTo>
                    <a:lnTo>
                      <a:pt x="63" y="233"/>
                    </a:lnTo>
                    <a:lnTo>
                      <a:pt x="71" y="234"/>
                    </a:lnTo>
                    <a:lnTo>
                      <a:pt x="82" y="236"/>
                    </a:lnTo>
                    <a:lnTo>
                      <a:pt x="84" y="236"/>
                    </a:lnTo>
                    <a:lnTo>
                      <a:pt x="94" y="236"/>
                    </a:lnTo>
                    <a:lnTo>
                      <a:pt x="111" y="240"/>
                    </a:lnTo>
                    <a:lnTo>
                      <a:pt x="117" y="242"/>
                    </a:lnTo>
                    <a:lnTo>
                      <a:pt x="128" y="244"/>
                    </a:lnTo>
                    <a:lnTo>
                      <a:pt x="128" y="246"/>
                    </a:lnTo>
                    <a:lnTo>
                      <a:pt x="130" y="248"/>
                    </a:lnTo>
                    <a:lnTo>
                      <a:pt x="130" y="250"/>
                    </a:lnTo>
                    <a:lnTo>
                      <a:pt x="132" y="252"/>
                    </a:lnTo>
                    <a:lnTo>
                      <a:pt x="134" y="252"/>
                    </a:lnTo>
                    <a:lnTo>
                      <a:pt x="134" y="254"/>
                    </a:lnTo>
                    <a:lnTo>
                      <a:pt x="134" y="256"/>
                    </a:lnTo>
                    <a:lnTo>
                      <a:pt x="136" y="256"/>
                    </a:lnTo>
                    <a:lnTo>
                      <a:pt x="136" y="258"/>
                    </a:lnTo>
                    <a:lnTo>
                      <a:pt x="134" y="258"/>
                    </a:lnTo>
                    <a:lnTo>
                      <a:pt x="132" y="258"/>
                    </a:lnTo>
                    <a:lnTo>
                      <a:pt x="134" y="259"/>
                    </a:lnTo>
                    <a:lnTo>
                      <a:pt x="134" y="261"/>
                    </a:lnTo>
                    <a:lnTo>
                      <a:pt x="134" y="263"/>
                    </a:lnTo>
                    <a:lnTo>
                      <a:pt x="134" y="265"/>
                    </a:lnTo>
                    <a:lnTo>
                      <a:pt x="136" y="265"/>
                    </a:lnTo>
                    <a:lnTo>
                      <a:pt x="138" y="267"/>
                    </a:lnTo>
                    <a:lnTo>
                      <a:pt x="140" y="269"/>
                    </a:lnTo>
                    <a:lnTo>
                      <a:pt x="142" y="269"/>
                    </a:lnTo>
                    <a:lnTo>
                      <a:pt x="144" y="271"/>
                    </a:lnTo>
                    <a:lnTo>
                      <a:pt x="144" y="273"/>
                    </a:lnTo>
                    <a:lnTo>
                      <a:pt x="146" y="275"/>
                    </a:lnTo>
                    <a:lnTo>
                      <a:pt x="147" y="277"/>
                    </a:lnTo>
                    <a:lnTo>
                      <a:pt x="146" y="277"/>
                    </a:lnTo>
                    <a:lnTo>
                      <a:pt x="147" y="279"/>
                    </a:lnTo>
                    <a:lnTo>
                      <a:pt x="149" y="279"/>
                    </a:lnTo>
                    <a:lnTo>
                      <a:pt x="151" y="279"/>
                    </a:lnTo>
                    <a:lnTo>
                      <a:pt x="153" y="279"/>
                    </a:lnTo>
                    <a:lnTo>
                      <a:pt x="153" y="281"/>
                    </a:lnTo>
                    <a:lnTo>
                      <a:pt x="155" y="281"/>
                    </a:lnTo>
                    <a:lnTo>
                      <a:pt x="155" y="282"/>
                    </a:lnTo>
                    <a:lnTo>
                      <a:pt x="157" y="282"/>
                    </a:lnTo>
                    <a:lnTo>
                      <a:pt x="157" y="281"/>
                    </a:lnTo>
                    <a:lnTo>
                      <a:pt x="161" y="282"/>
                    </a:lnTo>
                    <a:lnTo>
                      <a:pt x="161" y="281"/>
                    </a:lnTo>
                    <a:lnTo>
                      <a:pt x="161" y="279"/>
                    </a:lnTo>
                    <a:lnTo>
                      <a:pt x="161" y="277"/>
                    </a:lnTo>
                    <a:lnTo>
                      <a:pt x="161" y="275"/>
                    </a:lnTo>
                    <a:lnTo>
                      <a:pt x="159" y="273"/>
                    </a:lnTo>
                    <a:lnTo>
                      <a:pt x="159" y="269"/>
                    </a:lnTo>
                    <a:lnTo>
                      <a:pt x="157" y="267"/>
                    </a:lnTo>
                    <a:lnTo>
                      <a:pt x="153" y="265"/>
                    </a:lnTo>
                    <a:lnTo>
                      <a:pt x="153" y="263"/>
                    </a:lnTo>
                    <a:lnTo>
                      <a:pt x="153" y="261"/>
                    </a:lnTo>
                    <a:lnTo>
                      <a:pt x="153" y="259"/>
                    </a:lnTo>
                    <a:lnTo>
                      <a:pt x="155" y="258"/>
                    </a:lnTo>
                    <a:lnTo>
                      <a:pt x="157" y="258"/>
                    </a:lnTo>
                    <a:lnTo>
                      <a:pt x="157" y="256"/>
                    </a:lnTo>
                    <a:lnTo>
                      <a:pt x="157" y="254"/>
                    </a:lnTo>
                    <a:lnTo>
                      <a:pt x="159" y="254"/>
                    </a:lnTo>
                    <a:lnTo>
                      <a:pt x="159" y="252"/>
                    </a:lnTo>
                    <a:lnTo>
                      <a:pt x="161" y="252"/>
                    </a:lnTo>
                    <a:lnTo>
                      <a:pt x="165" y="252"/>
                    </a:lnTo>
                    <a:lnTo>
                      <a:pt x="174" y="256"/>
                    </a:lnTo>
                    <a:lnTo>
                      <a:pt x="192" y="261"/>
                    </a:lnTo>
                    <a:lnTo>
                      <a:pt x="205" y="265"/>
                    </a:lnTo>
                    <a:lnTo>
                      <a:pt x="209" y="267"/>
                    </a:lnTo>
                    <a:lnTo>
                      <a:pt x="232" y="277"/>
                    </a:lnTo>
                    <a:lnTo>
                      <a:pt x="249" y="286"/>
                    </a:lnTo>
                    <a:lnTo>
                      <a:pt x="253" y="288"/>
                    </a:lnTo>
                    <a:lnTo>
                      <a:pt x="265" y="298"/>
                    </a:lnTo>
                    <a:lnTo>
                      <a:pt x="270" y="302"/>
                    </a:lnTo>
                    <a:lnTo>
                      <a:pt x="268" y="304"/>
                    </a:lnTo>
                    <a:lnTo>
                      <a:pt x="270" y="307"/>
                    </a:lnTo>
                    <a:lnTo>
                      <a:pt x="272" y="309"/>
                    </a:lnTo>
                    <a:lnTo>
                      <a:pt x="274" y="309"/>
                    </a:lnTo>
                    <a:lnTo>
                      <a:pt x="278" y="315"/>
                    </a:lnTo>
                    <a:lnTo>
                      <a:pt x="276" y="319"/>
                    </a:lnTo>
                    <a:lnTo>
                      <a:pt x="274" y="321"/>
                    </a:lnTo>
                    <a:lnTo>
                      <a:pt x="272" y="321"/>
                    </a:lnTo>
                    <a:lnTo>
                      <a:pt x="268" y="323"/>
                    </a:lnTo>
                    <a:lnTo>
                      <a:pt x="265" y="325"/>
                    </a:lnTo>
                    <a:lnTo>
                      <a:pt x="263" y="323"/>
                    </a:lnTo>
                    <a:lnTo>
                      <a:pt x="261" y="325"/>
                    </a:lnTo>
                    <a:lnTo>
                      <a:pt x="259" y="325"/>
                    </a:lnTo>
                    <a:lnTo>
                      <a:pt x="253" y="331"/>
                    </a:lnTo>
                    <a:lnTo>
                      <a:pt x="253" y="334"/>
                    </a:lnTo>
                    <a:lnTo>
                      <a:pt x="251" y="338"/>
                    </a:lnTo>
                    <a:lnTo>
                      <a:pt x="249" y="338"/>
                    </a:lnTo>
                    <a:lnTo>
                      <a:pt x="249" y="340"/>
                    </a:lnTo>
                    <a:lnTo>
                      <a:pt x="243" y="340"/>
                    </a:lnTo>
                    <a:lnTo>
                      <a:pt x="240" y="338"/>
                    </a:lnTo>
                    <a:lnTo>
                      <a:pt x="234" y="336"/>
                    </a:lnTo>
                    <a:lnTo>
                      <a:pt x="232" y="336"/>
                    </a:lnTo>
                    <a:lnTo>
                      <a:pt x="230" y="336"/>
                    </a:lnTo>
                    <a:lnTo>
                      <a:pt x="230" y="338"/>
                    </a:lnTo>
                    <a:lnTo>
                      <a:pt x="234" y="340"/>
                    </a:lnTo>
                    <a:lnTo>
                      <a:pt x="240" y="344"/>
                    </a:lnTo>
                    <a:lnTo>
                      <a:pt x="238" y="348"/>
                    </a:lnTo>
                    <a:lnTo>
                      <a:pt x="238" y="350"/>
                    </a:lnTo>
                    <a:lnTo>
                      <a:pt x="236" y="352"/>
                    </a:lnTo>
                    <a:lnTo>
                      <a:pt x="236" y="355"/>
                    </a:lnTo>
                    <a:lnTo>
                      <a:pt x="236" y="359"/>
                    </a:lnTo>
                    <a:lnTo>
                      <a:pt x="236" y="361"/>
                    </a:lnTo>
                    <a:lnTo>
                      <a:pt x="242" y="367"/>
                    </a:lnTo>
                    <a:lnTo>
                      <a:pt x="247" y="371"/>
                    </a:lnTo>
                    <a:lnTo>
                      <a:pt x="249" y="371"/>
                    </a:lnTo>
                    <a:lnTo>
                      <a:pt x="257" y="377"/>
                    </a:lnTo>
                    <a:lnTo>
                      <a:pt x="257" y="379"/>
                    </a:lnTo>
                    <a:lnTo>
                      <a:pt x="259" y="380"/>
                    </a:lnTo>
                    <a:lnTo>
                      <a:pt x="263" y="386"/>
                    </a:lnTo>
                    <a:lnTo>
                      <a:pt x="265" y="386"/>
                    </a:lnTo>
                    <a:lnTo>
                      <a:pt x="267" y="388"/>
                    </a:lnTo>
                    <a:lnTo>
                      <a:pt x="268" y="390"/>
                    </a:lnTo>
                    <a:lnTo>
                      <a:pt x="272" y="390"/>
                    </a:lnTo>
                    <a:lnTo>
                      <a:pt x="278" y="396"/>
                    </a:lnTo>
                    <a:lnTo>
                      <a:pt x="284" y="398"/>
                    </a:lnTo>
                    <a:lnTo>
                      <a:pt x="286" y="400"/>
                    </a:lnTo>
                    <a:lnTo>
                      <a:pt x="286" y="405"/>
                    </a:lnTo>
                    <a:lnTo>
                      <a:pt x="286" y="409"/>
                    </a:lnTo>
                    <a:lnTo>
                      <a:pt x="291" y="413"/>
                    </a:lnTo>
                    <a:lnTo>
                      <a:pt x="295" y="415"/>
                    </a:lnTo>
                    <a:lnTo>
                      <a:pt x="297" y="417"/>
                    </a:lnTo>
                    <a:lnTo>
                      <a:pt x="295" y="419"/>
                    </a:lnTo>
                    <a:lnTo>
                      <a:pt x="297" y="419"/>
                    </a:lnTo>
                    <a:lnTo>
                      <a:pt x="297" y="421"/>
                    </a:lnTo>
                    <a:lnTo>
                      <a:pt x="299" y="423"/>
                    </a:lnTo>
                    <a:lnTo>
                      <a:pt x="303" y="423"/>
                    </a:lnTo>
                    <a:lnTo>
                      <a:pt x="307" y="425"/>
                    </a:lnTo>
                    <a:lnTo>
                      <a:pt x="313" y="425"/>
                    </a:lnTo>
                    <a:lnTo>
                      <a:pt x="313" y="427"/>
                    </a:lnTo>
                    <a:lnTo>
                      <a:pt x="316" y="430"/>
                    </a:lnTo>
                    <a:lnTo>
                      <a:pt x="318" y="436"/>
                    </a:lnTo>
                    <a:lnTo>
                      <a:pt x="322" y="442"/>
                    </a:lnTo>
                    <a:lnTo>
                      <a:pt x="324" y="442"/>
                    </a:lnTo>
                    <a:lnTo>
                      <a:pt x="326" y="440"/>
                    </a:lnTo>
                    <a:lnTo>
                      <a:pt x="330" y="440"/>
                    </a:lnTo>
                    <a:lnTo>
                      <a:pt x="338" y="440"/>
                    </a:lnTo>
                    <a:lnTo>
                      <a:pt x="343" y="438"/>
                    </a:lnTo>
                    <a:lnTo>
                      <a:pt x="343" y="436"/>
                    </a:lnTo>
                    <a:lnTo>
                      <a:pt x="345" y="436"/>
                    </a:lnTo>
                    <a:lnTo>
                      <a:pt x="353" y="432"/>
                    </a:lnTo>
                    <a:lnTo>
                      <a:pt x="359" y="432"/>
                    </a:lnTo>
                    <a:lnTo>
                      <a:pt x="364" y="436"/>
                    </a:lnTo>
                    <a:lnTo>
                      <a:pt x="364" y="438"/>
                    </a:lnTo>
                    <a:lnTo>
                      <a:pt x="364" y="440"/>
                    </a:lnTo>
                    <a:lnTo>
                      <a:pt x="362" y="442"/>
                    </a:lnTo>
                    <a:lnTo>
                      <a:pt x="362" y="444"/>
                    </a:lnTo>
                    <a:lnTo>
                      <a:pt x="364" y="446"/>
                    </a:lnTo>
                    <a:lnTo>
                      <a:pt x="368" y="448"/>
                    </a:lnTo>
                    <a:lnTo>
                      <a:pt x="370" y="450"/>
                    </a:lnTo>
                    <a:lnTo>
                      <a:pt x="374" y="450"/>
                    </a:lnTo>
                    <a:lnTo>
                      <a:pt x="376" y="452"/>
                    </a:lnTo>
                    <a:lnTo>
                      <a:pt x="378" y="453"/>
                    </a:lnTo>
                    <a:lnTo>
                      <a:pt x="380" y="453"/>
                    </a:lnTo>
                    <a:lnTo>
                      <a:pt x="380" y="452"/>
                    </a:lnTo>
                    <a:lnTo>
                      <a:pt x="382" y="452"/>
                    </a:lnTo>
                    <a:lnTo>
                      <a:pt x="380" y="446"/>
                    </a:lnTo>
                    <a:lnTo>
                      <a:pt x="382" y="444"/>
                    </a:lnTo>
                    <a:lnTo>
                      <a:pt x="382" y="442"/>
                    </a:lnTo>
                    <a:lnTo>
                      <a:pt x="382" y="440"/>
                    </a:lnTo>
                    <a:lnTo>
                      <a:pt x="382" y="438"/>
                    </a:lnTo>
                    <a:lnTo>
                      <a:pt x="380" y="436"/>
                    </a:lnTo>
                    <a:lnTo>
                      <a:pt x="378" y="434"/>
                    </a:lnTo>
                    <a:lnTo>
                      <a:pt x="374" y="427"/>
                    </a:lnTo>
                    <a:lnTo>
                      <a:pt x="368" y="417"/>
                    </a:lnTo>
                    <a:lnTo>
                      <a:pt x="361" y="411"/>
                    </a:lnTo>
                    <a:lnTo>
                      <a:pt x="351" y="409"/>
                    </a:lnTo>
                    <a:lnTo>
                      <a:pt x="345" y="407"/>
                    </a:lnTo>
                    <a:lnTo>
                      <a:pt x="351" y="404"/>
                    </a:lnTo>
                    <a:lnTo>
                      <a:pt x="353" y="402"/>
                    </a:lnTo>
                    <a:lnTo>
                      <a:pt x="355" y="400"/>
                    </a:lnTo>
                    <a:lnTo>
                      <a:pt x="359" y="396"/>
                    </a:lnTo>
                    <a:lnTo>
                      <a:pt x="361" y="392"/>
                    </a:lnTo>
                    <a:lnTo>
                      <a:pt x="361" y="379"/>
                    </a:lnTo>
                    <a:lnTo>
                      <a:pt x="359" y="375"/>
                    </a:lnTo>
                    <a:lnTo>
                      <a:pt x="359" y="373"/>
                    </a:lnTo>
                    <a:lnTo>
                      <a:pt x="361" y="371"/>
                    </a:lnTo>
                    <a:lnTo>
                      <a:pt x="361" y="369"/>
                    </a:lnTo>
                    <a:lnTo>
                      <a:pt x="361" y="367"/>
                    </a:lnTo>
                    <a:lnTo>
                      <a:pt x="361" y="363"/>
                    </a:lnTo>
                    <a:lnTo>
                      <a:pt x="361" y="359"/>
                    </a:lnTo>
                    <a:lnTo>
                      <a:pt x="359" y="357"/>
                    </a:lnTo>
                    <a:lnTo>
                      <a:pt x="357" y="354"/>
                    </a:lnTo>
                    <a:lnTo>
                      <a:pt x="353" y="350"/>
                    </a:lnTo>
                    <a:lnTo>
                      <a:pt x="351" y="346"/>
                    </a:lnTo>
                    <a:lnTo>
                      <a:pt x="351" y="344"/>
                    </a:lnTo>
                    <a:lnTo>
                      <a:pt x="353" y="344"/>
                    </a:lnTo>
                    <a:lnTo>
                      <a:pt x="353" y="342"/>
                    </a:lnTo>
                    <a:lnTo>
                      <a:pt x="353" y="338"/>
                    </a:lnTo>
                    <a:lnTo>
                      <a:pt x="355" y="334"/>
                    </a:lnTo>
                    <a:lnTo>
                      <a:pt x="355" y="332"/>
                    </a:lnTo>
                    <a:lnTo>
                      <a:pt x="355" y="331"/>
                    </a:lnTo>
                    <a:lnTo>
                      <a:pt x="355" y="329"/>
                    </a:lnTo>
                    <a:lnTo>
                      <a:pt x="357" y="327"/>
                    </a:lnTo>
                    <a:lnTo>
                      <a:pt x="359" y="327"/>
                    </a:lnTo>
                    <a:lnTo>
                      <a:pt x="361" y="327"/>
                    </a:lnTo>
                    <a:lnTo>
                      <a:pt x="366" y="329"/>
                    </a:lnTo>
                    <a:lnTo>
                      <a:pt x="374" y="332"/>
                    </a:lnTo>
                    <a:lnTo>
                      <a:pt x="376" y="336"/>
                    </a:lnTo>
                    <a:lnTo>
                      <a:pt x="374" y="338"/>
                    </a:lnTo>
                    <a:lnTo>
                      <a:pt x="374" y="344"/>
                    </a:lnTo>
                    <a:lnTo>
                      <a:pt x="372" y="355"/>
                    </a:lnTo>
                    <a:lnTo>
                      <a:pt x="374" y="355"/>
                    </a:lnTo>
                    <a:lnTo>
                      <a:pt x="374" y="357"/>
                    </a:lnTo>
                    <a:lnTo>
                      <a:pt x="374" y="359"/>
                    </a:lnTo>
                    <a:lnTo>
                      <a:pt x="376" y="361"/>
                    </a:lnTo>
                    <a:lnTo>
                      <a:pt x="374" y="363"/>
                    </a:lnTo>
                    <a:lnTo>
                      <a:pt x="372" y="365"/>
                    </a:lnTo>
                    <a:lnTo>
                      <a:pt x="370" y="365"/>
                    </a:lnTo>
                    <a:lnTo>
                      <a:pt x="368" y="365"/>
                    </a:lnTo>
                    <a:lnTo>
                      <a:pt x="366" y="365"/>
                    </a:lnTo>
                    <a:lnTo>
                      <a:pt x="366" y="367"/>
                    </a:lnTo>
                    <a:lnTo>
                      <a:pt x="364" y="369"/>
                    </a:lnTo>
                    <a:lnTo>
                      <a:pt x="362" y="371"/>
                    </a:lnTo>
                    <a:lnTo>
                      <a:pt x="362" y="375"/>
                    </a:lnTo>
                    <a:lnTo>
                      <a:pt x="364" y="380"/>
                    </a:lnTo>
                    <a:lnTo>
                      <a:pt x="362" y="384"/>
                    </a:lnTo>
                    <a:lnTo>
                      <a:pt x="362" y="386"/>
                    </a:lnTo>
                    <a:lnTo>
                      <a:pt x="362" y="390"/>
                    </a:lnTo>
                    <a:lnTo>
                      <a:pt x="364" y="398"/>
                    </a:lnTo>
                    <a:lnTo>
                      <a:pt x="368" y="407"/>
                    </a:lnTo>
                    <a:lnTo>
                      <a:pt x="368" y="411"/>
                    </a:lnTo>
                    <a:lnTo>
                      <a:pt x="372" y="413"/>
                    </a:lnTo>
                    <a:lnTo>
                      <a:pt x="376" y="415"/>
                    </a:lnTo>
                    <a:lnTo>
                      <a:pt x="384" y="417"/>
                    </a:lnTo>
                    <a:lnTo>
                      <a:pt x="387" y="415"/>
                    </a:lnTo>
                    <a:lnTo>
                      <a:pt x="389" y="413"/>
                    </a:lnTo>
                    <a:lnTo>
                      <a:pt x="384" y="409"/>
                    </a:lnTo>
                    <a:lnTo>
                      <a:pt x="382" y="407"/>
                    </a:lnTo>
                    <a:lnTo>
                      <a:pt x="380" y="407"/>
                    </a:lnTo>
                    <a:lnTo>
                      <a:pt x="380" y="405"/>
                    </a:lnTo>
                    <a:lnTo>
                      <a:pt x="382" y="405"/>
                    </a:lnTo>
                    <a:lnTo>
                      <a:pt x="382" y="404"/>
                    </a:lnTo>
                    <a:lnTo>
                      <a:pt x="384" y="402"/>
                    </a:lnTo>
                    <a:lnTo>
                      <a:pt x="382" y="398"/>
                    </a:lnTo>
                    <a:lnTo>
                      <a:pt x="380" y="396"/>
                    </a:lnTo>
                    <a:lnTo>
                      <a:pt x="378" y="390"/>
                    </a:lnTo>
                    <a:lnTo>
                      <a:pt x="378" y="388"/>
                    </a:lnTo>
                    <a:lnTo>
                      <a:pt x="378" y="373"/>
                    </a:lnTo>
                    <a:lnTo>
                      <a:pt x="378" y="371"/>
                    </a:lnTo>
                    <a:lnTo>
                      <a:pt x="386" y="365"/>
                    </a:lnTo>
                    <a:lnTo>
                      <a:pt x="387" y="363"/>
                    </a:lnTo>
                    <a:lnTo>
                      <a:pt x="391" y="363"/>
                    </a:lnTo>
                    <a:lnTo>
                      <a:pt x="393" y="363"/>
                    </a:lnTo>
                    <a:lnTo>
                      <a:pt x="393" y="361"/>
                    </a:lnTo>
                    <a:lnTo>
                      <a:pt x="401" y="359"/>
                    </a:lnTo>
                    <a:lnTo>
                      <a:pt x="405" y="357"/>
                    </a:lnTo>
                    <a:lnTo>
                      <a:pt x="407" y="355"/>
                    </a:lnTo>
                    <a:lnTo>
                      <a:pt x="410" y="363"/>
                    </a:lnTo>
                    <a:lnTo>
                      <a:pt x="414" y="365"/>
                    </a:lnTo>
                    <a:lnTo>
                      <a:pt x="416" y="363"/>
                    </a:lnTo>
                    <a:lnTo>
                      <a:pt x="416" y="361"/>
                    </a:lnTo>
                    <a:lnTo>
                      <a:pt x="416" y="359"/>
                    </a:lnTo>
                    <a:lnTo>
                      <a:pt x="412" y="354"/>
                    </a:lnTo>
                    <a:lnTo>
                      <a:pt x="410" y="350"/>
                    </a:lnTo>
                    <a:lnTo>
                      <a:pt x="409" y="350"/>
                    </a:lnTo>
                    <a:lnTo>
                      <a:pt x="409" y="346"/>
                    </a:lnTo>
                    <a:lnTo>
                      <a:pt x="409" y="342"/>
                    </a:lnTo>
                    <a:lnTo>
                      <a:pt x="407" y="340"/>
                    </a:lnTo>
                    <a:lnTo>
                      <a:pt x="405" y="338"/>
                    </a:lnTo>
                    <a:lnTo>
                      <a:pt x="391" y="332"/>
                    </a:lnTo>
                    <a:lnTo>
                      <a:pt x="386" y="331"/>
                    </a:lnTo>
                    <a:lnTo>
                      <a:pt x="384" y="331"/>
                    </a:lnTo>
                    <a:lnTo>
                      <a:pt x="378" y="327"/>
                    </a:lnTo>
                    <a:lnTo>
                      <a:pt x="376" y="325"/>
                    </a:lnTo>
                    <a:lnTo>
                      <a:pt x="374" y="325"/>
                    </a:lnTo>
                    <a:lnTo>
                      <a:pt x="374" y="323"/>
                    </a:lnTo>
                    <a:lnTo>
                      <a:pt x="374" y="321"/>
                    </a:lnTo>
                    <a:lnTo>
                      <a:pt x="376" y="319"/>
                    </a:lnTo>
                    <a:lnTo>
                      <a:pt x="376" y="317"/>
                    </a:lnTo>
                    <a:lnTo>
                      <a:pt x="376" y="315"/>
                    </a:lnTo>
                    <a:lnTo>
                      <a:pt x="374" y="317"/>
                    </a:lnTo>
                    <a:lnTo>
                      <a:pt x="372" y="317"/>
                    </a:lnTo>
                    <a:lnTo>
                      <a:pt x="368" y="315"/>
                    </a:lnTo>
                    <a:lnTo>
                      <a:pt x="366" y="313"/>
                    </a:lnTo>
                    <a:lnTo>
                      <a:pt x="366" y="311"/>
                    </a:lnTo>
                    <a:lnTo>
                      <a:pt x="368" y="311"/>
                    </a:lnTo>
                    <a:lnTo>
                      <a:pt x="368" y="309"/>
                    </a:lnTo>
                    <a:lnTo>
                      <a:pt x="368" y="307"/>
                    </a:lnTo>
                    <a:lnTo>
                      <a:pt x="362" y="306"/>
                    </a:lnTo>
                    <a:lnTo>
                      <a:pt x="361" y="304"/>
                    </a:lnTo>
                    <a:lnTo>
                      <a:pt x="359" y="304"/>
                    </a:lnTo>
                    <a:lnTo>
                      <a:pt x="357" y="306"/>
                    </a:lnTo>
                    <a:lnTo>
                      <a:pt x="355" y="304"/>
                    </a:lnTo>
                    <a:lnTo>
                      <a:pt x="347" y="292"/>
                    </a:lnTo>
                    <a:lnTo>
                      <a:pt x="341" y="282"/>
                    </a:lnTo>
                    <a:lnTo>
                      <a:pt x="338" y="279"/>
                    </a:lnTo>
                    <a:lnTo>
                      <a:pt x="336" y="275"/>
                    </a:lnTo>
                    <a:lnTo>
                      <a:pt x="334" y="273"/>
                    </a:lnTo>
                    <a:lnTo>
                      <a:pt x="330" y="269"/>
                    </a:lnTo>
                    <a:lnTo>
                      <a:pt x="328" y="267"/>
                    </a:lnTo>
                    <a:lnTo>
                      <a:pt x="326" y="261"/>
                    </a:lnTo>
                    <a:lnTo>
                      <a:pt x="326" y="259"/>
                    </a:lnTo>
                    <a:lnTo>
                      <a:pt x="330" y="256"/>
                    </a:lnTo>
                    <a:lnTo>
                      <a:pt x="332" y="254"/>
                    </a:lnTo>
                    <a:lnTo>
                      <a:pt x="334" y="252"/>
                    </a:lnTo>
                    <a:lnTo>
                      <a:pt x="336" y="246"/>
                    </a:lnTo>
                    <a:lnTo>
                      <a:pt x="341" y="234"/>
                    </a:lnTo>
                    <a:lnTo>
                      <a:pt x="343" y="231"/>
                    </a:lnTo>
                    <a:lnTo>
                      <a:pt x="343" y="227"/>
                    </a:lnTo>
                    <a:lnTo>
                      <a:pt x="347" y="210"/>
                    </a:lnTo>
                    <a:lnTo>
                      <a:pt x="349" y="202"/>
                    </a:lnTo>
                    <a:lnTo>
                      <a:pt x="349" y="200"/>
                    </a:lnTo>
                    <a:lnTo>
                      <a:pt x="349" y="196"/>
                    </a:lnTo>
                    <a:lnTo>
                      <a:pt x="347" y="192"/>
                    </a:lnTo>
                    <a:lnTo>
                      <a:pt x="339" y="171"/>
                    </a:lnTo>
                    <a:lnTo>
                      <a:pt x="338" y="154"/>
                    </a:lnTo>
                    <a:lnTo>
                      <a:pt x="336" y="144"/>
                    </a:lnTo>
                    <a:lnTo>
                      <a:pt x="334" y="133"/>
                    </a:lnTo>
                    <a:lnTo>
                      <a:pt x="332" y="127"/>
                    </a:lnTo>
                    <a:lnTo>
                      <a:pt x="332" y="123"/>
                    </a:lnTo>
                    <a:lnTo>
                      <a:pt x="332" y="119"/>
                    </a:lnTo>
                    <a:lnTo>
                      <a:pt x="332" y="117"/>
                    </a:lnTo>
                    <a:lnTo>
                      <a:pt x="330" y="112"/>
                    </a:lnTo>
                    <a:lnTo>
                      <a:pt x="328" y="106"/>
                    </a:lnTo>
                    <a:lnTo>
                      <a:pt x="326" y="102"/>
                    </a:lnTo>
                    <a:lnTo>
                      <a:pt x="320" y="94"/>
                    </a:lnTo>
                    <a:lnTo>
                      <a:pt x="316" y="90"/>
                    </a:lnTo>
                    <a:lnTo>
                      <a:pt x="314" y="89"/>
                    </a:lnTo>
                    <a:lnTo>
                      <a:pt x="313" y="85"/>
                    </a:lnTo>
                    <a:lnTo>
                      <a:pt x="311" y="79"/>
                    </a:lnTo>
                    <a:lnTo>
                      <a:pt x="311" y="77"/>
                    </a:lnTo>
                    <a:lnTo>
                      <a:pt x="311" y="75"/>
                    </a:lnTo>
                    <a:lnTo>
                      <a:pt x="309" y="56"/>
                    </a:lnTo>
                    <a:lnTo>
                      <a:pt x="307" y="52"/>
                    </a:lnTo>
                    <a:lnTo>
                      <a:pt x="307" y="48"/>
                    </a:lnTo>
                    <a:lnTo>
                      <a:pt x="305" y="40"/>
                    </a:lnTo>
                    <a:lnTo>
                      <a:pt x="301" y="37"/>
                    </a:lnTo>
                    <a:lnTo>
                      <a:pt x="297" y="31"/>
                    </a:lnTo>
                    <a:lnTo>
                      <a:pt x="293" y="25"/>
                    </a:lnTo>
                    <a:lnTo>
                      <a:pt x="291" y="25"/>
                    </a:lnTo>
                    <a:lnTo>
                      <a:pt x="290" y="25"/>
                    </a:lnTo>
                    <a:lnTo>
                      <a:pt x="290" y="23"/>
                    </a:lnTo>
                    <a:lnTo>
                      <a:pt x="291" y="23"/>
                    </a:lnTo>
                    <a:lnTo>
                      <a:pt x="293" y="23"/>
                    </a:lnTo>
                    <a:lnTo>
                      <a:pt x="299" y="27"/>
                    </a:lnTo>
                    <a:lnTo>
                      <a:pt x="318" y="35"/>
                    </a:lnTo>
                    <a:lnTo>
                      <a:pt x="320" y="35"/>
                    </a:lnTo>
                    <a:lnTo>
                      <a:pt x="322" y="35"/>
                    </a:lnTo>
                    <a:lnTo>
                      <a:pt x="324" y="33"/>
                    </a:lnTo>
                    <a:lnTo>
                      <a:pt x="326" y="33"/>
                    </a:lnTo>
                    <a:lnTo>
                      <a:pt x="328" y="29"/>
                    </a:lnTo>
                    <a:lnTo>
                      <a:pt x="334" y="27"/>
                    </a:lnTo>
                    <a:lnTo>
                      <a:pt x="336" y="27"/>
                    </a:lnTo>
                    <a:lnTo>
                      <a:pt x="338" y="27"/>
                    </a:lnTo>
                    <a:lnTo>
                      <a:pt x="338" y="25"/>
                    </a:lnTo>
                    <a:lnTo>
                      <a:pt x="339" y="23"/>
                    </a:lnTo>
                    <a:lnTo>
                      <a:pt x="345" y="19"/>
                    </a:lnTo>
                    <a:lnTo>
                      <a:pt x="347" y="17"/>
                    </a:lnTo>
                    <a:lnTo>
                      <a:pt x="355" y="10"/>
                    </a:lnTo>
                    <a:lnTo>
                      <a:pt x="357" y="8"/>
                    </a:lnTo>
                    <a:lnTo>
                      <a:pt x="359" y="6"/>
                    </a:lnTo>
                    <a:lnTo>
                      <a:pt x="361" y="0"/>
                    </a:lnTo>
                    <a:lnTo>
                      <a:pt x="362" y="0"/>
                    </a:lnTo>
                    <a:lnTo>
                      <a:pt x="378" y="16"/>
                    </a:lnTo>
                    <a:lnTo>
                      <a:pt x="384" y="23"/>
                    </a:lnTo>
                    <a:lnTo>
                      <a:pt x="387" y="27"/>
                    </a:lnTo>
                    <a:lnTo>
                      <a:pt x="391" y="29"/>
                    </a:lnTo>
                    <a:lnTo>
                      <a:pt x="399" y="35"/>
                    </a:lnTo>
                    <a:lnTo>
                      <a:pt x="416" y="46"/>
                    </a:lnTo>
                    <a:lnTo>
                      <a:pt x="420" y="50"/>
                    </a:lnTo>
                    <a:lnTo>
                      <a:pt x="424" y="52"/>
                    </a:lnTo>
                    <a:lnTo>
                      <a:pt x="432" y="56"/>
                    </a:lnTo>
                    <a:lnTo>
                      <a:pt x="437" y="62"/>
                    </a:lnTo>
                    <a:lnTo>
                      <a:pt x="449" y="69"/>
                    </a:lnTo>
                    <a:lnTo>
                      <a:pt x="451" y="69"/>
                    </a:lnTo>
                    <a:lnTo>
                      <a:pt x="457" y="73"/>
                    </a:lnTo>
                    <a:lnTo>
                      <a:pt x="458" y="73"/>
                    </a:lnTo>
                    <a:lnTo>
                      <a:pt x="462" y="73"/>
                    </a:lnTo>
                    <a:lnTo>
                      <a:pt x="468" y="75"/>
                    </a:lnTo>
                    <a:lnTo>
                      <a:pt x="474" y="77"/>
                    </a:lnTo>
                    <a:lnTo>
                      <a:pt x="476" y="75"/>
                    </a:lnTo>
                    <a:lnTo>
                      <a:pt x="478" y="75"/>
                    </a:lnTo>
                    <a:lnTo>
                      <a:pt x="485" y="77"/>
                    </a:lnTo>
                    <a:lnTo>
                      <a:pt x="489" y="77"/>
                    </a:lnTo>
                    <a:lnTo>
                      <a:pt x="497" y="77"/>
                    </a:lnTo>
                    <a:lnTo>
                      <a:pt x="499" y="77"/>
                    </a:lnTo>
                    <a:lnTo>
                      <a:pt x="506" y="75"/>
                    </a:lnTo>
                    <a:lnTo>
                      <a:pt x="520" y="75"/>
                    </a:lnTo>
                    <a:lnTo>
                      <a:pt x="524" y="75"/>
                    </a:lnTo>
                    <a:lnTo>
                      <a:pt x="533" y="73"/>
                    </a:lnTo>
                    <a:lnTo>
                      <a:pt x="535" y="71"/>
                    </a:lnTo>
                    <a:lnTo>
                      <a:pt x="537" y="71"/>
                    </a:lnTo>
                    <a:lnTo>
                      <a:pt x="539" y="69"/>
                    </a:lnTo>
                    <a:lnTo>
                      <a:pt x="545" y="65"/>
                    </a:lnTo>
                    <a:lnTo>
                      <a:pt x="547" y="64"/>
                    </a:lnTo>
                    <a:lnTo>
                      <a:pt x="549" y="64"/>
                    </a:lnTo>
                    <a:lnTo>
                      <a:pt x="551" y="64"/>
                    </a:lnTo>
                    <a:lnTo>
                      <a:pt x="553" y="60"/>
                    </a:lnTo>
                    <a:lnTo>
                      <a:pt x="554" y="58"/>
                    </a:lnTo>
                    <a:lnTo>
                      <a:pt x="553" y="56"/>
                    </a:lnTo>
                    <a:lnTo>
                      <a:pt x="553" y="52"/>
                    </a:lnTo>
                    <a:lnTo>
                      <a:pt x="558" y="54"/>
                    </a:lnTo>
                    <a:lnTo>
                      <a:pt x="570" y="50"/>
                    </a:lnTo>
                    <a:lnTo>
                      <a:pt x="570" y="48"/>
                    </a:lnTo>
                    <a:lnTo>
                      <a:pt x="570" y="46"/>
                    </a:lnTo>
                    <a:lnTo>
                      <a:pt x="568" y="42"/>
                    </a:lnTo>
                    <a:lnTo>
                      <a:pt x="566" y="42"/>
                    </a:lnTo>
                    <a:lnTo>
                      <a:pt x="570" y="40"/>
                    </a:lnTo>
                    <a:lnTo>
                      <a:pt x="574" y="40"/>
                    </a:lnTo>
                    <a:lnTo>
                      <a:pt x="577" y="40"/>
                    </a:lnTo>
                    <a:lnTo>
                      <a:pt x="579" y="40"/>
                    </a:lnTo>
                    <a:lnTo>
                      <a:pt x="581" y="42"/>
                    </a:lnTo>
                    <a:lnTo>
                      <a:pt x="589" y="40"/>
                    </a:lnTo>
                    <a:lnTo>
                      <a:pt x="593" y="40"/>
                    </a:lnTo>
                    <a:lnTo>
                      <a:pt x="601" y="40"/>
                    </a:lnTo>
                    <a:lnTo>
                      <a:pt x="601" y="42"/>
                    </a:lnTo>
                    <a:lnTo>
                      <a:pt x="610" y="40"/>
                    </a:lnTo>
                    <a:lnTo>
                      <a:pt x="612" y="39"/>
                    </a:lnTo>
                    <a:lnTo>
                      <a:pt x="614" y="37"/>
                    </a:lnTo>
                    <a:lnTo>
                      <a:pt x="616" y="35"/>
                    </a:lnTo>
                    <a:lnTo>
                      <a:pt x="620" y="37"/>
                    </a:lnTo>
                    <a:lnTo>
                      <a:pt x="622" y="37"/>
                    </a:lnTo>
                    <a:lnTo>
                      <a:pt x="624" y="35"/>
                    </a:lnTo>
                    <a:lnTo>
                      <a:pt x="627" y="35"/>
                    </a:lnTo>
                    <a:lnTo>
                      <a:pt x="639" y="35"/>
                    </a:lnTo>
                    <a:lnTo>
                      <a:pt x="643" y="35"/>
                    </a:lnTo>
                    <a:lnTo>
                      <a:pt x="649" y="35"/>
                    </a:lnTo>
                    <a:lnTo>
                      <a:pt x="652" y="33"/>
                    </a:lnTo>
                    <a:lnTo>
                      <a:pt x="654" y="33"/>
                    </a:lnTo>
                    <a:lnTo>
                      <a:pt x="658" y="31"/>
                    </a:lnTo>
                    <a:lnTo>
                      <a:pt x="662" y="33"/>
                    </a:lnTo>
                    <a:lnTo>
                      <a:pt x="660" y="35"/>
                    </a:lnTo>
                    <a:lnTo>
                      <a:pt x="660" y="37"/>
                    </a:lnTo>
                    <a:lnTo>
                      <a:pt x="660" y="39"/>
                    </a:lnTo>
                    <a:lnTo>
                      <a:pt x="662" y="40"/>
                    </a:lnTo>
                    <a:lnTo>
                      <a:pt x="662" y="39"/>
                    </a:lnTo>
                    <a:lnTo>
                      <a:pt x="664" y="39"/>
                    </a:lnTo>
                    <a:lnTo>
                      <a:pt x="666" y="42"/>
                    </a:lnTo>
                    <a:lnTo>
                      <a:pt x="666" y="44"/>
                    </a:lnTo>
                    <a:lnTo>
                      <a:pt x="666" y="46"/>
                    </a:lnTo>
                    <a:lnTo>
                      <a:pt x="672" y="50"/>
                    </a:lnTo>
                    <a:lnTo>
                      <a:pt x="677" y="54"/>
                    </a:lnTo>
                    <a:lnTo>
                      <a:pt x="681" y="58"/>
                    </a:lnTo>
                    <a:lnTo>
                      <a:pt x="685" y="58"/>
                    </a:lnTo>
                    <a:lnTo>
                      <a:pt x="695" y="60"/>
                    </a:lnTo>
                    <a:lnTo>
                      <a:pt x="700" y="60"/>
                    </a:lnTo>
                    <a:lnTo>
                      <a:pt x="700" y="62"/>
                    </a:lnTo>
                    <a:lnTo>
                      <a:pt x="708" y="65"/>
                    </a:lnTo>
                    <a:lnTo>
                      <a:pt x="716" y="65"/>
                    </a:lnTo>
                    <a:lnTo>
                      <a:pt x="729" y="67"/>
                    </a:lnTo>
                    <a:lnTo>
                      <a:pt x="731" y="67"/>
                    </a:lnTo>
                    <a:lnTo>
                      <a:pt x="733" y="67"/>
                    </a:lnTo>
                    <a:lnTo>
                      <a:pt x="733" y="65"/>
                    </a:lnTo>
                    <a:lnTo>
                      <a:pt x="752" y="67"/>
                    </a:lnTo>
                    <a:lnTo>
                      <a:pt x="764" y="65"/>
                    </a:lnTo>
                    <a:lnTo>
                      <a:pt x="773" y="65"/>
                    </a:lnTo>
                    <a:lnTo>
                      <a:pt x="783" y="65"/>
                    </a:lnTo>
                    <a:lnTo>
                      <a:pt x="793" y="65"/>
                    </a:lnTo>
                    <a:lnTo>
                      <a:pt x="796" y="65"/>
                    </a:lnTo>
                    <a:lnTo>
                      <a:pt x="800" y="67"/>
                    </a:lnTo>
                    <a:lnTo>
                      <a:pt x="817" y="73"/>
                    </a:lnTo>
                    <a:lnTo>
                      <a:pt x="819" y="73"/>
                    </a:lnTo>
                    <a:lnTo>
                      <a:pt x="821" y="75"/>
                    </a:lnTo>
                    <a:lnTo>
                      <a:pt x="819" y="75"/>
                    </a:lnTo>
                    <a:lnTo>
                      <a:pt x="819" y="77"/>
                    </a:lnTo>
                    <a:lnTo>
                      <a:pt x="817" y="79"/>
                    </a:lnTo>
                    <a:lnTo>
                      <a:pt x="816" y="79"/>
                    </a:lnTo>
                    <a:lnTo>
                      <a:pt x="810" y="75"/>
                    </a:lnTo>
                    <a:lnTo>
                      <a:pt x="808" y="75"/>
                    </a:lnTo>
                    <a:lnTo>
                      <a:pt x="806" y="77"/>
                    </a:lnTo>
                    <a:lnTo>
                      <a:pt x="806" y="81"/>
                    </a:lnTo>
                    <a:lnTo>
                      <a:pt x="812" y="87"/>
                    </a:lnTo>
                    <a:lnTo>
                      <a:pt x="819" y="90"/>
                    </a:lnTo>
                    <a:lnTo>
                      <a:pt x="821" y="90"/>
                    </a:lnTo>
                    <a:lnTo>
                      <a:pt x="821" y="89"/>
                    </a:lnTo>
                    <a:lnTo>
                      <a:pt x="823" y="89"/>
                    </a:lnTo>
                    <a:lnTo>
                      <a:pt x="837" y="100"/>
                    </a:lnTo>
                    <a:lnTo>
                      <a:pt x="839" y="102"/>
                    </a:lnTo>
                    <a:lnTo>
                      <a:pt x="848" y="108"/>
                    </a:lnTo>
                    <a:lnTo>
                      <a:pt x="850" y="106"/>
                    </a:lnTo>
                    <a:lnTo>
                      <a:pt x="856" y="110"/>
                    </a:lnTo>
                    <a:lnTo>
                      <a:pt x="860" y="113"/>
                    </a:lnTo>
                    <a:lnTo>
                      <a:pt x="865" y="117"/>
                    </a:lnTo>
                    <a:lnTo>
                      <a:pt x="873" y="119"/>
                    </a:lnTo>
                    <a:lnTo>
                      <a:pt x="877" y="121"/>
                    </a:lnTo>
                    <a:lnTo>
                      <a:pt x="881" y="121"/>
                    </a:lnTo>
                    <a:lnTo>
                      <a:pt x="885" y="121"/>
                    </a:lnTo>
                    <a:lnTo>
                      <a:pt x="898" y="123"/>
                    </a:lnTo>
                    <a:lnTo>
                      <a:pt x="904" y="123"/>
                    </a:lnTo>
                    <a:lnTo>
                      <a:pt x="906" y="123"/>
                    </a:lnTo>
                    <a:lnTo>
                      <a:pt x="915" y="123"/>
                    </a:lnTo>
                    <a:lnTo>
                      <a:pt x="927" y="119"/>
                    </a:lnTo>
                    <a:lnTo>
                      <a:pt x="931" y="119"/>
                    </a:lnTo>
                    <a:lnTo>
                      <a:pt x="940" y="117"/>
                    </a:lnTo>
                    <a:lnTo>
                      <a:pt x="952" y="115"/>
                    </a:lnTo>
                    <a:lnTo>
                      <a:pt x="954" y="115"/>
                    </a:lnTo>
                    <a:lnTo>
                      <a:pt x="961" y="115"/>
                    </a:lnTo>
                    <a:lnTo>
                      <a:pt x="963" y="115"/>
                    </a:lnTo>
                    <a:lnTo>
                      <a:pt x="967" y="117"/>
                    </a:lnTo>
                    <a:lnTo>
                      <a:pt x="965" y="119"/>
                    </a:lnTo>
                    <a:lnTo>
                      <a:pt x="963" y="121"/>
                    </a:lnTo>
                    <a:lnTo>
                      <a:pt x="963" y="123"/>
                    </a:lnTo>
                    <a:lnTo>
                      <a:pt x="965" y="123"/>
                    </a:lnTo>
                    <a:lnTo>
                      <a:pt x="967" y="131"/>
                    </a:lnTo>
                    <a:lnTo>
                      <a:pt x="969" y="1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Freeform 78"/>
              <p:cNvSpPr>
                <a:spLocks/>
              </p:cNvSpPr>
              <p:nvPr/>
            </p:nvSpPr>
            <p:spPr bwMode="auto">
              <a:xfrm>
                <a:off x="3840163" y="2867025"/>
                <a:ext cx="25400" cy="123825"/>
              </a:xfrm>
              <a:custGeom>
                <a:avLst/>
                <a:gdLst>
                  <a:gd name="T0" fmla="*/ 6 w 16"/>
                  <a:gd name="T1" fmla="*/ 3 h 78"/>
                  <a:gd name="T2" fmla="*/ 8 w 16"/>
                  <a:gd name="T3" fmla="*/ 7 h 78"/>
                  <a:gd name="T4" fmla="*/ 10 w 16"/>
                  <a:gd name="T5" fmla="*/ 9 h 78"/>
                  <a:gd name="T6" fmla="*/ 12 w 16"/>
                  <a:gd name="T7" fmla="*/ 11 h 78"/>
                  <a:gd name="T8" fmla="*/ 12 w 16"/>
                  <a:gd name="T9" fmla="*/ 17 h 78"/>
                  <a:gd name="T10" fmla="*/ 14 w 16"/>
                  <a:gd name="T11" fmla="*/ 19 h 78"/>
                  <a:gd name="T12" fmla="*/ 14 w 16"/>
                  <a:gd name="T13" fmla="*/ 21 h 78"/>
                  <a:gd name="T14" fmla="*/ 12 w 16"/>
                  <a:gd name="T15" fmla="*/ 23 h 78"/>
                  <a:gd name="T16" fmla="*/ 12 w 16"/>
                  <a:gd name="T17" fmla="*/ 32 h 78"/>
                  <a:gd name="T18" fmla="*/ 10 w 16"/>
                  <a:gd name="T19" fmla="*/ 42 h 78"/>
                  <a:gd name="T20" fmla="*/ 10 w 16"/>
                  <a:gd name="T21" fmla="*/ 44 h 78"/>
                  <a:gd name="T22" fmla="*/ 10 w 16"/>
                  <a:gd name="T23" fmla="*/ 48 h 78"/>
                  <a:gd name="T24" fmla="*/ 10 w 16"/>
                  <a:gd name="T25" fmla="*/ 50 h 78"/>
                  <a:gd name="T26" fmla="*/ 10 w 16"/>
                  <a:gd name="T27" fmla="*/ 51 h 78"/>
                  <a:gd name="T28" fmla="*/ 12 w 16"/>
                  <a:gd name="T29" fmla="*/ 51 h 78"/>
                  <a:gd name="T30" fmla="*/ 10 w 16"/>
                  <a:gd name="T31" fmla="*/ 55 h 78"/>
                  <a:gd name="T32" fmla="*/ 8 w 16"/>
                  <a:gd name="T33" fmla="*/ 57 h 78"/>
                  <a:gd name="T34" fmla="*/ 8 w 16"/>
                  <a:gd name="T35" fmla="*/ 59 h 78"/>
                  <a:gd name="T36" fmla="*/ 8 w 16"/>
                  <a:gd name="T37" fmla="*/ 61 h 78"/>
                  <a:gd name="T38" fmla="*/ 12 w 16"/>
                  <a:gd name="T39" fmla="*/ 67 h 78"/>
                  <a:gd name="T40" fmla="*/ 14 w 16"/>
                  <a:gd name="T41" fmla="*/ 71 h 78"/>
                  <a:gd name="T42" fmla="*/ 16 w 16"/>
                  <a:gd name="T43" fmla="*/ 71 h 78"/>
                  <a:gd name="T44" fmla="*/ 16 w 16"/>
                  <a:gd name="T45" fmla="*/ 78 h 78"/>
                  <a:gd name="T46" fmla="*/ 14 w 16"/>
                  <a:gd name="T47" fmla="*/ 78 h 78"/>
                  <a:gd name="T48" fmla="*/ 10 w 16"/>
                  <a:gd name="T49" fmla="*/ 74 h 78"/>
                  <a:gd name="T50" fmla="*/ 10 w 16"/>
                  <a:gd name="T51" fmla="*/ 73 h 78"/>
                  <a:gd name="T52" fmla="*/ 2 w 16"/>
                  <a:gd name="T53" fmla="*/ 67 h 78"/>
                  <a:gd name="T54" fmla="*/ 2 w 16"/>
                  <a:gd name="T55" fmla="*/ 61 h 78"/>
                  <a:gd name="T56" fmla="*/ 4 w 16"/>
                  <a:gd name="T57" fmla="*/ 61 h 78"/>
                  <a:gd name="T58" fmla="*/ 4 w 16"/>
                  <a:gd name="T59" fmla="*/ 59 h 78"/>
                  <a:gd name="T60" fmla="*/ 4 w 16"/>
                  <a:gd name="T61" fmla="*/ 48 h 78"/>
                  <a:gd name="T62" fmla="*/ 4 w 16"/>
                  <a:gd name="T63" fmla="*/ 44 h 78"/>
                  <a:gd name="T64" fmla="*/ 4 w 16"/>
                  <a:gd name="T65" fmla="*/ 40 h 78"/>
                  <a:gd name="T66" fmla="*/ 6 w 16"/>
                  <a:gd name="T67" fmla="*/ 38 h 78"/>
                  <a:gd name="T68" fmla="*/ 8 w 16"/>
                  <a:gd name="T69" fmla="*/ 32 h 78"/>
                  <a:gd name="T70" fmla="*/ 8 w 16"/>
                  <a:gd name="T71" fmla="*/ 28 h 78"/>
                  <a:gd name="T72" fmla="*/ 6 w 16"/>
                  <a:gd name="T73" fmla="*/ 19 h 78"/>
                  <a:gd name="T74" fmla="*/ 4 w 16"/>
                  <a:gd name="T75" fmla="*/ 17 h 78"/>
                  <a:gd name="T76" fmla="*/ 2 w 16"/>
                  <a:gd name="T77" fmla="*/ 15 h 78"/>
                  <a:gd name="T78" fmla="*/ 0 w 16"/>
                  <a:gd name="T79" fmla="*/ 9 h 78"/>
                  <a:gd name="T80" fmla="*/ 0 w 16"/>
                  <a:gd name="T81" fmla="*/ 2 h 78"/>
                  <a:gd name="T82" fmla="*/ 2 w 16"/>
                  <a:gd name="T83" fmla="*/ 0 h 78"/>
                  <a:gd name="T84" fmla="*/ 6 w 16"/>
                  <a:gd name="T85" fmla="*/ 0 h 78"/>
                  <a:gd name="T86" fmla="*/ 8 w 16"/>
                  <a:gd name="T87" fmla="*/ 2 h 78"/>
                  <a:gd name="T88" fmla="*/ 6 w 16"/>
                  <a:gd name="T89" fmla="*/ 2 h 78"/>
                  <a:gd name="T90" fmla="*/ 6 w 16"/>
                  <a:gd name="T91"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 h="78">
                    <a:moveTo>
                      <a:pt x="6" y="3"/>
                    </a:moveTo>
                    <a:lnTo>
                      <a:pt x="8" y="7"/>
                    </a:lnTo>
                    <a:lnTo>
                      <a:pt x="10" y="9"/>
                    </a:lnTo>
                    <a:lnTo>
                      <a:pt x="12" y="11"/>
                    </a:lnTo>
                    <a:lnTo>
                      <a:pt x="12" y="17"/>
                    </a:lnTo>
                    <a:lnTo>
                      <a:pt x="14" y="19"/>
                    </a:lnTo>
                    <a:lnTo>
                      <a:pt x="14" y="21"/>
                    </a:lnTo>
                    <a:lnTo>
                      <a:pt x="12" y="23"/>
                    </a:lnTo>
                    <a:lnTo>
                      <a:pt x="12" y="32"/>
                    </a:lnTo>
                    <a:lnTo>
                      <a:pt x="10" y="42"/>
                    </a:lnTo>
                    <a:lnTo>
                      <a:pt x="10" y="44"/>
                    </a:lnTo>
                    <a:lnTo>
                      <a:pt x="10" y="48"/>
                    </a:lnTo>
                    <a:lnTo>
                      <a:pt x="10" y="50"/>
                    </a:lnTo>
                    <a:lnTo>
                      <a:pt x="10" y="51"/>
                    </a:lnTo>
                    <a:lnTo>
                      <a:pt x="12" y="51"/>
                    </a:lnTo>
                    <a:lnTo>
                      <a:pt x="10" y="55"/>
                    </a:lnTo>
                    <a:lnTo>
                      <a:pt x="8" y="57"/>
                    </a:lnTo>
                    <a:lnTo>
                      <a:pt x="8" y="59"/>
                    </a:lnTo>
                    <a:lnTo>
                      <a:pt x="8" y="61"/>
                    </a:lnTo>
                    <a:lnTo>
                      <a:pt x="12" y="67"/>
                    </a:lnTo>
                    <a:lnTo>
                      <a:pt x="14" y="71"/>
                    </a:lnTo>
                    <a:lnTo>
                      <a:pt x="16" y="71"/>
                    </a:lnTo>
                    <a:lnTo>
                      <a:pt x="16" y="78"/>
                    </a:lnTo>
                    <a:lnTo>
                      <a:pt x="14" y="78"/>
                    </a:lnTo>
                    <a:lnTo>
                      <a:pt x="10" y="74"/>
                    </a:lnTo>
                    <a:lnTo>
                      <a:pt x="10" y="73"/>
                    </a:lnTo>
                    <a:lnTo>
                      <a:pt x="2" y="67"/>
                    </a:lnTo>
                    <a:lnTo>
                      <a:pt x="2" y="61"/>
                    </a:lnTo>
                    <a:lnTo>
                      <a:pt x="4" y="61"/>
                    </a:lnTo>
                    <a:lnTo>
                      <a:pt x="4" y="59"/>
                    </a:lnTo>
                    <a:lnTo>
                      <a:pt x="4" y="48"/>
                    </a:lnTo>
                    <a:lnTo>
                      <a:pt x="4" y="44"/>
                    </a:lnTo>
                    <a:lnTo>
                      <a:pt x="4" y="40"/>
                    </a:lnTo>
                    <a:lnTo>
                      <a:pt x="6" y="38"/>
                    </a:lnTo>
                    <a:lnTo>
                      <a:pt x="8" y="32"/>
                    </a:lnTo>
                    <a:lnTo>
                      <a:pt x="8" y="28"/>
                    </a:lnTo>
                    <a:lnTo>
                      <a:pt x="6" y="19"/>
                    </a:lnTo>
                    <a:lnTo>
                      <a:pt x="4" y="17"/>
                    </a:lnTo>
                    <a:lnTo>
                      <a:pt x="2" y="15"/>
                    </a:lnTo>
                    <a:lnTo>
                      <a:pt x="0" y="9"/>
                    </a:lnTo>
                    <a:lnTo>
                      <a:pt x="0" y="2"/>
                    </a:lnTo>
                    <a:lnTo>
                      <a:pt x="2" y="0"/>
                    </a:lnTo>
                    <a:lnTo>
                      <a:pt x="6" y="0"/>
                    </a:lnTo>
                    <a:lnTo>
                      <a:pt x="8" y="2"/>
                    </a:lnTo>
                    <a:lnTo>
                      <a:pt x="6" y="2"/>
                    </a:lnTo>
                    <a:lnTo>
                      <a:pt x="6" y="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Freeform 79"/>
              <p:cNvSpPr>
                <a:spLocks/>
              </p:cNvSpPr>
              <p:nvPr/>
            </p:nvSpPr>
            <p:spPr bwMode="auto">
              <a:xfrm>
                <a:off x="3843338" y="2798763"/>
                <a:ext cx="6350" cy="25400"/>
              </a:xfrm>
              <a:custGeom>
                <a:avLst/>
                <a:gdLst>
                  <a:gd name="T0" fmla="*/ 2 w 4"/>
                  <a:gd name="T1" fmla="*/ 14 h 16"/>
                  <a:gd name="T2" fmla="*/ 2 w 4"/>
                  <a:gd name="T3" fmla="*/ 16 h 16"/>
                  <a:gd name="T4" fmla="*/ 2 w 4"/>
                  <a:gd name="T5" fmla="*/ 14 h 16"/>
                  <a:gd name="T6" fmla="*/ 0 w 4"/>
                  <a:gd name="T7" fmla="*/ 12 h 16"/>
                  <a:gd name="T8" fmla="*/ 0 w 4"/>
                  <a:gd name="T9" fmla="*/ 10 h 16"/>
                  <a:gd name="T10" fmla="*/ 0 w 4"/>
                  <a:gd name="T11" fmla="*/ 8 h 16"/>
                  <a:gd name="T12" fmla="*/ 2 w 4"/>
                  <a:gd name="T13" fmla="*/ 2 h 16"/>
                  <a:gd name="T14" fmla="*/ 2 w 4"/>
                  <a:gd name="T15" fmla="*/ 0 h 16"/>
                  <a:gd name="T16" fmla="*/ 4 w 4"/>
                  <a:gd name="T17" fmla="*/ 4 h 16"/>
                  <a:gd name="T18" fmla="*/ 4 w 4"/>
                  <a:gd name="T19" fmla="*/ 6 h 16"/>
                  <a:gd name="T20" fmla="*/ 4 w 4"/>
                  <a:gd name="T21" fmla="*/ 8 h 16"/>
                  <a:gd name="T22" fmla="*/ 2 w 4"/>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2" y="14"/>
                    </a:moveTo>
                    <a:lnTo>
                      <a:pt x="2" y="16"/>
                    </a:lnTo>
                    <a:lnTo>
                      <a:pt x="2" y="14"/>
                    </a:lnTo>
                    <a:lnTo>
                      <a:pt x="0" y="12"/>
                    </a:lnTo>
                    <a:lnTo>
                      <a:pt x="0" y="10"/>
                    </a:lnTo>
                    <a:lnTo>
                      <a:pt x="0" y="8"/>
                    </a:lnTo>
                    <a:lnTo>
                      <a:pt x="2" y="2"/>
                    </a:lnTo>
                    <a:lnTo>
                      <a:pt x="2" y="0"/>
                    </a:lnTo>
                    <a:lnTo>
                      <a:pt x="4" y="4"/>
                    </a:lnTo>
                    <a:lnTo>
                      <a:pt x="4" y="6"/>
                    </a:lnTo>
                    <a:lnTo>
                      <a:pt x="4" y="8"/>
                    </a:lnTo>
                    <a:lnTo>
                      <a:pt x="2"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Freeform 80"/>
              <p:cNvSpPr>
                <a:spLocks/>
              </p:cNvSpPr>
              <p:nvPr/>
            </p:nvSpPr>
            <p:spPr bwMode="auto">
              <a:xfrm>
                <a:off x="3879851" y="2798763"/>
                <a:ext cx="19050" cy="19050"/>
              </a:xfrm>
              <a:custGeom>
                <a:avLst/>
                <a:gdLst>
                  <a:gd name="T0" fmla="*/ 2 w 12"/>
                  <a:gd name="T1" fmla="*/ 12 h 12"/>
                  <a:gd name="T2" fmla="*/ 0 w 12"/>
                  <a:gd name="T3" fmla="*/ 10 h 12"/>
                  <a:gd name="T4" fmla="*/ 0 w 12"/>
                  <a:gd name="T5" fmla="*/ 8 h 12"/>
                  <a:gd name="T6" fmla="*/ 2 w 12"/>
                  <a:gd name="T7" fmla="*/ 6 h 12"/>
                  <a:gd name="T8" fmla="*/ 6 w 12"/>
                  <a:gd name="T9" fmla="*/ 2 h 12"/>
                  <a:gd name="T10" fmla="*/ 8 w 12"/>
                  <a:gd name="T11" fmla="*/ 0 h 12"/>
                  <a:gd name="T12" fmla="*/ 10 w 12"/>
                  <a:gd name="T13" fmla="*/ 0 h 12"/>
                  <a:gd name="T14" fmla="*/ 12 w 12"/>
                  <a:gd name="T15" fmla="*/ 6 h 12"/>
                  <a:gd name="T16" fmla="*/ 12 w 12"/>
                  <a:gd name="T17" fmla="*/ 8 h 12"/>
                  <a:gd name="T18" fmla="*/ 12 w 12"/>
                  <a:gd name="T19" fmla="*/ 12 h 12"/>
                  <a:gd name="T20" fmla="*/ 10 w 12"/>
                  <a:gd name="T21" fmla="*/ 12 h 12"/>
                  <a:gd name="T22" fmla="*/ 8 w 12"/>
                  <a:gd name="T23" fmla="*/ 12 h 12"/>
                  <a:gd name="T24" fmla="*/ 2 w 12"/>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2" y="12"/>
                    </a:moveTo>
                    <a:lnTo>
                      <a:pt x="0" y="10"/>
                    </a:lnTo>
                    <a:lnTo>
                      <a:pt x="0" y="8"/>
                    </a:lnTo>
                    <a:lnTo>
                      <a:pt x="2" y="6"/>
                    </a:lnTo>
                    <a:lnTo>
                      <a:pt x="6" y="2"/>
                    </a:lnTo>
                    <a:lnTo>
                      <a:pt x="8" y="0"/>
                    </a:lnTo>
                    <a:lnTo>
                      <a:pt x="10" y="0"/>
                    </a:lnTo>
                    <a:lnTo>
                      <a:pt x="12" y="6"/>
                    </a:lnTo>
                    <a:lnTo>
                      <a:pt x="12" y="8"/>
                    </a:lnTo>
                    <a:lnTo>
                      <a:pt x="12" y="12"/>
                    </a:lnTo>
                    <a:lnTo>
                      <a:pt x="10" y="12"/>
                    </a:lnTo>
                    <a:lnTo>
                      <a:pt x="8" y="12"/>
                    </a:lnTo>
                    <a:lnTo>
                      <a:pt x="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Freeform 81"/>
              <p:cNvSpPr>
                <a:spLocks/>
              </p:cNvSpPr>
              <p:nvPr/>
            </p:nvSpPr>
            <p:spPr bwMode="auto">
              <a:xfrm>
                <a:off x="3962401" y="2903538"/>
                <a:ext cx="36513" cy="36513"/>
              </a:xfrm>
              <a:custGeom>
                <a:avLst/>
                <a:gdLst>
                  <a:gd name="T0" fmla="*/ 23 w 23"/>
                  <a:gd name="T1" fmla="*/ 11 h 23"/>
                  <a:gd name="T2" fmla="*/ 23 w 23"/>
                  <a:gd name="T3" fmla="*/ 19 h 23"/>
                  <a:gd name="T4" fmla="*/ 21 w 23"/>
                  <a:gd name="T5" fmla="*/ 21 h 23"/>
                  <a:gd name="T6" fmla="*/ 19 w 23"/>
                  <a:gd name="T7" fmla="*/ 21 h 23"/>
                  <a:gd name="T8" fmla="*/ 15 w 23"/>
                  <a:gd name="T9" fmla="*/ 23 h 23"/>
                  <a:gd name="T10" fmla="*/ 13 w 23"/>
                  <a:gd name="T11" fmla="*/ 23 h 23"/>
                  <a:gd name="T12" fmla="*/ 4 w 23"/>
                  <a:gd name="T13" fmla="*/ 21 h 23"/>
                  <a:gd name="T14" fmla="*/ 2 w 23"/>
                  <a:gd name="T15" fmla="*/ 19 h 23"/>
                  <a:gd name="T16" fmla="*/ 0 w 23"/>
                  <a:gd name="T17" fmla="*/ 11 h 23"/>
                  <a:gd name="T18" fmla="*/ 2 w 23"/>
                  <a:gd name="T19" fmla="*/ 5 h 23"/>
                  <a:gd name="T20" fmla="*/ 4 w 23"/>
                  <a:gd name="T21" fmla="*/ 3 h 23"/>
                  <a:gd name="T22" fmla="*/ 8 w 23"/>
                  <a:gd name="T23" fmla="*/ 0 h 23"/>
                  <a:gd name="T24" fmla="*/ 10 w 23"/>
                  <a:gd name="T25" fmla="*/ 0 h 23"/>
                  <a:gd name="T26" fmla="*/ 10 w 23"/>
                  <a:gd name="T27" fmla="*/ 2 h 23"/>
                  <a:gd name="T28" fmla="*/ 12 w 23"/>
                  <a:gd name="T29" fmla="*/ 3 h 23"/>
                  <a:gd name="T30" fmla="*/ 15 w 23"/>
                  <a:gd name="T31" fmla="*/ 3 h 23"/>
                  <a:gd name="T32" fmla="*/ 17 w 23"/>
                  <a:gd name="T33" fmla="*/ 3 h 23"/>
                  <a:gd name="T34" fmla="*/ 21 w 23"/>
                  <a:gd name="T35" fmla="*/ 5 h 23"/>
                  <a:gd name="T36" fmla="*/ 21 w 23"/>
                  <a:gd name="T37" fmla="*/ 7 h 23"/>
                  <a:gd name="T38" fmla="*/ 23 w 23"/>
                  <a:gd name="T39" fmla="*/ 7 h 23"/>
                  <a:gd name="T40" fmla="*/ 23 w 23"/>
                  <a:gd name="T41"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23" y="11"/>
                    </a:moveTo>
                    <a:lnTo>
                      <a:pt x="23" y="19"/>
                    </a:lnTo>
                    <a:lnTo>
                      <a:pt x="21" y="21"/>
                    </a:lnTo>
                    <a:lnTo>
                      <a:pt x="19" y="21"/>
                    </a:lnTo>
                    <a:lnTo>
                      <a:pt x="15" y="23"/>
                    </a:lnTo>
                    <a:lnTo>
                      <a:pt x="13" y="23"/>
                    </a:lnTo>
                    <a:lnTo>
                      <a:pt x="4" y="21"/>
                    </a:lnTo>
                    <a:lnTo>
                      <a:pt x="2" y="19"/>
                    </a:lnTo>
                    <a:lnTo>
                      <a:pt x="0" y="11"/>
                    </a:lnTo>
                    <a:lnTo>
                      <a:pt x="2" y="5"/>
                    </a:lnTo>
                    <a:lnTo>
                      <a:pt x="4" y="3"/>
                    </a:lnTo>
                    <a:lnTo>
                      <a:pt x="8" y="0"/>
                    </a:lnTo>
                    <a:lnTo>
                      <a:pt x="10" y="0"/>
                    </a:lnTo>
                    <a:lnTo>
                      <a:pt x="10" y="2"/>
                    </a:lnTo>
                    <a:lnTo>
                      <a:pt x="12" y="3"/>
                    </a:lnTo>
                    <a:lnTo>
                      <a:pt x="15" y="3"/>
                    </a:lnTo>
                    <a:lnTo>
                      <a:pt x="17" y="3"/>
                    </a:lnTo>
                    <a:lnTo>
                      <a:pt x="21" y="5"/>
                    </a:lnTo>
                    <a:lnTo>
                      <a:pt x="21" y="7"/>
                    </a:lnTo>
                    <a:lnTo>
                      <a:pt x="23" y="7"/>
                    </a:lnTo>
                    <a:lnTo>
                      <a:pt x="23"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Freeform 82"/>
              <p:cNvSpPr>
                <a:spLocks/>
              </p:cNvSpPr>
              <p:nvPr/>
            </p:nvSpPr>
            <p:spPr bwMode="auto">
              <a:xfrm>
                <a:off x="3868738" y="2754313"/>
                <a:ext cx="11113" cy="14288"/>
              </a:xfrm>
              <a:custGeom>
                <a:avLst/>
                <a:gdLst>
                  <a:gd name="T0" fmla="*/ 1 w 7"/>
                  <a:gd name="T1" fmla="*/ 9 h 9"/>
                  <a:gd name="T2" fmla="*/ 0 w 7"/>
                  <a:gd name="T3" fmla="*/ 7 h 9"/>
                  <a:gd name="T4" fmla="*/ 0 w 7"/>
                  <a:gd name="T5" fmla="*/ 3 h 9"/>
                  <a:gd name="T6" fmla="*/ 1 w 7"/>
                  <a:gd name="T7" fmla="*/ 0 h 9"/>
                  <a:gd name="T8" fmla="*/ 5 w 7"/>
                  <a:gd name="T9" fmla="*/ 0 h 9"/>
                  <a:gd name="T10" fmla="*/ 7 w 7"/>
                  <a:gd name="T11" fmla="*/ 1 h 9"/>
                  <a:gd name="T12" fmla="*/ 7 w 7"/>
                  <a:gd name="T13" fmla="*/ 5 h 9"/>
                  <a:gd name="T14" fmla="*/ 3 w 7"/>
                  <a:gd name="T15" fmla="*/ 9 h 9"/>
                  <a:gd name="T16" fmla="*/ 1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1" y="9"/>
                    </a:moveTo>
                    <a:lnTo>
                      <a:pt x="0" y="7"/>
                    </a:lnTo>
                    <a:lnTo>
                      <a:pt x="0" y="3"/>
                    </a:lnTo>
                    <a:lnTo>
                      <a:pt x="1" y="0"/>
                    </a:lnTo>
                    <a:lnTo>
                      <a:pt x="5" y="0"/>
                    </a:lnTo>
                    <a:lnTo>
                      <a:pt x="7" y="1"/>
                    </a:lnTo>
                    <a:lnTo>
                      <a:pt x="7" y="5"/>
                    </a:lnTo>
                    <a:lnTo>
                      <a:pt x="3" y="9"/>
                    </a:lnTo>
                    <a:lnTo>
                      <a:pt x="1"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Freeform 83"/>
              <p:cNvSpPr>
                <a:spLocks/>
              </p:cNvSpPr>
              <p:nvPr/>
            </p:nvSpPr>
            <p:spPr bwMode="auto">
              <a:xfrm>
                <a:off x="3770313" y="2682875"/>
                <a:ext cx="82550" cy="36513"/>
              </a:xfrm>
              <a:custGeom>
                <a:avLst/>
                <a:gdLst>
                  <a:gd name="T0" fmla="*/ 48 w 52"/>
                  <a:gd name="T1" fmla="*/ 14 h 23"/>
                  <a:gd name="T2" fmla="*/ 46 w 52"/>
                  <a:gd name="T3" fmla="*/ 14 h 23"/>
                  <a:gd name="T4" fmla="*/ 46 w 52"/>
                  <a:gd name="T5" fmla="*/ 12 h 23"/>
                  <a:gd name="T6" fmla="*/ 44 w 52"/>
                  <a:gd name="T7" fmla="*/ 12 h 23"/>
                  <a:gd name="T8" fmla="*/ 39 w 52"/>
                  <a:gd name="T9" fmla="*/ 14 h 23"/>
                  <a:gd name="T10" fmla="*/ 35 w 52"/>
                  <a:gd name="T11" fmla="*/ 14 h 23"/>
                  <a:gd name="T12" fmla="*/ 31 w 52"/>
                  <a:gd name="T13" fmla="*/ 14 h 23"/>
                  <a:gd name="T14" fmla="*/ 29 w 52"/>
                  <a:gd name="T15" fmla="*/ 14 h 23"/>
                  <a:gd name="T16" fmla="*/ 27 w 52"/>
                  <a:gd name="T17" fmla="*/ 16 h 23"/>
                  <a:gd name="T18" fmla="*/ 29 w 52"/>
                  <a:gd name="T19" fmla="*/ 18 h 23"/>
                  <a:gd name="T20" fmla="*/ 29 w 52"/>
                  <a:gd name="T21" fmla="*/ 20 h 23"/>
                  <a:gd name="T22" fmla="*/ 31 w 52"/>
                  <a:gd name="T23" fmla="*/ 21 h 23"/>
                  <a:gd name="T24" fmla="*/ 29 w 52"/>
                  <a:gd name="T25" fmla="*/ 23 h 23"/>
                  <a:gd name="T26" fmla="*/ 27 w 52"/>
                  <a:gd name="T27" fmla="*/ 23 h 23"/>
                  <a:gd name="T28" fmla="*/ 23 w 52"/>
                  <a:gd name="T29" fmla="*/ 21 h 23"/>
                  <a:gd name="T30" fmla="*/ 21 w 52"/>
                  <a:gd name="T31" fmla="*/ 16 h 23"/>
                  <a:gd name="T32" fmla="*/ 17 w 52"/>
                  <a:gd name="T33" fmla="*/ 10 h 23"/>
                  <a:gd name="T34" fmla="*/ 15 w 52"/>
                  <a:gd name="T35" fmla="*/ 8 h 23"/>
                  <a:gd name="T36" fmla="*/ 12 w 52"/>
                  <a:gd name="T37" fmla="*/ 8 h 23"/>
                  <a:gd name="T38" fmla="*/ 8 w 52"/>
                  <a:gd name="T39" fmla="*/ 10 h 23"/>
                  <a:gd name="T40" fmla="*/ 4 w 52"/>
                  <a:gd name="T41" fmla="*/ 12 h 23"/>
                  <a:gd name="T42" fmla="*/ 2 w 52"/>
                  <a:gd name="T43" fmla="*/ 14 h 23"/>
                  <a:gd name="T44" fmla="*/ 0 w 52"/>
                  <a:gd name="T45" fmla="*/ 14 h 23"/>
                  <a:gd name="T46" fmla="*/ 0 w 52"/>
                  <a:gd name="T47" fmla="*/ 12 h 23"/>
                  <a:gd name="T48" fmla="*/ 2 w 52"/>
                  <a:gd name="T49" fmla="*/ 10 h 23"/>
                  <a:gd name="T50" fmla="*/ 2 w 52"/>
                  <a:gd name="T51" fmla="*/ 8 h 23"/>
                  <a:gd name="T52" fmla="*/ 2 w 52"/>
                  <a:gd name="T53" fmla="*/ 4 h 23"/>
                  <a:gd name="T54" fmla="*/ 2 w 52"/>
                  <a:gd name="T55" fmla="*/ 2 h 23"/>
                  <a:gd name="T56" fmla="*/ 2 w 52"/>
                  <a:gd name="T57" fmla="*/ 0 h 23"/>
                  <a:gd name="T58" fmla="*/ 4 w 52"/>
                  <a:gd name="T59" fmla="*/ 0 h 23"/>
                  <a:gd name="T60" fmla="*/ 6 w 52"/>
                  <a:gd name="T61" fmla="*/ 0 h 23"/>
                  <a:gd name="T62" fmla="*/ 10 w 52"/>
                  <a:gd name="T63" fmla="*/ 2 h 23"/>
                  <a:gd name="T64" fmla="*/ 12 w 52"/>
                  <a:gd name="T65" fmla="*/ 2 h 23"/>
                  <a:gd name="T66" fmla="*/ 17 w 52"/>
                  <a:gd name="T67" fmla="*/ 4 h 23"/>
                  <a:gd name="T68" fmla="*/ 19 w 52"/>
                  <a:gd name="T69" fmla="*/ 2 h 23"/>
                  <a:gd name="T70" fmla="*/ 23 w 52"/>
                  <a:gd name="T71" fmla="*/ 6 h 23"/>
                  <a:gd name="T72" fmla="*/ 29 w 52"/>
                  <a:gd name="T73" fmla="*/ 10 h 23"/>
                  <a:gd name="T74" fmla="*/ 33 w 52"/>
                  <a:gd name="T75" fmla="*/ 10 h 23"/>
                  <a:gd name="T76" fmla="*/ 33 w 52"/>
                  <a:gd name="T77" fmla="*/ 8 h 23"/>
                  <a:gd name="T78" fmla="*/ 35 w 52"/>
                  <a:gd name="T79" fmla="*/ 6 h 23"/>
                  <a:gd name="T80" fmla="*/ 44 w 52"/>
                  <a:gd name="T81" fmla="*/ 4 h 23"/>
                  <a:gd name="T82" fmla="*/ 48 w 52"/>
                  <a:gd name="T83" fmla="*/ 2 h 23"/>
                  <a:gd name="T84" fmla="*/ 52 w 52"/>
                  <a:gd name="T85" fmla="*/ 4 h 23"/>
                  <a:gd name="T86" fmla="*/ 52 w 52"/>
                  <a:gd name="T87" fmla="*/ 10 h 23"/>
                  <a:gd name="T88" fmla="*/ 50 w 52"/>
                  <a:gd name="T89" fmla="*/ 12 h 23"/>
                  <a:gd name="T90" fmla="*/ 48 w 52"/>
                  <a:gd name="T91"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23">
                    <a:moveTo>
                      <a:pt x="48" y="14"/>
                    </a:moveTo>
                    <a:lnTo>
                      <a:pt x="46" y="14"/>
                    </a:lnTo>
                    <a:lnTo>
                      <a:pt x="46" y="12"/>
                    </a:lnTo>
                    <a:lnTo>
                      <a:pt x="44" y="12"/>
                    </a:lnTo>
                    <a:lnTo>
                      <a:pt x="39" y="14"/>
                    </a:lnTo>
                    <a:lnTo>
                      <a:pt x="35" y="14"/>
                    </a:lnTo>
                    <a:lnTo>
                      <a:pt x="31" y="14"/>
                    </a:lnTo>
                    <a:lnTo>
                      <a:pt x="29" y="14"/>
                    </a:lnTo>
                    <a:lnTo>
                      <a:pt x="27" y="16"/>
                    </a:lnTo>
                    <a:lnTo>
                      <a:pt x="29" y="18"/>
                    </a:lnTo>
                    <a:lnTo>
                      <a:pt x="29" y="20"/>
                    </a:lnTo>
                    <a:lnTo>
                      <a:pt x="31" y="21"/>
                    </a:lnTo>
                    <a:lnTo>
                      <a:pt x="29" y="23"/>
                    </a:lnTo>
                    <a:lnTo>
                      <a:pt x="27" y="23"/>
                    </a:lnTo>
                    <a:lnTo>
                      <a:pt x="23" y="21"/>
                    </a:lnTo>
                    <a:lnTo>
                      <a:pt x="21" y="16"/>
                    </a:lnTo>
                    <a:lnTo>
                      <a:pt x="17" y="10"/>
                    </a:lnTo>
                    <a:lnTo>
                      <a:pt x="15" y="8"/>
                    </a:lnTo>
                    <a:lnTo>
                      <a:pt x="12" y="8"/>
                    </a:lnTo>
                    <a:lnTo>
                      <a:pt x="8" y="10"/>
                    </a:lnTo>
                    <a:lnTo>
                      <a:pt x="4" y="12"/>
                    </a:lnTo>
                    <a:lnTo>
                      <a:pt x="2" y="14"/>
                    </a:lnTo>
                    <a:lnTo>
                      <a:pt x="0" y="14"/>
                    </a:lnTo>
                    <a:lnTo>
                      <a:pt x="0" y="12"/>
                    </a:lnTo>
                    <a:lnTo>
                      <a:pt x="2" y="10"/>
                    </a:lnTo>
                    <a:lnTo>
                      <a:pt x="2" y="8"/>
                    </a:lnTo>
                    <a:lnTo>
                      <a:pt x="2" y="4"/>
                    </a:lnTo>
                    <a:lnTo>
                      <a:pt x="2" y="2"/>
                    </a:lnTo>
                    <a:lnTo>
                      <a:pt x="2" y="0"/>
                    </a:lnTo>
                    <a:lnTo>
                      <a:pt x="4" y="0"/>
                    </a:lnTo>
                    <a:lnTo>
                      <a:pt x="6" y="0"/>
                    </a:lnTo>
                    <a:lnTo>
                      <a:pt x="10" y="2"/>
                    </a:lnTo>
                    <a:lnTo>
                      <a:pt x="12" y="2"/>
                    </a:lnTo>
                    <a:lnTo>
                      <a:pt x="17" y="4"/>
                    </a:lnTo>
                    <a:lnTo>
                      <a:pt x="19" y="2"/>
                    </a:lnTo>
                    <a:lnTo>
                      <a:pt x="23" y="6"/>
                    </a:lnTo>
                    <a:lnTo>
                      <a:pt x="29" y="10"/>
                    </a:lnTo>
                    <a:lnTo>
                      <a:pt x="33" y="10"/>
                    </a:lnTo>
                    <a:lnTo>
                      <a:pt x="33" y="8"/>
                    </a:lnTo>
                    <a:lnTo>
                      <a:pt x="35" y="6"/>
                    </a:lnTo>
                    <a:lnTo>
                      <a:pt x="44" y="4"/>
                    </a:lnTo>
                    <a:lnTo>
                      <a:pt x="48" y="2"/>
                    </a:lnTo>
                    <a:lnTo>
                      <a:pt x="52" y="4"/>
                    </a:lnTo>
                    <a:lnTo>
                      <a:pt x="52" y="10"/>
                    </a:lnTo>
                    <a:lnTo>
                      <a:pt x="50" y="12"/>
                    </a:lnTo>
                    <a:lnTo>
                      <a:pt x="48"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Freeform 84"/>
              <p:cNvSpPr>
                <a:spLocks/>
              </p:cNvSpPr>
              <p:nvPr/>
            </p:nvSpPr>
            <p:spPr bwMode="auto">
              <a:xfrm>
                <a:off x="3819526" y="2655888"/>
                <a:ext cx="23813" cy="22225"/>
              </a:xfrm>
              <a:custGeom>
                <a:avLst/>
                <a:gdLst>
                  <a:gd name="T0" fmla="*/ 2 w 15"/>
                  <a:gd name="T1" fmla="*/ 12 h 14"/>
                  <a:gd name="T2" fmla="*/ 0 w 15"/>
                  <a:gd name="T3" fmla="*/ 12 h 14"/>
                  <a:gd name="T4" fmla="*/ 0 w 15"/>
                  <a:gd name="T5" fmla="*/ 10 h 14"/>
                  <a:gd name="T6" fmla="*/ 0 w 15"/>
                  <a:gd name="T7" fmla="*/ 8 h 14"/>
                  <a:gd name="T8" fmla="*/ 0 w 15"/>
                  <a:gd name="T9" fmla="*/ 6 h 14"/>
                  <a:gd name="T10" fmla="*/ 2 w 15"/>
                  <a:gd name="T11" fmla="*/ 4 h 14"/>
                  <a:gd name="T12" fmla="*/ 2 w 15"/>
                  <a:gd name="T13" fmla="*/ 2 h 14"/>
                  <a:gd name="T14" fmla="*/ 4 w 15"/>
                  <a:gd name="T15" fmla="*/ 0 h 14"/>
                  <a:gd name="T16" fmla="*/ 6 w 15"/>
                  <a:gd name="T17" fmla="*/ 0 h 14"/>
                  <a:gd name="T18" fmla="*/ 8 w 15"/>
                  <a:gd name="T19" fmla="*/ 0 h 14"/>
                  <a:gd name="T20" fmla="*/ 9 w 15"/>
                  <a:gd name="T21" fmla="*/ 0 h 14"/>
                  <a:gd name="T22" fmla="*/ 11 w 15"/>
                  <a:gd name="T23" fmla="*/ 0 h 14"/>
                  <a:gd name="T24" fmla="*/ 13 w 15"/>
                  <a:gd name="T25" fmla="*/ 2 h 14"/>
                  <a:gd name="T26" fmla="*/ 13 w 15"/>
                  <a:gd name="T27" fmla="*/ 4 h 14"/>
                  <a:gd name="T28" fmla="*/ 15 w 15"/>
                  <a:gd name="T29" fmla="*/ 6 h 14"/>
                  <a:gd name="T30" fmla="*/ 13 w 15"/>
                  <a:gd name="T31" fmla="*/ 8 h 14"/>
                  <a:gd name="T32" fmla="*/ 13 w 15"/>
                  <a:gd name="T33" fmla="*/ 10 h 14"/>
                  <a:gd name="T34" fmla="*/ 13 w 15"/>
                  <a:gd name="T35" fmla="*/ 12 h 14"/>
                  <a:gd name="T36" fmla="*/ 9 w 15"/>
                  <a:gd name="T37" fmla="*/ 14 h 14"/>
                  <a:gd name="T38" fmla="*/ 8 w 15"/>
                  <a:gd name="T39" fmla="*/ 14 h 14"/>
                  <a:gd name="T40" fmla="*/ 4 w 15"/>
                  <a:gd name="T41" fmla="*/ 14 h 14"/>
                  <a:gd name="T42" fmla="*/ 2 w 15"/>
                  <a:gd name="T4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4">
                    <a:moveTo>
                      <a:pt x="2" y="12"/>
                    </a:moveTo>
                    <a:lnTo>
                      <a:pt x="0" y="12"/>
                    </a:lnTo>
                    <a:lnTo>
                      <a:pt x="0" y="10"/>
                    </a:lnTo>
                    <a:lnTo>
                      <a:pt x="0" y="8"/>
                    </a:lnTo>
                    <a:lnTo>
                      <a:pt x="0" y="6"/>
                    </a:lnTo>
                    <a:lnTo>
                      <a:pt x="2" y="4"/>
                    </a:lnTo>
                    <a:lnTo>
                      <a:pt x="2" y="2"/>
                    </a:lnTo>
                    <a:lnTo>
                      <a:pt x="4" y="0"/>
                    </a:lnTo>
                    <a:lnTo>
                      <a:pt x="6" y="0"/>
                    </a:lnTo>
                    <a:lnTo>
                      <a:pt x="8" y="0"/>
                    </a:lnTo>
                    <a:lnTo>
                      <a:pt x="9" y="0"/>
                    </a:lnTo>
                    <a:lnTo>
                      <a:pt x="11" y="0"/>
                    </a:lnTo>
                    <a:lnTo>
                      <a:pt x="13" y="2"/>
                    </a:lnTo>
                    <a:lnTo>
                      <a:pt x="13" y="4"/>
                    </a:lnTo>
                    <a:lnTo>
                      <a:pt x="15" y="6"/>
                    </a:lnTo>
                    <a:lnTo>
                      <a:pt x="13" y="8"/>
                    </a:lnTo>
                    <a:lnTo>
                      <a:pt x="13" y="10"/>
                    </a:lnTo>
                    <a:lnTo>
                      <a:pt x="13" y="12"/>
                    </a:lnTo>
                    <a:lnTo>
                      <a:pt x="9" y="14"/>
                    </a:lnTo>
                    <a:lnTo>
                      <a:pt x="8" y="14"/>
                    </a:lnTo>
                    <a:lnTo>
                      <a:pt x="4" y="14"/>
                    </a:lnTo>
                    <a:lnTo>
                      <a:pt x="2"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Freeform 85"/>
              <p:cNvSpPr>
                <a:spLocks/>
              </p:cNvSpPr>
              <p:nvPr/>
            </p:nvSpPr>
            <p:spPr bwMode="auto">
              <a:xfrm>
                <a:off x="3756026" y="2479675"/>
                <a:ext cx="7938" cy="11113"/>
              </a:xfrm>
              <a:custGeom>
                <a:avLst/>
                <a:gdLst>
                  <a:gd name="T0" fmla="*/ 1 w 5"/>
                  <a:gd name="T1" fmla="*/ 7 h 7"/>
                  <a:gd name="T2" fmla="*/ 0 w 5"/>
                  <a:gd name="T3" fmla="*/ 3 h 7"/>
                  <a:gd name="T4" fmla="*/ 0 w 5"/>
                  <a:gd name="T5" fmla="*/ 2 h 7"/>
                  <a:gd name="T6" fmla="*/ 1 w 5"/>
                  <a:gd name="T7" fmla="*/ 0 h 7"/>
                  <a:gd name="T8" fmla="*/ 5 w 5"/>
                  <a:gd name="T9" fmla="*/ 0 h 7"/>
                  <a:gd name="T10" fmla="*/ 5 w 5"/>
                  <a:gd name="T11" fmla="*/ 3 h 7"/>
                  <a:gd name="T12" fmla="*/ 5 w 5"/>
                  <a:gd name="T13" fmla="*/ 5 h 7"/>
                  <a:gd name="T14" fmla="*/ 1 w 5"/>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1" y="7"/>
                    </a:moveTo>
                    <a:lnTo>
                      <a:pt x="0" y="3"/>
                    </a:lnTo>
                    <a:lnTo>
                      <a:pt x="0" y="2"/>
                    </a:lnTo>
                    <a:lnTo>
                      <a:pt x="1" y="0"/>
                    </a:lnTo>
                    <a:lnTo>
                      <a:pt x="5" y="0"/>
                    </a:lnTo>
                    <a:lnTo>
                      <a:pt x="5" y="3"/>
                    </a:lnTo>
                    <a:lnTo>
                      <a:pt x="5" y="5"/>
                    </a:lnTo>
                    <a:lnTo>
                      <a:pt x="1"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86"/>
              <p:cNvSpPr>
                <a:spLocks/>
              </p:cNvSpPr>
              <p:nvPr/>
            </p:nvSpPr>
            <p:spPr bwMode="auto">
              <a:xfrm>
                <a:off x="3575051" y="2208213"/>
                <a:ext cx="52388" cy="46038"/>
              </a:xfrm>
              <a:custGeom>
                <a:avLst/>
                <a:gdLst>
                  <a:gd name="T0" fmla="*/ 25 w 33"/>
                  <a:gd name="T1" fmla="*/ 19 h 29"/>
                  <a:gd name="T2" fmla="*/ 21 w 33"/>
                  <a:gd name="T3" fmla="*/ 19 h 29"/>
                  <a:gd name="T4" fmla="*/ 19 w 33"/>
                  <a:gd name="T5" fmla="*/ 21 h 29"/>
                  <a:gd name="T6" fmla="*/ 19 w 33"/>
                  <a:gd name="T7" fmla="*/ 23 h 29"/>
                  <a:gd name="T8" fmla="*/ 16 w 33"/>
                  <a:gd name="T9" fmla="*/ 25 h 29"/>
                  <a:gd name="T10" fmla="*/ 12 w 33"/>
                  <a:gd name="T11" fmla="*/ 29 h 29"/>
                  <a:gd name="T12" fmla="*/ 8 w 33"/>
                  <a:gd name="T13" fmla="*/ 25 h 29"/>
                  <a:gd name="T14" fmla="*/ 8 w 33"/>
                  <a:gd name="T15" fmla="*/ 23 h 29"/>
                  <a:gd name="T16" fmla="*/ 8 w 33"/>
                  <a:gd name="T17" fmla="*/ 19 h 29"/>
                  <a:gd name="T18" fmla="*/ 10 w 33"/>
                  <a:gd name="T19" fmla="*/ 17 h 29"/>
                  <a:gd name="T20" fmla="*/ 10 w 33"/>
                  <a:gd name="T21" fmla="*/ 15 h 29"/>
                  <a:gd name="T22" fmla="*/ 8 w 33"/>
                  <a:gd name="T23" fmla="*/ 15 h 29"/>
                  <a:gd name="T24" fmla="*/ 4 w 33"/>
                  <a:gd name="T25" fmla="*/ 13 h 29"/>
                  <a:gd name="T26" fmla="*/ 4 w 33"/>
                  <a:gd name="T27" fmla="*/ 11 h 29"/>
                  <a:gd name="T28" fmla="*/ 2 w 33"/>
                  <a:gd name="T29" fmla="*/ 9 h 29"/>
                  <a:gd name="T30" fmla="*/ 2 w 33"/>
                  <a:gd name="T31" fmla="*/ 4 h 29"/>
                  <a:gd name="T32" fmla="*/ 0 w 33"/>
                  <a:gd name="T33" fmla="*/ 4 h 29"/>
                  <a:gd name="T34" fmla="*/ 0 w 33"/>
                  <a:gd name="T35" fmla="*/ 2 h 29"/>
                  <a:gd name="T36" fmla="*/ 4 w 33"/>
                  <a:gd name="T37" fmla="*/ 0 h 29"/>
                  <a:gd name="T38" fmla="*/ 10 w 33"/>
                  <a:gd name="T39" fmla="*/ 2 h 29"/>
                  <a:gd name="T40" fmla="*/ 10 w 33"/>
                  <a:gd name="T41" fmla="*/ 5 h 29"/>
                  <a:gd name="T42" fmla="*/ 12 w 33"/>
                  <a:gd name="T43" fmla="*/ 7 h 29"/>
                  <a:gd name="T44" fmla="*/ 14 w 33"/>
                  <a:gd name="T45" fmla="*/ 9 h 29"/>
                  <a:gd name="T46" fmla="*/ 16 w 33"/>
                  <a:gd name="T47" fmla="*/ 9 h 29"/>
                  <a:gd name="T48" fmla="*/ 18 w 33"/>
                  <a:gd name="T49" fmla="*/ 7 h 29"/>
                  <a:gd name="T50" fmla="*/ 19 w 33"/>
                  <a:gd name="T51" fmla="*/ 9 h 29"/>
                  <a:gd name="T52" fmla="*/ 25 w 33"/>
                  <a:gd name="T53" fmla="*/ 9 h 29"/>
                  <a:gd name="T54" fmla="*/ 27 w 33"/>
                  <a:gd name="T55" fmla="*/ 13 h 29"/>
                  <a:gd name="T56" fmla="*/ 31 w 33"/>
                  <a:gd name="T57" fmla="*/ 17 h 29"/>
                  <a:gd name="T58" fmla="*/ 33 w 33"/>
                  <a:gd name="T59" fmla="*/ 19 h 29"/>
                  <a:gd name="T60" fmla="*/ 31 w 33"/>
                  <a:gd name="T61" fmla="*/ 19 h 29"/>
                  <a:gd name="T62" fmla="*/ 29 w 33"/>
                  <a:gd name="T63" fmla="*/ 19 h 29"/>
                  <a:gd name="T64" fmla="*/ 25 w 33"/>
                  <a:gd name="T65"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29">
                    <a:moveTo>
                      <a:pt x="25" y="19"/>
                    </a:moveTo>
                    <a:lnTo>
                      <a:pt x="21" y="19"/>
                    </a:lnTo>
                    <a:lnTo>
                      <a:pt x="19" y="21"/>
                    </a:lnTo>
                    <a:lnTo>
                      <a:pt x="19" y="23"/>
                    </a:lnTo>
                    <a:lnTo>
                      <a:pt x="16" y="25"/>
                    </a:lnTo>
                    <a:lnTo>
                      <a:pt x="12" y="29"/>
                    </a:lnTo>
                    <a:lnTo>
                      <a:pt x="8" y="25"/>
                    </a:lnTo>
                    <a:lnTo>
                      <a:pt x="8" y="23"/>
                    </a:lnTo>
                    <a:lnTo>
                      <a:pt x="8" y="19"/>
                    </a:lnTo>
                    <a:lnTo>
                      <a:pt x="10" y="17"/>
                    </a:lnTo>
                    <a:lnTo>
                      <a:pt x="10" y="15"/>
                    </a:lnTo>
                    <a:lnTo>
                      <a:pt x="8" y="15"/>
                    </a:lnTo>
                    <a:lnTo>
                      <a:pt x="4" y="13"/>
                    </a:lnTo>
                    <a:lnTo>
                      <a:pt x="4" y="11"/>
                    </a:lnTo>
                    <a:lnTo>
                      <a:pt x="2" y="9"/>
                    </a:lnTo>
                    <a:lnTo>
                      <a:pt x="2" y="4"/>
                    </a:lnTo>
                    <a:lnTo>
                      <a:pt x="0" y="4"/>
                    </a:lnTo>
                    <a:lnTo>
                      <a:pt x="0" y="2"/>
                    </a:lnTo>
                    <a:lnTo>
                      <a:pt x="4" y="0"/>
                    </a:lnTo>
                    <a:lnTo>
                      <a:pt x="10" y="2"/>
                    </a:lnTo>
                    <a:lnTo>
                      <a:pt x="10" y="5"/>
                    </a:lnTo>
                    <a:lnTo>
                      <a:pt x="12" y="7"/>
                    </a:lnTo>
                    <a:lnTo>
                      <a:pt x="14" y="9"/>
                    </a:lnTo>
                    <a:lnTo>
                      <a:pt x="16" y="9"/>
                    </a:lnTo>
                    <a:lnTo>
                      <a:pt x="18" y="7"/>
                    </a:lnTo>
                    <a:lnTo>
                      <a:pt x="19" y="9"/>
                    </a:lnTo>
                    <a:lnTo>
                      <a:pt x="25" y="9"/>
                    </a:lnTo>
                    <a:lnTo>
                      <a:pt x="27" y="13"/>
                    </a:lnTo>
                    <a:lnTo>
                      <a:pt x="31" y="17"/>
                    </a:lnTo>
                    <a:lnTo>
                      <a:pt x="33" y="19"/>
                    </a:lnTo>
                    <a:lnTo>
                      <a:pt x="31" y="19"/>
                    </a:lnTo>
                    <a:lnTo>
                      <a:pt x="29" y="19"/>
                    </a:lnTo>
                    <a:lnTo>
                      <a:pt x="25"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87"/>
              <p:cNvSpPr>
                <a:spLocks/>
              </p:cNvSpPr>
              <p:nvPr/>
            </p:nvSpPr>
            <p:spPr bwMode="auto">
              <a:xfrm>
                <a:off x="3687763" y="2241550"/>
                <a:ext cx="6350" cy="12700"/>
              </a:xfrm>
              <a:custGeom>
                <a:avLst/>
                <a:gdLst>
                  <a:gd name="T0" fmla="*/ 2 w 4"/>
                  <a:gd name="T1" fmla="*/ 8 h 8"/>
                  <a:gd name="T2" fmla="*/ 0 w 4"/>
                  <a:gd name="T3" fmla="*/ 4 h 8"/>
                  <a:gd name="T4" fmla="*/ 0 w 4"/>
                  <a:gd name="T5" fmla="*/ 0 h 8"/>
                  <a:gd name="T6" fmla="*/ 2 w 4"/>
                  <a:gd name="T7" fmla="*/ 0 h 8"/>
                  <a:gd name="T8" fmla="*/ 4 w 4"/>
                  <a:gd name="T9" fmla="*/ 0 h 8"/>
                  <a:gd name="T10" fmla="*/ 4 w 4"/>
                  <a:gd name="T11" fmla="*/ 4 h 8"/>
                  <a:gd name="T12" fmla="*/ 4 w 4"/>
                  <a:gd name="T13" fmla="*/ 6 h 8"/>
                  <a:gd name="T14" fmla="*/ 2 w 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8"/>
                    </a:moveTo>
                    <a:lnTo>
                      <a:pt x="0" y="4"/>
                    </a:lnTo>
                    <a:lnTo>
                      <a:pt x="0" y="0"/>
                    </a:lnTo>
                    <a:lnTo>
                      <a:pt x="2" y="0"/>
                    </a:lnTo>
                    <a:lnTo>
                      <a:pt x="4" y="0"/>
                    </a:lnTo>
                    <a:lnTo>
                      <a:pt x="4" y="4"/>
                    </a:lnTo>
                    <a:lnTo>
                      <a:pt x="4" y="6"/>
                    </a:lnTo>
                    <a:lnTo>
                      <a:pt x="2"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Freeform 88"/>
              <p:cNvSpPr>
                <a:spLocks/>
              </p:cNvSpPr>
              <p:nvPr/>
            </p:nvSpPr>
            <p:spPr bwMode="auto">
              <a:xfrm>
                <a:off x="3681413" y="2225675"/>
                <a:ext cx="6350" cy="9525"/>
              </a:xfrm>
              <a:custGeom>
                <a:avLst/>
                <a:gdLst>
                  <a:gd name="T0" fmla="*/ 2 w 4"/>
                  <a:gd name="T1" fmla="*/ 6 h 6"/>
                  <a:gd name="T2" fmla="*/ 0 w 4"/>
                  <a:gd name="T3" fmla="*/ 6 h 6"/>
                  <a:gd name="T4" fmla="*/ 0 w 4"/>
                  <a:gd name="T5" fmla="*/ 4 h 6"/>
                  <a:gd name="T6" fmla="*/ 0 w 4"/>
                  <a:gd name="T7" fmla="*/ 2 h 6"/>
                  <a:gd name="T8" fmla="*/ 2 w 4"/>
                  <a:gd name="T9" fmla="*/ 0 h 6"/>
                  <a:gd name="T10" fmla="*/ 4 w 4"/>
                  <a:gd name="T11" fmla="*/ 2 h 6"/>
                  <a:gd name="T12" fmla="*/ 4 w 4"/>
                  <a:gd name="T13" fmla="*/ 4 h 6"/>
                  <a:gd name="T14" fmla="*/ 2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2" y="6"/>
                    </a:moveTo>
                    <a:lnTo>
                      <a:pt x="0" y="6"/>
                    </a:lnTo>
                    <a:lnTo>
                      <a:pt x="0" y="4"/>
                    </a:lnTo>
                    <a:lnTo>
                      <a:pt x="0" y="2"/>
                    </a:lnTo>
                    <a:lnTo>
                      <a:pt x="2" y="0"/>
                    </a:lnTo>
                    <a:lnTo>
                      <a:pt x="4" y="2"/>
                    </a:lnTo>
                    <a:lnTo>
                      <a:pt x="4" y="4"/>
                    </a:lnTo>
                    <a:lnTo>
                      <a:pt x="2"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Freeform 89"/>
              <p:cNvSpPr>
                <a:spLocks/>
              </p:cNvSpPr>
              <p:nvPr/>
            </p:nvSpPr>
            <p:spPr bwMode="auto">
              <a:xfrm>
                <a:off x="3679826" y="2214563"/>
                <a:ext cx="4763" cy="7938"/>
              </a:xfrm>
              <a:custGeom>
                <a:avLst/>
                <a:gdLst>
                  <a:gd name="T0" fmla="*/ 3 w 3"/>
                  <a:gd name="T1" fmla="*/ 5 h 5"/>
                  <a:gd name="T2" fmla="*/ 1 w 3"/>
                  <a:gd name="T3" fmla="*/ 5 h 5"/>
                  <a:gd name="T4" fmla="*/ 0 w 3"/>
                  <a:gd name="T5" fmla="*/ 3 h 5"/>
                  <a:gd name="T6" fmla="*/ 1 w 3"/>
                  <a:gd name="T7" fmla="*/ 1 h 5"/>
                  <a:gd name="T8" fmla="*/ 1 w 3"/>
                  <a:gd name="T9" fmla="*/ 0 h 5"/>
                  <a:gd name="T10" fmla="*/ 3 w 3"/>
                  <a:gd name="T11" fmla="*/ 0 h 5"/>
                  <a:gd name="T12" fmla="*/ 3 w 3"/>
                  <a:gd name="T13" fmla="*/ 1 h 5"/>
                  <a:gd name="T14" fmla="*/ 3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3" y="5"/>
                    </a:moveTo>
                    <a:lnTo>
                      <a:pt x="1" y="5"/>
                    </a:lnTo>
                    <a:lnTo>
                      <a:pt x="0" y="3"/>
                    </a:lnTo>
                    <a:lnTo>
                      <a:pt x="1" y="1"/>
                    </a:lnTo>
                    <a:lnTo>
                      <a:pt x="1" y="0"/>
                    </a:lnTo>
                    <a:lnTo>
                      <a:pt x="3" y="0"/>
                    </a:lnTo>
                    <a:lnTo>
                      <a:pt x="3" y="1"/>
                    </a:lnTo>
                    <a:lnTo>
                      <a:pt x="3"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Freeform 90"/>
              <p:cNvSpPr>
                <a:spLocks/>
              </p:cNvSpPr>
              <p:nvPr/>
            </p:nvSpPr>
            <p:spPr bwMode="auto">
              <a:xfrm>
                <a:off x="3605213" y="2046288"/>
                <a:ext cx="65088" cy="112713"/>
              </a:xfrm>
              <a:custGeom>
                <a:avLst/>
                <a:gdLst>
                  <a:gd name="T0" fmla="*/ 39 w 41"/>
                  <a:gd name="T1" fmla="*/ 44 h 71"/>
                  <a:gd name="T2" fmla="*/ 39 w 41"/>
                  <a:gd name="T3" fmla="*/ 48 h 71"/>
                  <a:gd name="T4" fmla="*/ 39 w 41"/>
                  <a:gd name="T5" fmla="*/ 50 h 71"/>
                  <a:gd name="T6" fmla="*/ 41 w 41"/>
                  <a:gd name="T7" fmla="*/ 50 h 71"/>
                  <a:gd name="T8" fmla="*/ 41 w 41"/>
                  <a:gd name="T9" fmla="*/ 56 h 71"/>
                  <a:gd name="T10" fmla="*/ 37 w 41"/>
                  <a:gd name="T11" fmla="*/ 69 h 71"/>
                  <a:gd name="T12" fmla="*/ 35 w 41"/>
                  <a:gd name="T13" fmla="*/ 71 h 71"/>
                  <a:gd name="T14" fmla="*/ 33 w 41"/>
                  <a:gd name="T15" fmla="*/ 71 h 71"/>
                  <a:gd name="T16" fmla="*/ 27 w 41"/>
                  <a:gd name="T17" fmla="*/ 63 h 71"/>
                  <a:gd name="T18" fmla="*/ 29 w 41"/>
                  <a:gd name="T19" fmla="*/ 56 h 71"/>
                  <a:gd name="T20" fmla="*/ 27 w 41"/>
                  <a:gd name="T21" fmla="*/ 56 h 71"/>
                  <a:gd name="T22" fmla="*/ 23 w 41"/>
                  <a:gd name="T23" fmla="*/ 56 h 71"/>
                  <a:gd name="T24" fmla="*/ 20 w 41"/>
                  <a:gd name="T25" fmla="*/ 58 h 71"/>
                  <a:gd name="T26" fmla="*/ 18 w 41"/>
                  <a:gd name="T27" fmla="*/ 58 h 71"/>
                  <a:gd name="T28" fmla="*/ 16 w 41"/>
                  <a:gd name="T29" fmla="*/ 56 h 71"/>
                  <a:gd name="T30" fmla="*/ 12 w 41"/>
                  <a:gd name="T31" fmla="*/ 46 h 71"/>
                  <a:gd name="T32" fmla="*/ 2 w 41"/>
                  <a:gd name="T33" fmla="*/ 42 h 71"/>
                  <a:gd name="T34" fmla="*/ 0 w 41"/>
                  <a:gd name="T35" fmla="*/ 34 h 71"/>
                  <a:gd name="T36" fmla="*/ 4 w 41"/>
                  <a:gd name="T37" fmla="*/ 29 h 71"/>
                  <a:gd name="T38" fmla="*/ 6 w 41"/>
                  <a:gd name="T39" fmla="*/ 27 h 71"/>
                  <a:gd name="T40" fmla="*/ 8 w 41"/>
                  <a:gd name="T41" fmla="*/ 25 h 71"/>
                  <a:gd name="T42" fmla="*/ 10 w 41"/>
                  <a:gd name="T43" fmla="*/ 23 h 71"/>
                  <a:gd name="T44" fmla="*/ 10 w 41"/>
                  <a:gd name="T45" fmla="*/ 11 h 71"/>
                  <a:gd name="T46" fmla="*/ 6 w 41"/>
                  <a:gd name="T47" fmla="*/ 8 h 71"/>
                  <a:gd name="T48" fmla="*/ 4 w 41"/>
                  <a:gd name="T49" fmla="*/ 6 h 71"/>
                  <a:gd name="T50" fmla="*/ 2 w 41"/>
                  <a:gd name="T51" fmla="*/ 6 h 71"/>
                  <a:gd name="T52" fmla="*/ 0 w 41"/>
                  <a:gd name="T53" fmla="*/ 2 h 71"/>
                  <a:gd name="T54" fmla="*/ 2 w 41"/>
                  <a:gd name="T55" fmla="*/ 0 h 71"/>
                  <a:gd name="T56" fmla="*/ 18 w 41"/>
                  <a:gd name="T57" fmla="*/ 4 h 71"/>
                  <a:gd name="T58" fmla="*/ 20 w 41"/>
                  <a:gd name="T59" fmla="*/ 6 h 71"/>
                  <a:gd name="T60" fmla="*/ 25 w 41"/>
                  <a:gd name="T61" fmla="*/ 11 h 71"/>
                  <a:gd name="T62" fmla="*/ 39 w 41"/>
                  <a:gd name="T63" fmla="*/ 36 h 71"/>
                  <a:gd name="T64" fmla="*/ 41 w 41"/>
                  <a:gd name="T65" fmla="*/ 38 h 71"/>
                  <a:gd name="T66" fmla="*/ 39 w 41"/>
                  <a:gd name="T67" fmla="*/ 42 h 71"/>
                  <a:gd name="T68" fmla="*/ 39 w 41"/>
                  <a:gd name="T6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71">
                    <a:moveTo>
                      <a:pt x="39" y="44"/>
                    </a:moveTo>
                    <a:lnTo>
                      <a:pt x="39" y="48"/>
                    </a:lnTo>
                    <a:lnTo>
                      <a:pt x="39" y="50"/>
                    </a:lnTo>
                    <a:lnTo>
                      <a:pt x="41" y="50"/>
                    </a:lnTo>
                    <a:lnTo>
                      <a:pt x="41" y="56"/>
                    </a:lnTo>
                    <a:lnTo>
                      <a:pt x="37" y="69"/>
                    </a:lnTo>
                    <a:lnTo>
                      <a:pt x="35" y="71"/>
                    </a:lnTo>
                    <a:lnTo>
                      <a:pt x="33" y="71"/>
                    </a:lnTo>
                    <a:lnTo>
                      <a:pt x="27" y="63"/>
                    </a:lnTo>
                    <a:lnTo>
                      <a:pt x="29" y="56"/>
                    </a:lnTo>
                    <a:lnTo>
                      <a:pt x="27" y="56"/>
                    </a:lnTo>
                    <a:lnTo>
                      <a:pt x="23" y="56"/>
                    </a:lnTo>
                    <a:lnTo>
                      <a:pt x="20" y="58"/>
                    </a:lnTo>
                    <a:lnTo>
                      <a:pt x="18" y="58"/>
                    </a:lnTo>
                    <a:lnTo>
                      <a:pt x="16" y="56"/>
                    </a:lnTo>
                    <a:lnTo>
                      <a:pt x="12" y="46"/>
                    </a:lnTo>
                    <a:lnTo>
                      <a:pt x="2" y="42"/>
                    </a:lnTo>
                    <a:lnTo>
                      <a:pt x="0" y="34"/>
                    </a:lnTo>
                    <a:lnTo>
                      <a:pt x="4" y="29"/>
                    </a:lnTo>
                    <a:lnTo>
                      <a:pt x="6" y="27"/>
                    </a:lnTo>
                    <a:lnTo>
                      <a:pt x="8" y="25"/>
                    </a:lnTo>
                    <a:lnTo>
                      <a:pt x="10" y="23"/>
                    </a:lnTo>
                    <a:lnTo>
                      <a:pt x="10" y="11"/>
                    </a:lnTo>
                    <a:lnTo>
                      <a:pt x="6" y="8"/>
                    </a:lnTo>
                    <a:lnTo>
                      <a:pt x="4" y="6"/>
                    </a:lnTo>
                    <a:lnTo>
                      <a:pt x="2" y="6"/>
                    </a:lnTo>
                    <a:lnTo>
                      <a:pt x="0" y="2"/>
                    </a:lnTo>
                    <a:lnTo>
                      <a:pt x="2" y="0"/>
                    </a:lnTo>
                    <a:lnTo>
                      <a:pt x="18" y="4"/>
                    </a:lnTo>
                    <a:lnTo>
                      <a:pt x="20" y="6"/>
                    </a:lnTo>
                    <a:lnTo>
                      <a:pt x="25" y="11"/>
                    </a:lnTo>
                    <a:lnTo>
                      <a:pt x="39" y="36"/>
                    </a:lnTo>
                    <a:lnTo>
                      <a:pt x="41" y="38"/>
                    </a:lnTo>
                    <a:lnTo>
                      <a:pt x="39" y="42"/>
                    </a:lnTo>
                    <a:lnTo>
                      <a:pt x="39" y="4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Rectangle 91"/>
              <p:cNvSpPr>
                <a:spLocks noChangeArrowheads="1"/>
              </p:cNvSpPr>
              <p:nvPr/>
            </p:nvSpPr>
            <p:spPr bwMode="auto">
              <a:xfrm>
                <a:off x="8066090" y="3062287"/>
                <a:ext cx="461322" cy="4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3"/>
            <p:cNvGrpSpPr>
              <a:grpSpLocks noChangeAspect="1"/>
            </p:cNvGrpSpPr>
            <p:nvPr/>
          </p:nvGrpSpPr>
          <p:grpSpPr>
            <a:xfrm>
              <a:off x="3684760" y="5246991"/>
              <a:ext cx="566928" cy="950976"/>
              <a:chOff x="5407026" y="1731963"/>
              <a:chExt cx="1428750" cy="2397125"/>
            </a:xfrm>
          </p:grpSpPr>
          <p:sp>
            <p:nvSpPr>
              <p:cNvPr id="18" name="Freeform 17"/>
              <p:cNvSpPr>
                <a:spLocks noEditPoints="1"/>
              </p:cNvSpPr>
              <p:nvPr/>
            </p:nvSpPr>
            <p:spPr bwMode="auto">
              <a:xfrm>
                <a:off x="5407026" y="1731963"/>
                <a:ext cx="1428750" cy="2397125"/>
              </a:xfrm>
              <a:custGeom>
                <a:avLst/>
                <a:gdLst>
                  <a:gd name="T0" fmla="*/ 860 w 900"/>
                  <a:gd name="T1" fmla="*/ 1264 h 1510"/>
                  <a:gd name="T2" fmla="*/ 893 w 900"/>
                  <a:gd name="T3" fmla="*/ 1350 h 1510"/>
                  <a:gd name="T4" fmla="*/ 879 w 900"/>
                  <a:gd name="T5" fmla="*/ 1389 h 1510"/>
                  <a:gd name="T6" fmla="*/ 881 w 900"/>
                  <a:gd name="T7" fmla="*/ 1439 h 1510"/>
                  <a:gd name="T8" fmla="*/ 895 w 900"/>
                  <a:gd name="T9" fmla="*/ 1483 h 1510"/>
                  <a:gd name="T10" fmla="*/ 837 w 900"/>
                  <a:gd name="T11" fmla="*/ 1510 h 1510"/>
                  <a:gd name="T12" fmla="*/ 751 w 900"/>
                  <a:gd name="T13" fmla="*/ 1481 h 1510"/>
                  <a:gd name="T14" fmla="*/ 685 w 900"/>
                  <a:gd name="T15" fmla="*/ 1479 h 1510"/>
                  <a:gd name="T16" fmla="*/ 643 w 900"/>
                  <a:gd name="T17" fmla="*/ 1487 h 1510"/>
                  <a:gd name="T18" fmla="*/ 591 w 900"/>
                  <a:gd name="T19" fmla="*/ 1496 h 1510"/>
                  <a:gd name="T20" fmla="*/ 568 w 900"/>
                  <a:gd name="T21" fmla="*/ 1419 h 1510"/>
                  <a:gd name="T22" fmla="*/ 628 w 900"/>
                  <a:gd name="T23" fmla="*/ 1339 h 1510"/>
                  <a:gd name="T24" fmla="*/ 639 w 900"/>
                  <a:gd name="T25" fmla="*/ 1295 h 1510"/>
                  <a:gd name="T26" fmla="*/ 645 w 900"/>
                  <a:gd name="T27" fmla="*/ 1247 h 1510"/>
                  <a:gd name="T28" fmla="*/ 697 w 900"/>
                  <a:gd name="T29" fmla="*/ 1225 h 1510"/>
                  <a:gd name="T30" fmla="*/ 743 w 900"/>
                  <a:gd name="T31" fmla="*/ 1214 h 1510"/>
                  <a:gd name="T32" fmla="*/ 779 w 900"/>
                  <a:gd name="T33" fmla="*/ 1139 h 1510"/>
                  <a:gd name="T34" fmla="*/ 818 w 900"/>
                  <a:gd name="T35" fmla="*/ 1199 h 1510"/>
                  <a:gd name="T36" fmla="*/ 658 w 900"/>
                  <a:gd name="T37" fmla="*/ 951 h 1510"/>
                  <a:gd name="T38" fmla="*/ 687 w 900"/>
                  <a:gd name="T39" fmla="*/ 937 h 1510"/>
                  <a:gd name="T40" fmla="*/ 626 w 900"/>
                  <a:gd name="T41" fmla="*/ 824 h 1510"/>
                  <a:gd name="T42" fmla="*/ 647 w 900"/>
                  <a:gd name="T43" fmla="*/ 788 h 1510"/>
                  <a:gd name="T44" fmla="*/ 657 w 900"/>
                  <a:gd name="T45" fmla="*/ 857 h 1510"/>
                  <a:gd name="T46" fmla="*/ 762 w 900"/>
                  <a:gd name="T47" fmla="*/ 859 h 1510"/>
                  <a:gd name="T48" fmla="*/ 791 w 900"/>
                  <a:gd name="T49" fmla="*/ 895 h 1510"/>
                  <a:gd name="T50" fmla="*/ 822 w 900"/>
                  <a:gd name="T51" fmla="*/ 920 h 1510"/>
                  <a:gd name="T52" fmla="*/ 837 w 900"/>
                  <a:gd name="T53" fmla="*/ 964 h 1510"/>
                  <a:gd name="T54" fmla="*/ 829 w 900"/>
                  <a:gd name="T55" fmla="*/ 1012 h 1510"/>
                  <a:gd name="T56" fmla="*/ 787 w 900"/>
                  <a:gd name="T57" fmla="*/ 1007 h 1510"/>
                  <a:gd name="T58" fmla="*/ 749 w 900"/>
                  <a:gd name="T59" fmla="*/ 989 h 1510"/>
                  <a:gd name="T60" fmla="*/ 720 w 900"/>
                  <a:gd name="T61" fmla="*/ 964 h 1510"/>
                  <a:gd name="T62" fmla="*/ 739 w 900"/>
                  <a:gd name="T63" fmla="*/ 922 h 1510"/>
                  <a:gd name="T64" fmla="*/ 712 w 900"/>
                  <a:gd name="T65" fmla="*/ 851 h 1510"/>
                  <a:gd name="T66" fmla="*/ 749 w 900"/>
                  <a:gd name="T67" fmla="*/ 826 h 1510"/>
                  <a:gd name="T68" fmla="*/ 664 w 900"/>
                  <a:gd name="T69" fmla="*/ 697 h 1510"/>
                  <a:gd name="T70" fmla="*/ 705 w 900"/>
                  <a:gd name="T71" fmla="*/ 722 h 1510"/>
                  <a:gd name="T72" fmla="*/ 733 w 900"/>
                  <a:gd name="T73" fmla="*/ 759 h 1510"/>
                  <a:gd name="T74" fmla="*/ 722 w 900"/>
                  <a:gd name="T75" fmla="*/ 788 h 1510"/>
                  <a:gd name="T76" fmla="*/ 653 w 900"/>
                  <a:gd name="T77" fmla="*/ 726 h 1510"/>
                  <a:gd name="T78" fmla="*/ 641 w 900"/>
                  <a:gd name="T79" fmla="*/ 684 h 1510"/>
                  <a:gd name="T80" fmla="*/ 6 w 900"/>
                  <a:gd name="T81" fmla="*/ 4 h 1510"/>
                  <a:gd name="T82" fmla="*/ 562 w 900"/>
                  <a:gd name="T83" fmla="*/ 507 h 1510"/>
                  <a:gd name="T84" fmla="*/ 574 w 900"/>
                  <a:gd name="T85" fmla="*/ 530 h 1510"/>
                  <a:gd name="T86" fmla="*/ 574 w 900"/>
                  <a:gd name="T87" fmla="*/ 553 h 1510"/>
                  <a:gd name="T88" fmla="*/ 557 w 900"/>
                  <a:gd name="T89" fmla="*/ 588 h 1510"/>
                  <a:gd name="T90" fmla="*/ 528 w 900"/>
                  <a:gd name="T91" fmla="*/ 572 h 1510"/>
                  <a:gd name="T92" fmla="*/ 514 w 900"/>
                  <a:gd name="T93" fmla="*/ 544 h 1510"/>
                  <a:gd name="T94" fmla="*/ 470 w 900"/>
                  <a:gd name="T95" fmla="*/ 505 h 1510"/>
                  <a:gd name="T96" fmla="*/ 476 w 900"/>
                  <a:gd name="T97" fmla="*/ 471 h 1510"/>
                  <a:gd name="T98" fmla="*/ 505 w 900"/>
                  <a:gd name="T99" fmla="*/ 428 h 1510"/>
                  <a:gd name="T100" fmla="*/ 570 w 900"/>
                  <a:gd name="T101" fmla="*/ 434 h 1510"/>
                  <a:gd name="T102" fmla="*/ 169 w 900"/>
                  <a:gd name="T103" fmla="*/ 15 h 1510"/>
                  <a:gd name="T104" fmla="*/ 111 w 900"/>
                  <a:gd name="T105" fmla="*/ 29 h 1510"/>
                  <a:gd name="T106" fmla="*/ 146 w 900"/>
                  <a:gd name="T107" fmla="*/ 8 h 1510"/>
                  <a:gd name="T108" fmla="*/ 349 w 900"/>
                  <a:gd name="T109" fmla="*/ 62 h 1510"/>
                  <a:gd name="T110" fmla="*/ 363 w 900"/>
                  <a:gd name="T111" fmla="*/ 110 h 1510"/>
                  <a:gd name="T112" fmla="*/ 315 w 900"/>
                  <a:gd name="T113" fmla="*/ 144 h 1510"/>
                  <a:gd name="T114" fmla="*/ 251 w 900"/>
                  <a:gd name="T115" fmla="*/ 111 h 1510"/>
                  <a:gd name="T116" fmla="*/ 248 w 900"/>
                  <a:gd name="T117" fmla="*/ 40 h 1510"/>
                  <a:gd name="T118" fmla="*/ 326 w 900"/>
                  <a:gd name="T119" fmla="*/ 44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0" h="1510">
                    <a:moveTo>
                      <a:pt x="824" y="1220"/>
                    </a:moveTo>
                    <a:lnTo>
                      <a:pt x="825" y="1220"/>
                    </a:lnTo>
                    <a:lnTo>
                      <a:pt x="827" y="1222"/>
                    </a:lnTo>
                    <a:lnTo>
                      <a:pt x="831" y="1222"/>
                    </a:lnTo>
                    <a:lnTo>
                      <a:pt x="835" y="1224"/>
                    </a:lnTo>
                    <a:lnTo>
                      <a:pt x="841" y="1233"/>
                    </a:lnTo>
                    <a:lnTo>
                      <a:pt x="841" y="1235"/>
                    </a:lnTo>
                    <a:lnTo>
                      <a:pt x="845" y="1237"/>
                    </a:lnTo>
                    <a:lnTo>
                      <a:pt x="850" y="1245"/>
                    </a:lnTo>
                    <a:lnTo>
                      <a:pt x="854" y="1252"/>
                    </a:lnTo>
                    <a:lnTo>
                      <a:pt x="860" y="1262"/>
                    </a:lnTo>
                    <a:lnTo>
                      <a:pt x="860" y="1264"/>
                    </a:lnTo>
                    <a:lnTo>
                      <a:pt x="862" y="1268"/>
                    </a:lnTo>
                    <a:lnTo>
                      <a:pt x="870" y="1285"/>
                    </a:lnTo>
                    <a:lnTo>
                      <a:pt x="875" y="1295"/>
                    </a:lnTo>
                    <a:lnTo>
                      <a:pt x="879" y="1297"/>
                    </a:lnTo>
                    <a:lnTo>
                      <a:pt x="879" y="1300"/>
                    </a:lnTo>
                    <a:lnTo>
                      <a:pt x="883" y="1312"/>
                    </a:lnTo>
                    <a:lnTo>
                      <a:pt x="887" y="1322"/>
                    </a:lnTo>
                    <a:lnTo>
                      <a:pt x="887" y="1327"/>
                    </a:lnTo>
                    <a:lnTo>
                      <a:pt x="889" y="1331"/>
                    </a:lnTo>
                    <a:lnTo>
                      <a:pt x="891" y="1343"/>
                    </a:lnTo>
                    <a:lnTo>
                      <a:pt x="893" y="1345"/>
                    </a:lnTo>
                    <a:lnTo>
                      <a:pt x="893" y="1350"/>
                    </a:lnTo>
                    <a:lnTo>
                      <a:pt x="893" y="1352"/>
                    </a:lnTo>
                    <a:lnTo>
                      <a:pt x="891" y="1356"/>
                    </a:lnTo>
                    <a:lnTo>
                      <a:pt x="893" y="1362"/>
                    </a:lnTo>
                    <a:lnTo>
                      <a:pt x="895" y="1364"/>
                    </a:lnTo>
                    <a:lnTo>
                      <a:pt x="895" y="1366"/>
                    </a:lnTo>
                    <a:lnTo>
                      <a:pt x="895" y="1370"/>
                    </a:lnTo>
                    <a:lnTo>
                      <a:pt x="895" y="1371"/>
                    </a:lnTo>
                    <a:lnTo>
                      <a:pt x="891" y="1373"/>
                    </a:lnTo>
                    <a:lnTo>
                      <a:pt x="889" y="1375"/>
                    </a:lnTo>
                    <a:lnTo>
                      <a:pt x="885" y="1377"/>
                    </a:lnTo>
                    <a:lnTo>
                      <a:pt x="883" y="1383"/>
                    </a:lnTo>
                    <a:lnTo>
                      <a:pt x="879" y="1389"/>
                    </a:lnTo>
                    <a:lnTo>
                      <a:pt x="877" y="1389"/>
                    </a:lnTo>
                    <a:lnTo>
                      <a:pt x="872" y="1396"/>
                    </a:lnTo>
                    <a:lnTo>
                      <a:pt x="872" y="1400"/>
                    </a:lnTo>
                    <a:lnTo>
                      <a:pt x="873" y="1402"/>
                    </a:lnTo>
                    <a:lnTo>
                      <a:pt x="877" y="1404"/>
                    </a:lnTo>
                    <a:lnTo>
                      <a:pt x="883" y="1404"/>
                    </a:lnTo>
                    <a:lnTo>
                      <a:pt x="893" y="1412"/>
                    </a:lnTo>
                    <a:lnTo>
                      <a:pt x="893" y="1416"/>
                    </a:lnTo>
                    <a:lnTo>
                      <a:pt x="891" y="1421"/>
                    </a:lnTo>
                    <a:lnTo>
                      <a:pt x="891" y="1427"/>
                    </a:lnTo>
                    <a:lnTo>
                      <a:pt x="885" y="1431"/>
                    </a:lnTo>
                    <a:lnTo>
                      <a:pt x="881" y="1439"/>
                    </a:lnTo>
                    <a:lnTo>
                      <a:pt x="881" y="1443"/>
                    </a:lnTo>
                    <a:lnTo>
                      <a:pt x="883" y="1446"/>
                    </a:lnTo>
                    <a:lnTo>
                      <a:pt x="885" y="1448"/>
                    </a:lnTo>
                    <a:lnTo>
                      <a:pt x="885" y="1450"/>
                    </a:lnTo>
                    <a:lnTo>
                      <a:pt x="883" y="1450"/>
                    </a:lnTo>
                    <a:lnTo>
                      <a:pt x="883" y="1454"/>
                    </a:lnTo>
                    <a:lnTo>
                      <a:pt x="885" y="1458"/>
                    </a:lnTo>
                    <a:lnTo>
                      <a:pt x="885" y="1460"/>
                    </a:lnTo>
                    <a:lnTo>
                      <a:pt x="885" y="1462"/>
                    </a:lnTo>
                    <a:lnTo>
                      <a:pt x="887" y="1469"/>
                    </a:lnTo>
                    <a:lnTo>
                      <a:pt x="891" y="1477"/>
                    </a:lnTo>
                    <a:lnTo>
                      <a:pt x="895" y="1483"/>
                    </a:lnTo>
                    <a:lnTo>
                      <a:pt x="897" y="1489"/>
                    </a:lnTo>
                    <a:lnTo>
                      <a:pt x="898" y="1491"/>
                    </a:lnTo>
                    <a:lnTo>
                      <a:pt x="900" y="1494"/>
                    </a:lnTo>
                    <a:lnTo>
                      <a:pt x="900" y="1496"/>
                    </a:lnTo>
                    <a:lnTo>
                      <a:pt x="900" y="1498"/>
                    </a:lnTo>
                    <a:lnTo>
                      <a:pt x="891" y="1504"/>
                    </a:lnTo>
                    <a:lnTo>
                      <a:pt x="883" y="1506"/>
                    </a:lnTo>
                    <a:lnTo>
                      <a:pt x="872" y="1508"/>
                    </a:lnTo>
                    <a:lnTo>
                      <a:pt x="866" y="1508"/>
                    </a:lnTo>
                    <a:lnTo>
                      <a:pt x="850" y="1508"/>
                    </a:lnTo>
                    <a:lnTo>
                      <a:pt x="845" y="1508"/>
                    </a:lnTo>
                    <a:lnTo>
                      <a:pt x="837" y="1510"/>
                    </a:lnTo>
                    <a:lnTo>
                      <a:pt x="831" y="1510"/>
                    </a:lnTo>
                    <a:lnTo>
                      <a:pt x="818" y="1508"/>
                    </a:lnTo>
                    <a:lnTo>
                      <a:pt x="806" y="1504"/>
                    </a:lnTo>
                    <a:lnTo>
                      <a:pt x="789" y="1502"/>
                    </a:lnTo>
                    <a:lnTo>
                      <a:pt x="781" y="1502"/>
                    </a:lnTo>
                    <a:lnTo>
                      <a:pt x="776" y="1500"/>
                    </a:lnTo>
                    <a:lnTo>
                      <a:pt x="772" y="1498"/>
                    </a:lnTo>
                    <a:lnTo>
                      <a:pt x="768" y="1496"/>
                    </a:lnTo>
                    <a:lnTo>
                      <a:pt x="764" y="1496"/>
                    </a:lnTo>
                    <a:lnTo>
                      <a:pt x="762" y="1494"/>
                    </a:lnTo>
                    <a:lnTo>
                      <a:pt x="756" y="1485"/>
                    </a:lnTo>
                    <a:lnTo>
                      <a:pt x="751" y="1481"/>
                    </a:lnTo>
                    <a:lnTo>
                      <a:pt x="743" y="1477"/>
                    </a:lnTo>
                    <a:lnTo>
                      <a:pt x="739" y="1477"/>
                    </a:lnTo>
                    <a:lnTo>
                      <a:pt x="735" y="1479"/>
                    </a:lnTo>
                    <a:lnTo>
                      <a:pt x="726" y="1479"/>
                    </a:lnTo>
                    <a:lnTo>
                      <a:pt x="722" y="1481"/>
                    </a:lnTo>
                    <a:lnTo>
                      <a:pt x="718" y="1481"/>
                    </a:lnTo>
                    <a:lnTo>
                      <a:pt x="712" y="1479"/>
                    </a:lnTo>
                    <a:lnTo>
                      <a:pt x="708" y="1477"/>
                    </a:lnTo>
                    <a:lnTo>
                      <a:pt x="701" y="1477"/>
                    </a:lnTo>
                    <a:lnTo>
                      <a:pt x="697" y="1477"/>
                    </a:lnTo>
                    <a:lnTo>
                      <a:pt x="695" y="1479"/>
                    </a:lnTo>
                    <a:lnTo>
                      <a:pt x="685" y="1479"/>
                    </a:lnTo>
                    <a:lnTo>
                      <a:pt x="681" y="1479"/>
                    </a:lnTo>
                    <a:lnTo>
                      <a:pt x="672" y="1473"/>
                    </a:lnTo>
                    <a:lnTo>
                      <a:pt x="668" y="1473"/>
                    </a:lnTo>
                    <a:lnTo>
                      <a:pt x="668" y="1475"/>
                    </a:lnTo>
                    <a:lnTo>
                      <a:pt x="664" y="1477"/>
                    </a:lnTo>
                    <a:lnTo>
                      <a:pt x="662" y="1475"/>
                    </a:lnTo>
                    <a:lnTo>
                      <a:pt x="655" y="1479"/>
                    </a:lnTo>
                    <a:lnTo>
                      <a:pt x="653" y="1477"/>
                    </a:lnTo>
                    <a:lnTo>
                      <a:pt x="649" y="1479"/>
                    </a:lnTo>
                    <a:lnTo>
                      <a:pt x="649" y="1483"/>
                    </a:lnTo>
                    <a:lnTo>
                      <a:pt x="645" y="1487"/>
                    </a:lnTo>
                    <a:lnTo>
                      <a:pt x="643" y="1487"/>
                    </a:lnTo>
                    <a:lnTo>
                      <a:pt x="639" y="1489"/>
                    </a:lnTo>
                    <a:lnTo>
                      <a:pt x="635" y="1489"/>
                    </a:lnTo>
                    <a:lnTo>
                      <a:pt x="634" y="1489"/>
                    </a:lnTo>
                    <a:lnTo>
                      <a:pt x="626" y="1492"/>
                    </a:lnTo>
                    <a:lnTo>
                      <a:pt x="622" y="1496"/>
                    </a:lnTo>
                    <a:lnTo>
                      <a:pt x="620" y="1498"/>
                    </a:lnTo>
                    <a:lnTo>
                      <a:pt x="616" y="1496"/>
                    </a:lnTo>
                    <a:lnTo>
                      <a:pt x="612" y="1496"/>
                    </a:lnTo>
                    <a:lnTo>
                      <a:pt x="607" y="1498"/>
                    </a:lnTo>
                    <a:lnTo>
                      <a:pt x="599" y="1500"/>
                    </a:lnTo>
                    <a:lnTo>
                      <a:pt x="593" y="1498"/>
                    </a:lnTo>
                    <a:lnTo>
                      <a:pt x="591" y="1496"/>
                    </a:lnTo>
                    <a:lnTo>
                      <a:pt x="591" y="1494"/>
                    </a:lnTo>
                    <a:lnTo>
                      <a:pt x="593" y="1492"/>
                    </a:lnTo>
                    <a:lnTo>
                      <a:pt x="593" y="1491"/>
                    </a:lnTo>
                    <a:lnTo>
                      <a:pt x="591" y="1477"/>
                    </a:lnTo>
                    <a:lnTo>
                      <a:pt x="584" y="1468"/>
                    </a:lnTo>
                    <a:lnTo>
                      <a:pt x="580" y="1452"/>
                    </a:lnTo>
                    <a:lnTo>
                      <a:pt x="570" y="1443"/>
                    </a:lnTo>
                    <a:lnTo>
                      <a:pt x="566" y="1435"/>
                    </a:lnTo>
                    <a:lnTo>
                      <a:pt x="566" y="1433"/>
                    </a:lnTo>
                    <a:lnTo>
                      <a:pt x="568" y="1429"/>
                    </a:lnTo>
                    <a:lnTo>
                      <a:pt x="570" y="1419"/>
                    </a:lnTo>
                    <a:lnTo>
                      <a:pt x="568" y="1419"/>
                    </a:lnTo>
                    <a:lnTo>
                      <a:pt x="572" y="1408"/>
                    </a:lnTo>
                    <a:lnTo>
                      <a:pt x="580" y="1400"/>
                    </a:lnTo>
                    <a:lnTo>
                      <a:pt x="593" y="1387"/>
                    </a:lnTo>
                    <a:lnTo>
                      <a:pt x="595" y="1385"/>
                    </a:lnTo>
                    <a:lnTo>
                      <a:pt x="601" y="1377"/>
                    </a:lnTo>
                    <a:lnTo>
                      <a:pt x="605" y="1375"/>
                    </a:lnTo>
                    <a:lnTo>
                      <a:pt x="610" y="1370"/>
                    </a:lnTo>
                    <a:lnTo>
                      <a:pt x="618" y="1362"/>
                    </a:lnTo>
                    <a:lnTo>
                      <a:pt x="620" y="1358"/>
                    </a:lnTo>
                    <a:lnTo>
                      <a:pt x="622" y="1350"/>
                    </a:lnTo>
                    <a:lnTo>
                      <a:pt x="624" y="1341"/>
                    </a:lnTo>
                    <a:lnTo>
                      <a:pt x="628" y="1339"/>
                    </a:lnTo>
                    <a:lnTo>
                      <a:pt x="628" y="1333"/>
                    </a:lnTo>
                    <a:lnTo>
                      <a:pt x="628" y="1331"/>
                    </a:lnTo>
                    <a:lnTo>
                      <a:pt x="634" y="1323"/>
                    </a:lnTo>
                    <a:lnTo>
                      <a:pt x="635" y="1322"/>
                    </a:lnTo>
                    <a:lnTo>
                      <a:pt x="635" y="1320"/>
                    </a:lnTo>
                    <a:lnTo>
                      <a:pt x="634" y="1318"/>
                    </a:lnTo>
                    <a:lnTo>
                      <a:pt x="632" y="1318"/>
                    </a:lnTo>
                    <a:lnTo>
                      <a:pt x="630" y="1314"/>
                    </a:lnTo>
                    <a:lnTo>
                      <a:pt x="634" y="1308"/>
                    </a:lnTo>
                    <a:lnTo>
                      <a:pt x="639" y="1298"/>
                    </a:lnTo>
                    <a:lnTo>
                      <a:pt x="639" y="1297"/>
                    </a:lnTo>
                    <a:lnTo>
                      <a:pt x="639" y="1295"/>
                    </a:lnTo>
                    <a:lnTo>
                      <a:pt x="637" y="1295"/>
                    </a:lnTo>
                    <a:lnTo>
                      <a:pt x="643" y="1287"/>
                    </a:lnTo>
                    <a:lnTo>
                      <a:pt x="645" y="1281"/>
                    </a:lnTo>
                    <a:lnTo>
                      <a:pt x="647" y="1270"/>
                    </a:lnTo>
                    <a:lnTo>
                      <a:pt x="641" y="1262"/>
                    </a:lnTo>
                    <a:lnTo>
                      <a:pt x="641" y="1260"/>
                    </a:lnTo>
                    <a:lnTo>
                      <a:pt x="641" y="1258"/>
                    </a:lnTo>
                    <a:lnTo>
                      <a:pt x="643" y="1256"/>
                    </a:lnTo>
                    <a:lnTo>
                      <a:pt x="645" y="1256"/>
                    </a:lnTo>
                    <a:lnTo>
                      <a:pt x="647" y="1254"/>
                    </a:lnTo>
                    <a:lnTo>
                      <a:pt x="647" y="1250"/>
                    </a:lnTo>
                    <a:lnTo>
                      <a:pt x="645" y="1247"/>
                    </a:lnTo>
                    <a:lnTo>
                      <a:pt x="645" y="1245"/>
                    </a:lnTo>
                    <a:lnTo>
                      <a:pt x="647" y="1241"/>
                    </a:lnTo>
                    <a:lnTo>
                      <a:pt x="647" y="1237"/>
                    </a:lnTo>
                    <a:lnTo>
                      <a:pt x="651" y="1235"/>
                    </a:lnTo>
                    <a:lnTo>
                      <a:pt x="655" y="1231"/>
                    </a:lnTo>
                    <a:lnTo>
                      <a:pt x="660" y="1227"/>
                    </a:lnTo>
                    <a:lnTo>
                      <a:pt x="670" y="1225"/>
                    </a:lnTo>
                    <a:lnTo>
                      <a:pt x="676" y="1225"/>
                    </a:lnTo>
                    <a:lnTo>
                      <a:pt x="687" y="1222"/>
                    </a:lnTo>
                    <a:lnTo>
                      <a:pt x="689" y="1222"/>
                    </a:lnTo>
                    <a:lnTo>
                      <a:pt x="693" y="1224"/>
                    </a:lnTo>
                    <a:lnTo>
                      <a:pt x="697" y="1225"/>
                    </a:lnTo>
                    <a:lnTo>
                      <a:pt x="697" y="1227"/>
                    </a:lnTo>
                    <a:lnTo>
                      <a:pt x="703" y="1229"/>
                    </a:lnTo>
                    <a:lnTo>
                      <a:pt x="703" y="1225"/>
                    </a:lnTo>
                    <a:lnTo>
                      <a:pt x="705" y="1225"/>
                    </a:lnTo>
                    <a:lnTo>
                      <a:pt x="708" y="1224"/>
                    </a:lnTo>
                    <a:lnTo>
                      <a:pt x="716" y="1220"/>
                    </a:lnTo>
                    <a:lnTo>
                      <a:pt x="720" y="1218"/>
                    </a:lnTo>
                    <a:lnTo>
                      <a:pt x="722" y="1218"/>
                    </a:lnTo>
                    <a:lnTo>
                      <a:pt x="722" y="1216"/>
                    </a:lnTo>
                    <a:lnTo>
                      <a:pt x="731" y="1216"/>
                    </a:lnTo>
                    <a:lnTo>
                      <a:pt x="737" y="1214"/>
                    </a:lnTo>
                    <a:lnTo>
                      <a:pt x="743" y="1214"/>
                    </a:lnTo>
                    <a:lnTo>
                      <a:pt x="743" y="1216"/>
                    </a:lnTo>
                    <a:lnTo>
                      <a:pt x="745" y="1214"/>
                    </a:lnTo>
                    <a:lnTo>
                      <a:pt x="749" y="1212"/>
                    </a:lnTo>
                    <a:lnTo>
                      <a:pt x="754" y="1204"/>
                    </a:lnTo>
                    <a:lnTo>
                      <a:pt x="756" y="1202"/>
                    </a:lnTo>
                    <a:lnTo>
                      <a:pt x="754" y="1191"/>
                    </a:lnTo>
                    <a:lnTo>
                      <a:pt x="754" y="1185"/>
                    </a:lnTo>
                    <a:lnTo>
                      <a:pt x="754" y="1176"/>
                    </a:lnTo>
                    <a:lnTo>
                      <a:pt x="758" y="1164"/>
                    </a:lnTo>
                    <a:lnTo>
                      <a:pt x="768" y="1149"/>
                    </a:lnTo>
                    <a:lnTo>
                      <a:pt x="774" y="1141"/>
                    </a:lnTo>
                    <a:lnTo>
                      <a:pt x="779" y="1139"/>
                    </a:lnTo>
                    <a:lnTo>
                      <a:pt x="783" y="1137"/>
                    </a:lnTo>
                    <a:lnTo>
                      <a:pt x="787" y="1137"/>
                    </a:lnTo>
                    <a:lnTo>
                      <a:pt x="791" y="1141"/>
                    </a:lnTo>
                    <a:lnTo>
                      <a:pt x="799" y="1151"/>
                    </a:lnTo>
                    <a:lnTo>
                      <a:pt x="802" y="1158"/>
                    </a:lnTo>
                    <a:lnTo>
                      <a:pt x="804" y="1160"/>
                    </a:lnTo>
                    <a:lnTo>
                      <a:pt x="806" y="1160"/>
                    </a:lnTo>
                    <a:lnTo>
                      <a:pt x="808" y="1168"/>
                    </a:lnTo>
                    <a:lnTo>
                      <a:pt x="810" y="1172"/>
                    </a:lnTo>
                    <a:lnTo>
                      <a:pt x="808" y="1176"/>
                    </a:lnTo>
                    <a:lnTo>
                      <a:pt x="808" y="1177"/>
                    </a:lnTo>
                    <a:lnTo>
                      <a:pt x="818" y="1199"/>
                    </a:lnTo>
                    <a:lnTo>
                      <a:pt x="820" y="1208"/>
                    </a:lnTo>
                    <a:lnTo>
                      <a:pt x="822" y="1210"/>
                    </a:lnTo>
                    <a:lnTo>
                      <a:pt x="824" y="1214"/>
                    </a:lnTo>
                    <a:lnTo>
                      <a:pt x="824" y="1218"/>
                    </a:lnTo>
                    <a:lnTo>
                      <a:pt x="824" y="1220"/>
                    </a:lnTo>
                    <a:close/>
                    <a:moveTo>
                      <a:pt x="681" y="964"/>
                    </a:moveTo>
                    <a:lnTo>
                      <a:pt x="680" y="964"/>
                    </a:lnTo>
                    <a:lnTo>
                      <a:pt x="678" y="964"/>
                    </a:lnTo>
                    <a:lnTo>
                      <a:pt x="676" y="962"/>
                    </a:lnTo>
                    <a:lnTo>
                      <a:pt x="668" y="959"/>
                    </a:lnTo>
                    <a:lnTo>
                      <a:pt x="666" y="953"/>
                    </a:lnTo>
                    <a:lnTo>
                      <a:pt x="658" y="951"/>
                    </a:lnTo>
                    <a:lnTo>
                      <a:pt x="655" y="951"/>
                    </a:lnTo>
                    <a:lnTo>
                      <a:pt x="655" y="949"/>
                    </a:lnTo>
                    <a:lnTo>
                      <a:pt x="647" y="947"/>
                    </a:lnTo>
                    <a:lnTo>
                      <a:pt x="645" y="945"/>
                    </a:lnTo>
                    <a:lnTo>
                      <a:pt x="643" y="935"/>
                    </a:lnTo>
                    <a:lnTo>
                      <a:pt x="645" y="935"/>
                    </a:lnTo>
                    <a:lnTo>
                      <a:pt x="649" y="934"/>
                    </a:lnTo>
                    <a:lnTo>
                      <a:pt x="655" y="934"/>
                    </a:lnTo>
                    <a:lnTo>
                      <a:pt x="662" y="935"/>
                    </a:lnTo>
                    <a:lnTo>
                      <a:pt x="676" y="937"/>
                    </a:lnTo>
                    <a:lnTo>
                      <a:pt x="678" y="935"/>
                    </a:lnTo>
                    <a:lnTo>
                      <a:pt x="687" y="937"/>
                    </a:lnTo>
                    <a:lnTo>
                      <a:pt x="689" y="939"/>
                    </a:lnTo>
                    <a:lnTo>
                      <a:pt x="689" y="945"/>
                    </a:lnTo>
                    <a:lnTo>
                      <a:pt x="689" y="951"/>
                    </a:lnTo>
                    <a:lnTo>
                      <a:pt x="687" y="953"/>
                    </a:lnTo>
                    <a:lnTo>
                      <a:pt x="680" y="957"/>
                    </a:lnTo>
                    <a:lnTo>
                      <a:pt x="680" y="959"/>
                    </a:lnTo>
                    <a:lnTo>
                      <a:pt x="681" y="962"/>
                    </a:lnTo>
                    <a:lnTo>
                      <a:pt x="681" y="964"/>
                    </a:lnTo>
                    <a:close/>
                    <a:moveTo>
                      <a:pt x="626" y="843"/>
                    </a:moveTo>
                    <a:lnTo>
                      <a:pt x="622" y="841"/>
                    </a:lnTo>
                    <a:lnTo>
                      <a:pt x="622" y="834"/>
                    </a:lnTo>
                    <a:lnTo>
                      <a:pt x="626" y="824"/>
                    </a:lnTo>
                    <a:lnTo>
                      <a:pt x="632" y="818"/>
                    </a:lnTo>
                    <a:lnTo>
                      <a:pt x="634" y="814"/>
                    </a:lnTo>
                    <a:lnTo>
                      <a:pt x="634" y="807"/>
                    </a:lnTo>
                    <a:lnTo>
                      <a:pt x="634" y="805"/>
                    </a:lnTo>
                    <a:lnTo>
                      <a:pt x="628" y="791"/>
                    </a:lnTo>
                    <a:lnTo>
                      <a:pt x="628" y="789"/>
                    </a:lnTo>
                    <a:lnTo>
                      <a:pt x="630" y="788"/>
                    </a:lnTo>
                    <a:lnTo>
                      <a:pt x="632" y="784"/>
                    </a:lnTo>
                    <a:lnTo>
                      <a:pt x="634" y="782"/>
                    </a:lnTo>
                    <a:lnTo>
                      <a:pt x="641" y="784"/>
                    </a:lnTo>
                    <a:lnTo>
                      <a:pt x="643" y="784"/>
                    </a:lnTo>
                    <a:lnTo>
                      <a:pt x="647" y="788"/>
                    </a:lnTo>
                    <a:lnTo>
                      <a:pt x="653" y="789"/>
                    </a:lnTo>
                    <a:lnTo>
                      <a:pt x="655" y="795"/>
                    </a:lnTo>
                    <a:lnTo>
                      <a:pt x="662" y="801"/>
                    </a:lnTo>
                    <a:lnTo>
                      <a:pt x="666" y="805"/>
                    </a:lnTo>
                    <a:lnTo>
                      <a:pt x="670" y="809"/>
                    </a:lnTo>
                    <a:lnTo>
                      <a:pt x="674" y="832"/>
                    </a:lnTo>
                    <a:lnTo>
                      <a:pt x="674" y="838"/>
                    </a:lnTo>
                    <a:lnTo>
                      <a:pt x="674" y="845"/>
                    </a:lnTo>
                    <a:lnTo>
                      <a:pt x="674" y="847"/>
                    </a:lnTo>
                    <a:lnTo>
                      <a:pt x="670" y="849"/>
                    </a:lnTo>
                    <a:lnTo>
                      <a:pt x="666" y="853"/>
                    </a:lnTo>
                    <a:lnTo>
                      <a:pt x="657" y="857"/>
                    </a:lnTo>
                    <a:lnTo>
                      <a:pt x="655" y="855"/>
                    </a:lnTo>
                    <a:lnTo>
                      <a:pt x="653" y="855"/>
                    </a:lnTo>
                    <a:lnTo>
                      <a:pt x="647" y="853"/>
                    </a:lnTo>
                    <a:lnTo>
                      <a:pt x="641" y="851"/>
                    </a:lnTo>
                    <a:lnTo>
                      <a:pt x="635" y="851"/>
                    </a:lnTo>
                    <a:lnTo>
                      <a:pt x="626" y="843"/>
                    </a:lnTo>
                    <a:close/>
                    <a:moveTo>
                      <a:pt x="760" y="832"/>
                    </a:moveTo>
                    <a:lnTo>
                      <a:pt x="760" y="838"/>
                    </a:lnTo>
                    <a:lnTo>
                      <a:pt x="764" y="841"/>
                    </a:lnTo>
                    <a:lnTo>
                      <a:pt x="764" y="847"/>
                    </a:lnTo>
                    <a:lnTo>
                      <a:pt x="766" y="847"/>
                    </a:lnTo>
                    <a:lnTo>
                      <a:pt x="762" y="859"/>
                    </a:lnTo>
                    <a:lnTo>
                      <a:pt x="762" y="864"/>
                    </a:lnTo>
                    <a:lnTo>
                      <a:pt x="764" y="866"/>
                    </a:lnTo>
                    <a:lnTo>
                      <a:pt x="762" y="868"/>
                    </a:lnTo>
                    <a:lnTo>
                      <a:pt x="762" y="870"/>
                    </a:lnTo>
                    <a:lnTo>
                      <a:pt x="764" y="872"/>
                    </a:lnTo>
                    <a:lnTo>
                      <a:pt x="762" y="874"/>
                    </a:lnTo>
                    <a:lnTo>
                      <a:pt x="762" y="878"/>
                    </a:lnTo>
                    <a:lnTo>
                      <a:pt x="760" y="884"/>
                    </a:lnTo>
                    <a:lnTo>
                      <a:pt x="762" y="886"/>
                    </a:lnTo>
                    <a:lnTo>
                      <a:pt x="776" y="889"/>
                    </a:lnTo>
                    <a:lnTo>
                      <a:pt x="787" y="895"/>
                    </a:lnTo>
                    <a:lnTo>
                      <a:pt x="791" y="895"/>
                    </a:lnTo>
                    <a:lnTo>
                      <a:pt x="793" y="893"/>
                    </a:lnTo>
                    <a:lnTo>
                      <a:pt x="799" y="895"/>
                    </a:lnTo>
                    <a:lnTo>
                      <a:pt x="799" y="897"/>
                    </a:lnTo>
                    <a:lnTo>
                      <a:pt x="802" y="897"/>
                    </a:lnTo>
                    <a:lnTo>
                      <a:pt x="806" y="897"/>
                    </a:lnTo>
                    <a:lnTo>
                      <a:pt x="808" y="901"/>
                    </a:lnTo>
                    <a:lnTo>
                      <a:pt x="814" y="905"/>
                    </a:lnTo>
                    <a:lnTo>
                      <a:pt x="814" y="909"/>
                    </a:lnTo>
                    <a:lnTo>
                      <a:pt x="818" y="910"/>
                    </a:lnTo>
                    <a:lnTo>
                      <a:pt x="822" y="914"/>
                    </a:lnTo>
                    <a:lnTo>
                      <a:pt x="824" y="918"/>
                    </a:lnTo>
                    <a:lnTo>
                      <a:pt x="822" y="920"/>
                    </a:lnTo>
                    <a:lnTo>
                      <a:pt x="822" y="922"/>
                    </a:lnTo>
                    <a:lnTo>
                      <a:pt x="824" y="922"/>
                    </a:lnTo>
                    <a:lnTo>
                      <a:pt x="824" y="924"/>
                    </a:lnTo>
                    <a:lnTo>
                      <a:pt x="822" y="926"/>
                    </a:lnTo>
                    <a:lnTo>
                      <a:pt x="827" y="939"/>
                    </a:lnTo>
                    <a:lnTo>
                      <a:pt x="827" y="941"/>
                    </a:lnTo>
                    <a:lnTo>
                      <a:pt x="825" y="943"/>
                    </a:lnTo>
                    <a:lnTo>
                      <a:pt x="833" y="951"/>
                    </a:lnTo>
                    <a:lnTo>
                      <a:pt x="831" y="955"/>
                    </a:lnTo>
                    <a:lnTo>
                      <a:pt x="831" y="962"/>
                    </a:lnTo>
                    <a:lnTo>
                      <a:pt x="835" y="964"/>
                    </a:lnTo>
                    <a:lnTo>
                      <a:pt x="837" y="964"/>
                    </a:lnTo>
                    <a:lnTo>
                      <a:pt x="841" y="976"/>
                    </a:lnTo>
                    <a:lnTo>
                      <a:pt x="847" y="980"/>
                    </a:lnTo>
                    <a:lnTo>
                      <a:pt x="850" y="987"/>
                    </a:lnTo>
                    <a:lnTo>
                      <a:pt x="850" y="989"/>
                    </a:lnTo>
                    <a:lnTo>
                      <a:pt x="850" y="995"/>
                    </a:lnTo>
                    <a:lnTo>
                      <a:pt x="850" y="999"/>
                    </a:lnTo>
                    <a:lnTo>
                      <a:pt x="849" y="1001"/>
                    </a:lnTo>
                    <a:lnTo>
                      <a:pt x="845" y="1005"/>
                    </a:lnTo>
                    <a:lnTo>
                      <a:pt x="841" y="1008"/>
                    </a:lnTo>
                    <a:lnTo>
                      <a:pt x="839" y="1010"/>
                    </a:lnTo>
                    <a:lnTo>
                      <a:pt x="833" y="1012"/>
                    </a:lnTo>
                    <a:lnTo>
                      <a:pt x="829" y="1012"/>
                    </a:lnTo>
                    <a:lnTo>
                      <a:pt x="827" y="1012"/>
                    </a:lnTo>
                    <a:lnTo>
                      <a:pt x="824" y="1010"/>
                    </a:lnTo>
                    <a:lnTo>
                      <a:pt x="820" y="1012"/>
                    </a:lnTo>
                    <a:lnTo>
                      <a:pt x="818" y="1014"/>
                    </a:lnTo>
                    <a:lnTo>
                      <a:pt x="814" y="1014"/>
                    </a:lnTo>
                    <a:lnTo>
                      <a:pt x="812" y="1014"/>
                    </a:lnTo>
                    <a:lnTo>
                      <a:pt x="808" y="1010"/>
                    </a:lnTo>
                    <a:lnTo>
                      <a:pt x="804" y="1010"/>
                    </a:lnTo>
                    <a:lnTo>
                      <a:pt x="795" y="1008"/>
                    </a:lnTo>
                    <a:lnTo>
                      <a:pt x="793" y="1008"/>
                    </a:lnTo>
                    <a:lnTo>
                      <a:pt x="789" y="1007"/>
                    </a:lnTo>
                    <a:lnTo>
                      <a:pt x="787" y="1007"/>
                    </a:lnTo>
                    <a:lnTo>
                      <a:pt x="789" y="1005"/>
                    </a:lnTo>
                    <a:lnTo>
                      <a:pt x="787" y="1003"/>
                    </a:lnTo>
                    <a:lnTo>
                      <a:pt x="783" y="1001"/>
                    </a:lnTo>
                    <a:lnTo>
                      <a:pt x="781" y="1001"/>
                    </a:lnTo>
                    <a:lnTo>
                      <a:pt x="779" y="999"/>
                    </a:lnTo>
                    <a:lnTo>
                      <a:pt x="777" y="997"/>
                    </a:lnTo>
                    <a:lnTo>
                      <a:pt x="774" y="995"/>
                    </a:lnTo>
                    <a:lnTo>
                      <a:pt x="770" y="993"/>
                    </a:lnTo>
                    <a:lnTo>
                      <a:pt x="766" y="993"/>
                    </a:lnTo>
                    <a:lnTo>
                      <a:pt x="756" y="991"/>
                    </a:lnTo>
                    <a:lnTo>
                      <a:pt x="751" y="989"/>
                    </a:lnTo>
                    <a:lnTo>
                      <a:pt x="749" y="989"/>
                    </a:lnTo>
                    <a:lnTo>
                      <a:pt x="745" y="989"/>
                    </a:lnTo>
                    <a:lnTo>
                      <a:pt x="741" y="985"/>
                    </a:lnTo>
                    <a:lnTo>
                      <a:pt x="735" y="982"/>
                    </a:lnTo>
                    <a:lnTo>
                      <a:pt x="731" y="980"/>
                    </a:lnTo>
                    <a:lnTo>
                      <a:pt x="729" y="980"/>
                    </a:lnTo>
                    <a:lnTo>
                      <a:pt x="728" y="978"/>
                    </a:lnTo>
                    <a:lnTo>
                      <a:pt x="720" y="970"/>
                    </a:lnTo>
                    <a:lnTo>
                      <a:pt x="720" y="968"/>
                    </a:lnTo>
                    <a:lnTo>
                      <a:pt x="722" y="968"/>
                    </a:lnTo>
                    <a:lnTo>
                      <a:pt x="722" y="966"/>
                    </a:lnTo>
                    <a:lnTo>
                      <a:pt x="722" y="964"/>
                    </a:lnTo>
                    <a:lnTo>
                      <a:pt x="720" y="964"/>
                    </a:lnTo>
                    <a:lnTo>
                      <a:pt x="718" y="964"/>
                    </a:lnTo>
                    <a:lnTo>
                      <a:pt x="718" y="962"/>
                    </a:lnTo>
                    <a:lnTo>
                      <a:pt x="718" y="960"/>
                    </a:lnTo>
                    <a:lnTo>
                      <a:pt x="718" y="959"/>
                    </a:lnTo>
                    <a:lnTo>
                      <a:pt x="722" y="951"/>
                    </a:lnTo>
                    <a:lnTo>
                      <a:pt x="724" y="949"/>
                    </a:lnTo>
                    <a:lnTo>
                      <a:pt x="726" y="949"/>
                    </a:lnTo>
                    <a:lnTo>
                      <a:pt x="733" y="935"/>
                    </a:lnTo>
                    <a:lnTo>
                      <a:pt x="737" y="930"/>
                    </a:lnTo>
                    <a:lnTo>
                      <a:pt x="737" y="928"/>
                    </a:lnTo>
                    <a:lnTo>
                      <a:pt x="737" y="926"/>
                    </a:lnTo>
                    <a:lnTo>
                      <a:pt x="739" y="922"/>
                    </a:lnTo>
                    <a:lnTo>
                      <a:pt x="743" y="916"/>
                    </a:lnTo>
                    <a:lnTo>
                      <a:pt x="743" y="914"/>
                    </a:lnTo>
                    <a:lnTo>
                      <a:pt x="743" y="910"/>
                    </a:lnTo>
                    <a:lnTo>
                      <a:pt x="741" y="907"/>
                    </a:lnTo>
                    <a:lnTo>
                      <a:pt x="739" y="905"/>
                    </a:lnTo>
                    <a:lnTo>
                      <a:pt x="737" y="903"/>
                    </a:lnTo>
                    <a:lnTo>
                      <a:pt x="735" y="903"/>
                    </a:lnTo>
                    <a:lnTo>
                      <a:pt x="729" y="905"/>
                    </a:lnTo>
                    <a:lnTo>
                      <a:pt x="726" y="903"/>
                    </a:lnTo>
                    <a:lnTo>
                      <a:pt x="712" y="878"/>
                    </a:lnTo>
                    <a:lnTo>
                      <a:pt x="712" y="857"/>
                    </a:lnTo>
                    <a:lnTo>
                      <a:pt x="712" y="851"/>
                    </a:lnTo>
                    <a:lnTo>
                      <a:pt x="716" y="847"/>
                    </a:lnTo>
                    <a:lnTo>
                      <a:pt x="716" y="845"/>
                    </a:lnTo>
                    <a:lnTo>
                      <a:pt x="716" y="843"/>
                    </a:lnTo>
                    <a:lnTo>
                      <a:pt x="716" y="841"/>
                    </a:lnTo>
                    <a:lnTo>
                      <a:pt x="722" y="836"/>
                    </a:lnTo>
                    <a:lnTo>
                      <a:pt x="731" y="830"/>
                    </a:lnTo>
                    <a:lnTo>
                      <a:pt x="739" y="826"/>
                    </a:lnTo>
                    <a:lnTo>
                      <a:pt x="743" y="828"/>
                    </a:lnTo>
                    <a:lnTo>
                      <a:pt x="745" y="828"/>
                    </a:lnTo>
                    <a:lnTo>
                      <a:pt x="747" y="828"/>
                    </a:lnTo>
                    <a:lnTo>
                      <a:pt x="747" y="826"/>
                    </a:lnTo>
                    <a:lnTo>
                      <a:pt x="749" y="826"/>
                    </a:lnTo>
                    <a:lnTo>
                      <a:pt x="753" y="830"/>
                    </a:lnTo>
                    <a:lnTo>
                      <a:pt x="754" y="832"/>
                    </a:lnTo>
                    <a:lnTo>
                      <a:pt x="754" y="830"/>
                    </a:lnTo>
                    <a:lnTo>
                      <a:pt x="756" y="830"/>
                    </a:lnTo>
                    <a:lnTo>
                      <a:pt x="760" y="832"/>
                    </a:lnTo>
                    <a:close/>
                    <a:moveTo>
                      <a:pt x="649" y="678"/>
                    </a:moveTo>
                    <a:lnTo>
                      <a:pt x="651" y="680"/>
                    </a:lnTo>
                    <a:lnTo>
                      <a:pt x="655" y="682"/>
                    </a:lnTo>
                    <a:lnTo>
                      <a:pt x="657" y="684"/>
                    </a:lnTo>
                    <a:lnTo>
                      <a:pt x="657" y="690"/>
                    </a:lnTo>
                    <a:lnTo>
                      <a:pt x="658" y="692"/>
                    </a:lnTo>
                    <a:lnTo>
                      <a:pt x="664" y="697"/>
                    </a:lnTo>
                    <a:lnTo>
                      <a:pt x="666" y="699"/>
                    </a:lnTo>
                    <a:lnTo>
                      <a:pt x="670" y="701"/>
                    </a:lnTo>
                    <a:lnTo>
                      <a:pt x="672" y="705"/>
                    </a:lnTo>
                    <a:lnTo>
                      <a:pt x="676" y="707"/>
                    </a:lnTo>
                    <a:lnTo>
                      <a:pt x="681" y="715"/>
                    </a:lnTo>
                    <a:lnTo>
                      <a:pt x="685" y="717"/>
                    </a:lnTo>
                    <a:lnTo>
                      <a:pt x="687" y="718"/>
                    </a:lnTo>
                    <a:lnTo>
                      <a:pt x="693" y="724"/>
                    </a:lnTo>
                    <a:lnTo>
                      <a:pt x="695" y="728"/>
                    </a:lnTo>
                    <a:lnTo>
                      <a:pt x="699" y="728"/>
                    </a:lnTo>
                    <a:lnTo>
                      <a:pt x="705" y="724"/>
                    </a:lnTo>
                    <a:lnTo>
                      <a:pt x="705" y="722"/>
                    </a:lnTo>
                    <a:lnTo>
                      <a:pt x="708" y="724"/>
                    </a:lnTo>
                    <a:lnTo>
                      <a:pt x="708" y="726"/>
                    </a:lnTo>
                    <a:lnTo>
                      <a:pt x="708" y="734"/>
                    </a:lnTo>
                    <a:lnTo>
                      <a:pt x="706" y="736"/>
                    </a:lnTo>
                    <a:lnTo>
                      <a:pt x="706" y="738"/>
                    </a:lnTo>
                    <a:lnTo>
                      <a:pt x="712" y="745"/>
                    </a:lnTo>
                    <a:lnTo>
                      <a:pt x="714" y="749"/>
                    </a:lnTo>
                    <a:lnTo>
                      <a:pt x="716" y="749"/>
                    </a:lnTo>
                    <a:lnTo>
                      <a:pt x="716" y="747"/>
                    </a:lnTo>
                    <a:lnTo>
                      <a:pt x="722" y="755"/>
                    </a:lnTo>
                    <a:lnTo>
                      <a:pt x="728" y="759"/>
                    </a:lnTo>
                    <a:lnTo>
                      <a:pt x="733" y="759"/>
                    </a:lnTo>
                    <a:lnTo>
                      <a:pt x="747" y="766"/>
                    </a:lnTo>
                    <a:lnTo>
                      <a:pt x="753" y="772"/>
                    </a:lnTo>
                    <a:lnTo>
                      <a:pt x="753" y="774"/>
                    </a:lnTo>
                    <a:lnTo>
                      <a:pt x="751" y="776"/>
                    </a:lnTo>
                    <a:lnTo>
                      <a:pt x="754" y="780"/>
                    </a:lnTo>
                    <a:lnTo>
                      <a:pt x="756" y="782"/>
                    </a:lnTo>
                    <a:lnTo>
                      <a:pt x="754" y="784"/>
                    </a:lnTo>
                    <a:lnTo>
                      <a:pt x="749" y="786"/>
                    </a:lnTo>
                    <a:lnTo>
                      <a:pt x="739" y="788"/>
                    </a:lnTo>
                    <a:lnTo>
                      <a:pt x="729" y="788"/>
                    </a:lnTo>
                    <a:lnTo>
                      <a:pt x="724" y="788"/>
                    </a:lnTo>
                    <a:lnTo>
                      <a:pt x="722" y="788"/>
                    </a:lnTo>
                    <a:lnTo>
                      <a:pt x="710" y="784"/>
                    </a:lnTo>
                    <a:lnTo>
                      <a:pt x="703" y="780"/>
                    </a:lnTo>
                    <a:lnTo>
                      <a:pt x="699" y="780"/>
                    </a:lnTo>
                    <a:lnTo>
                      <a:pt x="697" y="778"/>
                    </a:lnTo>
                    <a:lnTo>
                      <a:pt x="697" y="776"/>
                    </a:lnTo>
                    <a:lnTo>
                      <a:pt x="685" y="763"/>
                    </a:lnTo>
                    <a:lnTo>
                      <a:pt x="678" y="751"/>
                    </a:lnTo>
                    <a:lnTo>
                      <a:pt x="672" y="745"/>
                    </a:lnTo>
                    <a:lnTo>
                      <a:pt x="672" y="741"/>
                    </a:lnTo>
                    <a:lnTo>
                      <a:pt x="664" y="732"/>
                    </a:lnTo>
                    <a:lnTo>
                      <a:pt x="660" y="730"/>
                    </a:lnTo>
                    <a:lnTo>
                      <a:pt x="653" y="726"/>
                    </a:lnTo>
                    <a:lnTo>
                      <a:pt x="647" y="724"/>
                    </a:lnTo>
                    <a:lnTo>
                      <a:pt x="622" y="707"/>
                    </a:lnTo>
                    <a:lnTo>
                      <a:pt x="612" y="697"/>
                    </a:lnTo>
                    <a:lnTo>
                      <a:pt x="610" y="693"/>
                    </a:lnTo>
                    <a:lnTo>
                      <a:pt x="620" y="690"/>
                    </a:lnTo>
                    <a:lnTo>
                      <a:pt x="620" y="688"/>
                    </a:lnTo>
                    <a:lnTo>
                      <a:pt x="624" y="688"/>
                    </a:lnTo>
                    <a:lnTo>
                      <a:pt x="628" y="686"/>
                    </a:lnTo>
                    <a:lnTo>
                      <a:pt x="630" y="686"/>
                    </a:lnTo>
                    <a:lnTo>
                      <a:pt x="635" y="686"/>
                    </a:lnTo>
                    <a:lnTo>
                      <a:pt x="637" y="686"/>
                    </a:lnTo>
                    <a:lnTo>
                      <a:pt x="641" y="684"/>
                    </a:lnTo>
                    <a:lnTo>
                      <a:pt x="645" y="680"/>
                    </a:lnTo>
                    <a:lnTo>
                      <a:pt x="643" y="676"/>
                    </a:lnTo>
                    <a:lnTo>
                      <a:pt x="643" y="674"/>
                    </a:lnTo>
                    <a:lnTo>
                      <a:pt x="645" y="674"/>
                    </a:lnTo>
                    <a:lnTo>
                      <a:pt x="647" y="674"/>
                    </a:lnTo>
                    <a:lnTo>
                      <a:pt x="649" y="678"/>
                    </a:lnTo>
                    <a:close/>
                    <a:moveTo>
                      <a:pt x="2" y="8"/>
                    </a:moveTo>
                    <a:lnTo>
                      <a:pt x="0" y="8"/>
                    </a:lnTo>
                    <a:lnTo>
                      <a:pt x="0" y="6"/>
                    </a:lnTo>
                    <a:lnTo>
                      <a:pt x="2" y="0"/>
                    </a:lnTo>
                    <a:lnTo>
                      <a:pt x="4" y="2"/>
                    </a:lnTo>
                    <a:lnTo>
                      <a:pt x="6" y="4"/>
                    </a:lnTo>
                    <a:lnTo>
                      <a:pt x="2" y="8"/>
                    </a:lnTo>
                    <a:close/>
                    <a:moveTo>
                      <a:pt x="572" y="474"/>
                    </a:moveTo>
                    <a:lnTo>
                      <a:pt x="572" y="484"/>
                    </a:lnTo>
                    <a:lnTo>
                      <a:pt x="568" y="488"/>
                    </a:lnTo>
                    <a:lnTo>
                      <a:pt x="570" y="490"/>
                    </a:lnTo>
                    <a:lnTo>
                      <a:pt x="572" y="490"/>
                    </a:lnTo>
                    <a:lnTo>
                      <a:pt x="574" y="492"/>
                    </a:lnTo>
                    <a:lnTo>
                      <a:pt x="574" y="494"/>
                    </a:lnTo>
                    <a:lnTo>
                      <a:pt x="572" y="503"/>
                    </a:lnTo>
                    <a:lnTo>
                      <a:pt x="568" y="507"/>
                    </a:lnTo>
                    <a:lnTo>
                      <a:pt x="566" y="505"/>
                    </a:lnTo>
                    <a:lnTo>
                      <a:pt x="562" y="507"/>
                    </a:lnTo>
                    <a:lnTo>
                      <a:pt x="559" y="517"/>
                    </a:lnTo>
                    <a:lnTo>
                      <a:pt x="559" y="519"/>
                    </a:lnTo>
                    <a:lnTo>
                      <a:pt x="561" y="523"/>
                    </a:lnTo>
                    <a:lnTo>
                      <a:pt x="562" y="524"/>
                    </a:lnTo>
                    <a:lnTo>
                      <a:pt x="561" y="528"/>
                    </a:lnTo>
                    <a:lnTo>
                      <a:pt x="561" y="532"/>
                    </a:lnTo>
                    <a:lnTo>
                      <a:pt x="562" y="538"/>
                    </a:lnTo>
                    <a:lnTo>
                      <a:pt x="564" y="540"/>
                    </a:lnTo>
                    <a:lnTo>
                      <a:pt x="566" y="540"/>
                    </a:lnTo>
                    <a:lnTo>
                      <a:pt x="568" y="538"/>
                    </a:lnTo>
                    <a:lnTo>
                      <a:pt x="572" y="532"/>
                    </a:lnTo>
                    <a:lnTo>
                      <a:pt x="574" y="530"/>
                    </a:lnTo>
                    <a:lnTo>
                      <a:pt x="576" y="532"/>
                    </a:lnTo>
                    <a:lnTo>
                      <a:pt x="578" y="534"/>
                    </a:lnTo>
                    <a:lnTo>
                      <a:pt x="582" y="536"/>
                    </a:lnTo>
                    <a:lnTo>
                      <a:pt x="582" y="538"/>
                    </a:lnTo>
                    <a:lnTo>
                      <a:pt x="580" y="542"/>
                    </a:lnTo>
                    <a:lnTo>
                      <a:pt x="578" y="542"/>
                    </a:lnTo>
                    <a:lnTo>
                      <a:pt x="574" y="544"/>
                    </a:lnTo>
                    <a:lnTo>
                      <a:pt x="572" y="547"/>
                    </a:lnTo>
                    <a:lnTo>
                      <a:pt x="572" y="549"/>
                    </a:lnTo>
                    <a:lnTo>
                      <a:pt x="572" y="551"/>
                    </a:lnTo>
                    <a:lnTo>
                      <a:pt x="574" y="551"/>
                    </a:lnTo>
                    <a:lnTo>
                      <a:pt x="574" y="553"/>
                    </a:lnTo>
                    <a:lnTo>
                      <a:pt x="574" y="555"/>
                    </a:lnTo>
                    <a:lnTo>
                      <a:pt x="574" y="559"/>
                    </a:lnTo>
                    <a:lnTo>
                      <a:pt x="574" y="561"/>
                    </a:lnTo>
                    <a:lnTo>
                      <a:pt x="570" y="563"/>
                    </a:lnTo>
                    <a:lnTo>
                      <a:pt x="568" y="565"/>
                    </a:lnTo>
                    <a:lnTo>
                      <a:pt x="568" y="567"/>
                    </a:lnTo>
                    <a:lnTo>
                      <a:pt x="568" y="572"/>
                    </a:lnTo>
                    <a:lnTo>
                      <a:pt x="568" y="574"/>
                    </a:lnTo>
                    <a:lnTo>
                      <a:pt x="572" y="584"/>
                    </a:lnTo>
                    <a:lnTo>
                      <a:pt x="574" y="586"/>
                    </a:lnTo>
                    <a:lnTo>
                      <a:pt x="572" y="588"/>
                    </a:lnTo>
                    <a:lnTo>
                      <a:pt x="557" y="588"/>
                    </a:lnTo>
                    <a:lnTo>
                      <a:pt x="555" y="590"/>
                    </a:lnTo>
                    <a:lnTo>
                      <a:pt x="551" y="588"/>
                    </a:lnTo>
                    <a:lnTo>
                      <a:pt x="551" y="586"/>
                    </a:lnTo>
                    <a:lnTo>
                      <a:pt x="553" y="586"/>
                    </a:lnTo>
                    <a:lnTo>
                      <a:pt x="555" y="584"/>
                    </a:lnTo>
                    <a:lnTo>
                      <a:pt x="555" y="582"/>
                    </a:lnTo>
                    <a:lnTo>
                      <a:pt x="553" y="580"/>
                    </a:lnTo>
                    <a:lnTo>
                      <a:pt x="543" y="576"/>
                    </a:lnTo>
                    <a:lnTo>
                      <a:pt x="541" y="574"/>
                    </a:lnTo>
                    <a:lnTo>
                      <a:pt x="538" y="574"/>
                    </a:lnTo>
                    <a:lnTo>
                      <a:pt x="532" y="574"/>
                    </a:lnTo>
                    <a:lnTo>
                      <a:pt x="528" y="572"/>
                    </a:lnTo>
                    <a:lnTo>
                      <a:pt x="526" y="571"/>
                    </a:lnTo>
                    <a:lnTo>
                      <a:pt x="526" y="569"/>
                    </a:lnTo>
                    <a:lnTo>
                      <a:pt x="528" y="567"/>
                    </a:lnTo>
                    <a:lnTo>
                      <a:pt x="528" y="563"/>
                    </a:lnTo>
                    <a:lnTo>
                      <a:pt x="526" y="559"/>
                    </a:lnTo>
                    <a:lnTo>
                      <a:pt x="520" y="547"/>
                    </a:lnTo>
                    <a:lnTo>
                      <a:pt x="520" y="544"/>
                    </a:lnTo>
                    <a:lnTo>
                      <a:pt x="522" y="542"/>
                    </a:lnTo>
                    <a:lnTo>
                      <a:pt x="520" y="540"/>
                    </a:lnTo>
                    <a:lnTo>
                      <a:pt x="514" y="540"/>
                    </a:lnTo>
                    <a:lnTo>
                      <a:pt x="514" y="542"/>
                    </a:lnTo>
                    <a:lnTo>
                      <a:pt x="514" y="544"/>
                    </a:lnTo>
                    <a:lnTo>
                      <a:pt x="505" y="536"/>
                    </a:lnTo>
                    <a:lnTo>
                      <a:pt x="507" y="536"/>
                    </a:lnTo>
                    <a:lnTo>
                      <a:pt x="509" y="534"/>
                    </a:lnTo>
                    <a:lnTo>
                      <a:pt x="507" y="528"/>
                    </a:lnTo>
                    <a:lnTo>
                      <a:pt x="505" y="528"/>
                    </a:lnTo>
                    <a:lnTo>
                      <a:pt x="499" y="528"/>
                    </a:lnTo>
                    <a:lnTo>
                      <a:pt x="490" y="524"/>
                    </a:lnTo>
                    <a:lnTo>
                      <a:pt x="486" y="521"/>
                    </a:lnTo>
                    <a:lnTo>
                      <a:pt x="474" y="515"/>
                    </a:lnTo>
                    <a:lnTo>
                      <a:pt x="470" y="513"/>
                    </a:lnTo>
                    <a:lnTo>
                      <a:pt x="468" y="511"/>
                    </a:lnTo>
                    <a:lnTo>
                      <a:pt x="470" y="505"/>
                    </a:lnTo>
                    <a:lnTo>
                      <a:pt x="470" y="503"/>
                    </a:lnTo>
                    <a:lnTo>
                      <a:pt x="474" y="505"/>
                    </a:lnTo>
                    <a:lnTo>
                      <a:pt x="474" y="503"/>
                    </a:lnTo>
                    <a:lnTo>
                      <a:pt x="474" y="501"/>
                    </a:lnTo>
                    <a:lnTo>
                      <a:pt x="472" y="501"/>
                    </a:lnTo>
                    <a:lnTo>
                      <a:pt x="476" y="494"/>
                    </a:lnTo>
                    <a:lnTo>
                      <a:pt x="476" y="488"/>
                    </a:lnTo>
                    <a:lnTo>
                      <a:pt x="476" y="484"/>
                    </a:lnTo>
                    <a:lnTo>
                      <a:pt x="476" y="480"/>
                    </a:lnTo>
                    <a:lnTo>
                      <a:pt x="474" y="474"/>
                    </a:lnTo>
                    <a:lnTo>
                      <a:pt x="474" y="473"/>
                    </a:lnTo>
                    <a:lnTo>
                      <a:pt x="476" y="471"/>
                    </a:lnTo>
                    <a:lnTo>
                      <a:pt x="478" y="469"/>
                    </a:lnTo>
                    <a:lnTo>
                      <a:pt x="478" y="461"/>
                    </a:lnTo>
                    <a:lnTo>
                      <a:pt x="478" y="457"/>
                    </a:lnTo>
                    <a:lnTo>
                      <a:pt x="476" y="451"/>
                    </a:lnTo>
                    <a:lnTo>
                      <a:pt x="476" y="446"/>
                    </a:lnTo>
                    <a:lnTo>
                      <a:pt x="484" y="438"/>
                    </a:lnTo>
                    <a:lnTo>
                      <a:pt x="486" y="434"/>
                    </a:lnTo>
                    <a:lnTo>
                      <a:pt x="486" y="432"/>
                    </a:lnTo>
                    <a:lnTo>
                      <a:pt x="486" y="426"/>
                    </a:lnTo>
                    <a:lnTo>
                      <a:pt x="484" y="417"/>
                    </a:lnTo>
                    <a:lnTo>
                      <a:pt x="490" y="419"/>
                    </a:lnTo>
                    <a:lnTo>
                      <a:pt x="505" y="428"/>
                    </a:lnTo>
                    <a:lnTo>
                      <a:pt x="509" y="434"/>
                    </a:lnTo>
                    <a:lnTo>
                      <a:pt x="518" y="440"/>
                    </a:lnTo>
                    <a:lnTo>
                      <a:pt x="524" y="440"/>
                    </a:lnTo>
                    <a:lnTo>
                      <a:pt x="526" y="440"/>
                    </a:lnTo>
                    <a:lnTo>
                      <a:pt x="526" y="438"/>
                    </a:lnTo>
                    <a:lnTo>
                      <a:pt x="538" y="438"/>
                    </a:lnTo>
                    <a:lnTo>
                      <a:pt x="543" y="436"/>
                    </a:lnTo>
                    <a:lnTo>
                      <a:pt x="543" y="434"/>
                    </a:lnTo>
                    <a:lnTo>
                      <a:pt x="545" y="434"/>
                    </a:lnTo>
                    <a:lnTo>
                      <a:pt x="557" y="432"/>
                    </a:lnTo>
                    <a:lnTo>
                      <a:pt x="564" y="430"/>
                    </a:lnTo>
                    <a:lnTo>
                      <a:pt x="570" y="434"/>
                    </a:lnTo>
                    <a:lnTo>
                      <a:pt x="572" y="434"/>
                    </a:lnTo>
                    <a:lnTo>
                      <a:pt x="576" y="436"/>
                    </a:lnTo>
                    <a:lnTo>
                      <a:pt x="578" y="446"/>
                    </a:lnTo>
                    <a:lnTo>
                      <a:pt x="576" y="451"/>
                    </a:lnTo>
                    <a:lnTo>
                      <a:pt x="574" y="457"/>
                    </a:lnTo>
                    <a:lnTo>
                      <a:pt x="576" y="459"/>
                    </a:lnTo>
                    <a:lnTo>
                      <a:pt x="572" y="463"/>
                    </a:lnTo>
                    <a:lnTo>
                      <a:pt x="572" y="465"/>
                    </a:lnTo>
                    <a:lnTo>
                      <a:pt x="570" y="471"/>
                    </a:lnTo>
                    <a:lnTo>
                      <a:pt x="572" y="474"/>
                    </a:lnTo>
                    <a:close/>
                    <a:moveTo>
                      <a:pt x="171" y="15"/>
                    </a:moveTo>
                    <a:lnTo>
                      <a:pt x="169" y="15"/>
                    </a:lnTo>
                    <a:lnTo>
                      <a:pt x="169" y="14"/>
                    </a:lnTo>
                    <a:lnTo>
                      <a:pt x="167" y="14"/>
                    </a:lnTo>
                    <a:lnTo>
                      <a:pt x="161" y="17"/>
                    </a:lnTo>
                    <a:lnTo>
                      <a:pt x="154" y="21"/>
                    </a:lnTo>
                    <a:lnTo>
                      <a:pt x="152" y="27"/>
                    </a:lnTo>
                    <a:lnTo>
                      <a:pt x="150" y="31"/>
                    </a:lnTo>
                    <a:lnTo>
                      <a:pt x="142" y="29"/>
                    </a:lnTo>
                    <a:lnTo>
                      <a:pt x="136" y="27"/>
                    </a:lnTo>
                    <a:lnTo>
                      <a:pt x="131" y="23"/>
                    </a:lnTo>
                    <a:lnTo>
                      <a:pt x="125" y="23"/>
                    </a:lnTo>
                    <a:lnTo>
                      <a:pt x="119" y="25"/>
                    </a:lnTo>
                    <a:lnTo>
                      <a:pt x="111" y="29"/>
                    </a:lnTo>
                    <a:lnTo>
                      <a:pt x="102" y="35"/>
                    </a:lnTo>
                    <a:lnTo>
                      <a:pt x="100" y="37"/>
                    </a:lnTo>
                    <a:lnTo>
                      <a:pt x="98" y="33"/>
                    </a:lnTo>
                    <a:lnTo>
                      <a:pt x="96" y="27"/>
                    </a:lnTo>
                    <a:lnTo>
                      <a:pt x="96" y="19"/>
                    </a:lnTo>
                    <a:lnTo>
                      <a:pt x="104" y="14"/>
                    </a:lnTo>
                    <a:lnTo>
                      <a:pt x="115" y="6"/>
                    </a:lnTo>
                    <a:lnTo>
                      <a:pt x="121" y="6"/>
                    </a:lnTo>
                    <a:lnTo>
                      <a:pt x="125" y="6"/>
                    </a:lnTo>
                    <a:lnTo>
                      <a:pt x="131" y="4"/>
                    </a:lnTo>
                    <a:lnTo>
                      <a:pt x="136" y="6"/>
                    </a:lnTo>
                    <a:lnTo>
                      <a:pt x="146" y="8"/>
                    </a:lnTo>
                    <a:lnTo>
                      <a:pt x="150" y="8"/>
                    </a:lnTo>
                    <a:lnTo>
                      <a:pt x="152" y="8"/>
                    </a:lnTo>
                    <a:lnTo>
                      <a:pt x="161" y="2"/>
                    </a:lnTo>
                    <a:lnTo>
                      <a:pt x="165" y="2"/>
                    </a:lnTo>
                    <a:lnTo>
                      <a:pt x="171" y="6"/>
                    </a:lnTo>
                    <a:lnTo>
                      <a:pt x="173" y="10"/>
                    </a:lnTo>
                    <a:lnTo>
                      <a:pt x="171" y="14"/>
                    </a:lnTo>
                    <a:lnTo>
                      <a:pt x="171" y="15"/>
                    </a:lnTo>
                    <a:close/>
                    <a:moveTo>
                      <a:pt x="342" y="54"/>
                    </a:moveTo>
                    <a:lnTo>
                      <a:pt x="344" y="58"/>
                    </a:lnTo>
                    <a:lnTo>
                      <a:pt x="347" y="60"/>
                    </a:lnTo>
                    <a:lnTo>
                      <a:pt x="349" y="62"/>
                    </a:lnTo>
                    <a:lnTo>
                      <a:pt x="351" y="65"/>
                    </a:lnTo>
                    <a:lnTo>
                      <a:pt x="359" y="67"/>
                    </a:lnTo>
                    <a:lnTo>
                      <a:pt x="361" y="73"/>
                    </a:lnTo>
                    <a:lnTo>
                      <a:pt x="363" y="77"/>
                    </a:lnTo>
                    <a:lnTo>
                      <a:pt x="365" y="79"/>
                    </a:lnTo>
                    <a:lnTo>
                      <a:pt x="367" y="79"/>
                    </a:lnTo>
                    <a:lnTo>
                      <a:pt x="369" y="85"/>
                    </a:lnTo>
                    <a:lnTo>
                      <a:pt x="371" y="94"/>
                    </a:lnTo>
                    <a:lnTo>
                      <a:pt x="365" y="102"/>
                    </a:lnTo>
                    <a:lnTo>
                      <a:pt x="367" y="106"/>
                    </a:lnTo>
                    <a:lnTo>
                      <a:pt x="367" y="108"/>
                    </a:lnTo>
                    <a:lnTo>
                      <a:pt x="363" y="110"/>
                    </a:lnTo>
                    <a:lnTo>
                      <a:pt x="361" y="113"/>
                    </a:lnTo>
                    <a:lnTo>
                      <a:pt x="349" y="117"/>
                    </a:lnTo>
                    <a:lnTo>
                      <a:pt x="346" y="121"/>
                    </a:lnTo>
                    <a:lnTo>
                      <a:pt x="344" y="123"/>
                    </a:lnTo>
                    <a:lnTo>
                      <a:pt x="342" y="121"/>
                    </a:lnTo>
                    <a:lnTo>
                      <a:pt x="338" y="123"/>
                    </a:lnTo>
                    <a:lnTo>
                      <a:pt x="334" y="127"/>
                    </a:lnTo>
                    <a:lnTo>
                      <a:pt x="326" y="140"/>
                    </a:lnTo>
                    <a:lnTo>
                      <a:pt x="324" y="144"/>
                    </a:lnTo>
                    <a:lnTo>
                      <a:pt x="323" y="144"/>
                    </a:lnTo>
                    <a:lnTo>
                      <a:pt x="319" y="144"/>
                    </a:lnTo>
                    <a:lnTo>
                      <a:pt x="315" y="144"/>
                    </a:lnTo>
                    <a:lnTo>
                      <a:pt x="305" y="144"/>
                    </a:lnTo>
                    <a:lnTo>
                      <a:pt x="296" y="146"/>
                    </a:lnTo>
                    <a:lnTo>
                      <a:pt x="290" y="146"/>
                    </a:lnTo>
                    <a:lnTo>
                      <a:pt x="282" y="146"/>
                    </a:lnTo>
                    <a:lnTo>
                      <a:pt x="278" y="138"/>
                    </a:lnTo>
                    <a:lnTo>
                      <a:pt x="276" y="135"/>
                    </a:lnTo>
                    <a:lnTo>
                      <a:pt x="271" y="129"/>
                    </a:lnTo>
                    <a:lnTo>
                      <a:pt x="261" y="123"/>
                    </a:lnTo>
                    <a:lnTo>
                      <a:pt x="259" y="117"/>
                    </a:lnTo>
                    <a:lnTo>
                      <a:pt x="259" y="115"/>
                    </a:lnTo>
                    <a:lnTo>
                      <a:pt x="257" y="115"/>
                    </a:lnTo>
                    <a:lnTo>
                      <a:pt x="251" y="111"/>
                    </a:lnTo>
                    <a:lnTo>
                      <a:pt x="250" y="102"/>
                    </a:lnTo>
                    <a:lnTo>
                      <a:pt x="250" y="96"/>
                    </a:lnTo>
                    <a:lnTo>
                      <a:pt x="250" y="87"/>
                    </a:lnTo>
                    <a:lnTo>
                      <a:pt x="248" y="85"/>
                    </a:lnTo>
                    <a:lnTo>
                      <a:pt x="244" y="79"/>
                    </a:lnTo>
                    <a:lnTo>
                      <a:pt x="242" y="75"/>
                    </a:lnTo>
                    <a:lnTo>
                      <a:pt x="234" y="65"/>
                    </a:lnTo>
                    <a:lnTo>
                      <a:pt x="234" y="63"/>
                    </a:lnTo>
                    <a:lnTo>
                      <a:pt x="236" y="52"/>
                    </a:lnTo>
                    <a:lnTo>
                      <a:pt x="238" y="48"/>
                    </a:lnTo>
                    <a:lnTo>
                      <a:pt x="244" y="42"/>
                    </a:lnTo>
                    <a:lnTo>
                      <a:pt x="248" y="40"/>
                    </a:lnTo>
                    <a:lnTo>
                      <a:pt x="259" y="38"/>
                    </a:lnTo>
                    <a:lnTo>
                      <a:pt x="263" y="37"/>
                    </a:lnTo>
                    <a:lnTo>
                      <a:pt x="271" y="33"/>
                    </a:lnTo>
                    <a:lnTo>
                      <a:pt x="275" y="31"/>
                    </a:lnTo>
                    <a:lnTo>
                      <a:pt x="282" y="33"/>
                    </a:lnTo>
                    <a:lnTo>
                      <a:pt x="290" y="37"/>
                    </a:lnTo>
                    <a:lnTo>
                      <a:pt x="311" y="38"/>
                    </a:lnTo>
                    <a:lnTo>
                      <a:pt x="317" y="38"/>
                    </a:lnTo>
                    <a:lnTo>
                      <a:pt x="319" y="38"/>
                    </a:lnTo>
                    <a:lnTo>
                      <a:pt x="324" y="40"/>
                    </a:lnTo>
                    <a:lnTo>
                      <a:pt x="326" y="42"/>
                    </a:lnTo>
                    <a:lnTo>
                      <a:pt x="326" y="44"/>
                    </a:lnTo>
                    <a:lnTo>
                      <a:pt x="326" y="48"/>
                    </a:lnTo>
                    <a:lnTo>
                      <a:pt x="328" y="48"/>
                    </a:lnTo>
                    <a:lnTo>
                      <a:pt x="330" y="50"/>
                    </a:lnTo>
                    <a:lnTo>
                      <a:pt x="330" y="52"/>
                    </a:lnTo>
                    <a:lnTo>
                      <a:pt x="330" y="54"/>
                    </a:lnTo>
                    <a:lnTo>
                      <a:pt x="332" y="56"/>
                    </a:lnTo>
                    <a:lnTo>
                      <a:pt x="334" y="56"/>
                    </a:lnTo>
                    <a:lnTo>
                      <a:pt x="336" y="52"/>
                    </a:lnTo>
                    <a:lnTo>
                      <a:pt x="342" y="52"/>
                    </a:lnTo>
                    <a:lnTo>
                      <a:pt x="342" y="54"/>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18"/>
              <p:cNvSpPr>
                <a:spLocks noEditPoints="1"/>
              </p:cNvSpPr>
              <p:nvPr/>
            </p:nvSpPr>
            <p:spPr bwMode="auto">
              <a:xfrm>
                <a:off x="5407026" y="1731963"/>
                <a:ext cx="1428750" cy="2397125"/>
              </a:xfrm>
              <a:custGeom>
                <a:avLst/>
                <a:gdLst>
                  <a:gd name="T0" fmla="*/ 860 w 900"/>
                  <a:gd name="T1" fmla="*/ 1264 h 1510"/>
                  <a:gd name="T2" fmla="*/ 893 w 900"/>
                  <a:gd name="T3" fmla="*/ 1350 h 1510"/>
                  <a:gd name="T4" fmla="*/ 879 w 900"/>
                  <a:gd name="T5" fmla="*/ 1389 h 1510"/>
                  <a:gd name="T6" fmla="*/ 881 w 900"/>
                  <a:gd name="T7" fmla="*/ 1439 h 1510"/>
                  <a:gd name="T8" fmla="*/ 895 w 900"/>
                  <a:gd name="T9" fmla="*/ 1483 h 1510"/>
                  <a:gd name="T10" fmla="*/ 837 w 900"/>
                  <a:gd name="T11" fmla="*/ 1510 h 1510"/>
                  <a:gd name="T12" fmla="*/ 751 w 900"/>
                  <a:gd name="T13" fmla="*/ 1481 h 1510"/>
                  <a:gd name="T14" fmla="*/ 685 w 900"/>
                  <a:gd name="T15" fmla="*/ 1479 h 1510"/>
                  <a:gd name="T16" fmla="*/ 643 w 900"/>
                  <a:gd name="T17" fmla="*/ 1487 h 1510"/>
                  <a:gd name="T18" fmla="*/ 591 w 900"/>
                  <a:gd name="T19" fmla="*/ 1496 h 1510"/>
                  <a:gd name="T20" fmla="*/ 568 w 900"/>
                  <a:gd name="T21" fmla="*/ 1419 h 1510"/>
                  <a:gd name="T22" fmla="*/ 628 w 900"/>
                  <a:gd name="T23" fmla="*/ 1339 h 1510"/>
                  <a:gd name="T24" fmla="*/ 639 w 900"/>
                  <a:gd name="T25" fmla="*/ 1295 h 1510"/>
                  <a:gd name="T26" fmla="*/ 645 w 900"/>
                  <a:gd name="T27" fmla="*/ 1247 h 1510"/>
                  <a:gd name="T28" fmla="*/ 697 w 900"/>
                  <a:gd name="T29" fmla="*/ 1225 h 1510"/>
                  <a:gd name="T30" fmla="*/ 743 w 900"/>
                  <a:gd name="T31" fmla="*/ 1214 h 1510"/>
                  <a:gd name="T32" fmla="*/ 779 w 900"/>
                  <a:gd name="T33" fmla="*/ 1139 h 1510"/>
                  <a:gd name="T34" fmla="*/ 818 w 900"/>
                  <a:gd name="T35" fmla="*/ 1199 h 1510"/>
                  <a:gd name="T36" fmla="*/ 658 w 900"/>
                  <a:gd name="T37" fmla="*/ 951 h 1510"/>
                  <a:gd name="T38" fmla="*/ 687 w 900"/>
                  <a:gd name="T39" fmla="*/ 937 h 1510"/>
                  <a:gd name="T40" fmla="*/ 626 w 900"/>
                  <a:gd name="T41" fmla="*/ 824 h 1510"/>
                  <a:gd name="T42" fmla="*/ 647 w 900"/>
                  <a:gd name="T43" fmla="*/ 788 h 1510"/>
                  <a:gd name="T44" fmla="*/ 657 w 900"/>
                  <a:gd name="T45" fmla="*/ 857 h 1510"/>
                  <a:gd name="T46" fmla="*/ 762 w 900"/>
                  <a:gd name="T47" fmla="*/ 859 h 1510"/>
                  <a:gd name="T48" fmla="*/ 791 w 900"/>
                  <a:gd name="T49" fmla="*/ 895 h 1510"/>
                  <a:gd name="T50" fmla="*/ 822 w 900"/>
                  <a:gd name="T51" fmla="*/ 920 h 1510"/>
                  <a:gd name="T52" fmla="*/ 837 w 900"/>
                  <a:gd name="T53" fmla="*/ 964 h 1510"/>
                  <a:gd name="T54" fmla="*/ 829 w 900"/>
                  <a:gd name="T55" fmla="*/ 1012 h 1510"/>
                  <a:gd name="T56" fmla="*/ 787 w 900"/>
                  <a:gd name="T57" fmla="*/ 1007 h 1510"/>
                  <a:gd name="T58" fmla="*/ 749 w 900"/>
                  <a:gd name="T59" fmla="*/ 989 h 1510"/>
                  <a:gd name="T60" fmla="*/ 720 w 900"/>
                  <a:gd name="T61" fmla="*/ 964 h 1510"/>
                  <a:gd name="T62" fmla="*/ 739 w 900"/>
                  <a:gd name="T63" fmla="*/ 922 h 1510"/>
                  <a:gd name="T64" fmla="*/ 712 w 900"/>
                  <a:gd name="T65" fmla="*/ 851 h 1510"/>
                  <a:gd name="T66" fmla="*/ 749 w 900"/>
                  <a:gd name="T67" fmla="*/ 826 h 1510"/>
                  <a:gd name="T68" fmla="*/ 664 w 900"/>
                  <a:gd name="T69" fmla="*/ 697 h 1510"/>
                  <a:gd name="T70" fmla="*/ 705 w 900"/>
                  <a:gd name="T71" fmla="*/ 722 h 1510"/>
                  <a:gd name="T72" fmla="*/ 733 w 900"/>
                  <a:gd name="T73" fmla="*/ 759 h 1510"/>
                  <a:gd name="T74" fmla="*/ 722 w 900"/>
                  <a:gd name="T75" fmla="*/ 788 h 1510"/>
                  <a:gd name="T76" fmla="*/ 653 w 900"/>
                  <a:gd name="T77" fmla="*/ 726 h 1510"/>
                  <a:gd name="T78" fmla="*/ 641 w 900"/>
                  <a:gd name="T79" fmla="*/ 684 h 1510"/>
                  <a:gd name="T80" fmla="*/ 6 w 900"/>
                  <a:gd name="T81" fmla="*/ 4 h 1510"/>
                  <a:gd name="T82" fmla="*/ 562 w 900"/>
                  <a:gd name="T83" fmla="*/ 507 h 1510"/>
                  <a:gd name="T84" fmla="*/ 574 w 900"/>
                  <a:gd name="T85" fmla="*/ 530 h 1510"/>
                  <a:gd name="T86" fmla="*/ 574 w 900"/>
                  <a:gd name="T87" fmla="*/ 553 h 1510"/>
                  <a:gd name="T88" fmla="*/ 557 w 900"/>
                  <a:gd name="T89" fmla="*/ 588 h 1510"/>
                  <a:gd name="T90" fmla="*/ 528 w 900"/>
                  <a:gd name="T91" fmla="*/ 572 h 1510"/>
                  <a:gd name="T92" fmla="*/ 514 w 900"/>
                  <a:gd name="T93" fmla="*/ 544 h 1510"/>
                  <a:gd name="T94" fmla="*/ 470 w 900"/>
                  <a:gd name="T95" fmla="*/ 505 h 1510"/>
                  <a:gd name="T96" fmla="*/ 476 w 900"/>
                  <a:gd name="T97" fmla="*/ 471 h 1510"/>
                  <a:gd name="T98" fmla="*/ 505 w 900"/>
                  <a:gd name="T99" fmla="*/ 428 h 1510"/>
                  <a:gd name="T100" fmla="*/ 570 w 900"/>
                  <a:gd name="T101" fmla="*/ 434 h 1510"/>
                  <a:gd name="T102" fmla="*/ 169 w 900"/>
                  <a:gd name="T103" fmla="*/ 15 h 1510"/>
                  <a:gd name="T104" fmla="*/ 111 w 900"/>
                  <a:gd name="T105" fmla="*/ 29 h 1510"/>
                  <a:gd name="T106" fmla="*/ 146 w 900"/>
                  <a:gd name="T107" fmla="*/ 8 h 1510"/>
                  <a:gd name="T108" fmla="*/ 349 w 900"/>
                  <a:gd name="T109" fmla="*/ 62 h 1510"/>
                  <a:gd name="T110" fmla="*/ 363 w 900"/>
                  <a:gd name="T111" fmla="*/ 110 h 1510"/>
                  <a:gd name="T112" fmla="*/ 315 w 900"/>
                  <a:gd name="T113" fmla="*/ 144 h 1510"/>
                  <a:gd name="T114" fmla="*/ 251 w 900"/>
                  <a:gd name="T115" fmla="*/ 111 h 1510"/>
                  <a:gd name="T116" fmla="*/ 248 w 900"/>
                  <a:gd name="T117" fmla="*/ 40 h 1510"/>
                  <a:gd name="T118" fmla="*/ 326 w 900"/>
                  <a:gd name="T119" fmla="*/ 44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0" h="1510">
                    <a:moveTo>
                      <a:pt x="824" y="1220"/>
                    </a:moveTo>
                    <a:lnTo>
                      <a:pt x="825" y="1220"/>
                    </a:lnTo>
                    <a:lnTo>
                      <a:pt x="827" y="1222"/>
                    </a:lnTo>
                    <a:lnTo>
                      <a:pt x="831" y="1222"/>
                    </a:lnTo>
                    <a:lnTo>
                      <a:pt x="835" y="1224"/>
                    </a:lnTo>
                    <a:lnTo>
                      <a:pt x="841" y="1233"/>
                    </a:lnTo>
                    <a:lnTo>
                      <a:pt x="841" y="1235"/>
                    </a:lnTo>
                    <a:lnTo>
                      <a:pt x="845" y="1237"/>
                    </a:lnTo>
                    <a:lnTo>
                      <a:pt x="850" y="1245"/>
                    </a:lnTo>
                    <a:lnTo>
                      <a:pt x="854" y="1252"/>
                    </a:lnTo>
                    <a:lnTo>
                      <a:pt x="860" y="1262"/>
                    </a:lnTo>
                    <a:lnTo>
                      <a:pt x="860" y="1264"/>
                    </a:lnTo>
                    <a:lnTo>
                      <a:pt x="862" y="1268"/>
                    </a:lnTo>
                    <a:lnTo>
                      <a:pt x="870" y="1285"/>
                    </a:lnTo>
                    <a:lnTo>
                      <a:pt x="875" y="1295"/>
                    </a:lnTo>
                    <a:lnTo>
                      <a:pt x="879" y="1297"/>
                    </a:lnTo>
                    <a:lnTo>
                      <a:pt x="879" y="1300"/>
                    </a:lnTo>
                    <a:lnTo>
                      <a:pt x="883" y="1312"/>
                    </a:lnTo>
                    <a:lnTo>
                      <a:pt x="887" y="1322"/>
                    </a:lnTo>
                    <a:lnTo>
                      <a:pt x="887" y="1327"/>
                    </a:lnTo>
                    <a:lnTo>
                      <a:pt x="889" y="1331"/>
                    </a:lnTo>
                    <a:lnTo>
                      <a:pt x="891" y="1343"/>
                    </a:lnTo>
                    <a:lnTo>
                      <a:pt x="893" y="1345"/>
                    </a:lnTo>
                    <a:lnTo>
                      <a:pt x="893" y="1350"/>
                    </a:lnTo>
                    <a:lnTo>
                      <a:pt x="893" y="1352"/>
                    </a:lnTo>
                    <a:lnTo>
                      <a:pt x="891" y="1356"/>
                    </a:lnTo>
                    <a:lnTo>
                      <a:pt x="893" y="1362"/>
                    </a:lnTo>
                    <a:lnTo>
                      <a:pt x="895" y="1364"/>
                    </a:lnTo>
                    <a:lnTo>
                      <a:pt x="895" y="1366"/>
                    </a:lnTo>
                    <a:lnTo>
                      <a:pt x="895" y="1370"/>
                    </a:lnTo>
                    <a:lnTo>
                      <a:pt x="895" y="1371"/>
                    </a:lnTo>
                    <a:lnTo>
                      <a:pt x="891" y="1373"/>
                    </a:lnTo>
                    <a:lnTo>
                      <a:pt x="889" y="1375"/>
                    </a:lnTo>
                    <a:lnTo>
                      <a:pt x="885" y="1377"/>
                    </a:lnTo>
                    <a:lnTo>
                      <a:pt x="883" y="1383"/>
                    </a:lnTo>
                    <a:lnTo>
                      <a:pt x="879" y="1389"/>
                    </a:lnTo>
                    <a:lnTo>
                      <a:pt x="877" y="1389"/>
                    </a:lnTo>
                    <a:lnTo>
                      <a:pt x="872" y="1396"/>
                    </a:lnTo>
                    <a:lnTo>
                      <a:pt x="872" y="1400"/>
                    </a:lnTo>
                    <a:lnTo>
                      <a:pt x="873" y="1402"/>
                    </a:lnTo>
                    <a:lnTo>
                      <a:pt x="877" y="1404"/>
                    </a:lnTo>
                    <a:lnTo>
                      <a:pt x="883" y="1404"/>
                    </a:lnTo>
                    <a:lnTo>
                      <a:pt x="893" y="1412"/>
                    </a:lnTo>
                    <a:lnTo>
                      <a:pt x="893" y="1416"/>
                    </a:lnTo>
                    <a:lnTo>
                      <a:pt x="891" y="1421"/>
                    </a:lnTo>
                    <a:lnTo>
                      <a:pt x="891" y="1427"/>
                    </a:lnTo>
                    <a:lnTo>
                      <a:pt x="885" y="1431"/>
                    </a:lnTo>
                    <a:lnTo>
                      <a:pt x="881" y="1439"/>
                    </a:lnTo>
                    <a:lnTo>
                      <a:pt x="881" y="1443"/>
                    </a:lnTo>
                    <a:lnTo>
                      <a:pt x="883" y="1446"/>
                    </a:lnTo>
                    <a:lnTo>
                      <a:pt x="885" y="1448"/>
                    </a:lnTo>
                    <a:lnTo>
                      <a:pt x="885" y="1450"/>
                    </a:lnTo>
                    <a:lnTo>
                      <a:pt x="883" y="1450"/>
                    </a:lnTo>
                    <a:lnTo>
                      <a:pt x="883" y="1454"/>
                    </a:lnTo>
                    <a:lnTo>
                      <a:pt x="885" y="1458"/>
                    </a:lnTo>
                    <a:lnTo>
                      <a:pt x="885" y="1460"/>
                    </a:lnTo>
                    <a:lnTo>
                      <a:pt x="885" y="1462"/>
                    </a:lnTo>
                    <a:lnTo>
                      <a:pt x="887" y="1469"/>
                    </a:lnTo>
                    <a:lnTo>
                      <a:pt x="891" y="1477"/>
                    </a:lnTo>
                    <a:lnTo>
                      <a:pt x="895" y="1483"/>
                    </a:lnTo>
                    <a:lnTo>
                      <a:pt x="897" y="1489"/>
                    </a:lnTo>
                    <a:lnTo>
                      <a:pt x="898" y="1491"/>
                    </a:lnTo>
                    <a:lnTo>
                      <a:pt x="900" y="1494"/>
                    </a:lnTo>
                    <a:lnTo>
                      <a:pt x="900" y="1496"/>
                    </a:lnTo>
                    <a:lnTo>
                      <a:pt x="900" y="1498"/>
                    </a:lnTo>
                    <a:lnTo>
                      <a:pt x="891" y="1504"/>
                    </a:lnTo>
                    <a:lnTo>
                      <a:pt x="883" y="1506"/>
                    </a:lnTo>
                    <a:lnTo>
                      <a:pt x="872" y="1508"/>
                    </a:lnTo>
                    <a:lnTo>
                      <a:pt x="866" y="1508"/>
                    </a:lnTo>
                    <a:lnTo>
                      <a:pt x="850" y="1508"/>
                    </a:lnTo>
                    <a:lnTo>
                      <a:pt x="845" y="1508"/>
                    </a:lnTo>
                    <a:lnTo>
                      <a:pt x="837" y="1510"/>
                    </a:lnTo>
                    <a:lnTo>
                      <a:pt x="831" y="1510"/>
                    </a:lnTo>
                    <a:lnTo>
                      <a:pt x="818" y="1508"/>
                    </a:lnTo>
                    <a:lnTo>
                      <a:pt x="806" y="1504"/>
                    </a:lnTo>
                    <a:lnTo>
                      <a:pt x="789" y="1502"/>
                    </a:lnTo>
                    <a:lnTo>
                      <a:pt x="781" y="1502"/>
                    </a:lnTo>
                    <a:lnTo>
                      <a:pt x="776" y="1500"/>
                    </a:lnTo>
                    <a:lnTo>
                      <a:pt x="772" y="1498"/>
                    </a:lnTo>
                    <a:lnTo>
                      <a:pt x="768" y="1496"/>
                    </a:lnTo>
                    <a:lnTo>
                      <a:pt x="764" y="1496"/>
                    </a:lnTo>
                    <a:lnTo>
                      <a:pt x="762" y="1494"/>
                    </a:lnTo>
                    <a:lnTo>
                      <a:pt x="756" y="1485"/>
                    </a:lnTo>
                    <a:lnTo>
                      <a:pt x="751" y="1481"/>
                    </a:lnTo>
                    <a:lnTo>
                      <a:pt x="743" y="1477"/>
                    </a:lnTo>
                    <a:lnTo>
                      <a:pt x="739" y="1477"/>
                    </a:lnTo>
                    <a:lnTo>
                      <a:pt x="735" y="1479"/>
                    </a:lnTo>
                    <a:lnTo>
                      <a:pt x="726" y="1479"/>
                    </a:lnTo>
                    <a:lnTo>
                      <a:pt x="722" y="1481"/>
                    </a:lnTo>
                    <a:lnTo>
                      <a:pt x="718" y="1481"/>
                    </a:lnTo>
                    <a:lnTo>
                      <a:pt x="712" y="1479"/>
                    </a:lnTo>
                    <a:lnTo>
                      <a:pt x="708" y="1477"/>
                    </a:lnTo>
                    <a:lnTo>
                      <a:pt x="701" y="1477"/>
                    </a:lnTo>
                    <a:lnTo>
                      <a:pt x="697" y="1477"/>
                    </a:lnTo>
                    <a:lnTo>
                      <a:pt x="695" y="1479"/>
                    </a:lnTo>
                    <a:lnTo>
                      <a:pt x="685" y="1479"/>
                    </a:lnTo>
                    <a:lnTo>
                      <a:pt x="681" y="1479"/>
                    </a:lnTo>
                    <a:lnTo>
                      <a:pt x="672" y="1473"/>
                    </a:lnTo>
                    <a:lnTo>
                      <a:pt x="668" y="1473"/>
                    </a:lnTo>
                    <a:lnTo>
                      <a:pt x="668" y="1475"/>
                    </a:lnTo>
                    <a:lnTo>
                      <a:pt x="664" y="1477"/>
                    </a:lnTo>
                    <a:lnTo>
                      <a:pt x="662" y="1475"/>
                    </a:lnTo>
                    <a:lnTo>
                      <a:pt x="655" y="1479"/>
                    </a:lnTo>
                    <a:lnTo>
                      <a:pt x="653" y="1477"/>
                    </a:lnTo>
                    <a:lnTo>
                      <a:pt x="649" y="1479"/>
                    </a:lnTo>
                    <a:lnTo>
                      <a:pt x="649" y="1483"/>
                    </a:lnTo>
                    <a:lnTo>
                      <a:pt x="645" y="1487"/>
                    </a:lnTo>
                    <a:lnTo>
                      <a:pt x="643" y="1487"/>
                    </a:lnTo>
                    <a:lnTo>
                      <a:pt x="639" y="1489"/>
                    </a:lnTo>
                    <a:lnTo>
                      <a:pt x="635" y="1489"/>
                    </a:lnTo>
                    <a:lnTo>
                      <a:pt x="634" y="1489"/>
                    </a:lnTo>
                    <a:lnTo>
                      <a:pt x="626" y="1492"/>
                    </a:lnTo>
                    <a:lnTo>
                      <a:pt x="622" y="1496"/>
                    </a:lnTo>
                    <a:lnTo>
                      <a:pt x="620" y="1498"/>
                    </a:lnTo>
                    <a:lnTo>
                      <a:pt x="616" y="1496"/>
                    </a:lnTo>
                    <a:lnTo>
                      <a:pt x="612" y="1496"/>
                    </a:lnTo>
                    <a:lnTo>
                      <a:pt x="607" y="1498"/>
                    </a:lnTo>
                    <a:lnTo>
                      <a:pt x="599" y="1500"/>
                    </a:lnTo>
                    <a:lnTo>
                      <a:pt x="593" y="1498"/>
                    </a:lnTo>
                    <a:lnTo>
                      <a:pt x="591" y="1496"/>
                    </a:lnTo>
                    <a:lnTo>
                      <a:pt x="591" y="1494"/>
                    </a:lnTo>
                    <a:lnTo>
                      <a:pt x="593" y="1492"/>
                    </a:lnTo>
                    <a:lnTo>
                      <a:pt x="593" y="1491"/>
                    </a:lnTo>
                    <a:lnTo>
                      <a:pt x="591" y="1477"/>
                    </a:lnTo>
                    <a:lnTo>
                      <a:pt x="584" y="1468"/>
                    </a:lnTo>
                    <a:lnTo>
                      <a:pt x="580" y="1452"/>
                    </a:lnTo>
                    <a:lnTo>
                      <a:pt x="570" y="1443"/>
                    </a:lnTo>
                    <a:lnTo>
                      <a:pt x="566" y="1435"/>
                    </a:lnTo>
                    <a:lnTo>
                      <a:pt x="566" y="1433"/>
                    </a:lnTo>
                    <a:lnTo>
                      <a:pt x="568" y="1429"/>
                    </a:lnTo>
                    <a:lnTo>
                      <a:pt x="570" y="1419"/>
                    </a:lnTo>
                    <a:lnTo>
                      <a:pt x="568" y="1419"/>
                    </a:lnTo>
                    <a:lnTo>
                      <a:pt x="572" y="1408"/>
                    </a:lnTo>
                    <a:lnTo>
                      <a:pt x="580" y="1400"/>
                    </a:lnTo>
                    <a:lnTo>
                      <a:pt x="593" y="1387"/>
                    </a:lnTo>
                    <a:lnTo>
                      <a:pt x="595" y="1385"/>
                    </a:lnTo>
                    <a:lnTo>
                      <a:pt x="601" y="1377"/>
                    </a:lnTo>
                    <a:lnTo>
                      <a:pt x="605" y="1375"/>
                    </a:lnTo>
                    <a:lnTo>
                      <a:pt x="610" y="1370"/>
                    </a:lnTo>
                    <a:lnTo>
                      <a:pt x="618" y="1362"/>
                    </a:lnTo>
                    <a:lnTo>
                      <a:pt x="620" y="1358"/>
                    </a:lnTo>
                    <a:lnTo>
                      <a:pt x="622" y="1350"/>
                    </a:lnTo>
                    <a:lnTo>
                      <a:pt x="624" y="1341"/>
                    </a:lnTo>
                    <a:lnTo>
                      <a:pt x="628" y="1339"/>
                    </a:lnTo>
                    <a:lnTo>
                      <a:pt x="628" y="1333"/>
                    </a:lnTo>
                    <a:lnTo>
                      <a:pt x="628" y="1331"/>
                    </a:lnTo>
                    <a:lnTo>
                      <a:pt x="634" y="1323"/>
                    </a:lnTo>
                    <a:lnTo>
                      <a:pt x="635" y="1322"/>
                    </a:lnTo>
                    <a:lnTo>
                      <a:pt x="635" y="1320"/>
                    </a:lnTo>
                    <a:lnTo>
                      <a:pt x="634" y="1318"/>
                    </a:lnTo>
                    <a:lnTo>
                      <a:pt x="632" y="1318"/>
                    </a:lnTo>
                    <a:lnTo>
                      <a:pt x="630" y="1314"/>
                    </a:lnTo>
                    <a:lnTo>
                      <a:pt x="634" y="1308"/>
                    </a:lnTo>
                    <a:lnTo>
                      <a:pt x="639" y="1298"/>
                    </a:lnTo>
                    <a:lnTo>
                      <a:pt x="639" y="1297"/>
                    </a:lnTo>
                    <a:lnTo>
                      <a:pt x="639" y="1295"/>
                    </a:lnTo>
                    <a:lnTo>
                      <a:pt x="637" y="1295"/>
                    </a:lnTo>
                    <a:lnTo>
                      <a:pt x="643" y="1287"/>
                    </a:lnTo>
                    <a:lnTo>
                      <a:pt x="645" y="1281"/>
                    </a:lnTo>
                    <a:lnTo>
                      <a:pt x="647" y="1270"/>
                    </a:lnTo>
                    <a:lnTo>
                      <a:pt x="641" y="1262"/>
                    </a:lnTo>
                    <a:lnTo>
                      <a:pt x="641" y="1260"/>
                    </a:lnTo>
                    <a:lnTo>
                      <a:pt x="641" y="1258"/>
                    </a:lnTo>
                    <a:lnTo>
                      <a:pt x="643" y="1256"/>
                    </a:lnTo>
                    <a:lnTo>
                      <a:pt x="645" y="1256"/>
                    </a:lnTo>
                    <a:lnTo>
                      <a:pt x="647" y="1254"/>
                    </a:lnTo>
                    <a:lnTo>
                      <a:pt x="647" y="1250"/>
                    </a:lnTo>
                    <a:lnTo>
                      <a:pt x="645" y="1247"/>
                    </a:lnTo>
                    <a:lnTo>
                      <a:pt x="645" y="1245"/>
                    </a:lnTo>
                    <a:lnTo>
                      <a:pt x="647" y="1241"/>
                    </a:lnTo>
                    <a:lnTo>
                      <a:pt x="647" y="1237"/>
                    </a:lnTo>
                    <a:lnTo>
                      <a:pt x="651" y="1235"/>
                    </a:lnTo>
                    <a:lnTo>
                      <a:pt x="655" y="1231"/>
                    </a:lnTo>
                    <a:lnTo>
                      <a:pt x="660" y="1227"/>
                    </a:lnTo>
                    <a:lnTo>
                      <a:pt x="670" y="1225"/>
                    </a:lnTo>
                    <a:lnTo>
                      <a:pt x="676" y="1225"/>
                    </a:lnTo>
                    <a:lnTo>
                      <a:pt x="687" y="1222"/>
                    </a:lnTo>
                    <a:lnTo>
                      <a:pt x="689" y="1222"/>
                    </a:lnTo>
                    <a:lnTo>
                      <a:pt x="693" y="1224"/>
                    </a:lnTo>
                    <a:lnTo>
                      <a:pt x="697" y="1225"/>
                    </a:lnTo>
                    <a:lnTo>
                      <a:pt x="697" y="1227"/>
                    </a:lnTo>
                    <a:lnTo>
                      <a:pt x="703" y="1229"/>
                    </a:lnTo>
                    <a:lnTo>
                      <a:pt x="703" y="1225"/>
                    </a:lnTo>
                    <a:lnTo>
                      <a:pt x="705" y="1225"/>
                    </a:lnTo>
                    <a:lnTo>
                      <a:pt x="708" y="1224"/>
                    </a:lnTo>
                    <a:lnTo>
                      <a:pt x="716" y="1220"/>
                    </a:lnTo>
                    <a:lnTo>
                      <a:pt x="720" y="1218"/>
                    </a:lnTo>
                    <a:lnTo>
                      <a:pt x="722" y="1218"/>
                    </a:lnTo>
                    <a:lnTo>
                      <a:pt x="722" y="1216"/>
                    </a:lnTo>
                    <a:lnTo>
                      <a:pt x="731" y="1216"/>
                    </a:lnTo>
                    <a:lnTo>
                      <a:pt x="737" y="1214"/>
                    </a:lnTo>
                    <a:lnTo>
                      <a:pt x="743" y="1214"/>
                    </a:lnTo>
                    <a:lnTo>
                      <a:pt x="743" y="1216"/>
                    </a:lnTo>
                    <a:lnTo>
                      <a:pt x="745" y="1214"/>
                    </a:lnTo>
                    <a:lnTo>
                      <a:pt x="749" y="1212"/>
                    </a:lnTo>
                    <a:lnTo>
                      <a:pt x="754" y="1204"/>
                    </a:lnTo>
                    <a:lnTo>
                      <a:pt x="756" y="1202"/>
                    </a:lnTo>
                    <a:lnTo>
                      <a:pt x="754" y="1191"/>
                    </a:lnTo>
                    <a:lnTo>
                      <a:pt x="754" y="1185"/>
                    </a:lnTo>
                    <a:lnTo>
                      <a:pt x="754" y="1176"/>
                    </a:lnTo>
                    <a:lnTo>
                      <a:pt x="758" y="1164"/>
                    </a:lnTo>
                    <a:lnTo>
                      <a:pt x="768" y="1149"/>
                    </a:lnTo>
                    <a:lnTo>
                      <a:pt x="774" y="1141"/>
                    </a:lnTo>
                    <a:lnTo>
                      <a:pt x="779" y="1139"/>
                    </a:lnTo>
                    <a:lnTo>
                      <a:pt x="783" y="1137"/>
                    </a:lnTo>
                    <a:lnTo>
                      <a:pt x="787" y="1137"/>
                    </a:lnTo>
                    <a:lnTo>
                      <a:pt x="791" y="1141"/>
                    </a:lnTo>
                    <a:lnTo>
                      <a:pt x="799" y="1151"/>
                    </a:lnTo>
                    <a:lnTo>
                      <a:pt x="802" y="1158"/>
                    </a:lnTo>
                    <a:lnTo>
                      <a:pt x="804" y="1160"/>
                    </a:lnTo>
                    <a:lnTo>
                      <a:pt x="806" y="1160"/>
                    </a:lnTo>
                    <a:lnTo>
                      <a:pt x="808" y="1168"/>
                    </a:lnTo>
                    <a:lnTo>
                      <a:pt x="810" y="1172"/>
                    </a:lnTo>
                    <a:lnTo>
                      <a:pt x="808" y="1176"/>
                    </a:lnTo>
                    <a:lnTo>
                      <a:pt x="808" y="1177"/>
                    </a:lnTo>
                    <a:lnTo>
                      <a:pt x="818" y="1199"/>
                    </a:lnTo>
                    <a:lnTo>
                      <a:pt x="820" y="1208"/>
                    </a:lnTo>
                    <a:lnTo>
                      <a:pt x="822" y="1210"/>
                    </a:lnTo>
                    <a:lnTo>
                      <a:pt x="824" y="1214"/>
                    </a:lnTo>
                    <a:lnTo>
                      <a:pt x="824" y="1218"/>
                    </a:lnTo>
                    <a:lnTo>
                      <a:pt x="824" y="1220"/>
                    </a:lnTo>
                    <a:moveTo>
                      <a:pt x="681" y="964"/>
                    </a:moveTo>
                    <a:lnTo>
                      <a:pt x="680" y="964"/>
                    </a:lnTo>
                    <a:lnTo>
                      <a:pt x="678" y="964"/>
                    </a:lnTo>
                    <a:lnTo>
                      <a:pt x="676" y="962"/>
                    </a:lnTo>
                    <a:lnTo>
                      <a:pt x="668" y="959"/>
                    </a:lnTo>
                    <a:lnTo>
                      <a:pt x="666" y="953"/>
                    </a:lnTo>
                    <a:lnTo>
                      <a:pt x="658" y="951"/>
                    </a:lnTo>
                    <a:lnTo>
                      <a:pt x="655" y="951"/>
                    </a:lnTo>
                    <a:lnTo>
                      <a:pt x="655" y="949"/>
                    </a:lnTo>
                    <a:lnTo>
                      <a:pt x="647" y="947"/>
                    </a:lnTo>
                    <a:lnTo>
                      <a:pt x="645" y="945"/>
                    </a:lnTo>
                    <a:lnTo>
                      <a:pt x="643" y="935"/>
                    </a:lnTo>
                    <a:lnTo>
                      <a:pt x="645" y="935"/>
                    </a:lnTo>
                    <a:lnTo>
                      <a:pt x="649" y="934"/>
                    </a:lnTo>
                    <a:lnTo>
                      <a:pt x="655" y="934"/>
                    </a:lnTo>
                    <a:lnTo>
                      <a:pt x="662" y="935"/>
                    </a:lnTo>
                    <a:lnTo>
                      <a:pt x="676" y="937"/>
                    </a:lnTo>
                    <a:lnTo>
                      <a:pt x="678" y="935"/>
                    </a:lnTo>
                    <a:lnTo>
                      <a:pt x="687" y="937"/>
                    </a:lnTo>
                    <a:lnTo>
                      <a:pt x="689" y="939"/>
                    </a:lnTo>
                    <a:lnTo>
                      <a:pt x="689" y="945"/>
                    </a:lnTo>
                    <a:lnTo>
                      <a:pt x="689" y="951"/>
                    </a:lnTo>
                    <a:lnTo>
                      <a:pt x="687" y="953"/>
                    </a:lnTo>
                    <a:lnTo>
                      <a:pt x="680" y="957"/>
                    </a:lnTo>
                    <a:lnTo>
                      <a:pt x="680" y="959"/>
                    </a:lnTo>
                    <a:lnTo>
                      <a:pt x="681" y="962"/>
                    </a:lnTo>
                    <a:lnTo>
                      <a:pt x="681" y="964"/>
                    </a:lnTo>
                    <a:moveTo>
                      <a:pt x="626" y="843"/>
                    </a:moveTo>
                    <a:lnTo>
                      <a:pt x="622" y="841"/>
                    </a:lnTo>
                    <a:lnTo>
                      <a:pt x="622" y="834"/>
                    </a:lnTo>
                    <a:lnTo>
                      <a:pt x="626" y="824"/>
                    </a:lnTo>
                    <a:lnTo>
                      <a:pt x="632" y="818"/>
                    </a:lnTo>
                    <a:lnTo>
                      <a:pt x="634" y="814"/>
                    </a:lnTo>
                    <a:lnTo>
                      <a:pt x="634" y="807"/>
                    </a:lnTo>
                    <a:lnTo>
                      <a:pt x="634" y="805"/>
                    </a:lnTo>
                    <a:lnTo>
                      <a:pt x="628" y="791"/>
                    </a:lnTo>
                    <a:lnTo>
                      <a:pt x="628" y="789"/>
                    </a:lnTo>
                    <a:lnTo>
                      <a:pt x="630" y="788"/>
                    </a:lnTo>
                    <a:lnTo>
                      <a:pt x="632" y="784"/>
                    </a:lnTo>
                    <a:lnTo>
                      <a:pt x="634" y="782"/>
                    </a:lnTo>
                    <a:lnTo>
                      <a:pt x="641" y="784"/>
                    </a:lnTo>
                    <a:lnTo>
                      <a:pt x="643" y="784"/>
                    </a:lnTo>
                    <a:lnTo>
                      <a:pt x="647" y="788"/>
                    </a:lnTo>
                    <a:lnTo>
                      <a:pt x="653" y="789"/>
                    </a:lnTo>
                    <a:lnTo>
                      <a:pt x="655" y="795"/>
                    </a:lnTo>
                    <a:lnTo>
                      <a:pt x="662" y="801"/>
                    </a:lnTo>
                    <a:lnTo>
                      <a:pt x="666" y="805"/>
                    </a:lnTo>
                    <a:lnTo>
                      <a:pt x="670" y="809"/>
                    </a:lnTo>
                    <a:lnTo>
                      <a:pt x="674" y="832"/>
                    </a:lnTo>
                    <a:lnTo>
                      <a:pt x="674" y="838"/>
                    </a:lnTo>
                    <a:lnTo>
                      <a:pt x="674" y="845"/>
                    </a:lnTo>
                    <a:lnTo>
                      <a:pt x="674" y="847"/>
                    </a:lnTo>
                    <a:lnTo>
                      <a:pt x="670" y="849"/>
                    </a:lnTo>
                    <a:lnTo>
                      <a:pt x="666" y="853"/>
                    </a:lnTo>
                    <a:lnTo>
                      <a:pt x="657" y="857"/>
                    </a:lnTo>
                    <a:lnTo>
                      <a:pt x="655" y="855"/>
                    </a:lnTo>
                    <a:lnTo>
                      <a:pt x="653" y="855"/>
                    </a:lnTo>
                    <a:lnTo>
                      <a:pt x="647" y="853"/>
                    </a:lnTo>
                    <a:lnTo>
                      <a:pt x="641" y="851"/>
                    </a:lnTo>
                    <a:lnTo>
                      <a:pt x="635" y="851"/>
                    </a:lnTo>
                    <a:lnTo>
                      <a:pt x="626" y="843"/>
                    </a:lnTo>
                    <a:moveTo>
                      <a:pt x="760" y="832"/>
                    </a:moveTo>
                    <a:lnTo>
                      <a:pt x="760" y="838"/>
                    </a:lnTo>
                    <a:lnTo>
                      <a:pt x="764" y="841"/>
                    </a:lnTo>
                    <a:lnTo>
                      <a:pt x="764" y="847"/>
                    </a:lnTo>
                    <a:lnTo>
                      <a:pt x="766" y="847"/>
                    </a:lnTo>
                    <a:lnTo>
                      <a:pt x="762" y="859"/>
                    </a:lnTo>
                    <a:lnTo>
                      <a:pt x="762" y="864"/>
                    </a:lnTo>
                    <a:lnTo>
                      <a:pt x="764" y="866"/>
                    </a:lnTo>
                    <a:lnTo>
                      <a:pt x="762" y="868"/>
                    </a:lnTo>
                    <a:lnTo>
                      <a:pt x="762" y="870"/>
                    </a:lnTo>
                    <a:lnTo>
                      <a:pt x="764" y="872"/>
                    </a:lnTo>
                    <a:lnTo>
                      <a:pt x="762" y="874"/>
                    </a:lnTo>
                    <a:lnTo>
                      <a:pt x="762" y="878"/>
                    </a:lnTo>
                    <a:lnTo>
                      <a:pt x="760" y="884"/>
                    </a:lnTo>
                    <a:lnTo>
                      <a:pt x="762" y="886"/>
                    </a:lnTo>
                    <a:lnTo>
                      <a:pt x="776" y="889"/>
                    </a:lnTo>
                    <a:lnTo>
                      <a:pt x="787" y="895"/>
                    </a:lnTo>
                    <a:lnTo>
                      <a:pt x="791" y="895"/>
                    </a:lnTo>
                    <a:lnTo>
                      <a:pt x="793" y="893"/>
                    </a:lnTo>
                    <a:lnTo>
                      <a:pt x="799" y="895"/>
                    </a:lnTo>
                    <a:lnTo>
                      <a:pt x="799" y="897"/>
                    </a:lnTo>
                    <a:lnTo>
                      <a:pt x="802" y="897"/>
                    </a:lnTo>
                    <a:lnTo>
                      <a:pt x="806" y="897"/>
                    </a:lnTo>
                    <a:lnTo>
                      <a:pt x="808" y="901"/>
                    </a:lnTo>
                    <a:lnTo>
                      <a:pt x="814" y="905"/>
                    </a:lnTo>
                    <a:lnTo>
                      <a:pt x="814" y="909"/>
                    </a:lnTo>
                    <a:lnTo>
                      <a:pt x="818" y="910"/>
                    </a:lnTo>
                    <a:lnTo>
                      <a:pt x="822" y="914"/>
                    </a:lnTo>
                    <a:lnTo>
                      <a:pt x="824" y="918"/>
                    </a:lnTo>
                    <a:lnTo>
                      <a:pt x="822" y="920"/>
                    </a:lnTo>
                    <a:lnTo>
                      <a:pt x="822" y="922"/>
                    </a:lnTo>
                    <a:lnTo>
                      <a:pt x="824" y="922"/>
                    </a:lnTo>
                    <a:lnTo>
                      <a:pt x="824" y="924"/>
                    </a:lnTo>
                    <a:lnTo>
                      <a:pt x="822" y="926"/>
                    </a:lnTo>
                    <a:lnTo>
                      <a:pt x="827" y="939"/>
                    </a:lnTo>
                    <a:lnTo>
                      <a:pt x="827" y="941"/>
                    </a:lnTo>
                    <a:lnTo>
                      <a:pt x="825" y="943"/>
                    </a:lnTo>
                    <a:lnTo>
                      <a:pt x="833" y="951"/>
                    </a:lnTo>
                    <a:lnTo>
                      <a:pt x="831" y="955"/>
                    </a:lnTo>
                    <a:lnTo>
                      <a:pt x="831" y="962"/>
                    </a:lnTo>
                    <a:lnTo>
                      <a:pt x="835" y="964"/>
                    </a:lnTo>
                    <a:lnTo>
                      <a:pt x="837" y="964"/>
                    </a:lnTo>
                    <a:lnTo>
                      <a:pt x="841" y="976"/>
                    </a:lnTo>
                    <a:lnTo>
                      <a:pt x="847" y="980"/>
                    </a:lnTo>
                    <a:lnTo>
                      <a:pt x="850" y="987"/>
                    </a:lnTo>
                    <a:lnTo>
                      <a:pt x="850" y="989"/>
                    </a:lnTo>
                    <a:lnTo>
                      <a:pt x="850" y="995"/>
                    </a:lnTo>
                    <a:lnTo>
                      <a:pt x="850" y="999"/>
                    </a:lnTo>
                    <a:lnTo>
                      <a:pt x="849" y="1001"/>
                    </a:lnTo>
                    <a:lnTo>
                      <a:pt x="845" y="1005"/>
                    </a:lnTo>
                    <a:lnTo>
                      <a:pt x="841" y="1008"/>
                    </a:lnTo>
                    <a:lnTo>
                      <a:pt x="839" y="1010"/>
                    </a:lnTo>
                    <a:lnTo>
                      <a:pt x="833" y="1012"/>
                    </a:lnTo>
                    <a:lnTo>
                      <a:pt x="829" y="1012"/>
                    </a:lnTo>
                    <a:lnTo>
                      <a:pt x="827" y="1012"/>
                    </a:lnTo>
                    <a:lnTo>
                      <a:pt x="824" y="1010"/>
                    </a:lnTo>
                    <a:lnTo>
                      <a:pt x="820" y="1012"/>
                    </a:lnTo>
                    <a:lnTo>
                      <a:pt x="818" y="1014"/>
                    </a:lnTo>
                    <a:lnTo>
                      <a:pt x="814" y="1014"/>
                    </a:lnTo>
                    <a:lnTo>
                      <a:pt x="812" y="1014"/>
                    </a:lnTo>
                    <a:lnTo>
                      <a:pt x="808" y="1010"/>
                    </a:lnTo>
                    <a:lnTo>
                      <a:pt x="804" y="1010"/>
                    </a:lnTo>
                    <a:lnTo>
                      <a:pt x="795" y="1008"/>
                    </a:lnTo>
                    <a:lnTo>
                      <a:pt x="793" y="1008"/>
                    </a:lnTo>
                    <a:lnTo>
                      <a:pt x="789" y="1007"/>
                    </a:lnTo>
                    <a:lnTo>
                      <a:pt x="787" y="1007"/>
                    </a:lnTo>
                    <a:lnTo>
                      <a:pt x="789" y="1005"/>
                    </a:lnTo>
                    <a:lnTo>
                      <a:pt x="787" y="1003"/>
                    </a:lnTo>
                    <a:lnTo>
                      <a:pt x="783" y="1001"/>
                    </a:lnTo>
                    <a:lnTo>
                      <a:pt x="781" y="1001"/>
                    </a:lnTo>
                    <a:lnTo>
                      <a:pt x="779" y="999"/>
                    </a:lnTo>
                    <a:lnTo>
                      <a:pt x="777" y="997"/>
                    </a:lnTo>
                    <a:lnTo>
                      <a:pt x="774" y="995"/>
                    </a:lnTo>
                    <a:lnTo>
                      <a:pt x="770" y="993"/>
                    </a:lnTo>
                    <a:lnTo>
                      <a:pt x="766" y="993"/>
                    </a:lnTo>
                    <a:lnTo>
                      <a:pt x="756" y="991"/>
                    </a:lnTo>
                    <a:lnTo>
                      <a:pt x="751" y="989"/>
                    </a:lnTo>
                    <a:lnTo>
                      <a:pt x="749" y="989"/>
                    </a:lnTo>
                    <a:lnTo>
                      <a:pt x="745" y="989"/>
                    </a:lnTo>
                    <a:lnTo>
                      <a:pt x="741" y="985"/>
                    </a:lnTo>
                    <a:lnTo>
                      <a:pt x="735" y="982"/>
                    </a:lnTo>
                    <a:lnTo>
                      <a:pt x="731" y="980"/>
                    </a:lnTo>
                    <a:lnTo>
                      <a:pt x="729" y="980"/>
                    </a:lnTo>
                    <a:lnTo>
                      <a:pt x="728" y="978"/>
                    </a:lnTo>
                    <a:lnTo>
                      <a:pt x="720" y="970"/>
                    </a:lnTo>
                    <a:lnTo>
                      <a:pt x="720" y="968"/>
                    </a:lnTo>
                    <a:lnTo>
                      <a:pt x="722" y="968"/>
                    </a:lnTo>
                    <a:lnTo>
                      <a:pt x="722" y="966"/>
                    </a:lnTo>
                    <a:lnTo>
                      <a:pt x="722" y="964"/>
                    </a:lnTo>
                    <a:lnTo>
                      <a:pt x="720" y="964"/>
                    </a:lnTo>
                    <a:lnTo>
                      <a:pt x="718" y="964"/>
                    </a:lnTo>
                    <a:lnTo>
                      <a:pt x="718" y="962"/>
                    </a:lnTo>
                    <a:lnTo>
                      <a:pt x="718" y="960"/>
                    </a:lnTo>
                    <a:lnTo>
                      <a:pt x="718" y="959"/>
                    </a:lnTo>
                    <a:lnTo>
                      <a:pt x="722" y="951"/>
                    </a:lnTo>
                    <a:lnTo>
                      <a:pt x="724" y="949"/>
                    </a:lnTo>
                    <a:lnTo>
                      <a:pt x="726" y="949"/>
                    </a:lnTo>
                    <a:lnTo>
                      <a:pt x="733" y="935"/>
                    </a:lnTo>
                    <a:lnTo>
                      <a:pt x="737" y="930"/>
                    </a:lnTo>
                    <a:lnTo>
                      <a:pt x="737" y="928"/>
                    </a:lnTo>
                    <a:lnTo>
                      <a:pt x="737" y="926"/>
                    </a:lnTo>
                    <a:lnTo>
                      <a:pt x="739" y="922"/>
                    </a:lnTo>
                    <a:lnTo>
                      <a:pt x="743" y="916"/>
                    </a:lnTo>
                    <a:lnTo>
                      <a:pt x="743" y="914"/>
                    </a:lnTo>
                    <a:lnTo>
                      <a:pt x="743" y="910"/>
                    </a:lnTo>
                    <a:lnTo>
                      <a:pt x="741" y="907"/>
                    </a:lnTo>
                    <a:lnTo>
                      <a:pt x="739" y="905"/>
                    </a:lnTo>
                    <a:lnTo>
                      <a:pt x="737" y="903"/>
                    </a:lnTo>
                    <a:lnTo>
                      <a:pt x="735" y="903"/>
                    </a:lnTo>
                    <a:lnTo>
                      <a:pt x="729" y="905"/>
                    </a:lnTo>
                    <a:lnTo>
                      <a:pt x="726" y="903"/>
                    </a:lnTo>
                    <a:lnTo>
                      <a:pt x="712" y="878"/>
                    </a:lnTo>
                    <a:lnTo>
                      <a:pt x="712" y="857"/>
                    </a:lnTo>
                    <a:lnTo>
                      <a:pt x="712" y="851"/>
                    </a:lnTo>
                    <a:lnTo>
                      <a:pt x="716" y="847"/>
                    </a:lnTo>
                    <a:lnTo>
                      <a:pt x="716" y="845"/>
                    </a:lnTo>
                    <a:lnTo>
                      <a:pt x="716" y="843"/>
                    </a:lnTo>
                    <a:lnTo>
                      <a:pt x="716" y="841"/>
                    </a:lnTo>
                    <a:lnTo>
                      <a:pt x="722" y="836"/>
                    </a:lnTo>
                    <a:lnTo>
                      <a:pt x="731" y="830"/>
                    </a:lnTo>
                    <a:lnTo>
                      <a:pt x="739" y="826"/>
                    </a:lnTo>
                    <a:lnTo>
                      <a:pt x="743" y="828"/>
                    </a:lnTo>
                    <a:lnTo>
                      <a:pt x="745" y="828"/>
                    </a:lnTo>
                    <a:lnTo>
                      <a:pt x="747" y="828"/>
                    </a:lnTo>
                    <a:lnTo>
                      <a:pt x="747" y="826"/>
                    </a:lnTo>
                    <a:lnTo>
                      <a:pt x="749" y="826"/>
                    </a:lnTo>
                    <a:lnTo>
                      <a:pt x="753" y="830"/>
                    </a:lnTo>
                    <a:lnTo>
                      <a:pt x="754" y="832"/>
                    </a:lnTo>
                    <a:lnTo>
                      <a:pt x="754" y="830"/>
                    </a:lnTo>
                    <a:lnTo>
                      <a:pt x="756" y="830"/>
                    </a:lnTo>
                    <a:lnTo>
                      <a:pt x="760" y="832"/>
                    </a:lnTo>
                    <a:moveTo>
                      <a:pt x="649" y="678"/>
                    </a:moveTo>
                    <a:lnTo>
                      <a:pt x="651" y="680"/>
                    </a:lnTo>
                    <a:lnTo>
                      <a:pt x="655" y="682"/>
                    </a:lnTo>
                    <a:lnTo>
                      <a:pt x="657" y="684"/>
                    </a:lnTo>
                    <a:lnTo>
                      <a:pt x="657" y="690"/>
                    </a:lnTo>
                    <a:lnTo>
                      <a:pt x="658" y="692"/>
                    </a:lnTo>
                    <a:lnTo>
                      <a:pt x="664" y="697"/>
                    </a:lnTo>
                    <a:lnTo>
                      <a:pt x="666" y="699"/>
                    </a:lnTo>
                    <a:lnTo>
                      <a:pt x="670" y="701"/>
                    </a:lnTo>
                    <a:lnTo>
                      <a:pt x="672" y="705"/>
                    </a:lnTo>
                    <a:lnTo>
                      <a:pt x="676" y="707"/>
                    </a:lnTo>
                    <a:lnTo>
                      <a:pt x="681" y="715"/>
                    </a:lnTo>
                    <a:lnTo>
                      <a:pt x="685" y="717"/>
                    </a:lnTo>
                    <a:lnTo>
                      <a:pt x="687" y="718"/>
                    </a:lnTo>
                    <a:lnTo>
                      <a:pt x="693" y="724"/>
                    </a:lnTo>
                    <a:lnTo>
                      <a:pt x="695" y="728"/>
                    </a:lnTo>
                    <a:lnTo>
                      <a:pt x="699" y="728"/>
                    </a:lnTo>
                    <a:lnTo>
                      <a:pt x="705" y="724"/>
                    </a:lnTo>
                    <a:lnTo>
                      <a:pt x="705" y="722"/>
                    </a:lnTo>
                    <a:lnTo>
                      <a:pt x="708" y="724"/>
                    </a:lnTo>
                    <a:lnTo>
                      <a:pt x="708" y="726"/>
                    </a:lnTo>
                    <a:lnTo>
                      <a:pt x="708" y="734"/>
                    </a:lnTo>
                    <a:lnTo>
                      <a:pt x="706" y="736"/>
                    </a:lnTo>
                    <a:lnTo>
                      <a:pt x="706" y="738"/>
                    </a:lnTo>
                    <a:lnTo>
                      <a:pt x="712" y="745"/>
                    </a:lnTo>
                    <a:lnTo>
                      <a:pt x="714" y="749"/>
                    </a:lnTo>
                    <a:lnTo>
                      <a:pt x="716" y="749"/>
                    </a:lnTo>
                    <a:lnTo>
                      <a:pt x="716" y="747"/>
                    </a:lnTo>
                    <a:lnTo>
                      <a:pt x="722" y="755"/>
                    </a:lnTo>
                    <a:lnTo>
                      <a:pt x="728" y="759"/>
                    </a:lnTo>
                    <a:lnTo>
                      <a:pt x="733" y="759"/>
                    </a:lnTo>
                    <a:lnTo>
                      <a:pt x="747" y="766"/>
                    </a:lnTo>
                    <a:lnTo>
                      <a:pt x="753" y="772"/>
                    </a:lnTo>
                    <a:lnTo>
                      <a:pt x="753" y="774"/>
                    </a:lnTo>
                    <a:lnTo>
                      <a:pt x="751" y="776"/>
                    </a:lnTo>
                    <a:lnTo>
                      <a:pt x="754" y="780"/>
                    </a:lnTo>
                    <a:lnTo>
                      <a:pt x="756" y="782"/>
                    </a:lnTo>
                    <a:lnTo>
                      <a:pt x="754" y="784"/>
                    </a:lnTo>
                    <a:lnTo>
                      <a:pt x="749" y="786"/>
                    </a:lnTo>
                    <a:lnTo>
                      <a:pt x="739" y="788"/>
                    </a:lnTo>
                    <a:lnTo>
                      <a:pt x="729" y="788"/>
                    </a:lnTo>
                    <a:lnTo>
                      <a:pt x="724" y="788"/>
                    </a:lnTo>
                    <a:lnTo>
                      <a:pt x="722" y="788"/>
                    </a:lnTo>
                    <a:lnTo>
                      <a:pt x="710" y="784"/>
                    </a:lnTo>
                    <a:lnTo>
                      <a:pt x="703" y="780"/>
                    </a:lnTo>
                    <a:lnTo>
                      <a:pt x="699" y="780"/>
                    </a:lnTo>
                    <a:lnTo>
                      <a:pt x="697" y="778"/>
                    </a:lnTo>
                    <a:lnTo>
                      <a:pt x="697" y="776"/>
                    </a:lnTo>
                    <a:lnTo>
                      <a:pt x="685" y="763"/>
                    </a:lnTo>
                    <a:lnTo>
                      <a:pt x="678" y="751"/>
                    </a:lnTo>
                    <a:lnTo>
                      <a:pt x="672" y="745"/>
                    </a:lnTo>
                    <a:lnTo>
                      <a:pt x="672" y="741"/>
                    </a:lnTo>
                    <a:lnTo>
                      <a:pt x="664" y="732"/>
                    </a:lnTo>
                    <a:lnTo>
                      <a:pt x="660" y="730"/>
                    </a:lnTo>
                    <a:lnTo>
                      <a:pt x="653" y="726"/>
                    </a:lnTo>
                    <a:lnTo>
                      <a:pt x="647" y="724"/>
                    </a:lnTo>
                    <a:lnTo>
                      <a:pt x="622" y="707"/>
                    </a:lnTo>
                    <a:lnTo>
                      <a:pt x="612" y="697"/>
                    </a:lnTo>
                    <a:lnTo>
                      <a:pt x="610" y="693"/>
                    </a:lnTo>
                    <a:lnTo>
                      <a:pt x="620" y="690"/>
                    </a:lnTo>
                    <a:lnTo>
                      <a:pt x="620" y="688"/>
                    </a:lnTo>
                    <a:lnTo>
                      <a:pt x="624" y="688"/>
                    </a:lnTo>
                    <a:lnTo>
                      <a:pt x="628" y="686"/>
                    </a:lnTo>
                    <a:lnTo>
                      <a:pt x="630" y="686"/>
                    </a:lnTo>
                    <a:lnTo>
                      <a:pt x="635" y="686"/>
                    </a:lnTo>
                    <a:lnTo>
                      <a:pt x="637" y="686"/>
                    </a:lnTo>
                    <a:lnTo>
                      <a:pt x="641" y="684"/>
                    </a:lnTo>
                    <a:lnTo>
                      <a:pt x="645" y="680"/>
                    </a:lnTo>
                    <a:lnTo>
                      <a:pt x="643" y="676"/>
                    </a:lnTo>
                    <a:lnTo>
                      <a:pt x="643" y="674"/>
                    </a:lnTo>
                    <a:lnTo>
                      <a:pt x="645" y="674"/>
                    </a:lnTo>
                    <a:lnTo>
                      <a:pt x="647" y="674"/>
                    </a:lnTo>
                    <a:lnTo>
                      <a:pt x="649" y="678"/>
                    </a:lnTo>
                    <a:moveTo>
                      <a:pt x="2" y="8"/>
                    </a:moveTo>
                    <a:lnTo>
                      <a:pt x="0" y="8"/>
                    </a:lnTo>
                    <a:lnTo>
                      <a:pt x="0" y="6"/>
                    </a:lnTo>
                    <a:lnTo>
                      <a:pt x="2" y="0"/>
                    </a:lnTo>
                    <a:lnTo>
                      <a:pt x="4" y="2"/>
                    </a:lnTo>
                    <a:lnTo>
                      <a:pt x="6" y="4"/>
                    </a:lnTo>
                    <a:lnTo>
                      <a:pt x="2" y="8"/>
                    </a:lnTo>
                    <a:moveTo>
                      <a:pt x="572" y="474"/>
                    </a:moveTo>
                    <a:lnTo>
                      <a:pt x="572" y="484"/>
                    </a:lnTo>
                    <a:lnTo>
                      <a:pt x="568" y="488"/>
                    </a:lnTo>
                    <a:lnTo>
                      <a:pt x="570" y="490"/>
                    </a:lnTo>
                    <a:lnTo>
                      <a:pt x="572" y="490"/>
                    </a:lnTo>
                    <a:lnTo>
                      <a:pt x="574" y="492"/>
                    </a:lnTo>
                    <a:lnTo>
                      <a:pt x="574" y="494"/>
                    </a:lnTo>
                    <a:lnTo>
                      <a:pt x="572" y="503"/>
                    </a:lnTo>
                    <a:lnTo>
                      <a:pt x="568" y="507"/>
                    </a:lnTo>
                    <a:lnTo>
                      <a:pt x="566" y="505"/>
                    </a:lnTo>
                    <a:lnTo>
                      <a:pt x="562" y="507"/>
                    </a:lnTo>
                    <a:lnTo>
                      <a:pt x="559" y="517"/>
                    </a:lnTo>
                    <a:lnTo>
                      <a:pt x="559" y="519"/>
                    </a:lnTo>
                    <a:lnTo>
                      <a:pt x="561" y="523"/>
                    </a:lnTo>
                    <a:lnTo>
                      <a:pt x="562" y="524"/>
                    </a:lnTo>
                    <a:lnTo>
                      <a:pt x="561" y="528"/>
                    </a:lnTo>
                    <a:lnTo>
                      <a:pt x="561" y="532"/>
                    </a:lnTo>
                    <a:lnTo>
                      <a:pt x="562" y="538"/>
                    </a:lnTo>
                    <a:lnTo>
                      <a:pt x="564" y="540"/>
                    </a:lnTo>
                    <a:lnTo>
                      <a:pt x="566" y="540"/>
                    </a:lnTo>
                    <a:lnTo>
                      <a:pt x="568" y="538"/>
                    </a:lnTo>
                    <a:lnTo>
                      <a:pt x="572" y="532"/>
                    </a:lnTo>
                    <a:lnTo>
                      <a:pt x="574" y="530"/>
                    </a:lnTo>
                    <a:lnTo>
                      <a:pt x="576" y="532"/>
                    </a:lnTo>
                    <a:lnTo>
                      <a:pt x="578" y="534"/>
                    </a:lnTo>
                    <a:lnTo>
                      <a:pt x="582" y="536"/>
                    </a:lnTo>
                    <a:lnTo>
                      <a:pt x="582" y="538"/>
                    </a:lnTo>
                    <a:lnTo>
                      <a:pt x="580" y="542"/>
                    </a:lnTo>
                    <a:lnTo>
                      <a:pt x="578" y="542"/>
                    </a:lnTo>
                    <a:lnTo>
                      <a:pt x="574" y="544"/>
                    </a:lnTo>
                    <a:lnTo>
                      <a:pt x="572" y="547"/>
                    </a:lnTo>
                    <a:lnTo>
                      <a:pt x="572" y="549"/>
                    </a:lnTo>
                    <a:lnTo>
                      <a:pt x="572" y="551"/>
                    </a:lnTo>
                    <a:lnTo>
                      <a:pt x="574" y="551"/>
                    </a:lnTo>
                    <a:lnTo>
                      <a:pt x="574" y="553"/>
                    </a:lnTo>
                    <a:lnTo>
                      <a:pt x="574" y="555"/>
                    </a:lnTo>
                    <a:lnTo>
                      <a:pt x="574" y="559"/>
                    </a:lnTo>
                    <a:lnTo>
                      <a:pt x="574" y="561"/>
                    </a:lnTo>
                    <a:lnTo>
                      <a:pt x="570" y="563"/>
                    </a:lnTo>
                    <a:lnTo>
                      <a:pt x="568" y="565"/>
                    </a:lnTo>
                    <a:lnTo>
                      <a:pt x="568" y="567"/>
                    </a:lnTo>
                    <a:lnTo>
                      <a:pt x="568" y="572"/>
                    </a:lnTo>
                    <a:lnTo>
                      <a:pt x="568" y="574"/>
                    </a:lnTo>
                    <a:lnTo>
                      <a:pt x="572" y="584"/>
                    </a:lnTo>
                    <a:lnTo>
                      <a:pt x="574" y="586"/>
                    </a:lnTo>
                    <a:lnTo>
                      <a:pt x="572" y="588"/>
                    </a:lnTo>
                    <a:lnTo>
                      <a:pt x="557" y="588"/>
                    </a:lnTo>
                    <a:lnTo>
                      <a:pt x="555" y="590"/>
                    </a:lnTo>
                    <a:lnTo>
                      <a:pt x="551" y="588"/>
                    </a:lnTo>
                    <a:lnTo>
                      <a:pt x="551" y="586"/>
                    </a:lnTo>
                    <a:lnTo>
                      <a:pt x="553" y="586"/>
                    </a:lnTo>
                    <a:lnTo>
                      <a:pt x="555" y="584"/>
                    </a:lnTo>
                    <a:lnTo>
                      <a:pt x="555" y="582"/>
                    </a:lnTo>
                    <a:lnTo>
                      <a:pt x="553" y="580"/>
                    </a:lnTo>
                    <a:lnTo>
                      <a:pt x="543" y="576"/>
                    </a:lnTo>
                    <a:lnTo>
                      <a:pt x="541" y="574"/>
                    </a:lnTo>
                    <a:lnTo>
                      <a:pt x="538" y="574"/>
                    </a:lnTo>
                    <a:lnTo>
                      <a:pt x="532" y="574"/>
                    </a:lnTo>
                    <a:lnTo>
                      <a:pt x="528" y="572"/>
                    </a:lnTo>
                    <a:lnTo>
                      <a:pt x="526" y="571"/>
                    </a:lnTo>
                    <a:lnTo>
                      <a:pt x="526" y="569"/>
                    </a:lnTo>
                    <a:lnTo>
                      <a:pt x="528" y="567"/>
                    </a:lnTo>
                    <a:lnTo>
                      <a:pt x="528" y="563"/>
                    </a:lnTo>
                    <a:lnTo>
                      <a:pt x="526" y="559"/>
                    </a:lnTo>
                    <a:lnTo>
                      <a:pt x="520" y="547"/>
                    </a:lnTo>
                    <a:lnTo>
                      <a:pt x="520" y="544"/>
                    </a:lnTo>
                    <a:lnTo>
                      <a:pt x="522" y="542"/>
                    </a:lnTo>
                    <a:lnTo>
                      <a:pt x="520" y="540"/>
                    </a:lnTo>
                    <a:lnTo>
                      <a:pt x="514" y="540"/>
                    </a:lnTo>
                    <a:lnTo>
                      <a:pt x="514" y="542"/>
                    </a:lnTo>
                    <a:lnTo>
                      <a:pt x="514" y="544"/>
                    </a:lnTo>
                    <a:lnTo>
                      <a:pt x="505" y="536"/>
                    </a:lnTo>
                    <a:lnTo>
                      <a:pt x="507" y="536"/>
                    </a:lnTo>
                    <a:lnTo>
                      <a:pt x="509" y="534"/>
                    </a:lnTo>
                    <a:lnTo>
                      <a:pt x="507" y="528"/>
                    </a:lnTo>
                    <a:lnTo>
                      <a:pt x="505" y="528"/>
                    </a:lnTo>
                    <a:lnTo>
                      <a:pt x="499" y="528"/>
                    </a:lnTo>
                    <a:lnTo>
                      <a:pt x="490" y="524"/>
                    </a:lnTo>
                    <a:lnTo>
                      <a:pt x="486" y="521"/>
                    </a:lnTo>
                    <a:lnTo>
                      <a:pt x="474" y="515"/>
                    </a:lnTo>
                    <a:lnTo>
                      <a:pt x="470" y="513"/>
                    </a:lnTo>
                    <a:lnTo>
                      <a:pt x="468" y="511"/>
                    </a:lnTo>
                    <a:lnTo>
                      <a:pt x="470" y="505"/>
                    </a:lnTo>
                    <a:lnTo>
                      <a:pt x="470" y="503"/>
                    </a:lnTo>
                    <a:lnTo>
                      <a:pt x="474" y="505"/>
                    </a:lnTo>
                    <a:lnTo>
                      <a:pt x="474" y="503"/>
                    </a:lnTo>
                    <a:lnTo>
                      <a:pt x="474" y="501"/>
                    </a:lnTo>
                    <a:lnTo>
                      <a:pt x="472" y="501"/>
                    </a:lnTo>
                    <a:lnTo>
                      <a:pt x="476" y="494"/>
                    </a:lnTo>
                    <a:lnTo>
                      <a:pt x="476" y="488"/>
                    </a:lnTo>
                    <a:lnTo>
                      <a:pt x="476" y="484"/>
                    </a:lnTo>
                    <a:lnTo>
                      <a:pt x="476" y="480"/>
                    </a:lnTo>
                    <a:lnTo>
                      <a:pt x="474" y="474"/>
                    </a:lnTo>
                    <a:lnTo>
                      <a:pt x="474" y="473"/>
                    </a:lnTo>
                    <a:lnTo>
                      <a:pt x="476" y="471"/>
                    </a:lnTo>
                    <a:lnTo>
                      <a:pt x="478" y="469"/>
                    </a:lnTo>
                    <a:lnTo>
                      <a:pt x="478" y="461"/>
                    </a:lnTo>
                    <a:lnTo>
                      <a:pt x="478" y="457"/>
                    </a:lnTo>
                    <a:lnTo>
                      <a:pt x="476" y="451"/>
                    </a:lnTo>
                    <a:lnTo>
                      <a:pt x="476" y="446"/>
                    </a:lnTo>
                    <a:lnTo>
                      <a:pt x="484" y="438"/>
                    </a:lnTo>
                    <a:lnTo>
                      <a:pt x="486" y="434"/>
                    </a:lnTo>
                    <a:lnTo>
                      <a:pt x="486" y="432"/>
                    </a:lnTo>
                    <a:lnTo>
                      <a:pt x="486" y="426"/>
                    </a:lnTo>
                    <a:lnTo>
                      <a:pt x="484" y="417"/>
                    </a:lnTo>
                    <a:lnTo>
                      <a:pt x="490" y="419"/>
                    </a:lnTo>
                    <a:lnTo>
                      <a:pt x="505" y="428"/>
                    </a:lnTo>
                    <a:lnTo>
                      <a:pt x="509" y="434"/>
                    </a:lnTo>
                    <a:lnTo>
                      <a:pt x="518" y="440"/>
                    </a:lnTo>
                    <a:lnTo>
                      <a:pt x="524" y="440"/>
                    </a:lnTo>
                    <a:lnTo>
                      <a:pt x="526" y="440"/>
                    </a:lnTo>
                    <a:lnTo>
                      <a:pt x="526" y="438"/>
                    </a:lnTo>
                    <a:lnTo>
                      <a:pt x="538" y="438"/>
                    </a:lnTo>
                    <a:lnTo>
                      <a:pt x="543" y="436"/>
                    </a:lnTo>
                    <a:lnTo>
                      <a:pt x="543" y="434"/>
                    </a:lnTo>
                    <a:lnTo>
                      <a:pt x="545" y="434"/>
                    </a:lnTo>
                    <a:lnTo>
                      <a:pt x="557" y="432"/>
                    </a:lnTo>
                    <a:lnTo>
                      <a:pt x="564" y="430"/>
                    </a:lnTo>
                    <a:lnTo>
                      <a:pt x="570" y="434"/>
                    </a:lnTo>
                    <a:lnTo>
                      <a:pt x="572" y="434"/>
                    </a:lnTo>
                    <a:lnTo>
                      <a:pt x="576" y="436"/>
                    </a:lnTo>
                    <a:lnTo>
                      <a:pt x="578" y="446"/>
                    </a:lnTo>
                    <a:lnTo>
                      <a:pt x="576" y="451"/>
                    </a:lnTo>
                    <a:lnTo>
                      <a:pt x="574" y="457"/>
                    </a:lnTo>
                    <a:lnTo>
                      <a:pt x="576" y="459"/>
                    </a:lnTo>
                    <a:lnTo>
                      <a:pt x="572" y="463"/>
                    </a:lnTo>
                    <a:lnTo>
                      <a:pt x="572" y="465"/>
                    </a:lnTo>
                    <a:lnTo>
                      <a:pt x="570" y="471"/>
                    </a:lnTo>
                    <a:lnTo>
                      <a:pt x="572" y="474"/>
                    </a:lnTo>
                    <a:moveTo>
                      <a:pt x="171" y="15"/>
                    </a:moveTo>
                    <a:lnTo>
                      <a:pt x="169" y="15"/>
                    </a:lnTo>
                    <a:lnTo>
                      <a:pt x="169" y="14"/>
                    </a:lnTo>
                    <a:lnTo>
                      <a:pt x="167" y="14"/>
                    </a:lnTo>
                    <a:lnTo>
                      <a:pt x="161" y="17"/>
                    </a:lnTo>
                    <a:lnTo>
                      <a:pt x="154" y="21"/>
                    </a:lnTo>
                    <a:lnTo>
                      <a:pt x="152" y="27"/>
                    </a:lnTo>
                    <a:lnTo>
                      <a:pt x="150" y="31"/>
                    </a:lnTo>
                    <a:lnTo>
                      <a:pt x="142" y="29"/>
                    </a:lnTo>
                    <a:lnTo>
                      <a:pt x="136" y="27"/>
                    </a:lnTo>
                    <a:lnTo>
                      <a:pt x="131" y="23"/>
                    </a:lnTo>
                    <a:lnTo>
                      <a:pt x="125" y="23"/>
                    </a:lnTo>
                    <a:lnTo>
                      <a:pt x="119" y="25"/>
                    </a:lnTo>
                    <a:lnTo>
                      <a:pt x="111" y="29"/>
                    </a:lnTo>
                    <a:lnTo>
                      <a:pt x="102" y="35"/>
                    </a:lnTo>
                    <a:lnTo>
                      <a:pt x="100" y="37"/>
                    </a:lnTo>
                    <a:lnTo>
                      <a:pt x="98" y="33"/>
                    </a:lnTo>
                    <a:lnTo>
                      <a:pt x="96" y="27"/>
                    </a:lnTo>
                    <a:lnTo>
                      <a:pt x="96" y="19"/>
                    </a:lnTo>
                    <a:lnTo>
                      <a:pt x="104" y="14"/>
                    </a:lnTo>
                    <a:lnTo>
                      <a:pt x="115" y="6"/>
                    </a:lnTo>
                    <a:lnTo>
                      <a:pt x="121" y="6"/>
                    </a:lnTo>
                    <a:lnTo>
                      <a:pt x="125" y="6"/>
                    </a:lnTo>
                    <a:lnTo>
                      <a:pt x="131" y="4"/>
                    </a:lnTo>
                    <a:lnTo>
                      <a:pt x="136" y="6"/>
                    </a:lnTo>
                    <a:lnTo>
                      <a:pt x="146" y="8"/>
                    </a:lnTo>
                    <a:lnTo>
                      <a:pt x="150" y="8"/>
                    </a:lnTo>
                    <a:lnTo>
                      <a:pt x="152" y="8"/>
                    </a:lnTo>
                    <a:lnTo>
                      <a:pt x="161" y="2"/>
                    </a:lnTo>
                    <a:lnTo>
                      <a:pt x="165" y="2"/>
                    </a:lnTo>
                    <a:lnTo>
                      <a:pt x="171" y="6"/>
                    </a:lnTo>
                    <a:lnTo>
                      <a:pt x="173" y="10"/>
                    </a:lnTo>
                    <a:lnTo>
                      <a:pt x="171" y="14"/>
                    </a:lnTo>
                    <a:lnTo>
                      <a:pt x="171" y="15"/>
                    </a:lnTo>
                    <a:moveTo>
                      <a:pt x="342" y="54"/>
                    </a:moveTo>
                    <a:lnTo>
                      <a:pt x="344" y="58"/>
                    </a:lnTo>
                    <a:lnTo>
                      <a:pt x="347" y="60"/>
                    </a:lnTo>
                    <a:lnTo>
                      <a:pt x="349" y="62"/>
                    </a:lnTo>
                    <a:lnTo>
                      <a:pt x="351" y="65"/>
                    </a:lnTo>
                    <a:lnTo>
                      <a:pt x="359" y="67"/>
                    </a:lnTo>
                    <a:lnTo>
                      <a:pt x="361" y="73"/>
                    </a:lnTo>
                    <a:lnTo>
                      <a:pt x="363" y="77"/>
                    </a:lnTo>
                    <a:lnTo>
                      <a:pt x="365" y="79"/>
                    </a:lnTo>
                    <a:lnTo>
                      <a:pt x="367" y="79"/>
                    </a:lnTo>
                    <a:lnTo>
                      <a:pt x="369" y="85"/>
                    </a:lnTo>
                    <a:lnTo>
                      <a:pt x="371" y="94"/>
                    </a:lnTo>
                    <a:lnTo>
                      <a:pt x="365" y="102"/>
                    </a:lnTo>
                    <a:lnTo>
                      <a:pt x="367" y="106"/>
                    </a:lnTo>
                    <a:lnTo>
                      <a:pt x="367" y="108"/>
                    </a:lnTo>
                    <a:lnTo>
                      <a:pt x="363" y="110"/>
                    </a:lnTo>
                    <a:lnTo>
                      <a:pt x="361" y="113"/>
                    </a:lnTo>
                    <a:lnTo>
                      <a:pt x="349" y="117"/>
                    </a:lnTo>
                    <a:lnTo>
                      <a:pt x="346" y="121"/>
                    </a:lnTo>
                    <a:lnTo>
                      <a:pt x="344" y="123"/>
                    </a:lnTo>
                    <a:lnTo>
                      <a:pt x="342" y="121"/>
                    </a:lnTo>
                    <a:lnTo>
                      <a:pt x="338" y="123"/>
                    </a:lnTo>
                    <a:lnTo>
                      <a:pt x="334" y="127"/>
                    </a:lnTo>
                    <a:lnTo>
                      <a:pt x="326" y="140"/>
                    </a:lnTo>
                    <a:lnTo>
                      <a:pt x="324" y="144"/>
                    </a:lnTo>
                    <a:lnTo>
                      <a:pt x="323" y="144"/>
                    </a:lnTo>
                    <a:lnTo>
                      <a:pt x="319" y="144"/>
                    </a:lnTo>
                    <a:lnTo>
                      <a:pt x="315" y="144"/>
                    </a:lnTo>
                    <a:lnTo>
                      <a:pt x="305" y="144"/>
                    </a:lnTo>
                    <a:lnTo>
                      <a:pt x="296" y="146"/>
                    </a:lnTo>
                    <a:lnTo>
                      <a:pt x="290" y="146"/>
                    </a:lnTo>
                    <a:lnTo>
                      <a:pt x="282" y="146"/>
                    </a:lnTo>
                    <a:lnTo>
                      <a:pt x="278" y="138"/>
                    </a:lnTo>
                    <a:lnTo>
                      <a:pt x="276" y="135"/>
                    </a:lnTo>
                    <a:lnTo>
                      <a:pt x="271" y="129"/>
                    </a:lnTo>
                    <a:lnTo>
                      <a:pt x="261" y="123"/>
                    </a:lnTo>
                    <a:lnTo>
                      <a:pt x="259" y="117"/>
                    </a:lnTo>
                    <a:lnTo>
                      <a:pt x="259" y="115"/>
                    </a:lnTo>
                    <a:lnTo>
                      <a:pt x="257" y="115"/>
                    </a:lnTo>
                    <a:lnTo>
                      <a:pt x="251" y="111"/>
                    </a:lnTo>
                    <a:lnTo>
                      <a:pt x="250" y="102"/>
                    </a:lnTo>
                    <a:lnTo>
                      <a:pt x="250" y="96"/>
                    </a:lnTo>
                    <a:lnTo>
                      <a:pt x="250" y="87"/>
                    </a:lnTo>
                    <a:lnTo>
                      <a:pt x="248" y="85"/>
                    </a:lnTo>
                    <a:lnTo>
                      <a:pt x="244" y="79"/>
                    </a:lnTo>
                    <a:lnTo>
                      <a:pt x="242" y="75"/>
                    </a:lnTo>
                    <a:lnTo>
                      <a:pt x="234" y="65"/>
                    </a:lnTo>
                    <a:lnTo>
                      <a:pt x="234" y="63"/>
                    </a:lnTo>
                    <a:lnTo>
                      <a:pt x="236" y="52"/>
                    </a:lnTo>
                    <a:lnTo>
                      <a:pt x="238" y="48"/>
                    </a:lnTo>
                    <a:lnTo>
                      <a:pt x="244" y="42"/>
                    </a:lnTo>
                    <a:lnTo>
                      <a:pt x="248" y="40"/>
                    </a:lnTo>
                    <a:lnTo>
                      <a:pt x="259" y="38"/>
                    </a:lnTo>
                    <a:lnTo>
                      <a:pt x="263" y="37"/>
                    </a:lnTo>
                    <a:lnTo>
                      <a:pt x="271" y="33"/>
                    </a:lnTo>
                    <a:lnTo>
                      <a:pt x="275" y="31"/>
                    </a:lnTo>
                    <a:lnTo>
                      <a:pt x="282" y="33"/>
                    </a:lnTo>
                    <a:lnTo>
                      <a:pt x="290" y="37"/>
                    </a:lnTo>
                    <a:lnTo>
                      <a:pt x="311" y="38"/>
                    </a:lnTo>
                    <a:lnTo>
                      <a:pt x="317" y="38"/>
                    </a:lnTo>
                    <a:lnTo>
                      <a:pt x="319" y="38"/>
                    </a:lnTo>
                    <a:lnTo>
                      <a:pt x="324" y="40"/>
                    </a:lnTo>
                    <a:lnTo>
                      <a:pt x="326" y="42"/>
                    </a:lnTo>
                    <a:lnTo>
                      <a:pt x="326" y="44"/>
                    </a:lnTo>
                    <a:lnTo>
                      <a:pt x="326" y="48"/>
                    </a:lnTo>
                    <a:lnTo>
                      <a:pt x="328" y="48"/>
                    </a:lnTo>
                    <a:lnTo>
                      <a:pt x="330" y="50"/>
                    </a:lnTo>
                    <a:lnTo>
                      <a:pt x="330" y="52"/>
                    </a:lnTo>
                    <a:lnTo>
                      <a:pt x="330" y="54"/>
                    </a:lnTo>
                    <a:lnTo>
                      <a:pt x="332" y="56"/>
                    </a:lnTo>
                    <a:lnTo>
                      <a:pt x="334" y="56"/>
                    </a:lnTo>
                    <a:lnTo>
                      <a:pt x="336" y="52"/>
                    </a:lnTo>
                    <a:lnTo>
                      <a:pt x="342" y="52"/>
                    </a:lnTo>
                    <a:lnTo>
                      <a:pt x="342" y="5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p:cNvSpPr>
                <a:spLocks noChangeArrowheads="1"/>
              </p:cNvSpPr>
              <p:nvPr/>
            </p:nvSpPr>
            <p:spPr bwMode="auto">
              <a:xfrm>
                <a:off x="6446585" y="3665000"/>
                <a:ext cx="258548" cy="3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5" name="Freeform 105"/>
            <p:cNvSpPr>
              <a:spLocks/>
            </p:cNvSpPr>
            <p:nvPr/>
          </p:nvSpPr>
          <p:spPr bwMode="auto">
            <a:xfrm>
              <a:off x="10560116" y="3228319"/>
              <a:ext cx="149518" cy="175960"/>
            </a:xfrm>
            <a:custGeom>
              <a:avLst/>
              <a:gdLst>
                <a:gd name="T0" fmla="*/ 977 w 1626"/>
                <a:gd name="T1" fmla="*/ 1997 h 2139"/>
                <a:gd name="T2" fmla="*/ 899 w 1626"/>
                <a:gd name="T3" fmla="*/ 2139 h 2139"/>
                <a:gd name="T4" fmla="*/ 837 w 1626"/>
                <a:gd name="T5" fmla="*/ 1627 h 2139"/>
                <a:gd name="T6" fmla="*/ 822 w 1626"/>
                <a:gd name="T7" fmla="*/ 1508 h 2139"/>
                <a:gd name="T8" fmla="*/ 712 w 1626"/>
                <a:gd name="T9" fmla="*/ 1304 h 2139"/>
                <a:gd name="T10" fmla="*/ 451 w 1626"/>
                <a:gd name="T11" fmla="*/ 1043 h 2139"/>
                <a:gd name="T12" fmla="*/ 280 w 1626"/>
                <a:gd name="T13" fmla="*/ 1029 h 2139"/>
                <a:gd name="T14" fmla="*/ 186 w 1626"/>
                <a:gd name="T15" fmla="*/ 972 h 2139"/>
                <a:gd name="T16" fmla="*/ 0 w 1626"/>
                <a:gd name="T17" fmla="*/ 757 h 2139"/>
                <a:gd name="T18" fmla="*/ 0 w 1626"/>
                <a:gd name="T19" fmla="*/ 757 h 2139"/>
                <a:gd name="T20" fmla="*/ 110 w 1626"/>
                <a:gd name="T21" fmla="*/ 574 h 2139"/>
                <a:gd name="T22" fmla="*/ 371 w 1626"/>
                <a:gd name="T23" fmla="*/ 125 h 2139"/>
                <a:gd name="T24" fmla="*/ 446 w 1626"/>
                <a:gd name="T25" fmla="*/ 0 h 2139"/>
                <a:gd name="T26" fmla="*/ 488 w 1626"/>
                <a:gd name="T27" fmla="*/ 29 h 2139"/>
                <a:gd name="T28" fmla="*/ 672 w 1626"/>
                <a:gd name="T29" fmla="*/ 163 h 2139"/>
                <a:gd name="T30" fmla="*/ 689 w 1626"/>
                <a:gd name="T31" fmla="*/ 177 h 2139"/>
                <a:gd name="T32" fmla="*/ 737 w 1626"/>
                <a:gd name="T33" fmla="*/ 213 h 2139"/>
                <a:gd name="T34" fmla="*/ 789 w 1626"/>
                <a:gd name="T35" fmla="*/ 253 h 2139"/>
                <a:gd name="T36" fmla="*/ 791 w 1626"/>
                <a:gd name="T37" fmla="*/ 255 h 2139"/>
                <a:gd name="T38" fmla="*/ 1334 w 1626"/>
                <a:gd name="T39" fmla="*/ 664 h 2139"/>
                <a:gd name="T40" fmla="*/ 1626 w 1626"/>
                <a:gd name="T41" fmla="*/ 881 h 2139"/>
                <a:gd name="T42" fmla="*/ 1618 w 1626"/>
                <a:gd name="T43" fmla="*/ 895 h 2139"/>
                <a:gd name="T44" fmla="*/ 1570 w 1626"/>
                <a:gd name="T45" fmla="*/ 977 h 2139"/>
                <a:gd name="T46" fmla="*/ 1565 w 1626"/>
                <a:gd name="T47" fmla="*/ 985 h 2139"/>
                <a:gd name="T48" fmla="*/ 1398 w 1626"/>
                <a:gd name="T49" fmla="*/ 1273 h 2139"/>
                <a:gd name="T50" fmla="*/ 1375 w 1626"/>
                <a:gd name="T51" fmla="*/ 1308 h 2139"/>
                <a:gd name="T52" fmla="*/ 1106 w 1626"/>
                <a:gd name="T53" fmla="*/ 1769 h 2139"/>
                <a:gd name="T54" fmla="*/ 977 w 1626"/>
                <a:gd name="T55" fmla="*/ 1997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6" h="2139">
                  <a:moveTo>
                    <a:pt x="977" y="1997"/>
                  </a:moveTo>
                  <a:lnTo>
                    <a:pt x="899" y="2139"/>
                  </a:lnTo>
                  <a:lnTo>
                    <a:pt x="837" y="1627"/>
                  </a:lnTo>
                  <a:lnTo>
                    <a:pt x="822" y="1508"/>
                  </a:lnTo>
                  <a:lnTo>
                    <a:pt x="712" y="1304"/>
                  </a:lnTo>
                  <a:lnTo>
                    <a:pt x="451" y="1043"/>
                  </a:lnTo>
                  <a:lnTo>
                    <a:pt x="280" y="1029"/>
                  </a:lnTo>
                  <a:lnTo>
                    <a:pt x="186" y="972"/>
                  </a:lnTo>
                  <a:lnTo>
                    <a:pt x="0" y="757"/>
                  </a:lnTo>
                  <a:lnTo>
                    <a:pt x="0" y="757"/>
                  </a:lnTo>
                  <a:lnTo>
                    <a:pt x="110" y="574"/>
                  </a:lnTo>
                  <a:lnTo>
                    <a:pt x="371" y="125"/>
                  </a:lnTo>
                  <a:lnTo>
                    <a:pt x="446" y="0"/>
                  </a:lnTo>
                  <a:lnTo>
                    <a:pt x="488" y="29"/>
                  </a:lnTo>
                  <a:lnTo>
                    <a:pt x="672" y="163"/>
                  </a:lnTo>
                  <a:lnTo>
                    <a:pt x="689" y="177"/>
                  </a:lnTo>
                  <a:lnTo>
                    <a:pt x="737" y="213"/>
                  </a:lnTo>
                  <a:lnTo>
                    <a:pt x="789" y="253"/>
                  </a:lnTo>
                  <a:lnTo>
                    <a:pt x="791" y="255"/>
                  </a:lnTo>
                  <a:lnTo>
                    <a:pt x="1334" y="664"/>
                  </a:lnTo>
                  <a:lnTo>
                    <a:pt x="1626" y="881"/>
                  </a:lnTo>
                  <a:lnTo>
                    <a:pt x="1618" y="895"/>
                  </a:lnTo>
                  <a:lnTo>
                    <a:pt x="1570" y="977"/>
                  </a:lnTo>
                  <a:lnTo>
                    <a:pt x="1565" y="985"/>
                  </a:lnTo>
                  <a:lnTo>
                    <a:pt x="1398" y="1273"/>
                  </a:lnTo>
                  <a:lnTo>
                    <a:pt x="1375" y="1308"/>
                  </a:lnTo>
                  <a:lnTo>
                    <a:pt x="1106" y="1769"/>
                  </a:lnTo>
                  <a:lnTo>
                    <a:pt x="977" y="1997"/>
                  </a:lnTo>
                  <a:close/>
                </a:path>
              </a:pathLst>
            </a:custGeom>
            <a:solidFill>
              <a:srgbClr val="A1C7FF"/>
            </a:solid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6" name="Straight Connector 15"/>
            <p:cNvCxnSpPr>
              <a:stCxn id="166" idx="54"/>
              <a:endCxn id="15" idx="12"/>
            </p:cNvCxnSpPr>
            <p:nvPr/>
          </p:nvCxnSpPr>
          <p:spPr>
            <a:xfrm>
              <a:off x="9936983" y="3088219"/>
              <a:ext cx="664145" cy="140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09" idx="12"/>
              <a:endCxn id="15" idx="1"/>
            </p:cNvCxnSpPr>
            <p:nvPr/>
          </p:nvCxnSpPr>
          <p:spPr>
            <a:xfrm>
              <a:off x="9941267" y="3084274"/>
              <a:ext cx="701516" cy="32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5" name="TextBox 274"/>
          <p:cNvSpPr txBox="1"/>
          <p:nvPr/>
        </p:nvSpPr>
        <p:spPr>
          <a:xfrm>
            <a:off x="933920" y="1192044"/>
            <a:ext cx="727615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1.3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1.4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7565764" y="3269756"/>
            <a:ext cx="65643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smtClean="0">
                <a:ln>
                  <a:noFill/>
                </a:ln>
                <a:solidFill>
                  <a:prstClr val="black"/>
                </a:solidFill>
                <a:effectLst/>
                <a:uLnTx/>
                <a:uFillTx/>
                <a:latin typeface="Calibri"/>
                <a:ea typeface="+mn-ea"/>
                <a:cs typeface="+mn-cs"/>
              </a:rPr>
              <a:t>DC</a:t>
            </a:r>
            <a:endParaRPr kumimoji="0" lang="en-US" sz="950" b="0" i="0" u="none" strike="noStrike" kern="1200" cap="none" spc="0" normalizeH="0" baseline="0" noProof="0" dirty="0">
              <a:ln>
                <a:noFill/>
              </a:ln>
              <a:solidFill>
                <a:prstClr val="black"/>
              </a:solidFill>
              <a:effectLst/>
              <a:uLnTx/>
              <a:uFillTx/>
              <a:latin typeface="Calibri"/>
              <a:ea typeface="+mn-ea"/>
              <a:cs typeface="+mn-cs"/>
            </a:endParaRPr>
          </a:p>
        </p:txBody>
      </p:sp>
      <p:sp>
        <p:nvSpPr>
          <p:cNvPr id="276" name="TextBox 275"/>
          <p:cNvSpPr txBox="1"/>
          <p:nvPr/>
        </p:nvSpPr>
        <p:spPr>
          <a:xfrm>
            <a:off x="7255680" y="5179125"/>
            <a:ext cx="162909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States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in green </a:t>
            </a: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met the national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2307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Autofit/>
          </a:bodyPr>
          <a:lstStyle/>
          <a:p>
            <a:r>
              <a:rPr lang="en-US" sz="2000" dirty="0" smtClean="0"/>
              <a:t>Don Wright, MD, MPH</a:t>
            </a:r>
          </a:p>
          <a:p>
            <a:r>
              <a:rPr lang="en-US" sz="2000" dirty="0" smtClean="0"/>
              <a:t>Acting Assistant Secretary for Health </a:t>
            </a:r>
          </a:p>
          <a:p>
            <a:r>
              <a:rPr lang="en-US" sz="2000" dirty="0" smtClean="0"/>
              <a:t>U.S. Department of Health and Human Services </a:t>
            </a:r>
            <a:endParaRPr lang="en-US" sz="2000" dirty="0"/>
          </a:p>
        </p:txBody>
      </p:sp>
      <p:sp>
        <p:nvSpPr>
          <p:cNvPr id="5" name="Title 4"/>
          <p:cNvSpPr>
            <a:spLocks noGrp="1"/>
          </p:cNvSpPr>
          <p:nvPr>
            <p:ph type="title"/>
          </p:nvPr>
        </p:nvSpPr>
        <p:spPr>
          <a:xfrm>
            <a:off x="590200" y="1366717"/>
            <a:ext cx="8036966" cy="1195977"/>
          </a:xfrm>
        </p:spPr>
        <p:txBody>
          <a:bodyPr/>
          <a:lstStyle/>
          <a:p>
            <a:r>
              <a:rPr lang="en-US" sz="3200" dirty="0"/>
              <a:t>Healthy People 2020 Progress Review: Diagnosis, Prevention, and Treatment of Syphilis and HIV</a:t>
            </a: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74944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0" y="6362538"/>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white">
                    <a:lumMod val="50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white">
                  <a:lumMod val="50000"/>
                </a:prstClr>
              </a:solidFill>
              <a:effectLst/>
              <a:uLnTx/>
              <a:uFillTx/>
              <a:latin typeface="Verdana"/>
              <a:ea typeface="+mn-ea"/>
              <a:cs typeface="Verdana"/>
            </a:endParaRPr>
          </a:p>
        </p:txBody>
      </p:sp>
      <p:sp>
        <p:nvSpPr>
          <p:cNvPr id="5" name="Title 4"/>
          <p:cNvSpPr>
            <a:spLocks noGrp="1"/>
          </p:cNvSpPr>
          <p:nvPr>
            <p:ph type="title"/>
          </p:nvPr>
        </p:nvSpPr>
        <p:spPr>
          <a:xfrm>
            <a:off x="536714" y="131762"/>
            <a:ext cx="6905042" cy="797628"/>
          </a:xfrm>
        </p:spPr>
        <p:txBody>
          <a:bodyPr/>
          <a:lstStyle/>
          <a:p>
            <a:pPr algn="ctr"/>
            <a:r>
              <a:rPr lang="en-US" sz="2600" dirty="0" smtClean="0"/>
              <a:t>Primary </a:t>
            </a:r>
            <a:r>
              <a:rPr lang="en-US" sz="2600" dirty="0"/>
              <a:t>and Secondary Syphilis Among M</a:t>
            </a:r>
            <a:r>
              <a:rPr lang="en-US" sz="2600" dirty="0" smtClean="0"/>
              <a:t>ales, 2015</a:t>
            </a:r>
            <a:endParaRPr lang="en-US" sz="2600" dirty="0"/>
          </a:p>
        </p:txBody>
      </p:sp>
      <p:sp>
        <p:nvSpPr>
          <p:cNvPr id="8"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STD-7.2</a:t>
            </a:r>
            <a:r>
              <a:rPr kumimoji="0" lang="en-US" sz="11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4" name="Text Placeholder 16"/>
          <p:cNvSpPr txBox="1">
            <a:spLocks/>
          </p:cNvSpPr>
          <p:nvPr/>
        </p:nvSpPr>
        <p:spPr>
          <a:xfrm>
            <a:off x="1" y="5990279"/>
            <a:ext cx="9143999" cy="7199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displayed by a modified Jenks classification for U.S. states. For more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information,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see National Center for Health Statistics. Appendix A: Technical Notes. Healthy People 2020 Midcourse Review. Hyattsville, MD. 2016.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hlinkClick r:id="rId3"/>
              </a:rPr>
              <a:t>www.cdc.gov/nchs/data/hpdata2020/HP2020MCR-D01-Technical-Notes.pdf</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(STDSS), CDC/NCHHSTP; Population </a:t>
            </a:r>
            <a:r>
              <a:rPr kumimoji="0" lang="fr-FR" sz="10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Estimates</a:t>
            </a:r>
            <a:r>
              <a:rPr kumimoji="0" lang="fr-FR"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0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Census</a:t>
            </a:r>
            <a:r>
              <a:rPr kumimoji="0" lang="fr-FR"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descr="Map for Primary and Secondary Syphilis Among Males, 2015 "/>
          <p:cNvGrpSpPr/>
          <p:nvPr/>
        </p:nvGrpSpPr>
        <p:grpSpPr>
          <a:xfrm>
            <a:off x="836655" y="1516813"/>
            <a:ext cx="7470690" cy="4235449"/>
            <a:chOff x="478245" y="1145015"/>
            <a:chExt cx="8284236" cy="4696682"/>
          </a:xfrm>
        </p:grpSpPr>
        <p:grpSp>
          <p:nvGrpSpPr>
            <p:cNvPr id="10" name="Group 9"/>
            <p:cNvGrpSpPr/>
            <p:nvPr/>
          </p:nvGrpSpPr>
          <p:grpSpPr>
            <a:xfrm>
              <a:off x="478245" y="1145015"/>
              <a:ext cx="8211707" cy="4696682"/>
              <a:chOff x="1136911" y="580644"/>
              <a:chExt cx="9960165" cy="5696712"/>
            </a:xfrm>
          </p:grpSpPr>
          <p:grpSp>
            <p:nvGrpSpPr>
              <p:cNvPr id="11" name="Group 10"/>
              <p:cNvGrpSpPr>
                <a:grpSpLocks noChangeAspect="1"/>
              </p:cNvGrpSpPr>
              <p:nvPr/>
            </p:nvGrpSpPr>
            <p:grpSpPr>
              <a:xfrm>
                <a:off x="1743456" y="580644"/>
                <a:ext cx="8933688" cy="5696712"/>
                <a:chOff x="3421063" y="1231900"/>
                <a:chExt cx="5729288" cy="3968751"/>
              </a:xfrm>
            </p:grpSpPr>
            <p:sp>
              <p:nvSpPr>
                <p:cNvPr id="126" name="Rectangle 111"/>
                <p:cNvSpPr>
                  <a:spLocks noChangeArrowheads="1"/>
                </p:cNvSpPr>
                <p:nvPr/>
              </p:nvSpPr>
              <p:spPr bwMode="auto">
                <a:xfrm>
                  <a:off x="5254626" y="2774950"/>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DC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Freeform 115"/>
                <p:cNvSpPr>
                  <a:spLocks noEditPoints="1"/>
                </p:cNvSpPr>
                <p:nvPr/>
              </p:nvSpPr>
              <p:spPr bwMode="auto">
                <a:xfrm>
                  <a:off x="7243763" y="3686175"/>
                  <a:ext cx="433388" cy="754063"/>
                </a:xfrm>
                <a:custGeom>
                  <a:avLst/>
                  <a:gdLst>
                    <a:gd name="T0" fmla="*/ 39 w 273"/>
                    <a:gd name="T1" fmla="*/ 473 h 475"/>
                    <a:gd name="T2" fmla="*/ 33 w 273"/>
                    <a:gd name="T3" fmla="*/ 475 h 475"/>
                    <a:gd name="T4" fmla="*/ 46 w 273"/>
                    <a:gd name="T5" fmla="*/ 471 h 475"/>
                    <a:gd name="T6" fmla="*/ 31 w 273"/>
                    <a:gd name="T7" fmla="*/ 14 h 475"/>
                    <a:gd name="T8" fmla="*/ 38 w 273"/>
                    <a:gd name="T9" fmla="*/ 14 h 475"/>
                    <a:gd name="T10" fmla="*/ 61 w 273"/>
                    <a:gd name="T11" fmla="*/ 12 h 475"/>
                    <a:gd name="T12" fmla="*/ 85 w 273"/>
                    <a:gd name="T13" fmla="*/ 11 h 475"/>
                    <a:gd name="T14" fmla="*/ 97 w 273"/>
                    <a:gd name="T15" fmla="*/ 9 h 475"/>
                    <a:gd name="T16" fmla="*/ 109 w 273"/>
                    <a:gd name="T17" fmla="*/ 9 h 475"/>
                    <a:gd name="T18" fmla="*/ 124 w 273"/>
                    <a:gd name="T19" fmla="*/ 7 h 475"/>
                    <a:gd name="T20" fmla="*/ 185 w 273"/>
                    <a:gd name="T21" fmla="*/ 0 h 475"/>
                    <a:gd name="T22" fmla="*/ 193 w 273"/>
                    <a:gd name="T23" fmla="*/ 34 h 475"/>
                    <a:gd name="T24" fmla="*/ 199 w 273"/>
                    <a:gd name="T25" fmla="*/ 50 h 475"/>
                    <a:gd name="T26" fmla="*/ 212 w 273"/>
                    <a:gd name="T27" fmla="*/ 104 h 475"/>
                    <a:gd name="T28" fmla="*/ 222 w 273"/>
                    <a:gd name="T29" fmla="*/ 143 h 475"/>
                    <a:gd name="T30" fmla="*/ 243 w 273"/>
                    <a:gd name="T31" fmla="*/ 211 h 475"/>
                    <a:gd name="T32" fmla="*/ 249 w 273"/>
                    <a:gd name="T33" fmla="*/ 227 h 475"/>
                    <a:gd name="T34" fmla="*/ 256 w 273"/>
                    <a:gd name="T35" fmla="*/ 238 h 475"/>
                    <a:gd name="T36" fmla="*/ 263 w 273"/>
                    <a:gd name="T37" fmla="*/ 253 h 475"/>
                    <a:gd name="T38" fmla="*/ 256 w 273"/>
                    <a:gd name="T39" fmla="*/ 277 h 475"/>
                    <a:gd name="T40" fmla="*/ 253 w 273"/>
                    <a:gd name="T41" fmla="*/ 304 h 475"/>
                    <a:gd name="T42" fmla="*/ 256 w 273"/>
                    <a:gd name="T43" fmla="*/ 312 h 475"/>
                    <a:gd name="T44" fmla="*/ 263 w 273"/>
                    <a:gd name="T45" fmla="*/ 349 h 475"/>
                    <a:gd name="T46" fmla="*/ 268 w 273"/>
                    <a:gd name="T47" fmla="*/ 368 h 475"/>
                    <a:gd name="T48" fmla="*/ 270 w 273"/>
                    <a:gd name="T49" fmla="*/ 378 h 475"/>
                    <a:gd name="T50" fmla="*/ 236 w 273"/>
                    <a:gd name="T51" fmla="*/ 382 h 475"/>
                    <a:gd name="T52" fmla="*/ 185 w 273"/>
                    <a:gd name="T53" fmla="*/ 388 h 475"/>
                    <a:gd name="T54" fmla="*/ 168 w 273"/>
                    <a:gd name="T55" fmla="*/ 388 h 475"/>
                    <a:gd name="T56" fmla="*/ 154 w 273"/>
                    <a:gd name="T57" fmla="*/ 390 h 475"/>
                    <a:gd name="T58" fmla="*/ 138 w 273"/>
                    <a:gd name="T59" fmla="*/ 392 h 475"/>
                    <a:gd name="T60" fmla="*/ 119 w 273"/>
                    <a:gd name="T61" fmla="*/ 394 h 475"/>
                    <a:gd name="T62" fmla="*/ 102 w 273"/>
                    <a:gd name="T63" fmla="*/ 395 h 475"/>
                    <a:gd name="T64" fmla="*/ 99 w 273"/>
                    <a:gd name="T65" fmla="*/ 395 h 475"/>
                    <a:gd name="T66" fmla="*/ 88 w 273"/>
                    <a:gd name="T67" fmla="*/ 397 h 475"/>
                    <a:gd name="T68" fmla="*/ 87 w 273"/>
                    <a:gd name="T69" fmla="*/ 397 h 475"/>
                    <a:gd name="T70" fmla="*/ 77 w 273"/>
                    <a:gd name="T71" fmla="*/ 407 h 475"/>
                    <a:gd name="T72" fmla="*/ 94 w 273"/>
                    <a:gd name="T73" fmla="*/ 427 h 475"/>
                    <a:gd name="T74" fmla="*/ 95 w 273"/>
                    <a:gd name="T75" fmla="*/ 453 h 475"/>
                    <a:gd name="T76" fmla="*/ 87 w 273"/>
                    <a:gd name="T77" fmla="*/ 466 h 475"/>
                    <a:gd name="T78" fmla="*/ 56 w 273"/>
                    <a:gd name="T79" fmla="*/ 473 h 475"/>
                    <a:gd name="T80" fmla="*/ 58 w 273"/>
                    <a:gd name="T81" fmla="*/ 470 h 475"/>
                    <a:gd name="T82" fmla="*/ 68 w 273"/>
                    <a:gd name="T83" fmla="*/ 470 h 475"/>
                    <a:gd name="T84" fmla="*/ 65 w 273"/>
                    <a:gd name="T85" fmla="*/ 461 h 475"/>
                    <a:gd name="T86" fmla="*/ 56 w 273"/>
                    <a:gd name="T87" fmla="*/ 449 h 475"/>
                    <a:gd name="T88" fmla="*/ 58 w 273"/>
                    <a:gd name="T89" fmla="*/ 441 h 475"/>
                    <a:gd name="T90" fmla="*/ 51 w 273"/>
                    <a:gd name="T91" fmla="*/ 431 h 475"/>
                    <a:gd name="T92" fmla="*/ 46 w 273"/>
                    <a:gd name="T93" fmla="*/ 438 h 475"/>
                    <a:gd name="T94" fmla="*/ 43 w 273"/>
                    <a:gd name="T95" fmla="*/ 448 h 475"/>
                    <a:gd name="T96" fmla="*/ 43 w 273"/>
                    <a:gd name="T97" fmla="*/ 461 h 475"/>
                    <a:gd name="T98" fmla="*/ 38 w 273"/>
                    <a:gd name="T99" fmla="*/ 465 h 475"/>
                    <a:gd name="T100" fmla="*/ 29 w 273"/>
                    <a:gd name="T101" fmla="*/ 461 h 475"/>
                    <a:gd name="T102" fmla="*/ 22 w 273"/>
                    <a:gd name="T103" fmla="*/ 463 h 475"/>
                    <a:gd name="T104" fmla="*/ 19 w 273"/>
                    <a:gd name="T105" fmla="*/ 434 h 475"/>
                    <a:gd name="T106" fmla="*/ 14 w 273"/>
                    <a:gd name="T107" fmla="*/ 402 h 475"/>
                    <a:gd name="T108" fmla="*/ 9 w 273"/>
                    <a:gd name="T109" fmla="*/ 361 h 475"/>
                    <a:gd name="T110" fmla="*/ 4 w 273"/>
                    <a:gd name="T111" fmla="*/ 314 h 475"/>
                    <a:gd name="T112" fmla="*/ 5 w 273"/>
                    <a:gd name="T113" fmla="*/ 263 h 475"/>
                    <a:gd name="T114" fmla="*/ 5 w 273"/>
                    <a:gd name="T115" fmla="*/ 172 h 475"/>
                    <a:gd name="T116" fmla="*/ 5 w 273"/>
                    <a:gd name="T117" fmla="*/ 153 h 475"/>
                    <a:gd name="T118" fmla="*/ 7 w 273"/>
                    <a:gd name="T119" fmla="*/ 122 h 475"/>
                    <a:gd name="T120" fmla="*/ 7 w 273"/>
                    <a:gd name="T121" fmla="*/ 77 h 475"/>
                    <a:gd name="T122" fmla="*/ 0 w 273"/>
                    <a:gd name="T123" fmla="*/ 1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475">
                      <a:moveTo>
                        <a:pt x="46" y="471"/>
                      </a:moveTo>
                      <a:lnTo>
                        <a:pt x="48" y="471"/>
                      </a:lnTo>
                      <a:lnTo>
                        <a:pt x="48" y="473"/>
                      </a:lnTo>
                      <a:lnTo>
                        <a:pt x="46" y="473"/>
                      </a:lnTo>
                      <a:lnTo>
                        <a:pt x="44" y="473"/>
                      </a:lnTo>
                      <a:lnTo>
                        <a:pt x="44" y="473"/>
                      </a:lnTo>
                      <a:lnTo>
                        <a:pt x="43" y="473"/>
                      </a:lnTo>
                      <a:lnTo>
                        <a:pt x="39" y="473"/>
                      </a:lnTo>
                      <a:lnTo>
                        <a:pt x="38" y="473"/>
                      </a:lnTo>
                      <a:lnTo>
                        <a:pt x="31" y="475"/>
                      </a:lnTo>
                      <a:lnTo>
                        <a:pt x="29" y="475"/>
                      </a:lnTo>
                      <a:lnTo>
                        <a:pt x="29" y="475"/>
                      </a:lnTo>
                      <a:lnTo>
                        <a:pt x="29" y="475"/>
                      </a:lnTo>
                      <a:lnTo>
                        <a:pt x="31" y="475"/>
                      </a:lnTo>
                      <a:lnTo>
                        <a:pt x="31" y="475"/>
                      </a:lnTo>
                      <a:lnTo>
                        <a:pt x="33" y="475"/>
                      </a:lnTo>
                      <a:lnTo>
                        <a:pt x="36" y="473"/>
                      </a:lnTo>
                      <a:lnTo>
                        <a:pt x="39" y="473"/>
                      </a:lnTo>
                      <a:lnTo>
                        <a:pt x="41" y="471"/>
                      </a:lnTo>
                      <a:lnTo>
                        <a:pt x="43" y="471"/>
                      </a:lnTo>
                      <a:lnTo>
                        <a:pt x="43" y="471"/>
                      </a:lnTo>
                      <a:lnTo>
                        <a:pt x="43" y="470"/>
                      </a:lnTo>
                      <a:lnTo>
                        <a:pt x="43" y="470"/>
                      </a:lnTo>
                      <a:lnTo>
                        <a:pt x="46" y="471"/>
                      </a:lnTo>
                      <a:close/>
                      <a:moveTo>
                        <a:pt x="16" y="16"/>
                      </a:moveTo>
                      <a:lnTo>
                        <a:pt x="22" y="14"/>
                      </a:lnTo>
                      <a:lnTo>
                        <a:pt x="22" y="14"/>
                      </a:lnTo>
                      <a:lnTo>
                        <a:pt x="24" y="14"/>
                      </a:lnTo>
                      <a:lnTo>
                        <a:pt x="24" y="14"/>
                      </a:lnTo>
                      <a:lnTo>
                        <a:pt x="24" y="14"/>
                      </a:lnTo>
                      <a:lnTo>
                        <a:pt x="24" y="14"/>
                      </a:lnTo>
                      <a:lnTo>
                        <a:pt x="31" y="14"/>
                      </a:lnTo>
                      <a:lnTo>
                        <a:pt x="31" y="14"/>
                      </a:lnTo>
                      <a:lnTo>
                        <a:pt x="31" y="14"/>
                      </a:lnTo>
                      <a:lnTo>
                        <a:pt x="34" y="14"/>
                      </a:lnTo>
                      <a:lnTo>
                        <a:pt x="36" y="14"/>
                      </a:lnTo>
                      <a:lnTo>
                        <a:pt x="36" y="14"/>
                      </a:lnTo>
                      <a:lnTo>
                        <a:pt x="36" y="14"/>
                      </a:lnTo>
                      <a:lnTo>
                        <a:pt x="38" y="14"/>
                      </a:lnTo>
                      <a:lnTo>
                        <a:pt x="38" y="14"/>
                      </a:lnTo>
                      <a:lnTo>
                        <a:pt x="43" y="14"/>
                      </a:lnTo>
                      <a:lnTo>
                        <a:pt x="55" y="12"/>
                      </a:lnTo>
                      <a:lnTo>
                        <a:pt x="56" y="12"/>
                      </a:lnTo>
                      <a:lnTo>
                        <a:pt x="56" y="12"/>
                      </a:lnTo>
                      <a:lnTo>
                        <a:pt x="58" y="12"/>
                      </a:lnTo>
                      <a:lnTo>
                        <a:pt x="58" y="12"/>
                      </a:lnTo>
                      <a:lnTo>
                        <a:pt x="60" y="12"/>
                      </a:lnTo>
                      <a:lnTo>
                        <a:pt x="61" y="12"/>
                      </a:lnTo>
                      <a:lnTo>
                        <a:pt x="65" y="12"/>
                      </a:lnTo>
                      <a:lnTo>
                        <a:pt x="66" y="11"/>
                      </a:lnTo>
                      <a:lnTo>
                        <a:pt x="70" y="11"/>
                      </a:lnTo>
                      <a:lnTo>
                        <a:pt x="70" y="11"/>
                      </a:lnTo>
                      <a:lnTo>
                        <a:pt x="70" y="11"/>
                      </a:lnTo>
                      <a:lnTo>
                        <a:pt x="70" y="11"/>
                      </a:lnTo>
                      <a:lnTo>
                        <a:pt x="85" y="11"/>
                      </a:lnTo>
                      <a:lnTo>
                        <a:pt x="85" y="11"/>
                      </a:lnTo>
                      <a:lnTo>
                        <a:pt x="87" y="11"/>
                      </a:lnTo>
                      <a:lnTo>
                        <a:pt x="88" y="11"/>
                      </a:lnTo>
                      <a:lnTo>
                        <a:pt x="88" y="11"/>
                      </a:lnTo>
                      <a:lnTo>
                        <a:pt x="88" y="11"/>
                      </a:lnTo>
                      <a:lnTo>
                        <a:pt x="95" y="9"/>
                      </a:lnTo>
                      <a:lnTo>
                        <a:pt x="97" y="9"/>
                      </a:lnTo>
                      <a:lnTo>
                        <a:pt x="97" y="9"/>
                      </a:lnTo>
                      <a:lnTo>
                        <a:pt x="97" y="9"/>
                      </a:lnTo>
                      <a:lnTo>
                        <a:pt x="97" y="9"/>
                      </a:lnTo>
                      <a:lnTo>
                        <a:pt x="99" y="9"/>
                      </a:lnTo>
                      <a:lnTo>
                        <a:pt x="100" y="9"/>
                      </a:lnTo>
                      <a:lnTo>
                        <a:pt x="100" y="9"/>
                      </a:lnTo>
                      <a:lnTo>
                        <a:pt x="109" y="9"/>
                      </a:lnTo>
                      <a:lnTo>
                        <a:pt x="109" y="9"/>
                      </a:lnTo>
                      <a:lnTo>
                        <a:pt x="109" y="9"/>
                      </a:lnTo>
                      <a:lnTo>
                        <a:pt x="109" y="9"/>
                      </a:lnTo>
                      <a:lnTo>
                        <a:pt x="110" y="9"/>
                      </a:lnTo>
                      <a:lnTo>
                        <a:pt x="110" y="7"/>
                      </a:lnTo>
                      <a:lnTo>
                        <a:pt x="114" y="7"/>
                      </a:lnTo>
                      <a:lnTo>
                        <a:pt x="116" y="7"/>
                      </a:lnTo>
                      <a:lnTo>
                        <a:pt x="116" y="7"/>
                      </a:lnTo>
                      <a:lnTo>
                        <a:pt x="117" y="7"/>
                      </a:lnTo>
                      <a:lnTo>
                        <a:pt x="119" y="7"/>
                      </a:lnTo>
                      <a:lnTo>
                        <a:pt x="124" y="7"/>
                      </a:lnTo>
                      <a:lnTo>
                        <a:pt x="126" y="7"/>
                      </a:lnTo>
                      <a:lnTo>
                        <a:pt x="129" y="6"/>
                      </a:lnTo>
                      <a:lnTo>
                        <a:pt x="134" y="6"/>
                      </a:lnTo>
                      <a:lnTo>
                        <a:pt x="134" y="6"/>
                      </a:lnTo>
                      <a:lnTo>
                        <a:pt x="166" y="2"/>
                      </a:lnTo>
                      <a:lnTo>
                        <a:pt x="170" y="2"/>
                      </a:lnTo>
                      <a:lnTo>
                        <a:pt x="170" y="2"/>
                      </a:lnTo>
                      <a:lnTo>
                        <a:pt x="185" y="0"/>
                      </a:lnTo>
                      <a:lnTo>
                        <a:pt x="187" y="7"/>
                      </a:lnTo>
                      <a:lnTo>
                        <a:pt x="187" y="7"/>
                      </a:lnTo>
                      <a:lnTo>
                        <a:pt x="188" y="12"/>
                      </a:lnTo>
                      <a:lnTo>
                        <a:pt x="192" y="28"/>
                      </a:lnTo>
                      <a:lnTo>
                        <a:pt x="192" y="28"/>
                      </a:lnTo>
                      <a:lnTo>
                        <a:pt x="193" y="33"/>
                      </a:lnTo>
                      <a:lnTo>
                        <a:pt x="193" y="33"/>
                      </a:lnTo>
                      <a:lnTo>
                        <a:pt x="193" y="34"/>
                      </a:lnTo>
                      <a:lnTo>
                        <a:pt x="195" y="38"/>
                      </a:lnTo>
                      <a:lnTo>
                        <a:pt x="197" y="45"/>
                      </a:lnTo>
                      <a:lnTo>
                        <a:pt x="197" y="45"/>
                      </a:lnTo>
                      <a:lnTo>
                        <a:pt x="197" y="45"/>
                      </a:lnTo>
                      <a:lnTo>
                        <a:pt x="197" y="45"/>
                      </a:lnTo>
                      <a:lnTo>
                        <a:pt x="197" y="46"/>
                      </a:lnTo>
                      <a:lnTo>
                        <a:pt x="199" y="50"/>
                      </a:lnTo>
                      <a:lnTo>
                        <a:pt x="199" y="50"/>
                      </a:lnTo>
                      <a:lnTo>
                        <a:pt x="204" y="67"/>
                      </a:lnTo>
                      <a:lnTo>
                        <a:pt x="204" y="68"/>
                      </a:lnTo>
                      <a:lnTo>
                        <a:pt x="204" y="68"/>
                      </a:lnTo>
                      <a:lnTo>
                        <a:pt x="204" y="70"/>
                      </a:lnTo>
                      <a:lnTo>
                        <a:pt x="204" y="70"/>
                      </a:lnTo>
                      <a:lnTo>
                        <a:pt x="209" y="87"/>
                      </a:lnTo>
                      <a:lnTo>
                        <a:pt x="210" y="97"/>
                      </a:lnTo>
                      <a:lnTo>
                        <a:pt x="212" y="104"/>
                      </a:lnTo>
                      <a:lnTo>
                        <a:pt x="215" y="116"/>
                      </a:lnTo>
                      <a:lnTo>
                        <a:pt x="215" y="116"/>
                      </a:lnTo>
                      <a:lnTo>
                        <a:pt x="219" y="128"/>
                      </a:lnTo>
                      <a:lnTo>
                        <a:pt x="221" y="134"/>
                      </a:lnTo>
                      <a:lnTo>
                        <a:pt x="222" y="138"/>
                      </a:lnTo>
                      <a:lnTo>
                        <a:pt x="222" y="138"/>
                      </a:lnTo>
                      <a:lnTo>
                        <a:pt x="222" y="138"/>
                      </a:lnTo>
                      <a:lnTo>
                        <a:pt x="222" y="143"/>
                      </a:lnTo>
                      <a:lnTo>
                        <a:pt x="224" y="148"/>
                      </a:lnTo>
                      <a:lnTo>
                        <a:pt x="232" y="177"/>
                      </a:lnTo>
                      <a:lnTo>
                        <a:pt x="232" y="178"/>
                      </a:lnTo>
                      <a:lnTo>
                        <a:pt x="234" y="182"/>
                      </a:lnTo>
                      <a:lnTo>
                        <a:pt x="234" y="183"/>
                      </a:lnTo>
                      <a:lnTo>
                        <a:pt x="239" y="200"/>
                      </a:lnTo>
                      <a:lnTo>
                        <a:pt x="244" y="209"/>
                      </a:lnTo>
                      <a:lnTo>
                        <a:pt x="243" y="211"/>
                      </a:lnTo>
                      <a:lnTo>
                        <a:pt x="243" y="212"/>
                      </a:lnTo>
                      <a:lnTo>
                        <a:pt x="243" y="212"/>
                      </a:lnTo>
                      <a:lnTo>
                        <a:pt x="246" y="217"/>
                      </a:lnTo>
                      <a:lnTo>
                        <a:pt x="246" y="221"/>
                      </a:lnTo>
                      <a:lnTo>
                        <a:pt x="249" y="224"/>
                      </a:lnTo>
                      <a:lnTo>
                        <a:pt x="249" y="226"/>
                      </a:lnTo>
                      <a:lnTo>
                        <a:pt x="249" y="226"/>
                      </a:lnTo>
                      <a:lnTo>
                        <a:pt x="249" y="227"/>
                      </a:lnTo>
                      <a:lnTo>
                        <a:pt x="253" y="229"/>
                      </a:lnTo>
                      <a:lnTo>
                        <a:pt x="254" y="231"/>
                      </a:lnTo>
                      <a:lnTo>
                        <a:pt x="254" y="233"/>
                      </a:lnTo>
                      <a:lnTo>
                        <a:pt x="256" y="233"/>
                      </a:lnTo>
                      <a:lnTo>
                        <a:pt x="256" y="233"/>
                      </a:lnTo>
                      <a:lnTo>
                        <a:pt x="256" y="233"/>
                      </a:lnTo>
                      <a:lnTo>
                        <a:pt x="256" y="234"/>
                      </a:lnTo>
                      <a:lnTo>
                        <a:pt x="256" y="238"/>
                      </a:lnTo>
                      <a:lnTo>
                        <a:pt x="258" y="239"/>
                      </a:lnTo>
                      <a:lnTo>
                        <a:pt x="258" y="243"/>
                      </a:lnTo>
                      <a:lnTo>
                        <a:pt x="258" y="246"/>
                      </a:lnTo>
                      <a:lnTo>
                        <a:pt x="258" y="246"/>
                      </a:lnTo>
                      <a:lnTo>
                        <a:pt x="258" y="250"/>
                      </a:lnTo>
                      <a:lnTo>
                        <a:pt x="258" y="251"/>
                      </a:lnTo>
                      <a:lnTo>
                        <a:pt x="258" y="251"/>
                      </a:lnTo>
                      <a:lnTo>
                        <a:pt x="263" y="253"/>
                      </a:lnTo>
                      <a:lnTo>
                        <a:pt x="265" y="255"/>
                      </a:lnTo>
                      <a:lnTo>
                        <a:pt x="265" y="256"/>
                      </a:lnTo>
                      <a:lnTo>
                        <a:pt x="265" y="260"/>
                      </a:lnTo>
                      <a:lnTo>
                        <a:pt x="265" y="260"/>
                      </a:lnTo>
                      <a:lnTo>
                        <a:pt x="261" y="263"/>
                      </a:lnTo>
                      <a:lnTo>
                        <a:pt x="260" y="265"/>
                      </a:lnTo>
                      <a:lnTo>
                        <a:pt x="256" y="268"/>
                      </a:lnTo>
                      <a:lnTo>
                        <a:pt x="256" y="277"/>
                      </a:lnTo>
                      <a:lnTo>
                        <a:pt x="258" y="280"/>
                      </a:lnTo>
                      <a:lnTo>
                        <a:pt x="258" y="283"/>
                      </a:lnTo>
                      <a:lnTo>
                        <a:pt x="256" y="287"/>
                      </a:lnTo>
                      <a:lnTo>
                        <a:pt x="256" y="288"/>
                      </a:lnTo>
                      <a:lnTo>
                        <a:pt x="254" y="290"/>
                      </a:lnTo>
                      <a:lnTo>
                        <a:pt x="253" y="294"/>
                      </a:lnTo>
                      <a:lnTo>
                        <a:pt x="253" y="299"/>
                      </a:lnTo>
                      <a:lnTo>
                        <a:pt x="253" y="304"/>
                      </a:lnTo>
                      <a:lnTo>
                        <a:pt x="254" y="304"/>
                      </a:lnTo>
                      <a:lnTo>
                        <a:pt x="254" y="305"/>
                      </a:lnTo>
                      <a:lnTo>
                        <a:pt x="254" y="305"/>
                      </a:lnTo>
                      <a:lnTo>
                        <a:pt x="254" y="305"/>
                      </a:lnTo>
                      <a:lnTo>
                        <a:pt x="256" y="309"/>
                      </a:lnTo>
                      <a:lnTo>
                        <a:pt x="256" y="309"/>
                      </a:lnTo>
                      <a:lnTo>
                        <a:pt x="256" y="310"/>
                      </a:lnTo>
                      <a:lnTo>
                        <a:pt x="256" y="312"/>
                      </a:lnTo>
                      <a:lnTo>
                        <a:pt x="260" y="317"/>
                      </a:lnTo>
                      <a:lnTo>
                        <a:pt x="261" y="319"/>
                      </a:lnTo>
                      <a:lnTo>
                        <a:pt x="261" y="319"/>
                      </a:lnTo>
                      <a:lnTo>
                        <a:pt x="261" y="319"/>
                      </a:lnTo>
                      <a:lnTo>
                        <a:pt x="263" y="326"/>
                      </a:lnTo>
                      <a:lnTo>
                        <a:pt x="263" y="329"/>
                      </a:lnTo>
                      <a:lnTo>
                        <a:pt x="263" y="338"/>
                      </a:lnTo>
                      <a:lnTo>
                        <a:pt x="263" y="349"/>
                      </a:lnTo>
                      <a:lnTo>
                        <a:pt x="261" y="351"/>
                      </a:lnTo>
                      <a:lnTo>
                        <a:pt x="261" y="353"/>
                      </a:lnTo>
                      <a:lnTo>
                        <a:pt x="263" y="360"/>
                      </a:lnTo>
                      <a:lnTo>
                        <a:pt x="263" y="363"/>
                      </a:lnTo>
                      <a:lnTo>
                        <a:pt x="265" y="363"/>
                      </a:lnTo>
                      <a:lnTo>
                        <a:pt x="265" y="363"/>
                      </a:lnTo>
                      <a:lnTo>
                        <a:pt x="265" y="363"/>
                      </a:lnTo>
                      <a:lnTo>
                        <a:pt x="268" y="368"/>
                      </a:lnTo>
                      <a:lnTo>
                        <a:pt x="270" y="368"/>
                      </a:lnTo>
                      <a:lnTo>
                        <a:pt x="270" y="370"/>
                      </a:lnTo>
                      <a:lnTo>
                        <a:pt x="273" y="377"/>
                      </a:lnTo>
                      <a:lnTo>
                        <a:pt x="273" y="377"/>
                      </a:lnTo>
                      <a:lnTo>
                        <a:pt x="271" y="378"/>
                      </a:lnTo>
                      <a:lnTo>
                        <a:pt x="271" y="378"/>
                      </a:lnTo>
                      <a:lnTo>
                        <a:pt x="270" y="378"/>
                      </a:lnTo>
                      <a:lnTo>
                        <a:pt x="270" y="378"/>
                      </a:lnTo>
                      <a:lnTo>
                        <a:pt x="268" y="378"/>
                      </a:lnTo>
                      <a:lnTo>
                        <a:pt x="268" y="378"/>
                      </a:lnTo>
                      <a:lnTo>
                        <a:pt x="268" y="378"/>
                      </a:lnTo>
                      <a:lnTo>
                        <a:pt x="261" y="378"/>
                      </a:lnTo>
                      <a:lnTo>
                        <a:pt x="261" y="378"/>
                      </a:lnTo>
                      <a:lnTo>
                        <a:pt x="261" y="378"/>
                      </a:lnTo>
                      <a:lnTo>
                        <a:pt x="261" y="378"/>
                      </a:lnTo>
                      <a:lnTo>
                        <a:pt x="236" y="382"/>
                      </a:lnTo>
                      <a:lnTo>
                        <a:pt x="236" y="382"/>
                      </a:lnTo>
                      <a:lnTo>
                        <a:pt x="236" y="382"/>
                      </a:lnTo>
                      <a:lnTo>
                        <a:pt x="195" y="387"/>
                      </a:lnTo>
                      <a:lnTo>
                        <a:pt x="193" y="387"/>
                      </a:lnTo>
                      <a:lnTo>
                        <a:pt x="193" y="387"/>
                      </a:lnTo>
                      <a:lnTo>
                        <a:pt x="185" y="387"/>
                      </a:lnTo>
                      <a:lnTo>
                        <a:pt x="185" y="388"/>
                      </a:lnTo>
                      <a:lnTo>
                        <a:pt x="185" y="388"/>
                      </a:lnTo>
                      <a:lnTo>
                        <a:pt x="183" y="388"/>
                      </a:lnTo>
                      <a:lnTo>
                        <a:pt x="183" y="388"/>
                      </a:lnTo>
                      <a:lnTo>
                        <a:pt x="177" y="388"/>
                      </a:lnTo>
                      <a:lnTo>
                        <a:pt x="175" y="388"/>
                      </a:lnTo>
                      <a:lnTo>
                        <a:pt x="170" y="388"/>
                      </a:lnTo>
                      <a:lnTo>
                        <a:pt x="170" y="388"/>
                      </a:lnTo>
                      <a:lnTo>
                        <a:pt x="170" y="388"/>
                      </a:lnTo>
                      <a:lnTo>
                        <a:pt x="168" y="388"/>
                      </a:lnTo>
                      <a:lnTo>
                        <a:pt x="168" y="388"/>
                      </a:lnTo>
                      <a:lnTo>
                        <a:pt x="168" y="388"/>
                      </a:lnTo>
                      <a:lnTo>
                        <a:pt x="166" y="390"/>
                      </a:lnTo>
                      <a:lnTo>
                        <a:pt x="163" y="390"/>
                      </a:lnTo>
                      <a:lnTo>
                        <a:pt x="163" y="390"/>
                      </a:lnTo>
                      <a:lnTo>
                        <a:pt x="160" y="390"/>
                      </a:lnTo>
                      <a:lnTo>
                        <a:pt x="158" y="390"/>
                      </a:lnTo>
                      <a:lnTo>
                        <a:pt x="154" y="390"/>
                      </a:lnTo>
                      <a:lnTo>
                        <a:pt x="154" y="390"/>
                      </a:lnTo>
                      <a:lnTo>
                        <a:pt x="148" y="392"/>
                      </a:lnTo>
                      <a:lnTo>
                        <a:pt x="146" y="392"/>
                      </a:lnTo>
                      <a:lnTo>
                        <a:pt x="146" y="392"/>
                      </a:lnTo>
                      <a:lnTo>
                        <a:pt x="143" y="392"/>
                      </a:lnTo>
                      <a:lnTo>
                        <a:pt x="143" y="392"/>
                      </a:lnTo>
                      <a:lnTo>
                        <a:pt x="143" y="392"/>
                      </a:lnTo>
                      <a:lnTo>
                        <a:pt x="138" y="392"/>
                      </a:lnTo>
                      <a:lnTo>
                        <a:pt x="138" y="392"/>
                      </a:lnTo>
                      <a:lnTo>
                        <a:pt x="134" y="392"/>
                      </a:lnTo>
                      <a:lnTo>
                        <a:pt x="134" y="392"/>
                      </a:lnTo>
                      <a:lnTo>
                        <a:pt x="132" y="392"/>
                      </a:lnTo>
                      <a:lnTo>
                        <a:pt x="131" y="392"/>
                      </a:lnTo>
                      <a:lnTo>
                        <a:pt x="121" y="394"/>
                      </a:lnTo>
                      <a:lnTo>
                        <a:pt x="119" y="394"/>
                      </a:lnTo>
                      <a:lnTo>
                        <a:pt x="119" y="394"/>
                      </a:lnTo>
                      <a:lnTo>
                        <a:pt x="119" y="394"/>
                      </a:lnTo>
                      <a:lnTo>
                        <a:pt x="117" y="394"/>
                      </a:lnTo>
                      <a:lnTo>
                        <a:pt x="117" y="394"/>
                      </a:lnTo>
                      <a:lnTo>
                        <a:pt x="110" y="395"/>
                      </a:lnTo>
                      <a:lnTo>
                        <a:pt x="110" y="395"/>
                      </a:lnTo>
                      <a:lnTo>
                        <a:pt x="104" y="395"/>
                      </a:lnTo>
                      <a:lnTo>
                        <a:pt x="104" y="395"/>
                      </a:lnTo>
                      <a:lnTo>
                        <a:pt x="102" y="395"/>
                      </a:lnTo>
                      <a:lnTo>
                        <a:pt x="102" y="395"/>
                      </a:lnTo>
                      <a:lnTo>
                        <a:pt x="102" y="395"/>
                      </a:lnTo>
                      <a:lnTo>
                        <a:pt x="102" y="395"/>
                      </a:lnTo>
                      <a:lnTo>
                        <a:pt x="102" y="395"/>
                      </a:lnTo>
                      <a:lnTo>
                        <a:pt x="100" y="395"/>
                      </a:lnTo>
                      <a:lnTo>
                        <a:pt x="100" y="395"/>
                      </a:lnTo>
                      <a:lnTo>
                        <a:pt x="99" y="395"/>
                      </a:lnTo>
                      <a:lnTo>
                        <a:pt x="99" y="395"/>
                      </a:lnTo>
                      <a:lnTo>
                        <a:pt x="99" y="395"/>
                      </a:lnTo>
                      <a:lnTo>
                        <a:pt x="97" y="395"/>
                      </a:lnTo>
                      <a:lnTo>
                        <a:pt x="95" y="395"/>
                      </a:lnTo>
                      <a:lnTo>
                        <a:pt x="95" y="395"/>
                      </a:lnTo>
                      <a:lnTo>
                        <a:pt x="95" y="395"/>
                      </a:lnTo>
                      <a:lnTo>
                        <a:pt x="90" y="397"/>
                      </a:lnTo>
                      <a:lnTo>
                        <a:pt x="90" y="397"/>
                      </a:lnTo>
                      <a:lnTo>
                        <a:pt x="88" y="397"/>
                      </a:lnTo>
                      <a:lnTo>
                        <a:pt x="88" y="397"/>
                      </a:lnTo>
                      <a:lnTo>
                        <a:pt x="87" y="397"/>
                      </a:lnTo>
                      <a:lnTo>
                        <a:pt x="87" y="397"/>
                      </a:lnTo>
                      <a:lnTo>
                        <a:pt x="87" y="397"/>
                      </a:lnTo>
                      <a:lnTo>
                        <a:pt x="87" y="397"/>
                      </a:lnTo>
                      <a:lnTo>
                        <a:pt x="87" y="397"/>
                      </a:lnTo>
                      <a:lnTo>
                        <a:pt x="87" y="397"/>
                      </a:lnTo>
                      <a:lnTo>
                        <a:pt x="87" y="397"/>
                      </a:lnTo>
                      <a:lnTo>
                        <a:pt x="87" y="397"/>
                      </a:lnTo>
                      <a:lnTo>
                        <a:pt x="80" y="397"/>
                      </a:lnTo>
                      <a:lnTo>
                        <a:pt x="78" y="397"/>
                      </a:lnTo>
                      <a:lnTo>
                        <a:pt x="77" y="397"/>
                      </a:lnTo>
                      <a:lnTo>
                        <a:pt x="77" y="397"/>
                      </a:lnTo>
                      <a:lnTo>
                        <a:pt x="78" y="400"/>
                      </a:lnTo>
                      <a:lnTo>
                        <a:pt x="77" y="404"/>
                      </a:lnTo>
                      <a:lnTo>
                        <a:pt x="77" y="407"/>
                      </a:lnTo>
                      <a:lnTo>
                        <a:pt x="75" y="410"/>
                      </a:lnTo>
                      <a:lnTo>
                        <a:pt x="77" y="412"/>
                      </a:lnTo>
                      <a:lnTo>
                        <a:pt x="83" y="421"/>
                      </a:lnTo>
                      <a:lnTo>
                        <a:pt x="87" y="424"/>
                      </a:lnTo>
                      <a:lnTo>
                        <a:pt x="87" y="424"/>
                      </a:lnTo>
                      <a:lnTo>
                        <a:pt x="88" y="424"/>
                      </a:lnTo>
                      <a:lnTo>
                        <a:pt x="90" y="426"/>
                      </a:lnTo>
                      <a:lnTo>
                        <a:pt x="94" y="427"/>
                      </a:lnTo>
                      <a:lnTo>
                        <a:pt x="95" y="429"/>
                      </a:lnTo>
                      <a:lnTo>
                        <a:pt x="95" y="431"/>
                      </a:lnTo>
                      <a:lnTo>
                        <a:pt x="95" y="432"/>
                      </a:lnTo>
                      <a:lnTo>
                        <a:pt x="92" y="443"/>
                      </a:lnTo>
                      <a:lnTo>
                        <a:pt x="92" y="443"/>
                      </a:lnTo>
                      <a:lnTo>
                        <a:pt x="92" y="443"/>
                      </a:lnTo>
                      <a:lnTo>
                        <a:pt x="94" y="444"/>
                      </a:lnTo>
                      <a:lnTo>
                        <a:pt x="95" y="453"/>
                      </a:lnTo>
                      <a:lnTo>
                        <a:pt x="95" y="453"/>
                      </a:lnTo>
                      <a:lnTo>
                        <a:pt x="94" y="454"/>
                      </a:lnTo>
                      <a:lnTo>
                        <a:pt x="94" y="456"/>
                      </a:lnTo>
                      <a:lnTo>
                        <a:pt x="94" y="458"/>
                      </a:lnTo>
                      <a:lnTo>
                        <a:pt x="94" y="461"/>
                      </a:lnTo>
                      <a:lnTo>
                        <a:pt x="94" y="463"/>
                      </a:lnTo>
                      <a:lnTo>
                        <a:pt x="88" y="465"/>
                      </a:lnTo>
                      <a:lnTo>
                        <a:pt x="87" y="466"/>
                      </a:lnTo>
                      <a:lnTo>
                        <a:pt x="87" y="466"/>
                      </a:lnTo>
                      <a:lnTo>
                        <a:pt x="85" y="466"/>
                      </a:lnTo>
                      <a:lnTo>
                        <a:pt x="78" y="470"/>
                      </a:lnTo>
                      <a:lnTo>
                        <a:pt x="73" y="471"/>
                      </a:lnTo>
                      <a:lnTo>
                        <a:pt x="68" y="471"/>
                      </a:lnTo>
                      <a:lnTo>
                        <a:pt x="65" y="473"/>
                      </a:lnTo>
                      <a:lnTo>
                        <a:pt x="58" y="473"/>
                      </a:lnTo>
                      <a:lnTo>
                        <a:pt x="56" y="473"/>
                      </a:lnTo>
                      <a:lnTo>
                        <a:pt x="53" y="473"/>
                      </a:lnTo>
                      <a:lnTo>
                        <a:pt x="51" y="475"/>
                      </a:lnTo>
                      <a:lnTo>
                        <a:pt x="51" y="475"/>
                      </a:lnTo>
                      <a:lnTo>
                        <a:pt x="51" y="475"/>
                      </a:lnTo>
                      <a:lnTo>
                        <a:pt x="51" y="473"/>
                      </a:lnTo>
                      <a:lnTo>
                        <a:pt x="56" y="473"/>
                      </a:lnTo>
                      <a:lnTo>
                        <a:pt x="56" y="470"/>
                      </a:lnTo>
                      <a:lnTo>
                        <a:pt x="58" y="470"/>
                      </a:lnTo>
                      <a:lnTo>
                        <a:pt x="60" y="471"/>
                      </a:lnTo>
                      <a:lnTo>
                        <a:pt x="60" y="471"/>
                      </a:lnTo>
                      <a:lnTo>
                        <a:pt x="60" y="471"/>
                      </a:lnTo>
                      <a:lnTo>
                        <a:pt x="61" y="471"/>
                      </a:lnTo>
                      <a:lnTo>
                        <a:pt x="61" y="471"/>
                      </a:lnTo>
                      <a:lnTo>
                        <a:pt x="63" y="471"/>
                      </a:lnTo>
                      <a:lnTo>
                        <a:pt x="66" y="470"/>
                      </a:lnTo>
                      <a:lnTo>
                        <a:pt x="68" y="470"/>
                      </a:lnTo>
                      <a:lnTo>
                        <a:pt x="68" y="470"/>
                      </a:lnTo>
                      <a:lnTo>
                        <a:pt x="70" y="468"/>
                      </a:lnTo>
                      <a:lnTo>
                        <a:pt x="71" y="468"/>
                      </a:lnTo>
                      <a:lnTo>
                        <a:pt x="71" y="466"/>
                      </a:lnTo>
                      <a:lnTo>
                        <a:pt x="70" y="465"/>
                      </a:lnTo>
                      <a:lnTo>
                        <a:pt x="68" y="463"/>
                      </a:lnTo>
                      <a:lnTo>
                        <a:pt x="66" y="463"/>
                      </a:lnTo>
                      <a:lnTo>
                        <a:pt x="65" y="461"/>
                      </a:lnTo>
                      <a:lnTo>
                        <a:pt x="65" y="460"/>
                      </a:lnTo>
                      <a:lnTo>
                        <a:pt x="63" y="458"/>
                      </a:lnTo>
                      <a:lnTo>
                        <a:pt x="63" y="458"/>
                      </a:lnTo>
                      <a:lnTo>
                        <a:pt x="61" y="458"/>
                      </a:lnTo>
                      <a:lnTo>
                        <a:pt x="58" y="456"/>
                      </a:lnTo>
                      <a:lnTo>
                        <a:pt x="58" y="454"/>
                      </a:lnTo>
                      <a:lnTo>
                        <a:pt x="58" y="453"/>
                      </a:lnTo>
                      <a:lnTo>
                        <a:pt x="56" y="449"/>
                      </a:lnTo>
                      <a:lnTo>
                        <a:pt x="56" y="449"/>
                      </a:lnTo>
                      <a:lnTo>
                        <a:pt x="56" y="449"/>
                      </a:lnTo>
                      <a:lnTo>
                        <a:pt x="56" y="448"/>
                      </a:lnTo>
                      <a:lnTo>
                        <a:pt x="58" y="444"/>
                      </a:lnTo>
                      <a:lnTo>
                        <a:pt x="58" y="444"/>
                      </a:lnTo>
                      <a:lnTo>
                        <a:pt x="58" y="443"/>
                      </a:lnTo>
                      <a:lnTo>
                        <a:pt x="58" y="441"/>
                      </a:lnTo>
                      <a:lnTo>
                        <a:pt x="58" y="441"/>
                      </a:lnTo>
                      <a:lnTo>
                        <a:pt x="56" y="439"/>
                      </a:lnTo>
                      <a:lnTo>
                        <a:pt x="56" y="439"/>
                      </a:lnTo>
                      <a:lnTo>
                        <a:pt x="56" y="436"/>
                      </a:lnTo>
                      <a:lnTo>
                        <a:pt x="56" y="434"/>
                      </a:lnTo>
                      <a:lnTo>
                        <a:pt x="55" y="432"/>
                      </a:lnTo>
                      <a:lnTo>
                        <a:pt x="55" y="432"/>
                      </a:lnTo>
                      <a:lnTo>
                        <a:pt x="53" y="432"/>
                      </a:lnTo>
                      <a:lnTo>
                        <a:pt x="51" y="431"/>
                      </a:lnTo>
                      <a:lnTo>
                        <a:pt x="49" y="431"/>
                      </a:lnTo>
                      <a:lnTo>
                        <a:pt x="48" y="431"/>
                      </a:lnTo>
                      <a:lnTo>
                        <a:pt x="48" y="431"/>
                      </a:lnTo>
                      <a:lnTo>
                        <a:pt x="48" y="432"/>
                      </a:lnTo>
                      <a:lnTo>
                        <a:pt x="46" y="432"/>
                      </a:lnTo>
                      <a:lnTo>
                        <a:pt x="46" y="434"/>
                      </a:lnTo>
                      <a:lnTo>
                        <a:pt x="44" y="434"/>
                      </a:lnTo>
                      <a:lnTo>
                        <a:pt x="46" y="438"/>
                      </a:lnTo>
                      <a:lnTo>
                        <a:pt x="46" y="438"/>
                      </a:lnTo>
                      <a:lnTo>
                        <a:pt x="44" y="439"/>
                      </a:lnTo>
                      <a:lnTo>
                        <a:pt x="44" y="441"/>
                      </a:lnTo>
                      <a:lnTo>
                        <a:pt x="44" y="443"/>
                      </a:lnTo>
                      <a:lnTo>
                        <a:pt x="44" y="444"/>
                      </a:lnTo>
                      <a:lnTo>
                        <a:pt x="44" y="446"/>
                      </a:lnTo>
                      <a:lnTo>
                        <a:pt x="44" y="446"/>
                      </a:lnTo>
                      <a:lnTo>
                        <a:pt x="43" y="448"/>
                      </a:lnTo>
                      <a:lnTo>
                        <a:pt x="43" y="448"/>
                      </a:lnTo>
                      <a:lnTo>
                        <a:pt x="43" y="449"/>
                      </a:lnTo>
                      <a:lnTo>
                        <a:pt x="44" y="451"/>
                      </a:lnTo>
                      <a:lnTo>
                        <a:pt x="43" y="453"/>
                      </a:lnTo>
                      <a:lnTo>
                        <a:pt x="43" y="453"/>
                      </a:lnTo>
                      <a:lnTo>
                        <a:pt x="43" y="454"/>
                      </a:lnTo>
                      <a:lnTo>
                        <a:pt x="44" y="460"/>
                      </a:lnTo>
                      <a:lnTo>
                        <a:pt x="43" y="461"/>
                      </a:lnTo>
                      <a:lnTo>
                        <a:pt x="43" y="463"/>
                      </a:lnTo>
                      <a:lnTo>
                        <a:pt x="43" y="465"/>
                      </a:lnTo>
                      <a:lnTo>
                        <a:pt x="41" y="466"/>
                      </a:lnTo>
                      <a:lnTo>
                        <a:pt x="41" y="465"/>
                      </a:lnTo>
                      <a:lnTo>
                        <a:pt x="39" y="465"/>
                      </a:lnTo>
                      <a:lnTo>
                        <a:pt x="38" y="466"/>
                      </a:lnTo>
                      <a:lnTo>
                        <a:pt x="38" y="466"/>
                      </a:lnTo>
                      <a:lnTo>
                        <a:pt x="38" y="465"/>
                      </a:lnTo>
                      <a:lnTo>
                        <a:pt x="38" y="465"/>
                      </a:lnTo>
                      <a:lnTo>
                        <a:pt x="38" y="463"/>
                      </a:lnTo>
                      <a:lnTo>
                        <a:pt x="38" y="463"/>
                      </a:lnTo>
                      <a:lnTo>
                        <a:pt x="36" y="461"/>
                      </a:lnTo>
                      <a:lnTo>
                        <a:pt x="36" y="461"/>
                      </a:lnTo>
                      <a:lnTo>
                        <a:pt x="33" y="461"/>
                      </a:lnTo>
                      <a:lnTo>
                        <a:pt x="31" y="461"/>
                      </a:lnTo>
                      <a:lnTo>
                        <a:pt x="29" y="461"/>
                      </a:lnTo>
                      <a:lnTo>
                        <a:pt x="27" y="463"/>
                      </a:lnTo>
                      <a:lnTo>
                        <a:pt x="27" y="461"/>
                      </a:lnTo>
                      <a:lnTo>
                        <a:pt x="27" y="461"/>
                      </a:lnTo>
                      <a:lnTo>
                        <a:pt x="26" y="460"/>
                      </a:lnTo>
                      <a:lnTo>
                        <a:pt x="26" y="460"/>
                      </a:lnTo>
                      <a:lnTo>
                        <a:pt x="24" y="461"/>
                      </a:lnTo>
                      <a:lnTo>
                        <a:pt x="22" y="461"/>
                      </a:lnTo>
                      <a:lnTo>
                        <a:pt x="22" y="463"/>
                      </a:lnTo>
                      <a:lnTo>
                        <a:pt x="21" y="449"/>
                      </a:lnTo>
                      <a:lnTo>
                        <a:pt x="21" y="448"/>
                      </a:lnTo>
                      <a:lnTo>
                        <a:pt x="19" y="446"/>
                      </a:lnTo>
                      <a:lnTo>
                        <a:pt x="19" y="446"/>
                      </a:lnTo>
                      <a:lnTo>
                        <a:pt x="19" y="439"/>
                      </a:lnTo>
                      <a:lnTo>
                        <a:pt x="19" y="438"/>
                      </a:lnTo>
                      <a:lnTo>
                        <a:pt x="19" y="438"/>
                      </a:lnTo>
                      <a:lnTo>
                        <a:pt x="19" y="434"/>
                      </a:lnTo>
                      <a:lnTo>
                        <a:pt x="17" y="431"/>
                      </a:lnTo>
                      <a:lnTo>
                        <a:pt x="17" y="431"/>
                      </a:lnTo>
                      <a:lnTo>
                        <a:pt x="17" y="429"/>
                      </a:lnTo>
                      <a:lnTo>
                        <a:pt x="17" y="427"/>
                      </a:lnTo>
                      <a:lnTo>
                        <a:pt x="17" y="427"/>
                      </a:lnTo>
                      <a:lnTo>
                        <a:pt x="14" y="402"/>
                      </a:lnTo>
                      <a:lnTo>
                        <a:pt x="14" y="402"/>
                      </a:lnTo>
                      <a:lnTo>
                        <a:pt x="14" y="402"/>
                      </a:lnTo>
                      <a:lnTo>
                        <a:pt x="14" y="392"/>
                      </a:lnTo>
                      <a:lnTo>
                        <a:pt x="12" y="380"/>
                      </a:lnTo>
                      <a:lnTo>
                        <a:pt x="12" y="380"/>
                      </a:lnTo>
                      <a:lnTo>
                        <a:pt x="11" y="368"/>
                      </a:lnTo>
                      <a:lnTo>
                        <a:pt x="11" y="368"/>
                      </a:lnTo>
                      <a:lnTo>
                        <a:pt x="9" y="363"/>
                      </a:lnTo>
                      <a:lnTo>
                        <a:pt x="9" y="363"/>
                      </a:lnTo>
                      <a:lnTo>
                        <a:pt x="9" y="361"/>
                      </a:lnTo>
                      <a:lnTo>
                        <a:pt x="7" y="343"/>
                      </a:lnTo>
                      <a:lnTo>
                        <a:pt x="7" y="343"/>
                      </a:lnTo>
                      <a:lnTo>
                        <a:pt x="7" y="336"/>
                      </a:lnTo>
                      <a:lnTo>
                        <a:pt x="7" y="336"/>
                      </a:lnTo>
                      <a:lnTo>
                        <a:pt x="5" y="322"/>
                      </a:lnTo>
                      <a:lnTo>
                        <a:pt x="5" y="322"/>
                      </a:lnTo>
                      <a:lnTo>
                        <a:pt x="4" y="317"/>
                      </a:lnTo>
                      <a:lnTo>
                        <a:pt x="4" y="314"/>
                      </a:lnTo>
                      <a:lnTo>
                        <a:pt x="4" y="314"/>
                      </a:lnTo>
                      <a:lnTo>
                        <a:pt x="4" y="304"/>
                      </a:lnTo>
                      <a:lnTo>
                        <a:pt x="4" y="304"/>
                      </a:lnTo>
                      <a:lnTo>
                        <a:pt x="5" y="290"/>
                      </a:lnTo>
                      <a:lnTo>
                        <a:pt x="5" y="290"/>
                      </a:lnTo>
                      <a:lnTo>
                        <a:pt x="5" y="285"/>
                      </a:lnTo>
                      <a:lnTo>
                        <a:pt x="5" y="277"/>
                      </a:lnTo>
                      <a:lnTo>
                        <a:pt x="5" y="263"/>
                      </a:lnTo>
                      <a:lnTo>
                        <a:pt x="5" y="263"/>
                      </a:lnTo>
                      <a:lnTo>
                        <a:pt x="5" y="251"/>
                      </a:lnTo>
                      <a:lnTo>
                        <a:pt x="5" y="246"/>
                      </a:lnTo>
                      <a:lnTo>
                        <a:pt x="5" y="246"/>
                      </a:lnTo>
                      <a:lnTo>
                        <a:pt x="5" y="217"/>
                      </a:lnTo>
                      <a:lnTo>
                        <a:pt x="5" y="212"/>
                      </a:lnTo>
                      <a:lnTo>
                        <a:pt x="5" y="183"/>
                      </a:lnTo>
                      <a:lnTo>
                        <a:pt x="5" y="172"/>
                      </a:lnTo>
                      <a:lnTo>
                        <a:pt x="5" y="161"/>
                      </a:lnTo>
                      <a:lnTo>
                        <a:pt x="5" y="161"/>
                      </a:lnTo>
                      <a:lnTo>
                        <a:pt x="5" y="160"/>
                      </a:lnTo>
                      <a:lnTo>
                        <a:pt x="5" y="155"/>
                      </a:lnTo>
                      <a:lnTo>
                        <a:pt x="5" y="155"/>
                      </a:lnTo>
                      <a:lnTo>
                        <a:pt x="5" y="155"/>
                      </a:lnTo>
                      <a:lnTo>
                        <a:pt x="5" y="155"/>
                      </a:lnTo>
                      <a:lnTo>
                        <a:pt x="5" y="153"/>
                      </a:lnTo>
                      <a:lnTo>
                        <a:pt x="5" y="153"/>
                      </a:lnTo>
                      <a:lnTo>
                        <a:pt x="7" y="144"/>
                      </a:lnTo>
                      <a:lnTo>
                        <a:pt x="7" y="144"/>
                      </a:lnTo>
                      <a:lnTo>
                        <a:pt x="7" y="143"/>
                      </a:lnTo>
                      <a:lnTo>
                        <a:pt x="7" y="143"/>
                      </a:lnTo>
                      <a:lnTo>
                        <a:pt x="7" y="138"/>
                      </a:lnTo>
                      <a:lnTo>
                        <a:pt x="7" y="122"/>
                      </a:lnTo>
                      <a:lnTo>
                        <a:pt x="7" y="122"/>
                      </a:lnTo>
                      <a:lnTo>
                        <a:pt x="7" y="122"/>
                      </a:lnTo>
                      <a:lnTo>
                        <a:pt x="7" y="109"/>
                      </a:lnTo>
                      <a:lnTo>
                        <a:pt x="7" y="106"/>
                      </a:lnTo>
                      <a:lnTo>
                        <a:pt x="7" y="85"/>
                      </a:lnTo>
                      <a:lnTo>
                        <a:pt x="7" y="85"/>
                      </a:lnTo>
                      <a:lnTo>
                        <a:pt x="7" y="82"/>
                      </a:lnTo>
                      <a:lnTo>
                        <a:pt x="7" y="77"/>
                      </a:lnTo>
                      <a:lnTo>
                        <a:pt x="7" y="77"/>
                      </a:lnTo>
                      <a:lnTo>
                        <a:pt x="7" y="68"/>
                      </a:lnTo>
                      <a:lnTo>
                        <a:pt x="7" y="58"/>
                      </a:lnTo>
                      <a:lnTo>
                        <a:pt x="7" y="56"/>
                      </a:lnTo>
                      <a:lnTo>
                        <a:pt x="7" y="56"/>
                      </a:lnTo>
                      <a:lnTo>
                        <a:pt x="9" y="43"/>
                      </a:lnTo>
                      <a:lnTo>
                        <a:pt x="9" y="28"/>
                      </a:lnTo>
                      <a:lnTo>
                        <a:pt x="5" y="26"/>
                      </a:lnTo>
                      <a:lnTo>
                        <a:pt x="0" y="17"/>
                      </a:lnTo>
                      <a:lnTo>
                        <a:pt x="0" y="16"/>
                      </a:lnTo>
                      <a:lnTo>
                        <a:pt x="16" y="16"/>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Freeform 116"/>
                <p:cNvSpPr>
                  <a:spLocks noEditPoints="1"/>
                </p:cNvSpPr>
                <p:nvPr/>
              </p:nvSpPr>
              <p:spPr bwMode="auto">
                <a:xfrm>
                  <a:off x="7243763" y="3686175"/>
                  <a:ext cx="433388" cy="754063"/>
                </a:xfrm>
                <a:custGeom>
                  <a:avLst/>
                  <a:gdLst>
                    <a:gd name="T0" fmla="*/ 39 w 273"/>
                    <a:gd name="T1" fmla="*/ 473 h 475"/>
                    <a:gd name="T2" fmla="*/ 33 w 273"/>
                    <a:gd name="T3" fmla="*/ 475 h 475"/>
                    <a:gd name="T4" fmla="*/ 46 w 273"/>
                    <a:gd name="T5" fmla="*/ 471 h 475"/>
                    <a:gd name="T6" fmla="*/ 31 w 273"/>
                    <a:gd name="T7" fmla="*/ 14 h 475"/>
                    <a:gd name="T8" fmla="*/ 38 w 273"/>
                    <a:gd name="T9" fmla="*/ 14 h 475"/>
                    <a:gd name="T10" fmla="*/ 61 w 273"/>
                    <a:gd name="T11" fmla="*/ 12 h 475"/>
                    <a:gd name="T12" fmla="*/ 85 w 273"/>
                    <a:gd name="T13" fmla="*/ 11 h 475"/>
                    <a:gd name="T14" fmla="*/ 97 w 273"/>
                    <a:gd name="T15" fmla="*/ 9 h 475"/>
                    <a:gd name="T16" fmla="*/ 109 w 273"/>
                    <a:gd name="T17" fmla="*/ 9 h 475"/>
                    <a:gd name="T18" fmla="*/ 124 w 273"/>
                    <a:gd name="T19" fmla="*/ 7 h 475"/>
                    <a:gd name="T20" fmla="*/ 185 w 273"/>
                    <a:gd name="T21" fmla="*/ 0 h 475"/>
                    <a:gd name="T22" fmla="*/ 193 w 273"/>
                    <a:gd name="T23" fmla="*/ 34 h 475"/>
                    <a:gd name="T24" fmla="*/ 199 w 273"/>
                    <a:gd name="T25" fmla="*/ 50 h 475"/>
                    <a:gd name="T26" fmla="*/ 212 w 273"/>
                    <a:gd name="T27" fmla="*/ 104 h 475"/>
                    <a:gd name="T28" fmla="*/ 222 w 273"/>
                    <a:gd name="T29" fmla="*/ 143 h 475"/>
                    <a:gd name="T30" fmla="*/ 243 w 273"/>
                    <a:gd name="T31" fmla="*/ 211 h 475"/>
                    <a:gd name="T32" fmla="*/ 249 w 273"/>
                    <a:gd name="T33" fmla="*/ 227 h 475"/>
                    <a:gd name="T34" fmla="*/ 256 w 273"/>
                    <a:gd name="T35" fmla="*/ 238 h 475"/>
                    <a:gd name="T36" fmla="*/ 263 w 273"/>
                    <a:gd name="T37" fmla="*/ 253 h 475"/>
                    <a:gd name="T38" fmla="*/ 256 w 273"/>
                    <a:gd name="T39" fmla="*/ 277 h 475"/>
                    <a:gd name="T40" fmla="*/ 253 w 273"/>
                    <a:gd name="T41" fmla="*/ 304 h 475"/>
                    <a:gd name="T42" fmla="*/ 256 w 273"/>
                    <a:gd name="T43" fmla="*/ 312 h 475"/>
                    <a:gd name="T44" fmla="*/ 263 w 273"/>
                    <a:gd name="T45" fmla="*/ 349 h 475"/>
                    <a:gd name="T46" fmla="*/ 268 w 273"/>
                    <a:gd name="T47" fmla="*/ 368 h 475"/>
                    <a:gd name="T48" fmla="*/ 270 w 273"/>
                    <a:gd name="T49" fmla="*/ 378 h 475"/>
                    <a:gd name="T50" fmla="*/ 236 w 273"/>
                    <a:gd name="T51" fmla="*/ 382 h 475"/>
                    <a:gd name="T52" fmla="*/ 185 w 273"/>
                    <a:gd name="T53" fmla="*/ 388 h 475"/>
                    <a:gd name="T54" fmla="*/ 168 w 273"/>
                    <a:gd name="T55" fmla="*/ 388 h 475"/>
                    <a:gd name="T56" fmla="*/ 154 w 273"/>
                    <a:gd name="T57" fmla="*/ 390 h 475"/>
                    <a:gd name="T58" fmla="*/ 138 w 273"/>
                    <a:gd name="T59" fmla="*/ 392 h 475"/>
                    <a:gd name="T60" fmla="*/ 119 w 273"/>
                    <a:gd name="T61" fmla="*/ 394 h 475"/>
                    <a:gd name="T62" fmla="*/ 102 w 273"/>
                    <a:gd name="T63" fmla="*/ 395 h 475"/>
                    <a:gd name="T64" fmla="*/ 99 w 273"/>
                    <a:gd name="T65" fmla="*/ 395 h 475"/>
                    <a:gd name="T66" fmla="*/ 88 w 273"/>
                    <a:gd name="T67" fmla="*/ 397 h 475"/>
                    <a:gd name="T68" fmla="*/ 87 w 273"/>
                    <a:gd name="T69" fmla="*/ 397 h 475"/>
                    <a:gd name="T70" fmla="*/ 77 w 273"/>
                    <a:gd name="T71" fmla="*/ 407 h 475"/>
                    <a:gd name="T72" fmla="*/ 94 w 273"/>
                    <a:gd name="T73" fmla="*/ 427 h 475"/>
                    <a:gd name="T74" fmla="*/ 95 w 273"/>
                    <a:gd name="T75" fmla="*/ 453 h 475"/>
                    <a:gd name="T76" fmla="*/ 87 w 273"/>
                    <a:gd name="T77" fmla="*/ 466 h 475"/>
                    <a:gd name="T78" fmla="*/ 56 w 273"/>
                    <a:gd name="T79" fmla="*/ 473 h 475"/>
                    <a:gd name="T80" fmla="*/ 58 w 273"/>
                    <a:gd name="T81" fmla="*/ 470 h 475"/>
                    <a:gd name="T82" fmla="*/ 68 w 273"/>
                    <a:gd name="T83" fmla="*/ 470 h 475"/>
                    <a:gd name="T84" fmla="*/ 65 w 273"/>
                    <a:gd name="T85" fmla="*/ 461 h 475"/>
                    <a:gd name="T86" fmla="*/ 56 w 273"/>
                    <a:gd name="T87" fmla="*/ 449 h 475"/>
                    <a:gd name="T88" fmla="*/ 58 w 273"/>
                    <a:gd name="T89" fmla="*/ 441 h 475"/>
                    <a:gd name="T90" fmla="*/ 51 w 273"/>
                    <a:gd name="T91" fmla="*/ 431 h 475"/>
                    <a:gd name="T92" fmla="*/ 46 w 273"/>
                    <a:gd name="T93" fmla="*/ 438 h 475"/>
                    <a:gd name="T94" fmla="*/ 43 w 273"/>
                    <a:gd name="T95" fmla="*/ 448 h 475"/>
                    <a:gd name="T96" fmla="*/ 43 w 273"/>
                    <a:gd name="T97" fmla="*/ 461 h 475"/>
                    <a:gd name="T98" fmla="*/ 38 w 273"/>
                    <a:gd name="T99" fmla="*/ 465 h 475"/>
                    <a:gd name="T100" fmla="*/ 29 w 273"/>
                    <a:gd name="T101" fmla="*/ 461 h 475"/>
                    <a:gd name="T102" fmla="*/ 22 w 273"/>
                    <a:gd name="T103" fmla="*/ 463 h 475"/>
                    <a:gd name="T104" fmla="*/ 19 w 273"/>
                    <a:gd name="T105" fmla="*/ 434 h 475"/>
                    <a:gd name="T106" fmla="*/ 14 w 273"/>
                    <a:gd name="T107" fmla="*/ 402 h 475"/>
                    <a:gd name="T108" fmla="*/ 9 w 273"/>
                    <a:gd name="T109" fmla="*/ 361 h 475"/>
                    <a:gd name="T110" fmla="*/ 4 w 273"/>
                    <a:gd name="T111" fmla="*/ 314 h 475"/>
                    <a:gd name="T112" fmla="*/ 5 w 273"/>
                    <a:gd name="T113" fmla="*/ 263 h 475"/>
                    <a:gd name="T114" fmla="*/ 5 w 273"/>
                    <a:gd name="T115" fmla="*/ 172 h 475"/>
                    <a:gd name="T116" fmla="*/ 5 w 273"/>
                    <a:gd name="T117" fmla="*/ 153 h 475"/>
                    <a:gd name="T118" fmla="*/ 7 w 273"/>
                    <a:gd name="T119" fmla="*/ 122 h 475"/>
                    <a:gd name="T120" fmla="*/ 7 w 273"/>
                    <a:gd name="T121" fmla="*/ 77 h 475"/>
                    <a:gd name="T122" fmla="*/ 0 w 273"/>
                    <a:gd name="T123" fmla="*/ 1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475">
                      <a:moveTo>
                        <a:pt x="46" y="471"/>
                      </a:moveTo>
                      <a:lnTo>
                        <a:pt x="48" y="471"/>
                      </a:lnTo>
                      <a:lnTo>
                        <a:pt x="48" y="473"/>
                      </a:lnTo>
                      <a:lnTo>
                        <a:pt x="46" y="473"/>
                      </a:lnTo>
                      <a:lnTo>
                        <a:pt x="44" y="473"/>
                      </a:lnTo>
                      <a:lnTo>
                        <a:pt x="44" y="473"/>
                      </a:lnTo>
                      <a:lnTo>
                        <a:pt x="43" y="473"/>
                      </a:lnTo>
                      <a:lnTo>
                        <a:pt x="39" y="473"/>
                      </a:lnTo>
                      <a:lnTo>
                        <a:pt x="38" y="473"/>
                      </a:lnTo>
                      <a:lnTo>
                        <a:pt x="31" y="475"/>
                      </a:lnTo>
                      <a:lnTo>
                        <a:pt x="29" y="475"/>
                      </a:lnTo>
                      <a:lnTo>
                        <a:pt x="29" y="475"/>
                      </a:lnTo>
                      <a:lnTo>
                        <a:pt x="29" y="475"/>
                      </a:lnTo>
                      <a:lnTo>
                        <a:pt x="31" y="475"/>
                      </a:lnTo>
                      <a:lnTo>
                        <a:pt x="31" y="475"/>
                      </a:lnTo>
                      <a:lnTo>
                        <a:pt x="33" y="475"/>
                      </a:lnTo>
                      <a:lnTo>
                        <a:pt x="36" y="473"/>
                      </a:lnTo>
                      <a:lnTo>
                        <a:pt x="39" y="473"/>
                      </a:lnTo>
                      <a:lnTo>
                        <a:pt x="41" y="471"/>
                      </a:lnTo>
                      <a:lnTo>
                        <a:pt x="43" y="471"/>
                      </a:lnTo>
                      <a:lnTo>
                        <a:pt x="43" y="471"/>
                      </a:lnTo>
                      <a:lnTo>
                        <a:pt x="43" y="470"/>
                      </a:lnTo>
                      <a:lnTo>
                        <a:pt x="43" y="470"/>
                      </a:lnTo>
                      <a:lnTo>
                        <a:pt x="46" y="471"/>
                      </a:lnTo>
                      <a:moveTo>
                        <a:pt x="16" y="16"/>
                      </a:moveTo>
                      <a:lnTo>
                        <a:pt x="22" y="14"/>
                      </a:lnTo>
                      <a:lnTo>
                        <a:pt x="22" y="14"/>
                      </a:lnTo>
                      <a:lnTo>
                        <a:pt x="24" y="14"/>
                      </a:lnTo>
                      <a:lnTo>
                        <a:pt x="24" y="14"/>
                      </a:lnTo>
                      <a:lnTo>
                        <a:pt x="24" y="14"/>
                      </a:lnTo>
                      <a:lnTo>
                        <a:pt x="24" y="14"/>
                      </a:lnTo>
                      <a:lnTo>
                        <a:pt x="31" y="14"/>
                      </a:lnTo>
                      <a:lnTo>
                        <a:pt x="31" y="14"/>
                      </a:lnTo>
                      <a:lnTo>
                        <a:pt x="31" y="14"/>
                      </a:lnTo>
                      <a:lnTo>
                        <a:pt x="34" y="14"/>
                      </a:lnTo>
                      <a:lnTo>
                        <a:pt x="36" y="14"/>
                      </a:lnTo>
                      <a:lnTo>
                        <a:pt x="36" y="14"/>
                      </a:lnTo>
                      <a:lnTo>
                        <a:pt x="36" y="14"/>
                      </a:lnTo>
                      <a:lnTo>
                        <a:pt x="38" y="14"/>
                      </a:lnTo>
                      <a:lnTo>
                        <a:pt x="38" y="14"/>
                      </a:lnTo>
                      <a:lnTo>
                        <a:pt x="43" y="14"/>
                      </a:lnTo>
                      <a:lnTo>
                        <a:pt x="55" y="12"/>
                      </a:lnTo>
                      <a:lnTo>
                        <a:pt x="56" y="12"/>
                      </a:lnTo>
                      <a:lnTo>
                        <a:pt x="56" y="12"/>
                      </a:lnTo>
                      <a:lnTo>
                        <a:pt x="58" y="12"/>
                      </a:lnTo>
                      <a:lnTo>
                        <a:pt x="58" y="12"/>
                      </a:lnTo>
                      <a:lnTo>
                        <a:pt x="60" y="12"/>
                      </a:lnTo>
                      <a:lnTo>
                        <a:pt x="61" y="12"/>
                      </a:lnTo>
                      <a:lnTo>
                        <a:pt x="65" y="12"/>
                      </a:lnTo>
                      <a:lnTo>
                        <a:pt x="66" y="11"/>
                      </a:lnTo>
                      <a:lnTo>
                        <a:pt x="70" y="11"/>
                      </a:lnTo>
                      <a:lnTo>
                        <a:pt x="70" y="11"/>
                      </a:lnTo>
                      <a:lnTo>
                        <a:pt x="70" y="11"/>
                      </a:lnTo>
                      <a:lnTo>
                        <a:pt x="70" y="11"/>
                      </a:lnTo>
                      <a:lnTo>
                        <a:pt x="85" y="11"/>
                      </a:lnTo>
                      <a:lnTo>
                        <a:pt x="85" y="11"/>
                      </a:lnTo>
                      <a:lnTo>
                        <a:pt x="87" y="11"/>
                      </a:lnTo>
                      <a:lnTo>
                        <a:pt x="88" y="11"/>
                      </a:lnTo>
                      <a:lnTo>
                        <a:pt x="88" y="11"/>
                      </a:lnTo>
                      <a:lnTo>
                        <a:pt x="88" y="11"/>
                      </a:lnTo>
                      <a:lnTo>
                        <a:pt x="95" y="9"/>
                      </a:lnTo>
                      <a:lnTo>
                        <a:pt x="97" y="9"/>
                      </a:lnTo>
                      <a:lnTo>
                        <a:pt x="97" y="9"/>
                      </a:lnTo>
                      <a:lnTo>
                        <a:pt x="97" y="9"/>
                      </a:lnTo>
                      <a:lnTo>
                        <a:pt x="97" y="9"/>
                      </a:lnTo>
                      <a:lnTo>
                        <a:pt x="99" y="9"/>
                      </a:lnTo>
                      <a:lnTo>
                        <a:pt x="100" y="9"/>
                      </a:lnTo>
                      <a:lnTo>
                        <a:pt x="100" y="9"/>
                      </a:lnTo>
                      <a:lnTo>
                        <a:pt x="109" y="9"/>
                      </a:lnTo>
                      <a:lnTo>
                        <a:pt x="109" y="9"/>
                      </a:lnTo>
                      <a:lnTo>
                        <a:pt x="109" y="9"/>
                      </a:lnTo>
                      <a:lnTo>
                        <a:pt x="109" y="9"/>
                      </a:lnTo>
                      <a:lnTo>
                        <a:pt x="110" y="9"/>
                      </a:lnTo>
                      <a:lnTo>
                        <a:pt x="110" y="7"/>
                      </a:lnTo>
                      <a:lnTo>
                        <a:pt x="114" y="7"/>
                      </a:lnTo>
                      <a:lnTo>
                        <a:pt x="116" y="7"/>
                      </a:lnTo>
                      <a:lnTo>
                        <a:pt x="116" y="7"/>
                      </a:lnTo>
                      <a:lnTo>
                        <a:pt x="117" y="7"/>
                      </a:lnTo>
                      <a:lnTo>
                        <a:pt x="119" y="7"/>
                      </a:lnTo>
                      <a:lnTo>
                        <a:pt x="124" y="7"/>
                      </a:lnTo>
                      <a:lnTo>
                        <a:pt x="126" y="7"/>
                      </a:lnTo>
                      <a:lnTo>
                        <a:pt x="129" y="6"/>
                      </a:lnTo>
                      <a:lnTo>
                        <a:pt x="134" y="6"/>
                      </a:lnTo>
                      <a:lnTo>
                        <a:pt x="134" y="6"/>
                      </a:lnTo>
                      <a:lnTo>
                        <a:pt x="166" y="2"/>
                      </a:lnTo>
                      <a:lnTo>
                        <a:pt x="170" y="2"/>
                      </a:lnTo>
                      <a:lnTo>
                        <a:pt x="170" y="2"/>
                      </a:lnTo>
                      <a:lnTo>
                        <a:pt x="185" y="0"/>
                      </a:lnTo>
                      <a:lnTo>
                        <a:pt x="187" y="7"/>
                      </a:lnTo>
                      <a:lnTo>
                        <a:pt x="187" y="7"/>
                      </a:lnTo>
                      <a:lnTo>
                        <a:pt x="188" y="12"/>
                      </a:lnTo>
                      <a:lnTo>
                        <a:pt x="192" y="28"/>
                      </a:lnTo>
                      <a:lnTo>
                        <a:pt x="192" y="28"/>
                      </a:lnTo>
                      <a:lnTo>
                        <a:pt x="193" y="33"/>
                      </a:lnTo>
                      <a:lnTo>
                        <a:pt x="193" y="33"/>
                      </a:lnTo>
                      <a:lnTo>
                        <a:pt x="193" y="34"/>
                      </a:lnTo>
                      <a:lnTo>
                        <a:pt x="195" y="38"/>
                      </a:lnTo>
                      <a:lnTo>
                        <a:pt x="197" y="45"/>
                      </a:lnTo>
                      <a:lnTo>
                        <a:pt x="197" y="45"/>
                      </a:lnTo>
                      <a:lnTo>
                        <a:pt x="197" y="45"/>
                      </a:lnTo>
                      <a:lnTo>
                        <a:pt x="197" y="45"/>
                      </a:lnTo>
                      <a:lnTo>
                        <a:pt x="197" y="46"/>
                      </a:lnTo>
                      <a:lnTo>
                        <a:pt x="199" y="50"/>
                      </a:lnTo>
                      <a:lnTo>
                        <a:pt x="199" y="50"/>
                      </a:lnTo>
                      <a:lnTo>
                        <a:pt x="204" y="67"/>
                      </a:lnTo>
                      <a:lnTo>
                        <a:pt x="204" y="68"/>
                      </a:lnTo>
                      <a:lnTo>
                        <a:pt x="204" y="68"/>
                      </a:lnTo>
                      <a:lnTo>
                        <a:pt x="204" y="70"/>
                      </a:lnTo>
                      <a:lnTo>
                        <a:pt x="204" y="70"/>
                      </a:lnTo>
                      <a:lnTo>
                        <a:pt x="209" y="87"/>
                      </a:lnTo>
                      <a:lnTo>
                        <a:pt x="210" y="97"/>
                      </a:lnTo>
                      <a:lnTo>
                        <a:pt x="212" y="104"/>
                      </a:lnTo>
                      <a:lnTo>
                        <a:pt x="215" y="116"/>
                      </a:lnTo>
                      <a:lnTo>
                        <a:pt x="215" y="116"/>
                      </a:lnTo>
                      <a:lnTo>
                        <a:pt x="219" y="128"/>
                      </a:lnTo>
                      <a:lnTo>
                        <a:pt x="221" y="134"/>
                      </a:lnTo>
                      <a:lnTo>
                        <a:pt x="222" y="138"/>
                      </a:lnTo>
                      <a:lnTo>
                        <a:pt x="222" y="138"/>
                      </a:lnTo>
                      <a:lnTo>
                        <a:pt x="222" y="138"/>
                      </a:lnTo>
                      <a:lnTo>
                        <a:pt x="222" y="143"/>
                      </a:lnTo>
                      <a:lnTo>
                        <a:pt x="224" y="148"/>
                      </a:lnTo>
                      <a:lnTo>
                        <a:pt x="232" y="177"/>
                      </a:lnTo>
                      <a:lnTo>
                        <a:pt x="232" y="178"/>
                      </a:lnTo>
                      <a:lnTo>
                        <a:pt x="234" y="182"/>
                      </a:lnTo>
                      <a:lnTo>
                        <a:pt x="234" y="183"/>
                      </a:lnTo>
                      <a:lnTo>
                        <a:pt x="239" y="200"/>
                      </a:lnTo>
                      <a:lnTo>
                        <a:pt x="244" y="209"/>
                      </a:lnTo>
                      <a:lnTo>
                        <a:pt x="243" y="211"/>
                      </a:lnTo>
                      <a:lnTo>
                        <a:pt x="243" y="212"/>
                      </a:lnTo>
                      <a:lnTo>
                        <a:pt x="243" y="212"/>
                      </a:lnTo>
                      <a:lnTo>
                        <a:pt x="246" y="217"/>
                      </a:lnTo>
                      <a:lnTo>
                        <a:pt x="246" y="221"/>
                      </a:lnTo>
                      <a:lnTo>
                        <a:pt x="249" y="224"/>
                      </a:lnTo>
                      <a:lnTo>
                        <a:pt x="249" y="226"/>
                      </a:lnTo>
                      <a:lnTo>
                        <a:pt x="249" y="226"/>
                      </a:lnTo>
                      <a:lnTo>
                        <a:pt x="249" y="227"/>
                      </a:lnTo>
                      <a:lnTo>
                        <a:pt x="253" y="229"/>
                      </a:lnTo>
                      <a:lnTo>
                        <a:pt x="254" y="231"/>
                      </a:lnTo>
                      <a:lnTo>
                        <a:pt x="254" y="233"/>
                      </a:lnTo>
                      <a:lnTo>
                        <a:pt x="256" y="233"/>
                      </a:lnTo>
                      <a:lnTo>
                        <a:pt x="256" y="233"/>
                      </a:lnTo>
                      <a:lnTo>
                        <a:pt x="256" y="233"/>
                      </a:lnTo>
                      <a:lnTo>
                        <a:pt x="256" y="234"/>
                      </a:lnTo>
                      <a:lnTo>
                        <a:pt x="256" y="238"/>
                      </a:lnTo>
                      <a:lnTo>
                        <a:pt x="258" y="239"/>
                      </a:lnTo>
                      <a:lnTo>
                        <a:pt x="258" y="243"/>
                      </a:lnTo>
                      <a:lnTo>
                        <a:pt x="258" y="246"/>
                      </a:lnTo>
                      <a:lnTo>
                        <a:pt x="258" y="246"/>
                      </a:lnTo>
                      <a:lnTo>
                        <a:pt x="258" y="250"/>
                      </a:lnTo>
                      <a:lnTo>
                        <a:pt x="258" y="251"/>
                      </a:lnTo>
                      <a:lnTo>
                        <a:pt x="258" y="251"/>
                      </a:lnTo>
                      <a:lnTo>
                        <a:pt x="263" y="253"/>
                      </a:lnTo>
                      <a:lnTo>
                        <a:pt x="265" y="255"/>
                      </a:lnTo>
                      <a:lnTo>
                        <a:pt x="265" y="256"/>
                      </a:lnTo>
                      <a:lnTo>
                        <a:pt x="265" y="260"/>
                      </a:lnTo>
                      <a:lnTo>
                        <a:pt x="265" y="260"/>
                      </a:lnTo>
                      <a:lnTo>
                        <a:pt x="261" y="263"/>
                      </a:lnTo>
                      <a:lnTo>
                        <a:pt x="260" y="265"/>
                      </a:lnTo>
                      <a:lnTo>
                        <a:pt x="256" y="268"/>
                      </a:lnTo>
                      <a:lnTo>
                        <a:pt x="256" y="277"/>
                      </a:lnTo>
                      <a:lnTo>
                        <a:pt x="258" y="280"/>
                      </a:lnTo>
                      <a:lnTo>
                        <a:pt x="258" y="283"/>
                      </a:lnTo>
                      <a:lnTo>
                        <a:pt x="256" y="287"/>
                      </a:lnTo>
                      <a:lnTo>
                        <a:pt x="256" y="288"/>
                      </a:lnTo>
                      <a:lnTo>
                        <a:pt x="254" y="290"/>
                      </a:lnTo>
                      <a:lnTo>
                        <a:pt x="253" y="294"/>
                      </a:lnTo>
                      <a:lnTo>
                        <a:pt x="253" y="299"/>
                      </a:lnTo>
                      <a:lnTo>
                        <a:pt x="253" y="304"/>
                      </a:lnTo>
                      <a:lnTo>
                        <a:pt x="254" y="304"/>
                      </a:lnTo>
                      <a:lnTo>
                        <a:pt x="254" y="305"/>
                      </a:lnTo>
                      <a:lnTo>
                        <a:pt x="254" y="305"/>
                      </a:lnTo>
                      <a:lnTo>
                        <a:pt x="254" y="305"/>
                      </a:lnTo>
                      <a:lnTo>
                        <a:pt x="256" y="309"/>
                      </a:lnTo>
                      <a:lnTo>
                        <a:pt x="256" y="309"/>
                      </a:lnTo>
                      <a:lnTo>
                        <a:pt x="256" y="310"/>
                      </a:lnTo>
                      <a:lnTo>
                        <a:pt x="256" y="312"/>
                      </a:lnTo>
                      <a:lnTo>
                        <a:pt x="260" y="317"/>
                      </a:lnTo>
                      <a:lnTo>
                        <a:pt x="261" y="319"/>
                      </a:lnTo>
                      <a:lnTo>
                        <a:pt x="261" y="319"/>
                      </a:lnTo>
                      <a:lnTo>
                        <a:pt x="261" y="319"/>
                      </a:lnTo>
                      <a:lnTo>
                        <a:pt x="263" y="326"/>
                      </a:lnTo>
                      <a:lnTo>
                        <a:pt x="263" y="329"/>
                      </a:lnTo>
                      <a:lnTo>
                        <a:pt x="263" y="338"/>
                      </a:lnTo>
                      <a:lnTo>
                        <a:pt x="263" y="349"/>
                      </a:lnTo>
                      <a:lnTo>
                        <a:pt x="261" y="351"/>
                      </a:lnTo>
                      <a:lnTo>
                        <a:pt x="261" y="353"/>
                      </a:lnTo>
                      <a:lnTo>
                        <a:pt x="263" y="360"/>
                      </a:lnTo>
                      <a:lnTo>
                        <a:pt x="263" y="363"/>
                      </a:lnTo>
                      <a:lnTo>
                        <a:pt x="265" y="363"/>
                      </a:lnTo>
                      <a:lnTo>
                        <a:pt x="265" y="363"/>
                      </a:lnTo>
                      <a:lnTo>
                        <a:pt x="265" y="363"/>
                      </a:lnTo>
                      <a:lnTo>
                        <a:pt x="268" y="368"/>
                      </a:lnTo>
                      <a:lnTo>
                        <a:pt x="270" y="368"/>
                      </a:lnTo>
                      <a:lnTo>
                        <a:pt x="270" y="370"/>
                      </a:lnTo>
                      <a:lnTo>
                        <a:pt x="273" y="377"/>
                      </a:lnTo>
                      <a:lnTo>
                        <a:pt x="273" y="377"/>
                      </a:lnTo>
                      <a:lnTo>
                        <a:pt x="271" y="378"/>
                      </a:lnTo>
                      <a:lnTo>
                        <a:pt x="271" y="378"/>
                      </a:lnTo>
                      <a:lnTo>
                        <a:pt x="270" y="378"/>
                      </a:lnTo>
                      <a:lnTo>
                        <a:pt x="270" y="378"/>
                      </a:lnTo>
                      <a:lnTo>
                        <a:pt x="268" y="378"/>
                      </a:lnTo>
                      <a:lnTo>
                        <a:pt x="268" y="378"/>
                      </a:lnTo>
                      <a:lnTo>
                        <a:pt x="268" y="378"/>
                      </a:lnTo>
                      <a:lnTo>
                        <a:pt x="261" y="378"/>
                      </a:lnTo>
                      <a:lnTo>
                        <a:pt x="261" y="378"/>
                      </a:lnTo>
                      <a:lnTo>
                        <a:pt x="261" y="378"/>
                      </a:lnTo>
                      <a:lnTo>
                        <a:pt x="261" y="378"/>
                      </a:lnTo>
                      <a:lnTo>
                        <a:pt x="236" y="382"/>
                      </a:lnTo>
                      <a:lnTo>
                        <a:pt x="236" y="382"/>
                      </a:lnTo>
                      <a:lnTo>
                        <a:pt x="236" y="382"/>
                      </a:lnTo>
                      <a:lnTo>
                        <a:pt x="195" y="387"/>
                      </a:lnTo>
                      <a:lnTo>
                        <a:pt x="193" y="387"/>
                      </a:lnTo>
                      <a:lnTo>
                        <a:pt x="193" y="387"/>
                      </a:lnTo>
                      <a:lnTo>
                        <a:pt x="185" y="387"/>
                      </a:lnTo>
                      <a:lnTo>
                        <a:pt x="185" y="388"/>
                      </a:lnTo>
                      <a:lnTo>
                        <a:pt x="185" y="388"/>
                      </a:lnTo>
                      <a:lnTo>
                        <a:pt x="183" y="388"/>
                      </a:lnTo>
                      <a:lnTo>
                        <a:pt x="183" y="388"/>
                      </a:lnTo>
                      <a:lnTo>
                        <a:pt x="177" y="388"/>
                      </a:lnTo>
                      <a:lnTo>
                        <a:pt x="175" y="388"/>
                      </a:lnTo>
                      <a:lnTo>
                        <a:pt x="170" y="388"/>
                      </a:lnTo>
                      <a:lnTo>
                        <a:pt x="170" y="388"/>
                      </a:lnTo>
                      <a:lnTo>
                        <a:pt x="170" y="388"/>
                      </a:lnTo>
                      <a:lnTo>
                        <a:pt x="168" y="388"/>
                      </a:lnTo>
                      <a:lnTo>
                        <a:pt x="168" y="388"/>
                      </a:lnTo>
                      <a:lnTo>
                        <a:pt x="168" y="388"/>
                      </a:lnTo>
                      <a:lnTo>
                        <a:pt x="166" y="390"/>
                      </a:lnTo>
                      <a:lnTo>
                        <a:pt x="163" y="390"/>
                      </a:lnTo>
                      <a:lnTo>
                        <a:pt x="163" y="390"/>
                      </a:lnTo>
                      <a:lnTo>
                        <a:pt x="160" y="390"/>
                      </a:lnTo>
                      <a:lnTo>
                        <a:pt x="158" y="390"/>
                      </a:lnTo>
                      <a:lnTo>
                        <a:pt x="154" y="390"/>
                      </a:lnTo>
                      <a:lnTo>
                        <a:pt x="154" y="390"/>
                      </a:lnTo>
                      <a:lnTo>
                        <a:pt x="148" y="392"/>
                      </a:lnTo>
                      <a:lnTo>
                        <a:pt x="146" y="392"/>
                      </a:lnTo>
                      <a:lnTo>
                        <a:pt x="146" y="392"/>
                      </a:lnTo>
                      <a:lnTo>
                        <a:pt x="143" y="392"/>
                      </a:lnTo>
                      <a:lnTo>
                        <a:pt x="143" y="392"/>
                      </a:lnTo>
                      <a:lnTo>
                        <a:pt x="143" y="392"/>
                      </a:lnTo>
                      <a:lnTo>
                        <a:pt x="138" y="392"/>
                      </a:lnTo>
                      <a:lnTo>
                        <a:pt x="138" y="392"/>
                      </a:lnTo>
                      <a:lnTo>
                        <a:pt x="134" y="392"/>
                      </a:lnTo>
                      <a:lnTo>
                        <a:pt x="134" y="392"/>
                      </a:lnTo>
                      <a:lnTo>
                        <a:pt x="132" y="392"/>
                      </a:lnTo>
                      <a:lnTo>
                        <a:pt x="131" y="392"/>
                      </a:lnTo>
                      <a:lnTo>
                        <a:pt x="121" y="394"/>
                      </a:lnTo>
                      <a:lnTo>
                        <a:pt x="119" y="394"/>
                      </a:lnTo>
                      <a:lnTo>
                        <a:pt x="119" y="394"/>
                      </a:lnTo>
                      <a:lnTo>
                        <a:pt x="119" y="394"/>
                      </a:lnTo>
                      <a:lnTo>
                        <a:pt x="117" y="394"/>
                      </a:lnTo>
                      <a:lnTo>
                        <a:pt x="117" y="394"/>
                      </a:lnTo>
                      <a:lnTo>
                        <a:pt x="110" y="395"/>
                      </a:lnTo>
                      <a:lnTo>
                        <a:pt x="110" y="395"/>
                      </a:lnTo>
                      <a:lnTo>
                        <a:pt x="104" y="395"/>
                      </a:lnTo>
                      <a:lnTo>
                        <a:pt x="104" y="395"/>
                      </a:lnTo>
                      <a:lnTo>
                        <a:pt x="102" y="395"/>
                      </a:lnTo>
                      <a:lnTo>
                        <a:pt x="102" y="395"/>
                      </a:lnTo>
                      <a:lnTo>
                        <a:pt x="102" y="395"/>
                      </a:lnTo>
                      <a:lnTo>
                        <a:pt x="102" y="395"/>
                      </a:lnTo>
                      <a:lnTo>
                        <a:pt x="102" y="395"/>
                      </a:lnTo>
                      <a:lnTo>
                        <a:pt x="100" y="395"/>
                      </a:lnTo>
                      <a:lnTo>
                        <a:pt x="100" y="395"/>
                      </a:lnTo>
                      <a:lnTo>
                        <a:pt x="99" y="395"/>
                      </a:lnTo>
                      <a:lnTo>
                        <a:pt x="99" y="395"/>
                      </a:lnTo>
                      <a:lnTo>
                        <a:pt x="99" y="395"/>
                      </a:lnTo>
                      <a:lnTo>
                        <a:pt x="97" y="395"/>
                      </a:lnTo>
                      <a:lnTo>
                        <a:pt x="95" y="395"/>
                      </a:lnTo>
                      <a:lnTo>
                        <a:pt x="95" y="395"/>
                      </a:lnTo>
                      <a:lnTo>
                        <a:pt x="95" y="395"/>
                      </a:lnTo>
                      <a:lnTo>
                        <a:pt x="90" y="397"/>
                      </a:lnTo>
                      <a:lnTo>
                        <a:pt x="90" y="397"/>
                      </a:lnTo>
                      <a:lnTo>
                        <a:pt x="88" y="397"/>
                      </a:lnTo>
                      <a:lnTo>
                        <a:pt x="88" y="397"/>
                      </a:lnTo>
                      <a:lnTo>
                        <a:pt x="87" y="397"/>
                      </a:lnTo>
                      <a:lnTo>
                        <a:pt x="87" y="397"/>
                      </a:lnTo>
                      <a:lnTo>
                        <a:pt x="87" y="397"/>
                      </a:lnTo>
                      <a:lnTo>
                        <a:pt x="87" y="397"/>
                      </a:lnTo>
                      <a:lnTo>
                        <a:pt x="87" y="397"/>
                      </a:lnTo>
                      <a:lnTo>
                        <a:pt x="87" y="397"/>
                      </a:lnTo>
                      <a:lnTo>
                        <a:pt x="87" y="397"/>
                      </a:lnTo>
                      <a:lnTo>
                        <a:pt x="87" y="397"/>
                      </a:lnTo>
                      <a:lnTo>
                        <a:pt x="80" y="397"/>
                      </a:lnTo>
                      <a:lnTo>
                        <a:pt x="78" y="397"/>
                      </a:lnTo>
                      <a:lnTo>
                        <a:pt x="77" y="397"/>
                      </a:lnTo>
                      <a:lnTo>
                        <a:pt x="77" y="397"/>
                      </a:lnTo>
                      <a:lnTo>
                        <a:pt x="78" y="400"/>
                      </a:lnTo>
                      <a:lnTo>
                        <a:pt x="77" y="404"/>
                      </a:lnTo>
                      <a:lnTo>
                        <a:pt x="77" y="407"/>
                      </a:lnTo>
                      <a:lnTo>
                        <a:pt x="75" y="410"/>
                      </a:lnTo>
                      <a:lnTo>
                        <a:pt x="77" y="412"/>
                      </a:lnTo>
                      <a:lnTo>
                        <a:pt x="83" y="421"/>
                      </a:lnTo>
                      <a:lnTo>
                        <a:pt x="87" y="424"/>
                      </a:lnTo>
                      <a:lnTo>
                        <a:pt x="87" y="424"/>
                      </a:lnTo>
                      <a:lnTo>
                        <a:pt x="88" y="424"/>
                      </a:lnTo>
                      <a:lnTo>
                        <a:pt x="90" y="426"/>
                      </a:lnTo>
                      <a:lnTo>
                        <a:pt x="94" y="427"/>
                      </a:lnTo>
                      <a:lnTo>
                        <a:pt x="95" y="429"/>
                      </a:lnTo>
                      <a:lnTo>
                        <a:pt x="95" y="431"/>
                      </a:lnTo>
                      <a:lnTo>
                        <a:pt x="95" y="432"/>
                      </a:lnTo>
                      <a:lnTo>
                        <a:pt x="92" y="443"/>
                      </a:lnTo>
                      <a:lnTo>
                        <a:pt x="92" y="443"/>
                      </a:lnTo>
                      <a:lnTo>
                        <a:pt x="92" y="443"/>
                      </a:lnTo>
                      <a:lnTo>
                        <a:pt x="94" y="444"/>
                      </a:lnTo>
                      <a:lnTo>
                        <a:pt x="95" y="453"/>
                      </a:lnTo>
                      <a:lnTo>
                        <a:pt x="95" y="453"/>
                      </a:lnTo>
                      <a:lnTo>
                        <a:pt x="94" y="454"/>
                      </a:lnTo>
                      <a:lnTo>
                        <a:pt x="94" y="456"/>
                      </a:lnTo>
                      <a:lnTo>
                        <a:pt x="94" y="458"/>
                      </a:lnTo>
                      <a:lnTo>
                        <a:pt x="94" y="461"/>
                      </a:lnTo>
                      <a:lnTo>
                        <a:pt x="94" y="463"/>
                      </a:lnTo>
                      <a:lnTo>
                        <a:pt x="88" y="465"/>
                      </a:lnTo>
                      <a:lnTo>
                        <a:pt x="87" y="466"/>
                      </a:lnTo>
                      <a:lnTo>
                        <a:pt x="87" y="466"/>
                      </a:lnTo>
                      <a:lnTo>
                        <a:pt x="85" y="466"/>
                      </a:lnTo>
                      <a:lnTo>
                        <a:pt x="78" y="470"/>
                      </a:lnTo>
                      <a:lnTo>
                        <a:pt x="73" y="471"/>
                      </a:lnTo>
                      <a:lnTo>
                        <a:pt x="68" y="471"/>
                      </a:lnTo>
                      <a:lnTo>
                        <a:pt x="65" y="473"/>
                      </a:lnTo>
                      <a:lnTo>
                        <a:pt x="58" y="473"/>
                      </a:lnTo>
                      <a:lnTo>
                        <a:pt x="56" y="473"/>
                      </a:lnTo>
                      <a:lnTo>
                        <a:pt x="53" y="473"/>
                      </a:lnTo>
                      <a:lnTo>
                        <a:pt x="51" y="475"/>
                      </a:lnTo>
                      <a:lnTo>
                        <a:pt x="51" y="475"/>
                      </a:lnTo>
                      <a:lnTo>
                        <a:pt x="51" y="475"/>
                      </a:lnTo>
                      <a:lnTo>
                        <a:pt x="51" y="473"/>
                      </a:lnTo>
                      <a:lnTo>
                        <a:pt x="56" y="473"/>
                      </a:lnTo>
                      <a:lnTo>
                        <a:pt x="56" y="470"/>
                      </a:lnTo>
                      <a:lnTo>
                        <a:pt x="58" y="470"/>
                      </a:lnTo>
                      <a:lnTo>
                        <a:pt x="60" y="471"/>
                      </a:lnTo>
                      <a:lnTo>
                        <a:pt x="60" y="471"/>
                      </a:lnTo>
                      <a:lnTo>
                        <a:pt x="60" y="471"/>
                      </a:lnTo>
                      <a:lnTo>
                        <a:pt x="61" y="471"/>
                      </a:lnTo>
                      <a:lnTo>
                        <a:pt x="61" y="471"/>
                      </a:lnTo>
                      <a:lnTo>
                        <a:pt x="63" y="471"/>
                      </a:lnTo>
                      <a:lnTo>
                        <a:pt x="66" y="470"/>
                      </a:lnTo>
                      <a:lnTo>
                        <a:pt x="68" y="470"/>
                      </a:lnTo>
                      <a:lnTo>
                        <a:pt x="68" y="470"/>
                      </a:lnTo>
                      <a:lnTo>
                        <a:pt x="70" y="468"/>
                      </a:lnTo>
                      <a:lnTo>
                        <a:pt x="71" y="468"/>
                      </a:lnTo>
                      <a:lnTo>
                        <a:pt x="71" y="466"/>
                      </a:lnTo>
                      <a:lnTo>
                        <a:pt x="70" y="465"/>
                      </a:lnTo>
                      <a:lnTo>
                        <a:pt x="68" y="463"/>
                      </a:lnTo>
                      <a:lnTo>
                        <a:pt x="66" y="463"/>
                      </a:lnTo>
                      <a:lnTo>
                        <a:pt x="65" y="461"/>
                      </a:lnTo>
                      <a:lnTo>
                        <a:pt x="65" y="460"/>
                      </a:lnTo>
                      <a:lnTo>
                        <a:pt x="63" y="458"/>
                      </a:lnTo>
                      <a:lnTo>
                        <a:pt x="63" y="458"/>
                      </a:lnTo>
                      <a:lnTo>
                        <a:pt x="61" y="458"/>
                      </a:lnTo>
                      <a:lnTo>
                        <a:pt x="58" y="456"/>
                      </a:lnTo>
                      <a:lnTo>
                        <a:pt x="58" y="454"/>
                      </a:lnTo>
                      <a:lnTo>
                        <a:pt x="58" y="453"/>
                      </a:lnTo>
                      <a:lnTo>
                        <a:pt x="56" y="449"/>
                      </a:lnTo>
                      <a:lnTo>
                        <a:pt x="56" y="449"/>
                      </a:lnTo>
                      <a:lnTo>
                        <a:pt x="56" y="449"/>
                      </a:lnTo>
                      <a:lnTo>
                        <a:pt x="56" y="448"/>
                      </a:lnTo>
                      <a:lnTo>
                        <a:pt x="58" y="444"/>
                      </a:lnTo>
                      <a:lnTo>
                        <a:pt x="58" y="444"/>
                      </a:lnTo>
                      <a:lnTo>
                        <a:pt x="58" y="443"/>
                      </a:lnTo>
                      <a:lnTo>
                        <a:pt x="58" y="441"/>
                      </a:lnTo>
                      <a:lnTo>
                        <a:pt x="58" y="441"/>
                      </a:lnTo>
                      <a:lnTo>
                        <a:pt x="56" y="439"/>
                      </a:lnTo>
                      <a:lnTo>
                        <a:pt x="56" y="439"/>
                      </a:lnTo>
                      <a:lnTo>
                        <a:pt x="56" y="436"/>
                      </a:lnTo>
                      <a:lnTo>
                        <a:pt x="56" y="434"/>
                      </a:lnTo>
                      <a:lnTo>
                        <a:pt x="55" y="432"/>
                      </a:lnTo>
                      <a:lnTo>
                        <a:pt x="55" y="432"/>
                      </a:lnTo>
                      <a:lnTo>
                        <a:pt x="53" y="432"/>
                      </a:lnTo>
                      <a:lnTo>
                        <a:pt x="51" y="431"/>
                      </a:lnTo>
                      <a:lnTo>
                        <a:pt x="49" y="431"/>
                      </a:lnTo>
                      <a:lnTo>
                        <a:pt x="48" y="431"/>
                      </a:lnTo>
                      <a:lnTo>
                        <a:pt x="48" y="431"/>
                      </a:lnTo>
                      <a:lnTo>
                        <a:pt x="48" y="432"/>
                      </a:lnTo>
                      <a:lnTo>
                        <a:pt x="46" y="432"/>
                      </a:lnTo>
                      <a:lnTo>
                        <a:pt x="46" y="434"/>
                      </a:lnTo>
                      <a:lnTo>
                        <a:pt x="44" y="434"/>
                      </a:lnTo>
                      <a:lnTo>
                        <a:pt x="46" y="438"/>
                      </a:lnTo>
                      <a:lnTo>
                        <a:pt x="46" y="438"/>
                      </a:lnTo>
                      <a:lnTo>
                        <a:pt x="44" y="439"/>
                      </a:lnTo>
                      <a:lnTo>
                        <a:pt x="44" y="441"/>
                      </a:lnTo>
                      <a:lnTo>
                        <a:pt x="44" y="443"/>
                      </a:lnTo>
                      <a:lnTo>
                        <a:pt x="44" y="444"/>
                      </a:lnTo>
                      <a:lnTo>
                        <a:pt x="44" y="446"/>
                      </a:lnTo>
                      <a:lnTo>
                        <a:pt x="44" y="446"/>
                      </a:lnTo>
                      <a:lnTo>
                        <a:pt x="43" y="448"/>
                      </a:lnTo>
                      <a:lnTo>
                        <a:pt x="43" y="448"/>
                      </a:lnTo>
                      <a:lnTo>
                        <a:pt x="43" y="449"/>
                      </a:lnTo>
                      <a:lnTo>
                        <a:pt x="44" y="451"/>
                      </a:lnTo>
                      <a:lnTo>
                        <a:pt x="43" y="453"/>
                      </a:lnTo>
                      <a:lnTo>
                        <a:pt x="43" y="453"/>
                      </a:lnTo>
                      <a:lnTo>
                        <a:pt x="43" y="454"/>
                      </a:lnTo>
                      <a:lnTo>
                        <a:pt x="44" y="460"/>
                      </a:lnTo>
                      <a:lnTo>
                        <a:pt x="43" y="461"/>
                      </a:lnTo>
                      <a:lnTo>
                        <a:pt x="43" y="463"/>
                      </a:lnTo>
                      <a:lnTo>
                        <a:pt x="43" y="465"/>
                      </a:lnTo>
                      <a:lnTo>
                        <a:pt x="41" y="466"/>
                      </a:lnTo>
                      <a:lnTo>
                        <a:pt x="41" y="465"/>
                      </a:lnTo>
                      <a:lnTo>
                        <a:pt x="39" y="465"/>
                      </a:lnTo>
                      <a:lnTo>
                        <a:pt x="38" y="466"/>
                      </a:lnTo>
                      <a:lnTo>
                        <a:pt x="38" y="466"/>
                      </a:lnTo>
                      <a:lnTo>
                        <a:pt x="38" y="465"/>
                      </a:lnTo>
                      <a:lnTo>
                        <a:pt x="38" y="465"/>
                      </a:lnTo>
                      <a:lnTo>
                        <a:pt x="38" y="463"/>
                      </a:lnTo>
                      <a:lnTo>
                        <a:pt x="38" y="463"/>
                      </a:lnTo>
                      <a:lnTo>
                        <a:pt x="36" y="461"/>
                      </a:lnTo>
                      <a:lnTo>
                        <a:pt x="36" y="461"/>
                      </a:lnTo>
                      <a:lnTo>
                        <a:pt x="33" y="461"/>
                      </a:lnTo>
                      <a:lnTo>
                        <a:pt x="31" y="461"/>
                      </a:lnTo>
                      <a:lnTo>
                        <a:pt x="29" y="461"/>
                      </a:lnTo>
                      <a:lnTo>
                        <a:pt x="27" y="463"/>
                      </a:lnTo>
                      <a:lnTo>
                        <a:pt x="27" y="461"/>
                      </a:lnTo>
                      <a:lnTo>
                        <a:pt x="27" y="461"/>
                      </a:lnTo>
                      <a:lnTo>
                        <a:pt x="26" y="460"/>
                      </a:lnTo>
                      <a:lnTo>
                        <a:pt x="26" y="460"/>
                      </a:lnTo>
                      <a:lnTo>
                        <a:pt x="24" y="461"/>
                      </a:lnTo>
                      <a:lnTo>
                        <a:pt x="22" y="461"/>
                      </a:lnTo>
                      <a:lnTo>
                        <a:pt x="22" y="463"/>
                      </a:lnTo>
                      <a:lnTo>
                        <a:pt x="21" y="449"/>
                      </a:lnTo>
                      <a:lnTo>
                        <a:pt x="21" y="448"/>
                      </a:lnTo>
                      <a:lnTo>
                        <a:pt x="19" y="446"/>
                      </a:lnTo>
                      <a:lnTo>
                        <a:pt x="19" y="446"/>
                      </a:lnTo>
                      <a:lnTo>
                        <a:pt x="19" y="439"/>
                      </a:lnTo>
                      <a:lnTo>
                        <a:pt x="19" y="438"/>
                      </a:lnTo>
                      <a:lnTo>
                        <a:pt x="19" y="438"/>
                      </a:lnTo>
                      <a:lnTo>
                        <a:pt x="19" y="434"/>
                      </a:lnTo>
                      <a:lnTo>
                        <a:pt x="17" y="431"/>
                      </a:lnTo>
                      <a:lnTo>
                        <a:pt x="17" y="431"/>
                      </a:lnTo>
                      <a:lnTo>
                        <a:pt x="17" y="429"/>
                      </a:lnTo>
                      <a:lnTo>
                        <a:pt x="17" y="427"/>
                      </a:lnTo>
                      <a:lnTo>
                        <a:pt x="17" y="427"/>
                      </a:lnTo>
                      <a:lnTo>
                        <a:pt x="14" y="402"/>
                      </a:lnTo>
                      <a:lnTo>
                        <a:pt x="14" y="402"/>
                      </a:lnTo>
                      <a:lnTo>
                        <a:pt x="14" y="402"/>
                      </a:lnTo>
                      <a:lnTo>
                        <a:pt x="14" y="392"/>
                      </a:lnTo>
                      <a:lnTo>
                        <a:pt x="12" y="380"/>
                      </a:lnTo>
                      <a:lnTo>
                        <a:pt x="12" y="380"/>
                      </a:lnTo>
                      <a:lnTo>
                        <a:pt x="11" y="368"/>
                      </a:lnTo>
                      <a:lnTo>
                        <a:pt x="11" y="368"/>
                      </a:lnTo>
                      <a:lnTo>
                        <a:pt x="9" y="363"/>
                      </a:lnTo>
                      <a:lnTo>
                        <a:pt x="9" y="363"/>
                      </a:lnTo>
                      <a:lnTo>
                        <a:pt x="9" y="361"/>
                      </a:lnTo>
                      <a:lnTo>
                        <a:pt x="7" y="343"/>
                      </a:lnTo>
                      <a:lnTo>
                        <a:pt x="7" y="343"/>
                      </a:lnTo>
                      <a:lnTo>
                        <a:pt x="7" y="336"/>
                      </a:lnTo>
                      <a:lnTo>
                        <a:pt x="7" y="336"/>
                      </a:lnTo>
                      <a:lnTo>
                        <a:pt x="5" y="322"/>
                      </a:lnTo>
                      <a:lnTo>
                        <a:pt x="5" y="322"/>
                      </a:lnTo>
                      <a:lnTo>
                        <a:pt x="4" y="317"/>
                      </a:lnTo>
                      <a:lnTo>
                        <a:pt x="4" y="314"/>
                      </a:lnTo>
                      <a:lnTo>
                        <a:pt x="4" y="314"/>
                      </a:lnTo>
                      <a:lnTo>
                        <a:pt x="4" y="304"/>
                      </a:lnTo>
                      <a:lnTo>
                        <a:pt x="4" y="304"/>
                      </a:lnTo>
                      <a:lnTo>
                        <a:pt x="5" y="290"/>
                      </a:lnTo>
                      <a:lnTo>
                        <a:pt x="5" y="290"/>
                      </a:lnTo>
                      <a:lnTo>
                        <a:pt x="5" y="285"/>
                      </a:lnTo>
                      <a:lnTo>
                        <a:pt x="5" y="277"/>
                      </a:lnTo>
                      <a:lnTo>
                        <a:pt x="5" y="263"/>
                      </a:lnTo>
                      <a:lnTo>
                        <a:pt x="5" y="263"/>
                      </a:lnTo>
                      <a:lnTo>
                        <a:pt x="5" y="251"/>
                      </a:lnTo>
                      <a:lnTo>
                        <a:pt x="5" y="246"/>
                      </a:lnTo>
                      <a:lnTo>
                        <a:pt x="5" y="246"/>
                      </a:lnTo>
                      <a:lnTo>
                        <a:pt x="5" y="217"/>
                      </a:lnTo>
                      <a:lnTo>
                        <a:pt x="5" y="212"/>
                      </a:lnTo>
                      <a:lnTo>
                        <a:pt x="5" y="183"/>
                      </a:lnTo>
                      <a:lnTo>
                        <a:pt x="5" y="172"/>
                      </a:lnTo>
                      <a:lnTo>
                        <a:pt x="5" y="161"/>
                      </a:lnTo>
                      <a:lnTo>
                        <a:pt x="5" y="161"/>
                      </a:lnTo>
                      <a:lnTo>
                        <a:pt x="5" y="160"/>
                      </a:lnTo>
                      <a:lnTo>
                        <a:pt x="5" y="155"/>
                      </a:lnTo>
                      <a:lnTo>
                        <a:pt x="5" y="155"/>
                      </a:lnTo>
                      <a:lnTo>
                        <a:pt x="5" y="155"/>
                      </a:lnTo>
                      <a:lnTo>
                        <a:pt x="5" y="155"/>
                      </a:lnTo>
                      <a:lnTo>
                        <a:pt x="5" y="153"/>
                      </a:lnTo>
                      <a:lnTo>
                        <a:pt x="5" y="153"/>
                      </a:lnTo>
                      <a:lnTo>
                        <a:pt x="7" y="144"/>
                      </a:lnTo>
                      <a:lnTo>
                        <a:pt x="7" y="144"/>
                      </a:lnTo>
                      <a:lnTo>
                        <a:pt x="7" y="143"/>
                      </a:lnTo>
                      <a:lnTo>
                        <a:pt x="7" y="143"/>
                      </a:lnTo>
                      <a:lnTo>
                        <a:pt x="7" y="138"/>
                      </a:lnTo>
                      <a:lnTo>
                        <a:pt x="7" y="122"/>
                      </a:lnTo>
                      <a:lnTo>
                        <a:pt x="7" y="122"/>
                      </a:lnTo>
                      <a:lnTo>
                        <a:pt x="7" y="122"/>
                      </a:lnTo>
                      <a:lnTo>
                        <a:pt x="7" y="109"/>
                      </a:lnTo>
                      <a:lnTo>
                        <a:pt x="7" y="106"/>
                      </a:lnTo>
                      <a:lnTo>
                        <a:pt x="7" y="85"/>
                      </a:lnTo>
                      <a:lnTo>
                        <a:pt x="7" y="85"/>
                      </a:lnTo>
                      <a:lnTo>
                        <a:pt x="7" y="82"/>
                      </a:lnTo>
                      <a:lnTo>
                        <a:pt x="7" y="77"/>
                      </a:lnTo>
                      <a:lnTo>
                        <a:pt x="7" y="77"/>
                      </a:lnTo>
                      <a:lnTo>
                        <a:pt x="7" y="68"/>
                      </a:lnTo>
                      <a:lnTo>
                        <a:pt x="7" y="58"/>
                      </a:lnTo>
                      <a:lnTo>
                        <a:pt x="7" y="56"/>
                      </a:lnTo>
                      <a:lnTo>
                        <a:pt x="7" y="56"/>
                      </a:lnTo>
                      <a:lnTo>
                        <a:pt x="9" y="43"/>
                      </a:lnTo>
                      <a:lnTo>
                        <a:pt x="9" y="28"/>
                      </a:lnTo>
                      <a:lnTo>
                        <a:pt x="5" y="26"/>
                      </a:lnTo>
                      <a:lnTo>
                        <a:pt x="0" y="17"/>
                      </a:lnTo>
                      <a:lnTo>
                        <a:pt x="0" y="16"/>
                      </a:lnTo>
                      <a:lnTo>
                        <a:pt x="16"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Freeform 119"/>
                <p:cNvSpPr>
                  <a:spLocks/>
                </p:cNvSpPr>
                <p:nvPr/>
              </p:nvSpPr>
              <p:spPr bwMode="auto">
                <a:xfrm>
                  <a:off x="4157663" y="3254375"/>
                  <a:ext cx="763588" cy="949325"/>
                </a:xfrm>
                <a:custGeom>
                  <a:avLst/>
                  <a:gdLst>
                    <a:gd name="T0" fmla="*/ 457 w 481"/>
                    <a:gd name="T1" fmla="*/ 52 h 598"/>
                    <a:gd name="T2" fmla="*/ 466 w 481"/>
                    <a:gd name="T3" fmla="*/ 54 h 598"/>
                    <a:gd name="T4" fmla="*/ 481 w 481"/>
                    <a:gd name="T5" fmla="*/ 56 h 598"/>
                    <a:gd name="T6" fmla="*/ 479 w 481"/>
                    <a:gd name="T7" fmla="*/ 68 h 598"/>
                    <a:gd name="T8" fmla="*/ 466 w 481"/>
                    <a:gd name="T9" fmla="*/ 162 h 598"/>
                    <a:gd name="T10" fmla="*/ 460 w 481"/>
                    <a:gd name="T11" fmla="*/ 196 h 598"/>
                    <a:gd name="T12" fmla="*/ 449 w 481"/>
                    <a:gd name="T13" fmla="*/ 288 h 598"/>
                    <a:gd name="T14" fmla="*/ 432 w 481"/>
                    <a:gd name="T15" fmla="*/ 405 h 598"/>
                    <a:gd name="T16" fmla="*/ 430 w 481"/>
                    <a:gd name="T17" fmla="*/ 420 h 598"/>
                    <a:gd name="T18" fmla="*/ 428 w 481"/>
                    <a:gd name="T19" fmla="*/ 430 h 598"/>
                    <a:gd name="T20" fmla="*/ 425 w 481"/>
                    <a:gd name="T21" fmla="*/ 461 h 598"/>
                    <a:gd name="T22" fmla="*/ 423 w 481"/>
                    <a:gd name="T23" fmla="*/ 469 h 598"/>
                    <a:gd name="T24" fmla="*/ 415 w 481"/>
                    <a:gd name="T25" fmla="*/ 532 h 598"/>
                    <a:gd name="T26" fmla="*/ 411 w 481"/>
                    <a:gd name="T27" fmla="*/ 552 h 598"/>
                    <a:gd name="T28" fmla="*/ 405 w 481"/>
                    <a:gd name="T29" fmla="*/ 598 h 598"/>
                    <a:gd name="T30" fmla="*/ 262 w 481"/>
                    <a:gd name="T31" fmla="*/ 577 h 598"/>
                    <a:gd name="T32" fmla="*/ 174 w 481"/>
                    <a:gd name="T33" fmla="*/ 527 h 598"/>
                    <a:gd name="T34" fmla="*/ 88 w 481"/>
                    <a:gd name="T35" fmla="*/ 472 h 598"/>
                    <a:gd name="T36" fmla="*/ 1 w 481"/>
                    <a:gd name="T37" fmla="*/ 405 h 598"/>
                    <a:gd name="T38" fmla="*/ 6 w 481"/>
                    <a:gd name="T39" fmla="*/ 401 h 598"/>
                    <a:gd name="T40" fmla="*/ 15 w 481"/>
                    <a:gd name="T41" fmla="*/ 396 h 598"/>
                    <a:gd name="T42" fmla="*/ 28 w 481"/>
                    <a:gd name="T43" fmla="*/ 389 h 598"/>
                    <a:gd name="T44" fmla="*/ 32 w 481"/>
                    <a:gd name="T45" fmla="*/ 383 h 598"/>
                    <a:gd name="T46" fmla="*/ 30 w 481"/>
                    <a:gd name="T47" fmla="*/ 369 h 598"/>
                    <a:gd name="T48" fmla="*/ 25 w 481"/>
                    <a:gd name="T49" fmla="*/ 369 h 598"/>
                    <a:gd name="T50" fmla="*/ 18 w 481"/>
                    <a:gd name="T51" fmla="*/ 361 h 598"/>
                    <a:gd name="T52" fmla="*/ 22 w 481"/>
                    <a:gd name="T53" fmla="*/ 356 h 598"/>
                    <a:gd name="T54" fmla="*/ 23 w 481"/>
                    <a:gd name="T55" fmla="*/ 332 h 598"/>
                    <a:gd name="T56" fmla="*/ 34 w 481"/>
                    <a:gd name="T57" fmla="*/ 325 h 598"/>
                    <a:gd name="T58" fmla="*/ 39 w 481"/>
                    <a:gd name="T59" fmla="*/ 317 h 598"/>
                    <a:gd name="T60" fmla="*/ 42 w 481"/>
                    <a:gd name="T61" fmla="*/ 308 h 598"/>
                    <a:gd name="T62" fmla="*/ 45 w 481"/>
                    <a:gd name="T63" fmla="*/ 296 h 598"/>
                    <a:gd name="T64" fmla="*/ 52 w 481"/>
                    <a:gd name="T65" fmla="*/ 279 h 598"/>
                    <a:gd name="T66" fmla="*/ 56 w 481"/>
                    <a:gd name="T67" fmla="*/ 271 h 598"/>
                    <a:gd name="T68" fmla="*/ 61 w 481"/>
                    <a:gd name="T69" fmla="*/ 269 h 598"/>
                    <a:gd name="T70" fmla="*/ 71 w 481"/>
                    <a:gd name="T71" fmla="*/ 264 h 598"/>
                    <a:gd name="T72" fmla="*/ 81 w 481"/>
                    <a:gd name="T73" fmla="*/ 259 h 598"/>
                    <a:gd name="T74" fmla="*/ 74 w 481"/>
                    <a:gd name="T75" fmla="*/ 244 h 598"/>
                    <a:gd name="T76" fmla="*/ 61 w 481"/>
                    <a:gd name="T77" fmla="*/ 205 h 598"/>
                    <a:gd name="T78" fmla="*/ 57 w 481"/>
                    <a:gd name="T79" fmla="*/ 191 h 598"/>
                    <a:gd name="T80" fmla="*/ 59 w 481"/>
                    <a:gd name="T81" fmla="*/ 179 h 598"/>
                    <a:gd name="T82" fmla="*/ 66 w 481"/>
                    <a:gd name="T83" fmla="*/ 171 h 598"/>
                    <a:gd name="T84" fmla="*/ 67 w 481"/>
                    <a:gd name="T85" fmla="*/ 166 h 598"/>
                    <a:gd name="T86" fmla="*/ 66 w 481"/>
                    <a:gd name="T87" fmla="*/ 140 h 598"/>
                    <a:gd name="T88" fmla="*/ 66 w 481"/>
                    <a:gd name="T89" fmla="*/ 132 h 598"/>
                    <a:gd name="T90" fmla="*/ 69 w 481"/>
                    <a:gd name="T91" fmla="*/ 122 h 598"/>
                    <a:gd name="T92" fmla="*/ 69 w 481"/>
                    <a:gd name="T93" fmla="*/ 103 h 598"/>
                    <a:gd name="T94" fmla="*/ 71 w 481"/>
                    <a:gd name="T95" fmla="*/ 90 h 598"/>
                    <a:gd name="T96" fmla="*/ 73 w 481"/>
                    <a:gd name="T97" fmla="*/ 74 h 598"/>
                    <a:gd name="T98" fmla="*/ 98 w 481"/>
                    <a:gd name="T99" fmla="*/ 76 h 598"/>
                    <a:gd name="T100" fmla="*/ 103 w 481"/>
                    <a:gd name="T101" fmla="*/ 84 h 598"/>
                    <a:gd name="T102" fmla="*/ 105 w 481"/>
                    <a:gd name="T103" fmla="*/ 90 h 598"/>
                    <a:gd name="T104" fmla="*/ 111 w 481"/>
                    <a:gd name="T105" fmla="*/ 91 h 598"/>
                    <a:gd name="T106" fmla="*/ 117 w 481"/>
                    <a:gd name="T107" fmla="*/ 84 h 598"/>
                    <a:gd name="T108" fmla="*/ 123 w 481"/>
                    <a:gd name="T109" fmla="*/ 71 h 598"/>
                    <a:gd name="T110" fmla="*/ 130 w 481"/>
                    <a:gd name="T111" fmla="*/ 32 h 598"/>
                    <a:gd name="T112" fmla="*/ 144 w 481"/>
                    <a:gd name="T113" fmla="*/ 0 h 598"/>
                    <a:gd name="T114" fmla="*/ 235 w 481"/>
                    <a:gd name="T115" fmla="*/ 17 h 598"/>
                    <a:gd name="T116" fmla="*/ 240 w 481"/>
                    <a:gd name="T117" fmla="*/ 18 h 598"/>
                    <a:gd name="T118" fmla="*/ 318 w 481"/>
                    <a:gd name="T119" fmla="*/ 32 h 598"/>
                    <a:gd name="T120" fmla="*/ 364 w 481"/>
                    <a:gd name="T121" fmla="*/ 39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598">
                      <a:moveTo>
                        <a:pt x="381" y="40"/>
                      </a:moveTo>
                      <a:lnTo>
                        <a:pt x="393" y="44"/>
                      </a:lnTo>
                      <a:lnTo>
                        <a:pt x="415" y="47"/>
                      </a:lnTo>
                      <a:lnTo>
                        <a:pt x="457" y="52"/>
                      </a:lnTo>
                      <a:lnTo>
                        <a:pt x="457" y="52"/>
                      </a:lnTo>
                      <a:lnTo>
                        <a:pt x="466" y="54"/>
                      </a:lnTo>
                      <a:lnTo>
                        <a:pt x="466" y="54"/>
                      </a:lnTo>
                      <a:lnTo>
                        <a:pt x="466" y="54"/>
                      </a:lnTo>
                      <a:lnTo>
                        <a:pt x="467" y="54"/>
                      </a:lnTo>
                      <a:lnTo>
                        <a:pt x="467" y="54"/>
                      </a:lnTo>
                      <a:lnTo>
                        <a:pt x="471" y="54"/>
                      </a:lnTo>
                      <a:lnTo>
                        <a:pt x="481" y="56"/>
                      </a:lnTo>
                      <a:lnTo>
                        <a:pt x="481" y="59"/>
                      </a:lnTo>
                      <a:lnTo>
                        <a:pt x="481" y="59"/>
                      </a:lnTo>
                      <a:lnTo>
                        <a:pt x="479" y="68"/>
                      </a:lnTo>
                      <a:lnTo>
                        <a:pt x="479" y="68"/>
                      </a:lnTo>
                      <a:lnTo>
                        <a:pt x="467" y="152"/>
                      </a:lnTo>
                      <a:lnTo>
                        <a:pt x="466" y="159"/>
                      </a:lnTo>
                      <a:lnTo>
                        <a:pt x="466" y="159"/>
                      </a:lnTo>
                      <a:lnTo>
                        <a:pt x="466" y="162"/>
                      </a:lnTo>
                      <a:lnTo>
                        <a:pt x="466" y="164"/>
                      </a:lnTo>
                      <a:lnTo>
                        <a:pt x="462" y="189"/>
                      </a:lnTo>
                      <a:lnTo>
                        <a:pt x="462" y="189"/>
                      </a:lnTo>
                      <a:lnTo>
                        <a:pt x="460" y="196"/>
                      </a:lnTo>
                      <a:lnTo>
                        <a:pt x="460" y="196"/>
                      </a:lnTo>
                      <a:lnTo>
                        <a:pt x="457" y="232"/>
                      </a:lnTo>
                      <a:lnTo>
                        <a:pt x="454" y="252"/>
                      </a:lnTo>
                      <a:lnTo>
                        <a:pt x="449" y="288"/>
                      </a:lnTo>
                      <a:lnTo>
                        <a:pt x="447" y="295"/>
                      </a:lnTo>
                      <a:lnTo>
                        <a:pt x="447" y="295"/>
                      </a:lnTo>
                      <a:lnTo>
                        <a:pt x="438" y="366"/>
                      </a:lnTo>
                      <a:lnTo>
                        <a:pt x="432" y="405"/>
                      </a:lnTo>
                      <a:lnTo>
                        <a:pt x="432" y="405"/>
                      </a:lnTo>
                      <a:lnTo>
                        <a:pt x="432" y="405"/>
                      </a:lnTo>
                      <a:lnTo>
                        <a:pt x="432" y="405"/>
                      </a:lnTo>
                      <a:lnTo>
                        <a:pt x="430" y="420"/>
                      </a:lnTo>
                      <a:lnTo>
                        <a:pt x="430" y="427"/>
                      </a:lnTo>
                      <a:lnTo>
                        <a:pt x="430" y="427"/>
                      </a:lnTo>
                      <a:lnTo>
                        <a:pt x="428" y="430"/>
                      </a:lnTo>
                      <a:lnTo>
                        <a:pt x="428" y="430"/>
                      </a:lnTo>
                      <a:lnTo>
                        <a:pt x="428" y="433"/>
                      </a:lnTo>
                      <a:lnTo>
                        <a:pt x="428" y="433"/>
                      </a:lnTo>
                      <a:lnTo>
                        <a:pt x="425" y="461"/>
                      </a:lnTo>
                      <a:lnTo>
                        <a:pt x="425" y="461"/>
                      </a:lnTo>
                      <a:lnTo>
                        <a:pt x="423" y="469"/>
                      </a:lnTo>
                      <a:lnTo>
                        <a:pt x="423" y="469"/>
                      </a:lnTo>
                      <a:lnTo>
                        <a:pt x="423" y="469"/>
                      </a:lnTo>
                      <a:lnTo>
                        <a:pt x="423" y="469"/>
                      </a:lnTo>
                      <a:lnTo>
                        <a:pt x="420" y="494"/>
                      </a:lnTo>
                      <a:lnTo>
                        <a:pt x="415" y="527"/>
                      </a:lnTo>
                      <a:lnTo>
                        <a:pt x="415" y="527"/>
                      </a:lnTo>
                      <a:lnTo>
                        <a:pt x="415" y="532"/>
                      </a:lnTo>
                      <a:lnTo>
                        <a:pt x="415" y="533"/>
                      </a:lnTo>
                      <a:lnTo>
                        <a:pt x="413" y="547"/>
                      </a:lnTo>
                      <a:lnTo>
                        <a:pt x="413" y="549"/>
                      </a:lnTo>
                      <a:lnTo>
                        <a:pt x="411" y="552"/>
                      </a:lnTo>
                      <a:lnTo>
                        <a:pt x="411" y="554"/>
                      </a:lnTo>
                      <a:lnTo>
                        <a:pt x="408" y="582"/>
                      </a:lnTo>
                      <a:lnTo>
                        <a:pt x="408" y="582"/>
                      </a:lnTo>
                      <a:lnTo>
                        <a:pt x="405" y="598"/>
                      </a:lnTo>
                      <a:lnTo>
                        <a:pt x="377" y="594"/>
                      </a:lnTo>
                      <a:lnTo>
                        <a:pt x="300" y="582"/>
                      </a:lnTo>
                      <a:lnTo>
                        <a:pt x="277" y="579"/>
                      </a:lnTo>
                      <a:lnTo>
                        <a:pt x="262" y="577"/>
                      </a:lnTo>
                      <a:lnTo>
                        <a:pt x="252" y="574"/>
                      </a:lnTo>
                      <a:lnTo>
                        <a:pt x="233" y="564"/>
                      </a:lnTo>
                      <a:lnTo>
                        <a:pt x="220" y="554"/>
                      </a:lnTo>
                      <a:lnTo>
                        <a:pt x="174" y="527"/>
                      </a:lnTo>
                      <a:lnTo>
                        <a:pt x="130" y="499"/>
                      </a:lnTo>
                      <a:lnTo>
                        <a:pt x="113" y="489"/>
                      </a:lnTo>
                      <a:lnTo>
                        <a:pt x="100" y="479"/>
                      </a:lnTo>
                      <a:lnTo>
                        <a:pt x="88" y="472"/>
                      </a:lnTo>
                      <a:lnTo>
                        <a:pt x="37" y="440"/>
                      </a:lnTo>
                      <a:lnTo>
                        <a:pt x="0" y="416"/>
                      </a:lnTo>
                      <a:lnTo>
                        <a:pt x="1" y="405"/>
                      </a:lnTo>
                      <a:lnTo>
                        <a:pt x="1" y="405"/>
                      </a:lnTo>
                      <a:lnTo>
                        <a:pt x="3" y="405"/>
                      </a:lnTo>
                      <a:lnTo>
                        <a:pt x="3" y="405"/>
                      </a:lnTo>
                      <a:lnTo>
                        <a:pt x="6" y="401"/>
                      </a:lnTo>
                      <a:lnTo>
                        <a:pt x="6" y="401"/>
                      </a:lnTo>
                      <a:lnTo>
                        <a:pt x="10" y="396"/>
                      </a:lnTo>
                      <a:lnTo>
                        <a:pt x="13" y="394"/>
                      </a:lnTo>
                      <a:lnTo>
                        <a:pt x="13" y="394"/>
                      </a:lnTo>
                      <a:lnTo>
                        <a:pt x="15" y="396"/>
                      </a:lnTo>
                      <a:lnTo>
                        <a:pt x="15" y="396"/>
                      </a:lnTo>
                      <a:lnTo>
                        <a:pt x="18" y="396"/>
                      </a:lnTo>
                      <a:lnTo>
                        <a:pt x="18" y="396"/>
                      </a:lnTo>
                      <a:lnTo>
                        <a:pt x="28" y="389"/>
                      </a:lnTo>
                      <a:lnTo>
                        <a:pt x="28" y="389"/>
                      </a:lnTo>
                      <a:lnTo>
                        <a:pt x="32" y="384"/>
                      </a:lnTo>
                      <a:lnTo>
                        <a:pt x="32" y="384"/>
                      </a:lnTo>
                      <a:lnTo>
                        <a:pt x="32" y="383"/>
                      </a:lnTo>
                      <a:lnTo>
                        <a:pt x="34" y="376"/>
                      </a:lnTo>
                      <a:lnTo>
                        <a:pt x="30" y="371"/>
                      </a:lnTo>
                      <a:lnTo>
                        <a:pt x="30" y="371"/>
                      </a:lnTo>
                      <a:lnTo>
                        <a:pt x="30" y="369"/>
                      </a:lnTo>
                      <a:lnTo>
                        <a:pt x="27" y="369"/>
                      </a:lnTo>
                      <a:lnTo>
                        <a:pt x="27" y="369"/>
                      </a:lnTo>
                      <a:lnTo>
                        <a:pt x="25" y="369"/>
                      </a:lnTo>
                      <a:lnTo>
                        <a:pt x="25" y="369"/>
                      </a:lnTo>
                      <a:lnTo>
                        <a:pt x="23" y="369"/>
                      </a:lnTo>
                      <a:lnTo>
                        <a:pt x="23" y="369"/>
                      </a:lnTo>
                      <a:lnTo>
                        <a:pt x="20" y="366"/>
                      </a:lnTo>
                      <a:lnTo>
                        <a:pt x="18" y="361"/>
                      </a:lnTo>
                      <a:lnTo>
                        <a:pt x="18" y="361"/>
                      </a:lnTo>
                      <a:lnTo>
                        <a:pt x="20" y="357"/>
                      </a:lnTo>
                      <a:lnTo>
                        <a:pt x="20" y="357"/>
                      </a:lnTo>
                      <a:lnTo>
                        <a:pt x="22" y="356"/>
                      </a:lnTo>
                      <a:lnTo>
                        <a:pt x="22" y="352"/>
                      </a:lnTo>
                      <a:lnTo>
                        <a:pt x="23" y="345"/>
                      </a:lnTo>
                      <a:lnTo>
                        <a:pt x="23" y="339"/>
                      </a:lnTo>
                      <a:lnTo>
                        <a:pt x="23" y="332"/>
                      </a:lnTo>
                      <a:lnTo>
                        <a:pt x="27" y="332"/>
                      </a:lnTo>
                      <a:lnTo>
                        <a:pt x="30" y="330"/>
                      </a:lnTo>
                      <a:lnTo>
                        <a:pt x="30" y="328"/>
                      </a:lnTo>
                      <a:lnTo>
                        <a:pt x="34" y="325"/>
                      </a:lnTo>
                      <a:lnTo>
                        <a:pt x="37" y="322"/>
                      </a:lnTo>
                      <a:lnTo>
                        <a:pt x="39" y="318"/>
                      </a:lnTo>
                      <a:lnTo>
                        <a:pt x="39" y="318"/>
                      </a:lnTo>
                      <a:lnTo>
                        <a:pt x="39" y="317"/>
                      </a:lnTo>
                      <a:lnTo>
                        <a:pt x="39" y="317"/>
                      </a:lnTo>
                      <a:lnTo>
                        <a:pt x="42" y="308"/>
                      </a:lnTo>
                      <a:lnTo>
                        <a:pt x="42" y="308"/>
                      </a:lnTo>
                      <a:lnTo>
                        <a:pt x="42" y="308"/>
                      </a:lnTo>
                      <a:lnTo>
                        <a:pt x="45" y="306"/>
                      </a:lnTo>
                      <a:lnTo>
                        <a:pt x="45" y="306"/>
                      </a:lnTo>
                      <a:lnTo>
                        <a:pt x="45" y="301"/>
                      </a:lnTo>
                      <a:lnTo>
                        <a:pt x="45" y="296"/>
                      </a:lnTo>
                      <a:lnTo>
                        <a:pt x="45" y="293"/>
                      </a:lnTo>
                      <a:lnTo>
                        <a:pt x="47" y="286"/>
                      </a:lnTo>
                      <a:lnTo>
                        <a:pt x="49" y="283"/>
                      </a:lnTo>
                      <a:lnTo>
                        <a:pt x="52" y="279"/>
                      </a:lnTo>
                      <a:lnTo>
                        <a:pt x="56" y="278"/>
                      </a:lnTo>
                      <a:lnTo>
                        <a:pt x="56" y="276"/>
                      </a:lnTo>
                      <a:lnTo>
                        <a:pt x="56" y="271"/>
                      </a:lnTo>
                      <a:lnTo>
                        <a:pt x="56" y="271"/>
                      </a:lnTo>
                      <a:lnTo>
                        <a:pt x="57" y="269"/>
                      </a:lnTo>
                      <a:lnTo>
                        <a:pt x="59" y="269"/>
                      </a:lnTo>
                      <a:lnTo>
                        <a:pt x="59" y="269"/>
                      </a:lnTo>
                      <a:lnTo>
                        <a:pt x="61" y="269"/>
                      </a:lnTo>
                      <a:lnTo>
                        <a:pt x="62" y="269"/>
                      </a:lnTo>
                      <a:lnTo>
                        <a:pt x="66" y="267"/>
                      </a:lnTo>
                      <a:lnTo>
                        <a:pt x="66" y="267"/>
                      </a:lnTo>
                      <a:lnTo>
                        <a:pt x="71" y="264"/>
                      </a:lnTo>
                      <a:lnTo>
                        <a:pt x="73" y="262"/>
                      </a:lnTo>
                      <a:lnTo>
                        <a:pt x="79" y="259"/>
                      </a:lnTo>
                      <a:lnTo>
                        <a:pt x="81" y="259"/>
                      </a:lnTo>
                      <a:lnTo>
                        <a:pt x="81" y="259"/>
                      </a:lnTo>
                      <a:lnTo>
                        <a:pt x="81" y="254"/>
                      </a:lnTo>
                      <a:lnTo>
                        <a:pt x="79" y="249"/>
                      </a:lnTo>
                      <a:lnTo>
                        <a:pt x="78" y="249"/>
                      </a:lnTo>
                      <a:lnTo>
                        <a:pt x="74" y="244"/>
                      </a:lnTo>
                      <a:lnTo>
                        <a:pt x="69" y="237"/>
                      </a:lnTo>
                      <a:lnTo>
                        <a:pt x="66" y="217"/>
                      </a:lnTo>
                      <a:lnTo>
                        <a:pt x="66" y="213"/>
                      </a:lnTo>
                      <a:lnTo>
                        <a:pt x="61" y="205"/>
                      </a:lnTo>
                      <a:lnTo>
                        <a:pt x="57" y="195"/>
                      </a:lnTo>
                      <a:lnTo>
                        <a:pt x="57" y="193"/>
                      </a:lnTo>
                      <a:lnTo>
                        <a:pt x="57" y="191"/>
                      </a:lnTo>
                      <a:lnTo>
                        <a:pt x="57" y="191"/>
                      </a:lnTo>
                      <a:lnTo>
                        <a:pt x="59" y="183"/>
                      </a:lnTo>
                      <a:lnTo>
                        <a:pt x="59" y="183"/>
                      </a:lnTo>
                      <a:lnTo>
                        <a:pt x="59" y="181"/>
                      </a:lnTo>
                      <a:lnTo>
                        <a:pt x="59" y="179"/>
                      </a:lnTo>
                      <a:lnTo>
                        <a:pt x="59" y="179"/>
                      </a:lnTo>
                      <a:lnTo>
                        <a:pt x="62" y="173"/>
                      </a:lnTo>
                      <a:lnTo>
                        <a:pt x="64" y="171"/>
                      </a:lnTo>
                      <a:lnTo>
                        <a:pt x="66" y="171"/>
                      </a:lnTo>
                      <a:lnTo>
                        <a:pt x="66" y="171"/>
                      </a:lnTo>
                      <a:lnTo>
                        <a:pt x="66" y="169"/>
                      </a:lnTo>
                      <a:lnTo>
                        <a:pt x="67" y="167"/>
                      </a:lnTo>
                      <a:lnTo>
                        <a:pt x="67" y="166"/>
                      </a:lnTo>
                      <a:lnTo>
                        <a:pt x="67" y="151"/>
                      </a:lnTo>
                      <a:lnTo>
                        <a:pt x="67" y="149"/>
                      </a:lnTo>
                      <a:lnTo>
                        <a:pt x="67" y="142"/>
                      </a:lnTo>
                      <a:lnTo>
                        <a:pt x="66" y="140"/>
                      </a:lnTo>
                      <a:lnTo>
                        <a:pt x="66" y="139"/>
                      </a:lnTo>
                      <a:lnTo>
                        <a:pt x="66" y="134"/>
                      </a:lnTo>
                      <a:lnTo>
                        <a:pt x="66" y="134"/>
                      </a:lnTo>
                      <a:lnTo>
                        <a:pt x="66" y="132"/>
                      </a:lnTo>
                      <a:lnTo>
                        <a:pt x="67" y="132"/>
                      </a:lnTo>
                      <a:lnTo>
                        <a:pt x="69" y="123"/>
                      </a:lnTo>
                      <a:lnTo>
                        <a:pt x="69" y="123"/>
                      </a:lnTo>
                      <a:lnTo>
                        <a:pt x="69" y="122"/>
                      </a:lnTo>
                      <a:lnTo>
                        <a:pt x="69" y="120"/>
                      </a:lnTo>
                      <a:lnTo>
                        <a:pt x="67" y="118"/>
                      </a:lnTo>
                      <a:lnTo>
                        <a:pt x="67" y="113"/>
                      </a:lnTo>
                      <a:lnTo>
                        <a:pt x="69" y="103"/>
                      </a:lnTo>
                      <a:lnTo>
                        <a:pt x="71" y="100"/>
                      </a:lnTo>
                      <a:lnTo>
                        <a:pt x="71" y="100"/>
                      </a:lnTo>
                      <a:lnTo>
                        <a:pt x="71" y="96"/>
                      </a:lnTo>
                      <a:lnTo>
                        <a:pt x="71" y="90"/>
                      </a:lnTo>
                      <a:lnTo>
                        <a:pt x="71" y="86"/>
                      </a:lnTo>
                      <a:lnTo>
                        <a:pt x="71" y="76"/>
                      </a:lnTo>
                      <a:lnTo>
                        <a:pt x="73" y="76"/>
                      </a:lnTo>
                      <a:lnTo>
                        <a:pt x="73" y="74"/>
                      </a:lnTo>
                      <a:lnTo>
                        <a:pt x="81" y="73"/>
                      </a:lnTo>
                      <a:lnTo>
                        <a:pt x="86" y="73"/>
                      </a:lnTo>
                      <a:lnTo>
                        <a:pt x="89" y="74"/>
                      </a:lnTo>
                      <a:lnTo>
                        <a:pt x="98" y="76"/>
                      </a:lnTo>
                      <a:lnTo>
                        <a:pt x="100" y="78"/>
                      </a:lnTo>
                      <a:lnTo>
                        <a:pt x="101" y="81"/>
                      </a:lnTo>
                      <a:lnTo>
                        <a:pt x="103" y="83"/>
                      </a:lnTo>
                      <a:lnTo>
                        <a:pt x="103" y="84"/>
                      </a:lnTo>
                      <a:lnTo>
                        <a:pt x="103" y="84"/>
                      </a:lnTo>
                      <a:lnTo>
                        <a:pt x="103" y="86"/>
                      </a:lnTo>
                      <a:lnTo>
                        <a:pt x="105" y="90"/>
                      </a:lnTo>
                      <a:lnTo>
                        <a:pt x="105" y="90"/>
                      </a:lnTo>
                      <a:lnTo>
                        <a:pt x="106" y="91"/>
                      </a:lnTo>
                      <a:lnTo>
                        <a:pt x="106" y="91"/>
                      </a:lnTo>
                      <a:lnTo>
                        <a:pt x="108" y="91"/>
                      </a:lnTo>
                      <a:lnTo>
                        <a:pt x="111" y="91"/>
                      </a:lnTo>
                      <a:lnTo>
                        <a:pt x="113" y="91"/>
                      </a:lnTo>
                      <a:lnTo>
                        <a:pt x="113" y="90"/>
                      </a:lnTo>
                      <a:lnTo>
                        <a:pt x="115" y="86"/>
                      </a:lnTo>
                      <a:lnTo>
                        <a:pt x="117" y="84"/>
                      </a:lnTo>
                      <a:lnTo>
                        <a:pt x="122" y="76"/>
                      </a:lnTo>
                      <a:lnTo>
                        <a:pt x="122" y="76"/>
                      </a:lnTo>
                      <a:lnTo>
                        <a:pt x="123" y="76"/>
                      </a:lnTo>
                      <a:lnTo>
                        <a:pt x="123" y="71"/>
                      </a:lnTo>
                      <a:lnTo>
                        <a:pt x="123" y="68"/>
                      </a:lnTo>
                      <a:lnTo>
                        <a:pt x="125" y="59"/>
                      </a:lnTo>
                      <a:lnTo>
                        <a:pt x="128" y="49"/>
                      </a:lnTo>
                      <a:lnTo>
                        <a:pt x="130" y="32"/>
                      </a:lnTo>
                      <a:lnTo>
                        <a:pt x="134" y="18"/>
                      </a:lnTo>
                      <a:lnTo>
                        <a:pt x="134" y="13"/>
                      </a:lnTo>
                      <a:lnTo>
                        <a:pt x="137" y="0"/>
                      </a:lnTo>
                      <a:lnTo>
                        <a:pt x="144" y="0"/>
                      </a:lnTo>
                      <a:lnTo>
                        <a:pt x="144" y="0"/>
                      </a:lnTo>
                      <a:lnTo>
                        <a:pt x="211" y="13"/>
                      </a:lnTo>
                      <a:lnTo>
                        <a:pt x="217" y="13"/>
                      </a:lnTo>
                      <a:lnTo>
                        <a:pt x="235" y="17"/>
                      </a:lnTo>
                      <a:lnTo>
                        <a:pt x="239" y="18"/>
                      </a:lnTo>
                      <a:lnTo>
                        <a:pt x="240" y="18"/>
                      </a:lnTo>
                      <a:lnTo>
                        <a:pt x="240" y="18"/>
                      </a:lnTo>
                      <a:lnTo>
                        <a:pt x="240" y="18"/>
                      </a:lnTo>
                      <a:lnTo>
                        <a:pt x="240" y="18"/>
                      </a:lnTo>
                      <a:lnTo>
                        <a:pt x="252" y="20"/>
                      </a:lnTo>
                      <a:lnTo>
                        <a:pt x="254" y="20"/>
                      </a:lnTo>
                      <a:lnTo>
                        <a:pt x="318" y="32"/>
                      </a:lnTo>
                      <a:lnTo>
                        <a:pt x="318" y="32"/>
                      </a:lnTo>
                      <a:lnTo>
                        <a:pt x="318" y="32"/>
                      </a:lnTo>
                      <a:lnTo>
                        <a:pt x="333" y="34"/>
                      </a:lnTo>
                      <a:lnTo>
                        <a:pt x="364" y="39"/>
                      </a:lnTo>
                      <a:lnTo>
                        <a:pt x="381" y="40"/>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Freeform 120"/>
                <p:cNvSpPr>
                  <a:spLocks/>
                </p:cNvSpPr>
                <p:nvPr/>
              </p:nvSpPr>
              <p:spPr bwMode="auto">
                <a:xfrm>
                  <a:off x="4157663" y="3254375"/>
                  <a:ext cx="763588" cy="949325"/>
                </a:xfrm>
                <a:custGeom>
                  <a:avLst/>
                  <a:gdLst>
                    <a:gd name="T0" fmla="*/ 457 w 481"/>
                    <a:gd name="T1" fmla="*/ 52 h 598"/>
                    <a:gd name="T2" fmla="*/ 466 w 481"/>
                    <a:gd name="T3" fmla="*/ 54 h 598"/>
                    <a:gd name="T4" fmla="*/ 481 w 481"/>
                    <a:gd name="T5" fmla="*/ 56 h 598"/>
                    <a:gd name="T6" fmla="*/ 479 w 481"/>
                    <a:gd name="T7" fmla="*/ 68 h 598"/>
                    <a:gd name="T8" fmla="*/ 466 w 481"/>
                    <a:gd name="T9" fmla="*/ 162 h 598"/>
                    <a:gd name="T10" fmla="*/ 460 w 481"/>
                    <a:gd name="T11" fmla="*/ 196 h 598"/>
                    <a:gd name="T12" fmla="*/ 449 w 481"/>
                    <a:gd name="T13" fmla="*/ 288 h 598"/>
                    <a:gd name="T14" fmla="*/ 432 w 481"/>
                    <a:gd name="T15" fmla="*/ 405 h 598"/>
                    <a:gd name="T16" fmla="*/ 430 w 481"/>
                    <a:gd name="T17" fmla="*/ 420 h 598"/>
                    <a:gd name="T18" fmla="*/ 428 w 481"/>
                    <a:gd name="T19" fmla="*/ 430 h 598"/>
                    <a:gd name="T20" fmla="*/ 425 w 481"/>
                    <a:gd name="T21" fmla="*/ 461 h 598"/>
                    <a:gd name="T22" fmla="*/ 423 w 481"/>
                    <a:gd name="T23" fmla="*/ 469 h 598"/>
                    <a:gd name="T24" fmla="*/ 415 w 481"/>
                    <a:gd name="T25" fmla="*/ 532 h 598"/>
                    <a:gd name="T26" fmla="*/ 411 w 481"/>
                    <a:gd name="T27" fmla="*/ 552 h 598"/>
                    <a:gd name="T28" fmla="*/ 405 w 481"/>
                    <a:gd name="T29" fmla="*/ 598 h 598"/>
                    <a:gd name="T30" fmla="*/ 262 w 481"/>
                    <a:gd name="T31" fmla="*/ 577 h 598"/>
                    <a:gd name="T32" fmla="*/ 174 w 481"/>
                    <a:gd name="T33" fmla="*/ 527 h 598"/>
                    <a:gd name="T34" fmla="*/ 88 w 481"/>
                    <a:gd name="T35" fmla="*/ 472 h 598"/>
                    <a:gd name="T36" fmla="*/ 1 w 481"/>
                    <a:gd name="T37" fmla="*/ 405 h 598"/>
                    <a:gd name="T38" fmla="*/ 6 w 481"/>
                    <a:gd name="T39" fmla="*/ 401 h 598"/>
                    <a:gd name="T40" fmla="*/ 15 w 481"/>
                    <a:gd name="T41" fmla="*/ 396 h 598"/>
                    <a:gd name="T42" fmla="*/ 28 w 481"/>
                    <a:gd name="T43" fmla="*/ 389 h 598"/>
                    <a:gd name="T44" fmla="*/ 32 w 481"/>
                    <a:gd name="T45" fmla="*/ 383 h 598"/>
                    <a:gd name="T46" fmla="*/ 30 w 481"/>
                    <a:gd name="T47" fmla="*/ 369 h 598"/>
                    <a:gd name="T48" fmla="*/ 25 w 481"/>
                    <a:gd name="T49" fmla="*/ 369 h 598"/>
                    <a:gd name="T50" fmla="*/ 18 w 481"/>
                    <a:gd name="T51" fmla="*/ 361 h 598"/>
                    <a:gd name="T52" fmla="*/ 22 w 481"/>
                    <a:gd name="T53" fmla="*/ 356 h 598"/>
                    <a:gd name="T54" fmla="*/ 23 w 481"/>
                    <a:gd name="T55" fmla="*/ 332 h 598"/>
                    <a:gd name="T56" fmla="*/ 34 w 481"/>
                    <a:gd name="T57" fmla="*/ 325 h 598"/>
                    <a:gd name="T58" fmla="*/ 39 w 481"/>
                    <a:gd name="T59" fmla="*/ 317 h 598"/>
                    <a:gd name="T60" fmla="*/ 42 w 481"/>
                    <a:gd name="T61" fmla="*/ 308 h 598"/>
                    <a:gd name="T62" fmla="*/ 45 w 481"/>
                    <a:gd name="T63" fmla="*/ 296 h 598"/>
                    <a:gd name="T64" fmla="*/ 52 w 481"/>
                    <a:gd name="T65" fmla="*/ 279 h 598"/>
                    <a:gd name="T66" fmla="*/ 56 w 481"/>
                    <a:gd name="T67" fmla="*/ 271 h 598"/>
                    <a:gd name="T68" fmla="*/ 61 w 481"/>
                    <a:gd name="T69" fmla="*/ 269 h 598"/>
                    <a:gd name="T70" fmla="*/ 71 w 481"/>
                    <a:gd name="T71" fmla="*/ 264 h 598"/>
                    <a:gd name="T72" fmla="*/ 81 w 481"/>
                    <a:gd name="T73" fmla="*/ 259 h 598"/>
                    <a:gd name="T74" fmla="*/ 74 w 481"/>
                    <a:gd name="T75" fmla="*/ 244 h 598"/>
                    <a:gd name="T76" fmla="*/ 61 w 481"/>
                    <a:gd name="T77" fmla="*/ 205 h 598"/>
                    <a:gd name="T78" fmla="*/ 57 w 481"/>
                    <a:gd name="T79" fmla="*/ 191 h 598"/>
                    <a:gd name="T80" fmla="*/ 59 w 481"/>
                    <a:gd name="T81" fmla="*/ 179 h 598"/>
                    <a:gd name="T82" fmla="*/ 66 w 481"/>
                    <a:gd name="T83" fmla="*/ 171 h 598"/>
                    <a:gd name="T84" fmla="*/ 67 w 481"/>
                    <a:gd name="T85" fmla="*/ 166 h 598"/>
                    <a:gd name="T86" fmla="*/ 66 w 481"/>
                    <a:gd name="T87" fmla="*/ 140 h 598"/>
                    <a:gd name="T88" fmla="*/ 66 w 481"/>
                    <a:gd name="T89" fmla="*/ 132 h 598"/>
                    <a:gd name="T90" fmla="*/ 69 w 481"/>
                    <a:gd name="T91" fmla="*/ 122 h 598"/>
                    <a:gd name="T92" fmla="*/ 69 w 481"/>
                    <a:gd name="T93" fmla="*/ 103 h 598"/>
                    <a:gd name="T94" fmla="*/ 71 w 481"/>
                    <a:gd name="T95" fmla="*/ 90 h 598"/>
                    <a:gd name="T96" fmla="*/ 73 w 481"/>
                    <a:gd name="T97" fmla="*/ 74 h 598"/>
                    <a:gd name="T98" fmla="*/ 98 w 481"/>
                    <a:gd name="T99" fmla="*/ 76 h 598"/>
                    <a:gd name="T100" fmla="*/ 103 w 481"/>
                    <a:gd name="T101" fmla="*/ 84 h 598"/>
                    <a:gd name="T102" fmla="*/ 105 w 481"/>
                    <a:gd name="T103" fmla="*/ 90 h 598"/>
                    <a:gd name="T104" fmla="*/ 111 w 481"/>
                    <a:gd name="T105" fmla="*/ 91 h 598"/>
                    <a:gd name="T106" fmla="*/ 117 w 481"/>
                    <a:gd name="T107" fmla="*/ 84 h 598"/>
                    <a:gd name="T108" fmla="*/ 123 w 481"/>
                    <a:gd name="T109" fmla="*/ 71 h 598"/>
                    <a:gd name="T110" fmla="*/ 130 w 481"/>
                    <a:gd name="T111" fmla="*/ 32 h 598"/>
                    <a:gd name="T112" fmla="*/ 144 w 481"/>
                    <a:gd name="T113" fmla="*/ 0 h 598"/>
                    <a:gd name="T114" fmla="*/ 235 w 481"/>
                    <a:gd name="T115" fmla="*/ 17 h 598"/>
                    <a:gd name="T116" fmla="*/ 240 w 481"/>
                    <a:gd name="T117" fmla="*/ 18 h 598"/>
                    <a:gd name="T118" fmla="*/ 318 w 481"/>
                    <a:gd name="T119" fmla="*/ 32 h 598"/>
                    <a:gd name="T120" fmla="*/ 364 w 481"/>
                    <a:gd name="T121" fmla="*/ 39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 h="598">
                      <a:moveTo>
                        <a:pt x="381" y="40"/>
                      </a:moveTo>
                      <a:lnTo>
                        <a:pt x="393" y="44"/>
                      </a:lnTo>
                      <a:lnTo>
                        <a:pt x="415" y="47"/>
                      </a:lnTo>
                      <a:lnTo>
                        <a:pt x="457" y="52"/>
                      </a:lnTo>
                      <a:lnTo>
                        <a:pt x="457" y="52"/>
                      </a:lnTo>
                      <a:lnTo>
                        <a:pt x="466" y="54"/>
                      </a:lnTo>
                      <a:lnTo>
                        <a:pt x="466" y="54"/>
                      </a:lnTo>
                      <a:lnTo>
                        <a:pt x="466" y="54"/>
                      </a:lnTo>
                      <a:lnTo>
                        <a:pt x="467" y="54"/>
                      </a:lnTo>
                      <a:lnTo>
                        <a:pt x="467" y="54"/>
                      </a:lnTo>
                      <a:lnTo>
                        <a:pt x="471" y="54"/>
                      </a:lnTo>
                      <a:lnTo>
                        <a:pt x="481" y="56"/>
                      </a:lnTo>
                      <a:lnTo>
                        <a:pt x="481" y="59"/>
                      </a:lnTo>
                      <a:lnTo>
                        <a:pt x="481" y="59"/>
                      </a:lnTo>
                      <a:lnTo>
                        <a:pt x="479" y="68"/>
                      </a:lnTo>
                      <a:lnTo>
                        <a:pt x="479" y="68"/>
                      </a:lnTo>
                      <a:lnTo>
                        <a:pt x="467" y="152"/>
                      </a:lnTo>
                      <a:lnTo>
                        <a:pt x="466" y="159"/>
                      </a:lnTo>
                      <a:lnTo>
                        <a:pt x="466" y="159"/>
                      </a:lnTo>
                      <a:lnTo>
                        <a:pt x="466" y="162"/>
                      </a:lnTo>
                      <a:lnTo>
                        <a:pt x="466" y="164"/>
                      </a:lnTo>
                      <a:lnTo>
                        <a:pt x="462" y="189"/>
                      </a:lnTo>
                      <a:lnTo>
                        <a:pt x="462" y="189"/>
                      </a:lnTo>
                      <a:lnTo>
                        <a:pt x="460" y="196"/>
                      </a:lnTo>
                      <a:lnTo>
                        <a:pt x="460" y="196"/>
                      </a:lnTo>
                      <a:lnTo>
                        <a:pt x="457" y="232"/>
                      </a:lnTo>
                      <a:lnTo>
                        <a:pt x="454" y="252"/>
                      </a:lnTo>
                      <a:lnTo>
                        <a:pt x="449" y="288"/>
                      </a:lnTo>
                      <a:lnTo>
                        <a:pt x="447" y="295"/>
                      </a:lnTo>
                      <a:lnTo>
                        <a:pt x="447" y="295"/>
                      </a:lnTo>
                      <a:lnTo>
                        <a:pt x="438" y="366"/>
                      </a:lnTo>
                      <a:lnTo>
                        <a:pt x="432" y="405"/>
                      </a:lnTo>
                      <a:lnTo>
                        <a:pt x="432" y="405"/>
                      </a:lnTo>
                      <a:lnTo>
                        <a:pt x="432" y="405"/>
                      </a:lnTo>
                      <a:lnTo>
                        <a:pt x="432" y="405"/>
                      </a:lnTo>
                      <a:lnTo>
                        <a:pt x="430" y="420"/>
                      </a:lnTo>
                      <a:lnTo>
                        <a:pt x="430" y="427"/>
                      </a:lnTo>
                      <a:lnTo>
                        <a:pt x="430" y="427"/>
                      </a:lnTo>
                      <a:lnTo>
                        <a:pt x="428" y="430"/>
                      </a:lnTo>
                      <a:lnTo>
                        <a:pt x="428" y="430"/>
                      </a:lnTo>
                      <a:lnTo>
                        <a:pt x="428" y="433"/>
                      </a:lnTo>
                      <a:lnTo>
                        <a:pt x="428" y="433"/>
                      </a:lnTo>
                      <a:lnTo>
                        <a:pt x="425" y="461"/>
                      </a:lnTo>
                      <a:lnTo>
                        <a:pt x="425" y="461"/>
                      </a:lnTo>
                      <a:lnTo>
                        <a:pt x="423" y="469"/>
                      </a:lnTo>
                      <a:lnTo>
                        <a:pt x="423" y="469"/>
                      </a:lnTo>
                      <a:lnTo>
                        <a:pt x="423" y="469"/>
                      </a:lnTo>
                      <a:lnTo>
                        <a:pt x="423" y="469"/>
                      </a:lnTo>
                      <a:lnTo>
                        <a:pt x="420" y="494"/>
                      </a:lnTo>
                      <a:lnTo>
                        <a:pt x="415" y="527"/>
                      </a:lnTo>
                      <a:lnTo>
                        <a:pt x="415" y="527"/>
                      </a:lnTo>
                      <a:lnTo>
                        <a:pt x="415" y="532"/>
                      </a:lnTo>
                      <a:lnTo>
                        <a:pt x="415" y="533"/>
                      </a:lnTo>
                      <a:lnTo>
                        <a:pt x="413" y="547"/>
                      </a:lnTo>
                      <a:lnTo>
                        <a:pt x="413" y="549"/>
                      </a:lnTo>
                      <a:lnTo>
                        <a:pt x="411" y="552"/>
                      </a:lnTo>
                      <a:lnTo>
                        <a:pt x="411" y="554"/>
                      </a:lnTo>
                      <a:lnTo>
                        <a:pt x="408" y="582"/>
                      </a:lnTo>
                      <a:lnTo>
                        <a:pt x="408" y="582"/>
                      </a:lnTo>
                      <a:lnTo>
                        <a:pt x="405" y="598"/>
                      </a:lnTo>
                      <a:lnTo>
                        <a:pt x="377" y="594"/>
                      </a:lnTo>
                      <a:lnTo>
                        <a:pt x="300" y="582"/>
                      </a:lnTo>
                      <a:lnTo>
                        <a:pt x="277" y="579"/>
                      </a:lnTo>
                      <a:lnTo>
                        <a:pt x="262" y="577"/>
                      </a:lnTo>
                      <a:lnTo>
                        <a:pt x="252" y="574"/>
                      </a:lnTo>
                      <a:lnTo>
                        <a:pt x="233" y="564"/>
                      </a:lnTo>
                      <a:lnTo>
                        <a:pt x="220" y="554"/>
                      </a:lnTo>
                      <a:lnTo>
                        <a:pt x="174" y="527"/>
                      </a:lnTo>
                      <a:lnTo>
                        <a:pt x="130" y="499"/>
                      </a:lnTo>
                      <a:lnTo>
                        <a:pt x="113" y="489"/>
                      </a:lnTo>
                      <a:lnTo>
                        <a:pt x="100" y="479"/>
                      </a:lnTo>
                      <a:lnTo>
                        <a:pt x="88" y="472"/>
                      </a:lnTo>
                      <a:lnTo>
                        <a:pt x="37" y="440"/>
                      </a:lnTo>
                      <a:lnTo>
                        <a:pt x="0" y="416"/>
                      </a:lnTo>
                      <a:lnTo>
                        <a:pt x="1" y="405"/>
                      </a:lnTo>
                      <a:lnTo>
                        <a:pt x="1" y="405"/>
                      </a:lnTo>
                      <a:lnTo>
                        <a:pt x="3" y="405"/>
                      </a:lnTo>
                      <a:lnTo>
                        <a:pt x="3" y="405"/>
                      </a:lnTo>
                      <a:lnTo>
                        <a:pt x="6" y="401"/>
                      </a:lnTo>
                      <a:lnTo>
                        <a:pt x="6" y="401"/>
                      </a:lnTo>
                      <a:lnTo>
                        <a:pt x="10" y="396"/>
                      </a:lnTo>
                      <a:lnTo>
                        <a:pt x="13" y="394"/>
                      </a:lnTo>
                      <a:lnTo>
                        <a:pt x="13" y="394"/>
                      </a:lnTo>
                      <a:lnTo>
                        <a:pt x="15" y="396"/>
                      </a:lnTo>
                      <a:lnTo>
                        <a:pt x="15" y="396"/>
                      </a:lnTo>
                      <a:lnTo>
                        <a:pt x="18" y="396"/>
                      </a:lnTo>
                      <a:lnTo>
                        <a:pt x="18" y="396"/>
                      </a:lnTo>
                      <a:lnTo>
                        <a:pt x="28" y="389"/>
                      </a:lnTo>
                      <a:lnTo>
                        <a:pt x="28" y="389"/>
                      </a:lnTo>
                      <a:lnTo>
                        <a:pt x="32" y="384"/>
                      </a:lnTo>
                      <a:lnTo>
                        <a:pt x="32" y="384"/>
                      </a:lnTo>
                      <a:lnTo>
                        <a:pt x="32" y="383"/>
                      </a:lnTo>
                      <a:lnTo>
                        <a:pt x="34" y="376"/>
                      </a:lnTo>
                      <a:lnTo>
                        <a:pt x="30" y="371"/>
                      </a:lnTo>
                      <a:lnTo>
                        <a:pt x="30" y="371"/>
                      </a:lnTo>
                      <a:lnTo>
                        <a:pt x="30" y="369"/>
                      </a:lnTo>
                      <a:lnTo>
                        <a:pt x="27" y="369"/>
                      </a:lnTo>
                      <a:lnTo>
                        <a:pt x="27" y="369"/>
                      </a:lnTo>
                      <a:lnTo>
                        <a:pt x="25" y="369"/>
                      </a:lnTo>
                      <a:lnTo>
                        <a:pt x="25" y="369"/>
                      </a:lnTo>
                      <a:lnTo>
                        <a:pt x="23" y="369"/>
                      </a:lnTo>
                      <a:lnTo>
                        <a:pt x="23" y="369"/>
                      </a:lnTo>
                      <a:lnTo>
                        <a:pt x="20" y="366"/>
                      </a:lnTo>
                      <a:lnTo>
                        <a:pt x="18" y="361"/>
                      </a:lnTo>
                      <a:lnTo>
                        <a:pt x="18" y="361"/>
                      </a:lnTo>
                      <a:lnTo>
                        <a:pt x="20" y="357"/>
                      </a:lnTo>
                      <a:lnTo>
                        <a:pt x="20" y="357"/>
                      </a:lnTo>
                      <a:lnTo>
                        <a:pt x="22" y="356"/>
                      </a:lnTo>
                      <a:lnTo>
                        <a:pt x="22" y="352"/>
                      </a:lnTo>
                      <a:lnTo>
                        <a:pt x="23" y="345"/>
                      </a:lnTo>
                      <a:lnTo>
                        <a:pt x="23" y="339"/>
                      </a:lnTo>
                      <a:lnTo>
                        <a:pt x="23" y="332"/>
                      </a:lnTo>
                      <a:lnTo>
                        <a:pt x="27" y="332"/>
                      </a:lnTo>
                      <a:lnTo>
                        <a:pt x="30" y="330"/>
                      </a:lnTo>
                      <a:lnTo>
                        <a:pt x="30" y="328"/>
                      </a:lnTo>
                      <a:lnTo>
                        <a:pt x="34" y="325"/>
                      </a:lnTo>
                      <a:lnTo>
                        <a:pt x="37" y="322"/>
                      </a:lnTo>
                      <a:lnTo>
                        <a:pt x="39" y="318"/>
                      </a:lnTo>
                      <a:lnTo>
                        <a:pt x="39" y="318"/>
                      </a:lnTo>
                      <a:lnTo>
                        <a:pt x="39" y="317"/>
                      </a:lnTo>
                      <a:lnTo>
                        <a:pt x="39" y="317"/>
                      </a:lnTo>
                      <a:lnTo>
                        <a:pt x="42" y="308"/>
                      </a:lnTo>
                      <a:lnTo>
                        <a:pt x="42" y="308"/>
                      </a:lnTo>
                      <a:lnTo>
                        <a:pt x="42" y="308"/>
                      </a:lnTo>
                      <a:lnTo>
                        <a:pt x="45" y="306"/>
                      </a:lnTo>
                      <a:lnTo>
                        <a:pt x="45" y="306"/>
                      </a:lnTo>
                      <a:lnTo>
                        <a:pt x="45" y="301"/>
                      </a:lnTo>
                      <a:lnTo>
                        <a:pt x="45" y="296"/>
                      </a:lnTo>
                      <a:lnTo>
                        <a:pt x="45" y="293"/>
                      </a:lnTo>
                      <a:lnTo>
                        <a:pt x="47" y="286"/>
                      </a:lnTo>
                      <a:lnTo>
                        <a:pt x="49" y="283"/>
                      </a:lnTo>
                      <a:lnTo>
                        <a:pt x="52" y="279"/>
                      </a:lnTo>
                      <a:lnTo>
                        <a:pt x="56" y="278"/>
                      </a:lnTo>
                      <a:lnTo>
                        <a:pt x="56" y="276"/>
                      </a:lnTo>
                      <a:lnTo>
                        <a:pt x="56" y="271"/>
                      </a:lnTo>
                      <a:lnTo>
                        <a:pt x="56" y="271"/>
                      </a:lnTo>
                      <a:lnTo>
                        <a:pt x="57" y="269"/>
                      </a:lnTo>
                      <a:lnTo>
                        <a:pt x="59" y="269"/>
                      </a:lnTo>
                      <a:lnTo>
                        <a:pt x="59" y="269"/>
                      </a:lnTo>
                      <a:lnTo>
                        <a:pt x="61" y="269"/>
                      </a:lnTo>
                      <a:lnTo>
                        <a:pt x="62" y="269"/>
                      </a:lnTo>
                      <a:lnTo>
                        <a:pt x="66" y="267"/>
                      </a:lnTo>
                      <a:lnTo>
                        <a:pt x="66" y="267"/>
                      </a:lnTo>
                      <a:lnTo>
                        <a:pt x="71" y="264"/>
                      </a:lnTo>
                      <a:lnTo>
                        <a:pt x="73" y="262"/>
                      </a:lnTo>
                      <a:lnTo>
                        <a:pt x="79" y="259"/>
                      </a:lnTo>
                      <a:lnTo>
                        <a:pt x="81" y="259"/>
                      </a:lnTo>
                      <a:lnTo>
                        <a:pt x="81" y="259"/>
                      </a:lnTo>
                      <a:lnTo>
                        <a:pt x="81" y="254"/>
                      </a:lnTo>
                      <a:lnTo>
                        <a:pt x="79" y="249"/>
                      </a:lnTo>
                      <a:lnTo>
                        <a:pt x="78" y="249"/>
                      </a:lnTo>
                      <a:lnTo>
                        <a:pt x="74" y="244"/>
                      </a:lnTo>
                      <a:lnTo>
                        <a:pt x="69" y="237"/>
                      </a:lnTo>
                      <a:lnTo>
                        <a:pt x="66" y="217"/>
                      </a:lnTo>
                      <a:lnTo>
                        <a:pt x="66" y="213"/>
                      </a:lnTo>
                      <a:lnTo>
                        <a:pt x="61" y="205"/>
                      </a:lnTo>
                      <a:lnTo>
                        <a:pt x="57" y="195"/>
                      </a:lnTo>
                      <a:lnTo>
                        <a:pt x="57" y="193"/>
                      </a:lnTo>
                      <a:lnTo>
                        <a:pt x="57" y="191"/>
                      </a:lnTo>
                      <a:lnTo>
                        <a:pt x="57" y="191"/>
                      </a:lnTo>
                      <a:lnTo>
                        <a:pt x="59" y="183"/>
                      </a:lnTo>
                      <a:lnTo>
                        <a:pt x="59" y="183"/>
                      </a:lnTo>
                      <a:lnTo>
                        <a:pt x="59" y="181"/>
                      </a:lnTo>
                      <a:lnTo>
                        <a:pt x="59" y="179"/>
                      </a:lnTo>
                      <a:lnTo>
                        <a:pt x="59" y="179"/>
                      </a:lnTo>
                      <a:lnTo>
                        <a:pt x="62" y="173"/>
                      </a:lnTo>
                      <a:lnTo>
                        <a:pt x="64" y="171"/>
                      </a:lnTo>
                      <a:lnTo>
                        <a:pt x="66" y="171"/>
                      </a:lnTo>
                      <a:lnTo>
                        <a:pt x="66" y="171"/>
                      </a:lnTo>
                      <a:lnTo>
                        <a:pt x="66" y="169"/>
                      </a:lnTo>
                      <a:lnTo>
                        <a:pt x="67" y="167"/>
                      </a:lnTo>
                      <a:lnTo>
                        <a:pt x="67" y="166"/>
                      </a:lnTo>
                      <a:lnTo>
                        <a:pt x="67" y="151"/>
                      </a:lnTo>
                      <a:lnTo>
                        <a:pt x="67" y="149"/>
                      </a:lnTo>
                      <a:lnTo>
                        <a:pt x="67" y="142"/>
                      </a:lnTo>
                      <a:lnTo>
                        <a:pt x="66" y="140"/>
                      </a:lnTo>
                      <a:lnTo>
                        <a:pt x="66" y="139"/>
                      </a:lnTo>
                      <a:lnTo>
                        <a:pt x="66" y="134"/>
                      </a:lnTo>
                      <a:lnTo>
                        <a:pt x="66" y="134"/>
                      </a:lnTo>
                      <a:lnTo>
                        <a:pt x="66" y="132"/>
                      </a:lnTo>
                      <a:lnTo>
                        <a:pt x="67" y="132"/>
                      </a:lnTo>
                      <a:lnTo>
                        <a:pt x="69" y="123"/>
                      </a:lnTo>
                      <a:lnTo>
                        <a:pt x="69" y="123"/>
                      </a:lnTo>
                      <a:lnTo>
                        <a:pt x="69" y="122"/>
                      </a:lnTo>
                      <a:lnTo>
                        <a:pt x="69" y="120"/>
                      </a:lnTo>
                      <a:lnTo>
                        <a:pt x="67" y="118"/>
                      </a:lnTo>
                      <a:lnTo>
                        <a:pt x="67" y="113"/>
                      </a:lnTo>
                      <a:lnTo>
                        <a:pt x="69" y="103"/>
                      </a:lnTo>
                      <a:lnTo>
                        <a:pt x="71" y="100"/>
                      </a:lnTo>
                      <a:lnTo>
                        <a:pt x="71" y="100"/>
                      </a:lnTo>
                      <a:lnTo>
                        <a:pt x="71" y="96"/>
                      </a:lnTo>
                      <a:lnTo>
                        <a:pt x="71" y="90"/>
                      </a:lnTo>
                      <a:lnTo>
                        <a:pt x="71" y="86"/>
                      </a:lnTo>
                      <a:lnTo>
                        <a:pt x="71" y="76"/>
                      </a:lnTo>
                      <a:lnTo>
                        <a:pt x="73" y="76"/>
                      </a:lnTo>
                      <a:lnTo>
                        <a:pt x="73" y="74"/>
                      </a:lnTo>
                      <a:lnTo>
                        <a:pt x="81" y="73"/>
                      </a:lnTo>
                      <a:lnTo>
                        <a:pt x="86" y="73"/>
                      </a:lnTo>
                      <a:lnTo>
                        <a:pt x="89" y="74"/>
                      </a:lnTo>
                      <a:lnTo>
                        <a:pt x="98" y="76"/>
                      </a:lnTo>
                      <a:lnTo>
                        <a:pt x="100" y="78"/>
                      </a:lnTo>
                      <a:lnTo>
                        <a:pt x="101" y="81"/>
                      </a:lnTo>
                      <a:lnTo>
                        <a:pt x="103" y="83"/>
                      </a:lnTo>
                      <a:lnTo>
                        <a:pt x="103" y="84"/>
                      </a:lnTo>
                      <a:lnTo>
                        <a:pt x="103" y="84"/>
                      </a:lnTo>
                      <a:lnTo>
                        <a:pt x="103" y="86"/>
                      </a:lnTo>
                      <a:lnTo>
                        <a:pt x="105" y="90"/>
                      </a:lnTo>
                      <a:lnTo>
                        <a:pt x="105" y="90"/>
                      </a:lnTo>
                      <a:lnTo>
                        <a:pt x="106" y="91"/>
                      </a:lnTo>
                      <a:lnTo>
                        <a:pt x="106" y="91"/>
                      </a:lnTo>
                      <a:lnTo>
                        <a:pt x="108" y="91"/>
                      </a:lnTo>
                      <a:lnTo>
                        <a:pt x="111" y="91"/>
                      </a:lnTo>
                      <a:lnTo>
                        <a:pt x="113" y="91"/>
                      </a:lnTo>
                      <a:lnTo>
                        <a:pt x="113" y="90"/>
                      </a:lnTo>
                      <a:lnTo>
                        <a:pt x="115" y="86"/>
                      </a:lnTo>
                      <a:lnTo>
                        <a:pt x="117" y="84"/>
                      </a:lnTo>
                      <a:lnTo>
                        <a:pt x="122" y="76"/>
                      </a:lnTo>
                      <a:lnTo>
                        <a:pt x="122" y="76"/>
                      </a:lnTo>
                      <a:lnTo>
                        <a:pt x="123" y="76"/>
                      </a:lnTo>
                      <a:lnTo>
                        <a:pt x="123" y="71"/>
                      </a:lnTo>
                      <a:lnTo>
                        <a:pt x="123" y="68"/>
                      </a:lnTo>
                      <a:lnTo>
                        <a:pt x="125" y="59"/>
                      </a:lnTo>
                      <a:lnTo>
                        <a:pt x="128" y="49"/>
                      </a:lnTo>
                      <a:lnTo>
                        <a:pt x="130" y="32"/>
                      </a:lnTo>
                      <a:lnTo>
                        <a:pt x="134" y="18"/>
                      </a:lnTo>
                      <a:lnTo>
                        <a:pt x="134" y="13"/>
                      </a:lnTo>
                      <a:lnTo>
                        <a:pt x="137" y="0"/>
                      </a:lnTo>
                      <a:lnTo>
                        <a:pt x="144" y="0"/>
                      </a:lnTo>
                      <a:lnTo>
                        <a:pt x="144" y="0"/>
                      </a:lnTo>
                      <a:lnTo>
                        <a:pt x="211" y="13"/>
                      </a:lnTo>
                      <a:lnTo>
                        <a:pt x="217" y="13"/>
                      </a:lnTo>
                      <a:lnTo>
                        <a:pt x="235" y="17"/>
                      </a:lnTo>
                      <a:lnTo>
                        <a:pt x="239" y="18"/>
                      </a:lnTo>
                      <a:lnTo>
                        <a:pt x="240" y="18"/>
                      </a:lnTo>
                      <a:lnTo>
                        <a:pt x="240" y="18"/>
                      </a:lnTo>
                      <a:lnTo>
                        <a:pt x="240" y="18"/>
                      </a:lnTo>
                      <a:lnTo>
                        <a:pt x="240" y="18"/>
                      </a:lnTo>
                      <a:lnTo>
                        <a:pt x="252" y="20"/>
                      </a:lnTo>
                      <a:lnTo>
                        <a:pt x="254" y="20"/>
                      </a:lnTo>
                      <a:lnTo>
                        <a:pt x="318" y="32"/>
                      </a:lnTo>
                      <a:lnTo>
                        <a:pt x="318" y="32"/>
                      </a:lnTo>
                      <a:lnTo>
                        <a:pt x="318" y="32"/>
                      </a:lnTo>
                      <a:lnTo>
                        <a:pt x="333" y="34"/>
                      </a:lnTo>
                      <a:lnTo>
                        <a:pt x="364" y="39"/>
                      </a:lnTo>
                      <a:lnTo>
                        <a:pt x="381" y="4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 name="Freeform 121"/>
                <p:cNvSpPr>
                  <a:spLocks/>
                </p:cNvSpPr>
                <p:nvPr/>
              </p:nvSpPr>
              <p:spPr bwMode="auto">
                <a:xfrm>
                  <a:off x="6510338" y="3498850"/>
                  <a:ext cx="557213" cy="554038"/>
                </a:xfrm>
                <a:custGeom>
                  <a:avLst/>
                  <a:gdLst>
                    <a:gd name="T0" fmla="*/ 51 w 351"/>
                    <a:gd name="T1" fmla="*/ 12 h 349"/>
                    <a:gd name="T2" fmla="*/ 85 w 351"/>
                    <a:gd name="T3" fmla="*/ 10 h 349"/>
                    <a:gd name="T4" fmla="*/ 113 w 351"/>
                    <a:gd name="T5" fmla="*/ 10 h 349"/>
                    <a:gd name="T6" fmla="*/ 163 w 351"/>
                    <a:gd name="T7" fmla="*/ 8 h 349"/>
                    <a:gd name="T8" fmla="*/ 179 w 351"/>
                    <a:gd name="T9" fmla="*/ 7 h 349"/>
                    <a:gd name="T10" fmla="*/ 203 w 351"/>
                    <a:gd name="T11" fmla="*/ 7 h 349"/>
                    <a:gd name="T12" fmla="*/ 223 w 351"/>
                    <a:gd name="T13" fmla="*/ 5 h 349"/>
                    <a:gd name="T14" fmla="*/ 254 w 351"/>
                    <a:gd name="T15" fmla="*/ 3 h 349"/>
                    <a:gd name="T16" fmla="*/ 274 w 351"/>
                    <a:gd name="T17" fmla="*/ 3 h 349"/>
                    <a:gd name="T18" fmla="*/ 284 w 351"/>
                    <a:gd name="T19" fmla="*/ 2 h 349"/>
                    <a:gd name="T20" fmla="*/ 313 w 351"/>
                    <a:gd name="T21" fmla="*/ 2 h 349"/>
                    <a:gd name="T22" fmla="*/ 318 w 351"/>
                    <a:gd name="T23" fmla="*/ 22 h 349"/>
                    <a:gd name="T24" fmla="*/ 303 w 351"/>
                    <a:gd name="T25" fmla="*/ 49 h 349"/>
                    <a:gd name="T26" fmla="*/ 334 w 351"/>
                    <a:gd name="T27" fmla="*/ 47 h 349"/>
                    <a:gd name="T28" fmla="*/ 349 w 351"/>
                    <a:gd name="T29" fmla="*/ 52 h 349"/>
                    <a:gd name="T30" fmla="*/ 344 w 351"/>
                    <a:gd name="T31" fmla="*/ 61 h 349"/>
                    <a:gd name="T32" fmla="*/ 339 w 351"/>
                    <a:gd name="T33" fmla="*/ 71 h 349"/>
                    <a:gd name="T34" fmla="*/ 334 w 351"/>
                    <a:gd name="T35" fmla="*/ 80 h 349"/>
                    <a:gd name="T36" fmla="*/ 329 w 351"/>
                    <a:gd name="T37" fmla="*/ 91 h 349"/>
                    <a:gd name="T38" fmla="*/ 323 w 351"/>
                    <a:gd name="T39" fmla="*/ 100 h 349"/>
                    <a:gd name="T40" fmla="*/ 322 w 351"/>
                    <a:gd name="T41" fmla="*/ 108 h 349"/>
                    <a:gd name="T42" fmla="*/ 320 w 351"/>
                    <a:gd name="T43" fmla="*/ 118 h 349"/>
                    <a:gd name="T44" fmla="*/ 327 w 351"/>
                    <a:gd name="T45" fmla="*/ 125 h 349"/>
                    <a:gd name="T46" fmla="*/ 320 w 351"/>
                    <a:gd name="T47" fmla="*/ 134 h 349"/>
                    <a:gd name="T48" fmla="*/ 317 w 351"/>
                    <a:gd name="T49" fmla="*/ 152 h 349"/>
                    <a:gd name="T50" fmla="*/ 301 w 351"/>
                    <a:gd name="T51" fmla="*/ 161 h 349"/>
                    <a:gd name="T52" fmla="*/ 298 w 351"/>
                    <a:gd name="T53" fmla="*/ 168 h 349"/>
                    <a:gd name="T54" fmla="*/ 298 w 351"/>
                    <a:gd name="T55" fmla="*/ 178 h 349"/>
                    <a:gd name="T56" fmla="*/ 296 w 351"/>
                    <a:gd name="T57" fmla="*/ 202 h 349"/>
                    <a:gd name="T58" fmla="*/ 276 w 351"/>
                    <a:gd name="T59" fmla="*/ 224 h 349"/>
                    <a:gd name="T60" fmla="*/ 273 w 351"/>
                    <a:gd name="T61" fmla="*/ 230 h 349"/>
                    <a:gd name="T62" fmla="*/ 276 w 351"/>
                    <a:gd name="T63" fmla="*/ 239 h 349"/>
                    <a:gd name="T64" fmla="*/ 262 w 351"/>
                    <a:gd name="T65" fmla="*/ 261 h 349"/>
                    <a:gd name="T66" fmla="*/ 257 w 351"/>
                    <a:gd name="T67" fmla="*/ 276 h 349"/>
                    <a:gd name="T68" fmla="*/ 259 w 351"/>
                    <a:gd name="T69" fmla="*/ 285 h 349"/>
                    <a:gd name="T70" fmla="*/ 261 w 351"/>
                    <a:gd name="T71" fmla="*/ 300 h 349"/>
                    <a:gd name="T72" fmla="*/ 264 w 351"/>
                    <a:gd name="T73" fmla="*/ 329 h 349"/>
                    <a:gd name="T74" fmla="*/ 249 w 351"/>
                    <a:gd name="T75" fmla="*/ 342 h 349"/>
                    <a:gd name="T76" fmla="*/ 229 w 351"/>
                    <a:gd name="T77" fmla="*/ 344 h 349"/>
                    <a:gd name="T78" fmla="*/ 176 w 351"/>
                    <a:gd name="T79" fmla="*/ 345 h 349"/>
                    <a:gd name="T80" fmla="*/ 144 w 351"/>
                    <a:gd name="T81" fmla="*/ 345 h 349"/>
                    <a:gd name="T82" fmla="*/ 125 w 351"/>
                    <a:gd name="T83" fmla="*/ 345 h 349"/>
                    <a:gd name="T84" fmla="*/ 107 w 351"/>
                    <a:gd name="T85" fmla="*/ 347 h 349"/>
                    <a:gd name="T86" fmla="*/ 86 w 351"/>
                    <a:gd name="T87" fmla="*/ 347 h 349"/>
                    <a:gd name="T88" fmla="*/ 47 w 351"/>
                    <a:gd name="T89" fmla="*/ 340 h 349"/>
                    <a:gd name="T90" fmla="*/ 47 w 351"/>
                    <a:gd name="T91" fmla="*/ 325 h 349"/>
                    <a:gd name="T92" fmla="*/ 47 w 351"/>
                    <a:gd name="T93" fmla="*/ 310 h 349"/>
                    <a:gd name="T94" fmla="*/ 46 w 351"/>
                    <a:gd name="T95" fmla="*/ 295 h 349"/>
                    <a:gd name="T96" fmla="*/ 20 w 351"/>
                    <a:gd name="T97" fmla="*/ 296 h 349"/>
                    <a:gd name="T98" fmla="*/ 15 w 351"/>
                    <a:gd name="T99" fmla="*/ 285 h 349"/>
                    <a:gd name="T100" fmla="*/ 15 w 351"/>
                    <a:gd name="T101" fmla="*/ 269 h 349"/>
                    <a:gd name="T102" fmla="*/ 15 w 351"/>
                    <a:gd name="T103" fmla="*/ 235 h 349"/>
                    <a:gd name="T104" fmla="*/ 15 w 351"/>
                    <a:gd name="T105" fmla="*/ 193 h 349"/>
                    <a:gd name="T106" fmla="*/ 15 w 351"/>
                    <a:gd name="T107" fmla="*/ 164 h 349"/>
                    <a:gd name="T108" fmla="*/ 15 w 351"/>
                    <a:gd name="T109" fmla="*/ 130 h 349"/>
                    <a:gd name="T110" fmla="*/ 13 w 351"/>
                    <a:gd name="T111" fmla="*/ 102 h 349"/>
                    <a:gd name="T112" fmla="*/ 10 w 351"/>
                    <a:gd name="T113" fmla="*/ 81 h 349"/>
                    <a:gd name="T114" fmla="*/ 8 w 351"/>
                    <a:gd name="T115" fmla="*/ 64 h 349"/>
                    <a:gd name="T116" fmla="*/ 5 w 351"/>
                    <a:gd name="T117" fmla="*/ 46 h 349"/>
                    <a:gd name="T118" fmla="*/ 3 w 351"/>
                    <a:gd name="T119" fmla="*/ 32 h 349"/>
                    <a:gd name="T120" fmla="*/ 2 w 351"/>
                    <a:gd name="T121" fmla="*/ 1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1" h="349">
                      <a:moveTo>
                        <a:pt x="35" y="12"/>
                      </a:moveTo>
                      <a:lnTo>
                        <a:pt x="37" y="12"/>
                      </a:lnTo>
                      <a:lnTo>
                        <a:pt x="39" y="12"/>
                      </a:lnTo>
                      <a:lnTo>
                        <a:pt x="47" y="12"/>
                      </a:lnTo>
                      <a:lnTo>
                        <a:pt x="49" y="12"/>
                      </a:lnTo>
                      <a:lnTo>
                        <a:pt x="51" y="12"/>
                      </a:lnTo>
                      <a:lnTo>
                        <a:pt x="54" y="12"/>
                      </a:lnTo>
                      <a:lnTo>
                        <a:pt x="63" y="12"/>
                      </a:lnTo>
                      <a:lnTo>
                        <a:pt x="64" y="12"/>
                      </a:lnTo>
                      <a:lnTo>
                        <a:pt x="73" y="10"/>
                      </a:lnTo>
                      <a:lnTo>
                        <a:pt x="78" y="10"/>
                      </a:lnTo>
                      <a:lnTo>
                        <a:pt x="85" y="10"/>
                      </a:lnTo>
                      <a:lnTo>
                        <a:pt x="86" y="10"/>
                      </a:lnTo>
                      <a:lnTo>
                        <a:pt x="91" y="10"/>
                      </a:lnTo>
                      <a:lnTo>
                        <a:pt x="93" y="10"/>
                      </a:lnTo>
                      <a:lnTo>
                        <a:pt x="108" y="10"/>
                      </a:lnTo>
                      <a:lnTo>
                        <a:pt x="110" y="10"/>
                      </a:lnTo>
                      <a:lnTo>
                        <a:pt x="113" y="10"/>
                      </a:lnTo>
                      <a:lnTo>
                        <a:pt x="122" y="10"/>
                      </a:lnTo>
                      <a:lnTo>
                        <a:pt x="124" y="10"/>
                      </a:lnTo>
                      <a:lnTo>
                        <a:pt x="125" y="10"/>
                      </a:lnTo>
                      <a:lnTo>
                        <a:pt x="130" y="8"/>
                      </a:lnTo>
                      <a:lnTo>
                        <a:pt x="147" y="8"/>
                      </a:lnTo>
                      <a:lnTo>
                        <a:pt x="163" y="8"/>
                      </a:lnTo>
                      <a:lnTo>
                        <a:pt x="169" y="8"/>
                      </a:lnTo>
                      <a:lnTo>
                        <a:pt x="171" y="8"/>
                      </a:lnTo>
                      <a:lnTo>
                        <a:pt x="174" y="7"/>
                      </a:lnTo>
                      <a:lnTo>
                        <a:pt x="176" y="7"/>
                      </a:lnTo>
                      <a:lnTo>
                        <a:pt x="178" y="7"/>
                      </a:lnTo>
                      <a:lnTo>
                        <a:pt x="179" y="7"/>
                      </a:lnTo>
                      <a:lnTo>
                        <a:pt x="183" y="7"/>
                      </a:lnTo>
                      <a:lnTo>
                        <a:pt x="185" y="7"/>
                      </a:lnTo>
                      <a:lnTo>
                        <a:pt x="193" y="7"/>
                      </a:lnTo>
                      <a:lnTo>
                        <a:pt x="198" y="7"/>
                      </a:lnTo>
                      <a:lnTo>
                        <a:pt x="200" y="7"/>
                      </a:lnTo>
                      <a:lnTo>
                        <a:pt x="203" y="7"/>
                      </a:lnTo>
                      <a:lnTo>
                        <a:pt x="207" y="7"/>
                      </a:lnTo>
                      <a:lnTo>
                        <a:pt x="210" y="7"/>
                      </a:lnTo>
                      <a:lnTo>
                        <a:pt x="212" y="5"/>
                      </a:lnTo>
                      <a:lnTo>
                        <a:pt x="215" y="5"/>
                      </a:lnTo>
                      <a:lnTo>
                        <a:pt x="217" y="5"/>
                      </a:lnTo>
                      <a:lnTo>
                        <a:pt x="223" y="5"/>
                      </a:lnTo>
                      <a:lnTo>
                        <a:pt x="225" y="5"/>
                      </a:lnTo>
                      <a:lnTo>
                        <a:pt x="239" y="5"/>
                      </a:lnTo>
                      <a:lnTo>
                        <a:pt x="246" y="5"/>
                      </a:lnTo>
                      <a:lnTo>
                        <a:pt x="247" y="5"/>
                      </a:lnTo>
                      <a:lnTo>
                        <a:pt x="252" y="3"/>
                      </a:lnTo>
                      <a:lnTo>
                        <a:pt x="254" y="3"/>
                      </a:lnTo>
                      <a:lnTo>
                        <a:pt x="257" y="3"/>
                      </a:lnTo>
                      <a:lnTo>
                        <a:pt x="262" y="3"/>
                      </a:lnTo>
                      <a:lnTo>
                        <a:pt x="264" y="3"/>
                      </a:lnTo>
                      <a:lnTo>
                        <a:pt x="269" y="3"/>
                      </a:lnTo>
                      <a:lnTo>
                        <a:pt x="271" y="3"/>
                      </a:lnTo>
                      <a:lnTo>
                        <a:pt x="274" y="3"/>
                      </a:lnTo>
                      <a:lnTo>
                        <a:pt x="276" y="3"/>
                      </a:lnTo>
                      <a:lnTo>
                        <a:pt x="278" y="2"/>
                      </a:lnTo>
                      <a:lnTo>
                        <a:pt x="279" y="2"/>
                      </a:lnTo>
                      <a:lnTo>
                        <a:pt x="281" y="2"/>
                      </a:lnTo>
                      <a:lnTo>
                        <a:pt x="283" y="2"/>
                      </a:lnTo>
                      <a:lnTo>
                        <a:pt x="284" y="2"/>
                      </a:lnTo>
                      <a:lnTo>
                        <a:pt x="290" y="2"/>
                      </a:lnTo>
                      <a:lnTo>
                        <a:pt x="300" y="2"/>
                      </a:lnTo>
                      <a:lnTo>
                        <a:pt x="308" y="0"/>
                      </a:lnTo>
                      <a:lnTo>
                        <a:pt x="310" y="0"/>
                      </a:lnTo>
                      <a:lnTo>
                        <a:pt x="313" y="0"/>
                      </a:lnTo>
                      <a:lnTo>
                        <a:pt x="313" y="2"/>
                      </a:lnTo>
                      <a:lnTo>
                        <a:pt x="315" y="7"/>
                      </a:lnTo>
                      <a:lnTo>
                        <a:pt x="320" y="10"/>
                      </a:lnTo>
                      <a:lnTo>
                        <a:pt x="320" y="12"/>
                      </a:lnTo>
                      <a:lnTo>
                        <a:pt x="320" y="19"/>
                      </a:lnTo>
                      <a:lnTo>
                        <a:pt x="320" y="22"/>
                      </a:lnTo>
                      <a:lnTo>
                        <a:pt x="318" y="22"/>
                      </a:lnTo>
                      <a:lnTo>
                        <a:pt x="312" y="29"/>
                      </a:lnTo>
                      <a:lnTo>
                        <a:pt x="310" y="30"/>
                      </a:lnTo>
                      <a:lnTo>
                        <a:pt x="305" y="41"/>
                      </a:lnTo>
                      <a:lnTo>
                        <a:pt x="301" y="49"/>
                      </a:lnTo>
                      <a:lnTo>
                        <a:pt x="301" y="51"/>
                      </a:lnTo>
                      <a:lnTo>
                        <a:pt x="303" y="49"/>
                      </a:lnTo>
                      <a:lnTo>
                        <a:pt x="306" y="49"/>
                      </a:lnTo>
                      <a:lnTo>
                        <a:pt x="317" y="49"/>
                      </a:lnTo>
                      <a:lnTo>
                        <a:pt x="318" y="49"/>
                      </a:lnTo>
                      <a:lnTo>
                        <a:pt x="329" y="47"/>
                      </a:lnTo>
                      <a:lnTo>
                        <a:pt x="330" y="47"/>
                      </a:lnTo>
                      <a:lnTo>
                        <a:pt x="334" y="47"/>
                      </a:lnTo>
                      <a:lnTo>
                        <a:pt x="335" y="47"/>
                      </a:lnTo>
                      <a:lnTo>
                        <a:pt x="337" y="47"/>
                      </a:lnTo>
                      <a:lnTo>
                        <a:pt x="344" y="47"/>
                      </a:lnTo>
                      <a:lnTo>
                        <a:pt x="345" y="47"/>
                      </a:lnTo>
                      <a:lnTo>
                        <a:pt x="347" y="49"/>
                      </a:lnTo>
                      <a:lnTo>
                        <a:pt x="349" y="52"/>
                      </a:lnTo>
                      <a:lnTo>
                        <a:pt x="351" y="56"/>
                      </a:lnTo>
                      <a:lnTo>
                        <a:pt x="347" y="56"/>
                      </a:lnTo>
                      <a:lnTo>
                        <a:pt x="345" y="58"/>
                      </a:lnTo>
                      <a:lnTo>
                        <a:pt x="344" y="58"/>
                      </a:lnTo>
                      <a:lnTo>
                        <a:pt x="344" y="59"/>
                      </a:lnTo>
                      <a:lnTo>
                        <a:pt x="344" y="61"/>
                      </a:lnTo>
                      <a:lnTo>
                        <a:pt x="345" y="61"/>
                      </a:lnTo>
                      <a:lnTo>
                        <a:pt x="347" y="61"/>
                      </a:lnTo>
                      <a:lnTo>
                        <a:pt x="349" y="63"/>
                      </a:lnTo>
                      <a:lnTo>
                        <a:pt x="349" y="64"/>
                      </a:lnTo>
                      <a:lnTo>
                        <a:pt x="342" y="71"/>
                      </a:lnTo>
                      <a:lnTo>
                        <a:pt x="339" y="71"/>
                      </a:lnTo>
                      <a:lnTo>
                        <a:pt x="337" y="71"/>
                      </a:lnTo>
                      <a:lnTo>
                        <a:pt x="335" y="71"/>
                      </a:lnTo>
                      <a:lnTo>
                        <a:pt x="332" y="73"/>
                      </a:lnTo>
                      <a:lnTo>
                        <a:pt x="332" y="74"/>
                      </a:lnTo>
                      <a:lnTo>
                        <a:pt x="332" y="78"/>
                      </a:lnTo>
                      <a:lnTo>
                        <a:pt x="334" y="80"/>
                      </a:lnTo>
                      <a:lnTo>
                        <a:pt x="335" y="81"/>
                      </a:lnTo>
                      <a:lnTo>
                        <a:pt x="337" y="81"/>
                      </a:lnTo>
                      <a:lnTo>
                        <a:pt x="337" y="93"/>
                      </a:lnTo>
                      <a:lnTo>
                        <a:pt x="335" y="93"/>
                      </a:lnTo>
                      <a:lnTo>
                        <a:pt x="334" y="93"/>
                      </a:lnTo>
                      <a:lnTo>
                        <a:pt x="329" y="91"/>
                      </a:lnTo>
                      <a:lnTo>
                        <a:pt x="327" y="91"/>
                      </a:lnTo>
                      <a:lnTo>
                        <a:pt x="329" y="98"/>
                      </a:lnTo>
                      <a:lnTo>
                        <a:pt x="329" y="100"/>
                      </a:lnTo>
                      <a:lnTo>
                        <a:pt x="327" y="100"/>
                      </a:lnTo>
                      <a:lnTo>
                        <a:pt x="325" y="100"/>
                      </a:lnTo>
                      <a:lnTo>
                        <a:pt x="323" y="100"/>
                      </a:lnTo>
                      <a:lnTo>
                        <a:pt x="320" y="103"/>
                      </a:lnTo>
                      <a:lnTo>
                        <a:pt x="318" y="105"/>
                      </a:lnTo>
                      <a:lnTo>
                        <a:pt x="318" y="108"/>
                      </a:lnTo>
                      <a:lnTo>
                        <a:pt x="320" y="110"/>
                      </a:lnTo>
                      <a:lnTo>
                        <a:pt x="320" y="108"/>
                      </a:lnTo>
                      <a:lnTo>
                        <a:pt x="322" y="108"/>
                      </a:lnTo>
                      <a:lnTo>
                        <a:pt x="325" y="107"/>
                      </a:lnTo>
                      <a:lnTo>
                        <a:pt x="325" y="108"/>
                      </a:lnTo>
                      <a:lnTo>
                        <a:pt x="325" y="110"/>
                      </a:lnTo>
                      <a:lnTo>
                        <a:pt x="323" y="115"/>
                      </a:lnTo>
                      <a:lnTo>
                        <a:pt x="320" y="117"/>
                      </a:lnTo>
                      <a:lnTo>
                        <a:pt x="320" y="118"/>
                      </a:lnTo>
                      <a:lnTo>
                        <a:pt x="320" y="120"/>
                      </a:lnTo>
                      <a:lnTo>
                        <a:pt x="322" y="120"/>
                      </a:lnTo>
                      <a:lnTo>
                        <a:pt x="323" y="120"/>
                      </a:lnTo>
                      <a:lnTo>
                        <a:pt x="325" y="120"/>
                      </a:lnTo>
                      <a:lnTo>
                        <a:pt x="327" y="124"/>
                      </a:lnTo>
                      <a:lnTo>
                        <a:pt x="327" y="125"/>
                      </a:lnTo>
                      <a:lnTo>
                        <a:pt x="329" y="132"/>
                      </a:lnTo>
                      <a:lnTo>
                        <a:pt x="327" y="134"/>
                      </a:lnTo>
                      <a:lnTo>
                        <a:pt x="325" y="134"/>
                      </a:lnTo>
                      <a:lnTo>
                        <a:pt x="322" y="132"/>
                      </a:lnTo>
                      <a:lnTo>
                        <a:pt x="322" y="134"/>
                      </a:lnTo>
                      <a:lnTo>
                        <a:pt x="320" y="134"/>
                      </a:lnTo>
                      <a:lnTo>
                        <a:pt x="318" y="139"/>
                      </a:lnTo>
                      <a:lnTo>
                        <a:pt x="312" y="142"/>
                      </a:lnTo>
                      <a:lnTo>
                        <a:pt x="312" y="146"/>
                      </a:lnTo>
                      <a:lnTo>
                        <a:pt x="312" y="147"/>
                      </a:lnTo>
                      <a:lnTo>
                        <a:pt x="315" y="151"/>
                      </a:lnTo>
                      <a:lnTo>
                        <a:pt x="317" y="152"/>
                      </a:lnTo>
                      <a:lnTo>
                        <a:pt x="317" y="154"/>
                      </a:lnTo>
                      <a:lnTo>
                        <a:pt x="313" y="159"/>
                      </a:lnTo>
                      <a:lnTo>
                        <a:pt x="312" y="161"/>
                      </a:lnTo>
                      <a:lnTo>
                        <a:pt x="305" y="163"/>
                      </a:lnTo>
                      <a:lnTo>
                        <a:pt x="303" y="161"/>
                      </a:lnTo>
                      <a:lnTo>
                        <a:pt x="301" y="161"/>
                      </a:lnTo>
                      <a:lnTo>
                        <a:pt x="300" y="161"/>
                      </a:lnTo>
                      <a:lnTo>
                        <a:pt x="300" y="163"/>
                      </a:lnTo>
                      <a:lnTo>
                        <a:pt x="301" y="168"/>
                      </a:lnTo>
                      <a:lnTo>
                        <a:pt x="300" y="169"/>
                      </a:lnTo>
                      <a:lnTo>
                        <a:pt x="298" y="169"/>
                      </a:lnTo>
                      <a:lnTo>
                        <a:pt x="298" y="168"/>
                      </a:lnTo>
                      <a:lnTo>
                        <a:pt x="296" y="168"/>
                      </a:lnTo>
                      <a:lnTo>
                        <a:pt x="295" y="169"/>
                      </a:lnTo>
                      <a:lnTo>
                        <a:pt x="295" y="173"/>
                      </a:lnTo>
                      <a:lnTo>
                        <a:pt x="296" y="176"/>
                      </a:lnTo>
                      <a:lnTo>
                        <a:pt x="298" y="176"/>
                      </a:lnTo>
                      <a:lnTo>
                        <a:pt x="298" y="178"/>
                      </a:lnTo>
                      <a:lnTo>
                        <a:pt x="298" y="179"/>
                      </a:lnTo>
                      <a:lnTo>
                        <a:pt x="296" y="179"/>
                      </a:lnTo>
                      <a:lnTo>
                        <a:pt x="295" y="179"/>
                      </a:lnTo>
                      <a:lnTo>
                        <a:pt x="295" y="181"/>
                      </a:lnTo>
                      <a:lnTo>
                        <a:pt x="295" y="193"/>
                      </a:lnTo>
                      <a:lnTo>
                        <a:pt x="296" y="202"/>
                      </a:lnTo>
                      <a:lnTo>
                        <a:pt x="295" y="203"/>
                      </a:lnTo>
                      <a:lnTo>
                        <a:pt x="293" y="207"/>
                      </a:lnTo>
                      <a:lnTo>
                        <a:pt x="290" y="208"/>
                      </a:lnTo>
                      <a:lnTo>
                        <a:pt x="283" y="210"/>
                      </a:lnTo>
                      <a:lnTo>
                        <a:pt x="276" y="222"/>
                      </a:lnTo>
                      <a:lnTo>
                        <a:pt x="276" y="224"/>
                      </a:lnTo>
                      <a:lnTo>
                        <a:pt x="273" y="224"/>
                      </a:lnTo>
                      <a:lnTo>
                        <a:pt x="273" y="225"/>
                      </a:lnTo>
                      <a:lnTo>
                        <a:pt x="274" y="227"/>
                      </a:lnTo>
                      <a:lnTo>
                        <a:pt x="274" y="229"/>
                      </a:lnTo>
                      <a:lnTo>
                        <a:pt x="274" y="230"/>
                      </a:lnTo>
                      <a:lnTo>
                        <a:pt x="273" y="230"/>
                      </a:lnTo>
                      <a:lnTo>
                        <a:pt x="271" y="232"/>
                      </a:lnTo>
                      <a:lnTo>
                        <a:pt x="271" y="234"/>
                      </a:lnTo>
                      <a:lnTo>
                        <a:pt x="271" y="235"/>
                      </a:lnTo>
                      <a:lnTo>
                        <a:pt x="273" y="235"/>
                      </a:lnTo>
                      <a:lnTo>
                        <a:pt x="274" y="237"/>
                      </a:lnTo>
                      <a:lnTo>
                        <a:pt x="276" y="239"/>
                      </a:lnTo>
                      <a:lnTo>
                        <a:pt x="274" y="242"/>
                      </a:lnTo>
                      <a:lnTo>
                        <a:pt x="269" y="244"/>
                      </a:lnTo>
                      <a:lnTo>
                        <a:pt x="266" y="246"/>
                      </a:lnTo>
                      <a:lnTo>
                        <a:pt x="261" y="249"/>
                      </a:lnTo>
                      <a:lnTo>
                        <a:pt x="264" y="254"/>
                      </a:lnTo>
                      <a:lnTo>
                        <a:pt x="262" y="261"/>
                      </a:lnTo>
                      <a:lnTo>
                        <a:pt x="257" y="268"/>
                      </a:lnTo>
                      <a:lnTo>
                        <a:pt x="257" y="269"/>
                      </a:lnTo>
                      <a:lnTo>
                        <a:pt x="259" y="273"/>
                      </a:lnTo>
                      <a:lnTo>
                        <a:pt x="259" y="274"/>
                      </a:lnTo>
                      <a:lnTo>
                        <a:pt x="259" y="276"/>
                      </a:lnTo>
                      <a:lnTo>
                        <a:pt x="257" y="276"/>
                      </a:lnTo>
                      <a:lnTo>
                        <a:pt x="256" y="276"/>
                      </a:lnTo>
                      <a:lnTo>
                        <a:pt x="256" y="278"/>
                      </a:lnTo>
                      <a:lnTo>
                        <a:pt x="254" y="279"/>
                      </a:lnTo>
                      <a:lnTo>
                        <a:pt x="256" y="279"/>
                      </a:lnTo>
                      <a:lnTo>
                        <a:pt x="257" y="283"/>
                      </a:lnTo>
                      <a:lnTo>
                        <a:pt x="259" y="285"/>
                      </a:lnTo>
                      <a:lnTo>
                        <a:pt x="257" y="286"/>
                      </a:lnTo>
                      <a:lnTo>
                        <a:pt x="252" y="288"/>
                      </a:lnTo>
                      <a:lnTo>
                        <a:pt x="252" y="290"/>
                      </a:lnTo>
                      <a:lnTo>
                        <a:pt x="254" y="291"/>
                      </a:lnTo>
                      <a:lnTo>
                        <a:pt x="261" y="296"/>
                      </a:lnTo>
                      <a:lnTo>
                        <a:pt x="261" y="300"/>
                      </a:lnTo>
                      <a:lnTo>
                        <a:pt x="261" y="301"/>
                      </a:lnTo>
                      <a:lnTo>
                        <a:pt x="256" y="301"/>
                      </a:lnTo>
                      <a:lnTo>
                        <a:pt x="261" y="313"/>
                      </a:lnTo>
                      <a:lnTo>
                        <a:pt x="262" y="318"/>
                      </a:lnTo>
                      <a:lnTo>
                        <a:pt x="264" y="320"/>
                      </a:lnTo>
                      <a:lnTo>
                        <a:pt x="264" y="329"/>
                      </a:lnTo>
                      <a:lnTo>
                        <a:pt x="262" y="339"/>
                      </a:lnTo>
                      <a:lnTo>
                        <a:pt x="261" y="340"/>
                      </a:lnTo>
                      <a:lnTo>
                        <a:pt x="259" y="342"/>
                      </a:lnTo>
                      <a:lnTo>
                        <a:pt x="252" y="342"/>
                      </a:lnTo>
                      <a:lnTo>
                        <a:pt x="251" y="342"/>
                      </a:lnTo>
                      <a:lnTo>
                        <a:pt x="249" y="342"/>
                      </a:lnTo>
                      <a:lnTo>
                        <a:pt x="247" y="342"/>
                      </a:lnTo>
                      <a:lnTo>
                        <a:pt x="244" y="342"/>
                      </a:lnTo>
                      <a:lnTo>
                        <a:pt x="240" y="342"/>
                      </a:lnTo>
                      <a:lnTo>
                        <a:pt x="239" y="342"/>
                      </a:lnTo>
                      <a:lnTo>
                        <a:pt x="230" y="344"/>
                      </a:lnTo>
                      <a:lnTo>
                        <a:pt x="229" y="344"/>
                      </a:lnTo>
                      <a:lnTo>
                        <a:pt x="227" y="344"/>
                      </a:lnTo>
                      <a:lnTo>
                        <a:pt x="225" y="344"/>
                      </a:lnTo>
                      <a:lnTo>
                        <a:pt x="201" y="344"/>
                      </a:lnTo>
                      <a:lnTo>
                        <a:pt x="193" y="344"/>
                      </a:lnTo>
                      <a:lnTo>
                        <a:pt x="181" y="345"/>
                      </a:lnTo>
                      <a:lnTo>
                        <a:pt x="176" y="345"/>
                      </a:lnTo>
                      <a:lnTo>
                        <a:pt x="174" y="345"/>
                      </a:lnTo>
                      <a:lnTo>
                        <a:pt x="171" y="345"/>
                      </a:lnTo>
                      <a:lnTo>
                        <a:pt x="164" y="345"/>
                      </a:lnTo>
                      <a:lnTo>
                        <a:pt x="161" y="345"/>
                      </a:lnTo>
                      <a:lnTo>
                        <a:pt x="146" y="345"/>
                      </a:lnTo>
                      <a:lnTo>
                        <a:pt x="144" y="345"/>
                      </a:lnTo>
                      <a:lnTo>
                        <a:pt x="137" y="345"/>
                      </a:lnTo>
                      <a:lnTo>
                        <a:pt x="135" y="345"/>
                      </a:lnTo>
                      <a:lnTo>
                        <a:pt x="134" y="345"/>
                      </a:lnTo>
                      <a:lnTo>
                        <a:pt x="129" y="345"/>
                      </a:lnTo>
                      <a:lnTo>
                        <a:pt x="127" y="345"/>
                      </a:lnTo>
                      <a:lnTo>
                        <a:pt x="125" y="345"/>
                      </a:lnTo>
                      <a:lnTo>
                        <a:pt x="120" y="347"/>
                      </a:lnTo>
                      <a:lnTo>
                        <a:pt x="118" y="347"/>
                      </a:lnTo>
                      <a:lnTo>
                        <a:pt x="117" y="347"/>
                      </a:lnTo>
                      <a:lnTo>
                        <a:pt x="113" y="347"/>
                      </a:lnTo>
                      <a:lnTo>
                        <a:pt x="110" y="347"/>
                      </a:lnTo>
                      <a:lnTo>
                        <a:pt x="107" y="347"/>
                      </a:lnTo>
                      <a:lnTo>
                        <a:pt x="102" y="347"/>
                      </a:lnTo>
                      <a:lnTo>
                        <a:pt x="100" y="347"/>
                      </a:lnTo>
                      <a:lnTo>
                        <a:pt x="96" y="347"/>
                      </a:lnTo>
                      <a:lnTo>
                        <a:pt x="90" y="347"/>
                      </a:lnTo>
                      <a:lnTo>
                        <a:pt x="88" y="347"/>
                      </a:lnTo>
                      <a:lnTo>
                        <a:pt x="86" y="347"/>
                      </a:lnTo>
                      <a:lnTo>
                        <a:pt x="66" y="347"/>
                      </a:lnTo>
                      <a:lnTo>
                        <a:pt x="64" y="347"/>
                      </a:lnTo>
                      <a:lnTo>
                        <a:pt x="49" y="349"/>
                      </a:lnTo>
                      <a:lnTo>
                        <a:pt x="47" y="349"/>
                      </a:lnTo>
                      <a:lnTo>
                        <a:pt x="47" y="342"/>
                      </a:lnTo>
                      <a:lnTo>
                        <a:pt x="47" y="340"/>
                      </a:lnTo>
                      <a:lnTo>
                        <a:pt x="47" y="337"/>
                      </a:lnTo>
                      <a:lnTo>
                        <a:pt x="47" y="335"/>
                      </a:lnTo>
                      <a:lnTo>
                        <a:pt x="47" y="330"/>
                      </a:lnTo>
                      <a:lnTo>
                        <a:pt x="47" y="329"/>
                      </a:lnTo>
                      <a:lnTo>
                        <a:pt x="47" y="327"/>
                      </a:lnTo>
                      <a:lnTo>
                        <a:pt x="47" y="325"/>
                      </a:lnTo>
                      <a:lnTo>
                        <a:pt x="47" y="323"/>
                      </a:lnTo>
                      <a:lnTo>
                        <a:pt x="47" y="318"/>
                      </a:lnTo>
                      <a:lnTo>
                        <a:pt x="47" y="317"/>
                      </a:lnTo>
                      <a:lnTo>
                        <a:pt x="47" y="315"/>
                      </a:lnTo>
                      <a:lnTo>
                        <a:pt x="47" y="313"/>
                      </a:lnTo>
                      <a:lnTo>
                        <a:pt x="47" y="310"/>
                      </a:lnTo>
                      <a:lnTo>
                        <a:pt x="47" y="308"/>
                      </a:lnTo>
                      <a:lnTo>
                        <a:pt x="47" y="305"/>
                      </a:lnTo>
                      <a:lnTo>
                        <a:pt x="47" y="303"/>
                      </a:lnTo>
                      <a:lnTo>
                        <a:pt x="47" y="298"/>
                      </a:lnTo>
                      <a:lnTo>
                        <a:pt x="47" y="296"/>
                      </a:lnTo>
                      <a:lnTo>
                        <a:pt x="46" y="295"/>
                      </a:lnTo>
                      <a:lnTo>
                        <a:pt x="44" y="295"/>
                      </a:lnTo>
                      <a:lnTo>
                        <a:pt x="37" y="293"/>
                      </a:lnTo>
                      <a:lnTo>
                        <a:pt x="32" y="293"/>
                      </a:lnTo>
                      <a:lnTo>
                        <a:pt x="30" y="295"/>
                      </a:lnTo>
                      <a:lnTo>
                        <a:pt x="24" y="298"/>
                      </a:lnTo>
                      <a:lnTo>
                        <a:pt x="20" y="296"/>
                      </a:lnTo>
                      <a:lnTo>
                        <a:pt x="15" y="293"/>
                      </a:lnTo>
                      <a:lnTo>
                        <a:pt x="15" y="291"/>
                      </a:lnTo>
                      <a:lnTo>
                        <a:pt x="15" y="290"/>
                      </a:lnTo>
                      <a:lnTo>
                        <a:pt x="15" y="288"/>
                      </a:lnTo>
                      <a:lnTo>
                        <a:pt x="15" y="286"/>
                      </a:lnTo>
                      <a:lnTo>
                        <a:pt x="15" y="285"/>
                      </a:lnTo>
                      <a:lnTo>
                        <a:pt x="15" y="281"/>
                      </a:lnTo>
                      <a:lnTo>
                        <a:pt x="15" y="278"/>
                      </a:lnTo>
                      <a:lnTo>
                        <a:pt x="15" y="274"/>
                      </a:lnTo>
                      <a:lnTo>
                        <a:pt x="15" y="273"/>
                      </a:lnTo>
                      <a:lnTo>
                        <a:pt x="15" y="271"/>
                      </a:lnTo>
                      <a:lnTo>
                        <a:pt x="15" y="269"/>
                      </a:lnTo>
                      <a:lnTo>
                        <a:pt x="15" y="266"/>
                      </a:lnTo>
                      <a:lnTo>
                        <a:pt x="15" y="261"/>
                      </a:lnTo>
                      <a:lnTo>
                        <a:pt x="15" y="259"/>
                      </a:lnTo>
                      <a:lnTo>
                        <a:pt x="15" y="257"/>
                      </a:lnTo>
                      <a:lnTo>
                        <a:pt x="15" y="252"/>
                      </a:lnTo>
                      <a:lnTo>
                        <a:pt x="15" y="235"/>
                      </a:lnTo>
                      <a:lnTo>
                        <a:pt x="15" y="220"/>
                      </a:lnTo>
                      <a:lnTo>
                        <a:pt x="15" y="215"/>
                      </a:lnTo>
                      <a:lnTo>
                        <a:pt x="15" y="213"/>
                      </a:lnTo>
                      <a:lnTo>
                        <a:pt x="15" y="205"/>
                      </a:lnTo>
                      <a:lnTo>
                        <a:pt x="15" y="202"/>
                      </a:lnTo>
                      <a:lnTo>
                        <a:pt x="15" y="193"/>
                      </a:lnTo>
                      <a:lnTo>
                        <a:pt x="15" y="191"/>
                      </a:lnTo>
                      <a:lnTo>
                        <a:pt x="15" y="183"/>
                      </a:lnTo>
                      <a:lnTo>
                        <a:pt x="15" y="171"/>
                      </a:lnTo>
                      <a:lnTo>
                        <a:pt x="15" y="169"/>
                      </a:lnTo>
                      <a:lnTo>
                        <a:pt x="15" y="168"/>
                      </a:lnTo>
                      <a:lnTo>
                        <a:pt x="15" y="164"/>
                      </a:lnTo>
                      <a:lnTo>
                        <a:pt x="15" y="146"/>
                      </a:lnTo>
                      <a:lnTo>
                        <a:pt x="15" y="141"/>
                      </a:lnTo>
                      <a:lnTo>
                        <a:pt x="15" y="139"/>
                      </a:lnTo>
                      <a:lnTo>
                        <a:pt x="15" y="137"/>
                      </a:lnTo>
                      <a:lnTo>
                        <a:pt x="15" y="134"/>
                      </a:lnTo>
                      <a:lnTo>
                        <a:pt x="15" y="130"/>
                      </a:lnTo>
                      <a:lnTo>
                        <a:pt x="15" y="129"/>
                      </a:lnTo>
                      <a:lnTo>
                        <a:pt x="15" y="127"/>
                      </a:lnTo>
                      <a:lnTo>
                        <a:pt x="15" y="122"/>
                      </a:lnTo>
                      <a:lnTo>
                        <a:pt x="15" y="120"/>
                      </a:lnTo>
                      <a:lnTo>
                        <a:pt x="15" y="118"/>
                      </a:lnTo>
                      <a:lnTo>
                        <a:pt x="13" y="102"/>
                      </a:lnTo>
                      <a:lnTo>
                        <a:pt x="13" y="100"/>
                      </a:lnTo>
                      <a:lnTo>
                        <a:pt x="12" y="95"/>
                      </a:lnTo>
                      <a:lnTo>
                        <a:pt x="12" y="86"/>
                      </a:lnTo>
                      <a:lnTo>
                        <a:pt x="10" y="85"/>
                      </a:lnTo>
                      <a:lnTo>
                        <a:pt x="10" y="83"/>
                      </a:lnTo>
                      <a:lnTo>
                        <a:pt x="10" y="81"/>
                      </a:lnTo>
                      <a:lnTo>
                        <a:pt x="10" y="80"/>
                      </a:lnTo>
                      <a:lnTo>
                        <a:pt x="10" y="78"/>
                      </a:lnTo>
                      <a:lnTo>
                        <a:pt x="10" y="76"/>
                      </a:lnTo>
                      <a:lnTo>
                        <a:pt x="8" y="68"/>
                      </a:lnTo>
                      <a:lnTo>
                        <a:pt x="8" y="66"/>
                      </a:lnTo>
                      <a:lnTo>
                        <a:pt x="8" y="64"/>
                      </a:lnTo>
                      <a:lnTo>
                        <a:pt x="7" y="63"/>
                      </a:lnTo>
                      <a:lnTo>
                        <a:pt x="7" y="61"/>
                      </a:lnTo>
                      <a:lnTo>
                        <a:pt x="7" y="59"/>
                      </a:lnTo>
                      <a:lnTo>
                        <a:pt x="7" y="52"/>
                      </a:lnTo>
                      <a:lnTo>
                        <a:pt x="7" y="51"/>
                      </a:lnTo>
                      <a:lnTo>
                        <a:pt x="5" y="46"/>
                      </a:lnTo>
                      <a:lnTo>
                        <a:pt x="5" y="44"/>
                      </a:lnTo>
                      <a:lnTo>
                        <a:pt x="5" y="42"/>
                      </a:lnTo>
                      <a:lnTo>
                        <a:pt x="5" y="41"/>
                      </a:lnTo>
                      <a:lnTo>
                        <a:pt x="3" y="39"/>
                      </a:lnTo>
                      <a:lnTo>
                        <a:pt x="3" y="37"/>
                      </a:lnTo>
                      <a:lnTo>
                        <a:pt x="3" y="32"/>
                      </a:lnTo>
                      <a:lnTo>
                        <a:pt x="3" y="27"/>
                      </a:lnTo>
                      <a:lnTo>
                        <a:pt x="2" y="24"/>
                      </a:lnTo>
                      <a:lnTo>
                        <a:pt x="2" y="22"/>
                      </a:lnTo>
                      <a:lnTo>
                        <a:pt x="2" y="20"/>
                      </a:lnTo>
                      <a:lnTo>
                        <a:pt x="2" y="15"/>
                      </a:lnTo>
                      <a:lnTo>
                        <a:pt x="2" y="13"/>
                      </a:lnTo>
                      <a:lnTo>
                        <a:pt x="0" y="12"/>
                      </a:lnTo>
                      <a:lnTo>
                        <a:pt x="5" y="12"/>
                      </a:lnTo>
                      <a:lnTo>
                        <a:pt x="8" y="12"/>
                      </a:lnTo>
                      <a:lnTo>
                        <a:pt x="35" y="1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Freeform 122"/>
                <p:cNvSpPr>
                  <a:spLocks/>
                </p:cNvSpPr>
                <p:nvPr/>
              </p:nvSpPr>
              <p:spPr bwMode="auto">
                <a:xfrm>
                  <a:off x="6510338" y="3498850"/>
                  <a:ext cx="557213" cy="554038"/>
                </a:xfrm>
                <a:custGeom>
                  <a:avLst/>
                  <a:gdLst>
                    <a:gd name="T0" fmla="*/ 51 w 351"/>
                    <a:gd name="T1" fmla="*/ 12 h 349"/>
                    <a:gd name="T2" fmla="*/ 85 w 351"/>
                    <a:gd name="T3" fmla="*/ 10 h 349"/>
                    <a:gd name="T4" fmla="*/ 113 w 351"/>
                    <a:gd name="T5" fmla="*/ 10 h 349"/>
                    <a:gd name="T6" fmla="*/ 163 w 351"/>
                    <a:gd name="T7" fmla="*/ 8 h 349"/>
                    <a:gd name="T8" fmla="*/ 179 w 351"/>
                    <a:gd name="T9" fmla="*/ 7 h 349"/>
                    <a:gd name="T10" fmla="*/ 203 w 351"/>
                    <a:gd name="T11" fmla="*/ 7 h 349"/>
                    <a:gd name="T12" fmla="*/ 223 w 351"/>
                    <a:gd name="T13" fmla="*/ 5 h 349"/>
                    <a:gd name="T14" fmla="*/ 254 w 351"/>
                    <a:gd name="T15" fmla="*/ 3 h 349"/>
                    <a:gd name="T16" fmla="*/ 274 w 351"/>
                    <a:gd name="T17" fmla="*/ 3 h 349"/>
                    <a:gd name="T18" fmla="*/ 284 w 351"/>
                    <a:gd name="T19" fmla="*/ 2 h 349"/>
                    <a:gd name="T20" fmla="*/ 313 w 351"/>
                    <a:gd name="T21" fmla="*/ 2 h 349"/>
                    <a:gd name="T22" fmla="*/ 318 w 351"/>
                    <a:gd name="T23" fmla="*/ 22 h 349"/>
                    <a:gd name="T24" fmla="*/ 303 w 351"/>
                    <a:gd name="T25" fmla="*/ 49 h 349"/>
                    <a:gd name="T26" fmla="*/ 334 w 351"/>
                    <a:gd name="T27" fmla="*/ 47 h 349"/>
                    <a:gd name="T28" fmla="*/ 349 w 351"/>
                    <a:gd name="T29" fmla="*/ 52 h 349"/>
                    <a:gd name="T30" fmla="*/ 344 w 351"/>
                    <a:gd name="T31" fmla="*/ 61 h 349"/>
                    <a:gd name="T32" fmla="*/ 339 w 351"/>
                    <a:gd name="T33" fmla="*/ 71 h 349"/>
                    <a:gd name="T34" fmla="*/ 334 w 351"/>
                    <a:gd name="T35" fmla="*/ 80 h 349"/>
                    <a:gd name="T36" fmla="*/ 329 w 351"/>
                    <a:gd name="T37" fmla="*/ 91 h 349"/>
                    <a:gd name="T38" fmla="*/ 323 w 351"/>
                    <a:gd name="T39" fmla="*/ 100 h 349"/>
                    <a:gd name="T40" fmla="*/ 322 w 351"/>
                    <a:gd name="T41" fmla="*/ 108 h 349"/>
                    <a:gd name="T42" fmla="*/ 320 w 351"/>
                    <a:gd name="T43" fmla="*/ 118 h 349"/>
                    <a:gd name="T44" fmla="*/ 327 w 351"/>
                    <a:gd name="T45" fmla="*/ 125 h 349"/>
                    <a:gd name="T46" fmla="*/ 320 w 351"/>
                    <a:gd name="T47" fmla="*/ 134 h 349"/>
                    <a:gd name="T48" fmla="*/ 317 w 351"/>
                    <a:gd name="T49" fmla="*/ 152 h 349"/>
                    <a:gd name="T50" fmla="*/ 301 w 351"/>
                    <a:gd name="T51" fmla="*/ 161 h 349"/>
                    <a:gd name="T52" fmla="*/ 298 w 351"/>
                    <a:gd name="T53" fmla="*/ 168 h 349"/>
                    <a:gd name="T54" fmla="*/ 298 w 351"/>
                    <a:gd name="T55" fmla="*/ 178 h 349"/>
                    <a:gd name="T56" fmla="*/ 296 w 351"/>
                    <a:gd name="T57" fmla="*/ 202 h 349"/>
                    <a:gd name="T58" fmla="*/ 276 w 351"/>
                    <a:gd name="T59" fmla="*/ 224 h 349"/>
                    <a:gd name="T60" fmla="*/ 273 w 351"/>
                    <a:gd name="T61" fmla="*/ 230 h 349"/>
                    <a:gd name="T62" fmla="*/ 276 w 351"/>
                    <a:gd name="T63" fmla="*/ 239 h 349"/>
                    <a:gd name="T64" fmla="*/ 262 w 351"/>
                    <a:gd name="T65" fmla="*/ 261 h 349"/>
                    <a:gd name="T66" fmla="*/ 257 w 351"/>
                    <a:gd name="T67" fmla="*/ 276 h 349"/>
                    <a:gd name="T68" fmla="*/ 259 w 351"/>
                    <a:gd name="T69" fmla="*/ 285 h 349"/>
                    <a:gd name="T70" fmla="*/ 261 w 351"/>
                    <a:gd name="T71" fmla="*/ 300 h 349"/>
                    <a:gd name="T72" fmla="*/ 264 w 351"/>
                    <a:gd name="T73" fmla="*/ 329 h 349"/>
                    <a:gd name="T74" fmla="*/ 249 w 351"/>
                    <a:gd name="T75" fmla="*/ 342 h 349"/>
                    <a:gd name="T76" fmla="*/ 229 w 351"/>
                    <a:gd name="T77" fmla="*/ 344 h 349"/>
                    <a:gd name="T78" fmla="*/ 176 w 351"/>
                    <a:gd name="T79" fmla="*/ 345 h 349"/>
                    <a:gd name="T80" fmla="*/ 144 w 351"/>
                    <a:gd name="T81" fmla="*/ 345 h 349"/>
                    <a:gd name="T82" fmla="*/ 125 w 351"/>
                    <a:gd name="T83" fmla="*/ 345 h 349"/>
                    <a:gd name="T84" fmla="*/ 107 w 351"/>
                    <a:gd name="T85" fmla="*/ 347 h 349"/>
                    <a:gd name="T86" fmla="*/ 86 w 351"/>
                    <a:gd name="T87" fmla="*/ 347 h 349"/>
                    <a:gd name="T88" fmla="*/ 47 w 351"/>
                    <a:gd name="T89" fmla="*/ 340 h 349"/>
                    <a:gd name="T90" fmla="*/ 47 w 351"/>
                    <a:gd name="T91" fmla="*/ 325 h 349"/>
                    <a:gd name="T92" fmla="*/ 47 w 351"/>
                    <a:gd name="T93" fmla="*/ 310 h 349"/>
                    <a:gd name="T94" fmla="*/ 46 w 351"/>
                    <a:gd name="T95" fmla="*/ 295 h 349"/>
                    <a:gd name="T96" fmla="*/ 20 w 351"/>
                    <a:gd name="T97" fmla="*/ 296 h 349"/>
                    <a:gd name="T98" fmla="*/ 15 w 351"/>
                    <a:gd name="T99" fmla="*/ 285 h 349"/>
                    <a:gd name="T100" fmla="*/ 15 w 351"/>
                    <a:gd name="T101" fmla="*/ 269 h 349"/>
                    <a:gd name="T102" fmla="*/ 15 w 351"/>
                    <a:gd name="T103" fmla="*/ 235 h 349"/>
                    <a:gd name="T104" fmla="*/ 15 w 351"/>
                    <a:gd name="T105" fmla="*/ 193 h 349"/>
                    <a:gd name="T106" fmla="*/ 15 w 351"/>
                    <a:gd name="T107" fmla="*/ 164 h 349"/>
                    <a:gd name="T108" fmla="*/ 15 w 351"/>
                    <a:gd name="T109" fmla="*/ 130 h 349"/>
                    <a:gd name="T110" fmla="*/ 13 w 351"/>
                    <a:gd name="T111" fmla="*/ 102 h 349"/>
                    <a:gd name="T112" fmla="*/ 10 w 351"/>
                    <a:gd name="T113" fmla="*/ 81 h 349"/>
                    <a:gd name="T114" fmla="*/ 8 w 351"/>
                    <a:gd name="T115" fmla="*/ 64 h 349"/>
                    <a:gd name="T116" fmla="*/ 5 w 351"/>
                    <a:gd name="T117" fmla="*/ 46 h 349"/>
                    <a:gd name="T118" fmla="*/ 3 w 351"/>
                    <a:gd name="T119" fmla="*/ 32 h 349"/>
                    <a:gd name="T120" fmla="*/ 2 w 351"/>
                    <a:gd name="T121" fmla="*/ 1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1" h="349">
                      <a:moveTo>
                        <a:pt x="35" y="12"/>
                      </a:moveTo>
                      <a:lnTo>
                        <a:pt x="37" y="12"/>
                      </a:lnTo>
                      <a:lnTo>
                        <a:pt x="39" y="12"/>
                      </a:lnTo>
                      <a:lnTo>
                        <a:pt x="47" y="12"/>
                      </a:lnTo>
                      <a:lnTo>
                        <a:pt x="49" y="12"/>
                      </a:lnTo>
                      <a:lnTo>
                        <a:pt x="51" y="12"/>
                      </a:lnTo>
                      <a:lnTo>
                        <a:pt x="54" y="12"/>
                      </a:lnTo>
                      <a:lnTo>
                        <a:pt x="63" y="12"/>
                      </a:lnTo>
                      <a:lnTo>
                        <a:pt x="64" y="12"/>
                      </a:lnTo>
                      <a:lnTo>
                        <a:pt x="73" y="10"/>
                      </a:lnTo>
                      <a:lnTo>
                        <a:pt x="78" y="10"/>
                      </a:lnTo>
                      <a:lnTo>
                        <a:pt x="85" y="10"/>
                      </a:lnTo>
                      <a:lnTo>
                        <a:pt x="86" y="10"/>
                      </a:lnTo>
                      <a:lnTo>
                        <a:pt x="91" y="10"/>
                      </a:lnTo>
                      <a:lnTo>
                        <a:pt x="93" y="10"/>
                      </a:lnTo>
                      <a:lnTo>
                        <a:pt x="108" y="10"/>
                      </a:lnTo>
                      <a:lnTo>
                        <a:pt x="110" y="10"/>
                      </a:lnTo>
                      <a:lnTo>
                        <a:pt x="113" y="10"/>
                      </a:lnTo>
                      <a:lnTo>
                        <a:pt x="122" y="10"/>
                      </a:lnTo>
                      <a:lnTo>
                        <a:pt x="124" y="10"/>
                      </a:lnTo>
                      <a:lnTo>
                        <a:pt x="125" y="10"/>
                      </a:lnTo>
                      <a:lnTo>
                        <a:pt x="130" y="8"/>
                      </a:lnTo>
                      <a:lnTo>
                        <a:pt x="147" y="8"/>
                      </a:lnTo>
                      <a:lnTo>
                        <a:pt x="163" y="8"/>
                      </a:lnTo>
                      <a:lnTo>
                        <a:pt x="169" y="8"/>
                      </a:lnTo>
                      <a:lnTo>
                        <a:pt x="171" y="8"/>
                      </a:lnTo>
                      <a:lnTo>
                        <a:pt x="174" y="7"/>
                      </a:lnTo>
                      <a:lnTo>
                        <a:pt x="176" y="7"/>
                      </a:lnTo>
                      <a:lnTo>
                        <a:pt x="178" y="7"/>
                      </a:lnTo>
                      <a:lnTo>
                        <a:pt x="179" y="7"/>
                      </a:lnTo>
                      <a:lnTo>
                        <a:pt x="183" y="7"/>
                      </a:lnTo>
                      <a:lnTo>
                        <a:pt x="185" y="7"/>
                      </a:lnTo>
                      <a:lnTo>
                        <a:pt x="193" y="7"/>
                      </a:lnTo>
                      <a:lnTo>
                        <a:pt x="198" y="7"/>
                      </a:lnTo>
                      <a:lnTo>
                        <a:pt x="200" y="7"/>
                      </a:lnTo>
                      <a:lnTo>
                        <a:pt x="203" y="7"/>
                      </a:lnTo>
                      <a:lnTo>
                        <a:pt x="207" y="7"/>
                      </a:lnTo>
                      <a:lnTo>
                        <a:pt x="210" y="7"/>
                      </a:lnTo>
                      <a:lnTo>
                        <a:pt x="212" y="5"/>
                      </a:lnTo>
                      <a:lnTo>
                        <a:pt x="215" y="5"/>
                      </a:lnTo>
                      <a:lnTo>
                        <a:pt x="217" y="5"/>
                      </a:lnTo>
                      <a:lnTo>
                        <a:pt x="223" y="5"/>
                      </a:lnTo>
                      <a:lnTo>
                        <a:pt x="225" y="5"/>
                      </a:lnTo>
                      <a:lnTo>
                        <a:pt x="239" y="5"/>
                      </a:lnTo>
                      <a:lnTo>
                        <a:pt x="246" y="5"/>
                      </a:lnTo>
                      <a:lnTo>
                        <a:pt x="247" y="5"/>
                      </a:lnTo>
                      <a:lnTo>
                        <a:pt x="252" y="3"/>
                      </a:lnTo>
                      <a:lnTo>
                        <a:pt x="254" y="3"/>
                      </a:lnTo>
                      <a:lnTo>
                        <a:pt x="257" y="3"/>
                      </a:lnTo>
                      <a:lnTo>
                        <a:pt x="262" y="3"/>
                      </a:lnTo>
                      <a:lnTo>
                        <a:pt x="264" y="3"/>
                      </a:lnTo>
                      <a:lnTo>
                        <a:pt x="269" y="3"/>
                      </a:lnTo>
                      <a:lnTo>
                        <a:pt x="271" y="3"/>
                      </a:lnTo>
                      <a:lnTo>
                        <a:pt x="274" y="3"/>
                      </a:lnTo>
                      <a:lnTo>
                        <a:pt x="276" y="3"/>
                      </a:lnTo>
                      <a:lnTo>
                        <a:pt x="278" y="2"/>
                      </a:lnTo>
                      <a:lnTo>
                        <a:pt x="279" y="2"/>
                      </a:lnTo>
                      <a:lnTo>
                        <a:pt x="281" y="2"/>
                      </a:lnTo>
                      <a:lnTo>
                        <a:pt x="283" y="2"/>
                      </a:lnTo>
                      <a:lnTo>
                        <a:pt x="284" y="2"/>
                      </a:lnTo>
                      <a:lnTo>
                        <a:pt x="290" y="2"/>
                      </a:lnTo>
                      <a:lnTo>
                        <a:pt x="300" y="2"/>
                      </a:lnTo>
                      <a:lnTo>
                        <a:pt x="308" y="0"/>
                      </a:lnTo>
                      <a:lnTo>
                        <a:pt x="310" y="0"/>
                      </a:lnTo>
                      <a:lnTo>
                        <a:pt x="313" y="0"/>
                      </a:lnTo>
                      <a:lnTo>
                        <a:pt x="313" y="2"/>
                      </a:lnTo>
                      <a:lnTo>
                        <a:pt x="315" y="7"/>
                      </a:lnTo>
                      <a:lnTo>
                        <a:pt x="320" y="10"/>
                      </a:lnTo>
                      <a:lnTo>
                        <a:pt x="320" y="12"/>
                      </a:lnTo>
                      <a:lnTo>
                        <a:pt x="320" y="19"/>
                      </a:lnTo>
                      <a:lnTo>
                        <a:pt x="320" y="22"/>
                      </a:lnTo>
                      <a:lnTo>
                        <a:pt x="318" y="22"/>
                      </a:lnTo>
                      <a:lnTo>
                        <a:pt x="312" y="29"/>
                      </a:lnTo>
                      <a:lnTo>
                        <a:pt x="310" y="30"/>
                      </a:lnTo>
                      <a:lnTo>
                        <a:pt x="305" y="41"/>
                      </a:lnTo>
                      <a:lnTo>
                        <a:pt x="301" y="49"/>
                      </a:lnTo>
                      <a:lnTo>
                        <a:pt x="301" y="51"/>
                      </a:lnTo>
                      <a:lnTo>
                        <a:pt x="303" y="49"/>
                      </a:lnTo>
                      <a:lnTo>
                        <a:pt x="306" y="49"/>
                      </a:lnTo>
                      <a:lnTo>
                        <a:pt x="317" y="49"/>
                      </a:lnTo>
                      <a:lnTo>
                        <a:pt x="318" y="49"/>
                      </a:lnTo>
                      <a:lnTo>
                        <a:pt x="329" y="47"/>
                      </a:lnTo>
                      <a:lnTo>
                        <a:pt x="330" y="47"/>
                      </a:lnTo>
                      <a:lnTo>
                        <a:pt x="334" y="47"/>
                      </a:lnTo>
                      <a:lnTo>
                        <a:pt x="335" y="47"/>
                      </a:lnTo>
                      <a:lnTo>
                        <a:pt x="337" y="47"/>
                      </a:lnTo>
                      <a:lnTo>
                        <a:pt x="344" y="47"/>
                      </a:lnTo>
                      <a:lnTo>
                        <a:pt x="345" y="47"/>
                      </a:lnTo>
                      <a:lnTo>
                        <a:pt x="347" y="49"/>
                      </a:lnTo>
                      <a:lnTo>
                        <a:pt x="349" y="52"/>
                      </a:lnTo>
                      <a:lnTo>
                        <a:pt x="351" y="56"/>
                      </a:lnTo>
                      <a:lnTo>
                        <a:pt x="347" y="56"/>
                      </a:lnTo>
                      <a:lnTo>
                        <a:pt x="345" y="58"/>
                      </a:lnTo>
                      <a:lnTo>
                        <a:pt x="344" y="58"/>
                      </a:lnTo>
                      <a:lnTo>
                        <a:pt x="344" y="59"/>
                      </a:lnTo>
                      <a:lnTo>
                        <a:pt x="344" y="61"/>
                      </a:lnTo>
                      <a:lnTo>
                        <a:pt x="345" y="61"/>
                      </a:lnTo>
                      <a:lnTo>
                        <a:pt x="347" y="61"/>
                      </a:lnTo>
                      <a:lnTo>
                        <a:pt x="349" y="63"/>
                      </a:lnTo>
                      <a:lnTo>
                        <a:pt x="349" y="64"/>
                      </a:lnTo>
                      <a:lnTo>
                        <a:pt x="342" y="71"/>
                      </a:lnTo>
                      <a:lnTo>
                        <a:pt x="339" y="71"/>
                      </a:lnTo>
                      <a:lnTo>
                        <a:pt x="337" y="71"/>
                      </a:lnTo>
                      <a:lnTo>
                        <a:pt x="335" y="71"/>
                      </a:lnTo>
                      <a:lnTo>
                        <a:pt x="332" y="73"/>
                      </a:lnTo>
                      <a:lnTo>
                        <a:pt x="332" y="74"/>
                      </a:lnTo>
                      <a:lnTo>
                        <a:pt x="332" y="78"/>
                      </a:lnTo>
                      <a:lnTo>
                        <a:pt x="334" y="80"/>
                      </a:lnTo>
                      <a:lnTo>
                        <a:pt x="335" y="81"/>
                      </a:lnTo>
                      <a:lnTo>
                        <a:pt x="337" y="81"/>
                      </a:lnTo>
                      <a:lnTo>
                        <a:pt x="337" y="93"/>
                      </a:lnTo>
                      <a:lnTo>
                        <a:pt x="335" y="93"/>
                      </a:lnTo>
                      <a:lnTo>
                        <a:pt x="334" y="93"/>
                      </a:lnTo>
                      <a:lnTo>
                        <a:pt x="329" y="91"/>
                      </a:lnTo>
                      <a:lnTo>
                        <a:pt x="327" y="91"/>
                      </a:lnTo>
                      <a:lnTo>
                        <a:pt x="329" y="98"/>
                      </a:lnTo>
                      <a:lnTo>
                        <a:pt x="329" y="100"/>
                      </a:lnTo>
                      <a:lnTo>
                        <a:pt x="327" y="100"/>
                      </a:lnTo>
                      <a:lnTo>
                        <a:pt x="325" y="100"/>
                      </a:lnTo>
                      <a:lnTo>
                        <a:pt x="323" y="100"/>
                      </a:lnTo>
                      <a:lnTo>
                        <a:pt x="320" y="103"/>
                      </a:lnTo>
                      <a:lnTo>
                        <a:pt x="318" y="105"/>
                      </a:lnTo>
                      <a:lnTo>
                        <a:pt x="318" y="108"/>
                      </a:lnTo>
                      <a:lnTo>
                        <a:pt x="320" y="110"/>
                      </a:lnTo>
                      <a:lnTo>
                        <a:pt x="320" y="108"/>
                      </a:lnTo>
                      <a:lnTo>
                        <a:pt x="322" y="108"/>
                      </a:lnTo>
                      <a:lnTo>
                        <a:pt x="325" y="107"/>
                      </a:lnTo>
                      <a:lnTo>
                        <a:pt x="325" y="108"/>
                      </a:lnTo>
                      <a:lnTo>
                        <a:pt x="325" y="110"/>
                      </a:lnTo>
                      <a:lnTo>
                        <a:pt x="323" y="115"/>
                      </a:lnTo>
                      <a:lnTo>
                        <a:pt x="320" y="117"/>
                      </a:lnTo>
                      <a:lnTo>
                        <a:pt x="320" y="118"/>
                      </a:lnTo>
                      <a:lnTo>
                        <a:pt x="320" y="120"/>
                      </a:lnTo>
                      <a:lnTo>
                        <a:pt x="322" y="120"/>
                      </a:lnTo>
                      <a:lnTo>
                        <a:pt x="323" y="120"/>
                      </a:lnTo>
                      <a:lnTo>
                        <a:pt x="325" y="120"/>
                      </a:lnTo>
                      <a:lnTo>
                        <a:pt x="327" y="124"/>
                      </a:lnTo>
                      <a:lnTo>
                        <a:pt x="327" y="125"/>
                      </a:lnTo>
                      <a:lnTo>
                        <a:pt x="329" y="132"/>
                      </a:lnTo>
                      <a:lnTo>
                        <a:pt x="327" y="134"/>
                      </a:lnTo>
                      <a:lnTo>
                        <a:pt x="325" y="134"/>
                      </a:lnTo>
                      <a:lnTo>
                        <a:pt x="322" y="132"/>
                      </a:lnTo>
                      <a:lnTo>
                        <a:pt x="322" y="134"/>
                      </a:lnTo>
                      <a:lnTo>
                        <a:pt x="320" y="134"/>
                      </a:lnTo>
                      <a:lnTo>
                        <a:pt x="318" y="139"/>
                      </a:lnTo>
                      <a:lnTo>
                        <a:pt x="312" y="142"/>
                      </a:lnTo>
                      <a:lnTo>
                        <a:pt x="312" y="146"/>
                      </a:lnTo>
                      <a:lnTo>
                        <a:pt x="312" y="147"/>
                      </a:lnTo>
                      <a:lnTo>
                        <a:pt x="315" y="151"/>
                      </a:lnTo>
                      <a:lnTo>
                        <a:pt x="317" y="152"/>
                      </a:lnTo>
                      <a:lnTo>
                        <a:pt x="317" y="154"/>
                      </a:lnTo>
                      <a:lnTo>
                        <a:pt x="313" y="159"/>
                      </a:lnTo>
                      <a:lnTo>
                        <a:pt x="312" y="161"/>
                      </a:lnTo>
                      <a:lnTo>
                        <a:pt x="305" y="163"/>
                      </a:lnTo>
                      <a:lnTo>
                        <a:pt x="303" y="161"/>
                      </a:lnTo>
                      <a:lnTo>
                        <a:pt x="301" y="161"/>
                      </a:lnTo>
                      <a:lnTo>
                        <a:pt x="300" y="161"/>
                      </a:lnTo>
                      <a:lnTo>
                        <a:pt x="300" y="163"/>
                      </a:lnTo>
                      <a:lnTo>
                        <a:pt x="301" y="168"/>
                      </a:lnTo>
                      <a:lnTo>
                        <a:pt x="300" y="169"/>
                      </a:lnTo>
                      <a:lnTo>
                        <a:pt x="298" y="169"/>
                      </a:lnTo>
                      <a:lnTo>
                        <a:pt x="298" y="168"/>
                      </a:lnTo>
                      <a:lnTo>
                        <a:pt x="296" y="168"/>
                      </a:lnTo>
                      <a:lnTo>
                        <a:pt x="295" y="169"/>
                      </a:lnTo>
                      <a:lnTo>
                        <a:pt x="295" y="173"/>
                      </a:lnTo>
                      <a:lnTo>
                        <a:pt x="296" y="176"/>
                      </a:lnTo>
                      <a:lnTo>
                        <a:pt x="298" y="176"/>
                      </a:lnTo>
                      <a:lnTo>
                        <a:pt x="298" y="178"/>
                      </a:lnTo>
                      <a:lnTo>
                        <a:pt x="298" y="179"/>
                      </a:lnTo>
                      <a:lnTo>
                        <a:pt x="296" y="179"/>
                      </a:lnTo>
                      <a:lnTo>
                        <a:pt x="295" y="179"/>
                      </a:lnTo>
                      <a:lnTo>
                        <a:pt x="295" y="181"/>
                      </a:lnTo>
                      <a:lnTo>
                        <a:pt x="295" y="193"/>
                      </a:lnTo>
                      <a:lnTo>
                        <a:pt x="296" y="202"/>
                      </a:lnTo>
                      <a:lnTo>
                        <a:pt x="295" y="203"/>
                      </a:lnTo>
                      <a:lnTo>
                        <a:pt x="293" y="207"/>
                      </a:lnTo>
                      <a:lnTo>
                        <a:pt x="290" y="208"/>
                      </a:lnTo>
                      <a:lnTo>
                        <a:pt x="283" y="210"/>
                      </a:lnTo>
                      <a:lnTo>
                        <a:pt x="276" y="222"/>
                      </a:lnTo>
                      <a:lnTo>
                        <a:pt x="276" y="224"/>
                      </a:lnTo>
                      <a:lnTo>
                        <a:pt x="273" y="224"/>
                      </a:lnTo>
                      <a:lnTo>
                        <a:pt x="273" y="225"/>
                      </a:lnTo>
                      <a:lnTo>
                        <a:pt x="274" y="227"/>
                      </a:lnTo>
                      <a:lnTo>
                        <a:pt x="274" y="229"/>
                      </a:lnTo>
                      <a:lnTo>
                        <a:pt x="274" y="230"/>
                      </a:lnTo>
                      <a:lnTo>
                        <a:pt x="273" y="230"/>
                      </a:lnTo>
                      <a:lnTo>
                        <a:pt x="271" y="232"/>
                      </a:lnTo>
                      <a:lnTo>
                        <a:pt x="271" y="234"/>
                      </a:lnTo>
                      <a:lnTo>
                        <a:pt x="271" y="235"/>
                      </a:lnTo>
                      <a:lnTo>
                        <a:pt x="273" y="235"/>
                      </a:lnTo>
                      <a:lnTo>
                        <a:pt x="274" y="237"/>
                      </a:lnTo>
                      <a:lnTo>
                        <a:pt x="276" y="239"/>
                      </a:lnTo>
                      <a:lnTo>
                        <a:pt x="274" y="242"/>
                      </a:lnTo>
                      <a:lnTo>
                        <a:pt x="269" y="244"/>
                      </a:lnTo>
                      <a:lnTo>
                        <a:pt x="266" y="246"/>
                      </a:lnTo>
                      <a:lnTo>
                        <a:pt x="261" y="249"/>
                      </a:lnTo>
                      <a:lnTo>
                        <a:pt x="264" y="254"/>
                      </a:lnTo>
                      <a:lnTo>
                        <a:pt x="262" y="261"/>
                      </a:lnTo>
                      <a:lnTo>
                        <a:pt x="257" y="268"/>
                      </a:lnTo>
                      <a:lnTo>
                        <a:pt x="257" y="269"/>
                      </a:lnTo>
                      <a:lnTo>
                        <a:pt x="259" y="273"/>
                      </a:lnTo>
                      <a:lnTo>
                        <a:pt x="259" y="274"/>
                      </a:lnTo>
                      <a:lnTo>
                        <a:pt x="259" y="276"/>
                      </a:lnTo>
                      <a:lnTo>
                        <a:pt x="257" y="276"/>
                      </a:lnTo>
                      <a:lnTo>
                        <a:pt x="256" y="276"/>
                      </a:lnTo>
                      <a:lnTo>
                        <a:pt x="256" y="278"/>
                      </a:lnTo>
                      <a:lnTo>
                        <a:pt x="254" y="279"/>
                      </a:lnTo>
                      <a:lnTo>
                        <a:pt x="256" y="279"/>
                      </a:lnTo>
                      <a:lnTo>
                        <a:pt x="257" y="283"/>
                      </a:lnTo>
                      <a:lnTo>
                        <a:pt x="259" y="285"/>
                      </a:lnTo>
                      <a:lnTo>
                        <a:pt x="257" y="286"/>
                      </a:lnTo>
                      <a:lnTo>
                        <a:pt x="252" y="288"/>
                      </a:lnTo>
                      <a:lnTo>
                        <a:pt x="252" y="290"/>
                      </a:lnTo>
                      <a:lnTo>
                        <a:pt x="254" y="291"/>
                      </a:lnTo>
                      <a:lnTo>
                        <a:pt x="261" y="296"/>
                      </a:lnTo>
                      <a:lnTo>
                        <a:pt x="261" y="300"/>
                      </a:lnTo>
                      <a:lnTo>
                        <a:pt x="261" y="301"/>
                      </a:lnTo>
                      <a:lnTo>
                        <a:pt x="256" y="301"/>
                      </a:lnTo>
                      <a:lnTo>
                        <a:pt x="261" y="313"/>
                      </a:lnTo>
                      <a:lnTo>
                        <a:pt x="262" y="318"/>
                      </a:lnTo>
                      <a:lnTo>
                        <a:pt x="264" y="320"/>
                      </a:lnTo>
                      <a:lnTo>
                        <a:pt x="264" y="329"/>
                      </a:lnTo>
                      <a:lnTo>
                        <a:pt x="262" y="339"/>
                      </a:lnTo>
                      <a:lnTo>
                        <a:pt x="261" y="340"/>
                      </a:lnTo>
                      <a:lnTo>
                        <a:pt x="259" y="342"/>
                      </a:lnTo>
                      <a:lnTo>
                        <a:pt x="252" y="342"/>
                      </a:lnTo>
                      <a:lnTo>
                        <a:pt x="251" y="342"/>
                      </a:lnTo>
                      <a:lnTo>
                        <a:pt x="249" y="342"/>
                      </a:lnTo>
                      <a:lnTo>
                        <a:pt x="247" y="342"/>
                      </a:lnTo>
                      <a:lnTo>
                        <a:pt x="244" y="342"/>
                      </a:lnTo>
                      <a:lnTo>
                        <a:pt x="240" y="342"/>
                      </a:lnTo>
                      <a:lnTo>
                        <a:pt x="239" y="342"/>
                      </a:lnTo>
                      <a:lnTo>
                        <a:pt x="230" y="344"/>
                      </a:lnTo>
                      <a:lnTo>
                        <a:pt x="229" y="344"/>
                      </a:lnTo>
                      <a:lnTo>
                        <a:pt x="227" y="344"/>
                      </a:lnTo>
                      <a:lnTo>
                        <a:pt x="225" y="344"/>
                      </a:lnTo>
                      <a:lnTo>
                        <a:pt x="201" y="344"/>
                      </a:lnTo>
                      <a:lnTo>
                        <a:pt x="193" y="344"/>
                      </a:lnTo>
                      <a:lnTo>
                        <a:pt x="181" y="345"/>
                      </a:lnTo>
                      <a:lnTo>
                        <a:pt x="176" y="345"/>
                      </a:lnTo>
                      <a:lnTo>
                        <a:pt x="174" y="345"/>
                      </a:lnTo>
                      <a:lnTo>
                        <a:pt x="171" y="345"/>
                      </a:lnTo>
                      <a:lnTo>
                        <a:pt x="164" y="345"/>
                      </a:lnTo>
                      <a:lnTo>
                        <a:pt x="161" y="345"/>
                      </a:lnTo>
                      <a:lnTo>
                        <a:pt x="146" y="345"/>
                      </a:lnTo>
                      <a:lnTo>
                        <a:pt x="144" y="345"/>
                      </a:lnTo>
                      <a:lnTo>
                        <a:pt x="137" y="345"/>
                      </a:lnTo>
                      <a:lnTo>
                        <a:pt x="135" y="345"/>
                      </a:lnTo>
                      <a:lnTo>
                        <a:pt x="134" y="345"/>
                      </a:lnTo>
                      <a:lnTo>
                        <a:pt x="129" y="345"/>
                      </a:lnTo>
                      <a:lnTo>
                        <a:pt x="127" y="345"/>
                      </a:lnTo>
                      <a:lnTo>
                        <a:pt x="125" y="345"/>
                      </a:lnTo>
                      <a:lnTo>
                        <a:pt x="120" y="347"/>
                      </a:lnTo>
                      <a:lnTo>
                        <a:pt x="118" y="347"/>
                      </a:lnTo>
                      <a:lnTo>
                        <a:pt x="117" y="347"/>
                      </a:lnTo>
                      <a:lnTo>
                        <a:pt x="113" y="347"/>
                      </a:lnTo>
                      <a:lnTo>
                        <a:pt x="110" y="347"/>
                      </a:lnTo>
                      <a:lnTo>
                        <a:pt x="107" y="347"/>
                      </a:lnTo>
                      <a:lnTo>
                        <a:pt x="102" y="347"/>
                      </a:lnTo>
                      <a:lnTo>
                        <a:pt x="100" y="347"/>
                      </a:lnTo>
                      <a:lnTo>
                        <a:pt x="96" y="347"/>
                      </a:lnTo>
                      <a:lnTo>
                        <a:pt x="90" y="347"/>
                      </a:lnTo>
                      <a:lnTo>
                        <a:pt x="88" y="347"/>
                      </a:lnTo>
                      <a:lnTo>
                        <a:pt x="86" y="347"/>
                      </a:lnTo>
                      <a:lnTo>
                        <a:pt x="66" y="347"/>
                      </a:lnTo>
                      <a:lnTo>
                        <a:pt x="64" y="347"/>
                      </a:lnTo>
                      <a:lnTo>
                        <a:pt x="49" y="349"/>
                      </a:lnTo>
                      <a:lnTo>
                        <a:pt x="47" y="349"/>
                      </a:lnTo>
                      <a:lnTo>
                        <a:pt x="47" y="342"/>
                      </a:lnTo>
                      <a:lnTo>
                        <a:pt x="47" y="340"/>
                      </a:lnTo>
                      <a:lnTo>
                        <a:pt x="47" y="337"/>
                      </a:lnTo>
                      <a:lnTo>
                        <a:pt x="47" y="335"/>
                      </a:lnTo>
                      <a:lnTo>
                        <a:pt x="47" y="330"/>
                      </a:lnTo>
                      <a:lnTo>
                        <a:pt x="47" y="329"/>
                      </a:lnTo>
                      <a:lnTo>
                        <a:pt x="47" y="327"/>
                      </a:lnTo>
                      <a:lnTo>
                        <a:pt x="47" y="325"/>
                      </a:lnTo>
                      <a:lnTo>
                        <a:pt x="47" y="323"/>
                      </a:lnTo>
                      <a:lnTo>
                        <a:pt x="47" y="318"/>
                      </a:lnTo>
                      <a:lnTo>
                        <a:pt x="47" y="317"/>
                      </a:lnTo>
                      <a:lnTo>
                        <a:pt x="47" y="315"/>
                      </a:lnTo>
                      <a:lnTo>
                        <a:pt x="47" y="313"/>
                      </a:lnTo>
                      <a:lnTo>
                        <a:pt x="47" y="310"/>
                      </a:lnTo>
                      <a:lnTo>
                        <a:pt x="47" y="308"/>
                      </a:lnTo>
                      <a:lnTo>
                        <a:pt x="47" y="305"/>
                      </a:lnTo>
                      <a:lnTo>
                        <a:pt x="47" y="303"/>
                      </a:lnTo>
                      <a:lnTo>
                        <a:pt x="47" y="298"/>
                      </a:lnTo>
                      <a:lnTo>
                        <a:pt x="47" y="296"/>
                      </a:lnTo>
                      <a:lnTo>
                        <a:pt x="46" y="295"/>
                      </a:lnTo>
                      <a:lnTo>
                        <a:pt x="44" y="295"/>
                      </a:lnTo>
                      <a:lnTo>
                        <a:pt x="37" y="293"/>
                      </a:lnTo>
                      <a:lnTo>
                        <a:pt x="32" y="293"/>
                      </a:lnTo>
                      <a:lnTo>
                        <a:pt x="30" y="295"/>
                      </a:lnTo>
                      <a:lnTo>
                        <a:pt x="24" y="298"/>
                      </a:lnTo>
                      <a:lnTo>
                        <a:pt x="20" y="296"/>
                      </a:lnTo>
                      <a:lnTo>
                        <a:pt x="15" y="293"/>
                      </a:lnTo>
                      <a:lnTo>
                        <a:pt x="15" y="291"/>
                      </a:lnTo>
                      <a:lnTo>
                        <a:pt x="15" y="290"/>
                      </a:lnTo>
                      <a:lnTo>
                        <a:pt x="15" y="288"/>
                      </a:lnTo>
                      <a:lnTo>
                        <a:pt x="15" y="286"/>
                      </a:lnTo>
                      <a:lnTo>
                        <a:pt x="15" y="285"/>
                      </a:lnTo>
                      <a:lnTo>
                        <a:pt x="15" y="281"/>
                      </a:lnTo>
                      <a:lnTo>
                        <a:pt x="15" y="278"/>
                      </a:lnTo>
                      <a:lnTo>
                        <a:pt x="15" y="274"/>
                      </a:lnTo>
                      <a:lnTo>
                        <a:pt x="15" y="273"/>
                      </a:lnTo>
                      <a:lnTo>
                        <a:pt x="15" y="271"/>
                      </a:lnTo>
                      <a:lnTo>
                        <a:pt x="15" y="269"/>
                      </a:lnTo>
                      <a:lnTo>
                        <a:pt x="15" y="266"/>
                      </a:lnTo>
                      <a:lnTo>
                        <a:pt x="15" y="261"/>
                      </a:lnTo>
                      <a:lnTo>
                        <a:pt x="15" y="259"/>
                      </a:lnTo>
                      <a:lnTo>
                        <a:pt x="15" y="257"/>
                      </a:lnTo>
                      <a:lnTo>
                        <a:pt x="15" y="252"/>
                      </a:lnTo>
                      <a:lnTo>
                        <a:pt x="15" y="235"/>
                      </a:lnTo>
                      <a:lnTo>
                        <a:pt x="15" y="220"/>
                      </a:lnTo>
                      <a:lnTo>
                        <a:pt x="15" y="215"/>
                      </a:lnTo>
                      <a:lnTo>
                        <a:pt x="15" y="213"/>
                      </a:lnTo>
                      <a:lnTo>
                        <a:pt x="15" y="205"/>
                      </a:lnTo>
                      <a:lnTo>
                        <a:pt x="15" y="202"/>
                      </a:lnTo>
                      <a:lnTo>
                        <a:pt x="15" y="193"/>
                      </a:lnTo>
                      <a:lnTo>
                        <a:pt x="15" y="191"/>
                      </a:lnTo>
                      <a:lnTo>
                        <a:pt x="15" y="183"/>
                      </a:lnTo>
                      <a:lnTo>
                        <a:pt x="15" y="171"/>
                      </a:lnTo>
                      <a:lnTo>
                        <a:pt x="15" y="169"/>
                      </a:lnTo>
                      <a:lnTo>
                        <a:pt x="15" y="168"/>
                      </a:lnTo>
                      <a:lnTo>
                        <a:pt x="15" y="164"/>
                      </a:lnTo>
                      <a:lnTo>
                        <a:pt x="15" y="146"/>
                      </a:lnTo>
                      <a:lnTo>
                        <a:pt x="15" y="141"/>
                      </a:lnTo>
                      <a:lnTo>
                        <a:pt x="15" y="139"/>
                      </a:lnTo>
                      <a:lnTo>
                        <a:pt x="15" y="137"/>
                      </a:lnTo>
                      <a:lnTo>
                        <a:pt x="15" y="134"/>
                      </a:lnTo>
                      <a:lnTo>
                        <a:pt x="15" y="130"/>
                      </a:lnTo>
                      <a:lnTo>
                        <a:pt x="15" y="129"/>
                      </a:lnTo>
                      <a:lnTo>
                        <a:pt x="15" y="127"/>
                      </a:lnTo>
                      <a:lnTo>
                        <a:pt x="15" y="122"/>
                      </a:lnTo>
                      <a:lnTo>
                        <a:pt x="15" y="120"/>
                      </a:lnTo>
                      <a:lnTo>
                        <a:pt x="15" y="118"/>
                      </a:lnTo>
                      <a:lnTo>
                        <a:pt x="13" y="102"/>
                      </a:lnTo>
                      <a:lnTo>
                        <a:pt x="13" y="100"/>
                      </a:lnTo>
                      <a:lnTo>
                        <a:pt x="12" y="95"/>
                      </a:lnTo>
                      <a:lnTo>
                        <a:pt x="12" y="86"/>
                      </a:lnTo>
                      <a:lnTo>
                        <a:pt x="10" y="85"/>
                      </a:lnTo>
                      <a:lnTo>
                        <a:pt x="10" y="83"/>
                      </a:lnTo>
                      <a:lnTo>
                        <a:pt x="10" y="81"/>
                      </a:lnTo>
                      <a:lnTo>
                        <a:pt x="10" y="80"/>
                      </a:lnTo>
                      <a:lnTo>
                        <a:pt x="10" y="78"/>
                      </a:lnTo>
                      <a:lnTo>
                        <a:pt x="10" y="76"/>
                      </a:lnTo>
                      <a:lnTo>
                        <a:pt x="8" y="68"/>
                      </a:lnTo>
                      <a:lnTo>
                        <a:pt x="8" y="66"/>
                      </a:lnTo>
                      <a:lnTo>
                        <a:pt x="8" y="64"/>
                      </a:lnTo>
                      <a:lnTo>
                        <a:pt x="7" y="63"/>
                      </a:lnTo>
                      <a:lnTo>
                        <a:pt x="7" y="61"/>
                      </a:lnTo>
                      <a:lnTo>
                        <a:pt x="7" y="59"/>
                      </a:lnTo>
                      <a:lnTo>
                        <a:pt x="7" y="52"/>
                      </a:lnTo>
                      <a:lnTo>
                        <a:pt x="7" y="51"/>
                      </a:lnTo>
                      <a:lnTo>
                        <a:pt x="5" y="46"/>
                      </a:lnTo>
                      <a:lnTo>
                        <a:pt x="5" y="44"/>
                      </a:lnTo>
                      <a:lnTo>
                        <a:pt x="5" y="42"/>
                      </a:lnTo>
                      <a:lnTo>
                        <a:pt x="5" y="41"/>
                      </a:lnTo>
                      <a:lnTo>
                        <a:pt x="3" y="39"/>
                      </a:lnTo>
                      <a:lnTo>
                        <a:pt x="3" y="37"/>
                      </a:lnTo>
                      <a:lnTo>
                        <a:pt x="3" y="32"/>
                      </a:lnTo>
                      <a:lnTo>
                        <a:pt x="3" y="27"/>
                      </a:lnTo>
                      <a:lnTo>
                        <a:pt x="2" y="24"/>
                      </a:lnTo>
                      <a:lnTo>
                        <a:pt x="2" y="22"/>
                      </a:lnTo>
                      <a:lnTo>
                        <a:pt x="2" y="20"/>
                      </a:lnTo>
                      <a:lnTo>
                        <a:pt x="2" y="15"/>
                      </a:lnTo>
                      <a:lnTo>
                        <a:pt x="2" y="13"/>
                      </a:lnTo>
                      <a:lnTo>
                        <a:pt x="0" y="12"/>
                      </a:lnTo>
                      <a:lnTo>
                        <a:pt x="5" y="12"/>
                      </a:lnTo>
                      <a:lnTo>
                        <a:pt x="8" y="12"/>
                      </a:lnTo>
                      <a:lnTo>
                        <a:pt x="35"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Freeform 123"/>
                <p:cNvSpPr>
                  <a:spLocks noEditPoints="1"/>
                </p:cNvSpPr>
                <p:nvPr/>
              </p:nvSpPr>
              <p:spPr bwMode="auto">
                <a:xfrm>
                  <a:off x="3421063" y="2243138"/>
                  <a:ext cx="865188" cy="1639888"/>
                </a:xfrm>
                <a:custGeom>
                  <a:avLst/>
                  <a:gdLst>
                    <a:gd name="T0" fmla="*/ 205 w 545"/>
                    <a:gd name="T1" fmla="*/ 960 h 1033"/>
                    <a:gd name="T2" fmla="*/ 145 w 545"/>
                    <a:gd name="T3" fmla="*/ 909 h 1033"/>
                    <a:gd name="T4" fmla="*/ 216 w 545"/>
                    <a:gd name="T5" fmla="*/ 903 h 1033"/>
                    <a:gd name="T6" fmla="*/ 221 w 545"/>
                    <a:gd name="T7" fmla="*/ 918 h 1033"/>
                    <a:gd name="T8" fmla="*/ 166 w 545"/>
                    <a:gd name="T9" fmla="*/ 837 h 1033"/>
                    <a:gd name="T10" fmla="*/ 122 w 545"/>
                    <a:gd name="T11" fmla="*/ 832 h 1033"/>
                    <a:gd name="T12" fmla="*/ 113 w 545"/>
                    <a:gd name="T13" fmla="*/ 823 h 1033"/>
                    <a:gd name="T14" fmla="*/ 98 w 545"/>
                    <a:gd name="T15" fmla="*/ 818 h 1033"/>
                    <a:gd name="T16" fmla="*/ 144 w 545"/>
                    <a:gd name="T17" fmla="*/ 826 h 1033"/>
                    <a:gd name="T18" fmla="*/ 150 w 545"/>
                    <a:gd name="T19" fmla="*/ 835 h 1033"/>
                    <a:gd name="T20" fmla="*/ 138 w 545"/>
                    <a:gd name="T21" fmla="*/ 825 h 1033"/>
                    <a:gd name="T22" fmla="*/ 57 w 545"/>
                    <a:gd name="T23" fmla="*/ 420 h 1033"/>
                    <a:gd name="T24" fmla="*/ 264 w 545"/>
                    <a:gd name="T25" fmla="*/ 59 h 1033"/>
                    <a:gd name="T26" fmla="*/ 257 w 545"/>
                    <a:gd name="T27" fmla="*/ 315 h 1033"/>
                    <a:gd name="T28" fmla="*/ 343 w 545"/>
                    <a:gd name="T29" fmla="*/ 520 h 1033"/>
                    <a:gd name="T30" fmla="*/ 491 w 545"/>
                    <a:gd name="T31" fmla="*/ 766 h 1033"/>
                    <a:gd name="T32" fmla="*/ 543 w 545"/>
                    <a:gd name="T33" fmla="*/ 886 h 1033"/>
                    <a:gd name="T34" fmla="*/ 511 w 545"/>
                    <a:gd name="T35" fmla="*/ 923 h 1033"/>
                    <a:gd name="T36" fmla="*/ 486 w 545"/>
                    <a:gd name="T37" fmla="*/ 989 h 1033"/>
                    <a:gd name="T38" fmla="*/ 477 w 545"/>
                    <a:gd name="T39" fmla="*/ 1031 h 1033"/>
                    <a:gd name="T40" fmla="*/ 291 w 545"/>
                    <a:gd name="T41" fmla="*/ 996 h 1033"/>
                    <a:gd name="T42" fmla="*/ 294 w 545"/>
                    <a:gd name="T43" fmla="*/ 960 h 1033"/>
                    <a:gd name="T44" fmla="*/ 276 w 545"/>
                    <a:gd name="T45" fmla="*/ 918 h 1033"/>
                    <a:gd name="T46" fmla="*/ 254 w 545"/>
                    <a:gd name="T47" fmla="*/ 886 h 1033"/>
                    <a:gd name="T48" fmla="*/ 230 w 545"/>
                    <a:gd name="T49" fmla="*/ 874 h 1033"/>
                    <a:gd name="T50" fmla="*/ 215 w 545"/>
                    <a:gd name="T51" fmla="*/ 845 h 1033"/>
                    <a:gd name="T52" fmla="*/ 189 w 545"/>
                    <a:gd name="T53" fmla="*/ 833 h 1033"/>
                    <a:gd name="T54" fmla="*/ 176 w 545"/>
                    <a:gd name="T55" fmla="*/ 808 h 1033"/>
                    <a:gd name="T56" fmla="*/ 150 w 545"/>
                    <a:gd name="T57" fmla="*/ 791 h 1033"/>
                    <a:gd name="T58" fmla="*/ 116 w 545"/>
                    <a:gd name="T59" fmla="*/ 777 h 1033"/>
                    <a:gd name="T60" fmla="*/ 99 w 545"/>
                    <a:gd name="T61" fmla="*/ 750 h 1033"/>
                    <a:gd name="T62" fmla="*/ 106 w 545"/>
                    <a:gd name="T63" fmla="*/ 716 h 1033"/>
                    <a:gd name="T64" fmla="*/ 94 w 545"/>
                    <a:gd name="T65" fmla="*/ 689 h 1033"/>
                    <a:gd name="T66" fmla="*/ 86 w 545"/>
                    <a:gd name="T67" fmla="*/ 657 h 1033"/>
                    <a:gd name="T68" fmla="*/ 72 w 545"/>
                    <a:gd name="T69" fmla="*/ 628 h 1033"/>
                    <a:gd name="T70" fmla="*/ 62 w 545"/>
                    <a:gd name="T71" fmla="*/ 593 h 1033"/>
                    <a:gd name="T72" fmla="*/ 54 w 545"/>
                    <a:gd name="T73" fmla="*/ 564 h 1033"/>
                    <a:gd name="T74" fmla="*/ 62 w 545"/>
                    <a:gd name="T75" fmla="*/ 547 h 1033"/>
                    <a:gd name="T76" fmla="*/ 66 w 545"/>
                    <a:gd name="T77" fmla="*/ 513 h 1033"/>
                    <a:gd name="T78" fmla="*/ 45 w 545"/>
                    <a:gd name="T79" fmla="*/ 491 h 1033"/>
                    <a:gd name="T80" fmla="*/ 45 w 545"/>
                    <a:gd name="T81" fmla="*/ 457 h 1033"/>
                    <a:gd name="T82" fmla="*/ 49 w 545"/>
                    <a:gd name="T83" fmla="*/ 433 h 1033"/>
                    <a:gd name="T84" fmla="*/ 55 w 545"/>
                    <a:gd name="T85" fmla="*/ 439 h 1033"/>
                    <a:gd name="T86" fmla="*/ 66 w 545"/>
                    <a:gd name="T87" fmla="*/ 459 h 1033"/>
                    <a:gd name="T88" fmla="*/ 67 w 545"/>
                    <a:gd name="T89" fmla="*/ 433 h 1033"/>
                    <a:gd name="T90" fmla="*/ 61 w 545"/>
                    <a:gd name="T91" fmla="*/ 415 h 1033"/>
                    <a:gd name="T92" fmla="*/ 72 w 545"/>
                    <a:gd name="T93" fmla="*/ 401 h 1033"/>
                    <a:gd name="T94" fmla="*/ 59 w 545"/>
                    <a:gd name="T95" fmla="*/ 406 h 1033"/>
                    <a:gd name="T96" fmla="*/ 50 w 545"/>
                    <a:gd name="T97" fmla="*/ 422 h 1033"/>
                    <a:gd name="T98" fmla="*/ 37 w 545"/>
                    <a:gd name="T99" fmla="*/ 403 h 1033"/>
                    <a:gd name="T100" fmla="*/ 30 w 545"/>
                    <a:gd name="T101" fmla="*/ 379 h 1033"/>
                    <a:gd name="T102" fmla="*/ 28 w 545"/>
                    <a:gd name="T103" fmla="*/ 356 h 1033"/>
                    <a:gd name="T104" fmla="*/ 13 w 545"/>
                    <a:gd name="T105" fmla="*/ 320 h 1033"/>
                    <a:gd name="T106" fmla="*/ 5 w 545"/>
                    <a:gd name="T107" fmla="*/ 291 h 1033"/>
                    <a:gd name="T108" fmla="*/ 6 w 545"/>
                    <a:gd name="T109" fmla="*/ 257 h 1033"/>
                    <a:gd name="T110" fmla="*/ 18 w 545"/>
                    <a:gd name="T111" fmla="*/ 223 h 1033"/>
                    <a:gd name="T112" fmla="*/ 13 w 545"/>
                    <a:gd name="T113" fmla="*/ 190 h 1033"/>
                    <a:gd name="T114" fmla="*/ 0 w 545"/>
                    <a:gd name="T115" fmla="*/ 157 h 1033"/>
                    <a:gd name="T116" fmla="*/ 15 w 545"/>
                    <a:gd name="T117" fmla="*/ 120 h 1033"/>
                    <a:gd name="T118" fmla="*/ 37 w 545"/>
                    <a:gd name="T119" fmla="*/ 83 h 1033"/>
                    <a:gd name="T120" fmla="*/ 54 w 545"/>
                    <a:gd name="T121" fmla="*/ 44 h 1033"/>
                    <a:gd name="T122" fmla="*/ 50 w 545"/>
                    <a:gd name="T123" fmla="*/ 18 h 1033"/>
                    <a:gd name="T124" fmla="*/ 133 w 545"/>
                    <a:gd name="T125" fmla="*/ 2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5" h="1033">
                      <a:moveTo>
                        <a:pt x="203" y="943"/>
                      </a:moveTo>
                      <a:lnTo>
                        <a:pt x="203" y="945"/>
                      </a:lnTo>
                      <a:lnTo>
                        <a:pt x="205" y="948"/>
                      </a:lnTo>
                      <a:lnTo>
                        <a:pt x="206" y="954"/>
                      </a:lnTo>
                      <a:lnTo>
                        <a:pt x="208" y="955"/>
                      </a:lnTo>
                      <a:lnTo>
                        <a:pt x="210" y="957"/>
                      </a:lnTo>
                      <a:lnTo>
                        <a:pt x="213" y="964"/>
                      </a:lnTo>
                      <a:lnTo>
                        <a:pt x="215" y="965"/>
                      </a:lnTo>
                      <a:lnTo>
                        <a:pt x="213" y="965"/>
                      </a:lnTo>
                      <a:lnTo>
                        <a:pt x="211" y="965"/>
                      </a:lnTo>
                      <a:lnTo>
                        <a:pt x="208" y="967"/>
                      </a:lnTo>
                      <a:lnTo>
                        <a:pt x="208" y="965"/>
                      </a:lnTo>
                      <a:lnTo>
                        <a:pt x="208" y="964"/>
                      </a:lnTo>
                      <a:lnTo>
                        <a:pt x="206" y="962"/>
                      </a:lnTo>
                      <a:lnTo>
                        <a:pt x="205" y="962"/>
                      </a:lnTo>
                      <a:lnTo>
                        <a:pt x="205" y="960"/>
                      </a:lnTo>
                      <a:lnTo>
                        <a:pt x="205" y="959"/>
                      </a:lnTo>
                      <a:lnTo>
                        <a:pt x="203" y="957"/>
                      </a:lnTo>
                      <a:lnTo>
                        <a:pt x="203" y="955"/>
                      </a:lnTo>
                      <a:lnTo>
                        <a:pt x="203" y="950"/>
                      </a:lnTo>
                      <a:lnTo>
                        <a:pt x="201" y="948"/>
                      </a:lnTo>
                      <a:lnTo>
                        <a:pt x="201" y="945"/>
                      </a:lnTo>
                      <a:lnTo>
                        <a:pt x="201" y="943"/>
                      </a:lnTo>
                      <a:lnTo>
                        <a:pt x="199" y="943"/>
                      </a:lnTo>
                      <a:lnTo>
                        <a:pt x="201" y="942"/>
                      </a:lnTo>
                      <a:lnTo>
                        <a:pt x="203" y="942"/>
                      </a:lnTo>
                      <a:lnTo>
                        <a:pt x="203" y="943"/>
                      </a:lnTo>
                      <a:close/>
                      <a:moveTo>
                        <a:pt x="142" y="903"/>
                      </a:moveTo>
                      <a:lnTo>
                        <a:pt x="144" y="904"/>
                      </a:lnTo>
                      <a:lnTo>
                        <a:pt x="145" y="906"/>
                      </a:lnTo>
                      <a:lnTo>
                        <a:pt x="147" y="909"/>
                      </a:lnTo>
                      <a:lnTo>
                        <a:pt x="145" y="909"/>
                      </a:lnTo>
                      <a:lnTo>
                        <a:pt x="144" y="909"/>
                      </a:lnTo>
                      <a:lnTo>
                        <a:pt x="142" y="908"/>
                      </a:lnTo>
                      <a:lnTo>
                        <a:pt x="140" y="908"/>
                      </a:lnTo>
                      <a:lnTo>
                        <a:pt x="138" y="906"/>
                      </a:lnTo>
                      <a:lnTo>
                        <a:pt x="137" y="904"/>
                      </a:lnTo>
                      <a:lnTo>
                        <a:pt x="137" y="903"/>
                      </a:lnTo>
                      <a:lnTo>
                        <a:pt x="137" y="901"/>
                      </a:lnTo>
                      <a:lnTo>
                        <a:pt x="138" y="903"/>
                      </a:lnTo>
                      <a:lnTo>
                        <a:pt x="138" y="901"/>
                      </a:lnTo>
                      <a:lnTo>
                        <a:pt x="140" y="903"/>
                      </a:lnTo>
                      <a:lnTo>
                        <a:pt x="140" y="901"/>
                      </a:lnTo>
                      <a:lnTo>
                        <a:pt x="142" y="903"/>
                      </a:lnTo>
                      <a:close/>
                      <a:moveTo>
                        <a:pt x="211" y="899"/>
                      </a:moveTo>
                      <a:lnTo>
                        <a:pt x="211" y="901"/>
                      </a:lnTo>
                      <a:lnTo>
                        <a:pt x="215" y="901"/>
                      </a:lnTo>
                      <a:lnTo>
                        <a:pt x="216" y="903"/>
                      </a:lnTo>
                      <a:lnTo>
                        <a:pt x="218" y="904"/>
                      </a:lnTo>
                      <a:lnTo>
                        <a:pt x="220" y="904"/>
                      </a:lnTo>
                      <a:lnTo>
                        <a:pt x="221" y="908"/>
                      </a:lnTo>
                      <a:lnTo>
                        <a:pt x="223" y="908"/>
                      </a:lnTo>
                      <a:lnTo>
                        <a:pt x="225" y="909"/>
                      </a:lnTo>
                      <a:lnTo>
                        <a:pt x="227" y="911"/>
                      </a:lnTo>
                      <a:lnTo>
                        <a:pt x="227" y="913"/>
                      </a:lnTo>
                      <a:lnTo>
                        <a:pt x="228" y="916"/>
                      </a:lnTo>
                      <a:lnTo>
                        <a:pt x="228" y="918"/>
                      </a:lnTo>
                      <a:lnTo>
                        <a:pt x="228" y="920"/>
                      </a:lnTo>
                      <a:lnTo>
                        <a:pt x="228" y="921"/>
                      </a:lnTo>
                      <a:lnTo>
                        <a:pt x="227" y="921"/>
                      </a:lnTo>
                      <a:lnTo>
                        <a:pt x="225" y="921"/>
                      </a:lnTo>
                      <a:lnTo>
                        <a:pt x="225" y="920"/>
                      </a:lnTo>
                      <a:lnTo>
                        <a:pt x="223" y="918"/>
                      </a:lnTo>
                      <a:lnTo>
                        <a:pt x="221" y="918"/>
                      </a:lnTo>
                      <a:lnTo>
                        <a:pt x="220" y="918"/>
                      </a:lnTo>
                      <a:lnTo>
                        <a:pt x="218" y="918"/>
                      </a:lnTo>
                      <a:lnTo>
                        <a:pt x="218" y="916"/>
                      </a:lnTo>
                      <a:lnTo>
                        <a:pt x="216" y="915"/>
                      </a:lnTo>
                      <a:lnTo>
                        <a:pt x="216" y="913"/>
                      </a:lnTo>
                      <a:lnTo>
                        <a:pt x="218" y="911"/>
                      </a:lnTo>
                      <a:lnTo>
                        <a:pt x="218" y="908"/>
                      </a:lnTo>
                      <a:lnTo>
                        <a:pt x="216" y="906"/>
                      </a:lnTo>
                      <a:lnTo>
                        <a:pt x="215" y="904"/>
                      </a:lnTo>
                      <a:lnTo>
                        <a:pt x="213" y="904"/>
                      </a:lnTo>
                      <a:lnTo>
                        <a:pt x="213" y="903"/>
                      </a:lnTo>
                      <a:lnTo>
                        <a:pt x="211" y="901"/>
                      </a:lnTo>
                      <a:lnTo>
                        <a:pt x="211" y="899"/>
                      </a:lnTo>
                      <a:close/>
                      <a:moveTo>
                        <a:pt x="169" y="837"/>
                      </a:moveTo>
                      <a:lnTo>
                        <a:pt x="167" y="837"/>
                      </a:lnTo>
                      <a:lnTo>
                        <a:pt x="166" y="837"/>
                      </a:lnTo>
                      <a:lnTo>
                        <a:pt x="164" y="835"/>
                      </a:lnTo>
                      <a:lnTo>
                        <a:pt x="166" y="835"/>
                      </a:lnTo>
                      <a:lnTo>
                        <a:pt x="166" y="837"/>
                      </a:lnTo>
                      <a:lnTo>
                        <a:pt x="167" y="837"/>
                      </a:lnTo>
                      <a:lnTo>
                        <a:pt x="169" y="837"/>
                      </a:lnTo>
                      <a:lnTo>
                        <a:pt x="171" y="837"/>
                      </a:lnTo>
                      <a:lnTo>
                        <a:pt x="169" y="837"/>
                      </a:lnTo>
                      <a:close/>
                      <a:moveTo>
                        <a:pt x="122" y="823"/>
                      </a:moveTo>
                      <a:lnTo>
                        <a:pt x="122" y="825"/>
                      </a:lnTo>
                      <a:lnTo>
                        <a:pt x="122" y="826"/>
                      </a:lnTo>
                      <a:lnTo>
                        <a:pt x="123" y="828"/>
                      </a:lnTo>
                      <a:lnTo>
                        <a:pt x="125" y="828"/>
                      </a:lnTo>
                      <a:lnTo>
                        <a:pt x="125" y="830"/>
                      </a:lnTo>
                      <a:lnTo>
                        <a:pt x="125" y="832"/>
                      </a:lnTo>
                      <a:lnTo>
                        <a:pt x="123" y="832"/>
                      </a:lnTo>
                      <a:lnTo>
                        <a:pt x="122" y="832"/>
                      </a:lnTo>
                      <a:lnTo>
                        <a:pt x="120" y="833"/>
                      </a:lnTo>
                      <a:lnTo>
                        <a:pt x="118" y="833"/>
                      </a:lnTo>
                      <a:lnTo>
                        <a:pt x="116" y="833"/>
                      </a:lnTo>
                      <a:lnTo>
                        <a:pt x="115" y="833"/>
                      </a:lnTo>
                      <a:lnTo>
                        <a:pt x="113" y="833"/>
                      </a:lnTo>
                      <a:lnTo>
                        <a:pt x="111" y="832"/>
                      </a:lnTo>
                      <a:lnTo>
                        <a:pt x="110" y="830"/>
                      </a:lnTo>
                      <a:lnTo>
                        <a:pt x="110" y="828"/>
                      </a:lnTo>
                      <a:lnTo>
                        <a:pt x="110" y="826"/>
                      </a:lnTo>
                      <a:lnTo>
                        <a:pt x="110" y="825"/>
                      </a:lnTo>
                      <a:lnTo>
                        <a:pt x="108" y="823"/>
                      </a:lnTo>
                      <a:lnTo>
                        <a:pt x="106" y="821"/>
                      </a:lnTo>
                      <a:lnTo>
                        <a:pt x="108" y="821"/>
                      </a:lnTo>
                      <a:lnTo>
                        <a:pt x="110" y="821"/>
                      </a:lnTo>
                      <a:lnTo>
                        <a:pt x="111" y="823"/>
                      </a:lnTo>
                      <a:lnTo>
                        <a:pt x="113" y="823"/>
                      </a:lnTo>
                      <a:lnTo>
                        <a:pt x="115" y="821"/>
                      </a:lnTo>
                      <a:lnTo>
                        <a:pt x="116" y="823"/>
                      </a:lnTo>
                      <a:lnTo>
                        <a:pt x="118" y="823"/>
                      </a:lnTo>
                      <a:lnTo>
                        <a:pt x="120" y="823"/>
                      </a:lnTo>
                      <a:lnTo>
                        <a:pt x="122" y="823"/>
                      </a:lnTo>
                      <a:lnTo>
                        <a:pt x="122" y="821"/>
                      </a:lnTo>
                      <a:lnTo>
                        <a:pt x="122" y="823"/>
                      </a:lnTo>
                      <a:close/>
                      <a:moveTo>
                        <a:pt x="101" y="815"/>
                      </a:moveTo>
                      <a:lnTo>
                        <a:pt x="101" y="816"/>
                      </a:lnTo>
                      <a:lnTo>
                        <a:pt x="103" y="816"/>
                      </a:lnTo>
                      <a:lnTo>
                        <a:pt x="103" y="818"/>
                      </a:lnTo>
                      <a:lnTo>
                        <a:pt x="105" y="818"/>
                      </a:lnTo>
                      <a:lnTo>
                        <a:pt x="103" y="818"/>
                      </a:lnTo>
                      <a:lnTo>
                        <a:pt x="101" y="818"/>
                      </a:lnTo>
                      <a:lnTo>
                        <a:pt x="99" y="818"/>
                      </a:lnTo>
                      <a:lnTo>
                        <a:pt x="98" y="818"/>
                      </a:lnTo>
                      <a:lnTo>
                        <a:pt x="96" y="816"/>
                      </a:lnTo>
                      <a:lnTo>
                        <a:pt x="94" y="816"/>
                      </a:lnTo>
                      <a:lnTo>
                        <a:pt x="93" y="815"/>
                      </a:lnTo>
                      <a:lnTo>
                        <a:pt x="94" y="815"/>
                      </a:lnTo>
                      <a:lnTo>
                        <a:pt x="96" y="815"/>
                      </a:lnTo>
                      <a:lnTo>
                        <a:pt x="96" y="813"/>
                      </a:lnTo>
                      <a:lnTo>
                        <a:pt x="96" y="815"/>
                      </a:lnTo>
                      <a:lnTo>
                        <a:pt x="98" y="815"/>
                      </a:lnTo>
                      <a:lnTo>
                        <a:pt x="99" y="813"/>
                      </a:lnTo>
                      <a:lnTo>
                        <a:pt x="101" y="813"/>
                      </a:lnTo>
                      <a:lnTo>
                        <a:pt x="101" y="815"/>
                      </a:lnTo>
                      <a:close/>
                      <a:moveTo>
                        <a:pt x="138" y="825"/>
                      </a:moveTo>
                      <a:lnTo>
                        <a:pt x="140" y="825"/>
                      </a:lnTo>
                      <a:lnTo>
                        <a:pt x="142" y="825"/>
                      </a:lnTo>
                      <a:lnTo>
                        <a:pt x="144" y="825"/>
                      </a:lnTo>
                      <a:lnTo>
                        <a:pt x="144" y="826"/>
                      </a:lnTo>
                      <a:lnTo>
                        <a:pt x="145" y="826"/>
                      </a:lnTo>
                      <a:lnTo>
                        <a:pt x="145" y="828"/>
                      </a:lnTo>
                      <a:lnTo>
                        <a:pt x="147" y="828"/>
                      </a:lnTo>
                      <a:lnTo>
                        <a:pt x="147" y="830"/>
                      </a:lnTo>
                      <a:lnTo>
                        <a:pt x="150" y="832"/>
                      </a:lnTo>
                      <a:lnTo>
                        <a:pt x="152" y="832"/>
                      </a:lnTo>
                      <a:lnTo>
                        <a:pt x="154" y="830"/>
                      </a:lnTo>
                      <a:lnTo>
                        <a:pt x="152" y="830"/>
                      </a:lnTo>
                      <a:lnTo>
                        <a:pt x="154" y="830"/>
                      </a:lnTo>
                      <a:lnTo>
                        <a:pt x="155" y="830"/>
                      </a:lnTo>
                      <a:lnTo>
                        <a:pt x="159" y="832"/>
                      </a:lnTo>
                      <a:lnTo>
                        <a:pt x="157" y="833"/>
                      </a:lnTo>
                      <a:lnTo>
                        <a:pt x="155" y="835"/>
                      </a:lnTo>
                      <a:lnTo>
                        <a:pt x="154" y="835"/>
                      </a:lnTo>
                      <a:lnTo>
                        <a:pt x="152" y="835"/>
                      </a:lnTo>
                      <a:lnTo>
                        <a:pt x="150" y="835"/>
                      </a:lnTo>
                      <a:lnTo>
                        <a:pt x="149" y="833"/>
                      </a:lnTo>
                      <a:lnTo>
                        <a:pt x="145" y="835"/>
                      </a:lnTo>
                      <a:lnTo>
                        <a:pt x="144" y="835"/>
                      </a:lnTo>
                      <a:lnTo>
                        <a:pt x="142" y="835"/>
                      </a:lnTo>
                      <a:lnTo>
                        <a:pt x="140" y="835"/>
                      </a:lnTo>
                      <a:lnTo>
                        <a:pt x="138" y="833"/>
                      </a:lnTo>
                      <a:lnTo>
                        <a:pt x="135" y="832"/>
                      </a:lnTo>
                      <a:lnTo>
                        <a:pt x="133" y="830"/>
                      </a:lnTo>
                      <a:lnTo>
                        <a:pt x="133" y="828"/>
                      </a:lnTo>
                      <a:lnTo>
                        <a:pt x="133" y="826"/>
                      </a:lnTo>
                      <a:lnTo>
                        <a:pt x="133" y="825"/>
                      </a:lnTo>
                      <a:lnTo>
                        <a:pt x="132" y="823"/>
                      </a:lnTo>
                      <a:lnTo>
                        <a:pt x="132" y="821"/>
                      </a:lnTo>
                      <a:lnTo>
                        <a:pt x="133" y="821"/>
                      </a:lnTo>
                      <a:lnTo>
                        <a:pt x="137" y="823"/>
                      </a:lnTo>
                      <a:lnTo>
                        <a:pt x="138" y="825"/>
                      </a:lnTo>
                      <a:close/>
                      <a:moveTo>
                        <a:pt x="15" y="425"/>
                      </a:moveTo>
                      <a:lnTo>
                        <a:pt x="15" y="423"/>
                      </a:lnTo>
                      <a:lnTo>
                        <a:pt x="15" y="425"/>
                      </a:lnTo>
                      <a:close/>
                      <a:moveTo>
                        <a:pt x="61" y="425"/>
                      </a:moveTo>
                      <a:lnTo>
                        <a:pt x="61" y="427"/>
                      </a:lnTo>
                      <a:lnTo>
                        <a:pt x="59" y="425"/>
                      </a:lnTo>
                      <a:lnTo>
                        <a:pt x="61" y="425"/>
                      </a:lnTo>
                      <a:lnTo>
                        <a:pt x="59" y="425"/>
                      </a:lnTo>
                      <a:lnTo>
                        <a:pt x="61" y="423"/>
                      </a:lnTo>
                      <a:lnTo>
                        <a:pt x="61" y="425"/>
                      </a:lnTo>
                      <a:close/>
                      <a:moveTo>
                        <a:pt x="57" y="422"/>
                      </a:moveTo>
                      <a:lnTo>
                        <a:pt x="57" y="420"/>
                      </a:lnTo>
                      <a:lnTo>
                        <a:pt x="55" y="420"/>
                      </a:lnTo>
                      <a:lnTo>
                        <a:pt x="57" y="420"/>
                      </a:lnTo>
                      <a:lnTo>
                        <a:pt x="57" y="418"/>
                      </a:lnTo>
                      <a:lnTo>
                        <a:pt x="57" y="420"/>
                      </a:lnTo>
                      <a:lnTo>
                        <a:pt x="57" y="422"/>
                      </a:lnTo>
                      <a:close/>
                      <a:moveTo>
                        <a:pt x="177" y="34"/>
                      </a:moveTo>
                      <a:lnTo>
                        <a:pt x="186" y="35"/>
                      </a:lnTo>
                      <a:lnTo>
                        <a:pt x="194" y="39"/>
                      </a:lnTo>
                      <a:lnTo>
                        <a:pt x="213" y="44"/>
                      </a:lnTo>
                      <a:lnTo>
                        <a:pt x="215" y="44"/>
                      </a:lnTo>
                      <a:lnTo>
                        <a:pt x="215" y="46"/>
                      </a:lnTo>
                      <a:lnTo>
                        <a:pt x="221" y="47"/>
                      </a:lnTo>
                      <a:lnTo>
                        <a:pt x="225" y="47"/>
                      </a:lnTo>
                      <a:lnTo>
                        <a:pt x="230" y="49"/>
                      </a:lnTo>
                      <a:lnTo>
                        <a:pt x="233" y="51"/>
                      </a:lnTo>
                      <a:lnTo>
                        <a:pt x="235" y="51"/>
                      </a:lnTo>
                      <a:lnTo>
                        <a:pt x="237" y="51"/>
                      </a:lnTo>
                      <a:lnTo>
                        <a:pt x="247" y="54"/>
                      </a:lnTo>
                      <a:lnTo>
                        <a:pt x="255" y="56"/>
                      </a:lnTo>
                      <a:lnTo>
                        <a:pt x="264" y="59"/>
                      </a:lnTo>
                      <a:lnTo>
                        <a:pt x="276" y="62"/>
                      </a:lnTo>
                      <a:lnTo>
                        <a:pt x="299" y="68"/>
                      </a:lnTo>
                      <a:lnTo>
                        <a:pt x="301" y="69"/>
                      </a:lnTo>
                      <a:lnTo>
                        <a:pt x="320" y="73"/>
                      </a:lnTo>
                      <a:lnTo>
                        <a:pt x="299" y="151"/>
                      </a:lnTo>
                      <a:lnTo>
                        <a:pt x="293" y="179"/>
                      </a:lnTo>
                      <a:lnTo>
                        <a:pt x="291" y="179"/>
                      </a:lnTo>
                      <a:lnTo>
                        <a:pt x="282" y="215"/>
                      </a:lnTo>
                      <a:lnTo>
                        <a:pt x="279" y="232"/>
                      </a:lnTo>
                      <a:lnTo>
                        <a:pt x="277" y="237"/>
                      </a:lnTo>
                      <a:lnTo>
                        <a:pt x="274" y="251"/>
                      </a:lnTo>
                      <a:lnTo>
                        <a:pt x="272" y="254"/>
                      </a:lnTo>
                      <a:lnTo>
                        <a:pt x="272" y="256"/>
                      </a:lnTo>
                      <a:lnTo>
                        <a:pt x="265" y="283"/>
                      </a:lnTo>
                      <a:lnTo>
                        <a:pt x="264" y="288"/>
                      </a:lnTo>
                      <a:lnTo>
                        <a:pt x="257" y="315"/>
                      </a:lnTo>
                      <a:lnTo>
                        <a:pt x="254" y="327"/>
                      </a:lnTo>
                      <a:lnTo>
                        <a:pt x="252" y="335"/>
                      </a:lnTo>
                      <a:lnTo>
                        <a:pt x="250" y="340"/>
                      </a:lnTo>
                      <a:lnTo>
                        <a:pt x="249" y="345"/>
                      </a:lnTo>
                      <a:lnTo>
                        <a:pt x="247" y="350"/>
                      </a:lnTo>
                      <a:lnTo>
                        <a:pt x="245" y="357"/>
                      </a:lnTo>
                      <a:lnTo>
                        <a:pt x="250" y="364"/>
                      </a:lnTo>
                      <a:lnTo>
                        <a:pt x="265" y="391"/>
                      </a:lnTo>
                      <a:lnTo>
                        <a:pt x="271" y="398"/>
                      </a:lnTo>
                      <a:lnTo>
                        <a:pt x="272" y="401"/>
                      </a:lnTo>
                      <a:lnTo>
                        <a:pt x="279" y="411"/>
                      </a:lnTo>
                      <a:lnTo>
                        <a:pt x="288" y="425"/>
                      </a:lnTo>
                      <a:lnTo>
                        <a:pt x="289" y="428"/>
                      </a:lnTo>
                      <a:lnTo>
                        <a:pt x="308" y="461"/>
                      </a:lnTo>
                      <a:lnTo>
                        <a:pt x="323" y="486"/>
                      </a:lnTo>
                      <a:lnTo>
                        <a:pt x="343" y="520"/>
                      </a:lnTo>
                      <a:lnTo>
                        <a:pt x="354" y="537"/>
                      </a:lnTo>
                      <a:lnTo>
                        <a:pt x="371" y="566"/>
                      </a:lnTo>
                      <a:lnTo>
                        <a:pt x="387" y="594"/>
                      </a:lnTo>
                      <a:lnTo>
                        <a:pt x="398" y="608"/>
                      </a:lnTo>
                      <a:lnTo>
                        <a:pt x="423" y="654"/>
                      </a:lnTo>
                      <a:lnTo>
                        <a:pt x="445" y="688"/>
                      </a:lnTo>
                      <a:lnTo>
                        <a:pt x="454" y="705"/>
                      </a:lnTo>
                      <a:lnTo>
                        <a:pt x="455" y="706"/>
                      </a:lnTo>
                      <a:lnTo>
                        <a:pt x="457" y="710"/>
                      </a:lnTo>
                      <a:lnTo>
                        <a:pt x="465" y="723"/>
                      </a:lnTo>
                      <a:lnTo>
                        <a:pt x="469" y="727"/>
                      </a:lnTo>
                      <a:lnTo>
                        <a:pt x="481" y="749"/>
                      </a:lnTo>
                      <a:lnTo>
                        <a:pt x="482" y="750"/>
                      </a:lnTo>
                      <a:lnTo>
                        <a:pt x="487" y="759"/>
                      </a:lnTo>
                      <a:lnTo>
                        <a:pt x="489" y="760"/>
                      </a:lnTo>
                      <a:lnTo>
                        <a:pt x="491" y="766"/>
                      </a:lnTo>
                      <a:lnTo>
                        <a:pt x="494" y="771"/>
                      </a:lnTo>
                      <a:lnTo>
                        <a:pt x="496" y="772"/>
                      </a:lnTo>
                      <a:lnTo>
                        <a:pt x="508" y="793"/>
                      </a:lnTo>
                      <a:lnTo>
                        <a:pt x="515" y="803"/>
                      </a:lnTo>
                      <a:lnTo>
                        <a:pt x="523" y="818"/>
                      </a:lnTo>
                      <a:lnTo>
                        <a:pt x="523" y="820"/>
                      </a:lnTo>
                      <a:lnTo>
                        <a:pt x="521" y="828"/>
                      </a:lnTo>
                      <a:lnTo>
                        <a:pt x="521" y="830"/>
                      </a:lnTo>
                      <a:lnTo>
                        <a:pt x="521" y="832"/>
                      </a:lnTo>
                      <a:lnTo>
                        <a:pt x="525" y="842"/>
                      </a:lnTo>
                      <a:lnTo>
                        <a:pt x="530" y="850"/>
                      </a:lnTo>
                      <a:lnTo>
                        <a:pt x="530" y="854"/>
                      </a:lnTo>
                      <a:lnTo>
                        <a:pt x="533" y="874"/>
                      </a:lnTo>
                      <a:lnTo>
                        <a:pt x="538" y="881"/>
                      </a:lnTo>
                      <a:lnTo>
                        <a:pt x="542" y="886"/>
                      </a:lnTo>
                      <a:lnTo>
                        <a:pt x="543" y="886"/>
                      </a:lnTo>
                      <a:lnTo>
                        <a:pt x="545" y="891"/>
                      </a:lnTo>
                      <a:lnTo>
                        <a:pt x="545" y="896"/>
                      </a:lnTo>
                      <a:lnTo>
                        <a:pt x="543" y="896"/>
                      </a:lnTo>
                      <a:lnTo>
                        <a:pt x="537" y="899"/>
                      </a:lnTo>
                      <a:lnTo>
                        <a:pt x="535" y="901"/>
                      </a:lnTo>
                      <a:lnTo>
                        <a:pt x="530" y="904"/>
                      </a:lnTo>
                      <a:lnTo>
                        <a:pt x="526" y="906"/>
                      </a:lnTo>
                      <a:lnTo>
                        <a:pt x="525" y="906"/>
                      </a:lnTo>
                      <a:lnTo>
                        <a:pt x="523" y="906"/>
                      </a:lnTo>
                      <a:lnTo>
                        <a:pt x="521" y="906"/>
                      </a:lnTo>
                      <a:lnTo>
                        <a:pt x="520" y="908"/>
                      </a:lnTo>
                      <a:lnTo>
                        <a:pt x="520" y="913"/>
                      </a:lnTo>
                      <a:lnTo>
                        <a:pt x="520" y="915"/>
                      </a:lnTo>
                      <a:lnTo>
                        <a:pt x="516" y="916"/>
                      </a:lnTo>
                      <a:lnTo>
                        <a:pt x="513" y="920"/>
                      </a:lnTo>
                      <a:lnTo>
                        <a:pt x="511" y="923"/>
                      </a:lnTo>
                      <a:lnTo>
                        <a:pt x="509" y="930"/>
                      </a:lnTo>
                      <a:lnTo>
                        <a:pt x="509" y="933"/>
                      </a:lnTo>
                      <a:lnTo>
                        <a:pt x="509" y="938"/>
                      </a:lnTo>
                      <a:lnTo>
                        <a:pt x="509" y="943"/>
                      </a:lnTo>
                      <a:lnTo>
                        <a:pt x="506" y="945"/>
                      </a:lnTo>
                      <a:lnTo>
                        <a:pt x="503" y="954"/>
                      </a:lnTo>
                      <a:lnTo>
                        <a:pt x="503" y="955"/>
                      </a:lnTo>
                      <a:lnTo>
                        <a:pt x="501" y="959"/>
                      </a:lnTo>
                      <a:lnTo>
                        <a:pt x="498" y="962"/>
                      </a:lnTo>
                      <a:lnTo>
                        <a:pt x="494" y="965"/>
                      </a:lnTo>
                      <a:lnTo>
                        <a:pt x="494" y="967"/>
                      </a:lnTo>
                      <a:lnTo>
                        <a:pt x="491" y="969"/>
                      </a:lnTo>
                      <a:lnTo>
                        <a:pt x="487" y="969"/>
                      </a:lnTo>
                      <a:lnTo>
                        <a:pt x="487" y="976"/>
                      </a:lnTo>
                      <a:lnTo>
                        <a:pt x="487" y="982"/>
                      </a:lnTo>
                      <a:lnTo>
                        <a:pt x="486" y="989"/>
                      </a:lnTo>
                      <a:lnTo>
                        <a:pt x="486" y="993"/>
                      </a:lnTo>
                      <a:lnTo>
                        <a:pt x="484" y="994"/>
                      </a:lnTo>
                      <a:lnTo>
                        <a:pt x="482" y="998"/>
                      </a:lnTo>
                      <a:lnTo>
                        <a:pt x="484" y="1003"/>
                      </a:lnTo>
                      <a:lnTo>
                        <a:pt x="487" y="1006"/>
                      </a:lnTo>
                      <a:lnTo>
                        <a:pt x="489" y="1006"/>
                      </a:lnTo>
                      <a:lnTo>
                        <a:pt x="491" y="1006"/>
                      </a:lnTo>
                      <a:lnTo>
                        <a:pt x="494" y="1006"/>
                      </a:lnTo>
                      <a:lnTo>
                        <a:pt x="494" y="1008"/>
                      </a:lnTo>
                      <a:lnTo>
                        <a:pt x="498" y="1013"/>
                      </a:lnTo>
                      <a:lnTo>
                        <a:pt x="496" y="1020"/>
                      </a:lnTo>
                      <a:lnTo>
                        <a:pt x="496" y="1021"/>
                      </a:lnTo>
                      <a:lnTo>
                        <a:pt x="492" y="1026"/>
                      </a:lnTo>
                      <a:lnTo>
                        <a:pt x="482" y="1033"/>
                      </a:lnTo>
                      <a:lnTo>
                        <a:pt x="479" y="1033"/>
                      </a:lnTo>
                      <a:lnTo>
                        <a:pt x="477" y="1031"/>
                      </a:lnTo>
                      <a:lnTo>
                        <a:pt x="474" y="1033"/>
                      </a:lnTo>
                      <a:lnTo>
                        <a:pt x="420" y="1026"/>
                      </a:lnTo>
                      <a:lnTo>
                        <a:pt x="389" y="1023"/>
                      </a:lnTo>
                      <a:lnTo>
                        <a:pt x="372" y="1021"/>
                      </a:lnTo>
                      <a:lnTo>
                        <a:pt x="350" y="1020"/>
                      </a:lnTo>
                      <a:lnTo>
                        <a:pt x="296" y="1013"/>
                      </a:lnTo>
                      <a:lnTo>
                        <a:pt x="296" y="1009"/>
                      </a:lnTo>
                      <a:lnTo>
                        <a:pt x="298" y="1008"/>
                      </a:lnTo>
                      <a:lnTo>
                        <a:pt x="298" y="1006"/>
                      </a:lnTo>
                      <a:lnTo>
                        <a:pt x="298" y="1004"/>
                      </a:lnTo>
                      <a:lnTo>
                        <a:pt x="296" y="1001"/>
                      </a:lnTo>
                      <a:lnTo>
                        <a:pt x="296" y="999"/>
                      </a:lnTo>
                      <a:lnTo>
                        <a:pt x="294" y="998"/>
                      </a:lnTo>
                      <a:lnTo>
                        <a:pt x="293" y="998"/>
                      </a:lnTo>
                      <a:lnTo>
                        <a:pt x="291" y="999"/>
                      </a:lnTo>
                      <a:lnTo>
                        <a:pt x="291" y="996"/>
                      </a:lnTo>
                      <a:lnTo>
                        <a:pt x="291" y="993"/>
                      </a:lnTo>
                      <a:lnTo>
                        <a:pt x="291" y="991"/>
                      </a:lnTo>
                      <a:lnTo>
                        <a:pt x="293" y="987"/>
                      </a:lnTo>
                      <a:lnTo>
                        <a:pt x="293" y="986"/>
                      </a:lnTo>
                      <a:lnTo>
                        <a:pt x="291" y="984"/>
                      </a:lnTo>
                      <a:lnTo>
                        <a:pt x="291" y="982"/>
                      </a:lnTo>
                      <a:lnTo>
                        <a:pt x="293" y="981"/>
                      </a:lnTo>
                      <a:lnTo>
                        <a:pt x="293" y="982"/>
                      </a:lnTo>
                      <a:lnTo>
                        <a:pt x="293" y="981"/>
                      </a:lnTo>
                      <a:lnTo>
                        <a:pt x="294" y="981"/>
                      </a:lnTo>
                      <a:lnTo>
                        <a:pt x="294" y="979"/>
                      </a:lnTo>
                      <a:lnTo>
                        <a:pt x="294" y="977"/>
                      </a:lnTo>
                      <a:lnTo>
                        <a:pt x="294" y="974"/>
                      </a:lnTo>
                      <a:lnTo>
                        <a:pt x="296" y="965"/>
                      </a:lnTo>
                      <a:lnTo>
                        <a:pt x="294" y="964"/>
                      </a:lnTo>
                      <a:lnTo>
                        <a:pt x="294" y="960"/>
                      </a:lnTo>
                      <a:lnTo>
                        <a:pt x="294" y="959"/>
                      </a:lnTo>
                      <a:lnTo>
                        <a:pt x="294" y="955"/>
                      </a:lnTo>
                      <a:lnTo>
                        <a:pt x="293" y="950"/>
                      </a:lnTo>
                      <a:lnTo>
                        <a:pt x="291" y="947"/>
                      </a:lnTo>
                      <a:lnTo>
                        <a:pt x="291" y="945"/>
                      </a:lnTo>
                      <a:lnTo>
                        <a:pt x="289" y="940"/>
                      </a:lnTo>
                      <a:lnTo>
                        <a:pt x="288" y="937"/>
                      </a:lnTo>
                      <a:lnTo>
                        <a:pt x="286" y="932"/>
                      </a:lnTo>
                      <a:lnTo>
                        <a:pt x="284" y="928"/>
                      </a:lnTo>
                      <a:lnTo>
                        <a:pt x="282" y="926"/>
                      </a:lnTo>
                      <a:lnTo>
                        <a:pt x="281" y="926"/>
                      </a:lnTo>
                      <a:lnTo>
                        <a:pt x="281" y="923"/>
                      </a:lnTo>
                      <a:lnTo>
                        <a:pt x="279" y="921"/>
                      </a:lnTo>
                      <a:lnTo>
                        <a:pt x="279" y="920"/>
                      </a:lnTo>
                      <a:lnTo>
                        <a:pt x="276" y="916"/>
                      </a:lnTo>
                      <a:lnTo>
                        <a:pt x="276" y="918"/>
                      </a:lnTo>
                      <a:lnTo>
                        <a:pt x="274" y="916"/>
                      </a:lnTo>
                      <a:lnTo>
                        <a:pt x="274" y="915"/>
                      </a:lnTo>
                      <a:lnTo>
                        <a:pt x="272" y="911"/>
                      </a:lnTo>
                      <a:lnTo>
                        <a:pt x="271" y="908"/>
                      </a:lnTo>
                      <a:lnTo>
                        <a:pt x="269" y="908"/>
                      </a:lnTo>
                      <a:lnTo>
                        <a:pt x="269" y="906"/>
                      </a:lnTo>
                      <a:lnTo>
                        <a:pt x="267" y="904"/>
                      </a:lnTo>
                      <a:lnTo>
                        <a:pt x="265" y="901"/>
                      </a:lnTo>
                      <a:lnTo>
                        <a:pt x="264" y="901"/>
                      </a:lnTo>
                      <a:lnTo>
                        <a:pt x="262" y="899"/>
                      </a:lnTo>
                      <a:lnTo>
                        <a:pt x="262" y="898"/>
                      </a:lnTo>
                      <a:lnTo>
                        <a:pt x="260" y="898"/>
                      </a:lnTo>
                      <a:lnTo>
                        <a:pt x="257" y="894"/>
                      </a:lnTo>
                      <a:lnTo>
                        <a:pt x="257" y="891"/>
                      </a:lnTo>
                      <a:lnTo>
                        <a:pt x="254" y="887"/>
                      </a:lnTo>
                      <a:lnTo>
                        <a:pt x="254" y="886"/>
                      </a:lnTo>
                      <a:lnTo>
                        <a:pt x="252" y="884"/>
                      </a:lnTo>
                      <a:lnTo>
                        <a:pt x="250" y="882"/>
                      </a:lnTo>
                      <a:lnTo>
                        <a:pt x="249" y="881"/>
                      </a:lnTo>
                      <a:lnTo>
                        <a:pt x="247" y="881"/>
                      </a:lnTo>
                      <a:lnTo>
                        <a:pt x="247" y="882"/>
                      </a:lnTo>
                      <a:lnTo>
                        <a:pt x="247" y="884"/>
                      </a:lnTo>
                      <a:lnTo>
                        <a:pt x="245" y="884"/>
                      </a:lnTo>
                      <a:lnTo>
                        <a:pt x="240" y="884"/>
                      </a:lnTo>
                      <a:lnTo>
                        <a:pt x="238" y="884"/>
                      </a:lnTo>
                      <a:lnTo>
                        <a:pt x="237" y="882"/>
                      </a:lnTo>
                      <a:lnTo>
                        <a:pt x="235" y="881"/>
                      </a:lnTo>
                      <a:lnTo>
                        <a:pt x="233" y="881"/>
                      </a:lnTo>
                      <a:lnTo>
                        <a:pt x="232" y="879"/>
                      </a:lnTo>
                      <a:lnTo>
                        <a:pt x="230" y="879"/>
                      </a:lnTo>
                      <a:lnTo>
                        <a:pt x="230" y="876"/>
                      </a:lnTo>
                      <a:lnTo>
                        <a:pt x="230" y="874"/>
                      </a:lnTo>
                      <a:lnTo>
                        <a:pt x="232" y="874"/>
                      </a:lnTo>
                      <a:lnTo>
                        <a:pt x="233" y="872"/>
                      </a:lnTo>
                      <a:lnTo>
                        <a:pt x="235" y="869"/>
                      </a:lnTo>
                      <a:lnTo>
                        <a:pt x="233" y="865"/>
                      </a:lnTo>
                      <a:lnTo>
                        <a:pt x="233" y="859"/>
                      </a:lnTo>
                      <a:lnTo>
                        <a:pt x="232" y="857"/>
                      </a:lnTo>
                      <a:lnTo>
                        <a:pt x="232" y="854"/>
                      </a:lnTo>
                      <a:lnTo>
                        <a:pt x="230" y="852"/>
                      </a:lnTo>
                      <a:lnTo>
                        <a:pt x="230" y="850"/>
                      </a:lnTo>
                      <a:lnTo>
                        <a:pt x="228" y="849"/>
                      </a:lnTo>
                      <a:lnTo>
                        <a:pt x="227" y="849"/>
                      </a:lnTo>
                      <a:lnTo>
                        <a:pt x="223" y="847"/>
                      </a:lnTo>
                      <a:lnTo>
                        <a:pt x="220" y="847"/>
                      </a:lnTo>
                      <a:lnTo>
                        <a:pt x="218" y="847"/>
                      </a:lnTo>
                      <a:lnTo>
                        <a:pt x="216" y="847"/>
                      </a:lnTo>
                      <a:lnTo>
                        <a:pt x="215" y="845"/>
                      </a:lnTo>
                      <a:lnTo>
                        <a:pt x="213" y="845"/>
                      </a:lnTo>
                      <a:lnTo>
                        <a:pt x="211" y="845"/>
                      </a:lnTo>
                      <a:lnTo>
                        <a:pt x="210" y="847"/>
                      </a:lnTo>
                      <a:lnTo>
                        <a:pt x="208" y="847"/>
                      </a:lnTo>
                      <a:lnTo>
                        <a:pt x="206" y="845"/>
                      </a:lnTo>
                      <a:lnTo>
                        <a:pt x="206" y="843"/>
                      </a:lnTo>
                      <a:lnTo>
                        <a:pt x="203" y="842"/>
                      </a:lnTo>
                      <a:lnTo>
                        <a:pt x="201" y="842"/>
                      </a:lnTo>
                      <a:lnTo>
                        <a:pt x="199" y="842"/>
                      </a:lnTo>
                      <a:lnTo>
                        <a:pt x="199" y="840"/>
                      </a:lnTo>
                      <a:lnTo>
                        <a:pt x="198" y="838"/>
                      </a:lnTo>
                      <a:lnTo>
                        <a:pt x="196" y="838"/>
                      </a:lnTo>
                      <a:lnTo>
                        <a:pt x="194" y="835"/>
                      </a:lnTo>
                      <a:lnTo>
                        <a:pt x="193" y="835"/>
                      </a:lnTo>
                      <a:lnTo>
                        <a:pt x="191" y="833"/>
                      </a:lnTo>
                      <a:lnTo>
                        <a:pt x="189" y="833"/>
                      </a:lnTo>
                      <a:lnTo>
                        <a:pt x="188" y="833"/>
                      </a:lnTo>
                      <a:lnTo>
                        <a:pt x="186" y="830"/>
                      </a:lnTo>
                      <a:lnTo>
                        <a:pt x="184" y="828"/>
                      </a:lnTo>
                      <a:lnTo>
                        <a:pt x="184" y="826"/>
                      </a:lnTo>
                      <a:lnTo>
                        <a:pt x="182" y="826"/>
                      </a:lnTo>
                      <a:lnTo>
                        <a:pt x="182" y="825"/>
                      </a:lnTo>
                      <a:lnTo>
                        <a:pt x="182" y="823"/>
                      </a:lnTo>
                      <a:lnTo>
                        <a:pt x="182" y="820"/>
                      </a:lnTo>
                      <a:lnTo>
                        <a:pt x="181" y="818"/>
                      </a:lnTo>
                      <a:lnTo>
                        <a:pt x="182" y="816"/>
                      </a:lnTo>
                      <a:lnTo>
                        <a:pt x="181" y="815"/>
                      </a:lnTo>
                      <a:lnTo>
                        <a:pt x="181" y="813"/>
                      </a:lnTo>
                      <a:lnTo>
                        <a:pt x="179" y="813"/>
                      </a:lnTo>
                      <a:lnTo>
                        <a:pt x="177" y="811"/>
                      </a:lnTo>
                      <a:lnTo>
                        <a:pt x="177" y="810"/>
                      </a:lnTo>
                      <a:lnTo>
                        <a:pt x="176" y="808"/>
                      </a:lnTo>
                      <a:lnTo>
                        <a:pt x="174" y="808"/>
                      </a:lnTo>
                      <a:lnTo>
                        <a:pt x="172" y="803"/>
                      </a:lnTo>
                      <a:lnTo>
                        <a:pt x="171" y="801"/>
                      </a:lnTo>
                      <a:lnTo>
                        <a:pt x="167" y="799"/>
                      </a:lnTo>
                      <a:lnTo>
                        <a:pt x="167" y="798"/>
                      </a:lnTo>
                      <a:lnTo>
                        <a:pt x="166" y="796"/>
                      </a:lnTo>
                      <a:lnTo>
                        <a:pt x="162" y="794"/>
                      </a:lnTo>
                      <a:lnTo>
                        <a:pt x="160" y="794"/>
                      </a:lnTo>
                      <a:lnTo>
                        <a:pt x="159" y="794"/>
                      </a:lnTo>
                      <a:lnTo>
                        <a:pt x="157" y="793"/>
                      </a:lnTo>
                      <a:lnTo>
                        <a:pt x="155" y="793"/>
                      </a:lnTo>
                      <a:lnTo>
                        <a:pt x="157" y="794"/>
                      </a:lnTo>
                      <a:lnTo>
                        <a:pt x="155" y="794"/>
                      </a:lnTo>
                      <a:lnTo>
                        <a:pt x="154" y="794"/>
                      </a:lnTo>
                      <a:lnTo>
                        <a:pt x="152" y="793"/>
                      </a:lnTo>
                      <a:lnTo>
                        <a:pt x="150" y="791"/>
                      </a:lnTo>
                      <a:lnTo>
                        <a:pt x="149" y="791"/>
                      </a:lnTo>
                      <a:lnTo>
                        <a:pt x="145" y="791"/>
                      </a:lnTo>
                      <a:lnTo>
                        <a:pt x="144" y="791"/>
                      </a:lnTo>
                      <a:lnTo>
                        <a:pt x="140" y="788"/>
                      </a:lnTo>
                      <a:lnTo>
                        <a:pt x="138" y="786"/>
                      </a:lnTo>
                      <a:lnTo>
                        <a:pt x="137" y="786"/>
                      </a:lnTo>
                      <a:lnTo>
                        <a:pt x="135" y="782"/>
                      </a:lnTo>
                      <a:lnTo>
                        <a:pt x="133" y="782"/>
                      </a:lnTo>
                      <a:lnTo>
                        <a:pt x="132" y="782"/>
                      </a:lnTo>
                      <a:lnTo>
                        <a:pt x="130" y="782"/>
                      </a:lnTo>
                      <a:lnTo>
                        <a:pt x="128" y="781"/>
                      </a:lnTo>
                      <a:lnTo>
                        <a:pt x="127" y="779"/>
                      </a:lnTo>
                      <a:lnTo>
                        <a:pt x="123" y="779"/>
                      </a:lnTo>
                      <a:lnTo>
                        <a:pt x="120" y="779"/>
                      </a:lnTo>
                      <a:lnTo>
                        <a:pt x="118" y="777"/>
                      </a:lnTo>
                      <a:lnTo>
                        <a:pt x="116" y="777"/>
                      </a:lnTo>
                      <a:lnTo>
                        <a:pt x="115" y="777"/>
                      </a:lnTo>
                      <a:lnTo>
                        <a:pt x="111" y="777"/>
                      </a:lnTo>
                      <a:lnTo>
                        <a:pt x="105" y="776"/>
                      </a:lnTo>
                      <a:lnTo>
                        <a:pt x="103" y="776"/>
                      </a:lnTo>
                      <a:lnTo>
                        <a:pt x="103" y="774"/>
                      </a:lnTo>
                      <a:lnTo>
                        <a:pt x="103" y="772"/>
                      </a:lnTo>
                      <a:lnTo>
                        <a:pt x="101" y="769"/>
                      </a:lnTo>
                      <a:lnTo>
                        <a:pt x="101" y="767"/>
                      </a:lnTo>
                      <a:lnTo>
                        <a:pt x="98" y="764"/>
                      </a:lnTo>
                      <a:lnTo>
                        <a:pt x="96" y="764"/>
                      </a:lnTo>
                      <a:lnTo>
                        <a:pt x="94" y="764"/>
                      </a:lnTo>
                      <a:lnTo>
                        <a:pt x="94" y="762"/>
                      </a:lnTo>
                      <a:lnTo>
                        <a:pt x="93" y="760"/>
                      </a:lnTo>
                      <a:lnTo>
                        <a:pt x="94" y="759"/>
                      </a:lnTo>
                      <a:lnTo>
                        <a:pt x="96" y="755"/>
                      </a:lnTo>
                      <a:lnTo>
                        <a:pt x="99" y="750"/>
                      </a:lnTo>
                      <a:lnTo>
                        <a:pt x="99" y="749"/>
                      </a:lnTo>
                      <a:lnTo>
                        <a:pt x="99" y="747"/>
                      </a:lnTo>
                      <a:lnTo>
                        <a:pt x="99" y="745"/>
                      </a:lnTo>
                      <a:lnTo>
                        <a:pt x="98" y="743"/>
                      </a:lnTo>
                      <a:lnTo>
                        <a:pt x="99" y="740"/>
                      </a:lnTo>
                      <a:lnTo>
                        <a:pt x="101" y="738"/>
                      </a:lnTo>
                      <a:lnTo>
                        <a:pt x="103" y="737"/>
                      </a:lnTo>
                      <a:lnTo>
                        <a:pt x="103" y="735"/>
                      </a:lnTo>
                      <a:lnTo>
                        <a:pt x="103" y="733"/>
                      </a:lnTo>
                      <a:lnTo>
                        <a:pt x="101" y="732"/>
                      </a:lnTo>
                      <a:lnTo>
                        <a:pt x="101" y="730"/>
                      </a:lnTo>
                      <a:lnTo>
                        <a:pt x="99" y="730"/>
                      </a:lnTo>
                      <a:lnTo>
                        <a:pt x="103" y="723"/>
                      </a:lnTo>
                      <a:lnTo>
                        <a:pt x="105" y="721"/>
                      </a:lnTo>
                      <a:lnTo>
                        <a:pt x="106" y="718"/>
                      </a:lnTo>
                      <a:lnTo>
                        <a:pt x="106" y="716"/>
                      </a:lnTo>
                      <a:lnTo>
                        <a:pt x="106" y="715"/>
                      </a:lnTo>
                      <a:lnTo>
                        <a:pt x="108" y="711"/>
                      </a:lnTo>
                      <a:lnTo>
                        <a:pt x="108" y="710"/>
                      </a:lnTo>
                      <a:lnTo>
                        <a:pt x="108" y="708"/>
                      </a:lnTo>
                      <a:lnTo>
                        <a:pt x="106" y="706"/>
                      </a:lnTo>
                      <a:lnTo>
                        <a:pt x="105" y="705"/>
                      </a:lnTo>
                      <a:lnTo>
                        <a:pt x="103" y="703"/>
                      </a:lnTo>
                      <a:lnTo>
                        <a:pt x="101" y="703"/>
                      </a:lnTo>
                      <a:lnTo>
                        <a:pt x="99" y="705"/>
                      </a:lnTo>
                      <a:lnTo>
                        <a:pt x="99" y="703"/>
                      </a:lnTo>
                      <a:lnTo>
                        <a:pt x="98" y="701"/>
                      </a:lnTo>
                      <a:lnTo>
                        <a:pt x="94" y="698"/>
                      </a:lnTo>
                      <a:lnTo>
                        <a:pt x="94" y="696"/>
                      </a:lnTo>
                      <a:lnTo>
                        <a:pt x="93" y="693"/>
                      </a:lnTo>
                      <a:lnTo>
                        <a:pt x="94" y="691"/>
                      </a:lnTo>
                      <a:lnTo>
                        <a:pt x="94" y="689"/>
                      </a:lnTo>
                      <a:lnTo>
                        <a:pt x="96" y="686"/>
                      </a:lnTo>
                      <a:lnTo>
                        <a:pt x="98" y="684"/>
                      </a:lnTo>
                      <a:lnTo>
                        <a:pt x="98" y="682"/>
                      </a:lnTo>
                      <a:lnTo>
                        <a:pt x="98" y="681"/>
                      </a:lnTo>
                      <a:lnTo>
                        <a:pt x="98" y="679"/>
                      </a:lnTo>
                      <a:lnTo>
                        <a:pt x="98" y="676"/>
                      </a:lnTo>
                      <a:lnTo>
                        <a:pt x="98" y="674"/>
                      </a:lnTo>
                      <a:lnTo>
                        <a:pt x="94" y="674"/>
                      </a:lnTo>
                      <a:lnTo>
                        <a:pt x="94" y="672"/>
                      </a:lnTo>
                      <a:lnTo>
                        <a:pt x="93" y="672"/>
                      </a:lnTo>
                      <a:lnTo>
                        <a:pt x="91" y="671"/>
                      </a:lnTo>
                      <a:lnTo>
                        <a:pt x="89" y="669"/>
                      </a:lnTo>
                      <a:lnTo>
                        <a:pt x="89" y="666"/>
                      </a:lnTo>
                      <a:lnTo>
                        <a:pt x="88" y="666"/>
                      </a:lnTo>
                      <a:lnTo>
                        <a:pt x="86" y="660"/>
                      </a:lnTo>
                      <a:lnTo>
                        <a:pt x="86" y="657"/>
                      </a:lnTo>
                      <a:lnTo>
                        <a:pt x="86" y="655"/>
                      </a:lnTo>
                      <a:lnTo>
                        <a:pt x="84" y="655"/>
                      </a:lnTo>
                      <a:lnTo>
                        <a:pt x="84" y="652"/>
                      </a:lnTo>
                      <a:lnTo>
                        <a:pt x="83" y="650"/>
                      </a:lnTo>
                      <a:lnTo>
                        <a:pt x="79" y="649"/>
                      </a:lnTo>
                      <a:lnTo>
                        <a:pt x="77" y="647"/>
                      </a:lnTo>
                      <a:lnTo>
                        <a:pt x="77" y="645"/>
                      </a:lnTo>
                      <a:lnTo>
                        <a:pt x="77" y="644"/>
                      </a:lnTo>
                      <a:lnTo>
                        <a:pt x="76" y="644"/>
                      </a:lnTo>
                      <a:lnTo>
                        <a:pt x="76" y="642"/>
                      </a:lnTo>
                      <a:lnTo>
                        <a:pt x="77" y="638"/>
                      </a:lnTo>
                      <a:lnTo>
                        <a:pt x="76" y="637"/>
                      </a:lnTo>
                      <a:lnTo>
                        <a:pt x="76" y="635"/>
                      </a:lnTo>
                      <a:lnTo>
                        <a:pt x="76" y="633"/>
                      </a:lnTo>
                      <a:lnTo>
                        <a:pt x="74" y="630"/>
                      </a:lnTo>
                      <a:lnTo>
                        <a:pt x="72" y="628"/>
                      </a:lnTo>
                      <a:lnTo>
                        <a:pt x="72" y="627"/>
                      </a:lnTo>
                      <a:lnTo>
                        <a:pt x="71" y="625"/>
                      </a:lnTo>
                      <a:lnTo>
                        <a:pt x="71" y="623"/>
                      </a:lnTo>
                      <a:lnTo>
                        <a:pt x="71" y="622"/>
                      </a:lnTo>
                      <a:lnTo>
                        <a:pt x="71" y="620"/>
                      </a:lnTo>
                      <a:lnTo>
                        <a:pt x="71" y="615"/>
                      </a:lnTo>
                      <a:lnTo>
                        <a:pt x="71" y="611"/>
                      </a:lnTo>
                      <a:lnTo>
                        <a:pt x="69" y="610"/>
                      </a:lnTo>
                      <a:lnTo>
                        <a:pt x="67" y="608"/>
                      </a:lnTo>
                      <a:lnTo>
                        <a:pt x="66" y="608"/>
                      </a:lnTo>
                      <a:lnTo>
                        <a:pt x="66" y="605"/>
                      </a:lnTo>
                      <a:lnTo>
                        <a:pt x="66" y="603"/>
                      </a:lnTo>
                      <a:lnTo>
                        <a:pt x="64" y="601"/>
                      </a:lnTo>
                      <a:lnTo>
                        <a:pt x="66" y="599"/>
                      </a:lnTo>
                      <a:lnTo>
                        <a:pt x="64" y="598"/>
                      </a:lnTo>
                      <a:lnTo>
                        <a:pt x="62" y="593"/>
                      </a:lnTo>
                      <a:lnTo>
                        <a:pt x="61" y="589"/>
                      </a:lnTo>
                      <a:lnTo>
                        <a:pt x="57" y="584"/>
                      </a:lnTo>
                      <a:lnTo>
                        <a:pt x="55" y="584"/>
                      </a:lnTo>
                      <a:lnTo>
                        <a:pt x="55" y="583"/>
                      </a:lnTo>
                      <a:lnTo>
                        <a:pt x="54" y="583"/>
                      </a:lnTo>
                      <a:lnTo>
                        <a:pt x="54" y="581"/>
                      </a:lnTo>
                      <a:lnTo>
                        <a:pt x="54" y="579"/>
                      </a:lnTo>
                      <a:lnTo>
                        <a:pt x="52" y="577"/>
                      </a:lnTo>
                      <a:lnTo>
                        <a:pt x="52" y="576"/>
                      </a:lnTo>
                      <a:lnTo>
                        <a:pt x="52" y="574"/>
                      </a:lnTo>
                      <a:lnTo>
                        <a:pt x="52" y="572"/>
                      </a:lnTo>
                      <a:lnTo>
                        <a:pt x="52" y="571"/>
                      </a:lnTo>
                      <a:lnTo>
                        <a:pt x="54" y="569"/>
                      </a:lnTo>
                      <a:lnTo>
                        <a:pt x="54" y="567"/>
                      </a:lnTo>
                      <a:lnTo>
                        <a:pt x="54" y="566"/>
                      </a:lnTo>
                      <a:lnTo>
                        <a:pt x="54" y="564"/>
                      </a:lnTo>
                      <a:lnTo>
                        <a:pt x="54" y="561"/>
                      </a:lnTo>
                      <a:lnTo>
                        <a:pt x="54" y="559"/>
                      </a:lnTo>
                      <a:lnTo>
                        <a:pt x="54" y="557"/>
                      </a:lnTo>
                      <a:lnTo>
                        <a:pt x="54" y="555"/>
                      </a:lnTo>
                      <a:lnTo>
                        <a:pt x="54" y="554"/>
                      </a:lnTo>
                      <a:lnTo>
                        <a:pt x="55" y="555"/>
                      </a:lnTo>
                      <a:lnTo>
                        <a:pt x="55" y="554"/>
                      </a:lnTo>
                      <a:lnTo>
                        <a:pt x="55" y="550"/>
                      </a:lnTo>
                      <a:lnTo>
                        <a:pt x="54" y="550"/>
                      </a:lnTo>
                      <a:lnTo>
                        <a:pt x="54" y="549"/>
                      </a:lnTo>
                      <a:lnTo>
                        <a:pt x="57" y="545"/>
                      </a:lnTo>
                      <a:lnTo>
                        <a:pt x="57" y="544"/>
                      </a:lnTo>
                      <a:lnTo>
                        <a:pt x="59" y="544"/>
                      </a:lnTo>
                      <a:lnTo>
                        <a:pt x="61" y="547"/>
                      </a:lnTo>
                      <a:lnTo>
                        <a:pt x="61" y="549"/>
                      </a:lnTo>
                      <a:lnTo>
                        <a:pt x="62" y="547"/>
                      </a:lnTo>
                      <a:lnTo>
                        <a:pt x="64" y="547"/>
                      </a:lnTo>
                      <a:lnTo>
                        <a:pt x="66" y="545"/>
                      </a:lnTo>
                      <a:lnTo>
                        <a:pt x="66" y="544"/>
                      </a:lnTo>
                      <a:lnTo>
                        <a:pt x="67" y="542"/>
                      </a:lnTo>
                      <a:lnTo>
                        <a:pt x="69" y="539"/>
                      </a:lnTo>
                      <a:lnTo>
                        <a:pt x="69" y="535"/>
                      </a:lnTo>
                      <a:lnTo>
                        <a:pt x="72" y="532"/>
                      </a:lnTo>
                      <a:lnTo>
                        <a:pt x="72" y="530"/>
                      </a:lnTo>
                      <a:lnTo>
                        <a:pt x="72" y="527"/>
                      </a:lnTo>
                      <a:lnTo>
                        <a:pt x="71" y="523"/>
                      </a:lnTo>
                      <a:lnTo>
                        <a:pt x="71" y="518"/>
                      </a:lnTo>
                      <a:lnTo>
                        <a:pt x="69" y="515"/>
                      </a:lnTo>
                      <a:lnTo>
                        <a:pt x="69" y="513"/>
                      </a:lnTo>
                      <a:lnTo>
                        <a:pt x="67" y="511"/>
                      </a:lnTo>
                      <a:lnTo>
                        <a:pt x="66" y="511"/>
                      </a:lnTo>
                      <a:lnTo>
                        <a:pt x="66" y="513"/>
                      </a:lnTo>
                      <a:lnTo>
                        <a:pt x="64" y="513"/>
                      </a:lnTo>
                      <a:lnTo>
                        <a:pt x="62" y="513"/>
                      </a:lnTo>
                      <a:lnTo>
                        <a:pt x="61" y="511"/>
                      </a:lnTo>
                      <a:lnTo>
                        <a:pt x="61" y="513"/>
                      </a:lnTo>
                      <a:lnTo>
                        <a:pt x="59" y="513"/>
                      </a:lnTo>
                      <a:lnTo>
                        <a:pt x="57" y="513"/>
                      </a:lnTo>
                      <a:lnTo>
                        <a:pt x="55" y="511"/>
                      </a:lnTo>
                      <a:lnTo>
                        <a:pt x="54" y="511"/>
                      </a:lnTo>
                      <a:lnTo>
                        <a:pt x="52" y="508"/>
                      </a:lnTo>
                      <a:lnTo>
                        <a:pt x="50" y="505"/>
                      </a:lnTo>
                      <a:lnTo>
                        <a:pt x="49" y="503"/>
                      </a:lnTo>
                      <a:lnTo>
                        <a:pt x="47" y="498"/>
                      </a:lnTo>
                      <a:lnTo>
                        <a:pt x="47" y="496"/>
                      </a:lnTo>
                      <a:lnTo>
                        <a:pt x="47" y="494"/>
                      </a:lnTo>
                      <a:lnTo>
                        <a:pt x="45" y="493"/>
                      </a:lnTo>
                      <a:lnTo>
                        <a:pt x="45" y="491"/>
                      </a:lnTo>
                      <a:lnTo>
                        <a:pt x="44" y="491"/>
                      </a:lnTo>
                      <a:lnTo>
                        <a:pt x="44" y="489"/>
                      </a:lnTo>
                      <a:lnTo>
                        <a:pt x="44" y="488"/>
                      </a:lnTo>
                      <a:lnTo>
                        <a:pt x="44" y="486"/>
                      </a:lnTo>
                      <a:lnTo>
                        <a:pt x="42" y="484"/>
                      </a:lnTo>
                      <a:lnTo>
                        <a:pt x="40" y="483"/>
                      </a:lnTo>
                      <a:lnTo>
                        <a:pt x="42" y="481"/>
                      </a:lnTo>
                      <a:lnTo>
                        <a:pt x="42" y="479"/>
                      </a:lnTo>
                      <a:lnTo>
                        <a:pt x="42" y="478"/>
                      </a:lnTo>
                      <a:lnTo>
                        <a:pt x="42" y="476"/>
                      </a:lnTo>
                      <a:lnTo>
                        <a:pt x="45" y="469"/>
                      </a:lnTo>
                      <a:lnTo>
                        <a:pt x="45" y="467"/>
                      </a:lnTo>
                      <a:lnTo>
                        <a:pt x="45" y="466"/>
                      </a:lnTo>
                      <a:lnTo>
                        <a:pt x="45" y="464"/>
                      </a:lnTo>
                      <a:lnTo>
                        <a:pt x="45" y="459"/>
                      </a:lnTo>
                      <a:lnTo>
                        <a:pt x="45" y="457"/>
                      </a:lnTo>
                      <a:lnTo>
                        <a:pt x="45" y="455"/>
                      </a:lnTo>
                      <a:lnTo>
                        <a:pt x="45" y="454"/>
                      </a:lnTo>
                      <a:lnTo>
                        <a:pt x="45" y="452"/>
                      </a:lnTo>
                      <a:lnTo>
                        <a:pt x="44" y="454"/>
                      </a:lnTo>
                      <a:lnTo>
                        <a:pt x="42" y="452"/>
                      </a:lnTo>
                      <a:lnTo>
                        <a:pt x="42" y="450"/>
                      </a:lnTo>
                      <a:lnTo>
                        <a:pt x="42" y="449"/>
                      </a:lnTo>
                      <a:lnTo>
                        <a:pt x="44" y="449"/>
                      </a:lnTo>
                      <a:lnTo>
                        <a:pt x="44" y="447"/>
                      </a:lnTo>
                      <a:lnTo>
                        <a:pt x="44" y="445"/>
                      </a:lnTo>
                      <a:lnTo>
                        <a:pt x="44" y="444"/>
                      </a:lnTo>
                      <a:lnTo>
                        <a:pt x="45" y="444"/>
                      </a:lnTo>
                      <a:lnTo>
                        <a:pt x="45" y="442"/>
                      </a:lnTo>
                      <a:lnTo>
                        <a:pt x="47" y="439"/>
                      </a:lnTo>
                      <a:lnTo>
                        <a:pt x="49" y="435"/>
                      </a:lnTo>
                      <a:lnTo>
                        <a:pt x="49" y="433"/>
                      </a:lnTo>
                      <a:lnTo>
                        <a:pt x="49" y="432"/>
                      </a:lnTo>
                      <a:lnTo>
                        <a:pt x="49" y="428"/>
                      </a:lnTo>
                      <a:lnTo>
                        <a:pt x="49" y="427"/>
                      </a:lnTo>
                      <a:lnTo>
                        <a:pt x="50" y="425"/>
                      </a:lnTo>
                      <a:lnTo>
                        <a:pt x="52" y="425"/>
                      </a:lnTo>
                      <a:lnTo>
                        <a:pt x="52" y="423"/>
                      </a:lnTo>
                      <a:lnTo>
                        <a:pt x="54" y="423"/>
                      </a:lnTo>
                      <a:lnTo>
                        <a:pt x="54" y="425"/>
                      </a:lnTo>
                      <a:lnTo>
                        <a:pt x="55" y="425"/>
                      </a:lnTo>
                      <a:lnTo>
                        <a:pt x="57" y="425"/>
                      </a:lnTo>
                      <a:lnTo>
                        <a:pt x="59" y="427"/>
                      </a:lnTo>
                      <a:lnTo>
                        <a:pt x="57" y="433"/>
                      </a:lnTo>
                      <a:lnTo>
                        <a:pt x="59" y="433"/>
                      </a:lnTo>
                      <a:lnTo>
                        <a:pt x="57" y="435"/>
                      </a:lnTo>
                      <a:lnTo>
                        <a:pt x="55" y="435"/>
                      </a:lnTo>
                      <a:lnTo>
                        <a:pt x="55" y="439"/>
                      </a:lnTo>
                      <a:lnTo>
                        <a:pt x="55" y="440"/>
                      </a:lnTo>
                      <a:lnTo>
                        <a:pt x="54" y="440"/>
                      </a:lnTo>
                      <a:lnTo>
                        <a:pt x="54" y="442"/>
                      </a:lnTo>
                      <a:lnTo>
                        <a:pt x="55" y="444"/>
                      </a:lnTo>
                      <a:lnTo>
                        <a:pt x="55" y="445"/>
                      </a:lnTo>
                      <a:lnTo>
                        <a:pt x="54" y="444"/>
                      </a:lnTo>
                      <a:lnTo>
                        <a:pt x="54" y="445"/>
                      </a:lnTo>
                      <a:lnTo>
                        <a:pt x="54" y="447"/>
                      </a:lnTo>
                      <a:lnTo>
                        <a:pt x="57" y="447"/>
                      </a:lnTo>
                      <a:lnTo>
                        <a:pt x="57" y="449"/>
                      </a:lnTo>
                      <a:lnTo>
                        <a:pt x="61" y="450"/>
                      </a:lnTo>
                      <a:lnTo>
                        <a:pt x="61" y="452"/>
                      </a:lnTo>
                      <a:lnTo>
                        <a:pt x="62" y="452"/>
                      </a:lnTo>
                      <a:lnTo>
                        <a:pt x="62" y="454"/>
                      </a:lnTo>
                      <a:lnTo>
                        <a:pt x="64" y="455"/>
                      </a:lnTo>
                      <a:lnTo>
                        <a:pt x="66" y="459"/>
                      </a:lnTo>
                      <a:lnTo>
                        <a:pt x="67" y="459"/>
                      </a:lnTo>
                      <a:lnTo>
                        <a:pt x="69" y="459"/>
                      </a:lnTo>
                      <a:lnTo>
                        <a:pt x="69" y="457"/>
                      </a:lnTo>
                      <a:lnTo>
                        <a:pt x="69" y="454"/>
                      </a:lnTo>
                      <a:lnTo>
                        <a:pt x="69" y="452"/>
                      </a:lnTo>
                      <a:lnTo>
                        <a:pt x="69" y="450"/>
                      </a:lnTo>
                      <a:lnTo>
                        <a:pt x="69" y="449"/>
                      </a:lnTo>
                      <a:lnTo>
                        <a:pt x="69" y="445"/>
                      </a:lnTo>
                      <a:lnTo>
                        <a:pt x="69" y="444"/>
                      </a:lnTo>
                      <a:lnTo>
                        <a:pt x="69" y="442"/>
                      </a:lnTo>
                      <a:lnTo>
                        <a:pt x="67" y="440"/>
                      </a:lnTo>
                      <a:lnTo>
                        <a:pt x="67" y="439"/>
                      </a:lnTo>
                      <a:lnTo>
                        <a:pt x="66" y="437"/>
                      </a:lnTo>
                      <a:lnTo>
                        <a:pt x="66" y="435"/>
                      </a:lnTo>
                      <a:lnTo>
                        <a:pt x="66" y="433"/>
                      </a:lnTo>
                      <a:lnTo>
                        <a:pt x="67" y="433"/>
                      </a:lnTo>
                      <a:lnTo>
                        <a:pt x="66" y="433"/>
                      </a:lnTo>
                      <a:lnTo>
                        <a:pt x="66" y="432"/>
                      </a:lnTo>
                      <a:lnTo>
                        <a:pt x="64" y="432"/>
                      </a:lnTo>
                      <a:lnTo>
                        <a:pt x="64" y="430"/>
                      </a:lnTo>
                      <a:lnTo>
                        <a:pt x="62" y="430"/>
                      </a:lnTo>
                      <a:lnTo>
                        <a:pt x="62" y="428"/>
                      </a:lnTo>
                      <a:lnTo>
                        <a:pt x="62" y="427"/>
                      </a:lnTo>
                      <a:lnTo>
                        <a:pt x="64" y="425"/>
                      </a:lnTo>
                      <a:lnTo>
                        <a:pt x="66" y="423"/>
                      </a:lnTo>
                      <a:lnTo>
                        <a:pt x="66" y="422"/>
                      </a:lnTo>
                      <a:lnTo>
                        <a:pt x="66" y="420"/>
                      </a:lnTo>
                      <a:lnTo>
                        <a:pt x="66" y="418"/>
                      </a:lnTo>
                      <a:lnTo>
                        <a:pt x="64" y="417"/>
                      </a:lnTo>
                      <a:lnTo>
                        <a:pt x="62" y="417"/>
                      </a:lnTo>
                      <a:lnTo>
                        <a:pt x="61" y="417"/>
                      </a:lnTo>
                      <a:lnTo>
                        <a:pt x="61" y="415"/>
                      </a:lnTo>
                      <a:lnTo>
                        <a:pt x="61" y="413"/>
                      </a:lnTo>
                      <a:lnTo>
                        <a:pt x="61" y="410"/>
                      </a:lnTo>
                      <a:lnTo>
                        <a:pt x="61" y="411"/>
                      </a:lnTo>
                      <a:lnTo>
                        <a:pt x="62" y="411"/>
                      </a:lnTo>
                      <a:lnTo>
                        <a:pt x="64" y="410"/>
                      </a:lnTo>
                      <a:lnTo>
                        <a:pt x="66" y="410"/>
                      </a:lnTo>
                      <a:lnTo>
                        <a:pt x="66" y="408"/>
                      </a:lnTo>
                      <a:lnTo>
                        <a:pt x="66" y="406"/>
                      </a:lnTo>
                      <a:lnTo>
                        <a:pt x="66" y="408"/>
                      </a:lnTo>
                      <a:lnTo>
                        <a:pt x="67" y="408"/>
                      </a:lnTo>
                      <a:lnTo>
                        <a:pt x="69" y="408"/>
                      </a:lnTo>
                      <a:lnTo>
                        <a:pt x="71" y="408"/>
                      </a:lnTo>
                      <a:lnTo>
                        <a:pt x="72" y="406"/>
                      </a:lnTo>
                      <a:lnTo>
                        <a:pt x="72" y="405"/>
                      </a:lnTo>
                      <a:lnTo>
                        <a:pt x="72" y="403"/>
                      </a:lnTo>
                      <a:lnTo>
                        <a:pt x="72" y="401"/>
                      </a:lnTo>
                      <a:lnTo>
                        <a:pt x="72" y="400"/>
                      </a:lnTo>
                      <a:lnTo>
                        <a:pt x="71" y="398"/>
                      </a:lnTo>
                      <a:lnTo>
                        <a:pt x="69" y="395"/>
                      </a:lnTo>
                      <a:lnTo>
                        <a:pt x="67" y="393"/>
                      </a:lnTo>
                      <a:lnTo>
                        <a:pt x="66" y="395"/>
                      </a:lnTo>
                      <a:lnTo>
                        <a:pt x="64" y="396"/>
                      </a:lnTo>
                      <a:lnTo>
                        <a:pt x="62" y="396"/>
                      </a:lnTo>
                      <a:lnTo>
                        <a:pt x="61" y="395"/>
                      </a:lnTo>
                      <a:lnTo>
                        <a:pt x="61" y="396"/>
                      </a:lnTo>
                      <a:lnTo>
                        <a:pt x="59" y="396"/>
                      </a:lnTo>
                      <a:lnTo>
                        <a:pt x="59" y="398"/>
                      </a:lnTo>
                      <a:lnTo>
                        <a:pt x="59" y="400"/>
                      </a:lnTo>
                      <a:lnTo>
                        <a:pt x="59" y="401"/>
                      </a:lnTo>
                      <a:lnTo>
                        <a:pt x="57" y="403"/>
                      </a:lnTo>
                      <a:lnTo>
                        <a:pt x="57" y="405"/>
                      </a:lnTo>
                      <a:lnTo>
                        <a:pt x="59" y="406"/>
                      </a:lnTo>
                      <a:lnTo>
                        <a:pt x="59" y="408"/>
                      </a:lnTo>
                      <a:lnTo>
                        <a:pt x="57" y="408"/>
                      </a:lnTo>
                      <a:lnTo>
                        <a:pt x="55" y="410"/>
                      </a:lnTo>
                      <a:lnTo>
                        <a:pt x="55" y="411"/>
                      </a:lnTo>
                      <a:lnTo>
                        <a:pt x="54" y="411"/>
                      </a:lnTo>
                      <a:lnTo>
                        <a:pt x="54" y="413"/>
                      </a:lnTo>
                      <a:lnTo>
                        <a:pt x="55" y="413"/>
                      </a:lnTo>
                      <a:lnTo>
                        <a:pt x="55" y="415"/>
                      </a:lnTo>
                      <a:lnTo>
                        <a:pt x="55" y="417"/>
                      </a:lnTo>
                      <a:lnTo>
                        <a:pt x="57" y="417"/>
                      </a:lnTo>
                      <a:lnTo>
                        <a:pt x="57" y="418"/>
                      </a:lnTo>
                      <a:lnTo>
                        <a:pt x="55" y="418"/>
                      </a:lnTo>
                      <a:lnTo>
                        <a:pt x="54" y="418"/>
                      </a:lnTo>
                      <a:lnTo>
                        <a:pt x="54" y="422"/>
                      </a:lnTo>
                      <a:lnTo>
                        <a:pt x="52" y="422"/>
                      </a:lnTo>
                      <a:lnTo>
                        <a:pt x="50" y="422"/>
                      </a:lnTo>
                      <a:lnTo>
                        <a:pt x="49" y="422"/>
                      </a:lnTo>
                      <a:lnTo>
                        <a:pt x="49" y="420"/>
                      </a:lnTo>
                      <a:lnTo>
                        <a:pt x="49" y="418"/>
                      </a:lnTo>
                      <a:lnTo>
                        <a:pt x="47" y="417"/>
                      </a:lnTo>
                      <a:lnTo>
                        <a:pt x="47" y="415"/>
                      </a:lnTo>
                      <a:lnTo>
                        <a:pt x="45" y="413"/>
                      </a:lnTo>
                      <a:lnTo>
                        <a:pt x="44" y="413"/>
                      </a:lnTo>
                      <a:lnTo>
                        <a:pt x="44" y="411"/>
                      </a:lnTo>
                      <a:lnTo>
                        <a:pt x="42" y="411"/>
                      </a:lnTo>
                      <a:lnTo>
                        <a:pt x="40" y="411"/>
                      </a:lnTo>
                      <a:lnTo>
                        <a:pt x="39" y="410"/>
                      </a:lnTo>
                      <a:lnTo>
                        <a:pt x="39" y="408"/>
                      </a:lnTo>
                      <a:lnTo>
                        <a:pt x="39" y="406"/>
                      </a:lnTo>
                      <a:lnTo>
                        <a:pt x="37" y="406"/>
                      </a:lnTo>
                      <a:lnTo>
                        <a:pt x="37" y="405"/>
                      </a:lnTo>
                      <a:lnTo>
                        <a:pt x="37" y="403"/>
                      </a:lnTo>
                      <a:lnTo>
                        <a:pt x="35" y="400"/>
                      </a:lnTo>
                      <a:lnTo>
                        <a:pt x="33" y="398"/>
                      </a:lnTo>
                      <a:lnTo>
                        <a:pt x="32" y="396"/>
                      </a:lnTo>
                      <a:lnTo>
                        <a:pt x="28" y="395"/>
                      </a:lnTo>
                      <a:lnTo>
                        <a:pt x="27" y="395"/>
                      </a:lnTo>
                      <a:lnTo>
                        <a:pt x="25" y="395"/>
                      </a:lnTo>
                      <a:lnTo>
                        <a:pt x="25" y="396"/>
                      </a:lnTo>
                      <a:lnTo>
                        <a:pt x="25" y="398"/>
                      </a:lnTo>
                      <a:lnTo>
                        <a:pt x="22" y="396"/>
                      </a:lnTo>
                      <a:lnTo>
                        <a:pt x="23" y="396"/>
                      </a:lnTo>
                      <a:lnTo>
                        <a:pt x="25" y="393"/>
                      </a:lnTo>
                      <a:lnTo>
                        <a:pt x="28" y="386"/>
                      </a:lnTo>
                      <a:lnTo>
                        <a:pt x="30" y="384"/>
                      </a:lnTo>
                      <a:lnTo>
                        <a:pt x="30" y="383"/>
                      </a:lnTo>
                      <a:lnTo>
                        <a:pt x="32" y="381"/>
                      </a:lnTo>
                      <a:lnTo>
                        <a:pt x="30" y="379"/>
                      </a:lnTo>
                      <a:lnTo>
                        <a:pt x="32" y="378"/>
                      </a:lnTo>
                      <a:lnTo>
                        <a:pt x="30" y="374"/>
                      </a:lnTo>
                      <a:lnTo>
                        <a:pt x="32" y="374"/>
                      </a:lnTo>
                      <a:lnTo>
                        <a:pt x="32" y="372"/>
                      </a:lnTo>
                      <a:lnTo>
                        <a:pt x="32" y="371"/>
                      </a:lnTo>
                      <a:lnTo>
                        <a:pt x="32" y="369"/>
                      </a:lnTo>
                      <a:lnTo>
                        <a:pt x="30" y="367"/>
                      </a:lnTo>
                      <a:lnTo>
                        <a:pt x="30" y="366"/>
                      </a:lnTo>
                      <a:lnTo>
                        <a:pt x="28" y="366"/>
                      </a:lnTo>
                      <a:lnTo>
                        <a:pt x="28" y="367"/>
                      </a:lnTo>
                      <a:lnTo>
                        <a:pt x="27" y="367"/>
                      </a:lnTo>
                      <a:lnTo>
                        <a:pt x="27" y="364"/>
                      </a:lnTo>
                      <a:lnTo>
                        <a:pt x="28" y="364"/>
                      </a:lnTo>
                      <a:lnTo>
                        <a:pt x="28" y="361"/>
                      </a:lnTo>
                      <a:lnTo>
                        <a:pt x="28" y="357"/>
                      </a:lnTo>
                      <a:lnTo>
                        <a:pt x="28" y="356"/>
                      </a:lnTo>
                      <a:lnTo>
                        <a:pt x="27" y="352"/>
                      </a:lnTo>
                      <a:lnTo>
                        <a:pt x="27" y="350"/>
                      </a:lnTo>
                      <a:lnTo>
                        <a:pt x="25" y="349"/>
                      </a:lnTo>
                      <a:lnTo>
                        <a:pt x="23" y="345"/>
                      </a:lnTo>
                      <a:lnTo>
                        <a:pt x="22" y="344"/>
                      </a:lnTo>
                      <a:lnTo>
                        <a:pt x="20" y="340"/>
                      </a:lnTo>
                      <a:lnTo>
                        <a:pt x="18" y="340"/>
                      </a:lnTo>
                      <a:lnTo>
                        <a:pt x="16" y="337"/>
                      </a:lnTo>
                      <a:lnTo>
                        <a:pt x="16" y="334"/>
                      </a:lnTo>
                      <a:lnTo>
                        <a:pt x="16" y="332"/>
                      </a:lnTo>
                      <a:lnTo>
                        <a:pt x="15" y="330"/>
                      </a:lnTo>
                      <a:lnTo>
                        <a:pt x="15" y="328"/>
                      </a:lnTo>
                      <a:lnTo>
                        <a:pt x="15" y="327"/>
                      </a:lnTo>
                      <a:lnTo>
                        <a:pt x="13" y="323"/>
                      </a:lnTo>
                      <a:lnTo>
                        <a:pt x="13" y="322"/>
                      </a:lnTo>
                      <a:lnTo>
                        <a:pt x="13" y="320"/>
                      </a:lnTo>
                      <a:lnTo>
                        <a:pt x="11" y="318"/>
                      </a:lnTo>
                      <a:lnTo>
                        <a:pt x="10" y="317"/>
                      </a:lnTo>
                      <a:lnTo>
                        <a:pt x="10" y="315"/>
                      </a:lnTo>
                      <a:lnTo>
                        <a:pt x="10" y="313"/>
                      </a:lnTo>
                      <a:lnTo>
                        <a:pt x="8" y="310"/>
                      </a:lnTo>
                      <a:lnTo>
                        <a:pt x="6" y="308"/>
                      </a:lnTo>
                      <a:lnTo>
                        <a:pt x="5" y="305"/>
                      </a:lnTo>
                      <a:lnTo>
                        <a:pt x="5" y="303"/>
                      </a:lnTo>
                      <a:lnTo>
                        <a:pt x="5" y="301"/>
                      </a:lnTo>
                      <a:lnTo>
                        <a:pt x="3" y="300"/>
                      </a:lnTo>
                      <a:lnTo>
                        <a:pt x="3" y="296"/>
                      </a:lnTo>
                      <a:lnTo>
                        <a:pt x="1" y="296"/>
                      </a:lnTo>
                      <a:lnTo>
                        <a:pt x="1" y="295"/>
                      </a:lnTo>
                      <a:lnTo>
                        <a:pt x="1" y="293"/>
                      </a:lnTo>
                      <a:lnTo>
                        <a:pt x="3" y="293"/>
                      </a:lnTo>
                      <a:lnTo>
                        <a:pt x="5" y="291"/>
                      </a:lnTo>
                      <a:lnTo>
                        <a:pt x="6" y="289"/>
                      </a:lnTo>
                      <a:lnTo>
                        <a:pt x="6" y="288"/>
                      </a:lnTo>
                      <a:lnTo>
                        <a:pt x="6" y="286"/>
                      </a:lnTo>
                      <a:lnTo>
                        <a:pt x="8" y="284"/>
                      </a:lnTo>
                      <a:lnTo>
                        <a:pt x="8" y="279"/>
                      </a:lnTo>
                      <a:lnTo>
                        <a:pt x="8" y="278"/>
                      </a:lnTo>
                      <a:lnTo>
                        <a:pt x="6" y="276"/>
                      </a:lnTo>
                      <a:lnTo>
                        <a:pt x="6" y="274"/>
                      </a:lnTo>
                      <a:lnTo>
                        <a:pt x="8" y="273"/>
                      </a:lnTo>
                      <a:lnTo>
                        <a:pt x="6" y="271"/>
                      </a:lnTo>
                      <a:lnTo>
                        <a:pt x="6" y="269"/>
                      </a:lnTo>
                      <a:lnTo>
                        <a:pt x="6" y="267"/>
                      </a:lnTo>
                      <a:lnTo>
                        <a:pt x="6" y="266"/>
                      </a:lnTo>
                      <a:lnTo>
                        <a:pt x="6" y="262"/>
                      </a:lnTo>
                      <a:lnTo>
                        <a:pt x="6" y="261"/>
                      </a:lnTo>
                      <a:lnTo>
                        <a:pt x="6" y="257"/>
                      </a:lnTo>
                      <a:lnTo>
                        <a:pt x="8" y="257"/>
                      </a:lnTo>
                      <a:lnTo>
                        <a:pt x="8" y="256"/>
                      </a:lnTo>
                      <a:lnTo>
                        <a:pt x="6" y="254"/>
                      </a:lnTo>
                      <a:lnTo>
                        <a:pt x="8" y="252"/>
                      </a:lnTo>
                      <a:lnTo>
                        <a:pt x="8" y="251"/>
                      </a:lnTo>
                      <a:lnTo>
                        <a:pt x="10" y="249"/>
                      </a:lnTo>
                      <a:lnTo>
                        <a:pt x="10" y="245"/>
                      </a:lnTo>
                      <a:lnTo>
                        <a:pt x="13" y="242"/>
                      </a:lnTo>
                      <a:lnTo>
                        <a:pt x="15" y="240"/>
                      </a:lnTo>
                      <a:lnTo>
                        <a:pt x="15" y="239"/>
                      </a:lnTo>
                      <a:lnTo>
                        <a:pt x="16" y="237"/>
                      </a:lnTo>
                      <a:lnTo>
                        <a:pt x="16" y="235"/>
                      </a:lnTo>
                      <a:lnTo>
                        <a:pt x="16" y="230"/>
                      </a:lnTo>
                      <a:lnTo>
                        <a:pt x="18" y="230"/>
                      </a:lnTo>
                      <a:lnTo>
                        <a:pt x="18" y="225"/>
                      </a:lnTo>
                      <a:lnTo>
                        <a:pt x="18" y="223"/>
                      </a:lnTo>
                      <a:lnTo>
                        <a:pt x="18" y="220"/>
                      </a:lnTo>
                      <a:lnTo>
                        <a:pt x="18" y="218"/>
                      </a:lnTo>
                      <a:lnTo>
                        <a:pt x="18" y="217"/>
                      </a:lnTo>
                      <a:lnTo>
                        <a:pt x="18" y="213"/>
                      </a:lnTo>
                      <a:lnTo>
                        <a:pt x="18" y="212"/>
                      </a:lnTo>
                      <a:lnTo>
                        <a:pt x="20" y="208"/>
                      </a:lnTo>
                      <a:lnTo>
                        <a:pt x="18" y="208"/>
                      </a:lnTo>
                      <a:lnTo>
                        <a:pt x="18" y="206"/>
                      </a:lnTo>
                      <a:lnTo>
                        <a:pt x="16" y="205"/>
                      </a:lnTo>
                      <a:lnTo>
                        <a:pt x="16" y="203"/>
                      </a:lnTo>
                      <a:lnTo>
                        <a:pt x="16" y="200"/>
                      </a:lnTo>
                      <a:lnTo>
                        <a:pt x="15" y="198"/>
                      </a:lnTo>
                      <a:lnTo>
                        <a:pt x="15" y="196"/>
                      </a:lnTo>
                      <a:lnTo>
                        <a:pt x="15" y="195"/>
                      </a:lnTo>
                      <a:lnTo>
                        <a:pt x="13" y="193"/>
                      </a:lnTo>
                      <a:lnTo>
                        <a:pt x="13" y="190"/>
                      </a:lnTo>
                      <a:lnTo>
                        <a:pt x="13" y="188"/>
                      </a:lnTo>
                      <a:lnTo>
                        <a:pt x="11" y="186"/>
                      </a:lnTo>
                      <a:lnTo>
                        <a:pt x="10" y="186"/>
                      </a:lnTo>
                      <a:lnTo>
                        <a:pt x="11" y="183"/>
                      </a:lnTo>
                      <a:lnTo>
                        <a:pt x="11" y="181"/>
                      </a:lnTo>
                      <a:lnTo>
                        <a:pt x="10" y="178"/>
                      </a:lnTo>
                      <a:lnTo>
                        <a:pt x="8" y="176"/>
                      </a:lnTo>
                      <a:lnTo>
                        <a:pt x="6" y="174"/>
                      </a:lnTo>
                      <a:lnTo>
                        <a:pt x="5" y="171"/>
                      </a:lnTo>
                      <a:lnTo>
                        <a:pt x="5" y="169"/>
                      </a:lnTo>
                      <a:lnTo>
                        <a:pt x="3" y="168"/>
                      </a:lnTo>
                      <a:lnTo>
                        <a:pt x="1" y="164"/>
                      </a:lnTo>
                      <a:lnTo>
                        <a:pt x="1" y="162"/>
                      </a:lnTo>
                      <a:lnTo>
                        <a:pt x="0" y="161"/>
                      </a:lnTo>
                      <a:lnTo>
                        <a:pt x="0" y="159"/>
                      </a:lnTo>
                      <a:lnTo>
                        <a:pt x="0" y="157"/>
                      </a:lnTo>
                      <a:lnTo>
                        <a:pt x="1" y="154"/>
                      </a:lnTo>
                      <a:lnTo>
                        <a:pt x="1" y="152"/>
                      </a:lnTo>
                      <a:lnTo>
                        <a:pt x="1" y="151"/>
                      </a:lnTo>
                      <a:lnTo>
                        <a:pt x="1" y="147"/>
                      </a:lnTo>
                      <a:lnTo>
                        <a:pt x="1" y="145"/>
                      </a:lnTo>
                      <a:lnTo>
                        <a:pt x="1" y="144"/>
                      </a:lnTo>
                      <a:lnTo>
                        <a:pt x="1" y="142"/>
                      </a:lnTo>
                      <a:lnTo>
                        <a:pt x="1" y="140"/>
                      </a:lnTo>
                      <a:lnTo>
                        <a:pt x="3" y="139"/>
                      </a:lnTo>
                      <a:lnTo>
                        <a:pt x="5" y="137"/>
                      </a:lnTo>
                      <a:lnTo>
                        <a:pt x="5" y="135"/>
                      </a:lnTo>
                      <a:lnTo>
                        <a:pt x="5" y="134"/>
                      </a:lnTo>
                      <a:lnTo>
                        <a:pt x="6" y="132"/>
                      </a:lnTo>
                      <a:lnTo>
                        <a:pt x="11" y="125"/>
                      </a:lnTo>
                      <a:lnTo>
                        <a:pt x="13" y="123"/>
                      </a:lnTo>
                      <a:lnTo>
                        <a:pt x="15" y="120"/>
                      </a:lnTo>
                      <a:lnTo>
                        <a:pt x="20" y="117"/>
                      </a:lnTo>
                      <a:lnTo>
                        <a:pt x="22" y="113"/>
                      </a:lnTo>
                      <a:lnTo>
                        <a:pt x="25" y="112"/>
                      </a:lnTo>
                      <a:lnTo>
                        <a:pt x="27" y="108"/>
                      </a:lnTo>
                      <a:lnTo>
                        <a:pt x="30" y="105"/>
                      </a:lnTo>
                      <a:lnTo>
                        <a:pt x="32" y="101"/>
                      </a:lnTo>
                      <a:lnTo>
                        <a:pt x="35" y="95"/>
                      </a:lnTo>
                      <a:lnTo>
                        <a:pt x="37" y="91"/>
                      </a:lnTo>
                      <a:lnTo>
                        <a:pt x="37" y="90"/>
                      </a:lnTo>
                      <a:lnTo>
                        <a:pt x="35" y="90"/>
                      </a:lnTo>
                      <a:lnTo>
                        <a:pt x="35" y="88"/>
                      </a:lnTo>
                      <a:lnTo>
                        <a:pt x="35" y="90"/>
                      </a:lnTo>
                      <a:lnTo>
                        <a:pt x="35" y="88"/>
                      </a:lnTo>
                      <a:lnTo>
                        <a:pt x="35" y="86"/>
                      </a:lnTo>
                      <a:lnTo>
                        <a:pt x="35" y="85"/>
                      </a:lnTo>
                      <a:lnTo>
                        <a:pt x="37" y="83"/>
                      </a:lnTo>
                      <a:lnTo>
                        <a:pt x="37" y="81"/>
                      </a:lnTo>
                      <a:lnTo>
                        <a:pt x="37" y="79"/>
                      </a:lnTo>
                      <a:lnTo>
                        <a:pt x="37" y="81"/>
                      </a:lnTo>
                      <a:lnTo>
                        <a:pt x="39" y="79"/>
                      </a:lnTo>
                      <a:lnTo>
                        <a:pt x="40" y="76"/>
                      </a:lnTo>
                      <a:lnTo>
                        <a:pt x="42" y="73"/>
                      </a:lnTo>
                      <a:lnTo>
                        <a:pt x="44" y="73"/>
                      </a:lnTo>
                      <a:lnTo>
                        <a:pt x="45" y="68"/>
                      </a:lnTo>
                      <a:lnTo>
                        <a:pt x="47" y="62"/>
                      </a:lnTo>
                      <a:lnTo>
                        <a:pt x="49" y="61"/>
                      </a:lnTo>
                      <a:lnTo>
                        <a:pt x="52" y="54"/>
                      </a:lnTo>
                      <a:lnTo>
                        <a:pt x="52" y="52"/>
                      </a:lnTo>
                      <a:lnTo>
                        <a:pt x="52" y="51"/>
                      </a:lnTo>
                      <a:lnTo>
                        <a:pt x="52" y="49"/>
                      </a:lnTo>
                      <a:lnTo>
                        <a:pt x="52" y="47"/>
                      </a:lnTo>
                      <a:lnTo>
                        <a:pt x="54" y="44"/>
                      </a:lnTo>
                      <a:lnTo>
                        <a:pt x="52" y="42"/>
                      </a:lnTo>
                      <a:lnTo>
                        <a:pt x="54" y="40"/>
                      </a:lnTo>
                      <a:lnTo>
                        <a:pt x="54" y="39"/>
                      </a:lnTo>
                      <a:lnTo>
                        <a:pt x="54" y="37"/>
                      </a:lnTo>
                      <a:lnTo>
                        <a:pt x="54" y="35"/>
                      </a:lnTo>
                      <a:lnTo>
                        <a:pt x="54" y="34"/>
                      </a:lnTo>
                      <a:lnTo>
                        <a:pt x="54" y="32"/>
                      </a:lnTo>
                      <a:lnTo>
                        <a:pt x="54" y="30"/>
                      </a:lnTo>
                      <a:lnTo>
                        <a:pt x="54" y="27"/>
                      </a:lnTo>
                      <a:lnTo>
                        <a:pt x="54" y="25"/>
                      </a:lnTo>
                      <a:lnTo>
                        <a:pt x="54" y="24"/>
                      </a:lnTo>
                      <a:lnTo>
                        <a:pt x="52" y="24"/>
                      </a:lnTo>
                      <a:lnTo>
                        <a:pt x="50" y="20"/>
                      </a:lnTo>
                      <a:lnTo>
                        <a:pt x="49" y="20"/>
                      </a:lnTo>
                      <a:lnTo>
                        <a:pt x="49" y="18"/>
                      </a:lnTo>
                      <a:lnTo>
                        <a:pt x="50" y="18"/>
                      </a:lnTo>
                      <a:lnTo>
                        <a:pt x="52" y="15"/>
                      </a:lnTo>
                      <a:lnTo>
                        <a:pt x="54" y="13"/>
                      </a:lnTo>
                      <a:lnTo>
                        <a:pt x="55" y="10"/>
                      </a:lnTo>
                      <a:lnTo>
                        <a:pt x="57" y="5"/>
                      </a:lnTo>
                      <a:lnTo>
                        <a:pt x="59" y="2"/>
                      </a:lnTo>
                      <a:lnTo>
                        <a:pt x="59" y="0"/>
                      </a:lnTo>
                      <a:lnTo>
                        <a:pt x="66" y="2"/>
                      </a:lnTo>
                      <a:lnTo>
                        <a:pt x="83" y="7"/>
                      </a:lnTo>
                      <a:lnTo>
                        <a:pt x="94" y="10"/>
                      </a:lnTo>
                      <a:lnTo>
                        <a:pt x="101" y="12"/>
                      </a:lnTo>
                      <a:lnTo>
                        <a:pt x="103" y="12"/>
                      </a:lnTo>
                      <a:lnTo>
                        <a:pt x="111" y="15"/>
                      </a:lnTo>
                      <a:lnTo>
                        <a:pt x="118" y="17"/>
                      </a:lnTo>
                      <a:lnTo>
                        <a:pt x="123" y="18"/>
                      </a:lnTo>
                      <a:lnTo>
                        <a:pt x="130" y="20"/>
                      </a:lnTo>
                      <a:lnTo>
                        <a:pt x="133" y="22"/>
                      </a:lnTo>
                      <a:lnTo>
                        <a:pt x="155" y="27"/>
                      </a:lnTo>
                      <a:lnTo>
                        <a:pt x="164" y="30"/>
                      </a:lnTo>
                      <a:lnTo>
                        <a:pt x="172" y="32"/>
                      </a:lnTo>
                      <a:lnTo>
                        <a:pt x="177" y="34"/>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Freeform 124"/>
                <p:cNvSpPr>
                  <a:spLocks noEditPoints="1"/>
                </p:cNvSpPr>
                <p:nvPr/>
              </p:nvSpPr>
              <p:spPr bwMode="auto">
                <a:xfrm>
                  <a:off x="3421063" y="2243138"/>
                  <a:ext cx="865188" cy="1639888"/>
                </a:xfrm>
                <a:custGeom>
                  <a:avLst/>
                  <a:gdLst>
                    <a:gd name="T0" fmla="*/ 205 w 545"/>
                    <a:gd name="T1" fmla="*/ 960 h 1033"/>
                    <a:gd name="T2" fmla="*/ 145 w 545"/>
                    <a:gd name="T3" fmla="*/ 909 h 1033"/>
                    <a:gd name="T4" fmla="*/ 216 w 545"/>
                    <a:gd name="T5" fmla="*/ 903 h 1033"/>
                    <a:gd name="T6" fmla="*/ 221 w 545"/>
                    <a:gd name="T7" fmla="*/ 918 h 1033"/>
                    <a:gd name="T8" fmla="*/ 166 w 545"/>
                    <a:gd name="T9" fmla="*/ 837 h 1033"/>
                    <a:gd name="T10" fmla="*/ 122 w 545"/>
                    <a:gd name="T11" fmla="*/ 832 h 1033"/>
                    <a:gd name="T12" fmla="*/ 113 w 545"/>
                    <a:gd name="T13" fmla="*/ 823 h 1033"/>
                    <a:gd name="T14" fmla="*/ 98 w 545"/>
                    <a:gd name="T15" fmla="*/ 818 h 1033"/>
                    <a:gd name="T16" fmla="*/ 144 w 545"/>
                    <a:gd name="T17" fmla="*/ 826 h 1033"/>
                    <a:gd name="T18" fmla="*/ 150 w 545"/>
                    <a:gd name="T19" fmla="*/ 835 h 1033"/>
                    <a:gd name="T20" fmla="*/ 138 w 545"/>
                    <a:gd name="T21" fmla="*/ 825 h 1033"/>
                    <a:gd name="T22" fmla="*/ 57 w 545"/>
                    <a:gd name="T23" fmla="*/ 420 h 1033"/>
                    <a:gd name="T24" fmla="*/ 264 w 545"/>
                    <a:gd name="T25" fmla="*/ 59 h 1033"/>
                    <a:gd name="T26" fmla="*/ 257 w 545"/>
                    <a:gd name="T27" fmla="*/ 315 h 1033"/>
                    <a:gd name="T28" fmla="*/ 343 w 545"/>
                    <a:gd name="T29" fmla="*/ 520 h 1033"/>
                    <a:gd name="T30" fmla="*/ 491 w 545"/>
                    <a:gd name="T31" fmla="*/ 766 h 1033"/>
                    <a:gd name="T32" fmla="*/ 543 w 545"/>
                    <a:gd name="T33" fmla="*/ 886 h 1033"/>
                    <a:gd name="T34" fmla="*/ 511 w 545"/>
                    <a:gd name="T35" fmla="*/ 923 h 1033"/>
                    <a:gd name="T36" fmla="*/ 486 w 545"/>
                    <a:gd name="T37" fmla="*/ 989 h 1033"/>
                    <a:gd name="T38" fmla="*/ 477 w 545"/>
                    <a:gd name="T39" fmla="*/ 1031 h 1033"/>
                    <a:gd name="T40" fmla="*/ 291 w 545"/>
                    <a:gd name="T41" fmla="*/ 996 h 1033"/>
                    <a:gd name="T42" fmla="*/ 294 w 545"/>
                    <a:gd name="T43" fmla="*/ 960 h 1033"/>
                    <a:gd name="T44" fmla="*/ 276 w 545"/>
                    <a:gd name="T45" fmla="*/ 918 h 1033"/>
                    <a:gd name="T46" fmla="*/ 254 w 545"/>
                    <a:gd name="T47" fmla="*/ 886 h 1033"/>
                    <a:gd name="T48" fmla="*/ 230 w 545"/>
                    <a:gd name="T49" fmla="*/ 874 h 1033"/>
                    <a:gd name="T50" fmla="*/ 215 w 545"/>
                    <a:gd name="T51" fmla="*/ 845 h 1033"/>
                    <a:gd name="T52" fmla="*/ 189 w 545"/>
                    <a:gd name="T53" fmla="*/ 833 h 1033"/>
                    <a:gd name="T54" fmla="*/ 176 w 545"/>
                    <a:gd name="T55" fmla="*/ 808 h 1033"/>
                    <a:gd name="T56" fmla="*/ 150 w 545"/>
                    <a:gd name="T57" fmla="*/ 791 h 1033"/>
                    <a:gd name="T58" fmla="*/ 116 w 545"/>
                    <a:gd name="T59" fmla="*/ 777 h 1033"/>
                    <a:gd name="T60" fmla="*/ 99 w 545"/>
                    <a:gd name="T61" fmla="*/ 750 h 1033"/>
                    <a:gd name="T62" fmla="*/ 106 w 545"/>
                    <a:gd name="T63" fmla="*/ 716 h 1033"/>
                    <a:gd name="T64" fmla="*/ 94 w 545"/>
                    <a:gd name="T65" fmla="*/ 689 h 1033"/>
                    <a:gd name="T66" fmla="*/ 86 w 545"/>
                    <a:gd name="T67" fmla="*/ 657 h 1033"/>
                    <a:gd name="T68" fmla="*/ 72 w 545"/>
                    <a:gd name="T69" fmla="*/ 628 h 1033"/>
                    <a:gd name="T70" fmla="*/ 62 w 545"/>
                    <a:gd name="T71" fmla="*/ 593 h 1033"/>
                    <a:gd name="T72" fmla="*/ 54 w 545"/>
                    <a:gd name="T73" fmla="*/ 564 h 1033"/>
                    <a:gd name="T74" fmla="*/ 62 w 545"/>
                    <a:gd name="T75" fmla="*/ 547 h 1033"/>
                    <a:gd name="T76" fmla="*/ 66 w 545"/>
                    <a:gd name="T77" fmla="*/ 513 h 1033"/>
                    <a:gd name="T78" fmla="*/ 45 w 545"/>
                    <a:gd name="T79" fmla="*/ 491 h 1033"/>
                    <a:gd name="T80" fmla="*/ 45 w 545"/>
                    <a:gd name="T81" fmla="*/ 457 h 1033"/>
                    <a:gd name="T82" fmla="*/ 49 w 545"/>
                    <a:gd name="T83" fmla="*/ 433 h 1033"/>
                    <a:gd name="T84" fmla="*/ 55 w 545"/>
                    <a:gd name="T85" fmla="*/ 439 h 1033"/>
                    <a:gd name="T86" fmla="*/ 66 w 545"/>
                    <a:gd name="T87" fmla="*/ 459 h 1033"/>
                    <a:gd name="T88" fmla="*/ 67 w 545"/>
                    <a:gd name="T89" fmla="*/ 433 h 1033"/>
                    <a:gd name="T90" fmla="*/ 61 w 545"/>
                    <a:gd name="T91" fmla="*/ 415 h 1033"/>
                    <a:gd name="T92" fmla="*/ 72 w 545"/>
                    <a:gd name="T93" fmla="*/ 401 h 1033"/>
                    <a:gd name="T94" fmla="*/ 59 w 545"/>
                    <a:gd name="T95" fmla="*/ 406 h 1033"/>
                    <a:gd name="T96" fmla="*/ 50 w 545"/>
                    <a:gd name="T97" fmla="*/ 422 h 1033"/>
                    <a:gd name="T98" fmla="*/ 37 w 545"/>
                    <a:gd name="T99" fmla="*/ 403 h 1033"/>
                    <a:gd name="T100" fmla="*/ 30 w 545"/>
                    <a:gd name="T101" fmla="*/ 379 h 1033"/>
                    <a:gd name="T102" fmla="*/ 28 w 545"/>
                    <a:gd name="T103" fmla="*/ 356 h 1033"/>
                    <a:gd name="T104" fmla="*/ 13 w 545"/>
                    <a:gd name="T105" fmla="*/ 320 h 1033"/>
                    <a:gd name="T106" fmla="*/ 5 w 545"/>
                    <a:gd name="T107" fmla="*/ 291 h 1033"/>
                    <a:gd name="T108" fmla="*/ 6 w 545"/>
                    <a:gd name="T109" fmla="*/ 257 h 1033"/>
                    <a:gd name="T110" fmla="*/ 18 w 545"/>
                    <a:gd name="T111" fmla="*/ 223 h 1033"/>
                    <a:gd name="T112" fmla="*/ 13 w 545"/>
                    <a:gd name="T113" fmla="*/ 190 h 1033"/>
                    <a:gd name="T114" fmla="*/ 0 w 545"/>
                    <a:gd name="T115" fmla="*/ 157 h 1033"/>
                    <a:gd name="T116" fmla="*/ 15 w 545"/>
                    <a:gd name="T117" fmla="*/ 120 h 1033"/>
                    <a:gd name="T118" fmla="*/ 37 w 545"/>
                    <a:gd name="T119" fmla="*/ 83 h 1033"/>
                    <a:gd name="T120" fmla="*/ 54 w 545"/>
                    <a:gd name="T121" fmla="*/ 44 h 1033"/>
                    <a:gd name="T122" fmla="*/ 50 w 545"/>
                    <a:gd name="T123" fmla="*/ 18 h 1033"/>
                    <a:gd name="T124" fmla="*/ 133 w 545"/>
                    <a:gd name="T125" fmla="*/ 2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5" h="1033">
                      <a:moveTo>
                        <a:pt x="203" y="943"/>
                      </a:moveTo>
                      <a:lnTo>
                        <a:pt x="203" y="945"/>
                      </a:lnTo>
                      <a:lnTo>
                        <a:pt x="205" y="948"/>
                      </a:lnTo>
                      <a:lnTo>
                        <a:pt x="206" y="954"/>
                      </a:lnTo>
                      <a:lnTo>
                        <a:pt x="208" y="955"/>
                      </a:lnTo>
                      <a:lnTo>
                        <a:pt x="210" y="957"/>
                      </a:lnTo>
                      <a:lnTo>
                        <a:pt x="213" y="964"/>
                      </a:lnTo>
                      <a:lnTo>
                        <a:pt x="215" y="965"/>
                      </a:lnTo>
                      <a:lnTo>
                        <a:pt x="213" y="965"/>
                      </a:lnTo>
                      <a:lnTo>
                        <a:pt x="211" y="965"/>
                      </a:lnTo>
                      <a:lnTo>
                        <a:pt x="208" y="967"/>
                      </a:lnTo>
                      <a:lnTo>
                        <a:pt x="208" y="965"/>
                      </a:lnTo>
                      <a:lnTo>
                        <a:pt x="208" y="964"/>
                      </a:lnTo>
                      <a:lnTo>
                        <a:pt x="206" y="962"/>
                      </a:lnTo>
                      <a:lnTo>
                        <a:pt x="205" y="962"/>
                      </a:lnTo>
                      <a:lnTo>
                        <a:pt x="205" y="960"/>
                      </a:lnTo>
                      <a:lnTo>
                        <a:pt x="205" y="959"/>
                      </a:lnTo>
                      <a:lnTo>
                        <a:pt x="203" y="957"/>
                      </a:lnTo>
                      <a:lnTo>
                        <a:pt x="203" y="955"/>
                      </a:lnTo>
                      <a:lnTo>
                        <a:pt x="203" y="950"/>
                      </a:lnTo>
                      <a:lnTo>
                        <a:pt x="201" y="948"/>
                      </a:lnTo>
                      <a:lnTo>
                        <a:pt x="201" y="945"/>
                      </a:lnTo>
                      <a:lnTo>
                        <a:pt x="201" y="943"/>
                      </a:lnTo>
                      <a:lnTo>
                        <a:pt x="199" y="943"/>
                      </a:lnTo>
                      <a:lnTo>
                        <a:pt x="201" y="942"/>
                      </a:lnTo>
                      <a:lnTo>
                        <a:pt x="203" y="942"/>
                      </a:lnTo>
                      <a:lnTo>
                        <a:pt x="203" y="943"/>
                      </a:lnTo>
                      <a:moveTo>
                        <a:pt x="142" y="903"/>
                      </a:moveTo>
                      <a:lnTo>
                        <a:pt x="144" y="904"/>
                      </a:lnTo>
                      <a:lnTo>
                        <a:pt x="145" y="906"/>
                      </a:lnTo>
                      <a:lnTo>
                        <a:pt x="147" y="909"/>
                      </a:lnTo>
                      <a:lnTo>
                        <a:pt x="145" y="909"/>
                      </a:lnTo>
                      <a:lnTo>
                        <a:pt x="144" y="909"/>
                      </a:lnTo>
                      <a:lnTo>
                        <a:pt x="142" y="908"/>
                      </a:lnTo>
                      <a:lnTo>
                        <a:pt x="140" y="908"/>
                      </a:lnTo>
                      <a:lnTo>
                        <a:pt x="138" y="906"/>
                      </a:lnTo>
                      <a:lnTo>
                        <a:pt x="137" y="904"/>
                      </a:lnTo>
                      <a:lnTo>
                        <a:pt x="137" y="903"/>
                      </a:lnTo>
                      <a:lnTo>
                        <a:pt x="137" y="901"/>
                      </a:lnTo>
                      <a:lnTo>
                        <a:pt x="138" y="903"/>
                      </a:lnTo>
                      <a:lnTo>
                        <a:pt x="138" y="901"/>
                      </a:lnTo>
                      <a:lnTo>
                        <a:pt x="140" y="903"/>
                      </a:lnTo>
                      <a:lnTo>
                        <a:pt x="140" y="901"/>
                      </a:lnTo>
                      <a:lnTo>
                        <a:pt x="142" y="903"/>
                      </a:lnTo>
                      <a:moveTo>
                        <a:pt x="211" y="899"/>
                      </a:moveTo>
                      <a:lnTo>
                        <a:pt x="211" y="901"/>
                      </a:lnTo>
                      <a:lnTo>
                        <a:pt x="215" y="901"/>
                      </a:lnTo>
                      <a:lnTo>
                        <a:pt x="216" y="903"/>
                      </a:lnTo>
                      <a:lnTo>
                        <a:pt x="218" y="904"/>
                      </a:lnTo>
                      <a:lnTo>
                        <a:pt x="220" y="904"/>
                      </a:lnTo>
                      <a:lnTo>
                        <a:pt x="221" y="908"/>
                      </a:lnTo>
                      <a:lnTo>
                        <a:pt x="223" y="908"/>
                      </a:lnTo>
                      <a:lnTo>
                        <a:pt x="225" y="909"/>
                      </a:lnTo>
                      <a:lnTo>
                        <a:pt x="227" y="911"/>
                      </a:lnTo>
                      <a:lnTo>
                        <a:pt x="227" y="913"/>
                      </a:lnTo>
                      <a:lnTo>
                        <a:pt x="228" y="916"/>
                      </a:lnTo>
                      <a:lnTo>
                        <a:pt x="228" y="918"/>
                      </a:lnTo>
                      <a:lnTo>
                        <a:pt x="228" y="920"/>
                      </a:lnTo>
                      <a:lnTo>
                        <a:pt x="228" y="921"/>
                      </a:lnTo>
                      <a:lnTo>
                        <a:pt x="227" y="921"/>
                      </a:lnTo>
                      <a:lnTo>
                        <a:pt x="225" y="921"/>
                      </a:lnTo>
                      <a:lnTo>
                        <a:pt x="225" y="920"/>
                      </a:lnTo>
                      <a:lnTo>
                        <a:pt x="223" y="918"/>
                      </a:lnTo>
                      <a:lnTo>
                        <a:pt x="221" y="918"/>
                      </a:lnTo>
                      <a:lnTo>
                        <a:pt x="220" y="918"/>
                      </a:lnTo>
                      <a:lnTo>
                        <a:pt x="218" y="918"/>
                      </a:lnTo>
                      <a:lnTo>
                        <a:pt x="218" y="916"/>
                      </a:lnTo>
                      <a:lnTo>
                        <a:pt x="216" y="915"/>
                      </a:lnTo>
                      <a:lnTo>
                        <a:pt x="216" y="913"/>
                      </a:lnTo>
                      <a:lnTo>
                        <a:pt x="218" y="911"/>
                      </a:lnTo>
                      <a:lnTo>
                        <a:pt x="218" y="908"/>
                      </a:lnTo>
                      <a:lnTo>
                        <a:pt x="216" y="906"/>
                      </a:lnTo>
                      <a:lnTo>
                        <a:pt x="215" y="904"/>
                      </a:lnTo>
                      <a:lnTo>
                        <a:pt x="213" y="904"/>
                      </a:lnTo>
                      <a:lnTo>
                        <a:pt x="213" y="903"/>
                      </a:lnTo>
                      <a:lnTo>
                        <a:pt x="211" y="901"/>
                      </a:lnTo>
                      <a:lnTo>
                        <a:pt x="211" y="899"/>
                      </a:lnTo>
                      <a:moveTo>
                        <a:pt x="169" y="837"/>
                      </a:moveTo>
                      <a:lnTo>
                        <a:pt x="167" y="837"/>
                      </a:lnTo>
                      <a:lnTo>
                        <a:pt x="166" y="837"/>
                      </a:lnTo>
                      <a:lnTo>
                        <a:pt x="164" y="835"/>
                      </a:lnTo>
                      <a:lnTo>
                        <a:pt x="166" y="835"/>
                      </a:lnTo>
                      <a:lnTo>
                        <a:pt x="166" y="837"/>
                      </a:lnTo>
                      <a:lnTo>
                        <a:pt x="167" y="837"/>
                      </a:lnTo>
                      <a:lnTo>
                        <a:pt x="169" y="837"/>
                      </a:lnTo>
                      <a:lnTo>
                        <a:pt x="171" y="837"/>
                      </a:lnTo>
                      <a:lnTo>
                        <a:pt x="169" y="837"/>
                      </a:lnTo>
                      <a:moveTo>
                        <a:pt x="122" y="823"/>
                      </a:moveTo>
                      <a:lnTo>
                        <a:pt x="122" y="825"/>
                      </a:lnTo>
                      <a:lnTo>
                        <a:pt x="122" y="826"/>
                      </a:lnTo>
                      <a:lnTo>
                        <a:pt x="123" y="828"/>
                      </a:lnTo>
                      <a:lnTo>
                        <a:pt x="125" y="828"/>
                      </a:lnTo>
                      <a:lnTo>
                        <a:pt x="125" y="830"/>
                      </a:lnTo>
                      <a:lnTo>
                        <a:pt x="125" y="832"/>
                      </a:lnTo>
                      <a:lnTo>
                        <a:pt x="123" y="832"/>
                      </a:lnTo>
                      <a:lnTo>
                        <a:pt x="122" y="832"/>
                      </a:lnTo>
                      <a:lnTo>
                        <a:pt x="120" y="833"/>
                      </a:lnTo>
                      <a:lnTo>
                        <a:pt x="118" y="833"/>
                      </a:lnTo>
                      <a:lnTo>
                        <a:pt x="116" y="833"/>
                      </a:lnTo>
                      <a:lnTo>
                        <a:pt x="115" y="833"/>
                      </a:lnTo>
                      <a:lnTo>
                        <a:pt x="113" y="833"/>
                      </a:lnTo>
                      <a:lnTo>
                        <a:pt x="111" y="832"/>
                      </a:lnTo>
                      <a:lnTo>
                        <a:pt x="110" y="830"/>
                      </a:lnTo>
                      <a:lnTo>
                        <a:pt x="110" y="828"/>
                      </a:lnTo>
                      <a:lnTo>
                        <a:pt x="110" y="826"/>
                      </a:lnTo>
                      <a:lnTo>
                        <a:pt x="110" y="825"/>
                      </a:lnTo>
                      <a:lnTo>
                        <a:pt x="108" y="823"/>
                      </a:lnTo>
                      <a:lnTo>
                        <a:pt x="106" y="821"/>
                      </a:lnTo>
                      <a:lnTo>
                        <a:pt x="108" y="821"/>
                      </a:lnTo>
                      <a:lnTo>
                        <a:pt x="110" y="821"/>
                      </a:lnTo>
                      <a:lnTo>
                        <a:pt x="111" y="823"/>
                      </a:lnTo>
                      <a:lnTo>
                        <a:pt x="113" y="823"/>
                      </a:lnTo>
                      <a:lnTo>
                        <a:pt x="115" y="821"/>
                      </a:lnTo>
                      <a:lnTo>
                        <a:pt x="116" y="823"/>
                      </a:lnTo>
                      <a:lnTo>
                        <a:pt x="118" y="823"/>
                      </a:lnTo>
                      <a:lnTo>
                        <a:pt x="120" y="823"/>
                      </a:lnTo>
                      <a:lnTo>
                        <a:pt x="122" y="823"/>
                      </a:lnTo>
                      <a:lnTo>
                        <a:pt x="122" y="821"/>
                      </a:lnTo>
                      <a:lnTo>
                        <a:pt x="122" y="823"/>
                      </a:lnTo>
                      <a:moveTo>
                        <a:pt x="101" y="815"/>
                      </a:moveTo>
                      <a:lnTo>
                        <a:pt x="101" y="816"/>
                      </a:lnTo>
                      <a:lnTo>
                        <a:pt x="103" y="816"/>
                      </a:lnTo>
                      <a:lnTo>
                        <a:pt x="103" y="818"/>
                      </a:lnTo>
                      <a:lnTo>
                        <a:pt x="105" y="818"/>
                      </a:lnTo>
                      <a:lnTo>
                        <a:pt x="103" y="818"/>
                      </a:lnTo>
                      <a:lnTo>
                        <a:pt x="101" y="818"/>
                      </a:lnTo>
                      <a:lnTo>
                        <a:pt x="99" y="818"/>
                      </a:lnTo>
                      <a:lnTo>
                        <a:pt x="98" y="818"/>
                      </a:lnTo>
                      <a:lnTo>
                        <a:pt x="96" y="816"/>
                      </a:lnTo>
                      <a:lnTo>
                        <a:pt x="94" y="816"/>
                      </a:lnTo>
                      <a:lnTo>
                        <a:pt x="93" y="815"/>
                      </a:lnTo>
                      <a:lnTo>
                        <a:pt x="94" y="815"/>
                      </a:lnTo>
                      <a:lnTo>
                        <a:pt x="96" y="815"/>
                      </a:lnTo>
                      <a:lnTo>
                        <a:pt x="96" y="813"/>
                      </a:lnTo>
                      <a:lnTo>
                        <a:pt x="96" y="815"/>
                      </a:lnTo>
                      <a:lnTo>
                        <a:pt x="98" y="815"/>
                      </a:lnTo>
                      <a:lnTo>
                        <a:pt x="99" y="813"/>
                      </a:lnTo>
                      <a:lnTo>
                        <a:pt x="101" y="813"/>
                      </a:lnTo>
                      <a:lnTo>
                        <a:pt x="101" y="815"/>
                      </a:lnTo>
                      <a:moveTo>
                        <a:pt x="138" y="825"/>
                      </a:moveTo>
                      <a:lnTo>
                        <a:pt x="140" y="825"/>
                      </a:lnTo>
                      <a:lnTo>
                        <a:pt x="142" y="825"/>
                      </a:lnTo>
                      <a:lnTo>
                        <a:pt x="144" y="825"/>
                      </a:lnTo>
                      <a:lnTo>
                        <a:pt x="144" y="826"/>
                      </a:lnTo>
                      <a:lnTo>
                        <a:pt x="145" y="826"/>
                      </a:lnTo>
                      <a:lnTo>
                        <a:pt x="145" y="828"/>
                      </a:lnTo>
                      <a:lnTo>
                        <a:pt x="147" y="828"/>
                      </a:lnTo>
                      <a:lnTo>
                        <a:pt x="147" y="830"/>
                      </a:lnTo>
                      <a:lnTo>
                        <a:pt x="150" y="832"/>
                      </a:lnTo>
                      <a:lnTo>
                        <a:pt x="152" y="832"/>
                      </a:lnTo>
                      <a:lnTo>
                        <a:pt x="154" y="830"/>
                      </a:lnTo>
                      <a:lnTo>
                        <a:pt x="152" y="830"/>
                      </a:lnTo>
                      <a:lnTo>
                        <a:pt x="154" y="830"/>
                      </a:lnTo>
                      <a:lnTo>
                        <a:pt x="155" y="830"/>
                      </a:lnTo>
                      <a:lnTo>
                        <a:pt x="159" y="832"/>
                      </a:lnTo>
                      <a:lnTo>
                        <a:pt x="157" y="833"/>
                      </a:lnTo>
                      <a:lnTo>
                        <a:pt x="155" y="835"/>
                      </a:lnTo>
                      <a:lnTo>
                        <a:pt x="154" y="835"/>
                      </a:lnTo>
                      <a:lnTo>
                        <a:pt x="152" y="835"/>
                      </a:lnTo>
                      <a:lnTo>
                        <a:pt x="150" y="835"/>
                      </a:lnTo>
                      <a:lnTo>
                        <a:pt x="149" y="833"/>
                      </a:lnTo>
                      <a:lnTo>
                        <a:pt x="145" y="835"/>
                      </a:lnTo>
                      <a:lnTo>
                        <a:pt x="144" y="835"/>
                      </a:lnTo>
                      <a:lnTo>
                        <a:pt x="142" y="835"/>
                      </a:lnTo>
                      <a:lnTo>
                        <a:pt x="140" y="835"/>
                      </a:lnTo>
                      <a:lnTo>
                        <a:pt x="138" y="833"/>
                      </a:lnTo>
                      <a:lnTo>
                        <a:pt x="135" y="832"/>
                      </a:lnTo>
                      <a:lnTo>
                        <a:pt x="133" y="830"/>
                      </a:lnTo>
                      <a:lnTo>
                        <a:pt x="133" y="828"/>
                      </a:lnTo>
                      <a:lnTo>
                        <a:pt x="133" y="826"/>
                      </a:lnTo>
                      <a:lnTo>
                        <a:pt x="133" y="825"/>
                      </a:lnTo>
                      <a:lnTo>
                        <a:pt x="132" y="823"/>
                      </a:lnTo>
                      <a:lnTo>
                        <a:pt x="132" y="821"/>
                      </a:lnTo>
                      <a:lnTo>
                        <a:pt x="133" y="821"/>
                      </a:lnTo>
                      <a:lnTo>
                        <a:pt x="137" y="823"/>
                      </a:lnTo>
                      <a:lnTo>
                        <a:pt x="138" y="825"/>
                      </a:lnTo>
                      <a:moveTo>
                        <a:pt x="15" y="425"/>
                      </a:moveTo>
                      <a:lnTo>
                        <a:pt x="15" y="423"/>
                      </a:lnTo>
                      <a:lnTo>
                        <a:pt x="15" y="425"/>
                      </a:lnTo>
                      <a:moveTo>
                        <a:pt x="61" y="425"/>
                      </a:moveTo>
                      <a:lnTo>
                        <a:pt x="61" y="427"/>
                      </a:lnTo>
                      <a:lnTo>
                        <a:pt x="59" y="425"/>
                      </a:lnTo>
                      <a:lnTo>
                        <a:pt x="61" y="425"/>
                      </a:lnTo>
                      <a:lnTo>
                        <a:pt x="59" y="425"/>
                      </a:lnTo>
                      <a:lnTo>
                        <a:pt x="61" y="423"/>
                      </a:lnTo>
                      <a:lnTo>
                        <a:pt x="61" y="425"/>
                      </a:lnTo>
                      <a:moveTo>
                        <a:pt x="57" y="422"/>
                      </a:moveTo>
                      <a:lnTo>
                        <a:pt x="57" y="420"/>
                      </a:lnTo>
                      <a:lnTo>
                        <a:pt x="55" y="420"/>
                      </a:lnTo>
                      <a:lnTo>
                        <a:pt x="57" y="420"/>
                      </a:lnTo>
                      <a:lnTo>
                        <a:pt x="57" y="418"/>
                      </a:lnTo>
                      <a:lnTo>
                        <a:pt x="57" y="420"/>
                      </a:lnTo>
                      <a:lnTo>
                        <a:pt x="57" y="422"/>
                      </a:lnTo>
                      <a:moveTo>
                        <a:pt x="177" y="34"/>
                      </a:moveTo>
                      <a:lnTo>
                        <a:pt x="186" y="35"/>
                      </a:lnTo>
                      <a:lnTo>
                        <a:pt x="194" y="39"/>
                      </a:lnTo>
                      <a:lnTo>
                        <a:pt x="213" y="44"/>
                      </a:lnTo>
                      <a:lnTo>
                        <a:pt x="215" y="44"/>
                      </a:lnTo>
                      <a:lnTo>
                        <a:pt x="215" y="46"/>
                      </a:lnTo>
                      <a:lnTo>
                        <a:pt x="221" y="47"/>
                      </a:lnTo>
                      <a:lnTo>
                        <a:pt x="225" y="47"/>
                      </a:lnTo>
                      <a:lnTo>
                        <a:pt x="230" y="49"/>
                      </a:lnTo>
                      <a:lnTo>
                        <a:pt x="233" y="51"/>
                      </a:lnTo>
                      <a:lnTo>
                        <a:pt x="235" y="51"/>
                      </a:lnTo>
                      <a:lnTo>
                        <a:pt x="237" y="51"/>
                      </a:lnTo>
                      <a:lnTo>
                        <a:pt x="247" y="54"/>
                      </a:lnTo>
                      <a:lnTo>
                        <a:pt x="255" y="56"/>
                      </a:lnTo>
                      <a:lnTo>
                        <a:pt x="264" y="59"/>
                      </a:lnTo>
                      <a:lnTo>
                        <a:pt x="276" y="62"/>
                      </a:lnTo>
                      <a:lnTo>
                        <a:pt x="299" y="68"/>
                      </a:lnTo>
                      <a:lnTo>
                        <a:pt x="301" y="69"/>
                      </a:lnTo>
                      <a:lnTo>
                        <a:pt x="320" y="73"/>
                      </a:lnTo>
                      <a:lnTo>
                        <a:pt x="299" y="151"/>
                      </a:lnTo>
                      <a:lnTo>
                        <a:pt x="293" y="179"/>
                      </a:lnTo>
                      <a:lnTo>
                        <a:pt x="291" y="179"/>
                      </a:lnTo>
                      <a:lnTo>
                        <a:pt x="282" y="215"/>
                      </a:lnTo>
                      <a:lnTo>
                        <a:pt x="279" y="232"/>
                      </a:lnTo>
                      <a:lnTo>
                        <a:pt x="277" y="237"/>
                      </a:lnTo>
                      <a:lnTo>
                        <a:pt x="274" y="251"/>
                      </a:lnTo>
                      <a:lnTo>
                        <a:pt x="272" y="254"/>
                      </a:lnTo>
                      <a:lnTo>
                        <a:pt x="272" y="256"/>
                      </a:lnTo>
                      <a:lnTo>
                        <a:pt x="265" y="283"/>
                      </a:lnTo>
                      <a:lnTo>
                        <a:pt x="264" y="288"/>
                      </a:lnTo>
                      <a:lnTo>
                        <a:pt x="257" y="315"/>
                      </a:lnTo>
                      <a:lnTo>
                        <a:pt x="254" y="327"/>
                      </a:lnTo>
                      <a:lnTo>
                        <a:pt x="252" y="335"/>
                      </a:lnTo>
                      <a:lnTo>
                        <a:pt x="250" y="340"/>
                      </a:lnTo>
                      <a:lnTo>
                        <a:pt x="249" y="345"/>
                      </a:lnTo>
                      <a:lnTo>
                        <a:pt x="247" y="350"/>
                      </a:lnTo>
                      <a:lnTo>
                        <a:pt x="245" y="357"/>
                      </a:lnTo>
                      <a:lnTo>
                        <a:pt x="250" y="364"/>
                      </a:lnTo>
                      <a:lnTo>
                        <a:pt x="265" y="391"/>
                      </a:lnTo>
                      <a:lnTo>
                        <a:pt x="271" y="398"/>
                      </a:lnTo>
                      <a:lnTo>
                        <a:pt x="272" y="401"/>
                      </a:lnTo>
                      <a:lnTo>
                        <a:pt x="279" y="411"/>
                      </a:lnTo>
                      <a:lnTo>
                        <a:pt x="288" y="425"/>
                      </a:lnTo>
                      <a:lnTo>
                        <a:pt x="289" y="428"/>
                      </a:lnTo>
                      <a:lnTo>
                        <a:pt x="308" y="461"/>
                      </a:lnTo>
                      <a:lnTo>
                        <a:pt x="323" y="486"/>
                      </a:lnTo>
                      <a:lnTo>
                        <a:pt x="343" y="520"/>
                      </a:lnTo>
                      <a:lnTo>
                        <a:pt x="354" y="537"/>
                      </a:lnTo>
                      <a:lnTo>
                        <a:pt x="371" y="566"/>
                      </a:lnTo>
                      <a:lnTo>
                        <a:pt x="387" y="594"/>
                      </a:lnTo>
                      <a:lnTo>
                        <a:pt x="398" y="608"/>
                      </a:lnTo>
                      <a:lnTo>
                        <a:pt x="423" y="654"/>
                      </a:lnTo>
                      <a:lnTo>
                        <a:pt x="445" y="688"/>
                      </a:lnTo>
                      <a:lnTo>
                        <a:pt x="454" y="705"/>
                      </a:lnTo>
                      <a:lnTo>
                        <a:pt x="455" y="706"/>
                      </a:lnTo>
                      <a:lnTo>
                        <a:pt x="457" y="710"/>
                      </a:lnTo>
                      <a:lnTo>
                        <a:pt x="465" y="723"/>
                      </a:lnTo>
                      <a:lnTo>
                        <a:pt x="469" y="727"/>
                      </a:lnTo>
                      <a:lnTo>
                        <a:pt x="481" y="749"/>
                      </a:lnTo>
                      <a:lnTo>
                        <a:pt x="482" y="750"/>
                      </a:lnTo>
                      <a:lnTo>
                        <a:pt x="487" y="759"/>
                      </a:lnTo>
                      <a:lnTo>
                        <a:pt x="489" y="760"/>
                      </a:lnTo>
                      <a:lnTo>
                        <a:pt x="491" y="766"/>
                      </a:lnTo>
                      <a:lnTo>
                        <a:pt x="494" y="771"/>
                      </a:lnTo>
                      <a:lnTo>
                        <a:pt x="496" y="772"/>
                      </a:lnTo>
                      <a:lnTo>
                        <a:pt x="508" y="793"/>
                      </a:lnTo>
                      <a:lnTo>
                        <a:pt x="515" y="803"/>
                      </a:lnTo>
                      <a:lnTo>
                        <a:pt x="523" y="818"/>
                      </a:lnTo>
                      <a:lnTo>
                        <a:pt x="523" y="820"/>
                      </a:lnTo>
                      <a:lnTo>
                        <a:pt x="521" y="828"/>
                      </a:lnTo>
                      <a:lnTo>
                        <a:pt x="521" y="830"/>
                      </a:lnTo>
                      <a:lnTo>
                        <a:pt x="521" y="832"/>
                      </a:lnTo>
                      <a:lnTo>
                        <a:pt x="525" y="842"/>
                      </a:lnTo>
                      <a:lnTo>
                        <a:pt x="530" y="850"/>
                      </a:lnTo>
                      <a:lnTo>
                        <a:pt x="530" y="854"/>
                      </a:lnTo>
                      <a:lnTo>
                        <a:pt x="533" y="874"/>
                      </a:lnTo>
                      <a:lnTo>
                        <a:pt x="538" y="881"/>
                      </a:lnTo>
                      <a:lnTo>
                        <a:pt x="542" y="886"/>
                      </a:lnTo>
                      <a:lnTo>
                        <a:pt x="543" y="886"/>
                      </a:lnTo>
                      <a:lnTo>
                        <a:pt x="545" y="891"/>
                      </a:lnTo>
                      <a:lnTo>
                        <a:pt x="545" y="896"/>
                      </a:lnTo>
                      <a:lnTo>
                        <a:pt x="543" y="896"/>
                      </a:lnTo>
                      <a:lnTo>
                        <a:pt x="537" y="899"/>
                      </a:lnTo>
                      <a:lnTo>
                        <a:pt x="535" y="901"/>
                      </a:lnTo>
                      <a:lnTo>
                        <a:pt x="530" y="904"/>
                      </a:lnTo>
                      <a:lnTo>
                        <a:pt x="526" y="906"/>
                      </a:lnTo>
                      <a:lnTo>
                        <a:pt x="525" y="906"/>
                      </a:lnTo>
                      <a:lnTo>
                        <a:pt x="523" y="906"/>
                      </a:lnTo>
                      <a:lnTo>
                        <a:pt x="521" y="906"/>
                      </a:lnTo>
                      <a:lnTo>
                        <a:pt x="520" y="908"/>
                      </a:lnTo>
                      <a:lnTo>
                        <a:pt x="520" y="913"/>
                      </a:lnTo>
                      <a:lnTo>
                        <a:pt x="520" y="915"/>
                      </a:lnTo>
                      <a:lnTo>
                        <a:pt x="516" y="916"/>
                      </a:lnTo>
                      <a:lnTo>
                        <a:pt x="513" y="920"/>
                      </a:lnTo>
                      <a:lnTo>
                        <a:pt x="511" y="923"/>
                      </a:lnTo>
                      <a:lnTo>
                        <a:pt x="509" y="930"/>
                      </a:lnTo>
                      <a:lnTo>
                        <a:pt x="509" y="933"/>
                      </a:lnTo>
                      <a:lnTo>
                        <a:pt x="509" y="938"/>
                      </a:lnTo>
                      <a:lnTo>
                        <a:pt x="509" y="943"/>
                      </a:lnTo>
                      <a:lnTo>
                        <a:pt x="506" y="945"/>
                      </a:lnTo>
                      <a:lnTo>
                        <a:pt x="503" y="954"/>
                      </a:lnTo>
                      <a:lnTo>
                        <a:pt x="503" y="955"/>
                      </a:lnTo>
                      <a:lnTo>
                        <a:pt x="501" y="959"/>
                      </a:lnTo>
                      <a:lnTo>
                        <a:pt x="498" y="962"/>
                      </a:lnTo>
                      <a:lnTo>
                        <a:pt x="494" y="965"/>
                      </a:lnTo>
                      <a:lnTo>
                        <a:pt x="494" y="967"/>
                      </a:lnTo>
                      <a:lnTo>
                        <a:pt x="491" y="969"/>
                      </a:lnTo>
                      <a:lnTo>
                        <a:pt x="487" y="969"/>
                      </a:lnTo>
                      <a:lnTo>
                        <a:pt x="487" y="976"/>
                      </a:lnTo>
                      <a:lnTo>
                        <a:pt x="487" y="982"/>
                      </a:lnTo>
                      <a:lnTo>
                        <a:pt x="486" y="989"/>
                      </a:lnTo>
                      <a:lnTo>
                        <a:pt x="486" y="993"/>
                      </a:lnTo>
                      <a:lnTo>
                        <a:pt x="484" y="994"/>
                      </a:lnTo>
                      <a:lnTo>
                        <a:pt x="482" y="998"/>
                      </a:lnTo>
                      <a:lnTo>
                        <a:pt x="484" y="1003"/>
                      </a:lnTo>
                      <a:lnTo>
                        <a:pt x="487" y="1006"/>
                      </a:lnTo>
                      <a:lnTo>
                        <a:pt x="489" y="1006"/>
                      </a:lnTo>
                      <a:lnTo>
                        <a:pt x="491" y="1006"/>
                      </a:lnTo>
                      <a:lnTo>
                        <a:pt x="494" y="1006"/>
                      </a:lnTo>
                      <a:lnTo>
                        <a:pt x="494" y="1008"/>
                      </a:lnTo>
                      <a:lnTo>
                        <a:pt x="498" y="1013"/>
                      </a:lnTo>
                      <a:lnTo>
                        <a:pt x="496" y="1020"/>
                      </a:lnTo>
                      <a:lnTo>
                        <a:pt x="496" y="1021"/>
                      </a:lnTo>
                      <a:lnTo>
                        <a:pt x="492" y="1026"/>
                      </a:lnTo>
                      <a:lnTo>
                        <a:pt x="482" y="1033"/>
                      </a:lnTo>
                      <a:lnTo>
                        <a:pt x="479" y="1033"/>
                      </a:lnTo>
                      <a:lnTo>
                        <a:pt x="477" y="1031"/>
                      </a:lnTo>
                      <a:lnTo>
                        <a:pt x="474" y="1033"/>
                      </a:lnTo>
                      <a:lnTo>
                        <a:pt x="420" y="1026"/>
                      </a:lnTo>
                      <a:lnTo>
                        <a:pt x="389" y="1023"/>
                      </a:lnTo>
                      <a:lnTo>
                        <a:pt x="372" y="1021"/>
                      </a:lnTo>
                      <a:lnTo>
                        <a:pt x="350" y="1020"/>
                      </a:lnTo>
                      <a:lnTo>
                        <a:pt x="296" y="1013"/>
                      </a:lnTo>
                      <a:lnTo>
                        <a:pt x="296" y="1009"/>
                      </a:lnTo>
                      <a:lnTo>
                        <a:pt x="298" y="1008"/>
                      </a:lnTo>
                      <a:lnTo>
                        <a:pt x="298" y="1006"/>
                      </a:lnTo>
                      <a:lnTo>
                        <a:pt x="298" y="1004"/>
                      </a:lnTo>
                      <a:lnTo>
                        <a:pt x="296" y="1001"/>
                      </a:lnTo>
                      <a:lnTo>
                        <a:pt x="296" y="999"/>
                      </a:lnTo>
                      <a:lnTo>
                        <a:pt x="294" y="998"/>
                      </a:lnTo>
                      <a:lnTo>
                        <a:pt x="293" y="998"/>
                      </a:lnTo>
                      <a:lnTo>
                        <a:pt x="291" y="999"/>
                      </a:lnTo>
                      <a:lnTo>
                        <a:pt x="291" y="996"/>
                      </a:lnTo>
                      <a:lnTo>
                        <a:pt x="291" y="993"/>
                      </a:lnTo>
                      <a:lnTo>
                        <a:pt x="291" y="991"/>
                      </a:lnTo>
                      <a:lnTo>
                        <a:pt x="293" y="987"/>
                      </a:lnTo>
                      <a:lnTo>
                        <a:pt x="293" y="986"/>
                      </a:lnTo>
                      <a:lnTo>
                        <a:pt x="291" y="984"/>
                      </a:lnTo>
                      <a:lnTo>
                        <a:pt x="291" y="982"/>
                      </a:lnTo>
                      <a:lnTo>
                        <a:pt x="293" y="981"/>
                      </a:lnTo>
                      <a:lnTo>
                        <a:pt x="293" y="982"/>
                      </a:lnTo>
                      <a:lnTo>
                        <a:pt x="293" y="981"/>
                      </a:lnTo>
                      <a:lnTo>
                        <a:pt x="294" y="981"/>
                      </a:lnTo>
                      <a:lnTo>
                        <a:pt x="294" y="979"/>
                      </a:lnTo>
                      <a:lnTo>
                        <a:pt x="294" y="977"/>
                      </a:lnTo>
                      <a:lnTo>
                        <a:pt x="294" y="974"/>
                      </a:lnTo>
                      <a:lnTo>
                        <a:pt x="296" y="965"/>
                      </a:lnTo>
                      <a:lnTo>
                        <a:pt x="294" y="964"/>
                      </a:lnTo>
                      <a:lnTo>
                        <a:pt x="294" y="960"/>
                      </a:lnTo>
                      <a:lnTo>
                        <a:pt x="294" y="959"/>
                      </a:lnTo>
                      <a:lnTo>
                        <a:pt x="294" y="955"/>
                      </a:lnTo>
                      <a:lnTo>
                        <a:pt x="293" y="950"/>
                      </a:lnTo>
                      <a:lnTo>
                        <a:pt x="291" y="947"/>
                      </a:lnTo>
                      <a:lnTo>
                        <a:pt x="291" y="945"/>
                      </a:lnTo>
                      <a:lnTo>
                        <a:pt x="289" y="940"/>
                      </a:lnTo>
                      <a:lnTo>
                        <a:pt x="288" y="937"/>
                      </a:lnTo>
                      <a:lnTo>
                        <a:pt x="286" y="932"/>
                      </a:lnTo>
                      <a:lnTo>
                        <a:pt x="284" y="928"/>
                      </a:lnTo>
                      <a:lnTo>
                        <a:pt x="282" y="926"/>
                      </a:lnTo>
                      <a:lnTo>
                        <a:pt x="281" y="926"/>
                      </a:lnTo>
                      <a:lnTo>
                        <a:pt x="281" y="923"/>
                      </a:lnTo>
                      <a:lnTo>
                        <a:pt x="279" y="921"/>
                      </a:lnTo>
                      <a:lnTo>
                        <a:pt x="279" y="920"/>
                      </a:lnTo>
                      <a:lnTo>
                        <a:pt x="276" y="916"/>
                      </a:lnTo>
                      <a:lnTo>
                        <a:pt x="276" y="918"/>
                      </a:lnTo>
                      <a:lnTo>
                        <a:pt x="274" y="916"/>
                      </a:lnTo>
                      <a:lnTo>
                        <a:pt x="274" y="915"/>
                      </a:lnTo>
                      <a:lnTo>
                        <a:pt x="272" y="911"/>
                      </a:lnTo>
                      <a:lnTo>
                        <a:pt x="271" y="908"/>
                      </a:lnTo>
                      <a:lnTo>
                        <a:pt x="269" y="908"/>
                      </a:lnTo>
                      <a:lnTo>
                        <a:pt x="269" y="906"/>
                      </a:lnTo>
                      <a:lnTo>
                        <a:pt x="267" y="904"/>
                      </a:lnTo>
                      <a:lnTo>
                        <a:pt x="265" y="901"/>
                      </a:lnTo>
                      <a:lnTo>
                        <a:pt x="264" y="901"/>
                      </a:lnTo>
                      <a:lnTo>
                        <a:pt x="262" y="899"/>
                      </a:lnTo>
                      <a:lnTo>
                        <a:pt x="262" y="898"/>
                      </a:lnTo>
                      <a:lnTo>
                        <a:pt x="260" y="898"/>
                      </a:lnTo>
                      <a:lnTo>
                        <a:pt x="257" y="894"/>
                      </a:lnTo>
                      <a:lnTo>
                        <a:pt x="257" y="891"/>
                      </a:lnTo>
                      <a:lnTo>
                        <a:pt x="254" y="887"/>
                      </a:lnTo>
                      <a:lnTo>
                        <a:pt x="254" y="886"/>
                      </a:lnTo>
                      <a:lnTo>
                        <a:pt x="252" y="884"/>
                      </a:lnTo>
                      <a:lnTo>
                        <a:pt x="250" y="882"/>
                      </a:lnTo>
                      <a:lnTo>
                        <a:pt x="249" y="881"/>
                      </a:lnTo>
                      <a:lnTo>
                        <a:pt x="247" y="881"/>
                      </a:lnTo>
                      <a:lnTo>
                        <a:pt x="247" y="882"/>
                      </a:lnTo>
                      <a:lnTo>
                        <a:pt x="247" y="884"/>
                      </a:lnTo>
                      <a:lnTo>
                        <a:pt x="245" y="884"/>
                      </a:lnTo>
                      <a:lnTo>
                        <a:pt x="240" y="884"/>
                      </a:lnTo>
                      <a:lnTo>
                        <a:pt x="238" y="884"/>
                      </a:lnTo>
                      <a:lnTo>
                        <a:pt x="237" y="882"/>
                      </a:lnTo>
                      <a:lnTo>
                        <a:pt x="235" y="881"/>
                      </a:lnTo>
                      <a:lnTo>
                        <a:pt x="233" y="881"/>
                      </a:lnTo>
                      <a:lnTo>
                        <a:pt x="232" y="879"/>
                      </a:lnTo>
                      <a:lnTo>
                        <a:pt x="230" y="879"/>
                      </a:lnTo>
                      <a:lnTo>
                        <a:pt x="230" y="876"/>
                      </a:lnTo>
                      <a:lnTo>
                        <a:pt x="230" y="874"/>
                      </a:lnTo>
                      <a:lnTo>
                        <a:pt x="232" y="874"/>
                      </a:lnTo>
                      <a:lnTo>
                        <a:pt x="233" y="872"/>
                      </a:lnTo>
                      <a:lnTo>
                        <a:pt x="235" y="869"/>
                      </a:lnTo>
                      <a:lnTo>
                        <a:pt x="233" y="865"/>
                      </a:lnTo>
                      <a:lnTo>
                        <a:pt x="233" y="859"/>
                      </a:lnTo>
                      <a:lnTo>
                        <a:pt x="232" y="857"/>
                      </a:lnTo>
                      <a:lnTo>
                        <a:pt x="232" y="854"/>
                      </a:lnTo>
                      <a:lnTo>
                        <a:pt x="230" y="852"/>
                      </a:lnTo>
                      <a:lnTo>
                        <a:pt x="230" y="850"/>
                      </a:lnTo>
                      <a:lnTo>
                        <a:pt x="228" y="849"/>
                      </a:lnTo>
                      <a:lnTo>
                        <a:pt x="227" y="849"/>
                      </a:lnTo>
                      <a:lnTo>
                        <a:pt x="223" y="847"/>
                      </a:lnTo>
                      <a:lnTo>
                        <a:pt x="220" y="847"/>
                      </a:lnTo>
                      <a:lnTo>
                        <a:pt x="218" y="847"/>
                      </a:lnTo>
                      <a:lnTo>
                        <a:pt x="216" y="847"/>
                      </a:lnTo>
                      <a:lnTo>
                        <a:pt x="215" y="845"/>
                      </a:lnTo>
                      <a:lnTo>
                        <a:pt x="213" y="845"/>
                      </a:lnTo>
                      <a:lnTo>
                        <a:pt x="211" y="845"/>
                      </a:lnTo>
                      <a:lnTo>
                        <a:pt x="210" y="847"/>
                      </a:lnTo>
                      <a:lnTo>
                        <a:pt x="208" y="847"/>
                      </a:lnTo>
                      <a:lnTo>
                        <a:pt x="206" y="845"/>
                      </a:lnTo>
                      <a:lnTo>
                        <a:pt x="206" y="843"/>
                      </a:lnTo>
                      <a:lnTo>
                        <a:pt x="203" y="842"/>
                      </a:lnTo>
                      <a:lnTo>
                        <a:pt x="201" y="842"/>
                      </a:lnTo>
                      <a:lnTo>
                        <a:pt x="199" y="842"/>
                      </a:lnTo>
                      <a:lnTo>
                        <a:pt x="199" y="840"/>
                      </a:lnTo>
                      <a:lnTo>
                        <a:pt x="198" y="838"/>
                      </a:lnTo>
                      <a:lnTo>
                        <a:pt x="196" y="838"/>
                      </a:lnTo>
                      <a:lnTo>
                        <a:pt x="194" y="835"/>
                      </a:lnTo>
                      <a:lnTo>
                        <a:pt x="193" y="835"/>
                      </a:lnTo>
                      <a:lnTo>
                        <a:pt x="191" y="833"/>
                      </a:lnTo>
                      <a:lnTo>
                        <a:pt x="189" y="833"/>
                      </a:lnTo>
                      <a:lnTo>
                        <a:pt x="188" y="833"/>
                      </a:lnTo>
                      <a:lnTo>
                        <a:pt x="186" y="830"/>
                      </a:lnTo>
                      <a:lnTo>
                        <a:pt x="184" y="828"/>
                      </a:lnTo>
                      <a:lnTo>
                        <a:pt x="184" y="826"/>
                      </a:lnTo>
                      <a:lnTo>
                        <a:pt x="182" y="826"/>
                      </a:lnTo>
                      <a:lnTo>
                        <a:pt x="182" y="825"/>
                      </a:lnTo>
                      <a:lnTo>
                        <a:pt x="182" y="823"/>
                      </a:lnTo>
                      <a:lnTo>
                        <a:pt x="182" y="820"/>
                      </a:lnTo>
                      <a:lnTo>
                        <a:pt x="181" y="818"/>
                      </a:lnTo>
                      <a:lnTo>
                        <a:pt x="182" y="816"/>
                      </a:lnTo>
                      <a:lnTo>
                        <a:pt x="181" y="815"/>
                      </a:lnTo>
                      <a:lnTo>
                        <a:pt x="181" y="813"/>
                      </a:lnTo>
                      <a:lnTo>
                        <a:pt x="179" y="813"/>
                      </a:lnTo>
                      <a:lnTo>
                        <a:pt x="177" y="811"/>
                      </a:lnTo>
                      <a:lnTo>
                        <a:pt x="177" y="810"/>
                      </a:lnTo>
                      <a:lnTo>
                        <a:pt x="176" y="808"/>
                      </a:lnTo>
                      <a:lnTo>
                        <a:pt x="174" y="808"/>
                      </a:lnTo>
                      <a:lnTo>
                        <a:pt x="172" y="803"/>
                      </a:lnTo>
                      <a:lnTo>
                        <a:pt x="171" y="801"/>
                      </a:lnTo>
                      <a:lnTo>
                        <a:pt x="167" y="799"/>
                      </a:lnTo>
                      <a:lnTo>
                        <a:pt x="167" y="798"/>
                      </a:lnTo>
                      <a:lnTo>
                        <a:pt x="166" y="796"/>
                      </a:lnTo>
                      <a:lnTo>
                        <a:pt x="162" y="794"/>
                      </a:lnTo>
                      <a:lnTo>
                        <a:pt x="160" y="794"/>
                      </a:lnTo>
                      <a:lnTo>
                        <a:pt x="159" y="794"/>
                      </a:lnTo>
                      <a:lnTo>
                        <a:pt x="157" y="793"/>
                      </a:lnTo>
                      <a:lnTo>
                        <a:pt x="155" y="793"/>
                      </a:lnTo>
                      <a:lnTo>
                        <a:pt x="157" y="794"/>
                      </a:lnTo>
                      <a:lnTo>
                        <a:pt x="155" y="794"/>
                      </a:lnTo>
                      <a:lnTo>
                        <a:pt x="154" y="794"/>
                      </a:lnTo>
                      <a:lnTo>
                        <a:pt x="152" y="793"/>
                      </a:lnTo>
                      <a:lnTo>
                        <a:pt x="150" y="791"/>
                      </a:lnTo>
                      <a:lnTo>
                        <a:pt x="149" y="791"/>
                      </a:lnTo>
                      <a:lnTo>
                        <a:pt x="145" y="791"/>
                      </a:lnTo>
                      <a:lnTo>
                        <a:pt x="144" y="791"/>
                      </a:lnTo>
                      <a:lnTo>
                        <a:pt x="140" y="788"/>
                      </a:lnTo>
                      <a:lnTo>
                        <a:pt x="138" y="786"/>
                      </a:lnTo>
                      <a:lnTo>
                        <a:pt x="137" y="786"/>
                      </a:lnTo>
                      <a:lnTo>
                        <a:pt x="135" y="782"/>
                      </a:lnTo>
                      <a:lnTo>
                        <a:pt x="133" y="782"/>
                      </a:lnTo>
                      <a:lnTo>
                        <a:pt x="132" y="782"/>
                      </a:lnTo>
                      <a:lnTo>
                        <a:pt x="130" y="782"/>
                      </a:lnTo>
                      <a:lnTo>
                        <a:pt x="128" y="781"/>
                      </a:lnTo>
                      <a:lnTo>
                        <a:pt x="127" y="779"/>
                      </a:lnTo>
                      <a:lnTo>
                        <a:pt x="123" y="779"/>
                      </a:lnTo>
                      <a:lnTo>
                        <a:pt x="120" y="779"/>
                      </a:lnTo>
                      <a:lnTo>
                        <a:pt x="118" y="777"/>
                      </a:lnTo>
                      <a:lnTo>
                        <a:pt x="116" y="777"/>
                      </a:lnTo>
                      <a:lnTo>
                        <a:pt x="115" y="777"/>
                      </a:lnTo>
                      <a:lnTo>
                        <a:pt x="111" y="777"/>
                      </a:lnTo>
                      <a:lnTo>
                        <a:pt x="105" y="776"/>
                      </a:lnTo>
                      <a:lnTo>
                        <a:pt x="103" y="776"/>
                      </a:lnTo>
                      <a:lnTo>
                        <a:pt x="103" y="774"/>
                      </a:lnTo>
                      <a:lnTo>
                        <a:pt x="103" y="772"/>
                      </a:lnTo>
                      <a:lnTo>
                        <a:pt x="101" y="769"/>
                      </a:lnTo>
                      <a:lnTo>
                        <a:pt x="101" y="767"/>
                      </a:lnTo>
                      <a:lnTo>
                        <a:pt x="98" y="764"/>
                      </a:lnTo>
                      <a:lnTo>
                        <a:pt x="96" y="764"/>
                      </a:lnTo>
                      <a:lnTo>
                        <a:pt x="94" y="764"/>
                      </a:lnTo>
                      <a:lnTo>
                        <a:pt x="94" y="762"/>
                      </a:lnTo>
                      <a:lnTo>
                        <a:pt x="93" y="760"/>
                      </a:lnTo>
                      <a:lnTo>
                        <a:pt x="94" y="759"/>
                      </a:lnTo>
                      <a:lnTo>
                        <a:pt x="96" y="755"/>
                      </a:lnTo>
                      <a:lnTo>
                        <a:pt x="99" y="750"/>
                      </a:lnTo>
                      <a:lnTo>
                        <a:pt x="99" y="749"/>
                      </a:lnTo>
                      <a:lnTo>
                        <a:pt x="99" y="747"/>
                      </a:lnTo>
                      <a:lnTo>
                        <a:pt x="99" y="745"/>
                      </a:lnTo>
                      <a:lnTo>
                        <a:pt x="98" y="743"/>
                      </a:lnTo>
                      <a:lnTo>
                        <a:pt x="99" y="740"/>
                      </a:lnTo>
                      <a:lnTo>
                        <a:pt x="101" y="738"/>
                      </a:lnTo>
                      <a:lnTo>
                        <a:pt x="103" y="737"/>
                      </a:lnTo>
                      <a:lnTo>
                        <a:pt x="103" y="735"/>
                      </a:lnTo>
                      <a:lnTo>
                        <a:pt x="103" y="733"/>
                      </a:lnTo>
                      <a:lnTo>
                        <a:pt x="101" y="732"/>
                      </a:lnTo>
                      <a:lnTo>
                        <a:pt x="101" y="730"/>
                      </a:lnTo>
                      <a:lnTo>
                        <a:pt x="99" y="730"/>
                      </a:lnTo>
                      <a:lnTo>
                        <a:pt x="103" y="723"/>
                      </a:lnTo>
                      <a:lnTo>
                        <a:pt x="105" y="721"/>
                      </a:lnTo>
                      <a:lnTo>
                        <a:pt x="106" y="718"/>
                      </a:lnTo>
                      <a:lnTo>
                        <a:pt x="106" y="716"/>
                      </a:lnTo>
                      <a:lnTo>
                        <a:pt x="106" y="715"/>
                      </a:lnTo>
                      <a:lnTo>
                        <a:pt x="108" y="711"/>
                      </a:lnTo>
                      <a:lnTo>
                        <a:pt x="108" y="710"/>
                      </a:lnTo>
                      <a:lnTo>
                        <a:pt x="108" y="708"/>
                      </a:lnTo>
                      <a:lnTo>
                        <a:pt x="106" y="706"/>
                      </a:lnTo>
                      <a:lnTo>
                        <a:pt x="105" y="705"/>
                      </a:lnTo>
                      <a:lnTo>
                        <a:pt x="103" y="703"/>
                      </a:lnTo>
                      <a:lnTo>
                        <a:pt x="101" y="703"/>
                      </a:lnTo>
                      <a:lnTo>
                        <a:pt x="99" y="705"/>
                      </a:lnTo>
                      <a:lnTo>
                        <a:pt x="99" y="703"/>
                      </a:lnTo>
                      <a:lnTo>
                        <a:pt x="98" y="701"/>
                      </a:lnTo>
                      <a:lnTo>
                        <a:pt x="94" y="698"/>
                      </a:lnTo>
                      <a:lnTo>
                        <a:pt x="94" y="696"/>
                      </a:lnTo>
                      <a:lnTo>
                        <a:pt x="93" y="693"/>
                      </a:lnTo>
                      <a:lnTo>
                        <a:pt x="94" y="691"/>
                      </a:lnTo>
                      <a:lnTo>
                        <a:pt x="94" y="689"/>
                      </a:lnTo>
                      <a:lnTo>
                        <a:pt x="96" y="686"/>
                      </a:lnTo>
                      <a:lnTo>
                        <a:pt x="98" y="684"/>
                      </a:lnTo>
                      <a:lnTo>
                        <a:pt x="98" y="682"/>
                      </a:lnTo>
                      <a:lnTo>
                        <a:pt x="98" y="681"/>
                      </a:lnTo>
                      <a:lnTo>
                        <a:pt x="98" y="679"/>
                      </a:lnTo>
                      <a:lnTo>
                        <a:pt x="98" y="676"/>
                      </a:lnTo>
                      <a:lnTo>
                        <a:pt x="98" y="674"/>
                      </a:lnTo>
                      <a:lnTo>
                        <a:pt x="94" y="674"/>
                      </a:lnTo>
                      <a:lnTo>
                        <a:pt x="94" y="672"/>
                      </a:lnTo>
                      <a:lnTo>
                        <a:pt x="93" y="672"/>
                      </a:lnTo>
                      <a:lnTo>
                        <a:pt x="91" y="671"/>
                      </a:lnTo>
                      <a:lnTo>
                        <a:pt x="89" y="669"/>
                      </a:lnTo>
                      <a:lnTo>
                        <a:pt x="89" y="666"/>
                      </a:lnTo>
                      <a:lnTo>
                        <a:pt x="88" y="666"/>
                      </a:lnTo>
                      <a:lnTo>
                        <a:pt x="86" y="660"/>
                      </a:lnTo>
                      <a:lnTo>
                        <a:pt x="86" y="657"/>
                      </a:lnTo>
                      <a:lnTo>
                        <a:pt x="86" y="655"/>
                      </a:lnTo>
                      <a:lnTo>
                        <a:pt x="84" y="655"/>
                      </a:lnTo>
                      <a:lnTo>
                        <a:pt x="84" y="652"/>
                      </a:lnTo>
                      <a:lnTo>
                        <a:pt x="83" y="650"/>
                      </a:lnTo>
                      <a:lnTo>
                        <a:pt x="79" y="649"/>
                      </a:lnTo>
                      <a:lnTo>
                        <a:pt x="77" y="647"/>
                      </a:lnTo>
                      <a:lnTo>
                        <a:pt x="77" y="645"/>
                      </a:lnTo>
                      <a:lnTo>
                        <a:pt x="77" y="644"/>
                      </a:lnTo>
                      <a:lnTo>
                        <a:pt x="76" y="644"/>
                      </a:lnTo>
                      <a:lnTo>
                        <a:pt x="76" y="642"/>
                      </a:lnTo>
                      <a:lnTo>
                        <a:pt x="77" y="638"/>
                      </a:lnTo>
                      <a:lnTo>
                        <a:pt x="76" y="637"/>
                      </a:lnTo>
                      <a:lnTo>
                        <a:pt x="76" y="635"/>
                      </a:lnTo>
                      <a:lnTo>
                        <a:pt x="76" y="633"/>
                      </a:lnTo>
                      <a:lnTo>
                        <a:pt x="74" y="630"/>
                      </a:lnTo>
                      <a:lnTo>
                        <a:pt x="72" y="628"/>
                      </a:lnTo>
                      <a:lnTo>
                        <a:pt x="72" y="627"/>
                      </a:lnTo>
                      <a:lnTo>
                        <a:pt x="71" y="625"/>
                      </a:lnTo>
                      <a:lnTo>
                        <a:pt x="71" y="623"/>
                      </a:lnTo>
                      <a:lnTo>
                        <a:pt x="71" y="622"/>
                      </a:lnTo>
                      <a:lnTo>
                        <a:pt x="71" y="620"/>
                      </a:lnTo>
                      <a:lnTo>
                        <a:pt x="71" y="615"/>
                      </a:lnTo>
                      <a:lnTo>
                        <a:pt x="71" y="611"/>
                      </a:lnTo>
                      <a:lnTo>
                        <a:pt x="69" y="610"/>
                      </a:lnTo>
                      <a:lnTo>
                        <a:pt x="67" y="608"/>
                      </a:lnTo>
                      <a:lnTo>
                        <a:pt x="66" y="608"/>
                      </a:lnTo>
                      <a:lnTo>
                        <a:pt x="66" y="605"/>
                      </a:lnTo>
                      <a:lnTo>
                        <a:pt x="66" y="603"/>
                      </a:lnTo>
                      <a:lnTo>
                        <a:pt x="64" y="601"/>
                      </a:lnTo>
                      <a:lnTo>
                        <a:pt x="66" y="599"/>
                      </a:lnTo>
                      <a:lnTo>
                        <a:pt x="64" y="598"/>
                      </a:lnTo>
                      <a:lnTo>
                        <a:pt x="62" y="593"/>
                      </a:lnTo>
                      <a:lnTo>
                        <a:pt x="61" y="589"/>
                      </a:lnTo>
                      <a:lnTo>
                        <a:pt x="57" y="584"/>
                      </a:lnTo>
                      <a:lnTo>
                        <a:pt x="55" y="584"/>
                      </a:lnTo>
                      <a:lnTo>
                        <a:pt x="55" y="583"/>
                      </a:lnTo>
                      <a:lnTo>
                        <a:pt x="54" y="583"/>
                      </a:lnTo>
                      <a:lnTo>
                        <a:pt x="54" y="581"/>
                      </a:lnTo>
                      <a:lnTo>
                        <a:pt x="54" y="579"/>
                      </a:lnTo>
                      <a:lnTo>
                        <a:pt x="52" y="577"/>
                      </a:lnTo>
                      <a:lnTo>
                        <a:pt x="52" y="576"/>
                      </a:lnTo>
                      <a:lnTo>
                        <a:pt x="52" y="574"/>
                      </a:lnTo>
                      <a:lnTo>
                        <a:pt x="52" y="572"/>
                      </a:lnTo>
                      <a:lnTo>
                        <a:pt x="52" y="571"/>
                      </a:lnTo>
                      <a:lnTo>
                        <a:pt x="54" y="569"/>
                      </a:lnTo>
                      <a:lnTo>
                        <a:pt x="54" y="567"/>
                      </a:lnTo>
                      <a:lnTo>
                        <a:pt x="54" y="566"/>
                      </a:lnTo>
                      <a:lnTo>
                        <a:pt x="54" y="564"/>
                      </a:lnTo>
                      <a:lnTo>
                        <a:pt x="54" y="561"/>
                      </a:lnTo>
                      <a:lnTo>
                        <a:pt x="54" y="559"/>
                      </a:lnTo>
                      <a:lnTo>
                        <a:pt x="54" y="557"/>
                      </a:lnTo>
                      <a:lnTo>
                        <a:pt x="54" y="555"/>
                      </a:lnTo>
                      <a:lnTo>
                        <a:pt x="54" y="554"/>
                      </a:lnTo>
                      <a:lnTo>
                        <a:pt x="55" y="555"/>
                      </a:lnTo>
                      <a:lnTo>
                        <a:pt x="55" y="554"/>
                      </a:lnTo>
                      <a:lnTo>
                        <a:pt x="55" y="550"/>
                      </a:lnTo>
                      <a:lnTo>
                        <a:pt x="54" y="550"/>
                      </a:lnTo>
                      <a:lnTo>
                        <a:pt x="54" y="549"/>
                      </a:lnTo>
                      <a:lnTo>
                        <a:pt x="57" y="545"/>
                      </a:lnTo>
                      <a:lnTo>
                        <a:pt x="57" y="544"/>
                      </a:lnTo>
                      <a:lnTo>
                        <a:pt x="59" y="544"/>
                      </a:lnTo>
                      <a:lnTo>
                        <a:pt x="61" y="547"/>
                      </a:lnTo>
                      <a:lnTo>
                        <a:pt x="61" y="549"/>
                      </a:lnTo>
                      <a:lnTo>
                        <a:pt x="62" y="547"/>
                      </a:lnTo>
                      <a:lnTo>
                        <a:pt x="64" y="547"/>
                      </a:lnTo>
                      <a:lnTo>
                        <a:pt x="66" y="545"/>
                      </a:lnTo>
                      <a:lnTo>
                        <a:pt x="66" y="544"/>
                      </a:lnTo>
                      <a:lnTo>
                        <a:pt x="67" y="542"/>
                      </a:lnTo>
                      <a:lnTo>
                        <a:pt x="69" y="539"/>
                      </a:lnTo>
                      <a:lnTo>
                        <a:pt x="69" y="535"/>
                      </a:lnTo>
                      <a:lnTo>
                        <a:pt x="72" y="532"/>
                      </a:lnTo>
                      <a:lnTo>
                        <a:pt x="72" y="530"/>
                      </a:lnTo>
                      <a:lnTo>
                        <a:pt x="72" y="527"/>
                      </a:lnTo>
                      <a:lnTo>
                        <a:pt x="71" y="523"/>
                      </a:lnTo>
                      <a:lnTo>
                        <a:pt x="71" y="518"/>
                      </a:lnTo>
                      <a:lnTo>
                        <a:pt x="69" y="515"/>
                      </a:lnTo>
                      <a:lnTo>
                        <a:pt x="69" y="513"/>
                      </a:lnTo>
                      <a:lnTo>
                        <a:pt x="67" y="511"/>
                      </a:lnTo>
                      <a:lnTo>
                        <a:pt x="66" y="511"/>
                      </a:lnTo>
                      <a:lnTo>
                        <a:pt x="66" y="513"/>
                      </a:lnTo>
                      <a:lnTo>
                        <a:pt x="64" y="513"/>
                      </a:lnTo>
                      <a:lnTo>
                        <a:pt x="62" y="513"/>
                      </a:lnTo>
                      <a:lnTo>
                        <a:pt x="61" y="511"/>
                      </a:lnTo>
                      <a:lnTo>
                        <a:pt x="61" y="513"/>
                      </a:lnTo>
                      <a:lnTo>
                        <a:pt x="59" y="513"/>
                      </a:lnTo>
                      <a:lnTo>
                        <a:pt x="57" y="513"/>
                      </a:lnTo>
                      <a:lnTo>
                        <a:pt x="55" y="511"/>
                      </a:lnTo>
                      <a:lnTo>
                        <a:pt x="54" y="511"/>
                      </a:lnTo>
                      <a:lnTo>
                        <a:pt x="52" y="508"/>
                      </a:lnTo>
                      <a:lnTo>
                        <a:pt x="50" y="505"/>
                      </a:lnTo>
                      <a:lnTo>
                        <a:pt x="49" y="503"/>
                      </a:lnTo>
                      <a:lnTo>
                        <a:pt x="47" y="498"/>
                      </a:lnTo>
                      <a:lnTo>
                        <a:pt x="47" y="496"/>
                      </a:lnTo>
                      <a:lnTo>
                        <a:pt x="47" y="494"/>
                      </a:lnTo>
                      <a:lnTo>
                        <a:pt x="45" y="493"/>
                      </a:lnTo>
                      <a:lnTo>
                        <a:pt x="45" y="491"/>
                      </a:lnTo>
                      <a:lnTo>
                        <a:pt x="44" y="491"/>
                      </a:lnTo>
                      <a:lnTo>
                        <a:pt x="44" y="489"/>
                      </a:lnTo>
                      <a:lnTo>
                        <a:pt x="44" y="488"/>
                      </a:lnTo>
                      <a:lnTo>
                        <a:pt x="44" y="486"/>
                      </a:lnTo>
                      <a:lnTo>
                        <a:pt x="42" y="484"/>
                      </a:lnTo>
                      <a:lnTo>
                        <a:pt x="40" y="483"/>
                      </a:lnTo>
                      <a:lnTo>
                        <a:pt x="42" y="481"/>
                      </a:lnTo>
                      <a:lnTo>
                        <a:pt x="42" y="479"/>
                      </a:lnTo>
                      <a:lnTo>
                        <a:pt x="42" y="478"/>
                      </a:lnTo>
                      <a:lnTo>
                        <a:pt x="42" y="476"/>
                      </a:lnTo>
                      <a:lnTo>
                        <a:pt x="45" y="469"/>
                      </a:lnTo>
                      <a:lnTo>
                        <a:pt x="45" y="467"/>
                      </a:lnTo>
                      <a:lnTo>
                        <a:pt x="45" y="466"/>
                      </a:lnTo>
                      <a:lnTo>
                        <a:pt x="45" y="464"/>
                      </a:lnTo>
                      <a:lnTo>
                        <a:pt x="45" y="459"/>
                      </a:lnTo>
                      <a:lnTo>
                        <a:pt x="45" y="457"/>
                      </a:lnTo>
                      <a:lnTo>
                        <a:pt x="45" y="455"/>
                      </a:lnTo>
                      <a:lnTo>
                        <a:pt x="45" y="454"/>
                      </a:lnTo>
                      <a:lnTo>
                        <a:pt x="45" y="452"/>
                      </a:lnTo>
                      <a:lnTo>
                        <a:pt x="44" y="454"/>
                      </a:lnTo>
                      <a:lnTo>
                        <a:pt x="42" y="452"/>
                      </a:lnTo>
                      <a:lnTo>
                        <a:pt x="42" y="450"/>
                      </a:lnTo>
                      <a:lnTo>
                        <a:pt x="42" y="449"/>
                      </a:lnTo>
                      <a:lnTo>
                        <a:pt x="44" y="449"/>
                      </a:lnTo>
                      <a:lnTo>
                        <a:pt x="44" y="447"/>
                      </a:lnTo>
                      <a:lnTo>
                        <a:pt x="44" y="445"/>
                      </a:lnTo>
                      <a:lnTo>
                        <a:pt x="44" y="444"/>
                      </a:lnTo>
                      <a:lnTo>
                        <a:pt x="45" y="444"/>
                      </a:lnTo>
                      <a:lnTo>
                        <a:pt x="45" y="442"/>
                      </a:lnTo>
                      <a:lnTo>
                        <a:pt x="47" y="439"/>
                      </a:lnTo>
                      <a:lnTo>
                        <a:pt x="49" y="435"/>
                      </a:lnTo>
                      <a:lnTo>
                        <a:pt x="49" y="433"/>
                      </a:lnTo>
                      <a:lnTo>
                        <a:pt x="49" y="432"/>
                      </a:lnTo>
                      <a:lnTo>
                        <a:pt x="49" y="428"/>
                      </a:lnTo>
                      <a:lnTo>
                        <a:pt x="49" y="427"/>
                      </a:lnTo>
                      <a:lnTo>
                        <a:pt x="50" y="425"/>
                      </a:lnTo>
                      <a:lnTo>
                        <a:pt x="52" y="425"/>
                      </a:lnTo>
                      <a:lnTo>
                        <a:pt x="52" y="423"/>
                      </a:lnTo>
                      <a:lnTo>
                        <a:pt x="54" y="423"/>
                      </a:lnTo>
                      <a:lnTo>
                        <a:pt x="54" y="425"/>
                      </a:lnTo>
                      <a:lnTo>
                        <a:pt x="55" y="425"/>
                      </a:lnTo>
                      <a:lnTo>
                        <a:pt x="57" y="425"/>
                      </a:lnTo>
                      <a:lnTo>
                        <a:pt x="59" y="427"/>
                      </a:lnTo>
                      <a:lnTo>
                        <a:pt x="57" y="433"/>
                      </a:lnTo>
                      <a:lnTo>
                        <a:pt x="59" y="433"/>
                      </a:lnTo>
                      <a:lnTo>
                        <a:pt x="57" y="435"/>
                      </a:lnTo>
                      <a:lnTo>
                        <a:pt x="55" y="435"/>
                      </a:lnTo>
                      <a:lnTo>
                        <a:pt x="55" y="439"/>
                      </a:lnTo>
                      <a:lnTo>
                        <a:pt x="55" y="440"/>
                      </a:lnTo>
                      <a:lnTo>
                        <a:pt x="54" y="440"/>
                      </a:lnTo>
                      <a:lnTo>
                        <a:pt x="54" y="442"/>
                      </a:lnTo>
                      <a:lnTo>
                        <a:pt x="55" y="444"/>
                      </a:lnTo>
                      <a:lnTo>
                        <a:pt x="55" y="445"/>
                      </a:lnTo>
                      <a:lnTo>
                        <a:pt x="54" y="444"/>
                      </a:lnTo>
                      <a:lnTo>
                        <a:pt x="54" y="445"/>
                      </a:lnTo>
                      <a:lnTo>
                        <a:pt x="54" y="447"/>
                      </a:lnTo>
                      <a:lnTo>
                        <a:pt x="57" y="447"/>
                      </a:lnTo>
                      <a:lnTo>
                        <a:pt x="57" y="449"/>
                      </a:lnTo>
                      <a:lnTo>
                        <a:pt x="61" y="450"/>
                      </a:lnTo>
                      <a:lnTo>
                        <a:pt x="61" y="452"/>
                      </a:lnTo>
                      <a:lnTo>
                        <a:pt x="62" y="452"/>
                      </a:lnTo>
                      <a:lnTo>
                        <a:pt x="62" y="454"/>
                      </a:lnTo>
                      <a:lnTo>
                        <a:pt x="64" y="455"/>
                      </a:lnTo>
                      <a:lnTo>
                        <a:pt x="66" y="459"/>
                      </a:lnTo>
                      <a:lnTo>
                        <a:pt x="67" y="459"/>
                      </a:lnTo>
                      <a:lnTo>
                        <a:pt x="69" y="459"/>
                      </a:lnTo>
                      <a:lnTo>
                        <a:pt x="69" y="457"/>
                      </a:lnTo>
                      <a:lnTo>
                        <a:pt x="69" y="454"/>
                      </a:lnTo>
                      <a:lnTo>
                        <a:pt x="69" y="452"/>
                      </a:lnTo>
                      <a:lnTo>
                        <a:pt x="69" y="450"/>
                      </a:lnTo>
                      <a:lnTo>
                        <a:pt x="69" y="449"/>
                      </a:lnTo>
                      <a:lnTo>
                        <a:pt x="69" y="445"/>
                      </a:lnTo>
                      <a:lnTo>
                        <a:pt x="69" y="444"/>
                      </a:lnTo>
                      <a:lnTo>
                        <a:pt x="69" y="442"/>
                      </a:lnTo>
                      <a:lnTo>
                        <a:pt x="67" y="440"/>
                      </a:lnTo>
                      <a:lnTo>
                        <a:pt x="67" y="439"/>
                      </a:lnTo>
                      <a:lnTo>
                        <a:pt x="66" y="437"/>
                      </a:lnTo>
                      <a:lnTo>
                        <a:pt x="66" y="435"/>
                      </a:lnTo>
                      <a:lnTo>
                        <a:pt x="66" y="433"/>
                      </a:lnTo>
                      <a:lnTo>
                        <a:pt x="67" y="433"/>
                      </a:lnTo>
                      <a:lnTo>
                        <a:pt x="66" y="433"/>
                      </a:lnTo>
                      <a:lnTo>
                        <a:pt x="66" y="432"/>
                      </a:lnTo>
                      <a:lnTo>
                        <a:pt x="64" y="432"/>
                      </a:lnTo>
                      <a:lnTo>
                        <a:pt x="64" y="430"/>
                      </a:lnTo>
                      <a:lnTo>
                        <a:pt x="62" y="430"/>
                      </a:lnTo>
                      <a:lnTo>
                        <a:pt x="62" y="428"/>
                      </a:lnTo>
                      <a:lnTo>
                        <a:pt x="62" y="427"/>
                      </a:lnTo>
                      <a:lnTo>
                        <a:pt x="64" y="425"/>
                      </a:lnTo>
                      <a:lnTo>
                        <a:pt x="66" y="423"/>
                      </a:lnTo>
                      <a:lnTo>
                        <a:pt x="66" y="422"/>
                      </a:lnTo>
                      <a:lnTo>
                        <a:pt x="66" y="420"/>
                      </a:lnTo>
                      <a:lnTo>
                        <a:pt x="66" y="418"/>
                      </a:lnTo>
                      <a:lnTo>
                        <a:pt x="64" y="417"/>
                      </a:lnTo>
                      <a:lnTo>
                        <a:pt x="62" y="417"/>
                      </a:lnTo>
                      <a:lnTo>
                        <a:pt x="61" y="417"/>
                      </a:lnTo>
                      <a:lnTo>
                        <a:pt x="61" y="415"/>
                      </a:lnTo>
                      <a:lnTo>
                        <a:pt x="61" y="413"/>
                      </a:lnTo>
                      <a:lnTo>
                        <a:pt x="61" y="410"/>
                      </a:lnTo>
                      <a:lnTo>
                        <a:pt x="61" y="411"/>
                      </a:lnTo>
                      <a:lnTo>
                        <a:pt x="62" y="411"/>
                      </a:lnTo>
                      <a:lnTo>
                        <a:pt x="64" y="410"/>
                      </a:lnTo>
                      <a:lnTo>
                        <a:pt x="66" y="410"/>
                      </a:lnTo>
                      <a:lnTo>
                        <a:pt x="66" y="408"/>
                      </a:lnTo>
                      <a:lnTo>
                        <a:pt x="66" y="406"/>
                      </a:lnTo>
                      <a:lnTo>
                        <a:pt x="66" y="408"/>
                      </a:lnTo>
                      <a:lnTo>
                        <a:pt x="67" y="408"/>
                      </a:lnTo>
                      <a:lnTo>
                        <a:pt x="69" y="408"/>
                      </a:lnTo>
                      <a:lnTo>
                        <a:pt x="71" y="408"/>
                      </a:lnTo>
                      <a:lnTo>
                        <a:pt x="72" y="406"/>
                      </a:lnTo>
                      <a:lnTo>
                        <a:pt x="72" y="405"/>
                      </a:lnTo>
                      <a:lnTo>
                        <a:pt x="72" y="403"/>
                      </a:lnTo>
                      <a:lnTo>
                        <a:pt x="72" y="401"/>
                      </a:lnTo>
                      <a:lnTo>
                        <a:pt x="72" y="400"/>
                      </a:lnTo>
                      <a:lnTo>
                        <a:pt x="71" y="398"/>
                      </a:lnTo>
                      <a:lnTo>
                        <a:pt x="69" y="395"/>
                      </a:lnTo>
                      <a:lnTo>
                        <a:pt x="67" y="393"/>
                      </a:lnTo>
                      <a:lnTo>
                        <a:pt x="66" y="395"/>
                      </a:lnTo>
                      <a:lnTo>
                        <a:pt x="64" y="396"/>
                      </a:lnTo>
                      <a:lnTo>
                        <a:pt x="62" y="396"/>
                      </a:lnTo>
                      <a:lnTo>
                        <a:pt x="61" y="395"/>
                      </a:lnTo>
                      <a:lnTo>
                        <a:pt x="61" y="396"/>
                      </a:lnTo>
                      <a:lnTo>
                        <a:pt x="59" y="396"/>
                      </a:lnTo>
                      <a:lnTo>
                        <a:pt x="59" y="398"/>
                      </a:lnTo>
                      <a:lnTo>
                        <a:pt x="59" y="400"/>
                      </a:lnTo>
                      <a:lnTo>
                        <a:pt x="59" y="401"/>
                      </a:lnTo>
                      <a:lnTo>
                        <a:pt x="57" y="403"/>
                      </a:lnTo>
                      <a:lnTo>
                        <a:pt x="57" y="405"/>
                      </a:lnTo>
                      <a:lnTo>
                        <a:pt x="59" y="406"/>
                      </a:lnTo>
                      <a:lnTo>
                        <a:pt x="59" y="408"/>
                      </a:lnTo>
                      <a:lnTo>
                        <a:pt x="57" y="408"/>
                      </a:lnTo>
                      <a:lnTo>
                        <a:pt x="55" y="410"/>
                      </a:lnTo>
                      <a:lnTo>
                        <a:pt x="55" y="411"/>
                      </a:lnTo>
                      <a:lnTo>
                        <a:pt x="54" y="411"/>
                      </a:lnTo>
                      <a:lnTo>
                        <a:pt x="54" y="413"/>
                      </a:lnTo>
                      <a:lnTo>
                        <a:pt x="55" y="413"/>
                      </a:lnTo>
                      <a:lnTo>
                        <a:pt x="55" y="415"/>
                      </a:lnTo>
                      <a:lnTo>
                        <a:pt x="55" y="417"/>
                      </a:lnTo>
                      <a:lnTo>
                        <a:pt x="57" y="417"/>
                      </a:lnTo>
                      <a:lnTo>
                        <a:pt x="57" y="418"/>
                      </a:lnTo>
                      <a:lnTo>
                        <a:pt x="55" y="418"/>
                      </a:lnTo>
                      <a:lnTo>
                        <a:pt x="54" y="418"/>
                      </a:lnTo>
                      <a:lnTo>
                        <a:pt x="54" y="422"/>
                      </a:lnTo>
                      <a:lnTo>
                        <a:pt x="52" y="422"/>
                      </a:lnTo>
                      <a:lnTo>
                        <a:pt x="50" y="422"/>
                      </a:lnTo>
                      <a:lnTo>
                        <a:pt x="49" y="422"/>
                      </a:lnTo>
                      <a:lnTo>
                        <a:pt x="49" y="420"/>
                      </a:lnTo>
                      <a:lnTo>
                        <a:pt x="49" y="418"/>
                      </a:lnTo>
                      <a:lnTo>
                        <a:pt x="47" y="417"/>
                      </a:lnTo>
                      <a:lnTo>
                        <a:pt x="47" y="415"/>
                      </a:lnTo>
                      <a:lnTo>
                        <a:pt x="45" y="413"/>
                      </a:lnTo>
                      <a:lnTo>
                        <a:pt x="44" y="413"/>
                      </a:lnTo>
                      <a:lnTo>
                        <a:pt x="44" y="411"/>
                      </a:lnTo>
                      <a:lnTo>
                        <a:pt x="42" y="411"/>
                      </a:lnTo>
                      <a:lnTo>
                        <a:pt x="40" y="411"/>
                      </a:lnTo>
                      <a:lnTo>
                        <a:pt x="39" y="410"/>
                      </a:lnTo>
                      <a:lnTo>
                        <a:pt x="39" y="408"/>
                      </a:lnTo>
                      <a:lnTo>
                        <a:pt x="39" y="406"/>
                      </a:lnTo>
                      <a:lnTo>
                        <a:pt x="37" y="406"/>
                      </a:lnTo>
                      <a:lnTo>
                        <a:pt x="37" y="405"/>
                      </a:lnTo>
                      <a:lnTo>
                        <a:pt x="37" y="403"/>
                      </a:lnTo>
                      <a:lnTo>
                        <a:pt x="35" y="400"/>
                      </a:lnTo>
                      <a:lnTo>
                        <a:pt x="33" y="398"/>
                      </a:lnTo>
                      <a:lnTo>
                        <a:pt x="32" y="396"/>
                      </a:lnTo>
                      <a:lnTo>
                        <a:pt x="28" y="395"/>
                      </a:lnTo>
                      <a:lnTo>
                        <a:pt x="27" y="395"/>
                      </a:lnTo>
                      <a:lnTo>
                        <a:pt x="25" y="395"/>
                      </a:lnTo>
                      <a:lnTo>
                        <a:pt x="25" y="396"/>
                      </a:lnTo>
                      <a:lnTo>
                        <a:pt x="25" y="398"/>
                      </a:lnTo>
                      <a:lnTo>
                        <a:pt x="22" y="396"/>
                      </a:lnTo>
                      <a:lnTo>
                        <a:pt x="23" y="396"/>
                      </a:lnTo>
                      <a:lnTo>
                        <a:pt x="25" y="393"/>
                      </a:lnTo>
                      <a:lnTo>
                        <a:pt x="28" y="386"/>
                      </a:lnTo>
                      <a:lnTo>
                        <a:pt x="30" y="384"/>
                      </a:lnTo>
                      <a:lnTo>
                        <a:pt x="30" y="383"/>
                      </a:lnTo>
                      <a:lnTo>
                        <a:pt x="32" y="381"/>
                      </a:lnTo>
                      <a:lnTo>
                        <a:pt x="30" y="379"/>
                      </a:lnTo>
                      <a:lnTo>
                        <a:pt x="32" y="378"/>
                      </a:lnTo>
                      <a:lnTo>
                        <a:pt x="30" y="374"/>
                      </a:lnTo>
                      <a:lnTo>
                        <a:pt x="32" y="374"/>
                      </a:lnTo>
                      <a:lnTo>
                        <a:pt x="32" y="372"/>
                      </a:lnTo>
                      <a:lnTo>
                        <a:pt x="32" y="371"/>
                      </a:lnTo>
                      <a:lnTo>
                        <a:pt x="32" y="369"/>
                      </a:lnTo>
                      <a:lnTo>
                        <a:pt x="30" y="367"/>
                      </a:lnTo>
                      <a:lnTo>
                        <a:pt x="30" y="366"/>
                      </a:lnTo>
                      <a:lnTo>
                        <a:pt x="28" y="366"/>
                      </a:lnTo>
                      <a:lnTo>
                        <a:pt x="28" y="367"/>
                      </a:lnTo>
                      <a:lnTo>
                        <a:pt x="27" y="367"/>
                      </a:lnTo>
                      <a:lnTo>
                        <a:pt x="27" y="364"/>
                      </a:lnTo>
                      <a:lnTo>
                        <a:pt x="28" y="364"/>
                      </a:lnTo>
                      <a:lnTo>
                        <a:pt x="28" y="361"/>
                      </a:lnTo>
                      <a:lnTo>
                        <a:pt x="28" y="357"/>
                      </a:lnTo>
                      <a:lnTo>
                        <a:pt x="28" y="356"/>
                      </a:lnTo>
                      <a:lnTo>
                        <a:pt x="27" y="352"/>
                      </a:lnTo>
                      <a:lnTo>
                        <a:pt x="27" y="350"/>
                      </a:lnTo>
                      <a:lnTo>
                        <a:pt x="25" y="349"/>
                      </a:lnTo>
                      <a:lnTo>
                        <a:pt x="23" y="345"/>
                      </a:lnTo>
                      <a:lnTo>
                        <a:pt x="22" y="344"/>
                      </a:lnTo>
                      <a:lnTo>
                        <a:pt x="20" y="340"/>
                      </a:lnTo>
                      <a:lnTo>
                        <a:pt x="18" y="340"/>
                      </a:lnTo>
                      <a:lnTo>
                        <a:pt x="16" y="337"/>
                      </a:lnTo>
                      <a:lnTo>
                        <a:pt x="16" y="334"/>
                      </a:lnTo>
                      <a:lnTo>
                        <a:pt x="16" y="332"/>
                      </a:lnTo>
                      <a:lnTo>
                        <a:pt x="15" y="330"/>
                      </a:lnTo>
                      <a:lnTo>
                        <a:pt x="15" y="328"/>
                      </a:lnTo>
                      <a:lnTo>
                        <a:pt x="15" y="327"/>
                      </a:lnTo>
                      <a:lnTo>
                        <a:pt x="13" y="323"/>
                      </a:lnTo>
                      <a:lnTo>
                        <a:pt x="13" y="322"/>
                      </a:lnTo>
                      <a:lnTo>
                        <a:pt x="13" y="320"/>
                      </a:lnTo>
                      <a:lnTo>
                        <a:pt x="11" y="318"/>
                      </a:lnTo>
                      <a:lnTo>
                        <a:pt x="10" y="317"/>
                      </a:lnTo>
                      <a:lnTo>
                        <a:pt x="10" y="315"/>
                      </a:lnTo>
                      <a:lnTo>
                        <a:pt x="10" y="313"/>
                      </a:lnTo>
                      <a:lnTo>
                        <a:pt x="8" y="310"/>
                      </a:lnTo>
                      <a:lnTo>
                        <a:pt x="6" y="308"/>
                      </a:lnTo>
                      <a:lnTo>
                        <a:pt x="5" y="305"/>
                      </a:lnTo>
                      <a:lnTo>
                        <a:pt x="5" y="303"/>
                      </a:lnTo>
                      <a:lnTo>
                        <a:pt x="5" y="301"/>
                      </a:lnTo>
                      <a:lnTo>
                        <a:pt x="3" y="300"/>
                      </a:lnTo>
                      <a:lnTo>
                        <a:pt x="3" y="296"/>
                      </a:lnTo>
                      <a:lnTo>
                        <a:pt x="1" y="296"/>
                      </a:lnTo>
                      <a:lnTo>
                        <a:pt x="1" y="295"/>
                      </a:lnTo>
                      <a:lnTo>
                        <a:pt x="1" y="293"/>
                      </a:lnTo>
                      <a:lnTo>
                        <a:pt x="3" y="293"/>
                      </a:lnTo>
                      <a:lnTo>
                        <a:pt x="5" y="291"/>
                      </a:lnTo>
                      <a:lnTo>
                        <a:pt x="6" y="289"/>
                      </a:lnTo>
                      <a:lnTo>
                        <a:pt x="6" y="288"/>
                      </a:lnTo>
                      <a:lnTo>
                        <a:pt x="6" y="286"/>
                      </a:lnTo>
                      <a:lnTo>
                        <a:pt x="8" y="284"/>
                      </a:lnTo>
                      <a:lnTo>
                        <a:pt x="8" y="279"/>
                      </a:lnTo>
                      <a:lnTo>
                        <a:pt x="8" y="278"/>
                      </a:lnTo>
                      <a:lnTo>
                        <a:pt x="6" y="276"/>
                      </a:lnTo>
                      <a:lnTo>
                        <a:pt x="6" y="274"/>
                      </a:lnTo>
                      <a:lnTo>
                        <a:pt x="8" y="273"/>
                      </a:lnTo>
                      <a:lnTo>
                        <a:pt x="6" y="271"/>
                      </a:lnTo>
                      <a:lnTo>
                        <a:pt x="6" y="269"/>
                      </a:lnTo>
                      <a:lnTo>
                        <a:pt x="6" y="267"/>
                      </a:lnTo>
                      <a:lnTo>
                        <a:pt x="6" y="266"/>
                      </a:lnTo>
                      <a:lnTo>
                        <a:pt x="6" y="262"/>
                      </a:lnTo>
                      <a:lnTo>
                        <a:pt x="6" y="261"/>
                      </a:lnTo>
                      <a:lnTo>
                        <a:pt x="6" y="257"/>
                      </a:lnTo>
                      <a:lnTo>
                        <a:pt x="8" y="257"/>
                      </a:lnTo>
                      <a:lnTo>
                        <a:pt x="8" y="256"/>
                      </a:lnTo>
                      <a:lnTo>
                        <a:pt x="6" y="254"/>
                      </a:lnTo>
                      <a:lnTo>
                        <a:pt x="8" y="252"/>
                      </a:lnTo>
                      <a:lnTo>
                        <a:pt x="8" y="251"/>
                      </a:lnTo>
                      <a:lnTo>
                        <a:pt x="10" y="249"/>
                      </a:lnTo>
                      <a:lnTo>
                        <a:pt x="10" y="245"/>
                      </a:lnTo>
                      <a:lnTo>
                        <a:pt x="13" y="242"/>
                      </a:lnTo>
                      <a:lnTo>
                        <a:pt x="15" y="240"/>
                      </a:lnTo>
                      <a:lnTo>
                        <a:pt x="15" y="239"/>
                      </a:lnTo>
                      <a:lnTo>
                        <a:pt x="16" y="237"/>
                      </a:lnTo>
                      <a:lnTo>
                        <a:pt x="16" y="235"/>
                      </a:lnTo>
                      <a:lnTo>
                        <a:pt x="16" y="230"/>
                      </a:lnTo>
                      <a:lnTo>
                        <a:pt x="18" y="230"/>
                      </a:lnTo>
                      <a:lnTo>
                        <a:pt x="18" y="225"/>
                      </a:lnTo>
                      <a:lnTo>
                        <a:pt x="18" y="223"/>
                      </a:lnTo>
                      <a:lnTo>
                        <a:pt x="18" y="220"/>
                      </a:lnTo>
                      <a:lnTo>
                        <a:pt x="18" y="218"/>
                      </a:lnTo>
                      <a:lnTo>
                        <a:pt x="18" y="217"/>
                      </a:lnTo>
                      <a:lnTo>
                        <a:pt x="18" y="213"/>
                      </a:lnTo>
                      <a:lnTo>
                        <a:pt x="18" y="212"/>
                      </a:lnTo>
                      <a:lnTo>
                        <a:pt x="20" y="208"/>
                      </a:lnTo>
                      <a:lnTo>
                        <a:pt x="18" y="208"/>
                      </a:lnTo>
                      <a:lnTo>
                        <a:pt x="18" y="206"/>
                      </a:lnTo>
                      <a:lnTo>
                        <a:pt x="16" y="205"/>
                      </a:lnTo>
                      <a:lnTo>
                        <a:pt x="16" y="203"/>
                      </a:lnTo>
                      <a:lnTo>
                        <a:pt x="16" y="200"/>
                      </a:lnTo>
                      <a:lnTo>
                        <a:pt x="15" y="198"/>
                      </a:lnTo>
                      <a:lnTo>
                        <a:pt x="15" y="196"/>
                      </a:lnTo>
                      <a:lnTo>
                        <a:pt x="15" y="195"/>
                      </a:lnTo>
                      <a:lnTo>
                        <a:pt x="13" y="193"/>
                      </a:lnTo>
                      <a:lnTo>
                        <a:pt x="13" y="190"/>
                      </a:lnTo>
                      <a:lnTo>
                        <a:pt x="13" y="188"/>
                      </a:lnTo>
                      <a:lnTo>
                        <a:pt x="11" y="186"/>
                      </a:lnTo>
                      <a:lnTo>
                        <a:pt x="10" y="186"/>
                      </a:lnTo>
                      <a:lnTo>
                        <a:pt x="11" y="183"/>
                      </a:lnTo>
                      <a:lnTo>
                        <a:pt x="11" y="181"/>
                      </a:lnTo>
                      <a:lnTo>
                        <a:pt x="10" y="178"/>
                      </a:lnTo>
                      <a:lnTo>
                        <a:pt x="8" y="176"/>
                      </a:lnTo>
                      <a:lnTo>
                        <a:pt x="6" y="174"/>
                      </a:lnTo>
                      <a:lnTo>
                        <a:pt x="5" y="171"/>
                      </a:lnTo>
                      <a:lnTo>
                        <a:pt x="5" y="169"/>
                      </a:lnTo>
                      <a:lnTo>
                        <a:pt x="3" y="168"/>
                      </a:lnTo>
                      <a:lnTo>
                        <a:pt x="1" y="164"/>
                      </a:lnTo>
                      <a:lnTo>
                        <a:pt x="1" y="162"/>
                      </a:lnTo>
                      <a:lnTo>
                        <a:pt x="0" y="161"/>
                      </a:lnTo>
                      <a:lnTo>
                        <a:pt x="0" y="159"/>
                      </a:lnTo>
                      <a:lnTo>
                        <a:pt x="0" y="157"/>
                      </a:lnTo>
                      <a:lnTo>
                        <a:pt x="1" y="154"/>
                      </a:lnTo>
                      <a:lnTo>
                        <a:pt x="1" y="152"/>
                      </a:lnTo>
                      <a:lnTo>
                        <a:pt x="1" y="151"/>
                      </a:lnTo>
                      <a:lnTo>
                        <a:pt x="1" y="147"/>
                      </a:lnTo>
                      <a:lnTo>
                        <a:pt x="1" y="145"/>
                      </a:lnTo>
                      <a:lnTo>
                        <a:pt x="1" y="144"/>
                      </a:lnTo>
                      <a:lnTo>
                        <a:pt x="1" y="142"/>
                      </a:lnTo>
                      <a:lnTo>
                        <a:pt x="1" y="140"/>
                      </a:lnTo>
                      <a:lnTo>
                        <a:pt x="3" y="139"/>
                      </a:lnTo>
                      <a:lnTo>
                        <a:pt x="5" y="137"/>
                      </a:lnTo>
                      <a:lnTo>
                        <a:pt x="5" y="135"/>
                      </a:lnTo>
                      <a:lnTo>
                        <a:pt x="5" y="134"/>
                      </a:lnTo>
                      <a:lnTo>
                        <a:pt x="6" y="132"/>
                      </a:lnTo>
                      <a:lnTo>
                        <a:pt x="11" y="125"/>
                      </a:lnTo>
                      <a:lnTo>
                        <a:pt x="13" y="123"/>
                      </a:lnTo>
                      <a:lnTo>
                        <a:pt x="15" y="120"/>
                      </a:lnTo>
                      <a:lnTo>
                        <a:pt x="20" y="117"/>
                      </a:lnTo>
                      <a:lnTo>
                        <a:pt x="22" y="113"/>
                      </a:lnTo>
                      <a:lnTo>
                        <a:pt x="25" y="112"/>
                      </a:lnTo>
                      <a:lnTo>
                        <a:pt x="27" y="108"/>
                      </a:lnTo>
                      <a:lnTo>
                        <a:pt x="30" y="105"/>
                      </a:lnTo>
                      <a:lnTo>
                        <a:pt x="32" y="101"/>
                      </a:lnTo>
                      <a:lnTo>
                        <a:pt x="35" y="95"/>
                      </a:lnTo>
                      <a:lnTo>
                        <a:pt x="37" y="91"/>
                      </a:lnTo>
                      <a:lnTo>
                        <a:pt x="37" y="90"/>
                      </a:lnTo>
                      <a:lnTo>
                        <a:pt x="35" y="90"/>
                      </a:lnTo>
                      <a:lnTo>
                        <a:pt x="35" y="88"/>
                      </a:lnTo>
                      <a:lnTo>
                        <a:pt x="35" y="90"/>
                      </a:lnTo>
                      <a:lnTo>
                        <a:pt x="35" y="88"/>
                      </a:lnTo>
                      <a:lnTo>
                        <a:pt x="35" y="86"/>
                      </a:lnTo>
                      <a:lnTo>
                        <a:pt x="35" y="85"/>
                      </a:lnTo>
                      <a:lnTo>
                        <a:pt x="37" y="83"/>
                      </a:lnTo>
                      <a:lnTo>
                        <a:pt x="37" y="81"/>
                      </a:lnTo>
                      <a:lnTo>
                        <a:pt x="37" y="79"/>
                      </a:lnTo>
                      <a:lnTo>
                        <a:pt x="37" y="81"/>
                      </a:lnTo>
                      <a:lnTo>
                        <a:pt x="39" y="79"/>
                      </a:lnTo>
                      <a:lnTo>
                        <a:pt x="40" y="76"/>
                      </a:lnTo>
                      <a:lnTo>
                        <a:pt x="42" y="73"/>
                      </a:lnTo>
                      <a:lnTo>
                        <a:pt x="44" y="73"/>
                      </a:lnTo>
                      <a:lnTo>
                        <a:pt x="45" y="68"/>
                      </a:lnTo>
                      <a:lnTo>
                        <a:pt x="47" y="62"/>
                      </a:lnTo>
                      <a:lnTo>
                        <a:pt x="49" y="61"/>
                      </a:lnTo>
                      <a:lnTo>
                        <a:pt x="52" y="54"/>
                      </a:lnTo>
                      <a:lnTo>
                        <a:pt x="52" y="52"/>
                      </a:lnTo>
                      <a:lnTo>
                        <a:pt x="52" y="51"/>
                      </a:lnTo>
                      <a:lnTo>
                        <a:pt x="52" y="49"/>
                      </a:lnTo>
                      <a:lnTo>
                        <a:pt x="52" y="47"/>
                      </a:lnTo>
                      <a:lnTo>
                        <a:pt x="54" y="44"/>
                      </a:lnTo>
                      <a:lnTo>
                        <a:pt x="52" y="42"/>
                      </a:lnTo>
                      <a:lnTo>
                        <a:pt x="54" y="40"/>
                      </a:lnTo>
                      <a:lnTo>
                        <a:pt x="54" y="39"/>
                      </a:lnTo>
                      <a:lnTo>
                        <a:pt x="54" y="37"/>
                      </a:lnTo>
                      <a:lnTo>
                        <a:pt x="54" y="35"/>
                      </a:lnTo>
                      <a:lnTo>
                        <a:pt x="54" y="34"/>
                      </a:lnTo>
                      <a:lnTo>
                        <a:pt x="54" y="32"/>
                      </a:lnTo>
                      <a:lnTo>
                        <a:pt x="54" y="30"/>
                      </a:lnTo>
                      <a:lnTo>
                        <a:pt x="54" y="27"/>
                      </a:lnTo>
                      <a:lnTo>
                        <a:pt x="54" y="25"/>
                      </a:lnTo>
                      <a:lnTo>
                        <a:pt x="54" y="24"/>
                      </a:lnTo>
                      <a:lnTo>
                        <a:pt x="52" y="24"/>
                      </a:lnTo>
                      <a:lnTo>
                        <a:pt x="50" y="20"/>
                      </a:lnTo>
                      <a:lnTo>
                        <a:pt x="49" y="20"/>
                      </a:lnTo>
                      <a:lnTo>
                        <a:pt x="49" y="18"/>
                      </a:lnTo>
                      <a:lnTo>
                        <a:pt x="50" y="18"/>
                      </a:lnTo>
                      <a:lnTo>
                        <a:pt x="52" y="15"/>
                      </a:lnTo>
                      <a:lnTo>
                        <a:pt x="54" y="13"/>
                      </a:lnTo>
                      <a:lnTo>
                        <a:pt x="55" y="10"/>
                      </a:lnTo>
                      <a:lnTo>
                        <a:pt x="57" y="5"/>
                      </a:lnTo>
                      <a:lnTo>
                        <a:pt x="59" y="2"/>
                      </a:lnTo>
                      <a:lnTo>
                        <a:pt x="59" y="0"/>
                      </a:lnTo>
                      <a:lnTo>
                        <a:pt x="66" y="2"/>
                      </a:lnTo>
                      <a:lnTo>
                        <a:pt x="83" y="7"/>
                      </a:lnTo>
                      <a:lnTo>
                        <a:pt x="94" y="10"/>
                      </a:lnTo>
                      <a:lnTo>
                        <a:pt x="101" y="12"/>
                      </a:lnTo>
                      <a:lnTo>
                        <a:pt x="103" y="12"/>
                      </a:lnTo>
                      <a:lnTo>
                        <a:pt x="111" y="15"/>
                      </a:lnTo>
                      <a:lnTo>
                        <a:pt x="118" y="17"/>
                      </a:lnTo>
                      <a:lnTo>
                        <a:pt x="123" y="18"/>
                      </a:lnTo>
                      <a:lnTo>
                        <a:pt x="130" y="20"/>
                      </a:lnTo>
                      <a:lnTo>
                        <a:pt x="133" y="22"/>
                      </a:lnTo>
                      <a:lnTo>
                        <a:pt x="155" y="27"/>
                      </a:lnTo>
                      <a:lnTo>
                        <a:pt x="164" y="30"/>
                      </a:lnTo>
                      <a:lnTo>
                        <a:pt x="172" y="32"/>
                      </a:lnTo>
                      <a:lnTo>
                        <a:pt x="177"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Freeform 125"/>
                <p:cNvSpPr>
                  <a:spLocks/>
                </p:cNvSpPr>
                <p:nvPr/>
              </p:nvSpPr>
              <p:spPr bwMode="auto">
                <a:xfrm>
                  <a:off x="4921251" y="2728913"/>
                  <a:ext cx="806450" cy="692150"/>
                </a:xfrm>
                <a:custGeom>
                  <a:avLst/>
                  <a:gdLst>
                    <a:gd name="T0" fmla="*/ 269 w 508"/>
                    <a:gd name="T1" fmla="*/ 28 h 436"/>
                    <a:gd name="T2" fmla="*/ 300 w 508"/>
                    <a:gd name="T3" fmla="*/ 29 h 436"/>
                    <a:gd name="T4" fmla="*/ 367 w 508"/>
                    <a:gd name="T5" fmla="*/ 36 h 436"/>
                    <a:gd name="T6" fmla="*/ 376 w 508"/>
                    <a:gd name="T7" fmla="*/ 36 h 436"/>
                    <a:gd name="T8" fmla="*/ 381 w 508"/>
                    <a:gd name="T9" fmla="*/ 38 h 436"/>
                    <a:gd name="T10" fmla="*/ 389 w 508"/>
                    <a:gd name="T11" fmla="*/ 38 h 436"/>
                    <a:gd name="T12" fmla="*/ 420 w 508"/>
                    <a:gd name="T13" fmla="*/ 39 h 436"/>
                    <a:gd name="T14" fmla="*/ 442 w 508"/>
                    <a:gd name="T15" fmla="*/ 41 h 436"/>
                    <a:gd name="T16" fmla="*/ 444 w 508"/>
                    <a:gd name="T17" fmla="*/ 43 h 436"/>
                    <a:gd name="T18" fmla="*/ 449 w 508"/>
                    <a:gd name="T19" fmla="*/ 43 h 436"/>
                    <a:gd name="T20" fmla="*/ 450 w 508"/>
                    <a:gd name="T21" fmla="*/ 43 h 436"/>
                    <a:gd name="T22" fmla="*/ 454 w 508"/>
                    <a:gd name="T23" fmla="*/ 43 h 436"/>
                    <a:gd name="T24" fmla="*/ 457 w 508"/>
                    <a:gd name="T25" fmla="*/ 43 h 436"/>
                    <a:gd name="T26" fmla="*/ 462 w 508"/>
                    <a:gd name="T27" fmla="*/ 43 h 436"/>
                    <a:gd name="T28" fmla="*/ 474 w 508"/>
                    <a:gd name="T29" fmla="*/ 44 h 436"/>
                    <a:gd name="T30" fmla="*/ 481 w 508"/>
                    <a:gd name="T31" fmla="*/ 44 h 436"/>
                    <a:gd name="T32" fmla="*/ 493 w 508"/>
                    <a:gd name="T33" fmla="*/ 46 h 436"/>
                    <a:gd name="T34" fmla="*/ 498 w 508"/>
                    <a:gd name="T35" fmla="*/ 46 h 436"/>
                    <a:gd name="T36" fmla="*/ 508 w 508"/>
                    <a:gd name="T37" fmla="*/ 46 h 436"/>
                    <a:gd name="T38" fmla="*/ 506 w 508"/>
                    <a:gd name="T39" fmla="*/ 77 h 436"/>
                    <a:gd name="T40" fmla="*/ 505 w 508"/>
                    <a:gd name="T41" fmla="*/ 105 h 436"/>
                    <a:gd name="T42" fmla="*/ 503 w 508"/>
                    <a:gd name="T43" fmla="*/ 129 h 436"/>
                    <a:gd name="T44" fmla="*/ 501 w 508"/>
                    <a:gd name="T45" fmla="*/ 161 h 436"/>
                    <a:gd name="T46" fmla="*/ 499 w 508"/>
                    <a:gd name="T47" fmla="*/ 188 h 436"/>
                    <a:gd name="T48" fmla="*/ 499 w 508"/>
                    <a:gd name="T49" fmla="*/ 202 h 436"/>
                    <a:gd name="T50" fmla="*/ 498 w 508"/>
                    <a:gd name="T51" fmla="*/ 229 h 436"/>
                    <a:gd name="T52" fmla="*/ 496 w 508"/>
                    <a:gd name="T53" fmla="*/ 265 h 436"/>
                    <a:gd name="T54" fmla="*/ 494 w 508"/>
                    <a:gd name="T55" fmla="*/ 271 h 436"/>
                    <a:gd name="T56" fmla="*/ 494 w 508"/>
                    <a:gd name="T57" fmla="*/ 278 h 436"/>
                    <a:gd name="T58" fmla="*/ 494 w 508"/>
                    <a:gd name="T59" fmla="*/ 290 h 436"/>
                    <a:gd name="T60" fmla="*/ 493 w 508"/>
                    <a:gd name="T61" fmla="*/ 312 h 436"/>
                    <a:gd name="T62" fmla="*/ 489 w 508"/>
                    <a:gd name="T63" fmla="*/ 351 h 436"/>
                    <a:gd name="T64" fmla="*/ 489 w 508"/>
                    <a:gd name="T65" fmla="*/ 365 h 436"/>
                    <a:gd name="T66" fmla="*/ 489 w 508"/>
                    <a:gd name="T67" fmla="*/ 373 h 436"/>
                    <a:gd name="T68" fmla="*/ 488 w 508"/>
                    <a:gd name="T69" fmla="*/ 387 h 436"/>
                    <a:gd name="T70" fmla="*/ 488 w 508"/>
                    <a:gd name="T71" fmla="*/ 399 h 436"/>
                    <a:gd name="T72" fmla="*/ 486 w 508"/>
                    <a:gd name="T73" fmla="*/ 410 h 436"/>
                    <a:gd name="T74" fmla="*/ 486 w 508"/>
                    <a:gd name="T75" fmla="*/ 426 h 436"/>
                    <a:gd name="T76" fmla="*/ 484 w 508"/>
                    <a:gd name="T77" fmla="*/ 434 h 436"/>
                    <a:gd name="T78" fmla="*/ 462 w 508"/>
                    <a:gd name="T79" fmla="*/ 436 h 436"/>
                    <a:gd name="T80" fmla="*/ 418 w 508"/>
                    <a:gd name="T81" fmla="*/ 431 h 436"/>
                    <a:gd name="T82" fmla="*/ 367 w 508"/>
                    <a:gd name="T83" fmla="*/ 427 h 436"/>
                    <a:gd name="T84" fmla="*/ 271 w 508"/>
                    <a:gd name="T85" fmla="*/ 419 h 436"/>
                    <a:gd name="T86" fmla="*/ 249 w 508"/>
                    <a:gd name="T87" fmla="*/ 417 h 436"/>
                    <a:gd name="T88" fmla="*/ 235 w 508"/>
                    <a:gd name="T89" fmla="*/ 415 h 436"/>
                    <a:gd name="T90" fmla="*/ 210 w 508"/>
                    <a:gd name="T91" fmla="*/ 414 h 436"/>
                    <a:gd name="T92" fmla="*/ 167 w 508"/>
                    <a:gd name="T93" fmla="*/ 409 h 436"/>
                    <a:gd name="T94" fmla="*/ 164 w 508"/>
                    <a:gd name="T95" fmla="*/ 409 h 436"/>
                    <a:gd name="T96" fmla="*/ 108 w 508"/>
                    <a:gd name="T97" fmla="*/ 400 h 436"/>
                    <a:gd name="T98" fmla="*/ 46 w 508"/>
                    <a:gd name="T99" fmla="*/ 393 h 436"/>
                    <a:gd name="T100" fmla="*/ 0 w 508"/>
                    <a:gd name="T101" fmla="*/ 387 h 436"/>
                    <a:gd name="T102" fmla="*/ 1 w 508"/>
                    <a:gd name="T103" fmla="*/ 376 h 436"/>
                    <a:gd name="T104" fmla="*/ 7 w 508"/>
                    <a:gd name="T105" fmla="*/ 336 h 436"/>
                    <a:gd name="T106" fmla="*/ 10 w 508"/>
                    <a:gd name="T107" fmla="*/ 319 h 436"/>
                    <a:gd name="T108" fmla="*/ 13 w 508"/>
                    <a:gd name="T109" fmla="*/ 293 h 436"/>
                    <a:gd name="T110" fmla="*/ 15 w 508"/>
                    <a:gd name="T111" fmla="*/ 263 h 436"/>
                    <a:gd name="T112" fmla="*/ 25 w 508"/>
                    <a:gd name="T113" fmla="*/ 200 h 436"/>
                    <a:gd name="T114" fmla="*/ 35 w 508"/>
                    <a:gd name="T115" fmla="*/ 131 h 436"/>
                    <a:gd name="T116" fmla="*/ 42 w 508"/>
                    <a:gd name="T117" fmla="*/ 75 h 436"/>
                    <a:gd name="T118" fmla="*/ 52 w 508"/>
                    <a:gd name="T119" fmla="*/ 0 h 436"/>
                    <a:gd name="T120" fmla="*/ 195 w 508"/>
                    <a:gd name="T121" fmla="*/ 19 h 436"/>
                    <a:gd name="T122" fmla="*/ 225 w 508"/>
                    <a:gd name="T123" fmla="*/ 2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436">
                      <a:moveTo>
                        <a:pt x="227" y="22"/>
                      </a:moveTo>
                      <a:lnTo>
                        <a:pt x="230" y="22"/>
                      </a:lnTo>
                      <a:lnTo>
                        <a:pt x="239" y="24"/>
                      </a:lnTo>
                      <a:lnTo>
                        <a:pt x="247" y="24"/>
                      </a:lnTo>
                      <a:lnTo>
                        <a:pt x="269" y="28"/>
                      </a:lnTo>
                      <a:lnTo>
                        <a:pt x="269" y="28"/>
                      </a:lnTo>
                      <a:lnTo>
                        <a:pt x="298" y="29"/>
                      </a:lnTo>
                      <a:lnTo>
                        <a:pt x="298" y="29"/>
                      </a:lnTo>
                      <a:lnTo>
                        <a:pt x="300" y="29"/>
                      </a:lnTo>
                      <a:lnTo>
                        <a:pt x="300" y="29"/>
                      </a:lnTo>
                      <a:lnTo>
                        <a:pt x="320" y="33"/>
                      </a:lnTo>
                      <a:lnTo>
                        <a:pt x="323" y="33"/>
                      </a:lnTo>
                      <a:lnTo>
                        <a:pt x="349" y="34"/>
                      </a:lnTo>
                      <a:lnTo>
                        <a:pt x="349" y="34"/>
                      </a:lnTo>
                      <a:lnTo>
                        <a:pt x="367" y="36"/>
                      </a:lnTo>
                      <a:lnTo>
                        <a:pt x="367" y="36"/>
                      </a:lnTo>
                      <a:lnTo>
                        <a:pt x="367" y="36"/>
                      </a:lnTo>
                      <a:lnTo>
                        <a:pt x="374" y="36"/>
                      </a:lnTo>
                      <a:lnTo>
                        <a:pt x="374" y="36"/>
                      </a:lnTo>
                      <a:lnTo>
                        <a:pt x="376" y="36"/>
                      </a:lnTo>
                      <a:lnTo>
                        <a:pt x="378" y="36"/>
                      </a:lnTo>
                      <a:lnTo>
                        <a:pt x="378" y="36"/>
                      </a:lnTo>
                      <a:lnTo>
                        <a:pt x="379" y="38"/>
                      </a:lnTo>
                      <a:lnTo>
                        <a:pt x="379" y="38"/>
                      </a:lnTo>
                      <a:lnTo>
                        <a:pt x="381" y="38"/>
                      </a:lnTo>
                      <a:lnTo>
                        <a:pt x="383" y="38"/>
                      </a:lnTo>
                      <a:lnTo>
                        <a:pt x="383" y="38"/>
                      </a:lnTo>
                      <a:lnTo>
                        <a:pt x="384" y="38"/>
                      </a:lnTo>
                      <a:lnTo>
                        <a:pt x="388" y="38"/>
                      </a:lnTo>
                      <a:lnTo>
                        <a:pt x="389" y="38"/>
                      </a:lnTo>
                      <a:lnTo>
                        <a:pt x="391" y="38"/>
                      </a:lnTo>
                      <a:lnTo>
                        <a:pt x="410" y="39"/>
                      </a:lnTo>
                      <a:lnTo>
                        <a:pt x="415" y="39"/>
                      </a:lnTo>
                      <a:lnTo>
                        <a:pt x="415" y="39"/>
                      </a:lnTo>
                      <a:lnTo>
                        <a:pt x="420" y="39"/>
                      </a:lnTo>
                      <a:lnTo>
                        <a:pt x="420" y="39"/>
                      </a:lnTo>
                      <a:lnTo>
                        <a:pt x="422" y="41"/>
                      </a:lnTo>
                      <a:lnTo>
                        <a:pt x="423" y="41"/>
                      </a:lnTo>
                      <a:lnTo>
                        <a:pt x="423" y="41"/>
                      </a:lnTo>
                      <a:lnTo>
                        <a:pt x="442" y="41"/>
                      </a:lnTo>
                      <a:lnTo>
                        <a:pt x="442" y="41"/>
                      </a:lnTo>
                      <a:lnTo>
                        <a:pt x="444" y="41"/>
                      </a:lnTo>
                      <a:lnTo>
                        <a:pt x="444" y="41"/>
                      </a:lnTo>
                      <a:lnTo>
                        <a:pt x="444" y="43"/>
                      </a:lnTo>
                      <a:lnTo>
                        <a:pt x="444" y="43"/>
                      </a:lnTo>
                      <a:lnTo>
                        <a:pt x="447" y="43"/>
                      </a:lnTo>
                      <a:lnTo>
                        <a:pt x="447" y="43"/>
                      </a:lnTo>
                      <a:lnTo>
                        <a:pt x="449" y="43"/>
                      </a:lnTo>
                      <a:lnTo>
                        <a:pt x="449" y="43"/>
                      </a:lnTo>
                      <a:lnTo>
                        <a:pt x="449" y="43"/>
                      </a:lnTo>
                      <a:lnTo>
                        <a:pt x="449" y="43"/>
                      </a:lnTo>
                      <a:lnTo>
                        <a:pt x="449" y="43"/>
                      </a:lnTo>
                      <a:lnTo>
                        <a:pt x="449" y="43"/>
                      </a:lnTo>
                      <a:lnTo>
                        <a:pt x="450" y="43"/>
                      </a:lnTo>
                      <a:lnTo>
                        <a:pt x="450" y="43"/>
                      </a:lnTo>
                      <a:lnTo>
                        <a:pt x="452" y="43"/>
                      </a:lnTo>
                      <a:lnTo>
                        <a:pt x="452" y="43"/>
                      </a:lnTo>
                      <a:lnTo>
                        <a:pt x="454" y="43"/>
                      </a:lnTo>
                      <a:lnTo>
                        <a:pt x="454" y="43"/>
                      </a:lnTo>
                      <a:lnTo>
                        <a:pt x="454" y="43"/>
                      </a:lnTo>
                      <a:lnTo>
                        <a:pt x="454" y="43"/>
                      </a:lnTo>
                      <a:lnTo>
                        <a:pt x="455" y="43"/>
                      </a:lnTo>
                      <a:lnTo>
                        <a:pt x="455" y="43"/>
                      </a:lnTo>
                      <a:lnTo>
                        <a:pt x="457" y="43"/>
                      </a:lnTo>
                      <a:lnTo>
                        <a:pt x="457" y="43"/>
                      </a:lnTo>
                      <a:lnTo>
                        <a:pt x="457" y="43"/>
                      </a:lnTo>
                      <a:lnTo>
                        <a:pt x="459" y="43"/>
                      </a:lnTo>
                      <a:lnTo>
                        <a:pt x="462" y="43"/>
                      </a:lnTo>
                      <a:lnTo>
                        <a:pt x="462" y="43"/>
                      </a:lnTo>
                      <a:lnTo>
                        <a:pt x="462" y="43"/>
                      </a:lnTo>
                      <a:lnTo>
                        <a:pt x="464" y="43"/>
                      </a:lnTo>
                      <a:lnTo>
                        <a:pt x="469" y="44"/>
                      </a:lnTo>
                      <a:lnTo>
                        <a:pt x="472" y="44"/>
                      </a:lnTo>
                      <a:lnTo>
                        <a:pt x="474" y="44"/>
                      </a:lnTo>
                      <a:lnTo>
                        <a:pt x="474" y="44"/>
                      </a:lnTo>
                      <a:lnTo>
                        <a:pt x="474" y="44"/>
                      </a:lnTo>
                      <a:lnTo>
                        <a:pt x="476" y="44"/>
                      </a:lnTo>
                      <a:lnTo>
                        <a:pt x="476" y="44"/>
                      </a:lnTo>
                      <a:lnTo>
                        <a:pt x="481" y="44"/>
                      </a:lnTo>
                      <a:lnTo>
                        <a:pt x="481" y="44"/>
                      </a:lnTo>
                      <a:lnTo>
                        <a:pt x="481" y="44"/>
                      </a:lnTo>
                      <a:lnTo>
                        <a:pt x="488" y="44"/>
                      </a:lnTo>
                      <a:lnTo>
                        <a:pt x="488" y="44"/>
                      </a:lnTo>
                      <a:lnTo>
                        <a:pt x="493" y="46"/>
                      </a:lnTo>
                      <a:lnTo>
                        <a:pt x="493" y="46"/>
                      </a:lnTo>
                      <a:lnTo>
                        <a:pt x="493" y="46"/>
                      </a:lnTo>
                      <a:lnTo>
                        <a:pt x="493" y="46"/>
                      </a:lnTo>
                      <a:lnTo>
                        <a:pt x="494" y="46"/>
                      </a:lnTo>
                      <a:lnTo>
                        <a:pt x="494" y="46"/>
                      </a:lnTo>
                      <a:lnTo>
                        <a:pt x="498" y="46"/>
                      </a:lnTo>
                      <a:lnTo>
                        <a:pt x="498" y="46"/>
                      </a:lnTo>
                      <a:lnTo>
                        <a:pt x="498" y="46"/>
                      </a:lnTo>
                      <a:lnTo>
                        <a:pt x="499" y="46"/>
                      </a:lnTo>
                      <a:lnTo>
                        <a:pt x="505" y="46"/>
                      </a:lnTo>
                      <a:lnTo>
                        <a:pt x="508" y="46"/>
                      </a:lnTo>
                      <a:lnTo>
                        <a:pt x="508" y="46"/>
                      </a:lnTo>
                      <a:lnTo>
                        <a:pt x="508" y="46"/>
                      </a:lnTo>
                      <a:lnTo>
                        <a:pt x="508" y="72"/>
                      </a:lnTo>
                      <a:lnTo>
                        <a:pt x="508" y="72"/>
                      </a:lnTo>
                      <a:lnTo>
                        <a:pt x="506" y="77"/>
                      </a:lnTo>
                      <a:lnTo>
                        <a:pt x="506" y="92"/>
                      </a:lnTo>
                      <a:lnTo>
                        <a:pt x="506" y="94"/>
                      </a:lnTo>
                      <a:lnTo>
                        <a:pt x="505" y="102"/>
                      </a:lnTo>
                      <a:lnTo>
                        <a:pt x="505" y="105"/>
                      </a:lnTo>
                      <a:lnTo>
                        <a:pt x="505" y="105"/>
                      </a:lnTo>
                      <a:lnTo>
                        <a:pt x="505" y="111"/>
                      </a:lnTo>
                      <a:lnTo>
                        <a:pt x="505" y="121"/>
                      </a:lnTo>
                      <a:lnTo>
                        <a:pt x="505" y="122"/>
                      </a:lnTo>
                      <a:lnTo>
                        <a:pt x="503" y="127"/>
                      </a:lnTo>
                      <a:lnTo>
                        <a:pt x="503" y="129"/>
                      </a:lnTo>
                      <a:lnTo>
                        <a:pt x="503" y="144"/>
                      </a:lnTo>
                      <a:lnTo>
                        <a:pt x="501" y="158"/>
                      </a:lnTo>
                      <a:lnTo>
                        <a:pt x="501" y="160"/>
                      </a:lnTo>
                      <a:lnTo>
                        <a:pt x="501" y="160"/>
                      </a:lnTo>
                      <a:lnTo>
                        <a:pt x="501" y="161"/>
                      </a:lnTo>
                      <a:lnTo>
                        <a:pt x="501" y="177"/>
                      </a:lnTo>
                      <a:lnTo>
                        <a:pt x="499" y="183"/>
                      </a:lnTo>
                      <a:lnTo>
                        <a:pt x="499" y="185"/>
                      </a:lnTo>
                      <a:lnTo>
                        <a:pt x="499" y="187"/>
                      </a:lnTo>
                      <a:lnTo>
                        <a:pt x="499" y="188"/>
                      </a:lnTo>
                      <a:lnTo>
                        <a:pt x="499" y="188"/>
                      </a:lnTo>
                      <a:lnTo>
                        <a:pt x="499" y="192"/>
                      </a:lnTo>
                      <a:lnTo>
                        <a:pt x="499" y="200"/>
                      </a:lnTo>
                      <a:lnTo>
                        <a:pt x="499" y="200"/>
                      </a:lnTo>
                      <a:lnTo>
                        <a:pt x="499" y="202"/>
                      </a:lnTo>
                      <a:lnTo>
                        <a:pt x="499" y="205"/>
                      </a:lnTo>
                      <a:lnTo>
                        <a:pt x="498" y="212"/>
                      </a:lnTo>
                      <a:lnTo>
                        <a:pt x="498" y="227"/>
                      </a:lnTo>
                      <a:lnTo>
                        <a:pt x="498" y="229"/>
                      </a:lnTo>
                      <a:lnTo>
                        <a:pt x="498" y="229"/>
                      </a:lnTo>
                      <a:lnTo>
                        <a:pt x="496" y="238"/>
                      </a:lnTo>
                      <a:lnTo>
                        <a:pt x="496" y="260"/>
                      </a:lnTo>
                      <a:lnTo>
                        <a:pt x="496" y="261"/>
                      </a:lnTo>
                      <a:lnTo>
                        <a:pt x="496" y="263"/>
                      </a:lnTo>
                      <a:lnTo>
                        <a:pt x="496" y="265"/>
                      </a:lnTo>
                      <a:lnTo>
                        <a:pt x="494" y="265"/>
                      </a:lnTo>
                      <a:lnTo>
                        <a:pt x="494" y="265"/>
                      </a:lnTo>
                      <a:lnTo>
                        <a:pt x="494" y="271"/>
                      </a:lnTo>
                      <a:lnTo>
                        <a:pt x="494" y="271"/>
                      </a:lnTo>
                      <a:lnTo>
                        <a:pt x="494" y="271"/>
                      </a:lnTo>
                      <a:lnTo>
                        <a:pt x="494" y="273"/>
                      </a:lnTo>
                      <a:lnTo>
                        <a:pt x="494" y="273"/>
                      </a:lnTo>
                      <a:lnTo>
                        <a:pt x="494" y="273"/>
                      </a:lnTo>
                      <a:lnTo>
                        <a:pt x="494" y="278"/>
                      </a:lnTo>
                      <a:lnTo>
                        <a:pt x="494" y="278"/>
                      </a:lnTo>
                      <a:lnTo>
                        <a:pt x="494" y="282"/>
                      </a:lnTo>
                      <a:lnTo>
                        <a:pt x="494" y="285"/>
                      </a:lnTo>
                      <a:lnTo>
                        <a:pt x="494" y="287"/>
                      </a:lnTo>
                      <a:lnTo>
                        <a:pt x="494" y="288"/>
                      </a:lnTo>
                      <a:lnTo>
                        <a:pt x="494" y="290"/>
                      </a:lnTo>
                      <a:lnTo>
                        <a:pt x="494" y="290"/>
                      </a:lnTo>
                      <a:lnTo>
                        <a:pt x="493" y="302"/>
                      </a:lnTo>
                      <a:lnTo>
                        <a:pt x="493" y="309"/>
                      </a:lnTo>
                      <a:lnTo>
                        <a:pt x="493" y="312"/>
                      </a:lnTo>
                      <a:lnTo>
                        <a:pt x="493" y="312"/>
                      </a:lnTo>
                      <a:lnTo>
                        <a:pt x="493" y="314"/>
                      </a:lnTo>
                      <a:lnTo>
                        <a:pt x="493" y="314"/>
                      </a:lnTo>
                      <a:lnTo>
                        <a:pt x="491" y="346"/>
                      </a:lnTo>
                      <a:lnTo>
                        <a:pt x="489" y="346"/>
                      </a:lnTo>
                      <a:lnTo>
                        <a:pt x="489" y="351"/>
                      </a:lnTo>
                      <a:lnTo>
                        <a:pt x="489" y="356"/>
                      </a:lnTo>
                      <a:lnTo>
                        <a:pt x="489" y="358"/>
                      </a:lnTo>
                      <a:lnTo>
                        <a:pt x="489" y="360"/>
                      </a:lnTo>
                      <a:lnTo>
                        <a:pt x="489" y="361"/>
                      </a:lnTo>
                      <a:lnTo>
                        <a:pt x="489" y="365"/>
                      </a:lnTo>
                      <a:lnTo>
                        <a:pt x="489" y="366"/>
                      </a:lnTo>
                      <a:lnTo>
                        <a:pt x="489" y="370"/>
                      </a:lnTo>
                      <a:lnTo>
                        <a:pt x="489" y="371"/>
                      </a:lnTo>
                      <a:lnTo>
                        <a:pt x="489" y="373"/>
                      </a:lnTo>
                      <a:lnTo>
                        <a:pt x="489" y="373"/>
                      </a:lnTo>
                      <a:lnTo>
                        <a:pt x="488" y="376"/>
                      </a:lnTo>
                      <a:lnTo>
                        <a:pt x="488" y="382"/>
                      </a:lnTo>
                      <a:lnTo>
                        <a:pt x="488" y="383"/>
                      </a:lnTo>
                      <a:lnTo>
                        <a:pt x="488" y="383"/>
                      </a:lnTo>
                      <a:lnTo>
                        <a:pt x="488" y="387"/>
                      </a:lnTo>
                      <a:lnTo>
                        <a:pt x="488" y="390"/>
                      </a:lnTo>
                      <a:lnTo>
                        <a:pt x="488" y="393"/>
                      </a:lnTo>
                      <a:lnTo>
                        <a:pt x="488" y="393"/>
                      </a:lnTo>
                      <a:lnTo>
                        <a:pt x="488" y="397"/>
                      </a:lnTo>
                      <a:lnTo>
                        <a:pt x="488" y="399"/>
                      </a:lnTo>
                      <a:lnTo>
                        <a:pt x="486" y="402"/>
                      </a:lnTo>
                      <a:lnTo>
                        <a:pt x="486" y="402"/>
                      </a:lnTo>
                      <a:lnTo>
                        <a:pt x="486" y="405"/>
                      </a:lnTo>
                      <a:lnTo>
                        <a:pt x="486" y="407"/>
                      </a:lnTo>
                      <a:lnTo>
                        <a:pt x="486" y="410"/>
                      </a:lnTo>
                      <a:lnTo>
                        <a:pt x="486" y="422"/>
                      </a:lnTo>
                      <a:lnTo>
                        <a:pt x="486" y="424"/>
                      </a:lnTo>
                      <a:lnTo>
                        <a:pt x="486" y="424"/>
                      </a:lnTo>
                      <a:lnTo>
                        <a:pt x="486" y="426"/>
                      </a:lnTo>
                      <a:lnTo>
                        <a:pt x="486" y="426"/>
                      </a:lnTo>
                      <a:lnTo>
                        <a:pt x="484" y="432"/>
                      </a:lnTo>
                      <a:lnTo>
                        <a:pt x="484" y="432"/>
                      </a:lnTo>
                      <a:lnTo>
                        <a:pt x="484" y="432"/>
                      </a:lnTo>
                      <a:lnTo>
                        <a:pt x="484" y="432"/>
                      </a:lnTo>
                      <a:lnTo>
                        <a:pt x="484" y="434"/>
                      </a:lnTo>
                      <a:lnTo>
                        <a:pt x="484" y="436"/>
                      </a:lnTo>
                      <a:lnTo>
                        <a:pt x="484" y="436"/>
                      </a:lnTo>
                      <a:lnTo>
                        <a:pt x="474" y="436"/>
                      </a:lnTo>
                      <a:lnTo>
                        <a:pt x="472" y="436"/>
                      </a:lnTo>
                      <a:lnTo>
                        <a:pt x="462" y="436"/>
                      </a:lnTo>
                      <a:lnTo>
                        <a:pt x="462" y="436"/>
                      </a:lnTo>
                      <a:lnTo>
                        <a:pt x="447" y="434"/>
                      </a:lnTo>
                      <a:lnTo>
                        <a:pt x="427" y="432"/>
                      </a:lnTo>
                      <a:lnTo>
                        <a:pt x="420" y="431"/>
                      </a:lnTo>
                      <a:lnTo>
                        <a:pt x="418" y="431"/>
                      </a:lnTo>
                      <a:lnTo>
                        <a:pt x="418" y="431"/>
                      </a:lnTo>
                      <a:lnTo>
                        <a:pt x="418" y="431"/>
                      </a:lnTo>
                      <a:lnTo>
                        <a:pt x="411" y="431"/>
                      </a:lnTo>
                      <a:lnTo>
                        <a:pt x="367" y="427"/>
                      </a:lnTo>
                      <a:lnTo>
                        <a:pt x="367" y="427"/>
                      </a:lnTo>
                      <a:lnTo>
                        <a:pt x="349" y="426"/>
                      </a:lnTo>
                      <a:lnTo>
                        <a:pt x="298" y="422"/>
                      </a:lnTo>
                      <a:lnTo>
                        <a:pt x="298" y="422"/>
                      </a:lnTo>
                      <a:lnTo>
                        <a:pt x="279" y="421"/>
                      </a:lnTo>
                      <a:lnTo>
                        <a:pt x="271" y="419"/>
                      </a:lnTo>
                      <a:lnTo>
                        <a:pt x="269" y="419"/>
                      </a:lnTo>
                      <a:lnTo>
                        <a:pt x="264" y="419"/>
                      </a:lnTo>
                      <a:lnTo>
                        <a:pt x="250" y="417"/>
                      </a:lnTo>
                      <a:lnTo>
                        <a:pt x="249" y="417"/>
                      </a:lnTo>
                      <a:lnTo>
                        <a:pt x="249" y="417"/>
                      </a:lnTo>
                      <a:lnTo>
                        <a:pt x="247" y="417"/>
                      </a:lnTo>
                      <a:lnTo>
                        <a:pt x="244" y="417"/>
                      </a:lnTo>
                      <a:lnTo>
                        <a:pt x="244" y="417"/>
                      </a:lnTo>
                      <a:lnTo>
                        <a:pt x="242" y="417"/>
                      </a:lnTo>
                      <a:lnTo>
                        <a:pt x="235" y="415"/>
                      </a:lnTo>
                      <a:lnTo>
                        <a:pt x="234" y="415"/>
                      </a:lnTo>
                      <a:lnTo>
                        <a:pt x="230" y="415"/>
                      </a:lnTo>
                      <a:lnTo>
                        <a:pt x="230" y="415"/>
                      </a:lnTo>
                      <a:lnTo>
                        <a:pt x="210" y="414"/>
                      </a:lnTo>
                      <a:lnTo>
                        <a:pt x="210" y="414"/>
                      </a:lnTo>
                      <a:lnTo>
                        <a:pt x="210" y="414"/>
                      </a:lnTo>
                      <a:lnTo>
                        <a:pt x="193" y="412"/>
                      </a:lnTo>
                      <a:lnTo>
                        <a:pt x="193" y="412"/>
                      </a:lnTo>
                      <a:lnTo>
                        <a:pt x="178" y="410"/>
                      </a:lnTo>
                      <a:lnTo>
                        <a:pt x="167" y="409"/>
                      </a:lnTo>
                      <a:lnTo>
                        <a:pt x="167" y="409"/>
                      </a:lnTo>
                      <a:lnTo>
                        <a:pt x="166" y="409"/>
                      </a:lnTo>
                      <a:lnTo>
                        <a:pt x="166" y="409"/>
                      </a:lnTo>
                      <a:lnTo>
                        <a:pt x="164" y="409"/>
                      </a:lnTo>
                      <a:lnTo>
                        <a:pt x="164" y="409"/>
                      </a:lnTo>
                      <a:lnTo>
                        <a:pt x="151" y="407"/>
                      </a:lnTo>
                      <a:lnTo>
                        <a:pt x="140" y="405"/>
                      </a:lnTo>
                      <a:lnTo>
                        <a:pt x="112" y="402"/>
                      </a:lnTo>
                      <a:lnTo>
                        <a:pt x="112" y="402"/>
                      </a:lnTo>
                      <a:lnTo>
                        <a:pt x="108" y="400"/>
                      </a:lnTo>
                      <a:lnTo>
                        <a:pt x="52" y="393"/>
                      </a:lnTo>
                      <a:lnTo>
                        <a:pt x="52" y="393"/>
                      </a:lnTo>
                      <a:lnTo>
                        <a:pt x="49" y="393"/>
                      </a:lnTo>
                      <a:lnTo>
                        <a:pt x="49" y="393"/>
                      </a:lnTo>
                      <a:lnTo>
                        <a:pt x="46" y="393"/>
                      </a:lnTo>
                      <a:lnTo>
                        <a:pt x="29" y="392"/>
                      </a:lnTo>
                      <a:lnTo>
                        <a:pt x="29" y="392"/>
                      </a:lnTo>
                      <a:lnTo>
                        <a:pt x="7" y="388"/>
                      </a:lnTo>
                      <a:lnTo>
                        <a:pt x="5" y="388"/>
                      </a:lnTo>
                      <a:lnTo>
                        <a:pt x="0" y="387"/>
                      </a:lnTo>
                      <a:lnTo>
                        <a:pt x="1" y="380"/>
                      </a:lnTo>
                      <a:lnTo>
                        <a:pt x="1" y="380"/>
                      </a:lnTo>
                      <a:lnTo>
                        <a:pt x="1" y="378"/>
                      </a:lnTo>
                      <a:lnTo>
                        <a:pt x="1" y="378"/>
                      </a:lnTo>
                      <a:lnTo>
                        <a:pt x="1" y="376"/>
                      </a:lnTo>
                      <a:lnTo>
                        <a:pt x="1" y="376"/>
                      </a:lnTo>
                      <a:lnTo>
                        <a:pt x="1" y="376"/>
                      </a:lnTo>
                      <a:lnTo>
                        <a:pt x="5" y="351"/>
                      </a:lnTo>
                      <a:lnTo>
                        <a:pt x="7" y="341"/>
                      </a:lnTo>
                      <a:lnTo>
                        <a:pt x="7" y="336"/>
                      </a:lnTo>
                      <a:lnTo>
                        <a:pt x="7" y="336"/>
                      </a:lnTo>
                      <a:lnTo>
                        <a:pt x="8" y="329"/>
                      </a:lnTo>
                      <a:lnTo>
                        <a:pt x="8" y="327"/>
                      </a:lnTo>
                      <a:lnTo>
                        <a:pt x="8" y="327"/>
                      </a:lnTo>
                      <a:lnTo>
                        <a:pt x="10" y="319"/>
                      </a:lnTo>
                      <a:lnTo>
                        <a:pt x="10" y="319"/>
                      </a:lnTo>
                      <a:lnTo>
                        <a:pt x="12" y="307"/>
                      </a:lnTo>
                      <a:lnTo>
                        <a:pt x="12" y="305"/>
                      </a:lnTo>
                      <a:lnTo>
                        <a:pt x="12" y="302"/>
                      </a:lnTo>
                      <a:lnTo>
                        <a:pt x="13" y="293"/>
                      </a:lnTo>
                      <a:lnTo>
                        <a:pt x="13" y="290"/>
                      </a:lnTo>
                      <a:lnTo>
                        <a:pt x="13" y="290"/>
                      </a:lnTo>
                      <a:lnTo>
                        <a:pt x="15" y="277"/>
                      </a:lnTo>
                      <a:lnTo>
                        <a:pt x="15" y="275"/>
                      </a:lnTo>
                      <a:lnTo>
                        <a:pt x="15" y="263"/>
                      </a:lnTo>
                      <a:lnTo>
                        <a:pt x="18" y="243"/>
                      </a:lnTo>
                      <a:lnTo>
                        <a:pt x="22" y="221"/>
                      </a:lnTo>
                      <a:lnTo>
                        <a:pt x="25" y="204"/>
                      </a:lnTo>
                      <a:lnTo>
                        <a:pt x="25" y="204"/>
                      </a:lnTo>
                      <a:lnTo>
                        <a:pt x="25" y="200"/>
                      </a:lnTo>
                      <a:lnTo>
                        <a:pt x="25" y="199"/>
                      </a:lnTo>
                      <a:lnTo>
                        <a:pt x="27" y="182"/>
                      </a:lnTo>
                      <a:lnTo>
                        <a:pt x="30" y="158"/>
                      </a:lnTo>
                      <a:lnTo>
                        <a:pt x="32" y="146"/>
                      </a:lnTo>
                      <a:lnTo>
                        <a:pt x="35" y="131"/>
                      </a:lnTo>
                      <a:lnTo>
                        <a:pt x="40" y="92"/>
                      </a:lnTo>
                      <a:lnTo>
                        <a:pt x="40" y="92"/>
                      </a:lnTo>
                      <a:lnTo>
                        <a:pt x="42" y="80"/>
                      </a:lnTo>
                      <a:lnTo>
                        <a:pt x="42" y="80"/>
                      </a:lnTo>
                      <a:lnTo>
                        <a:pt x="42" y="75"/>
                      </a:lnTo>
                      <a:lnTo>
                        <a:pt x="47" y="44"/>
                      </a:lnTo>
                      <a:lnTo>
                        <a:pt x="47" y="44"/>
                      </a:lnTo>
                      <a:lnTo>
                        <a:pt x="49" y="34"/>
                      </a:lnTo>
                      <a:lnTo>
                        <a:pt x="49" y="33"/>
                      </a:lnTo>
                      <a:lnTo>
                        <a:pt x="52" y="0"/>
                      </a:lnTo>
                      <a:lnTo>
                        <a:pt x="105" y="7"/>
                      </a:lnTo>
                      <a:lnTo>
                        <a:pt x="127" y="11"/>
                      </a:lnTo>
                      <a:lnTo>
                        <a:pt x="166" y="16"/>
                      </a:lnTo>
                      <a:lnTo>
                        <a:pt x="186" y="17"/>
                      </a:lnTo>
                      <a:lnTo>
                        <a:pt x="195" y="19"/>
                      </a:lnTo>
                      <a:lnTo>
                        <a:pt x="222" y="21"/>
                      </a:lnTo>
                      <a:lnTo>
                        <a:pt x="223" y="21"/>
                      </a:lnTo>
                      <a:lnTo>
                        <a:pt x="223" y="21"/>
                      </a:lnTo>
                      <a:lnTo>
                        <a:pt x="223" y="22"/>
                      </a:lnTo>
                      <a:lnTo>
                        <a:pt x="225" y="22"/>
                      </a:lnTo>
                      <a:lnTo>
                        <a:pt x="227" y="2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Freeform 126"/>
                <p:cNvSpPr>
                  <a:spLocks/>
                </p:cNvSpPr>
                <p:nvPr/>
              </p:nvSpPr>
              <p:spPr bwMode="auto">
                <a:xfrm>
                  <a:off x="4921251" y="2728913"/>
                  <a:ext cx="806450" cy="692150"/>
                </a:xfrm>
                <a:custGeom>
                  <a:avLst/>
                  <a:gdLst>
                    <a:gd name="T0" fmla="*/ 269 w 508"/>
                    <a:gd name="T1" fmla="*/ 28 h 436"/>
                    <a:gd name="T2" fmla="*/ 300 w 508"/>
                    <a:gd name="T3" fmla="*/ 29 h 436"/>
                    <a:gd name="T4" fmla="*/ 367 w 508"/>
                    <a:gd name="T5" fmla="*/ 36 h 436"/>
                    <a:gd name="T6" fmla="*/ 376 w 508"/>
                    <a:gd name="T7" fmla="*/ 36 h 436"/>
                    <a:gd name="T8" fmla="*/ 381 w 508"/>
                    <a:gd name="T9" fmla="*/ 38 h 436"/>
                    <a:gd name="T10" fmla="*/ 389 w 508"/>
                    <a:gd name="T11" fmla="*/ 38 h 436"/>
                    <a:gd name="T12" fmla="*/ 420 w 508"/>
                    <a:gd name="T13" fmla="*/ 39 h 436"/>
                    <a:gd name="T14" fmla="*/ 442 w 508"/>
                    <a:gd name="T15" fmla="*/ 41 h 436"/>
                    <a:gd name="T16" fmla="*/ 444 w 508"/>
                    <a:gd name="T17" fmla="*/ 43 h 436"/>
                    <a:gd name="T18" fmla="*/ 449 w 508"/>
                    <a:gd name="T19" fmla="*/ 43 h 436"/>
                    <a:gd name="T20" fmla="*/ 450 w 508"/>
                    <a:gd name="T21" fmla="*/ 43 h 436"/>
                    <a:gd name="T22" fmla="*/ 454 w 508"/>
                    <a:gd name="T23" fmla="*/ 43 h 436"/>
                    <a:gd name="T24" fmla="*/ 457 w 508"/>
                    <a:gd name="T25" fmla="*/ 43 h 436"/>
                    <a:gd name="T26" fmla="*/ 462 w 508"/>
                    <a:gd name="T27" fmla="*/ 43 h 436"/>
                    <a:gd name="T28" fmla="*/ 474 w 508"/>
                    <a:gd name="T29" fmla="*/ 44 h 436"/>
                    <a:gd name="T30" fmla="*/ 481 w 508"/>
                    <a:gd name="T31" fmla="*/ 44 h 436"/>
                    <a:gd name="T32" fmla="*/ 493 w 508"/>
                    <a:gd name="T33" fmla="*/ 46 h 436"/>
                    <a:gd name="T34" fmla="*/ 498 w 508"/>
                    <a:gd name="T35" fmla="*/ 46 h 436"/>
                    <a:gd name="T36" fmla="*/ 508 w 508"/>
                    <a:gd name="T37" fmla="*/ 46 h 436"/>
                    <a:gd name="T38" fmla="*/ 506 w 508"/>
                    <a:gd name="T39" fmla="*/ 77 h 436"/>
                    <a:gd name="T40" fmla="*/ 505 w 508"/>
                    <a:gd name="T41" fmla="*/ 105 h 436"/>
                    <a:gd name="T42" fmla="*/ 503 w 508"/>
                    <a:gd name="T43" fmla="*/ 129 h 436"/>
                    <a:gd name="T44" fmla="*/ 501 w 508"/>
                    <a:gd name="T45" fmla="*/ 161 h 436"/>
                    <a:gd name="T46" fmla="*/ 499 w 508"/>
                    <a:gd name="T47" fmla="*/ 188 h 436"/>
                    <a:gd name="T48" fmla="*/ 499 w 508"/>
                    <a:gd name="T49" fmla="*/ 202 h 436"/>
                    <a:gd name="T50" fmla="*/ 498 w 508"/>
                    <a:gd name="T51" fmla="*/ 229 h 436"/>
                    <a:gd name="T52" fmla="*/ 496 w 508"/>
                    <a:gd name="T53" fmla="*/ 265 h 436"/>
                    <a:gd name="T54" fmla="*/ 494 w 508"/>
                    <a:gd name="T55" fmla="*/ 271 h 436"/>
                    <a:gd name="T56" fmla="*/ 494 w 508"/>
                    <a:gd name="T57" fmla="*/ 278 h 436"/>
                    <a:gd name="T58" fmla="*/ 494 w 508"/>
                    <a:gd name="T59" fmla="*/ 290 h 436"/>
                    <a:gd name="T60" fmla="*/ 493 w 508"/>
                    <a:gd name="T61" fmla="*/ 312 h 436"/>
                    <a:gd name="T62" fmla="*/ 489 w 508"/>
                    <a:gd name="T63" fmla="*/ 351 h 436"/>
                    <a:gd name="T64" fmla="*/ 489 w 508"/>
                    <a:gd name="T65" fmla="*/ 365 h 436"/>
                    <a:gd name="T66" fmla="*/ 489 w 508"/>
                    <a:gd name="T67" fmla="*/ 373 h 436"/>
                    <a:gd name="T68" fmla="*/ 488 w 508"/>
                    <a:gd name="T69" fmla="*/ 387 h 436"/>
                    <a:gd name="T70" fmla="*/ 488 w 508"/>
                    <a:gd name="T71" fmla="*/ 399 h 436"/>
                    <a:gd name="T72" fmla="*/ 486 w 508"/>
                    <a:gd name="T73" fmla="*/ 410 h 436"/>
                    <a:gd name="T74" fmla="*/ 486 w 508"/>
                    <a:gd name="T75" fmla="*/ 426 h 436"/>
                    <a:gd name="T76" fmla="*/ 484 w 508"/>
                    <a:gd name="T77" fmla="*/ 434 h 436"/>
                    <a:gd name="T78" fmla="*/ 462 w 508"/>
                    <a:gd name="T79" fmla="*/ 436 h 436"/>
                    <a:gd name="T80" fmla="*/ 418 w 508"/>
                    <a:gd name="T81" fmla="*/ 431 h 436"/>
                    <a:gd name="T82" fmla="*/ 367 w 508"/>
                    <a:gd name="T83" fmla="*/ 427 h 436"/>
                    <a:gd name="T84" fmla="*/ 271 w 508"/>
                    <a:gd name="T85" fmla="*/ 419 h 436"/>
                    <a:gd name="T86" fmla="*/ 249 w 508"/>
                    <a:gd name="T87" fmla="*/ 417 h 436"/>
                    <a:gd name="T88" fmla="*/ 235 w 508"/>
                    <a:gd name="T89" fmla="*/ 415 h 436"/>
                    <a:gd name="T90" fmla="*/ 210 w 508"/>
                    <a:gd name="T91" fmla="*/ 414 h 436"/>
                    <a:gd name="T92" fmla="*/ 167 w 508"/>
                    <a:gd name="T93" fmla="*/ 409 h 436"/>
                    <a:gd name="T94" fmla="*/ 164 w 508"/>
                    <a:gd name="T95" fmla="*/ 409 h 436"/>
                    <a:gd name="T96" fmla="*/ 108 w 508"/>
                    <a:gd name="T97" fmla="*/ 400 h 436"/>
                    <a:gd name="T98" fmla="*/ 46 w 508"/>
                    <a:gd name="T99" fmla="*/ 393 h 436"/>
                    <a:gd name="T100" fmla="*/ 0 w 508"/>
                    <a:gd name="T101" fmla="*/ 387 h 436"/>
                    <a:gd name="T102" fmla="*/ 1 w 508"/>
                    <a:gd name="T103" fmla="*/ 376 h 436"/>
                    <a:gd name="T104" fmla="*/ 7 w 508"/>
                    <a:gd name="T105" fmla="*/ 336 h 436"/>
                    <a:gd name="T106" fmla="*/ 10 w 508"/>
                    <a:gd name="T107" fmla="*/ 319 h 436"/>
                    <a:gd name="T108" fmla="*/ 13 w 508"/>
                    <a:gd name="T109" fmla="*/ 293 h 436"/>
                    <a:gd name="T110" fmla="*/ 15 w 508"/>
                    <a:gd name="T111" fmla="*/ 263 h 436"/>
                    <a:gd name="T112" fmla="*/ 25 w 508"/>
                    <a:gd name="T113" fmla="*/ 200 h 436"/>
                    <a:gd name="T114" fmla="*/ 35 w 508"/>
                    <a:gd name="T115" fmla="*/ 131 h 436"/>
                    <a:gd name="T116" fmla="*/ 42 w 508"/>
                    <a:gd name="T117" fmla="*/ 75 h 436"/>
                    <a:gd name="T118" fmla="*/ 52 w 508"/>
                    <a:gd name="T119" fmla="*/ 0 h 436"/>
                    <a:gd name="T120" fmla="*/ 195 w 508"/>
                    <a:gd name="T121" fmla="*/ 19 h 436"/>
                    <a:gd name="T122" fmla="*/ 225 w 508"/>
                    <a:gd name="T123" fmla="*/ 2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436">
                      <a:moveTo>
                        <a:pt x="227" y="22"/>
                      </a:moveTo>
                      <a:lnTo>
                        <a:pt x="230" y="22"/>
                      </a:lnTo>
                      <a:lnTo>
                        <a:pt x="239" y="24"/>
                      </a:lnTo>
                      <a:lnTo>
                        <a:pt x="247" y="24"/>
                      </a:lnTo>
                      <a:lnTo>
                        <a:pt x="269" y="28"/>
                      </a:lnTo>
                      <a:lnTo>
                        <a:pt x="269" y="28"/>
                      </a:lnTo>
                      <a:lnTo>
                        <a:pt x="298" y="29"/>
                      </a:lnTo>
                      <a:lnTo>
                        <a:pt x="298" y="29"/>
                      </a:lnTo>
                      <a:lnTo>
                        <a:pt x="300" y="29"/>
                      </a:lnTo>
                      <a:lnTo>
                        <a:pt x="300" y="29"/>
                      </a:lnTo>
                      <a:lnTo>
                        <a:pt x="320" y="33"/>
                      </a:lnTo>
                      <a:lnTo>
                        <a:pt x="323" y="33"/>
                      </a:lnTo>
                      <a:lnTo>
                        <a:pt x="349" y="34"/>
                      </a:lnTo>
                      <a:lnTo>
                        <a:pt x="349" y="34"/>
                      </a:lnTo>
                      <a:lnTo>
                        <a:pt x="367" y="36"/>
                      </a:lnTo>
                      <a:lnTo>
                        <a:pt x="367" y="36"/>
                      </a:lnTo>
                      <a:lnTo>
                        <a:pt x="367" y="36"/>
                      </a:lnTo>
                      <a:lnTo>
                        <a:pt x="374" y="36"/>
                      </a:lnTo>
                      <a:lnTo>
                        <a:pt x="374" y="36"/>
                      </a:lnTo>
                      <a:lnTo>
                        <a:pt x="376" y="36"/>
                      </a:lnTo>
                      <a:lnTo>
                        <a:pt x="378" y="36"/>
                      </a:lnTo>
                      <a:lnTo>
                        <a:pt x="378" y="36"/>
                      </a:lnTo>
                      <a:lnTo>
                        <a:pt x="379" y="38"/>
                      </a:lnTo>
                      <a:lnTo>
                        <a:pt x="379" y="38"/>
                      </a:lnTo>
                      <a:lnTo>
                        <a:pt x="381" y="38"/>
                      </a:lnTo>
                      <a:lnTo>
                        <a:pt x="383" y="38"/>
                      </a:lnTo>
                      <a:lnTo>
                        <a:pt x="383" y="38"/>
                      </a:lnTo>
                      <a:lnTo>
                        <a:pt x="384" y="38"/>
                      </a:lnTo>
                      <a:lnTo>
                        <a:pt x="388" y="38"/>
                      </a:lnTo>
                      <a:lnTo>
                        <a:pt x="389" y="38"/>
                      </a:lnTo>
                      <a:lnTo>
                        <a:pt x="391" y="38"/>
                      </a:lnTo>
                      <a:lnTo>
                        <a:pt x="410" y="39"/>
                      </a:lnTo>
                      <a:lnTo>
                        <a:pt x="415" y="39"/>
                      </a:lnTo>
                      <a:lnTo>
                        <a:pt x="415" y="39"/>
                      </a:lnTo>
                      <a:lnTo>
                        <a:pt x="420" y="39"/>
                      </a:lnTo>
                      <a:lnTo>
                        <a:pt x="420" y="39"/>
                      </a:lnTo>
                      <a:lnTo>
                        <a:pt x="422" y="41"/>
                      </a:lnTo>
                      <a:lnTo>
                        <a:pt x="423" y="41"/>
                      </a:lnTo>
                      <a:lnTo>
                        <a:pt x="423" y="41"/>
                      </a:lnTo>
                      <a:lnTo>
                        <a:pt x="442" y="41"/>
                      </a:lnTo>
                      <a:lnTo>
                        <a:pt x="442" y="41"/>
                      </a:lnTo>
                      <a:lnTo>
                        <a:pt x="444" y="41"/>
                      </a:lnTo>
                      <a:lnTo>
                        <a:pt x="444" y="41"/>
                      </a:lnTo>
                      <a:lnTo>
                        <a:pt x="444" y="43"/>
                      </a:lnTo>
                      <a:lnTo>
                        <a:pt x="444" y="43"/>
                      </a:lnTo>
                      <a:lnTo>
                        <a:pt x="447" y="43"/>
                      </a:lnTo>
                      <a:lnTo>
                        <a:pt x="447" y="43"/>
                      </a:lnTo>
                      <a:lnTo>
                        <a:pt x="449" y="43"/>
                      </a:lnTo>
                      <a:lnTo>
                        <a:pt x="449" y="43"/>
                      </a:lnTo>
                      <a:lnTo>
                        <a:pt x="449" y="43"/>
                      </a:lnTo>
                      <a:lnTo>
                        <a:pt x="449" y="43"/>
                      </a:lnTo>
                      <a:lnTo>
                        <a:pt x="449" y="43"/>
                      </a:lnTo>
                      <a:lnTo>
                        <a:pt x="449" y="43"/>
                      </a:lnTo>
                      <a:lnTo>
                        <a:pt x="450" y="43"/>
                      </a:lnTo>
                      <a:lnTo>
                        <a:pt x="450" y="43"/>
                      </a:lnTo>
                      <a:lnTo>
                        <a:pt x="452" y="43"/>
                      </a:lnTo>
                      <a:lnTo>
                        <a:pt x="452" y="43"/>
                      </a:lnTo>
                      <a:lnTo>
                        <a:pt x="454" y="43"/>
                      </a:lnTo>
                      <a:lnTo>
                        <a:pt x="454" y="43"/>
                      </a:lnTo>
                      <a:lnTo>
                        <a:pt x="454" y="43"/>
                      </a:lnTo>
                      <a:lnTo>
                        <a:pt x="454" y="43"/>
                      </a:lnTo>
                      <a:lnTo>
                        <a:pt x="455" y="43"/>
                      </a:lnTo>
                      <a:lnTo>
                        <a:pt x="455" y="43"/>
                      </a:lnTo>
                      <a:lnTo>
                        <a:pt x="457" y="43"/>
                      </a:lnTo>
                      <a:lnTo>
                        <a:pt x="457" y="43"/>
                      </a:lnTo>
                      <a:lnTo>
                        <a:pt x="457" y="43"/>
                      </a:lnTo>
                      <a:lnTo>
                        <a:pt x="459" y="43"/>
                      </a:lnTo>
                      <a:lnTo>
                        <a:pt x="462" y="43"/>
                      </a:lnTo>
                      <a:lnTo>
                        <a:pt x="462" y="43"/>
                      </a:lnTo>
                      <a:lnTo>
                        <a:pt x="462" y="43"/>
                      </a:lnTo>
                      <a:lnTo>
                        <a:pt x="464" y="43"/>
                      </a:lnTo>
                      <a:lnTo>
                        <a:pt x="469" y="44"/>
                      </a:lnTo>
                      <a:lnTo>
                        <a:pt x="472" y="44"/>
                      </a:lnTo>
                      <a:lnTo>
                        <a:pt x="474" y="44"/>
                      </a:lnTo>
                      <a:lnTo>
                        <a:pt x="474" y="44"/>
                      </a:lnTo>
                      <a:lnTo>
                        <a:pt x="474" y="44"/>
                      </a:lnTo>
                      <a:lnTo>
                        <a:pt x="476" y="44"/>
                      </a:lnTo>
                      <a:lnTo>
                        <a:pt x="476" y="44"/>
                      </a:lnTo>
                      <a:lnTo>
                        <a:pt x="481" y="44"/>
                      </a:lnTo>
                      <a:lnTo>
                        <a:pt x="481" y="44"/>
                      </a:lnTo>
                      <a:lnTo>
                        <a:pt x="481" y="44"/>
                      </a:lnTo>
                      <a:lnTo>
                        <a:pt x="488" y="44"/>
                      </a:lnTo>
                      <a:lnTo>
                        <a:pt x="488" y="44"/>
                      </a:lnTo>
                      <a:lnTo>
                        <a:pt x="493" y="46"/>
                      </a:lnTo>
                      <a:lnTo>
                        <a:pt x="493" y="46"/>
                      </a:lnTo>
                      <a:lnTo>
                        <a:pt x="493" y="46"/>
                      </a:lnTo>
                      <a:lnTo>
                        <a:pt x="493" y="46"/>
                      </a:lnTo>
                      <a:lnTo>
                        <a:pt x="494" y="46"/>
                      </a:lnTo>
                      <a:lnTo>
                        <a:pt x="494" y="46"/>
                      </a:lnTo>
                      <a:lnTo>
                        <a:pt x="498" y="46"/>
                      </a:lnTo>
                      <a:lnTo>
                        <a:pt x="498" y="46"/>
                      </a:lnTo>
                      <a:lnTo>
                        <a:pt x="498" y="46"/>
                      </a:lnTo>
                      <a:lnTo>
                        <a:pt x="499" y="46"/>
                      </a:lnTo>
                      <a:lnTo>
                        <a:pt x="505" y="46"/>
                      </a:lnTo>
                      <a:lnTo>
                        <a:pt x="508" y="46"/>
                      </a:lnTo>
                      <a:lnTo>
                        <a:pt x="508" y="46"/>
                      </a:lnTo>
                      <a:lnTo>
                        <a:pt x="508" y="46"/>
                      </a:lnTo>
                      <a:lnTo>
                        <a:pt x="508" y="72"/>
                      </a:lnTo>
                      <a:lnTo>
                        <a:pt x="508" y="72"/>
                      </a:lnTo>
                      <a:lnTo>
                        <a:pt x="506" y="77"/>
                      </a:lnTo>
                      <a:lnTo>
                        <a:pt x="506" y="92"/>
                      </a:lnTo>
                      <a:lnTo>
                        <a:pt x="506" y="94"/>
                      </a:lnTo>
                      <a:lnTo>
                        <a:pt x="505" y="102"/>
                      </a:lnTo>
                      <a:lnTo>
                        <a:pt x="505" y="105"/>
                      </a:lnTo>
                      <a:lnTo>
                        <a:pt x="505" y="105"/>
                      </a:lnTo>
                      <a:lnTo>
                        <a:pt x="505" y="111"/>
                      </a:lnTo>
                      <a:lnTo>
                        <a:pt x="505" y="121"/>
                      </a:lnTo>
                      <a:lnTo>
                        <a:pt x="505" y="122"/>
                      </a:lnTo>
                      <a:lnTo>
                        <a:pt x="503" y="127"/>
                      </a:lnTo>
                      <a:lnTo>
                        <a:pt x="503" y="129"/>
                      </a:lnTo>
                      <a:lnTo>
                        <a:pt x="503" y="144"/>
                      </a:lnTo>
                      <a:lnTo>
                        <a:pt x="501" y="158"/>
                      </a:lnTo>
                      <a:lnTo>
                        <a:pt x="501" y="160"/>
                      </a:lnTo>
                      <a:lnTo>
                        <a:pt x="501" y="160"/>
                      </a:lnTo>
                      <a:lnTo>
                        <a:pt x="501" y="161"/>
                      </a:lnTo>
                      <a:lnTo>
                        <a:pt x="501" y="177"/>
                      </a:lnTo>
                      <a:lnTo>
                        <a:pt x="499" y="183"/>
                      </a:lnTo>
                      <a:lnTo>
                        <a:pt x="499" y="185"/>
                      </a:lnTo>
                      <a:lnTo>
                        <a:pt x="499" y="187"/>
                      </a:lnTo>
                      <a:lnTo>
                        <a:pt x="499" y="188"/>
                      </a:lnTo>
                      <a:lnTo>
                        <a:pt x="499" y="188"/>
                      </a:lnTo>
                      <a:lnTo>
                        <a:pt x="499" y="192"/>
                      </a:lnTo>
                      <a:lnTo>
                        <a:pt x="499" y="200"/>
                      </a:lnTo>
                      <a:lnTo>
                        <a:pt x="499" y="200"/>
                      </a:lnTo>
                      <a:lnTo>
                        <a:pt x="499" y="202"/>
                      </a:lnTo>
                      <a:lnTo>
                        <a:pt x="499" y="205"/>
                      </a:lnTo>
                      <a:lnTo>
                        <a:pt x="498" y="212"/>
                      </a:lnTo>
                      <a:lnTo>
                        <a:pt x="498" y="227"/>
                      </a:lnTo>
                      <a:lnTo>
                        <a:pt x="498" y="229"/>
                      </a:lnTo>
                      <a:lnTo>
                        <a:pt x="498" y="229"/>
                      </a:lnTo>
                      <a:lnTo>
                        <a:pt x="496" y="238"/>
                      </a:lnTo>
                      <a:lnTo>
                        <a:pt x="496" y="260"/>
                      </a:lnTo>
                      <a:lnTo>
                        <a:pt x="496" y="261"/>
                      </a:lnTo>
                      <a:lnTo>
                        <a:pt x="496" y="263"/>
                      </a:lnTo>
                      <a:lnTo>
                        <a:pt x="496" y="265"/>
                      </a:lnTo>
                      <a:lnTo>
                        <a:pt x="494" y="265"/>
                      </a:lnTo>
                      <a:lnTo>
                        <a:pt x="494" y="265"/>
                      </a:lnTo>
                      <a:lnTo>
                        <a:pt x="494" y="271"/>
                      </a:lnTo>
                      <a:lnTo>
                        <a:pt x="494" y="271"/>
                      </a:lnTo>
                      <a:lnTo>
                        <a:pt x="494" y="271"/>
                      </a:lnTo>
                      <a:lnTo>
                        <a:pt x="494" y="273"/>
                      </a:lnTo>
                      <a:lnTo>
                        <a:pt x="494" y="273"/>
                      </a:lnTo>
                      <a:lnTo>
                        <a:pt x="494" y="273"/>
                      </a:lnTo>
                      <a:lnTo>
                        <a:pt x="494" y="278"/>
                      </a:lnTo>
                      <a:lnTo>
                        <a:pt x="494" y="278"/>
                      </a:lnTo>
                      <a:lnTo>
                        <a:pt x="494" y="282"/>
                      </a:lnTo>
                      <a:lnTo>
                        <a:pt x="494" y="285"/>
                      </a:lnTo>
                      <a:lnTo>
                        <a:pt x="494" y="287"/>
                      </a:lnTo>
                      <a:lnTo>
                        <a:pt x="494" y="288"/>
                      </a:lnTo>
                      <a:lnTo>
                        <a:pt x="494" y="290"/>
                      </a:lnTo>
                      <a:lnTo>
                        <a:pt x="494" y="290"/>
                      </a:lnTo>
                      <a:lnTo>
                        <a:pt x="493" y="302"/>
                      </a:lnTo>
                      <a:lnTo>
                        <a:pt x="493" y="309"/>
                      </a:lnTo>
                      <a:lnTo>
                        <a:pt x="493" y="312"/>
                      </a:lnTo>
                      <a:lnTo>
                        <a:pt x="493" y="312"/>
                      </a:lnTo>
                      <a:lnTo>
                        <a:pt x="493" y="314"/>
                      </a:lnTo>
                      <a:lnTo>
                        <a:pt x="493" y="314"/>
                      </a:lnTo>
                      <a:lnTo>
                        <a:pt x="491" y="346"/>
                      </a:lnTo>
                      <a:lnTo>
                        <a:pt x="489" y="346"/>
                      </a:lnTo>
                      <a:lnTo>
                        <a:pt x="489" y="351"/>
                      </a:lnTo>
                      <a:lnTo>
                        <a:pt x="489" y="356"/>
                      </a:lnTo>
                      <a:lnTo>
                        <a:pt x="489" y="358"/>
                      </a:lnTo>
                      <a:lnTo>
                        <a:pt x="489" y="360"/>
                      </a:lnTo>
                      <a:lnTo>
                        <a:pt x="489" y="361"/>
                      </a:lnTo>
                      <a:lnTo>
                        <a:pt x="489" y="365"/>
                      </a:lnTo>
                      <a:lnTo>
                        <a:pt x="489" y="366"/>
                      </a:lnTo>
                      <a:lnTo>
                        <a:pt x="489" y="370"/>
                      </a:lnTo>
                      <a:lnTo>
                        <a:pt x="489" y="371"/>
                      </a:lnTo>
                      <a:lnTo>
                        <a:pt x="489" y="373"/>
                      </a:lnTo>
                      <a:lnTo>
                        <a:pt x="489" y="373"/>
                      </a:lnTo>
                      <a:lnTo>
                        <a:pt x="488" y="376"/>
                      </a:lnTo>
                      <a:lnTo>
                        <a:pt x="488" y="382"/>
                      </a:lnTo>
                      <a:lnTo>
                        <a:pt x="488" y="383"/>
                      </a:lnTo>
                      <a:lnTo>
                        <a:pt x="488" y="383"/>
                      </a:lnTo>
                      <a:lnTo>
                        <a:pt x="488" y="387"/>
                      </a:lnTo>
                      <a:lnTo>
                        <a:pt x="488" y="390"/>
                      </a:lnTo>
                      <a:lnTo>
                        <a:pt x="488" y="393"/>
                      </a:lnTo>
                      <a:lnTo>
                        <a:pt x="488" y="393"/>
                      </a:lnTo>
                      <a:lnTo>
                        <a:pt x="488" y="397"/>
                      </a:lnTo>
                      <a:lnTo>
                        <a:pt x="488" y="399"/>
                      </a:lnTo>
                      <a:lnTo>
                        <a:pt x="486" y="402"/>
                      </a:lnTo>
                      <a:lnTo>
                        <a:pt x="486" y="402"/>
                      </a:lnTo>
                      <a:lnTo>
                        <a:pt x="486" y="405"/>
                      </a:lnTo>
                      <a:lnTo>
                        <a:pt x="486" y="407"/>
                      </a:lnTo>
                      <a:lnTo>
                        <a:pt x="486" y="410"/>
                      </a:lnTo>
                      <a:lnTo>
                        <a:pt x="486" y="422"/>
                      </a:lnTo>
                      <a:lnTo>
                        <a:pt x="486" y="424"/>
                      </a:lnTo>
                      <a:lnTo>
                        <a:pt x="486" y="424"/>
                      </a:lnTo>
                      <a:lnTo>
                        <a:pt x="486" y="426"/>
                      </a:lnTo>
                      <a:lnTo>
                        <a:pt x="486" y="426"/>
                      </a:lnTo>
                      <a:lnTo>
                        <a:pt x="484" y="432"/>
                      </a:lnTo>
                      <a:lnTo>
                        <a:pt x="484" y="432"/>
                      </a:lnTo>
                      <a:lnTo>
                        <a:pt x="484" y="432"/>
                      </a:lnTo>
                      <a:lnTo>
                        <a:pt x="484" y="432"/>
                      </a:lnTo>
                      <a:lnTo>
                        <a:pt x="484" y="434"/>
                      </a:lnTo>
                      <a:lnTo>
                        <a:pt x="484" y="436"/>
                      </a:lnTo>
                      <a:lnTo>
                        <a:pt x="484" y="436"/>
                      </a:lnTo>
                      <a:lnTo>
                        <a:pt x="474" y="436"/>
                      </a:lnTo>
                      <a:lnTo>
                        <a:pt x="472" y="436"/>
                      </a:lnTo>
                      <a:lnTo>
                        <a:pt x="462" y="436"/>
                      </a:lnTo>
                      <a:lnTo>
                        <a:pt x="462" y="436"/>
                      </a:lnTo>
                      <a:lnTo>
                        <a:pt x="447" y="434"/>
                      </a:lnTo>
                      <a:lnTo>
                        <a:pt x="427" y="432"/>
                      </a:lnTo>
                      <a:lnTo>
                        <a:pt x="420" y="431"/>
                      </a:lnTo>
                      <a:lnTo>
                        <a:pt x="418" y="431"/>
                      </a:lnTo>
                      <a:lnTo>
                        <a:pt x="418" y="431"/>
                      </a:lnTo>
                      <a:lnTo>
                        <a:pt x="418" y="431"/>
                      </a:lnTo>
                      <a:lnTo>
                        <a:pt x="411" y="431"/>
                      </a:lnTo>
                      <a:lnTo>
                        <a:pt x="367" y="427"/>
                      </a:lnTo>
                      <a:lnTo>
                        <a:pt x="367" y="427"/>
                      </a:lnTo>
                      <a:lnTo>
                        <a:pt x="349" y="426"/>
                      </a:lnTo>
                      <a:lnTo>
                        <a:pt x="298" y="422"/>
                      </a:lnTo>
                      <a:lnTo>
                        <a:pt x="298" y="422"/>
                      </a:lnTo>
                      <a:lnTo>
                        <a:pt x="279" y="421"/>
                      </a:lnTo>
                      <a:lnTo>
                        <a:pt x="271" y="419"/>
                      </a:lnTo>
                      <a:lnTo>
                        <a:pt x="269" y="419"/>
                      </a:lnTo>
                      <a:lnTo>
                        <a:pt x="264" y="419"/>
                      </a:lnTo>
                      <a:lnTo>
                        <a:pt x="250" y="417"/>
                      </a:lnTo>
                      <a:lnTo>
                        <a:pt x="249" y="417"/>
                      </a:lnTo>
                      <a:lnTo>
                        <a:pt x="249" y="417"/>
                      </a:lnTo>
                      <a:lnTo>
                        <a:pt x="247" y="417"/>
                      </a:lnTo>
                      <a:lnTo>
                        <a:pt x="244" y="417"/>
                      </a:lnTo>
                      <a:lnTo>
                        <a:pt x="244" y="417"/>
                      </a:lnTo>
                      <a:lnTo>
                        <a:pt x="242" y="417"/>
                      </a:lnTo>
                      <a:lnTo>
                        <a:pt x="235" y="415"/>
                      </a:lnTo>
                      <a:lnTo>
                        <a:pt x="234" y="415"/>
                      </a:lnTo>
                      <a:lnTo>
                        <a:pt x="230" y="415"/>
                      </a:lnTo>
                      <a:lnTo>
                        <a:pt x="230" y="415"/>
                      </a:lnTo>
                      <a:lnTo>
                        <a:pt x="210" y="414"/>
                      </a:lnTo>
                      <a:lnTo>
                        <a:pt x="210" y="414"/>
                      </a:lnTo>
                      <a:lnTo>
                        <a:pt x="210" y="414"/>
                      </a:lnTo>
                      <a:lnTo>
                        <a:pt x="193" y="412"/>
                      </a:lnTo>
                      <a:lnTo>
                        <a:pt x="193" y="412"/>
                      </a:lnTo>
                      <a:lnTo>
                        <a:pt x="178" y="410"/>
                      </a:lnTo>
                      <a:lnTo>
                        <a:pt x="167" y="409"/>
                      </a:lnTo>
                      <a:lnTo>
                        <a:pt x="167" y="409"/>
                      </a:lnTo>
                      <a:lnTo>
                        <a:pt x="166" y="409"/>
                      </a:lnTo>
                      <a:lnTo>
                        <a:pt x="166" y="409"/>
                      </a:lnTo>
                      <a:lnTo>
                        <a:pt x="164" y="409"/>
                      </a:lnTo>
                      <a:lnTo>
                        <a:pt x="164" y="409"/>
                      </a:lnTo>
                      <a:lnTo>
                        <a:pt x="151" y="407"/>
                      </a:lnTo>
                      <a:lnTo>
                        <a:pt x="140" y="405"/>
                      </a:lnTo>
                      <a:lnTo>
                        <a:pt x="112" y="402"/>
                      </a:lnTo>
                      <a:lnTo>
                        <a:pt x="112" y="402"/>
                      </a:lnTo>
                      <a:lnTo>
                        <a:pt x="108" y="400"/>
                      </a:lnTo>
                      <a:lnTo>
                        <a:pt x="52" y="393"/>
                      </a:lnTo>
                      <a:lnTo>
                        <a:pt x="52" y="393"/>
                      </a:lnTo>
                      <a:lnTo>
                        <a:pt x="49" y="393"/>
                      </a:lnTo>
                      <a:lnTo>
                        <a:pt x="49" y="393"/>
                      </a:lnTo>
                      <a:lnTo>
                        <a:pt x="46" y="393"/>
                      </a:lnTo>
                      <a:lnTo>
                        <a:pt x="29" y="392"/>
                      </a:lnTo>
                      <a:lnTo>
                        <a:pt x="29" y="392"/>
                      </a:lnTo>
                      <a:lnTo>
                        <a:pt x="7" y="388"/>
                      </a:lnTo>
                      <a:lnTo>
                        <a:pt x="5" y="388"/>
                      </a:lnTo>
                      <a:lnTo>
                        <a:pt x="0" y="387"/>
                      </a:lnTo>
                      <a:lnTo>
                        <a:pt x="1" y="380"/>
                      </a:lnTo>
                      <a:lnTo>
                        <a:pt x="1" y="380"/>
                      </a:lnTo>
                      <a:lnTo>
                        <a:pt x="1" y="378"/>
                      </a:lnTo>
                      <a:lnTo>
                        <a:pt x="1" y="378"/>
                      </a:lnTo>
                      <a:lnTo>
                        <a:pt x="1" y="376"/>
                      </a:lnTo>
                      <a:lnTo>
                        <a:pt x="1" y="376"/>
                      </a:lnTo>
                      <a:lnTo>
                        <a:pt x="1" y="376"/>
                      </a:lnTo>
                      <a:lnTo>
                        <a:pt x="5" y="351"/>
                      </a:lnTo>
                      <a:lnTo>
                        <a:pt x="7" y="341"/>
                      </a:lnTo>
                      <a:lnTo>
                        <a:pt x="7" y="336"/>
                      </a:lnTo>
                      <a:lnTo>
                        <a:pt x="7" y="336"/>
                      </a:lnTo>
                      <a:lnTo>
                        <a:pt x="8" y="329"/>
                      </a:lnTo>
                      <a:lnTo>
                        <a:pt x="8" y="327"/>
                      </a:lnTo>
                      <a:lnTo>
                        <a:pt x="8" y="327"/>
                      </a:lnTo>
                      <a:lnTo>
                        <a:pt x="10" y="319"/>
                      </a:lnTo>
                      <a:lnTo>
                        <a:pt x="10" y="319"/>
                      </a:lnTo>
                      <a:lnTo>
                        <a:pt x="12" y="307"/>
                      </a:lnTo>
                      <a:lnTo>
                        <a:pt x="12" y="305"/>
                      </a:lnTo>
                      <a:lnTo>
                        <a:pt x="12" y="302"/>
                      </a:lnTo>
                      <a:lnTo>
                        <a:pt x="13" y="293"/>
                      </a:lnTo>
                      <a:lnTo>
                        <a:pt x="13" y="290"/>
                      </a:lnTo>
                      <a:lnTo>
                        <a:pt x="13" y="290"/>
                      </a:lnTo>
                      <a:lnTo>
                        <a:pt x="15" y="277"/>
                      </a:lnTo>
                      <a:lnTo>
                        <a:pt x="15" y="275"/>
                      </a:lnTo>
                      <a:lnTo>
                        <a:pt x="15" y="263"/>
                      </a:lnTo>
                      <a:lnTo>
                        <a:pt x="18" y="243"/>
                      </a:lnTo>
                      <a:lnTo>
                        <a:pt x="22" y="221"/>
                      </a:lnTo>
                      <a:lnTo>
                        <a:pt x="25" y="204"/>
                      </a:lnTo>
                      <a:lnTo>
                        <a:pt x="25" y="204"/>
                      </a:lnTo>
                      <a:lnTo>
                        <a:pt x="25" y="200"/>
                      </a:lnTo>
                      <a:lnTo>
                        <a:pt x="25" y="199"/>
                      </a:lnTo>
                      <a:lnTo>
                        <a:pt x="27" y="182"/>
                      </a:lnTo>
                      <a:lnTo>
                        <a:pt x="30" y="158"/>
                      </a:lnTo>
                      <a:lnTo>
                        <a:pt x="32" y="146"/>
                      </a:lnTo>
                      <a:lnTo>
                        <a:pt x="35" y="131"/>
                      </a:lnTo>
                      <a:lnTo>
                        <a:pt x="40" y="92"/>
                      </a:lnTo>
                      <a:lnTo>
                        <a:pt x="40" y="92"/>
                      </a:lnTo>
                      <a:lnTo>
                        <a:pt x="42" y="80"/>
                      </a:lnTo>
                      <a:lnTo>
                        <a:pt x="42" y="80"/>
                      </a:lnTo>
                      <a:lnTo>
                        <a:pt x="42" y="75"/>
                      </a:lnTo>
                      <a:lnTo>
                        <a:pt x="47" y="44"/>
                      </a:lnTo>
                      <a:lnTo>
                        <a:pt x="47" y="44"/>
                      </a:lnTo>
                      <a:lnTo>
                        <a:pt x="49" y="34"/>
                      </a:lnTo>
                      <a:lnTo>
                        <a:pt x="49" y="33"/>
                      </a:lnTo>
                      <a:lnTo>
                        <a:pt x="52" y="0"/>
                      </a:lnTo>
                      <a:lnTo>
                        <a:pt x="105" y="7"/>
                      </a:lnTo>
                      <a:lnTo>
                        <a:pt x="127" y="11"/>
                      </a:lnTo>
                      <a:lnTo>
                        <a:pt x="166" y="16"/>
                      </a:lnTo>
                      <a:lnTo>
                        <a:pt x="186" y="17"/>
                      </a:lnTo>
                      <a:lnTo>
                        <a:pt x="195" y="19"/>
                      </a:lnTo>
                      <a:lnTo>
                        <a:pt x="222" y="21"/>
                      </a:lnTo>
                      <a:lnTo>
                        <a:pt x="223" y="21"/>
                      </a:lnTo>
                      <a:lnTo>
                        <a:pt x="223" y="21"/>
                      </a:lnTo>
                      <a:lnTo>
                        <a:pt x="223" y="22"/>
                      </a:lnTo>
                      <a:lnTo>
                        <a:pt x="225" y="22"/>
                      </a:lnTo>
                      <a:lnTo>
                        <a:pt x="227"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Freeform 127"/>
                <p:cNvSpPr>
                  <a:spLocks/>
                </p:cNvSpPr>
                <p:nvPr/>
              </p:nvSpPr>
              <p:spPr bwMode="auto">
                <a:xfrm>
                  <a:off x="8637588" y="2351088"/>
                  <a:ext cx="193675" cy="201613"/>
                </a:xfrm>
                <a:custGeom>
                  <a:avLst/>
                  <a:gdLst>
                    <a:gd name="T0" fmla="*/ 46 w 122"/>
                    <a:gd name="T1" fmla="*/ 17 h 127"/>
                    <a:gd name="T2" fmla="*/ 51 w 122"/>
                    <a:gd name="T3" fmla="*/ 13 h 127"/>
                    <a:gd name="T4" fmla="*/ 85 w 122"/>
                    <a:gd name="T5" fmla="*/ 5 h 127"/>
                    <a:gd name="T6" fmla="*/ 108 w 122"/>
                    <a:gd name="T7" fmla="*/ 8 h 127"/>
                    <a:gd name="T8" fmla="*/ 112 w 122"/>
                    <a:gd name="T9" fmla="*/ 20 h 127"/>
                    <a:gd name="T10" fmla="*/ 117 w 122"/>
                    <a:gd name="T11" fmla="*/ 40 h 127"/>
                    <a:gd name="T12" fmla="*/ 118 w 122"/>
                    <a:gd name="T13" fmla="*/ 59 h 127"/>
                    <a:gd name="T14" fmla="*/ 120 w 122"/>
                    <a:gd name="T15" fmla="*/ 64 h 127"/>
                    <a:gd name="T16" fmla="*/ 118 w 122"/>
                    <a:gd name="T17" fmla="*/ 66 h 127"/>
                    <a:gd name="T18" fmla="*/ 113 w 122"/>
                    <a:gd name="T19" fmla="*/ 67 h 127"/>
                    <a:gd name="T20" fmla="*/ 112 w 122"/>
                    <a:gd name="T21" fmla="*/ 69 h 127"/>
                    <a:gd name="T22" fmla="*/ 105 w 122"/>
                    <a:gd name="T23" fmla="*/ 72 h 127"/>
                    <a:gd name="T24" fmla="*/ 100 w 122"/>
                    <a:gd name="T25" fmla="*/ 72 h 127"/>
                    <a:gd name="T26" fmla="*/ 98 w 122"/>
                    <a:gd name="T27" fmla="*/ 76 h 127"/>
                    <a:gd name="T28" fmla="*/ 96 w 122"/>
                    <a:gd name="T29" fmla="*/ 76 h 127"/>
                    <a:gd name="T30" fmla="*/ 91 w 122"/>
                    <a:gd name="T31" fmla="*/ 77 h 127"/>
                    <a:gd name="T32" fmla="*/ 86 w 122"/>
                    <a:gd name="T33" fmla="*/ 79 h 127"/>
                    <a:gd name="T34" fmla="*/ 81 w 122"/>
                    <a:gd name="T35" fmla="*/ 83 h 127"/>
                    <a:gd name="T36" fmla="*/ 78 w 122"/>
                    <a:gd name="T37" fmla="*/ 83 h 127"/>
                    <a:gd name="T38" fmla="*/ 76 w 122"/>
                    <a:gd name="T39" fmla="*/ 83 h 127"/>
                    <a:gd name="T40" fmla="*/ 74 w 122"/>
                    <a:gd name="T41" fmla="*/ 83 h 127"/>
                    <a:gd name="T42" fmla="*/ 74 w 122"/>
                    <a:gd name="T43" fmla="*/ 84 h 127"/>
                    <a:gd name="T44" fmla="*/ 73 w 122"/>
                    <a:gd name="T45" fmla="*/ 84 h 127"/>
                    <a:gd name="T46" fmla="*/ 71 w 122"/>
                    <a:gd name="T47" fmla="*/ 84 h 127"/>
                    <a:gd name="T48" fmla="*/ 71 w 122"/>
                    <a:gd name="T49" fmla="*/ 84 h 127"/>
                    <a:gd name="T50" fmla="*/ 69 w 122"/>
                    <a:gd name="T51" fmla="*/ 86 h 127"/>
                    <a:gd name="T52" fmla="*/ 69 w 122"/>
                    <a:gd name="T53" fmla="*/ 88 h 127"/>
                    <a:gd name="T54" fmla="*/ 68 w 122"/>
                    <a:gd name="T55" fmla="*/ 88 h 127"/>
                    <a:gd name="T56" fmla="*/ 68 w 122"/>
                    <a:gd name="T57" fmla="*/ 88 h 127"/>
                    <a:gd name="T58" fmla="*/ 66 w 122"/>
                    <a:gd name="T59" fmla="*/ 86 h 127"/>
                    <a:gd name="T60" fmla="*/ 61 w 122"/>
                    <a:gd name="T61" fmla="*/ 89 h 127"/>
                    <a:gd name="T62" fmla="*/ 59 w 122"/>
                    <a:gd name="T63" fmla="*/ 89 h 127"/>
                    <a:gd name="T64" fmla="*/ 56 w 122"/>
                    <a:gd name="T65" fmla="*/ 91 h 127"/>
                    <a:gd name="T66" fmla="*/ 56 w 122"/>
                    <a:gd name="T67" fmla="*/ 89 h 127"/>
                    <a:gd name="T68" fmla="*/ 54 w 122"/>
                    <a:gd name="T69" fmla="*/ 88 h 127"/>
                    <a:gd name="T70" fmla="*/ 54 w 122"/>
                    <a:gd name="T71" fmla="*/ 89 h 127"/>
                    <a:gd name="T72" fmla="*/ 52 w 122"/>
                    <a:gd name="T73" fmla="*/ 91 h 127"/>
                    <a:gd name="T74" fmla="*/ 51 w 122"/>
                    <a:gd name="T75" fmla="*/ 93 h 127"/>
                    <a:gd name="T76" fmla="*/ 49 w 122"/>
                    <a:gd name="T77" fmla="*/ 96 h 127"/>
                    <a:gd name="T78" fmla="*/ 49 w 122"/>
                    <a:gd name="T79" fmla="*/ 96 h 127"/>
                    <a:gd name="T80" fmla="*/ 49 w 122"/>
                    <a:gd name="T81" fmla="*/ 96 h 127"/>
                    <a:gd name="T82" fmla="*/ 46 w 122"/>
                    <a:gd name="T83" fmla="*/ 98 h 127"/>
                    <a:gd name="T84" fmla="*/ 44 w 122"/>
                    <a:gd name="T85" fmla="*/ 101 h 127"/>
                    <a:gd name="T86" fmla="*/ 44 w 122"/>
                    <a:gd name="T87" fmla="*/ 103 h 127"/>
                    <a:gd name="T88" fmla="*/ 40 w 122"/>
                    <a:gd name="T89" fmla="*/ 103 h 127"/>
                    <a:gd name="T90" fmla="*/ 37 w 122"/>
                    <a:gd name="T91" fmla="*/ 106 h 127"/>
                    <a:gd name="T92" fmla="*/ 32 w 122"/>
                    <a:gd name="T93" fmla="*/ 110 h 127"/>
                    <a:gd name="T94" fmla="*/ 27 w 122"/>
                    <a:gd name="T95" fmla="*/ 115 h 127"/>
                    <a:gd name="T96" fmla="*/ 24 w 122"/>
                    <a:gd name="T97" fmla="*/ 118 h 127"/>
                    <a:gd name="T98" fmla="*/ 20 w 122"/>
                    <a:gd name="T99" fmla="*/ 122 h 127"/>
                    <a:gd name="T100" fmla="*/ 18 w 122"/>
                    <a:gd name="T101" fmla="*/ 123 h 127"/>
                    <a:gd name="T102" fmla="*/ 17 w 122"/>
                    <a:gd name="T103" fmla="*/ 123 h 127"/>
                    <a:gd name="T104" fmla="*/ 13 w 122"/>
                    <a:gd name="T105" fmla="*/ 125 h 127"/>
                    <a:gd name="T106" fmla="*/ 10 w 122"/>
                    <a:gd name="T107" fmla="*/ 120 h 127"/>
                    <a:gd name="T108" fmla="*/ 18 w 122"/>
                    <a:gd name="T109" fmla="*/ 105 h 127"/>
                    <a:gd name="T110" fmla="*/ 12 w 122"/>
                    <a:gd name="T111" fmla="*/ 88 h 127"/>
                    <a:gd name="T112" fmla="*/ 10 w 122"/>
                    <a:gd name="T113" fmla="*/ 81 h 127"/>
                    <a:gd name="T114" fmla="*/ 10 w 122"/>
                    <a:gd name="T115" fmla="*/ 79 h 127"/>
                    <a:gd name="T116" fmla="*/ 10 w 122"/>
                    <a:gd name="T117" fmla="*/ 74 h 127"/>
                    <a:gd name="T118" fmla="*/ 5 w 122"/>
                    <a:gd name="T119" fmla="*/ 45 h 127"/>
                    <a:gd name="T120" fmla="*/ 17 w 122"/>
                    <a:gd name="T121" fmla="*/ 20 h 127"/>
                    <a:gd name="T122" fmla="*/ 39 w 122"/>
                    <a:gd name="T123" fmla="*/ 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127">
                      <a:moveTo>
                        <a:pt x="42" y="15"/>
                      </a:moveTo>
                      <a:lnTo>
                        <a:pt x="44" y="18"/>
                      </a:lnTo>
                      <a:lnTo>
                        <a:pt x="46" y="17"/>
                      </a:lnTo>
                      <a:lnTo>
                        <a:pt x="46" y="17"/>
                      </a:lnTo>
                      <a:lnTo>
                        <a:pt x="46" y="17"/>
                      </a:lnTo>
                      <a:lnTo>
                        <a:pt x="46" y="15"/>
                      </a:lnTo>
                      <a:lnTo>
                        <a:pt x="46" y="15"/>
                      </a:lnTo>
                      <a:lnTo>
                        <a:pt x="46" y="13"/>
                      </a:lnTo>
                      <a:lnTo>
                        <a:pt x="49" y="13"/>
                      </a:lnTo>
                      <a:lnTo>
                        <a:pt x="51" y="13"/>
                      </a:lnTo>
                      <a:lnTo>
                        <a:pt x="61" y="10"/>
                      </a:lnTo>
                      <a:lnTo>
                        <a:pt x="69" y="8"/>
                      </a:lnTo>
                      <a:lnTo>
                        <a:pt x="81" y="5"/>
                      </a:lnTo>
                      <a:lnTo>
                        <a:pt x="85" y="5"/>
                      </a:lnTo>
                      <a:lnTo>
                        <a:pt x="85" y="5"/>
                      </a:lnTo>
                      <a:lnTo>
                        <a:pt x="88" y="3"/>
                      </a:lnTo>
                      <a:lnTo>
                        <a:pt x="90" y="3"/>
                      </a:lnTo>
                      <a:lnTo>
                        <a:pt x="107" y="0"/>
                      </a:lnTo>
                      <a:lnTo>
                        <a:pt x="107" y="1"/>
                      </a:lnTo>
                      <a:lnTo>
                        <a:pt x="108" y="8"/>
                      </a:lnTo>
                      <a:lnTo>
                        <a:pt x="110" y="10"/>
                      </a:lnTo>
                      <a:lnTo>
                        <a:pt x="112" y="17"/>
                      </a:lnTo>
                      <a:lnTo>
                        <a:pt x="112" y="17"/>
                      </a:lnTo>
                      <a:lnTo>
                        <a:pt x="112" y="20"/>
                      </a:lnTo>
                      <a:lnTo>
                        <a:pt x="112" y="20"/>
                      </a:lnTo>
                      <a:lnTo>
                        <a:pt x="113" y="27"/>
                      </a:lnTo>
                      <a:lnTo>
                        <a:pt x="113" y="27"/>
                      </a:lnTo>
                      <a:lnTo>
                        <a:pt x="117" y="35"/>
                      </a:lnTo>
                      <a:lnTo>
                        <a:pt x="117" y="40"/>
                      </a:lnTo>
                      <a:lnTo>
                        <a:pt x="117" y="40"/>
                      </a:lnTo>
                      <a:lnTo>
                        <a:pt x="122" y="57"/>
                      </a:lnTo>
                      <a:lnTo>
                        <a:pt x="122" y="57"/>
                      </a:lnTo>
                      <a:lnTo>
                        <a:pt x="120" y="57"/>
                      </a:lnTo>
                      <a:lnTo>
                        <a:pt x="118" y="57"/>
                      </a:lnTo>
                      <a:lnTo>
                        <a:pt x="118" y="59"/>
                      </a:lnTo>
                      <a:lnTo>
                        <a:pt x="118" y="59"/>
                      </a:lnTo>
                      <a:lnTo>
                        <a:pt x="118" y="59"/>
                      </a:lnTo>
                      <a:lnTo>
                        <a:pt x="120" y="61"/>
                      </a:lnTo>
                      <a:lnTo>
                        <a:pt x="120" y="62"/>
                      </a:lnTo>
                      <a:lnTo>
                        <a:pt x="120" y="64"/>
                      </a:lnTo>
                      <a:lnTo>
                        <a:pt x="120" y="64"/>
                      </a:lnTo>
                      <a:lnTo>
                        <a:pt x="120" y="66"/>
                      </a:lnTo>
                      <a:lnTo>
                        <a:pt x="120" y="67"/>
                      </a:lnTo>
                      <a:lnTo>
                        <a:pt x="118" y="66"/>
                      </a:lnTo>
                      <a:lnTo>
                        <a:pt x="118" y="66"/>
                      </a:lnTo>
                      <a:lnTo>
                        <a:pt x="115" y="67"/>
                      </a:lnTo>
                      <a:lnTo>
                        <a:pt x="115" y="67"/>
                      </a:lnTo>
                      <a:lnTo>
                        <a:pt x="115" y="67"/>
                      </a:lnTo>
                      <a:lnTo>
                        <a:pt x="115" y="66"/>
                      </a:lnTo>
                      <a:lnTo>
                        <a:pt x="113" y="67"/>
                      </a:lnTo>
                      <a:lnTo>
                        <a:pt x="113" y="67"/>
                      </a:lnTo>
                      <a:lnTo>
                        <a:pt x="113" y="69"/>
                      </a:lnTo>
                      <a:lnTo>
                        <a:pt x="112" y="67"/>
                      </a:lnTo>
                      <a:lnTo>
                        <a:pt x="112" y="67"/>
                      </a:lnTo>
                      <a:lnTo>
                        <a:pt x="112" y="69"/>
                      </a:lnTo>
                      <a:lnTo>
                        <a:pt x="110" y="69"/>
                      </a:lnTo>
                      <a:lnTo>
                        <a:pt x="105" y="71"/>
                      </a:lnTo>
                      <a:lnTo>
                        <a:pt x="105" y="71"/>
                      </a:lnTo>
                      <a:lnTo>
                        <a:pt x="105" y="72"/>
                      </a:lnTo>
                      <a:lnTo>
                        <a:pt x="105" y="72"/>
                      </a:lnTo>
                      <a:lnTo>
                        <a:pt x="103" y="74"/>
                      </a:lnTo>
                      <a:lnTo>
                        <a:pt x="101" y="72"/>
                      </a:lnTo>
                      <a:lnTo>
                        <a:pt x="100" y="72"/>
                      </a:lnTo>
                      <a:lnTo>
                        <a:pt x="100" y="72"/>
                      </a:lnTo>
                      <a:lnTo>
                        <a:pt x="100" y="72"/>
                      </a:lnTo>
                      <a:lnTo>
                        <a:pt x="98" y="72"/>
                      </a:lnTo>
                      <a:lnTo>
                        <a:pt x="98" y="72"/>
                      </a:lnTo>
                      <a:lnTo>
                        <a:pt x="98" y="72"/>
                      </a:lnTo>
                      <a:lnTo>
                        <a:pt x="98" y="74"/>
                      </a:lnTo>
                      <a:lnTo>
                        <a:pt x="98" y="76"/>
                      </a:lnTo>
                      <a:lnTo>
                        <a:pt x="96" y="74"/>
                      </a:lnTo>
                      <a:lnTo>
                        <a:pt x="96" y="74"/>
                      </a:lnTo>
                      <a:lnTo>
                        <a:pt x="96" y="76"/>
                      </a:lnTo>
                      <a:lnTo>
                        <a:pt x="95" y="76"/>
                      </a:lnTo>
                      <a:lnTo>
                        <a:pt x="96" y="76"/>
                      </a:lnTo>
                      <a:lnTo>
                        <a:pt x="96" y="76"/>
                      </a:lnTo>
                      <a:lnTo>
                        <a:pt x="95" y="77"/>
                      </a:lnTo>
                      <a:lnTo>
                        <a:pt x="91" y="77"/>
                      </a:lnTo>
                      <a:lnTo>
                        <a:pt x="91" y="79"/>
                      </a:lnTo>
                      <a:lnTo>
                        <a:pt x="91" y="77"/>
                      </a:lnTo>
                      <a:lnTo>
                        <a:pt x="90" y="79"/>
                      </a:lnTo>
                      <a:lnTo>
                        <a:pt x="90" y="79"/>
                      </a:lnTo>
                      <a:lnTo>
                        <a:pt x="90" y="79"/>
                      </a:lnTo>
                      <a:lnTo>
                        <a:pt x="88" y="81"/>
                      </a:lnTo>
                      <a:lnTo>
                        <a:pt x="86" y="79"/>
                      </a:lnTo>
                      <a:lnTo>
                        <a:pt x="86" y="79"/>
                      </a:lnTo>
                      <a:lnTo>
                        <a:pt x="83" y="81"/>
                      </a:lnTo>
                      <a:lnTo>
                        <a:pt x="83" y="81"/>
                      </a:lnTo>
                      <a:lnTo>
                        <a:pt x="81" y="81"/>
                      </a:lnTo>
                      <a:lnTo>
                        <a:pt x="81" y="83"/>
                      </a:lnTo>
                      <a:lnTo>
                        <a:pt x="81" y="83"/>
                      </a:lnTo>
                      <a:lnTo>
                        <a:pt x="79" y="83"/>
                      </a:lnTo>
                      <a:lnTo>
                        <a:pt x="79" y="83"/>
                      </a:lnTo>
                      <a:lnTo>
                        <a:pt x="79" y="83"/>
                      </a:lnTo>
                      <a:lnTo>
                        <a:pt x="78" y="83"/>
                      </a:lnTo>
                      <a:lnTo>
                        <a:pt x="78" y="84"/>
                      </a:lnTo>
                      <a:lnTo>
                        <a:pt x="78" y="84"/>
                      </a:lnTo>
                      <a:lnTo>
                        <a:pt x="78" y="84"/>
                      </a:lnTo>
                      <a:lnTo>
                        <a:pt x="78" y="84"/>
                      </a:lnTo>
                      <a:lnTo>
                        <a:pt x="76" y="83"/>
                      </a:lnTo>
                      <a:lnTo>
                        <a:pt x="76" y="83"/>
                      </a:lnTo>
                      <a:lnTo>
                        <a:pt x="76" y="83"/>
                      </a:lnTo>
                      <a:lnTo>
                        <a:pt x="74" y="83"/>
                      </a:lnTo>
                      <a:lnTo>
                        <a:pt x="74" y="83"/>
                      </a:lnTo>
                      <a:lnTo>
                        <a:pt x="74" y="83"/>
                      </a:lnTo>
                      <a:lnTo>
                        <a:pt x="74" y="83"/>
                      </a:lnTo>
                      <a:lnTo>
                        <a:pt x="74" y="83"/>
                      </a:lnTo>
                      <a:lnTo>
                        <a:pt x="74" y="83"/>
                      </a:lnTo>
                      <a:lnTo>
                        <a:pt x="74" y="84"/>
                      </a:lnTo>
                      <a:lnTo>
                        <a:pt x="74" y="84"/>
                      </a:lnTo>
                      <a:lnTo>
                        <a:pt x="74" y="84"/>
                      </a:lnTo>
                      <a:lnTo>
                        <a:pt x="73" y="84"/>
                      </a:lnTo>
                      <a:lnTo>
                        <a:pt x="73" y="84"/>
                      </a:lnTo>
                      <a:lnTo>
                        <a:pt x="73" y="84"/>
                      </a:lnTo>
                      <a:lnTo>
                        <a:pt x="73" y="84"/>
                      </a:lnTo>
                      <a:lnTo>
                        <a:pt x="73" y="84"/>
                      </a:lnTo>
                      <a:lnTo>
                        <a:pt x="71" y="84"/>
                      </a:lnTo>
                      <a:lnTo>
                        <a:pt x="71" y="84"/>
                      </a:lnTo>
                      <a:lnTo>
                        <a:pt x="71" y="84"/>
                      </a:lnTo>
                      <a:lnTo>
                        <a:pt x="71" y="84"/>
                      </a:lnTo>
                      <a:lnTo>
                        <a:pt x="71" y="84"/>
                      </a:lnTo>
                      <a:lnTo>
                        <a:pt x="71" y="84"/>
                      </a:lnTo>
                      <a:lnTo>
                        <a:pt x="71" y="84"/>
                      </a:lnTo>
                      <a:lnTo>
                        <a:pt x="71" y="84"/>
                      </a:lnTo>
                      <a:lnTo>
                        <a:pt x="71" y="84"/>
                      </a:lnTo>
                      <a:lnTo>
                        <a:pt x="69" y="84"/>
                      </a:lnTo>
                      <a:lnTo>
                        <a:pt x="69" y="84"/>
                      </a:lnTo>
                      <a:lnTo>
                        <a:pt x="69" y="84"/>
                      </a:lnTo>
                      <a:lnTo>
                        <a:pt x="69" y="86"/>
                      </a:lnTo>
                      <a:lnTo>
                        <a:pt x="69" y="86"/>
                      </a:lnTo>
                      <a:lnTo>
                        <a:pt x="69" y="86"/>
                      </a:lnTo>
                      <a:lnTo>
                        <a:pt x="69" y="86"/>
                      </a:lnTo>
                      <a:lnTo>
                        <a:pt x="69" y="88"/>
                      </a:lnTo>
                      <a:lnTo>
                        <a:pt x="69" y="88"/>
                      </a:lnTo>
                      <a:lnTo>
                        <a:pt x="69" y="88"/>
                      </a:lnTo>
                      <a:lnTo>
                        <a:pt x="69" y="88"/>
                      </a:lnTo>
                      <a:lnTo>
                        <a:pt x="69" y="88"/>
                      </a:lnTo>
                      <a:lnTo>
                        <a:pt x="69" y="88"/>
                      </a:lnTo>
                      <a:lnTo>
                        <a:pt x="68" y="88"/>
                      </a:lnTo>
                      <a:lnTo>
                        <a:pt x="68" y="88"/>
                      </a:lnTo>
                      <a:lnTo>
                        <a:pt x="68" y="88"/>
                      </a:lnTo>
                      <a:lnTo>
                        <a:pt x="68" y="88"/>
                      </a:lnTo>
                      <a:lnTo>
                        <a:pt x="68" y="88"/>
                      </a:lnTo>
                      <a:lnTo>
                        <a:pt x="68" y="88"/>
                      </a:lnTo>
                      <a:lnTo>
                        <a:pt x="68" y="88"/>
                      </a:lnTo>
                      <a:lnTo>
                        <a:pt x="68" y="88"/>
                      </a:lnTo>
                      <a:lnTo>
                        <a:pt x="68" y="88"/>
                      </a:lnTo>
                      <a:lnTo>
                        <a:pt x="68" y="88"/>
                      </a:lnTo>
                      <a:lnTo>
                        <a:pt x="68" y="88"/>
                      </a:lnTo>
                      <a:lnTo>
                        <a:pt x="66" y="86"/>
                      </a:lnTo>
                      <a:lnTo>
                        <a:pt x="66" y="88"/>
                      </a:lnTo>
                      <a:lnTo>
                        <a:pt x="64" y="86"/>
                      </a:lnTo>
                      <a:lnTo>
                        <a:pt x="64" y="86"/>
                      </a:lnTo>
                      <a:lnTo>
                        <a:pt x="62" y="88"/>
                      </a:lnTo>
                      <a:lnTo>
                        <a:pt x="61" y="89"/>
                      </a:lnTo>
                      <a:lnTo>
                        <a:pt x="61" y="89"/>
                      </a:lnTo>
                      <a:lnTo>
                        <a:pt x="61" y="88"/>
                      </a:lnTo>
                      <a:lnTo>
                        <a:pt x="59" y="89"/>
                      </a:lnTo>
                      <a:lnTo>
                        <a:pt x="59" y="89"/>
                      </a:lnTo>
                      <a:lnTo>
                        <a:pt x="59" y="89"/>
                      </a:lnTo>
                      <a:lnTo>
                        <a:pt x="57" y="89"/>
                      </a:lnTo>
                      <a:lnTo>
                        <a:pt x="57" y="91"/>
                      </a:lnTo>
                      <a:lnTo>
                        <a:pt x="56" y="91"/>
                      </a:lnTo>
                      <a:lnTo>
                        <a:pt x="56" y="91"/>
                      </a:lnTo>
                      <a:lnTo>
                        <a:pt x="56" y="91"/>
                      </a:lnTo>
                      <a:lnTo>
                        <a:pt x="56" y="91"/>
                      </a:lnTo>
                      <a:lnTo>
                        <a:pt x="56" y="89"/>
                      </a:lnTo>
                      <a:lnTo>
                        <a:pt x="56" y="89"/>
                      </a:lnTo>
                      <a:lnTo>
                        <a:pt x="56" y="89"/>
                      </a:lnTo>
                      <a:lnTo>
                        <a:pt x="56" y="89"/>
                      </a:lnTo>
                      <a:lnTo>
                        <a:pt x="56" y="89"/>
                      </a:lnTo>
                      <a:lnTo>
                        <a:pt x="56" y="89"/>
                      </a:lnTo>
                      <a:lnTo>
                        <a:pt x="54" y="88"/>
                      </a:lnTo>
                      <a:lnTo>
                        <a:pt x="54" y="88"/>
                      </a:lnTo>
                      <a:lnTo>
                        <a:pt x="54" y="88"/>
                      </a:lnTo>
                      <a:lnTo>
                        <a:pt x="54" y="88"/>
                      </a:lnTo>
                      <a:lnTo>
                        <a:pt x="54" y="88"/>
                      </a:lnTo>
                      <a:lnTo>
                        <a:pt x="54" y="88"/>
                      </a:lnTo>
                      <a:lnTo>
                        <a:pt x="54" y="89"/>
                      </a:lnTo>
                      <a:lnTo>
                        <a:pt x="54" y="89"/>
                      </a:lnTo>
                      <a:lnTo>
                        <a:pt x="54" y="89"/>
                      </a:lnTo>
                      <a:lnTo>
                        <a:pt x="54" y="89"/>
                      </a:lnTo>
                      <a:lnTo>
                        <a:pt x="54" y="89"/>
                      </a:lnTo>
                      <a:lnTo>
                        <a:pt x="54" y="89"/>
                      </a:lnTo>
                      <a:lnTo>
                        <a:pt x="52" y="91"/>
                      </a:lnTo>
                      <a:lnTo>
                        <a:pt x="52" y="91"/>
                      </a:lnTo>
                      <a:lnTo>
                        <a:pt x="52" y="91"/>
                      </a:lnTo>
                      <a:lnTo>
                        <a:pt x="52" y="91"/>
                      </a:lnTo>
                      <a:lnTo>
                        <a:pt x="51" y="93"/>
                      </a:lnTo>
                      <a:lnTo>
                        <a:pt x="51" y="93"/>
                      </a:lnTo>
                      <a:lnTo>
                        <a:pt x="51" y="93"/>
                      </a:lnTo>
                      <a:lnTo>
                        <a:pt x="51" y="94"/>
                      </a:lnTo>
                      <a:lnTo>
                        <a:pt x="51" y="94"/>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7" y="96"/>
                      </a:lnTo>
                      <a:lnTo>
                        <a:pt x="47" y="96"/>
                      </a:lnTo>
                      <a:lnTo>
                        <a:pt x="47" y="96"/>
                      </a:lnTo>
                      <a:lnTo>
                        <a:pt x="47" y="96"/>
                      </a:lnTo>
                      <a:lnTo>
                        <a:pt x="46" y="98"/>
                      </a:lnTo>
                      <a:lnTo>
                        <a:pt x="46" y="98"/>
                      </a:lnTo>
                      <a:lnTo>
                        <a:pt x="46" y="100"/>
                      </a:lnTo>
                      <a:lnTo>
                        <a:pt x="46" y="100"/>
                      </a:lnTo>
                      <a:lnTo>
                        <a:pt x="46" y="100"/>
                      </a:lnTo>
                      <a:lnTo>
                        <a:pt x="44" y="101"/>
                      </a:lnTo>
                      <a:lnTo>
                        <a:pt x="44" y="101"/>
                      </a:lnTo>
                      <a:lnTo>
                        <a:pt x="44" y="101"/>
                      </a:lnTo>
                      <a:lnTo>
                        <a:pt x="44" y="101"/>
                      </a:lnTo>
                      <a:lnTo>
                        <a:pt x="44" y="103"/>
                      </a:lnTo>
                      <a:lnTo>
                        <a:pt x="44" y="103"/>
                      </a:lnTo>
                      <a:lnTo>
                        <a:pt x="44" y="103"/>
                      </a:lnTo>
                      <a:lnTo>
                        <a:pt x="44" y="103"/>
                      </a:lnTo>
                      <a:lnTo>
                        <a:pt x="44" y="103"/>
                      </a:lnTo>
                      <a:lnTo>
                        <a:pt x="40" y="103"/>
                      </a:lnTo>
                      <a:lnTo>
                        <a:pt x="40" y="103"/>
                      </a:lnTo>
                      <a:lnTo>
                        <a:pt x="40" y="103"/>
                      </a:lnTo>
                      <a:lnTo>
                        <a:pt x="40" y="103"/>
                      </a:lnTo>
                      <a:lnTo>
                        <a:pt x="39" y="103"/>
                      </a:lnTo>
                      <a:lnTo>
                        <a:pt x="37" y="106"/>
                      </a:lnTo>
                      <a:lnTo>
                        <a:pt x="37" y="106"/>
                      </a:lnTo>
                      <a:lnTo>
                        <a:pt x="37" y="108"/>
                      </a:lnTo>
                      <a:lnTo>
                        <a:pt x="35" y="108"/>
                      </a:lnTo>
                      <a:lnTo>
                        <a:pt x="34" y="108"/>
                      </a:lnTo>
                      <a:lnTo>
                        <a:pt x="34" y="108"/>
                      </a:lnTo>
                      <a:lnTo>
                        <a:pt x="32" y="110"/>
                      </a:lnTo>
                      <a:lnTo>
                        <a:pt x="32" y="110"/>
                      </a:lnTo>
                      <a:lnTo>
                        <a:pt x="29" y="111"/>
                      </a:lnTo>
                      <a:lnTo>
                        <a:pt x="29" y="113"/>
                      </a:lnTo>
                      <a:lnTo>
                        <a:pt x="27" y="113"/>
                      </a:lnTo>
                      <a:lnTo>
                        <a:pt x="27" y="115"/>
                      </a:lnTo>
                      <a:lnTo>
                        <a:pt x="27" y="116"/>
                      </a:lnTo>
                      <a:lnTo>
                        <a:pt x="25" y="116"/>
                      </a:lnTo>
                      <a:lnTo>
                        <a:pt x="24" y="118"/>
                      </a:lnTo>
                      <a:lnTo>
                        <a:pt x="24" y="120"/>
                      </a:lnTo>
                      <a:lnTo>
                        <a:pt x="24" y="118"/>
                      </a:lnTo>
                      <a:lnTo>
                        <a:pt x="22" y="120"/>
                      </a:lnTo>
                      <a:lnTo>
                        <a:pt x="22" y="122"/>
                      </a:lnTo>
                      <a:lnTo>
                        <a:pt x="22" y="122"/>
                      </a:lnTo>
                      <a:lnTo>
                        <a:pt x="22" y="122"/>
                      </a:lnTo>
                      <a:lnTo>
                        <a:pt x="20" y="122"/>
                      </a:lnTo>
                      <a:lnTo>
                        <a:pt x="20" y="122"/>
                      </a:lnTo>
                      <a:lnTo>
                        <a:pt x="20" y="122"/>
                      </a:lnTo>
                      <a:lnTo>
                        <a:pt x="20" y="122"/>
                      </a:lnTo>
                      <a:lnTo>
                        <a:pt x="20" y="122"/>
                      </a:lnTo>
                      <a:lnTo>
                        <a:pt x="18" y="123"/>
                      </a:lnTo>
                      <a:lnTo>
                        <a:pt x="18" y="123"/>
                      </a:lnTo>
                      <a:lnTo>
                        <a:pt x="18" y="125"/>
                      </a:lnTo>
                      <a:lnTo>
                        <a:pt x="18" y="125"/>
                      </a:lnTo>
                      <a:lnTo>
                        <a:pt x="18" y="123"/>
                      </a:lnTo>
                      <a:lnTo>
                        <a:pt x="17" y="123"/>
                      </a:lnTo>
                      <a:lnTo>
                        <a:pt x="17" y="123"/>
                      </a:lnTo>
                      <a:lnTo>
                        <a:pt x="13" y="125"/>
                      </a:lnTo>
                      <a:lnTo>
                        <a:pt x="13" y="127"/>
                      </a:lnTo>
                      <a:lnTo>
                        <a:pt x="13" y="127"/>
                      </a:lnTo>
                      <a:lnTo>
                        <a:pt x="13" y="125"/>
                      </a:lnTo>
                      <a:lnTo>
                        <a:pt x="13" y="125"/>
                      </a:lnTo>
                      <a:lnTo>
                        <a:pt x="12" y="123"/>
                      </a:lnTo>
                      <a:lnTo>
                        <a:pt x="12" y="122"/>
                      </a:lnTo>
                      <a:lnTo>
                        <a:pt x="10" y="122"/>
                      </a:lnTo>
                      <a:lnTo>
                        <a:pt x="10" y="120"/>
                      </a:lnTo>
                      <a:lnTo>
                        <a:pt x="7" y="116"/>
                      </a:lnTo>
                      <a:lnTo>
                        <a:pt x="12" y="111"/>
                      </a:lnTo>
                      <a:lnTo>
                        <a:pt x="12" y="111"/>
                      </a:lnTo>
                      <a:lnTo>
                        <a:pt x="13" y="110"/>
                      </a:lnTo>
                      <a:lnTo>
                        <a:pt x="18" y="105"/>
                      </a:lnTo>
                      <a:lnTo>
                        <a:pt x="18" y="105"/>
                      </a:lnTo>
                      <a:lnTo>
                        <a:pt x="20" y="103"/>
                      </a:lnTo>
                      <a:lnTo>
                        <a:pt x="13" y="96"/>
                      </a:lnTo>
                      <a:lnTo>
                        <a:pt x="12" y="89"/>
                      </a:lnTo>
                      <a:lnTo>
                        <a:pt x="12" y="88"/>
                      </a:lnTo>
                      <a:lnTo>
                        <a:pt x="12" y="83"/>
                      </a:lnTo>
                      <a:lnTo>
                        <a:pt x="12" y="83"/>
                      </a:lnTo>
                      <a:lnTo>
                        <a:pt x="12" y="83"/>
                      </a:lnTo>
                      <a:lnTo>
                        <a:pt x="10" y="81"/>
                      </a:lnTo>
                      <a:lnTo>
                        <a:pt x="10" y="81"/>
                      </a:lnTo>
                      <a:lnTo>
                        <a:pt x="10" y="81"/>
                      </a:lnTo>
                      <a:lnTo>
                        <a:pt x="10" y="81"/>
                      </a:lnTo>
                      <a:lnTo>
                        <a:pt x="10" y="81"/>
                      </a:lnTo>
                      <a:lnTo>
                        <a:pt x="10" y="79"/>
                      </a:lnTo>
                      <a:lnTo>
                        <a:pt x="10" y="79"/>
                      </a:lnTo>
                      <a:lnTo>
                        <a:pt x="10" y="79"/>
                      </a:lnTo>
                      <a:lnTo>
                        <a:pt x="10" y="79"/>
                      </a:lnTo>
                      <a:lnTo>
                        <a:pt x="10" y="77"/>
                      </a:lnTo>
                      <a:lnTo>
                        <a:pt x="10" y="77"/>
                      </a:lnTo>
                      <a:lnTo>
                        <a:pt x="10" y="74"/>
                      </a:lnTo>
                      <a:lnTo>
                        <a:pt x="8" y="66"/>
                      </a:lnTo>
                      <a:lnTo>
                        <a:pt x="7" y="61"/>
                      </a:lnTo>
                      <a:lnTo>
                        <a:pt x="5" y="52"/>
                      </a:lnTo>
                      <a:lnTo>
                        <a:pt x="5" y="45"/>
                      </a:lnTo>
                      <a:lnTo>
                        <a:pt x="5" y="45"/>
                      </a:lnTo>
                      <a:lnTo>
                        <a:pt x="0" y="23"/>
                      </a:lnTo>
                      <a:lnTo>
                        <a:pt x="12" y="20"/>
                      </a:lnTo>
                      <a:lnTo>
                        <a:pt x="12" y="20"/>
                      </a:lnTo>
                      <a:lnTo>
                        <a:pt x="17" y="20"/>
                      </a:lnTo>
                      <a:lnTo>
                        <a:pt x="17" y="20"/>
                      </a:lnTo>
                      <a:lnTo>
                        <a:pt x="24" y="18"/>
                      </a:lnTo>
                      <a:lnTo>
                        <a:pt x="27" y="18"/>
                      </a:lnTo>
                      <a:lnTo>
                        <a:pt x="30" y="17"/>
                      </a:lnTo>
                      <a:lnTo>
                        <a:pt x="39" y="15"/>
                      </a:lnTo>
                      <a:lnTo>
                        <a:pt x="39" y="15"/>
                      </a:lnTo>
                      <a:lnTo>
                        <a:pt x="42" y="15"/>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Freeform 128"/>
                <p:cNvSpPr>
                  <a:spLocks/>
                </p:cNvSpPr>
                <p:nvPr/>
              </p:nvSpPr>
              <p:spPr bwMode="auto">
                <a:xfrm>
                  <a:off x="8637588" y="2351088"/>
                  <a:ext cx="193675" cy="201613"/>
                </a:xfrm>
                <a:custGeom>
                  <a:avLst/>
                  <a:gdLst>
                    <a:gd name="T0" fmla="*/ 46 w 122"/>
                    <a:gd name="T1" fmla="*/ 17 h 127"/>
                    <a:gd name="T2" fmla="*/ 51 w 122"/>
                    <a:gd name="T3" fmla="*/ 13 h 127"/>
                    <a:gd name="T4" fmla="*/ 85 w 122"/>
                    <a:gd name="T5" fmla="*/ 5 h 127"/>
                    <a:gd name="T6" fmla="*/ 108 w 122"/>
                    <a:gd name="T7" fmla="*/ 8 h 127"/>
                    <a:gd name="T8" fmla="*/ 112 w 122"/>
                    <a:gd name="T9" fmla="*/ 20 h 127"/>
                    <a:gd name="T10" fmla="*/ 117 w 122"/>
                    <a:gd name="T11" fmla="*/ 40 h 127"/>
                    <a:gd name="T12" fmla="*/ 118 w 122"/>
                    <a:gd name="T13" fmla="*/ 59 h 127"/>
                    <a:gd name="T14" fmla="*/ 120 w 122"/>
                    <a:gd name="T15" fmla="*/ 64 h 127"/>
                    <a:gd name="T16" fmla="*/ 118 w 122"/>
                    <a:gd name="T17" fmla="*/ 66 h 127"/>
                    <a:gd name="T18" fmla="*/ 113 w 122"/>
                    <a:gd name="T19" fmla="*/ 67 h 127"/>
                    <a:gd name="T20" fmla="*/ 112 w 122"/>
                    <a:gd name="T21" fmla="*/ 69 h 127"/>
                    <a:gd name="T22" fmla="*/ 105 w 122"/>
                    <a:gd name="T23" fmla="*/ 72 h 127"/>
                    <a:gd name="T24" fmla="*/ 100 w 122"/>
                    <a:gd name="T25" fmla="*/ 72 h 127"/>
                    <a:gd name="T26" fmla="*/ 98 w 122"/>
                    <a:gd name="T27" fmla="*/ 76 h 127"/>
                    <a:gd name="T28" fmla="*/ 96 w 122"/>
                    <a:gd name="T29" fmla="*/ 76 h 127"/>
                    <a:gd name="T30" fmla="*/ 91 w 122"/>
                    <a:gd name="T31" fmla="*/ 77 h 127"/>
                    <a:gd name="T32" fmla="*/ 86 w 122"/>
                    <a:gd name="T33" fmla="*/ 79 h 127"/>
                    <a:gd name="T34" fmla="*/ 81 w 122"/>
                    <a:gd name="T35" fmla="*/ 83 h 127"/>
                    <a:gd name="T36" fmla="*/ 78 w 122"/>
                    <a:gd name="T37" fmla="*/ 83 h 127"/>
                    <a:gd name="T38" fmla="*/ 76 w 122"/>
                    <a:gd name="T39" fmla="*/ 83 h 127"/>
                    <a:gd name="T40" fmla="*/ 74 w 122"/>
                    <a:gd name="T41" fmla="*/ 83 h 127"/>
                    <a:gd name="T42" fmla="*/ 74 w 122"/>
                    <a:gd name="T43" fmla="*/ 84 h 127"/>
                    <a:gd name="T44" fmla="*/ 73 w 122"/>
                    <a:gd name="T45" fmla="*/ 84 h 127"/>
                    <a:gd name="T46" fmla="*/ 71 w 122"/>
                    <a:gd name="T47" fmla="*/ 84 h 127"/>
                    <a:gd name="T48" fmla="*/ 71 w 122"/>
                    <a:gd name="T49" fmla="*/ 84 h 127"/>
                    <a:gd name="T50" fmla="*/ 69 w 122"/>
                    <a:gd name="T51" fmla="*/ 86 h 127"/>
                    <a:gd name="T52" fmla="*/ 69 w 122"/>
                    <a:gd name="T53" fmla="*/ 88 h 127"/>
                    <a:gd name="T54" fmla="*/ 68 w 122"/>
                    <a:gd name="T55" fmla="*/ 88 h 127"/>
                    <a:gd name="T56" fmla="*/ 68 w 122"/>
                    <a:gd name="T57" fmla="*/ 88 h 127"/>
                    <a:gd name="T58" fmla="*/ 66 w 122"/>
                    <a:gd name="T59" fmla="*/ 86 h 127"/>
                    <a:gd name="T60" fmla="*/ 61 w 122"/>
                    <a:gd name="T61" fmla="*/ 89 h 127"/>
                    <a:gd name="T62" fmla="*/ 59 w 122"/>
                    <a:gd name="T63" fmla="*/ 89 h 127"/>
                    <a:gd name="T64" fmla="*/ 56 w 122"/>
                    <a:gd name="T65" fmla="*/ 91 h 127"/>
                    <a:gd name="T66" fmla="*/ 56 w 122"/>
                    <a:gd name="T67" fmla="*/ 89 h 127"/>
                    <a:gd name="T68" fmla="*/ 54 w 122"/>
                    <a:gd name="T69" fmla="*/ 88 h 127"/>
                    <a:gd name="T70" fmla="*/ 54 w 122"/>
                    <a:gd name="T71" fmla="*/ 89 h 127"/>
                    <a:gd name="T72" fmla="*/ 52 w 122"/>
                    <a:gd name="T73" fmla="*/ 91 h 127"/>
                    <a:gd name="T74" fmla="*/ 51 w 122"/>
                    <a:gd name="T75" fmla="*/ 93 h 127"/>
                    <a:gd name="T76" fmla="*/ 49 w 122"/>
                    <a:gd name="T77" fmla="*/ 96 h 127"/>
                    <a:gd name="T78" fmla="*/ 49 w 122"/>
                    <a:gd name="T79" fmla="*/ 96 h 127"/>
                    <a:gd name="T80" fmla="*/ 49 w 122"/>
                    <a:gd name="T81" fmla="*/ 96 h 127"/>
                    <a:gd name="T82" fmla="*/ 46 w 122"/>
                    <a:gd name="T83" fmla="*/ 98 h 127"/>
                    <a:gd name="T84" fmla="*/ 44 w 122"/>
                    <a:gd name="T85" fmla="*/ 101 h 127"/>
                    <a:gd name="T86" fmla="*/ 44 w 122"/>
                    <a:gd name="T87" fmla="*/ 103 h 127"/>
                    <a:gd name="T88" fmla="*/ 40 w 122"/>
                    <a:gd name="T89" fmla="*/ 103 h 127"/>
                    <a:gd name="T90" fmla="*/ 37 w 122"/>
                    <a:gd name="T91" fmla="*/ 106 h 127"/>
                    <a:gd name="T92" fmla="*/ 32 w 122"/>
                    <a:gd name="T93" fmla="*/ 110 h 127"/>
                    <a:gd name="T94" fmla="*/ 27 w 122"/>
                    <a:gd name="T95" fmla="*/ 115 h 127"/>
                    <a:gd name="T96" fmla="*/ 24 w 122"/>
                    <a:gd name="T97" fmla="*/ 118 h 127"/>
                    <a:gd name="T98" fmla="*/ 20 w 122"/>
                    <a:gd name="T99" fmla="*/ 122 h 127"/>
                    <a:gd name="T100" fmla="*/ 18 w 122"/>
                    <a:gd name="T101" fmla="*/ 123 h 127"/>
                    <a:gd name="T102" fmla="*/ 17 w 122"/>
                    <a:gd name="T103" fmla="*/ 123 h 127"/>
                    <a:gd name="T104" fmla="*/ 13 w 122"/>
                    <a:gd name="T105" fmla="*/ 125 h 127"/>
                    <a:gd name="T106" fmla="*/ 10 w 122"/>
                    <a:gd name="T107" fmla="*/ 120 h 127"/>
                    <a:gd name="T108" fmla="*/ 18 w 122"/>
                    <a:gd name="T109" fmla="*/ 105 h 127"/>
                    <a:gd name="T110" fmla="*/ 12 w 122"/>
                    <a:gd name="T111" fmla="*/ 88 h 127"/>
                    <a:gd name="T112" fmla="*/ 10 w 122"/>
                    <a:gd name="T113" fmla="*/ 81 h 127"/>
                    <a:gd name="T114" fmla="*/ 10 w 122"/>
                    <a:gd name="T115" fmla="*/ 79 h 127"/>
                    <a:gd name="T116" fmla="*/ 10 w 122"/>
                    <a:gd name="T117" fmla="*/ 74 h 127"/>
                    <a:gd name="T118" fmla="*/ 5 w 122"/>
                    <a:gd name="T119" fmla="*/ 45 h 127"/>
                    <a:gd name="T120" fmla="*/ 17 w 122"/>
                    <a:gd name="T121" fmla="*/ 20 h 127"/>
                    <a:gd name="T122" fmla="*/ 39 w 122"/>
                    <a:gd name="T123" fmla="*/ 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127">
                      <a:moveTo>
                        <a:pt x="42" y="15"/>
                      </a:moveTo>
                      <a:lnTo>
                        <a:pt x="44" y="18"/>
                      </a:lnTo>
                      <a:lnTo>
                        <a:pt x="46" y="17"/>
                      </a:lnTo>
                      <a:lnTo>
                        <a:pt x="46" y="17"/>
                      </a:lnTo>
                      <a:lnTo>
                        <a:pt x="46" y="17"/>
                      </a:lnTo>
                      <a:lnTo>
                        <a:pt x="46" y="15"/>
                      </a:lnTo>
                      <a:lnTo>
                        <a:pt x="46" y="15"/>
                      </a:lnTo>
                      <a:lnTo>
                        <a:pt x="46" y="13"/>
                      </a:lnTo>
                      <a:lnTo>
                        <a:pt x="49" y="13"/>
                      </a:lnTo>
                      <a:lnTo>
                        <a:pt x="51" y="13"/>
                      </a:lnTo>
                      <a:lnTo>
                        <a:pt x="61" y="10"/>
                      </a:lnTo>
                      <a:lnTo>
                        <a:pt x="69" y="8"/>
                      </a:lnTo>
                      <a:lnTo>
                        <a:pt x="81" y="5"/>
                      </a:lnTo>
                      <a:lnTo>
                        <a:pt x="85" y="5"/>
                      </a:lnTo>
                      <a:lnTo>
                        <a:pt x="85" y="5"/>
                      </a:lnTo>
                      <a:lnTo>
                        <a:pt x="88" y="3"/>
                      </a:lnTo>
                      <a:lnTo>
                        <a:pt x="90" y="3"/>
                      </a:lnTo>
                      <a:lnTo>
                        <a:pt x="107" y="0"/>
                      </a:lnTo>
                      <a:lnTo>
                        <a:pt x="107" y="1"/>
                      </a:lnTo>
                      <a:lnTo>
                        <a:pt x="108" y="8"/>
                      </a:lnTo>
                      <a:lnTo>
                        <a:pt x="110" y="10"/>
                      </a:lnTo>
                      <a:lnTo>
                        <a:pt x="112" y="17"/>
                      </a:lnTo>
                      <a:lnTo>
                        <a:pt x="112" y="17"/>
                      </a:lnTo>
                      <a:lnTo>
                        <a:pt x="112" y="20"/>
                      </a:lnTo>
                      <a:lnTo>
                        <a:pt x="112" y="20"/>
                      </a:lnTo>
                      <a:lnTo>
                        <a:pt x="113" y="27"/>
                      </a:lnTo>
                      <a:lnTo>
                        <a:pt x="113" y="27"/>
                      </a:lnTo>
                      <a:lnTo>
                        <a:pt x="117" y="35"/>
                      </a:lnTo>
                      <a:lnTo>
                        <a:pt x="117" y="40"/>
                      </a:lnTo>
                      <a:lnTo>
                        <a:pt x="117" y="40"/>
                      </a:lnTo>
                      <a:lnTo>
                        <a:pt x="122" y="57"/>
                      </a:lnTo>
                      <a:lnTo>
                        <a:pt x="122" y="57"/>
                      </a:lnTo>
                      <a:lnTo>
                        <a:pt x="120" y="57"/>
                      </a:lnTo>
                      <a:lnTo>
                        <a:pt x="118" y="57"/>
                      </a:lnTo>
                      <a:lnTo>
                        <a:pt x="118" y="59"/>
                      </a:lnTo>
                      <a:lnTo>
                        <a:pt x="118" y="59"/>
                      </a:lnTo>
                      <a:lnTo>
                        <a:pt x="118" y="59"/>
                      </a:lnTo>
                      <a:lnTo>
                        <a:pt x="120" y="61"/>
                      </a:lnTo>
                      <a:lnTo>
                        <a:pt x="120" y="62"/>
                      </a:lnTo>
                      <a:lnTo>
                        <a:pt x="120" y="64"/>
                      </a:lnTo>
                      <a:lnTo>
                        <a:pt x="120" y="64"/>
                      </a:lnTo>
                      <a:lnTo>
                        <a:pt x="120" y="66"/>
                      </a:lnTo>
                      <a:lnTo>
                        <a:pt x="120" y="67"/>
                      </a:lnTo>
                      <a:lnTo>
                        <a:pt x="118" y="66"/>
                      </a:lnTo>
                      <a:lnTo>
                        <a:pt x="118" y="66"/>
                      </a:lnTo>
                      <a:lnTo>
                        <a:pt x="115" y="67"/>
                      </a:lnTo>
                      <a:lnTo>
                        <a:pt x="115" y="67"/>
                      </a:lnTo>
                      <a:lnTo>
                        <a:pt x="115" y="67"/>
                      </a:lnTo>
                      <a:lnTo>
                        <a:pt x="115" y="66"/>
                      </a:lnTo>
                      <a:lnTo>
                        <a:pt x="113" y="67"/>
                      </a:lnTo>
                      <a:lnTo>
                        <a:pt x="113" y="67"/>
                      </a:lnTo>
                      <a:lnTo>
                        <a:pt x="113" y="69"/>
                      </a:lnTo>
                      <a:lnTo>
                        <a:pt x="112" y="67"/>
                      </a:lnTo>
                      <a:lnTo>
                        <a:pt x="112" y="67"/>
                      </a:lnTo>
                      <a:lnTo>
                        <a:pt x="112" y="69"/>
                      </a:lnTo>
                      <a:lnTo>
                        <a:pt x="110" y="69"/>
                      </a:lnTo>
                      <a:lnTo>
                        <a:pt x="105" y="71"/>
                      </a:lnTo>
                      <a:lnTo>
                        <a:pt x="105" y="71"/>
                      </a:lnTo>
                      <a:lnTo>
                        <a:pt x="105" y="72"/>
                      </a:lnTo>
                      <a:lnTo>
                        <a:pt x="105" y="72"/>
                      </a:lnTo>
                      <a:lnTo>
                        <a:pt x="103" y="74"/>
                      </a:lnTo>
                      <a:lnTo>
                        <a:pt x="101" y="72"/>
                      </a:lnTo>
                      <a:lnTo>
                        <a:pt x="100" y="72"/>
                      </a:lnTo>
                      <a:lnTo>
                        <a:pt x="100" y="72"/>
                      </a:lnTo>
                      <a:lnTo>
                        <a:pt x="100" y="72"/>
                      </a:lnTo>
                      <a:lnTo>
                        <a:pt x="98" y="72"/>
                      </a:lnTo>
                      <a:lnTo>
                        <a:pt x="98" y="72"/>
                      </a:lnTo>
                      <a:lnTo>
                        <a:pt x="98" y="72"/>
                      </a:lnTo>
                      <a:lnTo>
                        <a:pt x="98" y="74"/>
                      </a:lnTo>
                      <a:lnTo>
                        <a:pt x="98" y="76"/>
                      </a:lnTo>
                      <a:lnTo>
                        <a:pt x="96" y="74"/>
                      </a:lnTo>
                      <a:lnTo>
                        <a:pt x="96" y="74"/>
                      </a:lnTo>
                      <a:lnTo>
                        <a:pt x="96" y="76"/>
                      </a:lnTo>
                      <a:lnTo>
                        <a:pt x="95" y="76"/>
                      </a:lnTo>
                      <a:lnTo>
                        <a:pt x="96" y="76"/>
                      </a:lnTo>
                      <a:lnTo>
                        <a:pt x="96" y="76"/>
                      </a:lnTo>
                      <a:lnTo>
                        <a:pt x="95" y="77"/>
                      </a:lnTo>
                      <a:lnTo>
                        <a:pt x="91" y="77"/>
                      </a:lnTo>
                      <a:lnTo>
                        <a:pt x="91" y="79"/>
                      </a:lnTo>
                      <a:lnTo>
                        <a:pt x="91" y="77"/>
                      </a:lnTo>
                      <a:lnTo>
                        <a:pt x="90" y="79"/>
                      </a:lnTo>
                      <a:lnTo>
                        <a:pt x="90" y="79"/>
                      </a:lnTo>
                      <a:lnTo>
                        <a:pt x="90" y="79"/>
                      </a:lnTo>
                      <a:lnTo>
                        <a:pt x="88" y="81"/>
                      </a:lnTo>
                      <a:lnTo>
                        <a:pt x="86" y="79"/>
                      </a:lnTo>
                      <a:lnTo>
                        <a:pt x="86" y="79"/>
                      </a:lnTo>
                      <a:lnTo>
                        <a:pt x="83" y="81"/>
                      </a:lnTo>
                      <a:lnTo>
                        <a:pt x="83" y="81"/>
                      </a:lnTo>
                      <a:lnTo>
                        <a:pt x="81" y="81"/>
                      </a:lnTo>
                      <a:lnTo>
                        <a:pt x="81" y="83"/>
                      </a:lnTo>
                      <a:lnTo>
                        <a:pt x="81" y="83"/>
                      </a:lnTo>
                      <a:lnTo>
                        <a:pt x="79" y="83"/>
                      </a:lnTo>
                      <a:lnTo>
                        <a:pt x="79" y="83"/>
                      </a:lnTo>
                      <a:lnTo>
                        <a:pt x="79" y="83"/>
                      </a:lnTo>
                      <a:lnTo>
                        <a:pt x="78" y="83"/>
                      </a:lnTo>
                      <a:lnTo>
                        <a:pt x="78" y="84"/>
                      </a:lnTo>
                      <a:lnTo>
                        <a:pt x="78" y="84"/>
                      </a:lnTo>
                      <a:lnTo>
                        <a:pt x="78" y="84"/>
                      </a:lnTo>
                      <a:lnTo>
                        <a:pt x="78" y="84"/>
                      </a:lnTo>
                      <a:lnTo>
                        <a:pt x="76" y="83"/>
                      </a:lnTo>
                      <a:lnTo>
                        <a:pt x="76" y="83"/>
                      </a:lnTo>
                      <a:lnTo>
                        <a:pt x="76" y="83"/>
                      </a:lnTo>
                      <a:lnTo>
                        <a:pt x="74" y="83"/>
                      </a:lnTo>
                      <a:lnTo>
                        <a:pt x="74" y="83"/>
                      </a:lnTo>
                      <a:lnTo>
                        <a:pt x="74" y="83"/>
                      </a:lnTo>
                      <a:lnTo>
                        <a:pt x="74" y="83"/>
                      </a:lnTo>
                      <a:lnTo>
                        <a:pt x="74" y="83"/>
                      </a:lnTo>
                      <a:lnTo>
                        <a:pt x="74" y="83"/>
                      </a:lnTo>
                      <a:lnTo>
                        <a:pt x="74" y="84"/>
                      </a:lnTo>
                      <a:lnTo>
                        <a:pt x="74" y="84"/>
                      </a:lnTo>
                      <a:lnTo>
                        <a:pt x="74" y="84"/>
                      </a:lnTo>
                      <a:lnTo>
                        <a:pt x="73" y="84"/>
                      </a:lnTo>
                      <a:lnTo>
                        <a:pt x="73" y="84"/>
                      </a:lnTo>
                      <a:lnTo>
                        <a:pt x="73" y="84"/>
                      </a:lnTo>
                      <a:lnTo>
                        <a:pt x="73" y="84"/>
                      </a:lnTo>
                      <a:lnTo>
                        <a:pt x="73" y="84"/>
                      </a:lnTo>
                      <a:lnTo>
                        <a:pt x="71" y="84"/>
                      </a:lnTo>
                      <a:lnTo>
                        <a:pt x="71" y="84"/>
                      </a:lnTo>
                      <a:lnTo>
                        <a:pt x="71" y="84"/>
                      </a:lnTo>
                      <a:lnTo>
                        <a:pt x="71" y="84"/>
                      </a:lnTo>
                      <a:lnTo>
                        <a:pt x="71" y="84"/>
                      </a:lnTo>
                      <a:lnTo>
                        <a:pt x="71" y="84"/>
                      </a:lnTo>
                      <a:lnTo>
                        <a:pt x="71" y="84"/>
                      </a:lnTo>
                      <a:lnTo>
                        <a:pt x="71" y="84"/>
                      </a:lnTo>
                      <a:lnTo>
                        <a:pt x="71" y="84"/>
                      </a:lnTo>
                      <a:lnTo>
                        <a:pt x="69" y="84"/>
                      </a:lnTo>
                      <a:lnTo>
                        <a:pt x="69" y="84"/>
                      </a:lnTo>
                      <a:lnTo>
                        <a:pt x="69" y="84"/>
                      </a:lnTo>
                      <a:lnTo>
                        <a:pt x="69" y="86"/>
                      </a:lnTo>
                      <a:lnTo>
                        <a:pt x="69" y="86"/>
                      </a:lnTo>
                      <a:lnTo>
                        <a:pt x="69" y="86"/>
                      </a:lnTo>
                      <a:lnTo>
                        <a:pt x="69" y="86"/>
                      </a:lnTo>
                      <a:lnTo>
                        <a:pt x="69" y="88"/>
                      </a:lnTo>
                      <a:lnTo>
                        <a:pt x="69" y="88"/>
                      </a:lnTo>
                      <a:lnTo>
                        <a:pt x="69" y="88"/>
                      </a:lnTo>
                      <a:lnTo>
                        <a:pt x="69" y="88"/>
                      </a:lnTo>
                      <a:lnTo>
                        <a:pt x="69" y="88"/>
                      </a:lnTo>
                      <a:lnTo>
                        <a:pt x="69" y="88"/>
                      </a:lnTo>
                      <a:lnTo>
                        <a:pt x="68" y="88"/>
                      </a:lnTo>
                      <a:lnTo>
                        <a:pt x="68" y="88"/>
                      </a:lnTo>
                      <a:lnTo>
                        <a:pt x="68" y="88"/>
                      </a:lnTo>
                      <a:lnTo>
                        <a:pt x="68" y="88"/>
                      </a:lnTo>
                      <a:lnTo>
                        <a:pt x="68" y="88"/>
                      </a:lnTo>
                      <a:lnTo>
                        <a:pt x="68" y="88"/>
                      </a:lnTo>
                      <a:lnTo>
                        <a:pt x="68" y="88"/>
                      </a:lnTo>
                      <a:lnTo>
                        <a:pt x="68" y="88"/>
                      </a:lnTo>
                      <a:lnTo>
                        <a:pt x="68" y="88"/>
                      </a:lnTo>
                      <a:lnTo>
                        <a:pt x="68" y="88"/>
                      </a:lnTo>
                      <a:lnTo>
                        <a:pt x="68" y="88"/>
                      </a:lnTo>
                      <a:lnTo>
                        <a:pt x="66" y="86"/>
                      </a:lnTo>
                      <a:lnTo>
                        <a:pt x="66" y="88"/>
                      </a:lnTo>
                      <a:lnTo>
                        <a:pt x="64" y="86"/>
                      </a:lnTo>
                      <a:lnTo>
                        <a:pt x="64" y="86"/>
                      </a:lnTo>
                      <a:lnTo>
                        <a:pt x="62" y="88"/>
                      </a:lnTo>
                      <a:lnTo>
                        <a:pt x="61" y="89"/>
                      </a:lnTo>
                      <a:lnTo>
                        <a:pt x="61" y="89"/>
                      </a:lnTo>
                      <a:lnTo>
                        <a:pt x="61" y="88"/>
                      </a:lnTo>
                      <a:lnTo>
                        <a:pt x="59" y="89"/>
                      </a:lnTo>
                      <a:lnTo>
                        <a:pt x="59" y="89"/>
                      </a:lnTo>
                      <a:lnTo>
                        <a:pt x="59" y="89"/>
                      </a:lnTo>
                      <a:lnTo>
                        <a:pt x="57" y="89"/>
                      </a:lnTo>
                      <a:lnTo>
                        <a:pt x="57" y="91"/>
                      </a:lnTo>
                      <a:lnTo>
                        <a:pt x="56" y="91"/>
                      </a:lnTo>
                      <a:lnTo>
                        <a:pt x="56" y="91"/>
                      </a:lnTo>
                      <a:lnTo>
                        <a:pt x="56" y="91"/>
                      </a:lnTo>
                      <a:lnTo>
                        <a:pt x="56" y="91"/>
                      </a:lnTo>
                      <a:lnTo>
                        <a:pt x="56" y="89"/>
                      </a:lnTo>
                      <a:lnTo>
                        <a:pt x="56" y="89"/>
                      </a:lnTo>
                      <a:lnTo>
                        <a:pt x="56" y="89"/>
                      </a:lnTo>
                      <a:lnTo>
                        <a:pt x="56" y="89"/>
                      </a:lnTo>
                      <a:lnTo>
                        <a:pt x="56" y="89"/>
                      </a:lnTo>
                      <a:lnTo>
                        <a:pt x="56" y="89"/>
                      </a:lnTo>
                      <a:lnTo>
                        <a:pt x="54" y="88"/>
                      </a:lnTo>
                      <a:lnTo>
                        <a:pt x="54" y="88"/>
                      </a:lnTo>
                      <a:lnTo>
                        <a:pt x="54" y="88"/>
                      </a:lnTo>
                      <a:lnTo>
                        <a:pt x="54" y="88"/>
                      </a:lnTo>
                      <a:lnTo>
                        <a:pt x="54" y="88"/>
                      </a:lnTo>
                      <a:lnTo>
                        <a:pt x="54" y="88"/>
                      </a:lnTo>
                      <a:lnTo>
                        <a:pt x="54" y="89"/>
                      </a:lnTo>
                      <a:lnTo>
                        <a:pt x="54" y="89"/>
                      </a:lnTo>
                      <a:lnTo>
                        <a:pt x="54" y="89"/>
                      </a:lnTo>
                      <a:lnTo>
                        <a:pt x="54" y="89"/>
                      </a:lnTo>
                      <a:lnTo>
                        <a:pt x="54" y="89"/>
                      </a:lnTo>
                      <a:lnTo>
                        <a:pt x="54" y="89"/>
                      </a:lnTo>
                      <a:lnTo>
                        <a:pt x="52" y="91"/>
                      </a:lnTo>
                      <a:lnTo>
                        <a:pt x="52" y="91"/>
                      </a:lnTo>
                      <a:lnTo>
                        <a:pt x="52" y="91"/>
                      </a:lnTo>
                      <a:lnTo>
                        <a:pt x="52" y="91"/>
                      </a:lnTo>
                      <a:lnTo>
                        <a:pt x="51" y="93"/>
                      </a:lnTo>
                      <a:lnTo>
                        <a:pt x="51" y="93"/>
                      </a:lnTo>
                      <a:lnTo>
                        <a:pt x="51" y="93"/>
                      </a:lnTo>
                      <a:lnTo>
                        <a:pt x="51" y="94"/>
                      </a:lnTo>
                      <a:lnTo>
                        <a:pt x="51" y="94"/>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9" y="96"/>
                      </a:lnTo>
                      <a:lnTo>
                        <a:pt x="47" y="96"/>
                      </a:lnTo>
                      <a:lnTo>
                        <a:pt x="47" y="96"/>
                      </a:lnTo>
                      <a:lnTo>
                        <a:pt x="47" y="96"/>
                      </a:lnTo>
                      <a:lnTo>
                        <a:pt x="47" y="96"/>
                      </a:lnTo>
                      <a:lnTo>
                        <a:pt x="46" y="98"/>
                      </a:lnTo>
                      <a:lnTo>
                        <a:pt x="46" y="98"/>
                      </a:lnTo>
                      <a:lnTo>
                        <a:pt x="46" y="100"/>
                      </a:lnTo>
                      <a:lnTo>
                        <a:pt x="46" y="100"/>
                      </a:lnTo>
                      <a:lnTo>
                        <a:pt x="46" y="100"/>
                      </a:lnTo>
                      <a:lnTo>
                        <a:pt x="44" y="101"/>
                      </a:lnTo>
                      <a:lnTo>
                        <a:pt x="44" y="101"/>
                      </a:lnTo>
                      <a:lnTo>
                        <a:pt x="44" y="101"/>
                      </a:lnTo>
                      <a:lnTo>
                        <a:pt x="44" y="101"/>
                      </a:lnTo>
                      <a:lnTo>
                        <a:pt x="44" y="103"/>
                      </a:lnTo>
                      <a:lnTo>
                        <a:pt x="44" y="103"/>
                      </a:lnTo>
                      <a:lnTo>
                        <a:pt x="44" y="103"/>
                      </a:lnTo>
                      <a:lnTo>
                        <a:pt x="44" y="103"/>
                      </a:lnTo>
                      <a:lnTo>
                        <a:pt x="44" y="103"/>
                      </a:lnTo>
                      <a:lnTo>
                        <a:pt x="40" y="103"/>
                      </a:lnTo>
                      <a:lnTo>
                        <a:pt x="40" y="103"/>
                      </a:lnTo>
                      <a:lnTo>
                        <a:pt x="40" y="103"/>
                      </a:lnTo>
                      <a:lnTo>
                        <a:pt x="40" y="103"/>
                      </a:lnTo>
                      <a:lnTo>
                        <a:pt x="39" y="103"/>
                      </a:lnTo>
                      <a:lnTo>
                        <a:pt x="37" y="106"/>
                      </a:lnTo>
                      <a:lnTo>
                        <a:pt x="37" y="106"/>
                      </a:lnTo>
                      <a:lnTo>
                        <a:pt x="37" y="108"/>
                      </a:lnTo>
                      <a:lnTo>
                        <a:pt x="35" y="108"/>
                      </a:lnTo>
                      <a:lnTo>
                        <a:pt x="34" y="108"/>
                      </a:lnTo>
                      <a:lnTo>
                        <a:pt x="34" y="108"/>
                      </a:lnTo>
                      <a:lnTo>
                        <a:pt x="32" y="110"/>
                      </a:lnTo>
                      <a:lnTo>
                        <a:pt x="32" y="110"/>
                      </a:lnTo>
                      <a:lnTo>
                        <a:pt x="29" y="111"/>
                      </a:lnTo>
                      <a:lnTo>
                        <a:pt x="29" y="113"/>
                      </a:lnTo>
                      <a:lnTo>
                        <a:pt x="27" y="113"/>
                      </a:lnTo>
                      <a:lnTo>
                        <a:pt x="27" y="115"/>
                      </a:lnTo>
                      <a:lnTo>
                        <a:pt x="27" y="116"/>
                      </a:lnTo>
                      <a:lnTo>
                        <a:pt x="25" y="116"/>
                      </a:lnTo>
                      <a:lnTo>
                        <a:pt x="24" y="118"/>
                      </a:lnTo>
                      <a:lnTo>
                        <a:pt x="24" y="120"/>
                      </a:lnTo>
                      <a:lnTo>
                        <a:pt x="24" y="118"/>
                      </a:lnTo>
                      <a:lnTo>
                        <a:pt x="22" y="120"/>
                      </a:lnTo>
                      <a:lnTo>
                        <a:pt x="22" y="122"/>
                      </a:lnTo>
                      <a:lnTo>
                        <a:pt x="22" y="122"/>
                      </a:lnTo>
                      <a:lnTo>
                        <a:pt x="22" y="122"/>
                      </a:lnTo>
                      <a:lnTo>
                        <a:pt x="20" y="122"/>
                      </a:lnTo>
                      <a:lnTo>
                        <a:pt x="20" y="122"/>
                      </a:lnTo>
                      <a:lnTo>
                        <a:pt x="20" y="122"/>
                      </a:lnTo>
                      <a:lnTo>
                        <a:pt x="20" y="122"/>
                      </a:lnTo>
                      <a:lnTo>
                        <a:pt x="20" y="122"/>
                      </a:lnTo>
                      <a:lnTo>
                        <a:pt x="18" y="123"/>
                      </a:lnTo>
                      <a:lnTo>
                        <a:pt x="18" y="123"/>
                      </a:lnTo>
                      <a:lnTo>
                        <a:pt x="18" y="125"/>
                      </a:lnTo>
                      <a:lnTo>
                        <a:pt x="18" y="125"/>
                      </a:lnTo>
                      <a:lnTo>
                        <a:pt x="18" y="123"/>
                      </a:lnTo>
                      <a:lnTo>
                        <a:pt x="17" y="123"/>
                      </a:lnTo>
                      <a:lnTo>
                        <a:pt x="17" y="123"/>
                      </a:lnTo>
                      <a:lnTo>
                        <a:pt x="13" y="125"/>
                      </a:lnTo>
                      <a:lnTo>
                        <a:pt x="13" y="127"/>
                      </a:lnTo>
                      <a:lnTo>
                        <a:pt x="13" y="127"/>
                      </a:lnTo>
                      <a:lnTo>
                        <a:pt x="13" y="125"/>
                      </a:lnTo>
                      <a:lnTo>
                        <a:pt x="13" y="125"/>
                      </a:lnTo>
                      <a:lnTo>
                        <a:pt x="12" y="123"/>
                      </a:lnTo>
                      <a:lnTo>
                        <a:pt x="12" y="122"/>
                      </a:lnTo>
                      <a:lnTo>
                        <a:pt x="10" y="122"/>
                      </a:lnTo>
                      <a:lnTo>
                        <a:pt x="10" y="120"/>
                      </a:lnTo>
                      <a:lnTo>
                        <a:pt x="7" y="116"/>
                      </a:lnTo>
                      <a:lnTo>
                        <a:pt x="12" y="111"/>
                      </a:lnTo>
                      <a:lnTo>
                        <a:pt x="12" y="111"/>
                      </a:lnTo>
                      <a:lnTo>
                        <a:pt x="13" y="110"/>
                      </a:lnTo>
                      <a:lnTo>
                        <a:pt x="18" y="105"/>
                      </a:lnTo>
                      <a:lnTo>
                        <a:pt x="18" y="105"/>
                      </a:lnTo>
                      <a:lnTo>
                        <a:pt x="20" y="103"/>
                      </a:lnTo>
                      <a:lnTo>
                        <a:pt x="13" y="96"/>
                      </a:lnTo>
                      <a:lnTo>
                        <a:pt x="12" y="89"/>
                      </a:lnTo>
                      <a:lnTo>
                        <a:pt x="12" y="88"/>
                      </a:lnTo>
                      <a:lnTo>
                        <a:pt x="12" y="83"/>
                      </a:lnTo>
                      <a:lnTo>
                        <a:pt x="12" y="83"/>
                      </a:lnTo>
                      <a:lnTo>
                        <a:pt x="12" y="83"/>
                      </a:lnTo>
                      <a:lnTo>
                        <a:pt x="10" y="81"/>
                      </a:lnTo>
                      <a:lnTo>
                        <a:pt x="10" y="81"/>
                      </a:lnTo>
                      <a:lnTo>
                        <a:pt x="10" y="81"/>
                      </a:lnTo>
                      <a:lnTo>
                        <a:pt x="10" y="81"/>
                      </a:lnTo>
                      <a:lnTo>
                        <a:pt x="10" y="81"/>
                      </a:lnTo>
                      <a:lnTo>
                        <a:pt x="10" y="79"/>
                      </a:lnTo>
                      <a:lnTo>
                        <a:pt x="10" y="79"/>
                      </a:lnTo>
                      <a:lnTo>
                        <a:pt x="10" y="79"/>
                      </a:lnTo>
                      <a:lnTo>
                        <a:pt x="10" y="79"/>
                      </a:lnTo>
                      <a:lnTo>
                        <a:pt x="10" y="77"/>
                      </a:lnTo>
                      <a:lnTo>
                        <a:pt x="10" y="77"/>
                      </a:lnTo>
                      <a:lnTo>
                        <a:pt x="10" y="74"/>
                      </a:lnTo>
                      <a:lnTo>
                        <a:pt x="8" y="66"/>
                      </a:lnTo>
                      <a:lnTo>
                        <a:pt x="7" y="61"/>
                      </a:lnTo>
                      <a:lnTo>
                        <a:pt x="5" y="52"/>
                      </a:lnTo>
                      <a:lnTo>
                        <a:pt x="5" y="45"/>
                      </a:lnTo>
                      <a:lnTo>
                        <a:pt x="5" y="45"/>
                      </a:lnTo>
                      <a:lnTo>
                        <a:pt x="0" y="23"/>
                      </a:lnTo>
                      <a:lnTo>
                        <a:pt x="12" y="20"/>
                      </a:lnTo>
                      <a:lnTo>
                        <a:pt x="12" y="20"/>
                      </a:lnTo>
                      <a:lnTo>
                        <a:pt x="17" y="20"/>
                      </a:lnTo>
                      <a:lnTo>
                        <a:pt x="17" y="20"/>
                      </a:lnTo>
                      <a:lnTo>
                        <a:pt x="24" y="18"/>
                      </a:lnTo>
                      <a:lnTo>
                        <a:pt x="27" y="18"/>
                      </a:lnTo>
                      <a:lnTo>
                        <a:pt x="30" y="17"/>
                      </a:lnTo>
                      <a:lnTo>
                        <a:pt x="39" y="15"/>
                      </a:lnTo>
                      <a:lnTo>
                        <a:pt x="39" y="15"/>
                      </a:lnTo>
                      <a:lnTo>
                        <a:pt x="42"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Freeform 129"/>
                <p:cNvSpPr>
                  <a:spLocks noEditPoints="1"/>
                </p:cNvSpPr>
                <p:nvPr/>
              </p:nvSpPr>
              <p:spPr bwMode="auto">
                <a:xfrm>
                  <a:off x="8483601" y="2770188"/>
                  <a:ext cx="120650" cy="212725"/>
                </a:xfrm>
                <a:custGeom>
                  <a:avLst/>
                  <a:gdLst>
                    <a:gd name="T0" fmla="*/ 17 w 76"/>
                    <a:gd name="T1" fmla="*/ 24 h 134"/>
                    <a:gd name="T2" fmla="*/ 17 w 76"/>
                    <a:gd name="T3" fmla="*/ 22 h 134"/>
                    <a:gd name="T4" fmla="*/ 17 w 76"/>
                    <a:gd name="T5" fmla="*/ 20 h 134"/>
                    <a:gd name="T6" fmla="*/ 19 w 76"/>
                    <a:gd name="T7" fmla="*/ 13 h 134"/>
                    <a:gd name="T8" fmla="*/ 14 w 76"/>
                    <a:gd name="T9" fmla="*/ 22 h 134"/>
                    <a:gd name="T10" fmla="*/ 14 w 76"/>
                    <a:gd name="T11" fmla="*/ 22 h 134"/>
                    <a:gd name="T12" fmla="*/ 14 w 76"/>
                    <a:gd name="T13" fmla="*/ 24 h 134"/>
                    <a:gd name="T14" fmla="*/ 16 w 76"/>
                    <a:gd name="T15" fmla="*/ 24 h 134"/>
                    <a:gd name="T16" fmla="*/ 17 w 76"/>
                    <a:gd name="T17" fmla="*/ 25 h 134"/>
                    <a:gd name="T18" fmla="*/ 17 w 76"/>
                    <a:gd name="T19" fmla="*/ 25 h 134"/>
                    <a:gd name="T20" fmla="*/ 19 w 76"/>
                    <a:gd name="T21" fmla="*/ 27 h 134"/>
                    <a:gd name="T22" fmla="*/ 19 w 76"/>
                    <a:gd name="T23" fmla="*/ 30 h 134"/>
                    <a:gd name="T24" fmla="*/ 19 w 76"/>
                    <a:gd name="T25" fmla="*/ 34 h 134"/>
                    <a:gd name="T26" fmla="*/ 19 w 76"/>
                    <a:gd name="T27" fmla="*/ 37 h 134"/>
                    <a:gd name="T28" fmla="*/ 21 w 76"/>
                    <a:gd name="T29" fmla="*/ 39 h 134"/>
                    <a:gd name="T30" fmla="*/ 24 w 76"/>
                    <a:gd name="T31" fmla="*/ 40 h 134"/>
                    <a:gd name="T32" fmla="*/ 26 w 76"/>
                    <a:gd name="T33" fmla="*/ 46 h 134"/>
                    <a:gd name="T34" fmla="*/ 27 w 76"/>
                    <a:gd name="T35" fmla="*/ 46 h 134"/>
                    <a:gd name="T36" fmla="*/ 27 w 76"/>
                    <a:gd name="T37" fmla="*/ 47 h 134"/>
                    <a:gd name="T38" fmla="*/ 31 w 76"/>
                    <a:gd name="T39" fmla="*/ 47 h 134"/>
                    <a:gd name="T40" fmla="*/ 32 w 76"/>
                    <a:gd name="T41" fmla="*/ 51 h 134"/>
                    <a:gd name="T42" fmla="*/ 36 w 76"/>
                    <a:gd name="T43" fmla="*/ 54 h 134"/>
                    <a:gd name="T44" fmla="*/ 38 w 76"/>
                    <a:gd name="T45" fmla="*/ 57 h 134"/>
                    <a:gd name="T46" fmla="*/ 38 w 76"/>
                    <a:gd name="T47" fmla="*/ 61 h 134"/>
                    <a:gd name="T48" fmla="*/ 39 w 76"/>
                    <a:gd name="T49" fmla="*/ 71 h 134"/>
                    <a:gd name="T50" fmla="*/ 41 w 76"/>
                    <a:gd name="T51" fmla="*/ 73 h 134"/>
                    <a:gd name="T52" fmla="*/ 48 w 76"/>
                    <a:gd name="T53" fmla="*/ 78 h 134"/>
                    <a:gd name="T54" fmla="*/ 48 w 76"/>
                    <a:gd name="T55" fmla="*/ 81 h 134"/>
                    <a:gd name="T56" fmla="*/ 49 w 76"/>
                    <a:gd name="T57" fmla="*/ 83 h 134"/>
                    <a:gd name="T58" fmla="*/ 56 w 76"/>
                    <a:gd name="T59" fmla="*/ 90 h 134"/>
                    <a:gd name="T60" fmla="*/ 61 w 76"/>
                    <a:gd name="T61" fmla="*/ 95 h 134"/>
                    <a:gd name="T62" fmla="*/ 66 w 76"/>
                    <a:gd name="T63" fmla="*/ 93 h 134"/>
                    <a:gd name="T64" fmla="*/ 66 w 76"/>
                    <a:gd name="T65" fmla="*/ 95 h 134"/>
                    <a:gd name="T66" fmla="*/ 71 w 76"/>
                    <a:gd name="T67" fmla="*/ 108 h 134"/>
                    <a:gd name="T68" fmla="*/ 71 w 76"/>
                    <a:gd name="T69" fmla="*/ 110 h 134"/>
                    <a:gd name="T70" fmla="*/ 76 w 76"/>
                    <a:gd name="T71" fmla="*/ 125 h 134"/>
                    <a:gd name="T72" fmla="*/ 75 w 76"/>
                    <a:gd name="T73" fmla="*/ 125 h 134"/>
                    <a:gd name="T74" fmla="*/ 70 w 76"/>
                    <a:gd name="T75" fmla="*/ 127 h 134"/>
                    <a:gd name="T76" fmla="*/ 56 w 76"/>
                    <a:gd name="T77" fmla="*/ 129 h 134"/>
                    <a:gd name="T78" fmla="*/ 53 w 76"/>
                    <a:gd name="T79" fmla="*/ 130 h 134"/>
                    <a:gd name="T80" fmla="*/ 51 w 76"/>
                    <a:gd name="T81" fmla="*/ 130 h 134"/>
                    <a:gd name="T82" fmla="*/ 44 w 76"/>
                    <a:gd name="T83" fmla="*/ 132 h 134"/>
                    <a:gd name="T84" fmla="*/ 43 w 76"/>
                    <a:gd name="T85" fmla="*/ 132 h 134"/>
                    <a:gd name="T86" fmla="*/ 39 w 76"/>
                    <a:gd name="T87" fmla="*/ 132 h 134"/>
                    <a:gd name="T88" fmla="*/ 34 w 76"/>
                    <a:gd name="T89" fmla="*/ 134 h 134"/>
                    <a:gd name="T90" fmla="*/ 31 w 76"/>
                    <a:gd name="T91" fmla="*/ 129 h 134"/>
                    <a:gd name="T92" fmla="*/ 29 w 76"/>
                    <a:gd name="T93" fmla="*/ 122 h 134"/>
                    <a:gd name="T94" fmla="*/ 29 w 76"/>
                    <a:gd name="T95" fmla="*/ 118 h 134"/>
                    <a:gd name="T96" fmla="*/ 24 w 76"/>
                    <a:gd name="T97" fmla="*/ 100 h 134"/>
                    <a:gd name="T98" fmla="*/ 22 w 76"/>
                    <a:gd name="T99" fmla="*/ 98 h 134"/>
                    <a:gd name="T100" fmla="*/ 16 w 76"/>
                    <a:gd name="T101" fmla="*/ 73 h 134"/>
                    <a:gd name="T102" fmla="*/ 12 w 76"/>
                    <a:gd name="T103" fmla="*/ 59 h 134"/>
                    <a:gd name="T104" fmla="*/ 9 w 76"/>
                    <a:gd name="T105" fmla="*/ 47 h 134"/>
                    <a:gd name="T106" fmla="*/ 2 w 76"/>
                    <a:gd name="T107" fmla="*/ 24 h 134"/>
                    <a:gd name="T108" fmla="*/ 2 w 76"/>
                    <a:gd name="T109" fmla="*/ 17 h 134"/>
                    <a:gd name="T110" fmla="*/ 5 w 76"/>
                    <a:gd name="T111" fmla="*/ 5 h 134"/>
                    <a:gd name="T112" fmla="*/ 10 w 76"/>
                    <a:gd name="T113" fmla="*/ 2 h 134"/>
                    <a:gd name="T114" fmla="*/ 12 w 76"/>
                    <a:gd name="T115" fmla="*/ 0 h 134"/>
                    <a:gd name="T116" fmla="*/ 21 w 76"/>
                    <a:gd name="T117" fmla="*/ 0 h 134"/>
                    <a:gd name="T118" fmla="*/ 22 w 76"/>
                    <a:gd name="T119" fmla="*/ 3 h 134"/>
                    <a:gd name="T120" fmla="*/ 21 w 76"/>
                    <a:gd name="T121" fmla="*/ 7 h 134"/>
                    <a:gd name="T122" fmla="*/ 21 w 76"/>
                    <a:gd name="T123" fmla="*/ 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134">
                      <a:moveTo>
                        <a:pt x="17" y="24"/>
                      </a:moveTo>
                      <a:lnTo>
                        <a:pt x="19" y="25"/>
                      </a:lnTo>
                      <a:lnTo>
                        <a:pt x="17" y="25"/>
                      </a:lnTo>
                      <a:lnTo>
                        <a:pt x="17" y="24"/>
                      </a:lnTo>
                      <a:lnTo>
                        <a:pt x="17" y="24"/>
                      </a:lnTo>
                      <a:lnTo>
                        <a:pt x="17" y="24"/>
                      </a:lnTo>
                      <a:close/>
                      <a:moveTo>
                        <a:pt x="19" y="22"/>
                      </a:moveTo>
                      <a:lnTo>
                        <a:pt x="17" y="22"/>
                      </a:lnTo>
                      <a:lnTo>
                        <a:pt x="17" y="22"/>
                      </a:lnTo>
                      <a:lnTo>
                        <a:pt x="17" y="22"/>
                      </a:lnTo>
                      <a:lnTo>
                        <a:pt x="17" y="20"/>
                      </a:lnTo>
                      <a:lnTo>
                        <a:pt x="17" y="20"/>
                      </a:lnTo>
                      <a:lnTo>
                        <a:pt x="19" y="22"/>
                      </a:lnTo>
                      <a:close/>
                      <a:moveTo>
                        <a:pt x="21" y="13"/>
                      </a:moveTo>
                      <a:lnTo>
                        <a:pt x="19" y="13"/>
                      </a:lnTo>
                      <a:lnTo>
                        <a:pt x="19" y="13"/>
                      </a:lnTo>
                      <a:lnTo>
                        <a:pt x="17" y="18"/>
                      </a:lnTo>
                      <a:lnTo>
                        <a:pt x="16" y="18"/>
                      </a:lnTo>
                      <a:lnTo>
                        <a:pt x="14" y="22"/>
                      </a:lnTo>
                      <a:lnTo>
                        <a:pt x="14" y="22"/>
                      </a:lnTo>
                      <a:lnTo>
                        <a:pt x="14" y="22"/>
                      </a:lnTo>
                      <a:lnTo>
                        <a:pt x="14" y="22"/>
                      </a:lnTo>
                      <a:lnTo>
                        <a:pt x="14" y="22"/>
                      </a:lnTo>
                      <a:lnTo>
                        <a:pt x="14" y="22"/>
                      </a:lnTo>
                      <a:lnTo>
                        <a:pt x="14" y="22"/>
                      </a:lnTo>
                      <a:lnTo>
                        <a:pt x="14" y="22"/>
                      </a:lnTo>
                      <a:lnTo>
                        <a:pt x="14" y="24"/>
                      </a:lnTo>
                      <a:lnTo>
                        <a:pt x="14" y="24"/>
                      </a:lnTo>
                      <a:lnTo>
                        <a:pt x="14" y="24"/>
                      </a:lnTo>
                      <a:lnTo>
                        <a:pt x="14" y="24"/>
                      </a:lnTo>
                      <a:lnTo>
                        <a:pt x="16" y="24"/>
                      </a:lnTo>
                      <a:lnTo>
                        <a:pt x="16" y="24"/>
                      </a:lnTo>
                      <a:lnTo>
                        <a:pt x="16" y="25"/>
                      </a:lnTo>
                      <a:lnTo>
                        <a:pt x="16" y="25"/>
                      </a:lnTo>
                      <a:lnTo>
                        <a:pt x="17" y="25"/>
                      </a:lnTo>
                      <a:lnTo>
                        <a:pt x="17" y="25"/>
                      </a:lnTo>
                      <a:lnTo>
                        <a:pt x="17" y="25"/>
                      </a:lnTo>
                      <a:lnTo>
                        <a:pt x="17" y="25"/>
                      </a:lnTo>
                      <a:lnTo>
                        <a:pt x="17" y="25"/>
                      </a:lnTo>
                      <a:lnTo>
                        <a:pt x="17" y="25"/>
                      </a:lnTo>
                      <a:lnTo>
                        <a:pt x="19" y="27"/>
                      </a:lnTo>
                      <a:lnTo>
                        <a:pt x="19" y="27"/>
                      </a:lnTo>
                      <a:lnTo>
                        <a:pt x="19" y="27"/>
                      </a:lnTo>
                      <a:lnTo>
                        <a:pt x="19" y="27"/>
                      </a:lnTo>
                      <a:lnTo>
                        <a:pt x="19" y="27"/>
                      </a:lnTo>
                      <a:lnTo>
                        <a:pt x="19" y="29"/>
                      </a:lnTo>
                      <a:lnTo>
                        <a:pt x="19" y="29"/>
                      </a:lnTo>
                      <a:lnTo>
                        <a:pt x="19" y="30"/>
                      </a:lnTo>
                      <a:lnTo>
                        <a:pt x="21" y="30"/>
                      </a:lnTo>
                      <a:lnTo>
                        <a:pt x="19" y="32"/>
                      </a:lnTo>
                      <a:lnTo>
                        <a:pt x="19" y="32"/>
                      </a:lnTo>
                      <a:lnTo>
                        <a:pt x="19" y="34"/>
                      </a:lnTo>
                      <a:lnTo>
                        <a:pt x="19" y="34"/>
                      </a:lnTo>
                      <a:lnTo>
                        <a:pt x="19" y="35"/>
                      </a:lnTo>
                      <a:lnTo>
                        <a:pt x="19" y="35"/>
                      </a:lnTo>
                      <a:lnTo>
                        <a:pt x="19" y="37"/>
                      </a:lnTo>
                      <a:lnTo>
                        <a:pt x="19" y="37"/>
                      </a:lnTo>
                      <a:lnTo>
                        <a:pt x="21" y="37"/>
                      </a:lnTo>
                      <a:lnTo>
                        <a:pt x="21" y="37"/>
                      </a:lnTo>
                      <a:lnTo>
                        <a:pt x="21" y="39"/>
                      </a:lnTo>
                      <a:lnTo>
                        <a:pt x="21" y="39"/>
                      </a:lnTo>
                      <a:lnTo>
                        <a:pt x="22" y="39"/>
                      </a:lnTo>
                      <a:lnTo>
                        <a:pt x="24" y="40"/>
                      </a:lnTo>
                      <a:lnTo>
                        <a:pt x="24" y="40"/>
                      </a:lnTo>
                      <a:lnTo>
                        <a:pt x="26" y="42"/>
                      </a:lnTo>
                      <a:lnTo>
                        <a:pt x="26" y="42"/>
                      </a:lnTo>
                      <a:lnTo>
                        <a:pt x="26" y="46"/>
                      </a:lnTo>
                      <a:lnTo>
                        <a:pt x="26" y="46"/>
                      </a:lnTo>
                      <a:lnTo>
                        <a:pt x="26" y="46"/>
                      </a:lnTo>
                      <a:lnTo>
                        <a:pt x="27" y="46"/>
                      </a:lnTo>
                      <a:lnTo>
                        <a:pt x="27" y="46"/>
                      </a:lnTo>
                      <a:lnTo>
                        <a:pt x="27" y="46"/>
                      </a:lnTo>
                      <a:lnTo>
                        <a:pt x="27" y="46"/>
                      </a:lnTo>
                      <a:lnTo>
                        <a:pt x="27" y="46"/>
                      </a:lnTo>
                      <a:lnTo>
                        <a:pt x="27" y="47"/>
                      </a:lnTo>
                      <a:lnTo>
                        <a:pt x="27" y="47"/>
                      </a:lnTo>
                      <a:lnTo>
                        <a:pt x="29" y="47"/>
                      </a:lnTo>
                      <a:lnTo>
                        <a:pt x="29" y="47"/>
                      </a:lnTo>
                      <a:lnTo>
                        <a:pt x="29" y="47"/>
                      </a:lnTo>
                      <a:lnTo>
                        <a:pt x="31" y="47"/>
                      </a:lnTo>
                      <a:lnTo>
                        <a:pt x="32" y="49"/>
                      </a:lnTo>
                      <a:lnTo>
                        <a:pt x="32" y="49"/>
                      </a:lnTo>
                      <a:lnTo>
                        <a:pt x="32" y="51"/>
                      </a:lnTo>
                      <a:lnTo>
                        <a:pt x="32" y="51"/>
                      </a:lnTo>
                      <a:lnTo>
                        <a:pt x="34" y="51"/>
                      </a:lnTo>
                      <a:lnTo>
                        <a:pt x="36" y="52"/>
                      </a:lnTo>
                      <a:lnTo>
                        <a:pt x="36" y="54"/>
                      </a:lnTo>
                      <a:lnTo>
                        <a:pt x="36" y="54"/>
                      </a:lnTo>
                      <a:lnTo>
                        <a:pt x="36" y="54"/>
                      </a:lnTo>
                      <a:lnTo>
                        <a:pt x="36" y="57"/>
                      </a:lnTo>
                      <a:lnTo>
                        <a:pt x="36" y="57"/>
                      </a:lnTo>
                      <a:lnTo>
                        <a:pt x="38" y="57"/>
                      </a:lnTo>
                      <a:lnTo>
                        <a:pt x="38" y="59"/>
                      </a:lnTo>
                      <a:lnTo>
                        <a:pt x="38" y="59"/>
                      </a:lnTo>
                      <a:lnTo>
                        <a:pt x="38" y="61"/>
                      </a:lnTo>
                      <a:lnTo>
                        <a:pt x="38" y="61"/>
                      </a:lnTo>
                      <a:lnTo>
                        <a:pt x="38" y="61"/>
                      </a:lnTo>
                      <a:lnTo>
                        <a:pt x="38" y="63"/>
                      </a:lnTo>
                      <a:lnTo>
                        <a:pt x="39" y="69"/>
                      </a:lnTo>
                      <a:lnTo>
                        <a:pt x="39" y="71"/>
                      </a:lnTo>
                      <a:lnTo>
                        <a:pt x="39" y="71"/>
                      </a:lnTo>
                      <a:lnTo>
                        <a:pt x="41" y="73"/>
                      </a:lnTo>
                      <a:lnTo>
                        <a:pt x="41" y="73"/>
                      </a:lnTo>
                      <a:lnTo>
                        <a:pt x="41" y="73"/>
                      </a:lnTo>
                      <a:lnTo>
                        <a:pt x="41" y="73"/>
                      </a:lnTo>
                      <a:lnTo>
                        <a:pt x="44" y="74"/>
                      </a:lnTo>
                      <a:lnTo>
                        <a:pt x="44" y="74"/>
                      </a:lnTo>
                      <a:lnTo>
                        <a:pt x="48" y="78"/>
                      </a:lnTo>
                      <a:lnTo>
                        <a:pt x="48" y="78"/>
                      </a:lnTo>
                      <a:lnTo>
                        <a:pt x="48" y="79"/>
                      </a:lnTo>
                      <a:lnTo>
                        <a:pt x="48" y="81"/>
                      </a:lnTo>
                      <a:lnTo>
                        <a:pt x="48" y="81"/>
                      </a:lnTo>
                      <a:lnTo>
                        <a:pt x="48" y="81"/>
                      </a:lnTo>
                      <a:lnTo>
                        <a:pt x="48" y="81"/>
                      </a:lnTo>
                      <a:lnTo>
                        <a:pt x="48" y="81"/>
                      </a:lnTo>
                      <a:lnTo>
                        <a:pt x="49" y="83"/>
                      </a:lnTo>
                      <a:lnTo>
                        <a:pt x="49" y="85"/>
                      </a:lnTo>
                      <a:lnTo>
                        <a:pt x="49" y="85"/>
                      </a:lnTo>
                      <a:lnTo>
                        <a:pt x="53" y="88"/>
                      </a:lnTo>
                      <a:lnTo>
                        <a:pt x="56" y="90"/>
                      </a:lnTo>
                      <a:lnTo>
                        <a:pt x="58" y="91"/>
                      </a:lnTo>
                      <a:lnTo>
                        <a:pt x="60" y="93"/>
                      </a:lnTo>
                      <a:lnTo>
                        <a:pt x="61" y="95"/>
                      </a:lnTo>
                      <a:lnTo>
                        <a:pt x="61" y="95"/>
                      </a:lnTo>
                      <a:lnTo>
                        <a:pt x="63" y="95"/>
                      </a:lnTo>
                      <a:lnTo>
                        <a:pt x="65" y="95"/>
                      </a:lnTo>
                      <a:lnTo>
                        <a:pt x="66" y="93"/>
                      </a:lnTo>
                      <a:lnTo>
                        <a:pt x="66" y="93"/>
                      </a:lnTo>
                      <a:lnTo>
                        <a:pt x="65" y="93"/>
                      </a:lnTo>
                      <a:lnTo>
                        <a:pt x="66" y="91"/>
                      </a:lnTo>
                      <a:lnTo>
                        <a:pt x="66" y="93"/>
                      </a:lnTo>
                      <a:lnTo>
                        <a:pt x="66" y="95"/>
                      </a:lnTo>
                      <a:lnTo>
                        <a:pt x="68" y="96"/>
                      </a:lnTo>
                      <a:lnTo>
                        <a:pt x="68" y="98"/>
                      </a:lnTo>
                      <a:lnTo>
                        <a:pt x="70" y="105"/>
                      </a:lnTo>
                      <a:lnTo>
                        <a:pt x="71" y="108"/>
                      </a:lnTo>
                      <a:lnTo>
                        <a:pt x="71" y="110"/>
                      </a:lnTo>
                      <a:lnTo>
                        <a:pt x="71" y="110"/>
                      </a:lnTo>
                      <a:lnTo>
                        <a:pt x="71" y="110"/>
                      </a:lnTo>
                      <a:lnTo>
                        <a:pt x="71" y="110"/>
                      </a:lnTo>
                      <a:lnTo>
                        <a:pt x="75" y="122"/>
                      </a:lnTo>
                      <a:lnTo>
                        <a:pt x="76" y="125"/>
                      </a:lnTo>
                      <a:lnTo>
                        <a:pt x="76" y="125"/>
                      </a:lnTo>
                      <a:lnTo>
                        <a:pt x="76" y="125"/>
                      </a:lnTo>
                      <a:lnTo>
                        <a:pt x="76" y="125"/>
                      </a:lnTo>
                      <a:lnTo>
                        <a:pt x="75" y="125"/>
                      </a:lnTo>
                      <a:lnTo>
                        <a:pt x="75" y="125"/>
                      </a:lnTo>
                      <a:lnTo>
                        <a:pt x="75" y="125"/>
                      </a:lnTo>
                      <a:lnTo>
                        <a:pt x="73" y="125"/>
                      </a:lnTo>
                      <a:lnTo>
                        <a:pt x="73" y="125"/>
                      </a:lnTo>
                      <a:lnTo>
                        <a:pt x="73" y="125"/>
                      </a:lnTo>
                      <a:lnTo>
                        <a:pt x="70" y="127"/>
                      </a:lnTo>
                      <a:lnTo>
                        <a:pt x="66" y="127"/>
                      </a:lnTo>
                      <a:lnTo>
                        <a:pt x="63" y="129"/>
                      </a:lnTo>
                      <a:lnTo>
                        <a:pt x="61" y="129"/>
                      </a:lnTo>
                      <a:lnTo>
                        <a:pt x="56" y="129"/>
                      </a:lnTo>
                      <a:lnTo>
                        <a:pt x="56" y="129"/>
                      </a:lnTo>
                      <a:lnTo>
                        <a:pt x="56" y="130"/>
                      </a:lnTo>
                      <a:lnTo>
                        <a:pt x="54" y="130"/>
                      </a:lnTo>
                      <a:lnTo>
                        <a:pt x="53" y="130"/>
                      </a:lnTo>
                      <a:lnTo>
                        <a:pt x="53" y="130"/>
                      </a:lnTo>
                      <a:lnTo>
                        <a:pt x="53" y="130"/>
                      </a:lnTo>
                      <a:lnTo>
                        <a:pt x="51" y="130"/>
                      </a:lnTo>
                      <a:lnTo>
                        <a:pt x="51" y="130"/>
                      </a:lnTo>
                      <a:lnTo>
                        <a:pt x="48" y="132"/>
                      </a:lnTo>
                      <a:lnTo>
                        <a:pt x="46" y="132"/>
                      </a:lnTo>
                      <a:lnTo>
                        <a:pt x="46" y="132"/>
                      </a:lnTo>
                      <a:lnTo>
                        <a:pt x="44" y="132"/>
                      </a:lnTo>
                      <a:lnTo>
                        <a:pt x="44" y="132"/>
                      </a:lnTo>
                      <a:lnTo>
                        <a:pt x="44" y="132"/>
                      </a:lnTo>
                      <a:lnTo>
                        <a:pt x="43" y="132"/>
                      </a:lnTo>
                      <a:lnTo>
                        <a:pt x="43" y="132"/>
                      </a:lnTo>
                      <a:lnTo>
                        <a:pt x="41" y="132"/>
                      </a:lnTo>
                      <a:lnTo>
                        <a:pt x="41" y="132"/>
                      </a:lnTo>
                      <a:lnTo>
                        <a:pt x="41" y="132"/>
                      </a:lnTo>
                      <a:lnTo>
                        <a:pt x="39" y="132"/>
                      </a:lnTo>
                      <a:lnTo>
                        <a:pt x="39" y="132"/>
                      </a:lnTo>
                      <a:lnTo>
                        <a:pt x="38" y="134"/>
                      </a:lnTo>
                      <a:lnTo>
                        <a:pt x="36" y="134"/>
                      </a:lnTo>
                      <a:lnTo>
                        <a:pt x="34" y="134"/>
                      </a:lnTo>
                      <a:lnTo>
                        <a:pt x="32" y="134"/>
                      </a:lnTo>
                      <a:lnTo>
                        <a:pt x="32" y="130"/>
                      </a:lnTo>
                      <a:lnTo>
                        <a:pt x="32" y="130"/>
                      </a:lnTo>
                      <a:lnTo>
                        <a:pt x="31" y="129"/>
                      </a:lnTo>
                      <a:lnTo>
                        <a:pt x="31" y="125"/>
                      </a:lnTo>
                      <a:lnTo>
                        <a:pt x="31" y="123"/>
                      </a:lnTo>
                      <a:lnTo>
                        <a:pt x="31" y="123"/>
                      </a:lnTo>
                      <a:lnTo>
                        <a:pt x="29" y="122"/>
                      </a:lnTo>
                      <a:lnTo>
                        <a:pt x="29" y="122"/>
                      </a:lnTo>
                      <a:lnTo>
                        <a:pt x="29" y="118"/>
                      </a:lnTo>
                      <a:lnTo>
                        <a:pt x="29" y="118"/>
                      </a:lnTo>
                      <a:lnTo>
                        <a:pt x="29" y="118"/>
                      </a:lnTo>
                      <a:lnTo>
                        <a:pt x="29" y="118"/>
                      </a:lnTo>
                      <a:lnTo>
                        <a:pt x="29" y="117"/>
                      </a:lnTo>
                      <a:lnTo>
                        <a:pt x="29" y="117"/>
                      </a:lnTo>
                      <a:lnTo>
                        <a:pt x="24" y="100"/>
                      </a:lnTo>
                      <a:lnTo>
                        <a:pt x="24" y="98"/>
                      </a:lnTo>
                      <a:lnTo>
                        <a:pt x="24" y="98"/>
                      </a:lnTo>
                      <a:lnTo>
                        <a:pt x="24" y="98"/>
                      </a:lnTo>
                      <a:lnTo>
                        <a:pt x="22" y="98"/>
                      </a:lnTo>
                      <a:lnTo>
                        <a:pt x="22" y="96"/>
                      </a:lnTo>
                      <a:lnTo>
                        <a:pt x="22" y="95"/>
                      </a:lnTo>
                      <a:lnTo>
                        <a:pt x="22" y="95"/>
                      </a:lnTo>
                      <a:lnTo>
                        <a:pt x="16" y="73"/>
                      </a:lnTo>
                      <a:lnTo>
                        <a:pt x="16" y="71"/>
                      </a:lnTo>
                      <a:lnTo>
                        <a:pt x="16" y="69"/>
                      </a:lnTo>
                      <a:lnTo>
                        <a:pt x="16" y="69"/>
                      </a:lnTo>
                      <a:lnTo>
                        <a:pt x="12" y="59"/>
                      </a:lnTo>
                      <a:lnTo>
                        <a:pt x="12" y="59"/>
                      </a:lnTo>
                      <a:lnTo>
                        <a:pt x="12" y="54"/>
                      </a:lnTo>
                      <a:lnTo>
                        <a:pt x="9" y="47"/>
                      </a:lnTo>
                      <a:lnTo>
                        <a:pt x="9" y="47"/>
                      </a:lnTo>
                      <a:lnTo>
                        <a:pt x="5" y="32"/>
                      </a:lnTo>
                      <a:lnTo>
                        <a:pt x="5" y="32"/>
                      </a:lnTo>
                      <a:lnTo>
                        <a:pt x="2" y="24"/>
                      </a:lnTo>
                      <a:lnTo>
                        <a:pt x="2" y="24"/>
                      </a:lnTo>
                      <a:lnTo>
                        <a:pt x="2" y="18"/>
                      </a:lnTo>
                      <a:lnTo>
                        <a:pt x="2" y="18"/>
                      </a:lnTo>
                      <a:lnTo>
                        <a:pt x="2" y="17"/>
                      </a:lnTo>
                      <a:lnTo>
                        <a:pt x="2" y="17"/>
                      </a:lnTo>
                      <a:lnTo>
                        <a:pt x="0" y="15"/>
                      </a:lnTo>
                      <a:lnTo>
                        <a:pt x="4" y="10"/>
                      </a:lnTo>
                      <a:lnTo>
                        <a:pt x="4" y="7"/>
                      </a:lnTo>
                      <a:lnTo>
                        <a:pt x="5" y="5"/>
                      </a:lnTo>
                      <a:lnTo>
                        <a:pt x="7" y="3"/>
                      </a:lnTo>
                      <a:lnTo>
                        <a:pt x="9" y="3"/>
                      </a:lnTo>
                      <a:lnTo>
                        <a:pt x="9" y="2"/>
                      </a:lnTo>
                      <a:lnTo>
                        <a:pt x="10" y="2"/>
                      </a:lnTo>
                      <a:lnTo>
                        <a:pt x="10" y="2"/>
                      </a:lnTo>
                      <a:lnTo>
                        <a:pt x="10" y="2"/>
                      </a:lnTo>
                      <a:lnTo>
                        <a:pt x="10" y="2"/>
                      </a:lnTo>
                      <a:lnTo>
                        <a:pt x="12" y="0"/>
                      </a:lnTo>
                      <a:lnTo>
                        <a:pt x="12" y="0"/>
                      </a:lnTo>
                      <a:lnTo>
                        <a:pt x="14" y="0"/>
                      </a:lnTo>
                      <a:lnTo>
                        <a:pt x="17" y="0"/>
                      </a:lnTo>
                      <a:lnTo>
                        <a:pt x="21" y="0"/>
                      </a:lnTo>
                      <a:lnTo>
                        <a:pt x="22" y="2"/>
                      </a:lnTo>
                      <a:lnTo>
                        <a:pt x="24" y="2"/>
                      </a:lnTo>
                      <a:lnTo>
                        <a:pt x="24" y="3"/>
                      </a:lnTo>
                      <a:lnTo>
                        <a:pt x="22" y="3"/>
                      </a:lnTo>
                      <a:lnTo>
                        <a:pt x="22" y="5"/>
                      </a:lnTo>
                      <a:lnTo>
                        <a:pt x="22" y="5"/>
                      </a:lnTo>
                      <a:lnTo>
                        <a:pt x="21" y="7"/>
                      </a:lnTo>
                      <a:lnTo>
                        <a:pt x="21" y="7"/>
                      </a:lnTo>
                      <a:lnTo>
                        <a:pt x="21" y="8"/>
                      </a:lnTo>
                      <a:lnTo>
                        <a:pt x="21" y="8"/>
                      </a:lnTo>
                      <a:lnTo>
                        <a:pt x="21" y="10"/>
                      </a:lnTo>
                      <a:lnTo>
                        <a:pt x="21" y="13"/>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Freeform 130"/>
                <p:cNvSpPr>
                  <a:spLocks noEditPoints="1"/>
                </p:cNvSpPr>
                <p:nvPr/>
              </p:nvSpPr>
              <p:spPr bwMode="auto">
                <a:xfrm>
                  <a:off x="8483601" y="2770188"/>
                  <a:ext cx="120650" cy="212725"/>
                </a:xfrm>
                <a:custGeom>
                  <a:avLst/>
                  <a:gdLst>
                    <a:gd name="T0" fmla="*/ 17 w 76"/>
                    <a:gd name="T1" fmla="*/ 24 h 134"/>
                    <a:gd name="T2" fmla="*/ 17 w 76"/>
                    <a:gd name="T3" fmla="*/ 22 h 134"/>
                    <a:gd name="T4" fmla="*/ 17 w 76"/>
                    <a:gd name="T5" fmla="*/ 20 h 134"/>
                    <a:gd name="T6" fmla="*/ 19 w 76"/>
                    <a:gd name="T7" fmla="*/ 13 h 134"/>
                    <a:gd name="T8" fmla="*/ 14 w 76"/>
                    <a:gd name="T9" fmla="*/ 22 h 134"/>
                    <a:gd name="T10" fmla="*/ 14 w 76"/>
                    <a:gd name="T11" fmla="*/ 22 h 134"/>
                    <a:gd name="T12" fmla="*/ 14 w 76"/>
                    <a:gd name="T13" fmla="*/ 24 h 134"/>
                    <a:gd name="T14" fmla="*/ 16 w 76"/>
                    <a:gd name="T15" fmla="*/ 24 h 134"/>
                    <a:gd name="T16" fmla="*/ 17 w 76"/>
                    <a:gd name="T17" fmla="*/ 25 h 134"/>
                    <a:gd name="T18" fmla="*/ 17 w 76"/>
                    <a:gd name="T19" fmla="*/ 25 h 134"/>
                    <a:gd name="T20" fmla="*/ 19 w 76"/>
                    <a:gd name="T21" fmla="*/ 27 h 134"/>
                    <a:gd name="T22" fmla="*/ 19 w 76"/>
                    <a:gd name="T23" fmla="*/ 30 h 134"/>
                    <a:gd name="T24" fmla="*/ 19 w 76"/>
                    <a:gd name="T25" fmla="*/ 34 h 134"/>
                    <a:gd name="T26" fmla="*/ 19 w 76"/>
                    <a:gd name="T27" fmla="*/ 37 h 134"/>
                    <a:gd name="T28" fmla="*/ 21 w 76"/>
                    <a:gd name="T29" fmla="*/ 39 h 134"/>
                    <a:gd name="T30" fmla="*/ 24 w 76"/>
                    <a:gd name="T31" fmla="*/ 40 h 134"/>
                    <a:gd name="T32" fmla="*/ 26 w 76"/>
                    <a:gd name="T33" fmla="*/ 46 h 134"/>
                    <a:gd name="T34" fmla="*/ 27 w 76"/>
                    <a:gd name="T35" fmla="*/ 46 h 134"/>
                    <a:gd name="T36" fmla="*/ 27 w 76"/>
                    <a:gd name="T37" fmla="*/ 47 h 134"/>
                    <a:gd name="T38" fmla="*/ 31 w 76"/>
                    <a:gd name="T39" fmla="*/ 47 h 134"/>
                    <a:gd name="T40" fmla="*/ 32 w 76"/>
                    <a:gd name="T41" fmla="*/ 51 h 134"/>
                    <a:gd name="T42" fmla="*/ 36 w 76"/>
                    <a:gd name="T43" fmla="*/ 54 h 134"/>
                    <a:gd name="T44" fmla="*/ 38 w 76"/>
                    <a:gd name="T45" fmla="*/ 57 h 134"/>
                    <a:gd name="T46" fmla="*/ 38 w 76"/>
                    <a:gd name="T47" fmla="*/ 61 h 134"/>
                    <a:gd name="T48" fmla="*/ 39 w 76"/>
                    <a:gd name="T49" fmla="*/ 71 h 134"/>
                    <a:gd name="T50" fmla="*/ 41 w 76"/>
                    <a:gd name="T51" fmla="*/ 73 h 134"/>
                    <a:gd name="T52" fmla="*/ 48 w 76"/>
                    <a:gd name="T53" fmla="*/ 78 h 134"/>
                    <a:gd name="T54" fmla="*/ 48 w 76"/>
                    <a:gd name="T55" fmla="*/ 81 h 134"/>
                    <a:gd name="T56" fmla="*/ 49 w 76"/>
                    <a:gd name="T57" fmla="*/ 83 h 134"/>
                    <a:gd name="T58" fmla="*/ 56 w 76"/>
                    <a:gd name="T59" fmla="*/ 90 h 134"/>
                    <a:gd name="T60" fmla="*/ 61 w 76"/>
                    <a:gd name="T61" fmla="*/ 95 h 134"/>
                    <a:gd name="T62" fmla="*/ 66 w 76"/>
                    <a:gd name="T63" fmla="*/ 93 h 134"/>
                    <a:gd name="T64" fmla="*/ 66 w 76"/>
                    <a:gd name="T65" fmla="*/ 95 h 134"/>
                    <a:gd name="T66" fmla="*/ 71 w 76"/>
                    <a:gd name="T67" fmla="*/ 108 h 134"/>
                    <a:gd name="T68" fmla="*/ 71 w 76"/>
                    <a:gd name="T69" fmla="*/ 110 h 134"/>
                    <a:gd name="T70" fmla="*/ 76 w 76"/>
                    <a:gd name="T71" fmla="*/ 125 h 134"/>
                    <a:gd name="T72" fmla="*/ 75 w 76"/>
                    <a:gd name="T73" fmla="*/ 125 h 134"/>
                    <a:gd name="T74" fmla="*/ 70 w 76"/>
                    <a:gd name="T75" fmla="*/ 127 h 134"/>
                    <a:gd name="T76" fmla="*/ 56 w 76"/>
                    <a:gd name="T77" fmla="*/ 129 h 134"/>
                    <a:gd name="T78" fmla="*/ 53 w 76"/>
                    <a:gd name="T79" fmla="*/ 130 h 134"/>
                    <a:gd name="T80" fmla="*/ 51 w 76"/>
                    <a:gd name="T81" fmla="*/ 130 h 134"/>
                    <a:gd name="T82" fmla="*/ 44 w 76"/>
                    <a:gd name="T83" fmla="*/ 132 h 134"/>
                    <a:gd name="T84" fmla="*/ 43 w 76"/>
                    <a:gd name="T85" fmla="*/ 132 h 134"/>
                    <a:gd name="T86" fmla="*/ 39 w 76"/>
                    <a:gd name="T87" fmla="*/ 132 h 134"/>
                    <a:gd name="T88" fmla="*/ 34 w 76"/>
                    <a:gd name="T89" fmla="*/ 134 h 134"/>
                    <a:gd name="T90" fmla="*/ 31 w 76"/>
                    <a:gd name="T91" fmla="*/ 129 h 134"/>
                    <a:gd name="T92" fmla="*/ 29 w 76"/>
                    <a:gd name="T93" fmla="*/ 122 h 134"/>
                    <a:gd name="T94" fmla="*/ 29 w 76"/>
                    <a:gd name="T95" fmla="*/ 118 h 134"/>
                    <a:gd name="T96" fmla="*/ 24 w 76"/>
                    <a:gd name="T97" fmla="*/ 100 h 134"/>
                    <a:gd name="T98" fmla="*/ 22 w 76"/>
                    <a:gd name="T99" fmla="*/ 98 h 134"/>
                    <a:gd name="T100" fmla="*/ 16 w 76"/>
                    <a:gd name="T101" fmla="*/ 73 h 134"/>
                    <a:gd name="T102" fmla="*/ 12 w 76"/>
                    <a:gd name="T103" fmla="*/ 59 h 134"/>
                    <a:gd name="T104" fmla="*/ 9 w 76"/>
                    <a:gd name="T105" fmla="*/ 47 h 134"/>
                    <a:gd name="T106" fmla="*/ 2 w 76"/>
                    <a:gd name="T107" fmla="*/ 24 h 134"/>
                    <a:gd name="T108" fmla="*/ 2 w 76"/>
                    <a:gd name="T109" fmla="*/ 17 h 134"/>
                    <a:gd name="T110" fmla="*/ 5 w 76"/>
                    <a:gd name="T111" fmla="*/ 5 h 134"/>
                    <a:gd name="T112" fmla="*/ 10 w 76"/>
                    <a:gd name="T113" fmla="*/ 2 h 134"/>
                    <a:gd name="T114" fmla="*/ 12 w 76"/>
                    <a:gd name="T115" fmla="*/ 0 h 134"/>
                    <a:gd name="T116" fmla="*/ 21 w 76"/>
                    <a:gd name="T117" fmla="*/ 0 h 134"/>
                    <a:gd name="T118" fmla="*/ 22 w 76"/>
                    <a:gd name="T119" fmla="*/ 3 h 134"/>
                    <a:gd name="T120" fmla="*/ 21 w 76"/>
                    <a:gd name="T121" fmla="*/ 7 h 134"/>
                    <a:gd name="T122" fmla="*/ 21 w 76"/>
                    <a:gd name="T123" fmla="*/ 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134">
                      <a:moveTo>
                        <a:pt x="17" y="24"/>
                      </a:moveTo>
                      <a:lnTo>
                        <a:pt x="19" y="25"/>
                      </a:lnTo>
                      <a:lnTo>
                        <a:pt x="17" y="25"/>
                      </a:lnTo>
                      <a:lnTo>
                        <a:pt x="17" y="24"/>
                      </a:lnTo>
                      <a:lnTo>
                        <a:pt x="17" y="24"/>
                      </a:lnTo>
                      <a:lnTo>
                        <a:pt x="17" y="24"/>
                      </a:lnTo>
                      <a:moveTo>
                        <a:pt x="19" y="22"/>
                      </a:moveTo>
                      <a:lnTo>
                        <a:pt x="17" y="22"/>
                      </a:lnTo>
                      <a:lnTo>
                        <a:pt x="17" y="22"/>
                      </a:lnTo>
                      <a:lnTo>
                        <a:pt x="17" y="22"/>
                      </a:lnTo>
                      <a:lnTo>
                        <a:pt x="17" y="20"/>
                      </a:lnTo>
                      <a:lnTo>
                        <a:pt x="17" y="20"/>
                      </a:lnTo>
                      <a:lnTo>
                        <a:pt x="19" y="22"/>
                      </a:lnTo>
                      <a:moveTo>
                        <a:pt x="21" y="13"/>
                      </a:moveTo>
                      <a:lnTo>
                        <a:pt x="19" y="13"/>
                      </a:lnTo>
                      <a:lnTo>
                        <a:pt x="19" y="13"/>
                      </a:lnTo>
                      <a:lnTo>
                        <a:pt x="17" y="18"/>
                      </a:lnTo>
                      <a:lnTo>
                        <a:pt x="16" y="18"/>
                      </a:lnTo>
                      <a:lnTo>
                        <a:pt x="14" y="22"/>
                      </a:lnTo>
                      <a:lnTo>
                        <a:pt x="14" y="22"/>
                      </a:lnTo>
                      <a:lnTo>
                        <a:pt x="14" y="22"/>
                      </a:lnTo>
                      <a:lnTo>
                        <a:pt x="14" y="22"/>
                      </a:lnTo>
                      <a:lnTo>
                        <a:pt x="14" y="22"/>
                      </a:lnTo>
                      <a:lnTo>
                        <a:pt x="14" y="22"/>
                      </a:lnTo>
                      <a:lnTo>
                        <a:pt x="14" y="22"/>
                      </a:lnTo>
                      <a:lnTo>
                        <a:pt x="14" y="22"/>
                      </a:lnTo>
                      <a:lnTo>
                        <a:pt x="14" y="24"/>
                      </a:lnTo>
                      <a:lnTo>
                        <a:pt x="14" y="24"/>
                      </a:lnTo>
                      <a:lnTo>
                        <a:pt x="14" y="24"/>
                      </a:lnTo>
                      <a:lnTo>
                        <a:pt x="14" y="24"/>
                      </a:lnTo>
                      <a:lnTo>
                        <a:pt x="16" y="24"/>
                      </a:lnTo>
                      <a:lnTo>
                        <a:pt x="16" y="24"/>
                      </a:lnTo>
                      <a:lnTo>
                        <a:pt x="16" y="25"/>
                      </a:lnTo>
                      <a:lnTo>
                        <a:pt x="16" y="25"/>
                      </a:lnTo>
                      <a:lnTo>
                        <a:pt x="17" y="25"/>
                      </a:lnTo>
                      <a:lnTo>
                        <a:pt x="17" y="25"/>
                      </a:lnTo>
                      <a:lnTo>
                        <a:pt x="17" y="25"/>
                      </a:lnTo>
                      <a:lnTo>
                        <a:pt x="17" y="25"/>
                      </a:lnTo>
                      <a:lnTo>
                        <a:pt x="17" y="25"/>
                      </a:lnTo>
                      <a:lnTo>
                        <a:pt x="17" y="25"/>
                      </a:lnTo>
                      <a:lnTo>
                        <a:pt x="19" y="27"/>
                      </a:lnTo>
                      <a:lnTo>
                        <a:pt x="19" y="27"/>
                      </a:lnTo>
                      <a:lnTo>
                        <a:pt x="19" y="27"/>
                      </a:lnTo>
                      <a:lnTo>
                        <a:pt x="19" y="27"/>
                      </a:lnTo>
                      <a:lnTo>
                        <a:pt x="19" y="27"/>
                      </a:lnTo>
                      <a:lnTo>
                        <a:pt x="19" y="29"/>
                      </a:lnTo>
                      <a:lnTo>
                        <a:pt x="19" y="29"/>
                      </a:lnTo>
                      <a:lnTo>
                        <a:pt x="19" y="30"/>
                      </a:lnTo>
                      <a:lnTo>
                        <a:pt x="21" y="30"/>
                      </a:lnTo>
                      <a:lnTo>
                        <a:pt x="19" y="32"/>
                      </a:lnTo>
                      <a:lnTo>
                        <a:pt x="19" y="32"/>
                      </a:lnTo>
                      <a:lnTo>
                        <a:pt x="19" y="34"/>
                      </a:lnTo>
                      <a:lnTo>
                        <a:pt x="19" y="34"/>
                      </a:lnTo>
                      <a:lnTo>
                        <a:pt x="19" y="35"/>
                      </a:lnTo>
                      <a:lnTo>
                        <a:pt x="19" y="35"/>
                      </a:lnTo>
                      <a:lnTo>
                        <a:pt x="19" y="37"/>
                      </a:lnTo>
                      <a:lnTo>
                        <a:pt x="19" y="37"/>
                      </a:lnTo>
                      <a:lnTo>
                        <a:pt x="21" y="37"/>
                      </a:lnTo>
                      <a:lnTo>
                        <a:pt x="21" y="37"/>
                      </a:lnTo>
                      <a:lnTo>
                        <a:pt x="21" y="39"/>
                      </a:lnTo>
                      <a:lnTo>
                        <a:pt x="21" y="39"/>
                      </a:lnTo>
                      <a:lnTo>
                        <a:pt x="22" y="39"/>
                      </a:lnTo>
                      <a:lnTo>
                        <a:pt x="24" y="40"/>
                      </a:lnTo>
                      <a:lnTo>
                        <a:pt x="24" y="40"/>
                      </a:lnTo>
                      <a:lnTo>
                        <a:pt x="26" y="42"/>
                      </a:lnTo>
                      <a:lnTo>
                        <a:pt x="26" y="42"/>
                      </a:lnTo>
                      <a:lnTo>
                        <a:pt x="26" y="46"/>
                      </a:lnTo>
                      <a:lnTo>
                        <a:pt x="26" y="46"/>
                      </a:lnTo>
                      <a:lnTo>
                        <a:pt x="26" y="46"/>
                      </a:lnTo>
                      <a:lnTo>
                        <a:pt x="27" y="46"/>
                      </a:lnTo>
                      <a:lnTo>
                        <a:pt x="27" y="46"/>
                      </a:lnTo>
                      <a:lnTo>
                        <a:pt x="27" y="46"/>
                      </a:lnTo>
                      <a:lnTo>
                        <a:pt x="27" y="46"/>
                      </a:lnTo>
                      <a:lnTo>
                        <a:pt x="27" y="46"/>
                      </a:lnTo>
                      <a:lnTo>
                        <a:pt x="27" y="47"/>
                      </a:lnTo>
                      <a:lnTo>
                        <a:pt x="27" y="47"/>
                      </a:lnTo>
                      <a:lnTo>
                        <a:pt x="29" y="47"/>
                      </a:lnTo>
                      <a:lnTo>
                        <a:pt x="29" y="47"/>
                      </a:lnTo>
                      <a:lnTo>
                        <a:pt x="29" y="47"/>
                      </a:lnTo>
                      <a:lnTo>
                        <a:pt x="31" y="47"/>
                      </a:lnTo>
                      <a:lnTo>
                        <a:pt x="32" y="49"/>
                      </a:lnTo>
                      <a:lnTo>
                        <a:pt x="32" y="49"/>
                      </a:lnTo>
                      <a:lnTo>
                        <a:pt x="32" y="51"/>
                      </a:lnTo>
                      <a:lnTo>
                        <a:pt x="32" y="51"/>
                      </a:lnTo>
                      <a:lnTo>
                        <a:pt x="34" y="51"/>
                      </a:lnTo>
                      <a:lnTo>
                        <a:pt x="36" y="52"/>
                      </a:lnTo>
                      <a:lnTo>
                        <a:pt x="36" y="54"/>
                      </a:lnTo>
                      <a:lnTo>
                        <a:pt x="36" y="54"/>
                      </a:lnTo>
                      <a:lnTo>
                        <a:pt x="36" y="54"/>
                      </a:lnTo>
                      <a:lnTo>
                        <a:pt x="36" y="57"/>
                      </a:lnTo>
                      <a:lnTo>
                        <a:pt x="36" y="57"/>
                      </a:lnTo>
                      <a:lnTo>
                        <a:pt x="38" y="57"/>
                      </a:lnTo>
                      <a:lnTo>
                        <a:pt x="38" y="59"/>
                      </a:lnTo>
                      <a:lnTo>
                        <a:pt x="38" y="59"/>
                      </a:lnTo>
                      <a:lnTo>
                        <a:pt x="38" y="61"/>
                      </a:lnTo>
                      <a:lnTo>
                        <a:pt x="38" y="61"/>
                      </a:lnTo>
                      <a:lnTo>
                        <a:pt x="38" y="61"/>
                      </a:lnTo>
                      <a:lnTo>
                        <a:pt x="38" y="63"/>
                      </a:lnTo>
                      <a:lnTo>
                        <a:pt x="39" y="69"/>
                      </a:lnTo>
                      <a:lnTo>
                        <a:pt x="39" y="71"/>
                      </a:lnTo>
                      <a:lnTo>
                        <a:pt x="39" y="71"/>
                      </a:lnTo>
                      <a:lnTo>
                        <a:pt x="41" y="73"/>
                      </a:lnTo>
                      <a:lnTo>
                        <a:pt x="41" y="73"/>
                      </a:lnTo>
                      <a:lnTo>
                        <a:pt x="41" y="73"/>
                      </a:lnTo>
                      <a:lnTo>
                        <a:pt x="41" y="73"/>
                      </a:lnTo>
                      <a:lnTo>
                        <a:pt x="44" y="74"/>
                      </a:lnTo>
                      <a:lnTo>
                        <a:pt x="44" y="74"/>
                      </a:lnTo>
                      <a:lnTo>
                        <a:pt x="48" y="78"/>
                      </a:lnTo>
                      <a:lnTo>
                        <a:pt x="48" y="78"/>
                      </a:lnTo>
                      <a:lnTo>
                        <a:pt x="48" y="79"/>
                      </a:lnTo>
                      <a:lnTo>
                        <a:pt x="48" y="81"/>
                      </a:lnTo>
                      <a:lnTo>
                        <a:pt x="48" y="81"/>
                      </a:lnTo>
                      <a:lnTo>
                        <a:pt x="48" y="81"/>
                      </a:lnTo>
                      <a:lnTo>
                        <a:pt x="48" y="81"/>
                      </a:lnTo>
                      <a:lnTo>
                        <a:pt x="48" y="81"/>
                      </a:lnTo>
                      <a:lnTo>
                        <a:pt x="49" y="83"/>
                      </a:lnTo>
                      <a:lnTo>
                        <a:pt x="49" y="85"/>
                      </a:lnTo>
                      <a:lnTo>
                        <a:pt x="49" y="85"/>
                      </a:lnTo>
                      <a:lnTo>
                        <a:pt x="53" y="88"/>
                      </a:lnTo>
                      <a:lnTo>
                        <a:pt x="56" y="90"/>
                      </a:lnTo>
                      <a:lnTo>
                        <a:pt x="58" y="91"/>
                      </a:lnTo>
                      <a:lnTo>
                        <a:pt x="60" y="93"/>
                      </a:lnTo>
                      <a:lnTo>
                        <a:pt x="61" y="95"/>
                      </a:lnTo>
                      <a:lnTo>
                        <a:pt x="61" y="95"/>
                      </a:lnTo>
                      <a:lnTo>
                        <a:pt x="63" y="95"/>
                      </a:lnTo>
                      <a:lnTo>
                        <a:pt x="65" y="95"/>
                      </a:lnTo>
                      <a:lnTo>
                        <a:pt x="66" y="93"/>
                      </a:lnTo>
                      <a:lnTo>
                        <a:pt x="66" y="93"/>
                      </a:lnTo>
                      <a:lnTo>
                        <a:pt x="65" y="93"/>
                      </a:lnTo>
                      <a:lnTo>
                        <a:pt x="66" y="91"/>
                      </a:lnTo>
                      <a:lnTo>
                        <a:pt x="66" y="93"/>
                      </a:lnTo>
                      <a:lnTo>
                        <a:pt x="66" y="95"/>
                      </a:lnTo>
                      <a:lnTo>
                        <a:pt x="68" y="96"/>
                      </a:lnTo>
                      <a:lnTo>
                        <a:pt x="68" y="98"/>
                      </a:lnTo>
                      <a:lnTo>
                        <a:pt x="70" y="105"/>
                      </a:lnTo>
                      <a:lnTo>
                        <a:pt x="71" y="108"/>
                      </a:lnTo>
                      <a:lnTo>
                        <a:pt x="71" y="110"/>
                      </a:lnTo>
                      <a:lnTo>
                        <a:pt x="71" y="110"/>
                      </a:lnTo>
                      <a:lnTo>
                        <a:pt x="71" y="110"/>
                      </a:lnTo>
                      <a:lnTo>
                        <a:pt x="71" y="110"/>
                      </a:lnTo>
                      <a:lnTo>
                        <a:pt x="75" y="122"/>
                      </a:lnTo>
                      <a:lnTo>
                        <a:pt x="76" y="125"/>
                      </a:lnTo>
                      <a:lnTo>
                        <a:pt x="76" y="125"/>
                      </a:lnTo>
                      <a:lnTo>
                        <a:pt x="76" y="125"/>
                      </a:lnTo>
                      <a:lnTo>
                        <a:pt x="76" y="125"/>
                      </a:lnTo>
                      <a:lnTo>
                        <a:pt x="75" y="125"/>
                      </a:lnTo>
                      <a:lnTo>
                        <a:pt x="75" y="125"/>
                      </a:lnTo>
                      <a:lnTo>
                        <a:pt x="75" y="125"/>
                      </a:lnTo>
                      <a:lnTo>
                        <a:pt x="73" y="125"/>
                      </a:lnTo>
                      <a:lnTo>
                        <a:pt x="73" y="125"/>
                      </a:lnTo>
                      <a:lnTo>
                        <a:pt x="73" y="125"/>
                      </a:lnTo>
                      <a:lnTo>
                        <a:pt x="70" y="127"/>
                      </a:lnTo>
                      <a:lnTo>
                        <a:pt x="66" y="127"/>
                      </a:lnTo>
                      <a:lnTo>
                        <a:pt x="63" y="129"/>
                      </a:lnTo>
                      <a:lnTo>
                        <a:pt x="61" y="129"/>
                      </a:lnTo>
                      <a:lnTo>
                        <a:pt x="56" y="129"/>
                      </a:lnTo>
                      <a:lnTo>
                        <a:pt x="56" y="129"/>
                      </a:lnTo>
                      <a:lnTo>
                        <a:pt x="56" y="130"/>
                      </a:lnTo>
                      <a:lnTo>
                        <a:pt x="54" y="130"/>
                      </a:lnTo>
                      <a:lnTo>
                        <a:pt x="53" y="130"/>
                      </a:lnTo>
                      <a:lnTo>
                        <a:pt x="53" y="130"/>
                      </a:lnTo>
                      <a:lnTo>
                        <a:pt x="53" y="130"/>
                      </a:lnTo>
                      <a:lnTo>
                        <a:pt x="51" y="130"/>
                      </a:lnTo>
                      <a:lnTo>
                        <a:pt x="51" y="130"/>
                      </a:lnTo>
                      <a:lnTo>
                        <a:pt x="48" y="132"/>
                      </a:lnTo>
                      <a:lnTo>
                        <a:pt x="46" y="132"/>
                      </a:lnTo>
                      <a:lnTo>
                        <a:pt x="46" y="132"/>
                      </a:lnTo>
                      <a:lnTo>
                        <a:pt x="44" y="132"/>
                      </a:lnTo>
                      <a:lnTo>
                        <a:pt x="44" y="132"/>
                      </a:lnTo>
                      <a:lnTo>
                        <a:pt x="44" y="132"/>
                      </a:lnTo>
                      <a:lnTo>
                        <a:pt x="43" y="132"/>
                      </a:lnTo>
                      <a:lnTo>
                        <a:pt x="43" y="132"/>
                      </a:lnTo>
                      <a:lnTo>
                        <a:pt x="41" y="132"/>
                      </a:lnTo>
                      <a:lnTo>
                        <a:pt x="41" y="132"/>
                      </a:lnTo>
                      <a:lnTo>
                        <a:pt x="41" y="132"/>
                      </a:lnTo>
                      <a:lnTo>
                        <a:pt x="39" y="132"/>
                      </a:lnTo>
                      <a:lnTo>
                        <a:pt x="39" y="132"/>
                      </a:lnTo>
                      <a:lnTo>
                        <a:pt x="38" y="134"/>
                      </a:lnTo>
                      <a:lnTo>
                        <a:pt x="36" y="134"/>
                      </a:lnTo>
                      <a:lnTo>
                        <a:pt x="34" y="134"/>
                      </a:lnTo>
                      <a:lnTo>
                        <a:pt x="32" y="134"/>
                      </a:lnTo>
                      <a:lnTo>
                        <a:pt x="32" y="130"/>
                      </a:lnTo>
                      <a:lnTo>
                        <a:pt x="32" y="130"/>
                      </a:lnTo>
                      <a:lnTo>
                        <a:pt x="31" y="129"/>
                      </a:lnTo>
                      <a:lnTo>
                        <a:pt x="31" y="125"/>
                      </a:lnTo>
                      <a:lnTo>
                        <a:pt x="31" y="123"/>
                      </a:lnTo>
                      <a:lnTo>
                        <a:pt x="31" y="123"/>
                      </a:lnTo>
                      <a:lnTo>
                        <a:pt x="29" y="122"/>
                      </a:lnTo>
                      <a:lnTo>
                        <a:pt x="29" y="122"/>
                      </a:lnTo>
                      <a:lnTo>
                        <a:pt x="29" y="118"/>
                      </a:lnTo>
                      <a:lnTo>
                        <a:pt x="29" y="118"/>
                      </a:lnTo>
                      <a:lnTo>
                        <a:pt x="29" y="118"/>
                      </a:lnTo>
                      <a:lnTo>
                        <a:pt x="29" y="118"/>
                      </a:lnTo>
                      <a:lnTo>
                        <a:pt x="29" y="117"/>
                      </a:lnTo>
                      <a:lnTo>
                        <a:pt x="29" y="117"/>
                      </a:lnTo>
                      <a:lnTo>
                        <a:pt x="24" y="100"/>
                      </a:lnTo>
                      <a:lnTo>
                        <a:pt x="24" y="98"/>
                      </a:lnTo>
                      <a:lnTo>
                        <a:pt x="24" y="98"/>
                      </a:lnTo>
                      <a:lnTo>
                        <a:pt x="24" y="98"/>
                      </a:lnTo>
                      <a:lnTo>
                        <a:pt x="22" y="98"/>
                      </a:lnTo>
                      <a:lnTo>
                        <a:pt x="22" y="96"/>
                      </a:lnTo>
                      <a:lnTo>
                        <a:pt x="22" y="95"/>
                      </a:lnTo>
                      <a:lnTo>
                        <a:pt x="22" y="95"/>
                      </a:lnTo>
                      <a:lnTo>
                        <a:pt x="16" y="73"/>
                      </a:lnTo>
                      <a:lnTo>
                        <a:pt x="16" y="71"/>
                      </a:lnTo>
                      <a:lnTo>
                        <a:pt x="16" y="69"/>
                      </a:lnTo>
                      <a:lnTo>
                        <a:pt x="16" y="69"/>
                      </a:lnTo>
                      <a:lnTo>
                        <a:pt x="12" y="59"/>
                      </a:lnTo>
                      <a:lnTo>
                        <a:pt x="12" y="59"/>
                      </a:lnTo>
                      <a:lnTo>
                        <a:pt x="12" y="54"/>
                      </a:lnTo>
                      <a:lnTo>
                        <a:pt x="9" y="47"/>
                      </a:lnTo>
                      <a:lnTo>
                        <a:pt x="9" y="47"/>
                      </a:lnTo>
                      <a:lnTo>
                        <a:pt x="5" y="32"/>
                      </a:lnTo>
                      <a:lnTo>
                        <a:pt x="5" y="32"/>
                      </a:lnTo>
                      <a:lnTo>
                        <a:pt x="2" y="24"/>
                      </a:lnTo>
                      <a:lnTo>
                        <a:pt x="2" y="24"/>
                      </a:lnTo>
                      <a:lnTo>
                        <a:pt x="2" y="18"/>
                      </a:lnTo>
                      <a:lnTo>
                        <a:pt x="2" y="18"/>
                      </a:lnTo>
                      <a:lnTo>
                        <a:pt x="2" y="17"/>
                      </a:lnTo>
                      <a:lnTo>
                        <a:pt x="2" y="17"/>
                      </a:lnTo>
                      <a:lnTo>
                        <a:pt x="0" y="15"/>
                      </a:lnTo>
                      <a:lnTo>
                        <a:pt x="4" y="10"/>
                      </a:lnTo>
                      <a:lnTo>
                        <a:pt x="4" y="7"/>
                      </a:lnTo>
                      <a:lnTo>
                        <a:pt x="5" y="5"/>
                      </a:lnTo>
                      <a:lnTo>
                        <a:pt x="7" y="3"/>
                      </a:lnTo>
                      <a:lnTo>
                        <a:pt x="9" y="3"/>
                      </a:lnTo>
                      <a:lnTo>
                        <a:pt x="9" y="2"/>
                      </a:lnTo>
                      <a:lnTo>
                        <a:pt x="10" y="2"/>
                      </a:lnTo>
                      <a:lnTo>
                        <a:pt x="10" y="2"/>
                      </a:lnTo>
                      <a:lnTo>
                        <a:pt x="10" y="2"/>
                      </a:lnTo>
                      <a:lnTo>
                        <a:pt x="10" y="2"/>
                      </a:lnTo>
                      <a:lnTo>
                        <a:pt x="12" y="0"/>
                      </a:lnTo>
                      <a:lnTo>
                        <a:pt x="12" y="0"/>
                      </a:lnTo>
                      <a:lnTo>
                        <a:pt x="14" y="0"/>
                      </a:lnTo>
                      <a:lnTo>
                        <a:pt x="17" y="0"/>
                      </a:lnTo>
                      <a:lnTo>
                        <a:pt x="21" y="0"/>
                      </a:lnTo>
                      <a:lnTo>
                        <a:pt x="22" y="2"/>
                      </a:lnTo>
                      <a:lnTo>
                        <a:pt x="24" y="2"/>
                      </a:lnTo>
                      <a:lnTo>
                        <a:pt x="24" y="3"/>
                      </a:lnTo>
                      <a:lnTo>
                        <a:pt x="22" y="3"/>
                      </a:lnTo>
                      <a:lnTo>
                        <a:pt x="22" y="5"/>
                      </a:lnTo>
                      <a:lnTo>
                        <a:pt x="22" y="5"/>
                      </a:lnTo>
                      <a:lnTo>
                        <a:pt x="21" y="7"/>
                      </a:lnTo>
                      <a:lnTo>
                        <a:pt x="21" y="7"/>
                      </a:lnTo>
                      <a:lnTo>
                        <a:pt x="21" y="8"/>
                      </a:lnTo>
                      <a:lnTo>
                        <a:pt x="21" y="8"/>
                      </a:lnTo>
                      <a:lnTo>
                        <a:pt x="21" y="10"/>
                      </a:lnTo>
                      <a:lnTo>
                        <a:pt x="21" y="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Freeform 131"/>
                <p:cNvSpPr>
                  <a:spLocks/>
                </p:cNvSpPr>
                <p:nvPr/>
              </p:nvSpPr>
              <p:spPr bwMode="auto">
                <a:xfrm>
                  <a:off x="8370888" y="2930525"/>
                  <a:ext cx="23813" cy="30163"/>
                </a:xfrm>
                <a:custGeom>
                  <a:avLst/>
                  <a:gdLst>
                    <a:gd name="T0" fmla="*/ 9 w 15"/>
                    <a:gd name="T1" fmla="*/ 19 h 19"/>
                    <a:gd name="T2" fmla="*/ 9 w 15"/>
                    <a:gd name="T3" fmla="*/ 19 h 19"/>
                    <a:gd name="T4" fmla="*/ 7 w 15"/>
                    <a:gd name="T5" fmla="*/ 16 h 19"/>
                    <a:gd name="T6" fmla="*/ 7 w 15"/>
                    <a:gd name="T7" fmla="*/ 14 h 19"/>
                    <a:gd name="T8" fmla="*/ 7 w 15"/>
                    <a:gd name="T9" fmla="*/ 12 h 19"/>
                    <a:gd name="T10" fmla="*/ 3 w 15"/>
                    <a:gd name="T11" fmla="*/ 11 h 19"/>
                    <a:gd name="T12" fmla="*/ 2 w 15"/>
                    <a:gd name="T13" fmla="*/ 9 h 19"/>
                    <a:gd name="T14" fmla="*/ 2 w 15"/>
                    <a:gd name="T15" fmla="*/ 9 h 19"/>
                    <a:gd name="T16" fmla="*/ 0 w 15"/>
                    <a:gd name="T17" fmla="*/ 7 h 19"/>
                    <a:gd name="T18" fmla="*/ 0 w 15"/>
                    <a:gd name="T19" fmla="*/ 7 h 19"/>
                    <a:gd name="T20" fmla="*/ 0 w 15"/>
                    <a:gd name="T21" fmla="*/ 6 h 19"/>
                    <a:gd name="T22" fmla="*/ 3 w 15"/>
                    <a:gd name="T23" fmla="*/ 2 h 19"/>
                    <a:gd name="T24" fmla="*/ 3 w 15"/>
                    <a:gd name="T25" fmla="*/ 0 h 19"/>
                    <a:gd name="T26" fmla="*/ 3 w 15"/>
                    <a:gd name="T27" fmla="*/ 0 h 19"/>
                    <a:gd name="T28" fmla="*/ 5 w 15"/>
                    <a:gd name="T29" fmla="*/ 2 h 19"/>
                    <a:gd name="T30" fmla="*/ 7 w 15"/>
                    <a:gd name="T31" fmla="*/ 2 h 19"/>
                    <a:gd name="T32" fmla="*/ 7 w 15"/>
                    <a:gd name="T33" fmla="*/ 2 h 19"/>
                    <a:gd name="T34" fmla="*/ 7 w 15"/>
                    <a:gd name="T35" fmla="*/ 2 h 19"/>
                    <a:gd name="T36" fmla="*/ 7 w 15"/>
                    <a:gd name="T37" fmla="*/ 2 h 19"/>
                    <a:gd name="T38" fmla="*/ 12 w 15"/>
                    <a:gd name="T39" fmla="*/ 7 h 19"/>
                    <a:gd name="T40" fmla="*/ 15 w 15"/>
                    <a:gd name="T41" fmla="*/ 9 h 19"/>
                    <a:gd name="T42" fmla="*/ 15 w 15"/>
                    <a:gd name="T43" fmla="*/ 9 h 19"/>
                    <a:gd name="T44" fmla="*/ 14 w 15"/>
                    <a:gd name="T45" fmla="*/ 9 h 19"/>
                    <a:gd name="T46" fmla="*/ 14 w 15"/>
                    <a:gd name="T47" fmla="*/ 9 h 19"/>
                    <a:gd name="T48" fmla="*/ 12 w 15"/>
                    <a:gd name="T49" fmla="*/ 12 h 19"/>
                    <a:gd name="T50" fmla="*/ 12 w 15"/>
                    <a:gd name="T51" fmla="*/ 12 h 19"/>
                    <a:gd name="T52" fmla="*/ 10 w 15"/>
                    <a:gd name="T53" fmla="*/ 16 h 19"/>
                    <a:gd name="T54" fmla="*/ 9 w 15"/>
                    <a:gd name="T5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9">
                      <a:moveTo>
                        <a:pt x="9" y="19"/>
                      </a:moveTo>
                      <a:lnTo>
                        <a:pt x="9" y="19"/>
                      </a:lnTo>
                      <a:lnTo>
                        <a:pt x="7" y="16"/>
                      </a:lnTo>
                      <a:lnTo>
                        <a:pt x="7" y="14"/>
                      </a:lnTo>
                      <a:lnTo>
                        <a:pt x="7" y="12"/>
                      </a:lnTo>
                      <a:lnTo>
                        <a:pt x="3" y="11"/>
                      </a:lnTo>
                      <a:lnTo>
                        <a:pt x="2" y="9"/>
                      </a:lnTo>
                      <a:lnTo>
                        <a:pt x="2" y="9"/>
                      </a:lnTo>
                      <a:lnTo>
                        <a:pt x="0" y="7"/>
                      </a:lnTo>
                      <a:lnTo>
                        <a:pt x="0" y="7"/>
                      </a:lnTo>
                      <a:lnTo>
                        <a:pt x="0" y="6"/>
                      </a:lnTo>
                      <a:lnTo>
                        <a:pt x="3" y="2"/>
                      </a:lnTo>
                      <a:lnTo>
                        <a:pt x="3" y="0"/>
                      </a:lnTo>
                      <a:lnTo>
                        <a:pt x="3" y="0"/>
                      </a:lnTo>
                      <a:lnTo>
                        <a:pt x="5" y="2"/>
                      </a:lnTo>
                      <a:lnTo>
                        <a:pt x="7" y="2"/>
                      </a:lnTo>
                      <a:lnTo>
                        <a:pt x="7" y="2"/>
                      </a:lnTo>
                      <a:lnTo>
                        <a:pt x="7" y="2"/>
                      </a:lnTo>
                      <a:lnTo>
                        <a:pt x="7" y="2"/>
                      </a:lnTo>
                      <a:lnTo>
                        <a:pt x="12" y="7"/>
                      </a:lnTo>
                      <a:lnTo>
                        <a:pt x="15" y="9"/>
                      </a:lnTo>
                      <a:lnTo>
                        <a:pt x="15" y="9"/>
                      </a:lnTo>
                      <a:lnTo>
                        <a:pt x="14" y="9"/>
                      </a:lnTo>
                      <a:lnTo>
                        <a:pt x="14" y="9"/>
                      </a:lnTo>
                      <a:lnTo>
                        <a:pt x="12" y="12"/>
                      </a:lnTo>
                      <a:lnTo>
                        <a:pt x="12" y="12"/>
                      </a:lnTo>
                      <a:lnTo>
                        <a:pt x="10" y="16"/>
                      </a:lnTo>
                      <a:lnTo>
                        <a:pt x="9" y="19"/>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Freeform 132"/>
                <p:cNvSpPr>
                  <a:spLocks/>
                </p:cNvSpPr>
                <p:nvPr/>
              </p:nvSpPr>
              <p:spPr bwMode="auto">
                <a:xfrm>
                  <a:off x="8370888" y="2930525"/>
                  <a:ext cx="23813" cy="30163"/>
                </a:xfrm>
                <a:custGeom>
                  <a:avLst/>
                  <a:gdLst>
                    <a:gd name="T0" fmla="*/ 9 w 15"/>
                    <a:gd name="T1" fmla="*/ 19 h 19"/>
                    <a:gd name="T2" fmla="*/ 9 w 15"/>
                    <a:gd name="T3" fmla="*/ 19 h 19"/>
                    <a:gd name="T4" fmla="*/ 7 w 15"/>
                    <a:gd name="T5" fmla="*/ 16 h 19"/>
                    <a:gd name="T6" fmla="*/ 7 w 15"/>
                    <a:gd name="T7" fmla="*/ 14 h 19"/>
                    <a:gd name="T8" fmla="*/ 7 w 15"/>
                    <a:gd name="T9" fmla="*/ 12 h 19"/>
                    <a:gd name="T10" fmla="*/ 3 w 15"/>
                    <a:gd name="T11" fmla="*/ 11 h 19"/>
                    <a:gd name="T12" fmla="*/ 2 w 15"/>
                    <a:gd name="T13" fmla="*/ 9 h 19"/>
                    <a:gd name="T14" fmla="*/ 2 w 15"/>
                    <a:gd name="T15" fmla="*/ 9 h 19"/>
                    <a:gd name="T16" fmla="*/ 0 w 15"/>
                    <a:gd name="T17" fmla="*/ 7 h 19"/>
                    <a:gd name="T18" fmla="*/ 0 w 15"/>
                    <a:gd name="T19" fmla="*/ 7 h 19"/>
                    <a:gd name="T20" fmla="*/ 0 w 15"/>
                    <a:gd name="T21" fmla="*/ 6 h 19"/>
                    <a:gd name="T22" fmla="*/ 3 w 15"/>
                    <a:gd name="T23" fmla="*/ 2 h 19"/>
                    <a:gd name="T24" fmla="*/ 3 w 15"/>
                    <a:gd name="T25" fmla="*/ 0 h 19"/>
                    <a:gd name="T26" fmla="*/ 3 w 15"/>
                    <a:gd name="T27" fmla="*/ 0 h 19"/>
                    <a:gd name="T28" fmla="*/ 5 w 15"/>
                    <a:gd name="T29" fmla="*/ 2 h 19"/>
                    <a:gd name="T30" fmla="*/ 7 w 15"/>
                    <a:gd name="T31" fmla="*/ 2 h 19"/>
                    <a:gd name="T32" fmla="*/ 7 w 15"/>
                    <a:gd name="T33" fmla="*/ 2 h 19"/>
                    <a:gd name="T34" fmla="*/ 7 w 15"/>
                    <a:gd name="T35" fmla="*/ 2 h 19"/>
                    <a:gd name="T36" fmla="*/ 7 w 15"/>
                    <a:gd name="T37" fmla="*/ 2 h 19"/>
                    <a:gd name="T38" fmla="*/ 12 w 15"/>
                    <a:gd name="T39" fmla="*/ 7 h 19"/>
                    <a:gd name="T40" fmla="*/ 15 w 15"/>
                    <a:gd name="T41" fmla="*/ 9 h 19"/>
                    <a:gd name="T42" fmla="*/ 15 w 15"/>
                    <a:gd name="T43" fmla="*/ 9 h 19"/>
                    <a:gd name="T44" fmla="*/ 14 w 15"/>
                    <a:gd name="T45" fmla="*/ 9 h 19"/>
                    <a:gd name="T46" fmla="*/ 14 w 15"/>
                    <a:gd name="T47" fmla="*/ 9 h 19"/>
                    <a:gd name="T48" fmla="*/ 12 w 15"/>
                    <a:gd name="T49" fmla="*/ 12 h 19"/>
                    <a:gd name="T50" fmla="*/ 12 w 15"/>
                    <a:gd name="T51" fmla="*/ 12 h 19"/>
                    <a:gd name="T52" fmla="*/ 10 w 15"/>
                    <a:gd name="T53" fmla="*/ 16 h 19"/>
                    <a:gd name="T54" fmla="*/ 9 w 15"/>
                    <a:gd name="T5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9">
                      <a:moveTo>
                        <a:pt x="9" y="19"/>
                      </a:moveTo>
                      <a:lnTo>
                        <a:pt x="9" y="19"/>
                      </a:lnTo>
                      <a:lnTo>
                        <a:pt x="7" y="16"/>
                      </a:lnTo>
                      <a:lnTo>
                        <a:pt x="7" y="14"/>
                      </a:lnTo>
                      <a:lnTo>
                        <a:pt x="7" y="12"/>
                      </a:lnTo>
                      <a:lnTo>
                        <a:pt x="3" y="11"/>
                      </a:lnTo>
                      <a:lnTo>
                        <a:pt x="2" y="9"/>
                      </a:lnTo>
                      <a:lnTo>
                        <a:pt x="2" y="9"/>
                      </a:lnTo>
                      <a:lnTo>
                        <a:pt x="0" y="7"/>
                      </a:lnTo>
                      <a:lnTo>
                        <a:pt x="0" y="7"/>
                      </a:lnTo>
                      <a:lnTo>
                        <a:pt x="0" y="6"/>
                      </a:lnTo>
                      <a:lnTo>
                        <a:pt x="3" y="2"/>
                      </a:lnTo>
                      <a:lnTo>
                        <a:pt x="3" y="0"/>
                      </a:lnTo>
                      <a:lnTo>
                        <a:pt x="3" y="0"/>
                      </a:lnTo>
                      <a:lnTo>
                        <a:pt x="5" y="2"/>
                      </a:lnTo>
                      <a:lnTo>
                        <a:pt x="7" y="2"/>
                      </a:lnTo>
                      <a:lnTo>
                        <a:pt x="7" y="2"/>
                      </a:lnTo>
                      <a:lnTo>
                        <a:pt x="7" y="2"/>
                      </a:lnTo>
                      <a:lnTo>
                        <a:pt x="7" y="2"/>
                      </a:lnTo>
                      <a:lnTo>
                        <a:pt x="12" y="7"/>
                      </a:lnTo>
                      <a:lnTo>
                        <a:pt x="15" y="9"/>
                      </a:lnTo>
                      <a:lnTo>
                        <a:pt x="15" y="9"/>
                      </a:lnTo>
                      <a:lnTo>
                        <a:pt x="14" y="9"/>
                      </a:lnTo>
                      <a:lnTo>
                        <a:pt x="14" y="9"/>
                      </a:lnTo>
                      <a:lnTo>
                        <a:pt x="12" y="12"/>
                      </a:lnTo>
                      <a:lnTo>
                        <a:pt x="12" y="12"/>
                      </a:lnTo>
                      <a:lnTo>
                        <a:pt x="10" y="16"/>
                      </a:lnTo>
                      <a:lnTo>
                        <a:pt x="9"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Freeform 133"/>
                <p:cNvSpPr>
                  <a:spLocks noEditPoints="1"/>
                </p:cNvSpPr>
                <p:nvPr/>
              </p:nvSpPr>
              <p:spPr bwMode="auto">
                <a:xfrm>
                  <a:off x="7362826" y="4262438"/>
                  <a:ext cx="1027113" cy="938213"/>
                </a:xfrm>
                <a:custGeom>
                  <a:avLst/>
                  <a:gdLst>
                    <a:gd name="T0" fmla="*/ 566 w 647"/>
                    <a:gd name="T1" fmla="*/ 566 h 591"/>
                    <a:gd name="T2" fmla="*/ 540 w 647"/>
                    <a:gd name="T3" fmla="*/ 583 h 591"/>
                    <a:gd name="T4" fmla="*/ 542 w 647"/>
                    <a:gd name="T5" fmla="*/ 578 h 591"/>
                    <a:gd name="T6" fmla="*/ 557 w 647"/>
                    <a:gd name="T7" fmla="*/ 562 h 591"/>
                    <a:gd name="T8" fmla="*/ 581 w 647"/>
                    <a:gd name="T9" fmla="*/ 564 h 591"/>
                    <a:gd name="T10" fmla="*/ 606 w 647"/>
                    <a:gd name="T11" fmla="*/ 545 h 591"/>
                    <a:gd name="T12" fmla="*/ 637 w 647"/>
                    <a:gd name="T13" fmla="*/ 512 h 591"/>
                    <a:gd name="T14" fmla="*/ 620 w 647"/>
                    <a:gd name="T15" fmla="*/ 534 h 591"/>
                    <a:gd name="T16" fmla="*/ 633 w 647"/>
                    <a:gd name="T17" fmla="*/ 510 h 591"/>
                    <a:gd name="T18" fmla="*/ 645 w 647"/>
                    <a:gd name="T19" fmla="*/ 479 h 591"/>
                    <a:gd name="T20" fmla="*/ 476 w 647"/>
                    <a:gd name="T21" fmla="*/ 415 h 591"/>
                    <a:gd name="T22" fmla="*/ 471 w 647"/>
                    <a:gd name="T23" fmla="*/ 407 h 591"/>
                    <a:gd name="T24" fmla="*/ 205 w 647"/>
                    <a:gd name="T25" fmla="*/ 146 h 591"/>
                    <a:gd name="T26" fmla="*/ 212 w 647"/>
                    <a:gd name="T27" fmla="*/ 147 h 591"/>
                    <a:gd name="T28" fmla="*/ 217 w 647"/>
                    <a:gd name="T29" fmla="*/ 146 h 591"/>
                    <a:gd name="T30" fmla="*/ 276 w 647"/>
                    <a:gd name="T31" fmla="*/ 36 h 591"/>
                    <a:gd name="T32" fmla="*/ 376 w 647"/>
                    <a:gd name="T33" fmla="*/ 31 h 591"/>
                    <a:gd name="T34" fmla="*/ 428 w 647"/>
                    <a:gd name="T35" fmla="*/ 46 h 591"/>
                    <a:gd name="T36" fmla="*/ 456 w 647"/>
                    <a:gd name="T37" fmla="*/ 5 h 591"/>
                    <a:gd name="T38" fmla="*/ 483 w 647"/>
                    <a:gd name="T39" fmla="*/ 56 h 591"/>
                    <a:gd name="T40" fmla="*/ 533 w 647"/>
                    <a:gd name="T41" fmla="*/ 154 h 591"/>
                    <a:gd name="T42" fmla="*/ 571 w 647"/>
                    <a:gd name="T43" fmla="*/ 208 h 591"/>
                    <a:gd name="T44" fmla="*/ 603 w 647"/>
                    <a:gd name="T45" fmla="*/ 288 h 591"/>
                    <a:gd name="T46" fmla="*/ 637 w 647"/>
                    <a:gd name="T47" fmla="*/ 357 h 591"/>
                    <a:gd name="T48" fmla="*/ 645 w 647"/>
                    <a:gd name="T49" fmla="*/ 446 h 591"/>
                    <a:gd name="T50" fmla="*/ 635 w 647"/>
                    <a:gd name="T51" fmla="*/ 468 h 591"/>
                    <a:gd name="T52" fmla="*/ 630 w 647"/>
                    <a:gd name="T53" fmla="*/ 503 h 591"/>
                    <a:gd name="T54" fmla="*/ 611 w 647"/>
                    <a:gd name="T55" fmla="*/ 515 h 591"/>
                    <a:gd name="T56" fmla="*/ 586 w 647"/>
                    <a:gd name="T57" fmla="*/ 523 h 591"/>
                    <a:gd name="T58" fmla="*/ 571 w 647"/>
                    <a:gd name="T59" fmla="*/ 505 h 591"/>
                    <a:gd name="T60" fmla="*/ 555 w 647"/>
                    <a:gd name="T61" fmla="*/ 476 h 591"/>
                    <a:gd name="T62" fmla="*/ 535 w 647"/>
                    <a:gd name="T63" fmla="*/ 459 h 591"/>
                    <a:gd name="T64" fmla="*/ 513 w 647"/>
                    <a:gd name="T65" fmla="*/ 452 h 591"/>
                    <a:gd name="T66" fmla="*/ 488 w 647"/>
                    <a:gd name="T67" fmla="*/ 408 h 591"/>
                    <a:gd name="T68" fmla="*/ 476 w 647"/>
                    <a:gd name="T69" fmla="*/ 393 h 591"/>
                    <a:gd name="T70" fmla="*/ 469 w 647"/>
                    <a:gd name="T71" fmla="*/ 369 h 591"/>
                    <a:gd name="T72" fmla="*/ 459 w 647"/>
                    <a:gd name="T73" fmla="*/ 379 h 591"/>
                    <a:gd name="T74" fmla="*/ 420 w 647"/>
                    <a:gd name="T75" fmla="*/ 329 h 591"/>
                    <a:gd name="T76" fmla="*/ 425 w 647"/>
                    <a:gd name="T77" fmla="*/ 310 h 591"/>
                    <a:gd name="T78" fmla="*/ 430 w 647"/>
                    <a:gd name="T79" fmla="*/ 281 h 591"/>
                    <a:gd name="T80" fmla="*/ 422 w 647"/>
                    <a:gd name="T81" fmla="*/ 276 h 591"/>
                    <a:gd name="T82" fmla="*/ 420 w 647"/>
                    <a:gd name="T83" fmla="*/ 300 h 591"/>
                    <a:gd name="T84" fmla="*/ 406 w 647"/>
                    <a:gd name="T85" fmla="*/ 296 h 591"/>
                    <a:gd name="T86" fmla="*/ 403 w 647"/>
                    <a:gd name="T87" fmla="*/ 264 h 591"/>
                    <a:gd name="T88" fmla="*/ 406 w 647"/>
                    <a:gd name="T89" fmla="*/ 230 h 591"/>
                    <a:gd name="T90" fmla="*/ 403 w 647"/>
                    <a:gd name="T91" fmla="*/ 198 h 591"/>
                    <a:gd name="T92" fmla="*/ 388 w 647"/>
                    <a:gd name="T93" fmla="*/ 173 h 591"/>
                    <a:gd name="T94" fmla="*/ 366 w 647"/>
                    <a:gd name="T95" fmla="*/ 166 h 591"/>
                    <a:gd name="T96" fmla="*/ 344 w 647"/>
                    <a:gd name="T97" fmla="*/ 142 h 591"/>
                    <a:gd name="T98" fmla="*/ 322 w 647"/>
                    <a:gd name="T99" fmla="*/ 119 h 591"/>
                    <a:gd name="T100" fmla="*/ 279 w 647"/>
                    <a:gd name="T101" fmla="*/ 91 h 591"/>
                    <a:gd name="T102" fmla="*/ 257 w 647"/>
                    <a:gd name="T103" fmla="*/ 98 h 591"/>
                    <a:gd name="T104" fmla="*/ 245 w 647"/>
                    <a:gd name="T105" fmla="*/ 114 h 591"/>
                    <a:gd name="T106" fmla="*/ 217 w 647"/>
                    <a:gd name="T107" fmla="*/ 130 h 591"/>
                    <a:gd name="T108" fmla="*/ 185 w 647"/>
                    <a:gd name="T109" fmla="*/ 142 h 591"/>
                    <a:gd name="T110" fmla="*/ 183 w 647"/>
                    <a:gd name="T111" fmla="*/ 122 h 591"/>
                    <a:gd name="T112" fmla="*/ 139 w 647"/>
                    <a:gd name="T113" fmla="*/ 97 h 591"/>
                    <a:gd name="T114" fmla="*/ 37 w 647"/>
                    <a:gd name="T115" fmla="*/ 97 h 591"/>
                    <a:gd name="T116" fmla="*/ 19 w 647"/>
                    <a:gd name="T117" fmla="*/ 64 h 591"/>
                    <a:gd name="T118" fmla="*/ 25 w 647"/>
                    <a:gd name="T119" fmla="*/ 32 h 591"/>
                    <a:gd name="T120" fmla="*/ 93 w 647"/>
                    <a:gd name="T121" fmla="*/ 2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 h="591">
                      <a:moveTo>
                        <a:pt x="503" y="590"/>
                      </a:moveTo>
                      <a:lnTo>
                        <a:pt x="500" y="591"/>
                      </a:lnTo>
                      <a:lnTo>
                        <a:pt x="500" y="590"/>
                      </a:lnTo>
                      <a:lnTo>
                        <a:pt x="500" y="588"/>
                      </a:lnTo>
                      <a:lnTo>
                        <a:pt x="501" y="586"/>
                      </a:lnTo>
                      <a:lnTo>
                        <a:pt x="503" y="586"/>
                      </a:lnTo>
                      <a:lnTo>
                        <a:pt x="505" y="586"/>
                      </a:lnTo>
                      <a:lnTo>
                        <a:pt x="505" y="588"/>
                      </a:lnTo>
                      <a:lnTo>
                        <a:pt x="505" y="590"/>
                      </a:lnTo>
                      <a:lnTo>
                        <a:pt x="503" y="590"/>
                      </a:lnTo>
                      <a:close/>
                      <a:moveTo>
                        <a:pt x="572" y="568"/>
                      </a:moveTo>
                      <a:lnTo>
                        <a:pt x="569" y="571"/>
                      </a:lnTo>
                      <a:lnTo>
                        <a:pt x="569" y="569"/>
                      </a:lnTo>
                      <a:lnTo>
                        <a:pt x="571" y="568"/>
                      </a:lnTo>
                      <a:lnTo>
                        <a:pt x="572" y="568"/>
                      </a:lnTo>
                      <a:close/>
                      <a:moveTo>
                        <a:pt x="561" y="564"/>
                      </a:moveTo>
                      <a:lnTo>
                        <a:pt x="562" y="566"/>
                      </a:lnTo>
                      <a:lnTo>
                        <a:pt x="564" y="566"/>
                      </a:lnTo>
                      <a:lnTo>
                        <a:pt x="566" y="566"/>
                      </a:lnTo>
                      <a:lnTo>
                        <a:pt x="566" y="568"/>
                      </a:lnTo>
                      <a:lnTo>
                        <a:pt x="567" y="568"/>
                      </a:lnTo>
                      <a:lnTo>
                        <a:pt x="567" y="569"/>
                      </a:lnTo>
                      <a:lnTo>
                        <a:pt x="567" y="571"/>
                      </a:lnTo>
                      <a:lnTo>
                        <a:pt x="566" y="573"/>
                      </a:lnTo>
                      <a:lnTo>
                        <a:pt x="561" y="574"/>
                      </a:lnTo>
                      <a:lnTo>
                        <a:pt x="561" y="573"/>
                      </a:lnTo>
                      <a:lnTo>
                        <a:pt x="559" y="573"/>
                      </a:lnTo>
                      <a:lnTo>
                        <a:pt x="557" y="573"/>
                      </a:lnTo>
                      <a:lnTo>
                        <a:pt x="555" y="574"/>
                      </a:lnTo>
                      <a:lnTo>
                        <a:pt x="554" y="574"/>
                      </a:lnTo>
                      <a:lnTo>
                        <a:pt x="554" y="573"/>
                      </a:lnTo>
                      <a:lnTo>
                        <a:pt x="552" y="573"/>
                      </a:lnTo>
                      <a:lnTo>
                        <a:pt x="552" y="574"/>
                      </a:lnTo>
                      <a:lnTo>
                        <a:pt x="552" y="576"/>
                      </a:lnTo>
                      <a:lnTo>
                        <a:pt x="550" y="576"/>
                      </a:lnTo>
                      <a:lnTo>
                        <a:pt x="549" y="578"/>
                      </a:lnTo>
                      <a:lnTo>
                        <a:pt x="544" y="581"/>
                      </a:lnTo>
                      <a:lnTo>
                        <a:pt x="540" y="583"/>
                      </a:lnTo>
                      <a:lnTo>
                        <a:pt x="539" y="583"/>
                      </a:lnTo>
                      <a:lnTo>
                        <a:pt x="539" y="584"/>
                      </a:lnTo>
                      <a:lnTo>
                        <a:pt x="537" y="584"/>
                      </a:lnTo>
                      <a:lnTo>
                        <a:pt x="535" y="584"/>
                      </a:lnTo>
                      <a:lnTo>
                        <a:pt x="532" y="586"/>
                      </a:lnTo>
                      <a:lnTo>
                        <a:pt x="530" y="586"/>
                      </a:lnTo>
                      <a:lnTo>
                        <a:pt x="528" y="586"/>
                      </a:lnTo>
                      <a:lnTo>
                        <a:pt x="528" y="584"/>
                      </a:lnTo>
                      <a:lnTo>
                        <a:pt x="528" y="583"/>
                      </a:lnTo>
                      <a:lnTo>
                        <a:pt x="530" y="583"/>
                      </a:lnTo>
                      <a:lnTo>
                        <a:pt x="532" y="581"/>
                      </a:lnTo>
                      <a:lnTo>
                        <a:pt x="533" y="581"/>
                      </a:lnTo>
                      <a:lnTo>
                        <a:pt x="533" y="583"/>
                      </a:lnTo>
                      <a:lnTo>
                        <a:pt x="535" y="581"/>
                      </a:lnTo>
                      <a:lnTo>
                        <a:pt x="537" y="581"/>
                      </a:lnTo>
                      <a:lnTo>
                        <a:pt x="539" y="581"/>
                      </a:lnTo>
                      <a:lnTo>
                        <a:pt x="539" y="579"/>
                      </a:lnTo>
                      <a:lnTo>
                        <a:pt x="540" y="578"/>
                      </a:lnTo>
                      <a:lnTo>
                        <a:pt x="542" y="578"/>
                      </a:lnTo>
                      <a:lnTo>
                        <a:pt x="542" y="576"/>
                      </a:lnTo>
                      <a:lnTo>
                        <a:pt x="542" y="574"/>
                      </a:lnTo>
                      <a:lnTo>
                        <a:pt x="544" y="574"/>
                      </a:lnTo>
                      <a:lnTo>
                        <a:pt x="545" y="574"/>
                      </a:lnTo>
                      <a:lnTo>
                        <a:pt x="545" y="573"/>
                      </a:lnTo>
                      <a:lnTo>
                        <a:pt x="547" y="571"/>
                      </a:lnTo>
                      <a:lnTo>
                        <a:pt x="549" y="571"/>
                      </a:lnTo>
                      <a:lnTo>
                        <a:pt x="550" y="569"/>
                      </a:lnTo>
                      <a:lnTo>
                        <a:pt x="552" y="568"/>
                      </a:lnTo>
                      <a:lnTo>
                        <a:pt x="554" y="568"/>
                      </a:lnTo>
                      <a:lnTo>
                        <a:pt x="555" y="568"/>
                      </a:lnTo>
                      <a:lnTo>
                        <a:pt x="554" y="564"/>
                      </a:lnTo>
                      <a:lnTo>
                        <a:pt x="555" y="564"/>
                      </a:lnTo>
                      <a:lnTo>
                        <a:pt x="555" y="566"/>
                      </a:lnTo>
                      <a:lnTo>
                        <a:pt x="557" y="566"/>
                      </a:lnTo>
                      <a:lnTo>
                        <a:pt x="557" y="564"/>
                      </a:lnTo>
                      <a:lnTo>
                        <a:pt x="555" y="564"/>
                      </a:lnTo>
                      <a:lnTo>
                        <a:pt x="555" y="562"/>
                      </a:lnTo>
                      <a:lnTo>
                        <a:pt x="557" y="562"/>
                      </a:lnTo>
                      <a:lnTo>
                        <a:pt x="559" y="562"/>
                      </a:lnTo>
                      <a:lnTo>
                        <a:pt x="559" y="564"/>
                      </a:lnTo>
                      <a:lnTo>
                        <a:pt x="561" y="564"/>
                      </a:lnTo>
                      <a:close/>
                      <a:moveTo>
                        <a:pt x="566" y="561"/>
                      </a:moveTo>
                      <a:lnTo>
                        <a:pt x="567" y="562"/>
                      </a:lnTo>
                      <a:lnTo>
                        <a:pt x="567" y="564"/>
                      </a:lnTo>
                      <a:lnTo>
                        <a:pt x="566" y="564"/>
                      </a:lnTo>
                      <a:lnTo>
                        <a:pt x="562" y="562"/>
                      </a:lnTo>
                      <a:lnTo>
                        <a:pt x="564" y="561"/>
                      </a:lnTo>
                      <a:lnTo>
                        <a:pt x="566" y="561"/>
                      </a:lnTo>
                      <a:close/>
                      <a:moveTo>
                        <a:pt x="598" y="554"/>
                      </a:moveTo>
                      <a:lnTo>
                        <a:pt x="598" y="556"/>
                      </a:lnTo>
                      <a:lnTo>
                        <a:pt x="596" y="556"/>
                      </a:lnTo>
                      <a:lnTo>
                        <a:pt x="589" y="561"/>
                      </a:lnTo>
                      <a:lnTo>
                        <a:pt x="588" y="561"/>
                      </a:lnTo>
                      <a:lnTo>
                        <a:pt x="586" y="562"/>
                      </a:lnTo>
                      <a:lnTo>
                        <a:pt x="586" y="564"/>
                      </a:lnTo>
                      <a:lnTo>
                        <a:pt x="583" y="564"/>
                      </a:lnTo>
                      <a:lnTo>
                        <a:pt x="581" y="564"/>
                      </a:lnTo>
                      <a:lnTo>
                        <a:pt x="581" y="562"/>
                      </a:lnTo>
                      <a:lnTo>
                        <a:pt x="583" y="562"/>
                      </a:lnTo>
                      <a:lnTo>
                        <a:pt x="584" y="562"/>
                      </a:lnTo>
                      <a:lnTo>
                        <a:pt x="586" y="561"/>
                      </a:lnTo>
                      <a:lnTo>
                        <a:pt x="588" y="559"/>
                      </a:lnTo>
                      <a:lnTo>
                        <a:pt x="589" y="559"/>
                      </a:lnTo>
                      <a:lnTo>
                        <a:pt x="591" y="557"/>
                      </a:lnTo>
                      <a:lnTo>
                        <a:pt x="593" y="557"/>
                      </a:lnTo>
                      <a:lnTo>
                        <a:pt x="594" y="556"/>
                      </a:lnTo>
                      <a:lnTo>
                        <a:pt x="598" y="554"/>
                      </a:lnTo>
                      <a:close/>
                      <a:moveTo>
                        <a:pt x="600" y="552"/>
                      </a:moveTo>
                      <a:lnTo>
                        <a:pt x="598" y="554"/>
                      </a:lnTo>
                      <a:lnTo>
                        <a:pt x="600" y="552"/>
                      </a:lnTo>
                      <a:close/>
                      <a:moveTo>
                        <a:pt x="606" y="549"/>
                      </a:moveTo>
                      <a:lnTo>
                        <a:pt x="605" y="549"/>
                      </a:lnTo>
                      <a:lnTo>
                        <a:pt x="603" y="551"/>
                      </a:lnTo>
                      <a:lnTo>
                        <a:pt x="603" y="549"/>
                      </a:lnTo>
                      <a:lnTo>
                        <a:pt x="605" y="549"/>
                      </a:lnTo>
                      <a:lnTo>
                        <a:pt x="606" y="545"/>
                      </a:lnTo>
                      <a:lnTo>
                        <a:pt x="608" y="547"/>
                      </a:lnTo>
                      <a:lnTo>
                        <a:pt x="606" y="549"/>
                      </a:lnTo>
                      <a:close/>
                      <a:moveTo>
                        <a:pt x="613" y="542"/>
                      </a:moveTo>
                      <a:lnTo>
                        <a:pt x="613" y="544"/>
                      </a:lnTo>
                      <a:lnTo>
                        <a:pt x="610" y="547"/>
                      </a:lnTo>
                      <a:lnTo>
                        <a:pt x="608" y="547"/>
                      </a:lnTo>
                      <a:lnTo>
                        <a:pt x="610" y="545"/>
                      </a:lnTo>
                      <a:lnTo>
                        <a:pt x="610" y="544"/>
                      </a:lnTo>
                      <a:lnTo>
                        <a:pt x="611" y="544"/>
                      </a:lnTo>
                      <a:lnTo>
                        <a:pt x="613" y="542"/>
                      </a:lnTo>
                      <a:lnTo>
                        <a:pt x="613" y="540"/>
                      </a:lnTo>
                      <a:lnTo>
                        <a:pt x="615" y="542"/>
                      </a:lnTo>
                      <a:lnTo>
                        <a:pt x="613" y="542"/>
                      </a:lnTo>
                      <a:close/>
                      <a:moveTo>
                        <a:pt x="642" y="495"/>
                      </a:moveTo>
                      <a:lnTo>
                        <a:pt x="640" y="500"/>
                      </a:lnTo>
                      <a:lnTo>
                        <a:pt x="638" y="501"/>
                      </a:lnTo>
                      <a:lnTo>
                        <a:pt x="637" y="508"/>
                      </a:lnTo>
                      <a:lnTo>
                        <a:pt x="637" y="510"/>
                      </a:lnTo>
                      <a:lnTo>
                        <a:pt x="637" y="512"/>
                      </a:lnTo>
                      <a:lnTo>
                        <a:pt x="635" y="515"/>
                      </a:lnTo>
                      <a:lnTo>
                        <a:pt x="633" y="517"/>
                      </a:lnTo>
                      <a:lnTo>
                        <a:pt x="632" y="518"/>
                      </a:lnTo>
                      <a:lnTo>
                        <a:pt x="632" y="520"/>
                      </a:lnTo>
                      <a:lnTo>
                        <a:pt x="630" y="522"/>
                      </a:lnTo>
                      <a:lnTo>
                        <a:pt x="628" y="522"/>
                      </a:lnTo>
                      <a:lnTo>
                        <a:pt x="628" y="525"/>
                      </a:lnTo>
                      <a:lnTo>
                        <a:pt x="625" y="530"/>
                      </a:lnTo>
                      <a:lnTo>
                        <a:pt x="623" y="532"/>
                      </a:lnTo>
                      <a:lnTo>
                        <a:pt x="623" y="534"/>
                      </a:lnTo>
                      <a:lnTo>
                        <a:pt x="622" y="534"/>
                      </a:lnTo>
                      <a:lnTo>
                        <a:pt x="620" y="534"/>
                      </a:lnTo>
                      <a:lnTo>
                        <a:pt x="620" y="535"/>
                      </a:lnTo>
                      <a:lnTo>
                        <a:pt x="618" y="537"/>
                      </a:lnTo>
                      <a:lnTo>
                        <a:pt x="616" y="540"/>
                      </a:lnTo>
                      <a:lnTo>
                        <a:pt x="616" y="539"/>
                      </a:lnTo>
                      <a:lnTo>
                        <a:pt x="618" y="537"/>
                      </a:lnTo>
                      <a:lnTo>
                        <a:pt x="618" y="535"/>
                      </a:lnTo>
                      <a:lnTo>
                        <a:pt x="620" y="534"/>
                      </a:lnTo>
                      <a:lnTo>
                        <a:pt x="622" y="532"/>
                      </a:lnTo>
                      <a:lnTo>
                        <a:pt x="623" y="532"/>
                      </a:lnTo>
                      <a:lnTo>
                        <a:pt x="623" y="529"/>
                      </a:lnTo>
                      <a:lnTo>
                        <a:pt x="623" y="527"/>
                      </a:lnTo>
                      <a:lnTo>
                        <a:pt x="625" y="527"/>
                      </a:lnTo>
                      <a:lnTo>
                        <a:pt x="627" y="525"/>
                      </a:lnTo>
                      <a:lnTo>
                        <a:pt x="627" y="523"/>
                      </a:lnTo>
                      <a:lnTo>
                        <a:pt x="628" y="523"/>
                      </a:lnTo>
                      <a:lnTo>
                        <a:pt x="628" y="522"/>
                      </a:lnTo>
                      <a:lnTo>
                        <a:pt x="630" y="520"/>
                      </a:lnTo>
                      <a:lnTo>
                        <a:pt x="628" y="520"/>
                      </a:lnTo>
                      <a:lnTo>
                        <a:pt x="627" y="518"/>
                      </a:lnTo>
                      <a:lnTo>
                        <a:pt x="628" y="518"/>
                      </a:lnTo>
                      <a:lnTo>
                        <a:pt x="630" y="518"/>
                      </a:lnTo>
                      <a:lnTo>
                        <a:pt x="632" y="517"/>
                      </a:lnTo>
                      <a:lnTo>
                        <a:pt x="630" y="513"/>
                      </a:lnTo>
                      <a:lnTo>
                        <a:pt x="632" y="515"/>
                      </a:lnTo>
                      <a:lnTo>
                        <a:pt x="633" y="513"/>
                      </a:lnTo>
                      <a:lnTo>
                        <a:pt x="633" y="510"/>
                      </a:lnTo>
                      <a:lnTo>
                        <a:pt x="633" y="508"/>
                      </a:lnTo>
                      <a:lnTo>
                        <a:pt x="635" y="507"/>
                      </a:lnTo>
                      <a:lnTo>
                        <a:pt x="637" y="507"/>
                      </a:lnTo>
                      <a:lnTo>
                        <a:pt x="637" y="505"/>
                      </a:lnTo>
                      <a:lnTo>
                        <a:pt x="637" y="503"/>
                      </a:lnTo>
                      <a:lnTo>
                        <a:pt x="637" y="501"/>
                      </a:lnTo>
                      <a:lnTo>
                        <a:pt x="633" y="500"/>
                      </a:lnTo>
                      <a:lnTo>
                        <a:pt x="637" y="500"/>
                      </a:lnTo>
                      <a:lnTo>
                        <a:pt x="638" y="498"/>
                      </a:lnTo>
                      <a:lnTo>
                        <a:pt x="640" y="496"/>
                      </a:lnTo>
                      <a:lnTo>
                        <a:pt x="640" y="495"/>
                      </a:lnTo>
                      <a:lnTo>
                        <a:pt x="640" y="493"/>
                      </a:lnTo>
                      <a:lnTo>
                        <a:pt x="642" y="491"/>
                      </a:lnTo>
                      <a:lnTo>
                        <a:pt x="642" y="490"/>
                      </a:lnTo>
                      <a:lnTo>
                        <a:pt x="642" y="488"/>
                      </a:lnTo>
                      <a:lnTo>
                        <a:pt x="644" y="486"/>
                      </a:lnTo>
                      <a:lnTo>
                        <a:pt x="645" y="485"/>
                      </a:lnTo>
                      <a:lnTo>
                        <a:pt x="645" y="481"/>
                      </a:lnTo>
                      <a:lnTo>
                        <a:pt x="645" y="479"/>
                      </a:lnTo>
                      <a:lnTo>
                        <a:pt x="645" y="478"/>
                      </a:lnTo>
                      <a:lnTo>
                        <a:pt x="645" y="476"/>
                      </a:lnTo>
                      <a:lnTo>
                        <a:pt x="647" y="479"/>
                      </a:lnTo>
                      <a:lnTo>
                        <a:pt x="645" y="481"/>
                      </a:lnTo>
                      <a:lnTo>
                        <a:pt x="645" y="486"/>
                      </a:lnTo>
                      <a:lnTo>
                        <a:pt x="644" y="488"/>
                      </a:lnTo>
                      <a:lnTo>
                        <a:pt x="644" y="491"/>
                      </a:lnTo>
                      <a:lnTo>
                        <a:pt x="644" y="493"/>
                      </a:lnTo>
                      <a:lnTo>
                        <a:pt x="642" y="493"/>
                      </a:lnTo>
                      <a:lnTo>
                        <a:pt x="642" y="495"/>
                      </a:lnTo>
                      <a:close/>
                      <a:moveTo>
                        <a:pt x="476" y="412"/>
                      </a:moveTo>
                      <a:lnTo>
                        <a:pt x="479" y="413"/>
                      </a:lnTo>
                      <a:lnTo>
                        <a:pt x="481" y="412"/>
                      </a:lnTo>
                      <a:lnTo>
                        <a:pt x="483" y="412"/>
                      </a:lnTo>
                      <a:lnTo>
                        <a:pt x="484" y="412"/>
                      </a:lnTo>
                      <a:lnTo>
                        <a:pt x="486" y="412"/>
                      </a:lnTo>
                      <a:lnTo>
                        <a:pt x="481" y="415"/>
                      </a:lnTo>
                      <a:lnTo>
                        <a:pt x="479" y="415"/>
                      </a:lnTo>
                      <a:lnTo>
                        <a:pt x="476" y="415"/>
                      </a:lnTo>
                      <a:lnTo>
                        <a:pt x="474" y="413"/>
                      </a:lnTo>
                      <a:lnTo>
                        <a:pt x="472" y="413"/>
                      </a:lnTo>
                      <a:lnTo>
                        <a:pt x="472" y="412"/>
                      </a:lnTo>
                      <a:lnTo>
                        <a:pt x="471" y="410"/>
                      </a:lnTo>
                      <a:lnTo>
                        <a:pt x="469" y="405"/>
                      </a:lnTo>
                      <a:lnTo>
                        <a:pt x="469" y="403"/>
                      </a:lnTo>
                      <a:lnTo>
                        <a:pt x="467" y="401"/>
                      </a:lnTo>
                      <a:lnTo>
                        <a:pt x="466" y="398"/>
                      </a:lnTo>
                      <a:lnTo>
                        <a:pt x="464" y="396"/>
                      </a:lnTo>
                      <a:lnTo>
                        <a:pt x="462" y="395"/>
                      </a:lnTo>
                      <a:lnTo>
                        <a:pt x="462" y="393"/>
                      </a:lnTo>
                      <a:lnTo>
                        <a:pt x="462" y="391"/>
                      </a:lnTo>
                      <a:lnTo>
                        <a:pt x="464" y="391"/>
                      </a:lnTo>
                      <a:lnTo>
                        <a:pt x="464" y="393"/>
                      </a:lnTo>
                      <a:lnTo>
                        <a:pt x="464" y="395"/>
                      </a:lnTo>
                      <a:lnTo>
                        <a:pt x="467" y="398"/>
                      </a:lnTo>
                      <a:lnTo>
                        <a:pt x="467" y="400"/>
                      </a:lnTo>
                      <a:lnTo>
                        <a:pt x="469" y="405"/>
                      </a:lnTo>
                      <a:lnTo>
                        <a:pt x="471" y="407"/>
                      </a:lnTo>
                      <a:lnTo>
                        <a:pt x="472" y="410"/>
                      </a:lnTo>
                      <a:lnTo>
                        <a:pt x="474" y="412"/>
                      </a:lnTo>
                      <a:lnTo>
                        <a:pt x="476" y="412"/>
                      </a:lnTo>
                      <a:close/>
                      <a:moveTo>
                        <a:pt x="401" y="280"/>
                      </a:moveTo>
                      <a:lnTo>
                        <a:pt x="400" y="274"/>
                      </a:lnTo>
                      <a:lnTo>
                        <a:pt x="400" y="273"/>
                      </a:lnTo>
                      <a:lnTo>
                        <a:pt x="400" y="271"/>
                      </a:lnTo>
                      <a:lnTo>
                        <a:pt x="398" y="269"/>
                      </a:lnTo>
                      <a:lnTo>
                        <a:pt x="400" y="269"/>
                      </a:lnTo>
                      <a:lnTo>
                        <a:pt x="400" y="271"/>
                      </a:lnTo>
                      <a:lnTo>
                        <a:pt x="401" y="273"/>
                      </a:lnTo>
                      <a:lnTo>
                        <a:pt x="401" y="274"/>
                      </a:lnTo>
                      <a:lnTo>
                        <a:pt x="401" y="276"/>
                      </a:lnTo>
                      <a:lnTo>
                        <a:pt x="401" y="278"/>
                      </a:lnTo>
                      <a:lnTo>
                        <a:pt x="401" y="280"/>
                      </a:lnTo>
                      <a:close/>
                      <a:moveTo>
                        <a:pt x="205" y="141"/>
                      </a:moveTo>
                      <a:lnTo>
                        <a:pt x="207" y="141"/>
                      </a:lnTo>
                      <a:lnTo>
                        <a:pt x="205" y="144"/>
                      </a:lnTo>
                      <a:lnTo>
                        <a:pt x="205" y="146"/>
                      </a:lnTo>
                      <a:lnTo>
                        <a:pt x="203" y="146"/>
                      </a:lnTo>
                      <a:lnTo>
                        <a:pt x="201" y="146"/>
                      </a:lnTo>
                      <a:lnTo>
                        <a:pt x="200" y="144"/>
                      </a:lnTo>
                      <a:lnTo>
                        <a:pt x="198" y="142"/>
                      </a:lnTo>
                      <a:lnTo>
                        <a:pt x="196" y="142"/>
                      </a:lnTo>
                      <a:lnTo>
                        <a:pt x="195" y="142"/>
                      </a:lnTo>
                      <a:lnTo>
                        <a:pt x="196" y="141"/>
                      </a:lnTo>
                      <a:lnTo>
                        <a:pt x="198" y="141"/>
                      </a:lnTo>
                      <a:lnTo>
                        <a:pt x="200" y="141"/>
                      </a:lnTo>
                      <a:lnTo>
                        <a:pt x="201" y="141"/>
                      </a:lnTo>
                      <a:lnTo>
                        <a:pt x="203" y="141"/>
                      </a:lnTo>
                      <a:lnTo>
                        <a:pt x="205" y="141"/>
                      </a:lnTo>
                      <a:close/>
                      <a:moveTo>
                        <a:pt x="217" y="146"/>
                      </a:moveTo>
                      <a:lnTo>
                        <a:pt x="210" y="149"/>
                      </a:lnTo>
                      <a:lnTo>
                        <a:pt x="208" y="147"/>
                      </a:lnTo>
                      <a:lnTo>
                        <a:pt x="205" y="146"/>
                      </a:lnTo>
                      <a:lnTo>
                        <a:pt x="208" y="147"/>
                      </a:lnTo>
                      <a:lnTo>
                        <a:pt x="210" y="147"/>
                      </a:lnTo>
                      <a:lnTo>
                        <a:pt x="212" y="147"/>
                      </a:lnTo>
                      <a:lnTo>
                        <a:pt x="213" y="146"/>
                      </a:lnTo>
                      <a:lnTo>
                        <a:pt x="215" y="146"/>
                      </a:lnTo>
                      <a:lnTo>
                        <a:pt x="218" y="142"/>
                      </a:lnTo>
                      <a:lnTo>
                        <a:pt x="220" y="141"/>
                      </a:lnTo>
                      <a:lnTo>
                        <a:pt x="223" y="139"/>
                      </a:lnTo>
                      <a:lnTo>
                        <a:pt x="227" y="137"/>
                      </a:lnTo>
                      <a:lnTo>
                        <a:pt x="227" y="136"/>
                      </a:lnTo>
                      <a:lnTo>
                        <a:pt x="229" y="136"/>
                      </a:lnTo>
                      <a:lnTo>
                        <a:pt x="232" y="132"/>
                      </a:lnTo>
                      <a:lnTo>
                        <a:pt x="234" y="130"/>
                      </a:lnTo>
                      <a:lnTo>
                        <a:pt x="234" y="129"/>
                      </a:lnTo>
                      <a:lnTo>
                        <a:pt x="235" y="129"/>
                      </a:lnTo>
                      <a:lnTo>
                        <a:pt x="234" y="130"/>
                      </a:lnTo>
                      <a:lnTo>
                        <a:pt x="230" y="136"/>
                      </a:lnTo>
                      <a:lnTo>
                        <a:pt x="229" y="137"/>
                      </a:lnTo>
                      <a:lnTo>
                        <a:pt x="227" y="137"/>
                      </a:lnTo>
                      <a:lnTo>
                        <a:pt x="223" y="139"/>
                      </a:lnTo>
                      <a:lnTo>
                        <a:pt x="222" y="141"/>
                      </a:lnTo>
                      <a:lnTo>
                        <a:pt x="217" y="146"/>
                      </a:lnTo>
                      <a:close/>
                      <a:moveTo>
                        <a:pt x="186" y="15"/>
                      </a:moveTo>
                      <a:lnTo>
                        <a:pt x="193" y="15"/>
                      </a:lnTo>
                      <a:lnTo>
                        <a:pt x="195" y="15"/>
                      </a:lnTo>
                      <a:lnTo>
                        <a:pt x="196" y="15"/>
                      </a:lnTo>
                      <a:lnTo>
                        <a:pt x="198" y="14"/>
                      </a:lnTo>
                      <a:lnTo>
                        <a:pt x="198" y="17"/>
                      </a:lnTo>
                      <a:lnTo>
                        <a:pt x="200" y="20"/>
                      </a:lnTo>
                      <a:lnTo>
                        <a:pt x="201" y="22"/>
                      </a:lnTo>
                      <a:lnTo>
                        <a:pt x="203" y="24"/>
                      </a:lnTo>
                      <a:lnTo>
                        <a:pt x="208" y="37"/>
                      </a:lnTo>
                      <a:lnTo>
                        <a:pt x="212" y="41"/>
                      </a:lnTo>
                      <a:lnTo>
                        <a:pt x="230" y="39"/>
                      </a:lnTo>
                      <a:lnTo>
                        <a:pt x="235" y="39"/>
                      </a:lnTo>
                      <a:lnTo>
                        <a:pt x="247" y="39"/>
                      </a:lnTo>
                      <a:lnTo>
                        <a:pt x="256" y="37"/>
                      </a:lnTo>
                      <a:lnTo>
                        <a:pt x="271" y="37"/>
                      </a:lnTo>
                      <a:lnTo>
                        <a:pt x="273" y="37"/>
                      </a:lnTo>
                      <a:lnTo>
                        <a:pt x="274" y="37"/>
                      </a:lnTo>
                      <a:lnTo>
                        <a:pt x="276" y="36"/>
                      </a:lnTo>
                      <a:lnTo>
                        <a:pt x="286" y="36"/>
                      </a:lnTo>
                      <a:lnTo>
                        <a:pt x="288" y="36"/>
                      </a:lnTo>
                      <a:lnTo>
                        <a:pt x="291" y="36"/>
                      </a:lnTo>
                      <a:lnTo>
                        <a:pt x="296" y="36"/>
                      </a:lnTo>
                      <a:lnTo>
                        <a:pt x="301" y="34"/>
                      </a:lnTo>
                      <a:lnTo>
                        <a:pt x="306" y="34"/>
                      </a:lnTo>
                      <a:lnTo>
                        <a:pt x="318" y="34"/>
                      </a:lnTo>
                      <a:lnTo>
                        <a:pt x="320" y="34"/>
                      </a:lnTo>
                      <a:lnTo>
                        <a:pt x="323" y="34"/>
                      </a:lnTo>
                      <a:lnTo>
                        <a:pt x="325" y="34"/>
                      </a:lnTo>
                      <a:lnTo>
                        <a:pt x="327" y="34"/>
                      </a:lnTo>
                      <a:lnTo>
                        <a:pt x="329" y="32"/>
                      </a:lnTo>
                      <a:lnTo>
                        <a:pt x="330" y="32"/>
                      </a:lnTo>
                      <a:lnTo>
                        <a:pt x="334" y="32"/>
                      </a:lnTo>
                      <a:lnTo>
                        <a:pt x="339" y="32"/>
                      </a:lnTo>
                      <a:lnTo>
                        <a:pt x="340" y="32"/>
                      </a:lnTo>
                      <a:lnTo>
                        <a:pt x="342" y="32"/>
                      </a:lnTo>
                      <a:lnTo>
                        <a:pt x="362" y="31"/>
                      </a:lnTo>
                      <a:lnTo>
                        <a:pt x="376" y="31"/>
                      </a:lnTo>
                      <a:lnTo>
                        <a:pt x="384" y="29"/>
                      </a:lnTo>
                      <a:lnTo>
                        <a:pt x="386" y="29"/>
                      </a:lnTo>
                      <a:lnTo>
                        <a:pt x="388" y="29"/>
                      </a:lnTo>
                      <a:lnTo>
                        <a:pt x="389" y="29"/>
                      </a:lnTo>
                      <a:lnTo>
                        <a:pt x="395" y="29"/>
                      </a:lnTo>
                      <a:lnTo>
                        <a:pt x="398" y="29"/>
                      </a:lnTo>
                      <a:lnTo>
                        <a:pt x="401" y="29"/>
                      </a:lnTo>
                      <a:lnTo>
                        <a:pt x="406" y="29"/>
                      </a:lnTo>
                      <a:lnTo>
                        <a:pt x="410" y="27"/>
                      </a:lnTo>
                      <a:lnTo>
                        <a:pt x="413" y="27"/>
                      </a:lnTo>
                      <a:lnTo>
                        <a:pt x="413" y="34"/>
                      </a:lnTo>
                      <a:lnTo>
                        <a:pt x="415" y="39"/>
                      </a:lnTo>
                      <a:lnTo>
                        <a:pt x="415" y="41"/>
                      </a:lnTo>
                      <a:lnTo>
                        <a:pt x="417" y="44"/>
                      </a:lnTo>
                      <a:lnTo>
                        <a:pt x="417" y="46"/>
                      </a:lnTo>
                      <a:lnTo>
                        <a:pt x="418" y="47"/>
                      </a:lnTo>
                      <a:lnTo>
                        <a:pt x="420" y="47"/>
                      </a:lnTo>
                      <a:lnTo>
                        <a:pt x="422" y="46"/>
                      </a:lnTo>
                      <a:lnTo>
                        <a:pt x="428" y="46"/>
                      </a:lnTo>
                      <a:lnTo>
                        <a:pt x="428" y="32"/>
                      </a:lnTo>
                      <a:lnTo>
                        <a:pt x="428" y="31"/>
                      </a:lnTo>
                      <a:lnTo>
                        <a:pt x="428" y="25"/>
                      </a:lnTo>
                      <a:lnTo>
                        <a:pt x="427" y="22"/>
                      </a:lnTo>
                      <a:lnTo>
                        <a:pt x="425" y="20"/>
                      </a:lnTo>
                      <a:lnTo>
                        <a:pt x="423" y="17"/>
                      </a:lnTo>
                      <a:lnTo>
                        <a:pt x="423" y="15"/>
                      </a:lnTo>
                      <a:lnTo>
                        <a:pt x="423" y="5"/>
                      </a:lnTo>
                      <a:lnTo>
                        <a:pt x="425" y="5"/>
                      </a:lnTo>
                      <a:lnTo>
                        <a:pt x="432" y="0"/>
                      </a:lnTo>
                      <a:lnTo>
                        <a:pt x="435" y="3"/>
                      </a:lnTo>
                      <a:lnTo>
                        <a:pt x="439" y="3"/>
                      </a:lnTo>
                      <a:lnTo>
                        <a:pt x="439" y="2"/>
                      </a:lnTo>
                      <a:lnTo>
                        <a:pt x="440" y="2"/>
                      </a:lnTo>
                      <a:lnTo>
                        <a:pt x="444" y="3"/>
                      </a:lnTo>
                      <a:lnTo>
                        <a:pt x="445" y="3"/>
                      </a:lnTo>
                      <a:lnTo>
                        <a:pt x="447" y="5"/>
                      </a:lnTo>
                      <a:lnTo>
                        <a:pt x="454" y="5"/>
                      </a:lnTo>
                      <a:lnTo>
                        <a:pt x="456" y="5"/>
                      </a:lnTo>
                      <a:lnTo>
                        <a:pt x="456" y="7"/>
                      </a:lnTo>
                      <a:lnTo>
                        <a:pt x="461" y="7"/>
                      </a:lnTo>
                      <a:lnTo>
                        <a:pt x="469" y="5"/>
                      </a:lnTo>
                      <a:lnTo>
                        <a:pt x="469" y="7"/>
                      </a:lnTo>
                      <a:lnTo>
                        <a:pt x="471" y="7"/>
                      </a:lnTo>
                      <a:lnTo>
                        <a:pt x="471" y="8"/>
                      </a:lnTo>
                      <a:lnTo>
                        <a:pt x="471" y="15"/>
                      </a:lnTo>
                      <a:lnTo>
                        <a:pt x="471" y="20"/>
                      </a:lnTo>
                      <a:lnTo>
                        <a:pt x="472" y="24"/>
                      </a:lnTo>
                      <a:lnTo>
                        <a:pt x="471" y="25"/>
                      </a:lnTo>
                      <a:lnTo>
                        <a:pt x="472" y="25"/>
                      </a:lnTo>
                      <a:lnTo>
                        <a:pt x="474" y="27"/>
                      </a:lnTo>
                      <a:lnTo>
                        <a:pt x="476" y="32"/>
                      </a:lnTo>
                      <a:lnTo>
                        <a:pt x="478" y="34"/>
                      </a:lnTo>
                      <a:lnTo>
                        <a:pt x="478" y="41"/>
                      </a:lnTo>
                      <a:lnTo>
                        <a:pt x="479" y="44"/>
                      </a:lnTo>
                      <a:lnTo>
                        <a:pt x="479" y="46"/>
                      </a:lnTo>
                      <a:lnTo>
                        <a:pt x="481" y="47"/>
                      </a:lnTo>
                      <a:lnTo>
                        <a:pt x="483" y="56"/>
                      </a:lnTo>
                      <a:lnTo>
                        <a:pt x="489" y="75"/>
                      </a:lnTo>
                      <a:lnTo>
                        <a:pt x="491" y="78"/>
                      </a:lnTo>
                      <a:lnTo>
                        <a:pt x="493" y="78"/>
                      </a:lnTo>
                      <a:lnTo>
                        <a:pt x="493" y="80"/>
                      </a:lnTo>
                      <a:lnTo>
                        <a:pt x="495" y="81"/>
                      </a:lnTo>
                      <a:lnTo>
                        <a:pt x="495" y="83"/>
                      </a:lnTo>
                      <a:lnTo>
                        <a:pt x="496" y="88"/>
                      </a:lnTo>
                      <a:lnTo>
                        <a:pt x="496" y="91"/>
                      </a:lnTo>
                      <a:lnTo>
                        <a:pt x="498" y="95"/>
                      </a:lnTo>
                      <a:lnTo>
                        <a:pt x="500" y="97"/>
                      </a:lnTo>
                      <a:lnTo>
                        <a:pt x="501" y="102"/>
                      </a:lnTo>
                      <a:lnTo>
                        <a:pt x="506" y="112"/>
                      </a:lnTo>
                      <a:lnTo>
                        <a:pt x="511" y="119"/>
                      </a:lnTo>
                      <a:lnTo>
                        <a:pt x="513" y="122"/>
                      </a:lnTo>
                      <a:lnTo>
                        <a:pt x="520" y="134"/>
                      </a:lnTo>
                      <a:lnTo>
                        <a:pt x="525" y="142"/>
                      </a:lnTo>
                      <a:lnTo>
                        <a:pt x="528" y="147"/>
                      </a:lnTo>
                      <a:lnTo>
                        <a:pt x="530" y="151"/>
                      </a:lnTo>
                      <a:lnTo>
                        <a:pt x="533" y="154"/>
                      </a:lnTo>
                      <a:lnTo>
                        <a:pt x="535" y="158"/>
                      </a:lnTo>
                      <a:lnTo>
                        <a:pt x="537" y="159"/>
                      </a:lnTo>
                      <a:lnTo>
                        <a:pt x="545" y="171"/>
                      </a:lnTo>
                      <a:lnTo>
                        <a:pt x="552" y="178"/>
                      </a:lnTo>
                      <a:lnTo>
                        <a:pt x="554" y="180"/>
                      </a:lnTo>
                      <a:lnTo>
                        <a:pt x="554" y="181"/>
                      </a:lnTo>
                      <a:lnTo>
                        <a:pt x="557" y="185"/>
                      </a:lnTo>
                      <a:lnTo>
                        <a:pt x="559" y="186"/>
                      </a:lnTo>
                      <a:lnTo>
                        <a:pt x="559" y="188"/>
                      </a:lnTo>
                      <a:lnTo>
                        <a:pt x="561" y="188"/>
                      </a:lnTo>
                      <a:lnTo>
                        <a:pt x="561" y="190"/>
                      </a:lnTo>
                      <a:lnTo>
                        <a:pt x="562" y="191"/>
                      </a:lnTo>
                      <a:lnTo>
                        <a:pt x="566" y="195"/>
                      </a:lnTo>
                      <a:lnTo>
                        <a:pt x="567" y="195"/>
                      </a:lnTo>
                      <a:lnTo>
                        <a:pt x="567" y="197"/>
                      </a:lnTo>
                      <a:lnTo>
                        <a:pt x="569" y="200"/>
                      </a:lnTo>
                      <a:lnTo>
                        <a:pt x="571" y="205"/>
                      </a:lnTo>
                      <a:lnTo>
                        <a:pt x="572" y="207"/>
                      </a:lnTo>
                      <a:lnTo>
                        <a:pt x="571" y="208"/>
                      </a:lnTo>
                      <a:lnTo>
                        <a:pt x="569" y="210"/>
                      </a:lnTo>
                      <a:lnTo>
                        <a:pt x="569" y="212"/>
                      </a:lnTo>
                      <a:lnTo>
                        <a:pt x="567" y="213"/>
                      </a:lnTo>
                      <a:lnTo>
                        <a:pt x="567" y="217"/>
                      </a:lnTo>
                      <a:lnTo>
                        <a:pt x="567" y="219"/>
                      </a:lnTo>
                      <a:lnTo>
                        <a:pt x="569" y="222"/>
                      </a:lnTo>
                      <a:lnTo>
                        <a:pt x="569" y="225"/>
                      </a:lnTo>
                      <a:lnTo>
                        <a:pt x="572" y="234"/>
                      </a:lnTo>
                      <a:lnTo>
                        <a:pt x="574" y="241"/>
                      </a:lnTo>
                      <a:lnTo>
                        <a:pt x="578" y="246"/>
                      </a:lnTo>
                      <a:lnTo>
                        <a:pt x="581" y="252"/>
                      </a:lnTo>
                      <a:lnTo>
                        <a:pt x="588" y="261"/>
                      </a:lnTo>
                      <a:lnTo>
                        <a:pt x="594" y="271"/>
                      </a:lnTo>
                      <a:lnTo>
                        <a:pt x="598" y="281"/>
                      </a:lnTo>
                      <a:lnTo>
                        <a:pt x="600" y="281"/>
                      </a:lnTo>
                      <a:lnTo>
                        <a:pt x="600" y="283"/>
                      </a:lnTo>
                      <a:lnTo>
                        <a:pt x="601" y="285"/>
                      </a:lnTo>
                      <a:lnTo>
                        <a:pt x="601" y="286"/>
                      </a:lnTo>
                      <a:lnTo>
                        <a:pt x="603" y="288"/>
                      </a:lnTo>
                      <a:lnTo>
                        <a:pt x="603" y="291"/>
                      </a:lnTo>
                      <a:lnTo>
                        <a:pt x="605" y="293"/>
                      </a:lnTo>
                      <a:lnTo>
                        <a:pt x="608" y="300"/>
                      </a:lnTo>
                      <a:lnTo>
                        <a:pt x="610" y="303"/>
                      </a:lnTo>
                      <a:lnTo>
                        <a:pt x="613" y="307"/>
                      </a:lnTo>
                      <a:lnTo>
                        <a:pt x="613" y="308"/>
                      </a:lnTo>
                      <a:lnTo>
                        <a:pt x="616" y="313"/>
                      </a:lnTo>
                      <a:lnTo>
                        <a:pt x="616" y="315"/>
                      </a:lnTo>
                      <a:lnTo>
                        <a:pt x="620" y="320"/>
                      </a:lnTo>
                      <a:lnTo>
                        <a:pt x="622" y="322"/>
                      </a:lnTo>
                      <a:lnTo>
                        <a:pt x="622" y="324"/>
                      </a:lnTo>
                      <a:lnTo>
                        <a:pt x="623" y="327"/>
                      </a:lnTo>
                      <a:lnTo>
                        <a:pt x="627" y="330"/>
                      </a:lnTo>
                      <a:lnTo>
                        <a:pt x="628" y="335"/>
                      </a:lnTo>
                      <a:lnTo>
                        <a:pt x="630" y="339"/>
                      </a:lnTo>
                      <a:lnTo>
                        <a:pt x="632" y="344"/>
                      </a:lnTo>
                      <a:lnTo>
                        <a:pt x="635" y="349"/>
                      </a:lnTo>
                      <a:lnTo>
                        <a:pt x="637" y="356"/>
                      </a:lnTo>
                      <a:lnTo>
                        <a:pt x="637" y="357"/>
                      </a:lnTo>
                      <a:lnTo>
                        <a:pt x="638" y="363"/>
                      </a:lnTo>
                      <a:lnTo>
                        <a:pt x="638" y="364"/>
                      </a:lnTo>
                      <a:lnTo>
                        <a:pt x="638" y="366"/>
                      </a:lnTo>
                      <a:lnTo>
                        <a:pt x="640" y="373"/>
                      </a:lnTo>
                      <a:lnTo>
                        <a:pt x="640" y="376"/>
                      </a:lnTo>
                      <a:lnTo>
                        <a:pt x="640" y="383"/>
                      </a:lnTo>
                      <a:lnTo>
                        <a:pt x="640" y="388"/>
                      </a:lnTo>
                      <a:lnTo>
                        <a:pt x="642" y="398"/>
                      </a:lnTo>
                      <a:lnTo>
                        <a:pt x="642" y="400"/>
                      </a:lnTo>
                      <a:lnTo>
                        <a:pt x="642" y="405"/>
                      </a:lnTo>
                      <a:lnTo>
                        <a:pt x="642" y="407"/>
                      </a:lnTo>
                      <a:lnTo>
                        <a:pt x="642" y="408"/>
                      </a:lnTo>
                      <a:lnTo>
                        <a:pt x="642" y="417"/>
                      </a:lnTo>
                      <a:lnTo>
                        <a:pt x="642" y="422"/>
                      </a:lnTo>
                      <a:lnTo>
                        <a:pt x="642" y="425"/>
                      </a:lnTo>
                      <a:lnTo>
                        <a:pt x="644" y="432"/>
                      </a:lnTo>
                      <a:lnTo>
                        <a:pt x="644" y="439"/>
                      </a:lnTo>
                      <a:lnTo>
                        <a:pt x="644" y="440"/>
                      </a:lnTo>
                      <a:lnTo>
                        <a:pt x="645" y="446"/>
                      </a:lnTo>
                      <a:lnTo>
                        <a:pt x="645" y="447"/>
                      </a:lnTo>
                      <a:lnTo>
                        <a:pt x="645" y="449"/>
                      </a:lnTo>
                      <a:lnTo>
                        <a:pt x="645" y="452"/>
                      </a:lnTo>
                      <a:lnTo>
                        <a:pt x="645" y="454"/>
                      </a:lnTo>
                      <a:lnTo>
                        <a:pt x="645" y="459"/>
                      </a:lnTo>
                      <a:lnTo>
                        <a:pt x="645" y="461"/>
                      </a:lnTo>
                      <a:lnTo>
                        <a:pt x="645" y="462"/>
                      </a:lnTo>
                      <a:lnTo>
                        <a:pt x="644" y="461"/>
                      </a:lnTo>
                      <a:lnTo>
                        <a:pt x="644" y="457"/>
                      </a:lnTo>
                      <a:lnTo>
                        <a:pt x="644" y="456"/>
                      </a:lnTo>
                      <a:lnTo>
                        <a:pt x="642" y="456"/>
                      </a:lnTo>
                      <a:lnTo>
                        <a:pt x="642" y="454"/>
                      </a:lnTo>
                      <a:lnTo>
                        <a:pt x="640" y="456"/>
                      </a:lnTo>
                      <a:lnTo>
                        <a:pt x="638" y="457"/>
                      </a:lnTo>
                      <a:lnTo>
                        <a:pt x="637" y="457"/>
                      </a:lnTo>
                      <a:lnTo>
                        <a:pt x="637" y="461"/>
                      </a:lnTo>
                      <a:lnTo>
                        <a:pt x="637" y="464"/>
                      </a:lnTo>
                      <a:lnTo>
                        <a:pt x="635" y="466"/>
                      </a:lnTo>
                      <a:lnTo>
                        <a:pt x="635" y="468"/>
                      </a:lnTo>
                      <a:lnTo>
                        <a:pt x="633" y="469"/>
                      </a:lnTo>
                      <a:lnTo>
                        <a:pt x="633" y="471"/>
                      </a:lnTo>
                      <a:lnTo>
                        <a:pt x="635" y="473"/>
                      </a:lnTo>
                      <a:lnTo>
                        <a:pt x="635" y="476"/>
                      </a:lnTo>
                      <a:lnTo>
                        <a:pt x="633" y="476"/>
                      </a:lnTo>
                      <a:lnTo>
                        <a:pt x="633" y="479"/>
                      </a:lnTo>
                      <a:lnTo>
                        <a:pt x="633" y="481"/>
                      </a:lnTo>
                      <a:lnTo>
                        <a:pt x="633" y="483"/>
                      </a:lnTo>
                      <a:lnTo>
                        <a:pt x="635" y="485"/>
                      </a:lnTo>
                      <a:lnTo>
                        <a:pt x="635" y="486"/>
                      </a:lnTo>
                      <a:lnTo>
                        <a:pt x="635" y="490"/>
                      </a:lnTo>
                      <a:lnTo>
                        <a:pt x="637" y="490"/>
                      </a:lnTo>
                      <a:lnTo>
                        <a:pt x="637" y="491"/>
                      </a:lnTo>
                      <a:lnTo>
                        <a:pt x="635" y="495"/>
                      </a:lnTo>
                      <a:lnTo>
                        <a:pt x="635" y="496"/>
                      </a:lnTo>
                      <a:lnTo>
                        <a:pt x="633" y="496"/>
                      </a:lnTo>
                      <a:lnTo>
                        <a:pt x="632" y="498"/>
                      </a:lnTo>
                      <a:lnTo>
                        <a:pt x="632" y="500"/>
                      </a:lnTo>
                      <a:lnTo>
                        <a:pt x="630" y="503"/>
                      </a:lnTo>
                      <a:lnTo>
                        <a:pt x="628" y="503"/>
                      </a:lnTo>
                      <a:lnTo>
                        <a:pt x="628" y="505"/>
                      </a:lnTo>
                      <a:lnTo>
                        <a:pt x="627" y="505"/>
                      </a:lnTo>
                      <a:lnTo>
                        <a:pt x="627" y="507"/>
                      </a:lnTo>
                      <a:lnTo>
                        <a:pt x="625" y="508"/>
                      </a:lnTo>
                      <a:lnTo>
                        <a:pt x="625" y="510"/>
                      </a:lnTo>
                      <a:lnTo>
                        <a:pt x="623" y="508"/>
                      </a:lnTo>
                      <a:lnTo>
                        <a:pt x="622" y="508"/>
                      </a:lnTo>
                      <a:lnTo>
                        <a:pt x="622" y="507"/>
                      </a:lnTo>
                      <a:lnTo>
                        <a:pt x="620" y="507"/>
                      </a:lnTo>
                      <a:lnTo>
                        <a:pt x="618" y="507"/>
                      </a:lnTo>
                      <a:lnTo>
                        <a:pt x="616" y="508"/>
                      </a:lnTo>
                      <a:lnTo>
                        <a:pt x="618" y="510"/>
                      </a:lnTo>
                      <a:lnTo>
                        <a:pt x="616" y="512"/>
                      </a:lnTo>
                      <a:lnTo>
                        <a:pt x="616" y="513"/>
                      </a:lnTo>
                      <a:lnTo>
                        <a:pt x="615" y="513"/>
                      </a:lnTo>
                      <a:lnTo>
                        <a:pt x="613" y="513"/>
                      </a:lnTo>
                      <a:lnTo>
                        <a:pt x="613" y="515"/>
                      </a:lnTo>
                      <a:lnTo>
                        <a:pt x="611" y="515"/>
                      </a:lnTo>
                      <a:lnTo>
                        <a:pt x="610" y="515"/>
                      </a:lnTo>
                      <a:lnTo>
                        <a:pt x="610" y="517"/>
                      </a:lnTo>
                      <a:lnTo>
                        <a:pt x="610" y="518"/>
                      </a:lnTo>
                      <a:lnTo>
                        <a:pt x="608" y="518"/>
                      </a:lnTo>
                      <a:lnTo>
                        <a:pt x="608" y="517"/>
                      </a:lnTo>
                      <a:lnTo>
                        <a:pt x="606" y="518"/>
                      </a:lnTo>
                      <a:lnTo>
                        <a:pt x="606" y="517"/>
                      </a:lnTo>
                      <a:lnTo>
                        <a:pt x="605" y="517"/>
                      </a:lnTo>
                      <a:lnTo>
                        <a:pt x="601" y="517"/>
                      </a:lnTo>
                      <a:lnTo>
                        <a:pt x="600" y="517"/>
                      </a:lnTo>
                      <a:lnTo>
                        <a:pt x="598" y="517"/>
                      </a:lnTo>
                      <a:lnTo>
                        <a:pt x="596" y="517"/>
                      </a:lnTo>
                      <a:lnTo>
                        <a:pt x="594" y="517"/>
                      </a:lnTo>
                      <a:lnTo>
                        <a:pt x="593" y="518"/>
                      </a:lnTo>
                      <a:lnTo>
                        <a:pt x="593" y="520"/>
                      </a:lnTo>
                      <a:lnTo>
                        <a:pt x="591" y="522"/>
                      </a:lnTo>
                      <a:lnTo>
                        <a:pt x="589" y="522"/>
                      </a:lnTo>
                      <a:lnTo>
                        <a:pt x="588" y="522"/>
                      </a:lnTo>
                      <a:lnTo>
                        <a:pt x="586" y="523"/>
                      </a:lnTo>
                      <a:lnTo>
                        <a:pt x="584" y="523"/>
                      </a:lnTo>
                      <a:lnTo>
                        <a:pt x="583" y="523"/>
                      </a:lnTo>
                      <a:lnTo>
                        <a:pt x="581" y="523"/>
                      </a:lnTo>
                      <a:lnTo>
                        <a:pt x="579" y="525"/>
                      </a:lnTo>
                      <a:lnTo>
                        <a:pt x="578" y="523"/>
                      </a:lnTo>
                      <a:lnTo>
                        <a:pt x="576" y="522"/>
                      </a:lnTo>
                      <a:lnTo>
                        <a:pt x="574" y="522"/>
                      </a:lnTo>
                      <a:lnTo>
                        <a:pt x="572" y="520"/>
                      </a:lnTo>
                      <a:lnTo>
                        <a:pt x="572" y="518"/>
                      </a:lnTo>
                      <a:lnTo>
                        <a:pt x="572" y="517"/>
                      </a:lnTo>
                      <a:lnTo>
                        <a:pt x="571" y="517"/>
                      </a:lnTo>
                      <a:lnTo>
                        <a:pt x="571" y="515"/>
                      </a:lnTo>
                      <a:lnTo>
                        <a:pt x="571" y="513"/>
                      </a:lnTo>
                      <a:lnTo>
                        <a:pt x="569" y="513"/>
                      </a:lnTo>
                      <a:lnTo>
                        <a:pt x="571" y="513"/>
                      </a:lnTo>
                      <a:lnTo>
                        <a:pt x="571" y="510"/>
                      </a:lnTo>
                      <a:lnTo>
                        <a:pt x="571" y="508"/>
                      </a:lnTo>
                      <a:lnTo>
                        <a:pt x="571" y="507"/>
                      </a:lnTo>
                      <a:lnTo>
                        <a:pt x="571" y="505"/>
                      </a:lnTo>
                      <a:lnTo>
                        <a:pt x="572" y="505"/>
                      </a:lnTo>
                      <a:lnTo>
                        <a:pt x="572" y="503"/>
                      </a:lnTo>
                      <a:lnTo>
                        <a:pt x="571" y="501"/>
                      </a:lnTo>
                      <a:lnTo>
                        <a:pt x="569" y="500"/>
                      </a:lnTo>
                      <a:lnTo>
                        <a:pt x="569" y="498"/>
                      </a:lnTo>
                      <a:lnTo>
                        <a:pt x="567" y="493"/>
                      </a:lnTo>
                      <a:lnTo>
                        <a:pt x="566" y="493"/>
                      </a:lnTo>
                      <a:lnTo>
                        <a:pt x="564" y="491"/>
                      </a:lnTo>
                      <a:lnTo>
                        <a:pt x="562" y="490"/>
                      </a:lnTo>
                      <a:lnTo>
                        <a:pt x="562" y="488"/>
                      </a:lnTo>
                      <a:lnTo>
                        <a:pt x="562" y="486"/>
                      </a:lnTo>
                      <a:lnTo>
                        <a:pt x="561" y="486"/>
                      </a:lnTo>
                      <a:lnTo>
                        <a:pt x="561" y="485"/>
                      </a:lnTo>
                      <a:lnTo>
                        <a:pt x="561" y="483"/>
                      </a:lnTo>
                      <a:lnTo>
                        <a:pt x="559" y="483"/>
                      </a:lnTo>
                      <a:lnTo>
                        <a:pt x="559" y="481"/>
                      </a:lnTo>
                      <a:lnTo>
                        <a:pt x="557" y="479"/>
                      </a:lnTo>
                      <a:lnTo>
                        <a:pt x="555" y="478"/>
                      </a:lnTo>
                      <a:lnTo>
                        <a:pt x="555" y="476"/>
                      </a:lnTo>
                      <a:lnTo>
                        <a:pt x="554" y="474"/>
                      </a:lnTo>
                      <a:lnTo>
                        <a:pt x="550" y="473"/>
                      </a:lnTo>
                      <a:lnTo>
                        <a:pt x="549" y="473"/>
                      </a:lnTo>
                      <a:lnTo>
                        <a:pt x="549" y="471"/>
                      </a:lnTo>
                      <a:lnTo>
                        <a:pt x="549" y="469"/>
                      </a:lnTo>
                      <a:lnTo>
                        <a:pt x="547" y="469"/>
                      </a:lnTo>
                      <a:lnTo>
                        <a:pt x="547" y="468"/>
                      </a:lnTo>
                      <a:lnTo>
                        <a:pt x="549" y="466"/>
                      </a:lnTo>
                      <a:lnTo>
                        <a:pt x="547" y="464"/>
                      </a:lnTo>
                      <a:lnTo>
                        <a:pt x="547" y="462"/>
                      </a:lnTo>
                      <a:lnTo>
                        <a:pt x="545" y="462"/>
                      </a:lnTo>
                      <a:lnTo>
                        <a:pt x="544" y="461"/>
                      </a:lnTo>
                      <a:lnTo>
                        <a:pt x="542" y="459"/>
                      </a:lnTo>
                      <a:lnTo>
                        <a:pt x="540" y="459"/>
                      </a:lnTo>
                      <a:lnTo>
                        <a:pt x="539" y="461"/>
                      </a:lnTo>
                      <a:lnTo>
                        <a:pt x="539" y="459"/>
                      </a:lnTo>
                      <a:lnTo>
                        <a:pt x="537" y="459"/>
                      </a:lnTo>
                      <a:lnTo>
                        <a:pt x="537" y="457"/>
                      </a:lnTo>
                      <a:lnTo>
                        <a:pt x="535" y="459"/>
                      </a:lnTo>
                      <a:lnTo>
                        <a:pt x="533" y="459"/>
                      </a:lnTo>
                      <a:lnTo>
                        <a:pt x="533" y="457"/>
                      </a:lnTo>
                      <a:lnTo>
                        <a:pt x="532" y="457"/>
                      </a:lnTo>
                      <a:lnTo>
                        <a:pt x="530" y="457"/>
                      </a:lnTo>
                      <a:lnTo>
                        <a:pt x="528" y="459"/>
                      </a:lnTo>
                      <a:lnTo>
                        <a:pt x="527" y="459"/>
                      </a:lnTo>
                      <a:lnTo>
                        <a:pt x="525" y="459"/>
                      </a:lnTo>
                      <a:lnTo>
                        <a:pt x="523" y="459"/>
                      </a:lnTo>
                      <a:lnTo>
                        <a:pt x="522" y="459"/>
                      </a:lnTo>
                      <a:lnTo>
                        <a:pt x="522" y="461"/>
                      </a:lnTo>
                      <a:lnTo>
                        <a:pt x="522" y="464"/>
                      </a:lnTo>
                      <a:lnTo>
                        <a:pt x="520" y="464"/>
                      </a:lnTo>
                      <a:lnTo>
                        <a:pt x="517" y="461"/>
                      </a:lnTo>
                      <a:lnTo>
                        <a:pt x="517" y="459"/>
                      </a:lnTo>
                      <a:lnTo>
                        <a:pt x="515" y="457"/>
                      </a:lnTo>
                      <a:lnTo>
                        <a:pt x="515" y="456"/>
                      </a:lnTo>
                      <a:lnTo>
                        <a:pt x="513" y="456"/>
                      </a:lnTo>
                      <a:lnTo>
                        <a:pt x="513" y="454"/>
                      </a:lnTo>
                      <a:lnTo>
                        <a:pt x="513" y="452"/>
                      </a:lnTo>
                      <a:lnTo>
                        <a:pt x="513" y="451"/>
                      </a:lnTo>
                      <a:lnTo>
                        <a:pt x="511" y="451"/>
                      </a:lnTo>
                      <a:lnTo>
                        <a:pt x="508" y="444"/>
                      </a:lnTo>
                      <a:lnTo>
                        <a:pt x="506" y="437"/>
                      </a:lnTo>
                      <a:lnTo>
                        <a:pt x="505" y="435"/>
                      </a:lnTo>
                      <a:lnTo>
                        <a:pt x="505" y="432"/>
                      </a:lnTo>
                      <a:lnTo>
                        <a:pt x="503" y="430"/>
                      </a:lnTo>
                      <a:lnTo>
                        <a:pt x="501" y="425"/>
                      </a:lnTo>
                      <a:lnTo>
                        <a:pt x="501" y="422"/>
                      </a:lnTo>
                      <a:lnTo>
                        <a:pt x="500" y="422"/>
                      </a:lnTo>
                      <a:lnTo>
                        <a:pt x="498" y="417"/>
                      </a:lnTo>
                      <a:lnTo>
                        <a:pt x="495" y="415"/>
                      </a:lnTo>
                      <a:lnTo>
                        <a:pt x="495" y="413"/>
                      </a:lnTo>
                      <a:lnTo>
                        <a:pt x="493" y="413"/>
                      </a:lnTo>
                      <a:lnTo>
                        <a:pt x="491" y="412"/>
                      </a:lnTo>
                      <a:lnTo>
                        <a:pt x="489" y="412"/>
                      </a:lnTo>
                      <a:lnTo>
                        <a:pt x="489" y="410"/>
                      </a:lnTo>
                      <a:lnTo>
                        <a:pt x="488" y="410"/>
                      </a:lnTo>
                      <a:lnTo>
                        <a:pt x="488" y="408"/>
                      </a:lnTo>
                      <a:lnTo>
                        <a:pt x="486" y="408"/>
                      </a:lnTo>
                      <a:lnTo>
                        <a:pt x="484" y="408"/>
                      </a:lnTo>
                      <a:lnTo>
                        <a:pt x="484" y="407"/>
                      </a:lnTo>
                      <a:lnTo>
                        <a:pt x="483" y="407"/>
                      </a:lnTo>
                      <a:lnTo>
                        <a:pt x="481" y="407"/>
                      </a:lnTo>
                      <a:lnTo>
                        <a:pt x="481" y="408"/>
                      </a:lnTo>
                      <a:lnTo>
                        <a:pt x="479" y="410"/>
                      </a:lnTo>
                      <a:lnTo>
                        <a:pt x="478" y="410"/>
                      </a:lnTo>
                      <a:lnTo>
                        <a:pt x="476" y="405"/>
                      </a:lnTo>
                      <a:lnTo>
                        <a:pt x="476" y="403"/>
                      </a:lnTo>
                      <a:lnTo>
                        <a:pt x="474" y="401"/>
                      </a:lnTo>
                      <a:lnTo>
                        <a:pt x="472" y="396"/>
                      </a:lnTo>
                      <a:lnTo>
                        <a:pt x="472" y="395"/>
                      </a:lnTo>
                      <a:lnTo>
                        <a:pt x="469" y="393"/>
                      </a:lnTo>
                      <a:lnTo>
                        <a:pt x="469" y="391"/>
                      </a:lnTo>
                      <a:lnTo>
                        <a:pt x="471" y="390"/>
                      </a:lnTo>
                      <a:lnTo>
                        <a:pt x="472" y="390"/>
                      </a:lnTo>
                      <a:lnTo>
                        <a:pt x="474" y="391"/>
                      </a:lnTo>
                      <a:lnTo>
                        <a:pt x="476" y="393"/>
                      </a:lnTo>
                      <a:lnTo>
                        <a:pt x="476" y="391"/>
                      </a:lnTo>
                      <a:lnTo>
                        <a:pt x="476" y="390"/>
                      </a:lnTo>
                      <a:lnTo>
                        <a:pt x="476" y="388"/>
                      </a:lnTo>
                      <a:lnTo>
                        <a:pt x="478" y="386"/>
                      </a:lnTo>
                      <a:lnTo>
                        <a:pt x="478" y="383"/>
                      </a:lnTo>
                      <a:lnTo>
                        <a:pt x="478" y="381"/>
                      </a:lnTo>
                      <a:lnTo>
                        <a:pt x="478" y="379"/>
                      </a:lnTo>
                      <a:lnTo>
                        <a:pt x="476" y="378"/>
                      </a:lnTo>
                      <a:lnTo>
                        <a:pt x="476" y="376"/>
                      </a:lnTo>
                      <a:lnTo>
                        <a:pt x="476" y="374"/>
                      </a:lnTo>
                      <a:lnTo>
                        <a:pt x="476" y="373"/>
                      </a:lnTo>
                      <a:lnTo>
                        <a:pt x="472" y="373"/>
                      </a:lnTo>
                      <a:lnTo>
                        <a:pt x="472" y="371"/>
                      </a:lnTo>
                      <a:lnTo>
                        <a:pt x="472" y="369"/>
                      </a:lnTo>
                      <a:lnTo>
                        <a:pt x="474" y="368"/>
                      </a:lnTo>
                      <a:lnTo>
                        <a:pt x="474" y="366"/>
                      </a:lnTo>
                      <a:lnTo>
                        <a:pt x="471" y="366"/>
                      </a:lnTo>
                      <a:lnTo>
                        <a:pt x="469" y="368"/>
                      </a:lnTo>
                      <a:lnTo>
                        <a:pt x="469" y="369"/>
                      </a:lnTo>
                      <a:lnTo>
                        <a:pt x="467" y="369"/>
                      </a:lnTo>
                      <a:lnTo>
                        <a:pt x="466" y="369"/>
                      </a:lnTo>
                      <a:lnTo>
                        <a:pt x="466" y="371"/>
                      </a:lnTo>
                      <a:lnTo>
                        <a:pt x="467" y="373"/>
                      </a:lnTo>
                      <a:lnTo>
                        <a:pt x="469" y="376"/>
                      </a:lnTo>
                      <a:lnTo>
                        <a:pt x="471" y="383"/>
                      </a:lnTo>
                      <a:lnTo>
                        <a:pt x="469" y="383"/>
                      </a:lnTo>
                      <a:lnTo>
                        <a:pt x="467" y="383"/>
                      </a:lnTo>
                      <a:lnTo>
                        <a:pt x="467" y="385"/>
                      </a:lnTo>
                      <a:lnTo>
                        <a:pt x="466" y="385"/>
                      </a:lnTo>
                      <a:lnTo>
                        <a:pt x="464" y="385"/>
                      </a:lnTo>
                      <a:lnTo>
                        <a:pt x="462" y="385"/>
                      </a:lnTo>
                      <a:lnTo>
                        <a:pt x="462" y="386"/>
                      </a:lnTo>
                      <a:lnTo>
                        <a:pt x="462" y="390"/>
                      </a:lnTo>
                      <a:lnTo>
                        <a:pt x="461" y="386"/>
                      </a:lnTo>
                      <a:lnTo>
                        <a:pt x="461" y="385"/>
                      </a:lnTo>
                      <a:lnTo>
                        <a:pt x="461" y="383"/>
                      </a:lnTo>
                      <a:lnTo>
                        <a:pt x="459" y="381"/>
                      </a:lnTo>
                      <a:lnTo>
                        <a:pt x="459" y="379"/>
                      </a:lnTo>
                      <a:lnTo>
                        <a:pt x="457" y="379"/>
                      </a:lnTo>
                      <a:lnTo>
                        <a:pt x="452" y="373"/>
                      </a:lnTo>
                      <a:lnTo>
                        <a:pt x="450" y="371"/>
                      </a:lnTo>
                      <a:lnTo>
                        <a:pt x="447" y="368"/>
                      </a:lnTo>
                      <a:lnTo>
                        <a:pt x="445" y="364"/>
                      </a:lnTo>
                      <a:lnTo>
                        <a:pt x="444" y="361"/>
                      </a:lnTo>
                      <a:lnTo>
                        <a:pt x="442" y="357"/>
                      </a:lnTo>
                      <a:lnTo>
                        <a:pt x="440" y="356"/>
                      </a:lnTo>
                      <a:lnTo>
                        <a:pt x="439" y="352"/>
                      </a:lnTo>
                      <a:lnTo>
                        <a:pt x="435" y="347"/>
                      </a:lnTo>
                      <a:lnTo>
                        <a:pt x="434" y="344"/>
                      </a:lnTo>
                      <a:lnTo>
                        <a:pt x="432" y="342"/>
                      </a:lnTo>
                      <a:lnTo>
                        <a:pt x="430" y="341"/>
                      </a:lnTo>
                      <a:lnTo>
                        <a:pt x="430" y="339"/>
                      </a:lnTo>
                      <a:lnTo>
                        <a:pt x="428" y="339"/>
                      </a:lnTo>
                      <a:lnTo>
                        <a:pt x="427" y="337"/>
                      </a:lnTo>
                      <a:lnTo>
                        <a:pt x="425" y="334"/>
                      </a:lnTo>
                      <a:lnTo>
                        <a:pt x="423" y="332"/>
                      </a:lnTo>
                      <a:lnTo>
                        <a:pt x="420" y="329"/>
                      </a:lnTo>
                      <a:lnTo>
                        <a:pt x="418" y="329"/>
                      </a:lnTo>
                      <a:lnTo>
                        <a:pt x="418" y="327"/>
                      </a:lnTo>
                      <a:lnTo>
                        <a:pt x="417" y="324"/>
                      </a:lnTo>
                      <a:lnTo>
                        <a:pt x="417" y="322"/>
                      </a:lnTo>
                      <a:lnTo>
                        <a:pt x="415" y="322"/>
                      </a:lnTo>
                      <a:lnTo>
                        <a:pt x="413" y="320"/>
                      </a:lnTo>
                      <a:lnTo>
                        <a:pt x="413" y="318"/>
                      </a:lnTo>
                      <a:lnTo>
                        <a:pt x="417" y="320"/>
                      </a:lnTo>
                      <a:lnTo>
                        <a:pt x="417" y="322"/>
                      </a:lnTo>
                      <a:lnTo>
                        <a:pt x="418" y="322"/>
                      </a:lnTo>
                      <a:lnTo>
                        <a:pt x="418" y="320"/>
                      </a:lnTo>
                      <a:lnTo>
                        <a:pt x="420" y="320"/>
                      </a:lnTo>
                      <a:lnTo>
                        <a:pt x="420" y="318"/>
                      </a:lnTo>
                      <a:lnTo>
                        <a:pt x="422" y="317"/>
                      </a:lnTo>
                      <a:lnTo>
                        <a:pt x="423" y="315"/>
                      </a:lnTo>
                      <a:lnTo>
                        <a:pt x="423" y="313"/>
                      </a:lnTo>
                      <a:lnTo>
                        <a:pt x="423" y="312"/>
                      </a:lnTo>
                      <a:lnTo>
                        <a:pt x="425" y="312"/>
                      </a:lnTo>
                      <a:lnTo>
                        <a:pt x="425" y="310"/>
                      </a:lnTo>
                      <a:lnTo>
                        <a:pt x="427" y="310"/>
                      </a:lnTo>
                      <a:lnTo>
                        <a:pt x="427" y="307"/>
                      </a:lnTo>
                      <a:lnTo>
                        <a:pt x="427" y="303"/>
                      </a:lnTo>
                      <a:lnTo>
                        <a:pt x="428" y="300"/>
                      </a:lnTo>
                      <a:lnTo>
                        <a:pt x="430" y="300"/>
                      </a:lnTo>
                      <a:lnTo>
                        <a:pt x="432" y="298"/>
                      </a:lnTo>
                      <a:lnTo>
                        <a:pt x="430" y="296"/>
                      </a:lnTo>
                      <a:lnTo>
                        <a:pt x="432" y="296"/>
                      </a:lnTo>
                      <a:lnTo>
                        <a:pt x="434" y="295"/>
                      </a:lnTo>
                      <a:lnTo>
                        <a:pt x="435" y="293"/>
                      </a:lnTo>
                      <a:lnTo>
                        <a:pt x="434" y="293"/>
                      </a:lnTo>
                      <a:lnTo>
                        <a:pt x="435" y="291"/>
                      </a:lnTo>
                      <a:lnTo>
                        <a:pt x="435" y="290"/>
                      </a:lnTo>
                      <a:lnTo>
                        <a:pt x="437" y="286"/>
                      </a:lnTo>
                      <a:lnTo>
                        <a:pt x="435" y="286"/>
                      </a:lnTo>
                      <a:lnTo>
                        <a:pt x="435" y="283"/>
                      </a:lnTo>
                      <a:lnTo>
                        <a:pt x="434" y="281"/>
                      </a:lnTo>
                      <a:lnTo>
                        <a:pt x="432" y="281"/>
                      </a:lnTo>
                      <a:lnTo>
                        <a:pt x="430" y="281"/>
                      </a:lnTo>
                      <a:lnTo>
                        <a:pt x="430" y="280"/>
                      </a:lnTo>
                      <a:lnTo>
                        <a:pt x="428" y="280"/>
                      </a:lnTo>
                      <a:lnTo>
                        <a:pt x="428" y="281"/>
                      </a:lnTo>
                      <a:lnTo>
                        <a:pt x="428" y="283"/>
                      </a:lnTo>
                      <a:lnTo>
                        <a:pt x="428" y="286"/>
                      </a:lnTo>
                      <a:lnTo>
                        <a:pt x="430" y="286"/>
                      </a:lnTo>
                      <a:lnTo>
                        <a:pt x="430" y="288"/>
                      </a:lnTo>
                      <a:lnTo>
                        <a:pt x="430" y="290"/>
                      </a:lnTo>
                      <a:lnTo>
                        <a:pt x="428" y="290"/>
                      </a:lnTo>
                      <a:lnTo>
                        <a:pt x="427" y="290"/>
                      </a:lnTo>
                      <a:lnTo>
                        <a:pt x="423" y="288"/>
                      </a:lnTo>
                      <a:lnTo>
                        <a:pt x="423" y="286"/>
                      </a:lnTo>
                      <a:lnTo>
                        <a:pt x="425" y="286"/>
                      </a:lnTo>
                      <a:lnTo>
                        <a:pt x="425" y="285"/>
                      </a:lnTo>
                      <a:lnTo>
                        <a:pt x="423" y="283"/>
                      </a:lnTo>
                      <a:lnTo>
                        <a:pt x="425" y="283"/>
                      </a:lnTo>
                      <a:lnTo>
                        <a:pt x="425" y="280"/>
                      </a:lnTo>
                      <a:lnTo>
                        <a:pt x="423" y="278"/>
                      </a:lnTo>
                      <a:lnTo>
                        <a:pt x="422" y="276"/>
                      </a:lnTo>
                      <a:lnTo>
                        <a:pt x="420" y="276"/>
                      </a:lnTo>
                      <a:lnTo>
                        <a:pt x="417" y="278"/>
                      </a:lnTo>
                      <a:lnTo>
                        <a:pt x="415" y="278"/>
                      </a:lnTo>
                      <a:lnTo>
                        <a:pt x="410" y="280"/>
                      </a:lnTo>
                      <a:lnTo>
                        <a:pt x="410" y="281"/>
                      </a:lnTo>
                      <a:lnTo>
                        <a:pt x="412" y="283"/>
                      </a:lnTo>
                      <a:lnTo>
                        <a:pt x="413" y="283"/>
                      </a:lnTo>
                      <a:lnTo>
                        <a:pt x="417" y="283"/>
                      </a:lnTo>
                      <a:lnTo>
                        <a:pt x="417" y="285"/>
                      </a:lnTo>
                      <a:lnTo>
                        <a:pt x="418" y="286"/>
                      </a:lnTo>
                      <a:lnTo>
                        <a:pt x="422" y="285"/>
                      </a:lnTo>
                      <a:lnTo>
                        <a:pt x="423" y="286"/>
                      </a:lnTo>
                      <a:lnTo>
                        <a:pt x="420" y="288"/>
                      </a:lnTo>
                      <a:lnTo>
                        <a:pt x="422" y="290"/>
                      </a:lnTo>
                      <a:lnTo>
                        <a:pt x="422" y="291"/>
                      </a:lnTo>
                      <a:lnTo>
                        <a:pt x="420" y="293"/>
                      </a:lnTo>
                      <a:lnTo>
                        <a:pt x="420" y="295"/>
                      </a:lnTo>
                      <a:lnTo>
                        <a:pt x="418" y="298"/>
                      </a:lnTo>
                      <a:lnTo>
                        <a:pt x="420" y="300"/>
                      </a:lnTo>
                      <a:lnTo>
                        <a:pt x="420" y="302"/>
                      </a:lnTo>
                      <a:lnTo>
                        <a:pt x="418" y="302"/>
                      </a:lnTo>
                      <a:lnTo>
                        <a:pt x="418" y="303"/>
                      </a:lnTo>
                      <a:lnTo>
                        <a:pt x="417" y="303"/>
                      </a:lnTo>
                      <a:lnTo>
                        <a:pt x="415" y="303"/>
                      </a:lnTo>
                      <a:lnTo>
                        <a:pt x="413" y="303"/>
                      </a:lnTo>
                      <a:lnTo>
                        <a:pt x="413" y="305"/>
                      </a:lnTo>
                      <a:lnTo>
                        <a:pt x="413" y="307"/>
                      </a:lnTo>
                      <a:lnTo>
                        <a:pt x="413" y="308"/>
                      </a:lnTo>
                      <a:lnTo>
                        <a:pt x="415" y="308"/>
                      </a:lnTo>
                      <a:lnTo>
                        <a:pt x="415" y="310"/>
                      </a:lnTo>
                      <a:lnTo>
                        <a:pt x="413" y="312"/>
                      </a:lnTo>
                      <a:lnTo>
                        <a:pt x="412" y="310"/>
                      </a:lnTo>
                      <a:lnTo>
                        <a:pt x="412" y="303"/>
                      </a:lnTo>
                      <a:lnTo>
                        <a:pt x="412" y="302"/>
                      </a:lnTo>
                      <a:lnTo>
                        <a:pt x="410" y="302"/>
                      </a:lnTo>
                      <a:lnTo>
                        <a:pt x="410" y="300"/>
                      </a:lnTo>
                      <a:lnTo>
                        <a:pt x="408" y="298"/>
                      </a:lnTo>
                      <a:lnTo>
                        <a:pt x="406" y="296"/>
                      </a:lnTo>
                      <a:lnTo>
                        <a:pt x="403" y="295"/>
                      </a:lnTo>
                      <a:lnTo>
                        <a:pt x="403" y="293"/>
                      </a:lnTo>
                      <a:lnTo>
                        <a:pt x="401" y="290"/>
                      </a:lnTo>
                      <a:lnTo>
                        <a:pt x="400" y="288"/>
                      </a:lnTo>
                      <a:lnTo>
                        <a:pt x="400" y="285"/>
                      </a:lnTo>
                      <a:lnTo>
                        <a:pt x="400" y="283"/>
                      </a:lnTo>
                      <a:lnTo>
                        <a:pt x="401" y="280"/>
                      </a:lnTo>
                      <a:lnTo>
                        <a:pt x="401" y="281"/>
                      </a:lnTo>
                      <a:lnTo>
                        <a:pt x="401" y="283"/>
                      </a:lnTo>
                      <a:lnTo>
                        <a:pt x="401" y="285"/>
                      </a:lnTo>
                      <a:lnTo>
                        <a:pt x="401" y="283"/>
                      </a:lnTo>
                      <a:lnTo>
                        <a:pt x="403" y="281"/>
                      </a:lnTo>
                      <a:lnTo>
                        <a:pt x="403" y="280"/>
                      </a:lnTo>
                      <a:lnTo>
                        <a:pt x="403" y="278"/>
                      </a:lnTo>
                      <a:lnTo>
                        <a:pt x="403" y="274"/>
                      </a:lnTo>
                      <a:lnTo>
                        <a:pt x="403" y="273"/>
                      </a:lnTo>
                      <a:lnTo>
                        <a:pt x="403" y="271"/>
                      </a:lnTo>
                      <a:lnTo>
                        <a:pt x="403" y="266"/>
                      </a:lnTo>
                      <a:lnTo>
                        <a:pt x="403" y="264"/>
                      </a:lnTo>
                      <a:lnTo>
                        <a:pt x="401" y="263"/>
                      </a:lnTo>
                      <a:lnTo>
                        <a:pt x="400" y="263"/>
                      </a:lnTo>
                      <a:lnTo>
                        <a:pt x="400" y="261"/>
                      </a:lnTo>
                      <a:lnTo>
                        <a:pt x="400" y="259"/>
                      </a:lnTo>
                      <a:lnTo>
                        <a:pt x="403" y="256"/>
                      </a:lnTo>
                      <a:lnTo>
                        <a:pt x="401" y="252"/>
                      </a:lnTo>
                      <a:lnTo>
                        <a:pt x="403" y="252"/>
                      </a:lnTo>
                      <a:lnTo>
                        <a:pt x="403" y="251"/>
                      </a:lnTo>
                      <a:lnTo>
                        <a:pt x="405" y="247"/>
                      </a:lnTo>
                      <a:lnTo>
                        <a:pt x="403" y="247"/>
                      </a:lnTo>
                      <a:lnTo>
                        <a:pt x="403" y="246"/>
                      </a:lnTo>
                      <a:lnTo>
                        <a:pt x="405" y="242"/>
                      </a:lnTo>
                      <a:lnTo>
                        <a:pt x="405" y="241"/>
                      </a:lnTo>
                      <a:lnTo>
                        <a:pt x="405" y="237"/>
                      </a:lnTo>
                      <a:lnTo>
                        <a:pt x="405" y="235"/>
                      </a:lnTo>
                      <a:lnTo>
                        <a:pt x="406" y="235"/>
                      </a:lnTo>
                      <a:lnTo>
                        <a:pt x="406" y="234"/>
                      </a:lnTo>
                      <a:lnTo>
                        <a:pt x="406" y="232"/>
                      </a:lnTo>
                      <a:lnTo>
                        <a:pt x="406" y="230"/>
                      </a:lnTo>
                      <a:lnTo>
                        <a:pt x="406" y="229"/>
                      </a:lnTo>
                      <a:lnTo>
                        <a:pt x="406" y="227"/>
                      </a:lnTo>
                      <a:lnTo>
                        <a:pt x="406" y="225"/>
                      </a:lnTo>
                      <a:lnTo>
                        <a:pt x="406" y="224"/>
                      </a:lnTo>
                      <a:lnTo>
                        <a:pt x="406" y="222"/>
                      </a:lnTo>
                      <a:lnTo>
                        <a:pt x="406" y="219"/>
                      </a:lnTo>
                      <a:lnTo>
                        <a:pt x="405" y="219"/>
                      </a:lnTo>
                      <a:lnTo>
                        <a:pt x="405" y="217"/>
                      </a:lnTo>
                      <a:lnTo>
                        <a:pt x="405" y="215"/>
                      </a:lnTo>
                      <a:lnTo>
                        <a:pt x="405" y="212"/>
                      </a:lnTo>
                      <a:lnTo>
                        <a:pt x="405" y="210"/>
                      </a:lnTo>
                      <a:lnTo>
                        <a:pt x="405" y="208"/>
                      </a:lnTo>
                      <a:lnTo>
                        <a:pt x="405" y="207"/>
                      </a:lnTo>
                      <a:lnTo>
                        <a:pt x="403" y="205"/>
                      </a:lnTo>
                      <a:lnTo>
                        <a:pt x="405" y="205"/>
                      </a:lnTo>
                      <a:lnTo>
                        <a:pt x="405" y="202"/>
                      </a:lnTo>
                      <a:lnTo>
                        <a:pt x="405" y="200"/>
                      </a:lnTo>
                      <a:lnTo>
                        <a:pt x="403" y="200"/>
                      </a:lnTo>
                      <a:lnTo>
                        <a:pt x="403" y="198"/>
                      </a:lnTo>
                      <a:lnTo>
                        <a:pt x="403" y="197"/>
                      </a:lnTo>
                      <a:lnTo>
                        <a:pt x="405" y="195"/>
                      </a:lnTo>
                      <a:lnTo>
                        <a:pt x="403" y="193"/>
                      </a:lnTo>
                      <a:lnTo>
                        <a:pt x="403" y="191"/>
                      </a:lnTo>
                      <a:lnTo>
                        <a:pt x="401" y="190"/>
                      </a:lnTo>
                      <a:lnTo>
                        <a:pt x="400" y="190"/>
                      </a:lnTo>
                      <a:lnTo>
                        <a:pt x="398" y="188"/>
                      </a:lnTo>
                      <a:lnTo>
                        <a:pt x="396" y="186"/>
                      </a:lnTo>
                      <a:lnTo>
                        <a:pt x="395" y="185"/>
                      </a:lnTo>
                      <a:lnTo>
                        <a:pt x="395" y="181"/>
                      </a:lnTo>
                      <a:lnTo>
                        <a:pt x="393" y="183"/>
                      </a:lnTo>
                      <a:lnTo>
                        <a:pt x="393" y="181"/>
                      </a:lnTo>
                      <a:lnTo>
                        <a:pt x="393" y="180"/>
                      </a:lnTo>
                      <a:lnTo>
                        <a:pt x="391" y="176"/>
                      </a:lnTo>
                      <a:lnTo>
                        <a:pt x="389" y="176"/>
                      </a:lnTo>
                      <a:lnTo>
                        <a:pt x="389" y="174"/>
                      </a:lnTo>
                      <a:lnTo>
                        <a:pt x="388" y="174"/>
                      </a:lnTo>
                      <a:lnTo>
                        <a:pt x="386" y="173"/>
                      </a:lnTo>
                      <a:lnTo>
                        <a:pt x="388" y="173"/>
                      </a:lnTo>
                      <a:lnTo>
                        <a:pt x="388" y="171"/>
                      </a:lnTo>
                      <a:lnTo>
                        <a:pt x="388" y="169"/>
                      </a:lnTo>
                      <a:lnTo>
                        <a:pt x="388" y="168"/>
                      </a:lnTo>
                      <a:lnTo>
                        <a:pt x="384" y="168"/>
                      </a:lnTo>
                      <a:lnTo>
                        <a:pt x="383" y="168"/>
                      </a:lnTo>
                      <a:lnTo>
                        <a:pt x="381" y="168"/>
                      </a:lnTo>
                      <a:lnTo>
                        <a:pt x="378" y="168"/>
                      </a:lnTo>
                      <a:lnTo>
                        <a:pt x="376" y="168"/>
                      </a:lnTo>
                      <a:lnTo>
                        <a:pt x="374" y="168"/>
                      </a:lnTo>
                      <a:lnTo>
                        <a:pt x="373" y="168"/>
                      </a:lnTo>
                      <a:lnTo>
                        <a:pt x="371" y="169"/>
                      </a:lnTo>
                      <a:lnTo>
                        <a:pt x="371" y="171"/>
                      </a:lnTo>
                      <a:lnTo>
                        <a:pt x="369" y="173"/>
                      </a:lnTo>
                      <a:lnTo>
                        <a:pt x="367" y="173"/>
                      </a:lnTo>
                      <a:lnTo>
                        <a:pt x="367" y="171"/>
                      </a:lnTo>
                      <a:lnTo>
                        <a:pt x="367" y="169"/>
                      </a:lnTo>
                      <a:lnTo>
                        <a:pt x="367" y="168"/>
                      </a:lnTo>
                      <a:lnTo>
                        <a:pt x="366" y="168"/>
                      </a:lnTo>
                      <a:lnTo>
                        <a:pt x="366" y="166"/>
                      </a:lnTo>
                      <a:lnTo>
                        <a:pt x="364" y="164"/>
                      </a:lnTo>
                      <a:lnTo>
                        <a:pt x="366" y="161"/>
                      </a:lnTo>
                      <a:lnTo>
                        <a:pt x="364" y="161"/>
                      </a:lnTo>
                      <a:lnTo>
                        <a:pt x="362" y="159"/>
                      </a:lnTo>
                      <a:lnTo>
                        <a:pt x="361" y="159"/>
                      </a:lnTo>
                      <a:lnTo>
                        <a:pt x="359" y="159"/>
                      </a:lnTo>
                      <a:lnTo>
                        <a:pt x="357" y="159"/>
                      </a:lnTo>
                      <a:lnTo>
                        <a:pt x="356" y="156"/>
                      </a:lnTo>
                      <a:lnTo>
                        <a:pt x="356" y="154"/>
                      </a:lnTo>
                      <a:lnTo>
                        <a:pt x="354" y="152"/>
                      </a:lnTo>
                      <a:lnTo>
                        <a:pt x="354" y="151"/>
                      </a:lnTo>
                      <a:lnTo>
                        <a:pt x="354" y="149"/>
                      </a:lnTo>
                      <a:lnTo>
                        <a:pt x="352" y="147"/>
                      </a:lnTo>
                      <a:lnTo>
                        <a:pt x="351" y="146"/>
                      </a:lnTo>
                      <a:lnTo>
                        <a:pt x="349" y="146"/>
                      </a:lnTo>
                      <a:lnTo>
                        <a:pt x="347" y="146"/>
                      </a:lnTo>
                      <a:lnTo>
                        <a:pt x="345" y="146"/>
                      </a:lnTo>
                      <a:lnTo>
                        <a:pt x="344" y="144"/>
                      </a:lnTo>
                      <a:lnTo>
                        <a:pt x="344" y="142"/>
                      </a:lnTo>
                      <a:lnTo>
                        <a:pt x="342" y="142"/>
                      </a:lnTo>
                      <a:lnTo>
                        <a:pt x="340" y="142"/>
                      </a:lnTo>
                      <a:lnTo>
                        <a:pt x="340" y="141"/>
                      </a:lnTo>
                      <a:lnTo>
                        <a:pt x="339" y="141"/>
                      </a:lnTo>
                      <a:lnTo>
                        <a:pt x="337" y="139"/>
                      </a:lnTo>
                      <a:lnTo>
                        <a:pt x="335" y="134"/>
                      </a:lnTo>
                      <a:lnTo>
                        <a:pt x="335" y="132"/>
                      </a:lnTo>
                      <a:lnTo>
                        <a:pt x="335" y="130"/>
                      </a:lnTo>
                      <a:lnTo>
                        <a:pt x="335" y="129"/>
                      </a:lnTo>
                      <a:lnTo>
                        <a:pt x="334" y="125"/>
                      </a:lnTo>
                      <a:lnTo>
                        <a:pt x="332" y="125"/>
                      </a:lnTo>
                      <a:lnTo>
                        <a:pt x="330" y="125"/>
                      </a:lnTo>
                      <a:lnTo>
                        <a:pt x="329" y="124"/>
                      </a:lnTo>
                      <a:lnTo>
                        <a:pt x="327" y="122"/>
                      </a:lnTo>
                      <a:lnTo>
                        <a:pt x="325" y="122"/>
                      </a:lnTo>
                      <a:lnTo>
                        <a:pt x="323" y="122"/>
                      </a:lnTo>
                      <a:lnTo>
                        <a:pt x="323" y="120"/>
                      </a:lnTo>
                      <a:lnTo>
                        <a:pt x="322" y="120"/>
                      </a:lnTo>
                      <a:lnTo>
                        <a:pt x="322" y="119"/>
                      </a:lnTo>
                      <a:lnTo>
                        <a:pt x="320" y="117"/>
                      </a:lnTo>
                      <a:lnTo>
                        <a:pt x="318" y="117"/>
                      </a:lnTo>
                      <a:lnTo>
                        <a:pt x="320" y="115"/>
                      </a:lnTo>
                      <a:lnTo>
                        <a:pt x="318" y="114"/>
                      </a:lnTo>
                      <a:lnTo>
                        <a:pt x="318" y="112"/>
                      </a:lnTo>
                      <a:lnTo>
                        <a:pt x="317" y="112"/>
                      </a:lnTo>
                      <a:lnTo>
                        <a:pt x="313" y="107"/>
                      </a:lnTo>
                      <a:lnTo>
                        <a:pt x="312" y="107"/>
                      </a:lnTo>
                      <a:lnTo>
                        <a:pt x="310" y="105"/>
                      </a:lnTo>
                      <a:lnTo>
                        <a:pt x="310" y="103"/>
                      </a:lnTo>
                      <a:lnTo>
                        <a:pt x="303" y="102"/>
                      </a:lnTo>
                      <a:lnTo>
                        <a:pt x="301" y="100"/>
                      </a:lnTo>
                      <a:lnTo>
                        <a:pt x="298" y="100"/>
                      </a:lnTo>
                      <a:lnTo>
                        <a:pt x="296" y="98"/>
                      </a:lnTo>
                      <a:lnTo>
                        <a:pt x="290" y="95"/>
                      </a:lnTo>
                      <a:lnTo>
                        <a:pt x="288" y="93"/>
                      </a:lnTo>
                      <a:lnTo>
                        <a:pt x="284" y="91"/>
                      </a:lnTo>
                      <a:lnTo>
                        <a:pt x="281" y="90"/>
                      </a:lnTo>
                      <a:lnTo>
                        <a:pt x="279" y="91"/>
                      </a:lnTo>
                      <a:lnTo>
                        <a:pt x="278" y="91"/>
                      </a:lnTo>
                      <a:lnTo>
                        <a:pt x="276" y="91"/>
                      </a:lnTo>
                      <a:lnTo>
                        <a:pt x="276" y="93"/>
                      </a:lnTo>
                      <a:lnTo>
                        <a:pt x="274" y="93"/>
                      </a:lnTo>
                      <a:lnTo>
                        <a:pt x="273" y="95"/>
                      </a:lnTo>
                      <a:lnTo>
                        <a:pt x="271" y="95"/>
                      </a:lnTo>
                      <a:lnTo>
                        <a:pt x="269" y="93"/>
                      </a:lnTo>
                      <a:lnTo>
                        <a:pt x="268" y="93"/>
                      </a:lnTo>
                      <a:lnTo>
                        <a:pt x="266" y="95"/>
                      </a:lnTo>
                      <a:lnTo>
                        <a:pt x="266" y="93"/>
                      </a:lnTo>
                      <a:lnTo>
                        <a:pt x="264" y="93"/>
                      </a:lnTo>
                      <a:lnTo>
                        <a:pt x="262" y="93"/>
                      </a:lnTo>
                      <a:lnTo>
                        <a:pt x="262" y="95"/>
                      </a:lnTo>
                      <a:lnTo>
                        <a:pt x="264" y="95"/>
                      </a:lnTo>
                      <a:lnTo>
                        <a:pt x="264" y="97"/>
                      </a:lnTo>
                      <a:lnTo>
                        <a:pt x="262" y="97"/>
                      </a:lnTo>
                      <a:lnTo>
                        <a:pt x="261" y="97"/>
                      </a:lnTo>
                      <a:lnTo>
                        <a:pt x="257" y="97"/>
                      </a:lnTo>
                      <a:lnTo>
                        <a:pt x="257" y="98"/>
                      </a:lnTo>
                      <a:lnTo>
                        <a:pt x="257" y="102"/>
                      </a:lnTo>
                      <a:lnTo>
                        <a:pt x="257" y="105"/>
                      </a:lnTo>
                      <a:lnTo>
                        <a:pt x="259" y="105"/>
                      </a:lnTo>
                      <a:lnTo>
                        <a:pt x="259" y="107"/>
                      </a:lnTo>
                      <a:lnTo>
                        <a:pt x="259" y="108"/>
                      </a:lnTo>
                      <a:lnTo>
                        <a:pt x="261" y="108"/>
                      </a:lnTo>
                      <a:lnTo>
                        <a:pt x="261" y="110"/>
                      </a:lnTo>
                      <a:lnTo>
                        <a:pt x="261" y="112"/>
                      </a:lnTo>
                      <a:lnTo>
                        <a:pt x="261" y="114"/>
                      </a:lnTo>
                      <a:lnTo>
                        <a:pt x="259" y="114"/>
                      </a:lnTo>
                      <a:lnTo>
                        <a:pt x="257" y="114"/>
                      </a:lnTo>
                      <a:lnTo>
                        <a:pt x="256" y="114"/>
                      </a:lnTo>
                      <a:lnTo>
                        <a:pt x="254" y="114"/>
                      </a:lnTo>
                      <a:lnTo>
                        <a:pt x="252" y="114"/>
                      </a:lnTo>
                      <a:lnTo>
                        <a:pt x="252" y="112"/>
                      </a:lnTo>
                      <a:lnTo>
                        <a:pt x="251" y="112"/>
                      </a:lnTo>
                      <a:lnTo>
                        <a:pt x="249" y="114"/>
                      </a:lnTo>
                      <a:lnTo>
                        <a:pt x="247" y="114"/>
                      </a:lnTo>
                      <a:lnTo>
                        <a:pt x="245" y="114"/>
                      </a:lnTo>
                      <a:lnTo>
                        <a:pt x="242" y="117"/>
                      </a:lnTo>
                      <a:lnTo>
                        <a:pt x="240" y="117"/>
                      </a:lnTo>
                      <a:lnTo>
                        <a:pt x="240" y="119"/>
                      </a:lnTo>
                      <a:lnTo>
                        <a:pt x="237" y="120"/>
                      </a:lnTo>
                      <a:lnTo>
                        <a:pt x="237" y="122"/>
                      </a:lnTo>
                      <a:lnTo>
                        <a:pt x="235" y="122"/>
                      </a:lnTo>
                      <a:lnTo>
                        <a:pt x="234" y="122"/>
                      </a:lnTo>
                      <a:lnTo>
                        <a:pt x="232" y="125"/>
                      </a:lnTo>
                      <a:lnTo>
                        <a:pt x="230" y="127"/>
                      </a:lnTo>
                      <a:lnTo>
                        <a:pt x="229" y="127"/>
                      </a:lnTo>
                      <a:lnTo>
                        <a:pt x="225" y="130"/>
                      </a:lnTo>
                      <a:lnTo>
                        <a:pt x="223" y="130"/>
                      </a:lnTo>
                      <a:lnTo>
                        <a:pt x="222" y="132"/>
                      </a:lnTo>
                      <a:lnTo>
                        <a:pt x="220" y="134"/>
                      </a:lnTo>
                      <a:lnTo>
                        <a:pt x="218" y="134"/>
                      </a:lnTo>
                      <a:lnTo>
                        <a:pt x="220" y="132"/>
                      </a:lnTo>
                      <a:lnTo>
                        <a:pt x="220" y="130"/>
                      </a:lnTo>
                      <a:lnTo>
                        <a:pt x="218" y="129"/>
                      </a:lnTo>
                      <a:lnTo>
                        <a:pt x="217" y="130"/>
                      </a:lnTo>
                      <a:lnTo>
                        <a:pt x="217" y="132"/>
                      </a:lnTo>
                      <a:lnTo>
                        <a:pt x="215" y="132"/>
                      </a:lnTo>
                      <a:lnTo>
                        <a:pt x="215" y="134"/>
                      </a:lnTo>
                      <a:lnTo>
                        <a:pt x="213" y="136"/>
                      </a:lnTo>
                      <a:lnTo>
                        <a:pt x="212" y="136"/>
                      </a:lnTo>
                      <a:lnTo>
                        <a:pt x="210" y="137"/>
                      </a:lnTo>
                      <a:lnTo>
                        <a:pt x="207" y="137"/>
                      </a:lnTo>
                      <a:lnTo>
                        <a:pt x="205" y="137"/>
                      </a:lnTo>
                      <a:lnTo>
                        <a:pt x="203" y="137"/>
                      </a:lnTo>
                      <a:lnTo>
                        <a:pt x="200" y="139"/>
                      </a:lnTo>
                      <a:lnTo>
                        <a:pt x="198" y="139"/>
                      </a:lnTo>
                      <a:lnTo>
                        <a:pt x="195" y="141"/>
                      </a:lnTo>
                      <a:lnTo>
                        <a:pt x="193" y="142"/>
                      </a:lnTo>
                      <a:lnTo>
                        <a:pt x="190" y="142"/>
                      </a:lnTo>
                      <a:lnTo>
                        <a:pt x="188" y="142"/>
                      </a:lnTo>
                      <a:lnTo>
                        <a:pt x="186" y="144"/>
                      </a:lnTo>
                      <a:lnTo>
                        <a:pt x="186" y="146"/>
                      </a:lnTo>
                      <a:lnTo>
                        <a:pt x="186" y="144"/>
                      </a:lnTo>
                      <a:lnTo>
                        <a:pt x="185" y="142"/>
                      </a:lnTo>
                      <a:lnTo>
                        <a:pt x="183" y="141"/>
                      </a:lnTo>
                      <a:lnTo>
                        <a:pt x="181" y="137"/>
                      </a:lnTo>
                      <a:lnTo>
                        <a:pt x="179" y="132"/>
                      </a:lnTo>
                      <a:lnTo>
                        <a:pt x="179" y="129"/>
                      </a:lnTo>
                      <a:lnTo>
                        <a:pt x="179" y="127"/>
                      </a:lnTo>
                      <a:lnTo>
                        <a:pt x="179" y="125"/>
                      </a:lnTo>
                      <a:lnTo>
                        <a:pt x="179" y="129"/>
                      </a:lnTo>
                      <a:lnTo>
                        <a:pt x="179" y="132"/>
                      </a:lnTo>
                      <a:lnTo>
                        <a:pt x="181" y="136"/>
                      </a:lnTo>
                      <a:lnTo>
                        <a:pt x="183" y="141"/>
                      </a:lnTo>
                      <a:lnTo>
                        <a:pt x="185" y="142"/>
                      </a:lnTo>
                      <a:lnTo>
                        <a:pt x="186" y="142"/>
                      </a:lnTo>
                      <a:lnTo>
                        <a:pt x="188" y="141"/>
                      </a:lnTo>
                      <a:lnTo>
                        <a:pt x="188" y="130"/>
                      </a:lnTo>
                      <a:lnTo>
                        <a:pt x="186" y="129"/>
                      </a:lnTo>
                      <a:lnTo>
                        <a:pt x="186" y="127"/>
                      </a:lnTo>
                      <a:lnTo>
                        <a:pt x="185" y="127"/>
                      </a:lnTo>
                      <a:lnTo>
                        <a:pt x="185" y="124"/>
                      </a:lnTo>
                      <a:lnTo>
                        <a:pt x="183" y="122"/>
                      </a:lnTo>
                      <a:lnTo>
                        <a:pt x="179" y="120"/>
                      </a:lnTo>
                      <a:lnTo>
                        <a:pt x="178" y="119"/>
                      </a:lnTo>
                      <a:lnTo>
                        <a:pt x="176" y="117"/>
                      </a:lnTo>
                      <a:lnTo>
                        <a:pt x="174" y="117"/>
                      </a:lnTo>
                      <a:lnTo>
                        <a:pt x="173" y="117"/>
                      </a:lnTo>
                      <a:lnTo>
                        <a:pt x="171" y="117"/>
                      </a:lnTo>
                      <a:lnTo>
                        <a:pt x="168" y="114"/>
                      </a:lnTo>
                      <a:lnTo>
                        <a:pt x="164" y="112"/>
                      </a:lnTo>
                      <a:lnTo>
                        <a:pt x="164" y="110"/>
                      </a:lnTo>
                      <a:lnTo>
                        <a:pt x="162" y="108"/>
                      </a:lnTo>
                      <a:lnTo>
                        <a:pt x="161" y="108"/>
                      </a:lnTo>
                      <a:lnTo>
                        <a:pt x="159" y="108"/>
                      </a:lnTo>
                      <a:lnTo>
                        <a:pt x="157" y="107"/>
                      </a:lnTo>
                      <a:lnTo>
                        <a:pt x="154" y="107"/>
                      </a:lnTo>
                      <a:lnTo>
                        <a:pt x="152" y="105"/>
                      </a:lnTo>
                      <a:lnTo>
                        <a:pt x="151" y="103"/>
                      </a:lnTo>
                      <a:lnTo>
                        <a:pt x="147" y="102"/>
                      </a:lnTo>
                      <a:lnTo>
                        <a:pt x="146" y="100"/>
                      </a:lnTo>
                      <a:lnTo>
                        <a:pt x="139" y="97"/>
                      </a:lnTo>
                      <a:lnTo>
                        <a:pt x="135" y="95"/>
                      </a:lnTo>
                      <a:lnTo>
                        <a:pt x="130" y="91"/>
                      </a:lnTo>
                      <a:lnTo>
                        <a:pt x="122" y="90"/>
                      </a:lnTo>
                      <a:lnTo>
                        <a:pt x="112" y="86"/>
                      </a:lnTo>
                      <a:lnTo>
                        <a:pt x="107" y="86"/>
                      </a:lnTo>
                      <a:lnTo>
                        <a:pt x="102" y="85"/>
                      </a:lnTo>
                      <a:lnTo>
                        <a:pt x="98" y="85"/>
                      </a:lnTo>
                      <a:lnTo>
                        <a:pt x="96" y="85"/>
                      </a:lnTo>
                      <a:lnTo>
                        <a:pt x="95" y="85"/>
                      </a:lnTo>
                      <a:lnTo>
                        <a:pt x="93" y="85"/>
                      </a:lnTo>
                      <a:lnTo>
                        <a:pt x="90" y="85"/>
                      </a:lnTo>
                      <a:lnTo>
                        <a:pt x="88" y="85"/>
                      </a:lnTo>
                      <a:lnTo>
                        <a:pt x="81" y="85"/>
                      </a:lnTo>
                      <a:lnTo>
                        <a:pt x="71" y="86"/>
                      </a:lnTo>
                      <a:lnTo>
                        <a:pt x="68" y="86"/>
                      </a:lnTo>
                      <a:lnTo>
                        <a:pt x="64" y="88"/>
                      </a:lnTo>
                      <a:lnTo>
                        <a:pt x="59" y="90"/>
                      </a:lnTo>
                      <a:lnTo>
                        <a:pt x="42" y="95"/>
                      </a:lnTo>
                      <a:lnTo>
                        <a:pt x="37" y="97"/>
                      </a:lnTo>
                      <a:lnTo>
                        <a:pt x="34" y="97"/>
                      </a:lnTo>
                      <a:lnTo>
                        <a:pt x="32" y="97"/>
                      </a:lnTo>
                      <a:lnTo>
                        <a:pt x="30" y="97"/>
                      </a:lnTo>
                      <a:lnTo>
                        <a:pt x="29" y="98"/>
                      </a:lnTo>
                      <a:lnTo>
                        <a:pt x="27" y="98"/>
                      </a:lnTo>
                      <a:lnTo>
                        <a:pt x="22" y="100"/>
                      </a:lnTo>
                      <a:lnTo>
                        <a:pt x="13" y="102"/>
                      </a:lnTo>
                      <a:lnTo>
                        <a:pt x="19" y="100"/>
                      </a:lnTo>
                      <a:lnTo>
                        <a:pt x="19" y="98"/>
                      </a:lnTo>
                      <a:lnTo>
                        <a:pt x="19" y="95"/>
                      </a:lnTo>
                      <a:lnTo>
                        <a:pt x="19" y="93"/>
                      </a:lnTo>
                      <a:lnTo>
                        <a:pt x="19" y="91"/>
                      </a:lnTo>
                      <a:lnTo>
                        <a:pt x="20" y="90"/>
                      </a:lnTo>
                      <a:lnTo>
                        <a:pt x="19" y="81"/>
                      </a:lnTo>
                      <a:lnTo>
                        <a:pt x="17" y="80"/>
                      </a:lnTo>
                      <a:lnTo>
                        <a:pt x="20" y="69"/>
                      </a:lnTo>
                      <a:lnTo>
                        <a:pt x="20" y="68"/>
                      </a:lnTo>
                      <a:lnTo>
                        <a:pt x="20" y="66"/>
                      </a:lnTo>
                      <a:lnTo>
                        <a:pt x="19" y="64"/>
                      </a:lnTo>
                      <a:lnTo>
                        <a:pt x="15" y="63"/>
                      </a:lnTo>
                      <a:lnTo>
                        <a:pt x="13" y="61"/>
                      </a:lnTo>
                      <a:lnTo>
                        <a:pt x="12" y="61"/>
                      </a:lnTo>
                      <a:lnTo>
                        <a:pt x="8" y="58"/>
                      </a:lnTo>
                      <a:lnTo>
                        <a:pt x="2" y="49"/>
                      </a:lnTo>
                      <a:lnTo>
                        <a:pt x="0" y="47"/>
                      </a:lnTo>
                      <a:lnTo>
                        <a:pt x="2" y="44"/>
                      </a:lnTo>
                      <a:lnTo>
                        <a:pt x="2" y="41"/>
                      </a:lnTo>
                      <a:lnTo>
                        <a:pt x="3" y="37"/>
                      </a:lnTo>
                      <a:lnTo>
                        <a:pt x="2" y="34"/>
                      </a:lnTo>
                      <a:lnTo>
                        <a:pt x="3" y="34"/>
                      </a:lnTo>
                      <a:lnTo>
                        <a:pt x="5" y="34"/>
                      </a:lnTo>
                      <a:lnTo>
                        <a:pt x="12" y="34"/>
                      </a:lnTo>
                      <a:lnTo>
                        <a:pt x="13" y="34"/>
                      </a:lnTo>
                      <a:lnTo>
                        <a:pt x="15" y="34"/>
                      </a:lnTo>
                      <a:lnTo>
                        <a:pt x="20" y="32"/>
                      </a:lnTo>
                      <a:lnTo>
                        <a:pt x="22" y="32"/>
                      </a:lnTo>
                      <a:lnTo>
                        <a:pt x="24" y="32"/>
                      </a:lnTo>
                      <a:lnTo>
                        <a:pt x="25" y="32"/>
                      </a:lnTo>
                      <a:lnTo>
                        <a:pt x="27" y="32"/>
                      </a:lnTo>
                      <a:lnTo>
                        <a:pt x="29" y="32"/>
                      </a:lnTo>
                      <a:lnTo>
                        <a:pt x="35" y="32"/>
                      </a:lnTo>
                      <a:lnTo>
                        <a:pt x="42" y="31"/>
                      </a:lnTo>
                      <a:lnTo>
                        <a:pt x="44" y="31"/>
                      </a:lnTo>
                      <a:lnTo>
                        <a:pt x="46" y="31"/>
                      </a:lnTo>
                      <a:lnTo>
                        <a:pt x="56" y="29"/>
                      </a:lnTo>
                      <a:lnTo>
                        <a:pt x="57" y="29"/>
                      </a:lnTo>
                      <a:lnTo>
                        <a:pt x="59" y="29"/>
                      </a:lnTo>
                      <a:lnTo>
                        <a:pt x="63" y="29"/>
                      </a:lnTo>
                      <a:lnTo>
                        <a:pt x="68" y="29"/>
                      </a:lnTo>
                      <a:lnTo>
                        <a:pt x="71" y="29"/>
                      </a:lnTo>
                      <a:lnTo>
                        <a:pt x="73" y="29"/>
                      </a:lnTo>
                      <a:lnTo>
                        <a:pt x="79" y="27"/>
                      </a:lnTo>
                      <a:lnTo>
                        <a:pt x="83" y="27"/>
                      </a:lnTo>
                      <a:lnTo>
                        <a:pt x="85" y="27"/>
                      </a:lnTo>
                      <a:lnTo>
                        <a:pt x="88" y="27"/>
                      </a:lnTo>
                      <a:lnTo>
                        <a:pt x="91" y="27"/>
                      </a:lnTo>
                      <a:lnTo>
                        <a:pt x="93" y="25"/>
                      </a:lnTo>
                      <a:lnTo>
                        <a:pt x="95" y="25"/>
                      </a:lnTo>
                      <a:lnTo>
                        <a:pt x="100" y="25"/>
                      </a:lnTo>
                      <a:lnTo>
                        <a:pt x="102" y="25"/>
                      </a:lnTo>
                      <a:lnTo>
                        <a:pt x="108" y="25"/>
                      </a:lnTo>
                      <a:lnTo>
                        <a:pt x="110" y="25"/>
                      </a:lnTo>
                      <a:lnTo>
                        <a:pt x="110" y="24"/>
                      </a:lnTo>
                      <a:lnTo>
                        <a:pt x="118" y="24"/>
                      </a:lnTo>
                      <a:lnTo>
                        <a:pt x="120" y="24"/>
                      </a:lnTo>
                      <a:lnTo>
                        <a:pt x="161" y="19"/>
                      </a:lnTo>
                      <a:lnTo>
                        <a:pt x="186" y="15"/>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4" name="Freeform 134"/>
                <p:cNvSpPr>
                  <a:spLocks/>
                </p:cNvSpPr>
                <p:nvPr/>
              </p:nvSpPr>
              <p:spPr bwMode="auto">
                <a:xfrm>
                  <a:off x="8156576" y="5192713"/>
                  <a:ext cx="7938" cy="7938"/>
                </a:xfrm>
                <a:custGeom>
                  <a:avLst/>
                  <a:gdLst>
                    <a:gd name="T0" fmla="*/ 3 w 5"/>
                    <a:gd name="T1" fmla="*/ 4 h 5"/>
                    <a:gd name="T2" fmla="*/ 0 w 5"/>
                    <a:gd name="T3" fmla="*/ 5 h 5"/>
                    <a:gd name="T4" fmla="*/ 0 w 5"/>
                    <a:gd name="T5" fmla="*/ 4 h 5"/>
                    <a:gd name="T6" fmla="*/ 0 w 5"/>
                    <a:gd name="T7" fmla="*/ 2 h 5"/>
                    <a:gd name="T8" fmla="*/ 1 w 5"/>
                    <a:gd name="T9" fmla="*/ 0 h 5"/>
                    <a:gd name="T10" fmla="*/ 3 w 5"/>
                    <a:gd name="T11" fmla="*/ 0 h 5"/>
                    <a:gd name="T12" fmla="*/ 5 w 5"/>
                    <a:gd name="T13" fmla="*/ 0 h 5"/>
                    <a:gd name="T14" fmla="*/ 5 w 5"/>
                    <a:gd name="T15" fmla="*/ 2 h 5"/>
                    <a:gd name="T16" fmla="*/ 5 w 5"/>
                    <a:gd name="T17" fmla="*/ 4 h 5"/>
                    <a:gd name="T18" fmla="*/ 3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3" y="4"/>
                      </a:moveTo>
                      <a:lnTo>
                        <a:pt x="0" y="5"/>
                      </a:lnTo>
                      <a:lnTo>
                        <a:pt x="0" y="4"/>
                      </a:lnTo>
                      <a:lnTo>
                        <a:pt x="0" y="2"/>
                      </a:lnTo>
                      <a:lnTo>
                        <a:pt x="1" y="0"/>
                      </a:lnTo>
                      <a:lnTo>
                        <a:pt x="3" y="0"/>
                      </a:lnTo>
                      <a:lnTo>
                        <a:pt x="5" y="0"/>
                      </a:lnTo>
                      <a:lnTo>
                        <a:pt x="5" y="2"/>
                      </a:lnTo>
                      <a:lnTo>
                        <a:pt x="5" y="4"/>
                      </a:lnTo>
                      <a:lnTo>
                        <a:pt x="3"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5" name="Freeform 135"/>
                <p:cNvSpPr>
                  <a:spLocks/>
                </p:cNvSpPr>
                <p:nvPr/>
              </p:nvSpPr>
              <p:spPr bwMode="auto">
                <a:xfrm>
                  <a:off x="8266113" y="5164138"/>
                  <a:ext cx="4763" cy="4763"/>
                </a:xfrm>
                <a:custGeom>
                  <a:avLst/>
                  <a:gdLst>
                    <a:gd name="T0" fmla="*/ 3 w 3"/>
                    <a:gd name="T1" fmla="*/ 0 h 3"/>
                    <a:gd name="T2" fmla="*/ 0 w 3"/>
                    <a:gd name="T3" fmla="*/ 3 h 3"/>
                    <a:gd name="T4" fmla="*/ 0 w 3"/>
                    <a:gd name="T5" fmla="*/ 1 h 3"/>
                    <a:gd name="T6" fmla="*/ 2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3"/>
                      </a:lnTo>
                      <a:lnTo>
                        <a:pt x="0" y="1"/>
                      </a:lnTo>
                      <a:lnTo>
                        <a:pt x="2" y="0"/>
                      </a:lnTo>
                      <a:lnTo>
                        <a:pt x="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Freeform 136"/>
                <p:cNvSpPr>
                  <a:spLocks/>
                </p:cNvSpPr>
                <p:nvPr/>
              </p:nvSpPr>
              <p:spPr bwMode="auto">
                <a:xfrm>
                  <a:off x="8201026" y="5154613"/>
                  <a:ext cx="61913" cy="38100"/>
                </a:xfrm>
                <a:custGeom>
                  <a:avLst/>
                  <a:gdLst>
                    <a:gd name="T0" fmla="*/ 34 w 39"/>
                    <a:gd name="T1" fmla="*/ 4 h 24"/>
                    <a:gd name="T2" fmla="*/ 38 w 39"/>
                    <a:gd name="T3" fmla="*/ 4 h 24"/>
                    <a:gd name="T4" fmla="*/ 39 w 39"/>
                    <a:gd name="T5" fmla="*/ 6 h 24"/>
                    <a:gd name="T6" fmla="*/ 39 w 39"/>
                    <a:gd name="T7" fmla="*/ 9 h 24"/>
                    <a:gd name="T8" fmla="*/ 33 w 39"/>
                    <a:gd name="T9" fmla="*/ 12 h 24"/>
                    <a:gd name="T10" fmla="*/ 31 w 39"/>
                    <a:gd name="T11" fmla="*/ 11 h 24"/>
                    <a:gd name="T12" fmla="*/ 27 w 39"/>
                    <a:gd name="T13" fmla="*/ 12 h 24"/>
                    <a:gd name="T14" fmla="*/ 26 w 39"/>
                    <a:gd name="T15" fmla="*/ 11 h 24"/>
                    <a:gd name="T16" fmla="*/ 24 w 39"/>
                    <a:gd name="T17" fmla="*/ 12 h 24"/>
                    <a:gd name="T18" fmla="*/ 22 w 39"/>
                    <a:gd name="T19" fmla="*/ 14 h 24"/>
                    <a:gd name="T20" fmla="*/ 16 w 39"/>
                    <a:gd name="T21" fmla="*/ 19 h 24"/>
                    <a:gd name="T22" fmla="*/ 11 w 39"/>
                    <a:gd name="T23" fmla="*/ 21 h 24"/>
                    <a:gd name="T24" fmla="*/ 9 w 39"/>
                    <a:gd name="T25" fmla="*/ 22 h 24"/>
                    <a:gd name="T26" fmla="*/ 4 w 39"/>
                    <a:gd name="T27" fmla="*/ 24 h 24"/>
                    <a:gd name="T28" fmla="*/ 0 w 39"/>
                    <a:gd name="T29" fmla="*/ 24 h 24"/>
                    <a:gd name="T30" fmla="*/ 0 w 39"/>
                    <a:gd name="T31" fmla="*/ 21 h 24"/>
                    <a:gd name="T32" fmla="*/ 4 w 39"/>
                    <a:gd name="T33" fmla="*/ 19 h 24"/>
                    <a:gd name="T34" fmla="*/ 5 w 39"/>
                    <a:gd name="T35" fmla="*/ 21 h 24"/>
                    <a:gd name="T36" fmla="*/ 9 w 39"/>
                    <a:gd name="T37" fmla="*/ 19 h 24"/>
                    <a:gd name="T38" fmla="*/ 11 w 39"/>
                    <a:gd name="T39" fmla="*/ 17 h 24"/>
                    <a:gd name="T40" fmla="*/ 14 w 39"/>
                    <a:gd name="T41" fmla="*/ 16 h 24"/>
                    <a:gd name="T42" fmla="*/ 14 w 39"/>
                    <a:gd name="T43" fmla="*/ 12 h 24"/>
                    <a:gd name="T44" fmla="*/ 17 w 39"/>
                    <a:gd name="T45" fmla="*/ 12 h 24"/>
                    <a:gd name="T46" fmla="*/ 19 w 39"/>
                    <a:gd name="T47" fmla="*/ 9 h 24"/>
                    <a:gd name="T48" fmla="*/ 22 w 39"/>
                    <a:gd name="T49" fmla="*/ 7 h 24"/>
                    <a:gd name="T50" fmla="*/ 26 w 39"/>
                    <a:gd name="T51" fmla="*/ 6 h 24"/>
                    <a:gd name="T52" fmla="*/ 26 w 39"/>
                    <a:gd name="T53" fmla="*/ 2 h 24"/>
                    <a:gd name="T54" fmla="*/ 27 w 39"/>
                    <a:gd name="T55" fmla="*/ 4 h 24"/>
                    <a:gd name="T56" fmla="*/ 29 w 39"/>
                    <a:gd name="T57" fmla="*/ 2 h 24"/>
                    <a:gd name="T58" fmla="*/ 27 w 39"/>
                    <a:gd name="T59" fmla="*/ 0 h 24"/>
                    <a:gd name="T60" fmla="*/ 31 w 39"/>
                    <a:gd name="T61" fmla="*/ 0 h 24"/>
                    <a:gd name="T62" fmla="*/ 33 w 39"/>
                    <a:gd name="T6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24">
                      <a:moveTo>
                        <a:pt x="33" y="2"/>
                      </a:moveTo>
                      <a:lnTo>
                        <a:pt x="34" y="4"/>
                      </a:lnTo>
                      <a:lnTo>
                        <a:pt x="36" y="4"/>
                      </a:lnTo>
                      <a:lnTo>
                        <a:pt x="38" y="4"/>
                      </a:lnTo>
                      <a:lnTo>
                        <a:pt x="38" y="6"/>
                      </a:lnTo>
                      <a:lnTo>
                        <a:pt x="39" y="6"/>
                      </a:lnTo>
                      <a:lnTo>
                        <a:pt x="39" y="7"/>
                      </a:lnTo>
                      <a:lnTo>
                        <a:pt x="39" y="9"/>
                      </a:lnTo>
                      <a:lnTo>
                        <a:pt x="38" y="11"/>
                      </a:lnTo>
                      <a:lnTo>
                        <a:pt x="33" y="12"/>
                      </a:lnTo>
                      <a:lnTo>
                        <a:pt x="33" y="11"/>
                      </a:lnTo>
                      <a:lnTo>
                        <a:pt x="31" y="11"/>
                      </a:lnTo>
                      <a:lnTo>
                        <a:pt x="29" y="11"/>
                      </a:lnTo>
                      <a:lnTo>
                        <a:pt x="27" y="12"/>
                      </a:lnTo>
                      <a:lnTo>
                        <a:pt x="26" y="12"/>
                      </a:lnTo>
                      <a:lnTo>
                        <a:pt x="26" y="11"/>
                      </a:lnTo>
                      <a:lnTo>
                        <a:pt x="24" y="11"/>
                      </a:lnTo>
                      <a:lnTo>
                        <a:pt x="24" y="12"/>
                      </a:lnTo>
                      <a:lnTo>
                        <a:pt x="24" y="14"/>
                      </a:lnTo>
                      <a:lnTo>
                        <a:pt x="22" y="14"/>
                      </a:lnTo>
                      <a:lnTo>
                        <a:pt x="21" y="16"/>
                      </a:lnTo>
                      <a:lnTo>
                        <a:pt x="16" y="19"/>
                      </a:lnTo>
                      <a:lnTo>
                        <a:pt x="12" y="21"/>
                      </a:lnTo>
                      <a:lnTo>
                        <a:pt x="11" y="21"/>
                      </a:lnTo>
                      <a:lnTo>
                        <a:pt x="11" y="22"/>
                      </a:lnTo>
                      <a:lnTo>
                        <a:pt x="9" y="22"/>
                      </a:lnTo>
                      <a:lnTo>
                        <a:pt x="7" y="22"/>
                      </a:lnTo>
                      <a:lnTo>
                        <a:pt x="4" y="24"/>
                      </a:lnTo>
                      <a:lnTo>
                        <a:pt x="2" y="24"/>
                      </a:lnTo>
                      <a:lnTo>
                        <a:pt x="0" y="24"/>
                      </a:lnTo>
                      <a:lnTo>
                        <a:pt x="0" y="22"/>
                      </a:lnTo>
                      <a:lnTo>
                        <a:pt x="0" y="21"/>
                      </a:lnTo>
                      <a:lnTo>
                        <a:pt x="2" y="21"/>
                      </a:lnTo>
                      <a:lnTo>
                        <a:pt x="4" y="19"/>
                      </a:lnTo>
                      <a:lnTo>
                        <a:pt x="5" y="19"/>
                      </a:lnTo>
                      <a:lnTo>
                        <a:pt x="5" y="21"/>
                      </a:lnTo>
                      <a:lnTo>
                        <a:pt x="7" y="19"/>
                      </a:lnTo>
                      <a:lnTo>
                        <a:pt x="9" y="19"/>
                      </a:lnTo>
                      <a:lnTo>
                        <a:pt x="11" y="19"/>
                      </a:lnTo>
                      <a:lnTo>
                        <a:pt x="11" y="17"/>
                      </a:lnTo>
                      <a:lnTo>
                        <a:pt x="12" y="16"/>
                      </a:lnTo>
                      <a:lnTo>
                        <a:pt x="14" y="16"/>
                      </a:lnTo>
                      <a:lnTo>
                        <a:pt x="14" y="14"/>
                      </a:lnTo>
                      <a:lnTo>
                        <a:pt x="14" y="12"/>
                      </a:lnTo>
                      <a:lnTo>
                        <a:pt x="16" y="12"/>
                      </a:lnTo>
                      <a:lnTo>
                        <a:pt x="17" y="12"/>
                      </a:lnTo>
                      <a:lnTo>
                        <a:pt x="17" y="11"/>
                      </a:lnTo>
                      <a:lnTo>
                        <a:pt x="19" y="9"/>
                      </a:lnTo>
                      <a:lnTo>
                        <a:pt x="21" y="9"/>
                      </a:lnTo>
                      <a:lnTo>
                        <a:pt x="22" y="7"/>
                      </a:lnTo>
                      <a:lnTo>
                        <a:pt x="24" y="6"/>
                      </a:lnTo>
                      <a:lnTo>
                        <a:pt x="26" y="6"/>
                      </a:lnTo>
                      <a:lnTo>
                        <a:pt x="27" y="6"/>
                      </a:lnTo>
                      <a:lnTo>
                        <a:pt x="26" y="2"/>
                      </a:lnTo>
                      <a:lnTo>
                        <a:pt x="27" y="2"/>
                      </a:lnTo>
                      <a:lnTo>
                        <a:pt x="27" y="4"/>
                      </a:lnTo>
                      <a:lnTo>
                        <a:pt x="29" y="4"/>
                      </a:lnTo>
                      <a:lnTo>
                        <a:pt x="29" y="2"/>
                      </a:lnTo>
                      <a:lnTo>
                        <a:pt x="27" y="2"/>
                      </a:lnTo>
                      <a:lnTo>
                        <a:pt x="27" y="0"/>
                      </a:lnTo>
                      <a:lnTo>
                        <a:pt x="29" y="0"/>
                      </a:lnTo>
                      <a:lnTo>
                        <a:pt x="31" y="0"/>
                      </a:lnTo>
                      <a:lnTo>
                        <a:pt x="31" y="2"/>
                      </a:lnTo>
                      <a:lnTo>
                        <a:pt x="3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7" name="Freeform 137"/>
                <p:cNvSpPr>
                  <a:spLocks/>
                </p:cNvSpPr>
                <p:nvPr/>
              </p:nvSpPr>
              <p:spPr bwMode="auto">
                <a:xfrm>
                  <a:off x="8255001" y="5153025"/>
                  <a:ext cx="7938" cy="4763"/>
                </a:xfrm>
                <a:custGeom>
                  <a:avLst/>
                  <a:gdLst>
                    <a:gd name="T0" fmla="*/ 4 w 5"/>
                    <a:gd name="T1" fmla="*/ 0 h 3"/>
                    <a:gd name="T2" fmla="*/ 5 w 5"/>
                    <a:gd name="T3" fmla="*/ 1 h 3"/>
                    <a:gd name="T4" fmla="*/ 5 w 5"/>
                    <a:gd name="T5" fmla="*/ 3 h 3"/>
                    <a:gd name="T6" fmla="*/ 4 w 5"/>
                    <a:gd name="T7" fmla="*/ 3 h 3"/>
                    <a:gd name="T8" fmla="*/ 0 w 5"/>
                    <a:gd name="T9" fmla="*/ 1 h 3"/>
                    <a:gd name="T10" fmla="*/ 2 w 5"/>
                    <a:gd name="T11" fmla="*/ 0 h 3"/>
                    <a:gd name="T12" fmla="*/ 4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4" y="0"/>
                      </a:moveTo>
                      <a:lnTo>
                        <a:pt x="5" y="1"/>
                      </a:lnTo>
                      <a:lnTo>
                        <a:pt x="5" y="3"/>
                      </a:lnTo>
                      <a:lnTo>
                        <a:pt x="4" y="3"/>
                      </a:lnTo>
                      <a:lnTo>
                        <a:pt x="0" y="1"/>
                      </a:lnTo>
                      <a:lnTo>
                        <a:pt x="2" y="0"/>
                      </a:lnTo>
                      <a:lnTo>
                        <a:pt x="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Freeform 138"/>
                <p:cNvSpPr>
                  <a:spLocks/>
                </p:cNvSpPr>
                <p:nvPr/>
              </p:nvSpPr>
              <p:spPr bwMode="auto">
                <a:xfrm>
                  <a:off x="8285163" y="5141913"/>
                  <a:ext cx="26988" cy="15875"/>
                </a:xfrm>
                <a:custGeom>
                  <a:avLst/>
                  <a:gdLst>
                    <a:gd name="T0" fmla="*/ 17 w 17"/>
                    <a:gd name="T1" fmla="*/ 0 h 10"/>
                    <a:gd name="T2" fmla="*/ 17 w 17"/>
                    <a:gd name="T3" fmla="*/ 2 h 10"/>
                    <a:gd name="T4" fmla="*/ 15 w 17"/>
                    <a:gd name="T5" fmla="*/ 2 h 10"/>
                    <a:gd name="T6" fmla="*/ 8 w 17"/>
                    <a:gd name="T7" fmla="*/ 7 h 10"/>
                    <a:gd name="T8" fmla="*/ 7 w 17"/>
                    <a:gd name="T9" fmla="*/ 7 h 10"/>
                    <a:gd name="T10" fmla="*/ 5 w 17"/>
                    <a:gd name="T11" fmla="*/ 8 h 10"/>
                    <a:gd name="T12" fmla="*/ 5 w 17"/>
                    <a:gd name="T13" fmla="*/ 10 h 10"/>
                    <a:gd name="T14" fmla="*/ 2 w 17"/>
                    <a:gd name="T15" fmla="*/ 10 h 10"/>
                    <a:gd name="T16" fmla="*/ 0 w 17"/>
                    <a:gd name="T17" fmla="*/ 10 h 10"/>
                    <a:gd name="T18" fmla="*/ 0 w 17"/>
                    <a:gd name="T19" fmla="*/ 8 h 10"/>
                    <a:gd name="T20" fmla="*/ 2 w 17"/>
                    <a:gd name="T21" fmla="*/ 8 h 10"/>
                    <a:gd name="T22" fmla="*/ 3 w 17"/>
                    <a:gd name="T23" fmla="*/ 8 h 10"/>
                    <a:gd name="T24" fmla="*/ 5 w 17"/>
                    <a:gd name="T25" fmla="*/ 7 h 10"/>
                    <a:gd name="T26" fmla="*/ 7 w 17"/>
                    <a:gd name="T27" fmla="*/ 5 h 10"/>
                    <a:gd name="T28" fmla="*/ 8 w 17"/>
                    <a:gd name="T29" fmla="*/ 5 h 10"/>
                    <a:gd name="T30" fmla="*/ 10 w 17"/>
                    <a:gd name="T31" fmla="*/ 3 h 10"/>
                    <a:gd name="T32" fmla="*/ 12 w 17"/>
                    <a:gd name="T33" fmla="*/ 3 h 10"/>
                    <a:gd name="T34" fmla="*/ 13 w 17"/>
                    <a:gd name="T35" fmla="*/ 2 h 10"/>
                    <a:gd name="T36" fmla="*/ 17 w 17"/>
                    <a:gd name="T3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0">
                      <a:moveTo>
                        <a:pt x="17" y="0"/>
                      </a:moveTo>
                      <a:lnTo>
                        <a:pt x="17" y="2"/>
                      </a:lnTo>
                      <a:lnTo>
                        <a:pt x="15" y="2"/>
                      </a:lnTo>
                      <a:lnTo>
                        <a:pt x="8" y="7"/>
                      </a:lnTo>
                      <a:lnTo>
                        <a:pt x="7" y="7"/>
                      </a:lnTo>
                      <a:lnTo>
                        <a:pt x="5" y="8"/>
                      </a:lnTo>
                      <a:lnTo>
                        <a:pt x="5" y="10"/>
                      </a:lnTo>
                      <a:lnTo>
                        <a:pt x="2" y="10"/>
                      </a:lnTo>
                      <a:lnTo>
                        <a:pt x="0" y="10"/>
                      </a:lnTo>
                      <a:lnTo>
                        <a:pt x="0" y="8"/>
                      </a:lnTo>
                      <a:lnTo>
                        <a:pt x="2" y="8"/>
                      </a:lnTo>
                      <a:lnTo>
                        <a:pt x="3" y="8"/>
                      </a:lnTo>
                      <a:lnTo>
                        <a:pt x="5" y="7"/>
                      </a:lnTo>
                      <a:lnTo>
                        <a:pt x="7" y="5"/>
                      </a:lnTo>
                      <a:lnTo>
                        <a:pt x="8" y="5"/>
                      </a:lnTo>
                      <a:lnTo>
                        <a:pt x="10" y="3"/>
                      </a:lnTo>
                      <a:lnTo>
                        <a:pt x="12" y="3"/>
                      </a:lnTo>
                      <a:lnTo>
                        <a:pt x="13" y="2"/>
                      </a:lnTo>
                      <a:lnTo>
                        <a:pt x="1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9" name="Freeform 139"/>
                <p:cNvSpPr>
                  <a:spLocks/>
                </p:cNvSpPr>
                <p:nvPr/>
              </p:nvSpPr>
              <p:spPr bwMode="auto">
                <a:xfrm>
                  <a:off x="8312151" y="5138738"/>
                  <a:ext cx="3175" cy="317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 name="Freeform 140"/>
                <p:cNvSpPr>
                  <a:spLocks/>
                </p:cNvSpPr>
                <p:nvPr/>
              </p:nvSpPr>
              <p:spPr bwMode="auto">
                <a:xfrm>
                  <a:off x="8320088" y="5127625"/>
                  <a:ext cx="7938" cy="9525"/>
                </a:xfrm>
                <a:custGeom>
                  <a:avLst/>
                  <a:gdLst>
                    <a:gd name="T0" fmla="*/ 3 w 5"/>
                    <a:gd name="T1" fmla="*/ 4 h 6"/>
                    <a:gd name="T2" fmla="*/ 2 w 5"/>
                    <a:gd name="T3" fmla="*/ 4 h 6"/>
                    <a:gd name="T4" fmla="*/ 0 w 5"/>
                    <a:gd name="T5" fmla="*/ 6 h 6"/>
                    <a:gd name="T6" fmla="*/ 0 w 5"/>
                    <a:gd name="T7" fmla="*/ 4 h 6"/>
                    <a:gd name="T8" fmla="*/ 2 w 5"/>
                    <a:gd name="T9" fmla="*/ 4 h 6"/>
                    <a:gd name="T10" fmla="*/ 3 w 5"/>
                    <a:gd name="T11" fmla="*/ 0 h 6"/>
                    <a:gd name="T12" fmla="*/ 5 w 5"/>
                    <a:gd name="T13" fmla="*/ 2 h 6"/>
                    <a:gd name="T14" fmla="*/ 3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3" y="4"/>
                      </a:moveTo>
                      <a:lnTo>
                        <a:pt x="2" y="4"/>
                      </a:lnTo>
                      <a:lnTo>
                        <a:pt x="0" y="6"/>
                      </a:lnTo>
                      <a:lnTo>
                        <a:pt x="0" y="4"/>
                      </a:lnTo>
                      <a:lnTo>
                        <a:pt x="2" y="4"/>
                      </a:lnTo>
                      <a:lnTo>
                        <a:pt x="3" y="0"/>
                      </a:lnTo>
                      <a:lnTo>
                        <a:pt x="5" y="2"/>
                      </a:lnTo>
                      <a:lnTo>
                        <a:pt x="3"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1" name="Freeform 141"/>
                <p:cNvSpPr>
                  <a:spLocks/>
                </p:cNvSpPr>
                <p:nvPr/>
              </p:nvSpPr>
              <p:spPr bwMode="auto">
                <a:xfrm>
                  <a:off x="8328026" y="5119688"/>
                  <a:ext cx="11113" cy="11113"/>
                </a:xfrm>
                <a:custGeom>
                  <a:avLst/>
                  <a:gdLst>
                    <a:gd name="T0" fmla="*/ 5 w 7"/>
                    <a:gd name="T1" fmla="*/ 2 h 7"/>
                    <a:gd name="T2" fmla="*/ 5 w 7"/>
                    <a:gd name="T3" fmla="*/ 4 h 7"/>
                    <a:gd name="T4" fmla="*/ 2 w 7"/>
                    <a:gd name="T5" fmla="*/ 7 h 7"/>
                    <a:gd name="T6" fmla="*/ 0 w 7"/>
                    <a:gd name="T7" fmla="*/ 7 h 7"/>
                    <a:gd name="T8" fmla="*/ 2 w 7"/>
                    <a:gd name="T9" fmla="*/ 5 h 7"/>
                    <a:gd name="T10" fmla="*/ 2 w 7"/>
                    <a:gd name="T11" fmla="*/ 4 h 7"/>
                    <a:gd name="T12" fmla="*/ 3 w 7"/>
                    <a:gd name="T13" fmla="*/ 4 h 7"/>
                    <a:gd name="T14" fmla="*/ 5 w 7"/>
                    <a:gd name="T15" fmla="*/ 2 h 7"/>
                    <a:gd name="T16" fmla="*/ 5 w 7"/>
                    <a:gd name="T17" fmla="*/ 0 h 7"/>
                    <a:gd name="T18" fmla="*/ 7 w 7"/>
                    <a:gd name="T19" fmla="*/ 2 h 7"/>
                    <a:gd name="T20" fmla="*/ 5 w 7"/>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5" y="2"/>
                      </a:moveTo>
                      <a:lnTo>
                        <a:pt x="5" y="4"/>
                      </a:lnTo>
                      <a:lnTo>
                        <a:pt x="2" y="7"/>
                      </a:lnTo>
                      <a:lnTo>
                        <a:pt x="0" y="7"/>
                      </a:lnTo>
                      <a:lnTo>
                        <a:pt x="2" y="5"/>
                      </a:lnTo>
                      <a:lnTo>
                        <a:pt x="2" y="4"/>
                      </a:lnTo>
                      <a:lnTo>
                        <a:pt x="3" y="4"/>
                      </a:lnTo>
                      <a:lnTo>
                        <a:pt x="5" y="2"/>
                      </a:lnTo>
                      <a:lnTo>
                        <a:pt x="5" y="0"/>
                      </a:lnTo>
                      <a:lnTo>
                        <a:pt x="7" y="2"/>
                      </a:lnTo>
                      <a:lnTo>
                        <a:pt x="5"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Freeform 142"/>
                <p:cNvSpPr>
                  <a:spLocks/>
                </p:cNvSpPr>
                <p:nvPr/>
              </p:nvSpPr>
              <p:spPr bwMode="auto">
                <a:xfrm>
                  <a:off x="8340726" y="5018088"/>
                  <a:ext cx="49213" cy="101600"/>
                </a:xfrm>
                <a:custGeom>
                  <a:avLst/>
                  <a:gdLst>
                    <a:gd name="T0" fmla="*/ 24 w 31"/>
                    <a:gd name="T1" fmla="*/ 24 h 64"/>
                    <a:gd name="T2" fmla="*/ 21 w 31"/>
                    <a:gd name="T3" fmla="*/ 32 h 64"/>
                    <a:gd name="T4" fmla="*/ 21 w 31"/>
                    <a:gd name="T5" fmla="*/ 36 h 64"/>
                    <a:gd name="T6" fmla="*/ 17 w 31"/>
                    <a:gd name="T7" fmla="*/ 41 h 64"/>
                    <a:gd name="T8" fmla="*/ 16 w 31"/>
                    <a:gd name="T9" fmla="*/ 44 h 64"/>
                    <a:gd name="T10" fmla="*/ 12 w 31"/>
                    <a:gd name="T11" fmla="*/ 46 h 64"/>
                    <a:gd name="T12" fmla="*/ 9 w 31"/>
                    <a:gd name="T13" fmla="*/ 54 h 64"/>
                    <a:gd name="T14" fmla="*/ 7 w 31"/>
                    <a:gd name="T15" fmla="*/ 58 h 64"/>
                    <a:gd name="T16" fmla="*/ 4 w 31"/>
                    <a:gd name="T17" fmla="*/ 58 h 64"/>
                    <a:gd name="T18" fmla="*/ 2 w 31"/>
                    <a:gd name="T19" fmla="*/ 61 h 64"/>
                    <a:gd name="T20" fmla="*/ 0 w 31"/>
                    <a:gd name="T21" fmla="*/ 63 h 64"/>
                    <a:gd name="T22" fmla="*/ 2 w 31"/>
                    <a:gd name="T23" fmla="*/ 59 h 64"/>
                    <a:gd name="T24" fmla="*/ 6 w 31"/>
                    <a:gd name="T25" fmla="*/ 56 h 64"/>
                    <a:gd name="T26" fmla="*/ 7 w 31"/>
                    <a:gd name="T27" fmla="*/ 53 h 64"/>
                    <a:gd name="T28" fmla="*/ 9 w 31"/>
                    <a:gd name="T29" fmla="*/ 51 h 64"/>
                    <a:gd name="T30" fmla="*/ 11 w 31"/>
                    <a:gd name="T31" fmla="*/ 47 h 64"/>
                    <a:gd name="T32" fmla="*/ 12 w 31"/>
                    <a:gd name="T33" fmla="*/ 46 h 64"/>
                    <a:gd name="T34" fmla="*/ 12 w 31"/>
                    <a:gd name="T35" fmla="*/ 44 h 64"/>
                    <a:gd name="T36" fmla="*/ 12 w 31"/>
                    <a:gd name="T37" fmla="*/ 42 h 64"/>
                    <a:gd name="T38" fmla="*/ 16 w 31"/>
                    <a:gd name="T39" fmla="*/ 41 h 64"/>
                    <a:gd name="T40" fmla="*/ 16 w 31"/>
                    <a:gd name="T41" fmla="*/ 39 h 64"/>
                    <a:gd name="T42" fmla="*/ 17 w 31"/>
                    <a:gd name="T43" fmla="*/ 34 h 64"/>
                    <a:gd name="T44" fmla="*/ 19 w 31"/>
                    <a:gd name="T45" fmla="*/ 31 h 64"/>
                    <a:gd name="T46" fmla="*/ 21 w 31"/>
                    <a:gd name="T47" fmla="*/ 29 h 64"/>
                    <a:gd name="T48" fmla="*/ 21 w 31"/>
                    <a:gd name="T49" fmla="*/ 25 h 64"/>
                    <a:gd name="T50" fmla="*/ 21 w 31"/>
                    <a:gd name="T51" fmla="*/ 24 h 64"/>
                    <a:gd name="T52" fmla="*/ 24 w 31"/>
                    <a:gd name="T53" fmla="*/ 20 h 64"/>
                    <a:gd name="T54" fmla="*/ 24 w 31"/>
                    <a:gd name="T55" fmla="*/ 17 h 64"/>
                    <a:gd name="T56" fmla="*/ 26 w 31"/>
                    <a:gd name="T57" fmla="*/ 14 h 64"/>
                    <a:gd name="T58" fmla="*/ 28 w 31"/>
                    <a:gd name="T59" fmla="*/ 10 h 64"/>
                    <a:gd name="T60" fmla="*/ 29 w 31"/>
                    <a:gd name="T61" fmla="*/ 5 h 64"/>
                    <a:gd name="T62" fmla="*/ 29 w 31"/>
                    <a:gd name="T63" fmla="*/ 2 h 64"/>
                    <a:gd name="T64" fmla="*/ 31 w 31"/>
                    <a:gd name="T65" fmla="*/ 3 h 64"/>
                    <a:gd name="T66" fmla="*/ 29 w 31"/>
                    <a:gd name="T67" fmla="*/ 10 h 64"/>
                    <a:gd name="T68" fmla="*/ 28 w 31"/>
                    <a:gd name="T69" fmla="*/ 15 h 64"/>
                    <a:gd name="T70" fmla="*/ 26 w 31"/>
                    <a:gd name="T71"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64">
                      <a:moveTo>
                        <a:pt x="26" y="19"/>
                      </a:moveTo>
                      <a:lnTo>
                        <a:pt x="24" y="24"/>
                      </a:lnTo>
                      <a:lnTo>
                        <a:pt x="22" y="25"/>
                      </a:lnTo>
                      <a:lnTo>
                        <a:pt x="21" y="32"/>
                      </a:lnTo>
                      <a:lnTo>
                        <a:pt x="21" y="34"/>
                      </a:lnTo>
                      <a:lnTo>
                        <a:pt x="21" y="36"/>
                      </a:lnTo>
                      <a:lnTo>
                        <a:pt x="19" y="39"/>
                      </a:lnTo>
                      <a:lnTo>
                        <a:pt x="17" y="41"/>
                      </a:lnTo>
                      <a:lnTo>
                        <a:pt x="16" y="42"/>
                      </a:lnTo>
                      <a:lnTo>
                        <a:pt x="16" y="44"/>
                      </a:lnTo>
                      <a:lnTo>
                        <a:pt x="14" y="46"/>
                      </a:lnTo>
                      <a:lnTo>
                        <a:pt x="12" y="46"/>
                      </a:lnTo>
                      <a:lnTo>
                        <a:pt x="12" y="49"/>
                      </a:lnTo>
                      <a:lnTo>
                        <a:pt x="9" y="54"/>
                      </a:lnTo>
                      <a:lnTo>
                        <a:pt x="7" y="56"/>
                      </a:lnTo>
                      <a:lnTo>
                        <a:pt x="7" y="58"/>
                      </a:lnTo>
                      <a:lnTo>
                        <a:pt x="6" y="58"/>
                      </a:lnTo>
                      <a:lnTo>
                        <a:pt x="4" y="58"/>
                      </a:lnTo>
                      <a:lnTo>
                        <a:pt x="4" y="59"/>
                      </a:lnTo>
                      <a:lnTo>
                        <a:pt x="2" y="61"/>
                      </a:lnTo>
                      <a:lnTo>
                        <a:pt x="0" y="64"/>
                      </a:lnTo>
                      <a:lnTo>
                        <a:pt x="0" y="63"/>
                      </a:lnTo>
                      <a:lnTo>
                        <a:pt x="2" y="61"/>
                      </a:lnTo>
                      <a:lnTo>
                        <a:pt x="2" y="59"/>
                      </a:lnTo>
                      <a:lnTo>
                        <a:pt x="4" y="58"/>
                      </a:lnTo>
                      <a:lnTo>
                        <a:pt x="6" y="56"/>
                      </a:lnTo>
                      <a:lnTo>
                        <a:pt x="7" y="56"/>
                      </a:lnTo>
                      <a:lnTo>
                        <a:pt x="7" y="53"/>
                      </a:lnTo>
                      <a:lnTo>
                        <a:pt x="7" y="51"/>
                      </a:lnTo>
                      <a:lnTo>
                        <a:pt x="9" y="51"/>
                      </a:lnTo>
                      <a:lnTo>
                        <a:pt x="11" y="49"/>
                      </a:lnTo>
                      <a:lnTo>
                        <a:pt x="11" y="47"/>
                      </a:lnTo>
                      <a:lnTo>
                        <a:pt x="12" y="47"/>
                      </a:lnTo>
                      <a:lnTo>
                        <a:pt x="12" y="46"/>
                      </a:lnTo>
                      <a:lnTo>
                        <a:pt x="14" y="44"/>
                      </a:lnTo>
                      <a:lnTo>
                        <a:pt x="12" y="44"/>
                      </a:lnTo>
                      <a:lnTo>
                        <a:pt x="11" y="42"/>
                      </a:lnTo>
                      <a:lnTo>
                        <a:pt x="12" y="42"/>
                      </a:lnTo>
                      <a:lnTo>
                        <a:pt x="14" y="42"/>
                      </a:lnTo>
                      <a:lnTo>
                        <a:pt x="16" y="41"/>
                      </a:lnTo>
                      <a:lnTo>
                        <a:pt x="14" y="37"/>
                      </a:lnTo>
                      <a:lnTo>
                        <a:pt x="16" y="39"/>
                      </a:lnTo>
                      <a:lnTo>
                        <a:pt x="17" y="37"/>
                      </a:lnTo>
                      <a:lnTo>
                        <a:pt x="17" y="34"/>
                      </a:lnTo>
                      <a:lnTo>
                        <a:pt x="17" y="32"/>
                      </a:lnTo>
                      <a:lnTo>
                        <a:pt x="19" y="31"/>
                      </a:lnTo>
                      <a:lnTo>
                        <a:pt x="21" y="31"/>
                      </a:lnTo>
                      <a:lnTo>
                        <a:pt x="21" y="29"/>
                      </a:lnTo>
                      <a:lnTo>
                        <a:pt x="21" y="27"/>
                      </a:lnTo>
                      <a:lnTo>
                        <a:pt x="21" y="25"/>
                      </a:lnTo>
                      <a:lnTo>
                        <a:pt x="17" y="24"/>
                      </a:lnTo>
                      <a:lnTo>
                        <a:pt x="21" y="24"/>
                      </a:lnTo>
                      <a:lnTo>
                        <a:pt x="22" y="22"/>
                      </a:lnTo>
                      <a:lnTo>
                        <a:pt x="24" y="20"/>
                      </a:lnTo>
                      <a:lnTo>
                        <a:pt x="24" y="19"/>
                      </a:lnTo>
                      <a:lnTo>
                        <a:pt x="24" y="17"/>
                      </a:lnTo>
                      <a:lnTo>
                        <a:pt x="26" y="15"/>
                      </a:lnTo>
                      <a:lnTo>
                        <a:pt x="26" y="14"/>
                      </a:lnTo>
                      <a:lnTo>
                        <a:pt x="26" y="12"/>
                      </a:lnTo>
                      <a:lnTo>
                        <a:pt x="28" y="10"/>
                      </a:lnTo>
                      <a:lnTo>
                        <a:pt x="29" y="9"/>
                      </a:lnTo>
                      <a:lnTo>
                        <a:pt x="29" y="5"/>
                      </a:lnTo>
                      <a:lnTo>
                        <a:pt x="29" y="3"/>
                      </a:lnTo>
                      <a:lnTo>
                        <a:pt x="29" y="2"/>
                      </a:lnTo>
                      <a:lnTo>
                        <a:pt x="29" y="0"/>
                      </a:lnTo>
                      <a:lnTo>
                        <a:pt x="31" y="3"/>
                      </a:lnTo>
                      <a:lnTo>
                        <a:pt x="29" y="5"/>
                      </a:lnTo>
                      <a:lnTo>
                        <a:pt x="29" y="10"/>
                      </a:lnTo>
                      <a:lnTo>
                        <a:pt x="28" y="12"/>
                      </a:lnTo>
                      <a:lnTo>
                        <a:pt x="28" y="15"/>
                      </a:lnTo>
                      <a:lnTo>
                        <a:pt x="28" y="17"/>
                      </a:lnTo>
                      <a:lnTo>
                        <a:pt x="26" y="17"/>
                      </a:lnTo>
                      <a:lnTo>
                        <a:pt x="26"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Freeform 143"/>
                <p:cNvSpPr>
                  <a:spLocks/>
                </p:cNvSpPr>
                <p:nvPr/>
              </p:nvSpPr>
              <p:spPr bwMode="auto">
                <a:xfrm>
                  <a:off x="8096251" y="4883150"/>
                  <a:ext cx="38100" cy="38100"/>
                </a:xfrm>
                <a:custGeom>
                  <a:avLst/>
                  <a:gdLst>
                    <a:gd name="T0" fmla="*/ 14 w 24"/>
                    <a:gd name="T1" fmla="*/ 21 h 24"/>
                    <a:gd name="T2" fmla="*/ 17 w 24"/>
                    <a:gd name="T3" fmla="*/ 22 h 24"/>
                    <a:gd name="T4" fmla="*/ 19 w 24"/>
                    <a:gd name="T5" fmla="*/ 21 h 24"/>
                    <a:gd name="T6" fmla="*/ 21 w 24"/>
                    <a:gd name="T7" fmla="*/ 21 h 24"/>
                    <a:gd name="T8" fmla="*/ 22 w 24"/>
                    <a:gd name="T9" fmla="*/ 21 h 24"/>
                    <a:gd name="T10" fmla="*/ 24 w 24"/>
                    <a:gd name="T11" fmla="*/ 21 h 24"/>
                    <a:gd name="T12" fmla="*/ 19 w 24"/>
                    <a:gd name="T13" fmla="*/ 24 h 24"/>
                    <a:gd name="T14" fmla="*/ 17 w 24"/>
                    <a:gd name="T15" fmla="*/ 24 h 24"/>
                    <a:gd name="T16" fmla="*/ 14 w 24"/>
                    <a:gd name="T17" fmla="*/ 24 h 24"/>
                    <a:gd name="T18" fmla="*/ 12 w 24"/>
                    <a:gd name="T19" fmla="*/ 22 h 24"/>
                    <a:gd name="T20" fmla="*/ 10 w 24"/>
                    <a:gd name="T21" fmla="*/ 22 h 24"/>
                    <a:gd name="T22" fmla="*/ 10 w 24"/>
                    <a:gd name="T23" fmla="*/ 21 h 24"/>
                    <a:gd name="T24" fmla="*/ 9 w 24"/>
                    <a:gd name="T25" fmla="*/ 19 h 24"/>
                    <a:gd name="T26" fmla="*/ 7 w 24"/>
                    <a:gd name="T27" fmla="*/ 14 h 24"/>
                    <a:gd name="T28" fmla="*/ 7 w 24"/>
                    <a:gd name="T29" fmla="*/ 12 h 24"/>
                    <a:gd name="T30" fmla="*/ 5 w 24"/>
                    <a:gd name="T31" fmla="*/ 10 h 24"/>
                    <a:gd name="T32" fmla="*/ 4 w 24"/>
                    <a:gd name="T33" fmla="*/ 7 h 24"/>
                    <a:gd name="T34" fmla="*/ 2 w 24"/>
                    <a:gd name="T35" fmla="*/ 5 h 24"/>
                    <a:gd name="T36" fmla="*/ 0 w 24"/>
                    <a:gd name="T37" fmla="*/ 4 h 24"/>
                    <a:gd name="T38" fmla="*/ 0 w 24"/>
                    <a:gd name="T39" fmla="*/ 2 h 24"/>
                    <a:gd name="T40" fmla="*/ 0 w 24"/>
                    <a:gd name="T41" fmla="*/ 0 h 24"/>
                    <a:gd name="T42" fmla="*/ 2 w 24"/>
                    <a:gd name="T43" fmla="*/ 0 h 24"/>
                    <a:gd name="T44" fmla="*/ 2 w 24"/>
                    <a:gd name="T45" fmla="*/ 2 h 24"/>
                    <a:gd name="T46" fmla="*/ 2 w 24"/>
                    <a:gd name="T47" fmla="*/ 4 h 24"/>
                    <a:gd name="T48" fmla="*/ 5 w 24"/>
                    <a:gd name="T49" fmla="*/ 7 h 24"/>
                    <a:gd name="T50" fmla="*/ 5 w 24"/>
                    <a:gd name="T51" fmla="*/ 9 h 24"/>
                    <a:gd name="T52" fmla="*/ 7 w 24"/>
                    <a:gd name="T53" fmla="*/ 14 h 24"/>
                    <a:gd name="T54" fmla="*/ 9 w 24"/>
                    <a:gd name="T55" fmla="*/ 16 h 24"/>
                    <a:gd name="T56" fmla="*/ 10 w 24"/>
                    <a:gd name="T57" fmla="*/ 19 h 24"/>
                    <a:gd name="T58" fmla="*/ 12 w 24"/>
                    <a:gd name="T59" fmla="*/ 21 h 24"/>
                    <a:gd name="T60" fmla="*/ 14 w 24"/>
                    <a:gd name="T6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24">
                      <a:moveTo>
                        <a:pt x="14" y="21"/>
                      </a:moveTo>
                      <a:lnTo>
                        <a:pt x="17" y="22"/>
                      </a:lnTo>
                      <a:lnTo>
                        <a:pt x="19" y="21"/>
                      </a:lnTo>
                      <a:lnTo>
                        <a:pt x="21" y="21"/>
                      </a:lnTo>
                      <a:lnTo>
                        <a:pt x="22" y="21"/>
                      </a:lnTo>
                      <a:lnTo>
                        <a:pt x="24" y="21"/>
                      </a:lnTo>
                      <a:lnTo>
                        <a:pt x="19" y="24"/>
                      </a:lnTo>
                      <a:lnTo>
                        <a:pt x="17" y="24"/>
                      </a:lnTo>
                      <a:lnTo>
                        <a:pt x="14" y="24"/>
                      </a:lnTo>
                      <a:lnTo>
                        <a:pt x="12" y="22"/>
                      </a:lnTo>
                      <a:lnTo>
                        <a:pt x="10" y="22"/>
                      </a:lnTo>
                      <a:lnTo>
                        <a:pt x="10" y="21"/>
                      </a:lnTo>
                      <a:lnTo>
                        <a:pt x="9" y="19"/>
                      </a:lnTo>
                      <a:lnTo>
                        <a:pt x="7" y="14"/>
                      </a:lnTo>
                      <a:lnTo>
                        <a:pt x="7" y="12"/>
                      </a:lnTo>
                      <a:lnTo>
                        <a:pt x="5" y="10"/>
                      </a:lnTo>
                      <a:lnTo>
                        <a:pt x="4" y="7"/>
                      </a:lnTo>
                      <a:lnTo>
                        <a:pt x="2" y="5"/>
                      </a:lnTo>
                      <a:lnTo>
                        <a:pt x="0" y="4"/>
                      </a:lnTo>
                      <a:lnTo>
                        <a:pt x="0" y="2"/>
                      </a:lnTo>
                      <a:lnTo>
                        <a:pt x="0" y="0"/>
                      </a:lnTo>
                      <a:lnTo>
                        <a:pt x="2" y="0"/>
                      </a:lnTo>
                      <a:lnTo>
                        <a:pt x="2" y="2"/>
                      </a:lnTo>
                      <a:lnTo>
                        <a:pt x="2" y="4"/>
                      </a:lnTo>
                      <a:lnTo>
                        <a:pt x="5" y="7"/>
                      </a:lnTo>
                      <a:lnTo>
                        <a:pt x="5" y="9"/>
                      </a:lnTo>
                      <a:lnTo>
                        <a:pt x="7" y="14"/>
                      </a:lnTo>
                      <a:lnTo>
                        <a:pt x="9" y="16"/>
                      </a:lnTo>
                      <a:lnTo>
                        <a:pt x="10" y="19"/>
                      </a:lnTo>
                      <a:lnTo>
                        <a:pt x="12" y="21"/>
                      </a:lnTo>
                      <a:lnTo>
                        <a:pt x="14" y="2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Freeform 144"/>
                <p:cNvSpPr>
                  <a:spLocks/>
                </p:cNvSpPr>
                <p:nvPr/>
              </p:nvSpPr>
              <p:spPr bwMode="auto">
                <a:xfrm>
                  <a:off x="7994651" y="4689475"/>
                  <a:ext cx="4763" cy="17463"/>
                </a:xfrm>
                <a:custGeom>
                  <a:avLst/>
                  <a:gdLst>
                    <a:gd name="T0" fmla="*/ 3 w 3"/>
                    <a:gd name="T1" fmla="*/ 11 h 11"/>
                    <a:gd name="T2" fmla="*/ 2 w 3"/>
                    <a:gd name="T3" fmla="*/ 5 h 11"/>
                    <a:gd name="T4" fmla="*/ 2 w 3"/>
                    <a:gd name="T5" fmla="*/ 4 h 11"/>
                    <a:gd name="T6" fmla="*/ 2 w 3"/>
                    <a:gd name="T7" fmla="*/ 2 h 11"/>
                    <a:gd name="T8" fmla="*/ 0 w 3"/>
                    <a:gd name="T9" fmla="*/ 0 h 11"/>
                    <a:gd name="T10" fmla="*/ 2 w 3"/>
                    <a:gd name="T11" fmla="*/ 0 h 11"/>
                    <a:gd name="T12" fmla="*/ 2 w 3"/>
                    <a:gd name="T13" fmla="*/ 2 h 11"/>
                    <a:gd name="T14" fmla="*/ 3 w 3"/>
                    <a:gd name="T15" fmla="*/ 4 h 11"/>
                    <a:gd name="T16" fmla="*/ 3 w 3"/>
                    <a:gd name="T17" fmla="*/ 5 h 11"/>
                    <a:gd name="T18" fmla="*/ 3 w 3"/>
                    <a:gd name="T19" fmla="*/ 7 h 11"/>
                    <a:gd name="T20" fmla="*/ 3 w 3"/>
                    <a:gd name="T21" fmla="*/ 9 h 11"/>
                    <a:gd name="T22" fmla="*/ 3 w 3"/>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3" y="11"/>
                      </a:moveTo>
                      <a:lnTo>
                        <a:pt x="2" y="5"/>
                      </a:lnTo>
                      <a:lnTo>
                        <a:pt x="2" y="4"/>
                      </a:lnTo>
                      <a:lnTo>
                        <a:pt x="2" y="2"/>
                      </a:lnTo>
                      <a:lnTo>
                        <a:pt x="0" y="0"/>
                      </a:lnTo>
                      <a:lnTo>
                        <a:pt x="2" y="0"/>
                      </a:lnTo>
                      <a:lnTo>
                        <a:pt x="2" y="2"/>
                      </a:lnTo>
                      <a:lnTo>
                        <a:pt x="3" y="4"/>
                      </a:lnTo>
                      <a:lnTo>
                        <a:pt x="3" y="5"/>
                      </a:lnTo>
                      <a:lnTo>
                        <a:pt x="3" y="7"/>
                      </a:lnTo>
                      <a:lnTo>
                        <a:pt x="3" y="9"/>
                      </a:lnTo>
                      <a:lnTo>
                        <a:pt x="3" y="1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Freeform 145"/>
                <p:cNvSpPr>
                  <a:spLocks/>
                </p:cNvSpPr>
                <p:nvPr/>
              </p:nvSpPr>
              <p:spPr bwMode="auto">
                <a:xfrm>
                  <a:off x="7672388" y="4486275"/>
                  <a:ext cx="19050" cy="7938"/>
                </a:xfrm>
                <a:custGeom>
                  <a:avLst/>
                  <a:gdLst>
                    <a:gd name="T0" fmla="*/ 10 w 12"/>
                    <a:gd name="T1" fmla="*/ 0 h 5"/>
                    <a:gd name="T2" fmla="*/ 12 w 12"/>
                    <a:gd name="T3" fmla="*/ 0 h 5"/>
                    <a:gd name="T4" fmla="*/ 10 w 12"/>
                    <a:gd name="T5" fmla="*/ 3 h 5"/>
                    <a:gd name="T6" fmla="*/ 10 w 12"/>
                    <a:gd name="T7" fmla="*/ 5 h 5"/>
                    <a:gd name="T8" fmla="*/ 8 w 12"/>
                    <a:gd name="T9" fmla="*/ 5 h 5"/>
                    <a:gd name="T10" fmla="*/ 6 w 12"/>
                    <a:gd name="T11" fmla="*/ 5 h 5"/>
                    <a:gd name="T12" fmla="*/ 5 w 12"/>
                    <a:gd name="T13" fmla="*/ 3 h 5"/>
                    <a:gd name="T14" fmla="*/ 3 w 12"/>
                    <a:gd name="T15" fmla="*/ 1 h 5"/>
                    <a:gd name="T16" fmla="*/ 1 w 12"/>
                    <a:gd name="T17" fmla="*/ 1 h 5"/>
                    <a:gd name="T18" fmla="*/ 0 w 12"/>
                    <a:gd name="T19" fmla="*/ 1 h 5"/>
                    <a:gd name="T20" fmla="*/ 1 w 12"/>
                    <a:gd name="T21" fmla="*/ 0 h 5"/>
                    <a:gd name="T22" fmla="*/ 3 w 12"/>
                    <a:gd name="T23" fmla="*/ 0 h 5"/>
                    <a:gd name="T24" fmla="*/ 5 w 12"/>
                    <a:gd name="T25" fmla="*/ 0 h 5"/>
                    <a:gd name="T26" fmla="*/ 6 w 12"/>
                    <a:gd name="T27" fmla="*/ 0 h 5"/>
                    <a:gd name="T28" fmla="*/ 8 w 12"/>
                    <a:gd name="T29" fmla="*/ 0 h 5"/>
                    <a:gd name="T30" fmla="*/ 10 w 12"/>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5">
                      <a:moveTo>
                        <a:pt x="10" y="0"/>
                      </a:moveTo>
                      <a:lnTo>
                        <a:pt x="12" y="0"/>
                      </a:lnTo>
                      <a:lnTo>
                        <a:pt x="10" y="3"/>
                      </a:lnTo>
                      <a:lnTo>
                        <a:pt x="10" y="5"/>
                      </a:lnTo>
                      <a:lnTo>
                        <a:pt x="8" y="5"/>
                      </a:lnTo>
                      <a:lnTo>
                        <a:pt x="6" y="5"/>
                      </a:lnTo>
                      <a:lnTo>
                        <a:pt x="5" y="3"/>
                      </a:lnTo>
                      <a:lnTo>
                        <a:pt x="3" y="1"/>
                      </a:lnTo>
                      <a:lnTo>
                        <a:pt x="1" y="1"/>
                      </a:lnTo>
                      <a:lnTo>
                        <a:pt x="0" y="1"/>
                      </a:lnTo>
                      <a:lnTo>
                        <a:pt x="1" y="0"/>
                      </a:lnTo>
                      <a:lnTo>
                        <a:pt x="3" y="0"/>
                      </a:lnTo>
                      <a:lnTo>
                        <a:pt x="5" y="0"/>
                      </a:lnTo>
                      <a:lnTo>
                        <a:pt x="6" y="0"/>
                      </a:lnTo>
                      <a:lnTo>
                        <a:pt x="8" y="0"/>
                      </a:lnTo>
                      <a:lnTo>
                        <a:pt x="1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6" name="Freeform 146"/>
                <p:cNvSpPr>
                  <a:spLocks/>
                </p:cNvSpPr>
                <p:nvPr/>
              </p:nvSpPr>
              <p:spPr bwMode="auto">
                <a:xfrm>
                  <a:off x="7688263" y="4467225"/>
                  <a:ext cx="47625" cy="31750"/>
                </a:xfrm>
                <a:custGeom>
                  <a:avLst/>
                  <a:gdLst>
                    <a:gd name="T0" fmla="*/ 12 w 30"/>
                    <a:gd name="T1" fmla="*/ 17 h 20"/>
                    <a:gd name="T2" fmla="*/ 5 w 30"/>
                    <a:gd name="T3" fmla="*/ 20 h 20"/>
                    <a:gd name="T4" fmla="*/ 3 w 30"/>
                    <a:gd name="T5" fmla="*/ 18 h 20"/>
                    <a:gd name="T6" fmla="*/ 0 w 30"/>
                    <a:gd name="T7" fmla="*/ 17 h 20"/>
                    <a:gd name="T8" fmla="*/ 3 w 30"/>
                    <a:gd name="T9" fmla="*/ 18 h 20"/>
                    <a:gd name="T10" fmla="*/ 5 w 30"/>
                    <a:gd name="T11" fmla="*/ 18 h 20"/>
                    <a:gd name="T12" fmla="*/ 7 w 30"/>
                    <a:gd name="T13" fmla="*/ 18 h 20"/>
                    <a:gd name="T14" fmla="*/ 8 w 30"/>
                    <a:gd name="T15" fmla="*/ 17 h 20"/>
                    <a:gd name="T16" fmla="*/ 10 w 30"/>
                    <a:gd name="T17" fmla="*/ 17 h 20"/>
                    <a:gd name="T18" fmla="*/ 13 w 30"/>
                    <a:gd name="T19" fmla="*/ 13 h 20"/>
                    <a:gd name="T20" fmla="*/ 15 w 30"/>
                    <a:gd name="T21" fmla="*/ 12 h 20"/>
                    <a:gd name="T22" fmla="*/ 18 w 30"/>
                    <a:gd name="T23" fmla="*/ 10 h 20"/>
                    <a:gd name="T24" fmla="*/ 22 w 30"/>
                    <a:gd name="T25" fmla="*/ 8 h 20"/>
                    <a:gd name="T26" fmla="*/ 22 w 30"/>
                    <a:gd name="T27" fmla="*/ 7 h 20"/>
                    <a:gd name="T28" fmla="*/ 24 w 30"/>
                    <a:gd name="T29" fmla="*/ 7 h 20"/>
                    <a:gd name="T30" fmla="*/ 27 w 30"/>
                    <a:gd name="T31" fmla="*/ 3 h 20"/>
                    <a:gd name="T32" fmla="*/ 29 w 30"/>
                    <a:gd name="T33" fmla="*/ 1 h 20"/>
                    <a:gd name="T34" fmla="*/ 29 w 30"/>
                    <a:gd name="T35" fmla="*/ 0 h 20"/>
                    <a:gd name="T36" fmla="*/ 30 w 30"/>
                    <a:gd name="T37" fmla="*/ 0 h 20"/>
                    <a:gd name="T38" fmla="*/ 29 w 30"/>
                    <a:gd name="T39" fmla="*/ 1 h 20"/>
                    <a:gd name="T40" fmla="*/ 25 w 30"/>
                    <a:gd name="T41" fmla="*/ 7 h 20"/>
                    <a:gd name="T42" fmla="*/ 24 w 30"/>
                    <a:gd name="T43" fmla="*/ 8 h 20"/>
                    <a:gd name="T44" fmla="*/ 22 w 30"/>
                    <a:gd name="T45" fmla="*/ 8 h 20"/>
                    <a:gd name="T46" fmla="*/ 18 w 30"/>
                    <a:gd name="T47" fmla="*/ 10 h 20"/>
                    <a:gd name="T48" fmla="*/ 17 w 30"/>
                    <a:gd name="T49" fmla="*/ 12 h 20"/>
                    <a:gd name="T50" fmla="*/ 12 w 30"/>
                    <a:gd name="T5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12" y="17"/>
                      </a:moveTo>
                      <a:lnTo>
                        <a:pt x="5" y="20"/>
                      </a:lnTo>
                      <a:lnTo>
                        <a:pt x="3" y="18"/>
                      </a:lnTo>
                      <a:lnTo>
                        <a:pt x="0" y="17"/>
                      </a:lnTo>
                      <a:lnTo>
                        <a:pt x="3" y="18"/>
                      </a:lnTo>
                      <a:lnTo>
                        <a:pt x="5" y="18"/>
                      </a:lnTo>
                      <a:lnTo>
                        <a:pt x="7" y="18"/>
                      </a:lnTo>
                      <a:lnTo>
                        <a:pt x="8" y="17"/>
                      </a:lnTo>
                      <a:lnTo>
                        <a:pt x="10" y="17"/>
                      </a:lnTo>
                      <a:lnTo>
                        <a:pt x="13" y="13"/>
                      </a:lnTo>
                      <a:lnTo>
                        <a:pt x="15" y="12"/>
                      </a:lnTo>
                      <a:lnTo>
                        <a:pt x="18" y="10"/>
                      </a:lnTo>
                      <a:lnTo>
                        <a:pt x="22" y="8"/>
                      </a:lnTo>
                      <a:lnTo>
                        <a:pt x="22" y="7"/>
                      </a:lnTo>
                      <a:lnTo>
                        <a:pt x="24" y="7"/>
                      </a:lnTo>
                      <a:lnTo>
                        <a:pt x="27" y="3"/>
                      </a:lnTo>
                      <a:lnTo>
                        <a:pt x="29" y="1"/>
                      </a:lnTo>
                      <a:lnTo>
                        <a:pt x="29" y="0"/>
                      </a:lnTo>
                      <a:lnTo>
                        <a:pt x="30" y="0"/>
                      </a:lnTo>
                      <a:lnTo>
                        <a:pt x="29" y="1"/>
                      </a:lnTo>
                      <a:lnTo>
                        <a:pt x="25" y="7"/>
                      </a:lnTo>
                      <a:lnTo>
                        <a:pt x="24" y="8"/>
                      </a:lnTo>
                      <a:lnTo>
                        <a:pt x="22" y="8"/>
                      </a:lnTo>
                      <a:lnTo>
                        <a:pt x="18" y="10"/>
                      </a:lnTo>
                      <a:lnTo>
                        <a:pt x="17" y="12"/>
                      </a:lnTo>
                      <a:lnTo>
                        <a:pt x="12"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 name="Freeform 147"/>
                <p:cNvSpPr>
                  <a:spLocks/>
                </p:cNvSpPr>
                <p:nvPr/>
              </p:nvSpPr>
              <p:spPr bwMode="auto">
                <a:xfrm>
                  <a:off x="7362826" y="4262438"/>
                  <a:ext cx="1023938" cy="833438"/>
                </a:xfrm>
                <a:custGeom>
                  <a:avLst/>
                  <a:gdLst>
                    <a:gd name="T0" fmla="*/ 247 w 645"/>
                    <a:gd name="T1" fmla="*/ 39 h 525"/>
                    <a:gd name="T2" fmla="*/ 323 w 645"/>
                    <a:gd name="T3" fmla="*/ 34 h 525"/>
                    <a:gd name="T4" fmla="*/ 389 w 645"/>
                    <a:gd name="T5" fmla="*/ 29 h 525"/>
                    <a:gd name="T6" fmla="*/ 422 w 645"/>
                    <a:gd name="T7" fmla="*/ 46 h 525"/>
                    <a:gd name="T8" fmla="*/ 439 w 645"/>
                    <a:gd name="T9" fmla="*/ 2 h 525"/>
                    <a:gd name="T10" fmla="*/ 471 w 645"/>
                    <a:gd name="T11" fmla="*/ 20 h 525"/>
                    <a:gd name="T12" fmla="*/ 493 w 645"/>
                    <a:gd name="T13" fmla="*/ 78 h 525"/>
                    <a:gd name="T14" fmla="*/ 528 w 645"/>
                    <a:gd name="T15" fmla="*/ 147 h 525"/>
                    <a:gd name="T16" fmla="*/ 562 w 645"/>
                    <a:gd name="T17" fmla="*/ 191 h 525"/>
                    <a:gd name="T18" fmla="*/ 569 w 645"/>
                    <a:gd name="T19" fmla="*/ 225 h 525"/>
                    <a:gd name="T20" fmla="*/ 605 w 645"/>
                    <a:gd name="T21" fmla="*/ 293 h 525"/>
                    <a:gd name="T22" fmla="*/ 632 w 645"/>
                    <a:gd name="T23" fmla="*/ 344 h 525"/>
                    <a:gd name="T24" fmla="*/ 642 w 645"/>
                    <a:gd name="T25" fmla="*/ 407 h 525"/>
                    <a:gd name="T26" fmla="*/ 645 w 645"/>
                    <a:gd name="T27" fmla="*/ 461 h 525"/>
                    <a:gd name="T28" fmla="*/ 633 w 645"/>
                    <a:gd name="T29" fmla="*/ 469 h 525"/>
                    <a:gd name="T30" fmla="*/ 635 w 645"/>
                    <a:gd name="T31" fmla="*/ 496 h 525"/>
                    <a:gd name="T32" fmla="*/ 620 w 645"/>
                    <a:gd name="T33" fmla="*/ 507 h 525"/>
                    <a:gd name="T34" fmla="*/ 608 w 645"/>
                    <a:gd name="T35" fmla="*/ 517 h 525"/>
                    <a:gd name="T36" fmla="*/ 586 w 645"/>
                    <a:gd name="T37" fmla="*/ 523 h 525"/>
                    <a:gd name="T38" fmla="*/ 569 w 645"/>
                    <a:gd name="T39" fmla="*/ 513 h 525"/>
                    <a:gd name="T40" fmla="*/ 562 w 645"/>
                    <a:gd name="T41" fmla="*/ 490 h 525"/>
                    <a:gd name="T42" fmla="*/ 549 w 645"/>
                    <a:gd name="T43" fmla="*/ 471 h 525"/>
                    <a:gd name="T44" fmla="*/ 537 w 645"/>
                    <a:gd name="T45" fmla="*/ 457 h 525"/>
                    <a:gd name="T46" fmla="*/ 517 w 645"/>
                    <a:gd name="T47" fmla="*/ 461 h 525"/>
                    <a:gd name="T48" fmla="*/ 501 w 645"/>
                    <a:gd name="T49" fmla="*/ 425 h 525"/>
                    <a:gd name="T50" fmla="*/ 484 w 645"/>
                    <a:gd name="T51" fmla="*/ 407 h 525"/>
                    <a:gd name="T52" fmla="*/ 472 w 645"/>
                    <a:gd name="T53" fmla="*/ 390 h 525"/>
                    <a:gd name="T54" fmla="*/ 472 w 645"/>
                    <a:gd name="T55" fmla="*/ 373 h 525"/>
                    <a:gd name="T56" fmla="*/ 469 w 645"/>
                    <a:gd name="T57" fmla="*/ 383 h 525"/>
                    <a:gd name="T58" fmla="*/ 452 w 645"/>
                    <a:gd name="T59" fmla="*/ 373 h 525"/>
                    <a:gd name="T60" fmla="*/ 427 w 645"/>
                    <a:gd name="T61" fmla="*/ 337 h 525"/>
                    <a:gd name="T62" fmla="*/ 418 w 645"/>
                    <a:gd name="T63" fmla="*/ 320 h 525"/>
                    <a:gd name="T64" fmla="*/ 432 w 645"/>
                    <a:gd name="T65" fmla="*/ 298 h 525"/>
                    <a:gd name="T66" fmla="*/ 430 w 645"/>
                    <a:gd name="T67" fmla="*/ 280 h 525"/>
                    <a:gd name="T68" fmla="*/ 423 w 645"/>
                    <a:gd name="T69" fmla="*/ 283 h 525"/>
                    <a:gd name="T70" fmla="*/ 418 w 645"/>
                    <a:gd name="T71" fmla="*/ 286 h 525"/>
                    <a:gd name="T72" fmla="*/ 415 w 645"/>
                    <a:gd name="T73" fmla="*/ 303 h 525"/>
                    <a:gd name="T74" fmla="*/ 406 w 645"/>
                    <a:gd name="T75" fmla="*/ 296 h 525"/>
                    <a:gd name="T76" fmla="*/ 403 w 645"/>
                    <a:gd name="T77" fmla="*/ 278 h 525"/>
                    <a:gd name="T78" fmla="*/ 405 w 645"/>
                    <a:gd name="T79" fmla="*/ 247 h 525"/>
                    <a:gd name="T80" fmla="*/ 406 w 645"/>
                    <a:gd name="T81" fmla="*/ 224 h 525"/>
                    <a:gd name="T82" fmla="*/ 403 w 645"/>
                    <a:gd name="T83" fmla="*/ 200 h 525"/>
                    <a:gd name="T84" fmla="*/ 393 w 645"/>
                    <a:gd name="T85" fmla="*/ 180 h 525"/>
                    <a:gd name="T86" fmla="*/ 376 w 645"/>
                    <a:gd name="T87" fmla="*/ 168 h 525"/>
                    <a:gd name="T88" fmla="*/ 364 w 645"/>
                    <a:gd name="T89" fmla="*/ 161 h 525"/>
                    <a:gd name="T90" fmla="*/ 345 w 645"/>
                    <a:gd name="T91" fmla="*/ 146 h 525"/>
                    <a:gd name="T92" fmla="*/ 330 w 645"/>
                    <a:gd name="T93" fmla="*/ 125 h 525"/>
                    <a:gd name="T94" fmla="*/ 313 w 645"/>
                    <a:gd name="T95" fmla="*/ 107 h 525"/>
                    <a:gd name="T96" fmla="*/ 276 w 645"/>
                    <a:gd name="T97" fmla="*/ 91 h 525"/>
                    <a:gd name="T98" fmla="*/ 262 w 645"/>
                    <a:gd name="T99" fmla="*/ 97 h 525"/>
                    <a:gd name="T100" fmla="*/ 257 w 645"/>
                    <a:gd name="T101" fmla="*/ 114 h 525"/>
                    <a:gd name="T102" fmla="*/ 235 w 645"/>
                    <a:gd name="T103" fmla="*/ 122 h 525"/>
                    <a:gd name="T104" fmla="*/ 217 w 645"/>
                    <a:gd name="T105" fmla="*/ 132 h 525"/>
                    <a:gd name="T106" fmla="*/ 188 w 645"/>
                    <a:gd name="T107" fmla="*/ 142 h 525"/>
                    <a:gd name="T108" fmla="*/ 183 w 645"/>
                    <a:gd name="T109" fmla="*/ 141 h 525"/>
                    <a:gd name="T110" fmla="*/ 173 w 645"/>
                    <a:gd name="T111" fmla="*/ 117 h 525"/>
                    <a:gd name="T112" fmla="*/ 139 w 645"/>
                    <a:gd name="T113" fmla="*/ 97 h 525"/>
                    <a:gd name="T114" fmla="*/ 71 w 645"/>
                    <a:gd name="T115" fmla="*/ 86 h 525"/>
                    <a:gd name="T116" fmla="*/ 19 w 645"/>
                    <a:gd name="T117" fmla="*/ 98 h 525"/>
                    <a:gd name="T118" fmla="*/ 8 w 645"/>
                    <a:gd name="T119" fmla="*/ 58 h 525"/>
                    <a:gd name="T120" fmla="*/ 24 w 645"/>
                    <a:gd name="T121" fmla="*/ 32 h 525"/>
                    <a:gd name="T122" fmla="*/ 73 w 645"/>
                    <a:gd name="T123" fmla="*/ 29 h 525"/>
                    <a:gd name="T124" fmla="*/ 120 w 645"/>
                    <a:gd name="T125" fmla="*/ 2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5" h="525">
                      <a:moveTo>
                        <a:pt x="186" y="15"/>
                      </a:moveTo>
                      <a:lnTo>
                        <a:pt x="193" y="15"/>
                      </a:lnTo>
                      <a:lnTo>
                        <a:pt x="195" y="15"/>
                      </a:lnTo>
                      <a:lnTo>
                        <a:pt x="196" y="15"/>
                      </a:lnTo>
                      <a:lnTo>
                        <a:pt x="198" y="14"/>
                      </a:lnTo>
                      <a:lnTo>
                        <a:pt x="198" y="17"/>
                      </a:lnTo>
                      <a:lnTo>
                        <a:pt x="200" y="20"/>
                      </a:lnTo>
                      <a:lnTo>
                        <a:pt x="201" y="22"/>
                      </a:lnTo>
                      <a:lnTo>
                        <a:pt x="203" y="24"/>
                      </a:lnTo>
                      <a:lnTo>
                        <a:pt x="208" y="37"/>
                      </a:lnTo>
                      <a:lnTo>
                        <a:pt x="212" y="41"/>
                      </a:lnTo>
                      <a:lnTo>
                        <a:pt x="230" y="39"/>
                      </a:lnTo>
                      <a:lnTo>
                        <a:pt x="235" y="39"/>
                      </a:lnTo>
                      <a:lnTo>
                        <a:pt x="247" y="39"/>
                      </a:lnTo>
                      <a:lnTo>
                        <a:pt x="256" y="37"/>
                      </a:lnTo>
                      <a:lnTo>
                        <a:pt x="271" y="37"/>
                      </a:lnTo>
                      <a:lnTo>
                        <a:pt x="273" y="37"/>
                      </a:lnTo>
                      <a:lnTo>
                        <a:pt x="274" y="37"/>
                      </a:lnTo>
                      <a:lnTo>
                        <a:pt x="276" y="36"/>
                      </a:lnTo>
                      <a:lnTo>
                        <a:pt x="286" y="36"/>
                      </a:lnTo>
                      <a:lnTo>
                        <a:pt x="288" y="36"/>
                      </a:lnTo>
                      <a:lnTo>
                        <a:pt x="291" y="36"/>
                      </a:lnTo>
                      <a:lnTo>
                        <a:pt x="296" y="36"/>
                      </a:lnTo>
                      <a:lnTo>
                        <a:pt x="301" y="34"/>
                      </a:lnTo>
                      <a:lnTo>
                        <a:pt x="306" y="34"/>
                      </a:lnTo>
                      <a:lnTo>
                        <a:pt x="318" y="34"/>
                      </a:lnTo>
                      <a:lnTo>
                        <a:pt x="320" y="34"/>
                      </a:lnTo>
                      <a:lnTo>
                        <a:pt x="323" y="34"/>
                      </a:lnTo>
                      <a:lnTo>
                        <a:pt x="325" y="34"/>
                      </a:lnTo>
                      <a:lnTo>
                        <a:pt x="327" y="34"/>
                      </a:lnTo>
                      <a:lnTo>
                        <a:pt x="329" y="32"/>
                      </a:lnTo>
                      <a:lnTo>
                        <a:pt x="330" y="32"/>
                      </a:lnTo>
                      <a:lnTo>
                        <a:pt x="334" y="32"/>
                      </a:lnTo>
                      <a:lnTo>
                        <a:pt x="339" y="32"/>
                      </a:lnTo>
                      <a:lnTo>
                        <a:pt x="340" y="32"/>
                      </a:lnTo>
                      <a:lnTo>
                        <a:pt x="342" y="32"/>
                      </a:lnTo>
                      <a:lnTo>
                        <a:pt x="362" y="31"/>
                      </a:lnTo>
                      <a:lnTo>
                        <a:pt x="376" y="31"/>
                      </a:lnTo>
                      <a:lnTo>
                        <a:pt x="384" y="29"/>
                      </a:lnTo>
                      <a:lnTo>
                        <a:pt x="386" y="29"/>
                      </a:lnTo>
                      <a:lnTo>
                        <a:pt x="388" y="29"/>
                      </a:lnTo>
                      <a:lnTo>
                        <a:pt x="389" y="29"/>
                      </a:lnTo>
                      <a:lnTo>
                        <a:pt x="395" y="29"/>
                      </a:lnTo>
                      <a:lnTo>
                        <a:pt x="398" y="29"/>
                      </a:lnTo>
                      <a:lnTo>
                        <a:pt x="401" y="29"/>
                      </a:lnTo>
                      <a:lnTo>
                        <a:pt x="406" y="29"/>
                      </a:lnTo>
                      <a:lnTo>
                        <a:pt x="410" y="27"/>
                      </a:lnTo>
                      <a:lnTo>
                        <a:pt x="413" y="27"/>
                      </a:lnTo>
                      <a:lnTo>
                        <a:pt x="413" y="34"/>
                      </a:lnTo>
                      <a:lnTo>
                        <a:pt x="415" y="39"/>
                      </a:lnTo>
                      <a:lnTo>
                        <a:pt x="415" y="41"/>
                      </a:lnTo>
                      <a:lnTo>
                        <a:pt x="417" y="44"/>
                      </a:lnTo>
                      <a:lnTo>
                        <a:pt x="417" y="46"/>
                      </a:lnTo>
                      <a:lnTo>
                        <a:pt x="418" y="47"/>
                      </a:lnTo>
                      <a:lnTo>
                        <a:pt x="420" y="47"/>
                      </a:lnTo>
                      <a:lnTo>
                        <a:pt x="422" y="46"/>
                      </a:lnTo>
                      <a:lnTo>
                        <a:pt x="428" y="46"/>
                      </a:lnTo>
                      <a:lnTo>
                        <a:pt x="428" y="32"/>
                      </a:lnTo>
                      <a:lnTo>
                        <a:pt x="428" y="31"/>
                      </a:lnTo>
                      <a:lnTo>
                        <a:pt x="428" y="25"/>
                      </a:lnTo>
                      <a:lnTo>
                        <a:pt x="427" y="22"/>
                      </a:lnTo>
                      <a:lnTo>
                        <a:pt x="425" y="20"/>
                      </a:lnTo>
                      <a:lnTo>
                        <a:pt x="423" y="17"/>
                      </a:lnTo>
                      <a:lnTo>
                        <a:pt x="423" y="15"/>
                      </a:lnTo>
                      <a:lnTo>
                        <a:pt x="423" y="5"/>
                      </a:lnTo>
                      <a:lnTo>
                        <a:pt x="425" y="5"/>
                      </a:lnTo>
                      <a:lnTo>
                        <a:pt x="432" y="0"/>
                      </a:lnTo>
                      <a:lnTo>
                        <a:pt x="435" y="3"/>
                      </a:lnTo>
                      <a:lnTo>
                        <a:pt x="439" y="3"/>
                      </a:lnTo>
                      <a:lnTo>
                        <a:pt x="439" y="2"/>
                      </a:lnTo>
                      <a:lnTo>
                        <a:pt x="440" y="2"/>
                      </a:lnTo>
                      <a:lnTo>
                        <a:pt x="444" y="3"/>
                      </a:lnTo>
                      <a:lnTo>
                        <a:pt x="445" y="3"/>
                      </a:lnTo>
                      <a:lnTo>
                        <a:pt x="447" y="5"/>
                      </a:lnTo>
                      <a:lnTo>
                        <a:pt x="454" y="5"/>
                      </a:lnTo>
                      <a:lnTo>
                        <a:pt x="456" y="5"/>
                      </a:lnTo>
                      <a:lnTo>
                        <a:pt x="456" y="7"/>
                      </a:lnTo>
                      <a:lnTo>
                        <a:pt x="461" y="7"/>
                      </a:lnTo>
                      <a:lnTo>
                        <a:pt x="469" y="5"/>
                      </a:lnTo>
                      <a:lnTo>
                        <a:pt x="469" y="7"/>
                      </a:lnTo>
                      <a:lnTo>
                        <a:pt x="471" y="7"/>
                      </a:lnTo>
                      <a:lnTo>
                        <a:pt x="471" y="8"/>
                      </a:lnTo>
                      <a:lnTo>
                        <a:pt x="471" y="15"/>
                      </a:lnTo>
                      <a:lnTo>
                        <a:pt x="471" y="20"/>
                      </a:lnTo>
                      <a:lnTo>
                        <a:pt x="472" y="24"/>
                      </a:lnTo>
                      <a:lnTo>
                        <a:pt x="471" y="25"/>
                      </a:lnTo>
                      <a:lnTo>
                        <a:pt x="472" y="25"/>
                      </a:lnTo>
                      <a:lnTo>
                        <a:pt x="474" y="27"/>
                      </a:lnTo>
                      <a:lnTo>
                        <a:pt x="476" y="32"/>
                      </a:lnTo>
                      <a:lnTo>
                        <a:pt x="478" y="34"/>
                      </a:lnTo>
                      <a:lnTo>
                        <a:pt x="478" y="41"/>
                      </a:lnTo>
                      <a:lnTo>
                        <a:pt x="479" y="44"/>
                      </a:lnTo>
                      <a:lnTo>
                        <a:pt x="479" y="46"/>
                      </a:lnTo>
                      <a:lnTo>
                        <a:pt x="481" y="47"/>
                      </a:lnTo>
                      <a:lnTo>
                        <a:pt x="483" y="56"/>
                      </a:lnTo>
                      <a:lnTo>
                        <a:pt x="489" y="75"/>
                      </a:lnTo>
                      <a:lnTo>
                        <a:pt x="491" y="78"/>
                      </a:lnTo>
                      <a:lnTo>
                        <a:pt x="493" y="78"/>
                      </a:lnTo>
                      <a:lnTo>
                        <a:pt x="493" y="80"/>
                      </a:lnTo>
                      <a:lnTo>
                        <a:pt x="495" y="81"/>
                      </a:lnTo>
                      <a:lnTo>
                        <a:pt x="495" y="83"/>
                      </a:lnTo>
                      <a:lnTo>
                        <a:pt x="496" y="88"/>
                      </a:lnTo>
                      <a:lnTo>
                        <a:pt x="496" y="91"/>
                      </a:lnTo>
                      <a:lnTo>
                        <a:pt x="498" y="95"/>
                      </a:lnTo>
                      <a:lnTo>
                        <a:pt x="500" y="97"/>
                      </a:lnTo>
                      <a:lnTo>
                        <a:pt x="501" y="102"/>
                      </a:lnTo>
                      <a:lnTo>
                        <a:pt x="506" y="112"/>
                      </a:lnTo>
                      <a:lnTo>
                        <a:pt x="511" y="119"/>
                      </a:lnTo>
                      <a:lnTo>
                        <a:pt x="513" y="122"/>
                      </a:lnTo>
                      <a:lnTo>
                        <a:pt x="520" y="134"/>
                      </a:lnTo>
                      <a:lnTo>
                        <a:pt x="525" y="142"/>
                      </a:lnTo>
                      <a:lnTo>
                        <a:pt x="528" y="147"/>
                      </a:lnTo>
                      <a:lnTo>
                        <a:pt x="530" y="151"/>
                      </a:lnTo>
                      <a:lnTo>
                        <a:pt x="533" y="154"/>
                      </a:lnTo>
                      <a:lnTo>
                        <a:pt x="535" y="158"/>
                      </a:lnTo>
                      <a:lnTo>
                        <a:pt x="537" y="159"/>
                      </a:lnTo>
                      <a:lnTo>
                        <a:pt x="545" y="171"/>
                      </a:lnTo>
                      <a:lnTo>
                        <a:pt x="552" y="178"/>
                      </a:lnTo>
                      <a:lnTo>
                        <a:pt x="554" y="180"/>
                      </a:lnTo>
                      <a:lnTo>
                        <a:pt x="554" y="181"/>
                      </a:lnTo>
                      <a:lnTo>
                        <a:pt x="557" y="185"/>
                      </a:lnTo>
                      <a:lnTo>
                        <a:pt x="559" y="186"/>
                      </a:lnTo>
                      <a:lnTo>
                        <a:pt x="559" y="188"/>
                      </a:lnTo>
                      <a:lnTo>
                        <a:pt x="561" y="188"/>
                      </a:lnTo>
                      <a:lnTo>
                        <a:pt x="561" y="190"/>
                      </a:lnTo>
                      <a:lnTo>
                        <a:pt x="562" y="191"/>
                      </a:lnTo>
                      <a:lnTo>
                        <a:pt x="566" y="195"/>
                      </a:lnTo>
                      <a:lnTo>
                        <a:pt x="567" y="195"/>
                      </a:lnTo>
                      <a:lnTo>
                        <a:pt x="567" y="197"/>
                      </a:lnTo>
                      <a:lnTo>
                        <a:pt x="569" y="200"/>
                      </a:lnTo>
                      <a:lnTo>
                        <a:pt x="571" y="205"/>
                      </a:lnTo>
                      <a:lnTo>
                        <a:pt x="572" y="207"/>
                      </a:lnTo>
                      <a:lnTo>
                        <a:pt x="571" y="208"/>
                      </a:lnTo>
                      <a:lnTo>
                        <a:pt x="569" y="210"/>
                      </a:lnTo>
                      <a:lnTo>
                        <a:pt x="569" y="212"/>
                      </a:lnTo>
                      <a:lnTo>
                        <a:pt x="567" y="213"/>
                      </a:lnTo>
                      <a:lnTo>
                        <a:pt x="567" y="217"/>
                      </a:lnTo>
                      <a:lnTo>
                        <a:pt x="567" y="219"/>
                      </a:lnTo>
                      <a:lnTo>
                        <a:pt x="569" y="222"/>
                      </a:lnTo>
                      <a:lnTo>
                        <a:pt x="569" y="225"/>
                      </a:lnTo>
                      <a:lnTo>
                        <a:pt x="572" y="234"/>
                      </a:lnTo>
                      <a:lnTo>
                        <a:pt x="574" y="241"/>
                      </a:lnTo>
                      <a:lnTo>
                        <a:pt x="578" y="246"/>
                      </a:lnTo>
                      <a:lnTo>
                        <a:pt x="581" y="252"/>
                      </a:lnTo>
                      <a:lnTo>
                        <a:pt x="588" y="261"/>
                      </a:lnTo>
                      <a:lnTo>
                        <a:pt x="594" y="271"/>
                      </a:lnTo>
                      <a:lnTo>
                        <a:pt x="598" y="281"/>
                      </a:lnTo>
                      <a:lnTo>
                        <a:pt x="600" y="281"/>
                      </a:lnTo>
                      <a:lnTo>
                        <a:pt x="600" y="283"/>
                      </a:lnTo>
                      <a:lnTo>
                        <a:pt x="601" y="285"/>
                      </a:lnTo>
                      <a:lnTo>
                        <a:pt x="601" y="286"/>
                      </a:lnTo>
                      <a:lnTo>
                        <a:pt x="603" y="288"/>
                      </a:lnTo>
                      <a:lnTo>
                        <a:pt x="603" y="291"/>
                      </a:lnTo>
                      <a:lnTo>
                        <a:pt x="605" y="293"/>
                      </a:lnTo>
                      <a:lnTo>
                        <a:pt x="608" y="300"/>
                      </a:lnTo>
                      <a:lnTo>
                        <a:pt x="610" y="303"/>
                      </a:lnTo>
                      <a:lnTo>
                        <a:pt x="613" y="307"/>
                      </a:lnTo>
                      <a:lnTo>
                        <a:pt x="613" y="308"/>
                      </a:lnTo>
                      <a:lnTo>
                        <a:pt x="616" y="313"/>
                      </a:lnTo>
                      <a:lnTo>
                        <a:pt x="616" y="315"/>
                      </a:lnTo>
                      <a:lnTo>
                        <a:pt x="620" y="320"/>
                      </a:lnTo>
                      <a:lnTo>
                        <a:pt x="622" y="322"/>
                      </a:lnTo>
                      <a:lnTo>
                        <a:pt x="622" y="324"/>
                      </a:lnTo>
                      <a:lnTo>
                        <a:pt x="623" y="327"/>
                      </a:lnTo>
                      <a:lnTo>
                        <a:pt x="627" y="330"/>
                      </a:lnTo>
                      <a:lnTo>
                        <a:pt x="628" y="335"/>
                      </a:lnTo>
                      <a:lnTo>
                        <a:pt x="630" y="339"/>
                      </a:lnTo>
                      <a:lnTo>
                        <a:pt x="632" y="344"/>
                      </a:lnTo>
                      <a:lnTo>
                        <a:pt x="635" y="349"/>
                      </a:lnTo>
                      <a:lnTo>
                        <a:pt x="637" y="356"/>
                      </a:lnTo>
                      <a:lnTo>
                        <a:pt x="637" y="357"/>
                      </a:lnTo>
                      <a:lnTo>
                        <a:pt x="638" y="363"/>
                      </a:lnTo>
                      <a:lnTo>
                        <a:pt x="638" y="364"/>
                      </a:lnTo>
                      <a:lnTo>
                        <a:pt x="638" y="366"/>
                      </a:lnTo>
                      <a:lnTo>
                        <a:pt x="640" y="373"/>
                      </a:lnTo>
                      <a:lnTo>
                        <a:pt x="640" y="376"/>
                      </a:lnTo>
                      <a:lnTo>
                        <a:pt x="640" y="383"/>
                      </a:lnTo>
                      <a:lnTo>
                        <a:pt x="640" y="388"/>
                      </a:lnTo>
                      <a:lnTo>
                        <a:pt x="642" y="398"/>
                      </a:lnTo>
                      <a:lnTo>
                        <a:pt x="642" y="400"/>
                      </a:lnTo>
                      <a:lnTo>
                        <a:pt x="642" y="405"/>
                      </a:lnTo>
                      <a:lnTo>
                        <a:pt x="642" y="407"/>
                      </a:lnTo>
                      <a:lnTo>
                        <a:pt x="642" y="408"/>
                      </a:lnTo>
                      <a:lnTo>
                        <a:pt x="642" y="417"/>
                      </a:lnTo>
                      <a:lnTo>
                        <a:pt x="642" y="422"/>
                      </a:lnTo>
                      <a:lnTo>
                        <a:pt x="642" y="425"/>
                      </a:lnTo>
                      <a:lnTo>
                        <a:pt x="644" y="432"/>
                      </a:lnTo>
                      <a:lnTo>
                        <a:pt x="644" y="439"/>
                      </a:lnTo>
                      <a:lnTo>
                        <a:pt x="644" y="440"/>
                      </a:lnTo>
                      <a:lnTo>
                        <a:pt x="645" y="446"/>
                      </a:lnTo>
                      <a:lnTo>
                        <a:pt x="645" y="447"/>
                      </a:lnTo>
                      <a:lnTo>
                        <a:pt x="645" y="449"/>
                      </a:lnTo>
                      <a:lnTo>
                        <a:pt x="645" y="452"/>
                      </a:lnTo>
                      <a:lnTo>
                        <a:pt x="645" y="454"/>
                      </a:lnTo>
                      <a:lnTo>
                        <a:pt x="645" y="459"/>
                      </a:lnTo>
                      <a:lnTo>
                        <a:pt x="645" y="461"/>
                      </a:lnTo>
                      <a:lnTo>
                        <a:pt x="645" y="462"/>
                      </a:lnTo>
                      <a:lnTo>
                        <a:pt x="644" y="461"/>
                      </a:lnTo>
                      <a:lnTo>
                        <a:pt x="644" y="457"/>
                      </a:lnTo>
                      <a:lnTo>
                        <a:pt x="644" y="456"/>
                      </a:lnTo>
                      <a:lnTo>
                        <a:pt x="642" y="456"/>
                      </a:lnTo>
                      <a:lnTo>
                        <a:pt x="642" y="454"/>
                      </a:lnTo>
                      <a:lnTo>
                        <a:pt x="640" y="456"/>
                      </a:lnTo>
                      <a:lnTo>
                        <a:pt x="638" y="457"/>
                      </a:lnTo>
                      <a:lnTo>
                        <a:pt x="637" y="457"/>
                      </a:lnTo>
                      <a:lnTo>
                        <a:pt x="637" y="461"/>
                      </a:lnTo>
                      <a:lnTo>
                        <a:pt x="637" y="464"/>
                      </a:lnTo>
                      <a:lnTo>
                        <a:pt x="635" y="466"/>
                      </a:lnTo>
                      <a:lnTo>
                        <a:pt x="635" y="468"/>
                      </a:lnTo>
                      <a:lnTo>
                        <a:pt x="633" y="469"/>
                      </a:lnTo>
                      <a:lnTo>
                        <a:pt x="633" y="471"/>
                      </a:lnTo>
                      <a:lnTo>
                        <a:pt x="635" y="473"/>
                      </a:lnTo>
                      <a:lnTo>
                        <a:pt x="635" y="476"/>
                      </a:lnTo>
                      <a:lnTo>
                        <a:pt x="633" y="476"/>
                      </a:lnTo>
                      <a:lnTo>
                        <a:pt x="633" y="479"/>
                      </a:lnTo>
                      <a:lnTo>
                        <a:pt x="633" y="481"/>
                      </a:lnTo>
                      <a:lnTo>
                        <a:pt x="633" y="483"/>
                      </a:lnTo>
                      <a:lnTo>
                        <a:pt x="635" y="485"/>
                      </a:lnTo>
                      <a:lnTo>
                        <a:pt x="635" y="486"/>
                      </a:lnTo>
                      <a:lnTo>
                        <a:pt x="635" y="490"/>
                      </a:lnTo>
                      <a:lnTo>
                        <a:pt x="637" y="490"/>
                      </a:lnTo>
                      <a:lnTo>
                        <a:pt x="637" y="491"/>
                      </a:lnTo>
                      <a:lnTo>
                        <a:pt x="635" y="495"/>
                      </a:lnTo>
                      <a:lnTo>
                        <a:pt x="635" y="496"/>
                      </a:lnTo>
                      <a:lnTo>
                        <a:pt x="633" y="496"/>
                      </a:lnTo>
                      <a:lnTo>
                        <a:pt x="632" y="498"/>
                      </a:lnTo>
                      <a:lnTo>
                        <a:pt x="632" y="500"/>
                      </a:lnTo>
                      <a:lnTo>
                        <a:pt x="630" y="503"/>
                      </a:lnTo>
                      <a:lnTo>
                        <a:pt x="628" y="503"/>
                      </a:lnTo>
                      <a:lnTo>
                        <a:pt x="628" y="505"/>
                      </a:lnTo>
                      <a:lnTo>
                        <a:pt x="627" y="505"/>
                      </a:lnTo>
                      <a:lnTo>
                        <a:pt x="627" y="507"/>
                      </a:lnTo>
                      <a:lnTo>
                        <a:pt x="625" y="508"/>
                      </a:lnTo>
                      <a:lnTo>
                        <a:pt x="625" y="510"/>
                      </a:lnTo>
                      <a:lnTo>
                        <a:pt x="623" y="508"/>
                      </a:lnTo>
                      <a:lnTo>
                        <a:pt x="622" y="508"/>
                      </a:lnTo>
                      <a:lnTo>
                        <a:pt x="622" y="507"/>
                      </a:lnTo>
                      <a:lnTo>
                        <a:pt x="620" y="507"/>
                      </a:lnTo>
                      <a:lnTo>
                        <a:pt x="618" y="507"/>
                      </a:lnTo>
                      <a:lnTo>
                        <a:pt x="616" y="508"/>
                      </a:lnTo>
                      <a:lnTo>
                        <a:pt x="618" y="510"/>
                      </a:lnTo>
                      <a:lnTo>
                        <a:pt x="616" y="512"/>
                      </a:lnTo>
                      <a:lnTo>
                        <a:pt x="616" y="513"/>
                      </a:lnTo>
                      <a:lnTo>
                        <a:pt x="615" y="513"/>
                      </a:lnTo>
                      <a:lnTo>
                        <a:pt x="613" y="513"/>
                      </a:lnTo>
                      <a:lnTo>
                        <a:pt x="613" y="515"/>
                      </a:lnTo>
                      <a:lnTo>
                        <a:pt x="611" y="515"/>
                      </a:lnTo>
                      <a:lnTo>
                        <a:pt x="610" y="515"/>
                      </a:lnTo>
                      <a:lnTo>
                        <a:pt x="610" y="517"/>
                      </a:lnTo>
                      <a:lnTo>
                        <a:pt x="610" y="518"/>
                      </a:lnTo>
                      <a:lnTo>
                        <a:pt x="608" y="518"/>
                      </a:lnTo>
                      <a:lnTo>
                        <a:pt x="608" y="517"/>
                      </a:lnTo>
                      <a:lnTo>
                        <a:pt x="606" y="518"/>
                      </a:lnTo>
                      <a:lnTo>
                        <a:pt x="606" y="517"/>
                      </a:lnTo>
                      <a:lnTo>
                        <a:pt x="605" y="517"/>
                      </a:lnTo>
                      <a:lnTo>
                        <a:pt x="601" y="517"/>
                      </a:lnTo>
                      <a:lnTo>
                        <a:pt x="600" y="517"/>
                      </a:lnTo>
                      <a:lnTo>
                        <a:pt x="598" y="517"/>
                      </a:lnTo>
                      <a:lnTo>
                        <a:pt x="596" y="517"/>
                      </a:lnTo>
                      <a:lnTo>
                        <a:pt x="594" y="517"/>
                      </a:lnTo>
                      <a:lnTo>
                        <a:pt x="593" y="518"/>
                      </a:lnTo>
                      <a:lnTo>
                        <a:pt x="593" y="520"/>
                      </a:lnTo>
                      <a:lnTo>
                        <a:pt x="591" y="522"/>
                      </a:lnTo>
                      <a:lnTo>
                        <a:pt x="589" y="522"/>
                      </a:lnTo>
                      <a:lnTo>
                        <a:pt x="588" y="522"/>
                      </a:lnTo>
                      <a:lnTo>
                        <a:pt x="586" y="523"/>
                      </a:lnTo>
                      <a:lnTo>
                        <a:pt x="584" y="523"/>
                      </a:lnTo>
                      <a:lnTo>
                        <a:pt x="583" y="523"/>
                      </a:lnTo>
                      <a:lnTo>
                        <a:pt x="581" y="523"/>
                      </a:lnTo>
                      <a:lnTo>
                        <a:pt x="579" y="525"/>
                      </a:lnTo>
                      <a:lnTo>
                        <a:pt x="578" y="523"/>
                      </a:lnTo>
                      <a:lnTo>
                        <a:pt x="576" y="522"/>
                      </a:lnTo>
                      <a:lnTo>
                        <a:pt x="574" y="522"/>
                      </a:lnTo>
                      <a:lnTo>
                        <a:pt x="572" y="520"/>
                      </a:lnTo>
                      <a:lnTo>
                        <a:pt x="572" y="518"/>
                      </a:lnTo>
                      <a:lnTo>
                        <a:pt x="572" y="517"/>
                      </a:lnTo>
                      <a:lnTo>
                        <a:pt x="571" y="517"/>
                      </a:lnTo>
                      <a:lnTo>
                        <a:pt x="571" y="515"/>
                      </a:lnTo>
                      <a:lnTo>
                        <a:pt x="571" y="513"/>
                      </a:lnTo>
                      <a:lnTo>
                        <a:pt x="569" y="513"/>
                      </a:lnTo>
                      <a:lnTo>
                        <a:pt x="571" y="513"/>
                      </a:lnTo>
                      <a:lnTo>
                        <a:pt x="571" y="510"/>
                      </a:lnTo>
                      <a:lnTo>
                        <a:pt x="571" y="508"/>
                      </a:lnTo>
                      <a:lnTo>
                        <a:pt x="571" y="507"/>
                      </a:lnTo>
                      <a:lnTo>
                        <a:pt x="571" y="505"/>
                      </a:lnTo>
                      <a:lnTo>
                        <a:pt x="572" y="505"/>
                      </a:lnTo>
                      <a:lnTo>
                        <a:pt x="572" y="503"/>
                      </a:lnTo>
                      <a:lnTo>
                        <a:pt x="571" y="501"/>
                      </a:lnTo>
                      <a:lnTo>
                        <a:pt x="569" y="500"/>
                      </a:lnTo>
                      <a:lnTo>
                        <a:pt x="569" y="498"/>
                      </a:lnTo>
                      <a:lnTo>
                        <a:pt x="567" y="493"/>
                      </a:lnTo>
                      <a:lnTo>
                        <a:pt x="566" y="493"/>
                      </a:lnTo>
                      <a:lnTo>
                        <a:pt x="564" y="491"/>
                      </a:lnTo>
                      <a:lnTo>
                        <a:pt x="562" y="490"/>
                      </a:lnTo>
                      <a:lnTo>
                        <a:pt x="562" y="488"/>
                      </a:lnTo>
                      <a:lnTo>
                        <a:pt x="562" y="486"/>
                      </a:lnTo>
                      <a:lnTo>
                        <a:pt x="561" y="486"/>
                      </a:lnTo>
                      <a:lnTo>
                        <a:pt x="561" y="485"/>
                      </a:lnTo>
                      <a:lnTo>
                        <a:pt x="561" y="483"/>
                      </a:lnTo>
                      <a:lnTo>
                        <a:pt x="559" y="483"/>
                      </a:lnTo>
                      <a:lnTo>
                        <a:pt x="559" y="481"/>
                      </a:lnTo>
                      <a:lnTo>
                        <a:pt x="557" y="479"/>
                      </a:lnTo>
                      <a:lnTo>
                        <a:pt x="555" y="478"/>
                      </a:lnTo>
                      <a:lnTo>
                        <a:pt x="555" y="476"/>
                      </a:lnTo>
                      <a:lnTo>
                        <a:pt x="554" y="474"/>
                      </a:lnTo>
                      <a:lnTo>
                        <a:pt x="550" y="473"/>
                      </a:lnTo>
                      <a:lnTo>
                        <a:pt x="549" y="473"/>
                      </a:lnTo>
                      <a:lnTo>
                        <a:pt x="549" y="471"/>
                      </a:lnTo>
                      <a:lnTo>
                        <a:pt x="549" y="469"/>
                      </a:lnTo>
                      <a:lnTo>
                        <a:pt x="547" y="469"/>
                      </a:lnTo>
                      <a:lnTo>
                        <a:pt x="547" y="468"/>
                      </a:lnTo>
                      <a:lnTo>
                        <a:pt x="549" y="466"/>
                      </a:lnTo>
                      <a:lnTo>
                        <a:pt x="547" y="464"/>
                      </a:lnTo>
                      <a:lnTo>
                        <a:pt x="547" y="462"/>
                      </a:lnTo>
                      <a:lnTo>
                        <a:pt x="545" y="462"/>
                      </a:lnTo>
                      <a:lnTo>
                        <a:pt x="544" y="461"/>
                      </a:lnTo>
                      <a:lnTo>
                        <a:pt x="542" y="459"/>
                      </a:lnTo>
                      <a:lnTo>
                        <a:pt x="540" y="459"/>
                      </a:lnTo>
                      <a:lnTo>
                        <a:pt x="539" y="461"/>
                      </a:lnTo>
                      <a:lnTo>
                        <a:pt x="539" y="459"/>
                      </a:lnTo>
                      <a:lnTo>
                        <a:pt x="537" y="459"/>
                      </a:lnTo>
                      <a:lnTo>
                        <a:pt x="537" y="457"/>
                      </a:lnTo>
                      <a:lnTo>
                        <a:pt x="535" y="459"/>
                      </a:lnTo>
                      <a:lnTo>
                        <a:pt x="533" y="459"/>
                      </a:lnTo>
                      <a:lnTo>
                        <a:pt x="533" y="457"/>
                      </a:lnTo>
                      <a:lnTo>
                        <a:pt x="532" y="457"/>
                      </a:lnTo>
                      <a:lnTo>
                        <a:pt x="530" y="457"/>
                      </a:lnTo>
                      <a:lnTo>
                        <a:pt x="528" y="459"/>
                      </a:lnTo>
                      <a:lnTo>
                        <a:pt x="527" y="459"/>
                      </a:lnTo>
                      <a:lnTo>
                        <a:pt x="525" y="459"/>
                      </a:lnTo>
                      <a:lnTo>
                        <a:pt x="523" y="459"/>
                      </a:lnTo>
                      <a:lnTo>
                        <a:pt x="522" y="459"/>
                      </a:lnTo>
                      <a:lnTo>
                        <a:pt x="522" y="461"/>
                      </a:lnTo>
                      <a:lnTo>
                        <a:pt x="522" y="464"/>
                      </a:lnTo>
                      <a:lnTo>
                        <a:pt x="520" y="464"/>
                      </a:lnTo>
                      <a:lnTo>
                        <a:pt x="517" y="461"/>
                      </a:lnTo>
                      <a:lnTo>
                        <a:pt x="517" y="459"/>
                      </a:lnTo>
                      <a:lnTo>
                        <a:pt x="515" y="457"/>
                      </a:lnTo>
                      <a:lnTo>
                        <a:pt x="515" y="456"/>
                      </a:lnTo>
                      <a:lnTo>
                        <a:pt x="513" y="456"/>
                      </a:lnTo>
                      <a:lnTo>
                        <a:pt x="513" y="454"/>
                      </a:lnTo>
                      <a:lnTo>
                        <a:pt x="513" y="452"/>
                      </a:lnTo>
                      <a:lnTo>
                        <a:pt x="513" y="451"/>
                      </a:lnTo>
                      <a:lnTo>
                        <a:pt x="511" y="451"/>
                      </a:lnTo>
                      <a:lnTo>
                        <a:pt x="508" y="444"/>
                      </a:lnTo>
                      <a:lnTo>
                        <a:pt x="506" y="437"/>
                      </a:lnTo>
                      <a:lnTo>
                        <a:pt x="505" y="435"/>
                      </a:lnTo>
                      <a:lnTo>
                        <a:pt x="505" y="432"/>
                      </a:lnTo>
                      <a:lnTo>
                        <a:pt x="503" y="430"/>
                      </a:lnTo>
                      <a:lnTo>
                        <a:pt x="501" y="425"/>
                      </a:lnTo>
                      <a:lnTo>
                        <a:pt x="501" y="422"/>
                      </a:lnTo>
                      <a:lnTo>
                        <a:pt x="500" y="422"/>
                      </a:lnTo>
                      <a:lnTo>
                        <a:pt x="498" y="417"/>
                      </a:lnTo>
                      <a:lnTo>
                        <a:pt x="495" y="415"/>
                      </a:lnTo>
                      <a:lnTo>
                        <a:pt x="495" y="413"/>
                      </a:lnTo>
                      <a:lnTo>
                        <a:pt x="493" y="413"/>
                      </a:lnTo>
                      <a:lnTo>
                        <a:pt x="491" y="412"/>
                      </a:lnTo>
                      <a:lnTo>
                        <a:pt x="489" y="412"/>
                      </a:lnTo>
                      <a:lnTo>
                        <a:pt x="489" y="410"/>
                      </a:lnTo>
                      <a:lnTo>
                        <a:pt x="488" y="410"/>
                      </a:lnTo>
                      <a:lnTo>
                        <a:pt x="488" y="408"/>
                      </a:lnTo>
                      <a:lnTo>
                        <a:pt x="486" y="408"/>
                      </a:lnTo>
                      <a:lnTo>
                        <a:pt x="484" y="408"/>
                      </a:lnTo>
                      <a:lnTo>
                        <a:pt x="484" y="407"/>
                      </a:lnTo>
                      <a:lnTo>
                        <a:pt x="483" y="407"/>
                      </a:lnTo>
                      <a:lnTo>
                        <a:pt x="481" y="407"/>
                      </a:lnTo>
                      <a:lnTo>
                        <a:pt x="481" y="408"/>
                      </a:lnTo>
                      <a:lnTo>
                        <a:pt x="479" y="410"/>
                      </a:lnTo>
                      <a:lnTo>
                        <a:pt x="478" y="410"/>
                      </a:lnTo>
                      <a:lnTo>
                        <a:pt x="476" y="405"/>
                      </a:lnTo>
                      <a:lnTo>
                        <a:pt x="476" y="403"/>
                      </a:lnTo>
                      <a:lnTo>
                        <a:pt x="474" y="401"/>
                      </a:lnTo>
                      <a:lnTo>
                        <a:pt x="472" y="396"/>
                      </a:lnTo>
                      <a:lnTo>
                        <a:pt x="472" y="395"/>
                      </a:lnTo>
                      <a:lnTo>
                        <a:pt x="469" y="393"/>
                      </a:lnTo>
                      <a:lnTo>
                        <a:pt x="469" y="391"/>
                      </a:lnTo>
                      <a:lnTo>
                        <a:pt x="471" y="390"/>
                      </a:lnTo>
                      <a:lnTo>
                        <a:pt x="472" y="390"/>
                      </a:lnTo>
                      <a:lnTo>
                        <a:pt x="474" y="391"/>
                      </a:lnTo>
                      <a:lnTo>
                        <a:pt x="476" y="393"/>
                      </a:lnTo>
                      <a:lnTo>
                        <a:pt x="476" y="391"/>
                      </a:lnTo>
                      <a:lnTo>
                        <a:pt x="476" y="390"/>
                      </a:lnTo>
                      <a:lnTo>
                        <a:pt x="476" y="388"/>
                      </a:lnTo>
                      <a:lnTo>
                        <a:pt x="478" y="386"/>
                      </a:lnTo>
                      <a:lnTo>
                        <a:pt x="478" y="383"/>
                      </a:lnTo>
                      <a:lnTo>
                        <a:pt x="478" y="381"/>
                      </a:lnTo>
                      <a:lnTo>
                        <a:pt x="478" y="379"/>
                      </a:lnTo>
                      <a:lnTo>
                        <a:pt x="476" y="378"/>
                      </a:lnTo>
                      <a:lnTo>
                        <a:pt x="476" y="376"/>
                      </a:lnTo>
                      <a:lnTo>
                        <a:pt x="476" y="374"/>
                      </a:lnTo>
                      <a:lnTo>
                        <a:pt x="476" y="373"/>
                      </a:lnTo>
                      <a:lnTo>
                        <a:pt x="472" y="373"/>
                      </a:lnTo>
                      <a:lnTo>
                        <a:pt x="472" y="371"/>
                      </a:lnTo>
                      <a:lnTo>
                        <a:pt x="472" y="369"/>
                      </a:lnTo>
                      <a:lnTo>
                        <a:pt x="474" y="368"/>
                      </a:lnTo>
                      <a:lnTo>
                        <a:pt x="474" y="366"/>
                      </a:lnTo>
                      <a:lnTo>
                        <a:pt x="471" y="366"/>
                      </a:lnTo>
                      <a:lnTo>
                        <a:pt x="469" y="368"/>
                      </a:lnTo>
                      <a:lnTo>
                        <a:pt x="469" y="369"/>
                      </a:lnTo>
                      <a:lnTo>
                        <a:pt x="467" y="369"/>
                      </a:lnTo>
                      <a:lnTo>
                        <a:pt x="466" y="369"/>
                      </a:lnTo>
                      <a:lnTo>
                        <a:pt x="466" y="371"/>
                      </a:lnTo>
                      <a:lnTo>
                        <a:pt x="467" y="373"/>
                      </a:lnTo>
                      <a:lnTo>
                        <a:pt x="469" y="376"/>
                      </a:lnTo>
                      <a:lnTo>
                        <a:pt x="471" y="383"/>
                      </a:lnTo>
                      <a:lnTo>
                        <a:pt x="469" y="383"/>
                      </a:lnTo>
                      <a:lnTo>
                        <a:pt x="467" y="383"/>
                      </a:lnTo>
                      <a:lnTo>
                        <a:pt x="467" y="385"/>
                      </a:lnTo>
                      <a:lnTo>
                        <a:pt x="466" y="385"/>
                      </a:lnTo>
                      <a:lnTo>
                        <a:pt x="464" y="385"/>
                      </a:lnTo>
                      <a:lnTo>
                        <a:pt x="462" y="385"/>
                      </a:lnTo>
                      <a:lnTo>
                        <a:pt x="462" y="386"/>
                      </a:lnTo>
                      <a:lnTo>
                        <a:pt x="462" y="390"/>
                      </a:lnTo>
                      <a:lnTo>
                        <a:pt x="461" y="386"/>
                      </a:lnTo>
                      <a:lnTo>
                        <a:pt x="461" y="385"/>
                      </a:lnTo>
                      <a:lnTo>
                        <a:pt x="461" y="383"/>
                      </a:lnTo>
                      <a:lnTo>
                        <a:pt x="459" y="381"/>
                      </a:lnTo>
                      <a:lnTo>
                        <a:pt x="459" y="379"/>
                      </a:lnTo>
                      <a:lnTo>
                        <a:pt x="457" y="379"/>
                      </a:lnTo>
                      <a:lnTo>
                        <a:pt x="452" y="373"/>
                      </a:lnTo>
                      <a:lnTo>
                        <a:pt x="450" y="371"/>
                      </a:lnTo>
                      <a:lnTo>
                        <a:pt x="447" y="368"/>
                      </a:lnTo>
                      <a:lnTo>
                        <a:pt x="445" y="364"/>
                      </a:lnTo>
                      <a:lnTo>
                        <a:pt x="444" y="361"/>
                      </a:lnTo>
                      <a:lnTo>
                        <a:pt x="442" y="357"/>
                      </a:lnTo>
                      <a:lnTo>
                        <a:pt x="440" y="356"/>
                      </a:lnTo>
                      <a:lnTo>
                        <a:pt x="439" y="352"/>
                      </a:lnTo>
                      <a:lnTo>
                        <a:pt x="435" y="347"/>
                      </a:lnTo>
                      <a:lnTo>
                        <a:pt x="434" y="344"/>
                      </a:lnTo>
                      <a:lnTo>
                        <a:pt x="432" y="342"/>
                      </a:lnTo>
                      <a:lnTo>
                        <a:pt x="430" y="341"/>
                      </a:lnTo>
                      <a:lnTo>
                        <a:pt x="430" y="339"/>
                      </a:lnTo>
                      <a:lnTo>
                        <a:pt x="428" y="339"/>
                      </a:lnTo>
                      <a:lnTo>
                        <a:pt x="427" y="337"/>
                      </a:lnTo>
                      <a:lnTo>
                        <a:pt x="425" y="334"/>
                      </a:lnTo>
                      <a:lnTo>
                        <a:pt x="423" y="332"/>
                      </a:lnTo>
                      <a:lnTo>
                        <a:pt x="420" y="329"/>
                      </a:lnTo>
                      <a:lnTo>
                        <a:pt x="418" y="329"/>
                      </a:lnTo>
                      <a:lnTo>
                        <a:pt x="418" y="327"/>
                      </a:lnTo>
                      <a:lnTo>
                        <a:pt x="417" y="324"/>
                      </a:lnTo>
                      <a:lnTo>
                        <a:pt x="417" y="322"/>
                      </a:lnTo>
                      <a:lnTo>
                        <a:pt x="415" y="322"/>
                      </a:lnTo>
                      <a:lnTo>
                        <a:pt x="413" y="320"/>
                      </a:lnTo>
                      <a:lnTo>
                        <a:pt x="413" y="318"/>
                      </a:lnTo>
                      <a:lnTo>
                        <a:pt x="417" y="320"/>
                      </a:lnTo>
                      <a:lnTo>
                        <a:pt x="417" y="322"/>
                      </a:lnTo>
                      <a:lnTo>
                        <a:pt x="418" y="322"/>
                      </a:lnTo>
                      <a:lnTo>
                        <a:pt x="418" y="320"/>
                      </a:lnTo>
                      <a:lnTo>
                        <a:pt x="420" y="320"/>
                      </a:lnTo>
                      <a:lnTo>
                        <a:pt x="420" y="318"/>
                      </a:lnTo>
                      <a:lnTo>
                        <a:pt x="422" y="317"/>
                      </a:lnTo>
                      <a:lnTo>
                        <a:pt x="423" y="315"/>
                      </a:lnTo>
                      <a:lnTo>
                        <a:pt x="423" y="313"/>
                      </a:lnTo>
                      <a:lnTo>
                        <a:pt x="423" y="312"/>
                      </a:lnTo>
                      <a:lnTo>
                        <a:pt x="425" y="312"/>
                      </a:lnTo>
                      <a:lnTo>
                        <a:pt x="425" y="310"/>
                      </a:lnTo>
                      <a:lnTo>
                        <a:pt x="427" y="310"/>
                      </a:lnTo>
                      <a:lnTo>
                        <a:pt x="427" y="307"/>
                      </a:lnTo>
                      <a:lnTo>
                        <a:pt x="427" y="303"/>
                      </a:lnTo>
                      <a:lnTo>
                        <a:pt x="428" y="300"/>
                      </a:lnTo>
                      <a:lnTo>
                        <a:pt x="430" y="300"/>
                      </a:lnTo>
                      <a:lnTo>
                        <a:pt x="432" y="298"/>
                      </a:lnTo>
                      <a:lnTo>
                        <a:pt x="430" y="296"/>
                      </a:lnTo>
                      <a:lnTo>
                        <a:pt x="432" y="296"/>
                      </a:lnTo>
                      <a:lnTo>
                        <a:pt x="434" y="295"/>
                      </a:lnTo>
                      <a:lnTo>
                        <a:pt x="435" y="293"/>
                      </a:lnTo>
                      <a:lnTo>
                        <a:pt x="434" y="293"/>
                      </a:lnTo>
                      <a:lnTo>
                        <a:pt x="435" y="291"/>
                      </a:lnTo>
                      <a:lnTo>
                        <a:pt x="435" y="290"/>
                      </a:lnTo>
                      <a:lnTo>
                        <a:pt x="437" y="286"/>
                      </a:lnTo>
                      <a:lnTo>
                        <a:pt x="435" y="286"/>
                      </a:lnTo>
                      <a:lnTo>
                        <a:pt x="435" y="283"/>
                      </a:lnTo>
                      <a:lnTo>
                        <a:pt x="434" y="281"/>
                      </a:lnTo>
                      <a:lnTo>
                        <a:pt x="432" y="281"/>
                      </a:lnTo>
                      <a:lnTo>
                        <a:pt x="430" y="281"/>
                      </a:lnTo>
                      <a:lnTo>
                        <a:pt x="430" y="280"/>
                      </a:lnTo>
                      <a:lnTo>
                        <a:pt x="428" y="280"/>
                      </a:lnTo>
                      <a:lnTo>
                        <a:pt x="428" y="281"/>
                      </a:lnTo>
                      <a:lnTo>
                        <a:pt x="428" y="283"/>
                      </a:lnTo>
                      <a:lnTo>
                        <a:pt x="428" y="286"/>
                      </a:lnTo>
                      <a:lnTo>
                        <a:pt x="430" y="286"/>
                      </a:lnTo>
                      <a:lnTo>
                        <a:pt x="430" y="288"/>
                      </a:lnTo>
                      <a:lnTo>
                        <a:pt x="430" y="290"/>
                      </a:lnTo>
                      <a:lnTo>
                        <a:pt x="428" y="290"/>
                      </a:lnTo>
                      <a:lnTo>
                        <a:pt x="427" y="290"/>
                      </a:lnTo>
                      <a:lnTo>
                        <a:pt x="423" y="288"/>
                      </a:lnTo>
                      <a:lnTo>
                        <a:pt x="423" y="286"/>
                      </a:lnTo>
                      <a:lnTo>
                        <a:pt x="425" y="286"/>
                      </a:lnTo>
                      <a:lnTo>
                        <a:pt x="425" y="285"/>
                      </a:lnTo>
                      <a:lnTo>
                        <a:pt x="423" y="283"/>
                      </a:lnTo>
                      <a:lnTo>
                        <a:pt x="425" y="283"/>
                      </a:lnTo>
                      <a:lnTo>
                        <a:pt x="425" y="280"/>
                      </a:lnTo>
                      <a:lnTo>
                        <a:pt x="423" y="278"/>
                      </a:lnTo>
                      <a:lnTo>
                        <a:pt x="422" y="276"/>
                      </a:lnTo>
                      <a:lnTo>
                        <a:pt x="420" y="276"/>
                      </a:lnTo>
                      <a:lnTo>
                        <a:pt x="417" y="278"/>
                      </a:lnTo>
                      <a:lnTo>
                        <a:pt x="415" y="278"/>
                      </a:lnTo>
                      <a:lnTo>
                        <a:pt x="410" y="280"/>
                      </a:lnTo>
                      <a:lnTo>
                        <a:pt x="410" y="281"/>
                      </a:lnTo>
                      <a:lnTo>
                        <a:pt x="412" y="283"/>
                      </a:lnTo>
                      <a:lnTo>
                        <a:pt x="413" y="283"/>
                      </a:lnTo>
                      <a:lnTo>
                        <a:pt x="417" y="283"/>
                      </a:lnTo>
                      <a:lnTo>
                        <a:pt x="417" y="285"/>
                      </a:lnTo>
                      <a:lnTo>
                        <a:pt x="418" y="286"/>
                      </a:lnTo>
                      <a:lnTo>
                        <a:pt x="422" y="285"/>
                      </a:lnTo>
                      <a:lnTo>
                        <a:pt x="423" y="286"/>
                      </a:lnTo>
                      <a:lnTo>
                        <a:pt x="420" y="288"/>
                      </a:lnTo>
                      <a:lnTo>
                        <a:pt x="422" y="290"/>
                      </a:lnTo>
                      <a:lnTo>
                        <a:pt x="422" y="291"/>
                      </a:lnTo>
                      <a:lnTo>
                        <a:pt x="420" y="293"/>
                      </a:lnTo>
                      <a:lnTo>
                        <a:pt x="420" y="295"/>
                      </a:lnTo>
                      <a:lnTo>
                        <a:pt x="418" y="298"/>
                      </a:lnTo>
                      <a:lnTo>
                        <a:pt x="420" y="300"/>
                      </a:lnTo>
                      <a:lnTo>
                        <a:pt x="420" y="302"/>
                      </a:lnTo>
                      <a:lnTo>
                        <a:pt x="418" y="302"/>
                      </a:lnTo>
                      <a:lnTo>
                        <a:pt x="418" y="303"/>
                      </a:lnTo>
                      <a:lnTo>
                        <a:pt x="417" y="303"/>
                      </a:lnTo>
                      <a:lnTo>
                        <a:pt x="415" y="303"/>
                      </a:lnTo>
                      <a:lnTo>
                        <a:pt x="413" y="303"/>
                      </a:lnTo>
                      <a:lnTo>
                        <a:pt x="413" y="305"/>
                      </a:lnTo>
                      <a:lnTo>
                        <a:pt x="413" y="307"/>
                      </a:lnTo>
                      <a:lnTo>
                        <a:pt x="413" y="308"/>
                      </a:lnTo>
                      <a:lnTo>
                        <a:pt x="415" y="308"/>
                      </a:lnTo>
                      <a:lnTo>
                        <a:pt x="415" y="310"/>
                      </a:lnTo>
                      <a:lnTo>
                        <a:pt x="413" y="312"/>
                      </a:lnTo>
                      <a:lnTo>
                        <a:pt x="412" y="310"/>
                      </a:lnTo>
                      <a:lnTo>
                        <a:pt x="412" y="303"/>
                      </a:lnTo>
                      <a:lnTo>
                        <a:pt x="412" y="302"/>
                      </a:lnTo>
                      <a:lnTo>
                        <a:pt x="410" y="302"/>
                      </a:lnTo>
                      <a:lnTo>
                        <a:pt x="410" y="300"/>
                      </a:lnTo>
                      <a:lnTo>
                        <a:pt x="408" y="298"/>
                      </a:lnTo>
                      <a:lnTo>
                        <a:pt x="406" y="296"/>
                      </a:lnTo>
                      <a:lnTo>
                        <a:pt x="403" y="295"/>
                      </a:lnTo>
                      <a:lnTo>
                        <a:pt x="403" y="293"/>
                      </a:lnTo>
                      <a:lnTo>
                        <a:pt x="401" y="290"/>
                      </a:lnTo>
                      <a:lnTo>
                        <a:pt x="400" y="288"/>
                      </a:lnTo>
                      <a:lnTo>
                        <a:pt x="400" y="285"/>
                      </a:lnTo>
                      <a:lnTo>
                        <a:pt x="400" y="283"/>
                      </a:lnTo>
                      <a:lnTo>
                        <a:pt x="401" y="280"/>
                      </a:lnTo>
                      <a:lnTo>
                        <a:pt x="401" y="281"/>
                      </a:lnTo>
                      <a:lnTo>
                        <a:pt x="401" y="283"/>
                      </a:lnTo>
                      <a:lnTo>
                        <a:pt x="401" y="285"/>
                      </a:lnTo>
                      <a:lnTo>
                        <a:pt x="401" y="283"/>
                      </a:lnTo>
                      <a:lnTo>
                        <a:pt x="403" y="281"/>
                      </a:lnTo>
                      <a:lnTo>
                        <a:pt x="403" y="280"/>
                      </a:lnTo>
                      <a:lnTo>
                        <a:pt x="403" y="278"/>
                      </a:lnTo>
                      <a:lnTo>
                        <a:pt x="403" y="274"/>
                      </a:lnTo>
                      <a:lnTo>
                        <a:pt x="403" y="273"/>
                      </a:lnTo>
                      <a:lnTo>
                        <a:pt x="403" y="271"/>
                      </a:lnTo>
                      <a:lnTo>
                        <a:pt x="403" y="266"/>
                      </a:lnTo>
                      <a:lnTo>
                        <a:pt x="403" y="264"/>
                      </a:lnTo>
                      <a:lnTo>
                        <a:pt x="401" y="263"/>
                      </a:lnTo>
                      <a:lnTo>
                        <a:pt x="400" y="263"/>
                      </a:lnTo>
                      <a:lnTo>
                        <a:pt x="400" y="261"/>
                      </a:lnTo>
                      <a:lnTo>
                        <a:pt x="400" y="259"/>
                      </a:lnTo>
                      <a:lnTo>
                        <a:pt x="403" y="256"/>
                      </a:lnTo>
                      <a:lnTo>
                        <a:pt x="401" y="252"/>
                      </a:lnTo>
                      <a:lnTo>
                        <a:pt x="403" y="252"/>
                      </a:lnTo>
                      <a:lnTo>
                        <a:pt x="403" y="251"/>
                      </a:lnTo>
                      <a:lnTo>
                        <a:pt x="405" y="247"/>
                      </a:lnTo>
                      <a:lnTo>
                        <a:pt x="403" y="247"/>
                      </a:lnTo>
                      <a:lnTo>
                        <a:pt x="403" y="246"/>
                      </a:lnTo>
                      <a:lnTo>
                        <a:pt x="405" y="242"/>
                      </a:lnTo>
                      <a:lnTo>
                        <a:pt x="405" y="241"/>
                      </a:lnTo>
                      <a:lnTo>
                        <a:pt x="405" y="237"/>
                      </a:lnTo>
                      <a:lnTo>
                        <a:pt x="405" y="235"/>
                      </a:lnTo>
                      <a:lnTo>
                        <a:pt x="406" y="235"/>
                      </a:lnTo>
                      <a:lnTo>
                        <a:pt x="406" y="234"/>
                      </a:lnTo>
                      <a:lnTo>
                        <a:pt x="406" y="232"/>
                      </a:lnTo>
                      <a:lnTo>
                        <a:pt x="406" y="230"/>
                      </a:lnTo>
                      <a:lnTo>
                        <a:pt x="406" y="229"/>
                      </a:lnTo>
                      <a:lnTo>
                        <a:pt x="406" y="227"/>
                      </a:lnTo>
                      <a:lnTo>
                        <a:pt x="406" y="225"/>
                      </a:lnTo>
                      <a:lnTo>
                        <a:pt x="406" y="224"/>
                      </a:lnTo>
                      <a:lnTo>
                        <a:pt x="406" y="222"/>
                      </a:lnTo>
                      <a:lnTo>
                        <a:pt x="406" y="219"/>
                      </a:lnTo>
                      <a:lnTo>
                        <a:pt x="405" y="219"/>
                      </a:lnTo>
                      <a:lnTo>
                        <a:pt x="405" y="217"/>
                      </a:lnTo>
                      <a:lnTo>
                        <a:pt x="405" y="215"/>
                      </a:lnTo>
                      <a:lnTo>
                        <a:pt x="405" y="212"/>
                      </a:lnTo>
                      <a:lnTo>
                        <a:pt x="405" y="210"/>
                      </a:lnTo>
                      <a:lnTo>
                        <a:pt x="405" y="208"/>
                      </a:lnTo>
                      <a:lnTo>
                        <a:pt x="405" y="207"/>
                      </a:lnTo>
                      <a:lnTo>
                        <a:pt x="403" y="205"/>
                      </a:lnTo>
                      <a:lnTo>
                        <a:pt x="405" y="205"/>
                      </a:lnTo>
                      <a:lnTo>
                        <a:pt x="405" y="202"/>
                      </a:lnTo>
                      <a:lnTo>
                        <a:pt x="405" y="200"/>
                      </a:lnTo>
                      <a:lnTo>
                        <a:pt x="403" y="200"/>
                      </a:lnTo>
                      <a:lnTo>
                        <a:pt x="403" y="198"/>
                      </a:lnTo>
                      <a:lnTo>
                        <a:pt x="403" y="197"/>
                      </a:lnTo>
                      <a:lnTo>
                        <a:pt x="405" y="195"/>
                      </a:lnTo>
                      <a:lnTo>
                        <a:pt x="403" y="193"/>
                      </a:lnTo>
                      <a:lnTo>
                        <a:pt x="403" y="191"/>
                      </a:lnTo>
                      <a:lnTo>
                        <a:pt x="401" y="190"/>
                      </a:lnTo>
                      <a:lnTo>
                        <a:pt x="400" y="190"/>
                      </a:lnTo>
                      <a:lnTo>
                        <a:pt x="398" y="188"/>
                      </a:lnTo>
                      <a:lnTo>
                        <a:pt x="396" y="186"/>
                      </a:lnTo>
                      <a:lnTo>
                        <a:pt x="395" y="185"/>
                      </a:lnTo>
                      <a:lnTo>
                        <a:pt x="395" y="181"/>
                      </a:lnTo>
                      <a:lnTo>
                        <a:pt x="393" y="183"/>
                      </a:lnTo>
                      <a:lnTo>
                        <a:pt x="393" y="181"/>
                      </a:lnTo>
                      <a:lnTo>
                        <a:pt x="393" y="180"/>
                      </a:lnTo>
                      <a:lnTo>
                        <a:pt x="391" y="176"/>
                      </a:lnTo>
                      <a:lnTo>
                        <a:pt x="389" y="176"/>
                      </a:lnTo>
                      <a:lnTo>
                        <a:pt x="389" y="174"/>
                      </a:lnTo>
                      <a:lnTo>
                        <a:pt x="388" y="174"/>
                      </a:lnTo>
                      <a:lnTo>
                        <a:pt x="386" y="173"/>
                      </a:lnTo>
                      <a:lnTo>
                        <a:pt x="388" y="173"/>
                      </a:lnTo>
                      <a:lnTo>
                        <a:pt x="388" y="171"/>
                      </a:lnTo>
                      <a:lnTo>
                        <a:pt x="388" y="169"/>
                      </a:lnTo>
                      <a:lnTo>
                        <a:pt x="388" y="168"/>
                      </a:lnTo>
                      <a:lnTo>
                        <a:pt x="384" y="168"/>
                      </a:lnTo>
                      <a:lnTo>
                        <a:pt x="383" y="168"/>
                      </a:lnTo>
                      <a:lnTo>
                        <a:pt x="381" y="168"/>
                      </a:lnTo>
                      <a:lnTo>
                        <a:pt x="378" y="168"/>
                      </a:lnTo>
                      <a:lnTo>
                        <a:pt x="376" y="168"/>
                      </a:lnTo>
                      <a:lnTo>
                        <a:pt x="374" y="168"/>
                      </a:lnTo>
                      <a:lnTo>
                        <a:pt x="373" y="168"/>
                      </a:lnTo>
                      <a:lnTo>
                        <a:pt x="371" y="169"/>
                      </a:lnTo>
                      <a:lnTo>
                        <a:pt x="371" y="171"/>
                      </a:lnTo>
                      <a:lnTo>
                        <a:pt x="369" y="173"/>
                      </a:lnTo>
                      <a:lnTo>
                        <a:pt x="367" y="173"/>
                      </a:lnTo>
                      <a:lnTo>
                        <a:pt x="367" y="171"/>
                      </a:lnTo>
                      <a:lnTo>
                        <a:pt x="367" y="169"/>
                      </a:lnTo>
                      <a:lnTo>
                        <a:pt x="367" y="168"/>
                      </a:lnTo>
                      <a:lnTo>
                        <a:pt x="366" y="168"/>
                      </a:lnTo>
                      <a:lnTo>
                        <a:pt x="366" y="166"/>
                      </a:lnTo>
                      <a:lnTo>
                        <a:pt x="364" y="164"/>
                      </a:lnTo>
                      <a:lnTo>
                        <a:pt x="366" y="161"/>
                      </a:lnTo>
                      <a:lnTo>
                        <a:pt x="364" y="161"/>
                      </a:lnTo>
                      <a:lnTo>
                        <a:pt x="362" y="159"/>
                      </a:lnTo>
                      <a:lnTo>
                        <a:pt x="361" y="159"/>
                      </a:lnTo>
                      <a:lnTo>
                        <a:pt x="359" y="159"/>
                      </a:lnTo>
                      <a:lnTo>
                        <a:pt x="357" y="159"/>
                      </a:lnTo>
                      <a:lnTo>
                        <a:pt x="356" y="156"/>
                      </a:lnTo>
                      <a:lnTo>
                        <a:pt x="356" y="154"/>
                      </a:lnTo>
                      <a:lnTo>
                        <a:pt x="354" y="152"/>
                      </a:lnTo>
                      <a:lnTo>
                        <a:pt x="354" y="151"/>
                      </a:lnTo>
                      <a:lnTo>
                        <a:pt x="354" y="149"/>
                      </a:lnTo>
                      <a:lnTo>
                        <a:pt x="352" y="147"/>
                      </a:lnTo>
                      <a:lnTo>
                        <a:pt x="351" y="146"/>
                      </a:lnTo>
                      <a:lnTo>
                        <a:pt x="349" y="146"/>
                      </a:lnTo>
                      <a:lnTo>
                        <a:pt x="347" y="146"/>
                      </a:lnTo>
                      <a:lnTo>
                        <a:pt x="345" y="146"/>
                      </a:lnTo>
                      <a:lnTo>
                        <a:pt x="344" y="144"/>
                      </a:lnTo>
                      <a:lnTo>
                        <a:pt x="344" y="142"/>
                      </a:lnTo>
                      <a:lnTo>
                        <a:pt x="342" y="142"/>
                      </a:lnTo>
                      <a:lnTo>
                        <a:pt x="340" y="142"/>
                      </a:lnTo>
                      <a:lnTo>
                        <a:pt x="340" y="141"/>
                      </a:lnTo>
                      <a:lnTo>
                        <a:pt x="339" y="141"/>
                      </a:lnTo>
                      <a:lnTo>
                        <a:pt x="337" y="139"/>
                      </a:lnTo>
                      <a:lnTo>
                        <a:pt x="335" y="134"/>
                      </a:lnTo>
                      <a:lnTo>
                        <a:pt x="335" y="132"/>
                      </a:lnTo>
                      <a:lnTo>
                        <a:pt x="335" y="130"/>
                      </a:lnTo>
                      <a:lnTo>
                        <a:pt x="335" y="129"/>
                      </a:lnTo>
                      <a:lnTo>
                        <a:pt x="334" y="125"/>
                      </a:lnTo>
                      <a:lnTo>
                        <a:pt x="332" y="125"/>
                      </a:lnTo>
                      <a:lnTo>
                        <a:pt x="330" y="125"/>
                      </a:lnTo>
                      <a:lnTo>
                        <a:pt x="329" y="124"/>
                      </a:lnTo>
                      <a:lnTo>
                        <a:pt x="327" y="122"/>
                      </a:lnTo>
                      <a:lnTo>
                        <a:pt x="325" y="122"/>
                      </a:lnTo>
                      <a:lnTo>
                        <a:pt x="323" y="122"/>
                      </a:lnTo>
                      <a:lnTo>
                        <a:pt x="323" y="120"/>
                      </a:lnTo>
                      <a:lnTo>
                        <a:pt x="322" y="120"/>
                      </a:lnTo>
                      <a:lnTo>
                        <a:pt x="322" y="119"/>
                      </a:lnTo>
                      <a:lnTo>
                        <a:pt x="320" y="117"/>
                      </a:lnTo>
                      <a:lnTo>
                        <a:pt x="318" y="117"/>
                      </a:lnTo>
                      <a:lnTo>
                        <a:pt x="320" y="115"/>
                      </a:lnTo>
                      <a:lnTo>
                        <a:pt x="318" y="114"/>
                      </a:lnTo>
                      <a:lnTo>
                        <a:pt x="318" y="112"/>
                      </a:lnTo>
                      <a:lnTo>
                        <a:pt x="317" y="112"/>
                      </a:lnTo>
                      <a:lnTo>
                        <a:pt x="313" y="107"/>
                      </a:lnTo>
                      <a:lnTo>
                        <a:pt x="312" y="107"/>
                      </a:lnTo>
                      <a:lnTo>
                        <a:pt x="310" y="105"/>
                      </a:lnTo>
                      <a:lnTo>
                        <a:pt x="310" y="103"/>
                      </a:lnTo>
                      <a:lnTo>
                        <a:pt x="303" y="102"/>
                      </a:lnTo>
                      <a:lnTo>
                        <a:pt x="301" y="100"/>
                      </a:lnTo>
                      <a:lnTo>
                        <a:pt x="298" y="100"/>
                      </a:lnTo>
                      <a:lnTo>
                        <a:pt x="296" y="98"/>
                      </a:lnTo>
                      <a:lnTo>
                        <a:pt x="290" y="95"/>
                      </a:lnTo>
                      <a:lnTo>
                        <a:pt x="288" y="93"/>
                      </a:lnTo>
                      <a:lnTo>
                        <a:pt x="284" y="91"/>
                      </a:lnTo>
                      <a:lnTo>
                        <a:pt x="281" y="90"/>
                      </a:lnTo>
                      <a:lnTo>
                        <a:pt x="279" y="91"/>
                      </a:lnTo>
                      <a:lnTo>
                        <a:pt x="278" y="91"/>
                      </a:lnTo>
                      <a:lnTo>
                        <a:pt x="276" y="91"/>
                      </a:lnTo>
                      <a:lnTo>
                        <a:pt x="276" y="93"/>
                      </a:lnTo>
                      <a:lnTo>
                        <a:pt x="274" y="93"/>
                      </a:lnTo>
                      <a:lnTo>
                        <a:pt x="273" y="95"/>
                      </a:lnTo>
                      <a:lnTo>
                        <a:pt x="271" y="95"/>
                      </a:lnTo>
                      <a:lnTo>
                        <a:pt x="269" y="93"/>
                      </a:lnTo>
                      <a:lnTo>
                        <a:pt x="268" y="93"/>
                      </a:lnTo>
                      <a:lnTo>
                        <a:pt x="266" y="95"/>
                      </a:lnTo>
                      <a:lnTo>
                        <a:pt x="266" y="93"/>
                      </a:lnTo>
                      <a:lnTo>
                        <a:pt x="264" y="93"/>
                      </a:lnTo>
                      <a:lnTo>
                        <a:pt x="262" y="93"/>
                      </a:lnTo>
                      <a:lnTo>
                        <a:pt x="262" y="95"/>
                      </a:lnTo>
                      <a:lnTo>
                        <a:pt x="264" y="95"/>
                      </a:lnTo>
                      <a:lnTo>
                        <a:pt x="264" y="97"/>
                      </a:lnTo>
                      <a:lnTo>
                        <a:pt x="262" y="97"/>
                      </a:lnTo>
                      <a:lnTo>
                        <a:pt x="261" y="97"/>
                      </a:lnTo>
                      <a:lnTo>
                        <a:pt x="257" y="97"/>
                      </a:lnTo>
                      <a:lnTo>
                        <a:pt x="257" y="98"/>
                      </a:lnTo>
                      <a:lnTo>
                        <a:pt x="257" y="102"/>
                      </a:lnTo>
                      <a:lnTo>
                        <a:pt x="257" y="105"/>
                      </a:lnTo>
                      <a:lnTo>
                        <a:pt x="259" y="105"/>
                      </a:lnTo>
                      <a:lnTo>
                        <a:pt x="259" y="107"/>
                      </a:lnTo>
                      <a:lnTo>
                        <a:pt x="259" y="108"/>
                      </a:lnTo>
                      <a:lnTo>
                        <a:pt x="261" y="108"/>
                      </a:lnTo>
                      <a:lnTo>
                        <a:pt x="261" y="110"/>
                      </a:lnTo>
                      <a:lnTo>
                        <a:pt x="261" y="112"/>
                      </a:lnTo>
                      <a:lnTo>
                        <a:pt x="261" y="114"/>
                      </a:lnTo>
                      <a:lnTo>
                        <a:pt x="259" y="114"/>
                      </a:lnTo>
                      <a:lnTo>
                        <a:pt x="257" y="114"/>
                      </a:lnTo>
                      <a:lnTo>
                        <a:pt x="256" y="114"/>
                      </a:lnTo>
                      <a:lnTo>
                        <a:pt x="254" y="114"/>
                      </a:lnTo>
                      <a:lnTo>
                        <a:pt x="252" y="114"/>
                      </a:lnTo>
                      <a:lnTo>
                        <a:pt x="252" y="112"/>
                      </a:lnTo>
                      <a:lnTo>
                        <a:pt x="251" y="112"/>
                      </a:lnTo>
                      <a:lnTo>
                        <a:pt x="249" y="114"/>
                      </a:lnTo>
                      <a:lnTo>
                        <a:pt x="247" y="114"/>
                      </a:lnTo>
                      <a:lnTo>
                        <a:pt x="245" y="114"/>
                      </a:lnTo>
                      <a:lnTo>
                        <a:pt x="242" y="117"/>
                      </a:lnTo>
                      <a:lnTo>
                        <a:pt x="240" y="117"/>
                      </a:lnTo>
                      <a:lnTo>
                        <a:pt x="240" y="119"/>
                      </a:lnTo>
                      <a:lnTo>
                        <a:pt x="237" y="120"/>
                      </a:lnTo>
                      <a:lnTo>
                        <a:pt x="237" y="122"/>
                      </a:lnTo>
                      <a:lnTo>
                        <a:pt x="235" y="122"/>
                      </a:lnTo>
                      <a:lnTo>
                        <a:pt x="234" y="122"/>
                      </a:lnTo>
                      <a:lnTo>
                        <a:pt x="232" y="125"/>
                      </a:lnTo>
                      <a:lnTo>
                        <a:pt x="230" y="127"/>
                      </a:lnTo>
                      <a:lnTo>
                        <a:pt x="229" y="127"/>
                      </a:lnTo>
                      <a:lnTo>
                        <a:pt x="225" y="130"/>
                      </a:lnTo>
                      <a:lnTo>
                        <a:pt x="223" y="130"/>
                      </a:lnTo>
                      <a:lnTo>
                        <a:pt x="222" y="132"/>
                      </a:lnTo>
                      <a:lnTo>
                        <a:pt x="220" y="134"/>
                      </a:lnTo>
                      <a:lnTo>
                        <a:pt x="218" y="134"/>
                      </a:lnTo>
                      <a:lnTo>
                        <a:pt x="220" y="132"/>
                      </a:lnTo>
                      <a:lnTo>
                        <a:pt x="220" y="130"/>
                      </a:lnTo>
                      <a:lnTo>
                        <a:pt x="218" y="129"/>
                      </a:lnTo>
                      <a:lnTo>
                        <a:pt x="217" y="130"/>
                      </a:lnTo>
                      <a:lnTo>
                        <a:pt x="217" y="132"/>
                      </a:lnTo>
                      <a:lnTo>
                        <a:pt x="215" y="132"/>
                      </a:lnTo>
                      <a:lnTo>
                        <a:pt x="215" y="134"/>
                      </a:lnTo>
                      <a:lnTo>
                        <a:pt x="213" y="136"/>
                      </a:lnTo>
                      <a:lnTo>
                        <a:pt x="212" y="136"/>
                      </a:lnTo>
                      <a:lnTo>
                        <a:pt x="210" y="137"/>
                      </a:lnTo>
                      <a:lnTo>
                        <a:pt x="207" y="137"/>
                      </a:lnTo>
                      <a:lnTo>
                        <a:pt x="205" y="137"/>
                      </a:lnTo>
                      <a:lnTo>
                        <a:pt x="203" y="137"/>
                      </a:lnTo>
                      <a:lnTo>
                        <a:pt x="200" y="139"/>
                      </a:lnTo>
                      <a:lnTo>
                        <a:pt x="198" y="139"/>
                      </a:lnTo>
                      <a:lnTo>
                        <a:pt x="195" y="141"/>
                      </a:lnTo>
                      <a:lnTo>
                        <a:pt x="193" y="142"/>
                      </a:lnTo>
                      <a:lnTo>
                        <a:pt x="190" y="142"/>
                      </a:lnTo>
                      <a:lnTo>
                        <a:pt x="188" y="142"/>
                      </a:lnTo>
                      <a:lnTo>
                        <a:pt x="186" y="144"/>
                      </a:lnTo>
                      <a:lnTo>
                        <a:pt x="186" y="146"/>
                      </a:lnTo>
                      <a:lnTo>
                        <a:pt x="186" y="144"/>
                      </a:lnTo>
                      <a:lnTo>
                        <a:pt x="185" y="142"/>
                      </a:lnTo>
                      <a:lnTo>
                        <a:pt x="183" y="141"/>
                      </a:lnTo>
                      <a:lnTo>
                        <a:pt x="181" y="137"/>
                      </a:lnTo>
                      <a:lnTo>
                        <a:pt x="179" y="132"/>
                      </a:lnTo>
                      <a:lnTo>
                        <a:pt x="179" y="129"/>
                      </a:lnTo>
                      <a:lnTo>
                        <a:pt x="179" y="127"/>
                      </a:lnTo>
                      <a:lnTo>
                        <a:pt x="179" y="125"/>
                      </a:lnTo>
                      <a:lnTo>
                        <a:pt x="179" y="129"/>
                      </a:lnTo>
                      <a:lnTo>
                        <a:pt x="179" y="132"/>
                      </a:lnTo>
                      <a:lnTo>
                        <a:pt x="181" y="136"/>
                      </a:lnTo>
                      <a:lnTo>
                        <a:pt x="183" y="141"/>
                      </a:lnTo>
                      <a:lnTo>
                        <a:pt x="185" y="142"/>
                      </a:lnTo>
                      <a:lnTo>
                        <a:pt x="186" y="142"/>
                      </a:lnTo>
                      <a:lnTo>
                        <a:pt x="188" y="141"/>
                      </a:lnTo>
                      <a:lnTo>
                        <a:pt x="188" y="130"/>
                      </a:lnTo>
                      <a:lnTo>
                        <a:pt x="186" y="129"/>
                      </a:lnTo>
                      <a:lnTo>
                        <a:pt x="186" y="127"/>
                      </a:lnTo>
                      <a:lnTo>
                        <a:pt x="185" y="127"/>
                      </a:lnTo>
                      <a:lnTo>
                        <a:pt x="185" y="124"/>
                      </a:lnTo>
                      <a:lnTo>
                        <a:pt x="183" y="122"/>
                      </a:lnTo>
                      <a:lnTo>
                        <a:pt x="179" y="120"/>
                      </a:lnTo>
                      <a:lnTo>
                        <a:pt x="178" y="119"/>
                      </a:lnTo>
                      <a:lnTo>
                        <a:pt x="176" y="117"/>
                      </a:lnTo>
                      <a:lnTo>
                        <a:pt x="174" y="117"/>
                      </a:lnTo>
                      <a:lnTo>
                        <a:pt x="173" y="117"/>
                      </a:lnTo>
                      <a:lnTo>
                        <a:pt x="171" y="117"/>
                      </a:lnTo>
                      <a:lnTo>
                        <a:pt x="168" y="114"/>
                      </a:lnTo>
                      <a:lnTo>
                        <a:pt x="164" y="112"/>
                      </a:lnTo>
                      <a:lnTo>
                        <a:pt x="164" y="110"/>
                      </a:lnTo>
                      <a:lnTo>
                        <a:pt x="162" y="108"/>
                      </a:lnTo>
                      <a:lnTo>
                        <a:pt x="161" y="108"/>
                      </a:lnTo>
                      <a:lnTo>
                        <a:pt x="159" y="108"/>
                      </a:lnTo>
                      <a:lnTo>
                        <a:pt x="157" y="107"/>
                      </a:lnTo>
                      <a:lnTo>
                        <a:pt x="154" y="107"/>
                      </a:lnTo>
                      <a:lnTo>
                        <a:pt x="152" y="105"/>
                      </a:lnTo>
                      <a:lnTo>
                        <a:pt x="151" y="103"/>
                      </a:lnTo>
                      <a:lnTo>
                        <a:pt x="147" y="102"/>
                      </a:lnTo>
                      <a:lnTo>
                        <a:pt x="146" y="100"/>
                      </a:lnTo>
                      <a:lnTo>
                        <a:pt x="139" y="97"/>
                      </a:lnTo>
                      <a:lnTo>
                        <a:pt x="135" y="95"/>
                      </a:lnTo>
                      <a:lnTo>
                        <a:pt x="130" y="91"/>
                      </a:lnTo>
                      <a:lnTo>
                        <a:pt x="122" y="90"/>
                      </a:lnTo>
                      <a:lnTo>
                        <a:pt x="112" y="86"/>
                      </a:lnTo>
                      <a:lnTo>
                        <a:pt x="107" y="86"/>
                      </a:lnTo>
                      <a:lnTo>
                        <a:pt x="102" y="85"/>
                      </a:lnTo>
                      <a:lnTo>
                        <a:pt x="98" y="85"/>
                      </a:lnTo>
                      <a:lnTo>
                        <a:pt x="96" y="85"/>
                      </a:lnTo>
                      <a:lnTo>
                        <a:pt x="95" y="85"/>
                      </a:lnTo>
                      <a:lnTo>
                        <a:pt x="93" y="85"/>
                      </a:lnTo>
                      <a:lnTo>
                        <a:pt x="90" y="85"/>
                      </a:lnTo>
                      <a:lnTo>
                        <a:pt x="88" y="85"/>
                      </a:lnTo>
                      <a:lnTo>
                        <a:pt x="81" y="85"/>
                      </a:lnTo>
                      <a:lnTo>
                        <a:pt x="71" y="86"/>
                      </a:lnTo>
                      <a:lnTo>
                        <a:pt x="68" y="86"/>
                      </a:lnTo>
                      <a:lnTo>
                        <a:pt x="64" y="88"/>
                      </a:lnTo>
                      <a:lnTo>
                        <a:pt x="59" y="90"/>
                      </a:lnTo>
                      <a:lnTo>
                        <a:pt x="42" y="95"/>
                      </a:lnTo>
                      <a:lnTo>
                        <a:pt x="37" y="97"/>
                      </a:lnTo>
                      <a:lnTo>
                        <a:pt x="34" y="97"/>
                      </a:lnTo>
                      <a:lnTo>
                        <a:pt x="32" y="97"/>
                      </a:lnTo>
                      <a:lnTo>
                        <a:pt x="30" y="97"/>
                      </a:lnTo>
                      <a:lnTo>
                        <a:pt x="29" y="98"/>
                      </a:lnTo>
                      <a:lnTo>
                        <a:pt x="27" y="98"/>
                      </a:lnTo>
                      <a:lnTo>
                        <a:pt x="22" y="100"/>
                      </a:lnTo>
                      <a:lnTo>
                        <a:pt x="13" y="102"/>
                      </a:lnTo>
                      <a:lnTo>
                        <a:pt x="19" y="100"/>
                      </a:lnTo>
                      <a:lnTo>
                        <a:pt x="19" y="98"/>
                      </a:lnTo>
                      <a:lnTo>
                        <a:pt x="19" y="95"/>
                      </a:lnTo>
                      <a:lnTo>
                        <a:pt x="19" y="93"/>
                      </a:lnTo>
                      <a:lnTo>
                        <a:pt x="19" y="91"/>
                      </a:lnTo>
                      <a:lnTo>
                        <a:pt x="20" y="90"/>
                      </a:lnTo>
                      <a:lnTo>
                        <a:pt x="19" y="81"/>
                      </a:lnTo>
                      <a:lnTo>
                        <a:pt x="17" y="80"/>
                      </a:lnTo>
                      <a:lnTo>
                        <a:pt x="20" y="69"/>
                      </a:lnTo>
                      <a:lnTo>
                        <a:pt x="20" y="68"/>
                      </a:lnTo>
                      <a:lnTo>
                        <a:pt x="20" y="66"/>
                      </a:lnTo>
                      <a:lnTo>
                        <a:pt x="19" y="64"/>
                      </a:lnTo>
                      <a:lnTo>
                        <a:pt x="15" y="63"/>
                      </a:lnTo>
                      <a:lnTo>
                        <a:pt x="13" y="61"/>
                      </a:lnTo>
                      <a:lnTo>
                        <a:pt x="12" y="61"/>
                      </a:lnTo>
                      <a:lnTo>
                        <a:pt x="8" y="58"/>
                      </a:lnTo>
                      <a:lnTo>
                        <a:pt x="2" y="49"/>
                      </a:lnTo>
                      <a:lnTo>
                        <a:pt x="0" y="47"/>
                      </a:lnTo>
                      <a:lnTo>
                        <a:pt x="2" y="44"/>
                      </a:lnTo>
                      <a:lnTo>
                        <a:pt x="2" y="41"/>
                      </a:lnTo>
                      <a:lnTo>
                        <a:pt x="3" y="37"/>
                      </a:lnTo>
                      <a:lnTo>
                        <a:pt x="2" y="34"/>
                      </a:lnTo>
                      <a:lnTo>
                        <a:pt x="3" y="34"/>
                      </a:lnTo>
                      <a:lnTo>
                        <a:pt x="5" y="34"/>
                      </a:lnTo>
                      <a:lnTo>
                        <a:pt x="12" y="34"/>
                      </a:lnTo>
                      <a:lnTo>
                        <a:pt x="13" y="34"/>
                      </a:lnTo>
                      <a:lnTo>
                        <a:pt x="15" y="34"/>
                      </a:lnTo>
                      <a:lnTo>
                        <a:pt x="20" y="32"/>
                      </a:lnTo>
                      <a:lnTo>
                        <a:pt x="22" y="32"/>
                      </a:lnTo>
                      <a:lnTo>
                        <a:pt x="24" y="32"/>
                      </a:lnTo>
                      <a:lnTo>
                        <a:pt x="25" y="32"/>
                      </a:lnTo>
                      <a:lnTo>
                        <a:pt x="27" y="32"/>
                      </a:lnTo>
                      <a:lnTo>
                        <a:pt x="29" y="32"/>
                      </a:lnTo>
                      <a:lnTo>
                        <a:pt x="35" y="32"/>
                      </a:lnTo>
                      <a:lnTo>
                        <a:pt x="42" y="31"/>
                      </a:lnTo>
                      <a:lnTo>
                        <a:pt x="44" y="31"/>
                      </a:lnTo>
                      <a:lnTo>
                        <a:pt x="46" y="31"/>
                      </a:lnTo>
                      <a:lnTo>
                        <a:pt x="56" y="29"/>
                      </a:lnTo>
                      <a:lnTo>
                        <a:pt x="57" y="29"/>
                      </a:lnTo>
                      <a:lnTo>
                        <a:pt x="59" y="29"/>
                      </a:lnTo>
                      <a:lnTo>
                        <a:pt x="63" y="29"/>
                      </a:lnTo>
                      <a:lnTo>
                        <a:pt x="68" y="29"/>
                      </a:lnTo>
                      <a:lnTo>
                        <a:pt x="71" y="29"/>
                      </a:lnTo>
                      <a:lnTo>
                        <a:pt x="73" y="29"/>
                      </a:lnTo>
                      <a:lnTo>
                        <a:pt x="79" y="27"/>
                      </a:lnTo>
                      <a:lnTo>
                        <a:pt x="83" y="27"/>
                      </a:lnTo>
                      <a:lnTo>
                        <a:pt x="85" y="27"/>
                      </a:lnTo>
                      <a:lnTo>
                        <a:pt x="88" y="27"/>
                      </a:lnTo>
                      <a:lnTo>
                        <a:pt x="91" y="27"/>
                      </a:lnTo>
                      <a:lnTo>
                        <a:pt x="93" y="25"/>
                      </a:lnTo>
                      <a:lnTo>
                        <a:pt x="95" y="25"/>
                      </a:lnTo>
                      <a:lnTo>
                        <a:pt x="100" y="25"/>
                      </a:lnTo>
                      <a:lnTo>
                        <a:pt x="102" y="25"/>
                      </a:lnTo>
                      <a:lnTo>
                        <a:pt x="108" y="25"/>
                      </a:lnTo>
                      <a:lnTo>
                        <a:pt x="110" y="25"/>
                      </a:lnTo>
                      <a:lnTo>
                        <a:pt x="110" y="24"/>
                      </a:lnTo>
                      <a:lnTo>
                        <a:pt x="118" y="24"/>
                      </a:lnTo>
                      <a:lnTo>
                        <a:pt x="120" y="24"/>
                      </a:lnTo>
                      <a:lnTo>
                        <a:pt x="161" y="19"/>
                      </a:lnTo>
                      <a:lnTo>
                        <a:pt x="186"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8" name="Freeform 148"/>
                <p:cNvSpPr>
                  <a:spLocks/>
                </p:cNvSpPr>
                <p:nvPr/>
              </p:nvSpPr>
              <p:spPr bwMode="auto">
                <a:xfrm>
                  <a:off x="7537451" y="3649663"/>
                  <a:ext cx="611188" cy="687388"/>
                </a:xfrm>
                <a:custGeom>
                  <a:avLst/>
                  <a:gdLst>
                    <a:gd name="T0" fmla="*/ 164 w 385"/>
                    <a:gd name="T1" fmla="*/ 23 h 433"/>
                    <a:gd name="T2" fmla="*/ 173 w 385"/>
                    <a:gd name="T3" fmla="*/ 37 h 433"/>
                    <a:gd name="T4" fmla="*/ 188 w 385"/>
                    <a:gd name="T5" fmla="*/ 49 h 433"/>
                    <a:gd name="T6" fmla="*/ 198 w 385"/>
                    <a:gd name="T7" fmla="*/ 47 h 433"/>
                    <a:gd name="T8" fmla="*/ 213 w 385"/>
                    <a:gd name="T9" fmla="*/ 71 h 433"/>
                    <a:gd name="T10" fmla="*/ 220 w 385"/>
                    <a:gd name="T11" fmla="*/ 81 h 433"/>
                    <a:gd name="T12" fmla="*/ 242 w 385"/>
                    <a:gd name="T13" fmla="*/ 103 h 433"/>
                    <a:gd name="T14" fmla="*/ 259 w 385"/>
                    <a:gd name="T15" fmla="*/ 117 h 433"/>
                    <a:gd name="T16" fmla="*/ 271 w 385"/>
                    <a:gd name="T17" fmla="*/ 127 h 433"/>
                    <a:gd name="T18" fmla="*/ 285 w 385"/>
                    <a:gd name="T19" fmla="*/ 140 h 433"/>
                    <a:gd name="T20" fmla="*/ 317 w 385"/>
                    <a:gd name="T21" fmla="*/ 171 h 433"/>
                    <a:gd name="T22" fmla="*/ 332 w 385"/>
                    <a:gd name="T23" fmla="*/ 208 h 433"/>
                    <a:gd name="T24" fmla="*/ 344 w 385"/>
                    <a:gd name="T25" fmla="*/ 215 h 433"/>
                    <a:gd name="T26" fmla="*/ 359 w 385"/>
                    <a:gd name="T27" fmla="*/ 237 h 433"/>
                    <a:gd name="T28" fmla="*/ 366 w 385"/>
                    <a:gd name="T29" fmla="*/ 257 h 433"/>
                    <a:gd name="T30" fmla="*/ 385 w 385"/>
                    <a:gd name="T31" fmla="*/ 262 h 433"/>
                    <a:gd name="T32" fmla="*/ 376 w 385"/>
                    <a:gd name="T33" fmla="*/ 269 h 433"/>
                    <a:gd name="T34" fmla="*/ 376 w 385"/>
                    <a:gd name="T35" fmla="*/ 276 h 433"/>
                    <a:gd name="T36" fmla="*/ 371 w 385"/>
                    <a:gd name="T37" fmla="*/ 278 h 433"/>
                    <a:gd name="T38" fmla="*/ 371 w 385"/>
                    <a:gd name="T39" fmla="*/ 286 h 433"/>
                    <a:gd name="T40" fmla="*/ 364 w 385"/>
                    <a:gd name="T41" fmla="*/ 291 h 433"/>
                    <a:gd name="T42" fmla="*/ 368 w 385"/>
                    <a:gd name="T43" fmla="*/ 296 h 433"/>
                    <a:gd name="T44" fmla="*/ 364 w 385"/>
                    <a:gd name="T45" fmla="*/ 308 h 433"/>
                    <a:gd name="T46" fmla="*/ 366 w 385"/>
                    <a:gd name="T47" fmla="*/ 310 h 433"/>
                    <a:gd name="T48" fmla="*/ 361 w 385"/>
                    <a:gd name="T49" fmla="*/ 327 h 433"/>
                    <a:gd name="T50" fmla="*/ 362 w 385"/>
                    <a:gd name="T51" fmla="*/ 335 h 433"/>
                    <a:gd name="T52" fmla="*/ 359 w 385"/>
                    <a:gd name="T53" fmla="*/ 345 h 433"/>
                    <a:gd name="T54" fmla="*/ 356 w 385"/>
                    <a:gd name="T55" fmla="*/ 354 h 433"/>
                    <a:gd name="T56" fmla="*/ 354 w 385"/>
                    <a:gd name="T57" fmla="*/ 364 h 433"/>
                    <a:gd name="T58" fmla="*/ 354 w 385"/>
                    <a:gd name="T59" fmla="*/ 369 h 433"/>
                    <a:gd name="T60" fmla="*/ 357 w 385"/>
                    <a:gd name="T61" fmla="*/ 381 h 433"/>
                    <a:gd name="T62" fmla="*/ 357 w 385"/>
                    <a:gd name="T63" fmla="*/ 391 h 433"/>
                    <a:gd name="T64" fmla="*/ 337 w 385"/>
                    <a:gd name="T65" fmla="*/ 391 h 433"/>
                    <a:gd name="T66" fmla="*/ 325 w 385"/>
                    <a:gd name="T67" fmla="*/ 389 h 433"/>
                    <a:gd name="T68" fmla="*/ 315 w 385"/>
                    <a:gd name="T69" fmla="*/ 406 h 433"/>
                    <a:gd name="T70" fmla="*/ 312 w 385"/>
                    <a:gd name="T71" fmla="*/ 432 h 433"/>
                    <a:gd name="T72" fmla="*/ 305 w 385"/>
                    <a:gd name="T73" fmla="*/ 425 h 433"/>
                    <a:gd name="T74" fmla="*/ 288 w 385"/>
                    <a:gd name="T75" fmla="*/ 415 h 433"/>
                    <a:gd name="T76" fmla="*/ 266 w 385"/>
                    <a:gd name="T77" fmla="*/ 417 h 433"/>
                    <a:gd name="T78" fmla="*/ 220 w 385"/>
                    <a:gd name="T79" fmla="*/ 418 h 433"/>
                    <a:gd name="T80" fmla="*/ 208 w 385"/>
                    <a:gd name="T81" fmla="*/ 420 h 433"/>
                    <a:gd name="T82" fmla="*/ 176 w 385"/>
                    <a:gd name="T83" fmla="*/ 422 h 433"/>
                    <a:gd name="T84" fmla="*/ 137 w 385"/>
                    <a:gd name="T85" fmla="*/ 425 h 433"/>
                    <a:gd name="T86" fmla="*/ 91 w 385"/>
                    <a:gd name="T87" fmla="*/ 408 h 433"/>
                    <a:gd name="T88" fmla="*/ 83 w 385"/>
                    <a:gd name="T89" fmla="*/ 391 h 433"/>
                    <a:gd name="T90" fmla="*/ 78 w 385"/>
                    <a:gd name="T91" fmla="*/ 372 h 433"/>
                    <a:gd name="T92" fmla="*/ 71 w 385"/>
                    <a:gd name="T93" fmla="*/ 335 h 433"/>
                    <a:gd name="T94" fmla="*/ 68 w 385"/>
                    <a:gd name="T95" fmla="*/ 322 h 433"/>
                    <a:gd name="T96" fmla="*/ 73 w 385"/>
                    <a:gd name="T97" fmla="*/ 303 h 433"/>
                    <a:gd name="T98" fmla="*/ 80 w 385"/>
                    <a:gd name="T99" fmla="*/ 279 h 433"/>
                    <a:gd name="T100" fmla="*/ 73 w 385"/>
                    <a:gd name="T101" fmla="*/ 266 h 433"/>
                    <a:gd name="T102" fmla="*/ 69 w 385"/>
                    <a:gd name="T103" fmla="*/ 254 h 433"/>
                    <a:gd name="T104" fmla="*/ 61 w 385"/>
                    <a:gd name="T105" fmla="*/ 240 h 433"/>
                    <a:gd name="T106" fmla="*/ 49 w 385"/>
                    <a:gd name="T107" fmla="*/ 205 h 433"/>
                    <a:gd name="T108" fmla="*/ 36 w 385"/>
                    <a:gd name="T109" fmla="*/ 157 h 433"/>
                    <a:gd name="T110" fmla="*/ 19 w 385"/>
                    <a:gd name="T111" fmla="*/ 93 h 433"/>
                    <a:gd name="T112" fmla="*/ 10 w 385"/>
                    <a:gd name="T113" fmla="*/ 61 h 433"/>
                    <a:gd name="T114" fmla="*/ 0 w 385"/>
                    <a:gd name="T115" fmla="*/ 23 h 433"/>
                    <a:gd name="T116" fmla="*/ 27 w 385"/>
                    <a:gd name="T117" fmla="*/ 20 h 433"/>
                    <a:gd name="T118" fmla="*/ 52 w 385"/>
                    <a:gd name="T119" fmla="*/ 18 h 433"/>
                    <a:gd name="T120" fmla="*/ 78 w 385"/>
                    <a:gd name="T121" fmla="*/ 15 h 433"/>
                    <a:gd name="T122" fmla="*/ 119 w 385"/>
                    <a:gd name="T123" fmla="*/ 1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 h="433">
                      <a:moveTo>
                        <a:pt x="178" y="0"/>
                      </a:moveTo>
                      <a:lnTo>
                        <a:pt x="176" y="8"/>
                      </a:lnTo>
                      <a:lnTo>
                        <a:pt x="169" y="13"/>
                      </a:lnTo>
                      <a:lnTo>
                        <a:pt x="168" y="18"/>
                      </a:lnTo>
                      <a:lnTo>
                        <a:pt x="168" y="20"/>
                      </a:lnTo>
                      <a:lnTo>
                        <a:pt x="164" y="23"/>
                      </a:lnTo>
                      <a:lnTo>
                        <a:pt x="164" y="27"/>
                      </a:lnTo>
                      <a:lnTo>
                        <a:pt x="164" y="30"/>
                      </a:lnTo>
                      <a:lnTo>
                        <a:pt x="164" y="32"/>
                      </a:lnTo>
                      <a:lnTo>
                        <a:pt x="166" y="32"/>
                      </a:lnTo>
                      <a:lnTo>
                        <a:pt x="169" y="35"/>
                      </a:lnTo>
                      <a:lnTo>
                        <a:pt x="173" y="37"/>
                      </a:lnTo>
                      <a:lnTo>
                        <a:pt x="178" y="39"/>
                      </a:lnTo>
                      <a:lnTo>
                        <a:pt x="178" y="40"/>
                      </a:lnTo>
                      <a:lnTo>
                        <a:pt x="183" y="46"/>
                      </a:lnTo>
                      <a:lnTo>
                        <a:pt x="185" y="47"/>
                      </a:lnTo>
                      <a:lnTo>
                        <a:pt x="186" y="47"/>
                      </a:lnTo>
                      <a:lnTo>
                        <a:pt x="188" y="49"/>
                      </a:lnTo>
                      <a:lnTo>
                        <a:pt x="190" y="49"/>
                      </a:lnTo>
                      <a:lnTo>
                        <a:pt x="191" y="51"/>
                      </a:lnTo>
                      <a:lnTo>
                        <a:pt x="193" y="51"/>
                      </a:lnTo>
                      <a:lnTo>
                        <a:pt x="193" y="49"/>
                      </a:lnTo>
                      <a:lnTo>
                        <a:pt x="196" y="49"/>
                      </a:lnTo>
                      <a:lnTo>
                        <a:pt x="198" y="47"/>
                      </a:lnTo>
                      <a:lnTo>
                        <a:pt x="200" y="49"/>
                      </a:lnTo>
                      <a:lnTo>
                        <a:pt x="202" y="49"/>
                      </a:lnTo>
                      <a:lnTo>
                        <a:pt x="203" y="54"/>
                      </a:lnTo>
                      <a:lnTo>
                        <a:pt x="212" y="64"/>
                      </a:lnTo>
                      <a:lnTo>
                        <a:pt x="212" y="66"/>
                      </a:lnTo>
                      <a:lnTo>
                        <a:pt x="213" y="71"/>
                      </a:lnTo>
                      <a:lnTo>
                        <a:pt x="213" y="73"/>
                      </a:lnTo>
                      <a:lnTo>
                        <a:pt x="215" y="76"/>
                      </a:lnTo>
                      <a:lnTo>
                        <a:pt x="217" y="78"/>
                      </a:lnTo>
                      <a:lnTo>
                        <a:pt x="219" y="79"/>
                      </a:lnTo>
                      <a:lnTo>
                        <a:pt x="220" y="79"/>
                      </a:lnTo>
                      <a:lnTo>
                        <a:pt x="220" y="81"/>
                      </a:lnTo>
                      <a:lnTo>
                        <a:pt x="222" y="83"/>
                      </a:lnTo>
                      <a:lnTo>
                        <a:pt x="224" y="83"/>
                      </a:lnTo>
                      <a:lnTo>
                        <a:pt x="227" y="90"/>
                      </a:lnTo>
                      <a:lnTo>
                        <a:pt x="230" y="95"/>
                      </a:lnTo>
                      <a:lnTo>
                        <a:pt x="241" y="103"/>
                      </a:lnTo>
                      <a:lnTo>
                        <a:pt x="242" y="103"/>
                      </a:lnTo>
                      <a:lnTo>
                        <a:pt x="242" y="101"/>
                      </a:lnTo>
                      <a:lnTo>
                        <a:pt x="244" y="101"/>
                      </a:lnTo>
                      <a:lnTo>
                        <a:pt x="249" y="105"/>
                      </a:lnTo>
                      <a:lnTo>
                        <a:pt x="251" y="107"/>
                      </a:lnTo>
                      <a:lnTo>
                        <a:pt x="256" y="112"/>
                      </a:lnTo>
                      <a:lnTo>
                        <a:pt x="259" y="117"/>
                      </a:lnTo>
                      <a:lnTo>
                        <a:pt x="261" y="122"/>
                      </a:lnTo>
                      <a:lnTo>
                        <a:pt x="263" y="123"/>
                      </a:lnTo>
                      <a:lnTo>
                        <a:pt x="266" y="125"/>
                      </a:lnTo>
                      <a:lnTo>
                        <a:pt x="268" y="125"/>
                      </a:lnTo>
                      <a:lnTo>
                        <a:pt x="269" y="125"/>
                      </a:lnTo>
                      <a:lnTo>
                        <a:pt x="271" y="127"/>
                      </a:lnTo>
                      <a:lnTo>
                        <a:pt x="273" y="127"/>
                      </a:lnTo>
                      <a:lnTo>
                        <a:pt x="274" y="129"/>
                      </a:lnTo>
                      <a:lnTo>
                        <a:pt x="276" y="130"/>
                      </a:lnTo>
                      <a:lnTo>
                        <a:pt x="279" y="134"/>
                      </a:lnTo>
                      <a:lnTo>
                        <a:pt x="281" y="135"/>
                      </a:lnTo>
                      <a:lnTo>
                        <a:pt x="285" y="140"/>
                      </a:lnTo>
                      <a:lnTo>
                        <a:pt x="286" y="147"/>
                      </a:lnTo>
                      <a:lnTo>
                        <a:pt x="291" y="156"/>
                      </a:lnTo>
                      <a:lnTo>
                        <a:pt x="298" y="161"/>
                      </a:lnTo>
                      <a:lnTo>
                        <a:pt x="305" y="166"/>
                      </a:lnTo>
                      <a:lnTo>
                        <a:pt x="312" y="167"/>
                      </a:lnTo>
                      <a:lnTo>
                        <a:pt x="317" y="171"/>
                      </a:lnTo>
                      <a:lnTo>
                        <a:pt x="320" y="173"/>
                      </a:lnTo>
                      <a:lnTo>
                        <a:pt x="322" y="174"/>
                      </a:lnTo>
                      <a:lnTo>
                        <a:pt x="322" y="178"/>
                      </a:lnTo>
                      <a:lnTo>
                        <a:pt x="329" y="191"/>
                      </a:lnTo>
                      <a:lnTo>
                        <a:pt x="332" y="198"/>
                      </a:lnTo>
                      <a:lnTo>
                        <a:pt x="332" y="208"/>
                      </a:lnTo>
                      <a:lnTo>
                        <a:pt x="332" y="210"/>
                      </a:lnTo>
                      <a:lnTo>
                        <a:pt x="334" y="210"/>
                      </a:lnTo>
                      <a:lnTo>
                        <a:pt x="335" y="212"/>
                      </a:lnTo>
                      <a:lnTo>
                        <a:pt x="339" y="215"/>
                      </a:lnTo>
                      <a:lnTo>
                        <a:pt x="340" y="215"/>
                      </a:lnTo>
                      <a:lnTo>
                        <a:pt x="344" y="215"/>
                      </a:lnTo>
                      <a:lnTo>
                        <a:pt x="344" y="217"/>
                      </a:lnTo>
                      <a:lnTo>
                        <a:pt x="351" y="222"/>
                      </a:lnTo>
                      <a:lnTo>
                        <a:pt x="354" y="232"/>
                      </a:lnTo>
                      <a:lnTo>
                        <a:pt x="357" y="232"/>
                      </a:lnTo>
                      <a:lnTo>
                        <a:pt x="357" y="234"/>
                      </a:lnTo>
                      <a:lnTo>
                        <a:pt x="359" y="237"/>
                      </a:lnTo>
                      <a:lnTo>
                        <a:pt x="359" y="239"/>
                      </a:lnTo>
                      <a:lnTo>
                        <a:pt x="359" y="244"/>
                      </a:lnTo>
                      <a:lnTo>
                        <a:pt x="361" y="250"/>
                      </a:lnTo>
                      <a:lnTo>
                        <a:pt x="362" y="254"/>
                      </a:lnTo>
                      <a:lnTo>
                        <a:pt x="362" y="256"/>
                      </a:lnTo>
                      <a:lnTo>
                        <a:pt x="366" y="257"/>
                      </a:lnTo>
                      <a:lnTo>
                        <a:pt x="368" y="257"/>
                      </a:lnTo>
                      <a:lnTo>
                        <a:pt x="371" y="257"/>
                      </a:lnTo>
                      <a:lnTo>
                        <a:pt x="381" y="259"/>
                      </a:lnTo>
                      <a:lnTo>
                        <a:pt x="383" y="261"/>
                      </a:lnTo>
                      <a:lnTo>
                        <a:pt x="385" y="261"/>
                      </a:lnTo>
                      <a:lnTo>
                        <a:pt x="385" y="262"/>
                      </a:lnTo>
                      <a:lnTo>
                        <a:pt x="385" y="264"/>
                      </a:lnTo>
                      <a:lnTo>
                        <a:pt x="383" y="266"/>
                      </a:lnTo>
                      <a:lnTo>
                        <a:pt x="381" y="267"/>
                      </a:lnTo>
                      <a:lnTo>
                        <a:pt x="379" y="269"/>
                      </a:lnTo>
                      <a:lnTo>
                        <a:pt x="378" y="267"/>
                      </a:lnTo>
                      <a:lnTo>
                        <a:pt x="376" y="269"/>
                      </a:lnTo>
                      <a:lnTo>
                        <a:pt x="376" y="271"/>
                      </a:lnTo>
                      <a:lnTo>
                        <a:pt x="376" y="273"/>
                      </a:lnTo>
                      <a:lnTo>
                        <a:pt x="378" y="273"/>
                      </a:lnTo>
                      <a:lnTo>
                        <a:pt x="379" y="273"/>
                      </a:lnTo>
                      <a:lnTo>
                        <a:pt x="378" y="274"/>
                      </a:lnTo>
                      <a:lnTo>
                        <a:pt x="376" y="276"/>
                      </a:lnTo>
                      <a:lnTo>
                        <a:pt x="376" y="278"/>
                      </a:lnTo>
                      <a:lnTo>
                        <a:pt x="374" y="278"/>
                      </a:lnTo>
                      <a:lnTo>
                        <a:pt x="373" y="278"/>
                      </a:lnTo>
                      <a:lnTo>
                        <a:pt x="371" y="276"/>
                      </a:lnTo>
                      <a:lnTo>
                        <a:pt x="369" y="276"/>
                      </a:lnTo>
                      <a:lnTo>
                        <a:pt x="371" y="278"/>
                      </a:lnTo>
                      <a:lnTo>
                        <a:pt x="371" y="279"/>
                      </a:lnTo>
                      <a:lnTo>
                        <a:pt x="369" y="281"/>
                      </a:lnTo>
                      <a:lnTo>
                        <a:pt x="371" y="281"/>
                      </a:lnTo>
                      <a:lnTo>
                        <a:pt x="373" y="281"/>
                      </a:lnTo>
                      <a:lnTo>
                        <a:pt x="373" y="283"/>
                      </a:lnTo>
                      <a:lnTo>
                        <a:pt x="371" y="286"/>
                      </a:lnTo>
                      <a:lnTo>
                        <a:pt x="371" y="288"/>
                      </a:lnTo>
                      <a:lnTo>
                        <a:pt x="369" y="289"/>
                      </a:lnTo>
                      <a:lnTo>
                        <a:pt x="368" y="291"/>
                      </a:lnTo>
                      <a:lnTo>
                        <a:pt x="366" y="293"/>
                      </a:lnTo>
                      <a:lnTo>
                        <a:pt x="366" y="291"/>
                      </a:lnTo>
                      <a:lnTo>
                        <a:pt x="364" y="291"/>
                      </a:lnTo>
                      <a:lnTo>
                        <a:pt x="362" y="291"/>
                      </a:lnTo>
                      <a:lnTo>
                        <a:pt x="362" y="293"/>
                      </a:lnTo>
                      <a:lnTo>
                        <a:pt x="362" y="295"/>
                      </a:lnTo>
                      <a:lnTo>
                        <a:pt x="366" y="295"/>
                      </a:lnTo>
                      <a:lnTo>
                        <a:pt x="368" y="295"/>
                      </a:lnTo>
                      <a:lnTo>
                        <a:pt x="368" y="296"/>
                      </a:lnTo>
                      <a:lnTo>
                        <a:pt x="368" y="298"/>
                      </a:lnTo>
                      <a:lnTo>
                        <a:pt x="368" y="301"/>
                      </a:lnTo>
                      <a:lnTo>
                        <a:pt x="368" y="305"/>
                      </a:lnTo>
                      <a:lnTo>
                        <a:pt x="368" y="306"/>
                      </a:lnTo>
                      <a:lnTo>
                        <a:pt x="366" y="308"/>
                      </a:lnTo>
                      <a:lnTo>
                        <a:pt x="364" y="308"/>
                      </a:lnTo>
                      <a:lnTo>
                        <a:pt x="362" y="308"/>
                      </a:lnTo>
                      <a:lnTo>
                        <a:pt x="361" y="310"/>
                      </a:lnTo>
                      <a:lnTo>
                        <a:pt x="361" y="311"/>
                      </a:lnTo>
                      <a:lnTo>
                        <a:pt x="364" y="311"/>
                      </a:lnTo>
                      <a:lnTo>
                        <a:pt x="364" y="310"/>
                      </a:lnTo>
                      <a:lnTo>
                        <a:pt x="366" y="310"/>
                      </a:lnTo>
                      <a:lnTo>
                        <a:pt x="366" y="311"/>
                      </a:lnTo>
                      <a:lnTo>
                        <a:pt x="366" y="313"/>
                      </a:lnTo>
                      <a:lnTo>
                        <a:pt x="366" y="317"/>
                      </a:lnTo>
                      <a:lnTo>
                        <a:pt x="362" y="322"/>
                      </a:lnTo>
                      <a:lnTo>
                        <a:pt x="362" y="323"/>
                      </a:lnTo>
                      <a:lnTo>
                        <a:pt x="361" y="327"/>
                      </a:lnTo>
                      <a:lnTo>
                        <a:pt x="361" y="328"/>
                      </a:lnTo>
                      <a:lnTo>
                        <a:pt x="362" y="332"/>
                      </a:lnTo>
                      <a:lnTo>
                        <a:pt x="364" y="332"/>
                      </a:lnTo>
                      <a:lnTo>
                        <a:pt x="364" y="333"/>
                      </a:lnTo>
                      <a:lnTo>
                        <a:pt x="362" y="333"/>
                      </a:lnTo>
                      <a:lnTo>
                        <a:pt x="362" y="335"/>
                      </a:lnTo>
                      <a:lnTo>
                        <a:pt x="362" y="339"/>
                      </a:lnTo>
                      <a:lnTo>
                        <a:pt x="362" y="340"/>
                      </a:lnTo>
                      <a:lnTo>
                        <a:pt x="362" y="342"/>
                      </a:lnTo>
                      <a:lnTo>
                        <a:pt x="362" y="344"/>
                      </a:lnTo>
                      <a:lnTo>
                        <a:pt x="361" y="344"/>
                      </a:lnTo>
                      <a:lnTo>
                        <a:pt x="359" y="345"/>
                      </a:lnTo>
                      <a:lnTo>
                        <a:pt x="359" y="347"/>
                      </a:lnTo>
                      <a:lnTo>
                        <a:pt x="359" y="349"/>
                      </a:lnTo>
                      <a:lnTo>
                        <a:pt x="357" y="350"/>
                      </a:lnTo>
                      <a:lnTo>
                        <a:pt x="356" y="350"/>
                      </a:lnTo>
                      <a:lnTo>
                        <a:pt x="356" y="352"/>
                      </a:lnTo>
                      <a:lnTo>
                        <a:pt x="356" y="354"/>
                      </a:lnTo>
                      <a:lnTo>
                        <a:pt x="356" y="356"/>
                      </a:lnTo>
                      <a:lnTo>
                        <a:pt x="357" y="357"/>
                      </a:lnTo>
                      <a:lnTo>
                        <a:pt x="356" y="361"/>
                      </a:lnTo>
                      <a:lnTo>
                        <a:pt x="356" y="362"/>
                      </a:lnTo>
                      <a:lnTo>
                        <a:pt x="354" y="362"/>
                      </a:lnTo>
                      <a:lnTo>
                        <a:pt x="354" y="364"/>
                      </a:lnTo>
                      <a:lnTo>
                        <a:pt x="352" y="364"/>
                      </a:lnTo>
                      <a:lnTo>
                        <a:pt x="351" y="366"/>
                      </a:lnTo>
                      <a:lnTo>
                        <a:pt x="351" y="367"/>
                      </a:lnTo>
                      <a:lnTo>
                        <a:pt x="352" y="367"/>
                      </a:lnTo>
                      <a:lnTo>
                        <a:pt x="354" y="367"/>
                      </a:lnTo>
                      <a:lnTo>
                        <a:pt x="354" y="369"/>
                      </a:lnTo>
                      <a:lnTo>
                        <a:pt x="356" y="367"/>
                      </a:lnTo>
                      <a:lnTo>
                        <a:pt x="357" y="366"/>
                      </a:lnTo>
                      <a:lnTo>
                        <a:pt x="357" y="367"/>
                      </a:lnTo>
                      <a:lnTo>
                        <a:pt x="359" y="372"/>
                      </a:lnTo>
                      <a:lnTo>
                        <a:pt x="357" y="379"/>
                      </a:lnTo>
                      <a:lnTo>
                        <a:pt x="357" y="381"/>
                      </a:lnTo>
                      <a:lnTo>
                        <a:pt x="357" y="383"/>
                      </a:lnTo>
                      <a:lnTo>
                        <a:pt x="357" y="384"/>
                      </a:lnTo>
                      <a:lnTo>
                        <a:pt x="357" y="386"/>
                      </a:lnTo>
                      <a:lnTo>
                        <a:pt x="357" y="388"/>
                      </a:lnTo>
                      <a:lnTo>
                        <a:pt x="357" y="389"/>
                      </a:lnTo>
                      <a:lnTo>
                        <a:pt x="357" y="391"/>
                      </a:lnTo>
                      <a:lnTo>
                        <a:pt x="359" y="391"/>
                      </a:lnTo>
                      <a:lnTo>
                        <a:pt x="351" y="393"/>
                      </a:lnTo>
                      <a:lnTo>
                        <a:pt x="346" y="393"/>
                      </a:lnTo>
                      <a:lnTo>
                        <a:pt x="346" y="391"/>
                      </a:lnTo>
                      <a:lnTo>
                        <a:pt x="344" y="391"/>
                      </a:lnTo>
                      <a:lnTo>
                        <a:pt x="337" y="391"/>
                      </a:lnTo>
                      <a:lnTo>
                        <a:pt x="335" y="389"/>
                      </a:lnTo>
                      <a:lnTo>
                        <a:pt x="334" y="389"/>
                      </a:lnTo>
                      <a:lnTo>
                        <a:pt x="330" y="388"/>
                      </a:lnTo>
                      <a:lnTo>
                        <a:pt x="329" y="388"/>
                      </a:lnTo>
                      <a:lnTo>
                        <a:pt x="329" y="389"/>
                      </a:lnTo>
                      <a:lnTo>
                        <a:pt x="325" y="389"/>
                      </a:lnTo>
                      <a:lnTo>
                        <a:pt x="322" y="386"/>
                      </a:lnTo>
                      <a:lnTo>
                        <a:pt x="315" y="391"/>
                      </a:lnTo>
                      <a:lnTo>
                        <a:pt x="313" y="391"/>
                      </a:lnTo>
                      <a:lnTo>
                        <a:pt x="313" y="401"/>
                      </a:lnTo>
                      <a:lnTo>
                        <a:pt x="313" y="403"/>
                      </a:lnTo>
                      <a:lnTo>
                        <a:pt x="315" y="406"/>
                      </a:lnTo>
                      <a:lnTo>
                        <a:pt x="317" y="408"/>
                      </a:lnTo>
                      <a:lnTo>
                        <a:pt x="318" y="411"/>
                      </a:lnTo>
                      <a:lnTo>
                        <a:pt x="318" y="417"/>
                      </a:lnTo>
                      <a:lnTo>
                        <a:pt x="318" y="418"/>
                      </a:lnTo>
                      <a:lnTo>
                        <a:pt x="318" y="432"/>
                      </a:lnTo>
                      <a:lnTo>
                        <a:pt x="312" y="432"/>
                      </a:lnTo>
                      <a:lnTo>
                        <a:pt x="310" y="433"/>
                      </a:lnTo>
                      <a:lnTo>
                        <a:pt x="308" y="433"/>
                      </a:lnTo>
                      <a:lnTo>
                        <a:pt x="307" y="432"/>
                      </a:lnTo>
                      <a:lnTo>
                        <a:pt x="307" y="430"/>
                      </a:lnTo>
                      <a:lnTo>
                        <a:pt x="305" y="427"/>
                      </a:lnTo>
                      <a:lnTo>
                        <a:pt x="305" y="425"/>
                      </a:lnTo>
                      <a:lnTo>
                        <a:pt x="303" y="420"/>
                      </a:lnTo>
                      <a:lnTo>
                        <a:pt x="303" y="413"/>
                      </a:lnTo>
                      <a:lnTo>
                        <a:pt x="300" y="413"/>
                      </a:lnTo>
                      <a:lnTo>
                        <a:pt x="296" y="415"/>
                      </a:lnTo>
                      <a:lnTo>
                        <a:pt x="291" y="415"/>
                      </a:lnTo>
                      <a:lnTo>
                        <a:pt x="288" y="415"/>
                      </a:lnTo>
                      <a:lnTo>
                        <a:pt x="285" y="415"/>
                      </a:lnTo>
                      <a:lnTo>
                        <a:pt x="279" y="415"/>
                      </a:lnTo>
                      <a:lnTo>
                        <a:pt x="278" y="415"/>
                      </a:lnTo>
                      <a:lnTo>
                        <a:pt x="276" y="415"/>
                      </a:lnTo>
                      <a:lnTo>
                        <a:pt x="274" y="415"/>
                      </a:lnTo>
                      <a:lnTo>
                        <a:pt x="266" y="417"/>
                      </a:lnTo>
                      <a:lnTo>
                        <a:pt x="252" y="417"/>
                      </a:lnTo>
                      <a:lnTo>
                        <a:pt x="232" y="418"/>
                      </a:lnTo>
                      <a:lnTo>
                        <a:pt x="230" y="418"/>
                      </a:lnTo>
                      <a:lnTo>
                        <a:pt x="229" y="418"/>
                      </a:lnTo>
                      <a:lnTo>
                        <a:pt x="224" y="418"/>
                      </a:lnTo>
                      <a:lnTo>
                        <a:pt x="220" y="418"/>
                      </a:lnTo>
                      <a:lnTo>
                        <a:pt x="219" y="418"/>
                      </a:lnTo>
                      <a:lnTo>
                        <a:pt x="217" y="420"/>
                      </a:lnTo>
                      <a:lnTo>
                        <a:pt x="215" y="420"/>
                      </a:lnTo>
                      <a:lnTo>
                        <a:pt x="213" y="420"/>
                      </a:lnTo>
                      <a:lnTo>
                        <a:pt x="210" y="420"/>
                      </a:lnTo>
                      <a:lnTo>
                        <a:pt x="208" y="420"/>
                      </a:lnTo>
                      <a:lnTo>
                        <a:pt x="196" y="420"/>
                      </a:lnTo>
                      <a:lnTo>
                        <a:pt x="191" y="420"/>
                      </a:lnTo>
                      <a:lnTo>
                        <a:pt x="186" y="422"/>
                      </a:lnTo>
                      <a:lnTo>
                        <a:pt x="181" y="422"/>
                      </a:lnTo>
                      <a:lnTo>
                        <a:pt x="178" y="422"/>
                      </a:lnTo>
                      <a:lnTo>
                        <a:pt x="176" y="422"/>
                      </a:lnTo>
                      <a:lnTo>
                        <a:pt x="166" y="422"/>
                      </a:lnTo>
                      <a:lnTo>
                        <a:pt x="164" y="423"/>
                      </a:lnTo>
                      <a:lnTo>
                        <a:pt x="163" y="423"/>
                      </a:lnTo>
                      <a:lnTo>
                        <a:pt x="161" y="423"/>
                      </a:lnTo>
                      <a:lnTo>
                        <a:pt x="146" y="423"/>
                      </a:lnTo>
                      <a:lnTo>
                        <a:pt x="137" y="425"/>
                      </a:lnTo>
                      <a:lnTo>
                        <a:pt x="125" y="425"/>
                      </a:lnTo>
                      <a:lnTo>
                        <a:pt x="120" y="425"/>
                      </a:lnTo>
                      <a:lnTo>
                        <a:pt x="102" y="427"/>
                      </a:lnTo>
                      <a:lnTo>
                        <a:pt x="98" y="423"/>
                      </a:lnTo>
                      <a:lnTo>
                        <a:pt x="93" y="410"/>
                      </a:lnTo>
                      <a:lnTo>
                        <a:pt x="91" y="408"/>
                      </a:lnTo>
                      <a:lnTo>
                        <a:pt x="90" y="406"/>
                      </a:lnTo>
                      <a:lnTo>
                        <a:pt x="88" y="403"/>
                      </a:lnTo>
                      <a:lnTo>
                        <a:pt x="88" y="400"/>
                      </a:lnTo>
                      <a:lnTo>
                        <a:pt x="85" y="393"/>
                      </a:lnTo>
                      <a:lnTo>
                        <a:pt x="85" y="391"/>
                      </a:lnTo>
                      <a:lnTo>
                        <a:pt x="83" y="391"/>
                      </a:lnTo>
                      <a:lnTo>
                        <a:pt x="80" y="386"/>
                      </a:lnTo>
                      <a:lnTo>
                        <a:pt x="78" y="386"/>
                      </a:lnTo>
                      <a:lnTo>
                        <a:pt x="78" y="383"/>
                      </a:lnTo>
                      <a:lnTo>
                        <a:pt x="76" y="376"/>
                      </a:lnTo>
                      <a:lnTo>
                        <a:pt x="76" y="374"/>
                      </a:lnTo>
                      <a:lnTo>
                        <a:pt x="78" y="372"/>
                      </a:lnTo>
                      <a:lnTo>
                        <a:pt x="78" y="361"/>
                      </a:lnTo>
                      <a:lnTo>
                        <a:pt x="78" y="352"/>
                      </a:lnTo>
                      <a:lnTo>
                        <a:pt x="78" y="349"/>
                      </a:lnTo>
                      <a:lnTo>
                        <a:pt x="76" y="342"/>
                      </a:lnTo>
                      <a:lnTo>
                        <a:pt x="75" y="340"/>
                      </a:lnTo>
                      <a:lnTo>
                        <a:pt x="71" y="335"/>
                      </a:lnTo>
                      <a:lnTo>
                        <a:pt x="71" y="333"/>
                      </a:lnTo>
                      <a:lnTo>
                        <a:pt x="71" y="332"/>
                      </a:lnTo>
                      <a:lnTo>
                        <a:pt x="69" y="328"/>
                      </a:lnTo>
                      <a:lnTo>
                        <a:pt x="69" y="327"/>
                      </a:lnTo>
                      <a:lnTo>
                        <a:pt x="68" y="327"/>
                      </a:lnTo>
                      <a:lnTo>
                        <a:pt x="68" y="322"/>
                      </a:lnTo>
                      <a:lnTo>
                        <a:pt x="68" y="317"/>
                      </a:lnTo>
                      <a:lnTo>
                        <a:pt x="69" y="313"/>
                      </a:lnTo>
                      <a:lnTo>
                        <a:pt x="71" y="311"/>
                      </a:lnTo>
                      <a:lnTo>
                        <a:pt x="71" y="310"/>
                      </a:lnTo>
                      <a:lnTo>
                        <a:pt x="73" y="306"/>
                      </a:lnTo>
                      <a:lnTo>
                        <a:pt x="73" y="303"/>
                      </a:lnTo>
                      <a:lnTo>
                        <a:pt x="71" y="300"/>
                      </a:lnTo>
                      <a:lnTo>
                        <a:pt x="71" y="291"/>
                      </a:lnTo>
                      <a:lnTo>
                        <a:pt x="75" y="288"/>
                      </a:lnTo>
                      <a:lnTo>
                        <a:pt x="76" y="286"/>
                      </a:lnTo>
                      <a:lnTo>
                        <a:pt x="80" y="283"/>
                      </a:lnTo>
                      <a:lnTo>
                        <a:pt x="80" y="279"/>
                      </a:lnTo>
                      <a:lnTo>
                        <a:pt x="80" y="278"/>
                      </a:lnTo>
                      <a:lnTo>
                        <a:pt x="78" y="276"/>
                      </a:lnTo>
                      <a:lnTo>
                        <a:pt x="73" y="274"/>
                      </a:lnTo>
                      <a:lnTo>
                        <a:pt x="73" y="273"/>
                      </a:lnTo>
                      <a:lnTo>
                        <a:pt x="73" y="269"/>
                      </a:lnTo>
                      <a:lnTo>
                        <a:pt x="73" y="266"/>
                      </a:lnTo>
                      <a:lnTo>
                        <a:pt x="73" y="262"/>
                      </a:lnTo>
                      <a:lnTo>
                        <a:pt x="71" y="261"/>
                      </a:lnTo>
                      <a:lnTo>
                        <a:pt x="71" y="257"/>
                      </a:lnTo>
                      <a:lnTo>
                        <a:pt x="71" y="256"/>
                      </a:lnTo>
                      <a:lnTo>
                        <a:pt x="69" y="256"/>
                      </a:lnTo>
                      <a:lnTo>
                        <a:pt x="69" y="254"/>
                      </a:lnTo>
                      <a:lnTo>
                        <a:pt x="68" y="252"/>
                      </a:lnTo>
                      <a:lnTo>
                        <a:pt x="64" y="250"/>
                      </a:lnTo>
                      <a:lnTo>
                        <a:pt x="64" y="249"/>
                      </a:lnTo>
                      <a:lnTo>
                        <a:pt x="64" y="247"/>
                      </a:lnTo>
                      <a:lnTo>
                        <a:pt x="61" y="244"/>
                      </a:lnTo>
                      <a:lnTo>
                        <a:pt x="61" y="240"/>
                      </a:lnTo>
                      <a:lnTo>
                        <a:pt x="58" y="235"/>
                      </a:lnTo>
                      <a:lnTo>
                        <a:pt x="58" y="234"/>
                      </a:lnTo>
                      <a:lnTo>
                        <a:pt x="59" y="232"/>
                      </a:lnTo>
                      <a:lnTo>
                        <a:pt x="54" y="223"/>
                      </a:lnTo>
                      <a:lnTo>
                        <a:pt x="49" y="206"/>
                      </a:lnTo>
                      <a:lnTo>
                        <a:pt x="49" y="205"/>
                      </a:lnTo>
                      <a:lnTo>
                        <a:pt x="47" y="201"/>
                      </a:lnTo>
                      <a:lnTo>
                        <a:pt x="47" y="200"/>
                      </a:lnTo>
                      <a:lnTo>
                        <a:pt x="39" y="171"/>
                      </a:lnTo>
                      <a:lnTo>
                        <a:pt x="37" y="166"/>
                      </a:lnTo>
                      <a:lnTo>
                        <a:pt x="37" y="161"/>
                      </a:lnTo>
                      <a:lnTo>
                        <a:pt x="36" y="157"/>
                      </a:lnTo>
                      <a:lnTo>
                        <a:pt x="34" y="151"/>
                      </a:lnTo>
                      <a:lnTo>
                        <a:pt x="30" y="139"/>
                      </a:lnTo>
                      <a:lnTo>
                        <a:pt x="27" y="127"/>
                      </a:lnTo>
                      <a:lnTo>
                        <a:pt x="25" y="120"/>
                      </a:lnTo>
                      <a:lnTo>
                        <a:pt x="24" y="110"/>
                      </a:lnTo>
                      <a:lnTo>
                        <a:pt x="19" y="93"/>
                      </a:lnTo>
                      <a:lnTo>
                        <a:pt x="19" y="91"/>
                      </a:lnTo>
                      <a:lnTo>
                        <a:pt x="19" y="90"/>
                      </a:lnTo>
                      <a:lnTo>
                        <a:pt x="14" y="73"/>
                      </a:lnTo>
                      <a:lnTo>
                        <a:pt x="12" y="69"/>
                      </a:lnTo>
                      <a:lnTo>
                        <a:pt x="12" y="68"/>
                      </a:lnTo>
                      <a:lnTo>
                        <a:pt x="10" y="61"/>
                      </a:lnTo>
                      <a:lnTo>
                        <a:pt x="8" y="57"/>
                      </a:lnTo>
                      <a:lnTo>
                        <a:pt x="8" y="56"/>
                      </a:lnTo>
                      <a:lnTo>
                        <a:pt x="7" y="51"/>
                      </a:lnTo>
                      <a:lnTo>
                        <a:pt x="3" y="35"/>
                      </a:lnTo>
                      <a:lnTo>
                        <a:pt x="2" y="30"/>
                      </a:lnTo>
                      <a:lnTo>
                        <a:pt x="0" y="23"/>
                      </a:lnTo>
                      <a:lnTo>
                        <a:pt x="10" y="23"/>
                      </a:lnTo>
                      <a:lnTo>
                        <a:pt x="17" y="22"/>
                      </a:lnTo>
                      <a:lnTo>
                        <a:pt x="22" y="22"/>
                      </a:lnTo>
                      <a:lnTo>
                        <a:pt x="24" y="22"/>
                      </a:lnTo>
                      <a:lnTo>
                        <a:pt x="25" y="22"/>
                      </a:lnTo>
                      <a:lnTo>
                        <a:pt x="27" y="20"/>
                      </a:lnTo>
                      <a:lnTo>
                        <a:pt x="30" y="20"/>
                      </a:lnTo>
                      <a:lnTo>
                        <a:pt x="41" y="18"/>
                      </a:lnTo>
                      <a:lnTo>
                        <a:pt x="44" y="18"/>
                      </a:lnTo>
                      <a:lnTo>
                        <a:pt x="46" y="18"/>
                      </a:lnTo>
                      <a:lnTo>
                        <a:pt x="47" y="18"/>
                      </a:lnTo>
                      <a:lnTo>
                        <a:pt x="52" y="18"/>
                      </a:lnTo>
                      <a:lnTo>
                        <a:pt x="56" y="17"/>
                      </a:lnTo>
                      <a:lnTo>
                        <a:pt x="58" y="17"/>
                      </a:lnTo>
                      <a:lnTo>
                        <a:pt x="59" y="17"/>
                      </a:lnTo>
                      <a:lnTo>
                        <a:pt x="63" y="17"/>
                      </a:lnTo>
                      <a:lnTo>
                        <a:pt x="69" y="15"/>
                      </a:lnTo>
                      <a:lnTo>
                        <a:pt x="78" y="15"/>
                      </a:lnTo>
                      <a:lnTo>
                        <a:pt x="86" y="13"/>
                      </a:lnTo>
                      <a:lnTo>
                        <a:pt x="91" y="13"/>
                      </a:lnTo>
                      <a:lnTo>
                        <a:pt x="105" y="12"/>
                      </a:lnTo>
                      <a:lnTo>
                        <a:pt x="112" y="10"/>
                      </a:lnTo>
                      <a:lnTo>
                        <a:pt x="113" y="10"/>
                      </a:lnTo>
                      <a:lnTo>
                        <a:pt x="119" y="10"/>
                      </a:lnTo>
                      <a:lnTo>
                        <a:pt x="137" y="7"/>
                      </a:lnTo>
                      <a:lnTo>
                        <a:pt x="141" y="7"/>
                      </a:lnTo>
                      <a:lnTo>
                        <a:pt x="146" y="5"/>
                      </a:lnTo>
                      <a:lnTo>
                        <a:pt x="151" y="5"/>
                      </a:lnTo>
                      <a:lnTo>
                        <a:pt x="178" y="0"/>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9" name="Freeform 149"/>
                <p:cNvSpPr>
                  <a:spLocks/>
                </p:cNvSpPr>
                <p:nvPr/>
              </p:nvSpPr>
              <p:spPr bwMode="auto">
                <a:xfrm>
                  <a:off x="7537451" y="3649663"/>
                  <a:ext cx="611188" cy="687388"/>
                </a:xfrm>
                <a:custGeom>
                  <a:avLst/>
                  <a:gdLst>
                    <a:gd name="T0" fmla="*/ 164 w 385"/>
                    <a:gd name="T1" fmla="*/ 23 h 433"/>
                    <a:gd name="T2" fmla="*/ 173 w 385"/>
                    <a:gd name="T3" fmla="*/ 37 h 433"/>
                    <a:gd name="T4" fmla="*/ 188 w 385"/>
                    <a:gd name="T5" fmla="*/ 49 h 433"/>
                    <a:gd name="T6" fmla="*/ 198 w 385"/>
                    <a:gd name="T7" fmla="*/ 47 h 433"/>
                    <a:gd name="T8" fmla="*/ 213 w 385"/>
                    <a:gd name="T9" fmla="*/ 71 h 433"/>
                    <a:gd name="T10" fmla="*/ 220 w 385"/>
                    <a:gd name="T11" fmla="*/ 81 h 433"/>
                    <a:gd name="T12" fmla="*/ 242 w 385"/>
                    <a:gd name="T13" fmla="*/ 103 h 433"/>
                    <a:gd name="T14" fmla="*/ 259 w 385"/>
                    <a:gd name="T15" fmla="*/ 117 h 433"/>
                    <a:gd name="T16" fmla="*/ 271 w 385"/>
                    <a:gd name="T17" fmla="*/ 127 h 433"/>
                    <a:gd name="T18" fmla="*/ 285 w 385"/>
                    <a:gd name="T19" fmla="*/ 140 h 433"/>
                    <a:gd name="T20" fmla="*/ 317 w 385"/>
                    <a:gd name="T21" fmla="*/ 171 h 433"/>
                    <a:gd name="T22" fmla="*/ 332 w 385"/>
                    <a:gd name="T23" fmla="*/ 208 h 433"/>
                    <a:gd name="T24" fmla="*/ 344 w 385"/>
                    <a:gd name="T25" fmla="*/ 215 h 433"/>
                    <a:gd name="T26" fmla="*/ 359 w 385"/>
                    <a:gd name="T27" fmla="*/ 237 h 433"/>
                    <a:gd name="T28" fmla="*/ 366 w 385"/>
                    <a:gd name="T29" fmla="*/ 257 h 433"/>
                    <a:gd name="T30" fmla="*/ 385 w 385"/>
                    <a:gd name="T31" fmla="*/ 262 h 433"/>
                    <a:gd name="T32" fmla="*/ 376 w 385"/>
                    <a:gd name="T33" fmla="*/ 269 h 433"/>
                    <a:gd name="T34" fmla="*/ 376 w 385"/>
                    <a:gd name="T35" fmla="*/ 276 h 433"/>
                    <a:gd name="T36" fmla="*/ 371 w 385"/>
                    <a:gd name="T37" fmla="*/ 278 h 433"/>
                    <a:gd name="T38" fmla="*/ 371 w 385"/>
                    <a:gd name="T39" fmla="*/ 286 h 433"/>
                    <a:gd name="T40" fmla="*/ 364 w 385"/>
                    <a:gd name="T41" fmla="*/ 291 h 433"/>
                    <a:gd name="T42" fmla="*/ 368 w 385"/>
                    <a:gd name="T43" fmla="*/ 296 h 433"/>
                    <a:gd name="T44" fmla="*/ 364 w 385"/>
                    <a:gd name="T45" fmla="*/ 308 h 433"/>
                    <a:gd name="T46" fmla="*/ 366 w 385"/>
                    <a:gd name="T47" fmla="*/ 310 h 433"/>
                    <a:gd name="T48" fmla="*/ 361 w 385"/>
                    <a:gd name="T49" fmla="*/ 327 h 433"/>
                    <a:gd name="T50" fmla="*/ 362 w 385"/>
                    <a:gd name="T51" fmla="*/ 335 h 433"/>
                    <a:gd name="T52" fmla="*/ 359 w 385"/>
                    <a:gd name="T53" fmla="*/ 345 h 433"/>
                    <a:gd name="T54" fmla="*/ 356 w 385"/>
                    <a:gd name="T55" fmla="*/ 354 h 433"/>
                    <a:gd name="T56" fmla="*/ 354 w 385"/>
                    <a:gd name="T57" fmla="*/ 364 h 433"/>
                    <a:gd name="T58" fmla="*/ 354 w 385"/>
                    <a:gd name="T59" fmla="*/ 369 h 433"/>
                    <a:gd name="T60" fmla="*/ 357 w 385"/>
                    <a:gd name="T61" fmla="*/ 381 h 433"/>
                    <a:gd name="T62" fmla="*/ 357 w 385"/>
                    <a:gd name="T63" fmla="*/ 391 h 433"/>
                    <a:gd name="T64" fmla="*/ 337 w 385"/>
                    <a:gd name="T65" fmla="*/ 391 h 433"/>
                    <a:gd name="T66" fmla="*/ 325 w 385"/>
                    <a:gd name="T67" fmla="*/ 389 h 433"/>
                    <a:gd name="T68" fmla="*/ 315 w 385"/>
                    <a:gd name="T69" fmla="*/ 406 h 433"/>
                    <a:gd name="T70" fmla="*/ 312 w 385"/>
                    <a:gd name="T71" fmla="*/ 432 h 433"/>
                    <a:gd name="T72" fmla="*/ 305 w 385"/>
                    <a:gd name="T73" fmla="*/ 425 h 433"/>
                    <a:gd name="T74" fmla="*/ 288 w 385"/>
                    <a:gd name="T75" fmla="*/ 415 h 433"/>
                    <a:gd name="T76" fmla="*/ 266 w 385"/>
                    <a:gd name="T77" fmla="*/ 417 h 433"/>
                    <a:gd name="T78" fmla="*/ 220 w 385"/>
                    <a:gd name="T79" fmla="*/ 418 h 433"/>
                    <a:gd name="T80" fmla="*/ 208 w 385"/>
                    <a:gd name="T81" fmla="*/ 420 h 433"/>
                    <a:gd name="T82" fmla="*/ 176 w 385"/>
                    <a:gd name="T83" fmla="*/ 422 h 433"/>
                    <a:gd name="T84" fmla="*/ 137 w 385"/>
                    <a:gd name="T85" fmla="*/ 425 h 433"/>
                    <a:gd name="T86" fmla="*/ 91 w 385"/>
                    <a:gd name="T87" fmla="*/ 408 h 433"/>
                    <a:gd name="T88" fmla="*/ 83 w 385"/>
                    <a:gd name="T89" fmla="*/ 391 h 433"/>
                    <a:gd name="T90" fmla="*/ 78 w 385"/>
                    <a:gd name="T91" fmla="*/ 372 h 433"/>
                    <a:gd name="T92" fmla="*/ 71 w 385"/>
                    <a:gd name="T93" fmla="*/ 335 h 433"/>
                    <a:gd name="T94" fmla="*/ 68 w 385"/>
                    <a:gd name="T95" fmla="*/ 322 h 433"/>
                    <a:gd name="T96" fmla="*/ 73 w 385"/>
                    <a:gd name="T97" fmla="*/ 303 h 433"/>
                    <a:gd name="T98" fmla="*/ 80 w 385"/>
                    <a:gd name="T99" fmla="*/ 279 h 433"/>
                    <a:gd name="T100" fmla="*/ 73 w 385"/>
                    <a:gd name="T101" fmla="*/ 266 h 433"/>
                    <a:gd name="T102" fmla="*/ 69 w 385"/>
                    <a:gd name="T103" fmla="*/ 254 h 433"/>
                    <a:gd name="T104" fmla="*/ 61 w 385"/>
                    <a:gd name="T105" fmla="*/ 240 h 433"/>
                    <a:gd name="T106" fmla="*/ 49 w 385"/>
                    <a:gd name="T107" fmla="*/ 205 h 433"/>
                    <a:gd name="T108" fmla="*/ 36 w 385"/>
                    <a:gd name="T109" fmla="*/ 157 h 433"/>
                    <a:gd name="T110" fmla="*/ 19 w 385"/>
                    <a:gd name="T111" fmla="*/ 93 h 433"/>
                    <a:gd name="T112" fmla="*/ 10 w 385"/>
                    <a:gd name="T113" fmla="*/ 61 h 433"/>
                    <a:gd name="T114" fmla="*/ 0 w 385"/>
                    <a:gd name="T115" fmla="*/ 23 h 433"/>
                    <a:gd name="T116" fmla="*/ 27 w 385"/>
                    <a:gd name="T117" fmla="*/ 20 h 433"/>
                    <a:gd name="T118" fmla="*/ 52 w 385"/>
                    <a:gd name="T119" fmla="*/ 18 h 433"/>
                    <a:gd name="T120" fmla="*/ 78 w 385"/>
                    <a:gd name="T121" fmla="*/ 15 h 433"/>
                    <a:gd name="T122" fmla="*/ 119 w 385"/>
                    <a:gd name="T123" fmla="*/ 1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 h="433">
                      <a:moveTo>
                        <a:pt x="178" y="0"/>
                      </a:moveTo>
                      <a:lnTo>
                        <a:pt x="176" y="8"/>
                      </a:lnTo>
                      <a:lnTo>
                        <a:pt x="169" y="13"/>
                      </a:lnTo>
                      <a:lnTo>
                        <a:pt x="168" y="18"/>
                      </a:lnTo>
                      <a:lnTo>
                        <a:pt x="168" y="20"/>
                      </a:lnTo>
                      <a:lnTo>
                        <a:pt x="164" y="23"/>
                      </a:lnTo>
                      <a:lnTo>
                        <a:pt x="164" y="27"/>
                      </a:lnTo>
                      <a:lnTo>
                        <a:pt x="164" y="30"/>
                      </a:lnTo>
                      <a:lnTo>
                        <a:pt x="164" y="32"/>
                      </a:lnTo>
                      <a:lnTo>
                        <a:pt x="166" y="32"/>
                      </a:lnTo>
                      <a:lnTo>
                        <a:pt x="169" y="35"/>
                      </a:lnTo>
                      <a:lnTo>
                        <a:pt x="173" y="37"/>
                      </a:lnTo>
                      <a:lnTo>
                        <a:pt x="178" y="39"/>
                      </a:lnTo>
                      <a:lnTo>
                        <a:pt x="178" y="40"/>
                      </a:lnTo>
                      <a:lnTo>
                        <a:pt x="183" y="46"/>
                      </a:lnTo>
                      <a:lnTo>
                        <a:pt x="185" y="47"/>
                      </a:lnTo>
                      <a:lnTo>
                        <a:pt x="186" y="47"/>
                      </a:lnTo>
                      <a:lnTo>
                        <a:pt x="188" y="49"/>
                      </a:lnTo>
                      <a:lnTo>
                        <a:pt x="190" y="49"/>
                      </a:lnTo>
                      <a:lnTo>
                        <a:pt x="191" y="51"/>
                      </a:lnTo>
                      <a:lnTo>
                        <a:pt x="193" y="51"/>
                      </a:lnTo>
                      <a:lnTo>
                        <a:pt x="193" y="49"/>
                      </a:lnTo>
                      <a:lnTo>
                        <a:pt x="196" y="49"/>
                      </a:lnTo>
                      <a:lnTo>
                        <a:pt x="198" y="47"/>
                      </a:lnTo>
                      <a:lnTo>
                        <a:pt x="200" y="49"/>
                      </a:lnTo>
                      <a:lnTo>
                        <a:pt x="202" y="49"/>
                      </a:lnTo>
                      <a:lnTo>
                        <a:pt x="203" y="54"/>
                      </a:lnTo>
                      <a:lnTo>
                        <a:pt x="212" y="64"/>
                      </a:lnTo>
                      <a:lnTo>
                        <a:pt x="212" y="66"/>
                      </a:lnTo>
                      <a:lnTo>
                        <a:pt x="213" y="71"/>
                      </a:lnTo>
                      <a:lnTo>
                        <a:pt x="213" y="73"/>
                      </a:lnTo>
                      <a:lnTo>
                        <a:pt x="215" y="76"/>
                      </a:lnTo>
                      <a:lnTo>
                        <a:pt x="217" y="78"/>
                      </a:lnTo>
                      <a:lnTo>
                        <a:pt x="219" y="79"/>
                      </a:lnTo>
                      <a:lnTo>
                        <a:pt x="220" y="79"/>
                      </a:lnTo>
                      <a:lnTo>
                        <a:pt x="220" y="81"/>
                      </a:lnTo>
                      <a:lnTo>
                        <a:pt x="222" y="83"/>
                      </a:lnTo>
                      <a:lnTo>
                        <a:pt x="224" y="83"/>
                      </a:lnTo>
                      <a:lnTo>
                        <a:pt x="227" y="90"/>
                      </a:lnTo>
                      <a:lnTo>
                        <a:pt x="230" y="95"/>
                      </a:lnTo>
                      <a:lnTo>
                        <a:pt x="241" y="103"/>
                      </a:lnTo>
                      <a:lnTo>
                        <a:pt x="242" y="103"/>
                      </a:lnTo>
                      <a:lnTo>
                        <a:pt x="242" y="101"/>
                      </a:lnTo>
                      <a:lnTo>
                        <a:pt x="244" y="101"/>
                      </a:lnTo>
                      <a:lnTo>
                        <a:pt x="249" y="105"/>
                      </a:lnTo>
                      <a:lnTo>
                        <a:pt x="251" y="107"/>
                      </a:lnTo>
                      <a:lnTo>
                        <a:pt x="256" y="112"/>
                      </a:lnTo>
                      <a:lnTo>
                        <a:pt x="259" y="117"/>
                      </a:lnTo>
                      <a:lnTo>
                        <a:pt x="261" y="122"/>
                      </a:lnTo>
                      <a:lnTo>
                        <a:pt x="263" y="123"/>
                      </a:lnTo>
                      <a:lnTo>
                        <a:pt x="266" y="125"/>
                      </a:lnTo>
                      <a:lnTo>
                        <a:pt x="268" y="125"/>
                      </a:lnTo>
                      <a:lnTo>
                        <a:pt x="269" y="125"/>
                      </a:lnTo>
                      <a:lnTo>
                        <a:pt x="271" y="127"/>
                      </a:lnTo>
                      <a:lnTo>
                        <a:pt x="273" y="127"/>
                      </a:lnTo>
                      <a:lnTo>
                        <a:pt x="274" y="129"/>
                      </a:lnTo>
                      <a:lnTo>
                        <a:pt x="276" y="130"/>
                      </a:lnTo>
                      <a:lnTo>
                        <a:pt x="279" y="134"/>
                      </a:lnTo>
                      <a:lnTo>
                        <a:pt x="281" y="135"/>
                      </a:lnTo>
                      <a:lnTo>
                        <a:pt x="285" y="140"/>
                      </a:lnTo>
                      <a:lnTo>
                        <a:pt x="286" y="147"/>
                      </a:lnTo>
                      <a:lnTo>
                        <a:pt x="291" y="156"/>
                      </a:lnTo>
                      <a:lnTo>
                        <a:pt x="298" y="161"/>
                      </a:lnTo>
                      <a:lnTo>
                        <a:pt x="305" y="166"/>
                      </a:lnTo>
                      <a:lnTo>
                        <a:pt x="312" y="167"/>
                      </a:lnTo>
                      <a:lnTo>
                        <a:pt x="317" y="171"/>
                      </a:lnTo>
                      <a:lnTo>
                        <a:pt x="320" y="173"/>
                      </a:lnTo>
                      <a:lnTo>
                        <a:pt x="322" y="174"/>
                      </a:lnTo>
                      <a:lnTo>
                        <a:pt x="322" y="178"/>
                      </a:lnTo>
                      <a:lnTo>
                        <a:pt x="329" y="191"/>
                      </a:lnTo>
                      <a:lnTo>
                        <a:pt x="332" y="198"/>
                      </a:lnTo>
                      <a:lnTo>
                        <a:pt x="332" y="208"/>
                      </a:lnTo>
                      <a:lnTo>
                        <a:pt x="332" y="210"/>
                      </a:lnTo>
                      <a:lnTo>
                        <a:pt x="334" y="210"/>
                      </a:lnTo>
                      <a:lnTo>
                        <a:pt x="335" y="212"/>
                      </a:lnTo>
                      <a:lnTo>
                        <a:pt x="339" y="215"/>
                      </a:lnTo>
                      <a:lnTo>
                        <a:pt x="340" y="215"/>
                      </a:lnTo>
                      <a:lnTo>
                        <a:pt x="344" y="215"/>
                      </a:lnTo>
                      <a:lnTo>
                        <a:pt x="344" y="217"/>
                      </a:lnTo>
                      <a:lnTo>
                        <a:pt x="351" y="222"/>
                      </a:lnTo>
                      <a:lnTo>
                        <a:pt x="354" y="232"/>
                      </a:lnTo>
                      <a:lnTo>
                        <a:pt x="357" y="232"/>
                      </a:lnTo>
                      <a:lnTo>
                        <a:pt x="357" y="234"/>
                      </a:lnTo>
                      <a:lnTo>
                        <a:pt x="359" y="237"/>
                      </a:lnTo>
                      <a:lnTo>
                        <a:pt x="359" y="239"/>
                      </a:lnTo>
                      <a:lnTo>
                        <a:pt x="359" y="244"/>
                      </a:lnTo>
                      <a:lnTo>
                        <a:pt x="361" y="250"/>
                      </a:lnTo>
                      <a:lnTo>
                        <a:pt x="362" y="254"/>
                      </a:lnTo>
                      <a:lnTo>
                        <a:pt x="362" y="256"/>
                      </a:lnTo>
                      <a:lnTo>
                        <a:pt x="366" y="257"/>
                      </a:lnTo>
                      <a:lnTo>
                        <a:pt x="368" y="257"/>
                      </a:lnTo>
                      <a:lnTo>
                        <a:pt x="371" y="257"/>
                      </a:lnTo>
                      <a:lnTo>
                        <a:pt x="381" y="259"/>
                      </a:lnTo>
                      <a:lnTo>
                        <a:pt x="383" y="261"/>
                      </a:lnTo>
                      <a:lnTo>
                        <a:pt x="385" y="261"/>
                      </a:lnTo>
                      <a:lnTo>
                        <a:pt x="385" y="262"/>
                      </a:lnTo>
                      <a:lnTo>
                        <a:pt x="385" y="264"/>
                      </a:lnTo>
                      <a:lnTo>
                        <a:pt x="383" y="266"/>
                      </a:lnTo>
                      <a:lnTo>
                        <a:pt x="381" y="267"/>
                      </a:lnTo>
                      <a:lnTo>
                        <a:pt x="379" y="269"/>
                      </a:lnTo>
                      <a:lnTo>
                        <a:pt x="378" y="267"/>
                      </a:lnTo>
                      <a:lnTo>
                        <a:pt x="376" y="269"/>
                      </a:lnTo>
                      <a:lnTo>
                        <a:pt x="376" y="271"/>
                      </a:lnTo>
                      <a:lnTo>
                        <a:pt x="376" y="273"/>
                      </a:lnTo>
                      <a:lnTo>
                        <a:pt x="378" y="273"/>
                      </a:lnTo>
                      <a:lnTo>
                        <a:pt x="379" y="273"/>
                      </a:lnTo>
                      <a:lnTo>
                        <a:pt x="378" y="274"/>
                      </a:lnTo>
                      <a:lnTo>
                        <a:pt x="376" y="276"/>
                      </a:lnTo>
                      <a:lnTo>
                        <a:pt x="376" y="278"/>
                      </a:lnTo>
                      <a:lnTo>
                        <a:pt x="374" y="278"/>
                      </a:lnTo>
                      <a:lnTo>
                        <a:pt x="373" y="278"/>
                      </a:lnTo>
                      <a:lnTo>
                        <a:pt x="371" y="276"/>
                      </a:lnTo>
                      <a:lnTo>
                        <a:pt x="369" y="276"/>
                      </a:lnTo>
                      <a:lnTo>
                        <a:pt x="371" y="278"/>
                      </a:lnTo>
                      <a:lnTo>
                        <a:pt x="371" y="279"/>
                      </a:lnTo>
                      <a:lnTo>
                        <a:pt x="369" y="281"/>
                      </a:lnTo>
                      <a:lnTo>
                        <a:pt x="371" y="281"/>
                      </a:lnTo>
                      <a:lnTo>
                        <a:pt x="373" y="281"/>
                      </a:lnTo>
                      <a:lnTo>
                        <a:pt x="373" y="283"/>
                      </a:lnTo>
                      <a:lnTo>
                        <a:pt x="371" y="286"/>
                      </a:lnTo>
                      <a:lnTo>
                        <a:pt x="371" y="288"/>
                      </a:lnTo>
                      <a:lnTo>
                        <a:pt x="369" y="289"/>
                      </a:lnTo>
                      <a:lnTo>
                        <a:pt x="368" y="291"/>
                      </a:lnTo>
                      <a:lnTo>
                        <a:pt x="366" y="293"/>
                      </a:lnTo>
                      <a:lnTo>
                        <a:pt x="366" y="291"/>
                      </a:lnTo>
                      <a:lnTo>
                        <a:pt x="364" y="291"/>
                      </a:lnTo>
                      <a:lnTo>
                        <a:pt x="362" y="291"/>
                      </a:lnTo>
                      <a:lnTo>
                        <a:pt x="362" y="293"/>
                      </a:lnTo>
                      <a:lnTo>
                        <a:pt x="362" y="295"/>
                      </a:lnTo>
                      <a:lnTo>
                        <a:pt x="366" y="295"/>
                      </a:lnTo>
                      <a:lnTo>
                        <a:pt x="368" y="295"/>
                      </a:lnTo>
                      <a:lnTo>
                        <a:pt x="368" y="296"/>
                      </a:lnTo>
                      <a:lnTo>
                        <a:pt x="368" y="298"/>
                      </a:lnTo>
                      <a:lnTo>
                        <a:pt x="368" y="301"/>
                      </a:lnTo>
                      <a:lnTo>
                        <a:pt x="368" y="305"/>
                      </a:lnTo>
                      <a:lnTo>
                        <a:pt x="368" y="306"/>
                      </a:lnTo>
                      <a:lnTo>
                        <a:pt x="366" y="308"/>
                      </a:lnTo>
                      <a:lnTo>
                        <a:pt x="364" y="308"/>
                      </a:lnTo>
                      <a:lnTo>
                        <a:pt x="362" y="308"/>
                      </a:lnTo>
                      <a:lnTo>
                        <a:pt x="361" y="310"/>
                      </a:lnTo>
                      <a:lnTo>
                        <a:pt x="361" y="311"/>
                      </a:lnTo>
                      <a:lnTo>
                        <a:pt x="364" y="311"/>
                      </a:lnTo>
                      <a:lnTo>
                        <a:pt x="364" y="310"/>
                      </a:lnTo>
                      <a:lnTo>
                        <a:pt x="366" y="310"/>
                      </a:lnTo>
                      <a:lnTo>
                        <a:pt x="366" y="311"/>
                      </a:lnTo>
                      <a:lnTo>
                        <a:pt x="366" y="313"/>
                      </a:lnTo>
                      <a:lnTo>
                        <a:pt x="366" y="317"/>
                      </a:lnTo>
                      <a:lnTo>
                        <a:pt x="362" y="322"/>
                      </a:lnTo>
                      <a:lnTo>
                        <a:pt x="362" y="323"/>
                      </a:lnTo>
                      <a:lnTo>
                        <a:pt x="361" y="327"/>
                      </a:lnTo>
                      <a:lnTo>
                        <a:pt x="361" y="328"/>
                      </a:lnTo>
                      <a:lnTo>
                        <a:pt x="362" y="332"/>
                      </a:lnTo>
                      <a:lnTo>
                        <a:pt x="364" y="332"/>
                      </a:lnTo>
                      <a:lnTo>
                        <a:pt x="364" y="333"/>
                      </a:lnTo>
                      <a:lnTo>
                        <a:pt x="362" y="333"/>
                      </a:lnTo>
                      <a:lnTo>
                        <a:pt x="362" y="335"/>
                      </a:lnTo>
                      <a:lnTo>
                        <a:pt x="362" y="339"/>
                      </a:lnTo>
                      <a:lnTo>
                        <a:pt x="362" y="340"/>
                      </a:lnTo>
                      <a:lnTo>
                        <a:pt x="362" y="342"/>
                      </a:lnTo>
                      <a:lnTo>
                        <a:pt x="362" y="344"/>
                      </a:lnTo>
                      <a:lnTo>
                        <a:pt x="361" y="344"/>
                      </a:lnTo>
                      <a:lnTo>
                        <a:pt x="359" y="345"/>
                      </a:lnTo>
                      <a:lnTo>
                        <a:pt x="359" y="347"/>
                      </a:lnTo>
                      <a:lnTo>
                        <a:pt x="359" y="349"/>
                      </a:lnTo>
                      <a:lnTo>
                        <a:pt x="357" y="350"/>
                      </a:lnTo>
                      <a:lnTo>
                        <a:pt x="356" y="350"/>
                      </a:lnTo>
                      <a:lnTo>
                        <a:pt x="356" y="352"/>
                      </a:lnTo>
                      <a:lnTo>
                        <a:pt x="356" y="354"/>
                      </a:lnTo>
                      <a:lnTo>
                        <a:pt x="356" y="356"/>
                      </a:lnTo>
                      <a:lnTo>
                        <a:pt x="357" y="357"/>
                      </a:lnTo>
                      <a:lnTo>
                        <a:pt x="356" y="361"/>
                      </a:lnTo>
                      <a:lnTo>
                        <a:pt x="356" y="362"/>
                      </a:lnTo>
                      <a:lnTo>
                        <a:pt x="354" y="362"/>
                      </a:lnTo>
                      <a:lnTo>
                        <a:pt x="354" y="364"/>
                      </a:lnTo>
                      <a:lnTo>
                        <a:pt x="352" y="364"/>
                      </a:lnTo>
                      <a:lnTo>
                        <a:pt x="351" y="366"/>
                      </a:lnTo>
                      <a:lnTo>
                        <a:pt x="351" y="367"/>
                      </a:lnTo>
                      <a:lnTo>
                        <a:pt x="352" y="367"/>
                      </a:lnTo>
                      <a:lnTo>
                        <a:pt x="354" y="367"/>
                      </a:lnTo>
                      <a:lnTo>
                        <a:pt x="354" y="369"/>
                      </a:lnTo>
                      <a:lnTo>
                        <a:pt x="356" y="367"/>
                      </a:lnTo>
                      <a:lnTo>
                        <a:pt x="357" y="366"/>
                      </a:lnTo>
                      <a:lnTo>
                        <a:pt x="357" y="367"/>
                      </a:lnTo>
                      <a:lnTo>
                        <a:pt x="359" y="372"/>
                      </a:lnTo>
                      <a:lnTo>
                        <a:pt x="357" y="379"/>
                      </a:lnTo>
                      <a:lnTo>
                        <a:pt x="357" y="381"/>
                      </a:lnTo>
                      <a:lnTo>
                        <a:pt x="357" y="383"/>
                      </a:lnTo>
                      <a:lnTo>
                        <a:pt x="357" y="384"/>
                      </a:lnTo>
                      <a:lnTo>
                        <a:pt x="357" y="386"/>
                      </a:lnTo>
                      <a:lnTo>
                        <a:pt x="357" y="388"/>
                      </a:lnTo>
                      <a:lnTo>
                        <a:pt x="357" y="389"/>
                      </a:lnTo>
                      <a:lnTo>
                        <a:pt x="357" y="391"/>
                      </a:lnTo>
                      <a:lnTo>
                        <a:pt x="359" y="391"/>
                      </a:lnTo>
                      <a:lnTo>
                        <a:pt x="351" y="393"/>
                      </a:lnTo>
                      <a:lnTo>
                        <a:pt x="346" y="393"/>
                      </a:lnTo>
                      <a:lnTo>
                        <a:pt x="346" y="391"/>
                      </a:lnTo>
                      <a:lnTo>
                        <a:pt x="344" y="391"/>
                      </a:lnTo>
                      <a:lnTo>
                        <a:pt x="337" y="391"/>
                      </a:lnTo>
                      <a:lnTo>
                        <a:pt x="335" y="389"/>
                      </a:lnTo>
                      <a:lnTo>
                        <a:pt x="334" y="389"/>
                      </a:lnTo>
                      <a:lnTo>
                        <a:pt x="330" y="388"/>
                      </a:lnTo>
                      <a:lnTo>
                        <a:pt x="329" y="388"/>
                      </a:lnTo>
                      <a:lnTo>
                        <a:pt x="329" y="389"/>
                      </a:lnTo>
                      <a:lnTo>
                        <a:pt x="325" y="389"/>
                      </a:lnTo>
                      <a:lnTo>
                        <a:pt x="322" y="386"/>
                      </a:lnTo>
                      <a:lnTo>
                        <a:pt x="315" y="391"/>
                      </a:lnTo>
                      <a:lnTo>
                        <a:pt x="313" y="391"/>
                      </a:lnTo>
                      <a:lnTo>
                        <a:pt x="313" y="401"/>
                      </a:lnTo>
                      <a:lnTo>
                        <a:pt x="313" y="403"/>
                      </a:lnTo>
                      <a:lnTo>
                        <a:pt x="315" y="406"/>
                      </a:lnTo>
                      <a:lnTo>
                        <a:pt x="317" y="408"/>
                      </a:lnTo>
                      <a:lnTo>
                        <a:pt x="318" y="411"/>
                      </a:lnTo>
                      <a:lnTo>
                        <a:pt x="318" y="417"/>
                      </a:lnTo>
                      <a:lnTo>
                        <a:pt x="318" y="418"/>
                      </a:lnTo>
                      <a:lnTo>
                        <a:pt x="318" y="432"/>
                      </a:lnTo>
                      <a:lnTo>
                        <a:pt x="312" y="432"/>
                      </a:lnTo>
                      <a:lnTo>
                        <a:pt x="310" y="433"/>
                      </a:lnTo>
                      <a:lnTo>
                        <a:pt x="308" y="433"/>
                      </a:lnTo>
                      <a:lnTo>
                        <a:pt x="307" y="432"/>
                      </a:lnTo>
                      <a:lnTo>
                        <a:pt x="307" y="430"/>
                      </a:lnTo>
                      <a:lnTo>
                        <a:pt x="305" y="427"/>
                      </a:lnTo>
                      <a:lnTo>
                        <a:pt x="305" y="425"/>
                      </a:lnTo>
                      <a:lnTo>
                        <a:pt x="303" y="420"/>
                      </a:lnTo>
                      <a:lnTo>
                        <a:pt x="303" y="413"/>
                      </a:lnTo>
                      <a:lnTo>
                        <a:pt x="300" y="413"/>
                      </a:lnTo>
                      <a:lnTo>
                        <a:pt x="296" y="415"/>
                      </a:lnTo>
                      <a:lnTo>
                        <a:pt x="291" y="415"/>
                      </a:lnTo>
                      <a:lnTo>
                        <a:pt x="288" y="415"/>
                      </a:lnTo>
                      <a:lnTo>
                        <a:pt x="285" y="415"/>
                      </a:lnTo>
                      <a:lnTo>
                        <a:pt x="279" y="415"/>
                      </a:lnTo>
                      <a:lnTo>
                        <a:pt x="278" y="415"/>
                      </a:lnTo>
                      <a:lnTo>
                        <a:pt x="276" y="415"/>
                      </a:lnTo>
                      <a:lnTo>
                        <a:pt x="274" y="415"/>
                      </a:lnTo>
                      <a:lnTo>
                        <a:pt x="266" y="417"/>
                      </a:lnTo>
                      <a:lnTo>
                        <a:pt x="252" y="417"/>
                      </a:lnTo>
                      <a:lnTo>
                        <a:pt x="232" y="418"/>
                      </a:lnTo>
                      <a:lnTo>
                        <a:pt x="230" y="418"/>
                      </a:lnTo>
                      <a:lnTo>
                        <a:pt x="229" y="418"/>
                      </a:lnTo>
                      <a:lnTo>
                        <a:pt x="224" y="418"/>
                      </a:lnTo>
                      <a:lnTo>
                        <a:pt x="220" y="418"/>
                      </a:lnTo>
                      <a:lnTo>
                        <a:pt x="219" y="418"/>
                      </a:lnTo>
                      <a:lnTo>
                        <a:pt x="217" y="420"/>
                      </a:lnTo>
                      <a:lnTo>
                        <a:pt x="215" y="420"/>
                      </a:lnTo>
                      <a:lnTo>
                        <a:pt x="213" y="420"/>
                      </a:lnTo>
                      <a:lnTo>
                        <a:pt x="210" y="420"/>
                      </a:lnTo>
                      <a:lnTo>
                        <a:pt x="208" y="420"/>
                      </a:lnTo>
                      <a:lnTo>
                        <a:pt x="196" y="420"/>
                      </a:lnTo>
                      <a:lnTo>
                        <a:pt x="191" y="420"/>
                      </a:lnTo>
                      <a:lnTo>
                        <a:pt x="186" y="422"/>
                      </a:lnTo>
                      <a:lnTo>
                        <a:pt x="181" y="422"/>
                      </a:lnTo>
                      <a:lnTo>
                        <a:pt x="178" y="422"/>
                      </a:lnTo>
                      <a:lnTo>
                        <a:pt x="176" y="422"/>
                      </a:lnTo>
                      <a:lnTo>
                        <a:pt x="166" y="422"/>
                      </a:lnTo>
                      <a:lnTo>
                        <a:pt x="164" y="423"/>
                      </a:lnTo>
                      <a:lnTo>
                        <a:pt x="163" y="423"/>
                      </a:lnTo>
                      <a:lnTo>
                        <a:pt x="161" y="423"/>
                      </a:lnTo>
                      <a:lnTo>
                        <a:pt x="146" y="423"/>
                      </a:lnTo>
                      <a:lnTo>
                        <a:pt x="137" y="425"/>
                      </a:lnTo>
                      <a:lnTo>
                        <a:pt x="125" y="425"/>
                      </a:lnTo>
                      <a:lnTo>
                        <a:pt x="120" y="425"/>
                      </a:lnTo>
                      <a:lnTo>
                        <a:pt x="102" y="427"/>
                      </a:lnTo>
                      <a:lnTo>
                        <a:pt x="98" y="423"/>
                      </a:lnTo>
                      <a:lnTo>
                        <a:pt x="93" y="410"/>
                      </a:lnTo>
                      <a:lnTo>
                        <a:pt x="91" y="408"/>
                      </a:lnTo>
                      <a:lnTo>
                        <a:pt x="90" y="406"/>
                      </a:lnTo>
                      <a:lnTo>
                        <a:pt x="88" y="403"/>
                      </a:lnTo>
                      <a:lnTo>
                        <a:pt x="88" y="400"/>
                      </a:lnTo>
                      <a:lnTo>
                        <a:pt x="85" y="393"/>
                      </a:lnTo>
                      <a:lnTo>
                        <a:pt x="85" y="391"/>
                      </a:lnTo>
                      <a:lnTo>
                        <a:pt x="83" y="391"/>
                      </a:lnTo>
                      <a:lnTo>
                        <a:pt x="80" y="386"/>
                      </a:lnTo>
                      <a:lnTo>
                        <a:pt x="78" y="386"/>
                      </a:lnTo>
                      <a:lnTo>
                        <a:pt x="78" y="383"/>
                      </a:lnTo>
                      <a:lnTo>
                        <a:pt x="76" y="376"/>
                      </a:lnTo>
                      <a:lnTo>
                        <a:pt x="76" y="374"/>
                      </a:lnTo>
                      <a:lnTo>
                        <a:pt x="78" y="372"/>
                      </a:lnTo>
                      <a:lnTo>
                        <a:pt x="78" y="361"/>
                      </a:lnTo>
                      <a:lnTo>
                        <a:pt x="78" y="352"/>
                      </a:lnTo>
                      <a:lnTo>
                        <a:pt x="78" y="349"/>
                      </a:lnTo>
                      <a:lnTo>
                        <a:pt x="76" y="342"/>
                      </a:lnTo>
                      <a:lnTo>
                        <a:pt x="75" y="340"/>
                      </a:lnTo>
                      <a:lnTo>
                        <a:pt x="71" y="335"/>
                      </a:lnTo>
                      <a:lnTo>
                        <a:pt x="71" y="333"/>
                      </a:lnTo>
                      <a:lnTo>
                        <a:pt x="71" y="332"/>
                      </a:lnTo>
                      <a:lnTo>
                        <a:pt x="69" y="328"/>
                      </a:lnTo>
                      <a:lnTo>
                        <a:pt x="69" y="327"/>
                      </a:lnTo>
                      <a:lnTo>
                        <a:pt x="68" y="327"/>
                      </a:lnTo>
                      <a:lnTo>
                        <a:pt x="68" y="322"/>
                      </a:lnTo>
                      <a:lnTo>
                        <a:pt x="68" y="317"/>
                      </a:lnTo>
                      <a:lnTo>
                        <a:pt x="69" y="313"/>
                      </a:lnTo>
                      <a:lnTo>
                        <a:pt x="71" y="311"/>
                      </a:lnTo>
                      <a:lnTo>
                        <a:pt x="71" y="310"/>
                      </a:lnTo>
                      <a:lnTo>
                        <a:pt x="73" y="306"/>
                      </a:lnTo>
                      <a:lnTo>
                        <a:pt x="73" y="303"/>
                      </a:lnTo>
                      <a:lnTo>
                        <a:pt x="71" y="300"/>
                      </a:lnTo>
                      <a:lnTo>
                        <a:pt x="71" y="291"/>
                      </a:lnTo>
                      <a:lnTo>
                        <a:pt x="75" y="288"/>
                      </a:lnTo>
                      <a:lnTo>
                        <a:pt x="76" y="286"/>
                      </a:lnTo>
                      <a:lnTo>
                        <a:pt x="80" y="283"/>
                      </a:lnTo>
                      <a:lnTo>
                        <a:pt x="80" y="279"/>
                      </a:lnTo>
                      <a:lnTo>
                        <a:pt x="80" y="278"/>
                      </a:lnTo>
                      <a:lnTo>
                        <a:pt x="78" y="276"/>
                      </a:lnTo>
                      <a:lnTo>
                        <a:pt x="73" y="274"/>
                      </a:lnTo>
                      <a:lnTo>
                        <a:pt x="73" y="273"/>
                      </a:lnTo>
                      <a:lnTo>
                        <a:pt x="73" y="269"/>
                      </a:lnTo>
                      <a:lnTo>
                        <a:pt x="73" y="266"/>
                      </a:lnTo>
                      <a:lnTo>
                        <a:pt x="73" y="262"/>
                      </a:lnTo>
                      <a:lnTo>
                        <a:pt x="71" y="261"/>
                      </a:lnTo>
                      <a:lnTo>
                        <a:pt x="71" y="257"/>
                      </a:lnTo>
                      <a:lnTo>
                        <a:pt x="71" y="256"/>
                      </a:lnTo>
                      <a:lnTo>
                        <a:pt x="69" y="256"/>
                      </a:lnTo>
                      <a:lnTo>
                        <a:pt x="69" y="254"/>
                      </a:lnTo>
                      <a:lnTo>
                        <a:pt x="68" y="252"/>
                      </a:lnTo>
                      <a:lnTo>
                        <a:pt x="64" y="250"/>
                      </a:lnTo>
                      <a:lnTo>
                        <a:pt x="64" y="249"/>
                      </a:lnTo>
                      <a:lnTo>
                        <a:pt x="64" y="247"/>
                      </a:lnTo>
                      <a:lnTo>
                        <a:pt x="61" y="244"/>
                      </a:lnTo>
                      <a:lnTo>
                        <a:pt x="61" y="240"/>
                      </a:lnTo>
                      <a:lnTo>
                        <a:pt x="58" y="235"/>
                      </a:lnTo>
                      <a:lnTo>
                        <a:pt x="58" y="234"/>
                      </a:lnTo>
                      <a:lnTo>
                        <a:pt x="59" y="232"/>
                      </a:lnTo>
                      <a:lnTo>
                        <a:pt x="54" y="223"/>
                      </a:lnTo>
                      <a:lnTo>
                        <a:pt x="49" y="206"/>
                      </a:lnTo>
                      <a:lnTo>
                        <a:pt x="49" y="205"/>
                      </a:lnTo>
                      <a:lnTo>
                        <a:pt x="47" y="201"/>
                      </a:lnTo>
                      <a:lnTo>
                        <a:pt x="47" y="200"/>
                      </a:lnTo>
                      <a:lnTo>
                        <a:pt x="39" y="171"/>
                      </a:lnTo>
                      <a:lnTo>
                        <a:pt x="37" y="166"/>
                      </a:lnTo>
                      <a:lnTo>
                        <a:pt x="37" y="161"/>
                      </a:lnTo>
                      <a:lnTo>
                        <a:pt x="36" y="157"/>
                      </a:lnTo>
                      <a:lnTo>
                        <a:pt x="34" y="151"/>
                      </a:lnTo>
                      <a:lnTo>
                        <a:pt x="30" y="139"/>
                      </a:lnTo>
                      <a:lnTo>
                        <a:pt x="27" y="127"/>
                      </a:lnTo>
                      <a:lnTo>
                        <a:pt x="25" y="120"/>
                      </a:lnTo>
                      <a:lnTo>
                        <a:pt x="24" y="110"/>
                      </a:lnTo>
                      <a:lnTo>
                        <a:pt x="19" y="93"/>
                      </a:lnTo>
                      <a:lnTo>
                        <a:pt x="19" y="91"/>
                      </a:lnTo>
                      <a:lnTo>
                        <a:pt x="19" y="90"/>
                      </a:lnTo>
                      <a:lnTo>
                        <a:pt x="14" y="73"/>
                      </a:lnTo>
                      <a:lnTo>
                        <a:pt x="12" y="69"/>
                      </a:lnTo>
                      <a:lnTo>
                        <a:pt x="12" y="68"/>
                      </a:lnTo>
                      <a:lnTo>
                        <a:pt x="10" y="61"/>
                      </a:lnTo>
                      <a:lnTo>
                        <a:pt x="8" y="57"/>
                      </a:lnTo>
                      <a:lnTo>
                        <a:pt x="8" y="56"/>
                      </a:lnTo>
                      <a:lnTo>
                        <a:pt x="7" y="51"/>
                      </a:lnTo>
                      <a:lnTo>
                        <a:pt x="3" y="35"/>
                      </a:lnTo>
                      <a:lnTo>
                        <a:pt x="2" y="30"/>
                      </a:lnTo>
                      <a:lnTo>
                        <a:pt x="0" y="23"/>
                      </a:lnTo>
                      <a:lnTo>
                        <a:pt x="10" y="23"/>
                      </a:lnTo>
                      <a:lnTo>
                        <a:pt x="17" y="22"/>
                      </a:lnTo>
                      <a:lnTo>
                        <a:pt x="22" y="22"/>
                      </a:lnTo>
                      <a:lnTo>
                        <a:pt x="24" y="22"/>
                      </a:lnTo>
                      <a:lnTo>
                        <a:pt x="25" y="22"/>
                      </a:lnTo>
                      <a:lnTo>
                        <a:pt x="27" y="20"/>
                      </a:lnTo>
                      <a:lnTo>
                        <a:pt x="30" y="20"/>
                      </a:lnTo>
                      <a:lnTo>
                        <a:pt x="41" y="18"/>
                      </a:lnTo>
                      <a:lnTo>
                        <a:pt x="44" y="18"/>
                      </a:lnTo>
                      <a:lnTo>
                        <a:pt x="46" y="18"/>
                      </a:lnTo>
                      <a:lnTo>
                        <a:pt x="47" y="18"/>
                      </a:lnTo>
                      <a:lnTo>
                        <a:pt x="52" y="18"/>
                      </a:lnTo>
                      <a:lnTo>
                        <a:pt x="56" y="17"/>
                      </a:lnTo>
                      <a:lnTo>
                        <a:pt x="58" y="17"/>
                      </a:lnTo>
                      <a:lnTo>
                        <a:pt x="59" y="17"/>
                      </a:lnTo>
                      <a:lnTo>
                        <a:pt x="63" y="17"/>
                      </a:lnTo>
                      <a:lnTo>
                        <a:pt x="69" y="15"/>
                      </a:lnTo>
                      <a:lnTo>
                        <a:pt x="78" y="15"/>
                      </a:lnTo>
                      <a:lnTo>
                        <a:pt x="86" y="13"/>
                      </a:lnTo>
                      <a:lnTo>
                        <a:pt x="91" y="13"/>
                      </a:lnTo>
                      <a:lnTo>
                        <a:pt x="105" y="12"/>
                      </a:lnTo>
                      <a:lnTo>
                        <a:pt x="112" y="10"/>
                      </a:lnTo>
                      <a:lnTo>
                        <a:pt x="113" y="10"/>
                      </a:lnTo>
                      <a:lnTo>
                        <a:pt x="119" y="10"/>
                      </a:lnTo>
                      <a:lnTo>
                        <a:pt x="137" y="7"/>
                      </a:lnTo>
                      <a:lnTo>
                        <a:pt x="141" y="7"/>
                      </a:lnTo>
                      <a:lnTo>
                        <a:pt x="146" y="5"/>
                      </a:lnTo>
                      <a:lnTo>
                        <a:pt x="151" y="5"/>
                      </a:lnTo>
                      <a:lnTo>
                        <a:pt x="17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Freeform 150"/>
                <p:cNvSpPr>
                  <a:spLocks/>
                </p:cNvSpPr>
                <p:nvPr/>
              </p:nvSpPr>
              <p:spPr bwMode="auto">
                <a:xfrm>
                  <a:off x="4224338" y="1371600"/>
                  <a:ext cx="661988" cy="1174750"/>
                </a:xfrm>
                <a:custGeom>
                  <a:avLst/>
                  <a:gdLst>
                    <a:gd name="T0" fmla="*/ 239 w 417"/>
                    <a:gd name="T1" fmla="*/ 249 h 740"/>
                    <a:gd name="T2" fmla="*/ 249 w 417"/>
                    <a:gd name="T3" fmla="*/ 256 h 740"/>
                    <a:gd name="T4" fmla="*/ 256 w 417"/>
                    <a:gd name="T5" fmla="*/ 261 h 740"/>
                    <a:gd name="T6" fmla="*/ 239 w 417"/>
                    <a:gd name="T7" fmla="*/ 305 h 740"/>
                    <a:gd name="T8" fmla="*/ 235 w 417"/>
                    <a:gd name="T9" fmla="*/ 315 h 740"/>
                    <a:gd name="T10" fmla="*/ 239 w 417"/>
                    <a:gd name="T11" fmla="*/ 329 h 740"/>
                    <a:gd name="T12" fmla="*/ 229 w 417"/>
                    <a:gd name="T13" fmla="*/ 342 h 740"/>
                    <a:gd name="T14" fmla="*/ 224 w 417"/>
                    <a:gd name="T15" fmla="*/ 351 h 740"/>
                    <a:gd name="T16" fmla="*/ 234 w 417"/>
                    <a:gd name="T17" fmla="*/ 369 h 740"/>
                    <a:gd name="T18" fmla="*/ 258 w 417"/>
                    <a:gd name="T19" fmla="*/ 352 h 740"/>
                    <a:gd name="T20" fmla="*/ 268 w 417"/>
                    <a:gd name="T21" fmla="*/ 364 h 740"/>
                    <a:gd name="T22" fmla="*/ 269 w 417"/>
                    <a:gd name="T23" fmla="*/ 374 h 740"/>
                    <a:gd name="T24" fmla="*/ 273 w 417"/>
                    <a:gd name="T25" fmla="*/ 405 h 740"/>
                    <a:gd name="T26" fmla="*/ 280 w 417"/>
                    <a:gd name="T27" fmla="*/ 423 h 740"/>
                    <a:gd name="T28" fmla="*/ 276 w 417"/>
                    <a:gd name="T29" fmla="*/ 437 h 740"/>
                    <a:gd name="T30" fmla="*/ 290 w 417"/>
                    <a:gd name="T31" fmla="*/ 445 h 740"/>
                    <a:gd name="T32" fmla="*/ 296 w 417"/>
                    <a:gd name="T33" fmla="*/ 478 h 740"/>
                    <a:gd name="T34" fmla="*/ 307 w 417"/>
                    <a:gd name="T35" fmla="*/ 491 h 740"/>
                    <a:gd name="T36" fmla="*/ 315 w 417"/>
                    <a:gd name="T37" fmla="*/ 481 h 740"/>
                    <a:gd name="T38" fmla="*/ 335 w 417"/>
                    <a:gd name="T39" fmla="*/ 488 h 740"/>
                    <a:gd name="T40" fmla="*/ 344 w 417"/>
                    <a:gd name="T41" fmla="*/ 479 h 740"/>
                    <a:gd name="T42" fmla="*/ 363 w 417"/>
                    <a:gd name="T43" fmla="*/ 484 h 740"/>
                    <a:gd name="T44" fmla="*/ 378 w 417"/>
                    <a:gd name="T45" fmla="*/ 486 h 740"/>
                    <a:gd name="T46" fmla="*/ 400 w 417"/>
                    <a:gd name="T47" fmla="*/ 471 h 740"/>
                    <a:gd name="T48" fmla="*/ 417 w 417"/>
                    <a:gd name="T49" fmla="*/ 501 h 740"/>
                    <a:gd name="T50" fmla="*/ 405 w 417"/>
                    <a:gd name="T51" fmla="*/ 574 h 740"/>
                    <a:gd name="T52" fmla="*/ 396 w 417"/>
                    <a:gd name="T53" fmla="*/ 627 h 740"/>
                    <a:gd name="T54" fmla="*/ 393 w 417"/>
                    <a:gd name="T55" fmla="*/ 647 h 740"/>
                    <a:gd name="T56" fmla="*/ 379 w 417"/>
                    <a:gd name="T57" fmla="*/ 727 h 740"/>
                    <a:gd name="T58" fmla="*/ 310 w 417"/>
                    <a:gd name="T59" fmla="*/ 728 h 740"/>
                    <a:gd name="T60" fmla="*/ 276 w 417"/>
                    <a:gd name="T61" fmla="*/ 723 h 740"/>
                    <a:gd name="T62" fmla="*/ 256 w 417"/>
                    <a:gd name="T63" fmla="*/ 718 h 740"/>
                    <a:gd name="T64" fmla="*/ 197 w 417"/>
                    <a:gd name="T65" fmla="*/ 710 h 740"/>
                    <a:gd name="T66" fmla="*/ 152 w 417"/>
                    <a:gd name="T67" fmla="*/ 700 h 740"/>
                    <a:gd name="T68" fmla="*/ 61 w 417"/>
                    <a:gd name="T69" fmla="*/ 681 h 740"/>
                    <a:gd name="T70" fmla="*/ 25 w 417"/>
                    <a:gd name="T71" fmla="*/ 672 h 740"/>
                    <a:gd name="T72" fmla="*/ 34 w 417"/>
                    <a:gd name="T73" fmla="*/ 513 h 740"/>
                    <a:gd name="T74" fmla="*/ 37 w 417"/>
                    <a:gd name="T75" fmla="*/ 501 h 740"/>
                    <a:gd name="T76" fmla="*/ 51 w 417"/>
                    <a:gd name="T77" fmla="*/ 467 h 740"/>
                    <a:gd name="T78" fmla="*/ 39 w 417"/>
                    <a:gd name="T79" fmla="*/ 449 h 740"/>
                    <a:gd name="T80" fmla="*/ 41 w 417"/>
                    <a:gd name="T81" fmla="*/ 429 h 740"/>
                    <a:gd name="T82" fmla="*/ 53 w 417"/>
                    <a:gd name="T83" fmla="*/ 412 h 740"/>
                    <a:gd name="T84" fmla="*/ 73 w 417"/>
                    <a:gd name="T85" fmla="*/ 393 h 740"/>
                    <a:gd name="T86" fmla="*/ 85 w 417"/>
                    <a:gd name="T87" fmla="*/ 371 h 740"/>
                    <a:gd name="T88" fmla="*/ 108 w 417"/>
                    <a:gd name="T89" fmla="*/ 332 h 740"/>
                    <a:gd name="T90" fmla="*/ 108 w 417"/>
                    <a:gd name="T91" fmla="*/ 318 h 740"/>
                    <a:gd name="T92" fmla="*/ 97 w 417"/>
                    <a:gd name="T93" fmla="*/ 301 h 740"/>
                    <a:gd name="T94" fmla="*/ 95 w 417"/>
                    <a:gd name="T95" fmla="*/ 271 h 740"/>
                    <a:gd name="T96" fmla="*/ 95 w 417"/>
                    <a:gd name="T97" fmla="*/ 244 h 740"/>
                    <a:gd name="T98" fmla="*/ 110 w 417"/>
                    <a:gd name="T99" fmla="*/ 174 h 740"/>
                    <a:gd name="T100" fmla="*/ 114 w 417"/>
                    <a:gd name="T101" fmla="*/ 156 h 740"/>
                    <a:gd name="T102" fmla="*/ 117 w 417"/>
                    <a:gd name="T103" fmla="*/ 141 h 740"/>
                    <a:gd name="T104" fmla="*/ 122 w 417"/>
                    <a:gd name="T105" fmla="*/ 120 h 740"/>
                    <a:gd name="T106" fmla="*/ 132 w 417"/>
                    <a:gd name="T107" fmla="*/ 78 h 740"/>
                    <a:gd name="T108" fmla="*/ 164 w 417"/>
                    <a:gd name="T109" fmla="*/ 3 h 740"/>
                    <a:gd name="T110" fmla="*/ 185 w 417"/>
                    <a:gd name="T111" fmla="*/ 110 h 740"/>
                    <a:gd name="T112" fmla="*/ 195 w 417"/>
                    <a:gd name="T113" fmla="*/ 151 h 740"/>
                    <a:gd name="T114" fmla="*/ 191 w 417"/>
                    <a:gd name="T115" fmla="*/ 166 h 740"/>
                    <a:gd name="T116" fmla="*/ 200 w 417"/>
                    <a:gd name="T117" fmla="*/ 180 h 740"/>
                    <a:gd name="T118" fmla="*/ 213 w 417"/>
                    <a:gd name="T119" fmla="*/ 195 h 740"/>
                    <a:gd name="T120" fmla="*/ 227 w 417"/>
                    <a:gd name="T121" fmla="*/ 225 h 740"/>
                    <a:gd name="T122" fmla="*/ 234 w 417"/>
                    <a:gd name="T123" fmla="*/ 24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7" h="740">
                      <a:moveTo>
                        <a:pt x="234" y="246"/>
                      </a:moveTo>
                      <a:lnTo>
                        <a:pt x="235" y="246"/>
                      </a:lnTo>
                      <a:lnTo>
                        <a:pt x="237" y="246"/>
                      </a:lnTo>
                      <a:lnTo>
                        <a:pt x="239" y="246"/>
                      </a:lnTo>
                      <a:lnTo>
                        <a:pt x="239" y="247"/>
                      </a:lnTo>
                      <a:lnTo>
                        <a:pt x="239" y="249"/>
                      </a:lnTo>
                      <a:lnTo>
                        <a:pt x="239" y="251"/>
                      </a:lnTo>
                      <a:lnTo>
                        <a:pt x="239" y="252"/>
                      </a:lnTo>
                      <a:lnTo>
                        <a:pt x="241" y="254"/>
                      </a:lnTo>
                      <a:lnTo>
                        <a:pt x="241" y="256"/>
                      </a:lnTo>
                      <a:lnTo>
                        <a:pt x="247" y="256"/>
                      </a:lnTo>
                      <a:lnTo>
                        <a:pt x="249" y="256"/>
                      </a:lnTo>
                      <a:lnTo>
                        <a:pt x="251" y="256"/>
                      </a:lnTo>
                      <a:lnTo>
                        <a:pt x="252" y="256"/>
                      </a:lnTo>
                      <a:lnTo>
                        <a:pt x="254" y="256"/>
                      </a:lnTo>
                      <a:lnTo>
                        <a:pt x="256" y="257"/>
                      </a:lnTo>
                      <a:lnTo>
                        <a:pt x="256" y="259"/>
                      </a:lnTo>
                      <a:lnTo>
                        <a:pt x="256" y="261"/>
                      </a:lnTo>
                      <a:lnTo>
                        <a:pt x="254" y="268"/>
                      </a:lnTo>
                      <a:lnTo>
                        <a:pt x="251" y="273"/>
                      </a:lnTo>
                      <a:lnTo>
                        <a:pt x="251" y="276"/>
                      </a:lnTo>
                      <a:lnTo>
                        <a:pt x="244" y="290"/>
                      </a:lnTo>
                      <a:lnTo>
                        <a:pt x="239" y="301"/>
                      </a:lnTo>
                      <a:lnTo>
                        <a:pt x="239" y="305"/>
                      </a:lnTo>
                      <a:lnTo>
                        <a:pt x="239" y="307"/>
                      </a:lnTo>
                      <a:lnTo>
                        <a:pt x="239" y="308"/>
                      </a:lnTo>
                      <a:lnTo>
                        <a:pt x="239" y="310"/>
                      </a:lnTo>
                      <a:lnTo>
                        <a:pt x="237" y="312"/>
                      </a:lnTo>
                      <a:lnTo>
                        <a:pt x="235" y="313"/>
                      </a:lnTo>
                      <a:lnTo>
                        <a:pt x="235" y="315"/>
                      </a:lnTo>
                      <a:lnTo>
                        <a:pt x="235" y="317"/>
                      </a:lnTo>
                      <a:lnTo>
                        <a:pt x="237" y="318"/>
                      </a:lnTo>
                      <a:lnTo>
                        <a:pt x="239" y="318"/>
                      </a:lnTo>
                      <a:lnTo>
                        <a:pt x="239" y="320"/>
                      </a:lnTo>
                      <a:lnTo>
                        <a:pt x="241" y="322"/>
                      </a:lnTo>
                      <a:lnTo>
                        <a:pt x="239" y="329"/>
                      </a:lnTo>
                      <a:lnTo>
                        <a:pt x="235" y="330"/>
                      </a:lnTo>
                      <a:lnTo>
                        <a:pt x="232" y="332"/>
                      </a:lnTo>
                      <a:lnTo>
                        <a:pt x="230" y="332"/>
                      </a:lnTo>
                      <a:lnTo>
                        <a:pt x="227" y="337"/>
                      </a:lnTo>
                      <a:lnTo>
                        <a:pt x="227" y="340"/>
                      </a:lnTo>
                      <a:lnTo>
                        <a:pt x="229" y="342"/>
                      </a:lnTo>
                      <a:lnTo>
                        <a:pt x="229" y="344"/>
                      </a:lnTo>
                      <a:lnTo>
                        <a:pt x="229" y="346"/>
                      </a:lnTo>
                      <a:lnTo>
                        <a:pt x="229" y="349"/>
                      </a:lnTo>
                      <a:lnTo>
                        <a:pt x="227" y="351"/>
                      </a:lnTo>
                      <a:lnTo>
                        <a:pt x="225" y="351"/>
                      </a:lnTo>
                      <a:lnTo>
                        <a:pt x="224" y="351"/>
                      </a:lnTo>
                      <a:lnTo>
                        <a:pt x="224" y="357"/>
                      </a:lnTo>
                      <a:lnTo>
                        <a:pt x="224" y="359"/>
                      </a:lnTo>
                      <a:lnTo>
                        <a:pt x="225" y="359"/>
                      </a:lnTo>
                      <a:lnTo>
                        <a:pt x="229" y="359"/>
                      </a:lnTo>
                      <a:lnTo>
                        <a:pt x="234" y="368"/>
                      </a:lnTo>
                      <a:lnTo>
                        <a:pt x="234" y="369"/>
                      </a:lnTo>
                      <a:lnTo>
                        <a:pt x="235" y="369"/>
                      </a:lnTo>
                      <a:lnTo>
                        <a:pt x="241" y="364"/>
                      </a:lnTo>
                      <a:lnTo>
                        <a:pt x="244" y="364"/>
                      </a:lnTo>
                      <a:lnTo>
                        <a:pt x="247" y="364"/>
                      </a:lnTo>
                      <a:lnTo>
                        <a:pt x="256" y="356"/>
                      </a:lnTo>
                      <a:lnTo>
                        <a:pt x="258" y="352"/>
                      </a:lnTo>
                      <a:lnTo>
                        <a:pt x="259" y="351"/>
                      </a:lnTo>
                      <a:lnTo>
                        <a:pt x="261" y="352"/>
                      </a:lnTo>
                      <a:lnTo>
                        <a:pt x="263" y="354"/>
                      </a:lnTo>
                      <a:lnTo>
                        <a:pt x="264" y="357"/>
                      </a:lnTo>
                      <a:lnTo>
                        <a:pt x="268" y="362"/>
                      </a:lnTo>
                      <a:lnTo>
                        <a:pt x="268" y="364"/>
                      </a:lnTo>
                      <a:lnTo>
                        <a:pt x="268" y="366"/>
                      </a:lnTo>
                      <a:lnTo>
                        <a:pt x="268" y="368"/>
                      </a:lnTo>
                      <a:lnTo>
                        <a:pt x="268" y="369"/>
                      </a:lnTo>
                      <a:lnTo>
                        <a:pt x="268" y="371"/>
                      </a:lnTo>
                      <a:lnTo>
                        <a:pt x="269" y="373"/>
                      </a:lnTo>
                      <a:lnTo>
                        <a:pt x="269" y="374"/>
                      </a:lnTo>
                      <a:lnTo>
                        <a:pt x="268" y="376"/>
                      </a:lnTo>
                      <a:lnTo>
                        <a:pt x="268" y="383"/>
                      </a:lnTo>
                      <a:lnTo>
                        <a:pt x="268" y="390"/>
                      </a:lnTo>
                      <a:lnTo>
                        <a:pt x="269" y="398"/>
                      </a:lnTo>
                      <a:lnTo>
                        <a:pt x="271" y="400"/>
                      </a:lnTo>
                      <a:lnTo>
                        <a:pt x="273" y="405"/>
                      </a:lnTo>
                      <a:lnTo>
                        <a:pt x="274" y="410"/>
                      </a:lnTo>
                      <a:lnTo>
                        <a:pt x="274" y="412"/>
                      </a:lnTo>
                      <a:lnTo>
                        <a:pt x="278" y="418"/>
                      </a:lnTo>
                      <a:lnTo>
                        <a:pt x="280" y="418"/>
                      </a:lnTo>
                      <a:lnTo>
                        <a:pt x="280" y="420"/>
                      </a:lnTo>
                      <a:lnTo>
                        <a:pt x="280" y="423"/>
                      </a:lnTo>
                      <a:lnTo>
                        <a:pt x="280" y="427"/>
                      </a:lnTo>
                      <a:lnTo>
                        <a:pt x="276" y="430"/>
                      </a:lnTo>
                      <a:lnTo>
                        <a:pt x="276" y="429"/>
                      </a:lnTo>
                      <a:lnTo>
                        <a:pt x="274" y="430"/>
                      </a:lnTo>
                      <a:lnTo>
                        <a:pt x="276" y="435"/>
                      </a:lnTo>
                      <a:lnTo>
                        <a:pt x="276" y="437"/>
                      </a:lnTo>
                      <a:lnTo>
                        <a:pt x="281" y="445"/>
                      </a:lnTo>
                      <a:lnTo>
                        <a:pt x="281" y="447"/>
                      </a:lnTo>
                      <a:lnTo>
                        <a:pt x="283" y="447"/>
                      </a:lnTo>
                      <a:lnTo>
                        <a:pt x="286" y="445"/>
                      </a:lnTo>
                      <a:lnTo>
                        <a:pt x="288" y="444"/>
                      </a:lnTo>
                      <a:lnTo>
                        <a:pt x="290" y="445"/>
                      </a:lnTo>
                      <a:lnTo>
                        <a:pt x="293" y="449"/>
                      </a:lnTo>
                      <a:lnTo>
                        <a:pt x="295" y="451"/>
                      </a:lnTo>
                      <a:lnTo>
                        <a:pt x="295" y="456"/>
                      </a:lnTo>
                      <a:lnTo>
                        <a:pt x="296" y="464"/>
                      </a:lnTo>
                      <a:lnTo>
                        <a:pt x="296" y="466"/>
                      </a:lnTo>
                      <a:lnTo>
                        <a:pt x="296" y="478"/>
                      </a:lnTo>
                      <a:lnTo>
                        <a:pt x="296" y="483"/>
                      </a:lnTo>
                      <a:lnTo>
                        <a:pt x="298" y="486"/>
                      </a:lnTo>
                      <a:lnTo>
                        <a:pt x="303" y="491"/>
                      </a:lnTo>
                      <a:lnTo>
                        <a:pt x="305" y="493"/>
                      </a:lnTo>
                      <a:lnTo>
                        <a:pt x="305" y="491"/>
                      </a:lnTo>
                      <a:lnTo>
                        <a:pt x="307" y="491"/>
                      </a:lnTo>
                      <a:lnTo>
                        <a:pt x="307" y="490"/>
                      </a:lnTo>
                      <a:lnTo>
                        <a:pt x="307" y="488"/>
                      </a:lnTo>
                      <a:lnTo>
                        <a:pt x="307" y="486"/>
                      </a:lnTo>
                      <a:lnTo>
                        <a:pt x="308" y="484"/>
                      </a:lnTo>
                      <a:lnTo>
                        <a:pt x="310" y="481"/>
                      </a:lnTo>
                      <a:lnTo>
                        <a:pt x="315" y="481"/>
                      </a:lnTo>
                      <a:lnTo>
                        <a:pt x="317" y="481"/>
                      </a:lnTo>
                      <a:lnTo>
                        <a:pt x="325" y="484"/>
                      </a:lnTo>
                      <a:lnTo>
                        <a:pt x="329" y="486"/>
                      </a:lnTo>
                      <a:lnTo>
                        <a:pt x="332" y="488"/>
                      </a:lnTo>
                      <a:lnTo>
                        <a:pt x="334" y="488"/>
                      </a:lnTo>
                      <a:lnTo>
                        <a:pt x="335" y="488"/>
                      </a:lnTo>
                      <a:lnTo>
                        <a:pt x="337" y="486"/>
                      </a:lnTo>
                      <a:lnTo>
                        <a:pt x="337" y="483"/>
                      </a:lnTo>
                      <a:lnTo>
                        <a:pt x="339" y="481"/>
                      </a:lnTo>
                      <a:lnTo>
                        <a:pt x="341" y="479"/>
                      </a:lnTo>
                      <a:lnTo>
                        <a:pt x="342" y="479"/>
                      </a:lnTo>
                      <a:lnTo>
                        <a:pt x="344" y="479"/>
                      </a:lnTo>
                      <a:lnTo>
                        <a:pt x="344" y="481"/>
                      </a:lnTo>
                      <a:lnTo>
                        <a:pt x="346" y="481"/>
                      </a:lnTo>
                      <a:lnTo>
                        <a:pt x="346" y="483"/>
                      </a:lnTo>
                      <a:lnTo>
                        <a:pt x="347" y="483"/>
                      </a:lnTo>
                      <a:lnTo>
                        <a:pt x="354" y="484"/>
                      </a:lnTo>
                      <a:lnTo>
                        <a:pt x="363" y="484"/>
                      </a:lnTo>
                      <a:lnTo>
                        <a:pt x="368" y="484"/>
                      </a:lnTo>
                      <a:lnTo>
                        <a:pt x="368" y="486"/>
                      </a:lnTo>
                      <a:lnTo>
                        <a:pt x="369" y="488"/>
                      </a:lnTo>
                      <a:lnTo>
                        <a:pt x="371" y="490"/>
                      </a:lnTo>
                      <a:lnTo>
                        <a:pt x="374" y="488"/>
                      </a:lnTo>
                      <a:lnTo>
                        <a:pt x="378" y="486"/>
                      </a:lnTo>
                      <a:lnTo>
                        <a:pt x="381" y="488"/>
                      </a:lnTo>
                      <a:lnTo>
                        <a:pt x="383" y="488"/>
                      </a:lnTo>
                      <a:lnTo>
                        <a:pt x="390" y="483"/>
                      </a:lnTo>
                      <a:lnTo>
                        <a:pt x="390" y="479"/>
                      </a:lnTo>
                      <a:lnTo>
                        <a:pt x="393" y="474"/>
                      </a:lnTo>
                      <a:lnTo>
                        <a:pt x="400" y="471"/>
                      </a:lnTo>
                      <a:lnTo>
                        <a:pt x="403" y="474"/>
                      </a:lnTo>
                      <a:lnTo>
                        <a:pt x="408" y="484"/>
                      </a:lnTo>
                      <a:lnTo>
                        <a:pt x="412" y="496"/>
                      </a:lnTo>
                      <a:lnTo>
                        <a:pt x="412" y="498"/>
                      </a:lnTo>
                      <a:lnTo>
                        <a:pt x="413" y="500"/>
                      </a:lnTo>
                      <a:lnTo>
                        <a:pt x="417" y="501"/>
                      </a:lnTo>
                      <a:lnTo>
                        <a:pt x="415" y="505"/>
                      </a:lnTo>
                      <a:lnTo>
                        <a:pt x="410" y="540"/>
                      </a:lnTo>
                      <a:lnTo>
                        <a:pt x="408" y="549"/>
                      </a:lnTo>
                      <a:lnTo>
                        <a:pt x="407" y="564"/>
                      </a:lnTo>
                      <a:lnTo>
                        <a:pt x="405" y="573"/>
                      </a:lnTo>
                      <a:lnTo>
                        <a:pt x="405" y="574"/>
                      </a:lnTo>
                      <a:lnTo>
                        <a:pt x="405" y="578"/>
                      </a:lnTo>
                      <a:lnTo>
                        <a:pt x="403" y="579"/>
                      </a:lnTo>
                      <a:lnTo>
                        <a:pt x="401" y="595"/>
                      </a:lnTo>
                      <a:lnTo>
                        <a:pt x="398" y="613"/>
                      </a:lnTo>
                      <a:lnTo>
                        <a:pt x="396" y="625"/>
                      </a:lnTo>
                      <a:lnTo>
                        <a:pt x="396" y="627"/>
                      </a:lnTo>
                      <a:lnTo>
                        <a:pt x="395" y="637"/>
                      </a:lnTo>
                      <a:lnTo>
                        <a:pt x="395" y="639"/>
                      </a:lnTo>
                      <a:lnTo>
                        <a:pt x="395" y="640"/>
                      </a:lnTo>
                      <a:lnTo>
                        <a:pt x="395" y="642"/>
                      </a:lnTo>
                      <a:lnTo>
                        <a:pt x="393" y="645"/>
                      </a:lnTo>
                      <a:lnTo>
                        <a:pt x="393" y="647"/>
                      </a:lnTo>
                      <a:lnTo>
                        <a:pt x="386" y="689"/>
                      </a:lnTo>
                      <a:lnTo>
                        <a:pt x="383" y="706"/>
                      </a:lnTo>
                      <a:lnTo>
                        <a:pt x="383" y="713"/>
                      </a:lnTo>
                      <a:lnTo>
                        <a:pt x="381" y="722"/>
                      </a:lnTo>
                      <a:lnTo>
                        <a:pt x="379" y="725"/>
                      </a:lnTo>
                      <a:lnTo>
                        <a:pt x="379" y="727"/>
                      </a:lnTo>
                      <a:lnTo>
                        <a:pt x="378" y="740"/>
                      </a:lnTo>
                      <a:lnTo>
                        <a:pt x="354" y="735"/>
                      </a:lnTo>
                      <a:lnTo>
                        <a:pt x="349" y="735"/>
                      </a:lnTo>
                      <a:lnTo>
                        <a:pt x="325" y="732"/>
                      </a:lnTo>
                      <a:lnTo>
                        <a:pt x="324" y="730"/>
                      </a:lnTo>
                      <a:lnTo>
                        <a:pt x="310" y="728"/>
                      </a:lnTo>
                      <a:lnTo>
                        <a:pt x="307" y="728"/>
                      </a:lnTo>
                      <a:lnTo>
                        <a:pt x="302" y="727"/>
                      </a:lnTo>
                      <a:lnTo>
                        <a:pt x="300" y="727"/>
                      </a:lnTo>
                      <a:lnTo>
                        <a:pt x="293" y="725"/>
                      </a:lnTo>
                      <a:lnTo>
                        <a:pt x="288" y="725"/>
                      </a:lnTo>
                      <a:lnTo>
                        <a:pt x="276" y="723"/>
                      </a:lnTo>
                      <a:lnTo>
                        <a:pt x="273" y="722"/>
                      </a:lnTo>
                      <a:lnTo>
                        <a:pt x="268" y="722"/>
                      </a:lnTo>
                      <a:lnTo>
                        <a:pt x="264" y="720"/>
                      </a:lnTo>
                      <a:lnTo>
                        <a:pt x="261" y="720"/>
                      </a:lnTo>
                      <a:lnTo>
                        <a:pt x="259" y="720"/>
                      </a:lnTo>
                      <a:lnTo>
                        <a:pt x="256" y="718"/>
                      </a:lnTo>
                      <a:lnTo>
                        <a:pt x="254" y="718"/>
                      </a:lnTo>
                      <a:lnTo>
                        <a:pt x="229" y="715"/>
                      </a:lnTo>
                      <a:lnTo>
                        <a:pt x="227" y="715"/>
                      </a:lnTo>
                      <a:lnTo>
                        <a:pt x="205" y="711"/>
                      </a:lnTo>
                      <a:lnTo>
                        <a:pt x="203" y="710"/>
                      </a:lnTo>
                      <a:lnTo>
                        <a:pt x="197" y="710"/>
                      </a:lnTo>
                      <a:lnTo>
                        <a:pt x="188" y="706"/>
                      </a:lnTo>
                      <a:lnTo>
                        <a:pt x="186" y="706"/>
                      </a:lnTo>
                      <a:lnTo>
                        <a:pt x="183" y="706"/>
                      </a:lnTo>
                      <a:lnTo>
                        <a:pt x="173" y="705"/>
                      </a:lnTo>
                      <a:lnTo>
                        <a:pt x="159" y="701"/>
                      </a:lnTo>
                      <a:lnTo>
                        <a:pt x="152" y="700"/>
                      </a:lnTo>
                      <a:lnTo>
                        <a:pt x="142" y="698"/>
                      </a:lnTo>
                      <a:lnTo>
                        <a:pt x="132" y="696"/>
                      </a:lnTo>
                      <a:lnTo>
                        <a:pt x="125" y="694"/>
                      </a:lnTo>
                      <a:lnTo>
                        <a:pt x="64" y="681"/>
                      </a:lnTo>
                      <a:lnTo>
                        <a:pt x="63" y="681"/>
                      </a:lnTo>
                      <a:lnTo>
                        <a:pt x="61" y="681"/>
                      </a:lnTo>
                      <a:lnTo>
                        <a:pt x="54" y="679"/>
                      </a:lnTo>
                      <a:lnTo>
                        <a:pt x="36" y="676"/>
                      </a:lnTo>
                      <a:lnTo>
                        <a:pt x="34" y="674"/>
                      </a:lnTo>
                      <a:lnTo>
                        <a:pt x="32" y="674"/>
                      </a:lnTo>
                      <a:lnTo>
                        <a:pt x="27" y="674"/>
                      </a:lnTo>
                      <a:lnTo>
                        <a:pt x="25" y="672"/>
                      </a:lnTo>
                      <a:lnTo>
                        <a:pt x="0" y="667"/>
                      </a:lnTo>
                      <a:lnTo>
                        <a:pt x="17" y="589"/>
                      </a:lnTo>
                      <a:lnTo>
                        <a:pt x="22" y="569"/>
                      </a:lnTo>
                      <a:lnTo>
                        <a:pt x="34" y="517"/>
                      </a:lnTo>
                      <a:lnTo>
                        <a:pt x="34" y="515"/>
                      </a:lnTo>
                      <a:lnTo>
                        <a:pt x="34" y="513"/>
                      </a:lnTo>
                      <a:lnTo>
                        <a:pt x="34" y="512"/>
                      </a:lnTo>
                      <a:lnTo>
                        <a:pt x="36" y="508"/>
                      </a:lnTo>
                      <a:lnTo>
                        <a:pt x="36" y="506"/>
                      </a:lnTo>
                      <a:lnTo>
                        <a:pt x="36" y="505"/>
                      </a:lnTo>
                      <a:lnTo>
                        <a:pt x="37" y="503"/>
                      </a:lnTo>
                      <a:lnTo>
                        <a:pt x="37" y="501"/>
                      </a:lnTo>
                      <a:lnTo>
                        <a:pt x="39" y="495"/>
                      </a:lnTo>
                      <a:lnTo>
                        <a:pt x="42" y="490"/>
                      </a:lnTo>
                      <a:lnTo>
                        <a:pt x="42" y="488"/>
                      </a:lnTo>
                      <a:lnTo>
                        <a:pt x="44" y="484"/>
                      </a:lnTo>
                      <a:lnTo>
                        <a:pt x="47" y="478"/>
                      </a:lnTo>
                      <a:lnTo>
                        <a:pt x="51" y="467"/>
                      </a:lnTo>
                      <a:lnTo>
                        <a:pt x="54" y="464"/>
                      </a:lnTo>
                      <a:lnTo>
                        <a:pt x="54" y="462"/>
                      </a:lnTo>
                      <a:lnTo>
                        <a:pt x="54" y="461"/>
                      </a:lnTo>
                      <a:lnTo>
                        <a:pt x="51" y="454"/>
                      </a:lnTo>
                      <a:lnTo>
                        <a:pt x="47" y="452"/>
                      </a:lnTo>
                      <a:lnTo>
                        <a:pt x="39" y="449"/>
                      </a:lnTo>
                      <a:lnTo>
                        <a:pt x="39" y="447"/>
                      </a:lnTo>
                      <a:lnTo>
                        <a:pt x="39" y="445"/>
                      </a:lnTo>
                      <a:lnTo>
                        <a:pt x="39" y="444"/>
                      </a:lnTo>
                      <a:lnTo>
                        <a:pt x="39" y="442"/>
                      </a:lnTo>
                      <a:lnTo>
                        <a:pt x="41" y="442"/>
                      </a:lnTo>
                      <a:lnTo>
                        <a:pt x="41" y="429"/>
                      </a:lnTo>
                      <a:lnTo>
                        <a:pt x="42" y="427"/>
                      </a:lnTo>
                      <a:lnTo>
                        <a:pt x="46" y="423"/>
                      </a:lnTo>
                      <a:lnTo>
                        <a:pt x="47" y="423"/>
                      </a:lnTo>
                      <a:lnTo>
                        <a:pt x="47" y="422"/>
                      </a:lnTo>
                      <a:lnTo>
                        <a:pt x="51" y="415"/>
                      </a:lnTo>
                      <a:lnTo>
                        <a:pt x="53" y="412"/>
                      </a:lnTo>
                      <a:lnTo>
                        <a:pt x="56" y="407"/>
                      </a:lnTo>
                      <a:lnTo>
                        <a:pt x="58" y="405"/>
                      </a:lnTo>
                      <a:lnTo>
                        <a:pt x="59" y="405"/>
                      </a:lnTo>
                      <a:lnTo>
                        <a:pt x="66" y="401"/>
                      </a:lnTo>
                      <a:lnTo>
                        <a:pt x="69" y="398"/>
                      </a:lnTo>
                      <a:lnTo>
                        <a:pt x="73" y="393"/>
                      </a:lnTo>
                      <a:lnTo>
                        <a:pt x="75" y="390"/>
                      </a:lnTo>
                      <a:lnTo>
                        <a:pt x="75" y="388"/>
                      </a:lnTo>
                      <a:lnTo>
                        <a:pt x="75" y="384"/>
                      </a:lnTo>
                      <a:lnTo>
                        <a:pt x="75" y="381"/>
                      </a:lnTo>
                      <a:lnTo>
                        <a:pt x="80" y="376"/>
                      </a:lnTo>
                      <a:lnTo>
                        <a:pt x="85" y="371"/>
                      </a:lnTo>
                      <a:lnTo>
                        <a:pt x="88" y="366"/>
                      </a:lnTo>
                      <a:lnTo>
                        <a:pt x="90" y="361"/>
                      </a:lnTo>
                      <a:lnTo>
                        <a:pt x="90" y="359"/>
                      </a:lnTo>
                      <a:lnTo>
                        <a:pt x="92" y="354"/>
                      </a:lnTo>
                      <a:lnTo>
                        <a:pt x="103" y="339"/>
                      </a:lnTo>
                      <a:lnTo>
                        <a:pt x="108" y="332"/>
                      </a:lnTo>
                      <a:lnTo>
                        <a:pt x="110" y="330"/>
                      </a:lnTo>
                      <a:lnTo>
                        <a:pt x="110" y="329"/>
                      </a:lnTo>
                      <a:lnTo>
                        <a:pt x="110" y="325"/>
                      </a:lnTo>
                      <a:lnTo>
                        <a:pt x="108" y="324"/>
                      </a:lnTo>
                      <a:lnTo>
                        <a:pt x="108" y="322"/>
                      </a:lnTo>
                      <a:lnTo>
                        <a:pt x="108" y="318"/>
                      </a:lnTo>
                      <a:lnTo>
                        <a:pt x="108" y="317"/>
                      </a:lnTo>
                      <a:lnTo>
                        <a:pt x="108" y="315"/>
                      </a:lnTo>
                      <a:lnTo>
                        <a:pt x="107" y="312"/>
                      </a:lnTo>
                      <a:lnTo>
                        <a:pt x="105" y="312"/>
                      </a:lnTo>
                      <a:lnTo>
                        <a:pt x="97" y="303"/>
                      </a:lnTo>
                      <a:lnTo>
                        <a:pt x="97" y="301"/>
                      </a:lnTo>
                      <a:lnTo>
                        <a:pt x="93" y="296"/>
                      </a:lnTo>
                      <a:lnTo>
                        <a:pt x="93" y="295"/>
                      </a:lnTo>
                      <a:lnTo>
                        <a:pt x="93" y="293"/>
                      </a:lnTo>
                      <a:lnTo>
                        <a:pt x="92" y="288"/>
                      </a:lnTo>
                      <a:lnTo>
                        <a:pt x="92" y="281"/>
                      </a:lnTo>
                      <a:lnTo>
                        <a:pt x="95" y="271"/>
                      </a:lnTo>
                      <a:lnTo>
                        <a:pt x="95" y="263"/>
                      </a:lnTo>
                      <a:lnTo>
                        <a:pt x="95" y="257"/>
                      </a:lnTo>
                      <a:lnTo>
                        <a:pt x="92" y="252"/>
                      </a:lnTo>
                      <a:lnTo>
                        <a:pt x="92" y="249"/>
                      </a:lnTo>
                      <a:lnTo>
                        <a:pt x="93" y="249"/>
                      </a:lnTo>
                      <a:lnTo>
                        <a:pt x="95" y="244"/>
                      </a:lnTo>
                      <a:lnTo>
                        <a:pt x="95" y="240"/>
                      </a:lnTo>
                      <a:lnTo>
                        <a:pt x="97" y="234"/>
                      </a:lnTo>
                      <a:lnTo>
                        <a:pt x="102" y="207"/>
                      </a:lnTo>
                      <a:lnTo>
                        <a:pt x="103" y="207"/>
                      </a:lnTo>
                      <a:lnTo>
                        <a:pt x="108" y="178"/>
                      </a:lnTo>
                      <a:lnTo>
                        <a:pt x="110" y="174"/>
                      </a:lnTo>
                      <a:lnTo>
                        <a:pt x="110" y="173"/>
                      </a:lnTo>
                      <a:lnTo>
                        <a:pt x="110" y="171"/>
                      </a:lnTo>
                      <a:lnTo>
                        <a:pt x="112" y="168"/>
                      </a:lnTo>
                      <a:lnTo>
                        <a:pt x="112" y="166"/>
                      </a:lnTo>
                      <a:lnTo>
                        <a:pt x="114" y="157"/>
                      </a:lnTo>
                      <a:lnTo>
                        <a:pt x="114" y="156"/>
                      </a:lnTo>
                      <a:lnTo>
                        <a:pt x="115" y="152"/>
                      </a:lnTo>
                      <a:lnTo>
                        <a:pt x="115" y="151"/>
                      </a:lnTo>
                      <a:lnTo>
                        <a:pt x="115" y="149"/>
                      </a:lnTo>
                      <a:lnTo>
                        <a:pt x="117" y="146"/>
                      </a:lnTo>
                      <a:lnTo>
                        <a:pt x="117" y="144"/>
                      </a:lnTo>
                      <a:lnTo>
                        <a:pt x="117" y="141"/>
                      </a:lnTo>
                      <a:lnTo>
                        <a:pt x="117" y="139"/>
                      </a:lnTo>
                      <a:lnTo>
                        <a:pt x="119" y="139"/>
                      </a:lnTo>
                      <a:lnTo>
                        <a:pt x="119" y="137"/>
                      </a:lnTo>
                      <a:lnTo>
                        <a:pt x="120" y="125"/>
                      </a:lnTo>
                      <a:lnTo>
                        <a:pt x="122" y="122"/>
                      </a:lnTo>
                      <a:lnTo>
                        <a:pt x="122" y="120"/>
                      </a:lnTo>
                      <a:lnTo>
                        <a:pt x="122" y="119"/>
                      </a:lnTo>
                      <a:lnTo>
                        <a:pt x="122" y="117"/>
                      </a:lnTo>
                      <a:lnTo>
                        <a:pt x="127" y="97"/>
                      </a:lnTo>
                      <a:lnTo>
                        <a:pt x="129" y="90"/>
                      </a:lnTo>
                      <a:lnTo>
                        <a:pt x="130" y="86"/>
                      </a:lnTo>
                      <a:lnTo>
                        <a:pt x="132" y="78"/>
                      </a:lnTo>
                      <a:lnTo>
                        <a:pt x="136" y="59"/>
                      </a:lnTo>
                      <a:lnTo>
                        <a:pt x="137" y="54"/>
                      </a:lnTo>
                      <a:lnTo>
                        <a:pt x="142" y="36"/>
                      </a:lnTo>
                      <a:lnTo>
                        <a:pt x="146" y="13"/>
                      </a:lnTo>
                      <a:lnTo>
                        <a:pt x="149" y="0"/>
                      </a:lnTo>
                      <a:lnTo>
                        <a:pt x="164" y="3"/>
                      </a:lnTo>
                      <a:lnTo>
                        <a:pt x="205" y="12"/>
                      </a:lnTo>
                      <a:lnTo>
                        <a:pt x="203" y="15"/>
                      </a:lnTo>
                      <a:lnTo>
                        <a:pt x="195" y="59"/>
                      </a:lnTo>
                      <a:lnTo>
                        <a:pt x="188" y="86"/>
                      </a:lnTo>
                      <a:lnTo>
                        <a:pt x="186" y="100"/>
                      </a:lnTo>
                      <a:lnTo>
                        <a:pt x="185" y="110"/>
                      </a:lnTo>
                      <a:lnTo>
                        <a:pt x="186" y="113"/>
                      </a:lnTo>
                      <a:lnTo>
                        <a:pt x="188" y="122"/>
                      </a:lnTo>
                      <a:lnTo>
                        <a:pt x="197" y="139"/>
                      </a:lnTo>
                      <a:lnTo>
                        <a:pt x="197" y="141"/>
                      </a:lnTo>
                      <a:lnTo>
                        <a:pt x="197" y="146"/>
                      </a:lnTo>
                      <a:lnTo>
                        <a:pt x="195" y="151"/>
                      </a:lnTo>
                      <a:lnTo>
                        <a:pt x="193" y="154"/>
                      </a:lnTo>
                      <a:lnTo>
                        <a:pt x="193" y="157"/>
                      </a:lnTo>
                      <a:lnTo>
                        <a:pt x="193" y="159"/>
                      </a:lnTo>
                      <a:lnTo>
                        <a:pt x="191" y="163"/>
                      </a:lnTo>
                      <a:lnTo>
                        <a:pt x="191" y="164"/>
                      </a:lnTo>
                      <a:lnTo>
                        <a:pt x="191" y="166"/>
                      </a:lnTo>
                      <a:lnTo>
                        <a:pt x="193" y="168"/>
                      </a:lnTo>
                      <a:lnTo>
                        <a:pt x="195" y="169"/>
                      </a:lnTo>
                      <a:lnTo>
                        <a:pt x="198" y="173"/>
                      </a:lnTo>
                      <a:lnTo>
                        <a:pt x="200" y="174"/>
                      </a:lnTo>
                      <a:lnTo>
                        <a:pt x="200" y="176"/>
                      </a:lnTo>
                      <a:lnTo>
                        <a:pt x="200" y="180"/>
                      </a:lnTo>
                      <a:lnTo>
                        <a:pt x="202" y="183"/>
                      </a:lnTo>
                      <a:lnTo>
                        <a:pt x="205" y="185"/>
                      </a:lnTo>
                      <a:lnTo>
                        <a:pt x="210" y="186"/>
                      </a:lnTo>
                      <a:lnTo>
                        <a:pt x="212" y="186"/>
                      </a:lnTo>
                      <a:lnTo>
                        <a:pt x="212" y="191"/>
                      </a:lnTo>
                      <a:lnTo>
                        <a:pt x="213" y="195"/>
                      </a:lnTo>
                      <a:lnTo>
                        <a:pt x="215" y="200"/>
                      </a:lnTo>
                      <a:lnTo>
                        <a:pt x="217" y="200"/>
                      </a:lnTo>
                      <a:lnTo>
                        <a:pt x="220" y="210"/>
                      </a:lnTo>
                      <a:lnTo>
                        <a:pt x="220" y="213"/>
                      </a:lnTo>
                      <a:lnTo>
                        <a:pt x="225" y="222"/>
                      </a:lnTo>
                      <a:lnTo>
                        <a:pt x="227" y="225"/>
                      </a:lnTo>
                      <a:lnTo>
                        <a:pt x="225" y="229"/>
                      </a:lnTo>
                      <a:lnTo>
                        <a:pt x="225" y="232"/>
                      </a:lnTo>
                      <a:lnTo>
                        <a:pt x="227" y="235"/>
                      </a:lnTo>
                      <a:lnTo>
                        <a:pt x="229" y="235"/>
                      </a:lnTo>
                      <a:lnTo>
                        <a:pt x="230" y="239"/>
                      </a:lnTo>
                      <a:lnTo>
                        <a:pt x="234" y="242"/>
                      </a:lnTo>
                      <a:lnTo>
                        <a:pt x="234" y="246"/>
                      </a:lnTo>
                      <a:close/>
                    </a:path>
                  </a:pathLst>
                </a:custGeom>
                <a:solidFill>
                  <a:srgbClr val="BFFF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1" name="Freeform 151"/>
                <p:cNvSpPr>
                  <a:spLocks/>
                </p:cNvSpPr>
                <p:nvPr/>
              </p:nvSpPr>
              <p:spPr bwMode="auto">
                <a:xfrm>
                  <a:off x="4224338" y="1371600"/>
                  <a:ext cx="661988" cy="1174750"/>
                </a:xfrm>
                <a:custGeom>
                  <a:avLst/>
                  <a:gdLst>
                    <a:gd name="T0" fmla="*/ 239 w 417"/>
                    <a:gd name="T1" fmla="*/ 249 h 740"/>
                    <a:gd name="T2" fmla="*/ 249 w 417"/>
                    <a:gd name="T3" fmla="*/ 256 h 740"/>
                    <a:gd name="T4" fmla="*/ 256 w 417"/>
                    <a:gd name="T5" fmla="*/ 261 h 740"/>
                    <a:gd name="T6" fmla="*/ 239 w 417"/>
                    <a:gd name="T7" fmla="*/ 305 h 740"/>
                    <a:gd name="T8" fmla="*/ 235 w 417"/>
                    <a:gd name="T9" fmla="*/ 315 h 740"/>
                    <a:gd name="T10" fmla="*/ 239 w 417"/>
                    <a:gd name="T11" fmla="*/ 329 h 740"/>
                    <a:gd name="T12" fmla="*/ 229 w 417"/>
                    <a:gd name="T13" fmla="*/ 342 h 740"/>
                    <a:gd name="T14" fmla="*/ 224 w 417"/>
                    <a:gd name="T15" fmla="*/ 351 h 740"/>
                    <a:gd name="T16" fmla="*/ 234 w 417"/>
                    <a:gd name="T17" fmla="*/ 369 h 740"/>
                    <a:gd name="T18" fmla="*/ 258 w 417"/>
                    <a:gd name="T19" fmla="*/ 352 h 740"/>
                    <a:gd name="T20" fmla="*/ 268 w 417"/>
                    <a:gd name="T21" fmla="*/ 364 h 740"/>
                    <a:gd name="T22" fmla="*/ 269 w 417"/>
                    <a:gd name="T23" fmla="*/ 374 h 740"/>
                    <a:gd name="T24" fmla="*/ 273 w 417"/>
                    <a:gd name="T25" fmla="*/ 405 h 740"/>
                    <a:gd name="T26" fmla="*/ 280 w 417"/>
                    <a:gd name="T27" fmla="*/ 423 h 740"/>
                    <a:gd name="T28" fmla="*/ 276 w 417"/>
                    <a:gd name="T29" fmla="*/ 437 h 740"/>
                    <a:gd name="T30" fmla="*/ 290 w 417"/>
                    <a:gd name="T31" fmla="*/ 445 h 740"/>
                    <a:gd name="T32" fmla="*/ 296 w 417"/>
                    <a:gd name="T33" fmla="*/ 478 h 740"/>
                    <a:gd name="T34" fmla="*/ 307 w 417"/>
                    <a:gd name="T35" fmla="*/ 491 h 740"/>
                    <a:gd name="T36" fmla="*/ 315 w 417"/>
                    <a:gd name="T37" fmla="*/ 481 h 740"/>
                    <a:gd name="T38" fmla="*/ 335 w 417"/>
                    <a:gd name="T39" fmla="*/ 488 h 740"/>
                    <a:gd name="T40" fmla="*/ 344 w 417"/>
                    <a:gd name="T41" fmla="*/ 479 h 740"/>
                    <a:gd name="T42" fmla="*/ 363 w 417"/>
                    <a:gd name="T43" fmla="*/ 484 h 740"/>
                    <a:gd name="T44" fmla="*/ 378 w 417"/>
                    <a:gd name="T45" fmla="*/ 486 h 740"/>
                    <a:gd name="T46" fmla="*/ 400 w 417"/>
                    <a:gd name="T47" fmla="*/ 471 h 740"/>
                    <a:gd name="T48" fmla="*/ 417 w 417"/>
                    <a:gd name="T49" fmla="*/ 501 h 740"/>
                    <a:gd name="T50" fmla="*/ 405 w 417"/>
                    <a:gd name="T51" fmla="*/ 574 h 740"/>
                    <a:gd name="T52" fmla="*/ 396 w 417"/>
                    <a:gd name="T53" fmla="*/ 627 h 740"/>
                    <a:gd name="T54" fmla="*/ 393 w 417"/>
                    <a:gd name="T55" fmla="*/ 647 h 740"/>
                    <a:gd name="T56" fmla="*/ 379 w 417"/>
                    <a:gd name="T57" fmla="*/ 727 h 740"/>
                    <a:gd name="T58" fmla="*/ 310 w 417"/>
                    <a:gd name="T59" fmla="*/ 728 h 740"/>
                    <a:gd name="T60" fmla="*/ 276 w 417"/>
                    <a:gd name="T61" fmla="*/ 723 h 740"/>
                    <a:gd name="T62" fmla="*/ 256 w 417"/>
                    <a:gd name="T63" fmla="*/ 718 h 740"/>
                    <a:gd name="T64" fmla="*/ 197 w 417"/>
                    <a:gd name="T65" fmla="*/ 710 h 740"/>
                    <a:gd name="T66" fmla="*/ 152 w 417"/>
                    <a:gd name="T67" fmla="*/ 700 h 740"/>
                    <a:gd name="T68" fmla="*/ 61 w 417"/>
                    <a:gd name="T69" fmla="*/ 681 h 740"/>
                    <a:gd name="T70" fmla="*/ 25 w 417"/>
                    <a:gd name="T71" fmla="*/ 672 h 740"/>
                    <a:gd name="T72" fmla="*/ 34 w 417"/>
                    <a:gd name="T73" fmla="*/ 513 h 740"/>
                    <a:gd name="T74" fmla="*/ 37 w 417"/>
                    <a:gd name="T75" fmla="*/ 501 h 740"/>
                    <a:gd name="T76" fmla="*/ 51 w 417"/>
                    <a:gd name="T77" fmla="*/ 467 h 740"/>
                    <a:gd name="T78" fmla="*/ 39 w 417"/>
                    <a:gd name="T79" fmla="*/ 449 h 740"/>
                    <a:gd name="T80" fmla="*/ 41 w 417"/>
                    <a:gd name="T81" fmla="*/ 429 h 740"/>
                    <a:gd name="T82" fmla="*/ 53 w 417"/>
                    <a:gd name="T83" fmla="*/ 412 h 740"/>
                    <a:gd name="T84" fmla="*/ 73 w 417"/>
                    <a:gd name="T85" fmla="*/ 393 h 740"/>
                    <a:gd name="T86" fmla="*/ 85 w 417"/>
                    <a:gd name="T87" fmla="*/ 371 h 740"/>
                    <a:gd name="T88" fmla="*/ 108 w 417"/>
                    <a:gd name="T89" fmla="*/ 332 h 740"/>
                    <a:gd name="T90" fmla="*/ 108 w 417"/>
                    <a:gd name="T91" fmla="*/ 318 h 740"/>
                    <a:gd name="T92" fmla="*/ 97 w 417"/>
                    <a:gd name="T93" fmla="*/ 301 h 740"/>
                    <a:gd name="T94" fmla="*/ 95 w 417"/>
                    <a:gd name="T95" fmla="*/ 271 h 740"/>
                    <a:gd name="T96" fmla="*/ 95 w 417"/>
                    <a:gd name="T97" fmla="*/ 244 h 740"/>
                    <a:gd name="T98" fmla="*/ 110 w 417"/>
                    <a:gd name="T99" fmla="*/ 174 h 740"/>
                    <a:gd name="T100" fmla="*/ 114 w 417"/>
                    <a:gd name="T101" fmla="*/ 156 h 740"/>
                    <a:gd name="T102" fmla="*/ 117 w 417"/>
                    <a:gd name="T103" fmla="*/ 141 h 740"/>
                    <a:gd name="T104" fmla="*/ 122 w 417"/>
                    <a:gd name="T105" fmla="*/ 120 h 740"/>
                    <a:gd name="T106" fmla="*/ 132 w 417"/>
                    <a:gd name="T107" fmla="*/ 78 h 740"/>
                    <a:gd name="T108" fmla="*/ 164 w 417"/>
                    <a:gd name="T109" fmla="*/ 3 h 740"/>
                    <a:gd name="T110" fmla="*/ 185 w 417"/>
                    <a:gd name="T111" fmla="*/ 110 h 740"/>
                    <a:gd name="T112" fmla="*/ 195 w 417"/>
                    <a:gd name="T113" fmla="*/ 151 h 740"/>
                    <a:gd name="T114" fmla="*/ 191 w 417"/>
                    <a:gd name="T115" fmla="*/ 166 h 740"/>
                    <a:gd name="T116" fmla="*/ 200 w 417"/>
                    <a:gd name="T117" fmla="*/ 180 h 740"/>
                    <a:gd name="T118" fmla="*/ 213 w 417"/>
                    <a:gd name="T119" fmla="*/ 195 h 740"/>
                    <a:gd name="T120" fmla="*/ 227 w 417"/>
                    <a:gd name="T121" fmla="*/ 225 h 740"/>
                    <a:gd name="T122" fmla="*/ 234 w 417"/>
                    <a:gd name="T123" fmla="*/ 24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7" h="740">
                      <a:moveTo>
                        <a:pt x="234" y="246"/>
                      </a:moveTo>
                      <a:lnTo>
                        <a:pt x="235" y="246"/>
                      </a:lnTo>
                      <a:lnTo>
                        <a:pt x="237" y="246"/>
                      </a:lnTo>
                      <a:lnTo>
                        <a:pt x="239" y="246"/>
                      </a:lnTo>
                      <a:lnTo>
                        <a:pt x="239" y="247"/>
                      </a:lnTo>
                      <a:lnTo>
                        <a:pt x="239" y="249"/>
                      </a:lnTo>
                      <a:lnTo>
                        <a:pt x="239" y="251"/>
                      </a:lnTo>
                      <a:lnTo>
                        <a:pt x="239" y="252"/>
                      </a:lnTo>
                      <a:lnTo>
                        <a:pt x="241" y="254"/>
                      </a:lnTo>
                      <a:lnTo>
                        <a:pt x="241" y="256"/>
                      </a:lnTo>
                      <a:lnTo>
                        <a:pt x="247" y="256"/>
                      </a:lnTo>
                      <a:lnTo>
                        <a:pt x="249" y="256"/>
                      </a:lnTo>
                      <a:lnTo>
                        <a:pt x="251" y="256"/>
                      </a:lnTo>
                      <a:lnTo>
                        <a:pt x="252" y="256"/>
                      </a:lnTo>
                      <a:lnTo>
                        <a:pt x="254" y="256"/>
                      </a:lnTo>
                      <a:lnTo>
                        <a:pt x="256" y="257"/>
                      </a:lnTo>
                      <a:lnTo>
                        <a:pt x="256" y="259"/>
                      </a:lnTo>
                      <a:lnTo>
                        <a:pt x="256" y="261"/>
                      </a:lnTo>
                      <a:lnTo>
                        <a:pt x="254" y="268"/>
                      </a:lnTo>
                      <a:lnTo>
                        <a:pt x="251" y="273"/>
                      </a:lnTo>
                      <a:lnTo>
                        <a:pt x="251" y="276"/>
                      </a:lnTo>
                      <a:lnTo>
                        <a:pt x="244" y="290"/>
                      </a:lnTo>
                      <a:lnTo>
                        <a:pt x="239" y="301"/>
                      </a:lnTo>
                      <a:lnTo>
                        <a:pt x="239" y="305"/>
                      </a:lnTo>
                      <a:lnTo>
                        <a:pt x="239" y="307"/>
                      </a:lnTo>
                      <a:lnTo>
                        <a:pt x="239" y="308"/>
                      </a:lnTo>
                      <a:lnTo>
                        <a:pt x="239" y="310"/>
                      </a:lnTo>
                      <a:lnTo>
                        <a:pt x="237" y="312"/>
                      </a:lnTo>
                      <a:lnTo>
                        <a:pt x="235" y="313"/>
                      </a:lnTo>
                      <a:lnTo>
                        <a:pt x="235" y="315"/>
                      </a:lnTo>
                      <a:lnTo>
                        <a:pt x="235" y="317"/>
                      </a:lnTo>
                      <a:lnTo>
                        <a:pt x="237" y="318"/>
                      </a:lnTo>
                      <a:lnTo>
                        <a:pt x="239" y="318"/>
                      </a:lnTo>
                      <a:lnTo>
                        <a:pt x="239" y="320"/>
                      </a:lnTo>
                      <a:lnTo>
                        <a:pt x="241" y="322"/>
                      </a:lnTo>
                      <a:lnTo>
                        <a:pt x="239" y="329"/>
                      </a:lnTo>
                      <a:lnTo>
                        <a:pt x="235" y="330"/>
                      </a:lnTo>
                      <a:lnTo>
                        <a:pt x="232" y="332"/>
                      </a:lnTo>
                      <a:lnTo>
                        <a:pt x="230" y="332"/>
                      </a:lnTo>
                      <a:lnTo>
                        <a:pt x="227" y="337"/>
                      </a:lnTo>
                      <a:lnTo>
                        <a:pt x="227" y="340"/>
                      </a:lnTo>
                      <a:lnTo>
                        <a:pt x="229" y="342"/>
                      </a:lnTo>
                      <a:lnTo>
                        <a:pt x="229" y="344"/>
                      </a:lnTo>
                      <a:lnTo>
                        <a:pt x="229" y="346"/>
                      </a:lnTo>
                      <a:lnTo>
                        <a:pt x="229" y="349"/>
                      </a:lnTo>
                      <a:lnTo>
                        <a:pt x="227" y="351"/>
                      </a:lnTo>
                      <a:lnTo>
                        <a:pt x="225" y="351"/>
                      </a:lnTo>
                      <a:lnTo>
                        <a:pt x="224" y="351"/>
                      </a:lnTo>
                      <a:lnTo>
                        <a:pt x="224" y="357"/>
                      </a:lnTo>
                      <a:lnTo>
                        <a:pt x="224" y="359"/>
                      </a:lnTo>
                      <a:lnTo>
                        <a:pt x="225" y="359"/>
                      </a:lnTo>
                      <a:lnTo>
                        <a:pt x="229" y="359"/>
                      </a:lnTo>
                      <a:lnTo>
                        <a:pt x="234" y="368"/>
                      </a:lnTo>
                      <a:lnTo>
                        <a:pt x="234" y="369"/>
                      </a:lnTo>
                      <a:lnTo>
                        <a:pt x="235" y="369"/>
                      </a:lnTo>
                      <a:lnTo>
                        <a:pt x="241" y="364"/>
                      </a:lnTo>
                      <a:lnTo>
                        <a:pt x="244" y="364"/>
                      </a:lnTo>
                      <a:lnTo>
                        <a:pt x="247" y="364"/>
                      </a:lnTo>
                      <a:lnTo>
                        <a:pt x="256" y="356"/>
                      </a:lnTo>
                      <a:lnTo>
                        <a:pt x="258" y="352"/>
                      </a:lnTo>
                      <a:lnTo>
                        <a:pt x="259" y="351"/>
                      </a:lnTo>
                      <a:lnTo>
                        <a:pt x="261" y="352"/>
                      </a:lnTo>
                      <a:lnTo>
                        <a:pt x="263" y="354"/>
                      </a:lnTo>
                      <a:lnTo>
                        <a:pt x="264" y="357"/>
                      </a:lnTo>
                      <a:lnTo>
                        <a:pt x="268" y="362"/>
                      </a:lnTo>
                      <a:lnTo>
                        <a:pt x="268" y="364"/>
                      </a:lnTo>
                      <a:lnTo>
                        <a:pt x="268" y="366"/>
                      </a:lnTo>
                      <a:lnTo>
                        <a:pt x="268" y="368"/>
                      </a:lnTo>
                      <a:lnTo>
                        <a:pt x="268" y="369"/>
                      </a:lnTo>
                      <a:lnTo>
                        <a:pt x="268" y="371"/>
                      </a:lnTo>
                      <a:lnTo>
                        <a:pt x="269" y="373"/>
                      </a:lnTo>
                      <a:lnTo>
                        <a:pt x="269" y="374"/>
                      </a:lnTo>
                      <a:lnTo>
                        <a:pt x="268" y="376"/>
                      </a:lnTo>
                      <a:lnTo>
                        <a:pt x="268" y="383"/>
                      </a:lnTo>
                      <a:lnTo>
                        <a:pt x="268" y="390"/>
                      </a:lnTo>
                      <a:lnTo>
                        <a:pt x="269" y="398"/>
                      </a:lnTo>
                      <a:lnTo>
                        <a:pt x="271" y="400"/>
                      </a:lnTo>
                      <a:lnTo>
                        <a:pt x="273" y="405"/>
                      </a:lnTo>
                      <a:lnTo>
                        <a:pt x="274" y="410"/>
                      </a:lnTo>
                      <a:lnTo>
                        <a:pt x="274" y="412"/>
                      </a:lnTo>
                      <a:lnTo>
                        <a:pt x="278" y="418"/>
                      </a:lnTo>
                      <a:lnTo>
                        <a:pt x="280" y="418"/>
                      </a:lnTo>
                      <a:lnTo>
                        <a:pt x="280" y="420"/>
                      </a:lnTo>
                      <a:lnTo>
                        <a:pt x="280" y="423"/>
                      </a:lnTo>
                      <a:lnTo>
                        <a:pt x="280" y="427"/>
                      </a:lnTo>
                      <a:lnTo>
                        <a:pt x="276" y="430"/>
                      </a:lnTo>
                      <a:lnTo>
                        <a:pt x="276" y="429"/>
                      </a:lnTo>
                      <a:lnTo>
                        <a:pt x="274" y="430"/>
                      </a:lnTo>
                      <a:lnTo>
                        <a:pt x="276" y="435"/>
                      </a:lnTo>
                      <a:lnTo>
                        <a:pt x="276" y="437"/>
                      </a:lnTo>
                      <a:lnTo>
                        <a:pt x="281" y="445"/>
                      </a:lnTo>
                      <a:lnTo>
                        <a:pt x="281" y="447"/>
                      </a:lnTo>
                      <a:lnTo>
                        <a:pt x="283" y="447"/>
                      </a:lnTo>
                      <a:lnTo>
                        <a:pt x="286" y="445"/>
                      </a:lnTo>
                      <a:lnTo>
                        <a:pt x="288" y="444"/>
                      </a:lnTo>
                      <a:lnTo>
                        <a:pt x="290" y="445"/>
                      </a:lnTo>
                      <a:lnTo>
                        <a:pt x="293" y="449"/>
                      </a:lnTo>
                      <a:lnTo>
                        <a:pt x="295" y="451"/>
                      </a:lnTo>
                      <a:lnTo>
                        <a:pt x="295" y="456"/>
                      </a:lnTo>
                      <a:lnTo>
                        <a:pt x="296" y="464"/>
                      </a:lnTo>
                      <a:lnTo>
                        <a:pt x="296" y="466"/>
                      </a:lnTo>
                      <a:lnTo>
                        <a:pt x="296" y="478"/>
                      </a:lnTo>
                      <a:lnTo>
                        <a:pt x="296" y="483"/>
                      </a:lnTo>
                      <a:lnTo>
                        <a:pt x="298" y="486"/>
                      </a:lnTo>
                      <a:lnTo>
                        <a:pt x="303" y="491"/>
                      </a:lnTo>
                      <a:lnTo>
                        <a:pt x="305" y="493"/>
                      </a:lnTo>
                      <a:lnTo>
                        <a:pt x="305" y="491"/>
                      </a:lnTo>
                      <a:lnTo>
                        <a:pt x="307" y="491"/>
                      </a:lnTo>
                      <a:lnTo>
                        <a:pt x="307" y="490"/>
                      </a:lnTo>
                      <a:lnTo>
                        <a:pt x="307" y="488"/>
                      </a:lnTo>
                      <a:lnTo>
                        <a:pt x="307" y="486"/>
                      </a:lnTo>
                      <a:lnTo>
                        <a:pt x="308" y="484"/>
                      </a:lnTo>
                      <a:lnTo>
                        <a:pt x="310" y="481"/>
                      </a:lnTo>
                      <a:lnTo>
                        <a:pt x="315" y="481"/>
                      </a:lnTo>
                      <a:lnTo>
                        <a:pt x="317" y="481"/>
                      </a:lnTo>
                      <a:lnTo>
                        <a:pt x="325" y="484"/>
                      </a:lnTo>
                      <a:lnTo>
                        <a:pt x="329" y="486"/>
                      </a:lnTo>
                      <a:lnTo>
                        <a:pt x="332" y="488"/>
                      </a:lnTo>
                      <a:lnTo>
                        <a:pt x="334" y="488"/>
                      </a:lnTo>
                      <a:lnTo>
                        <a:pt x="335" y="488"/>
                      </a:lnTo>
                      <a:lnTo>
                        <a:pt x="337" y="486"/>
                      </a:lnTo>
                      <a:lnTo>
                        <a:pt x="337" y="483"/>
                      </a:lnTo>
                      <a:lnTo>
                        <a:pt x="339" y="481"/>
                      </a:lnTo>
                      <a:lnTo>
                        <a:pt x="341" y="479"/>
                      </a:lnTo>
                      <a:lnTo>
                        <a:pt x="342" y="479"/>
                      </a:lnTo>
                      <a:lnTo>
                        <a:pt x="344" y="479"/>
                      </a:lnTo>
                      <a:lnTo>
                        <a:pt x="344" y="481"/>
                      </a:lnTo>
                      <a:lnTo>
                        <a:pt x="346" y="481"/>
                      </a:lnTo>
                      <a:lnTo>
                        <a:pt x="346" y="483"/>
                      </a:lnTo>
                      <a:lnTo>
                        <a:pt x="347" y="483"/>
                      </a:lnTo>
                      <a:lnTo>
                        <a:pt x="354" y="484"/>
                      </a:lnTo>
                      <a:lnTo>
                        <a:pt x="363" y="484"/>
                      </a:lnTo>
                      <a:lnTo>
                        <a:pt x="368" y="484"/>
                      </a:lnTo>
                      <a:lnTo>
                        <a:pt x="368" y="486"/>
                      </a:lnTo>
                      <a:lnTo>
                        <a:pt x="369" y="488"/>
                      </a:lnTo>
                      <a:lnTo>
                        <a:pt x="371" y="490"/>
                      </a:lnTo>
                      <a:lnTo>
                        <a:pt x="374" y="488"/>
                      </a:lnTo>
                      <a:lnTo>
                        <a:pt x="378" y="486"/>
                      </a:lnTo>
                      <a:lnTo>
                        <a:pt x="381" y="488"/>
                      </a:lnTo>
                      <a:lnTo>
                        <a:pt x="383" y="488"/>
                      </a:lnTo>
                      <a:lnTo>
                        <a:pt x="390" y="483"/>
                      </a:lnTo>
                      <a:lnTo>
                        <a:pt x="390" y="479"/>
                      </a:lnTo>
                      <a:lnTo>
                        <a:pt x="393" y="474"/>
                      </a:lnTo>
                      <a:lnTo>
                        <a:pt x="400" y="471"/>
                      </a:lnTo>
                      <a:lnTo>
                        <a:pt x="403" y="474"/>
                      </a:lnTo>
                      <a:lnTo>
                        <a:pt x="408" y="484"/>
                      </a:lnTo>
                      <a:lnTo>
                        <a:pt x="412" y="496"/>
                      </a:lnTo>
                      <a:lnTo>
                        <a:pt x="412" y="498"/>
                      </a:lnTo>
                      <a:lnTo>
                        <a:pt x="413" y="500"/>
                      </a:lnTo>
                      <a:lnTo>
                        <a:pt x="417" y="501"/>
                      </a:lnTo>
                      <a:lnTo>
                        <a:pt x="415" y="505"/>
                      </a:lnTo>
                      <a:lnTo>
                        <a:pt x="410" y="540"/>
                      </a:lnTo>
                      <a:lnTo>
                        <a:pt x="408" y="549"/>
                      </a:lnTo>
                      <a:lnTo>
                        <a:pt x="407" y="564"/>
                      </a:lnTo>
                      <a:lnTo>
                        <a:pt x="405" y="573"/>
                      </a:lnTo>
                      <a:lnTo>
                        <a:pt x="405" y="574"/>
                      </a:lnTo>
                      <a:lnTo>
                        <a:pt x="405" y="578"/>
                      </a:lnTo>
                      <a:lnTo>
                        <a:pt x="403" y="579"/>
                      </a:lnTo>
                      <a:lnTo>
                        <a:pt x="401" y="595"/>
                      </a:lnTo>
                      <a:lnTo>
                        <a:pt x="398" y="613"/>
                      </a:lnTo>
                      <a:lnTo>
                        <a:pt x="396" y="625"/>
                      </a:lnTo>
                      <a:lnTo>
                        <a:pt x="396" y="627"/>
                      </a:lnTo>
                      <a:lnTo>
                        <a:pt x="395" y="637"/>
                      </a:lnTo>
                      <a:lnTo>
                        <a:pt x="395" y="639"/>
                      </a:lnTo>
                      <a:lnTo>
                        <a:pt x="395" y="640"/>
                      </a:lnTo>
                      <a:lnTo>
                        <a:pt x="395" y="642"/>
                      </a:lnTo>
                      <a:lnTo>
                        <a:pt x="393" y="645"/>
                      </a:lnTo>
                      <a:lnTo>
                        <a:pt x="393" y="647"/>
                      </a:lnTo>
                      <a:lnTo>
                        <a:pt x="386" y="689"/>
                      </a:lnTo>
                      <a:lnTo>
                        <a:pt x="383" y="706"/>
                      </a:lnTo>
                      <a:lnTo>
                        <a:pt x="383" y="713"/>
                      </a:lnTo>
                      <a:lnTo>
                        <a:pt x="381" y="722"/>
                      </a:lnTo>
                      <a:lnTo>
                        <a:pt x="379" y="725"/>
                      </a:lnTo>
                      <a:lnTo>
                        <a:pt x="379" y="727"/>
                      </a:lnTo>
                      <a:lnTo>
                        <a:pt x="378" y="740"/>
                      </a:lnTo>
                      <a:lnTo>
                        <a:pt x="354" y="735"/>
                      </a:lnTo>
                      <a:lnTo>
                        <a:pt x="349" y="735"/>
                      </a:lnTo>
                      <a:lnTo>
                        <a:pt x="325" y="732"/>
                      </a:lnTo>
                      <a:lnTo>
                        <a:pt x="324" y="730"/>
                      </a:lnTo>
                      <a:lnTo>
                        <a:pt x="310" y="728"/>
                      </a:lnTo>
                      <a:lnTo>
                        <a:pt x="307" y="728"/>
                      </a:lnTo>
                      <a:lnTo>
                        <a:pt x="302" y="727"/>
                      </a:lnTo>
                      <a:lnTo>
                        <a:pt x="300" y="727"/>
                      </a:lnTo>
                      <a:lnTo>
                        <a:pt x="293" y="725"/>
                      </a:lnTo>
                      <a:lnTo>
                        <a:pt x="288" y="725"/>
                      </a:lnTo>
                      <a:lnTo>
                        <a:pt x="276" y="723"/>
                      </a:lnTo>
                      <a:lnTo>
                        <a:pt x="273" y="722"/>
                      </a:lnTo>
                      <a:lnTo>
                        <a:pt x="268" y="722"/>
                      </a:lnTo>
                      <a:lnTo>
                        <a:pt x="264" y="720"/>
                      </a:lnTo>
                      <a:lnTo>
                        <a:pt x="261" y="720"/>
                      </a:lnTo>
                      <a:lnTo>
                        <a:pt x="259" y="720"/>
                      </a:lnTo>
                      <a:lnTo>
                        <a:pt x="256" y="718"/>
                      </a:lnTo>
                      <a:lnTo>
                        <a:pt x="254" y="718"/>
                      </a:lnTo>
                      <a:lnTo>
                        <a:pt x="229" y="715"/>
                      </a:lnTo>
                      <a:lnTo>
                        <a:pt x="227" y="715"/>
                      </a:lnTo>
                      <a:lnTo>
                        <a:pt x="205" y="711"/>
                      </a:lnTo>
                      <a:lnTo>
                        <a:pt x="203" y="710"/>
                      </a:lnTo>
                      <a:lnTo>
                        <a:pt x="197" y="710"/>
                      </a:lnTo>
                      <a:lnTo>
                        <a:pt x="188" y="706"/>
                      </a:lnTo>
                      <a:lnTo>
                        <a:pt x="186" y="706"/>
                      </a:lnTo>
                      <a:lnTo>
                        <a:pt x="183" y="706"/>
                      </a:lnTo>
                      <a:lnTo>
                        <a:pt x="173" y="705"/>
                      </a:lnTo>
                      <a:lnTo>
                        <a:pt x="159" y="701"/>
                      </a:lnTo>
                      <a:lnTo>
                        <a:pt x="152" y="700"/>
                      </a:lnTo>
                      <a:lnTo>
                        <a:pt x="142" y="698"/>
                      </a:lnTo>
                      <a:lnTo>
                        <a:pt x="132" y="696"/>
                      </a:lnTo>
                      <a:lnTo>
                        <a:pt x="125" y="694"/>
                      </a:lnTo>
                      <a:lnTo>
                        <a:pt x="64" y="681"/>
                      </a:lnTo>
                      <a:lnTo>
                        <a:pt x="63" y="681"/>
                      </a:lnTo>
                      <a:lnTo>
                        <a:pt x="61" y="681"/>
                      </a:lnTo>
                      <a:lnTo>
                        <a:pt x="54" y="679"/>
                      </a:lnTo>
                      <a:lnTo>
                        <a:pt x="36" y="676"/>
                      </a:lnTo>
                      <a:lnTo>
                        <a:pt x="34" y="674"/>
                      </a:lnTo>
                      <a:lnTo>
                        <a:pt x="32" y="674"/>
                      </a:lnTo>
                      <a:lnTo>
                        <a:pt x="27" y="674"/>
                      </a:lnTo>
                      <a:lnTo>
                        <a:pt x="25" y="672"/>
                      </a:lnTo>
                      <a:lnTo>
                        <a:pt x="0" y="667"/>
                      </a:lnTo>
                      <a:lnTo>
                        <a:pt x="17" y="589"/>
                      </a:lnTo>
                      <a:lnTo>
                        <a:pt x="22" y="569"/>
                      </a:lnTo>
                      <a:lnTo>
                        <a:pt x="34" y="517"/>
                      </a:lnTo>
                      <a:lnTo>
                        <a:pt x="34" y="515"/>
                      </a:lnTo>
                      <a:lnTo>
                        <a:pt x="34" y="513"/>
                      </a:lnTo>
                      <a:lnTo>
                        <a:pt x="34" y="512"/>
                      </a:lnTo>
                      <a:lnTo>
                        <a:pt x="36" y="508"/>
                      </a:lnTo>
                      <a:lnTo>
                        <a:pt x="36" y="506"/>
                      </a:lnTo>
                      <a:lnTo>
                        <a:pt x="36" y="505"/>
                      </a:lnTo>
                      <a:lnTo>
                        <a:pt x="37" y="503"/>
                      </a:lnTo>
                      <a:lnTo>
                        <a:pt x="37" y="501"/>
                      </a:lnTo>
                      <a:lnTo>
                        <a:pt x="39" y="495"/>
                      </a:lnTo>
                      <a:lnTo>
                        <a:pt x="42" y="490"/>
                      </a:lnTo>
                      <a:lnTo>
                        <a:pt x="42" y="488"/>
                      </a:lnTo>
                      <a:lnTo>
                        <a:pt x="44" y="484"/>
                      </a:lnTo>
                      <a:lnTo>
                        <a:pt x="47" y="478"/>
                      </a:lnTo>
                      <a:lnTo>
                        <a:pt x="51" y="467"/>
                      </a:lnTo>
                      <a:lnTo>
                        <a:pt x="54" y="464"/>
                      </a:lnTo>
                      <a:lnTo>
                        <a:pt x="54" y="462"/>
                      </a:lnTo>
                      <a:lnTo>
                        <a:pt x="54" y="461"/>
                      </a:lnTo>
                      <a:lnTo>
                        <a:pt x="51" y="454"/>
                      </a:lnTo>
                      <a:lnTo>
                        <a:pt x="47" y="452"/>
                      </a:lnTo>
                      <a:lnTo>
                        <a:pt x="39" y="449"/>
                      </a:lnTo>
                      <a:lnTo>
                        <a:pt x="39" y="447"/>
                      </a:lnTo>
                      <a:lnTo>
                        <a:pt x="39" y="445"/>
                      </a:lnTo>
                      <a:lnTo>
                        <a:pt x="39" y="444"/>
                      </a:lnTo>
                      <a:lnTo>
                        <a:pt x="39" y="442"/>
                      </a:lnTo>
                      <a:lnTo>
                        <a:pt x="41" y="442"/>
                      </a:lnTo>
                      <a:lnTo>
                        <a:pt x="41" y="429"/>
                      </a:lnTo>
                      <a:lnTo>
                        <a:pt x="42" y="427"/>
                      </a:lnTo>
                      <a:lnTo>
                        <a:pt x="46" y="423"/>
                      </a:lnTo>
                      <a:lnTo>
                        <a:pt x="47" y="423"/>
                      </a:lnTo>
                      <a:lnTo>
                        <a:pt x="47" y="422"/>
                      </a:lnTo>
                      <a:lnTo>
                        <a:pt x="51" y="415"/>
                      </a:lnTo>
                      <a:lnTo>
                        <a:pt x="53" y="412"/>
                      </a:lnTo>
                      <a:lnTo>
                        <a:pt x="56" y="407"/>
                      </a:lnTo>
                      <a:lnTo>
                        <a:pt x="58" y="405"/>
                      </a:lnTo>
                      <a:lnTo>
                        <a:pt x="59" y="405"/>
                      </a:lnTo>
                      <a:lnTo>
                        <a:pt x="66" y="401"/>
                      </a:lnTo>
                      <a:lnTo>
                        <a:pt x="69" y="398"/>
                      </a:lnTo>
                      <a:lnTo>
                        <a:pt x="73" y="393"/>
                      </a:lnTo>
                      <a:lnTo>
                        <a:pt x="75" y="390"/>
                      </a:lnTo>
                      <a:lnTo>
                        <a:pt x="75" y="388"/>
                      </a:lnTo>
                      <a:lnTo>
                        <a:pt x="75" y="384"/>
                      </a:lnTo>
                      <a:lnTo>
                        <a:pt x="75" y="381"/>
                      </a:lnTo>
                      <a:lnTo>
                        <a:pt x="80" y="376"/>
                      </a:lnTo>
                      <a:lnTo>
                        <a:pt x="85" y="371"/>
                      </a:lnTo>
                      <a:lnTo>
                        <a:pt x="88" y="366"/>
                      </a:lnTo>
                      <a:lnTo>
                        <a:pt x="90" y="361"/>
                      </a:lnTo>
                      <a:lnTo>
                        <a:pt x="90" y="359"/>
                      </a:lnTo>
                      <a:lnTo>
                        <a:pt x="92" y="354"/>
                      </a:lnTo>
                      <a:lnTo>
                        <a:pt x="103" y="339"/>
                      </a:lnTo>
                      <a:lnTo>
                        <a:pt x="108" y="332"/>
                      </a:lnTo>
                      <a:lnTo>
                        <a:pt x="110" y="330"/>
                      </a:lnTo>
                      <a:lnTo>
                        <a:pt x="110" y="329"/>
                      </a:lnTo>
                      <a:lnTo>
                        <a:pt x="110" y="325"/>
                      </a:lnTo>
                      <a:lnTo>
                        <a:pt x="108" y="324"/>
                      </a:lnTo>
                      <a:lnTo>
                        <a:pt x="108" y="322"/>
                      </a:lnTo>
                      <a:lnTo>
                        <a:pt x="108" y="318"/>
                      </a:lnTo>
                      <a:lnTo>
                        <a:pt x="108" y="317"/>
                      </a:lnTo>
                      <a:lnTo>
                        <a:pt x="108" y="315"/>
                      </a:lnTo>
                      <a:lnTo>
                        <a:pt x="107" y="312"/>
                      </a:lnTo>
                      <a:lnTo>
                        <a:pt x="105" y="312"/>
                      </a:lnTo>
                      <a:lnTo>
                        <a:pt x="97" y="303"/>
                      </a:lnTo>
                      <a:lnTo>
                        <a:pt x="97" y="301"/>
                      </a:lnTo>
                      <a:lnTo>
                        <a:pt x="93" y="296"/>
                      </a:lnTo>
                      <a:lnTo>
                        <a:pt x="93" y="295"/>
                      </a:lnTo>
                      <a:lnTo>
                        <a:pt x="93" y="293"/>
                      </a:lnTo>
                      <a:lnTo>
                        <a:pt x="92" y="288"/>
                      </a:lnTo>
                      <a:lnTo>
                        <a:pt x="92" y="281"/>
                      </a:lnTo>
                      <a:lnTo>
                        <a:pt x="95" y="271"/>
                      </a:lnTo>
                      <a:lnTo>
                        <a:pt x="95" y="263"/>
                      </a:lnTo>
                      <a:lnTo>
                        <a:pt x="95" y="257"/>
                      </a:lnTo>
                      <a:lnTo>
                        <a:pt x="92" y="252"/>
                      </a:lnTo>
                      <a:lnTo>
                        <a:pt x="92" y="249"/>
                      </a:lnTo>
                      <a:lnTo>
                        <a:pt x="93" y="249"/>
                      </a:lnTo>
                      <a:lnTo>
                        <a:pt x="95" y="244"/>
                      </a:lnTo>
                      <a:lnTo>
                        <a:pt x="95" y="240"/>
                      </a:lnTo>
                      <a:lnTo>
                        <a:pt x="97" y="234"/>
                      </a:lnTo>
                      <a:lnTo>
                        <a:pt x="102" y="207"/>
                      </a:lnTo>
                      <a:lnTo>
                        <a:pt x="103" y="207"/>
                      </a:lnTo>
                      <a:lnTo>
                        <a:pt x="108" y="178"/>
                      </a:lnTo>
                      <a:lnTo>
                        <a:pt x="110" y="174"/>
                      </a:lnTo>
                      <a:lnTo>
                        <a:pt x="110" y="173"/>
                      </a:lnTo>
                      <a:lnTo>
                        <a:pt x="110" y="171"/>
                      </a:lnTo>
                      <a:lnTo>
                        <a:pt x="112" y="168"/>
                      </a:lnTo>
                      <a:lnTo>
                        <a:pt x="112" y="166"/>
                      </a:lnTo>
                      <a:lnTo>
                        <a:pt x="114" y="157"/>
                      </a:lnTo>
                      <a:lnTo>
                        <a:pt x="114" y="156"/>
                      </a:lnTo>
                      <a:lnTo>
                        <a:pt x="115" y="152"/>
                      </a:lnTo>
                      <a:lnTo>
                        <a:pt x="115" y="151"/>
                      </a:lnTo>
                      <a:lnTo>
                        <a:pt x="115" y="149"/>
                      </a:lnTo>
                      <a:lnTo>
                        <a:pt x="117" y="146"/>
                      </a:lnTo>
                      <a:lnTo>
                        <a:pt x="117" y="144"/>
                      </a:lnTo>
                      <a:lnTo>
                        <a:pt x="117" y="141"/>
                      </a:lnTo>
                      <a:lnTo>
                        <a:pt x="117" y="139"/>
                      </a:lnTo>
                      <a:lnTo>
                        <a:pt x="119" y="139"/>
                      </a:lnTo>
                      <a:lnTo>
                        <a:pt x="119" y="137"/>
                      </a:lnTo>
                      <a:lnTo>
                        <a:pt x="120" y="125"/>
                      </a:lnTo>
                      <a:lnTo>
                        <a:pt x="122" y="122"/>
                      </a:lnTo>
                      <a:lnTo>
                        <a:pt x="122" y="120"/>
                      </a:lnTo>
                      <a:lnTo>
                        <a:pt x="122" y="119"/>
                      </a:lnTo>
                      <a:lnTo>
                        <a:pt x="122" y="117"/>
                      </a:lnTo>
                      <a:lnTo>
                        <a:pt x="127" y="97"/>
                      </a:lnTo>
                      <a:lnTo>
                        <a:pt x="129" y="90"/>
                      </a:lnTo>
                      <a:lnTo>
                        <a:pt x="130" y="86"/>
                      </a:lnTo>
                      <a:lnTo>
                        <a:pt x="132" y="78"/>
                      </a:lnTo>
                      <a:lnTo>
                        <a:pt x="136" y="59"/>
                      </a:lnTo>
                      <a:lnTo>
                        <a:pt x="137" y="54"/>
                      </a:lnTo>
                      <a:lnTo>
                        <a:pt x="142" y="36"/>
                      </a:lnTo>
                      <a:lnTo>
                        <a:pt x="146" y="13"/>
                      </a:lnTo>
                      <a:lnTo>
                        <a:pt x="149" y="0"/>
                      </a:lnTo>
                      <a:lnTo>
                        <a:pt x="164" y="3"/>
                      </a:lnTo>
                      <a:lnTo>
                        <a:pt x="205" y="12"/>
                      </a:lnTo>
                      <a:lnTo>
                        <a:pt x="203" y="15"/>
                      </a:lnTo>
                      <a:lnTo>
                        <a:pt x="195" y="59"/>
                      </a:lnTo>
                      <a:lnTo>
                        <a:pt x="188" y="86"/>
                      </a:lnTo>
                      <a:lnTo>
                        <a:pt x="186" y="100"/>
                      </a:lnTo>
                      <a:lnTo>
                        <a:pt x="185" y="110"/>
                      </a:lnTo>
                      <a:lnTo>
                        <a:pt x="186" y="113"/>
                      </a:lnTo>
                      <a:lnTo>
                        <a:pt x="188" y="122"/>
                      </a:lnTo>
                      <a:lnTo>
                        <a:pt x="197" y="139"/>
                      </a:lnTo>
                      <a:lnTo>
                        <a:pt x="197" y="141"/>
                      </a:lnTo>
                      <a:lnTo>
                        <a:pt x="197" y="146"/>
                      </a:lnTo>
                      <a:lnTo>
                        <a:pt x="195" y="151"/>
                      </a:lnTo>
                      <a:lnTo>
                        <a:pt x="193" y="154"/>
                      </a:lnTo>
                      <a:lnTo>
                        <a:pt x="193" y="157"/>
                      </a:lnTo>
                      <a:lnTo>
                        <a:pt x="193" y="159"/>
                      </a:lnTo>
                      <a:lnTo>
                        <a:pt x="191" y="163"/>
                      </a:lnTo>
                      <a:lnTo>
                        <a:pt x="191" y="164"/>
                      </a:lnTo>
                      <a:lnTo>
                        <a:pt x="191" y="166"/>
                      </a:lnTo>
                      <a:lnTo>
                        <a:pt x="193" y="168"/>
                      </a:lnTo>
                      <a:lnTo>
                        <a:pt x="195" y="169"/>
                      </a:lnTo>
                      <a:lnTo>
                        <a:pt x="198" y="173"/>
                      </a:lnTo>
                      <a:lnTo>
                        <a:pt x="200" y="174"/>
                      </a:lnTo>
                      <a:lnTo>
                        <a:pt x="200" y="176"/>
                      </a:lnTo>
                      <a:lnTo>
                        <a:pt x="200" y="180"/>
                      </a:lnTo>
                      <a:lnTo>
                        <a:pt x="202" y="183"/>
                      </a:lnTo>
                      <a:lnTo>
                        <a:pt x="205" y="185"/>
                      </a:lnTo>
                      <a:lnTo>
                        <a:pt x="210" y="186"/>
                      </a:lnTo>
                      <a:lnTo>
                        <a:pt x="212" y="186"/>
                      </a:lnTo>
                      <a:lnTo>
                        <a:pt x="212" y="191"/>
                      </a:lnTo>
                      <a:lnTo>
                        <a:pt x="213" y="195"/>
                      </a:lnTo>
                      <a:lnTo>
                        <a:pt x="215" y="200"/>
                      </a:lnTo>
                      <a:lnTo>
                        <a:pt x="217" y="200"/>
                      </a:lnTo>
                      <a:lnTo>
                        <a:pt x="220" y="210"/>
                      </a:lnTo>
                      <a:lnTo>
                        <a:pt x="220" y="213"/>
                      </a:lnTo>
                      <a:lnTo>
                        <a:pt x="225" y="222"/>
                      </a:lnTo>
                      <a:lnTo>
                        <a:pt x="227" y="225"/>
                      </a:lnTo>
                      <a:lnTo>
                        <a:pt x="225" y="229"/>
                      </a:lnTo>
                      <a:lnTo>
                        <a:pt x="225" y="232"/>
                      </a:lnTo>
                      <a:lnTo>
                        <a:pt x="227" y="235"/>
                      </a:lnTo>
                      <a:lnTo>
                        <a:pt x="229" y="235"/>
                      </a:lnTo>
                      <a:lnTo>
                        <a:pt x="230" y="239"/>
                      </a:lnTo>
                      <a:lnTo>
                        <a:pt x="234" y="242"/>
                      </a:lnTo>
                      <a:lnTo>
                        <a:pt x="234" y="24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Freeform 152"/>
                <p:cNvSpPr>
                  <a:spLocks/>
                </p:cNvSpPr>
                <p:nvPr/>
              </p:nvSpPr>
              <p:spPr bwMode="auto">
                <a:xfrm>
                  <a:off x="6829426" y="2554288"/>
                  <a:ext cx="441325" cy="866775"/>
                </a:xfrm>
                <a:custGeom>
                  <a:avLst/>
                  <a:gdLst>
                    <a:gd name="T0" fmla="*/ 67 w 278"/>
                    <a:gd name="T1" fmla="*/ 10 h 546"/>
                    <a:gd name="T2" fmla="*/ 85 w 278"/>
                    <a:gd name="T3" fmla="*/ 10 h 546"/>
                    <a:gd name="T4" fmla="*/ 107 w 278"/>
                    <a:gd name="T5" fmla="*/ 9 h 546"/>
                    <a:gd name="T6" fmla="*/ 124 w 278"/>
                    <a:gd name="T7" fmla="*/ 9 h 546"/>
                    <a:gd name="T8" fmla="*/ 144 w 278"/>
                    <a:gd name="T9" fmla="*/ 7 h 546"/>
                    <a:gd name="T10" fmla="*/ 182 w 278"/>
                    <a:gd name="T11" fmla="*/ 4 h 546"/>
                    <a:gd name="T12" fmla="*/ 214 w 278"/>
                    <a:gd name="T13" fmla="*/ 2 h 546"/>
                    <a:gd name="T14" fmla="*/ 227 w 278"/>
                    <a:gd name="T15" fmla="*/ 9 h 546"/>
                    <a:gd name="T16" fmla="*/ 226 w 278"/>
                    <a:gd name="T17" fmla="*/ 22 h 546"/>
                    <a:gd name="T18" fmla="*/ 231 w 278"/>
                    <a:gd name="T19" fmla="*/ 31 h 546"/>
                    <a:gd name="T20" fmla="*/ 238 w 278"/>
                    <a:gd name="T21" fmla="*/ 43 h 546"/>
                    <a:gd name="T22" fmla="*/ 243 w 278"/>
                    <a:gd name="T23" fmla="*/ 58 h 546"/>
                    <a:gd name="T24" fmla="*/ 248 w 278"/>
                    <a:gd name="T25" fmla="*/ 70 h 546"/>
                    <a:gd name="T26" fmla="*/ 255 w 278"/>
                    <a:gd name="T27" fmla="*/ 116 h 546"/>
                    <a:gd name="T28" fmla="*/ 258 w 278"/>
                    <a:gd name="T29" fmla="*/ 156 h 546"/>
                    <a:gd name="T30" fmla="*/ 263 w 278"/>
                    <a:gd name="T31" fmla="*/ 224 h 546"/>
                    <a:gd name="T32" fmla="*/ 266 w 278"/>
                    <a:gd name="T33" fmla="*/ 259 h 546"/>
                    <a:gd name="T34" fmla="*/ 270 w 278"/>
                    <a:gd name="T35" fmla="*/ 288 h 546"/>
                    <a:gd name="T36" fmla="*/ 266 w 278"/>
                    <a:gd name="T37" fmla="*/ 307 h 546"/>
                    <a:gd name="T38" fmla="*/ 265 w 278"/>
                    <a:gd name="T39" fmla="*/ 326 h 546"/>
                    <a:gd name="T40" fmla="*/ 273 w 278"/>
                    <a:gd name="T41" fmla="*/ 353 h 546"/>
                    <a:gd name="T42" fmla="*/ 272 w 278"/>
                    <a:gd name="T43" fmla="*/ 373 h 546"/>
                    <a:gd name="T44" fmla="*/ 258 w 278"/>
                    <a:gd name="T45" fmla="*/ 410 h 546"/>
                    <a:gd name="T46" fmla="*/ 255 w 278"/>
                    <a:gd name="T47" fmla="*/ 426 h 546"/>
                    <a:gd name="T48" fmla="*/ 249 w 278"/>
                    <a:gd name="T49" fmla="*/ 449 h 546"/>
                    <a:gd name="T50" fmla="*/ 249 w 278"/>
                    <a:gd name="T51" fmla="*/ 464 h 546"/>
                    <a:gd name="T52" fmla="*/ 246 w 278"/>
                    <a:gd name="T53" fmla="*/ 481 h 546"/>
                    <a:gd name="T54" fmla="*/ 234 w 278"/>
                    <a:gd name="T55" fmla="*/ 495 h 546"/>
                    <a:gd name="T56" fmla="*/ 221 w 278"/>
                    <a:gd name="T57" fmla="*/ 510 h 546"/>
                    <a:gd name="T58" fmla="*/ 226 w 278"/>
                    <a:gd name="T59" fmla="*/ 531 h 546"/>
                    <a:gd name="T60" fmla="*/ 202 w 278"/>
                    <a:gd name="T61" fmla="*/ 522 h 546"/>
                    <a:gd name="T62" fmla="*/ 177 w 278"/>
                    <a:gd name="T63" fmla="*/ 536 h 546"/>
                    <a:gd name="T64" fmla="*/ 175 w 278"/>
                    <a:gd name="T65" fmla="*/ 544 h 546"/>
                    <a:gd name="T66" fmla="*/ 156 w 278"/>
                    <a:gd name="T67" fmla="*/ 522 h 546"/>
                    <a:gd name="T68" fmla="*/ 158 w 278"/>
                    <a:gd name="T69" fmla="*/ 509 h 546"/>
                    <a:gd name="T70" fmla="*/ 150 w 278"/>
                    <a:gd name="T71" fmla="*/ 490 h 546"/>
                    <a:gd name="T72" fmla="*/ 124 w 278"/>
                    <a:gd name="T73" fmla="*/ 458 h 546"/>
                    <a:gd name="T74" fmla="*/ 109 w 278"/>
                    <a:gd name="T75" fmla="*/ 448 h 546"/>
                    <a:gd name="T76" fmla="*/ 87 w 278"/>
                    <a:gd name="T77" fmla="*/ 424 h 546"/>
                    <a:gd name="T78" fmla="*/ 94 w 278"/>
                    <a:gd name="T79" fmla="*/ 398 h 546"/>
                    <a:gd name="T80" fmla="*/ 97 w 278"/>
                    <a:gd name="T81" fmla="*/ 385 h 546"/>
                    <a:gd name="T82" fmla="*/ 100 w 278"/>
                    <a:gd name="T83" fmla="*/ 370 h 546"/>
                    <a:gd name="T84" fmla="*/ 80 w 278"/>
                    <a:gd name="T85" fmla="*/ 358 h 546"/>
                    <a:gd name="T86" fmla="*/ 67 w 278"/>
                    <a:gd name="T87" fmla="*/ 365 h 546"/>
                    <a:gd name="T88" fmla="*/ 56 w 278"/>
                    <a:gd name="T89" fmla="*/ 329 h 546"/>
                    <a:gd name="T90" fmla="*/ 26 w 278"/>
                    <a:gd name="T91" fmla="*/ 302 h 546"/>
                    <a:gd name="T92" fmla="*/ 12 w 278"/>
                    <a:gd name="T93" fmla="*/ 282 h 546"/>
                    <a:gd name="T94" fmla="*/ 0 w 278"/>
                    <a:gd name="T95" fmla="*/ 241 h 546"/>
                    <a:gd name="T96" fmla="*/ 9 w 278"/>
                    <a:gd name="T97" fmla="*/ 221 h 546"/>
                    <a:gd name="T98" fmla="*/ 12 w 278"/>
                    <a:gd name="T99" fmla="*/ 199 h 546"/>
                    <a:gd name="T100" fmla="*/ 24 w 278"/>
                    <a:gd name="T101" fmla="*/ 180 h 546"/>
                    <a:gd name="T102" fmla="*/ 33 w 278"/>
                    <a:gd name="T103" fmla="*/ 153 h 546"/>
                    <a:gd name="T104" fmla="*/ 22 w 278"/>
                    <a:gd name="T105" fmla="*/ 127 h 546"/>
                    <a:gd name="T106" fmla="*/ 45 w 278"/>
                    <a:gd name="T107" fmla="*/ 116 h 546"/>
                    <a:gd name="T108" fmla="*/ 70 w 278"/>
                    <a:gd name="T109" fmla="*/ 95 h 546"/>
                    <a:gd name="T110" fmla="*/ 78 w 278"/>
                    <a:gd name="T111" fmla="*/ 78 h 546"/>
                    <a:gd name="T112" fmla="*/ 78 w 278"/>
                    <a:gd name="T113" fmla="*/ 49 h 546"/>
                    <a:gd name="T114" fmla="*/ 61 w 278"/>
                    <a:gd name="T115" fmla="*/ 36 h 546"/>
                    <a:gd name="T116" fmla="*/ 45 w 278"/>
                    <a:gd name="T117" fmla="*/ 1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546">
                      <a:moveTo>
                        <a:pt x="50" y="12"/>
                      </a:moveTo>
                      <a:lnTo>
                        <a:pt x="51" y="12"/>
                      </a:lnTo>
                      <a:lnTo>
                        <a:pt x="55" y="12"/>
                      </a:lnTo>
                      <a:lnTo>
                        <a:pt x="56" y="12"/>
                      </a:lnTo>
                      <a:lnTo>
                        <a:pt x="58" y="12"/>
                      </a:lnTo>
                      <a:lnTo>
                        <a:pt x="60" y="12"/>
                      </a:lnTo>
                      <a:lnTo>
                        <a:pt x="63" y="10"/>
                      </a:lnTo>
                      <a:lnTo>
                        <a:pt x="67" y="10"/>
                      </a:lnTo>
                      <a:lnTo>
                        <a:pt x="68" y="10"/>
                      </a:lnTo>
                      <a:lnTo>
                        <a:pt x="70" y="10"/>
                      </a:lnTo>
                      <a:lnTo>
                        <a:pt x="72" y="10"/>
                      </a:lnTo>
                      <a:lnTo>
                        <a:pt x="73" y="10"/>
                      </a:lnTo>
                      <a:lnTo>
                        <a:pt x="75" y="10"/>
                      </a:lnTo>
                      <a:lnTo>
                        <a:pt x="77" y="10"/>
                      </a:lnTo>
                      <a:lnTo>
                        <a:pt x="80" y="10"/>
                      </a:lnTo>
                      <a:lnTo>
                        <a:pt x="85" y="10"/>
                      </a:lnTo>
                      <a:lnTo>
                        <a:pt x="87" y="10"/>
                      </a:lnTo>
                      <a:lnTo>
                        <a:pt x="90" y="10"/>
                      </a:lnTo>
                      <a:lnTo>
                        <a:pt x="97" y="9"/>
                      </a:lnTo>
                      <a:lnTo>
                        <a:pt x="99" y="9"/>
                      </a:lnTo>
                      <a:lnTo>
                        <a:pt x="100" y="9"/>
                      </a:lnTo>
                      <a:lnTo>
                        <a:pt x="102" y="9"/>
                      </a:lnTo>
                      <a:lnTo>
                        <a:pt x="105" y="9"/>
                      </a:lnTo>
                      <a:lnTo>
                        <a:pt x="107" y="9"/>
                      </a:lnTo>
                      <a:lnTo>
                        <a:pt x="109" y="9"/>
                      </a:lnTo>
                      <a:lnTo>
                        <a:pt x="111" y="9"/>
                      </a:lnTo>
                      <a:lnTo>
                        <a:pt x="112" y="9"/>
                      </a:lnTo>
                      <a:lnTo>
                        <a:pt x="114" y="9"/>
                      </a:lnTo>
                      <a:lnTo>
                        <a:pt x="117" y="9"/>
                      </a:lnTo>
                      <a:lnTo>
                        <a:pt x="119" y="9"/>
                      </a:lnTo>
                      <a:lnTo>
                        <a:pt x="122" y="9"/>
                      </a:lnTo>
                      <a:lnTo>
                        <a:pt x="124" y="9"/>
                      </a:lnTo>
                      <a:lnTo>
                        <a:pt x="126" y="7"/>
                      </a:lnTo>
                      <a:lnTo>
                        <a:pt x="128" y="7"/>
                      </a:lnTo>
                      <a:lnTo>
                        <a:pt x="131" y="7"/>
                      </a:lnTo>
                      <a:lnTo>
                        <a:pt x="134" y="7"/>
                      </a:lnTo>
                      <a:lnTo>
                        <a:pt x="136" y="7"/>
                      </a:lnTo>
                      <a:lnTo>
                        <a:pt x="139" y="7"/>
                      </a:lnTo>
                      <a:lnTo>
                        <a:pt x="143" y="7"/>
                      </a:lnTo>
                      <a:lnTo>
                        <a:pt x="144" y="7"/>
                      </a:lnTo>
                      <a:lnTo>
                        <a:pt x="146" y="7"/>
                      </a:lnTo>
                      <a:lnTo>
                        <a:pt x="148" y="7"/>
                      </a:lnTo>
                      <a:lnTo>
                        <a:pt x="150" y="7"/>
                      </a:lnTo>
                      <a:lnTo>
                        <a:pt x="151" y="7"/>
                      </a:lnTo>
                      <a:lnTo>
                        <a:pt x="153" y="7"/>
                      </a:lnTo>
                      <a:lnTo>
                        <a:pt x="165" y="5"/>
                      </a:lnTo>
                      <a:lnTo>
                        <a:pt x="168" y="5"/>
                      </a:lnTo>
                      <a:lnTo>
                        <a:pt x="182" y="4"/>
                      </a:lnTo>
                      <a:lnTo>
                        <a:pt x="183" y="4"/>
                      </a:lnTo>
                      <a:lnTo>
                        <a:pt x="185" y="4"/>
                      </a:lnTo>
                      <a:lnTo>
                        <a:pt x="187" y="4"/>
                      </a:lnTo>
                      <a:lnTo>
                        <a:pt x="194" y="4"/>
                      </a:lnTo>
                      <a:lnTo>
                        <a:pt x="197" y="4"/>
                      </a:lnTo>
                      <a:lnTo>
                        <a:pt x="200" y="2"/>
                      </a:lnTo>
                      <a:lnTo>
                        <a:pt x="211" y="2"/>
                      </a:lnTo>
                      <a:lnTo>
                        <a:pt x="214" y="2"/>
                      </a:lnTo>
                      <a:lnTo>
                        <a:pt x="216" y="2"/>
                      </a:lnTo>
                      <a:lnTo>
                        <a:pt x="221" y="2"/>
                      </a:lnTo>
                      <a:lnTo>
                        <a:pt x="224" y="0"/>
                      </a:lnTo>
                      <a:lnTo>
                        <a:pt x="226" y="0"/>
                      </a:lnTo>
                      <a:lnTo>
                        <a:pt x="227" y="2"/>
                      </a:lnTo>
                      <a:lnTo>
                        <a:pt x="227" y="5"/>
                      </a:lnTo>
                      <a:lnTo>
                        <a:pt x="227" y="7"/>
                      </a:lnTo>
                      <a:lnTo>
                        <a:pt x="227" y="9"/>
                      </a:lnTo>
                      <a:lnTo>
                        <a:pt x="227" y="10"/>
                      </a:lnTo>
                      <a:lnTo>
                        <a:pt x="227" y="12"/>
                      </a:lnTo>
                      <a:lnTo>
                        <a:pt x="226" y="14"/>
                      </a:lnTo>
                      <a:lnTo>
                        <a:pt x="226" y="16"/>
                      </a:lnTo>
                      <a:lnTo>
                        <a:pt x="226" y="17"/>
                      </a:lnTo>
                      <a:lnTo>
                        <a:pt x="226" y="19"/>
                      </a:lnTo>
                      <a:lnTo>
                        <a:pt x="226" y="21"/>
                      </a:lnTo>
                      <a:lnTo>
                        <a:pt x="226" y="22"/>
                      </a:lnTo>
                      <a:lnTo>
                        <a:pt x="227" y="22"/>
                      </a:lnTo>
                      <a:lnTo>
                        <a:pt x="227" y="24"/>
                      </a:lnTo>
                      <a:lnTo>
                        <a:pt x="227" y="26"/>
                      </a:lnTo>
                      <a:lnTo>
                        <a:pt x="227" y="27"/>
                      </a:lnTo>
                      <a:lnTo>
                        <a:pt x="229" y="27"/>
                      </a:lnTo>
                      <a:lnTo>
                        <a:pt x="229" y="29"/>
                      </a:lnTo>
                      <a:lnTo>
                        <a:pt x="229" y="31"/>
                      </a:lnTo>
                      <a:lnTo>
                        <a:pt x="231" y="31"/>
                      </a:lnTo>
                      <a:lnTo>
                        <a:pt x="233" y="34"/>
                      </a:lnTo>
                      <a:lnTo>
                        <a:pt x="233" y="36"/>
                      </a:lnTo>
                      <a:lnTo>
                        <a:pt x="234" y="36"/>
                      </a:lnTo>
                      <a:lnTo>
                        <a:pt x="234" y="38"/>
                      </a:lnTo>
                      <a:lnTo>
                        <a:pt x="234" y="39"/>
                      </a:lnTo>
                      <a:lnTo>
                        <a:pt x="236" y="39"/>
                      </a:lnTo>
                      <a:lnTo>
                        <a:pt x="238" y="41"/>
                      </a:lnTo>
                      <a:lnTo>
                        <a:pt x="238" y="43"/>
                      </a:lnTo>
                      <a:lnTo>
                        <a:pt x="239" y="43"/>
                      </a:lnTo>
                      <a:lnTo>
                        <a:pt x="238" y="43"/>
                      </a:lnTo>
                      <a:lnTo>
                        <a:pt x="239" y="44"/>
                      </a:lnTo>
                      <a:lnTo>
                        <a:pt x="243" y="55"/>
                      </a:lnTo>
                      <a:lnTo>
                        <a:pt x="243" y="56"/>
                      </a:lnTo>
                      <a:lnTo>
                        <a:pt x="243" y="58"/>
                      </a:lnTo>
                      <a:lnTo>
                        <a:pt x="244" y="58"/>
                      </a:lnTo>
                      <a:lnTo>
                        <a:pt x="243" y="58"/>
                      </a:lnTo>
                      <a:lnTo>
                        <a:pt x="244" y="60"/>
                      </a:lnTo>
                      <a:lnTo>
                        <a:pt x="243" y="60"/>
                      </a:lnTo>
                      <a:lnTo>
                        <a:pt x="244" y="61"/>
                      </a:lnTo>
                      <a:lnTo>
                        <a:pt x="244" y="63"/>
                      </a:lnTo>
                      <a:lnTo>
                        <a:pt x="244" y="65"/>
                      </a:lnTo>
                      <a:lnTo>
                        <a:pt x="246" y="66"/>
                      </a:lnTo>
                      <a:lnTo>
                        <a:pt x="246" y="68"/>
                      </a:lnTo>
                      <a:lnTo>
                        <a:pt x="248" y="70"/>
                      </a:lnTo>
                      <a:lnTo>
                        <a:pt x="249" y="71"/>
                      </a:lnTo>
                      <a:lnTo>
                        <a:pt x="251" y="75"/>
                      </a:lnTo>
                      <a:lnTo>
                        <a:pt x="251" y="77"/>
                      </a:lnTo>
                      <a:lnTo>
                        <a:pt x="251" y="83"/>
                      </a:lnTo>
                      <a:lnTo>
                        <a:pt x="253" y="90"/>
                      </a:lnTo>
                      <a:lnTo>
                        <a:pt x="253" y="99"/>
                      </a:lnTo>
                      <a:lnTo>
                        <a:pt x="253" y="100"/>
                      </a:lnTo>
                      <a:lnTo>
                        <a:pt x="255" y="116"/>
                      </a:lnTo>
                      <a:lnTo>
                        <a:pt x="256" y="129"/>
                      </a:lnTo>
                      <a:lnTo>
                        <a:pt x="256" y="131"/>
                      </a:lnTo>
                      <a:lnTo>
                        <a:pt x="256" y="132"/>
                      </a:lnTo>
                      <a:lnTo>
                        <a:pt x="256" y="143"/>
                      </a:lnTo>
                      <a:lnTo>
                        <a:pt x="256" y="144"/>
                      </a:lnTo>
                      <a:lnTo>
                        <a:pt x="258" y="153"/>
                      </a:lnTo>
                      <a:lnTo>
                        <a:pt x="258" y="154"/>
                      </a:lnTo>
                      <a:lnTo>
                        <a:pt x="258" y="156"/>
                      </a:lnTo>
                      <a:lnTo>
                        <a:pt x="258" y="160"/>
                      </a:lnTo>
                      <a:lnTo>
                        <a:pt x="260" y="170"/>
                      </a:lnTo>
                      <a:lnTo>
                        <a:pt x="261" y="190"/>
                      </a:lnTo>
                      <a:lnTo>
                        <a:pt x="261" y="193"/>
                      </a:lnTo>
                      <a:lnTo>
                        <a:pt x="261" y="195"/>
                      </a:lnTo>
                      <a:lnTo>
                        <a:pt x="261" y="197"/>
                      </a:lnTo>
                      <a:lnTo>
                        <a:pt x="263" y="217"/>
                      </a:lnTo>
                      <a:lnTo>
                        <a:pt x="263" y="224"/>
                      </a:lnTo>
                      <a:lnTo>
                        <a:pt x="263" y="226"/>
                      </a:lnTo>
                      <a:lnTo>
                        <a:pt x="265" y="227"/>
                      </a:lnTo>
                      <a:lnTo>
                        <a:pt x="265" y="229"/>
                      </a:lnTo>
                      <a:lnTo>
                        <a:pt x="265" y="241"/>
                      </a:lnTo>
                      <a:lnTo>
                        <a:pt x="265" y="243"/>
                      </a:lnTo>
                      <a:lnTo>
                        <a:pt x="265" y="244"/>
                      </a:lnTo>
                      <a:lnTo>
                        <a:pt x="266" y="253"/>
                      </a:lnTo>
                      <a:lnTo>
                        <a:pt x="266" y="259"/>
                      </a:lnTo>
                      <a:lnTo>
                        <a:pt x="266" y="261"/>
                      </a:lnTo>
                      <a:lnTo>
                        <a:pt x="266" y="263"/>
                      </a:lnTo>
                      <a:lnTo>
                        <a:pt x="268" y="275"/>
                      </a:lnTo>
                      <a:lnTo>
                        <a:pt x="268" y="276"/>
                      </a:lnTo>
                      <a:lnTo>
                        <a:pt x="268" y="280"/>
                      </a:lnTo>
                      <a:lnTo>
                        <a:pt x="270" y="285"/>
                      </a:lnTo>
                      <a:lnTo>
                        <a:pt x="270" y="287"/>
                      </a:lnTo>
                      <a:lnTo>
                        <a:pt x="270" y="288"/>
                      </a:lnTo>
                      <a:lnTo>
                        <a:pt x="270" y="292"/>
                      </a:lnTo>
                      <a:lnTo>
                        <a:pt x="270" y="293"/>
                      </a:lnTo>
                      <a:lnTo>
                        <a:pt x="270" y="295"/>
                      </a:lnTo>
                      <a:lnTo>
                        <a:pt x="270" y="297"/>
                      </a:lnTo>
                      <a:lnTo>
                        <a:pt x="272" y="305"/>
                      </a:lnTo>
                      <a:lnTo>
                        <a:pt x="270" y="305"/>
                      </a:lnTo>
                      <a:lnTo>
                        <a:pt x="268" y="307"/>
                      </a:lnTo>
                      <a:lnTo>
                        <a:pt x="266" y="307"/>
                      </a:lnTo>
                      <a:lnTo>
                        <a:pt x="266" y="309"/>
                      </a:lnTo>
                      <a:lnTo>
                        <a:pt x="266" y="312"/>
                      </a:lnTo>
                      <a:lnTo>
                        <a:pt x="266" y="314"/>
                      </a:lnTo>
                      <a:lnTo>
                        <a:pt x="268" y="315"/>
                      </a:lnTo>
                      <a:lnTo>
                        <a:pt x="268" y="322"/>
                      </a:lnTo>
                      <a:lnTo>
                        <a:pt x="266" y="324"/>
                      </a:lnTo>
                      <a:lnTo>
                        <a:pt x="265" y="324"/>
                      </a:lnTo>
                      <a:lnTo>
                        <a:pt x="265" y="326"/>
                      </a:lnTo>
                      <a:lnTo>
                        <a:pt x="265" y="327"/>
                      </a:lnTo>
                      <a:lnTo>
                        <a:pt x="268" y="329"/>
                      </a:lnTo>
                      <a:lnTo>
                        <a:pt x="272" y="334"/>
                      </a:lnTo>
                      <a:lnTo>
                        <a:pt x="275" y="343"/>
                      </a:lnTo>
                      <a:lnTo>
                        <a:pt x="275" y="346"/>
                      </a:lnTo>
                      <a:lnTo>
                        <a:pt x="275" y="348"/>
                      </a:lnTo>
                      <a:lnTo>
                        <a:pt x="275" y="349"/>
                      </a:lnTo>
                      <a:lnTo>
                        <a:pt x="273" y="353"/>
                      </a:lnTo>
                      <a:lnTo>
                        <a:pt x="275" y="353"/>
                      </a:lnTo>
                      <a:lnTo>
                        <a:pt x="275" y="354"/>
                      </a:lnTo>
                      <a:lnTo>
                        <a:pt x="278" y="359"/>
                      </a:lnTo>
                      <a:lnTo>
                        <a:pt x="278" y="363"/>
                      </a:lnTo>
                      <a:lnTo>
                        <a:pt x="278" y="368"/>
                      </a:lnTo>
                      <a:lnTo>
                        <a:pt x="277" y="370"/>
                      </a:lnTo>
                      <a:lnTo>
                        <a:pt x="273" y="371"/>
                      </a:lnTo>
                      <a:lnTo>
                        <a:pt x="272" y="373"/>
                      </a:lnTo>
                      <a:lnTo>
                        <a:pt x="272" y="375"/>
                      </a:lnTo>
                      <a:lnTo>
                        <a:pt x="272" y="378"/>
                      </a:lnTo>
                      <a:lnTo>
                        <a:pt x="270" y="381"/>
                      </a:lnTo>
                      <a:lnTo>
                        <a:pt x="268" y="385"/>
                      </a:lnTo>
                      <a:lnTo>
                        <a:pt x="270" y="387"/>
                      </a:lnTo>
                      <a:lnTo>
                        <a:pt x="265" y="397"/>
                      </a:lnTo>
                      <a:lnTo>
                        <a:pt x="265" y="398"/>
                      </a:lnTo>
                      <a:lnTo>
                        <a:pt x="258" y="410"/>
                      </a:lnTo>
                      <a:lnTo>
                        <a:pt x="255" y="414"/>
                      </a:lnTo>
                      <a:lnTo>
                        <a:pt x="251" y="415"/>
                      </a:lnTo>
                      <a:lnTo>
                        <a:pt x="251" y="417"/>
                      </a:lnTo>
                      <a:lnTo>
                        <a:pt x="251" y="419"/>
                      </a:lnTo>
                      <a:lnTo>
                        <a:pt x="253" y="420"/>
                      </a:lnTo>
                      <a:lnTo>
                        <a:pt x="255" y="422"/>
                      </a:lnTo>
                      <a:lnTo>
                        <a:pt x="256" y="422"/>
                      </a:lnTo>
                      <a:lnTo>
                        <a:pt x="255" y="426"/>
                      </a:lnTo>
                      <a:lnTo>
                        <a:pt x="253" y="426"/>
                      </a:lnTo>
                      <a:lnTo>
                        <a:pt x="251" y="427"/>
                      </a:lnTo>
                      <a:lnTo>
                        <a:pt x="249" y="429"/>
                      </a:lnTo>
                      <a:lnTo>
                        <a:pt x="248" y="434"/>
                      </a:lnTo>
                      <a:lnTo>
                        <a:pt x="248" y="436"/>
                      </a:lnTo>
                      <a:lnTo>
                        <a:pt x="249" y="441"/>
                      </a:lnTo>
                      <a:lnTo>
                        <a:pt x="251" y="449"/>
                      </a:lnTo>
                      <a:lnTo>
                        <a:pt x="249" y="449"/>
                      </a:lnTo>
                      <a:lnTo>
                        <a:pt x="248" y="449"/>
                      </a:lnTo>
                      <a:lnTo>
                        <a:pt x="246" y="449"/>
                      </a:lnTo>
                      <a:lnTo>
                        <a:pt x="248" y="454"/>
                      </a:lnTo>
                      <a:lnTo>
                        <a:pt x="249" y="456"/>
                      </a:lnTo>
                      <a:lnTo>
                        <a:pt x="251" y="458"/>
                      </a:lnTo>
                      <a:lnTo>
                        <a:pt x="249" y="461"/>
                      </a:lnTo>
                      <a:lnTo>
                        <a:pt x="249" y="463"/>
                      </a:lnTo>
                      <a:lnTo>
                        <a:pt x="249" y="464"/>
                      </a:lnTo>
                      <a:lnTo>
                        <a:pt x="248" y="464"/>
                      </a:lnTo>
                      <a:lnTo>
                        <a:pt x="244" y="468"/>
                      </a:lnTo>
                      <a:lnTo>
                        <a:pt x="243" y="471"/>
                      </a:lnTo>
                      <a:lnTo>
                        <a:pt x="243" y="473"/>
                      </a:lnTo>
                      <a:lnTo>
                        <a:pt x="243" y="475"/>
                      </a:lnTo>
                      <a:lnTo>
                        <a:pt x="244" y="480"/>
                      </a:lnTo>
                      <a:lnTo>
                        <a:pt x="244" y="481"/>
                      </a:lnTo>
                      <a:lnTo>
                        <a:pt x="246" y="481"/>
                      </a:lnTo>
                      <a:lnTo>
                        <a:pt x="249" y="485"/>
                      </a:lnTo>
                      <a:lnTo>
                        <a:pt x="249" y="486"/>
                      </a:lnTo>
                      <a:lnTo>
                        <a:pt x="251" y="486"/>
                      </a:lnTo>
                      <a:lnTo>
                        <a:pt x="251" y="488"/>
                      </a:lnTo>
                      <a:lnTo>
                        <a:pt x="249" y="490"/>
                      </a:lnTo>
                      <a:lnTo>
                        <a:pt x="238" y="493"/>
                      </a:lnTo>
                      <a:lnTo>
                        <a:pt x="236" y="493"/>
                      </a:lnTo>
                      <a:lnTo>
                        <a:pt x="234" y="495"/>
                      </a:lnTo>
                      <a:lnTo>
                        <a:pt x="233" y="497"/>
                      </a:lnTo>
                      <a:lnTo>
                        <a:pt x="231" y="498"/>
                      </a:lnTo>
                      <a:lnTo>
                        <a:pt x="227" y="497"/>
                      </a:lnTo>
                      <a:lnTo>
                        <a:pt x="226" y="498"/>
                      </a:lnTo>
                      <a:lnTo>
                        <a:pt x="224" y="498"/>
                      </a:lnTo>
                      <a:lnTo>
                        <a:pt x="222" y="500"/>
                      </a:lnTo>
                      <a:lnTo>
                        <a:pt x="222" y="502"/>
                      </a:lnTo>
                      <a:lnTo>
                        <a:pt x="221" y="510"/>
                      </a:lnTo>
                      <a:lnTo>
                        <a:pt x="221" y="512"/>
                      </a:lnTo>
                      <a:lnTo>
                        <a:pt x="222" y="514"/>
                      </a:lnTo>
                      <a:lnTo>
                        <a:pt x="224" y="517"/>
                      </a:lnTo>
                      <a:lnTo>
                        <a:pt x="226" y="517"/>
                      </a:lnTo>
                      <a:lnTo>
                        <a:pt x="226" y="519"/>
                      </a:lnTo>
                      <a:lnTo>
                        <a:pt x="227" y="524"/>
                      </a:lnTo>
                      <a:lnTo>
                        <a:pt x="227" y="529"/>
                      </a:lnTo>
                      <a:lnTo>
                        <a:pt x="226" y="531"/>
                      </a:lnTo>
                      <a:lnTo>
                        <a:pt x="224" y="532"/>
                      </a:lnTo>
                      <a:lnTo>
                        <a:pt x="222" y="532"/>
                      </a:lnTo>
                      <a:lnTo>
                        <a:pt x="221" y="532"/>
                      </a:lnTo>
                      <a:lnTo>
                        <a:pt x="219" y="532"/>
                      </a:lnTo>
                      <a:lnTo>
                        <a:pt x="219" y="531"/>
                      </a:lnTo>
                      <a:lnTo>
                        <a:pt x="217" y="529"/>
                      </a:lnTo>
                      <a:lnTo>
                        <a:pt x="214" y="527"/>
                      </a:lnTo>
                      <a:lnTo>
                        <a:pt x="202" y="522"/>
                      </a:lnTo>
                      <a:lnTo>
                        <a:pt x="194" y="519"/>
                      </a:lnTo>
                      <a:lnTo>
                        <a:pt x="192" y="519"/>
                      </a:lnTo>
                      <a:lnTo>
                        <a:pt x="190" y="519"/>
                      </a:lnTo>
                      <a:lnTo>
                        <a:pt x="189" y="519"/>
                      </a:lnTo>
                      <a:lnTo>
                        <a:pt x="189" y="520"/>
                      </a:lnTo>
                      <a:lnTo>
                        <a:pt x="185" y="522"/>
                      </a:lnTo>
                      <a:lnTo>
                        <a:pt x="182" y="525"/>
                      </a:lnTo>
                      <a:lnTo>
                        <a:pt x="177" y="536"/>
                      </a:lnTo>
                      <a:lnTo>
                        <a:pt x="177" y="537"/>
                      </a:lnTo>
                      <a:lnTo>
                        <a:pt x="177" y="539"/>
                      </a:lnTo>
                      <a:lnTo>
                        <a:pt x="177" y="541"/>
                      </a:lnTo>
                      <a:lnTo>
                        <a:pt x="178" y="542"/>
                      </a:lnTo>
                      <a:lnTo>
                        <a:pt x="180" y="544"/>
                      </a:lnTo>
                      <a:lnTo>
                        <a:pt x="178" y="546"/>
                      </a:lnTo>
                      <a:lnTo>
                        <a:pt x="177" y="544"/>
                      </a:lnTo>
                      <a:lnTo>
                        <a:pt x="175" y="544"/>
                      </a:lnTo>
                      <a:lnTo>
                        <a:pt x="173" y="544"/>
                      </a:lnTo>
                      <a:lnTo>
                        <a:pt x="172" y="544"/>
                      </a:lnTo>
                      <a:lnTo>
                        <a:pt x="170" y="544"/>
                      </a:lnTo>
                      <a:lnTo>
                        <a:pt x="166" y="542"/>
                      </a:lnTo>
                      <a:lnTo>
                        <a:pt x="163" y="539"/>
                      </a:lnTo>
                      <a:lnTo>
                        <a:pt x="163" y="537"/>
                      </a:lnTo>
                      <a:lnTo>
                        <a:pt x="160" y="531"/>
                      </a:lnTo>
                      <a:lnTo>
                        <a:pt x="156" y="522"/>
                      </a:lnTo>
                      <a:lnTo>
                        <a:pt x="153" y="520"/>
                      </a:lnTo>
                      <a:lnTo>
                        <a:pt x="151" y="517"/>
                      </a:lnTo>
                      <a:lnTo>
                        <a:pt x="151" y="515"/>
                      </a:lnTo>
                      <a:lnTo>
                        <a:pt x="151" y="514"/>
                      </a:lnTo>
                      <a:lnTo>
                        <a:pt x="153" y="512"/>
                      </a:lnTo>
                      <a:lnTo>
                        <a:pt x="155" y="510"/>
                      </a:lnTo>
                      <a:lnTo>
                        <a:pt x="156" y="510"/>
                      </a:lnTo>
                      <a:lnTo>
                        <a:pt x="158" y="509"/>
                      </a:lnTo>
                      <a:lnTo>
                        <a:pt x="158" y="505"/>
                      </a:lnTo>
                      <a:lnTo>
                        <a:pt x="158" y="503"/>
                      </a:lnTo>
                      <a:lnTo>
                        <a:pt x="156" y="502"/>
                      </a:lnTo>
                      <a:lnTo>
                        <a:pt x="155" y="500"/>
                      </a:lnTo>
                      <a:lnTo>
                        <a:pt x="153" y="498"/>
                      </a:lnTo>
                      <a:lnTo>
                        <a:pt x="151" y="495"/>
                      </a:lnTo>
                      <a:lnTo>
                        <a:pt x="150" y="492"/>
                      </a:lnTo>
                      <a:lnTo>
                        <a:pt x="150" y="490"/>
                      </a:lnTo>
                      <a:lnTo>
                        <a:pt x="150" y="488"/>
                      </a:lnTo>
                      <a:lnTo>
                        <a:pt x="150" y="486"/>
                      </a:lnTo>
                      <a:lnTo>
                        <a:pt x="150" y="483"/>
                      </a:lnTo>
                      <a:lnTo>
                        <a:pt x="150" y="478"/>
                      </a:lnTo>
                      <a:lnTo>
                        <a:pt x="138" y="466"/>
                      </a:lnTo>
                      <a:lnTo>
                        <a:pt x="133" y="463"/>
                      </a:lnTo>
                      <a:lnTo>
                        <a:pt x="126" y="458"/>
                      </a:lnTo>
                      <a:lnTo>
                        <a:pt x="124" y="458"/>
                      </a:lnTo>
                      <a:lnTo>
                        <a:pt x="122" y="459"/>
                      </a:lnTo>
                      <a:lnTo>
                        <a:pt x="121" y="461"/>
                      </a:lnTo>
                      <a:lnTo>
                        <a:pt x="119" y="461"/>
                      </a:lnTo>
                      <a:lnTo>
                        <a:pt x="117" y="461"/>
                      </a:lnTo>
                      <a:lnTo>
                        <a:pt x="116" y="458"/>
                      </a:lnTo>
                      <a:lnTo>
                        <a:pt x="116" y="456"/>
                      </a:lnTo>
                      <a:lnTo>
                        <a:pt x="114" y="453"/>
                      </a:lnTo>
                      <a:lnTo>
                        <a:pt x="109" y="448"/>
                      </a:lnTo>
                      <a:lnTo>
                        <a:pt x="105" y="446"/>
                      </a:lnTo>
                      <a:lnTo>
                        <a:pt x="99" y="441"/>
                      </a:lnTo>
                      <a:lnTo>
                        <a:pt x="97" y="439"/>
                      </a:lnTo>
                      <a:lnTo>
                        <a:pt x="95" y="437"/>
                      </a:lnTo>
                      <a:lnTo>
                        <a:pt x="90" y="432"/>
                      </a:lnTo>
                      <a:lnTo>
                        <a:pt x="89" y="429"/>
                      </a:lnTo>
                      <a:lnTo>
                        <a:pt x="87" y="427"/>
                      </a:lnTo>
                      <a:lnTo>
                        <a:pt x="87" y="424"/>
                      </a:lnTo>
                      <a:lnTo>
                        <a:pt x="87" y="419"/>
                      </a:lnTo>
                      <a:lnTo>
                        <a:pt x="89" y="414"/>
                      </a:lnTo>
                      <a:lnTo>
                        <a:pt x="89" y="412"/>
                      </a:lnTo>
                      <a:lnTo>
                        <a:pt x="92" y="409"/>
                      </a:lnTo>
                      <a:lnTo>
                        <a:pt x="92" y="407"/>
                      </a:lnTo>
                      <a:lnTo>
                        <a:pt x="92" y="403"/>
                      </a:lnTo>
                      <a:lnTo>
                        <a:pt x="94" y="400"/>
                      </a:lnTo>
                      <a:lnTo>
                        <a:pt x="94" y="398"/>
                      </a:lnTo>
                      <a:lnTo>
                        <a:pt x="94" y="397"/>
                      </a:lnTo>
                      <a:lnTo>
                        <a:pt x="95" y="393"/>
                      </a:lnTo>
                      <a:lnTo>
                        <a:pt x="97" y="393"/>
                      </a:lnTo>
                      <a:lnTo>
                        <a:pt x="97" y="392"/>
                      </a:lnTo>
                      <a:lnTo>
                        <a:pt x="97" y="390"/>
                      </a:lnTo>
                      <a:lnTo>
                        <a:pt x="99" y="388"/>
                      </a:lnTo>
                      <a:lnTo>
                        <a:pt x="99" y="387"/>
                      </a:lnTo>
                      <a:lnTo>
                        <a:pt x="97" y="385"/>
                      </a:lnTo>
                      <a:lnTo>
                        <a:pt x="97" y="383"/>
                      </a:lnTo>
                      <a:lnTo>
                        <a:pt x="95" y="383"/>
                      </a:lnTo>
                      <a:lnTo>
                        <a:pt x="95" y="381"/>
                      </a:lnTo>
                      <a:lnTo>
                        <a:pt x="95" y="380"/>
                      </a:lnTo>
                      <a:lnTo>
                        <a:pt x="97" y="375"/>
                      </a:lnTo>
                      <a:lnTo>
                        <a:pt x="99" y="375"/>
                      </a:lnTo>
                      <a:lnTo>
                        <a:pt x="100" y="371"/>
                      </a:lnTo>
                      <a:lnTo>
                        <a:pt x="100" y="370"/>
                      </a:lnTo>
                      <a:lnTo>
                        <a:pt x="102" y="368"/>
                      </a:lnTo>
                      <a:lnTo>
                        <a:pt x="100" y="366"/>
                      </a:lnTo>
                      <a:lnTo>
                        <a:pt x="94" y="363"/>
                      </a:lnTo>
                      <a:lnTo>
                        <a:pt x="94" y="361"/>
                      </a:lnTo>
                      <a:lnTo>
                        <a:pt x="92" y="361"/>
                      </a:lnTo>
                      <a:lnTo>
                        <a:pt x="90" y="359"/>
                      </a:lnTo>
                      <a:lnTo>
                        <a:pt x="82" y="358"/>
                      </a:lnTo>
                      <a:lnTo>
                        <a:pt x="80" y="358"/>
                      </a:lnTo>
                      <a:lnTo>
                        <a:pt x="78" y="356"/>
                      </a:lnTo>
                      <a:lnTo>
                        <a:pt x="77" y="358"/>
                      </a:lnTo>
                      <a:lnTo>
                        <a:pt x="75" y="359"/>
                      </a:lnTo>
                      <a:lnTo>
                        <a:pt x="75" y="361"/>
                      </a:lnTo>
                      <a:lnTo>
                        <a:pt x="73" y="363"/>
                      </a:lnTo>
                      <a:lnTo>
                        <a:pt x="72" y="366"/>
                      </a:lnTo>
                      <a:lnTo>
                        <a:pt x="70" y="366"/>
                      </a:lnTo>
                      <a:lnTo>
                        <a:pt x="67" y="365"/>
                      </a:lnTo>
                      <a:lnTo>
                        <a:pt x="63" y="363"/>
                      </a:lnTo>
                      <a:lnTo>
                        <a:pt x="63" y="361"/>
                      </a:lnTo>
                      <a:lnTo>
                        <a:pt x="60" y="349"/>
                      </a:lnTo>
                      <a:lnTo>
                        <a:pt x="61" y="346"/>
                      </a:lnTo>
                      <a:lnTo>
                        <a:pt x="61" y="344"/>
                      </a:lnTo>
                      <a:lnTo>
                        <a:pt x="58" y="332"/>
                      </a:lnTo>
                      <a:lnTo>
                        <a:pt x="58" y="331"/>
                      </a:lnTo>
                      <a:lnTo>
                        <a:pt x="56" y="329"/>
                      </a:lnTo>
                      <a:lnTo>
                        <a:pt x="53" y="324"/>
                      </a:lnTo>
                      <a:lnTo>
                        <a:pt x="50" y="322"/>
                      </a:lnTo>
                      <a:lnTo>
                        <a:pt x="46" y="320"/>
                      </a:lnTo>
                      <a:lnTo>
                        <a:pt x="43" y="317"/>
                      </a:lnTo>
                      <a:lnTo>
                        <a:pt x="38" y="314"/>
                      </a:lnTo>
                      <a:lnTo>
                        <a:pt x="34" y="312"/>
                      </a:lnTo>
                      <a:lnTo>
                        <a:pt x="28" y="302"/>
                      </a:lnTo>
                      <a:lnTo>
                        <a:pt x="26" y="302"/>
                      </a:lnTo>
                      <a:lnTo>
                        <a:pt x="26" y="298"/>
                      </a:lnTo>
                      <a:lnTo>
                        <a:pt x="22" y="297"/>
                      </a:lnTo>
                      <a:lnTo>
                        <a:pt x="16" y="290"/>
                      </a:lnTo>
                      <a:lnTo>
                        <a:pt x="14" y="288"/>
                      </a:lnTo>
                      <a:lnTo>
                        <a:pt x="12" y="287"/>
                      </a:lnTo>
                      <a:lnTo>
                        <a:pt x="12" y="285"/>
                      </a:lnTo>
                      <a:lnTo>
                        <a:pt x="12" y="283"/>
                      </a:lnTo>
                      <a:lnTo>
                        <a:pt x="12" y="282"/>
                      </a:lnTo>
                      <a:lnTo>
                        <a:pt x="7" y="275"/>
                      </a:lnTo>
                      <a:lnTo>
                        <a:pt x="6" y="273"/>
                      </a:lnTo>
                      <a:lnTo>
                        <a:pt x="6" y="265"/>
                      </a:lnTo>
                      <a:lnTo>
                        <a:pt x="4" y="261"/>
                      </a:lnTo>
                      <a:lnTo>
                        <a:pt x="2" y="256"/>
                      </a:lnTo>
                      <a:lnTo>
                        <a:pt x="0" y="248"/>
                      </a:lnTo>
                      <a:lnTo>
                        <a:pt x="0" y="243"/>
                      </a:lnTo>
                      <a:lnTo>
                        <a:pt x="0" y="241"/>
                      </a:lnTo>
                      <a:lnTo>
                        <a:pt x="0" y="237"/>
                      </a:lnTo>
                      <a:lnTo>
                        <a:pt x="0" y="236"/>
                      </a:lnTo>
                      <a:lnTo>
                        <a:pt x="2" y="232"/>
                      </a:lnTo>
                      <a:lnTo>
                        <a:pt x="2" y="226"/>
                      </a:lnTo>
                      <a:lnTo>
                        <a:pt x="4" y="224"/>
                      </a:lnTo>
                      <a:lnTo>
                        <a:pt x="6" y="222"/>
                      </a:lnTo>
                      <a:lnTo>
                        <a:pt x="7" y="222"/>
                      </a:lnTo>
                      <a:lnTo>
                        <a:pt x="9" y="221"/>
                      </a:lnTo>
                      <a:lnTo>
                        <a:pt x="9" y="212"/>
                      </a:lnTo>
                      <a:lnTo>
                        <a:pt x="9" y="210"/>
                      </a:lnTo>
                      <a:lnTo>
                        <a:pt x="9" y="209"/>
                      </a:lnTo>
                      <a:lnTo>
                        <a:pt x="7" y="207"/>
                      </a:lnTo>
                      <a:lnTo>
                        <a:pt x="6" y="207"/>
                      </a:lnTo>
                      <a:lnTo>
                        <a:pt x="6" y="205"/>
                      </a:lnTo>
                      <a:lnTo>
                        <a:pt x="9" y="200"/>
                      </a:lnTo>
                      <a:lnTo>
                        <a:pt x="12" y="199"/>
                      </a:lnTo>
                      <a:lnTo>
                        <a:pt x="16" y="197"/>
                      </a:lnTo>
                      <a:lnTo>
                        <a:pt x="17" y="197"/>
                      </a:lnTo>
                      <a:lnTo>
                        <a:pt x="19" y="197"/>
                      </a:lnTo>
                      <a:lnTo>
                        <a:pt x="22" y="193"/>
                      </a:lnTo>
                      <a:lnTo>
                        <a:pt x="24" y="193"/>
                      </a:lnTo>
                      <a:lnTo>
                        <a:pt x="24" y="190"/>
                      </a:lnTo>
                      <a:lnTo>
                        <a:pt x="24" y="182"/>
                      </a:lnTo>
                      <a:lnTo>
                        <a:pt x="24" y="180"/>
                      </a:lnTo>
                      <a:lnTo>
                        <a:pt x="24" y="178"/>
                      </a:lnTo>
                      <a:lnTo>
                        <a:pt x="29" y="170"/>
                      </a:lnTo>
                      <a:lnTo>
                        <a:pt x="31" y="170"/>
                      </a:lnTo>
                      <a:lnTo>
                        <a:pt x="33" y="168"/>
                      </a:lnTo>
                      <a:lnTo>
                        <a:pt x="33" y="165"/>
                      </a:lnTo>
                      <a:lnTo>
                        <a:pt x="34" y="158"/>
                      </a:lnTo>
                      <a:lnTo>
                        <a:pt x="33" y="154"/>
                      </a:lnTo>
                      <a:lnTo>
                        <a:pt x="33" y="153"/>
                      </a:lnTo>
                      <a:lnTo>
                        <a:pt x="33" y="151"/>
                      </a:lnTo>
                      <a:lnTo>
                        <a:pt x="29" y="146"/>
                      </a:lnTo>
                      <a:lnTo>
                        <a:pt x="29" y="144"/>
                      </a:lnTo>
                      <a:lnTo>
                        <a:pt x="28" y="144"/>
                      </a:lnTo>
                      <a:lnTo>
                        <a:pt x="26" y="144"/>
                      </a:lnTo>
                      <a:lnTo>
                        <a:pt x="21" y="138"/>
                      </a:lnTo>
                      <a:lnTo>
                        <a:pt x="22" y="129"/>
                      </a:lnTo>
                      <a:lnTo>
                        <a:pt x="22" y="127"/>
                      </a:lnTo>
                      <a:lnTo>
                        <a:pt x="24" y="121"/>
                      </a:lnTo>
                      <a:lnTo>
                        <a:pt x="26" y="121"/>
                      </a:lnTo>
                      <a:lnTo>
                        <a:pt x="26" y="119"/>
                      </a:lnTo>
                      <a:lnTo>
                        <a:pt x="29" y="119"/>
                      </a:lnTo>
                      <a:lnTo>
                        <a:pt x="38" y="116"/>
                      </a:lnTo>
                      <a:lnTo>
                        <a:pt x="41" y="116"/>
                      </a:lnTo>
                      <a:lnTo>
                        <a:pt x="43" y="116"/>
                      </a:lnTo>
                      <a:lnTo>
                        <a:pt x="45" y="116"/>
                      </a:lnTo>
                      <a:lnTo>
                        <a:pt x="50" y="114"/>
                      </a:lnTo>
                      <a:lnTo>
                        <a:pt x="53" y="110"/>
                      </a:lnTo>
                      <a:lnTo>
                        <a:pt x="60" y="109"/>
                      </a:lnTo>
                      <a:lnTo>
                        <a:pt x="61" y="109"/>
                      </a:lnTo>
                      <a:lnTo>
                        <a:pt x="61" y="107"/>
                      </a:lnTo>
                      <a:lnTo>
                        <a:pt x="67" y="102"/>
                      </a:lnTo>
                      <a:lnTo>
                        <a:pt x="70" y="97"/>
                      </a:lnTo>
                      <a:lnTo>
                        <a:pt x="70" y="95"/>
                      </a:lnTo>
                      <a:lnTo>
                        <a:pt x="70" y="92"/>
                      </a:lnTo>
                      <a:lnTo>
                        <a:pt x="70" y="87"/>
                      </a:lnTo>
                      <a:lnTo>
                        <a:pt x="72" y="85"/>
                      </a:lnTo>
                      <a:lnTo>
                        <a:pt x="73" y="83"/>
                      </a:lnTo>
                      <a:lnTo>
                        <a:pt x="75" y="82"/>
                      </a:lnTo>
                      <a:lnTo>
                        <a:pt x="77" y="80"/>
                      </a:lnTo>
                      <a:lnTo>
                        <a:pt x="78" y="80"/>
                      </a:lnTo>
                      <a:lnTo>
                        <a:pt x="78" y="78"/>
                      </a:lnTo>
                      <a:lnTo>
                        <a:pt x="80" y="66"/>
                      </a:lnTo>
                      <a:lnTo>
                        <a:pt x="80" y="60"/>
                      </a:lnTo>
                      <a:lnTo>
                        <a:pt x="80" y="58"/>
                      </a:lnTo>
                      <a:lnTo>
                        <a:pt x="78" y="56"/>
                      </a:lnTo>
                      <a:lnTo>
                        <a:pt x="78" y="55"/>
                      </a:lnTo>
                      <a:lnTo>
                        <a:pt x="78" y="53"/>
                      </a:lnTo>
                      <a:lnTo>
                        <a:pt x="78" y="51"/>
                      </a:lnTo>
                      <a:lnTo>
                        <a:pt x="78" y="49"/>
                      </a:lnTo>
                      <a:lnTo>
                        <a:pt x="78" y="48"/>
                      </a:lnTo>
                      <a:lnTo>
                        <a:pt x="75" y="44"/>
                      </a:lnTo>
                      <a:lnTo>
                        <a:pt x="73" y="44"/>
                      </a:lnTo>
                      <a:lnTo>
                        <a:pt x="68" y="43"/>
                      </a:lnTo>
                      <a:lnTo>
                        <a:pt x="68" y="41"/>
                      </a:lnTo>
                      <a:lnTo>
                        <a:pt x="65" y="41"/>
                      </a:lnTo>
                      <a:lnTo>
                        <a:pt x="63" y="39"/>
                      </a:lnTo>
                      <a:lnTo>
                        <a:pt x="61" y="36"/>
                      </a:lnTo>
                      <a:lnTo>
                        <a:pt x="60" y="34"/>
                      </a:lnTo>
                      <a:lnTo>
                        <a:pt x="60" y="32"/>
                      </a:lnTo>
                      <a:lnTo>
                        <a:pt x="61" y="29"/>
                      </a:lnTo>
                      <a:lnTo>
                        <a:pt x="60" y="29"/>
                      </a:lnTo>
                      <a:lnTo>
                        <a:pt x="56" y="24"/>
                      </a:lnTo>
                      <a:lnTo>
                        <a:pt x="51" y="19"/>
                      </a:lnTo>
                      <a:lnTo>
                        <a:pt x="46" y="17"/>
                      </a:lnTo>
                      <a:lnTo>
                        <a:pt x="45" y="16"/>
                      </a:lnTo>
                      <a:lnTo>
                        <a:pt x="45" y="14"/>
                      </a:lnTo>
                      <a:lnTo>
                        <a:pt x="45" y="12"/>
                      </a:lnTo>
                      <a:lnTo>
                        <a:pt x="46" y="12"/>
                      </a:lnTo>
                      <a:lnTo>
                        <a:pt x="50" y="12"/>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Freeform 153"/>
                <p:cNvSpPr>
                  <a:spLocks/>
                </p:cNvSpPr>
                <p:nvPr/>
              </p:nvSpPr>
              <p:spPr bwMode="auto">
                <a:xfrm>
                  <a:off x="6829426" y="2554288"/>
                  <a:ext cx="441325" cy="866775"/>
                </a:xfrm>
                <a:custGeom>
                  <a:avLst/>
                  <a:gdLst>
                    <a:gd name="T0" fmla="*/ 67 w 278"/>
                    <a:gd name="T1" fmla="*/ 10 h 546"/>
                    <a:gd name="T2" fmla="*/ 85 w 278"/>
                    <a:gd name="T3" fmla="*/ 10 h 546"/>
                    <a:gd name="T4" fmla="*/ 107 w 278"/>
                    <a:gd name="T5" fmla="*/ 9 h 546"/>
                    <a:gd name="T6" fmla="*/ 124 w 278"/>
                    <a:gd name="T7" fmla="*/ 9 h 546"/>
                    <a:gd name="T8" fmla="*/ 144 w 278"/>
                    <a:gd name="T9" fmla="*/ 7 h 546"/>
                    <a:gd name="T10" fmla="*/ 182 w 278"/>
                    <a:gd name="T11" fmla="*/ 4 h 546"/>
                    <a:gd name="T12" fmla="*/ 214 w 278"/>
                    <a:gd name="T13" fmla="*/ 2 h 546"/>
                    <a:gd name="T14" fmla="*/ 227 w 278"/>
                    <a:gd name="T15" fmla="*/ 9 h 546"/>
                    <a:gd name="T16" fmla="*/ 226 w 278"/>
                    <a:gd name="T17" fmla="*/ 22 h 546"/>
                    <a:gd name="T18" fmla="*/ 231 w 278"/>
                    <a:gd name="T19" fmla="*/ 31 h 546"/>
                    <a:gd name="T20" fmla="*/ 238 w 278"/>
                    <a:gd name="T21" fmla="*/ 43 h 546"/>
                    <a:gd name="T22" fmla="*/ 243 w 278"/>
                    <a:gd name="T23" fmla="*/ 58 h 546"/>
                    <a:gd name="T24" fmla="*/ 248 w 278"/>
                    <a:gd name="T25" fmla="*/ 70 h 546"/>
                    <a:gd name="T26" fmla="*/ 255 w 278"/>
                    <a:gd name="T27" fmla="*/ 116 h 546"/>
                    <a:gd name="T28" fmla="*/ 258 w 278"/>
                    <a:gd name="T29" fmla="*/ 156 h 546"/>
                    <a:gd name="T30" fmla="*/ 263 w 278"/>
                    <a:gd name="T31" fmla="*/ 224 h 546"/>
                    <a:gd name="T32" fmla="*/ 266 w 278"/>
                    <a:gd name="T33" fmla="*/ 259 h 546"/>
                    <a:gd name="T34" fmla="*/ 270 w 278"/>
                    <a:gd name="T35" fmla="*/ 288 h 546"/>
                    <a:gd name="T36" fmla="*/ 266 w 278"/>
                    <a:gd name="T37" fmla="*/ 307 h 546"/>
                    <a:gd name="T38" fmla="*/ 265 w 278"/>
                    <a:gd name="T39" fmla="*/ 326 h 546"/>
                    <a:gd name="T40" fmla="*/ 273 w 278"/>
                    <a:gd name="T41" fmla="*/ 353 h 546"/>
                    <a:gd name="T42" fmla="*/ 272 w 278"/>
                    <a:gd name="T43" fmla="*/ 373 h 546"/>
                    <a:gd name="T44" fmla="*/ 258 w 278"/>
                    <a:gd name="T45" fmla="*/ 410 h 546"/>
                    <a:gd name="T46" fmla="*/ 255 w 278"/>
                    <a:gd name="T47" fmla="*/ 426 h 546"/>
                    <a:gd name="T48" fmla="*/ 249 w 278"/>
                    <a:gd name="T49" fmla="*/ 449 h 546"/>
                    <a:gd name="T50" fmla="*/ 249 w 278"/>
                    <a:gd name="T51" fmla="*/ 464 h 546"/>
                    <a:gd name="T52" fmla="*/ 246 w 278"/>
                    <a:gd name="T53" fmla="*/ 481 h 546"/>
                    <a:gd name="T54" fmla="*/ 234 w 278"/>
                    <a:gd name="T55" fmla="*/ 495 h 546"/>
                    <a:gd name="T56" fmla="*/ 221 w 278"/>
                    <a:gd name="T57" fmla="*/ 510 h 546"/>
                    <a:gd name="T58" fmla="*/ 226 w 278"/>
                    <a:gd name="T59" fmla="*/ 531 h 546"/>
                    <a:gd name="T60" fmla="*/ 202 w 278"/>
                    <a:gd name="T61" fmla="*/ 522 h 546"/>
                    <a:gd name="T62" fmla="*/ 177 w 278"/>
                    <a:gd name="T63" fmla="*/ 536 h 546"/>
                    <a:gd name="T64" fmla="*/ 175 w 278"/>
                    <a:gd name="T65" fmla="*/ 544 h 546"/>
                    <a:gd name="T66" fmla="*/ 156 w 278"/>
                    <a:gd name="T67" fmla="*/ 522 h 546"/>
                    <a:gd name="T68" fmla="*/ 158 w 278"/>
                    <a:gd name="T69" fmla="*/ 509 h 546"/>
                    <a:gd name="T70" fmla="*/ 150 w 278"/>
                    <a:gd name="T71" fmla="*/ 490 h 546"/>
                    <a:gd name="T72" fmla="*/ 124 w 278"/>
                    <a:gd name="T73" fmla="*/ 458 h 546"/>
                    <a:gd name="T74" fmla="*/ 109 w 278"/>
                    <a:gd name="T75" fmla="*/ 448 h 546"/>
                    <a:gd name="T76" fmla="*/ 87 w 278"/>
                    <a:gd name="T77" fmla="*/ 424 h 546"/>
                    <a:gd name="T78" fmla="*/ 94 w 278"/>
                    <a:gd name="T79" fmla="*/ 398 h 546"/>
                    <a:gd name="T80" fmla="*/ 97 w 278"/>
                    <a:gd name="T81" fmla="*/ 385 h 546"/>
                    <a:gd name="T82" fmla="*/ 100 w 278"/>
                    <a:gd name="T83" fmla="*/ 370 h 546"/>
                    <a:gd name="T84" fmla="*/ 80 w 278"/>
                    <a:gd name="T85" fmla="*/ 358 h 546"/>
                    <a:gd name="T86" fmla="*/ 67 w 278"/>
                    <a:gd name="T87" fmla="*/ 365 h 546"/>
                    <a:gd name="T88" fmla="*/ 56 w 278"/>
                    <a:gd name="T89" fmla="*/ 329 h 546"/>
                    <a:gd name="T90" fmla="*/ 26 w 278"/>
                    <a:gd name="T91" fmla="*/ 302 h 546"/>
                    <a:gd name="T92" fmla="*/ 12 w 278"/>
                    <a:gd name="T93" fmla="*/ 282 h 546"/>
                    <a:gd name="T94" fmla="*/ 0 w 278"/>
                    <a:gd name="T95" fmla="*/ 241 h 546"/>
                    <a:gd name="T96" fmla="*/ 9 w 278"/>
                    <a:gd name="T97" fmla="*/ 221 h 546"/>
                    <a:gd name="T98" fmla="*/ 12 w 278"/>
                    <a:gd name="T99" fmla="*/ 199 h 546"/>
                    <a:gd name="T100" fmla="*/ 24 w 278"/>
                    <a:gd name="T101" fmla="*/ 180 h 546"/>
                    <a:gd name="T102" fmla="*/ 33 w 278"/>
                    <a:gd name="T103" fmla="*/ 153 h 546"/>
                    <a:gd name="T104" fmla="*/ 22 w 278"/>
                    <a:gd name="T105" fmla="*/ 127 h 546"/>
                    <a:gd name="T106" fmla="*/ 45 w 278"/>
                    <a:gd name="T107" fmla="*/ 116 h 546"/>
                    <a:gd name="T108" fmla="*/ 70 w 278"/>
                    <a:gd name="T109" fmla="*/ 95 h 546"/>
                    <a:gd name="T110" fmla="*/ 78 w 278"/>
                    <a:gd name="T111" fmla="*/ 78 h 546"/>
                    <a:gd name="T112" fmla="*/ 78 w 278"/>
                    <a:gd name="T113" fmla="*/ 49 h 546"/>
                    <a:gd name="T114" fmla="*/ 61 w 278"/>
                    <a:gd name="T115" fmla="*/ 36 h 546"/>
                    <a:gd name="T116" fmla="*/ 45 w 278"/>
                    <a:gd name="T117" fmla="*/ 1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8" h="546">
                      <a:moveTo>
                        <a:pt x="50" y="12"/>
                      </a:moveTo>
                      <a:lnTo>
                        <a:pt x="51" y="12"/>
                      </a:lnTo>
                      <a:lnTo>
                        <a:pt x="55" y="12"/>
                      </a:lnTo>
                      <a:lnTo>
                        <a:pt x="56" y="12"/>
                      </a:lnTo>
                      <a:lnTo>
                        <a:pt x="58" y="12"/>
                      </a:lnTo>
                      <a:lnTo>
                        <a:pt x="60" y="12"/>
                      </a:lnTo>
                      <a:lnTo>
                        <a:pt x="63" y="10"/>
                      </a:lnTo>
                      <a:lnTo>
                        <a:pt x="67" y="10"/>
                      </a:lnTo>
                      <a:lnTo>
                        <a:pt x="68" y="10"/>
                      </a:lnTo>
                      <a:lnTo>
                        <a:pt x="70" y="10"/>
                      </a:lnTo>
                      <a:lnTo>
                        <a:pt x="72" y="10"/>
                      </a:lnTo>
                      <a:lnTo>
                        <a:pt x="73" y="10"/>
                      </a:lnTo>
                      <a:lnTo>
                        <a:pt x="75" y="10"/>
                      </a:lnTo>
                      <a:lnTo>
                        <a:pt x="77" y="10"/>
                      </a:lnTo>
                      <a:lnTo>
                        <a:pt x="80" y="10"/>
                      </a:lnTo>
                      <a:lnTo>
                        <a:pt x="85" y="10"/>
                      </a:lnTo>
                      <a:lnTo>
                        <a:pt x="87" y="10"/>
                      </a:lnTo>
                      <a:lnTo>
                        <a:pt x="90" y="10"/>
                      </a:lnTo>
                      <a:lnTo>
                        <a:pt x="97" y="9"/>
                      </a:lnTo>
                      <a:lnTo>
                        <a:pt x="99" y="9"/>
                      </a:lnTo>
                      <a:lnTo>
                        <a:pt x="100" y="9"/>
                      </a:lnTo>
                      <a:lnTo>
                        <a:pt x="102" y="9"/>
                      </a:lnTo>
                      <a:lnTo>
                        <a:pt x="105" y="9"/>
                      </a:lnTo>
                      <a:lnTo>
                        <a:pt x="107" y="9"/>
                      </a:lnTo>
                      <a:lnTo>
                        <a:pt x="109" y="9"/>
                      </a:lnTo>
                      <a:lnTo>
                        <a:pt x="111" y="9"/>
                      </a:lnTo>
                      <a:lnTo>
                        <a:pt x="112" y="9"/>
                      </a:lnTo>
                      <a:lnTo>
                        <a:pt x="114" y="9"/>
                      </a:lnTo>
                      <a:lnTo>
                        <a:pt x="117" y="9"/>
                      </a:lnTo>
                      <a:lnTo>
                        <a:pt x="119" y="9"/>
                      </a:lnTo>
                      <a:lnTo>
                        <a:pt x="122" y="9"/>
                      </a:lnTo>
                      <a:lnTo>
                        <a:pt x="124" y="9"/>
                      </a:lnTo>
                      <a:lnTo>
                        <a:pt x="126" y="7"/>
                      </a:lnTo>
                      <a:lnTo>
                        <a:pt x="128" y="7"/>
                      </a:lnTo>
                      <a:lnTo>
                        <a:pt x="131" y="7"/>
                      </a:lnTo>
                      <a:lnTo>
                        <a:pt x="134" y="7"/>
                      </a:lnTo>
                      <a:lnTo>
                        <a:pt x="136" y="7"/>
                      </a:lnTo>
                      <a:lnTo>
                        <a:pt x="139" y="7"/>
                      </a:lnTo>
                      <a:lnTo>
                        <a:pt x="143" y="7"/>
                      </a:lnTo>
                      <a:lnTo>
                        <a:pt x="144" y="7"/>
                      </a:lnTo>
                      <a:lnTo>
                        <a:pt x="146" y="7"/>
                      </a:lnTo>
                      <a:lnTo>
                        <a:pt x="148" y="7"/>
                      </a:lnTo>
                      <a:lnTo>
                        <a:pt x="150" y="7"/>
                      </a:lnTo>
                      <a:lnTo>
                        <a:pt x="151" y="7"/>
                      </a:lnTo>
                      <a:lnTo>
                        <a:pt x="153" y="7"/>
                      </a:lnTo>
                      <a:lnTo>
                        <a:pt x="165" y="5"/>
                      </a:lnTo>
                      <a:lnTo>
                        <a:pt x="168" y="5"/>
                      </a:lnTo>
                      <a:lnTo>
                        <a:pt x="182" y="4"/>
                      </a:lnTo>
                      <a:lnTo>
                        <a:pt x="183" y="4"/>
                      </a:lnTo>
                      <a:lnTo>
                        <a:pt x="185" y="4"/>
                      </a:lnTo>
                      <a:lnTo>
                        <a:pt x="187" y="4"/>
                      </a:lnTo>
                      <a:lnTo>
                        <a:pt x="194" y="4"/>
                      </a:lnTo>
                      <a:lnTo>
                        <a:pt x="197" y="4"/>
                      </a:lnTo>
                      <a:lnTo>
                        <a:pt x="200" y="2"/>
                      </a:lnTo>
                      <a:lnTo>
                        <a:pt x="211" y="2"/>
                      </a:lnTo>
                      <a:lnTo>
                        <a:pt x="214" y="2"/>
                      </a:lnTo>
                      <a:lnTo>
                        <a:pt x="216" y="2"/>
                      </a:lnTo>
                      <a:lnTo>
                        <a:pt x="221" y="2"/>
                      </a:lnTo>
                      <a:lnTo>
                        <a:pt x="224" y="0"/>
                      </a:lnTo>
                      <a:lnTo>
                        <a:pt x="226" y="0"/>
                      </a:lnTo>
                      <a:lnTo>
                        <a:pt x="227" y="2"/>
                      </a:lnTo>
                      <a:lnTo>
                        <a:pt x="227" y="5"/>
                      </a:lnTo>
                      <a:lnTo>
                        <a:pt x="227" y="7"/>
                      </a:lnTo>
                      <a:lnTo>
                        <a:pt x="227" y="9"/>
                      </a:lnTo>
                      <a:lnTo>
                        <a:pt x="227" y="10"/>
                      </a:lnTo>
                      <a:lnTo>
                        <a:pt x="227" y="12"/>
                      </a:lnTo>
                      <a:lnTo>
                        <a:pt x="226" y="14"/>
                      </a:lnTo>
                      <a:lnTo>
                        <a:pt x="226" y="16"/>
                      </a:lnTo>
                      <a:lnTo>
                        <a:pt x="226" y="17"/>
                      </a:lnTo>
                      <a:lnTo>
                        <a:pt x="226" y="19"/>
                      </a:lnTo>
                      <a:lnTo>
                        <a:pt x="226" y="21"/>
                      </a:lnTo>
                      <a:lnTo>
                        <a:pt x="226" y="22"/>
                      </a:lnTo>
                      <a:lnTo>
                        <a:pt x="227" y="22"/>
                      </a:lnTo>
                      <a:lnTo>
                        <a:pt x="227" y="24"/>
                      </a:lnTo>
                      <a:lnTo>
                        <a:pt x="227" y="26"/>
                      </a:lnTo>
                      <a:lnTo>
                        <a:pt x="227" y="27"/>
                      </a:lnTo>
                      <a:lnTo>
                        <a:pt x="229" y="27"/>
                      </a:lnTo>
                      <a:lnTo>
                        <a:pt x="229" y="29"/>
                      </a:lnTo>
                      <a:lnTo>
                        <a:pt x="229" y="31"/>
                      </a:lnTo>
                      <a:lnTo>
                        <a:pt x="231" y="31"/>
                      </a:lnTo>
                      <a:lnTo>
                        <a:pt x="233" y="34"/>
                      </a:lnTo>
                      <a:lnTo>
                        <a:pt x="233" y="36"/>
                      </a:lnTo>
                      <a:lnTo>
                        <a:pt x="234" y="36"/>
                      </a:lnTo>
                      <a:lnTo>
                        <a:pt x="234" y="38"/>
                      </a:lnTo>
                      <a:lnTo>
                        <a:pt x="234" y="39"/>
                      </a:lnTo>
                      <a:lnTo>
                        <a:pt x="236" y="39"/>
                      </a:lnTo>
                      <a:lnTo>
                        <a:pt x="238" y="41"/>
                      </a:lnTo>
                      <a:lnTo>
                        <a:pt x="238" y="43"/>
                      </a:lnTo>
                      <a:lnTo>
                        <a:pt x="239" y="43"/>
                      </a:lnTo>
                      <a:lnTo>
                        <a:pt x="238" y="43"/>
                      </a:lnTo>
                      <a:lnTo>
                        <a:pt x="239" y="44"/>
                      </a:lnTo>
                      <a:lnTo>
                        <a:pt x="243" y="55"/>
                      </a:lnTo>
                      <a:lnTo>
                        <a:pt x="243" y="56"/>
                      </a:lnTo>
                      <a:lnTo>
                        <a:pt x="243" y="58"/>
                      </a:lnTo>
                      <a:lnTo>
                        <a:pt x="244" y="58"/>
                      </a:lnTo>
                      <a:lnTo>
                        <a:pt x="243" y="58"/>
                      </a:lnTo>
                      <a:lnTo>
                        <a:pt x="244" y="60"/>
                      </a:lnTo>
                      <a:lnTo>
                        <a:pt x="243" y="60"/>
                      </a:lnTo>
                      <a:lnTo>
                        <a:pt x="244" y="61"/>
                      </a:lnTo>
                      <a:lnTo>
                        <a:pt x="244" y="63"/>
                      </a:lnTo>
                      <a:lnTo>
                        <a:pt x="244" y="65"/>
                      </a:lnTo>
                      <a:lnTo>
                        <a:pt x="246" y="66"/>
                      </a:lnTo>
                      <a:lnTo>
                        <a:pt x="246" y="68"/>
                      </a:lnTo>
                      <a:lnTo>
                        <a:pt x="248" y="70"/>
                      </a:lnTo>
                      <a:lnTo>
                        <a:pt x="249" y="71"/>
                      </a:lnTo>
                      <a:lnTo>
                        <a:pt x="251" y="75"/>
                      </a:lnTo>
                      <a:lnTo>
                        <a:pt x="251" y="77"/>
                      </a:lnTo>
                      <a:lnTo>
                        <a:pt x="251" y="83"/>
                      </a:lnTo>
                      <a:lnTo>
                        <a:pt x="253" y="90"/>
                      </a:lnTo>
                      <a:lnTo>
                        <a:pt x="253" y="99"/>
                      </a:lnTo>
                      <a:lnTo>
                        <a:pt x="253" y="100"/>
                      </a:lnTo>
                      <a:lnTo>
                        <a:pt x="255" y="116"/>
                      </a:lnTo>
                      <a:lnTo>
                        <a:pt x="256" y="129"/>
                      </a:lnTo>
                      <a:lnTo>
                        <a:pt x="256" y="131"/>
                      </a:lnTo>
                      <a:lnTo>
                        <a:pt x="256" y="132"/>
                      </a:lnTo>
                      <a:lnTo>
                        <a:pt x="256" y="143"/>
                      </a:lnTo>
                      <a:lnTo>
                        <a:pt x="256" y="144"/>
                      </a:lnTo>
                      <a:lnTo>
                        <a:pt x="258" y="153"/>
                      </a:lnTo>
                      <a:lnTo>
                        <a:pt x="258" y="154"/>
                      </a:lnTo>
                      <a:lnTo>
                        <a:pt x="258" y="156"/>
                      </a:lnTo>
                      <a:lnTo>
                        <a:pt x="258" y="160"/>
                      </a:lnTo>
                      <a:lnTo>
                        <a:pt x="260" y="170"/>
                      </a:lnTo>
                      <a:lnTo>
                        <a:pt x="261" y="190"/>
                      </a:lnTo>
                      <a:lnTo>
                        <a:pt x="261" y="193"/>
                      </a:lnTo>
                      <a:lnTo>
                        <a:pt x="261" y="195"/>
                      </a:lnTo>
                      <a:lnTo>
                        <a:pt x="261" y="197"/>
                      </a:lnTo>
                      <a:lnTo>
                        <a:pt x="263" y="217"/>
                      </a:lnTo>
                      <a:lnTo>
                        <a:pt x="263" y="224"/>
                      </a:lnTo>
                      <a:lnTo>
                        <a:pt x="263" y="226"/>
                      </a:lnTo>
                      <a:lnTo>
                        <a:pt x="265" y="227"/>
                      </a:lnTo>
                      <a:lnTo>
                        <a:pt x="265" y="229"/>
                      </a:lnTo>
                      <a:lnTo>
                        <a:pt x="265" y="241"/>
                      </a:lnTo>
                      <a:lnTo>
                        <a:pt x="265" y="243"/>
                      </a:lnTo>
                      <a:lnTo>
                        <a:pt x="265" y="244"/>
                      </a:lnTo>
                      <a:lnTo>
                        <a:pt x="266" y="253"/>
                      </a:lnTo>
                      <a:lnTo>
                        <a:pt x="266" y="259"/>
                      </a:lnTo>
                      <a:lnTo>
                        <a:pt x="266" y="261"/>
                      </a:lnTo>
                      <a:lnTo>
                        <a:pt x="266" y="263"/>
                      </a:lnTo>
                      <a:lnTo>
                        <a:pt x="268" y="275"/>
                      </a:lnTo>
                      <a:lnTo>
                        <a:pt x="268" y="276"/>
                      </a:lnTo>
                      <a:lnTo>
                        <a:pt x="268" y="280"/>
                      </a:lnTo>
                      <a:lnTo>
                        <a:pt x="270" y="285"/>
                      </a:lnTo>
                      <a:lnTo>
                        <a:pt x="270" y="287"/>
                      </a:lnTo>
                      <a:lnTo>
                        <a:pt x="270" y="288"/>
                      </a:lnTo>
                      <a:lnTo>
                        <a:pt x="270" y="292"/>
                      </a:lnTo>
                      <a:lnTo>
                        <a:pt x="270" y="293"/>
                      </a:lnTo>
                      <a:lnTo>
                        <a:pt x="270" y="295"/>
                      </a:lnTo>
                      <a:lnTo>
                        <a:pt x="270" y="297"/>
                      </a:lnTo>
                      <a:lnTo>
                        <a:pt x="272" y="305"/>
                      </a:lnTo>
                      <a:lnTo>
                        <a:pt x="270" y="305"/>
                      </a:lnTo>
                      <a:lnTo>
                        <a:pt x="268" y="307"/>
                      </a:lnTo>
                      <a:lnTo>
                        <a:pt x="266" y="307"/>
                      </a:lnTo>
                      <a:lnTo>
                        <a:pt x="266" y="309"/>
                      </a:lnTo>
                      <a:lnTo>
                        <a:pt x="266" y="312"/>
                      </a:lnTo>
                      <a:lnTo>
                        <a:pt x="266" y="314"/>
                      </a:lnTo>
                      <a:lnTo>
                        <a:pt x="268" y="315"/>
                      </a:lnTo>
                      <a:lnTo>
                        <a:pt x="268" y="322"/>
                      </a:lnTo>
                      <a:lnTo>
                        <a:pt x="266" y="324"/>
                      </a:lnTo>
                      <a:lnTo>
                        <a:pt x="265" y="324"/>
                      </a:lnTo>
                      <a:lnTo>
                        <a:pt x="265" y="326"/>
                      </a:lnTo>
                      <a:lnTo>
                        <a:pt x="265" y="327"/>
                      </a:lnTo>
                      <a:lnTo>
                        <a:pt x="268" y="329"/>
                      </a:lnTo>
                      <a:lnTo>
                        <a:pt x="272" y="334"/>
                      </a:lnTo>
                      <a:lnTo>
                        <a:pt x="275" y="343"/>
                      </a:lnTo>
                      <a:lnTo>
                        <a:pt x="275" y="346"/>
                      </a:lnTo>
                      <a:lnTo>
                        <a:pt x="275" y="348"/>
                      </a:lnTo>
                      <a:lnTo>
                        <a:pt x="275" y="349"/>
                      </a:lnTo>
                      <a:lnTo>
                        <a:pt x="273" y="353"/>
                      </a:lnTo>
                      <a:lnTo>
                        <a:pt x="275" y="353"/>
                      </a:lnTo>
                      <a:lnTo>
                        <a:pt x="275" y="354"/>
                      </a:lnTo>
                      <a:lnTo>
                        <a:pt x="278" y="359"/>
                      </a:lnTo>
                      <a:lnTo>
                        <a:pt x="278" y="363"/>
                      </a:lnTo>
                      <a:lnTo>
                        <a:pt x="278" y="368"/>
                      </a:lnTo>
                      <a:lnTo>
                        <a:pt x="277" y="370"/>
                      </a:lnTo>
                      <a:lnTo>
                        <a:pt x="273" y="371"/>
                      </a:lnTo>
                      <a:lnTo>
                        <a:pt x="272" y="373"/>
                      </a:lnTo>
                      <a:lnTo>
                        <a:pt x="272" y="375"/>
                      </a:lnTo>
                      <a:lnTo>
                        <a:pt x="272" y="378"/>
                      </a:lnTo>
                      <a:lnTo>
                        <a:pt x="270" y="381"/>
                      </a:lnTo>
                      <a:lnTo>
                        <a:pt x="268" y="385"/>
                      </a:lnTo>
                      <a:lnTo>
                        <a:pt x="270" y="387"/>
                      </a:lnTo>
                      <a:lnTo>
                        <a:pt x="265" y="397"/>
                      </a:lnTo>
                      <a:lnTo>
                        <a:pt x="265" y="398"/>
                      </a:lnTo>
                      <a:lnTo>
                        <a:pt x="258" y="410"/>
                      </a:lnTo>
                      <a:lnTo>
                        <a:pt x="255" y="414"/>
                      </a:lnTo>
                      <a:lnTo>
                        <a:pt x="251" y="415"/>
                      </a:lnTo>
                      <a:lnTo>
                        <a:pt x="251" y="417"/>
                      </a:lnTo>
                      <a:lnTo>
                        <a:pt x="251" y="419"/>
                      </a:lnTo>
                      <a:lnTo>
                        <a:pt x="253" y="420"/>
                      </a:lnTo>
                      <a:lnTo>
                        <a:pt x="255" y="422"/>
                      </a:lnTo>
                      <a:lnTo>
                        <a:pt x="256" y="422"/>
                      </a:lnTo>
                      <a:lnTo>
                        <a:pt x="255" y="426"/>
                      </a:lnTo>
                      <a:lnTo>
                        <a:pt x="253" y="426"/>
                      </a:lnTo>
                      <a:lnTo>
                        <a:pt x="251" y="427"/>
                      </a:lnTo>
                      <a:lnTo>
                        <a:pt x="249" y="429"/>
                      </a:lnTo>
                      <a:lnTo>
                        <a:pt x="248" y="434"/>
                      </a:lnTo>
                      <a:lnTo>
                        <a:pt x="248" y="436"/>
                      </a:lnTo>
                      <a:lnTo>
                        <a:pt x="249" y="441"/>
                      </a:lnTo>
                      <a:lnTo>
                        <a:pt x="251" y="449"/>
                      </a:lnTo>
                      <a:lnTo>
                        <a:pt x="249" y="449"/>
                      </a:lnTo>
                      <a:lnTo>
                        <a:pt x="248" y="449"/>
                      </a:lnTo>
                      <a:lnTo>
                        <a:pt x="246" y="449"/>
                      </a:lnTo>
                      <a:lnTo>
                        <a:pt x="248" y="454"/>
                      </a:lnTo>
                      <a:lnTo>
                        <a:pt x="249" y="456"/>
                      </a:lnTo>
                      <a:lnTo>
                        <a:pt x="251" y="458"/>
                      </a:lnTo>
                      <a:lnTo>
                        <a:pt x="249" y="461"/>
                      </a:lnTo>
                      <a:lnTo>
                        <a:pt x="249" y="463"/>
                      </a:lnTo>
                      <a:lnTo>
                        <a:pt x="249" y="464"/>
                      </a:lnTo>
                      <a:lnTo>
                        <a:pt x="248" y="464"/>
                      </a:lnTo>
                      <a:lnTo>
                        <a:pt x="244" y="468"/>
                      </a:lnTo>
                      <a:lnTo>
                        <a:pt x="243" y="471"/>
                      </a:lnTo>
                      <a:lnTo>
                        <a:pt x="243" y="473"/>
                      </a:lnTo>
                      <a:lnTo>
                        <a:pt x="243" y="475"/>
                      </a:lnTo>
                      <a:lnTo>
                        <a:pt x="244" y="480"/>
                      </a:lnTo>
                      <a:lnTo>
                        <a:pt x="244" y="481"/>
                      </a:lnTo>
                      <a:lnTo>
                        <a:pt x="246" y="481"/>
                      </a:lnTo>
                      <a:lnTo>
                        <a:pt x="249" y="485"/>
                      </a:lnTo>
                      <a:lnTo>
                        <a:pt x="249" y="486"/>
                      </a:lnTo>
                      <a:lnTo>
                        <a:pt x="251" y="486"/>
                      </a:lnTo>
                      <a:lnTo>
                        <a:pt x="251" y="488"/>
                      </a:lnTo>
                      <a:lnTo>
                        <a:pt x="249" y="490"/>
                      </a:lnTo>
                      <a:lnTo>
                        <a:pt x="238" y="493"/>
                      </a:lnTo>
                      <a:lnTo>
                        <a:pt x="236" y="493"/>
                      </a:lnTo>
                      <a:lnTo>
                        <a:pt x="234" y="495"/>
                      </a:lnTo>
                      <a:lnTo>
                        <a:pt x="233" y="497"/>
                      </a:lnTo>
                      <a:lnTo>
                        <a:pt x="231" y="498"/>
                      </a:lnTo>
                      <a:lnTo>
                        <a:pt x="227" y="497"/>
                      </a:lnTo>
                      <a:lnTo>
                        <a:pt x="226" y="498"/>
                      </a:lnTo>
                      <a:lnTo>
                        <a:pt x="224" y="498"/>
                      </a:lnTo>
                      <a:lnTo>
                        <a:pt x="222" y="500"/>
                      </a:lnTo>
                      <a:lnTo>
                        <a:pt x="222" y="502"/>
                      </a:lnTo>
                      <a:lnTo>
                        <a:pt x="221" y="510"/>
                      </a:lnTo>
                      <a:lnTo>
                        <a:pt x="221" y="512"/>
                      </a:lnTo>
                      <a:lnTo>
                        <a:pt x="222" y="514"/>
                      </a:lnTo>
                      <a:lnTo>
                        <a:pt x="224" y="517"/>
                      </a:lnTo>
                      <a:lnTo>
                        <a:pt x="226" y="517"/>
                      </a:lnTo>
                      <a:lnTo>
                        <a:pt x="226" y="519"/>
                      </a:lnTo>
                      <a:lnTo>
                        <a:pt x="227" y="524"/>
                      </a:lnTo>
                      <a:lnTo>
                        <a:pt x="227" y="529"/>
                      </a:lnTo>
                      <a:lnTo>
                        <a:pt x="226" y="531"/>
                      </a:lnTo>
                      <a:lnTo>
                        <a:pt x="224" y="532"/>
                      </a:lnTo>
                      <a:lnTo>
                        <a:pt x="222" y="532"/>
                      </a:lnTo>
                      <a:lnTo>
                        <a:pt x="221" y="532"/>
                      </a:lnTo>
                      <a:lnTo>
                        <a:pt x="219" y="532"/>
                      </a:lnTo>
                      <a:lnTo>
                        <a:pt x="219" y="531"/>
                      </a:lnTo>
                      <a:lnTo>
                        <a:pt x="217" y="529"/>
                      </a:lnTo>
                      <a:lnTo>
                        <a:pt x="214" y="527"/>
                      </a:lnTo>
                      <a:lnTo>
                        <a:pt x="202" y="522"/>
                      </a:lnTo>
                      <a:lnTo>
                        <a:pt x="194" y="519"/>
                      </a:lnTo>
                      <a:lnTo>
                        <a:pt x="192" y="519"/>
                      </a:lnTo>
                      <a:lnTo>
                        <a:pt x="190" y="519"/>
                      </a:lnTo>
                      <a:lnTo>
                        <a:pt x="189" y="519"/>
                      </a:lnTo>
                      <a:lnTo>
                        <a:pt x="189" y="520"/>
                      </a:lnTo>
                      <a:lnTo>
                        <a:pt x="185" y="522"/>
                      </a:lnTo>
                      <a:lnTo>
                        <a:pt x="182" y="525"/>
                      </a:lnTo>
                      <a:lnTo>
                        <a:pt x="177" y="536"/>
                      </a:lnTo>
                      <a:lnTo>
                        <a:pt x="177" y="537"/>
                      </a:lnTo>
                      <a:lnTo>
                        <a:pt x="177" y="539"/>
                      </a:lnTo>
                      <a:lnTo>
                        <a:pt x="177" y="541"/>
                      </a:lnTo>
                      <a:lnTo>
                        <a:pt x="178" y="542"/>
                      </a:lnTo>
                      <a:lnTo>
                        <a:pt x="180" y="544"/>
                      </a:lnTo>
                      <a:lnTo>
                        <a:pt x="178" y="546"/>
                      </a:lnTo>
                      <a:lnTo>
                        <a:pt x="177" y="544"/>
                      </a:lnTo>
                      <a:lnTo>
                        <a:pt x="175" y="544"/>
                      </a:lnTo>
                      <a:lnTo>
                        <a:pt x="173" y="544"/>
                      </a:lnTo>
                      <a:lnTo>
                        <a:pt x="172" y="544"/>
                      </a:lnTo>
                      <a:lnTo>
                        <a:pt x="170" y="544"/>
                      </a:lnTo>
                      <a:lnTo>
                        <a:pt x="166" y="542"/>
                      </a:lnTo>
                      <a:lnTo>
                        <a:pt x="163" y="539"/>
                      </a:lnTo>
                      <a:lnTo>
                        <a:pt x="163" y="537"/>
                      </a:lnTo>
                      <a:lnTo>
                        <a:pt x="160" y="531"/>
                      </a:lnTo>
                      <a:lnTo>
                        <a:pt x="156" y="522"/>
                      </a:lnTo>
                      <a:lnTo>
                        <a:pt x="153" y="520"/>
                      </a:lnTo>
                      <a:lnTo>
                        <a:pt x="151" y="517"/>
                      </a:lnTo>
                      <a:lnTo>
                        <a:pt x="151" y="515"/>
                      </a:lnTo>
                      <a:lnTo>
                        <a:pt x="151" y="514"/>
                      </a:lnTo>
                      <a:lnTo>
                        <a:pt x="153" y="512"/>
                      </a:lnTo>
                      <a:lnTo>
                        <a:pt x="155" y="510"/>
                      </a:lnTo>
                      <a:lnTo>
                        <a:pt x="156" y="510"/>
                      </a:lnTo>
                      <a:lnTo>
                        <a:pt x="158" y="509"/>
                      </a:lnTo>
                      <a:lnTo>
                        <a:pt x="158" y="505"/>
                      </a:lnTo>
                      <a:lnTo>
                        <a:pt x="158" y="503"/>
                      </a:lnTo>
                      <a:lnTo>
                        <a:pt x="156" y="502"/>
                      </a:lnTo>
                      <a:lnTo>
                        <a:pt x="155" y="500"/>
                      </a:lnTo>
                      <a:lnTo>
                        <a:pt x="153" y="498"/>
                      </a:lnTo>
                      <a:lnTo>
                        <a:pt x="151" y="495"/>
                      </a:lnTo>
                      <a:lnTo>
                        <a:pt x="150" y="492"/>
                      </a:lnTo>
                      <a:lnTo>
                        <a:pt x="150" y="490"/>
                      </a:lnTo>
                      <a:lnTo>
                        <a:pt x="150" y="488"/>
                      </a:lnTo>
                      <a:lnTo>
                        <a:pt x="150" y="486"/>
                      </a:lnTo>
                      <a:lnTo>
                        <a:pt x="150" y="483"/>
                      </a:lnTo>
                      <a:lnTo>
                        <a:pt x="150" y="478"/>
                      </a:lnTo>
                      <a:lnTo>
                        <a:pt x="138" y="466"/>
                      </a:lnTo>
                      <a:lnTo>
                        <a:pt x="133" y="463"/>
                      </a:lnTo>
                      <a:lnTo>
                        <a:pt x="126" y="458"/>
                      </a:lnTo>
                      <a:lnTo>
                        <a:pt x="124" y="458"/>
                      </a:lnTo>
                      <a:lnTo>
                        <a:pt x="122" y="459"/>
                      </a:lnTo>
                      <a:lnTo>
                        <a:pt x="121" y="461"/>
                      </a:lnTo>
                      <a:lnTo>
                        <a:pt x="119" y="461"/>
                      </a:lnTo>
                      <a:lnTo>
                        <a:pt x="117" y="461"/>
                      </a:lnTo>
                      <a:lnTo>
                        <a:pt x="116" y="458"/>
                      </a:lnTo>
                      <a:lnTo>
                        <a:pt x="116" y="456"/>
                      </a:lnTo>
                      <a:lnTo>
                        <a:pt x="114" y="453"/>
                      </a:lnTo>
                      <a:lnTo>
                        <a:pt x="109" y="448"/>
                      </a:lnTo>
                      <a:lnTo>
                        <a:pt x="105" y="446"/>
                      </a:lnTo>
                      <a:lnTo>
                        <a:pt x="99" y="441"/>
                      </a:lnTo>
                      <a:lnTo>
                        <a:pt x="97" y="439"/>
                      </a:lnTo>
                      <a:lnTo>
                        <a:pt x="95" y="437"/>
                      </a:lnTo>
                      <a:lnTo>
                        <a:pt x="90" y="432"/>
                      </a:lnTo>
                      <a:lnTo>
                        <a:pt x="89" y="429"/>
                      </a:lnTo>
                      <a:lnTo>
                        <a:pt x="87" y="427"/>
                      </a:lnTo>
                      <a:lnTo>
                        <a:pt x="87" y="424"/>
                      </a:lnTo>
                      <a:lnTo>
                        <a:pt x="87" y="419"/>
                      </a:lnTo>
                      <a:lnTo>
                        <a:pt x="89" y="414"/>
                      </a:lnTo>
                      <a:lnTo>
                        <a:pt x="89" y="412"/>
                      </a:lnTo>
                      <a:lnTo>
                        <a:pt x="92" y="409"/>
                      </a:lnTo>
                      <a:lnTo>
                        <a:pt x="92" y="407"/>
                      </a:lnTo>
                      <a:lnTo>
                        <a:pt x="92" y="403"/>
                      </a:lnTo>
                      <a:lnTo>
                        <a:pt x="94" y="400"/>
                      </a:lnTo>
                      <a:lnTo>
                        <a:pt x="94" y="398"/>
                      </a:lnTo>
                      <a:lnTo>
                        <a:pt x="94" y="397"/>
                      </a:lnTo>
                      <a:lnTo>
                        <a:pt x="95" y="393"/>
                      </a:lnTo>
                      <a:lnTo>
                        <a:pt x="97" y="393"/>
                      </a:lnTo>
                      <a:lnTo>
                        <a:pt x="97" y="392"/>
                      </a:lnTo>
                      <a:lnTo>
                        <a:pt x="97" y="390"/>
                      </a:lnTo>
                      <a:lnTo>
                        <a:pt x="99" y="388"/>
                      </a:lnTo>
                      <a:lnTo>
                        <a:pt x="99" y="387"/>
                      </a:lnTo>
                      <a:lnTo>
                        <a:pt x="97" y="385"/>
                      </a:lnTo>
                      <a:lnTo>
                        <a:pt x="97" y="383"/>
                      </a:lnTo>
                      <a:lnTo>
                        <a:pt x="95" y="383"/>
                      </a:lnTo>
                      <a:lnTo>
                        <a:pt x="95" y="381"/>
                      </a:lnTo>
                      <a:lnTo>
                        <a:pt x="95" y="380"/>
                      </a:lnTo>
                      <a:lnTo>
                        <a:pt x="97" y="375"/>
                      </a:lnTo>
                      <a:lnTo>
                        <a:pt x="99" y="375"/>
                      </a:lnTo>
                      <a:lnTo>
                        <a:pt x="100" y="371"/>
                      </a:lnTo>
                      <a:lnTo>
                        <a:pt x="100" y="370"/>
                      </a:lnTo>
                      <a:lnTo>
                        <a:pt x="102" y="368"/>
                      </a:lnTo>
                      <a:lnTo>
                        <a:pt x="100" y="366"/>
                      </a:lnTo>
                      <a:lnTo>
                        <a:pt x="94" y="363"/>
                      </a:lnTo>
                      <a:lnTo>
                        <a:pt x="94" y="361"/>
                      </a:lnTo>
                      <a:lnTo>
                        <a:pt x="92" y="361"/>
                      </a:lnTo>
                      <a:lnTo>
                        <a:pt x="90" y="359"/>
                      </a:lnTo>
                      <a:lnTo>
                        <a:pt x="82" y="358"/>
                      </a:lnTo>
                      <a:lnTo>
                        <a:pt x="80" y="358"/>
                      </a:lnTo>
                      <a:lnTo>
                        <a:pt x="78" y="356"/>
                      </a:lnTo>
                      <a:lnTo>
                        <a:pt x="77" y="358"/>
                      </a:lnTo>
                      <a:lnTo>
                        <a:pt x="75" y="359"/>
                      </a:lnTo>
                      <a:lnTo>
                        <a:pt x="75" y="361"/>
                      </a:lnTo>
                      <a:lnTo>
                        <a:pt x="73" y="363"/>
                      </a:lnTo>
                      <a:lnTo>
                        <a:pt x="72" y="366"/>
                      </a:lnTo>
                      <a:lnTo>
                        <a:pt x="70" y="366"/>
                      </a:lnTo>
                      <a:lnTo>
                        <a:pt x="67" y="365"/>
                      </a:lnTo>
                      <a:lnTo>
                        <a:pt x="63" y="363"/>
                      </a:lnTo>
                      <a:lnTo>
                        <a:pt x="63" y="361"/>
                      </a:lnTo>
                      <a:lnTo>
                        <a:pt x="60" y="349"/>
                      </a:lnTo>
                      <a:lnTo>
                        <a:pt x="61" y="346"/>
                      </a:lnTo>
                      <a:lnTo>
                        <a:pt x="61" y="344"/>
                      </a:lnTo>
                      <a:lnTo>
                        <a:pt x="58" y="332"/>
                      </a:lnTo>
                      <a:lnTo>
                        <a:pt x="58" y="331"/>
                      </a:lnTo>
                      <a:lnTo>
                        <a:pt x="56" y="329"/>
                      </a:lnTo>
                      <a:lnTo>
                        <a:pt x="53" y="324"/>
                      </a:lnTo>
                      <a:lnTo>
                        <a:pt x="50" y="322"/>
                      </a:lnTo>
                      <a:lnTo>
                        <a:pt x="46" y="320"/>
                      </a:lnTo>
                      <a:lnTo>
                        <a:pt x="43" y="317"/>
                      </a:lnTo>
                      <a:lnTo>
                        <a:pt x="38" y="314"/>
                      </a:lnTo>
                      <a:lnTo>
                        <a:pt x="34" y="312"/>
                      </a:lnTo>
                      <a:lnTo>
                        <a:pt x="28" y="302"/>
                      </a:lnTo>
                      <a:lnTo>
                        <a:pt x="26" y="302"/>
                      </a:lnTo>
                      <a:lnTo>
                        <a:pt x="26" y="298"/>
                      </a:lnTo>
                      <a:lnTo>
                        <a:pt x="22" y="297"/>
                      </a:lnTo>
                      <a:lnTo>
                        <a:pt x="16" y="290"/>
                      </a:lnTo>
                      <a:lnTo>
                        <a:pt x="14" y="288"/>
                      </a:lnTo>
                      <a:lnTo>
                        <a:pt x="12" y="287"/>
                      </a:lnTo>
                      <a:lnTo>
                        <a:pt x="12" y="285"/>
                      </a:lnTo>
                      <a:lnTo>
                        <a:pt x="12" y="283"/>
                      </a:lnTo>
                      <a:lnTo>
                        <a:pt x="12" y="282"/>
                      </a:lnTo>
                      <a:lnTo>
                        <a:pt x="7" y="275"/>
                      </a:lnTo>
                      <a:lnTo>
                        <a:pt x="6" y="273"/>
                      </a:lnTo>
                      <a:lnTo>
                        <a:pt x="6" y="265"/>
                      </a:lnTo>
                      <a:lnTo>
                        <a:pt x="4" y="261"/>
                      </a:lnTo>
                      <a:lnTo>
                        <a:pt x="2" y="256"/>
                      </a:lnTo>
                      <a:lnTo>
                        <a:pt x="0" y="248"/>
                      </a:lnTo>
                      <a:lnTo>
                        <a:pt x="0" y="243"/>
                      </a:lnTo>
                      <a:lnTo>
                        <a:pt x="0" y="241"/>
                      </a:lnTo>
                      <a:lnTo>
                        <a:pt x="0" y="237"/>
                      </a:lnTo>
                      <a:lnTo>
                        <a:pt x="0" y="236"/>
                      </a:lnTo>
                      <a:lnTo>
                        <a:pt x="2" y="232"/>
                      </a:lnTo>
                      <a:lnTo>
                        <a:pt x="2" y="226"/>
                      </a:lnTo>
                      <a:lnTo>
                        <a:pt x="4" y="224"/>
                      </a:lnTo>
                      <a:lnTo>
                        <a:pt x="6" y="222"/>
                      </a:lnTo>
                      <a:lnTo>
                        <a:pt x="7" y="222"/>
                      </a:lnTo>
                      <a:lnTo>
                        <a:pt x="9" y="221"/>
                      </a:lnTo>
                      <a:lnTo>
                        <a:pt x="9" y="212"/>
                      </a:lnTo>
                      <a:lnTo>
                        <a:pt x="9" y="210"/>
                      </a:lnTo>
                      <a:lnTo>
                        <a:pt x="9" y="209"/>
                      </a:lnTo>
                      <a:lnTo>
                        <a:pt x="7" y="207"/>
                      </a:lnTo>
                      <a:lnTo>
                        <a:pt x="6" y="207"/>
                      </a:lnTo>
                      <a:lnTo>
                        <a:pt x="6" y="205"/>
                      </a:lnTo>
                      <a:lnTo>
                        <a:pt x="9" y="200"/>
                      </a:lnTo>
                      <a:lnTo>
                        <a:pt x="12" y="199"/>
                      </a:lnTo>
                      <a:lnTo>
                        <a:pt x="16" y="197"/>
                      </a:lnTo>
                      <a:lnTo>
                        <a:pt x="17" y="197"/>
                      </a:lnTo>
                      <a:lnTo>
                        <a:pt x="19" y="197"/>
                      </a:lnTo>
                      <a:lnTo>
                        <a:pt x="22" y="193"/>
                      </a:lnTo>
                      <a:lnTo>
                        <a:pt x="24" y="193"/>
                      </a:lnTo>
                      <a:lnTo>
                        <a:pt x="24" y="190"/>
                      </a:lnTo>
                      <a:lnTo>
                        <a:pt x="24" y="182"/>
                      </a:lnTo>
                      <a:lnTo>
                        <a:pt x="24" y="180"/>
                      </a:lnTo>
                      <a:lnTo>
                        <a:pt x="24" y="178"/>
                      </a:lnTo>
                      <a:lnTo>
                        <a:pt x="29" y="170"/>
                      </a:lnTo>
                      <a:lnTo>
                        <a:pt x="31" y="170"/>
                      </a:lnTo>
                      <a:lnTo>
                        <a:pt x="33" y="168"/>
                      </a:lnTo>
                      <a:lnTo>
                        <a:pt x="33" y="165"/>
                      </a:lnTo>
                      <a:lnTo>
                        <a:pt x="34" y="158"/>
                      </a:lnTo>
                      <a:lnTo>
                        <a:pt x="33" y="154"/>
                      </a:lnTo>
                      <a:lnTo>
                        <a:pt x="33" y="153"/>
                      </a:lnTo>
                      <a:lnTo>
                        <a:pt x="33" y="151"/>
                      </a:lnTo>
                      <a:lnTo>
                        <a:pt x="29" y="146"/>
                      </a:lnTo>
                      <a:lnTo>
                        <a:pt x="29" y="144"/>
                      </a:lnTo>
                      <a:lnTo>
                        <a:pt x="28" y="144"/>
                      </a:lnTo>
                      <a:lnTo>
                        <a:pt x="26" y="144"/>
                      </a:lnTo>
                      <a:lnTo>
                        <a:pt x="21" y="138"/>
                      </a:lnTo>
                      <a:lnTo>
                        <a:pt x="22" y="129"/>
                      </a:lnTo>
                      <a:lnTo>
                        <a:pt x="22" y="127"/>
                      </a:lnTo>
                      <a:lnTo>
                        <a:pt x="24" y="121"/>
                      </a:lnTo>
                      <a:lnTo>
                        <a:pt x="26" y="121"/>
                      </a:lnTo>
                      <a:lnTo>
                        <a:pt x="26" y="119"/>
                      </a:lnTo>
                      <a:lnTo>
                        <a:pt x="29" y="119"/>
                      </a:lnTo>
                      <a:lnTo>
                        <a:pt x="38" y="116"/>
                      </a:lnTo>
                      <a:lnTo>
                        <a:pt x="41" y="116"/>
                      </a:lnTo>
                      <a:lnTo>
                        <a:pt x="43" y="116"/>
                      </a:lnTo>
                      <a:lnTo>
                        <a:pt x="45" y="116"/>
                      </a:lnTo>
                      <a:lnTo>
                        <a:pt x="50" y="114"/>
                      </a:lnTo>
                      <a:lnTo>
                        <a:pt x="53" y="110"/>
                      </a:lnTo>
                      <a:lnTo>
                        <a:pt x="60" y="109"/>
                      </a:lnTo>
                      <a:lnTo>
                        <a:pt x="61" y="109"/>
                      </a:lnTo>
                      <a:lnTo>
                        <a:pt x="61" y="107"/>
                      </a:lnTo>
                      <a:lnTo>
                        <a:pt x="67" y="102"/>
                      </a:lnTo>
                      <a:lnTo>
                        <a:pt x="70" y="97"/>
                      </a:lnTo>
                      <a:lnTo>
                        <a:pt x="70" y="95"/>
                      </a:lnTo>
                      <a:lnTo>
                        <a:pt x="70" y="92"/>
                      </a:lnTo>
                      <a:lnTo>
                        <a:pt x="70" y="87"/>
                      </a:lnTo>
                      <a:lnTo>
                        <a:pt x="72" y="85"/>
                      </a:lnTo>
                      <a:lnTo>
                        <a:pt x="73" y="83"/>
                      </a:lnTo>
                      <a:lnTo>
                        <a:pt x="75" y="82"/>
                      </a:lnTo>
                      <a:lnTo>
                        <a:pt x="77" y="80"/>
                      </a:lnTo>
                      <a:lnTo>
                        <a:pt x="78" y="80"/>
                      </a:lnTo>
                      <a:lnTo>
                        <a:pt x="78" y="78"/>
                      </a:lnTo>
                      <a:lnTo>
                        <a:pt x="80" y="66"/>
                      </a:lnTo>
                      <a:lnTo>
                        <a:pt x="80" y="60"/>
                      </a:lnTo>
                      <a:lnTo>
                        <a:pt x="80" y="58"/>
                      </a:lnTo>
                      <a:lnTo>
                        <a:pt x="78" y="56"/>
                      </a:lnTo>
                      <a:lnTo>
                        <a:pt x="78" y="55"/>
                      </a:lnTo>
                      <a:lnTo>
                        <a:pt x="78" y="53"/>
                      </a:lnTo>
                      <a:lnTo>
                        <a:pt x="78" y="51"/>
                      </a:lnTo>
                      <a:lnTo>
                        <a:pt x="78" y="49"/>
                      </a:lnTo>
                      <a:lnTo>
                        <a:pt x="78" y="48"/>
                      </a:lnTo>
                      <a:lnTo>
                        <a:pt x="75" y="44"/>
                      </a:lnTo>
                      <a:lnTo>
                        <a:pt x="73" y="44"/>
                      </a:lnTo>
                      <a:lnTo>
                        <a:pt x="68" y="43"/>
                      </a:lnTo>
                      <a:lnTo>
                        <a:pt x="68" y="41"/>
                      </a:lnTo>
                      <a:lnTo>
                        <a:pt x="65" y="41"/>
                      </a:lnTo>
                      <a:lnTo>
                        <a:pt x="63" y="39"/>
                      </a:lnTo>
                      <a:lnTo>
                        <a:pt x="61" y="36"/>
                      </a:lnTo>
                      <a:lnTo>
                        <a:pt x="60" y="34"/>
                      </a:lnTo>
                      <a:lnTo>
                        <a:pt x="60" y="32"/>
                      </a:lnTo>
                      <a:lnTo>
                        <a:pt x="61" y="29"/>
                      </a:lnTo>
                      <a:lnTo>
                        <a:pt x="60" y="29"/>
                      </a:lnTo>
                      <a:lnTo>
                        <a:pt x="56" y="24"/>
                      </a:lnTo>
                      <a:lnTo>
                        <a:pt x="51" y="19"/>
                      </a:lnTo>
                      <a:lnTo>
                        <a:pt x="46" y="17"/>
                      </a:lnTo>
                      <a:lnTo>
                        <a:pt x="45" y="16"/>
                      </a:lnTo>
                      <a:lnTo>
                        <a:pt x="45" y="14"/>
                      </a:lnTo>
                      <a:lnTo>
                        <a:pt x="45" y="12"/>
                      </a:lnTo>
                      <a:lnTo>
                        <a:pt x="46" y="12"/>
                      </a:lnTo>
                      <a:lnTo>
                        <a:pt x="50"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Freeform 154"/>
                <p:cNvSpPr>
                  <a:spLocks/>
                </p:cNvSpPr>
                <p:nvPr/>
              </p:nvSpPr>
              <p:spPr bwMode="auto">
                <a:xfrm>
                  <a:off x="7219951" y="2638425"/>
                  <a:ext cx="339725" cy="644525"/>
                </a:xfrm>
                <a:custGeom>
                  <a:avLst/>
                  <a:gdLst>
                    <a:gd name="T0" fmla="*/ 115 w 214"/>
                    <a:gd name="T1" fmla="*/ 7 h 406"/>
                    <a:gd name="T2" fmla="*/ 127 w 214"/>
                    <a:gd name="T3" fmla="*/ 5 h 406"/>
                    <a:gd name="T4" fmla="*/ 147 w 214"/>
                    <a:gd name="T5" fmla="*/ 3 h 406"/>
                    <a:gd name="T6" fmla="*/ 164 w 214"/>
                    <a:gd name="T7" fmla="*/ 2 h 406"/>
                    <a:gd name="T8" fmla="*/ 180 w 214"/>
                    <a:gd name="T9" fmla="*/ 3 h 406"/>
                    <a:gd name="T10" fmla="*/ 183 w 214"/>
                    <a:gd name="T11" fmla="*/ 25 h 406"/>
                    <a:gd name="T12" fmla="*/ 185 w 214"/>
                    <a:gd name="T13" fmla="*/ 49 h 406"/>
                    <a:gd name="T14" fmla="*/ 192 w 214"/>
                    <a:gd name="T15" fmla="*/ 96 h 406"/>
                    <a:gd name="T16" fmla="*/ 192 w 214"/>
                    <a:gd name="T17" fmla="*/ 107 h 406"/>
                    <a:gd name="T18" fmla="*/ 197 w 214"/>
                    <a:gd name="T19" fmla="*/ 140 h 406"/>
                    <a:gd name="T20" fmla="*/ 198 w 214"/>
                    <a:gd name="T21" fmla="*/ 159 h 406"/>
                    <a:gd name="T22" fmla="*/ 200 w 214"/>
                    <a:gd name="T23" fmla="*/ 183 h 406"/>
                    <a:gd name="T24" fmla="*/ 202 w 214"/>
                    <a:gd name="T25" fmla="*/ 196 h 406"/>
                    <a:gd name="T26" fmla="*/ 205 w 214"/>
                    <a:gd name="T27" fmla="*/ 218 h 406"/>
                    <a:gd name="T28" fmla="*/ 207 w 214"/>
                    <a:gd name="T29" fmla="*/ 244 h 406"/>
                    <a:gd name="T30" fmla="*/ 208 w 214"/>
                    <a:gd name="T31" fmla="*/ 267 h 406"/>
                    <a:gd name="T32" fmla="*/ 210 w 214"/>
                    <a:gd name="T33" fmla="*/ 288 h 406"/>
                    <a:gd name="T34" fmla="*/ 192 w 214"/>
                    <a:gd name="T35" fmla="*/ 298 h 406"/>
                    <a:gd name="T36" fmla="*/ 185 w 214"/>
                    <a:gd name="T37" fmla="*/ 296 h 406"/>
                    <a:gd name="T38" fmla="*/ 171 w 214"/>
                    <a:gd name="T39" fmla="*/ 298 h 406"/>
                    <a:gd name="T40" fmla="*/ 175 w 214"/>
                    <a:gd name="T41" fmla="*/ 315 h 406"/>
                    <a:gd name="T42" fmla="*/ 163 w 214"/>
                    <a:gd name="T43" fmla="*/ 332 h 406"/>
                    <a:gd name="T44" fmla="*/ 156 w 214"/>
                    <a:gd name="T45" fmla="*/ 345 h 406"/>
                    <a:gd name="T46" fmla="*/ 146 w 214"/>
                    <a:gd name="T47" fmla="*/ 354 h 406"/>
                    <a:gd name="T48" fmla="*/ 146 w 214"/>
                    <a:gd name="T49" fmla="*/ 366 h 406"/>
                    <a:gd name="T50" fmla="*/ 129 w 214"/>
                    <a:gd name="T51" fmla="*/ 373 h 406"/>
                    <a:gd name="T52" fmla="*/ 120 w 214"/>
                    <a:gd name="T53" fmla="*/ 361 h 406"/>
                    <a:gd name="T54" fmla="*/ 110 w 214"/>
                    <a:gd name="T55" fmla="*/ 369 h 406"/>
                    <a:gd name="T56" fmla="*/ 105 w 214"/>
                    <a:gd name="T57" fmla="*/ 379 h 406"/>
                    <a:gd name="T58" fmla="*/ 92 w 214"/>
                    <a:gd name="T59" fmla="*/ 388 h 406"/>
                    <a:gd name="T60" fmla="*/ 83 w 214"/>
                    <a:gd name="T61" fmla="*/ 379 h 406"/>
                    <a:gd name="T62" fmla="*/ 71 w 214"/>
                    <a:gd name="T63" fmla="*/ 389 h 406"/>
                    <a:gd name="T64" fmla="*/ 68 w 214"/>
                    <a:gd name="T65" fmla="*/ 401 h 406"/>
                    <a:gd name="T66" fmla="*/ 48 w 214"/>
                    <a:gd name="T67" fmla="*/ 388 h 406"/>
                    <a:gd name="T68" fmla="*/ 36 w 214"/>
                    <a:gd name="T69" fmla="*/ 389 h 406"/>
                    <a:gd name="T70" fmla="*/ 34 w 214"/>
                    <a:gd name="T71" fmla="*/ 395 h 406"/>
                    <a:gd name="T72" fmla="*/ 27 w 214"/>
                    <a:gd name="T73" fmla="*/ 400 h 406"/>
                    <a:gd name="T74" fmla="*/ 20 w 214"/>
                    <a:gd name="T75" fmla="*/ 396 h 406"/>
                    <a:gd name="T76" fmla="*/ 10 w 214"/>
                    <a:gd name="T77" fmla="*/ 395 h 406"/>
                    <a:gd name="T78" fmla="*/ 12 w 214"/>
                    <a:gd name="T79" fmla="*/ 403 h 406"/>
                    <a:gd name="T80" fmla="*/ 2 w 214"/>
                    <a:gd name="T81" fmla="*/ 401 h 406"/>
                    <a:gd name="T82" fmla="*/ 2 w 214"/>
                    <a:gd name="T83" fmla="*/ 383 h 406"/>
                    <a:gd name="T84" fmla="*/ 10 w 214"/>
                    <a:gd name="T85" fmla="*/ 369 h 406"/>
                    <a:gd name="T86" fmla="*/ 9 w 214"/>
                    <a:gd name="T87" fmla="*/ 361 h 406"/>
                    <a:gd name="T88" fmla="*/ 24 w 214"/>
                    <a:gd name="T89" fmla="*/ 328 h 406"/>
                    <a:gd name="T90" fmla="*/ 32 w 214"/>
                    <a:gd name="T91" fmla="*/ 315 h 406"/>
                    <a:gd name="T92" fmla="*/ 29 w 214"/>
                    <a:gd name="T93" fmla="*/ 296 h 406"/>
                    <a:gd name="T94" fmla="*/ 19 w 214"/>
                    <a:gd name="T95" fmla="*/ 274 h 406"/>
                    <a:gd name="T96" fmla="*/ 20 w 214"/>
                    <a:gd name="T97" fmla="*/ 261 h 406"/>
                    <a:gd name="T98" fmla="*/ 26 w 214"/>
                    <a:gd name="T99" fmla="*/ 252 h 406"/>
                    <a:gd name="T100" fmla="*/ 24 w 214"/>
                    <a:gd name="T101" fmla="*/ 234 h 406"/>
                    <a:gd name="T102" fmla="*/ 20 w 214"/>
                    <a:gd name="T103" fmla="*/ 208 h 406"/>
                    <a:gd name="T104" fmla="*/ 19 w 214"/>
                    <a:gd name="T105" fmla="*/ 176 h 406"/>
                    <a:gd name="T106" fmla="*/ 15 w 214"/>
                    <a:gd name="T107" fmla="*/ 142 h 406"/>
                    <a:gd name="T108" fmla="*/ 12 w 214"/>
                    <a:gd name="T109" fmla="*/ 101 h 406"/>
                    <a:gd name="T110" fmla="*/ 10 w 214"/>
                    <a:gd name="T111" fmla="*/ 76 h 406"/>
                    <a:gd name="T112" fmla="*/ 5 w 214"/>
                    <a:gd name="T113" fmla="*/ 24 h 406"/>
                    <a:gd name="T114" fmla="*/ 10 w 214"/>
                    <a:gd name="T115" fmla="*/ 27 h 406"/>
                    <a:gd name="T116" fmla="*/ 19 w 214"/>
                    <a:gd name="T117" fmla="*/ 30 h 406"/>
                    <a:gd name="T118" fmla="*/ 31 w 214"/>
                    <a:gd name="T119" fmla="*/ 25 h 406"/>
                    <a:gd name="T120" fmla="*/ 44 w 214"/>
                    <a:gd name="T121" fmla="*/ 17 h 406"/>
                    <a:gd name="T122" fmla="*/ 70 w 214"/>
                    <a:gd name="T123" fmla="*/ 1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406">
                      <a:moveTo>
                        <a:pt x="95" y="8"/>
                      </a:moveTo>
                      <a:lnTo>
                        <a:pt x="98" y="8"/>
                      </a:lnTo>
                      <a:lnTo>
                        <a:pt x="102" y="8"/>
                      </a:lnTo>
                      <a:lnTo>
                        <a:pt x="103" y="8"/>
                      </a:lnTo>
                      <a:lnTo>
                        <a:pt x="110" y="7"/>
                      </a:lnTo>
                      <a:lnTo>
                        <a:pt x="115" y="7"/>
                      </a:lnTo>
                      <a:lnTo>
                        <a:pt x="117" y="7"/>
                      </a:lnTo>
                      <a:lnTo>
                        <a:pt x="119" y="7"/>
                      </a:lnTo>
                      <a:lnTo>
                        <a:pt x="120" y="7"/>
                      </a:lnTo>
                      <a:lnTo>
                        <a:pt x="124" y="5"/>
                      </a:lnTo>
                      <a:lnTo>
                        <a:pt x="125" y="5"/>
                      </a:lnTo>
                      <a:lnTo>
                        <a:pt x="127" y="5"/>
                      </a:lnTo>
                      <a:lnTo>
                        <a:pt x="134" y="5"/>
                      </a:lnTo>
                      <a:lnTo>
                        <a:pt x="139" y="3"/>
                      </a:lnTo>
                      <a:lnTo>
                        <a:pt x="142" y="3"/>
                      </a:lnTo>
                      <a:lnTo>
                        <a:pt x="144" y="3"/>
                      </a:lnTo>
                      <a:lnTo>
                        <a:pt x="146" y="3"/>
                      </a:lnTo>
                      <a:lnTo>
                        <a:pt x="147" y="3"/>
                      </a:lnTo>
                      <a:lnTo>
                        <a:pt x="149" y="3"/>
                      </a:lnTo>
                      <a:lnTo>
                        <a:pt x="153" y="3"/>
                      </a:lnTo>
                      <a:lnTo>
                        <a:pt x="154" y="2"/>
                      </a:lnTo>
                      <a:lnTo>
                        <a:pt x="156" y="2"/>
                      </a:lnTo>
                      <a:lnTo>
                        <a:pt x="159" y="2"/>
                      </a:lnTo>
                      <a:lnTo>
                        <a:pt x="164" y="2"/>
                      </a:lnTo>
                      <a:lnTo>
                        <a:pt x="168" y="0"/>
                      </a:lnTo>
                      <a:lnTo>
                        <a:pt x="169" y="0"/>
                      </a:lnTo>
                      <a:lnTo>
                        <a:pt x="171" y="0"/>
                      </a:lnTo>
                      <a:lnTo>
                        <a:pt x="178" y="0"/>
                      </a:lnTo>
                      <a:lnTo>
                        <a:pt x="180" y="2"/>
                      </a:lnTo>
                      <a:lnTo>
                        <a:pt x="180" y="3"/>
                      </a:lnTo>
                      <a:lnTo>
                        <a:pt x="180" y="5"/>
                      </a:lnTo>
                      <a:lnTo>
                        <a:pt x="180" y="8"/>
                      </a:lnTo>
                      <a:lnTo>
                        <a:pt x="181" y="12"/>
                      </a:lnTo>
                      <a:lnTo>
                        <a:pt x="181" y="13"/>
                      </a:lnTo>
                      <a:lnTo>
                        <a:pt x="181" y="22"/>
                      </a:lnTo>
                      <a:lnTo>
                        <a:pt x="183" y="25"/>
                      </a:lnTo>
                      <a:lnTo>
                        <a:pt x="183" y="30"/>
                      </a:lnTo>
                      <a:lnTo>
                        <a:pt x="183" y="32"/>
                      </a:lnTo>
                      <a:lnTo>
                        <a:pt x="183" y="34"/>
                      </a:lnTo>
                      <a:lnTo>
                        <a:pt x="185" y="37"/>
                      </a:lnTo>
                      <a:lnTo>
                        <a:pt x="185" y="47"/>
                      </a:lnTo>
                      <a:lnTo>
                        <a:pt x="185" y="49"/>
                      </a:lnTo>
                      <a:lnTo>
                        <a:pt x="186" y="56"/>
                      </a:lnTo>
                      <a:lnTo>
                        <a:pt x="186" y="57"/>
                      </a:lnTo>
                      <a:lnTo>
                        <a:pt x="186" y="64"/>
                      </a:lnTo>
                      <a:lnTo>
                        <a:pt x="188" y="74"/>
                      </a:lnTo>
                      <a:lnTo>
                        <a:pt x="190" y="81"/>
                      </a:lnTo>
                      <a:lnTo>
                        <a:pt x="192" y="96"/>
                      </a:lnTo>
                      <a:lnTo>
                        <a:pt x="192" y="98"/>
                      </a:lnTo>
                      <a:lnTo>
                        <a:pt x="192" y="100"/>
                      </a:lnTo>
                      <a:lnTo>
                        <a:pt x="192" y="101"/>
                      </a:lnTo>
                      <a:lnTo>
                        <a:pt x="192" y="103"/>
                      </a:lnTo>
                      <a:lnTo>
                        <a:pt x="192" y="105"/>
                      </a:lnTo>
                      <a:lnTo>
                        <a:pt x="192" y="107"/>
                      </a:lnTo>
                      <a:lnTo>
                        <a:pt x="193" y="108"/>
                      </a:lnTo>
                      <a:lnTo>
                        <a:pt x="193" y="115"/>
                      </a:lnTo>
                      <a:lnTo>
                        <a:pt x="193" y="118"/>
                      </a:lnTo>
                      <a:lnTo>
                        <a:pt x="195" y="125"/>
                      </a:lnTo>
                      <a:lnTo>
                        <a:pt x="195" y="135"/>
                      </a:lnTo>
                      <a:lnTo>
                        <a:pt x="197" y="140"/>
                      </a:lnTo>
                      <a:lnTo>
                        <a:pt x="197" y="149"/>
                      </a:lnTo>
                      <a:lnTo>
                        <a:pt x="197" y="151"/>
                      </a:lnTo>
                      <a:lnTo>
                        <a:pt x="197" y="152"/>
                      </a:lnTo>
                      <a:lnTo>
                        <a:pt x="198" y="152"/>
                      </a:lnTo>
                      <a:lnTo>
                        <a:pt x="198" y="157"/>
                      </a:lnTo>
                      <a:lnTo>
                        <a:pt x="198" y="159"/>
                      </a:lnTo>
                      <a:lnTo>
                        <a:pt x="198" y="166"/>
                      </a:lnTo>
                      <a:lnTo>
                        <a:pt x="198" y="168"/>
                      </a:lnTo>
                      <a:lnTo>
                        <a:pt x="200" y="169"/>
                      </a:lnTo>
                      <a:lnTo>
                        <a:pt x="200" y="178"/>
                      </a:lnTo>
                      <a:lnTo>
                        <a:pt x="200" y="181"/>
                      </a:lnTo>
                      <a:lnTo>
                        <a:pt x="200" y="183"/>
                      </a:lnTo>
                      <a:lnTo>
                        <a:pt x="200" y="184"/>
                      </a:lnTo>
                      <a:lnTo>
                        <a:pt x="202" y="186"/>
                      </a:lnTo>
                      <a:lnTo>
                        <a:pt x="202" y="188"/>
                      </a:lnTo>
                      <a:lnTo>
                        <a:pt x="202" y="190"/>
                      </a:lnTo>
                      <a:lnTo>
                        <a:pt x="202" y="191"/>
                      </a:lnTo>
                      <a:lnTo>
                        <a:pt x="202" y="196"/>
                      </a:lnTo>
                      <a:lnTo>
                        <a:pt x="203" y="201"/>
                      </a:lnTo>
                      <a:lnTo>
                        <a:pt x="203" y="206"/>
                      </a:lnTo>
                      <a:lnTo>
                        <a:pt x="203" y="212"/>
                      </a:lnTo>
                      <a:lnTo>
                        <a:pt x="203" y="213"/>
                      </a:lnTo>
                      <a:lnTo>
                        <a:pt x="205" y="217"/>
                      </a:lnTo>
                      <a:lnTo>
                        <a:pt x="205" y="218"/>
                      </a:lnTo>
                      <a:lnTo>
                        <a:pt x="205" y="220"/>
                      </a:lnTo>
                      <a:lnTo>
                        <a:pt x="205" y="229"/>
                      </a:lnTo>
                      <a:lnTo>
                        <a:pt x="207" y="237"/>
                      </a:lnTo>
                      <a:lnTo>
                        <a:pt x="207" y="240"/>
                      </a:lnTo>
                      <a:lnTo>
                        <a:pt x="207" y="242"/>
                      </a:lnTo>
                      <a:lnTo>
                        <a:pt x="207" y="244"/>
                      </a:lnTo>
                      <a:lnTo>
                        <a:pt x="208" y="252"/>
                      </a:lnTo>
                      <a:lnTo>
                        <a:pt x="208" y="257"/>
                      </a:lnTo>
                      <a:lnTo>
                        <a:pt x="205" y="261"/>
                      </a:lnTo>
                      <a:lnTo>
                        <a:pt x="205" y="262"/>
                      </a:lnTo>
                      <a:lnTo>
                        <a:pt x="205" y="264"/>
                      </a:lnTo>
                      <a:lnTo>
                        <a:pt x="208" y="267"/>
                      </a:lnTo>
                      <a:lnTo>
                        <a:pt x="212" y="274"/>
                      </a:lnTo>
                      <a:lnTo>
                        <a:pt x="214" y="278"/>
                      </a:lnTo>
                      <a:lnTo>
                        <a:pt x="214" y="279"/>
                      </a:lnTo>
                      <a:lnTo>
                        <a:pt x="214" y="281"/>
                      </a:lnTo>
                      <a:lnTo>
                        <a:pt x="214" y="286"/>
                      </a:lnTo>
                      <a:lnTo>
                        <a:pt x="210" y="288"/>
                      </a:lnTo>
                      <a:lnTo>
                        <a:pt x="205" y="290"/>
                      </a:lnTo>
                      <a:lnTo>
                        <a:pt x="202" y="290"/>
                      </a:lnTo>
                      <a:lnTo>
                        <a:pt x="198" y="291"/>
                      </a:lnTo>
                      <a:lnTo>
                        <a:pt x="195" y="296"/>
                      </a:lnTo>
                      <a:lnTo>
                        <a:pt x="193" y="296"/>
                      </a:lnTo>
                      <a:lnTo>
                        <a:pt x="192" y="298"/>
                      </a:lnTo>
                      <a:lnTo>
                        <a:pt x="192" y="300"/>
                      </a:lnTo>
                      <a:lnTo>
                        <a:pt x="190" y="300"/>
                      </a:lnTo>
                      <a:lnTo>
                        <a:pt x="188" y="300"/>
                      </a:lnTo>
                      <a:lnTo>
                        <a:pt x="186" y="300"/>
                      </a:lnTo>
                      <a:lnTo>
                        <a:pt x="186" y="298"/>
                      </a:lnTo>
                      <a:lnTo>
                        <a:pt x="185" y="296"/>
                      </a:lnTo>
                      <a:lnTo>
                        <a:pt x="183" y="296"/>
                      </a:lnTo>
                      <a:lnTo>
                        <a:pt x="181" y="296"/>
                      </a:lnTo>
                      <a:lnTo>
                        <a:pt x="178" y="296"/>
                      </a:lnTo>
                      <a:lnTo>
                        <a:pt x="173" y="296"/>
                      </a:lnTo>
                      <a:lnTo>
                        <a:pt x="173" y="298"/>
                      </a:lnTo>
                      <a:lnTo>
                        <a:pt x="171" y="298"/>
                      </a:lnTo>
                      <a:lnTo>
                        <a:pt x="171" y="300"/>
                      </a:lnTo>
                      <a:lnTo>
                        <a:pt x="171" y="301"/>
                      </a:lnTo>
                      <a:lnTo>
                        <a:pt x="173" y="310"/>
                      </a:lnTo>
                      <a:lnTo>
                        <a:pt x="175" y="312"/>
                      </a:lnTo>
                      <a:lnTo>
                        <a:pt x="175" y="313"/>
                      </a:lnTo>
                      <a:lnTo>
                        <a:pt x="175" y="315"/>
                      </a:lnTo>
                      <a:lnTo>
                        <a:pt x="175" y="317"/>
                      </a:lnTo>
                      <a:lnTo>
                        <a:pt x="175" y="318"/>
                      </a:lnTo>
                      <a:lnTo>
                        <a:pt x="173" y="320"/>
                      </a:lnTo>
                      <a:lnTo>
                        <a:pt x="163" y="327"/>
                      </a:lnTo>
                      <a:lnTo>
                        <a:pt x="163" y="328"/>
                      </a:lnTo>
                      <a:lnTo>
                        <a:pt x="163" y="332"/>
                      </a:lnTo>
                      <a:lnTo>
                        <a:pt x="161" y="334"/>
                      </a:lnTo>
                      <a:lnTo>
                        <a:pt x="163" y="335"/>
                      </a:lnTo>
                      <a:lnTo>
                        <a:pt x="161" y="339"/>
                      </a:lnTo>
                      <a:lnTo>
                        <a:pt x="161" y="342"/>
                      </a:lnTo>
                      <a:lnTo>
                        <a:pt x="159" y="342"/>
                      </a:lnTo>
                      <a:lnTo>
                        <a:pt x="156" y="345"/>
                      </a:lnTo>
                      <a:lnTo>
                        <a:pt x="154" y="345"/>
                      </a:lnTo>
                      <a:lnTo>
                        <a:pt x="154" y="344"/>
                      </a:lnTo>
                      <a:lnTo>
                        <a:pt x="153" y="344"/>
                      </a:lnTo>
                      <a:lnTo>
                        <a:pt x="151" y="344"/>
                      </a:lnTo>
                      <a:lnTo>
                        <a:pt x="149" y="345"/>
                      </a:lnTo>
                      <a:lnTo>
                        <a:pt x="146" y="354"/>
                      </a:lnTo>
                      <a:lnTo>
                        <a:pt x="146" y="357"/>
                      </a:lnTo>
                      <a:lnTo>
                        <a:pt x="146" y="359"/>
                      </a:lnTo>
                      <a:lnTo>
                        <a:pt x="146" y="361"/>
                      </a:lnTo>
                      <a:lnTo>
                        <a:pt x="147" y="362"/>
                      </a:lnTo>
                      <a:lnTo>
                        <a:pt x="147" y="364"/>
                      </a:lnTo>
                      <a:lnTo>
                        <a:pt x="146" y="366"/>
                      </a:lnTo>
                      <a:lnTo>
                        <a:pt x="146" y="369"/>
                      </a:lnTo>
                      <a:lnTo>
                        <a:pt x="146" y="371"/>
                      </a:lnTo>
                      <a:lnTo>
                        <a:pt x="144" y="373"/>
                      </a:lnTo>
                      <a:lnTo>
                        <a:pt x="141" y="373"/>
                      </a:lnTo>
                      <a:lnTo>
                        <a:pt x="139" y="374"/>
                      </a:lnTo>
                      <a:lnTo>
                        <a:pt x="129" y="373"/>
                      </a:lnTo>
                      <a:lnTo>
                        <a:pt x="125" y="373"/>
                      </a:lnTo>
                      <a:lnTo>
                        <a:pt x="122" y="369"/>
                      </a:lnTo>
                      <a:lnTo>
                        <a:pt x="122" y="367"/>
                      </a:lnTo>
                      <a:lnTo>
                        <a:pt x="122" y="366"/>
                      </a:lnTo>
                      <a:lnTo>
                        <a:pt x="122" y="362"/>
                      </a:lnTo>
                      <a:lnTo>
                        <a:pt x="120" y="361"/>
                      </a:lnTo>
                      <a:lnTo>
                        <a:pt x="119" y="361"/>
                      </a:lnTo>
                      <a:lnTo>
                        <a:pt x="117" y="362"/>
                      </a:lnTo>
                      <a:lnTo>
                        <a:pt x="114" y="366"/>
                      </a:lnTo>
                      <a:lnTo>
                        <a:pt x="112" y="367"/>
                      </a:lnTo>
                      <a:lnTo>
                        <a:pt x="112" y="369"/>
                      </a:lnTo>
                      <a:lnTo>
                        <a:pt x="110" y="369"/>
                      </a:lnTo>
                      <a:lnTo>
                        <a:pt x="110" y="371"/>
                      </a:lnTo>
                      <a:lnTo>
                        <a:pt x="109" y="371"/>
                      </a:lnTo>
                      <a:lnTo>
                        <a:pt x="107" y="373"/>
                      </a:lnTo>
                      <a:lnTo>
                        <a:pt x="105" y="373"/>
                      </a:lnTo>
                      <a:lnTo>
                        <a:pt x="105" y="374"/>
                      </a:lnTo>
                      <a:lnTo>
                        <a:pt x="105" y="379"/>
                      </a:lnTo>
                      <a:lnTo>
                        <a:pt x="102" y="391"/>
                      </a:lnTo>
                      <a:lnTo>
                        <a:pt x="100" y="393"/>
                      </a:lnTo>
                      <a:lnTo>
                        <a:pt x="98" y="393"/>
                      </a:lnTo>
                      <a:lnTo>
                        <a:pt x="97" y="391"/>
                      </a:lnTo>
                      <a:lnTo>
                        <a:pt x="93" y="388"/>
                      </a:lnTo>
                      <a:lnTo>
                        <a:pt x="92" y="388"/>
                      </a:lnTo>
                      <a:lnTo>
                        <a:pt x="92" y="386"/>
                      </a:lnTo>
                      <a:lnTo>
                        <a:pt x="90" y="384"/>
                      </a:lnTo>
                      <a:lnTo>
                        <a:pt x="88" y="381"/>
                      </a:lnTo>
                      <a:lnTo>
                        <a:pt x="86" y="379"/>
                      </a:lnTo>
                      <a:lnTo>
                        <a:pt x="85" y="379"/>
                      </a:lnTo>
                      <a:lnTo>
                        <a:pt x="83" y="379"/>
                      </a:lnTo>
                      <a:lnTo>
                        <a:pt x="81" y="383"/>
                      </a:lnTo>
                      <a:lnTo>
                        <a:pt x="80" y="384"/>
                      </a:lnTo>
                      <a:lnTo>
                        <a:pt x="80" y="386"/>
                      </a:lnTo>
                      <a:lnTo>
                        <a:pt x="75" y="386"/>
                      </a:lnTo>
                      <a:lnTo>
                        <a:pt x="73" y="388"/>
                      </a:lnTo>
                      <a:lnTo>
                        <a:pt x="71" y="389"/>
                      </a:lnTo>
                      <a:lnTo>
                        <a:pt x="71" y="391"/>
                      </a:lnTo>
                      <a:lnTo>
                        <a:pt x="71" y="393"/>
                      </a:lnTo>
                      <a:lnTo>
                        <a:pt x="71" y="396"/>
                      </a:lnTo>
                      <a:lnTo>
                        <a:pt x="70" y="400"/>
                      </a:lnTo>
                      <a:lnTo>
                        <a:pt x="70" y="401"/>
                      </a:lnTo>
                      <a:lnTo>
                        <a:pt x="68" y="401"/>
                      </a:lnTo>
                      <a:lnTo>
                        <a:pt x="66" y="401"/>
                      </a:lnTo>
                      <a:lnTo>
                        <a:pt x="61" y="396"/>
                      </a:lnTo>
                      <a:lnTo>
                        <a:pt x="56" y="395"/>
                      </a:lnTo>
                      <a:lnTo>
                        <a:pt x="56" y="393"/>
                      </a:lnTo>
                      <a:lnTo>
                        <a:pt x="53" y="391"/>
                      </a:lnTo>
                      <a:lnTo>
                        <a:pt x="48" y="388"/>
                      </a:lnTo>
                      <a:lnTo>
                        <a:pt x="46" y="388"/>
                      </a:lnTo>
                      <a:lnTo>
                        <a:pt x="44" y="388"/>
                      </a:lnTo>
                      <a:lnTo>
                        <a:pt x="42" y="388"/>
                      </a:lnTo>
                      <a:lnTo>
                        <a:pt x="39" y="393"/>
                      </a:lnTo>
                      <a:lnTo>
                        <a:pt x="36" y="391"/>
                      </a:lnTo>
                      <a:lnTo>
                        <a:pt x="36" y="389"/>
                      </a:lnTo>
                      <a:lnTo>
                        <a:pt x="34" y="388"/>
                      </a:lnTo>
                      <a:lnTo>
                        <a:pt x="34" y="386"/>
                      </a:lnTo>
                      <a:lnTo>
                        <a:pt x="32" y="386"/>
                      </a:lnTo>
                      <a:lnTo>
                        <a:pt x="31" y="391"/>
                      </a:lnTo>
                      <a:lnTo>
                        <a:pt x="31" y="393"/>
                      </a:lnTo>
                      <a:lnTo>
                        <a:pt x="34" y="395"/>
                      </a:lnTo>
                      <a:lnTo>
                        <a:pt x="34" y="396"/>
                      </a:lnTo>
                      <a:lnTo>
                        <a:pt x="34" y="398"/>
                      </a:lnTo>
                      <a:lnTo>
                        <a:pt x="32" y="400"/>
                      </a:lnTo>
                      <a:lnTo>
                        <a:pt x="31" y="401"/>
                      </a:lnTo>
                      <a:lnTo>
                        <a:pt x="29" y="401"/>
                      </a:lnTo>
                      <a:lnTo>
                        <a:pt x="27" y="400"/>
                      </a:lnTo>
                      <a:lnTo>
                        <a:pt x="27" y="398"/>
                      </a:lnTo>
                      <a:lnTo>
                        <a:pt x="29" y="395"/>
                      </a:lnTo>
                      <a:lnTo>
                        <a:pt x="27" y="393"/>
                      </a:lnTo>
                      <a:lnTo>
                        <a:pt x="26" y="395"/>
                      </a:lnTo>
                      <a:lnTo>
                        <a:pt x="22" y="395"/>
                      </a:lnTo>
                      <a:lnTo>
                        <a:pt x="20" y="396"/>
                      </a:lnTo>
                      <a:lnTo>
                        <a:pt x="17" y="396"/>
                      </a:lnTo>
                      <a:lnTo>
                        <a:pt x="15" y="395"/>
                      </a:lnTo>
                      <a:lnTo>
                        <a:pt x="15" y="393"/>
                      </a:lnTo>
                      <a:lnTo>
                        <a:pt x="14" y="393"/>
                      </a:lnTo>
                      <a:lnTo>
                        <a:pt x="12" y="393"/>
                      </a:lnTo>
                      <a:lnTo>
                        <a:pt x="10" y="395"/>
                      </a:lnTo>
                      <a:lnTo>
                        <a:pt x="10" y="396"/>
                      </a:lnTo>
                      <a:lnTo>
                        <a:pt x="10" y="398"/>
                      </a:lnTo>
                      <a:lnTo>
                        <a:pt x="10" y="400"/>
                      </a:lnTo>
                      <a:lnTo>
                        <a:pt x="12" y="400"/>
                      </a:lnTo>
                      <a:lnTo>
                        <a:pt x="12" y="401"/>
                      </a:lnTo>
                      <a:lnTo>
                        <a:pt x="12" y="403"/>
                      </a:lnTo>
                      <a:lnTo>
                        <a:pt x="12" y="405"/>
                      </a:lnTo>
                      <a:lnTo>
                        <a:pt x="10" y="406"/>
                      </a:lnTo>
                      <a:lnTo>
                        <a:pt x="9" y="406"/>
                      </a:lnTo>
                      <a:lnTo>
                        <a:pt x="5" y="405"/>
                      </a:lnTo>
                      <a:lnTo>
                        <a:pt x="3" y="403"/>
                      </a:lnTo>
                      <a:lnTo>
                        <a:pt x="2" y="401"/>
                      </a:lnTo>
                      <a:lnTo>
                        <a:pt x="0" y="396"/>
                      </a:lnTo>
                      <a:lnTo>
                        <a:pt x="2" y="396"/>
                      </a:lnTo>
                      <a:lnTo>
                        <a:pt x="3" y="396"/>
                      </a:lnTo>
                      <a:lnTo>
                        <a:pt x="5" y="396"/>
                      </a:lnTo>
                      <a:lnTo>
                        <a:pt x="3" y="388"/>
                      </a:lnTo>
                      <a:lnTo>
                        <a:pt x="2" y="383"/>
                      </a:lnTo>
                      <a:lnTo>
                        <a:pt x="2" y="381"/>
                      </a:lnTo>
                      <a:lnTo>
                        <a:pt x="3" y="376"/>
                      </a:lnTo>
                      <a:lnTo>
                        <a:pt x="5" y="374"/>
                      </a:lnTo>
                      <a:lnTo>
                        <a:pt x="7" y="373"/>
                      </a:lnTo>
                      <a:lnTo>
                        <a:pt x="9" y="373"/>
                      </a:lnTo>
                      <a:lnTo>
                        <a:pt x="10" y="369"/>
                      </a:lnTo>
                      <a:lnTo>
                        <a:pt x="9" y="369"/>
                      </a:lnTo>
                      <a:lnTo>
                        <a:pt x="7" y="367"/>
                      </a:lnTo>
                      <a:lnTo>
                        <a:pt x="5" y="366"/>
                      </a:lnTo>
                      <a:lnTo>
                        <a:pt x="5" y="364"/>
                      </a:lnTo>
                      <a:lnTo>
                        <a:pt x="5" y="362"/>
                      </a:lnTo>
                      <a:lnTo>
                        <a:pt x="9" y="361"/>
                      </a:lnTo>
                      <a:lnTo>
                        <a:pt x="12" y="357"/>
                      </a:lnTo>
                      <a:lnTo>
                        <a:pt x="19" y="345"/>
                      </a:lnTo>
                      <a:lnTo>
                        <a:pt x="19" y="344"/>
                      </a:lnTo>
                      <a:lnTo>
                        <a:pt x="24" y="334"/>
                      </a:lnTo>
                      <a:lnTo>
                        <a:pt x="22" y="332"/>
                      </a:lnTo>
                      <a:lnTo>
                        <a:pt x="24" y="328"/>
                      </a:lnTo>
                      <a:lnTo>
                        <a:pt x="26" y="325"/>
                      </a:lnTo>
                      <a:lnTo>
                        <a:pt x="26" y="322"/>
                      </a:lnTo>
                      <a:lnTo>
                        <a:pt x="26" y="320"/>
                      </a:lnTo>
                      <a:lnTo>
                        <a:pt x="27" y="318"/>
                      </a:lnTo>
                      <a:lnTo>
                        <a:pt x="31" y="317"/>
                      </a:lnTo>
                      <a:lnTo>
                        <a:pt x="32" y="315"/>
                      </a:lnTo>
                      <a:lnTo>
                        <a:pt x="32" y="310"/>
                      </a:lnTo>
                      <a:lnTo>
                        <a:pt x="32" y="306"/>
                      </a:lnTo>
                      <a:lnTo>
                        <a:pt x="29" y="301"/>
                      </a:lnTo>
                      <a:lnTo>
                        <a:pt x="29" y="300"/>
                      </a:lnTo>
                      <a:lnTo>
                        <a:pt x="27" y="300"/>
                      </a:lnTo>
                      <a:lnTo>
                        <a:pt x="29" y="296"/>
                      </a:lnTo>
                      <a:lnTo>
                        <a:pt x="29" y="295"/>
                      </a:lnTo>
                      <a:lnTo>
                        <a:pt x="29" y="293"/>
                      </a:lnTo>
                      <a:lnTo>
                        <a:pt x="29" y="290"/>
                      </a:lnTo>
                      <a:lnTo>
                        <a:pt x="26" y="281"/>
                      </a:lnTo>
                      <a:lnTo>
                        <a:pt x="22" y="276"/>
                      </a:lnTo>
                      <a:lnTo>
                        <a:pt x="19" y="274"/>
                      </a:lnTo>
                      <a:lnTo>
                        <a:pt x="19" y="273"/>
                      </a:lnTo>
                      <a:lnTo>
                        <a:pt x="19" y="271"/>
                      </a:lnTo>
                      <a:lnTo>
                        <a:pt x="20" y="271"/>
                      </a:lnTo>
                      <a:lnTo>
                        <a:pt x="22" y="269"/>
                      </a:lnTo>
                      <a:lnTo>
                        <a:pt x="22" y="262"/>
                      </a:lnTo>
                      <a:lnTo>
                        <a:pt x="20" y="261"/>
                      </a:lnTo>
                      <a:lnTo>
                        <a:pt x="20" y="259"/>
                      </a:lnTo>
                      <a:lnTo>
                        <a:pt x="20" y="256"/>
                      </a:lnTo>
                      <a:lnTo>
                        <a:pt x="20" y="254"/>
                      </a:lnTo>
                      <a:lnTo>
                        <a:pt x="22" y="254"/>
                      </a:lnTo>
                      <a:lnTo>
                        <a:pt x="24" y="252"/>
                      </a:lnTo>
                      <a:lnTo>
                        <a:pt x="26" y="252"/>
                      </a:lnTo>
                      <a:lnTo>
                        <a:pt x="24" y="244"/>
                      </a:lnTo>
                      <a:lnTo>
                        <a:pt x="24" y="242"/>
                      </a:lnTo>
                      <a:lnTo>
                        <a:pt x="24" y="240"/>
                      </a:lnTo>
                      <a:lnTo>
                        <a:pt x="24" y="239"/>
                      </a:lnTo>
                      <a:lnTo>
                        <a:pt x="24" y="235"/>
                      </a:lnTo>
                      <a:lnTo>
                        <a:pt x="24" y="234"/>
                      </a:lnTo>
                      <a:lnTo>
                        <a:pt x="24" y="232"/>
                      </a:lnTo>
                      <a:lnTo>
                        <a:pt x="22" y="227"/>
                      </a:lnTo>
                      <a:lnTo>
                        <a:pt x="22" y="223"/>
                      </a:lnTo>
                      <a:lnTo>
                        <a:pt x="22" y="222"/>
                      </a:lnTo>
                      <a:lnTo>
                        <a:pt x="20" y="210"/>
                      </a:lnTo>
                      <a:lnTo>
                        <a:pt x="20" y="208"/>
                      </a:lnTo>
                      <a:lnTo>
                        <a:pt x="20" y="206"/>
                      </a:lnTo>
                      <a:lnTo>
                        <a:pt x="20" y="200"/>
                      </a:lnTo>
                      <a:lnTo>
                        <a:pt x="19" y="191"/>
                      </a:lnTo>
                      <a:lnTo>
                        <a:pt x="19" y="190"/>
                      </a:lnTo>
                      <a:lnTo>
                        <a:pt x="19" y="188"/>
                      </a:lnTo>
                      <a:lnTo>
                        <a:pt x="19" y="176"/>
                      </a:lnTo>
                      <a:lnTo>
                        <a:pt x="19" y="174"/>
                      </a:lnTo>
                      <a:lnTo>
                        <a:pt x="17" y="173"/>
                      </a:lnTo>
                      <a:lnTo>
                        <a:pt x="17" y="171"/>
                      </a:lnTo>
                      <a:lnTo>
                        <a:pt x="17" y="164"/>
                      </a:lnTo>
                      <a:lnTo>
                        <a:pt x="15" y="144"/>
                      </a:lnTo>
                      <a:lnTo>
                        <a:pt x="15" y="142"/>
                      </a:lnTo>
                      <a:lnTo>
                        <a:pt x="15" y="140"/>
                      </a:lnTo>
                      <a:lnTo>
                        <a:pt x="15" y="137"/>
                      </a:lnTo>
                      <a:lnTo>
                        <a:pt x="14" y="117"/>
                      </a:lnTo>
                      <a:lnTo>
                        <a:pt x="12" y="107"/>
                      </a:lnTo>
                      <a:lnTo>
                        <a:pt x="12" y="103"/>
                      </a:lnTo>
                      <a:lnTo>
                        <a:pt x="12" y="101"/>
                      </a:lnTo>
                      <a:lnTo>
                        <a:pt x="12" y="100"/>
                      </a:lnTo>
                      <a:lnTo>
                        <a:pt x="10" y="91"/>
                      </a:lnTo>
                      <a:lnTo>
                        <a:pt x="10" y="90"/>
                      </a:lnTo>
                      <a:lnTo>
                        <a:pt x="10" y="79"/>
                      </a:lnTo>
                      <a:lnTo>
                        <a:pt x="10" y="78"/>
                      </a:lnTo>
                      <a:lnTo>
                        <a:pt x="10" y="76"/>
                      </a:lnTo>
                      <a:lnTo>
                        <a:pt x="9" y="63"/>
                      </a:lnTo>
                      <a:lnTo>
                        <a:pt x="7" y="47"/>
                      </a:lnTo>
                      <a:lnTo>
                        <a:pt x="7" y="46"/>
                      </a:lnTo>
                      <a:lnTo>
                        <a:pt x="7" y="37"/>
                      </a:lnTo>
                      <a:lnTo>
                        <a:pt x="5" y="30"/>
                      </a:lnTo>
                      <a:lnTo>
                        <a:pt x="5" y="24"/>
                      </a:lnTo>
                      <a:lnTo>
                        <a:pt x="5" y="22"/>
                      </a:lnTo>
                      <a:lnTo>
                        <a:pt x="5" y="24"/>
                      </a:lnTo>
                      <a:lnTo>
                        <a:pt x="7" y="24"/>
                      </a:lnTo>
                      <a:lnTo>
                        <a:pt x="9" y="25"/>
                      </a:lnTo>
                      <a:lnTo>
                        <a:pt x="10" y="25"/>
                      </a:lnTo>
                      <a:lnTo>
                        <a:pt x="10" y="27"/>
                      </a:lnTo>
                      <a:lnTo>
                        <a:pt x="12" y="27"/>
                      </a:lnTo>
                      <a:lnTo>
                        <a:pt x="10" y="27"/>
                      </a:lnTo>
                      <a:lnTo>
                        <a:pt x="12" y="29"/>
                      </a:lnTo>
                      <a:lnTo>
                        <a:pt x="14" y="29"/>
                      </a:lnTo>
                      <a:lnTo>
                        <a:pt x="15" y="29"/>
                      </a:lnTo>
                      <a:lnTo>
                        <a:pt x="19" y="30"/>
                      </a:lnTo>
                      <a:lnTo>
                        <a:pt x="20" y="30"/>
                      </a:lnTo>
                      <a:lnTo>
                        <a:pt x="22" y="30"/>
                      </a:lnTo>
                      <a:lnTo>
                        <a:pt x="26" y="29"/>
                      </a:lnTo>
                      <a:lnTo>
                        <a:pt x="27" y="29"/>
                      </a:lnTo>
                      <a:lnTo>
                        <a:pt x="29" y="27"/>
                      </a:lnTo>
                      <a:lnTo>
                        <a:pt x="31" y="25"/>
                      </a:lnTo>
                      <a:lnTo>
                        <a:pt x="32" y="27"/>
                      </a:lnTo>
                      <a:lnTo>
                        <a:pt x="36" y="24"/>
                      </a:lnTo>
                      <a:lnTo>
                        <a:pt x="37" y="24"/>
                      </a:lnTo>
                      <a:lnTo>
                        <a:pt x="39" y="22"/>
                      </a:lnTo>
                      <a:lnTo>
                        <a:pt x="42" y="18"/>
                      </a:lnTo>
                      <a:lnTo>
                        <a:pt x="44" y="17"/>
                      </a:lnTo>
                      <a:lnTo>
                        <a:pt x="46" y="15"/>
                      </a:lnTo>
                      <a:lnTo>
                        <a:pt x="49" y="13"/>
                      </a:lnTo>
                      <a:lnTo>
                        <a:pt x="51" y="13"/>
                      </a:lnTo>
                      <a:lnTo>
                        <a:pt x="54" y="13"/>
                      </a:lnTo>
                      <a:lnTo>
                        <a:pt x="61" y="12"/>
                      </a:lnTo>
                      <a:lnTo>
                        <a:pt x="70" y="12"/>
                      </a:lnTo>
                      <a:lnTo>
                        <a:pt x="85" y="10"/>
                      </a:lnTo>
                      <a:lnTo>
                        <a:pt x="88" y="10"/>
                      </a:lnTo>
                      <a:lnTo>
                        <a:pt x="95" y="8"/>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Freeform 155"/>
                <p:cNvSpPr>
                  <a:spLocks/>
                </p:cNvSpPr>
                <p:nvPr/>
              </p:nvSpPr>
              <p:spPr bwMode="auto">
                <a:xfrm>
                  <a:off x="7219951" y="2638425"/>
                  <a:ext cx="339725" cy="644525"/>
                </a:xfrm>
                <a:custGeom>
                  <a:avLst/>
                  <a:gdLst>
                    <a:gd name="T0" fmla="*/ 115 w 214"/>
                    <a:gd name="T1" fmla="*/ 7 h 406"/>
                    <a:gd name="T2" fmla="*/ 127 w 214"/>
                    <a:gd name="T3" fmla="*/ 5 h 406"/>
                    <a:gd name="T4" fmla="*/ 147 w 214"/>
                    <a:gd name="T5" fmla="*/ 3 h 406"/>
                    <a:gd name="T6" fmla="*/ 164 w 214"/>
                    <a:gd name="T7" fmla="*/ 2 h 406"/>
                    <a:gd name="T8" fmla="*/ 180 w 214"/>
                    <a:gd name="T9" fmla="*/ 3 h 406"/>
                    <a:gd name="T10" fmla="*/ 183 w 214"/>
                    <a:gd name="T11" fmla="*/ 25 h 406"/>
                    <a:gd name="T12" fmla="*/ 185 w 214"/>
                    <a:gd name="T13" fmla="*/ 49 h 406"/>
                    <a:gd name="T14" fmla="*/ 192 w 214"/>
                    <a:gd name="T15" fmla="*/ 96 h 406"/>
                    <a:gd name="T16" fmla="*/ 192 w 214"/>
                    <a:gd name="T17" fmla="*/ 107 h 406"/>
                    <a:gd name="T18" fmla="*/ 197 w 214"/>
                    <a:gd name="T19" fmla="*/ 140 h 406"/>
                    <a:gd name="T20" fmla="*/ 198 w 214"/>
                    <a:gd name="T21" fmla="*/ 159 h 406"/>
                    <a:gd name="T22" fmla="*/ 200 w 214"/>
                    <a:gd name="T23" fmla="*/ 183 h 406"/>
                    <a:gd name="T24" fmla="*/ 202 w 214"/>
                    <a:gd name="T25" fmla="*/ 196 h 406"/>
                    <a:gd name="T26" fmla="*/ 205 w 214"/>
                    <a:gd name="T27" fmla="*/ 218 h 406"/>
                    <a:gd name="T28" fmla="*/ 207 w 214"/>
                    <a:gd name="T29" fmla="*/ 244 h 406"/>
                    <a:gd name="T30" fmla="*/ 208 w 214"/>
                    <a:gd name="T31" fmla="*/ 267 h 406"/>
                    <a:gd name="T32" fmla="*/ 210 w 214"/>
                    <a:gd name="T33" fmla="*/ 288 h 406"/>
                    <a:gd name="T34" fmla="*/ 192 w 214"/>
                    <a:gd name="T35" fmla="*/ 298 h 406"/>
                    <a:gd name="T36" fmla="*/ 185 w 214"/>
                    <a:gd name="T37" fmla="*/ 296 h 406"/>
                    <a:gd name="T38" fmla="*/ 171 w 214"/>
                    <a:gd name="T39" fmla="*/ 298 h 406"/>
                    <a:gd name="T40" fmla="*/ 175 w 214"/>
                    <a:gd name="T41" fmla="*/ 315 h 406"/>
                    <a:gd name="T42" fmla="*/ 163 w 214"/>
                    <a:gd name="T43" fmla="*/ 332 h 406"/>
                    <a:gd name="T44" fmla="*/ 156 w 214"/>
                    <a:gd name="T45" fmla="*/ 345 h 406"/>
                    <a:gd name="T46" fmla="*/ 146 w 214"/>
                    <a:gd name="T47" fmla="*/ 354 h 406"/>
                    <a:gd name="T48" fmla="*/ 146 w 214"/>
                    <a:gd name="T49" fmla="*/ 366 h 406"/>
                    <a:gd name="T50" fmla="*/ 129 w 214"/>
                    <a:gd name="T51" fmla="*/ 373 h 406"/>
                    <a:gd name="T52" fmla="*/ 120 w 214"/>
                    <a:gd name="T53" fmla="*/ 361 h 406"/>
                    <a:gd name="T54" fmla="*/ 110 w 214"/>
                    <a:gd name="T55" fmla="*/ 369 h 406"/>
                    <a:gd name="T56" fmla="*/ 105 w 214"/>
                    <a:gd name="T57" fmla="*/ 379 h 406"/>
                    <a:gd name="T58" fmla="*/ 92 w 214"/>
                    <a:gd name="T59" fmla="*/ 388 h 406"/>
                    <a:gd name="T60" fmla="*/ 83 w 214"/>
                    <a:gd name="T61" fmla="*/ 379 h 406"/>
                    <a:gd name="T62" fmla="*/ 71 w 214"/>
                    <a:gd name="T63" fmla="*/ 389 h 406"/>
                    <a:gd name="T64" fmla="*/ 68 w 214"/>
                    <a:gd name="T65" fmla="*/ 401 h 406"/>
                    <a:gd name="T66" fmla="*/ 48 w 214"/>
                    <a:gd name="T67" fmla="*/ 388 h 406"/>
                    <a:gd name="T68" fmla="*/ 36 w 214"/>
                    <a:gd name="T69" fmla="*/ 389 h 406"/>
                    <a:gd name="T70" fmla="*/ 34 w 214"/>
                    <a:gd name="T71" fmla="*/ 395 h 406"/>
                    <a:gd name="T72" fmla="*/ 27 w 214"/>
                    <a:gd name="T73" fmla="*/ 400 h 406"/>
                    <a:gd name="T74" fmla="*/ 20 w 214"/>
                    <a:gd name="T75" fmla="*/ 396 h 406"/>
                    <a:gd name="T76" fmla="*/ 10 w 214"/>
                    <a:gd name="T77" fmla="*/ 395 h 406"/>
                    <a:gd name="T78" fmla="*/ 12 w 214"/>
                    <a:gd name="T79" fmla="*/ 403 h 406"/>
                    <a:gd name="T80" fmla="*/ 2 w 214"/>
                    <a:gd name="T81" fmla="*/ 401 h 406"/>
                    <a:gd name="T82" fmla="*/ 2 w 214"/>
                    <a:gd name="T83" fmla="*/ 383 h 406"/>
                    <a:gd name="T84" fmla="*/ 10 w 214"/>
                    <a:gd name="T85" fmla="*/ 369 h 406"/>
                    <a:gd name="T86" fmla="*/ 9 w 214"/>
                    <a:gd name="T87" fmla="*/ 361 h 406"/>
                    <a:gd name="T88" fmla="*/ 24 w 214"/>
                    <a:gd name="T89" fmla="*/ 328 h 406"/>
                    <a:gd name="T90" fmla="*/ 32 w 214"/>
                    <a:gd name="T91" fmla="*/ 315 h 406"/>
                    <a:gd name="T92" fmla="*/ 29 w 214"/>
                    <a:gd name="T93" fmla="*/ 296 h 406"/>
                    <a:gd name="T94" fmla="*/ 19 w 214"/>
                    <a:gd name="T95" fmla="*/ 274 h 406"/>
                    <a:gd name="T96" fmla="*/ 20 w 214"/>
                    <a:gd name="T97" fmla="*/ 261 h 406"/>
                    <a:gd name="T98" fmla="*/ 26 w 214"/>
                    <a:gd name="T99" fmla="*/ 252 h 406"/>
                    <a:gd name="T100" fmla="*/ 24 w 214"/>
                    <a:gd name="T101" fmla="*/ 234 h 406"/>
                    <a:gd name="T102" fmla="*/ 20 w 214"/>
                    <a:gd name="T103" fmla="*/ 208 h 406"/>
                    <a:gd name="T104" fmla="*/ 19 w 214"/>
                    <a:gd name="T105" fmla="*/ 176 h 406"/>
                    <a:gd name="T106" fmla="*/ 15 w 214"/>
                    <a:gd name="T107" fmla="*/ 142 h 406"/>
                    <a:gd name="T108" fmla="*/ 12 w 214"/>
                    <a:gd name="T109" fmla="*/ 101 h 406"/>
                    <a:gd name="T110" fmla="*/ 10 w 214"/>
                    <a:gd name="T111" fmla="*/ 76 h 406"/>
                    <a:gd name="T112" fmla="*/ 5 w 214"/>
                    <a:gd name="T113" fmla="*/ 24 h 406"/>
                    <a:gd name="T114" fmla="*/ 10 w 214"/>
                    <a:gd name="T115" fmla="*/ 27 h 406"/>
                    <a:gd name="T116" fmla="*/ 19 w 214"/>
                    <a:gd name="T117" fmla="*/ 30 h 406"/>
                    <a:gd name="T118" fmla="*/ 31 w 214"/>
                    <a:gd name="T119" fmla="*/ 25 h 406"/>
                    <a:gd name="T120" fmla="*/ 44 w 214"/>
                    <a:gd name="T121" fmla="*/ 17 h 406"/>
                    <a:gd name="T122" fmla="*/ 70 w 214"/>
                    <a:gd name="T123" fmla="*/ 1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406">
                      <a:moveTo>
                        <a:pt x="95" y="8"/>
                      </a:moveTo>
                      <a:lnTo>
                        <a:pt x="98" y="8"/>
                      </a:lnTo>
                      <a:lnTo>
                        <a:pt x="102" y="8"/>
                      </a:lnTo>
                      <a:lnTo>
                        <a:pt x="103" y="8"/>
                      </a:lnTo>
                      <a:lnTo>
                        <a:pt x="110" y="7"/>
                      </a:lnTo>
                      <a:lnTo>
                        <a:pt x="115" y="7"/>
                      </a:lnTo>
                      <a:lnTo>
                        <a:pt x="117" y="7"/>
                      </a:lnTo>
                      <a:lnTo>
                        <a:pt x="119" y="7"/>
                      </a:lnTo>
                      <a:lnTo>
                        <a:pt x="120" y="7"/>
                      </a:lnTo>
                      <a:lnTo>
                        <a:pt x="124" y="5"/>
                      </a:lnTo>
                      <a:lnTo>
                        <a:pt x="125" y="5"/>
                      </a:lnTo>
                      <a:lnTo>
                        <a:pt x="127" y="5"/>
                      </a:lnTo>
                      <a:lnTo>
                        <a:pt x="134" y="5"/>
                      </a:lnTo>
                      <a:lnTo>
                        <a:pt x="139" y="3"/>
                      </a:lnTo>
                      <a:lnTo>
                        <a:pt x="142" y="3"/>
                      </a:lnTo>
                      <a:lnTo>
                        <a:pt x="144" y="3"/>
                      </a:lnTo>
                      <a:lnTo>
                        <a:pt x="146" y="3"/>
                      </a:lnTo>
                      <a:lnTo>
                        <a:pt x="147" y="3"/>
                      </a:lnTo>
                      <a:lnTo>
                        <a:pt x="149" y="3"/>
                      </a:lnTo>
                      <a:lnTo>
                        <a:pt x="153" y="3"/>
                      </a:lnTo>
                      <a:lnTo>
                        <a:pt x="154" y="2"/>
                      </a:lnTo>
                      <a:lnTo>
                        <a:pt x="156" y="2"/>
                      </a:lnTo>
                      <a:lnTo>
                        <a:pt x="159" y="2"/>
                      </a:lnTo>
                      <a:lnTo>
                        <a:pt x="164" y="2"/>
                      </a:lnTo>
                      <a:lnTo>
                        <a:pt x="168" y="0"/>
                      </a:lnTo>
                      <a:lnTo>
                        <a:pt x="169" y="0"/>
                      </a:lnTo>
                      <a:lnTo>
                        <a:pt x="171" y="0"/>
                      </a:lnTo>
                      <a:lnTo>
                        <a:pt x="178" y="0"/>
                      </a:lnTo>
                      <a:lnTo>
                        <a:pt x="180" y="2"/>
                      </a:lnTo>
                      <a:lnTo>
                        <a:pt x="180" y="3"/>
                      </a:lnTo>
                      <a:lnTo>
                        <a:pt x="180" y="5"/>
                      </a:lnTo>
                      <a:lnTo>
                        <a:pt x="180" y="8"/>
                      </a:lnTo>
                      <a:lnTo>
                        <a:pt x="181" y="12"/>
                      </a:lnTo>
                      <a:lnTo>
                        <a:pt x="181" y="13"/>
                      </a:lnTo>
                      <a:lnTo>
                        <a:pt x="181" y="22"/>
                      </a:lnTo>
                      <a:lnTo>
                        <a:pt x="183" y="25"/>
                      </a:lnTo>
                      <a:lnTo>
                        <a:pt x="183" y="30"/>
                      </a:lnTo>
                      <a:lnTo>
                        <a:pt x="183" y="32"/>
                      </a:lnTo>
                      <a:lnTo>
                        <a:pt x="183" y="34"/>
                      </a:lnTo>
                      <a:lnTo>
                        <a:pt x="185" y="37"/>
                      </a:lnTo>
                      <a:lnTo>
                        <a:pt x="185" y="47"/>
                      </a:lnTo>
                      <a:lnTo>
                        <a:pt x="185" y="49"/>
                      </a:lnTo>
                      <a:lnTo>
                        <a:pt x="186" y="56"/>
                      </a:lnTo>
                      <a:lnTo>
                        <a:pt x="186" y="57"/>
                      </a:lnTo>
                      <a:lnTo>
                        <a:pt x="186" y="64"/>
                      </a:lnTo>
                      <a:lnTo>
                        <a:pt x="188" y="74"/>
                      </a:lnTo>
                      <a:lnTo>
                        <a:pt x="190" y="81"/>
                      </a:lnTo>
                      <a:lnTo>
                        <a:pt x="192" y="96"/>
                      </a:lnTo>
                      <a:lnTo>
                        <a:pt x="192" y="98"/>
                      </a:lnTo>
                      <a:lnTo>
                        <a:pt x="192" y="100"/>
                      </a:lnTo>
                      <a:lnTo>
                        <a:pt x="192" y="101"/>
                      </a:lnTo>
                      <a:lnTo>
                        <a:pt x="192" y="103"/>
                      </a:lnTo>
                      <a:lnTo>
                        <a:pt x="192" y="105"/>
                      </a:lnTo>
                      <a:lnTo>
                        <a:pt x="192" y="107"/>
                      </a:lnTo>
                      <a:lnTo>
                        <a:pt x="193" y="108"/>
                      </a:lnTo>
                      <a:lnTo>
                        <a:pt x="193" y="115"/>
                      </a:lnTo>
                      <a:lnTo>
                        <a:pt x="193" y="118"/>
                      </a:lnTo>
                      <a:lnTo>
                        <a:pt x="195" y="125"/>
                      </a:lnTo>
                      <a:lnTo>
                        <a:pt x="195" y="135"/>
                      </a:lnTo>
                      <a:lnTo>
                        <a:pt x="197" y="140"/>
                      </a:lnTo>
                      <a:lnTo>
                        <a:pt x="197" y="149"/>
                      </a:lnTo>
                      <a:lnTo>
                        <a:pt x="197" y="151"/>
                      </a:lnTo>
                      <a:lnTo>
                        <a:pt x="197" y="152"/>
                      </a:lnTo>
                      <a:lnTo>
                        <a:pt x="198" y="152"/>
                      </a:lnTo>
                      <a:lnTo>
                        <a:pt x="198" y="157"/>
                      </a:lnTo>
                      <a:lnTo>
                        <a:pt x="198" y="159"/>
                      </a:lnTo>
                      <a:lnTo>
                        <a:pt x="198" y="166"/>
                      </a:lnTo>
                      <a:lnTo>
                        <a:pt x="198" y="168"/>
                      </a:lnTo>
                      <a:lnTo>
                        <a:pt x="200" y="169"/>
                      </a:lnTo>
                      <a:lnTo>
                        <a:pt x="200" y="178"/>
                      </a:lnTo>
                      <a:lnTo>
                        <a:pt x="200" y="181"/>
                      </a:lnTo>
                      <a:lnTo>
                        <a:pt x="200" y="183"/>
                      </a:lnTo>
                      <a:lnTo>
                        <a:pt x="200" y="184"/>
                      </a:lnTo>
                      <a:lnTo>
                        <a:pt x="202" y="186"/>
                      </a:lnTo>
                      <a:lnTo>
                        <a:pt x="202" y="188"/>
                      </a:lnTo>
                      <a:lnTo>
                        <a:pt x="202" y="190"/>
                      </a:lnTo>
                      <a:lnTo>
                        <a:pt x="202" y="191"/>
                      </a:lnTo>
                      <a:lnTo>
                        <a:pt x="202" y="196"/>
                      </a:lnTo>
                      <a:lnTo>
                        <a:pt x="203" y="201"/>
                      </a:lnTo>
                      <a:lnTo>
                        <a:pt x="203" y="206"/>
                      </a:lnTo>
                      <a:lnTo>
                        <a:pt x="203" y="212"/>
                      </a:lnTo>
                      <a:lnTo>
                        <a:pt x="203" y="213"/>
                      </a:lnTo>
                      <a:lnTo>
                        <a:pt x="205" y="217"/>
                      </a:lnTo>
                      <a:lnTo>
                        <a:pt x="205" y="218"/>
                      </a:lnTo>
                      <a:lnTo>
                        <a:pt x="205" y="220"/>
                      </a:lnTo>
                      <a:lnTo>
                        <a:pt x="205" y="229"/>
                      </a:lnTo>
                      <a:lnTo>
                        <a:pt x="207" y="237"/>
                      </a:lnTo>
                      <a:lnTo>
                        <a:pt x="207" y="240"/>
                      </a:lnTo>
                      <a:lnTo>
                        <a:pt x="207" y="242"/>
                      </a:lnTo>
                      <a:lnTo>
                        <a:pt x="207" y="244"/>
                      </a:lnTo>
                      <a:lnTo>
                        <a:pt x="208" y="252"/>
                      </a:lnTo>
                      <a:lnTo>
                        <a:pt x="208" y="257"/>
                      </a:lnTo>
                      <a:lnTo>
                        <a:pt x="205" y="261"/>
                      </a:lnTo>
                      <a:lnTo>
                        <a:pt x="205" y="262"/>
                      </a:lnTo>
                      <a:lnTo>
                        <a:pt x="205" y="264"/>
                      </a:lnTo>
                      <a:lnTo>
                        <a:pt x="208" y="267"/>
                      </a:lnTo>
                      <a:lnTo>
                        <a:pt x="212" y="274"/>
                      </a:lnTo>
                      <a:lnTo>
                        <a:pt x="214" y="278"/>
                      </a:lnTo>
                      <a:lnTo>
                        <a:pt x="214" y="279"/>
                      </a:lnTo>
                      <a:lnTo>
                        <a:pt x="214" y="281"/>
                      </a:lnTo>
                      <a:lnTo>
                        <a:pt x="214" y="286"/>
                      </a:lnTo>
                      <a:lnTo>
                        <a:pt x="210" y="288"/>
                      </a:lnTo>
                      <a:lnTo>
                        <a:pt x="205" y="290"/>
                      </a:lnTo>
                      <a:lnTo>
                        <a:pt x="202" y="290"/>
                      </a:lnTo>
                      <a:lnTo>
                        <a:pt x="198" y="291"/>
                      </a:lnTo>
                      <a:lnTo>
                        <a:pt x="195" y="296"/>
                      </a:lnTo>
                      <a:lnTo>
                        <a:pt x="193" y="296"/>
                      </a:lnTo>
                      <a:lnTo>
                        <a:pt x="192" y="298"/>
                      </a:lnTo>
                      <a:lnTo>
                        <a:pt x="192" y="300"/>
                      </a:lnTo>
                      <a:lnTo>
                        <a:pt x="190" y="300"/>
                      </a:lnTo>
                      <a:lnTo>
                        <a:pt x="188" y="300"/>
                      </a:lnTo>
                      <a:lnTo>
                        <a:pt x="186" y="300"/>
                      </a:lnTo>
                      <a:lnTo>
                        <a:pt x="186" y="298"/>
                      </a:lnTo>
                      <a:lnTo>
                        <a:pt x="185" y="296"/>
                      </a:lnTo>
                      <a:lnTo>
                        <a:pt x="183" y="296"/>
                      </a:lnTo>
                      <a:lnTo>
                        <a:pt x="181" y="296"/>
                      </a:lnTo>
                      <a:lnTo>
                        <a:pt x="178" y="296"/>
                      </a:lnTo>
                      <a:lnTo>
                        <a:pt x="173" y="296"/>
                      </a:lnTo>
                      <a:lnTo>
                        <a:pt x="173" y="298"/>
                      </a:lnTo>
                      <a:lnTo>
                        <a:pt x="171" y="298"/>
                      </a:lnTo>
                      <a:lnTo>
                        <a:pt x="171" y="300"/>
                      </a:lnTo>
                      <a:lnTo>
                        <a:pt x="171" y="301"/>
                      </a:lnTo>
                      <a:lnTo>
                        <a:pt x="173" y="310"/>
                      </a:lnTo>
                      <a:lnTo>
                        <a:pt x="175" y="312"/>
                      </a:lnTo>
                      <a:lnTo>
                        <a:pt x="175" y="313"/>
                      </a:lnTo>
                      <a:lnTo>
                        <a:pt x="175" y="315"/>
                      </a:lnTo>
                      <a:lnTo>
                        <a:pt x="175" y="317"/>
                      </a:lnTo>
                      <a:lnTo>
                        <a:pt x="175" y="318"/>
                      </a:lnTo>
                      <a:lnTo>
                        <a:pt x="173" y="320"/>
                      </a:lnTo>
                      <a:lnTo>
                        <a:pt x="163" y="327"/>
                      </a:lnTo>
                      <a:lnTo>
                        <a:pt x="163" y="328"/>
                      </a:lnTo>
                      <a:lnTo>
                        <a:pt x="163" y="332"/>
                      </a:lnTo>
                      <a:lnTo>
                        <a:pt x="161" y="334"/>
                      </a:lnTo>
                      <a:lnTo>
                        <a:pt x="163" y="335"/>
                      </a:lnTo>
                      <a:lnTo>
                        <a:pt x="161" y="339"/>
                      </a:lnTo>
                      <a:lnTo>
                        <a:pt x="161" y="342"/>
                      </a:lnTo>
                      <a:lnTo>
                        <a:pt x="159" y="342"/>
                      </a:lnTo>
                      <a:lnTo>
                        <a:pt x="156" y="345"/>
                      </a:lnTo>
                      <a:lnTo>
                        <a:pt x="154" y="345"/>
                      </a:lnTo>
                      <a:lnTo>
                        <a:pt x="154" y="344"/>
                      </a:lnTo>
                      <a:lnTo>
                        <a:pt x="153" y="344"/>
                      </a:lnTo>
                      <a:lnTo>
                        <a:pt x="151" y="344"/>
                      </a:lnTo>
                      <a:lnTo>
                        <a:pt x="149" y="345"/>
                      </a:lnTo>
                      <a:lnTo>
                        <a:pt x="146" y="354"/>
                      </a:lnTo>
                      <a:lnTo>
                        <a:pt x="146" y="357"/>
                      </a:lnTo>
                      <a:lnTo>
                        <a:pt x="146" y="359"/>
                      </a:lnTo>
                      <a:lnTo>
                        <a:pt x="146" y="361"/>
                      </a:lnTo>
                      <a:lnTo>
                        <a:pt x="147" y="362"/>
                      </a:lnTo>
                      <a:lnTo>
                        <a:pt x="147" y="364"/>
                      </a:lnTo>
                      <a:lnTo>
                        <a:pt x="146" y="366"/>
                      </a:lnTo>
                      <a:lnTo>
                        <a:pt x="146" y="369"/>
                      </a:lnTo>
                      <a:lnTo>
                        <a:pt x="146" y="371"/>
                      </a:lnTo>
                      <a:lnTo>
                        <a:pt x="144" y="373"/>
                      </a:lnTo>
                      <a:lnTo>
                        <a:pt x="141" y="373"/>
                      </a:lnTo>
                      <a:lnTo>
                        <a:pt x="139" y="374"/>
                      </a:lnTo>
                      <a:lnTo>
                        <a:pt x="129" y="373"/>
                      </a:lnTo>
                      <a:lnTo>
                        <a:pt x="125" y="373"/>
                      </a:lnTo>
                      <a:lnTo>
                        <a:pt x="122" y="369"/>
                      </a:lnTo>
                      <a:lnTo>
                        <a:pt x="122" y="367"/>
                      </a:lnTo>
                      <a:lnTo>
                        <a:pt x="122" y="366"/>
                      </a:lnTo>
                      <a:lnTo>
                        <a:pt x="122" y="362"/>
                      </a:lnTo>
                      <a:lnTo>
                        <a:pt x="120" y="361"/>
                      </a:lnTo>
                      <a:lnTo>
                        <a:pt x="119" y="361"/>
                      </a:lnTo>
                      <a:lnTo>
                        <a:pt x="117" y="362"/>
                      </a:lnTo>
                      <a:lnTo>
                        <a:pt x="114" y="366"/>
                      </a:lnTo>
                      <a:lnTo>
                        <a:pt x="112" y="367"/>
                      </a:lnTo>
                      <a:lnTo>
                        <a:pt x="112" y="369"/>
                      </a:lnTo>
                      <a:lnTo>
                        <a:pt x="110" y="369"/>
                      </a:lnTo>
                      <a:lnTo>
                        <a:pt x="110" y="371"/>
                      </a:lnTo>
                      <a:lnTo>
                        <a:pt x="109" y="371"/>
                      </a:lnTo>
                      <a:lnTo>
                        <a:pt x="107" y="373"/>
                      </a:lnTo>
                      <a:lnTo>
                        <a:pt x="105" y="373"/>
                      </a:lnTo>
                      <a:lnTo>
                        <a:pt x="105" y="374"/>
                      </a:lnTo>
                      <a:lnTo>
                        <a:pt x="105" y="379"/>
                      </a:lnTo>
                      <a:lnTo>
                        <a:pt x="102" y="391"/>
                      </a:lnTo>
                      <a:lnTo>
                        <a:pt x="100" y="393"/>
                      </a:lnTo>
                      <a:lnTo>
                        <a:pt x="98" y="393"/>
                      </a:lnTo>
                      <a:lnTo>
                        <a:pt x="97" y="391"/>
                      </a:lnTo>
                      <a:lnTo>
                        <a:pt x="93" y="388"/>
                      </a:lnTo>
                      <a:lnTo>
                        <a:pt x="92" y="388"/>
                      </a:lnTo>
                      <a:lnTo>
                        <a:pt x="92" y="386"/>
                      </a:lnTo>
                      <a:lnTo>
                        <a:pt x="90" y="384"/>
                      </a:lnTo>
                      <a:lnTo>
                        <a:pt x="88" y="381"/>
                      </a:lnTo>
                      <a:lnTo>
                        <a:pt x="86" y="379"/>
                      </a:lnTo>
                      <a:lnTo>
                        <a:pt x="85" y="379"/>
                      </a:lnTo>
                      <a:lnTo>
                        <a:pt x="83" y="379"/>
                      </a:lnTo>
                      <a:lnTo>
                        <a:pt x="81" y="383"/>
                      </a:lnTo>
                      <a:lnTo>
                        <a:pt x="80" y="384"/>
                      </a:lnTo>
                      <a:lnTo>
                        <a:pt x="80" y="386"/>
                      </a:lnTo>
                      <a:lnTo>
                        <a:pt x="75" y="386"/>
                      </a:lnTo>
                      <a:lnTo>
                        <a:pt x="73" y="388"/>
                      </a:lnTo>
                      <a:lnTo>
                        <a:pt x="71" y="389"/>
                      </a:lnTo>
                      <a:lnTo>
                        <a:pt x="71" y="391"/>
                      </a:lnTo>
                      <a:lnTo>
                        <a:pt x="71" y="393"/>
                      </a:lnTo>
                      <a:lnTo>
                        <a:pt x="71" y="396"/>
                      </a:lnTo>
                      <a:lnTo>
                        <a:pt x="70" y="400"/>
                      </a:lnTo>
                      <a:lnTo>
                        <a:pt x="70" y="401"/>
                      </a:lnTo>
                      <a:lnTo>
                        <a:pt x="68" y="401"/>
                      </a:lnTo>
                      <a:lnTo>
                        <a:pt x="66" y="401"/>
                      </a:lnTo>
                      <a:lnTo>
                        <a:pt x="61" y="396"/>
                      </a:lnTo>
                      <a:lnTo>
                        <a:pt x="56" y="395"/>
                      </a:lnTo>
                      <a:lnTo>
                        <a:pt x="56" y="393"/>
                      </a:lnTo>
                      <a:lnTo>
                        <a:pt x="53" y="391"/>
                      </a:lnTo>
                      <a:lnTo>
                        <a:pt x="48" y="388"/>
                      </a:lnTo>
                      <a:lnTo>
                        <a:pt x="46" y="388"/>
                      </a:lnTo>
                      <a:lnTo>
                        <a:pt x="44" y="388"/>
                      </a:lnTo>
                      <a:lnTo>
                        <a:pt x="42" y="388"/>
                      </a:lnTo>
                      <a:lnTo>
                        <a:pt x="39" y="393"/>
                      </a:lnTo>
                      <a:lnTo>
                        <a:pt x="36" y="391"/>
                      </a:lnTo>
                      <a:lnTo>
                        <a:pt x="36" y="389"/>
                      </a:lnTo>
                      <a:lnTo>
                        <a:pt x="34" y="388"/>
                      </a:lnTo>
                      <a:lnTo>
                        <a:pt x="34" y="386"/>
                      </a:lnTo>
                      <a:lnTo>
                        <a:pt x="32" y="386"/>
                      </a:lnTo>
                      <a:lnTo>
                        <a:pt x="31" y="391"/>
                      </a:lnTo>
                      <a:lnTo>
                        <a:pt x="31" y="393"/>
                      </a:lnTo>
                      <a:lnTo>
                        <a:pt x="34" y="395"/>
                      </a:lnTo>
                      <a:lnTo>
                        <a:pt x="34" y="396"/>
                      </a:lnTo>
                      <a:lnTo>
                        <a:pt x="34" y="398"/>
                      </a:lnTo>
                      <a:lnTo>
                        <a:pt x="32" y="400"/>
                      </a:lnTo>
                      <a:lnTo>
                        <a:pt x="31" y="401"/>
                      </a:lnTo>
                      <a:lnTo>
                        <a:pt x="29" y="401"/>
                      </a:lnTo>
                      <a:lnTo>
                        <a:pt x="27" y="400"/>
                      </a:lnTo>
                      <a:lnTo>
                        <a:pt x="27" y="398"/>
                      </a:lnTo>
                      <a:lnTo>
                        <a:pt x="29" y="395"/>
                      </a:lnTo>
                      <a:lnTo>
                        <a:pt x="27" y="393"/>
                      </a:lnTo>
                      <a:lnTo>
                        <a:pt x="26" y="395"/>
                      </a:lnTo>
                      <a:lnTo>
                        <a:pt x="22" y="395"/>
                      </a:lnTo>
                      <a:lnTo>
                        <a:pt x="20" y="396"/>
                      </a:lnTo>
                      <a:lnTo>
                        <a:pt x="17" y="396"/>
                      </a:lnTo>
                      <a:lnTo>
                        <a:pt x="15" y="395"/>
                      </a:lnTo>
                      <a:lnTo>
                        <a:pt x="15" y="393"/>
                      </a:lnTo>
                      <a:lnTo>
                        <a:pt x="14" y="393"/>
                      </a:lnTo>
                      <a:lnTo>
                        <a:pt x="12" y="393"/>
                      </a:lnTo>
                      <a:lnTo>
                        <a:pt x="10" y="395"/>
                      </a:lnTo>
                      <a:lnTo>
                        <a:pt x="10" y="396"/>
                      </a:lnTo>
                      <a:lnTo>
                        <a:pt x="10" y="398"/>
                      </a:lnTo>
                      <a:lnTo>
                        <a:pt x="10" y="400"/>
                      </a:lnTo>
                      <a:lnTo>
                        <a:pt x="12" y="400"/>
                      </a:lnTo>
                      <a:lnTo>
                        <a:pt x="12" y="401"/>
                      </a:lnTo>
                      <a:lnTo>
                        <a:pt x="12" y="403"/>
                      </a:lnTo>
                      <a:lnTo>
                        <a:pt x="12" y="405"/>
                      </a:lnTo>
                      <a:lnTo>
                        <a:pt x="10" y="406"/>
                      </a:lnTo>
                      <a:lnTo>
                        <a:pt x="9" y="406"/>
                      </a:lnTo>
                      <a:lnTo>
                        <a:pt x="5" y="405"/>
                      </a:lnTo>
                      <a:lnTo>
                        <a:pt x="3" y="403"/>
                      </a:lnTo>
                      <a:lnTo>
                        <a:pt x="2" y="401"/>
                      </a:lnTo>
                      <a:lnTo>
                        <a:pt x="0" y="396"/>
                      </a:lnTo>
                      <a:lnTo>
                        <a:pt x="2" y="396"/>
                      </a:lnTo>
                      <a:lnTo>
                        <a:pt x="3" y="396"/>
                      </a:lnTo>
                      <a:lnTo>
                        <a:pt x="5" y="396"/>
                      </a:lnTo>
                      <a:lnTo>
                        <a:pt x="3" y="388"/>
                      </a:lnTo>
                      <a:lnTo>
                        <a:pt x="2" y="383"/>
                      </a:lnTo>
                      <a:lnTo>
                        <a:pt x="2" y="381"/>
                      </a:lnTo>
                      <a:lnTo>
                        <a:pt x="3" y="376"/>
                      </a:lnTo>
                      <a:lnTo>
                        <a:pt x="5" y="374"/>
                      </a:lnTo>
                      <a:lnTo>
                        <a:pt x="7" y="373"/>
                      </a:lnTo>
                      <a:lnTo>
                        <a:pt x="9" y="373"/>
                      </a:lnTo>
                      <a:lnTo>
                        <a:pt x="10" y="369"/>
                      </a:lnTo>
                      <a:lnTo>
                        <a:pt x="9" y="369"/>
                      </a:lnTo>
                      <a:lnTo>
                        <a:pt x="7" y="367"/>
                      </a:lnTo>
                      <a:lnTo>
                        <a:pt x="5" y="366"/>
                      </a:lnTo>
                      <a:lnTo>
                        <a:pt x="5" y="364"/>
                      </a:lnTo>
                      <a:lnTo>
                        <a:pt x="5" y="362"/>
                      </a:lnTo>
                      <a:lnTo>
                        <a:pt x="9" y="361"/>
                      </a:lnTo>
                      <a:lnTo>
                        <a:pt x="12" y="357"/>
                      </a:lnTo>
                      <a:lnTo>
                        <a:pt x="19" y="345"/>
                      </a:lnTo>
                      <a:lnTo>
                        <a:pt x="19" y="344"/>
                      </a:lnTo>
                      <a:lnTo>
                        <a:pt x="24" y="334"/>
                      </a:lnTo>
                      <a:lnTo>
                        <a:pt x="22" y="332"/>
                      </a:lnTo>
                      <a:lnTo>
                        <a:pt x="24" y="328"/>
                      </a:lnTo>
                      <a:lnTo>
                        <a:pt x="26" y="325"/>
                      </a:lnTo>
                      <a:lnTo>
                        <a:pt x="26" y="322"/>
                      </a:lnTo>
                      <a:lnTo>
                        <a:pt x="26" y="320"/>
                      </a:lnTo>
                      <a:lnTo>
                        <a:pt x="27" y="318"/>
                      </a:lnTo>
                      <a:lnTo>
                        <a:pt x="31" y="317"/>
                      </a:lnTo>
                      <a:lnTo>
                        <a:pt x="32" y="315"/>
                      </a:lnTo>
                      <a:lnTo>
                        <a:pt x="32" y="310"/>
                      </a:lnTo>
                      <a:lnTo>
                        <a:pt x="32" y="306"/>
                      </a:lnTo>
                      <a:lnTo>
                        <a:pt x="29" y="301"/>
                      </a:lnTo>
                      <a:lnTo>
                        <a:pt x="29" y="300"/>
                      </a:lnTo>
                      <a:lnTo>
                        <a:pt x="27" y="300"/>
                      </a:lnTo>
                      <a:lnTo>
                        <a:pt x="29" y="296"/>
                      </a:lnTo>
                      <a:lnTo>
                        <a:pt x="29" y="295"/>
                      </a:lnTo>
                      <a:lnTo>
                        <a:pt x="29" y="293"/>
                      </a:lnTo>
                      <a:lnTo>
                        <a:pt x="29" y="290"/>
                      </a:lnTo>
                      <a:lnTo>
                        <a:pt x="26" y="281"/>
                      </a:lnTo>
                      <a:lnTo>
                        <a:pt x="22" y="276"/>
                      </a:lnTo>
                      <a:lnTo>
                        <a:pt x="19" y="274"/>
                      </a:lnTo>
                      <a:lnTo>
                        <a:pt x="19" y="273"/>
                      </a:lnTo>
                      <a:lnTo>
                        <a:pt x="19" y="271"/>
                      </a:lnTo>
                      <a:lnTo>
                        <a:pt x="20" y="271"/>
                      </a:lnTo>
                      <a:lnTo>
                        <a:pt x="22" y="269"/>
                      </a:lnTo>
                      <a:lnTo>
                        <a:pt x="22" y="262"/>
                      </a:lnTo>
                      <a:lnTo>
                        <a:pt x="20" y="261"/>
                      </a:lnTo>
                      <a:lnTo>
                        <a:pt x="20" y="259"/>
                      </a:lnTo>
                      <a:lnTo>
                        <a:pt x="20" y="256"/>
                      </a:lnTo>
                      <a:lnTo>
                        <a:pt x="20" y="254"/>
                      </a:lnTo>
                      <a:lnTo>
                        <a:pt x="22" y="254"/>
                      </a:lnTo>
                      <a:lnTo>
                        <a:pt x="24" y="252"/>
                      </a:lnTo>
                      <a:lnTo>
                        <a:pt x="26" y="252"/>
                      </a:lnTo>
                      <a:lnTo>
                        <a:pt x="24" y="244"/>
                      </a:lnTo>
                      <a:lnTo>
                        <a:pt x="24" y="242"/>
                      </a:lnTo>
                      <a:lnTo>
                        <a:pt x="24" y="240"/>
                      </a:lnTo>
                      <a:lnTo>
                        <a:pt x="24" y="239"/>
                      </a:lnTo>
                      <a:lnTo>
                        <a:pt x="24" y="235"/>
                      </a:lnTo>
                      <a:lnTo>
                        <a:pt x="24" y="234"/>
                      </a:lnTo>
                      <a:lnTo>
                        <a:pt x="24" y="232"/>
                      </a:lnTo>
                      <a:lnTo>
                        <a:pt x="22" y="227"/>
                      </a:lnTo>
                      <a:lnTo>
                        <a:pt x="22" y="223"/>
                      </a:lnTo>
                      <a:lnTo>
                        <a:pt x="22" y="222"/>
                      </a:lnTo>
                      <a:lnTo>
                        <a:pt x="20" y="210"/>
                      </a:lnTo>
                      <a:lnTo>
                        <a:pt x="20" y="208"/>
                      </a:lnTo>
                      <a:lnTo>
                        <a:pt x="20" y="206"/>
                      </a:lnTo>
                      <a:lnTo>
                        <a:pt x="20" y="200"/>
                      </a:lnTo>
                      <a:lnTo>
                        <a:pt x="19" y="191"/>
                      </a:lnTo>
                      <a:lnTo>
                        <a:pt x="19" y="190"/>
                      </a:lnTo>
                      <a:lnTo>
                        <a:pt x="19" y="188"/>
                      </a:lnTo>
                      <a:lnTo>
                        <a:pt x="19" y="176"/>
                      </a:lnTo>
                      <a:lnTo>
                        <a:pt x="19" y="174"/>
                      </a:lnTo>
                      <a:lnTo>
                        <a:pt x="17" y="173"/>
                      </a:lnTo>
                      <a:lnTo>
                        <a:pt x="17" y="171"/>
                      </a:lnTo>
                      <a:lnTo>
                        <a:pt x="17" y="164"/>
                      </a:lnTo>
                      <a:lnTo>
                        <a:pt x="15" y="144"/>
                      </a:lnTo>
                      <a:lnTo>
                        <a:pt x="15" y="142"/>
                      </a:lnTo>
                      <a:lnTo>
                        <a:pt x="15" y="140"/>
                      </a:lnTo>
                      <a:lnTo>
                        <a:pt x="15" y="137"/>
                      </a:lnTo>
                      <a:lnTo>
                        <a:pt x="14" y="117"/>
                      </a:lnTo>
                      <a:lnTo>
                        <a:pt x="12" y="107"/>
                      </a:lnTo>
                      <a:lnTo>
                        <a:pt x="12" y="103"/>
                      </a:lnTo>
                      <a:lnTo>
                        <a:pt x="12" y="101"/>
                      </a:lnTo>
                      <a:lnTo>
                        <a:pt x="12" y="100"/>
                      </a:lnTo>
                      <a:lnTo>
                        <a:pt x="10" y="91"/>
                      </a:lnTo>
                      <a:lnTo>
                        <a:pt x="10" y="90"/>
                      </a:lnTo>
                      <a:lnTo>
                        <a:pt x="10" y="79"/>
                      </a:lnTo>
                      <a:lnTo>
                        <a:pt x="10" y="78"/>
                      </a:lnTo>
                      <a:lnTo>
                        <a:pt x="10" y="76"/>
                      </a:lnTo>
                      <a:lnTo>
                        <a:pt x="9" y="63"/>
                      </a:lnTo>
                      <a:lnTo>
                        <a:pt x="7" y="47"/>
                      </a:lnTo>
                      <a:lnTo>
                        <a:pt x="7" y="46"/>
                      </a:lnTo>
                      <a:lnTo>
                        <a:pt x="7" y="37"/>
                      </a:lnTo>
                      <a:lnTo>
                        <a:pt x="5" y="30"/>
                      </a:lnTo>
                      <a:lnTo>
                        <a:pt x="5" y="24"/>
                      </a:lnTo>
                      <a:lnTo>
                        <a:pt x="5" y="22"/>
                      </a:lnTo>
                      <a:lnTo>
                        <a:pt x="5" y="24"/>
                      </a:lnTo>
                      <a:lnTo>
                        <a:pt x="7" y="24"/>
                      </a:lnTo>
                      <a:lnTo>
                        <a:pt x="9" y="25"/>
                      </a:lnTo>
                      <a:lnTo>
                        <a:pt x="10" y="25"/>
                      </a:lnTo>
                      <a:lnTo>
                        <a:pt x="10" y="27"/>
                      </a:lnTo>
                      <a:lnTo>
                        <a:pt x="12" y="27"/>
                      </a:lnTo>
                      <a:lnTo>
                        <a:pt x="10" y="27"/>
                      </a:lnTo>
                      <a:lnTo>
                        <a:pt x="12" y="29"/>
                      </a:lnTo>
                      <a:lnTo>
                        <a:pt x="14" y="29"/>
                      </a:lnTo>
                      <a:lnTo>
                        <a:pt x="15" y="29"/>
                      </a:lnTo>
                      <a:lnTo>
                        <a:pt x="19" y="30"/>
                      </a:lnTo>
                      <a:lnTo>
                        <a:pt x="20" y="30"/>
                      </a:lnTo>
                      <a:lnTo>
                        <a:pt x="22" y="30"/>
                      </a:lnTo>
                      <a:lnTo>
                        <a:pt x="26" y="29"/>
                      </a:lnTo>
                      <a:lnTo>
                        <a:pt x="27" y="29"/>
                      </a:lnTo>
                      <a:lnTo>
                        <a:pt x="29" y="27"/>
                      </a:lnTo>
                      <a:lnTo>
                        <a:pt x="31" y="25"/>
                      </a:lnTo>
                      <a:lnTo>
                        <a:pt x="32" y="27"/>
                      </a:lnTo>
                      <a:lnTo>
                        <a:pt x="36" y="24"/>
                      </a:lnTo>
                      <a:lnTo>
                        <a:pt x="37" y="24"/>
                      </a:lnTo>
                      <a:lnTo>
                        <a:pt x="39" y="22"/>
                      </a:lnTo>
                      <a:lnTo>
                        <a:pt x="42" y="18"/>
                      </a:lnTo>
                      <a:lnTo>
                        <a:pt x="44" y="17"/>
                      </a:lnTo>
                      <a:lnTo>
                        <a:pt x="46" y="15"/>
                      </a:lnTo>
                      <a:lnTo>
                        <a:pt x="49" y="13"/>
                      </a:lnTo>
                      <a:lnTo>
                        <a:pt x="51" y="13"/>
                      </a:lnTo>
                      <a:lnTo>
                        <a:pt x="54" y="13"/>
                      </a:lnTo>
                      <a:lnTo>
                        <a:pt x="61" y="12"/>
                      </a:lnTo>
                      <a:lnTo>
                        <a:pt x="70" y="12"/>
                      </a:lnTo>
                      <a:lnTo>
                        <a:pt x="85" y="10"/>
                      </a:lnTo>
                      <a:lnTo>
                        <a:pt x="88" y="10"/>
                      </a:lnTo>
                      <a:lnTo>
                        <a:pt x="95"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Freeform 156"/>
                <p:cNvSpPr>
                  <a:spLocks/>
                </p:cNvSpPr>
                <p:nvPr/>
              </p:nvSpPr>
              <p:spPr bwMode="auto">
                <a:xfrm>
                  <a:off x="6292851" y="2422525"/>
                  <a:ext cx="663575" cy="484188"/>
                </a:xfrm>
                <a:custGeom>
                  <a:avLst/>
                  <a:gdLst>
                    <a:gd name="T0" fmla="*/ 352 w 418"/>
                    <a:gd name="T1" fmla="*/ 26 h 305"/>
                    <a:gd name="T2" fmla="*/ 347 w 418"/>
                    <a:gd name="T3" fmla="*/ 49 h 305"/>
                    <a:gd name="T4" fmla="*/ 355 w 418"/>
                    <a:gd name="T5" fmla="*/ 75 h 305"/>
                    <a:gd name="T6" fmla="*/ 379 w 418"/>
                    <a:gd name="T7" fmla="*/ 83 h 305"/>
                    <a:gd name="T8" fmla="*/ 384 w 418"/>
                    <a:gd name="T9" fmla="*/ 100 h 305"/>
                    <a:gd name="T10" fmla="*/ 399 w 418"/>
                    <a:gd name="T11" fmla="*/ 119 h 305"/>
                    <a:gd name="T12" fmla="*/ 416 w 418"/>
                    <a:gd name="T13" fmla="*/ 131 h 305"/>
                    <a:gd name="T14" fmla="*/ 418 w 418"/>
                    <a:gd name="T15" fmla="*/ 143 h 305"/>
                    <a:gd name="T16" fmla="*/ 410 w 418"/>
                    <a:gd name="T17" fmla="*/ 168 h 305"/>
                    <a:gd name="T18" fmla="*/ 399 w 418"/>
                    <a:gd name="T19" fmla="*/ 192 h 305"/>
                    <a:gd name="T20" fmla="*/ 376 w 418"/>
                    <a:gd name="T21" fmla="*/ 199 h 305"/>
                    <a:gd name="T22" fmla="*/ 359 w 418"/>
                    <a:gd name="T23" fmla="*/ 221 h 305"/>
                    <a:gd name="T24" fmla="*/ 371 w 418"/>
                    <a:gd name="T25" fmla="*/ 237 h 305"/>
                    <a:gd name="T26" fmla="*/ 362 w 418"/>
                    <a:gd name="T27" fmla="*/ 263 h 305"/>
                    <a:gd name="T28" fmla="*/ 354 w 418"/>
                    <a:gd name="T29" fmla="*/ 280 h 305"/>
                    <a:gd name="T30" fmla="*/ 347 w 418"/>
                    <a:gd name="T31" fmla="*/ 293 h 305"/>
                    <a:gd name="T32" fmla="*/ 330 w 418"/>
                    <a:gd name="T33" fmla="*/ 293 h 305"/>
                    <a:gd name="T34" fmla="*/ 316 w 418"/>
                    <a:gd name="T35" fmla="*/ 285 h 305"/>
                    <a:gd name="T36" fmla="*/ 300 w 418"/>
                    <a:gd name="T37" fmla="*/ 287 h 305"/>
                    <a:gd name="T38" fmla="*/ 281 w 418"/>
                    <a:gd name="T39" fmla="*/ 287 h 305"/>
                    <a:gd name="T40" fmla="*/ 257 w 418"/>
                    <a:gd name="T41" fmla="*/ 288 h 305"/>
                    <a:gd name="T42" fmla="*/ 242 w 418"/>
                    <a:gd name="T43" fmla="*/ 290 h 305"/>
                    <a:gd name="T44" fmla="*/ 210 w 418"/>
                    <a:gd name="T45" fmla="*/ 292 h 305"/>
                    <a:gd name="T46" fmla="*/ 193 w 418"/>
                    <a:gd name="T47" fmla="*/ 292 h 305"/>
                    <a:gd name="T48" fmla="*/ 178 w 418"/>
                    <a:gd name="T49" fmla="*/ 292 h 305"/>
                    <a:gd name="T50" fmla="*/ 152 w 418"/>
                    <a:gd name="T51" fmla="*/ 293 h 305"/>
                    <a:gd name="T52" fmla="*/ 134 w 418"/>
                    <a:gd name="T53" fmla="*/ 293 h 305"/>
                    <a:gd name="T54" fmla="*/ 113 w 418"/>
                    <a:gd name="T55" fmla="*/ 293 h 305"/>
                    <a:gd name="T56" fmla="*/ 96 w 418"/>
                    <a:gd name="T57" fmla="*/ 293 h 305"/>
                    <a:gd name="T58" fmla="*/ 71 w 418"/>
                    <a:gd name="T59" fmla="*/ 293 h 305"/>
                    <a:gd name="T60" fmla="*/ 57 w 418"/>
                    <a:gd name="T61" fmla="*/ 292 h 305"/>
                    <a:gd name="T62" fmla="*/ 49 w 418"/>
                    <a:gd name="T63" fmla="*/ 276 h 305"/>
                    <a:gd name="T64" fmla="*/ 49 w 418"/>
                    <a:gd name="T65" fmla="*/ 248 h 305"/>
                    <a:gd name="T66" fmla="*/ 47 w 418"/>
                    <a:gd name="T67" fmla="*/ 221 h 305"/>
                    <a:gd name="T68" fmla="*/ 39 w 418"/>
                    <a:gd name="T69" fmla="*/ 200 h 305"/>
                    <a:gd name="T70" fmla="*/ 35 w 418"/>
                    <a:gd name="T71" fmla="*/ 190 h 305"/>
                    <a:gd name="T72" fmla="*/ 37 w 418"/>
                    <a:gd name="T73" fmla="*/ 173 h 305"/>
                    <a:gd name="T74" fmla="*/ 32 w 418"/>
                    <a:gd name="T75" fmla="*/ 163 h 305"/>
                    <a:gd name="T76" fmla="*/ 18 w 418"/>
                    <a:gd name="T77" fmla="*/ 139 h 305"/>
                    <a:gd name="T78" fmla="*/ 17 w 418"/>
                    <a:gd name="T79" fmla="*/ 122 h 305"/>
                    <a:gd name="T80" fmla="*/ 17 w 418"/>
                    <a:gd name="T81" fmla="*/ 110 h 305"/>
                    <a:gd name="T82" fmla="*/ 10 w 418"/>
                    <a:gd name="T83" fmla="*/ 102 h 305"/>
                    <a:gd name="T84" fmla="*/ 1 w 418"/>
                    <a:gd name="T85" fmla="*/ 85 h 305"/>
                    <a:gd name="T86" fmla="*/ 8 w 418"/>
                    <a:gd name="T87" fmla="*/ 66 h 305"/>
                    <a:gd name="T88" fmla="*/ 13 w 418"/>
                    <a:gd name="T89" fmla="*/ 44 h 305"/>
                    <a:gd name="T90" fmla="*/ 5 w 418"/>
                    <a:gd name="T91" fmla="*/ 27 h 305"/>
                    <a:gd name="T92" fmla="*/ 3 w 418"/>
                    <a:gd name="T93" fmla="*/ 14 h 305"/>
                    <a:gd name="T94" fmla="*/ 20 w 418"/>
                    <a:gd name="T95" fmla="*/ 7 h 305"/>
                    <a:gd name="T96" fmla="*/ 71 w 418"/>
                    <a:gd name="T97" fmla="*/ 7 h 305"/>
                    <a:gd name="T98" fmla="*/ 93 w 418"/>
                    <a:gd name="T99" fmla="*/ 7 h 305"/>
                    <a:gd name="T100" fmla="*/ 108 w 418"/>
                    <a:gd name="T101" fmla="*/ 7 h 305"/>
                    <a:gd name="T102" fmla="*/ 139 w 418"/>
                    <a:gd name="T103" fmla="*/ 7 h 305"/>
                    <a:gd name="T104" fmla="*/ 179 w 418"/>
                    <a:gd name="T105" fmla="*/ 7 h 305"/>
                    <a:gd name="T106" fmla="*/ 196 w 418"/>
                    <a:gd name="T107" fmla="*/ 5 h 305"/>
                    <a:gd name="T108" fmla="*/ 227 w 418"/>
                    <a:gd name="T109" fmla="*/ 5 h 305"/>
                    <a:gd name="T110" fmla="*/ 252 w 418"/>
                    <a:gd name="T111" fmla="*/ 4 h 305"/>
                    <a:gd name="T112" fmla="*/ 281 w 418"/>
                    <a:gd name="T113" fmla="*/ 4 h 305"/>
                    <a:gd name="T114" fmla="*/ 308 w 418"/>
                    <a:gd name="T115" fmla="*/ 2 h 305"/>
                    <a:gd name="T116" fmla="*/ 320 w 418"/>
                    <a:gd name="T117"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8" h="305">
                      <a:moveTo>
                        <a:pt x="342" y="0"/>
                      </a:moveTo>
                      <a:lnTo>
                        <a:pt x="342" y="7"/>
                      </a:lnTo>
                      <a:lnTo>
                        <a:pt x="342" y="12"/>
                      </a:lnTo>
                      <a:lnTo>
                        <a:pt x="349" y="19"/>
                      </a:lnTo>
                      <a:lnTo>
                        <a:pt x="350" y="21"/>
                      </a:lnTo>
                      <a:lnTo>
                        <a:pt x="352" y="24"/>
                      </a:lnTo>
                      <a:lnTo>
                        <a:pt x="352" y="26"/>
                      </a:lnTo>
                      <a:lnTo>
                        <a:pt x="347" y="34"/>
                      </a:lnTo>
                      <a:lnTo>
                        <a:pt x="345" y="36"/>
                      </a:lnTo>
                      <a:lnTo>
                        <a:pt x="345" y="38"/>
                      </a:lnTo>
                      <a:lnTo>
                        <a:pt x="347" y="41"/>
                      </a:lnTo>
                      <a:lnTo>
                        <a:pt x="347" y="43"/>
                      </a:lnTo>
                      <a:lnTo>
                        <a:pt x="347" y="44"/>
                      </a:lnTo>
                      <a:lnTo>
                        <a:pt x="347" y="49"/>
                      </a:lnTo>
                      <a:lnTo>
                        <a:pt x="349" y="58"/>
                      </a:lnTo>
                      <a:lnTo>
                        <a:pt x="350" y="60"/>
                      </a:lnTo>
                      <a:lnTo>
                        <a:pt x="352" y="60"/>
                      </a:lnTo>
                      <a:lnTo>
                        <a:pt x="354" y="68"/>
                      </a:lnTo>
                      <a:lnTo>
                        <a:pt x="354" y="71"/>
                      </a:lnTo>
                      <a:lnTo>
                        <a:pt x="355" y="73"/>
                      </a:lnTo>
                      <a:lnTo>
                        <a:pt x="355" y="75"/>
                      </a:lnTo>
                      <a:lnTo>
                        <a:pt x="360" y="78"/>
                      </a:lnTo>
                      <a:lnTo>
                        <a:pt x="362" y="78"/>
                      </a:lnTo>
                      <a:lnTo>
                        <a:pt x="366" y="80"/>
                      </a:lnTo>
                      <a:lnTo>
                        <a:pt x="369" y="82"/>
                      </a:lnTo>
                      <a:lnTo>
                        <a:pt x="374" y="82"/>
                      </a:lnTo>
                      <a:lnTo>
                        <a:pt x="377" y="83"/>
                      </a:lnTo>
                      <a:lnTo>
                        <a:pt x="379" y="83"/>
                      </a:lnTo>
                      <a:lnTo>
                        <a:pt x="383" y="92"/>
                      </a:lnTo>
                      <a:lnTo>
                        <a:pt x="384" y="93"/>
                      </a:lnTo>
                      <a:lnTo>
                        <a:pt x="384" y="95"/>
                      </a:lnTo>
                      <a:lnTo>
                        <a:pt x="383" y="95"/>
                      </a:lnTo>
                      <a:lnTo>
                        <a:pt x="383" y="97"/>
                      </a:lnTo>
                      <a:lnTo>
                        <a:pt x="383" y="99"/>
                      </a:lnTo>
                      <a:lnTo>
                        <a:pt x="384" y="100"/>
                      </a:lnTo>
                      <a:lnTo>
                        <a:pt x="389" y="102"/>
                      </a:lnTo>
                      <a:lnTo>
                        <a:pt x="394" y="107"/>
                      </a:lnTo>
                      <a:lnTo>
                        <a:pt x="398" y="112"/>
                      </a:lnTo>
                      <a:lnTo>
                        <a:pt x="399" y="112"/>
                      </a:lnTo>
                      <a:lnTo>
                        <a:pt x="398" y="115"/>
                      </a:lnTo>
                      <a:lnTo>
                        <a:pt x="398" y="117"/>
                      </a:lnTo>
                      <a:lnTo>
                        <a:pt x="399" y="119"/>
                      </a:lnTo>
                      <a:lnTo>
                        <a:pt x="401" y="122"/>
                      </a:lnTo>
                      <a:lnTo>
                        <a:pt x="403" y="124"/>
                      </a:lnTo>
                      <a:lnTo>
                        <a:pt x="406" y="124"/>
                      </a:lnTo>
                      <a:lnTo>
                        <a:pt x="406" y="126"/>
                      </a:lnTo>
                      <a:lnTo>
                        <a:pt x="411" y="127"/>
                      </a:lnTo>
                      <a:lnTo>
                        <a:pt x="413" y="127"/>
                      </a:lnTo>
                      <a:lnTo>
                        <a:pt x="416" y="131"/>
                      </a:lnTo>
                      <a:lnTo>
                        <a:pt x="416" y="132"/>
                      </a:lnTo>
                      <a:lnTo>
                        <a:pt x="416" y="134"/>
                      </a:lnTo>
                      <a:lnTo>
                        <a:pt x="416" y="136"/>
                      </a:lnTo>
                      <a:lnTo>
                        <a:pt x="416" y="138"/>
                      </a:lnTo>
                      <a:lnTo>
                        <a:pt x="416" y="139"/>
                      </a:lnTo>
                      <a:lnTo>
                        <a:pt x="418" y="141"/>
                      </a:lnTo>
                      <a:lnTo>
                        <a:pt x="418" y="143"/>
                      </a:lnTo>
                      <a:lnTo>
                        <a:pt x="418" y="149"/>
                      </a:lnTo>
                      <a:lnTo>
                        <a:pt x="416" y="161"/>
                      </a:lnTo>
                      <a:lnTo>
                        <a:pt x="416" y="163"/>
                      </a:lnTo>
                      <a:lnTo>
                        <a:pt x="415" y="163"/>
                      </a:lnTo>
                      <a:lnTo>
                        <a:pt x="413" y="165"/>
                      </a:lnTo>
                      <a:lnTo>
                        <a:pt x="411" y="166"/>
                      </a:lnTo>
                      <a:lnTo>
                        <a:pt x="410" y="168"/>
                      </a:lnTo>
                      <a:lnTo>
                        <a:pt x="408" y="170"/>
                      </a:lnTo>
                      <a:lnTo>
                        <a:pt x="408" y="175"/>
                      </a:lnTo>
                      <a:lnTo>
                        <a:pt x="408" y="178"/>
                      </a:lnTo>
                      <a:lnTo>
                        <a:pt x="408" y="180"/>
                      </a:lnTo>
                      <a:lnTo>
                        <a:pt x="405" y="185"/>
                      </a:lnTo>
                      <a:lnTo>
                        <a:pt x="399" y="190"/>
                      </a:lnTo>
                      <a:lnTo>
                        <a:pt x="399" y="192"/>
                      </a:lnTo>
                      <a:lnTo>
                        <a:pt x="398" y="192"/>
                      </a:lnTo>
                      <a:lnTo>
                        <a:pt x="391" y="193"/>
                      </a:lnTo>
                      <a:lnTo>
                        <a:pt x="388" y="197"/>
                      </a:lnTo>
                      <a:lnTo>
                        <a:pt x="383" y="199"/>
                      </a:lnTo>
                      <a:lnTo>
                        <a:pt x="381" y="199"/>
                      </a:lnTo>
                      <a:lnTo>
                        <a:pt x="379" y="199"/>
                      </a:lnTo>
                      <a:lnTo>
                        <a:pt x="376" y="199"/>
                      </a:lnTo>
                      <a:lnTo>
                        <a:pt x="367" y="202"/>
                      </a:lnTo>
                      <a:lnTo>
                        <a:pt x="364" y="202"/>
                      </a:lnTo>
                      <a:lnTo>
                        <a:pt x="364" y="204"/>
                      </a:lnTo>
                      <a:lnTo>
                        <a:pt x="362" y="204"/>
                      </a:lnTo>
                      <a:lnTo>
                        <a:pt x="360" y="210"/>
                      </a:lnTo>
                      <a:lnTo>
                        <a:pt x="360" y="212"/>
                      </a:lnTo>
                      <a:lnTo>
                        <a:pt x="359" y="221"/>
                      </a:lnTo>
                      <a:lnTo>
                        <a:pt x="364" y="227"/>
                      </a:lnTo>
                      <a:lnTo>
                        <a:pt x="366" y="227"/>
                      </a:lnTo>
                      <a:lnTo>
                        <a:pt x="367" y="227"/>
                      </a:lnTo>
                      <a:lnTo>
                        <a:pt x="367" y="229"/>
                      </a:lnTo>
                      <a:lnTo>
                        <a:pt x="371" y="234"/>
                      </a:lnTo>
                      <a:lnTo>
                        <a:pt x="371" y="236"/>
                      </a:lnTo>
                      <a:lnTo>
                        <a:pt x="371" y="237"/>
                      </a:lnTo>
                      <a:lnTo>
                        <a:pt x="372" y="241"/>
                      </a:lnTo>
                      <a:lnTo>
                        <a:pt x="371" y="248"/>
                      </a:lnTo>
                      <a:lnTo>
                        <a:pt x="371" y="251"/>
                      </a:lnTo>
                      <a:lnTo>
                        <a:pt x="369" y="253"/>
                      </a:lnTo>
                      <a:lnTo>
                        <a:pt x="367" y="253"/>
                      </a:lnTo>
                      <a:lnTo>
                        <a:pt x="362" y="261"/>
                      </a:lnTo>
                      <a:lnTo>
                        <a:pt x="362" y="263"/>
                      </a:lnTo>
                      <a:lnTo>
                        <a:pt x="362" y="265"/>
                      </a:lnTo>
                      <a:lnTo>
                        <a:pt x="362" y="273"/>
                      </a:lnTo>
                      <a:lnTo>
                        <a:pt x="362" y="276"/>
                      </a:lnTo>
                      <a:lnTo>
                        <a:pt x="360" y="276"/>
                      </a:lnTo>
                      <a:lnTo>
                        <a:pt x="357" y="280"/>
                      </a:lnTo>
                      <a:lnTo>
                        <a:pt x="355" y="280"/>
                      </a:lnTo>
                      <a:lnTo>
                        <a:pt x="354" y="280"/>
                      </a:lnTo>
                      <a:lnTo>
                        <a:pt x="350" y="282"/>
                      </a:lnTo>
                      <a:lnTo>
                        <a:pt x="347" y="283"/>
                      </a:lnTo>
                      <a:lnTo>
                        <a:pt x="344" y="288"/>
                      </a:lnTo>
                      <a:lnTo>
                        <a:pt x="344" y="290"/>
                      </a:lnTo>
                      <a:lnTo>
                        <a:pt x="345" y="290"/>
                      </a:lnTo>
                      <a:lnTo>
                        <a:pt x="347" y="292"/>
                      </a:lnTo>
                      <a:lnTo>
                        <a:pt x="347" y="293"/>
                      </a:lnTo>
                      <a:lnTo>
                        <a:pt x="347" y="295"/>
                      </a:lnTo>
                      <a:lnTo>
                        <a:pt x="347" y="304"/>
                      </a:lnTo>
                      <a:lnTo>
                        <a:pt x="345" y="305"/>
                      </a:lnTo>
                      <a:lnTo>
                        <a:pt x="344" y="305"/>
                      </a:lnTo>
                      <a:lnTo>
                        <a:pt x="338" y="305"/>
                      </a:lnTo>
                      <a:lnTo>
                        <a:pt x="337" y="304"/>
                      </a:lnTo>
                      <a:lnTo>
                        <a:pt x="330" y="293"/>
                      </a:lnTo>
                      <a:lnTo>
                        <a:pt x="330" y="292"/>
                      </a:lnTo>
                      <a:lnTo>
                        <a:pt x="330" y="290"/>
                      </a:lnTo>
                      <a:lnTo>
                        <a:pt x="325" y="287"/>
                      </a:lnTo>
                      <a:lnTo>
                        <a:pt x="323" y="285"/>
                      </a:lnTo>
                      <a:lnTo>
                        <a:pt x="322" y="283"/>
                      </a:lnTo>
                      <a:lnTo>
                        <a:pt x="318" y="285"/>
                      </a:lnTo>
                      <a:lnTo>
                        <a:pt x="316" y="285"/>
                      </a:lnTo>
                      <a:lnTo>
                        <a:pt x="315" y="285"/>
                      </a:lnTo>
                      <a:lnTo>
                        <a:pt x="313" y="285"/>
                      </a:lnTo>
                      <a:lnTo>
                        <a:pt x="308" y="285"/>
                      </a:lnTo>
                      <a:lnTo>
                        <a:pt x="306" y="285"/>
                      </a:lnTo>
                      <a:lnTo>
                        <a:pt x="305" y="285"/>
                      </a:lnTo>
                      <a:lnTo>
                        <a:pt x="303" y="285"/>
                      </a:lnTo>
                      <a:lnTo>
                        <a:pt x="300" y="287"/>
                      </a:lnTo>
                      <a:lnTo>
                        <a:pt x="298" y="287"/>
                      </a:lnTo>
                      <a:lnTo>
                        <a:pt x="293" y="287"/>
                      </a:lnTo>
                      <a:lnTo>
                        <a:pt x="291" y="287"/>
                      </a:lnTo>
                      <a:lnTo>
                        <a:pt x="289" y="287"/>
                      </a:lnTo>
                      <a:lnTo>
                        <a:pt x="284" y="287"/>
                      </a:lnTo>
                      <a:lnTo>
                        <a:pt x="283" y="287"/>
                      </a:lnTo>
                      <a:lnTo>
                        <a:pt x="281" y="287"/>
                      </a:lnTo>
                      <a:lnTo>
                        <a:pt x="279" y="287"/>
                      </a:lnTo>
                      <a:lnTo>
                        <a:pt x="274" y="288"/>
                      </a:lnTo>
                      <a:lnTo>
                        <a:pt x="272" y="288"/>
                      </a:lnTo>
                      <a:lnTo>
                        <a:pt x="266" y="288"/>
                      </a:lnTo>
                      <a:lnTo>
                        <a:pt x="262" y="288"/>
                      </a:lnTo>
                      <a:lnTo>
                        <a:pt x="259" y="288"/>
                      </a:lnTo>
                      <a:lnTo>
                        <a:pt x="257" y="288"/>
                      </a:lnTo>
                      <a:lnTo>
                        <a:pt x="255" y="288"/>
                      </a:lnTo>
                      <a:lnTo>
                        <a:pt x="254" y="288"/>
                      </a:lnTo>
                      <a:lnTo>
                        <a:pt x="250" y="288"/>
                      </a:lnTo>
                      <a:lnTo>
                        <a:pt x="249" y="288"/>
                      </a:lnTo>
                      <a:lnTo>
                        <a:pt x="247" y="290"/>
                      </a:lnTo>
                      <a:lnTo>
                        <a:pt x="245" y="290"/>
                      </a:lnTo>
                      <a:lnTo>
                        <a:pt x="242" y="290"/>
                      </a:lnTo>
                      <a:lnTo>
                        <a:pt x="233" y="290"/>
                      </a:lnTo>
                      <a:lnTo>
                        <a:pt x="232" y="290"/>
                      </a:lnTo>
                      <a:lnTo>
                        <a:pt x="222" y="290"/>
                      </a:lnTo>
                      <a:lnTo>
                        <a:pt x="218" y="290"/>
                      </a:lnTo>
                      <a:lnTo>
                        <a:pt x="217" y="292"/>
                      </a:lnTo>
                      <a:lnTo>
                        <a:pt x="213" y="292"/>
                      </a:lnTo>
                      <a:lnTo>
                        <a:pt x="210" y="292"/>
                      </a:lnTo>
                      <a:lnTo>
                        <a:pt x="208" y="292"/>
                      </a:lnTo>
                      <a:lnTo>
                        <a:pt x="205" y="292"/>
                      </a:lnTo>
                      <a:lnTo>
                        <a:pt x="203" y="292"/>
                      </a:lnTo>
                      <a:lnTo>
                        <a:pt x="201" y="292"/>
                      </a:lnTo>
                      <a:lnTo>
                        <a:pt x="200" y="292"/>
                      </a:lnTo>
                      <a:lnTo>
                        <a:pt x="194" y="292"/>
                      </a:lnTo>
                      <a:lnTo>
                        <a:pt x="193" y="292"/>
                      </a:lnTo>
                      <a:lnTo>
                        <a:pt x="191" y="292"/>
                      </a:lnTo>
                      <a:lnTo>
                        <a:pt x="189" y="292"/>
                      </a:lnTo>
                      <a:lnTo>
                        <a:pt x="188" y="292"/>
                      </a:lnTo>
                      <a:lnTo>
                        <a:pt x="184" y="292"/>
                      </a:lnTo>
                      <a:lnTo>
                        <a:pt x="183" y="292"/>
                      </a:lnTo>
                      <a:lnTo>
                        <a:pt x="179" y="292"/>
                      </a:lnTo>
                      <a:lnTo>
                        <a:pt x="178" y="292"/>
                      </a:lnTo>
                      <a:lnTo>
                        <a:pt x="176" y="292"/>
                      </a:lnTo>
                      <a:lnTo>
                        <a:pt x="174" y="292"/>
                      </a:lnTo>
                      <a:lnTo>
                        <a:pt x="171" y="293"/>
                      </a:lnTo>
                      <a:lnTo>
                        <a:pt x="167" y="293"/>
                      </a:lnTo>
                      <a:lnTo>
                        <a:pt x="157" y="293"/>
                      </a:lnTo>
                      <a:lnTo>
                        <a:pt x="154" y="293"/>
                      </a:lnTo>
                      <a:lnTo>
                        <a:pt x="152" y="293"/>
                      </a:lnTo>
                      <a:lnTo>
                        <a:pt x="150" y="293"/>
                      </a:lnTo>
                      <a:lnTo>
                        <a:pt x="149" y="293"/>
                      </a:lnTo>
                      <a:lnTo>
                        <a:pt x="144" y="293"/>
                      </a:lnTo>
                      <a:lnTo>
                        <a:pt x="142" y="293"/>
                      </a:lnTo>
                      <a:lnTo>
                        <a:pt x="140" y="293"/>
                      </a:lnTo>
                      <a:lnTo>
                        <a:pt x="137" y="293"/>
                      </a:lnTo>
                      <a:lnTo>
                        <a:pt x="134" y="293"/>
                      </a:lnTo>
                      <a:lnTo>
                        <a:pt x="130" y="293"/>
                      </a:lnTo>
                      <a:lnTo>
                        <a:pt x="128" y="293"/>
                      </a:lnTo>
                      <a:lnTo>
                        <a:pt x="125" y="293"/>
                      </a:lnTo>
                      <a:lnTo>
                        <a:pt x="122" y="293"/>
                      </a:lnTo>
                      <a:lnTo>
                        <a:pt x="120" y="293"/>
                      </a:lnTo>
                      <a:lnTo>
                        <a:pt x="118" y="293"/>
                      </a:lnTo>
                      <a:lnTo>
                        <a:pt x="113" y="293"/>
                      </a:lnTo>
                      <a:lnTo>
                        <a:pt x="111" y="293"/>
                      </a:lnTo>
                      <a:lnTo>
                        <a:pt x="110" y="293"/>
                      </a:lnTo>
                      <a:lnTo>
                        <a:pt x="108" y="293"/>
                      </a:lnTo>
                      <a:lnTo>
                        <a:pt x="101" y="293"/>
                      </a:lnTo>
                      <a:lnTo>
                        <a:pt x="100" y="293"/>
                      </a:lnTo>
                      <a:lnTo>
                        <a:pt x="98" y="293"/>
                      </a:lnTo>
                      <a:lnTo>
                        <a:pt x="96" y="293"/>
                      </a:lnTo>
                      <a:lnTo>
                        <a:pt x="93" y="293"/>
                      </a:lnTo>
                      <a:lnTo>
                        <a:pt x="84" y="293"/>
                      </a:lnTo>
                      <a:lnTo>
                        <a:pt x="83" y="293"/>
                      </a:lnTo>
                      <a:lnTo>
                        <a:pt x="79" y="293"/>
                      </a:lnTo>
                      <a:lnTo>
                        <a:pt x="76" y="293"/>
                      </a:lnTo>
                      <a:lnTo>
                        <a:pt x="73" y="293"/>
                      </a:lnTo>
                      <a:lnTo>
                        <a:pt x="71" y="293"/>
                      </a:lnTo>
                      <a:lnTo>
                        <a:pt x="69" y="293"/>
                      </a:lnTo>
                      <a:lnTo>
                        <a:pt x="66" y="293"/>
                      </a:lnTo>
                      <a:lnTo>
                        <a:pt x="64" y="293"/>
                      </a:lnTo>
                      <a:lnTo>
                        <a:pt x="61" y="293"/>
                      </a:lnTo>
                      <a:lnTo>
                        <a:pt x="57" y="293"/>
                      </a:lnTo>
                      <a:lnTo>
                        <a:pt x="56" y="293"/>
                      </a:lnTo>
                      <a:lnTo>
                        <a:pt x="57" y="292"/>
                      </a:lnTo>
                      <a:lnTo>
                        <a:pt x="56" y="287"/>
                      </a:lnTo>
                      <a:lnTo>
                        <a:pt x="54" y="285"/>
                      </a:lnTo>
                      <a:lnTo>
                        <a:pt x="52" y="285"/>
                      </a:lnTo>
                      <a:lnTo>
                        <a:pt x="51" y="283"/>
                      </a:lnTo>
                      <a:lnTo>
                        <a:pt x="49" y="280"/>
                      </a:lnTo>
                      <a:lnTo>
                        <a:pt x="49" y="278"/>
                      </a:lnTo>
                      <a:lnTo>
                        <a:pt x="49" y="276"/>
                      </a:lnTo>
                      <a:lnTo>
                        <a:pt x="51" y="275"/>
                      </a:lnTo>
                      <a:lnTo>
                        <a:pt x="51" y="273"/>
                      </a:lnTo>
                      <a:lnTo>
                        <a:pt x="52" y="265"/>
                      </a:lnTo>
                      <a:lnTo>
                        <a:pt x="52" y="261"/>
                      </a:lnTo>
                      <a:lnTo>
                        <a:pt x="52" y="254"/>
                      </a:lnTo>
                      <a:lnTo>
                        <a:pt x="49" y="253"/>
                      </a:lnTo>
                      <a:lnTo>
                        <a:pt x="49" y="248"/>
                      </a:lnTo>
                      <a:lnTo>
                        <a:pt x="51" y="237"/>
                      </a:lnTo>
                      <a:lnTo>
                        <a:pt x="51" y="236"/>
                      </a:lnTo>
                      <a:lnTo>
                        <a:pt x="47" y="234"/>
                      </a:lnTo>
                      <a:lnTo>
                        <a:pt x="45" y="234"/>
                      </a:lnTo>
                      <a:lnTo>
                        <a:pt x="45" y="232"/>
                      </a:lnTo>
                      <a:lnTo>
                        <a:pt x="47" y="226"/>
                      </a:lnTo>
                      <a:lnTo>
                        <a:pt x="47" y="221"/>
                      </a:lnTo>
                      <a:lnTo>
                        <a:pt x="45" y="221"/>
                      </a:lnTo>
                      <a:lnTo>
                        <a:pt x="44" y="219"/>
                      </a:lnTo>
                      <a:lnTo>
                        <a:pt x="45" y="214"/>
                      </a:lnTo>
                      <a:lnTo>
                        <a:pt x="45" y="210"/>
                      </a:lnTo>
                      <a:lnTo>
                        <a:pt x="42" y="204"/>
                      </a:lnTo>
                      <a:lnTo>
                        <a:pt x="40" y="200"/>
                      </a:lnTo>
                      <a:lnTo>
                        <a:pt x="39" y="200"/>
                      </a:lnTo>
                      <a:lnTo>
                        <a:pt x="39" y="202"/>
                      </a:lnTo>
                      <a:lnTo>
                        <a:pt x="39" y="204"/>
                      </a:lnTo>
                      <a:lnTo>
                        <a:pt x="37" y="204"/>
                      </a:lnTo>
                      <a:lnTo>
                        <a:pt x="37" y="202"/>
                      </a:lnTo>
                      <a:lnTo>
                        <a:pt x="35" y="200"/>
                      </a:lnTo>
                      <a:lnTo>
                        <a:pt x="34" y="192"/>
                      </a:lnTo>
                      <a:lnTo>
                        <a:pt x="35" y="190"/>
                      </a:lnTo>
                      <a:lnTo>
                        <a:pt x="35" y="188"/>
                      </a:lnTo>
                      <a:lnTo>
                        <a:pt x="34" y="188"/>
                      </a:lnTo>
                      <a:lnTo>
                        <a:pt x="34" y="185"/>
                      </a:lnTo>
                      <a:lnTo>
                        <a:pt x="35" y="183"/>
                      </a:lnTo>
                      <a:lnTo>
                        <a:pt x="35" y="182"/>
                      </a:lnTo>
                      <a:lnTo>
                        <a:pt x="37" y="175"/>
                      </a:lnTo>
                      <a:lnTo>
                        <a:pt x="37" y="173"/>
                      </a:lnTo>
                      <a:lnTo>
                        <a:pt x="35" y="173"/>
                      </a:lnTo>
                      <a:lnTo>
                        <a:pt x="34" y="171"/>
                      </a:lnTo>
                      <a:lnTo>
                        <a:pt x="32" y="168"/>
                      </a:lnTo>
                      <a:lnTo>
                        <a:pt x="32" y="166"/>
                      </a:lnTo>
                      <a:lnTo>
                        <a:pt x="30" y="165"/>
                      </a:lnTo>
                      <a:lnTo>
                        <a:pt x="30" y="163"/>
                      </a:lnTo>
                      <a:lnTo>
                        <a:pt x="32" y="163"/>
                      </a:lnTo>
                      <a:lnTo>
                        <a:pt x="32" y="158"/>
                      </a:lnTo>
                      <a:lnTo>
                        <a:pt x="27" y="153"/>
                      </a:lnTo>
                      <a:lnTo>
                        <a:pt x="25" y="151"/>
                      </a:lnTo>
                      <a:lnTo>
                        <a:pt x="23" y="149"/>
                      </a:lnTo>
                      <a:lnTo>
                        <a:pt x="23" y="148"/>
                      </a:lnTo>
                      <a:lnTo>
                        <a:pt x="22" y="143"/>
                      </a:lnTo>
                      <a:lnTo>
                        <a:pt x="18" y="139"/>
                      </a:lnTo>
                      <a:lnTo>
                        <a:pt x="18" y="138"/>
                      </a:lnTo>
                      <a:lnTo>
                        <a:pt x="18" y="134"/>
                      </a:lnTo>
                      <a:lnTo>
                        <a:pt x="20" y="132"/>
                      </a:lnTo>
                      <a:lnTo>
                        <a:pt x="20" y="129"/>
                      </a:lnTo>
                      <a:lnTo>
                        <a:pt x="18" y="127"/>
                      </a:lnTo>
                      <a:lnTo>
                        <a:pt x="17" y="124"/>
                      </a:lnTo>
                      <a:lnTo>
                        <a:pt x="17" y="122"/>
                      </a:lnTo>
                      <a:lnTo>
                        <a:pt x="15" y="122"/>
                      </a:lnTo>
                      <a:lnTo>
                        <a:pt x="15" y="121"/>
                      </a:lnTo>
                      <a:lnTo>
                        <a:pt x="13" y="121"/>
                      </a:lnTo>
                      <a:lnTo>
                        <a:pt x="15" y="115"/>
                      </a:lnTo>
                      <a:lnTo>
                        <a:pt x="15" y="114"/>
                      </a:lnTo>
                      <a:lnTo>
                        <a:pt x="17" y="112"/>
                      </a:lnTo>
                      <a:lnTo>
                        <a:pt x="17" y="110"/>
                      </a:lnTo>
                      <a:lnTo>
                        <a:pt x="17" y="109"/>
                      </a:lnTo>
                      <a:lnTo>
                        <a:pt x="15" y="107"/>
                      </a:lnTo>
                      <a:lnTo>
                        <a:pt x="13" y="107"/>
                      </a:lnTo>
                      <a:lnTo>
                        <a:pt x="12" y="105"/>
                      </a:lnTo>
                      <a:lnTo>
                        <a:pt x="10" y="105"/>
                      </a:lnTo>
                      <a:lnTo>
                        <a:pt x="10" y="104"/>
                      </a:lnTo>
                      <a:lnTo>
                        <a:pt x="10" y="102"/>
                      </a:lnTo>
                      <a:lnTo>
                        <a:pt x="10" y="100"/>
                      </a:lnTo>
                      <a:lnTo>
                        <a:pt x="8" y="93"/>
                      </a:lnTo>
                      <a:lnTo>
                        <a:pt x="6" y="90"/>
                      </a:lnTo>
                      <a:lnTo>
                        <a:pt x="5" y="88"/>
                      </a:lnTo>
                      <a:lnTo>
                        <a:pt x="3" y="87"/>
                      </a:lnTo>
                      <a:lnTo>
                        <a:pt x="1" y="87"/>
                      </a:lnTo>
                      <a:lnTo>
                        <a:pt x="1" y="85"/>
                      </a:lnTo>
                      <a:lnTo>
                        <a:pt x="0" y="82"/>
                      </a:lnTo>
                      <a:lnTo>
                        <a:pt x="0" y="80"/>
                      </a:lnTo>
                      <a:lnTo>
                        <a:pt x="1" y="78"/>
                      </a:lnTo>
                      <a:lnTo>
                        <a:pt x="5" y="73"/>
                      </a:lnTo>
                      <a:lnTo>
                        <a:pt x="6" y="73"/>
                      </a:lnTo>
                      <a:lnTo>
                        <a:pt x="6" y="71"/>
                      </a:lnTo>
                      <a:lnTo>
                        <a:pt x="8" y="66"/>
                      </a:lnTo>
                      <a:lnTo>
                        <a:pt x="8" y="63"/>
                      </a:lnTo>
                      <a:lnTo>
                        <a:pt x="8" y="60"/>
                      </a:lnTo>
                      <a:lnTo>
                        <a:pt x="8" y="55"/>
                      </a:lnTo>
                      <a:lnTo>
                        <a:pt x="12" y="51"/>
                      </a:lnTo>
                      <a:lnTo>
                        <a:pt x="12" y="48"/>
                      </a:lnTo>
                      <a:lnTo>
                        <a:pt x="13" y="46"/>
                      </a:lnTo>
                      <a:lnTo>
                        <a:pt x="13" y="44"/>
                      </a:lnTo>
                      <a:lnTo>
                        <a:pt x="12" y="36"/>
                      </a:lnTo>
                      <a:lnTo>
                        <a:pt x="10" y="34"/>
                      </a:lnTo>
                      <a:lnTo>
                        <a:pt x="5" y="34"/>
                      </a:lnTo>
                      <a:lnTo>
                        <a:pt x="5" y="32"/>
                      </a:lnTo>
                      <a:lnTo>
                        <a:pt x="3" y="31"/>
                      </a:lnTo>
                      <a:lnTo>
                        <a:pt x="3" y="29"/>
                      </a:lnTo>
                      <a:lnTo>
                        <a:pt x="5" y="27"/>
                      </a:lnTo>
                      <a:lnTo>
                        <a:pt x="6" y="27"/>
                      </a:lnTo>
                      <a:lnTo>
                        <a:pt x="8" y="26"/>
                      </a:lnTo>
                      <a:lnTo>
                        <a:pt x="8" y="21"/>
                      </a:lnTo>
                      <a:lnTo>
                        <a:pt x="8" y="19"/>
                      </a:lnTo>
                      <a:lnTo>
                        <a:pt x="8" y="17"/>
                      </a:lnTo>
                      <a:lnTo>
                        <a:pt x="6" y="17"/>
                      </a:lnTo>
                      <a:lnTo>
                        <a:pt x="3" y="14"/>
                      </a:lnTo>
                      <a:lnTo>
                        <a:pt x="3" y="12"/>
                      </a:lnTo>
                      <a:lnTo>
                        <a:pt x="5" y="10"/>
                      </a:lnTo>
                      <a:lnTo>
                        <a:pt x="3" y="9"/>
                      </a:lnTo>
                      <a:lnTo>
                        <a:pt x="3" y="7"/>
                      </a:lnTo>
                      <a:lnTo>
                        <a:pt x="12" y="7"/>
                      </a:lnTo>
                      <a:lnTo>
                        <a:pt x="18" y="7"/>
                      </a:lnTo>
                      <a:lnTo>
                        <a:pt x="20" y="7"/>
                      </a:lnTo>
                      <a:lnTo>
                        <a:pt x="28" y="7"/>
                      </a:lnTo>
                      <a:lnTo>
                        <a:pt x="37" y="7"/>
                      </a:lnTo>
                      <a:lnTo>
                        <a:pt x="49" y="7"/>
                      </a:lnTo>
                      <a:lnTo>
                        <a:pt x="51" y="7"/>
                      </a:lnTo>
                      <a:lnTo>
                        <a:pt x="52" y="7"/>
                      </a:lnTo>
                      <a:lnTo>
                        <a:pt x="57" y="7"/>
                      </a:lnTo>
                      <a:lnTo>
                        <a:pt x="71" y="7"/>
                      </a:lnTo>
                      <a:lnTo>
                        <a:pt x="73" y="7"/>
                      </a:lnTo>
                      <a:lnTo>
                        <a:pt x="74" y="7"/>
                      </a:lnTo>
                      <a:lnTo>
                        <a:pt x="76" y="7"/>
                      </a:lnTo>
                      <a:lnTo>
                        <a:pt x="79" y="7"/>
                      </a:lnTo>
                      <a:lnTo>
                        <a:pt x="88" y="7"/>
                      </a:lnTo>
                      <a:lnTo>
                        <a:pt x="89" y="7"/>
                      </a:lnTo>
                      <a:lnTo>
                        <a:pt x="93" y="7"/>
                      </a:lnTo>
                      <a:lnTo>
                        <a:pt x="96" y="7"/>
                      </a:lnTo>
                      <a:lnTo>
                        <a:pt x="100" y="7"/>
                      </a:lnTo>
                      <a:lnTo>
                        <a:pt x="101" y="7"/>
                      </a:lnTo>
                      <a:lnTo>
                        <a:pt x="103" y="7"/>
                      </a:lnTo>
                      <a:lnTo>
                        <a:pt x="105" y="7"/>
                      </a:lnTo>
                      <a:lnTo>
                        <a:pt x="106" y="7"/>
                      </a:lnTo>
                      <a:lnTo>
                        <a:pt x="108" y="7"/>
                      </a:lnTo>
                      <a:lnTo>
                        <a:pt x="110" y="7"/>
                      </a:lnTo>
                      <a:lnTo>
                        <a:pt x="111" y="7"/>
                      </a:lnTo>
                      <a:lnTo>
                        <a:pt x="113" y="7"/>
                      </a:lnTo>
                      <a:lnTo>
                        <a:pt x="128" y="7"/>
                      </a:lnTo>
                      <a:lnTo>
                        <a:pt x="132" y="7"/>
                      </a:lnTo>
                      <a:lnTo>
                        <a:pt x="137" y="7"/>
                      </a:lnTo>
                      <a:lnTo>
                        <a:pt x="139" y="7"/>
                      </a:lnTo>
                      <a:lnTo>
                        <a:pt x="142" y="7"/>
                      </a:lnTo>
                      <a:lnTo>
                        <a:pt x="144" y="7"/>
                      </a:lnTo>
                      <a:lnTo>
                        <a:pt x="150" y="7"/>
                      </a:lnTo>
                      <a:lnTo>
                        <a:pt x="159" y="7"/>
                      </a:lnTo>
                      <a:lnTo>
                        <a:pt x="161" y="7"/>
                      </a:lnTo>
                      <a:lnTo>
                        <a:pt x="169" y="7"/>
                      </a:lnTo>
                      <a:lnTo>
                        <a:pt x="179" y="7"/>
                      </a:lnTo>
                      <a:lnTo>
                        <a:pt x="184" y="5"/>
                      </a:lnTo>
                      <a:lnTo>
                        <a:pt x="186" y="5"/>
                      </a:lnTo>
                      <a:lnTo>
                        <a:pt x="189" y="5"/>
                      </a:lnTo>
                      <a:lnTo>
                        <a:pt x="191" y="5"/>
                      </a:lnTo>
                      <a:lnTo>
                        <a:pt x="193" y="5"/>
                      </a:lnTo>
                      <a:lnTo>
                        <a:pt x="194" y="5"/>
                      </a:lnTo>
                      <a:lnTo>
                        <a:pt x="196" y="5"/>
                      </a:lnTo>
                      <a:lnTo>
                        <a:pt x="198" y="5"/>
                      </a:lnTo>
                      <a:lnTo>
                        <a:pt x="200" y="5"/>
                      </a:lnTo>
                      <a:lnTo>
                        <a:pt x="203" y="5"/>
                      </a:lnTo>
                      <a:lnTo>
                        <a:pt x="205" y="5"/>
                      </a:lnTo>
                      <a:lnTo>
                        <a:pt x="213" y="5"/>
                      </a:lnTo>
                      <a:lnTo>
                        <a:pt x="215" y="5"/>
                      </a:lnTo>
                      <a:lnTo>
                        <a:pt x="227" y="5"/>
                      </a:lnTo>
                      <a:lnTo>
                        <a:pt x="228" y="5"/>
                      </a:lnTo>
                      <a:lnTo>
                        <a:pt x="237" y="5"/>
                      </a:lnTo>
                      <a:lnTo>
                        <a:pt x="242" y="4"/>
                      </a:lnTo>
                      <a:lnTo>
                        <a:pt x="245" y="4"/>
                      </a:lnTo>
                      <a:lnTo>
                        <a:pt x="249" y="4"/>
                      </a:lnTo>
                      <a:lnTo>
                        <a:pt x="250" y="4"/>
                      </a:lnTo>
                      <a:lnTo>
                        <a:pt x="252" y="4"/>
                      </a:lnTo>
                      <a:lnTo>
                        <a:pt x="257" y="4"/>
                      </a:lnTo>
                      <a:lnTo>
                        <a:pt x="264" y="4"/>
                      </a:lnTo>
                      <a:lnTo>
                        <a:pt x="267" y="4"/>
                      </a:lnTo>
                      <a:lnTo>
                        <a:pt x="269" y="4"/>
                      </a:lnTo>
                      <a:lnTo>
                        <a:pt x="274" y="4"/>
                      </a:lnTo>
                      <a:lnTo>
                        <a:pt x="279" y="4"/>
                      </a:lnTo>
                      <a:lnTo>
                        <a:pt x="281" y="4"/>
                      </a:lnTo>
                      <a:lnTo>
                        <a:pt x="286" y="2"/>
                      </a:lnTo>
                      <a:lnTo>
                        <a:pt x="288" y="2"/>
                      </a:lnTo>
                      <a:lnTo>
                        <a:pt x="296" y="2"/>
                      </a:lnTo>
                      <a:lnTo>
                        <a:pt x="303" y="2"/>
                      </a:lnTo>
                      <a:lnTo>
                        <a:pt x="305" y="2"/>
                      </a:lnTo>
                      <a:lnTo>
                        <a:pt x="306" y="2"/>
                      </a:lnTo>
                      <a:lnTo>
                        <a:pt x="308" y="2"/>
                      </a:lnTo>
                      <a:lnTo>
                        <a:pt x="310" y="2"/>
                      </a:lnTo>
                      <a:lnTo>
                        <a:pt x="311" y="2"/>
                      </a:lnTo>
                      <a:lnTo>
                        <a:pt x="313" y="2"/>
                      </a:lnTo>
                      <a:lnTo>
                        <a:pt x="315" y="2"/>
                      </a:lnTo>
                      <a:lnTo>
                        <a:pt x="316" y="2"/>
                      </a:lnTo>
                      <a:lnTo>
                        <a:pt x="318" y="2"/>
                      </a:lnTo>
                      <a:lnTo>
                        <a:pt x="320" y="2"/>
                      </a:lnTo>
                      <a:lnTo>
                        <a:pt x="322" y="2"/>
                      </a:lnTo>
                      <a:lnTo>
                        <a:pt x="325" y="0"/>
                      </a:lnTo>
                      <a:lnTo>
                        <a:pt x="327" y="0"/>
                      </a:lnTo>
                      <a:lnTo>
                        <a:pt x="332" y="0"/>
                      </a:lnTo>
                      <a:lnTo>
                        <a:pt x="342"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7" name="Freeform 157"/>
                <p:cNvSpPr>
                  <a:spLocks/>
                </p:cNvSpPr>
                <p:nvPr/>
              </p:nvSpPr>
              <p:spPr bwMode="auto">
                <a:xfrm>
                  <a:off x="6292851" y="2422525"/>
                  <a:ext cx="663575" cy="484188"/>
                </a:xfrm>
                <a:custGeom>
                  <a:avLst/>
                  <a:gdLst>
                    <a:gd name="T0" fmla="*/ 352 w 418"/>
                    <a:gd name="T1" fmla="*/ 26 h 305"/>
                    <a:gd name="T2" fmla="*/ 347 w 418"/>
                    <a:gd name="T3" fmla="*/ 49 h 305"/>
                    <a:gd name="T4" fmla="*/ 355 w 418"/>
                    <a:gd name="T5" fmla="*/ 75 h 305"/>
                    <a:gd name="T6" fmla="*/ 379 w 418"/>
                    <a:gd name="T7" fmla="*/ 83 h 305"/>
                    <a:gd name="T8" fmla="*/ 384 w 418"/>
                    <a:gd name="T9" fmla="*/ 100 h 305"/>
                    <a:gd name="T10" fmla="*/ 399 w 418"/>
                    <a:gd name="T11" fmla="*/ 119 h 305"/>
                    <a:gd name="T12" fmla="*/ 416 w 418"/>
                    <a:gd name="T13" fmla="*/ 131 h 305"/>
                    <a:gd name="T14" fmla="*/ 418 w 418"/>
                    <a:gd name="T15" fmla="*/ 143 h 305"/>
                    <a:gd name="T16" fmla="*/ 410 w 418"/>
                    <a:gd name="T17" fmla="*/ 168 h 305"/>
                    <a:gd name="T18" fmla="*/ 399 w 418"/>
                    <a:gd name="T19" fmla="*/ 192 h 305"/>
                    <a:gd name="T20" fmla="*/ 376 w 418"/>
                    <a:gd name="T21" fmla="*/ 199 h 305"/>
                    <a:gd name="T22" fmla="*/ 359 w 418"/>
                    <a:gd name="T23" fmla="*/ 221 h 305"/>
                    <a:gd name="T24" fmla="*/ 371 w 418"/>
                    <a:gd name="T25" fmla="*/ 237 h 305"/>
                    <a:gd name="T26" fmla="*/ 362 w 418"/>
                    <a:gd name="T27" fmla="*/ 263 h 305"/>
                    <a:gd name="T28" fmla="*/ 354 w 418"/>
                    <a:gd name="T29" fmla="*/ 280 h 305"/>
                    <a:gd name="T30" fmla="*/ 347 w 418"/>
                    <a:gd name="T31" fmla="*/ 293 h 305"/>
                    <a:gd name="T32" fmla="*/ 330 w 418"/>
                    <a:gd name="T33" fmla="*/ 293 h 305"/>
                    <a:gd name="T34" fmla="*/ 316 w 418"/>
                    <a:gd name="T35" fmla="*/ 285 h 305"/>
                    <a:gd name="T36" fmla="*/ 300 w 418"/>
                    <a:gd name="T37" fmla="*/ 287 h 305"/>
                    <a:gd name="T38" fmla="*/ 281 w 418"/>
                    <a:gd name="T39" fmla="*/ 287 h 305"/>
                    <a:gd name="T40" fmla="*/ 257 w 418"/>
                    <a:gd name="T41" fmla="*/ 288 h 305"/>
                    <a:gd name="T42" fmla="*/ 242 w 418"/>
                    <a:gd name="T43" fmla="*/ 290 h 305"/>
                    <a:gd name="T44" fmla="*/ 210 w 418"/>
                    <a:gd name="T45" fmla="*/ 292 h 305"/>
                    <a:gd name="T46" fmla="*/ 193 w 418"/>
                    <a:gd name="T47" fmla="*/ 292 h 305"/>
                    <a:gd name="T48" fmla="*/ 178 w 418"/>
                    <a:gd name="T49" fmla="*/ 292 h 305"/>
                    <a:gd name="T50" fmla="*/ 152 w 418"/>
                    <a:gd name="T51" fmla="*/ 293 h 305"/>
                    <a:gd name="T52" fmla="*/ 134 w 418"/>
                    <a:gd name="T53" fmla="*/ 293 h 305"/>
                    <a:gd name="T54" fmla="*/ 113 w 418"/>
                    <a:gd name="T55" fmla="*/ 293 h 305"/>
                    <a:gd name="T56" fmla="*/ 96 w 418"/>
                    <a:gd name="T57" fmla="*/ 293 h 305"/>
                    <a:gd name="T58" fmla="*/ 71 w 418"/>
                    <a:gd name="T59" fmla="*/ 293 h 305"/>
                    <a:gd name="T60" fmla="*/ 57 w 418"/>
                    <a:gd name="T61" fmla="*/ 292 h 305"/>
                    <a:gd name="T62" fmla="*/ 49 w 418"/>
                    <a:gd name="T63" fmla="*/ 276 h 305"/>
                    <a:gd name="T64" fmla="*/ 49 w 418"/>
                    <a:gd name="T65" fmla="*/ 248 h 305"/>
                    <a:gd name="T66" fmla="*/ 47 w 418"/>
                    <a:gd name="T67" fmla="*/ 221 h 305"/>
                    <a:gd name="T68" fmla="*/ 39 w 418"/>
                    <a:gd name="T69" fmla="*/ 200 h 305"/>
                    <a:gd name="T70" fmla="*/ 35 w 418"/>
                    <a:gd name="T71" fmla="*/ 190 h 305"/>
                    <a:gd name="T72" fmla="*/ 37 w 418"/>
                    <a:gd name="T73" fmla="*/ 173 h 305"/>
                    <a:gd name="T74" fmla="*/ 32 w 418"/>
                    <a:gd name="T75" fmla="*/ 163 h 305"/>
                    <a:gd name="T76" fmla="*/ 18 w 418"/>
                    <a:gd name="T77" fmla="*/ 139 h 305"/>
                    <a:gd name="T78" fmla="*/ 17 w 418"/>
                    <a:gd name="T79" fmla="*/ 122 h 305"/>
                    <a:gd name="T80" fmla="*/ 17 w 418"/>
                    <a:gd name="T81" fmla="*/ 110 h 305"/>
                    <a:gd name="T82" fmla="*/ 10 w 418"/>
                    <a:gd name="T83" fmla="*/ 102 h 305"/>
                    <a:gd name="T84" fmla="*/ 1 w 418"/>
                    <a:gd name="T85" fmla="*/ 85 h 305"/>
                    <a:gd name="T86" fmla="*/ 8 w 418"/>
                    <a:gd name="T87" fmla="*/ 66 h 305"/>
                    <a:gd name="T88" fmla="*/ 13 w 418"/>
                    <a:gd name="T89" fmla="*/ 44 h 305"/>
                    <a:gd name="T90" fmla="*/ 5 w 418"/>
                    <a:gd name="T91" fmla="*/ 27 h 305"/>
                    <a:gd name="T92" fmla="*/ 3 w 418"/>
                    <a:gd name="T93" fmla="*/ 14 h 305"/>
                    <a:gd name="T94" fmla="*/ 20 w 418"/>
                    <a:gd name="T95" fmla="*/ 7 h 305"/>
                    <a:gd name="T96" fmla="*/ 71 w 418"/>
                    <a:gd name="T97" fmla="*/ 7 h 305"/>
                    <a:gd name="T98" fmla="*/ 93 w 418"/>
                    <a:gd name="T99" fmla="*/ 7 h 305"/>
                    <a:gd name="T100" fmla="*/ 108 w 418"/>
                    <a:gd name="T101" fmla="*/ 7 h 305"/>
                    <a:gd name="T102" fmla="*/ 139 w 418"/>
                    <a:gd name="T103" fmla="*/ 7 h 305"/>
                    <a:gd name="T104" fmla="*/ 179 w 418"/>
                    <a:gd name="T105" fmla="*/ 7 h 305"/>
                    <a:gd name="T106" fmla="*/ 196 w 418"/>
                    <a:gd name="T107" fmla="*/ 5 h 305"/>
                    <a:gd name="T108" fmla="*/ 227 w 418"/>
                    <a:gd name="T109" fmla="*/ 5 h 305"/>
                    <a:gd name="T110" fmla="*/ 252 w 418"/>
                    <a:gd name="T111" fmla="*/ 4 h 305"/>
                    <a:gd name="T112" fmla="*/ 281 w 418"/>
                    <a:gd name="T113" fmla="*/ 4 h 305"/>
                    <a:gd name="T114" fmla="*/ 308 w 418"/>
                    <a:gd name="T115" fmla="*/ 2 h 305"/>
                    <a:gd name="T116" fmla="*/ 320 w 418"/>
                    <a:gd name="T117"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8" h="305">
                      <a:moveTo>
                        <a:pt x="342" y="0"/>
                      </a:moveTo>
                      <a:lnTo>
                        <a:pt x="342" y="7"/>
                      </a:lnTo>
                      <a:lnTo>
                        <a:pt x="342" y="12"/>
                      </a:lnTo>
                      <a:lnTo>
                        <a:pt x="349" y="19"/>
                      </a:lnTo>
                      <a:lnTo>
                        <a:pt x="350" y="21"/>
                      </a:lnTo>
                      <a:lnTo>
                        <a:pt x="352" y="24"/>
                      </a:lnTo>
                      <a:lnTo>
                        <a:pt x="352" y="26"/>
                      </a:lnTo>
                      <a:lnTo>
                        <a:pt x="347" y="34"/>
                      </a:lnTo>
                      <a:lnTo>
                        <a:pt x="345" y="36"/>
                      </a:lnTo>
                      <a:lnTo>
                        <a:pt x="345" y="38"/>
                      </a:lnTo>
                      <a:lnTo>
                        <a:pt x="347" y="41"/>
                      </a:lnTo>
                      <a:lnTo>
                        <a:pt x="347" y="43"/>
                      </a:lnTo>
                      <a:lnTo>
                        <a:pt x="347" y="44"/>
                      </a:lnTo>
                      <a:lnTo>
                        <a:pt x="347" y="49"/>
                      </a:lnTo>
                      <a:lnTo>
                        <a:pt x="349" y="58"/>
                      </a:lnTo>
                      <a:lnTo>
                        <a:pt x="350" y="60"/>
                      </a:lnTo>
                      <a:lnTo>
                        <a:pt x="352" y="60"/>
                      </a:lnTo>
                      <a:lnTo>
                        <a:pt x="354" y="68"/>
                      </a:lnTo>
                      <a:lnTo>
                        <a:pt x="354" y="71"/>
                      </a:lnTo>
                      <a:lnTo>
                        <a:pt x="355" y="73"/>
                      </a:lnTo>
                      <a:lnTo>
                        <a:pt x="355" y="75"/>
                      </a:lnTo>
                      <a:lnTo>
                        <a:pt x="360" y="78"/>
                      </a:lnTo>
                      <a:lnTo>
                        <a:pt x="362" y="78"/>
                      </a:lnTo>
                      <a:lnTo>
                        <a:pt x="366" y="80"/>
                      </a:lnTo>
                      <a:lnTo>
                        <a:pt x="369" y="82"/>
                      </a:lnTo>
                      <a:lnTo>
                        <a:pt x="374" y="82"/>
                      </a:lnTo>
                      <a:lnTo>
                        <a:pt x="377" y="83"/>
                      </a:lnTo>
                      <a:lnTo>
                        <a:pt x="379" y="83"/>
                      </a:lnTo>
                      <a:lnTo>
                        <a:pt x="383" y="92"/>
                      </a:lnTo>
                      <a:lnTo>
                        <a:pt x="384" y="93"/>
                      </a:lnTo>
                      <a:lnTo>
                        <a:pt x="384" y="95"/>
                      </a:lnTo>
                      <a:lnTo>
                        <a:pt x="383" y="95"/>
                      </a:lnTo>
                      <a:lnTo>
                        <a:pt x="383" y="97"/>
                      </a:lnTo>
                      <a:lnTo>
                        <a:pt x="383" y="99"/>
                      </a:lnTo>
                      <a:lnTo>
                        <a:pt x="384" y="100"/>
                      </a:lnTo>
                      <a:lnTo>
                        <a:pt x="389" y="102"/>
                      </a:lnTo>
                      <a:lnTo>
                        <a:pt x="394" y="107"/>
                      </a:lnTo>
                      <a:lnTo>
                        <a:pt x="398" y="112"/>
                      </a:lnTo>
                      <a:lnTo>
                        <a:pt x="399" y="112"/>
                      </a:lnTo>
                      <a:lnTo>
                        <a:pt x="398" y="115"/>
                      </a:lnTo>
                      <a:lnTo>
                        <a:pt x="398" y="117"/>
                      </a:lnTo>
                      <a:lnTo>
                        <a:pt x="399" y="119"/>
                      </a:lnTo>
                      <a:lnTo>
                        <a:pt x="401" y="122"/>
                      </a:lnTo>
                      <a:lnTo>
                        <a:pt x="403" y="124"/>
                      </a:lnTo>
                      <a:lnTo>
                        <a:pt x="406" y="124"/>
                      </a:lnTo>
                      <a:lnTo>
                        <a:pt x="406" y="126"/>
                      </a:lnTo>
                      <a:lnTo>
                        <a:pt x="411" y="127"/>
                      </a:lnTo>
                      <a:lnTo>
                        <a:pt x="413" y="127"/>
                      </a:lnTo>
                      <a:lnTo>
                        <a:pt x="416" y="131"/>
                      </a:lnTo>
                      <a:lnTo>
                        <a:pt x="416" y="132"/>
                      </a:lnTo>
                      <a:lnTo>
                        <a:pt x="416" y="134"/>
                      </a:lnTo>
                      <a:lnTo>
                        <a:pt x="416" y="136"/>
                      </a:lnTo>
                      <a:lnTo>
                        <a:pt x="416" y="138"/>
                      </a:lnTo>
                      <a:lnTo>
                        <a:pt x="416" y="139"/>
                      </a:lnTo>
                      <a:lnTo>
                        <a:pt x="418" y="141"/>
                      </a:lnTo>
                      <a:lnTo>
                        <a:pt x="418" y="143"/>
                      </a:lnTo>
                      <a:lnTo>
                        <a:pt x="418" y="149"/>
                      </a:lnTo>
                      <a:lnTo>
                        <a:pt x="416" y="161"/>
                      </a:lnTo>
                      <a:lnTo>
                        <a:pt x="416" y="163"/>
                      </a:lnTo>
                      <a:lnTo>
                        <a:pt x="415" y="163"/>
                      </a:lnTo>
                      <a:lnTo>
                        <a:pt x="413" y="165"/>
                      </a:lnTo>
                      <a:lnTo>
                        <a:pt x="411" y="166"/>
                      </a:lnTo>
                      <a:lnTo>
                        <a:pt x="410" y="168"/>
                      </a:lnTo>
                      <a:lnTo>
                        <a:pt x="408" y="170"/>
                      </a:lnTo>
                      <a:lnTo>
                        <a:pt x="408" y="175"/>
                      </a:lnTo>
                      <a:lnTo>
                        <a:pt x="408" y="178"/>
                      </a:lnTo>
                      <a:lnTo>
                        <a:pt x="408" y="180"/>
                      </a:lnTo>
                      <a:lnTo>
                        <a:pt x="405" y="185"/>
                      </a:lnTo>
                      <a:lnTo>
                        <a:pt x="399" y="190"/>
                      </a:lnTo>
                      <a:lnTo>
                        <a:pt x="399" y="192"/>
                      </a:lnTo>
                      <a:lnTo>
                        <a:pt x="398" y="192"/>
                      </a:lnTo>
                      <a:lnTo>
                        <a:pt x="391" y="193"/>
                      </a:lnTo>
                      <a:lnTo>
                        <a:pt x="388" y="197"/>
                      </a:lnTo>
                      <a:lnTo>
                        <a:pt x="383" y="199"/>
                      </a:lnTo>
                      <a:lnTo>
                        <a:pt x="381" y="199"/>
                      </a:lnTo>
                      <a:lnTo>
                        <a:pt x="379" y="199"/>
                      </a:lnTo>
                      <a:lnTo>
                        <a:pt x="376" y="199"/>
                      </a:lnTo>
                      <a:lnTo>
                        <a:pt x="367" y="202"/>
                      </a:lnTo>
                      <a:lnTo>
                        <a:pt x="364" y="202"/>
                      </a:lnTo>
                      <a:lnTo>
                        <a:pt x="364" y="204"/>
                      </a:lnTo>
                      <a:lnTo>
                        <a:pt x="362" y="204"/>
                      </a:lnTo>
                      <a:lnTo>
                        <a:pt x="360" y="210"/>
                      </a:lnTo>
                      <a:lnTo>
                        <a:pt x="360" y="212"/>
                      </a:lnTo>
                      <a:lnTo>
                        <a:pt x="359" y="221"/>
                      </a:lnTo>
                      <a:lnTo>
                        <a:pt x="364" y="227"/>
                      </a:lnTo>
                      <a:lnTo>
                        <a:pt x="366" y="227"/>
                      </a:lnTo>
                      <a:lnTo>
                        <a:pt x="367" y="227"/>
                      </a:lnTo>
                      <a:lnTo>
                        <a:pt x="367" y="229"/>
                      </a:lnTo>
                      <a:lnTo>
                        <a:pt x="371" y="234"/>
                      </a:lnTo>
                      <a:lnTo>
                        <a:pt x="371" y="236"/>
                      </a:lnTo>
                      <a:lnTo>
                        <a:pt x="371" y="237"/>
                      </a:lnTo>
                      <a:lnTo>
                        <a:pt x="372" y="241"/>
                      </a:lnTo>
                      <a:lnTo>
                        <a:pt x="371" y="248"/>
                      </a:lnTo>
                      <a:lnTo>
                        <a:pt x="371" y="251"/>
                      </a:lnTo>
                      <a:lnTo>
                        <a:pt x="369" y="253"/>
                      </a:lnTo>
                      <a:lnTo>
                        <a:pt x="367" y="253"/>
                      </a:lnTo>
                      <a:lnTo>
                        <a:pt x="362" y="261"/>
                      </a:lnTo>
                      <a:lnTo>
                        <a:pt x="362" y="263"/>
                      </a:lnTo>
                      <a:lnTo>
                        <a:pt x="362" y="265"/>
                      </a:lnTo>
                      <a:lnTo>
                        <a:pt x="362" y="273"/>
                      </a:lnTo>
                      <a:lnTo>
                        <a:pt x="362" y="276"/>
                      </a:lnTo>
                      <a:lnTo>
                        <a:pt x="360" y="276"/>
                      </a:lnTo>
                      <a:lnTo>
                        <a:pt x="357" y="280"/>
                      </a:lnTo>
                      <a:lnTo>
                        <a:pt x="355" y="280"/>
                      </a:lnTo>
                      <a:lnTo>
                        <a:pt x="354" y="280"/>
                      </a:lnTo>
                      <a:lnTo>
                        <a:pt x="350" y="282"/>
                      </a:lnTo>
                      <a:lnTo>
                        <a:pt x="347" y="283"/>
                      </a:lnTo>
                      <a:lnTo>
                        <a:pt x="344" y="288"/>
                      </a:lnTo>
                      <a:lnTo>
                        <a:pt x="344" y="290"/>
                      </a:lnTo>
                      <a:lnTo>
                        <a:pt x="345" y="290"/>
                      </a:lnTo>
                      <a:lnTo>
                        <a:pt x="347" y="292"/>
                      </a:lnTo>
                      <a:lnTo>
                        <a:pt x="347" y="293"/>
                      </a:lnTo>
                      <a:lnTo>
                        <a:pt x="347" y="295"/>
                      </a:lnTo>
                      <a:lnTo>
                        <a:pt x="347" y="304"/>
                      </a:lnTo>
                      <a:lnTo>
                        <a:pt x="345" y="305"/>
                      </a:lnTo>
                      <a:lnTo>
                        <a:pt x="344" y="305"/>
                      </a:lnTo>
                      <a:lnTo>
                        <a:pt x="338" y="305"/>
                      </a:lnTo>
                      <a:lnTo>
                        <a:pt x="337" y="304"/>
                      </a:lnTo>
                      <a:lnTo>
                        <a:pt x="330" y="293"/>
                      </a:lnTo>
                      <a:lnTo>
                        <a:pt x="330" y="292"/>
                      </a:lnTo>
                      <a:lnTo>
                        <a:pt x="330" y="290"/>
                      </a:lnTo>
                      <a:lnTo>
                        <a:pt x="325" y="287"/>
                      </a:lnTo>
                      <a:lnTo>
                        <a:pt x="323" y="285"/>
                      </a:lnTo>
                      <a:lnTo>
                        <a:pt x="322" y="283"/>
                      </a:lnTo>
                      <a:lnTo>
                        <a:pt x="318" y="285"/>
                      </a:lnTo>
                      <a:lnTo>
                        <a:pt x="316" y="285"/>
                      </a:lnTo>
                      <a:lnTo>
                        <a:pt x="315" y="285"/>
                      </a:lnTo>
                      <a:lnTo>
                        <a:pt x="313" y="285"/>
                      </a:lnTo>
                      <a:lnTo>
                        <a:pt x="308" y="285"/>
                      </a:lnTo>
                      <a:lnTo>
                        <a:pt x="306" y="285"/>
                      </a:lnTo>
                      <a:lnTo>
                        <a:pt x="305" y="285"/>
                      </a:lnTo>
                      <a:lnTo>
                        <a:pt x="303" y="285"/>
                      </a:lnTo>
                      <a:lnTo>
                        <a:pt x="300" y="287"/>
                      </a:lnTo>
                      <a:lnTo>
                        <a:pt x="298" y="287"/>
                      </a:lnTo>
                      <a:lnTo>
                        <a:pt x="293" y="287"/>
                      </a:lnTo>
                      <a:lnTo>
                        <a:pt x="291" y="287"/>
                      </a:lnTo>
                      <a:lnTo>
                        <a:pt x="289" y="287"/>
                      </a:lnTo>
                      <a:lnTo>
                        <a:pt x="284" y="287"/>
                      </a:lnTo>
                      <a:lnTo>
                        <a:pt x="283" y="287"/>
                      </a:lnTo>
                      <a:lnTo>
                        <a:pt x="281" y="287"/>
                      </a:lnTo>
                      <a:lnTo>
                        <a:pt x="279" y="287"/>
                      </a:lnTo>
                      <a:lnTo>
                        <a:pt x="274" y="288"/>
                      </a:lnTo>
                      <a:lnTo>
                        <a:pt x="272" y="288"/>
                      </a:lnTo>
                      <a:lnTo>
                        <a:pt x="266" y="288"/>
                      </a:lnTo>
                      <a:lnTo>
                        <a:pt x="262" y="288"/>
                      </a:lnTo>
                      <a:lnTo>
                        <a:pt x="259" y="288"/>
                      </a:lnTo>
                      <a:lnTo>
                        <a:pt x="257" y="288"/>
                      </a:lnTo>
                      <a:lnTo>
                        <a:pt x="255" y="288"/>
                      </a:lnTo>
                      <a:lnTo>
                        <a:pt x="254" y="288"/>
                      </a:lnTo>
                      <a:lnTo>
                        <a:pt x="250" y="288"/>
                      </a:lnTo>
                      <a:lnTo>
                        <a:pt x="249" y="288"/>
                      </a:lnTo>
                      <a:lnTo>
                        <a:pt x="247" y="290"/>
                      </a:lnTo>
                      <a:lnTo>
                        <a:pt x="245" y="290"/>
                      </a:lnTo>
                      <a:lnTo>
                        <a:pt x="242" y="290"/>
                      </a:lnTo>
                      <a:lnTo>
                        <a:pt x="233" y="290"/>
                      </a:lnTo>
                      <a:lnTo>
                        <a:pt x="232" y="290"/>
                      </a:lnTo>
                      <a:lnTo>
                        <a:pt x="222" y="290"/>
                      </a:lnTo>
                      <a:lnTo>
                        <a:pt x="218" y="290"/>
                      </a:lnTo>
                      <a:lnTo>
                        <a:pt x="217" y="292"/>
                      </a:lnTo>
                      <a:lnTo>
                        <a:pt x="213" y="292"/>
                      </a:lnTo>
                      <a:lnTo>
                        <a:pt x="210" y="292"/>
                      </a:lnTo>
                      <a:lnTo>
                        <a:pt x="208" y="292"/>
                      </a:lnTo>
                      <a:lnTo>
                        <a:pt x="205" y="292"/>
                      </a:lnTo>
                      <a:lnTo>
                        <a:pt x="203" y="292"/>
                      </a:lnTo>
                      <a:lnTo>
                        <a:pt x="201" y="292"/>
                      </a:lnTo>
                      <a:lnTo>
                        <a:pt x="200" y="292"/>
                      </a:lnTo>
                      <a:lnTo>
                        <a:pt x="194" y="292"/>
                      </a:lnTo>
                      <a:lnTo>
                        <a:pt x="193" y="292"/>
                      </a:lnTo>
                      <a:lnTo>
                        <a:pt x="191" y="292"/>
                      </a:lnTo>
                      <a:lnTo>
                        <a:pt x="189" y="292"/>
                      </a:lnTo>
                      <a:lnTo>
                        <a:pt x="188" y="292"/>
                      </a:lnTo>
                      <a:lnTo>
                        <a:pt x="184" y="292"/>
                      </a:lnTo>
                      <a:lnTo>
                        <a:pt x="183" y="292"/>
                      </a:lnTo>
                      <a:lnTo>
                        <a:pt x="179" y="292"/>
                      </a:lnTo>
                      <a:lnTo>
                        <a:pt x="178" y="292"/>
                      </a:lnTo>
                      <a:lnTo>
                        <a:pt x="176" y="292"/>
                      </a:lnTo>
                      <a:lnTo>
                        <a:pt x="174" y="292"/>
                      </a:lnTo>
                      <a:lnTo>
                        <a:pt x="171" y="293"/>
                      </a:lnTo>
                      <a:lnTo>
                        <a:pt x="167" y="293"/>
                      </a:lnTo>
                      <a:lnTo>
                        <a:pt x="157" y="293"/>
                      </a:lnTo>
                      <a:lnTo>
                        <a:pt x="154" y="293"/>
                      </a:lnTo>
                      <a:lnTo>
                        <a:pt x="152" y="293"/>
                      </a:lnTo>
                      <a:lnTo>
                        <a:pt x="150" y="293"/>
                      </a:lnTo>
                      <a:lnTo>
                        <a:pt x="149" y="293"/>
                      </a:lnTo>
                      <a:lnTo>
                        <a:pt x="144" y="293"/>
                      </a:lnTo>
                      <a:lnTo>
                        <a:pt x="142" y="293"/>
                      </a:lnTo>
                      <a:lnTo>
                        <a:pt x="140" y="293"/>
                      </a:lnTo>
                      <a:lnTo>
                        <a:pt x="137" y="293"/>
                      </a:lnTo>
                      <a:lnTo>
                        <a:pt x="134" y="293"/>
                      </a:lnTo>
                      <a:lnTo>
                        <a:pt x="130" y="293"/>
                      </a:lnTo>
                      <a:lnTo>
                        <a:pt x="128" y="293"/>
                      </a:lnTo>
                      <a:lnTo>
                        <a:pt x="125" y="293"/>
                      </a:lnTo>
                      <a:lnTo>
                        <a:pt x="122" y="293"/>
                      </a:lnTo>
                      <a:lnTo>
                        <a:pt x="120" y="293"/>
                      </a:lnTo>
                      <a:lnTo>
                        <a:pt x="118" y="293"/>
                      </a:lnTo>
                      <a:lnTo>
                        <a:pt x="113" y="293"/>
                      </a:lnTo>
                      <a:lnTo>
                        <a:pt x="111" y="293"/>
                      </a:lnTo>
                      <a:lnTo>
                        <a:pt x="110" y="293"/>
                      </a:lnTo>
                      <a:lnTo>
                        <a:pt x="108" y="293"/>
                      </a:lnTo>
                      <a:lnTo>
                        <a:pt x="101" y="293"/>
                      </a:lnTo>
                      <a:lnTo>
                        <a:pt x="100" y="293"/>
                      </a:lnTo>
                      <a:lnTo>
                        <a:pt x="98" y="293"/>
                      </a:lnTo>
                      <a:lnTo>
                        <a:pt x="96" y="293"/>
                      </a:lnTo>
                      <a:lnTo>
                        <a:pt x="93" y="293"/>
                      </a:lnTo>
                      <a:lnTo>
                        <a:pt x="84" y="293"/>
                      </a:lnTo>
                      <a:lnTo>
                        <a:pt x="83" y="293"/>
                      </a:lnTo>
                      <a:lnTo>
                        <a:pt x="79" y="293"/>
                      </a:lnTo>
                      <a:lnTo>
                        <a:pt x="76" y="293"/>
                      </a:lnTo>
                      <a:lnTo>
                        <a:pt x="73" y="293"/>
                      </a:lnTo>
                      <a:lnTo>
                        <a:pt x="71" y="293"/>
                      </a:lnTo>
                      <a:lnTo>
                        <a:pt x="69" y="293"/>
                      </a:lnTo>
                      <a:lnTo>
                        <a:pt x="66" y="293"/>
                      </a:lnTo>
                      <a:lnTo>
                        <a:pt x="64" y="293"/>
                      </a:lnTo>
                      <a:lnTo>
                        <a:pt x="61" y="293"/>
                      </a:lnTo>
                      <a:lnTo>
                        <a:pt x="57" y="293"/>
                      </a:lnTo>
                      <a:lnTo>
                        <a:pt x="56" y="293"/>
                      </a:lnTo>
                      <a:lnTo>
                        <a:pt x="57" y="292"/>
                      </a:lnTo>
                      <a:lnTo>
                        <a:pt x="56" y="287"/>
                      </a:lnTo>
                      <a:lnTo>
                        <a:pt x="54" y="285"/>
                      </a:lnTo>
                      <a:lnTo>
                        <a:pt x="52" y="285"/>
                      </a:lnTo>
                      <a:lnTo>
                        <a:pt x="51" y="283"/>
                      </a:lnTo>
                      <a:lnTo>
                        <a:pt x="49" y="280"/>
                      </a:lnTo>
                      <a:lnTo>
                        <a:pt x="49" y="278"/>
                      </a:lnTo>
                      <a:lnTo>
                        <a:pt x="49" y="276"/>
                      </a:lnTo>
                      <a:lnTo>
                        <a:pt x="51" y="275"/>
                      </a:lnTo>
                      <a:lnTo>
                        <a:pt x="51" y="273"/>
                      </a:lnTo>
                      <a:lnTo>
                        <a:pt x="52" y="265"/>
                      </a:lnTo>
                      <a:lnTo>
                        <a:pt x="52" y="261"/>
                      </a:lnTo>
                      <a:lnTo>
                        <a:pt x="52" y="254"/>
                      </a:lnTo>
                      <a:lnTo>
                        <a:pt x="49" y="253"/>
                      </a:lnTo>
                      <a:lnTo>
                        <a:pt x="49" y="248"/>
                      </a:lnTo>
                      <a:lnTo>
                        <a:pt x="51" y="237"/>
                      </a:lnTo>
                      <a:lnTo>
                        <a:pt x="51" y="236"/>
                      </a:lnTo>
                      <a:lnTo>
                        <a:pt x="47" y="234"/>
                      </a:lnTo>
                      <a:lnTo>
                        <a:pt x="45" y="234"/>
                      </a:lnTo>
                      <a:lnTo>
                        <a:pt x="45" y="232"/>
                      </a:lnTo>
                      <a:lnTo>
                        <a:pt x="47" y="226"/>
                      </a:lnTo>
                      <a:lnTo>
                        <a:pt x="47" y="221"/>
                      </a:lnTo>
                      <a:lnTo>
                        <a:pt x="45" y="221"/>
                      </a:lnTo>
                      <a:lnTo>
                        <a:pt x="44" y="219"/>
                      </a:lnTo>
                      <a:lnTo>
                        <a:pt x="45" y="214"/>
                      </a:lnTo>
                      <a:lnTo>
                        <a:pt x="45" y="210"/>
                      </a:lnTo>
                      <a:lnTo>
                        <a:pt x="42" y="204"/>
                      </a:lnTo>
                      <a:lnTo>
                        <a:pt x="40" y="200"/>
                      </a:lnTo>
                      <a:lnTo>
                        <a:pt x="39" y="200"/>
                      </a:lnTo>
                      <a:lnTo>
                        <a:pt x="39" y="202"/>
                      </a:lnTo>
                      <a:lnTo>
                        <a:pt x="39" y="204"/>
                      </a:lnTo>
                      <a:lnTo>
                        <a:pt x="37" y="204"/>
                      </a:lnTo>
                      <a:lnTo>
                        <a:pt x="37" y="202"/>
                      </a:lnTo>
                      <a:lnTo>
                        <a:pt x="35" y="200"/>
                      </a:lnTo>
                      <a:lnTo>
                        <a:pt x="34" y="192"/>
                      </a:lnTo>
                      <a:lnTo>
                        <a:pt x="35" y="190"/>
                      </a:lnTo>
                      <a:lnTo>
                        <a:pt x="35" y="188"/>
                      </a:lnTo>
                      <a:lnTo>
                        <a:pt x="34" y="188"/>
                      </a:lnTo>
                      <a:lnTo>
                        <a:pt x="34" y="185"/>
                      </a:lnTo>
                      <a:lnTo>
                        <a:pt x="35" y="183"/>
                      </a:lnTo>
                      <a:lnTo>
                        <a:pt x="35" y="182"/>
                      </a:lnTo>
                      <a:lnTo>
                        <a:pt x="37" y="175"/>
                      </a:lnTo>
                      <a:lnTo>
                        <a:pt x="37" y="173"/>
                      </a:lnTo>
                      <a:lnTo>
                        <a:pt x="35" y="173"/>
                      </a:lnTo>
                      <a:lnTo>
                        <a:pt x="34" y="171"/>
                      </a:lnTo>
                      <a:lnTo>
                        <a:pt x="32" y="168"/>
                      </a:lnTo>
                      <a:lnTo>
                        <a:pt x="32" y="166"/>
                      </a:lnTo>
                      <a:lnTo>
                        <a:pt x="30" y="165"/>
                      </a:lnTo>
                      <a:lnTo>
                        <a:pt x="30" y="163"/>
                      </a:lnTo>
                      <a:lnTo>
                        <a:pt x="32" y="163"/>
                      </a:lnTo>
                      <a:lnTo>
                        <a:pt x="32" y="158"/>
                      </a:lnTo>
                      <a:lnTo>
                        <a:pt x="27" y="153"/>
                      </a:lnTo>
                      <a:lnTo>
                        <a:pt x="25" y="151"/>
                      </a:lnTo>
                      <a:lnTo>
                        <a:pt x="23" y="149"/>
                      </a:lnTo>
                      <a:lnTo>
                        <a:pt x="23" y="148"/>
                      </a:lnTo>
                      <a:lnTo>
                        <a:pt x="22" y="143"/>
                      </a:lnTo>
                      <a:lnTo>
                        <a:pt x="18" y="139"/>
                      </a:lnTo>
                      <a:lnTo>
                        <a:pt x="18" y="138"/>
                      </a:lnTo>
                      <a:lnTo>
                        <a:pt x="18" y="134"/>
                      </a:lnTo>
                      <a:lnTo>
                        <a:pt x="20" y="132"/>
                      </a:lnTo>
                      <a:lnTo>
                        <a:pt x="20" y="129"/>
                      </a:lnTo>
                      <a:lnTo>
                        <a:pt x="18" y="127"/>
                      </a:lnTo>
                      <a:lnTo>
                        <a:pt x="17" y="124"/>
                      </a:lnTo>
                      <a:lnTo>
                        <a:pt x="17" y="122"/>
                      </a:lnTo>
                      <a:lnTo>
                        <a:pt x="15" y="122"/>
                      </a:lnTo>
                      <a:lnTo>
                        <a:pt x="15" y="121"/>
                      </a:lnTo>
                      <a:lnTo>
                        <a:pt x="13" y="121"/>
                      </a:lnTo>
                      <a:lnTo>
                        <a:pt x="15" y="115"/>
                      </a:lnTo>
                      <a:lnTo>
                        <a:pt x="15" y="114"/>
                      </a:lnTo>
                      <a:lnTo>
                        <a:pt x="17" y="112"/>
                      </a:lnTo>
                      <a:lnTo>
                        <a:pt x="17" y="110"/>
                      </a:lnTo>
                      <a:lnTo>
                        <a:pt x="17" y="109"/>
                      </a:lnTo>
                      <a:lnTo>
                        <a:pt x="15" y="107"/>
                      </a:lnTo>
                      <a:lnTo>
                        <a:pt x="13" y="107"/>
                      </a:lnTo>
                      <a:lnTo>
                        <a:pt x="12" y="105"/>
                      </a:lnTo>
                      <a:lnTo>
                        <a:pt x="10" y="105"/>
                      </a:lnTo>
                      <a:lnTo>
                        <a:pt x="10" y="104"/>
                      </a:lnTo>
                      <a:lnTo>
                        <a:pt x="10" y="102"/>
                      </a:lnTo>
                      <a:lnTo>
                        <a:pt x="10" y="100"/>
                      </a:lnTo>
                      <a:lnTo>
                        <a:pt x="8" y="93"/>
                      </a:lnTo>
                      <a:lnTo>
                        <a:pt x="6" y="90"/>
                      </a:lnTo>
                      <a:lnTo>
                        <a:pt x="5" y="88"/>
                      </a:lnTo>
                      <a:lnTo>
                        <a:pt x="3" y="87"/>
                      </a:lnTo>
                      <a:lnTo>
                        <a:pt x="1" y="87"/>
                      </a:lnTo>
                      <a:lnTo>
                        <a:pt x="1" y="85"/>
                      </a:lnTo>
                      <a:lnTo>
                        <a:pt x="0" y="82"/>
                      </a:lnTo>
                      <a:lnTo>
                        <a:pt x="0" y="80"/>
                      </a:lnTo>
                      <a:lnTo>
                        <a:pt x="1" y="78"/>
                      </a:lnTo>
                      <a:lnTo>
                        <a:pt x="5" y="73"/>
                      </a:lnTo>
                      <a:lnTo>
                        <a:pt x="6" y="73"/>
                      </a:lnTo>
                      <a:lnTo>
                        <a:pt x="6" y="71"/>
                      </a:lnTo>
                      <a:lnTo>
                        <a:pt x="8" y="66"/>
                      </a:lnTo>
                      <a:lnTo>
                        <a:pt x="8" y="63"/>
                      </a:lnTo>
                      <a:lnTo>
                        <a:pt x="8" y="60"/>
                      </a:lnTo>
                      <a:lnTo>
                        <a:pt x="8" y="55"/>
                      </a:lnTo>
                      <a:lnTo>
                        <a:pt x="12" y="51"/>
                      </a:lnTo>
                      <a:lnTo>
                        <a:pt x="12" y="48"/>
                      </a:lnTo>
                      <a:lnTo>
                        <a:pt x="13" y="46"/>
                      </a:lnTo>
                      <a:lnTo>
                        <a:pt x="13" y="44"/>
                      </a:lnTo>
                      <a:lnTo>
                        <a:pt x="12" y="36"/>
                      </a:lnTo>
                      <a:lnTo>
                        <a:pt x="10" y="34"/>
                      </a:lnTo>
                      <a:lnTo>
                        <a:pt x="5" y="34"/>
                      </a:lnTo>
                      <a:lnTo>
                        <a:pt x="5" y="32"/>
                      </a:lnTo>
                      <a:lnTo>
                        <a:pt x="3" y="31"/>
                      </a:lnTo>
                      <a:lnTo>
                        <a:pt x="3" y="29"/>
                      </a:lnTo>
                      <a:lnTo>
                        <a:pt x="5" y="27"/>
                      </a:lnTo>
                      <a:lnTo>
                        <a:pt x="6" y="27"/>
                      </a:lnTo>
                      <a:lnTo>
                        <a:pt x="8" y="26"/>
                      </a:lnTo>
                      <a:lnTo>
                        <a:pt x="8" y="21"/>
                      </a:lnTo>
                      <a:lnTo>
                        <a:pt x="8" y="19"/>
                      </a:lnTo>
                      <a:lnTo>
                        <a:pt x="8" y="17"/>
                      </a:lnTo>
                      <a:lnTo>
                        <a:pt x="6" y="17"/>
                      </a:lnTo>
                      <a:lnTo>
                        <a:pt x="3" y="14"/>
                      </a:lnTo>
                      <a:lnTo>
                        <a:pt x="3" y="12"/>
                      </a:lnTo>
                      <a:lnTo>
                        <a:pt x="5" y="10"/>
                      </a:lnTo>
                      <a:lnTo>
                        <a:pt x="3" y="9"/>
                      </a:lnTo>
                      <a:lnTo>
                        <a:pt x="3" y="7"/>
                      </a:lnTo>
                      <a:lnTo>
                        <a:pt x="12" y="7"/>
                      </a:lnTo>
                      <a:lnTo>
                        <a:pt x="18" y="7"/>
                      </a:lnTo>
                      <a:lnTo>
                        <a:pt x="20" y="7"/>
                      </a:lnTo>
                      <a:lnTo>
                        <a:pt x="28" y="7"/>
                      </a:lnTo>
                      <a:lnTo>
                        <a:pt x="37" y="7"/>
                      </a:lnTo>
                      <a:lnTo>
                        <a:pt x="49" y="7"/>
                      </a:lnTo>
                      <a:lnTo>
                        <a:pt x="51" y="7"/>
                      </a:lnTo>
                      <a:lnTo>
                        <a:pt x="52" y="7"/>
                      </a:lnTo>
                      <a:lnTo>
                        <a:pt x="57" y="7"/>
                      </a:lnTo>
                      <a:lnTo>
                        <a:pt x="71" y="7"/>
                      </a:lnTo>
                      <a:lnTo>
                        <a:pt x="73" y="7"/>
                      </a:lnTo>
                      <a:lnTo>
                        <a:pt x="74" y="7"/>
                      </a:lnTo>
                      <a:lnTo>
                        <a:pt x="76" y="7"/>
                      </a:lnTo>
                      <a:lnTo>
                        <a:pt x="79" y="7"/>
                      </a:lnTo>
                      <a:lnTo>
                        <a:pt x="88" y="7"/>
                      </a:lnTo>
                      <a:lnTo>
                        <a:pt x="89" y="7"/>
                      </a:lnTo>
                      <a:lnTo>
                        <a:pt x="93" y="7"/>
                      </a:lnTo>
                      <a:lnTo>
                        <a:pt x="96" y="7"/>
                      </a:lnTo>
                      <a:lnTo>
                        <a:pt x="100" y="7"/>
                      </a:lnTo>
                      <a:lnTo>
                        <a:pt x="101" y="7"/>
                      </a:lnTo>
                      <a:lnTo>
                        <a:pt x="103" y="7"/>
                      </a:lnTo>
                      <a:lnTo>
                        <a:pt x="105" y="7"/>
                      </a:lnTo>
                      <a:lnTo>
                        <a:pt x="106" y="7"/>
                      </a:lnTo>
                      <a:lnTo>
                        <a:pt x="108" y="7"/>
                      </a:lnTo>
                      <a:lnTo>
                        <a:pt x="110" y="7"/>
                      </a:lnTo>
                      <a:lnTo>
                        <a:pt x="111" y="7"/>
                      </a:lnTo>
                      <a:lnTo>
                        <a:pt x="113" y="7"/>
                      </a:lnTo>
                      <a:lnTo>
                        <a:pt x="128" y="7"/>
                      </a:lnTo>
                      <a:lnTo>
                        <a:pt x="132" y="7"/>
                      </a:lnTo>
                      <a:lnTo>
                        <a:pt x="137" y="7"/>
                      </a:lnTo>
                      <a:lnTo>
                        <a:pt x="139" y="7"/>
                      </a:lnTo>
                      <a:lnTo>
                        <a:pt x="142" y="7"/>
                      </a:lnTo>
                      <a:lnTo>
                        <a:pt x="144" y="7"/>
                      </a:lnTo>
                      <a:lnTo>
                        <a:pt x="150" y="7"/>
                      </a:lnTo>
                      <a:lnTo>
                        <a:pt x="159" y="7"/>
                      </a:lnTo>
                      <a:lnTo>
                        <a:pt x="161" y="7"/>
                      </a:lnTo>
                      <a:lnTo>
                        <a:pt x="169" y="7"/>
                      </a:lnTo>
                      <a:lnTo>
                        <a:pt x="179" y="7"/>
                      </a:lnTo>
                      <a:lnTo>
                        <a:pt x="184" y="5"/>
                      </a:lnTo>
                      <a:lnTo>
                        <a:pt x="186" y="5"/>
                      </a:lnTo>
                      <a:lnTo>
                        <a:pt x="189" y="5"/>
                      </a:lnTo>
                      <a:lnTo>
                        <a:pt x="191" y="5"/>
                      </a:lnTo>
                      <a:lnTo>
                        <a:pt x="193" y="5"/>
                      </a:lnTo>
                      <a:lnTo>
                        <a:pt x="194" y="5"/>
                      </a:lnTo>
                      <a:lnTo>
                        <a:pt x="196" y="5"/>
                      </a:lnTo>
                      <a:lnTo>
                        <a:pt x="198" y="5"/>
                      </a:lnTo>
                      <a:lnTo>
                        <a:pt x="200" y="5"/>
                      </a:lnTo>
                      <a:lnTo>
                        <a:pt x="203" y="5"/>
                      </a:lnTo>
                      <a:lnTo>
                        <a:pt x="205" y="5"/>
                      </a:lnTo>
                      <a:lnTo>
                        <a:pt x="213" y="5"/>
                      </a:lnTo>
                      <a:lnTo>
                        <a:pt x="215" y="5"/>
                      </a:lnTo>
                      <a:lnTo>
                        <a:pt x="227" y="5"/>
                      </a:lnTo>
                      <a:lnTo>
                        <a:pt x="228" y="5"/>
                      </a:lnTo>
                      <a:lnTo>
                        <a:pt x="237" y="5"/>
                      </a:lnTo>
                      <a:lnTo>
                        <a:pt x="242" y="4"/>
                      </a:lnTo>
                      <a:lnTo>
                        <a:pt x="245" y="4"/>
                      </a:lnTo>
                      <a:lnTo>
                        <a:pt x="249" y="4"/>
                      </a:lnTo>
                      <a:lnTo>
                        <a:pt x="250" y="4"/>
                      </a:lnTo>
                      <a:lnTo>
                        <a:pt x="252" y="4"/>
                      </a:lnTo>
                      <a:lnTo>
                        <a:pt x="257" y="4"/>
                      </a:lnTo>
                      <a:lnTo>
                        <a:pt x="264" y="4"/>
                      </a:lnTo>
                      <a:lnTo>
                        <a:pt x="267" y="4"/>
                      </a:lnTo>
                      <a:lnTo>
                        <a:pt x="269" y="4"/>
                      </a:lnTo>
                      <a:lnTo>
                        <a:pt x="274" y="4"/>
                      </a:lnTo>
                      <a:lnTo>
                        <a:pt x="279" y="4"/>
                      </a:lnTo>
                      <a:lnTo>
                        <a:pt x="281" y="4"/>
                      </a:lnTo>
                      <a:lnTo>
                        <a:pt x="286" y="2"/>
                      </a:lnTo>
                      <a:lnTo>
                        <a:pt x="288" y="2"/>
                      </a:lnTo>
                      <a:lnTo>
                        <a:pt x="296" y="2"/>
                      </a:lnTo>
                      <a:lnTo>
                        <a:pt x="303" y="2"/>
                      </a:lnTo>
                      <a:lnTo>
                        <a:pt x="305" y="2"/>
                      </a:lnTo>
                      <a:lnTo>
                        <a:pt x="306" y="2"/>
                      </a:lnTo>
                      <a:lnTo>
                        <a:pt x="308" y="2"/>
                      </a:lnTo>
                      <a:lnTo>
                        <a:pt x="310" y="2"/>
                      </a:lnTo>
                      <a:lnTo>
                        <a:pt x="311" y="2"/>
                      </a:lnTo>
                      <a:lnTo>
                        <a:pt x="313" y="2"/>
                      </a:lnTo>
                      <a:lnTo>
                        <a:pt x="315" y="2"/>
                      </a:lnTo>
                      <a:lnTo>
                        <a:pt x="316" y="2"/>
                      </a:lnTo>
                      <a:lnTo>
                        <a:pt x="318" y="2"/>
                      </a:lnTo>
                      <a:lnTo>
                        <a:pt x="320" y="2"/>
                      </a:lnTo>
                      <a:lnTo>
                        <a:pt x="322" y="2"/>
                      </a:lnTo>
                      <a:lnTo>
                        <a:pt x="325" y="0"/>
                      </a:lnTo>
                      <a:lnTo>
                        <a:pt x="327" y="0"/>
                      </a:lnTo>
                      <a:lnTo>
                        <a:pt x="332" y="0"/>
                      </a:lnTo>
                      <a:lnTo>
                        <a:pt x="34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Freeform 158"/>
                <p:cNvSpPr>
                  <a:spLocks/>
                </p:cNvSpPr>
                <p:nvPr/>
              </p:nvSpPr>
              <p:spPr bwMode="auto">
                <a:xfrm>
                  <a:off x="5689601" y="2957513"/>
                  <a:ext cx="820738" cy="484188"/>
                </a:xfrm>
                <a:custGeom>
                  <a:avLst/>
                  <a:gdLst>
                    <a:gd name="T0" fmla="*/ 63 w 517"/>
                    <a:gd name="T1" fmla="*/ 2 h 305"/>
                    <a:gd name="T2" fmla="*/ 85 w 517"/>
                    <a:gd name="T3" fmla="*/ 4 h 305"/>
                    <a:gd name="T4" fmla="*/ 110 w 517"/>
                    <a:gd name="T5" fmla="*/ 5 h 305"/>
                    <a:gd name="T6" fmla="*/ 124 w 517"/>
                    <a:gd name="T7" fmla="*/ 5 h 305"/>
                    <a:gd name="T8" fmla="*/ 158 w 517"/>
                    <a:gd name="T9" fmla="*/ 7 h 305"/>
                    <a:gd name="T10" fmla="*/ 180 w 517"/>
                    <a:gd name="T11" fmla="*/ 9 h 305"/>
                    <a:gd name="T12" fmla="*/ 207 w 517"/>
                    <a:gd name="T13" fmla="*/ 9 h 305"/>
                    <a:gd name="T14" fmla="*/ 222 w 517"/>
                    <a:gd name="T15" fmla="*/ 9 h 305"/>
                    <a:gd name="T16" fmla="*/ 241 w 517"/>
                    <a:gd name="T17" fmla="*/ 11 h 305"/>
                    <a:gd name="T18" fmla="*/ 253 w 517"/>
                    <a:gd name="T19" fmla="*/ 11 h 305"/>
                    <a:gd name="T20" fmla="*/ 281 w 517"/>
                    <a:gd name="T21" fmla="*/ 11 h 305"/>
                    <a:gd name="T22" fmla="*/ 298 w 517"/>
                    <a:gd name="T23" fmla="*/ 12 h 305"/>
                    <a:gd name="T24" fmla="*/ 327 w 517"/>
                    <a:gd name="T25" fmla="*/ 12 h 305"/>
                    <a:gd name="T26" fmla="*/ 346 w 517"/>
                    <a:gd name="T27" fmla="*/ 12 h 305"/>
                    <a:gd name="T28" fmla="*/ 380 w 517"/>
                    <a:gd name="T29" fmla="*/ 12 h 305"/>
                    <a:gd name="T30" fmla="*/ 405 w 517"/>
                    <a:gd name="T31" fmla="*/ 12 h 305"/>
                    <a:gd name="T32" fmla="*/ 420 w 517"/>
                    <a:gd name="T33" fmla="*/ 12 h 305"/>
                    <a:gd name="T34" fmla="*/ 466 w 517"/>
                    <a:gd name="T35" fmla="*/ 14 h 305"/>
                    <a:gd name="T36" fmla="*/ 486 w 517"/>
                    <a:gd name="T37" fmla="*/ 26 h 305"/>
                    <a:gd name="T38" fmla="*/ 493 w 517"/>
                    <a:gd name="T39" fmla="*/ 31 h 305"/>
                    <a:gd name="T40" fmla="*/ 480 w 517"/>
                    <a:gd name="T41" fmla="*/ 56 h 305"/>
                    <a:gd name="T42" fmla="*/ 493 w 517"/>
                    <a:gd name="T43" fmla="*/ 77 h 305"/>
                    <a:gd name="T44" fmla="*/ 508 w 517"/>
                    <a:gd name="T45" fmla="*/ 94 h 305"/>
                    <a:gd name="T46" fmla="*/ 515 w 517"/>
                    <a:gd name="T47" fmla="*/ 104 h 305"/>
                    <a:gd name="T48" fmla="*/ 515 w 517"/>
                    <a:gd name="T49" fmla="*/ 133 h 305"/>
                    <a:gd name="T50" fmla="*/ 515 w 517"/>
                    <a:gd name="T51" fmla="*/ 160 h 305"/>
                    <a:gd name="T52" fmla="*/ 515 w 517"/>
                    <a:gd name="T53" fmla="*/ 178 h 305"/>
                    <a:gd name="T54" fmla="*/ 515 w 517"/>
                    <a:gd name="T55" fmla="*/ 192 h 305"/>
                    <a:gd name="T56" fmla="*/ 515 w 517"/>
                    <a:gd name="T57" fmla="*/ 212 h 305"/>
                    <a:gd name="T58" fmla="*/ 515 w 517"/>
                    <a:gd name="T59" fmla="*/ 226 h 305"/>
                    <a:gd name="T60" fmla="*/ 517 w 517"/>
                    <a:gd name="T61" fmla="*/ 249 h 305"/>
                    <a:gd name="T62" fmla="*/ 517 w 517"/>
                    <a:gd name="T63" fmla="*/ 263 h 305"/>
                    <a:gd name="T64" fmla="*/ 517 w 517"/>
                    <a:gd name="T65" fmla="*/ 282 h 305"/>
                    <a:gd name="T66" fmla="*/ 517 w 517"/>
                    <a:gd name="T67" fmla="*/ 297 h 305"/>
                    <a:gd name="T68" fmla="*/ 508 w 517"/>
                    <a:gd name="T69" fmla="*/ 305 h 305"/>
                    <a:gd name="T70" fmla="*/ 486 w 517"/>
                    <a:gd name="T71" fmla="*/ 305 h 305"/>
                    <a:gd name="T72" fmla="*/ 454 w 517"/>
                    <a:gd name="T73" fmla="*/ 305 h 305"/>
                    <a:gd name="T74" fmla="*/ 441 w 517"/>
                    <a:gd name="T75" fmla="*/ 305 h 305"/>
                    <a:gd name="T76" fmla="*/ 427 w 517"/>
                    <a:gd name="T77" fmla="*/ 305 h 305"/>
                    <a:gd name="T78" fmla="*/ 405 w 517"/>
                    <a:gd name="T79" fmla="*/ 305 h 305"/>
                    <a:gd name="T80" fmla="*/ 368 w 517"/>
                    <a:gd name="T81" fmla="*/ 305 h 305"/>
                    <a:gd name="T82" fmla="*/ 354 w 517"/>
                    <a:gd name="T83" fmla="*/ 305 h 305"/>
                    <a:gd name="T84" fmla="*/ 324 w 517"/>
                    <a:gd name="T85" fmla="*/ 305 h 305"/>
                    <a:gd name="T86" fmla="*/ 305 w 517"/>
                    <a:gd name="T87" fmla="*/ 304 h 305"/>
                    <a:gd name="T88" fmla="*/ 273 w 517"/>
                    <a:gd name="T89" fmla="*/ 304 h 305"/>
                    <a:gd name="T90" fmla="*/ 253 w 517"/>
                    <a:gd name="T91" fmla="*/ 304 h 305"/>
                    <a:gd name="T92" fmla="*/ 212 w 517"/>
                    <a:gd name="T93" fmla="*/ 302 h 305"/>
                    <a:gd name="T94" fmla="*/ 176 w 517"/>
                    <a:gd name="T95" fmla="*/ 300 h 305"/>
                    <a:gd name="T96" fmla="*/ 136 w 517"/>
                    <a:gd name="T97" fmla="*/ 299 h 305"/>
                    <a:gd name="T98" fmla="*/ 90 w 517"/>
                    <a:gd name="T99" fmla="*/ 297 h 305"/>
                    <a:gd name="T100" fmla="*/ 70 w 517"/>
                    <a:gd name="T101" fmla="*/ 297 h 305"/>
                    <a:gd name="T102" fmla="*/ 38 w 517"/>
                    <a:gd name="T103" fmla="*/ 295 h 305"/>
                    <a:gd name="T104" fmla="*/ 0 w 517"/>
                    <a:gd name="T105" fmla="*/ 290 h 305"/>
                    <a:gd name="T106" fmla="*/ 2 w 517"/>
                    <a:gd name="T107" fmla="*/ 261 h 305"/>
                    <a:gd name="T108" fmla="*/ 4 w 517"/>
                    <a:gd name="T109" fmla="*/ 239 h 305"/>
                    <a:gd name="T110" fmla="*/ 5 w 517"/>
                    <a:gd name="T111" fmla="*/ 221 h 305"/>
                    <a:gd name="T112" fmla="*/ 7 w 517"/>
                    <a:gd name="T113" fmla="*/ 202 h 305"/>
                    <a:gd name="T114" fmla="*/ 10 w 517"/>
                    <a:gd name="T115" fmla="*/ 143 h 305"/>
                    <a:gd name="T116" fmla="*/ 12 w 517"/>
                    <a:gd name="T117" fmla="*/ 121 h 305"/>
                    <a:gd name="T118" fmla="*/ 14 w 517"/>
                    <a:gd name="T119" fmla="*/ 68 h 305"/>
                    <a:gd name="T120" fmla="*/ 15 w 517"/>
                    <a:gd name="T121" fmla="*/ 41 h 305"/>
                    <a:gd name="T122" fmla="*/ 27 w 517"/>
                    <a:gd name="T12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7" h="305">
                      <a:moveTo>
                        <a:pt x="29" y="0"/>
                      </a:moveTo>
                      <a:lnTo>
                        <a:pt x="32" y="0"/>
                      </a:lnTo>
                      <a:lnTo>
                        <a:pt x="34" y="0"/>
                      </a:lnTo>
                      <a:lnTo>
                        <a:pt x="46" y="2"/>
                      </a:lnTo>
                      <a:lnTo>
                        <a:pt x="53" y="2"/>
                      </a:lnTo>
                      <a:lnTo>
                        <a:pt x="61" y="2"/>
                      </a:lnTo>
                      <a:lnTo>
                        <a:pt x="63" y="2"/>
                      </a:lnTo>
                      <a:lnTo>
                        <a:pt x="66" y="2"/>
                      </a:lnTo>
                      <a:lnTo>
                        <a:pt x="70" y="2"/>
                      </a:lnTo>
                      <a:lnTo>
                        <a:pt x="71" y="4"/>
                      </a:lnTo>
                      <a:lnTo>
                        <a:pt x="75" y="4"/>
                      </a:lnTo>
                      <a:lnTo>
                        <a:pt x="76" y="4"/>
                      </a:lnTo>
                      <a:lnTo>
                        <a:pt x="80" y="4"/>
                      </a:lnTo>
                      <a:lnTo>
                        <a:pt x="85" y="4"/>
                      </a:lnTo>
                      <a:lnTo>
                        <a:pt x="87" y="4"/>
                      </a:lnTo>
                      <a:lnTo>
                        <a:pt x="92" y="4"/>
                      </a:lnTo>
                      <a:lnTo>
                        <a:pt x="104" y="5"/>
                      </a:lnTo>
                      <a:lnTo>
                        <a:pt x="105" y="5"/>
                      </a:lnTo>
                      <a:lnTo>
                        <a:pt x="107" y="5"/>
                      </a:lnTo>
                      <a:lnTo>
                        <a:pt x="109" y="5"/>
                      </a:lnTo>
                      <a:lnTo>
                        <a:pt x="110" y="5"/>
                      </a:lnTo>
                      <a:lnTo>
                        <a:pt x="112" y="5"/>
                      </a:lnTo>
                      <a:lnTo>
                        <a:pt x="115" y="5"/>
                      </a:lnTo>
                      <a:lnTo>
                        <a:pt x="117" y="5"/>
                      </a:lnTo>
                      <a:lnTo>
                        <a:pt x="119" y="5"/>
                      </a:lnTo>
                      <a:lnTo>
                        <a:pt x="121" y="5"/>
                      </a:lnTo>
                      <a:lnTo>
                        <a:pt x="122" y="5"/>
                      </a:lnTo>
                      <a:lnTo>
                        <a:pt x="124" y="5"/>
                      </a:lnTo>
                      <a:lnTo>
                        <a:pt x="126" y="5"/>
                      </a:lnTo>
                      <a:lnTo>
                        <a:pt x="129" y="5"/>
                      </a:lnTo>
                      <a:lnTo>
                        <a:pt x="139" y="7"/>
                      </a:lnTo>
                      <a:lnTo>
                        <a:pt x="141" y="7"/>
                      </a:lnTo>
                      <a:lnTo>
                        <a:pt x="143" y="7"/>
                      </a:lnTo>
                      <a:lnTo>
                        <a:pt x="156" y="7"/>
                      </a:lnTo>
                      <a:lnTo>
                        <a:pt x="158" y="7"/>
                      </a:lnTo>
                      <a:lnTo>
                        <a:pt x="159" y="7"/>
                      </a:lnTo>
                      <a:lnTo>
                        <a:pt x="161" y="7"/>
                      </a:lnTo>
                      <a:lnTo>
                        <a:pt x="168" y="7"/>
                      </a:lnTo>
                      <a:lnTo>
                        <a:pt x="170" y="7"/>
                      </a:lnTo>
                      <a:lnTo>
                        <a:pt x="171" y="7"/>
                      </a:lnTo>
                      <a:lnTo>
                        <a:pt x="173" y="7"/>
                      </a:lnTo>
                      <a:lnTo>
                        <a:pt x="180" y="9"/>
                      </a:lnTo>
                      <a:lnTo>
                        <a:pt x="188" y="9"/>
                      </a:lnTo>
                      <a:lnTo>
                        <a:pt x="190" y="9"/>
                      </a:lnTo>
                      <a:lnTo>
                        <a:pt x="193" y="9"/>
                      </a:lnTo>
                      <a:lnTo>
                        <a:pt x="195" y="9"/>
                      </a:lnTo>
                      <a:lnTo>
                        <a:pt x="202" y="9"/>
                      </a:lnTo>
                      <a:lnTo>
                        <a:pt x="205" y="9"/>
                      </a:lnTo>
                      <a:lnTo>
                        <a:pt x="207" y="9"/>
                      </a:lnTo>
                      <a:lnTo>
                        <a:pt x="209" y="9"/>
                      </a:lnTo>
                      <a:lnTo>
                        <a:pt x="210" y="9"/>
                      </a:lnTo>
                      <a:lnTo>
                        <a:pt x="214" y="9"/>
                      </a:lnTo>
                      <a:lnTo>
                        <a:pt x="215" y="9"/>
                      </a:lnTo>
                      <a:lnTo>
                        <a:pt x="217" y="9"/>
                      </a:lnTo>
                      <a:lnTo>
                        <a:pt x="220" y="9"/>
                      </a:lnTo>
                      <a:lnTo>
                        <a:pt x="222" y="9"/>
                      </a:lnTo>
                      <a:lnTo>
                        <a:pt x="224" y="9"/>
                      </a:lnTo>
                      <a:lnTo>
                        <a:pt x="226" y="11"/>
                      </a:lnTo>
                      <a:lnTo>
                        <a:pt x="232" y="11"/>
                      </a:lnTo>
                      <a:lnTo>
                        <a:pt x="234" y="11"/>
                      </a:lnTo>
                      <a:lnTo>
                        <a:pt x="236" y="11"/>
                      </a:lnTo>
                      <a:lnTo>
                        <a:pt x="239" y="11"/>
                      </a:lnTo>
                      <a:lnTo>
                        <a:pt x="241" y="11"/>
                      </a:lnTo>
                      <a:lnTo>
                        <a:pt x="242" y="11"/>
                      </a:lnTo>
                      <a:lnTo>
                        <a:pt x="244" y="11"/>
                      </a:lnTo>
                      <a:lnTo>
                        <a:pt x="246" y="11"/>
                      </a:lnTo>
                      <a:lnTo>
                        <a:pt x="248" y="11"/>
                      </a:lnTo>
                      <a:lnTo>
                        <a:pt x="249" y="11"/>
                      </a:lnTo>
                      <a:lnTo>
                        <a:pt x="251" y="11"/>
                      </a:lnTo>
                      <a:lnTo>
                        <a:pt x="253" y="11"/>
                      </a:lnTo>
                      <a:lnTo>
                        <a:pt x="254" y="11"/>
                      </a:lnTo>
                      <a:lnTo>
                        <a:pt x="270" y="11"/>
                      </a:lnTo>
                      <a:lnTo>
                        <a:pt x="271" y="11"/>
                      </a:lnTo>
                      <a:lnTo>
                        <a:pt x="275" y="11"/>
                      </a:lnTo>
                      <a:lnTo>
                        <a:pt x="276" y="11"/>
                      </a:lnTo>
                      <a:lnTo>
                        <a:pt x="278" y="11"/>
                      </a:lnTo>
                      <a:lnTo>
                        <a:pt x="281" y="11"/>
                      </a:lnTo>
                      <a:lnTo>
                        <a:pt x="283" y="11"/>
                      </a:lnTo>
                      <a:lnTo>
                        <a:pt x="285" y="11"/>
                      </a:lnTo>
                      <a:lnTo>
                        <a:pt x="287" y="11"/>
                      </a:lnTo>
                      <a:lnTo>
                        <a:pt x="290" y="12"/>
                      </a:lnTo>
                      <a:lnTo>
                        <a:pt x="292" y="12"/>
                      </a:lnTo>
                      <a:lnTo>
                        <a:pt x="297" y="12"/>
                      </a:lnTo>
                      <a:lnTo>
                        <a:pt x="298" y="12"/>
                      </a:lnTo>
                      <a:lnTo>
                        <a:pt x="300" y="12"/>
                      </a:lnTo>
                      <a:lnTo>
                        <a:pt x="302" y="12"/>
                      </a:lnTo>
                      <a:lnTo>
                        <a:pt x="303" y="12"/>
                      </a:lnTo>
                      <a:lnTo>
                        <a:pt x="320" y="12"/>
                      </a:lnTo>
                      <a:lnTo>
                        <a:pt x="324" y="12"/>
                      </a:lnTo>
                      <a:lnTo>
                        <a:pt x="325" y="12"/>
                      </a:lnTo>
                      <a:lnTo>
                        <a:pt x="327" y="12"/>
                      </a:lnTo>
                      <a:lnTo>
                        <a:pt x="329" y="12"/>
                      </a:lnTo>
                      <a:lnTo>
                        <a:pt x="331" y="12"/>
                      </a:lnTo>
                      <a:lnTo>
                        <a:pt x="337" y="12"/>
                      </a:lnTo>
                      <a:lnTo>
                        <a:pt x="341" y="12"/>
                      </a:lnTo>
                      <a:lnTo>
                        <a:pt x="342" y="12"/>
                      </a:lnTo>
                      <a:lnTo>
                        <a:pt x="344" y="12"/>
                      </a:lnTo>
                      <a:lnTo>
                        <a:pt x="346" y="12"/>
                      </a:lnTo>
                      <a:lnTo>
                        <a:pt x="351" y="12"/>
                      </a:lnTo>
                      <a:lnTo>
                        <a:pt x="353" y="12"/>
                      </a:lnTo>
                      <a:lnTo>
                        <a:pt x="354" y="12"/>
                      </a:lnTo>
                      <a:lnTo>
                        <a:pt x="359" y="12"/>
                      </a:lnTo>
                      <a:lnTo>
                        <a:pt x="363" y="12"/>
                      </a:lnTo>
                      <a:lnTo>
                        <a:pt x="368" y="12"/>
                      </a:lnTo>
                      <a:lnTo>
                        <a:pt x="380" y="12"/>
                      </a:lnTo>
                      <a:lnTo>
                        <a:pt x="381" y="12"/>
                      </a:lnTo>
                      <a:lnTo>
                        <a:pt x="383" y="12"/>
                      </a:lnTo>
                      <a:lnTo>
                        <a:pt x="385" y="12"/>
                      </a:lnTo>
                      <a:lnTo>
                        <a:pt x="386" y="12"/>
                      </a:lnTo>
                      <a:lnTo>
                        <a:pt x="390" y="12"/>
                      </a:lnTo>
                      <a:lnTo>
                        <a:pt x="400" y="12"/>
                      </a:lnTo>
                      <a:lnTo>
                        <a:pt x="405" y="12"/>
                      </a:lnTo>
                      <a:lnTo>
                        <a:pt x="407" y="12"/>
                      </a:lnTo>
                      <a:lnTo>
                        <a:pt x="410" y="12"/>
                      </a:lnTo>
                      <a:lnTo>
                        <a:pt x="412" y="12"/>
                      </a:lnTo>
                      <a:lnTo>
                        <a:pt x="415" y="12"/>
                      </a:lnTo>
                      <a:lnTo>
                        <a:pt x="417" y="12"/>
                      </a:lnTo>
                      <a:lnTo>
                        <a:pt x="419" y="12"/>
                      </a:lnTo>
                      <a:lnTo>
                        <a:pt x="420" y="12"/>
                      </a:lnTo>
                      <a:lnTo>
                        <a:pt x="424" y="12"/>
                      </a:lnTo>
                      <a:lnTo>
                        <a:pt x="429" y="12"/>
                      </a:lnTo>
                      <a:lnTo>
                        <a:pt x="436" y="12"/>
                      </a:lnTo>
                      <a:lnTo>
                        <a:pt x="463" y="12"/>
                      </a:lnTo>
                      <a:lnTo>
                        <a:pt x="464" y="12"/>
                      </a:lnTo>
                      <a:lnTo>
                        <a:pt x="466" y="12"/>
                      </a:lnTo>
                      <a:lnTo>
                        <a:pt x="466" y="14"/>
                      </a:lnTo>
                      <a:lnTo>
                        <a:pt x="468" y="14"/>
                      </a:lnTo>
                      <a:lnTo>
                        <a:pt x="475" y="22"/>
                      </a:lnTo>
                      <a:lnTo>
                        <a:pt x="478" y="24"/>
                      </a:lnTo>
                      <a:lnTo>
                        <a:pt x="480" y="26"/>
                      </a:lnTo>
                      <a:lnTo>
                        <a:pt x="481" y="26"/>
                      </a:lnTo>
                      <a:lnTo>
                        <a:pt x="485" y="26"/>
                      </a:lnTo>
                      <a:lnTo>
                        <a:pt x="486" y="26"/>
                      </a:lnTo>
                      <a:lnTo>
                        <a:pt x="486" y="24"/>
                      </a:lnTo>
                      <a:lnTo>
                        <a:pt x="486" y="22"/>
                      </a:lnTo>
                      <a:lnTo>
                        <a:pt x="488" y="22"/>
                      </a:lnTo>
                      <a:lnTo>
                        <a:pt x="490" y="22"/>
                      </a:lnTo>
                      <a:lnTo>
                        <a:pt x="491" y="22"/>
                      </a:lnTo>
                      <a:lnTo>
                        <a:pt x="491" y="24"/>
                      </a:lnTo>
                      <a:lnTo>
                        <a:pt x="493" y="31"/>
                      </a:lnTo>
                      <a:lnTo>
                        <a:pt x="495" y="36"/>
                      </a:lnTo>
                      <a:lnTo>
                        <a:pt x="493" y="39"/>
                      </a:lnTo>
                      <a:lnTo>
                        <a:pt x="491" y="39"/>
                      </a:lnTo>
                      <a:lnTo>
                        <a:pt x="486" y="44"/>
                      </a:lnTo>
                      <a:lnTo>
                        <a:pt x="483" y="50"/>
                      </a:lnTo>
                      <a:lnTo>
                        <a:pt x="481" y="55"/>
                      </a:lnTo>
                      <a:lnTo>
                        <a:pt x="480" y="56"/>
                      </a:lnTo>
                      <a:lnTo>
                        <a:pt x="480" y="58"/>
                      </a:lnTo>
                      <a:lnTo>
                        <a:pt x="481" y="58"/>
                      </a:lnTo>
                      <a:lnTo>
                        <a:pt x="490" y="70"/>
                      </a:lnTo>
                      <a:lnTo>
                        <a:pt x="491" y="72"/>
                      </a:lnTo>
                      <a:lnTo>
                        <a:pt x="493" y="75"/>
                      </a:lnTo>
                      <a:lnTo>
                        <a:pt x="495" y="75"/>
                      </a:lnTo>
                      <a:lnTo>
                        <a:pt x="493" y="77"/>
                      </a:lnTo>
                      <a:lnTo>
                        <a:pt x="495" y="78"/>
                      </a:lnTo>
                      <a:lnTo>
                        <a:pt x="495" y="80"/>
                      </a:lnTo>
                      <a:lnTo>
                        <a:pt x="500" y="89"/>
                      </a:lnTo>
                      <a:lnTo>
                        <a:pt x="502" y="90"/>
                      </a:lnTo>
                      <a:lnTo>
                        <a:pt x="505" y="94"/>
                      </a:lnTo>
                      <a:lnTo>
                        <a:pt x="507" y="94"/>
                      </a:lnTo>
                      <a:lnTo>
                        <a:pt x="508" y="94"/>
                      </a:lnTo>
                      <a:lnTo>
                        <a:pt x="515" y="94"/>
                      </a:lnTo>
                      <a:lnTo>
                        <a:pt x="515" y="95"/>
                      </a:lnTo>
                      <a:lnTo>
                        <a:pt x="515" y="97"/>
                      </a:lnTo>
                      <a:lnTo>
                        <a:pt x="515" y="99"/>
                      </a:lnTo>
                      <a:lnTo>
                        <a:pt x="515" y="100"/>
                      </a:lnTo>
                      <a:lnTo>
                        <a:pt x="515" y="102"/>
                      </a:lnTo>
                      <a:lnTo>
                        <a:pt x="515" y="104"/>
                      </a:lnTo>
                      <a:lnTo>
                        <a:pt x="515" y="105"/>
                      </a:lnTo>
                      <a:lnTo>
                        <a:pt x="515" y="116"/>
                      </a:lnTo>
                      <a:lnTo>
                        <a:pt x="515" y="121"/>
                      </a:lnTo>
                      <a:lnTo>
                        <a:pt x="515" y="122"/>
                      </a:lnTo>
                      <a:lnTo>
                        <a:pt x="515" y="124"/>
                      </a:lnTo>
                      <a:lnTo>
                        <a:pt x="515" y="127"/>
                      </a:lnTo>
                      <a:lnTo>
                        <a:pt x="515" y="133"/>
                      </a:lnTo>
                      <a:lnTo>
                        <a:pt x="515" y="134"/>
                      </a:lnTo>
                      <a:lnTo>
                        <a:pt x="515" y="136"/>
                      </a:lnTo>
                      <a:lnTo>
                        <a:pt x="515" y="146"/>
                      </a:lnTo>
                      <a:lnTo>
                        <a:pt x="515" y="148"/>
                      </a:lnTo>
                      <a:lnTo>
                        <a:pt x="515" y="151"/>
                      </a:lnTo>
                      <a:lnTo>
                        <a:pt x="515" y="155"/>
                      </a:lnTo>
                      <a:lnTo>
                        <a:pt x="515" y="160"/>
                      </a:lnTo>
                      <a:lnTo>
                        <a:pt x="515" y="161"/>
                      </a:lnTo>
                      <a:lnTo>
                        <a:pt x="515" y="168"/>
                      </a:lnTo>
                      <a:lnTo>
                        <a:pt x="515" y="170"/>
                      </a:lnTo>
                      <a:lnTo>
                        <a:pt x="515" y="172"/>
                      </a:lnTo>
                      <a:lnTo>
                        <a:pt x="515" y="175"/>
                      </a:lnTo>
                      <a:lnTo>
                        <a:pt x="515" y="177"/>
                      </a:lnTo>
                      <a:lnTo>
                        <a:pt x="515" y="178"/>
                      </a:lnTo>
                      <a:lnTo>
                        <a:pt x="515" y="182"/>
                      </a:lnTo>
                      <a:lnTo>
                        <a:pt x="515" y="183"/>
                      </a:lnTo>
                      <a:lnTo>
                        <a:pt x="515" y="185"/>
                      </a:lnTo>
                      <a:lnTo>
                        <a:pt x="515" y="187"/>
                      </a:lnTo>
                      <a:lnTo>
                        <a:pt x="515" y="188"/>
                      </a:lnTo>
                      <a:lnTo>
                        <a:pt x="515" y="190"/>
                      </a:lnTo>
                      <a:lnTo>
                        <a:pt x="515" y="192"/>
                      </a:lnTo>
                      <a:lnTo>
                        <a:pt x="515" y="194"/>
                      </a:lnTo>
                      <a:lnTo>
                        <a:pt x="515" y="200"/>
                      </a:lnTo>
                      <a:lnTo>
                        <a:pt x="515" y="202"/>
                      </a:lnTo>
                      <a:lnTo>
                        <a:pt x="515" y="204"/>
                      </a:lnTo>
                      <a:lnTo>
                        <a:pt x="515" y="209"/>
                      </a:lnTo>
                      <a:lnTo>
                        <a:pt x="515" y="210"/>
                      </a:lnTo>
                      <a:lnTo>
                        <a:pt x="515" y="212"/>
                      </a:lnTo>
                      <a:lnTo>
                        <a:pt x="515" y="214"/>
                      </a:lnTo>
                      <a:lnTo>
                        <a:pt x="515" y="216"/>
                      </a:lnTo>
                      <a:lnTo>
                        <a:pt x="515" y="217"/>
                      </a:lnTo>
                      <a:lnTo>
                        <a:pt x="515" y="219"/>
                      </a:lnTo>
                      <a:lnTo>
                        <a:pt x="515" y="221"/>
                      </a:lnTo>
                      <a:lnTo>
                        <a:pt x="515" y="222"/>
                      </a:lnTo>
                      <a:lnTo>
                        <a:pt x="515" y="226"/>
                      </a:lnTo>
                      <a:lnTo>
                        <a:pt x="515" y="234"/>
                      </a:lnTo>
                      <a:lnTo>
                        <a:pt x="515" y="238"/>
                      </a:lnTo>
                      <a:lnTo>
                        <a:pt x="515" y="239"/>
                      </a:lnTo>
                      <a:lnTo>
                        <a:pt x="517" y="241"/>
                      </a:lnTo>
                      <a:lnTo>
                        <a:pt x="517" y="243"/>
                      </a:lnTo>
                      <a:lnTo>
                        <a:pt x="517" y="246"/>
                      </a:lnTo>
                      <a:lnTo>
                        <a:pt x="517" y="249"/>
                      </a:lnTo>
                      <a:lnTo>
                        <a:pt x="517" y="251"/>
                      </a:lnTo>
                      <a:lnTo>
                        <a:pt x="517" y="253"/>
                      </a:lnTo>
                      <a:lnTo>
                        <a:pt x="517" y="255"/>
                      </a:lnTo>
                      <a:lnTo>
                        <a:pt x="517" y="258"/>
                      </a:lnTo>
                      <a:lnTo>
                        <a:pt x="517" y="260"/>
                      </a:lnTo>
                      <a:lnTo>
                        <a:pt x="517" y="261"/>
                      </a:lnTo>
                      <a:lnTo>
                        <a:pt x="517" y="263"/>
                      </a:lnTo>
                      <a:lnTo>
                        <a:pt x="517" y="265"/>
                      </a:lnTo>
                      <a:lnTo>
                        <a:pt x="517" y="266"/>
                      </a:lnTo>
                      <a:lnTo>
                        <a:pt x="517" y="268"/>
                      </a:lnTo>
                      <a:lnTo>
                        <a:pt x="517" y="270"/>
                      </a:lnTo>
                      <a:lnTo>
                        <a:pt x="517" y="271"/>
                      </a:lnTo>
                      <a:lnTo>
                        <a:pt x="517" y="273"/>
                      </a:lnTo>
                      <a:lnTo>
                        <a:pt x="517" y="282"/>
                      </a:lnTo>
                      <a:lnTo>
                        <a:pt x="517" y="285"/>
                      </a:lnTo>
                      <a:lnTo>
                        <a:pt x="517" y="287"/>
                      </a:lnTo>
                      <a:lnTo>
                        <a:pt x="517" y="288"/>
                      </a:lnTo>
                      <a:lnTo>
                        <a:pt x="517" y="292"/>
                      </a:lnTo>
                      <a:lnTo>
                        <a:pt x="517" y="293"/>
                      </a:lnTo>
                      <a:lnTo>
                        <a:pt x="517" y="295"/>
                      </a:lnTo>
                      <a:lnTo>
                        <a:pt x="517" y="297"/>
                      </a:lnTo>
                      <a:lnTo>
                        <a:pt x="517" y="299"/>
                      </a:lnTo>
                      <a:lnTo>
                        <a:pt x="517" y="300"/>
                      </a:lnTo>
                      <a:lnTo>
                        <a:pt x="517" y="304"/>
                      </a:lnTo>
                      <a:lnTo>
                        <a:pt x="517" y="305"/>
                      </a:lnTo>
                      <a:lnTo>
                        <a:pt x="512" y="305"/>
                      </a:lnTo>
                      <a:lnTo>
                        <a:pt x="510" y="305"/>
                      </a:lnTo>
                      <a:lnTo>
                        <a:pt x="508" y="305"/>
                      </a:lnTo>
                      <a:lnTo>
                        <a:pt x="505" y="305"/>
                      </a:lnTo>
                      <a:lnTo>
                        <a:pt x="502" y="305"/>
                      </a:lnTo>
                      <a:lnTo>
                        <a:pt x="500" y="305"/>
                      </a:lnTo>
                      <a:lnTo>
                        <a:pt x="491" y="305"/>
                      </a:lnTo>
                      <a:lnTo>
                        <a:pt x="490" y="305"/>
                      </a:lnTo>
                      <a:lnTo>
                        <a:pt x="488" y="305"/>
                      </a:lnTo>
                      <a:lnTo>
                        <a:pt x="486" y="305"/>
                      </a:lnTo>
                      <a:lnTo>
                        <a:pt x="485" y="305"/>
                      </a:lnTo>
                      <a:lnTo>
                        <a:pt x="480" y="305"/>
                      </a:lnTo>
                      <a:lnTo>
                        <a:pt x="478" y="305"/>
                      </a:lnTo>
                      <a:lnTo>
                        <a:pt x="476" y="305"/>
                      </a:lnTo>
                      <a:lnTo>
                        <a:pt x="468" y="305"/>
                      </a:lnTo>
                      <a:lnTo>
                        <a:pt x="463" y="305"/>
                      </a:lnTo>
                      <a:lnTo>
                        <a:pt x="454" y="305"/>
                      </a:lnTo>
                      <a:lnTo>
                        <a:pt x="453" y="305"/>
                      </a:lnTo>
                      <a:lnTo>
                        <a:pt x="451" y="305"/>
                      </a:lnTo>
                      <a:lnTo>
                        <a:pt x="447" y="305"/>
                      </a:lnTo>
                      <a:lnTo>
                        <a:pt x="446" y="305"/>
                      </a:lnTo>
                      <a:lnTo>
                        <a:pt x="444" y="305"/>
                      </a:lnTo>
                      <a:lnTo>
                        <a:pt x="442" y="305"/>
                      </a:lnTo>
                      <a:lnTo>
                        <a:pt x="441" y="305"/>
                      </a:lnTo>
                      <a:lnTo>
                        <a:pt x="439" y="305"/>
                      </a:lnTo>
                      <a:lnTo>
                        <a:pt x="437" y="305"/>
                      </a:lnTo>
                      <a:lnTo>
                        <a:pt x="436" y="305"/>
                      </a:lnTo>
                      <a:lnTo>
                        <a:pt x="434" y="305"/>
                      </a:lnTo>
                      <a:lnTo>
                        <a:pt x="431" y="305"/>
                      </a:lnTo>
                      <a:lnTo>
                        <a:pt x="429" y="305"/>
                      </a:lnTo>
                      <a:lnTo>
                        <a:pt x="427" y="305"/>
                      </a:lnTo>
                      <a:lnTo>
                        <a:pt x="425" y="305"/>
                      </a:lnTo>
                      <a:lnTo>
                        <a:pt x="424" y="305"/>
                      </a:lnTo>
                      <a:lnTo>
                        <a:pt x="420" y="305"/>
                      </a:lnTo>
                      <a:lnTo>
                        <a:pt x="410" y="305"/>
                      </a:lnTo>
                      <a:lnTo>
                        <a:pt x="408" y="305"/>
                      </a:lnTo>
                      <a:lnTo>
                        <a:pt x="407" y="305"/>
                      </a:lnTo>
                      <a:lnTo>
                        <a:pt x="405" y="305"/>
                      </a:lnTo>
                      <a:lnTo>
                        <a:pt x="402" y="305"/>
                      </a:lnTo>
                      <a:lnTo>
                        <a:pt x="393" y="305"/>
                      </a:lnTo>
                      <a:lnTo>
                        <a:pt x="392" y="305"/>
                      </a:lnTo>
                      <a:lnTo>
                        <a:pt x="385" y="305"/>
                      </a:lnTo>
                      <a:lnTo>
                        <a:pt x="371" y="305"/>
                      </a:lnTo>
                      <a:lnTo>
                        <a:pt x="370" y="305"/>
                      </a:lnTo>
                      <a:lnTo>
                        <a:pt x="368" y="305"/>
                      </a:lnTo>
                      <a:lnTo>
                        <a:pt x="366" y="305"/>
                      </a:lnTo>
                      <a:lnTo>
                        <a:pt x="363" y="305"/>
                      </a:lnTo>
                      <a:lnTo>
                        <a:pt x="361" y="305"/>
                      </a:lnTo>
                      <a:lnTo>
                        <a:pt x="359" y="305"/>
                      </a:lnTo>
                      <a:lnTo>
                        <a:pt x="358" y="305"/>
                      </a:lnTo>
                      <a:lnTo>
                        <a:pt x="356" y="305"/>
                      </a:lnTo>
                      <a:lnTo>
                        <a:pt x="354" y="305"/>
                      </a:lnTo>
                      <a:lnTo>
                        <a:pt x="353" y="305"/>
                      </a:lnTo>
                      <a:lnTo>
                        <a:pt x="349" y="305"/>
                      </a:lnTo>
                      <a:lnTo>
                        <a:pt x="344" y="305"/>
                      </a:lnTo>
                      <a:lnTo>
                        <a:pt x="342" y="305"/>
                      </a:lnTo>
                      <a:lnTo>
                        <a:pt x="341" y="305"/>
                      </a:lnTo>
                      <a:lnTo>
                        <a:pt x="325" y="305"/>
                      </a:lnTo>
                      <a:lnTo>
                        <a:pt x="324" y="305"/>
                      </a:lnTo>
                      <a:lnTo>
                        <a:pt x="319" y="305"/>
                      </a:lnTo>
                      <a:lnTo>
                        <a:pt x="315" y="305"/>
                      </a:lnTo>
                      <a:lnTo>
                        <a:pt x="314" y="305"/>
                      </a:lnTo>
                      <a:lnTo>
                        <a:pt x="312" y="305"/>
                      </a:lnTo>
                      <a:lnTo>
                        <a:pt x="309" y="304"/>
                      </a:lnTo>
                      <a:lnTo>
                        <a:pt x="307" y="304"/>
                      </a:lnTo>
                      <a:lnTo>
                        <a:pt x="305" y="304"/>
                      </a:lnTo>
                      <a:lnTo>
                        <a:pt x="303" y="304"/>
                      </a:lnTo>
                      <a:lnTo>
                        <a:pt x="298" y="304"/>
                      </a:lnTo>
                      <a:lnTo>
                        <a:pt x="297" y="304"/>
                      </a:lnTo>
                      <a:lnTo>
                        <a:pt x="295" y="304"/>
                      </a:lnTo>
                      <a:lnTo>
                        <a:pt x="280" y="304"/>
                      </a:lnTo>
                      <a:lnTo>
                        <a:pt x="278" y="304"/>
                      </a:lnTo>
                      <a:lnTo>
                        <a:pt x="273" y="304"/>
                      </a:lnTo>
                      <a:lnTo>
                        <a:pt x="271" y="304"/>
                      </a:lnTo>
                      <a:lnTo>
                        <a:pt x="270" y="304"/>
                      </a:lnTo>
                      <a:lnTo>
                        <a:pt x="268" y="304"/>
                      </a:lnTo>
                      <a:lnTo>
                        <a:pt x="266" y="304"/>
                      </a:lnTo>
                      <a:lnTo>
                        <a:pt x="264" y="304"/>
                      </a:lnTo>
                      <a:lnTo>
                        <a:pt x="258" y="304"/>
                      </a:lnTo>
                      <a:lnTo>
                        <a:pt x="253" y="304"/>
                      </a:lnTo>
                      <a:lnTo>
                        <a:pt x="244" y="304"/>
                      </a:lnTo>
                      <a:lnTo>
                        <a:pt x="232" y="302"/>
                      </a:lnTo>
                      <a:lnTo>
                        <a:pt x="229" y="302"/>
                      </a:lnTo>
                      <a:lnTo>
                        <a:pt x="227" y="302"/>
                      </a:lnTo>
                      <a:lnTo>
                        <a:pt x="226" y="302"/>
                      </a:lnTo>
                      <a:lnTo>
                        <a:pt x="220" y="302"/>
                      </a:lnTo>
                      <a:lnTo>
                        <a:pt x="212" y="302"/>
                      </a:lnTo>
                      <a:lnTo>
                        <a:pt x="210" y="302"/>
                      </a:lnTo>
                      <a:lnTo>
                        <a:pt x="204" y="302"/>
                      </a:lnTo>
                      <a:lnTo>
                        <a:pt x="195" y="302"/>
                      </a:lnTo>
                      <a:lnTo>
                        <a:pt x="193" y="302"/>
                      </a:lnTo>
                      <a:lnTo>
                        <a:pt x="180" y="300"/>
                      </a:lnTo>
                      <a:lnTo>
                        <a:pt x="178" y="300"/>
                      </a:lnTo>
                      <a:lnTo>
                        <a:pt x="176" y="300"/>
                      </a:lnTo>
                      <a:lnTo>
                        <a:pt x="175" y="300"/>
                      </a:lnTo>
                      <a:lnTo>
                        <a:pt x="173" y="300"/>
                      </a:lnTo>
                      <a:lnTo>
                        <a:pt x="168" y="300"/>
                      </a:lnTo>
                      <a:lnTo>
                        <a:pt x="166" y="300"/>
                      </a:lnTo>
                      <a:lnTo>
                        <a:pt x="158" y="300"/>
                      </a:lnTo>
                      <a:lnTo>
                        <a:pt x="143" y="299"/>
                      </a:lnTo>
                      <a:lnTo>
                        <a:pt x="136" y="299"/>
                      </a:lnTo>
                      <a:lnTo>
                        <a:pt x="134" y="299"/>
                      </a:lnTo>
                      <a:lnTo>
                        <a:pt x="129" y="299"/>
                      </a:lnTo>
                      <a:lnTo>
                        <a:pt x="104" y="297"/>
                      </a:lnTo>
                      <a:lnTo>
                        <a:pt x="102" y="297"/>
                      </a:lnTo>
                      <a:lnTo>
                        <a:pt x="98" y="297"/>
                      </a:lnTo>
                      <a:lnTo>
                        <a:pt x="95" y="297"/>
                      </a:lnTo>
                      <a:lnTo>
                        <a:pt x="90" y="297"/>
                      </a:lnTo>
                      <a:lnTo>
                        <a:pt x="87" y="297"/>
                      </a:lnTo>
                      <a:lnTo>
                        <a:pt x="83" y="297"/>
                      </a:lnTo>
                      <a:lnTo>
                        <a:pt x="80" y="297"/>
                      </a:lnTo>
                      <a:lnTo>
                        <a:pt x="76" y="297"/>
                      </a:lnTo>
                      <a:lnTo>
                        <a:pt x="73" y="297"/>
                      </a:lnTo>
                      <a:lnTo>
                        <a:pt x="71" y="297"/>
                      </a:lnTo>
                      <a:lnTo>
                        <a:pt x="70" y="297"/>
                      </a:lnTo>
                      <a:lnTo>
                        <a:pt x="68" y="297"/>
                      </a:lnTo>
                      <a:lnTo>
                        <a:pt x="58" y="295"/>
                      </a:lnTo>
                      <a:lnTo>
                        <a:pt x="48" y="295"/>
                      </a:lnTo>
                      <a:lnTo>
                        <a:pt x="46" y="295"/>
                      </a:lnTo>
                      <a:lnTo>
                        <a:pt x="44" y="295"/>
                      </a:lnTo>
                      <a:lnTo>
                        <a:pt x="39" y="295"/>
                      </a:lnTo>
                      <a:lnTo>
                        <a:pt x="38" y="295"/>
                      </a:lnTo>
                      <a:lnTo>
                        <a:pt x="34" y="295"/>
                      </a:lnTo>
                      <a:lnTo>
                        <a:pt x="31" y="293"/>
                      </a:lnTo>
                      <a:lnTo>
                        <a:pt x="10" y="293"/>
                      </a:lnTo>
                      <a:lnTo>
                        <a:pt x="4" y="293"/>
                      </a:lnTo>
                      <a:lnTo>
                        <a:pt x="2" y="292"/>
                      </a:lnTo>
                      <a:lnTo>
                        <a:pt x="0" y="292"/>
                      </a:lnTo>
                      <a:lnTo>
                        <a:pt x="0" y="290"/>
                      </a:lnTo>
                      <a:lnTo>
                        <a:pt x="0" y="288"/>
                      </a:lnTo>
                      <a:lnTo>
                        <a:pt x="2" y="282"/>
                      </a:lnTo>
                      <a:lnTo>
                        <a:pt x="2" y="280"/>
                      </a:lnTo>
                      <a:lnTo>
                        <a:pt x="2" y="278"/>
                      </a:lnTo>
                      <a:lnTo>
                        <a:pt x="2" y="266"/>
                      </a:lnTo>
                      <a:lnTo>
                        <a:pt x="2" y="263"/>
                      </a:lnTo>
                      <a:lnTo>
                        <a:pt x="2" y="261"/>
                      </a:lnTo>
                      <a:lnTo>
                        <a:pt x="2" y="258"/>
                      </a:lnTo>
                      <a:lnTo>
                        <a:pt x="4" y="255"/>
                      </a:lnTo>
                      <a:lnTo>
                        <a:pt x="4" y="253"/>
                      </a:lnTo>
                      <a:lnTo>
                        <a:pt x="4" y="249"/>
                      </a:lnTo>
                      <a:lnTo>
                        <a:pt x="4" y="246"/>
                      </a:lnTo>
                      <a:lnTo>
                        <a:pt x="4" y="243"/>
                      </a:lnTo>
                      <a:lnTo>
                        <a:pt x="4" y="239"/>
                      </a:lnTo>
                      <a:lnTo>
                        <a:pt x="4" y="238"/>
                      </a:lnTo>
                      <a:lnTo>
                        <a:pt x="4" y="232"/>
                      </a:lnTo>
                      <a:lnTo>
                        <a:pt x="5" y="229"/>
                      </a:lnTo>
                      <a:lnTo>
                        <a:pt x="5" y="227"/>
                      </a:lnTo>
                      <a:lnTo>
                        <a:pt x="5" y="226"/>
                      </a:lnTo>
                      <a:lnTo>
                        <a:pt x="5" y="222"/>
                      </a:lnTo>
                      <a:lnTo>
                        <a:pt x="5" y="221"/>
                      </a:lnTo>
                      <a:lnTo>
                        <a:pt x="5" y="217"/>
                      </a:lnTo>
                      <a:lnTo>
                        <a:pt x="5" y="216"/>
                      </a:lnTo>
                      <a:lnTo>
                        <a:pt x="5" y="214"/>
                      </a:lnTo>
                      <a:lnTo>
                        <a:pt x="5" y="212"/>
                      </a:lnTo>
                      <a:lnTo>
                        <a:pt x="5" y="207"/>
                      </a:lnTo>
                      <a:lnTo>
                        <a:pt x="5" y="202"/>
                      </a:lnTo>
                      <a:lnTo>
                        <a:pt x="7" y="202"/>
                      </a:lnTo>
                      <a:lnTo>
                        <a:pt x="9" y="170"/>
                      </a:lnTo>
                      <a:lnTo>
                        <a:pt x="9" y="168"/>
                      </a:lnTo>
                      <a:lnTo>
                        <a:pt x="9" y="165"/>
                      </a:lnTo>
                      <a:lnTo>
                        <a:pt x="9" y="158"/>
                      </a:lnTo>
                      <a:lnTo>
                        <a:pt x="10" y="146"/>
                      </a:lnTo>
                      <a:lnTo>
                        <a:pt x="10" y="144"/>
                      </a:lnTo>
                      <a:lnTo>
                        <a:pt x="10" y="143"/>
                      </a:lnTo>
                      <a:lnTo>
                        <a:pt x="10" y="141"/>
                      </a:lnTo>
                      <a:lnTo>
                        <a:pt x="10" y="138"/>
                      </a:lnTo>
                      <a:lnTo>
                        <a:pt x="10" y="134"/>
                      </a:lnTo>
                      <a:lnTo>
                        <a:pt x="10" y="129"/>
                      </a:lnTo>
                      <a:lnTo>
                        <a:pt x="10" y="127"/>
                      </a:lnTo>
                      <a:lnTo>
                        <a:pt x="10" y="121"/>
                      </a:lnTo>
                      <a:lnTo>
                        <a:pt x="12" y="121"/>
                      </a:lnTo>
                      <a:lnTo>
                        <a:pt x="12" y="119"/>
                      </a:lnTo>
                      <a:lnTo>
                        <a:pt x="12" y="117"/>
                      </a:lnTo>
                      <a:lnTo>
                        <a:pt x="12" y="116"/>
                      </a:lnTo>
                      <a:lnTo>
                        <a:pt x="12" y="94"/>
                      </a:lnTo>
                      <a:lnTo>
                        <a:pt x="14" y="85"/>
                      </a:lnTo>
                      <a:lnTo>
                        <a:pt x="14" y="83"/>
                      </a:lnTo>
                      <a:lnTo>
                        <a:pt x="14" y="68"/>
                      </a:lnTo>
                      <a:lnTo>
                        <a:pt x="15" y="61"/>
                      </a:lnTo>
                      <a:lnTo>
                        <a:pt x="15" y="58"/>
                      </a:lnTo>
                      <a:lnTo>
                        <a:pt x="15" y="56"/>
                      </a:lnTo>
                      <a:lnTo>
                        <a:pt x="15" y="48"/>
                      </a:lnTo>
                      <a:lnTo>
                        <a:pt x="15" y="44"/>
                      </a:lnTo>
                      <a:lnTo>
                        <a:pt x="15" y="43"/>
                      </a:lnTo>
                      <a:lnTo>
                        <a:pt x="15" y="41"/>
                      </a:lnTo>
                      <a:lnTo>
                        <a:pt x="15" y="39"/>
                      </a:lnTo>
                      <a:lnTo>
                        <a:pt x="17" y="33"/>
                      </a:lnTo>
                      <a:lnTo>
                        <a:pt x="17" y="17"/>
                      </a:lnTo>
                      <a:lnTo>
                        <a:pt x="17" y="16"/>
                      </a:lnTo>
                      <a:lnTo>
                        <a:pt x="17" y="14"/>
                      </a:lnTo>
                      <a:lnTo>
                        <a:pt x="19" y="0"/>
                      </a:lnTo>
                      <a:lnTo>
                        <a:pt x="27" y="0"/>
                      </a:lnTo>
                      <a:lnTo>
                        <a:pt x="29"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Freeform 159"/>
                <p:cNvSpPr>
                  <a:spLocks/>
                </p:cNvSpPr>
                <p:nvPr/>
              </p:nvSpPr>
              <p:spPr bwMode="auto">
                <a:xfrm>
                  <a:off x="5689601" y="2957513"/>
                  <a:ext cx="820738" cy="484188"/>
                </a:xfrm>
                <a:custGeom>
                  <a:avLst/>
                  <a:gdLst>
                    <a:gd name="T0" fmla="*/ 63 w 517"/>
                    <a:gd name="T1" fmla="*/ 2 h 305"/>
                    <a:gd name="T2" fmla="*/ 85 w 517"/>
                    <a:gd name="T3" fmla="*/ 4 h 305"/>
                    <a:gd name="T4" fmla="*/ 110 w 517"/>
                    <a:gd name="T5" fmla="*/ 5 h 305"/>
                    <a:gd name="T6" fmla="*/ 124 w 517"/>
                    <a:gd name="T7" fmla="*/ 5 h 305"/>
                    <a:gd name="T8" fmla="*/ 158 w 517"/>
                    <a:gd name="T9" fmla="*/ 7 h 305"/>
                    <a:gd name="T10" fmla="*/ 180 w 517"/>
                    <a:gd name="T11" fmla="*/ 9 h 305"/>
                    <a:gd name="T12" fmla="*/ 207 w 517"/>
                    <a:gd name="T13" fmla="*/ 9 h 305"/>
                    <a:gd name="T14" fmla="*/ 222 w 517"/>
                    <a:gd name="T15" fmla="*/ 9 h 305"/>
                    <a:gd name="T16" fmla="*/ 241 w 517"/>
                    <a:gd name="T17" fmla="*/ 11 h 305"/>
                    <a:gd name="T18" fmla="*/ 253 w 517"/>
                    <a:gd name="T19" fmla="*/ 11 h 305"/>
                    <a:gd name="T20" fmla="*/ 281 w 517"/>
                    <a:gd name="T21" fmla="*/ 11 h 305"/>
                    <a:gd name="T22" fmla="*/ 298 w 517"/>
                    <a:gd name="T23" fmla="*/ 12 h 305"/>
                    <a:gd name="T24" fmla="*/ 327 w 517"/>
                    <a:gd name="T25" fmla="*/ 12 h 305"/>
                    <a:gd name="T26" fmla="*/ 346 w 517"/>
                    <a:gd name="T27" fmla="*/ 12 h 305"/>
                    <a:gd name="T28" fmla="*/ 380 w 517"/>
                    <a:gd name="T29" fmla="*/ 12 h 305"/>
                    <a:gd name="T30" fmla="*/ 405 w 517"/>
                    <a:gd name="T31" fmla="*/ 12 h 305"/>
                    <a:gd name="T32" fmla="*/ 420 w 517"/>
                    <a:gd name="T33" fmla="*/ 12 h 305"/>
                    <a:gd name="T34" fmla="*/ 466 w 517"/>
                    <a:gd name="T35" fmla="*/ 14 h 305"/>
                    <a:gd name="T36" fmla="*/ 486 w 517"/>
                    <a:gd name="T37" fmla="*/ 26 h 305"/>
                    <a:gd name="T38" fmla="*/ 493 w 517"/>
                    <a:gd name="T39" fmla="*/ 31 h 305"/>
                    <a:gd name="T40" fmla="*/ 480 w 517"/>
                    <a:gd name="T41" fmla="*/ 56 h 305"/>
                    <a:gd name="T42" fmla="*/ 493 w 517"/>
                    <a:gd name="T43" fmla="*/ 77 h 305"/>
                    <a:gd name="T44" fmla="*/ 508 w 517"/>
                    <a:gd name="T45" fmla="*/ 94 h 305"/>
                    <a:gd name="T46" fmla="*/ 515 w 517"/>
                    <a:gd name="T47" fmla="*/ 104 h 305"/>
                    <a:gd name="T48" fmla="*/ 515 w 517"/>
                    <a:gd name="T49" fmla="*/ 133 h 305"/>
                    <a:gd name="T50" fmla="*/ 515 w 517"/>
                    <a:gd name="T51" fmla="*/ 160 h 305"/>
                    <a:gd name="T52" fmla="*/ 515 w 517"/>
                    <a:gd name="T53" fmla="*/ 178 h 305"/>
                    <a:gd name="T54" fmla="*/ 515 w 517"/>
                    <a:gd name="T55" fmla="*/ 192 h 305"/>
                    <a:gd name="T56" fmla="*/ 515 w 517"/>
                    <a:gd name="T57" fmla="*/ 212 h 305"/>
                    <a:gd name="T58" fmla="*/ 515 w 517"/>
                    <a:gd name="T59" fmla="*/ 226 h 305"/>
                    <a:gd name="T60" fmla="*/ 517 w 517"/>
                    <a:gd name="T61" fmla="*/ 249 h 305"/>
                    <a:gd name="T62" fmla="*/ 517 w 517"/>
                    <a:gd name="T63" fmla="*/ 263 h 305"/>
                    <a:gd name="T64" fmla="*/ 517 w 517"/>
                    <a:gd name="T65" fmla="*/ 282 h 305"/>
                    <a:gd name="T66" fmla="*/ 517 w 517"/>
                    <a:gd name="T67" fmla="*/ 297 h 305"/>
                    <a:gd name="T68" fmla="*/ 508 w 517"/>
                    <a:gd name="T69" fmla="*/ 305 h 305"/>
                    <a:gd name="T70" fmla="*/ 486 w 517"/>
                    <a:gd name="T71" fmla="*/ 305 h 305"/>
                    <a:gd name="T72" fmla="*/ 454 w 517"/>
                    <a:gd name="T73" fmla="*/ 305 h 305"/>
                    <a:gd name="T74" fmla="*/ 441 w 517"/>
                    <a:gd name="T75" fmla="*/ 305 h 305"/>
                    <a:gd name="T76" fmla="*/ 427 w 517"/>
                    <a:gd name="T77" fmla="*/ 305 h 305"/>
                    <a:gd name="T78" fmla="*/ 405 w 517"/>
                    <a:gd name="T79" fmla="*/ 305 h 305"/>
                    <a:gd name="T80" fmla="*/ 368 w 517"/>
                    <a:gd name="T81" fmla="*/ 305 h 305"/>
                    <a:gd name="T82" fmla="*/ 354 w 517"/>
                    <a:gd name="T83" fmla="*/ 305 h 305"/>
                    <a:gd name="T84" fmla="*/ 324 w 517"/>
                    <a:gd name="T85" fmla="*/ 305 h 305"/>
                    <a:gd name="T86" fmla="*/ 305 w 517"/>
                    <a:gd name="T87" fmla="*/ 304 h 305"/>
                    <a:gd name="T88" fmla="*/ 273 w 517"/>
                    <a:gd name="T89" fmla="*/ 304 h 305"/>
                    <a:gd name="T90" fmla="*/ 253 w 517"/>
                    <a:gd name="T91" fmla="*/ 304 h 305"/>
                    <a:gd name="T92" fmla="*/ 212 w 517"/>
                    <a:gd name="T93" fmla="*/ 302 h 305"/>
                    <a:gd name="T94" fmla="*/ 176 w 517"/>
                    <a:gd name="T95" fmla="*/ 300 h 305"/>
                    <a:gd name="T96" fmla="*/ 136 w 517"/>
                    <a:gd name="T97" fmla="*/ 299 h 305"/>
                    <a:gd name="T98" fmla="*/ 90 w 517"/>
                    <a:gd name="T99" fmla="*/ 297 h 305"/>
                    <a:gd name="T100" fmla="*/ 70 w 517"/>
                    <a:gd name="T101" fmla="*/ 297 h 305"/>
                    <a:gd name="T102" fmla="*/ 38 w 517"/>
                    <a:gd name="T103" fmla="*/ 295 h 305"/>
                    <a:gd name="T104" fmla="*/ 0 w 517"/>
                    <a:gd name="T105" fmla="*/ 290 h 305"/>
                    <a:gd name="T106" fmla="*/ 2 w 517"/>
                    <a:gd name="T107" fmla="*/ 261 h 305"/>
                    <a:gd name="T108" fmla="*/ 4 w 517"/>
                    <a:gd name="T109" fmla="*/ 239 h 305"/>
                    <a:gd name="T110" fmla="*/ 5 w 517"/>
                    <a:gd name="T111" fmla="*/ 221 h 305"/>
                    <a:gd name="T112" fmla="*/ 7 w 517"/>
                    <a:gd name="T113" fmla="*/ 202 h 305"/>
                    <a:gd name="T114" fmla="*/ 10 w 517"/>
                    <a:gd name="T115" fmla="*/ 143 h 305"/>
                    <a:gd name="T116" fmla="*/ 12 w 517"/>
                    <a:gd name="T117" fmla="*/ 121 h 305"/>
                    <a:gd name="T118" fmla="*/ 14 w 517"/>
                    <a:gd name="T119" fmla="*/ 68 h 305"/>
                    <a:gd name="T120" fmla="*/ 15 w 517"/>
                    <a:gd name="T121" fmla="*/ 41 h 305"/>
                    <a:gd name="T122" fmla="*/ 27 w 517"/>
                    <a:gd name="T12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7" h="305">
                      <a:moveTo>
                        <a:pt x="29" y="0"/>
                      </a:moveTo>
                      <a:lnTo>
                        <a:pt x="32" y="0"/>
                      </a:lnTo>
                      <a:lnTo>
                        <a:pt x="34" y="0"/>
                      </a:lnTo>
                      <a:lnTo>
                        <a:pt x="46" y="2"/>
                      </a:lnTo>
                      <a:lnTo>
                        <a:pt x="53" y="2"/>
                      </a:lnTo>
                      <a:lnTo>
                        <a:pt x="61" y="2"/>
                      </a:lnTo>
                      <a:lnTo>
                        <a:pt x="63" y="2"/>
                      </a:lnTo>
                      <a:lnTo>
                        <a:pt x="66" y="2"/>
                      </a:lnTo>
                      <a:lnTo>
                        <a:pt x="70" y="2"/>
                      </a:lnTo>
                      <a:lnTo>
                        <a:pt x="71" y="4"/>
                      </a:lnTo>
                      <a:lnTo>
                        <a:pt x="75" y="4"/>
                      </a:lnTo>
                      <a:lnTo>
                        <a:pt x="76" y="4"/>
                      </a:lnTo>
                      <a:lnTo>
                        <a:pt x="80" y="4"/>
                      </a:lnTo>
                      <a:lnTo>
                        <a:pt x="85" y="4"/>
                      </a:lnTo>
                      <a:lnTo>
                        <a:pt x="87" y="4"/>
                      </a:lnTo>
                      <a:lnTo>
                        <a:pt x="92" y="4"/>
                      </a:lnTo>
                      <a:lnTo>
                        <a:pt x="104" y="5"/>
                      </a:lnTo>
                      <a:lnTo>
                        <a:pt x="105" y="5"/>
                      </a:lnTo>
                      <a:lnTo>
                        <a:pt x="107" y="5"/>
                      </a:lnTo>
                      <a:lnTo>
                        <a:pt x="109" y="5"/>
                      </a:lnTo>
                      <a:lnTo>
                        <a:pt x="110" y="5"/>
                      </a:lnTo>
                      <a:lnTo>
                        <a:pt x="112" y="5"/>
                      </a:lnTo>
                      <a:lnTo>
                        <a:pt x="115" y="5"/>
                      </a:lnTo>
                      <a:lnTo>
                        <a:pt x="117" y="5"/>
                      </a:lnTo>
                      <a:lnTo>
                        <a:pt x="119" y="5"/>
                      </a:lnTo>
                      <a:lnTo>
                        <a:pt x="121" y="5"/>
                      </a:lnTo>
                      <a:lnTo>
                        <a:pt x="122" y="5"/>
                      </a:lnTo>
                      <a:lnTo>
                        <a:pt x="124" y="5"/>
                      </a:lnTo>
                      <a:lnTo>
                        <a:pt x="126" y="5"/>
                      </a:lnTo>
                      <a:lnTo>
                        <a:pt x="129" y="5"/>
                      </a:lnTo>
                      <a:lnTo>
                        <a:pt x="139" y="7"/>
                      </a:lnTo>
                      <a:lnTo>
                        <a:pt x="141" y="7"/>
                      </a:lnTo>
                      <a:lnTo>
                        <a:pt x="143" y="7"/>
                      </a:lnTo>
                      <a:lnTo>
                        <a:pt x="156" y="7"/>
                      </a:lnTo>
                      <a:lnTo>
                        <a:pt x="158" y="7"/>
                      </a:lnTo>
                      <a:lnTo>
                        <a:pt x="159" y="7"/>
                      </a:lnTo>
                      <a:lnTo>
                        <a:pt x="161" y="7"/>
                      </a:lnTo>
                      <a:lnTo>
                        <a:pt x="168" y="7"/>
                      </a:lnTo>
                      <a:lnTo>
                        <a:pt x="170" y="7"/>
                      </a:lnTo>
                      <a:lnTo>
                        <a:pt x="171" y="7"/>
                      </a:lnTo>
                      <a:lnTo>
                        <a:pt x="173" y="7"/>
                      </a:lnTo>
                      <a:lnTo>
                        <a:pt x="180" y="9"/>
                      </a:lnTo>
                      <a:lnTo>
                        <a:pt x="188" y="9"/>
                      </a:lnTo>
                      <a:lnTo>
                        <a:pt x="190" y="9"/>
                      </a:lnTo>
                      <a:lnTo>
                        <a:pt x="193" y="9"/>
                      </a:lnTo>
                      <a:lnTo>
                        <a:pt x="195" y="9"/>
                      </a:lnTo>
                      <a:lnTo>
                        <a:pt x="202" y="9"/>
                      </a:lnTo>
                      <a:lnTo>
                        <a:pt x="205" y="9"/>
                      </a:lnTo>
                      <a:lnTo>
                        <a:pt x="207" y="9"/>
                      </a:lnTo>
                      <a:lnTo>
                        <a:pt x="209" y="9"/>
                      </a:lnTo>
                      <a:lnTo>
                        <a:pt x="210" y="9"/>
                      </a:lnTo>
                      <a:lnTo>
                        <a:pt x="214" y="9"/>
                      </a:lnTo>
                      <a:lnTo>
                        <a:pt x="215" y="9"/>
                      </a:lnTo>
                      <a:lnTo>
                        <a:pt x="217" y="9"/>
                      </a:lnTo>
                      <a:lnTo>
                        <a:pt x="220" y="9"/>
                      </a:lnTo>
                      <a:lnTo>
                        <a:pt x="222" y="9"/>
                      </a:lnTo>
                      <a:lnTo>
                        <a:pt x="224" y="9"/>
                      </a:lnTo>
                      <a:lnTo>
                        <a:pt x="226" y="11"/>
                      </a:lnTo>
                      <a:lnTo>
                        <a:pt x="232" y="11"/>
                      </a:lnTo>
                      <a:lnTo>
                        <a:pt x="234" y="11"/>
                      </a:lnTo>
                      <a:lnTo>
                        <a:pt x="236" y="11"/>
                      </a:lnTo>
                      <a:lnTo>
                        <a:pt x="239" y="11"/>
                      </a:lnTo>
                      <a:lnTo>
                        <a:pt x="241" y="11"/>
                      </a:lnTo>
                      <a:lnTo>
                        <a:pt x="242" y="11"/>
                      </a:lnTo>
                      <a:lnTo>
                        <a:pt x="244" y="11"/>
                      </a:lnTo>
                      <a:lnTo>
                        <a:pt x="246" y="11"/>
                      </a:lnTo>
                      <a:lnTo>
                        <a:pt x="248" y="11"/>
                      </a:lnTo>
                      <a:lnTo>
                        <a:pt x="249" y="11"/>
                      </a:lnTo>
                      <a:lnTo>
                        <a:pt x="251" y="11"/>
                      </a:lnTo>
                      <a:lnTo>
                        <a:pt x="253" y="11"/>
                      </a:lnTo>
                      <a:lnTo>
                        <a:pt x="254" y="11"/>
                      </a:lnTo>
                      <a:lnTo>
                        <a:pt x="270" y="11"/>
                      </a:lnTo>
                      <a:lnTo>
                        <a:pt x="271" y="11"/>
                      </a:lnTo>
                      <a:lnTo>
                        <a:pt x="275" y="11"/>
                      </a:lnTo>
                      <a:lnTo>
                        <a:pt x="276" y="11"/>
                      </a:lnTo>
                      <a:lnTo>
                        <a:pt x="278" y="11"/>
                      </a:lnTo>
                      <a:lnTo>
                        <a:pt x="281" y="11"/>
                      </a:lnTo>
                      <a:lnTo>
                        <a:pt x="283" y="11"/>
                      </a:lnTo>
                      <a:lnTo>
                        <a:pt x="285" y="11"/>
                      </a:lnTo>
                      <a:lnTo>
                        <a:pt x="287" y="11"/>
                      </a:lnTo>
                      <a:lnTo>
                        <a:pt x="290" y="12"/>
                      </a:lnTo>
                      <a:lnTo>
                        <a:pt x="292" y="12"/>
                      </a:lnTo>
                      <a:lnTo>
                        <a:pt x="297" y="12"/>
                      </a:lnTo>
                      <a:lnTo>
                        <a:pt x="298" y="12"/>
                      </a:lnTo>
                      <a:lnTo>
                        <a:pt x="300" y="12"/>
                      </a:lnTo>
                      <a:lnTo>
                        <a:pt x="302" y="12"/>
                      </a:lnTo>
                      <a:lnTo>
                        <a:pt x="303" y="12"/>
                      </a:lnTo>
                      <a:lnTo>
                        <a:pt x="320" y="12"/>
                      </a:lnTo>
                      <a:lnTo>
                        <a:pt x="324" y="12"/>
                      </a:lnTo>
                      <a:lnTo>
                        <a:pt x="325" y="12"/>
                      </a:lnTo>
                      <a:lnTo>
                        <a:pt x="327" y="12"/>
                      </a:lnTo>
                      <a:lnTo>
                        <a:pt x="329" y="12"/>
                      </a:lnTo>
                      <a:lnTo>
                        <a:pt x="331" y="12"/>
                      </a:lnTo>
                      <a:lnTo>
                        <a:pt x="337" y="12"/>
                      </a:lnTo>
                      <a:lnTo>
                        <a:pt x="341" y="12"/>
                      </a:lnTo>
                      <a:lnTo>
                        <a:pt x="342" y="12"/>
                      </a:lnTo>
                      <a:lnTo>
                        <a:pt x="344" y="12"/>
                      </a:lnTo>
                      <a:lnTo>
                        <a:pt x="346" y="12"/>
                      </a:lnTo>
                      <a:lnTo>
                        <a:pt x="351" y="12"/>
                      </a:lnTo>
                      <a:lnTo>
                        <a:pt x="353" y="12"/>
                      </a:lnTo>
                      <a:lnTo>
                        <a:pt x="354" y="12"/>
                      </a:lnTo>
                      <a:lnTo>
                        <a:pt x="359" y="12"/>
                      </a:lnTo>
                      <a:lnTo>
                        <a:pt x="363" y="12"/>
                      </a:lnTo>
                      <a:lnTo>
                        <a:pt x="368" y="12"/>
                      </a:lnTo>
                      <a:lnTo>
                        <a:pt x="380" y="12"/>
                      </a:lnTo>
                      <a:lnTo>
                        <a:pt x="381" y="12"/>
                      </a:lnTo>
                      <a:lnTo>
                        <a:pt x="383" y="12"/>
                      </a:lnTo>
                      <a:lnTo>
                        <a:pt x="385" y="12"/>
                      </a:lnTo>
                      <a:lnTo>
                        <a:pt x="386" y="12"/>
                      </a:lnTo>
                      <a:lnTo>
                        <a:pt x="390" y="12"/>
                      </a:lnTo>
                      <a:lnTo>
                        <a:pt x="400" y="12"/>
                      </a:lnTo>
                      <a:lnTo>
                        <a:pt x="405" y="12"/>
                      </a:lnTo>
                      <a:lnTo>
                        <a:pt x="407" y="12"/>
                      </a:lnTo>
                      <a:lnTo>
                        <a:pt x="410" y="12"/>
                      </a:lnTo>
                      <a:lnTo>
                        <a:pt x="412" y="12"/>
                      </a:lnTo>
                      <a:lnTo>
                        <a:pt x="415" y="12"/>
                      </a:lnTo>
                      <a:lnTo>
                        <a:pt x="417" y="12"/>
                      </a:lnTo>
                      <a:lnTo>
                        <a:pt x="419" y="12"/>
                      </a:lnTo>
                      <a:lnTo>
                        <a:pt x="420" y="12"/>
                      </a:lnTo>
                      <a:lnTo>
                        <a:pt x="424" y="12"/>
                      </a:lnTo>
                      <a:lnTo>
                        <a:pt x="429" y="12"/>
                      </a:lnTo>
                      <a:lnTo>
                        <a:pt x="436" y="12"/>
                      </a:lnTo>
                      <a:lnTo>
                        <a:pt x="463" y="12"/>
                      </a:lnTo>
                      <a:lnTo>
                        <a:pt x="464" y="12"/>
                      </a:lnTo>
                      <a:lnTo>
                        <a:pt x="466" y="12"/>
                      </a:lnTo>
                      <a:lnTo>
                        <a:pt x="466" y="14"/>
                      </a:lnTo>
                      <a:lnTo>
                        <a:pt x="468" y="14"/>
                      </a:lnTo>
                      <a:lnTo>
                        <a:pt x="475" y="22"/>
                      </a:lnTo>
                      <a:lnTo>
                        <a:pt x="478" y="24"/>
                      </a:lnTo>
                      <a:lnTo>
                        <a:pt x="480" y="26"/>
                      </a:lnTo>
                      <a:lnTo>
                        <a:pt x="481" y="26"/>
                      </a:lnTo>
                      <a:lnTo>
                        <a:pt x="485" y="26"/>
                      </a:lnTo>
                      <a:lnTo>
                        <a:pt x="486" y="26"/>
                      </a:lnTo>
                      <a:lnTo>
                        <a:pt x="486" y="24"/>
                      </a:lnTo>
                      <a:lnTo>
                        <a:pt x="486" y="22"/>
                      </a:lnTo>
                      <a:lnTo>
                        <a:pt x="488" y="22"/>
                      </a:lnTo>
                      <a:lnTo>
                        <a:pt x="490" y="22"/>
                      </a:lnTo>
                      <a:lnTo>
                        <a:pt x="491" y="22"/>
                      </a:lnTo>
                      <a:lnTo>
                        <a:pt x="491" y="24"/>
                      </a:lnTo>
                      <a:lnTo>
                        <a:pt x="493" y="31"/>
                      </a:lnTo>
                      <a:lnTo>
                        <a:pt x="495" y="36"/>
                      </a:lnTo>
                      <a:lnTo>
                        <a:pt x="493" y="39"/>
                      </a:lnTo>
                      <a:lnTo>
                        <a:pt x="491" y="39"/>
                      </a:lnTo>
                      <a:lnTo>
                        <a:pt x="486" y="44"/>
                      </a:lnTo>
                      <a:lnTo>
                        <a:pt x="483" y="50"/>
                      </a:lnTo>
                      <a:lnTo>
                        <a:pt x="481" y="55"/>
                      </a:lnTo>
                      <a:lnTo>
                        <a:pt x="480" y="56"/>
                      </a:lnTo>
                      <a:lnTo>
                        <a:pt x="480" y="58"/>
                      </a:lnTo>
                      <a:lnTo>
                        <a:pt x="481" y="58"/>
                      </a:lnTo>
                      <a:lnTo>
                        <a:pt x="490" y="70"/>
                      </a:lnTo>
                      <a:lnTo>
                        <a:pt x="491" y="72"/>
                      </a:lnTo>
                      <a:lnTo>
                        <a:pt x="493" y="75"/>
                      </a:lnTo>
                      <a:lnTo>
                        <a:pt x="495" y="75"/>
                      </a:lnTo>
                      <a:lnTo>
                        <a:pt x="493" y="77"/>
                      </a:lnTo>
                      <a:lnTo>
                        <a:pt x="495" y="78"/>
                      </a:lnTo>
                      <a:lnTo>
                        <a:pt x="495" y="80"/>
                      </a:lnTo>
                      <a:lnTo>
                        <a:pt x="500" y="89"/>
                      </a:lnTo>
                      <a:lnTo>
                        <a:pt x="502" y="90"/>
                      </a:lnTo>
                      <a:lnTo>
                        <a:pt x="505" y="94"/>
                      </a:lnTo>
                      <a:lnTo>
                        <a:pt x="507" y="94"/>
                      </a:lnTo>
                      <a:lnTo>
                        <a:pt x="508" y="94"/>
                      </a:lnTo>
                      <a:lnTo>
                        <a:pt x="515" y="94"/>
                      </a:lnTo>
                      <a:lnTo>
                        <a:pt x="515" y="95"/>
                      </a:lnTo>
                      <a:lnTo>
                        <a:pt x="515" y="97"/>
                      </a:lnTo>
                      <a:lnTo>
                        <a:pt x="515" y="99"/>
                      </a:lnTo>
                      <a:lnTo>
                        <a:pt x="515" y="100"/>
                      </a:lnTo>
                      <a:lnTo>
                        <a:pt x="515" y="102"/>
                      </a:lnTo>
                      <a:lnTo>
                        <a:pt x="515" y="104"/>
                      </a:lnTo>
                      <a:lnTo>
                        <a:pt x="515" y="105"/>
                      </a:lnTo>
                      <a:lnTo>
                        <a:pt x="515" y="116"/>
                      </a:lnTo>
                      <a:lnTo>
                        <a:pt x="515" y="121"/>
                      </a:lnTo>
                      <a:lnTo>
                        <a:pt x="515" y="122"/>
                      </a:lnTo>
                      <a:lnTo>
                        <a:pt x="515" y="124"/>
                      </a:lnTo>
                      <a:lnTo>
                        <a:pt x="515" y="127"/>
                      </a:lnTo>
                      <a:lnTo>
                        <a:pt x="515" y="133"/>
                      </a:lnTo>
                      <a:lnTo>
                        <a:pt x="515" y="134"/>
                      </a:lnTo>
                      <a:lnTo>
                        <a:pt x="515" y="136"/>
                      </a:lnTo>
                      <a:lnTo>
                        <a:pt x="515" y="146"/>
                      </a:lnTo>
                      <a:lnTo>
                        <a:pt x="515" y="148"/>
                      </a:lnTo>
                      <a:lnTo>
                        <a:pt x="515" y="151"/>
                      </a:lnTo>
                      <a:lnTo>
                        <a:pt x="515" y="155"/>
                      </a:lnTo>
                      <a:lnTo>
                        <a:pt x="515" y="160"/>
                      </a:lnTo>
                      <a:lnTo>
                        <a:pt x="515" y="161"/>
                      </a:lnTo>
                      <a:lnTo>
                        <a:pt x="515" y="168"/>
                      </a:lnTo>
                      <a:lnTo>
                        <a:pt x="515" y="170"/>
                      </a:lnTo>
                      <a:lnTo>
                        <a:pt x="515" y="172"/>
                      </a:lnTo>
                      <a:lnTo>
                        <a:pt x="515" y="175"/>
                      </a:lnTo>
                      <a:lnTo>
                        <a:pt x="515" y="177"/>
                      </a:lnTo>
                      <a:lnTo>
                        <a:pt x="515" y="178"/>
                      </a:lnTo>
                      <a:lnTo>
                        <a:pt x="515" y="182"/>
                      </a:lnTo>
                      <a:lnTo>
                        <a:pt x="515" y="183"/>
                      </a:lnTo>
                      <a:lnTo>
                        <a:pt x="515" y="185"/>
                      </a:lnTo>
                      <a:lnTo>
                        <a:pt x="515" y="187"/>
                      </a:lnTo>
                      <a:lnTo>
                        <a:pt x="515" y="188"/>
                      </a:lnTo>
                      <a:lnTo>
                        <a:pt x="515" y="190"/>
                      </a:lnTo>
                      <a:lnTo>
                        <a:pt x="515" y="192"/>
                      </a:lnTo>
                      <a:lnTo>
                        <a:pt x="515" y="194"/>
                      </a:lnTo>
                      <a:lnTo>
                        <a:pt x="515" y="200"/>
                      </a:lnTo>
                      <a:lnTo>
                        <a:pt x="515" y="202"/>
                      </a:lnTo>
                      <a:lnTo>
                        <a:pt x="515" y="204"/>
                      </a:lnTo>
                      <a:lnTo>
                        <a:pt x="515" y="209"/>
                      </a:lnTo>
                      <a:lnTo>
                        <a:pt x="515" y="210"/>
                      </a:lnTo>
                      <a:lnTo>
                        <a:pt x="515" y="212"/>
                      </a:lnTo>
                      <a:lnTo>
                        <a:pt x="515" y="214"/>
                      </a:lnTo>
                      <a:lnTo>
                        <a:pt x="515" y="216"/>
                      </a:lnTo>
                      <a:lnTo>
                        <a:pt x="515" y="217"/>
                      </a:lnTo>
                      <a:lnTo>
                        <a:pt x="515" y="219"/>
                      </a:lnTo>
                      <a:lnTo>
                        <a:pt x="515" y="221"/>
                      </a:lnTo>
                      <a:lnTo>
                        <a:pt x="515" y="222"/>
                      </a:lnTo>
                      <a:lnTo>
                        <a:pt x="515" y="226"/>
                      </a:lnTo>
                      <a:lnTo>
                        <a:pt x="515" y="234"/>
                      </a:lnTo>
                      <a:lnTo>
                        <a:pt x="515" y="238"/>
                      </a:lnTo>
                      <a:lnTo>
                        <a:pt x="515" y="239"/>
                      </a:lnTo>
                      <a:lnTo>
                        <a:pt x="517" y="241"/>
                      </a:lnTo>
                      <a:lnTo>
                        <a:pt x="517" y="243"/>
                      </a:lnTo>
                      <a:lnTo>
                        <a:pt x="517" y="246"/>
                      </a:lnTo>
                      <a:lnTo>
                        <a:pt x="517" y="249"/>
                      </a:lnTo>
                      <a:lnTo>
                        <a:pt x="517" y="251"/>
                      </a:lnTo>
                      <a:lnTo>
                        <a:pt x="517" y="253"/>
                      </a:lnTo>
                      <a:lnTo>
                        <a:pt x="517" y="255"/>
                      </a:lnTo>
                      <a:lnTo>
                        <a:pt x="517" y="258"/>
                      </a:lnTo>
                      <a:lnTo>
                        <a:pt x="517" y="260"/>
                      </a:lnTo>
                      <a:lnTo>
                        <a:pt x="517" y="261"/>
                      </a:lnTo>
                      <a:lnTo>
                        <a:pt x="517" y="263"/>
                      </a:lnTo>
                      <a:lnTo>
                        <a:pt x="517" y="265"/>
                      </a:lnTo>
                      <a:lnTo>
                        <a:pt x="517" y="266"/>
                      </a:lnTo>
                      <a:lnTo>
                        <a:pt x="517" y="268"/>
                      </a:lnTo>
                      <a:lnTo>
                        <a:pt x="517" y="270"/>
                      </a:lnTo>
                      <a:lnTo>
                        <a:pt x="517" y="271"/>
                      </a:lnTo>
                      <a:lnTo>
                        <a:pt x="517" y="273"/>
                      </a:lnTo>
                      <a:lnTo>
                        <a:pt x="517" y="282"/>
                      </a:lnTo>
                      <a:lnTo>
                        <a:pt x="517" y="285"/>
                      </a:lnTo>
                      <a:lnTo>
                        <a:pt x="517" y="287"/>
                      </a:lnTo>
                      <a:lnTo>
                        <a:pt x="517" y="288"/>
                      </a:lnTo>
                      <a:lnTo>
                        <a:pt x="517" y="292"/>
                      </a:lnTo>
                      <a:lnTo>
                        <a:pt x="517" y="293"/>
                      </a:lnTo>
                      <a:lnTo>
                        <a:pt x="517" y="295"/>
                      </a:lnTo>
                      <a:lnTo>
                        <a:pt x="517" y="297"/>
                      </a:lnTo>
                      <a:lnTo>
                        <a:pt x="517" y="299"/>
                      </a:lnTo>
                      <a:lnTo>
                        <a:pt x="517" y="300"/>
                      </a:lnTo>
                      <a:lnTo>
                        <a:pt x="517" y="304"/>
                      </a:lnTo>
                      <a:lnTo>
                        <a:pt x="517" y="305"/>
                      </a:lnTo>
                      <a:lnTo>
                        <a:pt x="512" y="305"/>
                      </a:lnTo>
                      <a:lnTo>
                        <a:pt x="510" y="305"/>
                      </a:lnTo>
                      <a:lnTo>
                        <a:pt x="508" y="305"/>
                      </a:lnTo>
                      <a:lnTo>
                        <a:pt x="505" y="305"/>
                      </a:lnTo>
                      <a:lnTo>
                        <a:pt x="502" y="305"/>
                      </a:lnTo>
                      <a:lnTo>
                        <a:pt x="500" y="305"/>
                      </a:lnTo>
                      <a:lnTo>
                        <a:pt x="491" y="305"/>
                      </a:lnTo>
                      <a:lnTo>
                        <a:pt x="490" y="305"/>
                      </a:lnTo>
                      <a:lnTo>
                        <a:pt x="488" y="305"/>
                      </a:lnTo>
                      <a:lnTo>
                        <a:pt x="486" y="305"/>
                      </a:lnTo>
                      <a:lnTo>
                        <a:pt x="485" y="305"/>
                      </a:lnTo>
                      <a:lnTo>
                        <a:pt x="480" y="305"/>
                      </a:lnTo>
                      <a:lnTo>
                        <a:pt x="478" y="305"/>
                      </a:lnTo>
                      <a:lnTo>
                        <a:pt x="476" y="305"/>
                      </a:lnTo>
                      <a:lnTo>
                        <a:pt x="468" y="305"/>
                      </a:lnTo>
                      <a:lnTo>
                        <a:pt x="463" y="305"/>
                      </a:lnTo>
                      <a:lnTo>
                        <a:pt x="454" y="305"/>
                      </a:lnTo>
                      <a:lnTo>
                        <a:pt x="453" y="305"/>
                      </a:lnTo>
                      <a:lnTo>
                        <a:pt x="451" y="305"/>
                      </a:lnTo>
                      <a:lnTo>
                        <a:pt x="447" y="305"/>
                      </a:lnTo>
                      <a:lnTo>
                        <a:pt x="446" y="305"/>
                      </a:lnTo>
                      <a:lnTo>
                        <a:pt x="444" y="305"/>
                      </a:lnTo>
                      <a:lnTo>
                        <a:pt x="442" y="305"/>
                      </a:lnTo>
                      <a:lnTo>
                        <a:pt x="441" y="305"/>
                      </a:lnTo>
                      <a:lnTo>
                        <a:pt x="439" y="305"/>
                      </a:lnTo>
                      <a:lnTo>
                        <a:pt x="437" y="305"/>
                      </a:lnTo>
                      <a:lnTo>
                        <a:pt x="436" y="305"/>
                      </a:lnTo>
                      <a:lnTo>
                        <a:pt x="434" y="305"/>
                      </a:lnTo>
                      <a:lnTo>
                        <a:pt x="431" y="305"/>
                      </a:lnTo>
                      <a:lnTo>
                        <a:pt x="429" y="305"/>
                      </a:lnTo>
                      <a:lnTo>
                        <a:pt x="427" y="305"/>
                      </a:lnTo>
                      <a:lnTo>
                        <a:pt x="425" y="305"/>
                      </a:lnTo>
                      <a:lnTo>
                        <a:pt x="424" y="305"/>
                      </a:lnTo>
                      <a:lnTo>
                        <a:pt x="420" y="305"/>
                      </a:lnTo>
                      <a:lnTo>
                        <a:pt x="410" y="305"/>
                      </a:lnTo>
                      <a:lnTo>
                        <a:pt x="408" y="305"/>
                      </a:lnTo>
                      <a:lnTo>
                        <a:pt x="407" y="305"/>
                      </a:lnTo>
                      <a:lnTo>
                        <a:pt x="405" y="305"/>
                      </a:lnTo>
                      <a:lnTo>
                        <a:pt x="402" y="305"/>
                      </a:lnTo>
                      <a:lnTo>
                        <a:pt x="393" y="305"/>
                      </a:lnTo>
                      <a:lnTo>
                        <a:pt x="392" y="305"/>
                      </a:lnTo>
                      <a:lnTo>
                        <a:pt x="385" y="305"/>
                      </a:lnTo>
                      <a:lnTo>
                        <a:pt x="371" y="305"/>
                      </a:lnTo>
                      <a:lnTo>
                        <a:pt x="370" y="305"/>
                      </a:lnTo>
                      <a:lnTo>
                        <a:pt x="368" y="305"/>
                      </a:lnTo>
                      <a:lnTo>
                        <a:pt x="366" y="305"/>
                      </a:lnTo>
                      <a:lnTo>
                        <a:pt x="363" y="305"/>
                      </a:lnTo>
                      <a:lnTo>
                        <a:pt x="361" y="305"/>
                      </a:lnTo>
                      <a:lnTo>
                        <a:pt x="359" y="305"/>
                      </a:lnTo>
                      <a:lnTo>
                        <a:pt x="358" y="305"/>
                      </a:lnTo>
                      <a:lnTo>
                        <a:pt x="356" y="305"/>
                      </a:lnTo>
                      <a:lnTo>
                        <a:pt x="354" y="305"/>
                      </a:lnTo>
                      <a:lnTo>
                        <a:pt x="353" y="305"/>
                      </a:lnTo>
                      <a:lnTo>
                        <a:pt x="349" y="305"/>
                      </a:lnTo>
                      <a:lnTo>
                        <a:pt x="344" y="305"/>
                      </a:lnTo>
                      <a:lnTo>
                        <a:pt x="342" y="305"/>
                      </a:lnTo>
                      <a:lnTo>
                        <a:pt x="341" y="305"/>
                      </a:lnTo>
                      <a:lnTo>
                        <a:pt x="325" y="305"/>
                      </a:lnTo>
                      <a:lnTo>
                        <a:pt x="324" y="305"/>
                      </a:lnTo>
                      <a:lnTo>
                        <a:pt x="319" y="305"/>
                      </a:lnTo>
                      <a:lnTo>
                        <a:pt x="315" y="305"/>
                      </a:lnTo>
                      <a:lnTo>
                        <a:pt x="314" y="305"/>
                      </a:lnTo>
                      <a:lnTo>
                        <a:pt x="312" y="305"/>
                      </a:lnTo>
                      <a:lnTo>
                        <a:pt x="309" y="304"/>
                      </a:lnTo>
                      <a:lnTo>
                        <a:pt x="307" y="304"/>
                      </a:lnTo>
                      <a:lnTo>
                        <a:pt x="305" y="304"/>
                      </a:lnTo>
                      <a:lnTo>
                        <a:pt x="303" y="304"/>
                      </a:lnTo>
                      <a:lnTo>
                        <a:pt x="298" y="304"/>
                      </a:lnTo>
                      <a:lnTo>
                        <a:pt x="297" y="304"/>
                      </a:lnTo>
                      <a:lnTo>
                        <a:pt x="295" y="304"/>
                      </a:lnTo>
                      <a:lnTo>
                        <a:pt x="280" y="304"/>
                      </a:lnTo>
                      <a:lnTo>
                        <a:pt x="278" y="304"/>
                      </a:lnTo>
                      <a:lnTo>
                        <a:pt x="273" y="304"/>
                      </a:lnTo>
                      <a:lnTo>
                        <a:pt x="271" y="304"/>
                      </a:lnTo>
                      <a:lnTo>
                        <a:pt x="270" y="304"/>
                      </a:lnTo>
                      <a:lnTo>
                        <a:pt x="268" y="304"/>
                      </a:lnTo>
                      <a:lnTo>
                        <a:pt x="266" y="304"/>
                      </a:lnTo>
                      <a:lnTo>
                        <a:pt x="264" y="304"/>
                      </a:lnTo>
                      <a:lnTo>
                        <a:pt x="258" y="304"/>
                      </a:lnTo>
                      <a:lnTo>
                        <a:pt x="253" y="304"/>
                      </a:lnTo>
                      <a:lnTo>
                        <a:pt x="244" y="304"/>
                      </a:lnTo>
                      <a:lnTo>
                        <a:pt x="232" y="302"/>
                      </a:lnTo>
                      <a:lnTo>
                        <a:pt x="229" y="302"/>
                      </a:lnTo>
                      <a:lnTo>
                        <a:pt x="227" y="302"/>
                      </a:lnTo>
                      <a:lnTo>
                        <a:pt x="226" y="302"/>
                      </a:lnTo>
                      <a:lnTo>
                        <a:pt x="220" y="302"/>
                      </a:lnTo>
                      <a:lnTo>
                        <a:pt x="212" y="302"/>
                      </a:lnTo>
                      <a:lnTo>
                        <a:pt x="210" y="302"/>
                      </a:lnTo>
                      <a:lnTo>
                        <a:pt x="204" y="302"/>
                      </a:lnTo>
                      <a:lnTo>
                        <a:pt x="195" y="302"/>
                      </a:lnTo>
                      <a:lnTo>
                        <a:pt x="193" y="302"/>
                      </a:lnTo>
                      <a:lnTo>
                        <a:pt x="180" y="300"/>
                      </a:lnTo>
                      <a:lnTo>
                        <a:pt x="178" y="300"/>
                      </a:lnTo>
                      <a:lnTo>
                        <a:pt x="176" y="300"/>
                      </a:lnTo>
                      <a:lnTo>
                        <a:pt x="175" y="300"/>
                      </a:lnTo>
                      <a:lnTo>
                        <a:pt x="173" y="300"/>
                      </a:lnTo>
                      <a:lnTo>
                        <a:pt x="168" y="300"/>
                      </a:lnTo>
                      <a:lnTo>
                        <a:pt x="166" y="300"/>
                      </a:lnTo>
                      <a:lnTo>
                        <a:pt x="158" y="300"/>
                      </a:lnTo>
                      <a:lnTo>
                        <a:pt x="143" y="299"/>
                      </a:lnTo>
                      <a:lnTo>
                        <a:pt x="136" y="299"/>
                      </a:lnTo>
                      <a:lnTo>
                        <a:pt x="134" y="299"/>
                      </a:lnTo>
                      <a:lnTo>
                        <a:pt x="129" y="299"/>
                      </a:lnTo>
                      <a:lnTo>
                        <a:pt x="104" y="297"/>
                      </a:lnTo>
                      <a:lnTo>
                        <a:pt x="102" y="297"/>
                      </a:lnTo>
                      <a:lnTo>
                        <a:pt x="98" y="297"/>
                      </a:lnTo>
                      <a:lnTo>
                        <a:pt x="95" y="297"/>
                      </a:lnTo>
                      <a:lnTo>
                        <a:pt x="90" y="297"/>
                      </a:lnTo>
                      <a:lnTo>
                        <a:pt x="87" y="297"/>
                      </a:lnTo>
                      <a:lnTo>
                        <a:pt x="83" y="297"/>
                      </a:lnTo>
                      <a:lnTo>
                        <a:pt x="80" y="297"/>
                      </a:lnTo>
                      <a:lnTo>
                        <a:pt x="76" y="297"/>
                      </a:lnTo>
                      <a:lnTo>
                        <a:pt x="73" y="297"/>
                      </a:lnTo>
                      <a:lnTo>
                        <a:pt x="71" y="297"/>
                      </a:lnTo>
                      <a:lnTo>
                        <a:pt x="70" y="297"/>
                      </a:lnTo>
                      <a:lnTo>
                        <a:pt x="68" y="297"/>
                      </a:lnTo>
                      <a:lnTo>
                        <a:pt x="58" y="295"/>
                      </a:lnTo>
                      <a:lnTo>
                        <a:pt x="48" y="295"/>
                      </a:lnTo>
                      <a:lnTo>
                        <a:pt x="46" y="295"/>
                      </a:lnTo>
                      <a:lnTo>
                        <a:pt x="44" y="295"/>
                      </a:lnTo>
                      <a:lnTo>
                        <a:pt x="39" y="295"/>
                      </a:lnTo>
                      <a:lnTo>
                        <a:pt x="38" y="295"/>
                      </a:lnTo>
                      <a:lnTo>
                        <a:pt x="34" y="295"/>
                      </a:lnTo>
                      <a:lnTo>
                        <a:pt x="31" y="293"/>
                      </a:lnTo>
                      <a:lnTo>
                        <a:pt x="10" y="293"/>
                      </a:lnTo>
                      <a:lnTo>
                        <a:pt x="4" y="293"/>
                      </a:lnTo>
                      <a:lnTo>
                        <a:pt x="2" y="292"/>
                      </a:lnTo>
                      <a:lnTo>
                        <a:pt x="0" y="292"/>
                      </a:lnTo>
                      <a:lnTo>
                        <a:pt x="0" y="290"/>
                      </a:lnTo>
                      <a:lnTo>
                        <a:pt x="0" y="288"/>
                      </a:lnTo>
                      <a:lnTo>
                        <a:pt x="2" y="282"/>
                      </a:lnTo>
                      <a:lnTo>
                        <a:pt x="2" y="280"/>
                      </a:lnTo>
                      <a:lnTo>
                        <a:pt x="2" y="278"/>
                      </a:lnTo>
                      <a:lnTo>
                        <a:pt x="2" y="266"/>
                      </a:lnTo>
                      <a:lnTo>
                        <a:pt x="2" y="263"/>
                      </a:lnTo>
                      <a:lnTo>
                        <a:pt x="2" y="261"/>
                      </a:lnTo>
                      <a:lnTo>
                        <a:pt x="2" y="258"/>
                      </a:lnTo>
                      <a:lnTo>
                        <a:pt x="4" y="255"/>
                      </a:lnTo>
                      <a:lnTo>
                        <a:pt x="4" y="253"/>
                      </a:lnTo>
                      <a:lnTo>
                        <a:pt x="4" y="249"/>
                      </a:lnTo>
                      <a:lnTo>
                        <a:pt x="4" y="246"/>
                      </a:lnTo>
                      <a:lnTo>
                        <a:pt x="4" y="243"/>
                      </a:lnTo>
                      <a:lnTo>
                        <a:pt x="4" y="239"/>
                      </a:lnTo>
                      <a:lnTo>
                        <a:pt x="4" y="238"/>
                      </a:lnTo>
                      <a:lnTo>
                        <a:pt x="4" y="232"/>
                      </a:lnTo>
                      <a:lnTo>
                        <a:pt x="5" y="229"/>
                      </a:lnTo>
                      <a:lnTo>
                        <a:pt x="5" y="227"/>
                      </a:lnTo>
                      <a:lnTo>
                        <a:pt x="5" y="226"/>
                      </a:lnTo>
                      <a:lnTo>
                        <a:pt x="5" y="222"/>
                      </a:lnTo>
                      <a:lnTo>
                        <a:pt x="5" y="221"/>
                      </a:lnTo>
                      <a:lnTo>
                        <a:pt x="5" y="217"/>
                      </a:lnTo>
                      <a:lnTo>
                        <a:pt x="5" y="216"/>
                      </a:lnTo>
                      <a:lnTo>
                        <a:pt x="5" y="214"/>
                      </a:lnTo>
                      <a:lnTo>
                        <a:pt x="5" y="212"/>
                      </a:lnTo>
                      <a:lnTo>
                        <a:pt x="5" y="207"/>
                      </a:lnTo>
                      <a:lnTo>
                        <a:pt x="5" y="202"/>
                      </a:lnTo>
                      <a:lnTo>
                        <a:pt x="7" y="202"/>
                      </a:lnTo>
                      <a:lnTo>
                        <a:pt x="9" y="170"/>
                      </a:lnTo>
                      <a:lnTo>
                        <a:pt x="9" y="168"/>
                      </a:lnTo>
                      <a:lnTo>
                        <a:pt x="9" y="165"/>
                      </a:lnTo>
                      <a:lnTo>
                        <a:pt x="9" y="158"/>
                      </a:lnTo>
                      <a:lnTo>
                        <a:pt x="10" y="146"/>
                      </a:lnTo>
                      <a:lnTo>
                        <a:pt x="10" y="144"/>
                      </a:lnTo>
                      <a:lnTo>
                        <a:pt x="10" y="143"/>
                      </a:lnTo>
                      <a:lnTo>
                        <a:pt x="10" y="141"/>
                      </a:lnTo>
                      <a:lnTo>
                        <a:pt x="10" y="138"/>
                      </a:lnTo>
                      <a:lnTo>
                        <a:pt x="10" y="134"/>
                      </a:lnTo>
                      <a:lnTo>
                        <a:pt x="10" y="129"/>
                      </a:lnTo>
                      <a:lnTo>
                        <a:pt x="10" y="127"/>
                      </a:lnTo>
                      <a:lnTo>
                        <a:pt x="10" y="121"/>
                      </a:lnTo>
                      <a:lnTo>
                        <a:pt x="12" y="121"/>
                      </a:lnTo>
                      <a:lnTo>
                        <a:pt x="12" y="119"/>
                      </a:lnTo>
                      <a:lnTo>
                        <a:pt x="12" y="117"/>
                      </a:lnTo>
                      <a:lnTo>
                        <a:pt x="12" y="116"/>
                      </a:lnTo>
                      <a:lnTo>
                        <a:pt x="12" y="94"/>
                      </a:lnTo>
                      <a:lnTo>
                        <a:pt x="14" y="85"/>
                      </a:lnTo>
                      <a:lnTo>
                        <a:pt x="14" y="83"/>
                      </a:lnTo>
                      <a:lnTo>
                        <a:pt x="14" y="68"/>
                      </a:lnTo>
                      <a:lnTo>
                        <a:pt x="15" y="61"/>
                      </a:lnTo>
                      <a:lnTo>
                        <a:pt x="15" y="58"/>
                      </a:lnTo>
                      <a:lnTo>
                        <a:pt x="15" y="56"/>
                      </a:lnTo>
                      <a:lnTo>
                        <a:pt x="15" y="48"/>
                      </a:lnTo>
                      <a:lnTo>
                        <a:pt x="15" y="44"/>
                      </a:lnTo>
                      <a:lnTo>
                        <a:pt x="15" y="43"/>
                      </a:lnTo>
                      <a:lnTo>
                        <a:pt x="15" y="41"/>
                      </a:lnTo>
                      <a:lnTo>
                        <a:pt x="15" y="39"/>
                      </a:lnTo>
                      <a:lnTo>
                        <a:pt x="17" y="33"/>
                      </a:lnTo>
                      <a:lnTo>
                        <a:pt x="17" y="17"/>
                      </a:lnTo>
                      <a:lnTo>
                        <a:pt x="17" y="16"/>
                      </a:lnTo>
                      <a:lnTo>
                        <a:pt x="17" y="14"/>
                      </a:lnTo>
                      <a:lnTo>
                        <a:pt x="19" y="0"/>
                      </a:lnTo>
                      <a:lnTo>
                        <a:pt x="27" y="0"/>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Freeform 160"/>
                <p:cNvSpPr>
                  <a:spLocks noEditPoints="1"/>
                </p:cNvSpPr>
                <p:nvPr/>
              </p:nvSpPr>
              <p:spPr bwMode="auto">
                <a:xfrm>
                  <a:off x="7072313" y="3038475"/>
                  <a:ext cx="817563" cy="457200"/>
                </a:xfrm>
                <a:custGeom>
                  <a:avLst/>
                  <a:gdLst>
                    <a:gd name="T0" fmla="*/ 2 w 515"/>
                    <a:gd name="T1" fmla="*/ 280 h 288"/>
                    <a:gd name="T2" fmla="*/ 315 w 515"/>
                    <a:gd name="T3" fmla="*/ 7 h 288"/>
                    <a:gd name="T4" fmla="*/ 344 w 515"/>
                    <a:gd name="T5" fmla="*/ 21 h 288"/>
                    <a:gd name="T6" fmla="*/ 362 w 515"/>
                    <a:gd name="T7" fmla="*/ 29 h 288"/>
                    <a:gd name="T8" fmla="*/ 384 w 515"/>
                    <a:gd name="T9" fmla="*/ 41 h 288"/>
                    <a:gd name="T10" fmla="*/ 405 w 515"/>
                    <a:gd name="T11" fmla="*/ 36 h 288"/>
                    <a:gd name="T12" fmla="*/ 428 w 515"/>
                    <a:gd name="T13" fmla="*/ 26 h 288"/>
                    <a:gd name="T14" fmla="*/ 439 w 515"/>
                    <a:gd name="T15" fmla="*/ 29 h 288"/>
                    <a:gd name="T16" fmla="*/ 452 w 515"/>
                    <a:gd name="T17" fmla="*/ 41 h 288"/>
                    <a:gd name="T18" fmla="*/ 464 w 515"/>
                    <a:gd name="T19" fmla="*/ 68 h 288"/>
                    <a:gd name="T20" fmla="*/ 471 w 515"/>
                    <a:gd name="T21" fmla="*/ 90 h 288"/>
                    <a:gd name="T22" fmla="*/ 481 w 515"/>
                    <a:gd name="T23" fmla="*/ 105 h 288"/>
                    <a:gd name="T24" fmla="*/ 496 w 515"/>
                    <a:gd name="T25" fmla="*/ 122 h 288"/>
                    <a:gd name="T26" fmla="*/ 495 w 515"/>
                    <a:gd name="T27" fmla="*/ 156 h 288"/>
                    <a:gd name="T28" fmla="*/ 469 w 515"/>
                    <a:gd name="T29" fmla="*/ 181 h 288"/>
                    <a:gd name="T30" fmla="*/ 461 w 515"/>
                    <a:gd name="T31" fmla="*/ 195 h 288"/>
                    <a:gd name="T32" fmla="*/ 449 w 515"/>
                    <a:gd name="T33" fmla="*/ 207 h 288"/>
                    <a:gd name="T34" fmla="*/ 432 w 515"/>
                    <a:gd name="T35" fmla="*/ 226 h 288"/>
                    <a:gd name="T36" fmla="*/ 388 w 515"/>
                    <a:gd name="T37" fmla="*/ 241 h 288"/>
                    <a:gd name="T38" fmla="*/ 298 w 515"/>
                    <a:gd name="T39" fmla="*/ 249 h 288"/>
                    <a:gd name="T40" fmla="*/ 242 w 515"/>
                    <a:gd name="T41" fmla="*/ 254 h 288"/>
                    <a:gd name="T42" fmla="*/ 195 w 515"/>
                    <a:gd name="T43" fmla="*/ 258 h 288"/>
                    <a:gd name="T44" fmla="*/ 161 w 515"/>
                    <a:gd name="T45" fmla="*/ 261 h 288"/>
                    <a:gd name="T46" fmla="*/ 130 w 515"/>
                    <a:gd name="T47" fmla="*/ 265 h 288"/>
                    <a:gd name="T48" fmla="*/ 107 w 515"/>
                    <a:gd name="T49" fmla="*/ 273 h 288"/>
                    <a:gd name="T50" fmla="*/ 76 w 515"/>
                    <a:gd name="T51" fmla="*/ 281 h 288"/>
                    <a:gd name="T52" fmla="*/ 52 w 515"/>
                    <a:gd name="T53" fmla="*/ 283 h 288"/>
                    <a:gd name="T54" fmla="*/ 32 w 515"/>
                    <a:gd name="T55" fmla="*/ 285 h 288"/>
                    <a:gd name="T56" fmla="*/ 12 w 515"/>
                    <a:gd name="T57" fmla="*/ 283 h 288"/>
                    <a:gd name="T58" fmla="*/ 20 w 515"/>
                    <a:gd name="T59" fmla="*/ 280 h 288"/>
                    <a:gd name="T60" fmla="*/ 27 w 515"/>
                    <a:gd name="T61" fmla="*/ 271 h 288"/>
                    <a:gd name="T62" fmla="*/ 29 w 515"/>
                    <a:gd name="T63" fmla="*/ 258 h 288"/>
                    <a:gd name="T64" fmla="*/ 24 w 515"/>
                    <a:gd name="T65" fmla="*/ 236 h 288"/>
                    <a:gd name="T66" fmla="*/ 37 w 515"/>
                    <a:gd name="T67" fmla="*/ 214 h 288"/>
                    <a:gd name="T68" fmla="*/ 68 w 515"/>
                    <a:gd name="T69" fmla="*/ 227 h 288"/>
                    <a:gd name="T70" fmla="*/ 71 w 515"/>
                    <a:gd name="T71" fmla="*/ 212 h 288"/>
                    <a:gd name="T72" fmla="*/ 74 w 515"/>
                    <a:gd name="T73" fmla="*/ 192 h 288"/>
                    <a:gd name="T74" fmla="*/ 98 w 515"/>
                    <a:gd name="T75" fmla="*/ 181 h 288"/>
                    <a:gd name="T76" fmla="*/ 90 w 515"/>
                    <a:gd name="T77" fmla="*/ 166 h 288"/>
                    <a:gd name="T78" fmla="*/ 103 w 515"/>
                    <a:gd name="T79" fmla="*/ 154 h 288"/>
                    <a:gd name="T80" fmla="*/ 103 w 515"/>
                    <a:gd name="T81" fmla="*/ 143 h 288"/>
                    <a:gd name="T82" fmla="*/ 119 w 515"/>
                    <a:gd name="T83" fmla="*/ 143 h 288"/>
                    <a:gd name="T84" fmla="*/ 127 w 515"/>
                    <a:gd name="T85" fmla="*/ 146 h 288"/>
                    <a:gd name="T86" fmla="*/ 129 w 515"/>
                    <a:gd name="T87" fmla="*/ 137 h 288"/>
                    <a:gd name="T88" fmla="*/ 149 w 515"/>
                    <a:gd name="T89" fmla="*/ 141 h 288"/>
                    <a:gd name="T90" fmla="*/ 164 w 515"/>
                    <a:gd name="T91" fmla="*/ 141 h 288"/>
                    <a:gd name="T92" fmla="*/ 176 w 515"/>
                    <a:gd name="T93" fmla="*/ 127 h 288"/>
                    <a:gd name="T94" fmla="*/ 190 w 515"/>
                    <a:gd name="T95" fmla="*/ 139 h 288"/>
                    <a:gd name="T96" fmla="*/ 202 w 515"/>
                    <a:gd name="T97" fmla="*/ 119 h 288"/>
                    <a:gd name="T98" fmla="*/ 213 w 515"/>
                    <a:gd name="T99" fmla="*/ 109 h 288"/>
                    <a:gd name="T100" fmla="*/ 234 w 515"/>
                    <a:gd name="T101" fmla="*/ 121 h 288"/>
                    <a:gd name="T102" fmla="*/ 239 w 515"/>
                    <a:gd name="T103" fmla="*/ 107 h 288"/>
                    <a:gd name="T104" fmla="*/ 249 w 515"/>
                    <a:gd name="T105" fmla="*/ 93 h 288"/>
                    <a:gd name="T106" fmla="*/ 256 w 515"/>
                    <a:gd name="T107" fmla="*/ 75 h 288"/>
                    <a:gd name="T108" fmla="*/ 264 w 515"/>
                    <a:gd name="T109" fmla="*/ 49 h 288"/>
                    <a:gd name="T110" fmla="*/ 278 w 515"/>
                    <a:gd name="T111" fmla="*/ 44 h 288"/>
                    <a:gd name="T112" fmla="*/ 288 w 515"/>
                    <a:gd name="T113" fmla="*/ 44 h 288"/>
                    <a:gd name="T114" fmla="*/ 307 w 515"/>
                    <a:gd name="T115" fmla="*/ 26 h 288"/>
                    <a:gd name="T116" fmla="*/ 305 w 515"/>
                    <a:gd name="T117" fmla="*/ 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 h="288">
                      <a:moveTo>
                        <a:pt x="7" y="287"/>
                      </a:moveTo>
                      <a:lnTo>
                        <a:pt x="7" y="288"/>
                      </a:lnTo>
                      <a:lnTo>
                        <a:pt x="5" y="288"/>
                      </a:lnTo>
                      <a:lnTo>
                        <a:pt x="2" y="288"/>
                      </a:lnTo>
                      <a:lnTo>
                        <a:pt x="0" y="285"/>
                      </a:lnTo>
                      <a:lnTo>
                        <a:pt x="0" y="283"/>
                      </a:lnTo>
                      <a:lnTo>
                        <a:pt x="0" y="281"/>
                      </a:lnTo>
                      <a:lnTo>
                        <a:pt x="2" y="280"/>
                      </a:lnTo>
                      <a:lnTo>
                        <a:pt x="3" y="280"/>
                      </a:lnTo>
                      <a:lnTo>
                        <a:pt x="5" y="280"/>
                      </a:lnTo>
                      <a:lnTo>
                        <a:pt x="7" y="280"/>
                      </a:lnTo>
                      <a:lnTo>
                        <a:pt x="7" y="281"/>
                      </a:lnTo>
                      <a:lnTo>
                        <a:pt x="7" y="283"/>
                      </a:lnTo>
                      <a:lnTo>
                        <a:pt x="7" y="285"/>
                      </a:lnTo>
                      <a:lnTo>
                        <a:pt x="7" y="287"/>
                      </a:lnTo>
                      <a:close/>
                      <a:moveTo>
                        <a:pt x="315" y="7"/>
                      </a:moveTo>
                      <a:lnTo>
                        <a:pt x="317" y="7"/>
                      </a:lnTo>
                      <a:lnTo>
                        <a:pt x="323" y="4"/>
                      </a:lnTo>
                      <a:lnTo>
                        <a:pt x="323" y="2"/>
                      </a:lnTo>
                      <a:lnTo>
                        <a:pt x="329" y="4"/>
                      </a:lnTo>
                      <a:lnTo>
                        <a:pt x="335" y="9"/>
                      </a:lnTo>
                      <a:lnTo>
                        <a:pt x="337" y="9"/>
                      </a:lnTo>
                      <a:lnTo>
                        <a:pt x="337" y="10"/>
                      </a:lnTo>
                      <a:lnTo>
                        <a:pt x="344" y="21"/>
                      </a:lnTo>
                      <a:lnTo>
                        <a:pt x="344" y="22"/>
                      </a:lnTo>
                      <a:lnTo>
                        <a:pt x="344" y="24"/>
                      </a:lnTo>
                      <a:lnTo>
                        <a:pt x="345" y="27"/>
                      </a:lnTo>
                      <a:lnTo>
                        <a:pt x="345" y="29"/>
                      </a:lnTo>
                      <a:lnTo>
                        <a:pt x="347" y="29"/>
                      </a:lnTo>
                      <a:lnTo>
                        <a:pt x="356" y="31"/>
                      </a:lnTo>
                      <a:lnTo>
                        <a:pt x="357" y="31"/>
                      </a:lnTo>
                      <a:lnTo>
                        <a:pt x="362" y="29"/>
                      </a:lnTo>
                      <a:lnTo>
                        <a:pt x="364" y="29"/>
                      </a:lnTo>
                      <a:lnTo>
                        <a:pt x="368" y="31"/>
                      </a:lnTo>
                      <a:lnTo>
                        <a:pt x="369" y="31"/>
                      </a:lnTo>
                      <a:lnTo>
                        <a:pt x="371" y="31"/>
                      </a:lnTo>
                      <a:lnTo>
                        <a:pt x="378" y="38"/>
                      </a:lnTo>
                      <a:lnTo>
                        <a:pt x="378" y="39"/>
                      </a:lnTo>
                      <a:lnTo>
                        <a:pt x="383" y="41"/>
                      </a:lnTo>
                      <a:lnTo>
                        <a:pt x="384" y="41"/>
                      </a:lnTo>
                      <a:lnTo>
                        <a:pt x="386" y="41"/>
                      </a:lnTo>
                      <a:lnTo>
                        <a:pt x="386" y="39"/>
                      </a:lnTo>
                      <a:lnTo>
                        <a:pt x="386" y="38"/>
                      </a:lnTo>
                      <a:lnTo>
                        <a:pt x="388" y="36"/>
                      </a:lnTo>
                      <a:lnTo>
                        <a:pt x="391" y="34"/>
                      </a:lnTo>
                      <a:lnTo>
                        <a:pt x="393" y="32"/>
                      </a:lnTo>
                      <a:lnTo>
                        <a:pt x="395" y="32"/>
                      </a:lnTo>
                      <a:lnTo>
                        <a:pt x="405" y="36"/>
                      </a:lnTo>
                      <a:lnTo>
                        <a:pt x="408" y="38"/>
                      </a:lnTo>
                      <a:lnTo>
                        <a:pt x="408" y="39"/>
                      </a:lnTo>
                      <a:lnTo>
                        <a:pt x="412" y="41"/>
                      </a:lnTo>
                      <a:lnTo>
                        <a:pt x="413" y="39"/>
                      </a:lnTo>
                      <a:lnTo>
                        <a:pt x="420" y="38"/>
                      </a:lnTo>
                      <a:lnTo>
                        <a:pt x="422" y="36"/>
                      </a:lnTo>
                      <a:lnTo>
                        <a:pt x="427" y="26"/>
                      </a:lnTo>
                      <a:lnTo>
                        <a:pt x="428" y="26"/>
                      </a:lnTo>
                      <a:lnTo>
                        <a:pt x="430" y="26"/>
                      </a:lnTo>
                      <a:lnTo>
                        <a:pt x="432" y="24"/>
                      </a:lnTo>
                      <a:lnTo>
                        <a:pt x="434" y="22"/>
                      </a:lnTo>
                      <a:lnTo>
                        <a:pt x="435" y="22"/>
                      </a:lnTo>
                      <a:lnTo>
                        <a:pt x="437" y="22"/>
                      </a:lnTo>
                      <a:lnTo>
                        <a:pt x="437" y="24"/>
                      </a:lnTo>
                      <a:lnTo>
                        <a:pt x="437" y="26"/>
                      </a:lnTo>
                      <a:lnTo>
                        <a:pt x="439" y="29"/>
                      </a:lnTo>
                      <a:lnTo>
                        <a:pt x="440" y="36"/>
                      </a:lnTo>
                      <a:lnTo>
                        <a:pt x="440" y="38"/>
                      </a:lnTo>
                      <a:lnTo>
                        <a:pt x="442" y="38"/>
                      </a:lnTo>
                      <a:lnTo>
                        <a:pt x="442" y="39"/>
                      </a:lnTo>
                      <a:lnTo>
                        <a:pt x="444" y="39"/>
                      </a:lnTo>
                      <a:lnTo>
                        <a:pt x="445" y="39"/>
                      </a:lnTo>
                      <a:lnTo>
                        <a:pt x="449" y="39"/>
                      </a:lnTo>
                      <a:lnTo>
                        <a:pt x="452" y="41"/>
                      </a:lnTo>
                      <a:lnTo>
                        <a:pt x="454" y="44"/>
                      </a:lnTo>
                      <a:lnTo>
                        <a:pt x="461" y="51"/>
                      </a:lnTo>
                      <a:lnTo>
                        <a:pt x="461" y="53"/>
                      </a:lnTo>
                      <a:lnTo>
                        <a:pt x="461" y="54"/>
                      </a:lnTo>
                      <a:lnTo>
                        <a:pt x="461" y="56"/>
                      </a:lnTo>
                      <a:lnTo>
                        <a:pt x="462" y="61"/>
                      </a:lnTo>
                      <a:lnTo>
                        <a:pt x="464" y="66"/>
                      </a:lnTo>
                      <a:lnTo>
                        <a:pt x="464" y="68"/>
                      </a:lnTo>
                      <a:lnTo>
                        <a:pt x="462" y="68"/>
                      </a:lnTo>
                      <a:lnTo>
                        <a:pt x="461" y="76"/>
                      </a:lnTo>
                      <a:lnTo>
                        <a:pt x="461" y="80"/>
                      </a:lnTo>
                      <a:lnTo>
                        <a:pt x="462" y="80"/>
                      </a:lnTo>
                      <a:lnTo>
                        <a:pt x="464" y="82"/>
                      </a:lnTo>
                      <a:lnTo>
                        <a:pt x="469" y="85"/>
                      </a:lnTo>
                      <a:lnTo>
                        <a:pt x="469" y="88"/>
                      </a:lnTo>
                      <a:lnTo>
                        <a:pt x="471" y="90"/>
                      </a:lnTo>
                      <a:lnTo>
                        <a:pt x="471" y="92"/>
                      </a:lnTo>
                      <a:lnTo>
                        <a:pt x="473" y="92"/>
                      </a:lnTo>
                      <a:lnTo>
                        <a:pt x="474" y="92"/>
                      </a:lnTo>
                      <a:lnTo>
                        <a:pt x="474" y="93"/>
                      </a:lnTo>
                      <a:lnTo>
                        <a:pt x="473" y="97"/>
                      </a:lnTo>
                      <a:lnTo>
                        <a:pt x="476" y="100"/>
                      </a:lnTo>
                      <a:lnTo>
                        <a:pt x="479" y="104"/>
                      </a:lnTo>
                      <a:lnTo>
                        <a:pt x="481" y="105"/>
                      </a:lnTo>
                      <a:lnTo>
                        <a:pt x="488" y="110"/>
                      </a:lnTo>
                      <a:lnTo>
                        <a:pt x="488" y="112"/>
                      </a:lnTo>
                      <a:lnTo>
                        <a:pt x="488" y="114"/>
                      </a:lnTo>
                      <a:lnTo>
                        <a:pt x="488" y="115"/>
                      </a:lnTo>
                      <a:lnTo>
                        <a:pt x="489" y="117"/>
                      </a:lnTo>
                      <a:lnTo>
                        <a:pt x="491" y="119"/>
                      </a:lnTo>
                      <a:lnTo>
                        <a:pt x="495" y="122"/>
                      </a:lnTo>
                      <a:lnTo>
                        <a:pt x="496" y="122"/>
                      </a:lnTo>
                      <a:lnTo>
                        <a:pt x="503" y="127"/>
                      </a:lnTo>
                      <a:lnTo>
                        <a:pt x="503" y="129"/>
                      </a:lnTo>
                      <a:lnTo>
                        <a:pt x="505" y="129"/>
                      </a:lnTo>
                      <a:lnTo>
                        <a:pt x="510" y="132"/>
                      </a:lnTo>
                      <a:lnTo>
                        <a:pt x="513" y="131"/>
                      </a:lnTo>
                      <a:lnTo>
                        <a:pt x="515" y="131"/>
                      </a:lnTo>
                      <a:lnTo>
                        <a:pt x="496" y="156"/>
                      </a:lnTo>
                      <a:lnTo>
                        <a:pt x="495" y="156"/>
                      </a:lnTo>
                      <a:lnTo>
                        <a:pt x="495" y="158"/>
                      </a:lnTo>
                      <a:lnTo>
                        <a:pt x="493" y="159"/>
                      </a:lnTo>
                      <a:lnTo>
                        <a:pt x="483" y="166"/>
                      </a:lnTo>
                      <a:lnTo>
                        <a:pt x="479" y="168"/>
                      </a:lnTo>
                      <a:lnTo>
                        <a:pt x="479" y="170"/>
                      </a:lnTo>
                      <a:lnTo>
                        <a:pt x="476" y="173"/>
                      </a:lnTo>
                      <a:lnTo>
                        <a:pt x="469" y="180"/>
                      </a:lnTo>
                      <a:lnTo>
                        <a:pt x="469" y="181"/>
                      </a:lnTo>
                      <a:lnTo>
                        <a:pt x="471" y="185"/>
                      </a:lnTo>
                      <a:lnTo>
                        <a:pt x="467" y="188"/>
                      </a:lnTo>
                      <a:lnTo>
                        <a:pt x="466" y="190"/>
                      </a:lnTo>
                      <a:lnTo>
                        <a:pt x="464" y="190"/>
                      </a:lnTo>
                      <a:lnTo>
                        <a:pt x="464" y="192"/>
                      </a:lnTo>
                      <a:lnTo>
                        <a:pt x="462" y="192"/>
                      </a:lnTo>
                      <a:lnTo>
                        <a:pt x="461" y="193"/>
                      </a:lnTo>
                      <a:lnTo>
                        <a:pt x="461" y="195"/>
                      </a:lnTo>
                      <a:lnTo>
                        <a:pt x="462" y="195"/>
                      </a:lnTo>
                      <a:lnTo>
                        <a:pt x="462" y="197"/>
                      </a:lnTo>
                      <a:lnTo>
                        <a:pt x="462" y="198"/>
                      </a:lnTo>
                      <a:lnTo>
                        <a:pt x="462" y="200"/>
                      </a:lnTo>
                      <a:lnTo>
                        <a:pt x="461" y="200"/>
                      </a:lnTo>
                      <a:lnTo>
                        <a:pt x="459" y="204"/>
                      </a:lnTo>
                      <a:lnTo>
                        <a:pt x="456" y="205"/>
                      </a:lnTo>
                      <a:lnTo>
                        <a:pt x="449" y="207"/>
                      </a:lnTo>
                      <a:lnTo>
                        <a:pt x="447" y="210"/>
                      </a:lnTo>
                      <a:lnTo>
                        <a:pt x="445" y="215"/>
                      </a:lnTo>
                      <a:lnTo>
                        <a:pt x="445" y="217"/>
                      </a:lnTo>
                      <a:lnTo>
                        <a:pt x="445" y="219"/>
                      </a:lnTo>
                      <a:lnTo>
                        <a:pt x="444" y="219"/>
                      </a:lnTo>
                      <a:lnTo>
                        <a:pt x="442" y="219"/>
                      </a:lnTo>
                      <a:lnTo>
                        <a:pt x="432" y="224"/>
                      </a:lnTo>
                      <a:lnTo>
                        <a:pt x="432" y="226"/>
                      </a:lnTo>
                      <a:lnTo>
                        <a:pt x="423" y="229"/>
                      </a:lnTo>
                      <a:lnTo>
                        <a:pt x="422" y="229"/>
                      </a:lnTo>
                      <a:lnTo>
                        <a:pt x="420" y="229"/>
                      </a:lnTo>
                      <a:lnTo>
                        <a:pt x="412" y="236"/>
                      </a:lnTo>
                      <a:lnTo>
                        <a:pt x="410" y="237"/>
                      </a:lnTo>
                      <a:lnTo>
                        <a:pt x="410" y="239"/>
                      </a:lnTo>
                      <a:lnTo>
                        <a:pt x="393" y="241"/>
                      </a:lnTo>
                      <a:lnTo>
                        <a:pt x="388" y="241"/>
                      </a:lnTo>
                      <a:lnTo>
                        <a:pt x="373" y="242"/>
                      </a:lnTo>
                      <a:lnTo>
                        <a:pt x="369" y="242"/>
                      </a:lnTo>
                      <a:lnTo>
                        <a:pt x="334" y="246"/>
                      </a:lnTo>
                      <a:lnTo>
                        <a:pt x="329" y="248"/>
                      </a:lnTo>
                      <a:lnTo>
                        <a:pt x="320" y="248"/>
                      </a:lnTo>
                      <a:lnTo>
                        <a:pt x="312" y="248"/>
                      </a:lnTo>
                      <a:lnTo>
                        <a:pt x="298" y="248"/>
                      </a:lnTo>
                      <a:lnTo>
                        <a:pt x="298" y="249"/>
                      </a:lnTo>
                      <a:lnTo>
                        <a:pt x="288" y="251"/>
                      </a:lnTo>
                      <a:lnTo>
                        <a:pt x="285" y="251"/>
                      </a:lnTo>
                      <a:lnTo>
                        <a:pt x="283" y="251"/>
                      </a:lnTo>
                      <a:lnTo>
                        <a:pt x="279" y="251"/>
                      </a:lnTo>
                      <a:lnTo>
                        <a:pt x="262" y="253"/>
                      </a:lnTo>
                      <a:lnTo>
                        <a:pt x="251" y="253"/>
                      </a:lnTo>
                      <a:lnTo>
                        <a:pt x="246" y="254"/>
                      </a:lnTo>
                      <a:lnTo>
                        <a:pt x="242" y="254"/>
                      </a:lnTo>
                      <a:lnTo>
                        <a:pt x="234" y="254"/>
                      </a:lnTo>
                      <a:lnTo>
                        <a:pt x="232" y="254"/>
                      </a:lnTo>
                      <a:lnTo>
                        <a:pt x="225" y="254"/>
                      </a:lnTo>
                      <a:lnTo>
                        <a:pt x="220" y="254"/>
                      </a:lnTo>
                      <a:lnTo>
                        <a:pt x="215" y="254"/>
                      </a:lnTo>
                      <a:lnTo>
                        <a:pt x="208" y="258"/>
                      </a:lnTo>
                      <a:lnTo>
                        <a:pt x="207" y="256"/>
                      </a:lnTo>
                      <a:lnTo>
                        <a:pt x="195" y="258"/>
                      </a:lnTo>
                      <a:lnTo>
                        <a:pt x="191" y="258"/>
                      </a:lnTo>
                      <a:lnTo>
                        <a:pt x="190" y="258"/>
                      </a:lnTo>
                      <a:lnTo>
                        <a:pt x="188" y="258"/>
                      </a:lnTo>
                      <a:lnTo>
                        <a:pt x="185" y="258"/>
                      </a:lnTo>
                      <a:lnTo>
                        <a:pt x="174" y="259"/>
                      </a:lnTo>
                      <a:lnTo>
                        <a:pt x="171" y="259"/>
                      </a:lnTo>
                      <a:lnTo>
                        <a:pt x="163" y="261"/>
                      </a:lnTo>
                      <a:lnTo>
                        <a:pt x="161" y="261"/>
                      </a:lnTo>
                      <a:lnTo>
                        <a:pt x="159" y="261"/>
                      </a:lnTo>
                      <a:lnTo>
                        <a:pt x="156" y="261"/>
                      </a:lnTo>
                      <a:lnTo>
                        <a:pt x="154" y="261"/>
                      </a:lnTo>
                      <a:lnTo>
                        <a:pt x="149" y="263"/>
                      </a:lnTo>
                      <a:lnTo>
                        <a:pt x="147" y="263"/>
                      </a:lnTo>
                      <a:lnTo>
                        <a:pt x="139" y="263"/>
                      </a:lnTo>
                      <a:lnTo>
                        <a:pt x="134" y="265"/>
                      </a:lnTo>
                      <a:lnTo>
                        <a:pt x="130" y="265"/>
                      </a:lnTo>
                      <a:lnTo>
                        <a:pt x="119" y="266"/>
                      </a:lnTo>
                      <a:lnTo>
                        <a:pt x="119" y="263"/>
                      </a:lnTo>
                      <a:lnTo>
                        <a:pt x="108" y="263"/>
                      </a:lnTo>
                      <a:lnTo>
                        <a:pt x="103" y="263"/>
                      </a:lnTo>
                      <a:lnTo>
                        <a:pt x="103" y="265"/>
                      </a:lnTo>
                      <a:lnTo>
                        <a:pt x="105" y="266"/>
                      </a:lnTo>
                      <a:lnTo>
                        <a:pt x="107" y="270"/>
                      </a:lnTo>
                      <a:lnTo>
                        <a:pt x="107" y="273"/>
                      </a:lnTo>
                      <a:lnTo>
                        <a:pt x="107" y="275"/>
                      </a:lnTo>
                      <a:lnTo>
                        <a:pt x="107" y="278"/>
                      </a:lnTo>
                      <a:lnTo>
                        <a:pt x="107" y="280"/>
                      </a:lnTo>
                      <a:lnTo>
                        <a:pt x="88" y="281"/>
                      </a:lnTo>
                      <a:lnTo>
                        <a:pt x="86" y="281"/>
                      </a:lnTo>
                      <a:lnTo>
                        <a:pt x="81" y="281"/>
                      </a:lnTo>
                      <a:lnTo>
                        <a:pt x="78" y="281"/>
                      </a:lnTo>
                      <a:lnTo>
                        <a:pt x="76" y="281"/>
                      </a:lnTo>
                      <a:lnTo>
                        <a:pt x="74" y="281"/>
                      </a:lnTo>
                      <a:lnTo>
                        <a:pt x="71" y="281"/>
                      </a:lnTo>
                      <a:lnTo>
                        <a:pt x="69" y="283"/>
                      </a:lnTo>
                      <a:lnTo>
                        <a:pt x="64" y="283"/>
                      </a:lnTo>
                      <a:lnTo>
                        <a:pt x="59" y="283"/>
                      </a:lnTo>
                      <a:lnTo>
                        <a:pt x="58" y="283"/>
                      </a:lnTo>
                      <a:lnTo>
                        <a:pt x="54" y="283"/>
                      </a:lnTo>
                      <a:lnTo>
                        <a:pt x="52" y="283"/>
                      </a:lnTo>
                      <a:lnTo>
                        <a:pt x="49" y="283"/>
                      </a:lnTo>
                      <a:lnTo>
                        <a:pt x="42" y="285"/>
                      </a:lnTo>
                      <a:lnTo>
                        <a:pt x="41" y="285"/>
                      </a:lnTo>
                      <a:lnTo>
                        <a:pt x="39" y="285"/>
                      </a:lnTo>
                      <a:lnTo>
                        <a:pt x="37" y="285"/>
                      </a:lnTo>
                      <a:lnTo>
                        <a:pt x="36" y="285"/>
                      </a:lnTo>
                      <a:lnTo>
                        <a:pt x="34" y="285"/>
                      </a:lnTo>
                      <a:lnTo>
                        <a:pt x="32" y="285"/>
                      </a:lnTo>
                      <a:lnTo>
                        <a:pt x="29" y="285"/>
                      </a:lnTo>
                      <a:lnTo>
                        <a:pt x="25" y="285"/>
                      </a:lnTo>
                      <a:lnTo>
                        <a:pt x="20" y="285"/>
                      </a:lnTo>
                      <a:lnTo>
                        <a:pt x="15" y="287"/>
                      </a:lnTo>
                      <a:lnTo>
                        <a:pt x="13" y="287"/>
                      </a:lnTo>
                      <a:lnTo>
                        <a:pt x="12" y="287"/>
                      </a:lnTo>
                      <a:lnTo>
                        <a:pt x="10" y="287"/>
                      </a:lnTo>
                      <a:lnTo>
                        <a:pt x="12" y="283"/>
                      </a:lnTo>
                      <a:lnTo>
                        <a:pt x="12" y="280"/>
                      </a:lnTo>
                      <a:lnTo>
                        <a:pt x="13" y="276"/>
                      </a:lnTo>
                      <a:lnTo>
                        <a:pt x="13" y="275"/>
                      </a:lnTo>
                      <a:lnTo>
                        <a:pt x="15" y="273"/>
                      </a:lnTo>
                      <a:lnTo>
                        <a:pt x="17" y="273"/>
                      </a:lnTo>
                      <a:lnTo>
                        <a:pt x="17" y="275"/>
                      </a:lnTo>
                      <a:lnTo>
                        <a:pt x="19" y="276"/>
                      </a:lnTo>
                      <a:lnTo>
                        <a:pt x="20" y="280"/>
                      </a:lnTo>
                      <a:lnTo>
                        <a:pt x="22" y="280"/>
                      </a:lnTo>
                      <a:lnTo>
                        <a:pt x="24" y="280"/>
                      </a:lnTo>
                      <a:lnTo>
                        <a:pt x="25" y="278"/>
                      </a:lnTo>
                      <a:lnTo>
                        <a:pt x="25" y="276"/>
                      </a:lnTo>
                      <a:lnTo>
                        <a:pt x="25" y="275"/>
                      </a:lnTo>
                      <a:lnTo>
                        <a:pt x="25" y="273"/>
                      </a:lnTo>
                      <a:lnTo>
                        <a:pt x="25" y="271"/>
                      </a:lnTo>
                      <a:lnTo>
                        <a:pt x="27" y="271"/>
                      </a:lnTo>
                      <a:lnTo>
                        <a:pt x="27" y="270"/>
                      </a:lnTo>
                      <a:lnTo>
                        <a:pt x="25" y="265"/>
                      </a:lnTo>
                      <a:lnTo>
                        <a:pt x="24" y="265"/>
                      </a:lnTo>
                      <a:lnTo>
                        <a:pt x="25" y="263"/>
                      </a:lnTo>
                      <a:lnTo>
                        <a:pt x="25" y="261"/>
                      </a:lnTo>
                      <a:lnTo>
                        <a:pt x="27" y="261"/>
                      </a:lnTo>
                      <a:lnTo>
                        <a:pt x="29" y="261"/>
                      </a:lnTo>
                      <a:lnTo>
                        <a:pt x="29" y="258"/>
                      </a:lnTo>
                      <a:lnTo>
                        <a:pt x="25" y="256"/>
                      </a:lnTo>
                      <a:lnTo>
                        <a:pt x="25" y="254"/>
                      </a:lnTo>
                      <a:lnTo>
                        <a:pt x="25" y="253"/>
                      </a:lnTo>
                      <a:lnTo>
                        <a:pt x="27" y="253"/>
                      </a:lnTo>
                      <a:lnTo>
                        <a:pt x="30" y="242"/>
                      </a:lnTo>
                      <a:lnTo>
                        <a:pt x="27" y="239"/>
                      </a:lnTo>
                      <a:lnTo>
                        <a:pt x="25" y="237"/>
                      </a:lnTo>
                      <a:lnTo>
                        <a:pt x="24" y="236"/>
                      </a:lnTo>
                      <a:lnTo>
                        <a:pt x="24" y="234"/>
                      </a:lnTo>
                      <a:lnTo>
                        <a:pt x="24" y="232"/>
                      </a:lnTo>
                      <a:lnTo>
                        <a:pt x="24" y="231"/>
                      </a:lnTo>
                      <a:lnTo>
                        <a:pt x="29" y="220"/>
                      </a:lnTo>
                      <a:lnTo>
                        <a:pt x="32" y="217"/>
                      </a:lnTo>
                      <a:lnTo>
                        <a:pt x="36" y="215"/>
                      </a:lnTo>
                      <a:lnTo>
                        <a:pt x="36" y="214"/>
                      </a:lnTo>
                      <a:lnTo>
                        <a:pt x="37" y="214"/>
                      </a:lnTo>
                      <a:lnTo>
                        <a:pt x="39" y="214"/>
                      </a:lnTo>
                      <a:lnTo>
                        <a:pt x="41" y="214"/>
                      </a:lnTo>
                      <a:lnTo>
                        <a:pt x="49" y="217"/>
                      </a:lnTo>
                      <a:lnTo>
                        <a:pt x="61" y="222"/>
                      </a:lnTo>
                      <a:lnTo>
                        <a:pt x="64" y="224"/>
                      </a:lnTo>
                      <a:lnTo>
                        <a:pt x="66" y="226"/>
                      </a:lnTo>
                      <a:lnTo>
                        <a:pt x="66" y="227"/>
                      </a:lnTo>
                      <a:lnTo>
                        <a:pt x="68" y="227"/>
                      </a:lnTo>
                      <a:lnTo>
                        <a:pt x="69" y="227"/>
                      </a:lnTo>
                      <a:lnTo>
                        <a:pt x="71" y="227"/>
                      </a:lnTo>
                      <a:lnTo>
                        <a:pt x="73" y="226"/>
                      </a:lnTo>
                      <a:lnTo>
                        <a:pt x="74" y="224"/>
                      </a:lnTo>
                      <a:lnTo>
                        <a:pt x="74" y="219"/>
                      </a:lnTo>
                      <a:lnTo>
                        <a:pt x="73" y="214"/>
                      </a:lnTo>
                      <a:lnTo>
                        <a:pt x="73" y="212"/>
                      </a:lnTo>
                      <a:lnTo>
                        <a:pt x="71" y="212"/>
                      </a:lnTo>
                      <a:lnTo>
                        <a:pt x="69" y="209"/>
                      </a:lnTo>
                      <a:lnTo>
                        <a:pt x="68" y="207"/>
                      </a:lnTo>
                      <a:lnTo>
                        <a:pt x="68" y="205"/>
                      </a:lnTo>
                      <a:lnTo>
                        <a:pt x="69" y="197"/>
                      </a:lnTo>
                      <a:lnTo>
                        <a:pt x="69" y="195"/>
                      </a:lnTo>
                      <a:lnTo>
                        <a:pt x="71" y="193"/>
                      </a:lnTo>
                      <a:lnTo>
                        <a:pt x="73" y="193"/>
                      </a:lnTo>
                      <a:lnTo>
                        <a:pt x="74" y="192"/>
                      </a:lnTo>
                      <a:lnTo>
                        <a:pt x="78" y="193"/>
                      </a:lnTo>
                      <a:lnTo>
                        <a:pt x="80" y="192"/>
                      </a:lnTo>
                      <a:lnTo>
                        <a:pt x="81" y="190"/>
                      </a:lnTo>
                      <a:lnTo>
                        <a:pt x="83" y="188"/>
                      </a:lnTo>
                      <a:lnTo>
                        <a:pt x="85" y="188"/>
                      </a:lnTo>
                      <a:lnTo>
                        <a:pt x="96" y="185"/>
                      </a:lnTo>
                      <a:lnTo>
                        <a:pt x="98" y="183"/>
                      </a:lnTo>
                      <a:lnTo>
                        <a:pt x="98" y="181"/>
                      </a:lnTo>
                      <a:lnTo>
                        <a:pt x="96" y="181"/>
                      </a:lnTo>
                      <a:lnTo>
                        <a:pt x="96" y="180"/>
                      </a:lnTo>
                      <a:lnTo>
                        <a:pt x="93" y="176"/>
                      </a:lnTo>
                      <a:lnTo>
                        <a:pt x="91" y="176"/>
                      </a:lnTo>
                      <a:lnTo>
                        <a:pt x="91" y="175"/>
                      </a:lnTo>
                      <a:lnTo>
                        <a:pt x="90" y="170"/>
                      </a:lnTo>
                      <a:lnTo>
                        <a:pt x="90" y="168"/>
                      </a:lnTo>
                      <a:lnTo>
                        <a:pt x="90" y="166"/>
                      </a:lnTo>
                      <a:lnTo>
                        <a:pt x="91" y="163"/>
                      </a:lnTo>
                      <a:lnTo>
                        <a:pt x="95" y="159"/>
                      </a:lnTo>
                      <a:lnTo>
                        <a:pt x="96" y="159"/>
                      </a:lnTo>
                      <a:lnTo>
                        <a:pt x="96" y="158"/>
                      </a:lnTo>
                      <a:lnTo>
                        <a:pt x="96" y="156"/>
                      </a:lnTo>
                      <a:lnTo>
                        <a:pt x="98" y="153"/>
                      </a:lnTo>
                      <a:lnTo>
                        <a:pt x="102" y="154"/>
                      </a:lnTo>
                      <a:lnTo>
                        <a:pt x="103" y="154"/>
                      </a:lnTo>
                      <a:lnTo>
                        <a:pt x="105" y="153"/>
                      </a:lnTo>
                      <a:lnTo>
                        <a:pt x="105" y="151"/>
                      </a:lnTo>
                      <a:lnTo>
                        <a:pt x="105" y="149"/>
                      </a:lnTo>
                      <a:lnTo>
                        <a:pt x="105" y="148"/>
                      </a:lnTo>
                      <a:lnTo>
                        <a:pt x="103" y="148"/>
                      </a:lnTo>
                      <a:lnTo>
                        <a:pt x="103" y="146"/>
                      </a:lnTo>
                      <a:lnTo>
                        <a:pt x="103" y="144"/>
                      </a:lnTo>
                      <a:lnTo>
                        <a:pt x="103" y="143"/>
                      </a:lnTo>
                      <a:lnTo>
                        <a:pt x="105" y="141"/>
                      </a:lnTo>
                      <a:lnTo>
                        <a:pt x="107" y="141"/>
                      </a:lnTo>
                      <a:lnTo>
                        <a:pt x="108" y="141"/>
                      </a:lnTo>
                      <a:lnTo>
                        <a:pt x="108" y="143"/>
                      </a:lnTo>
                      <a:lnTo>
                        <a:pt x="110" y="144"/>
                      </a:lnTo>
                      <a:lnTo>
                        <a:pt x="113" y="144"/>
                      </a:lnTo>
                      <a:lnTo>
                        <a:pt x="115" y="143"/>
                      </a:lnTo>
                      <a:lnTo>
                        <a:pt x="119" y="143"/>
                      </a:lnTo>
                      <a:lnTo>
                        <a:pt x="120" y="141"/>
                      </a:lnTo>
                      <a:lnTo>
                        <a:pt x="122" y="143"/>
                      </a:lnTo>
                      <a:lnTo>
                        <a:pt x="120" y="146"/>
                      </a:lnTo>
                      <a:lnTo>
                        <a:pt x="120" y="148"/>
                      </a:lnTo>
                      <a:lnTo>
                        <a:pt x="122" y="149"/>
                      </a:lnTo>
                      <a:lnTo>
                        <a:pt x="124" y="149"/>
                      </a:lnTo>
                      <a:lnTo>
                        <a:pt x="125" y="148"/>
                      </a:lnTo>
                      <a:lnTo>
                        <a:pt x="127" y="146"/>
                      </a:lnTo>
                      <a:lnTo>
                        <a:pt x="127" y="144"/>
                      </a:lnTo>
                      <a:lnTo>
                        <a:pt x="127" y="143"/>
                      </a:lnTo>
                      <a:lnTo>
                        <a:pt x="124" y="141"/>
                      </a:lnTo>
                      <a:lnTo>
                        <a:pt x="124" y="139"/>
                      </a:lnTo>
                      <a:lnTo>
                        <a:pt x="125" y="134"/>
                      </a:lnTo>
                      <a:lnTo>
                        <a:pt x="127" y="134"/>
                      </a:lnTo>
                      <a:lnTo>
                        <a:pt x="127" y="136"/>
                      </a:lnTo>
                      <a:lnTo>
                        <a:pt x="129" y="137"/>
                      </a:lnTo>
                      <a:lnTo>
                        <a:pt x="129" y="139"/>
                      </a:lnTo>
                      <a:lnTo>
                        <a:pt x="132" y="141"/>
                      </a:lnTo>
                      <a:lnTo>
                        <a:pt x="135" y="136"/>
                      </a:lnTo>
                      <a:lnTo>
                        <a:pt x="137" y="136"/>
                      </a:lnTo>
                      <a:lnTo>
                        <a:pt x="139" y="136"/>
                      </a:lnTo>
                      <a:lnTo>
                        <a:pt x="141" y="136"/>
                      </a:lnTo>
                      <a:lnTo>
                        <a:pt x="146" y="139"/>
                      </a:lnTo>
                      <a:lnTo>
                        <a:pt x="149" y="141"/>
                      </a:lnTo>
                      <a:lnTo>
                        <a:pt x="149" y="143"/>
                      </a:lnTo>
                      <a:lnTo>
                        <a:pt x="154" y="144"/>
                      </a:lnTo>
                      <a:lnTo>
                        <a:pt x="159" y="149"/>
                      </a:lnTo>
                      <a:lnTo>
                        <a:pt x="161" y="149"/>
                      </a:lnTo>
                      <a:lnTo>
                        <a:pt x="163" y="149"/>
                      </a:lnTo>
                      <a:lnTo>
                        <a:pt x="163" y="148"/>
                      </a:lnTo>
                      <a:lnTo>
                        <a:pt x="164" y="144"/>
                      </a:lnTo>
                      <a:lnTo>
                        <a:pt x="164" y="141"/>
                      </a:lnTo>
                      <a:lnTo>
                        <a:pt x="164" y="139"/>
                      </a:lnTo>
                      <a:lnTo>
                        <a:pt x="164" y="137"/>
                      </a:lnTo>
                      <a:lnTo>
                        <a:pt x="166" y="136"/>
                      </a:lnTo>
                      <a:lnTo>
                        <a:pt x="168" y="134"/>
                      </a:lnTo>
                      <a:lnTo>
                        <a:pt x="173" y="134"/>
                      </a:lnTo>
                      <a:lnTo>
                        <a:pt x="173" y="132"/>
                      </a:lnTo>
                      <a:lnTo>
                        <a:pt x="174" y="131"/>
                      </a:lnTo>
                      <a:lnTo>
                        <a:pt x="176" y="127"/>
                      </a:lnTo>
                      <a:lnTo>
                        <a:pt x="178" y="127"/>
                      </a:lnTo>
                      <a:lnTo>
                        <a:pt x="179" y="127"/>
                      </a:lnTo>
                      <a:lnTo>
                        <a:pt x="181" y="129"/>
                      </a:lnTo>
                      <a:lnTo>
                        <a:pt x="183" y="132"/>
                      </a:lnTo>
                      <a:lnTo>
                        <a:pt x="185" y="134"/>
                      </a:lnTo>
                      <a:lnTo>
                        <a:pt x="185" y="136"/>
                      </a:lnTo>
                      <a:lnTo>
                        <a:pt x="186" y="136"/>
                      </a:lnTo>
                      <a:lnTo>
                        <a:pt x="190" y="139"/>
                      </a:lnTo>
                      <a:lnTo>
                        <a:pt x="191" y="141"/>
                      </a:lnTo>
                      <a:lnTo>
                        <a:pt x="193" y="141"/>
                      </a:lnTo>
                      <a:lnTo>
                        <a:pt x="195" y="139"/>
                      </a:lnTo>
                      <a:lnTo>
                        <a:pt x="198" y="127"/>
                      </a:lnTo>
                      <a:lnTo>
                        <a:pt x="198" y="122"/>
                      </a:lnTo>
                      <a:lnTo>
                        <a:pt x="198" y="121"/>
                      </a:lnTo>
                      <a:lnTo>
                        <a:pt x="200" y="121"/>
                      </a:lnTo>
                      <a:lnTo>
                        <a:pt x="202" y="119"/>
                      </a:lnTo>
                      <a:lnTo>
                        <a:pt x="203" y="119"/>
                      </a:lnTo>
                      <a:lnTo>
                        <a:pt x="203" y="117"/>
                      </a:lnTo>
                      <a:lnTo>
                        <a:pt x="205" y="117"/>
                      </a:lnTo>
                      <a:lnTo>
                        <a:pt x="205" y="115"/>
                      </a:lnTo>
                      <a:lnTo>
                        <a:pt x="207" y="114"/>
                      </a:lnTo>
                      <a:lnTo>
                        <a:pt x="210" y="110"/>
                      </a:lnTo>
                      <a:lnTo>
                        <a:pt x="212" y="109"/>
                      </a:lnTo>
                      <a:lnTo>
                        <a:pt x="213" y="109"/>
                      </a:lnTo>
                      <a:lnTo>
                        <a:pt x="215" y="110"/>
                      </a:lnTo>
                      <a:lnTo>
                        <a:pt x="215" y="114"/>
                      </a:lnTo>
                      <a:lnTo>
                        <a:pt x="215" y="115"/>
                      </a:lnTo>
                      <a:lnTo>
                        <a:pt x="215" y="117"/>
                      </a:lnTo>
                      <a:lnTo>
                        <a:pt x="218" y="121"/>
                      </a:lnTo>
                      <a:lnTo>
                        <a:pt x="222" y="121"/>
                      </a:lnTo>
                      <a:lnTo>
                        <a:pt x="232" y="122"/>
                      </a:lnTo>
                      <a:lnTo>
                        <a:pt x="234" y="121"/>
                      </a:lnTo>
                      <a:lnTo>
                        <a:pt x="237" y="121"/>
                      </a:lnTo>
                      <a:lnTo>
                        <a:pt x="239" y="119"/>
                      </a:lnTo>
                      <a:lnTo>
                        <a:pt x="239" y="117"/>
                      </a:lnTo>
                      <a:lnTo>
                        <a:pt x="239" y="114"/>
                      </a:lnTo>
                      <a:lnTo>
                        <a:pt x="240" y="112"/>
                      </a:lnTo>
                      <a:lnTo>
                        <a:pt x="240" y="110"/>
                      </a:lnTo>
                      <a:lnTo>
                        <a:pt x="239" y="109"/>
                      </a:lnTo>
                      <a:lnTo>
                        <a:pt x="239" y="107"/>
                      </a:lnTo>
                      <a:lnTo>
                        <a:pt x="239" y="105"/>
                      </a:lnTo>
                      <a:lnTo>
                        <a:pt x="239" y="102"/>
                      </a:lnTo>
                      <a:lnTo>
                        <a:pt x="242" y="93"/>
                      </a:lnTo>
                      <a:lnTo>
                        <a:pt x="244" y="92"/>
                      </a:lnTo>
                      <a:lnTo>
                        <a:pt x="246" y="92"/>
                      </a:lnTo>
                      <a:lnTo>
                        <a:pt x="247" y="92"/>
                      </a:lnTo>
                      <a:lnTo>
                        <a:pt x="247" y="93"/>
                      </a:lnTo>
                      <a:lnTo>
                        <a:pt x="249" y="93"/>
                      </a:lnTo>
                      <a:lnTo>
                        <a:pt x="252" y="90"/>
                      </a:lnTo>
                      <a:lnTo>
                        <a:pt x="254" y="90"/>
                      </a:lnTo>
                      <a:lnTo>
                        <a:pt x="254" y="87"/>
                      </a:lnTo>
                      <a:lnTo>
                        <a:pt x="256" y="83"/>
                      </a:lnTo>
                      <a:lnTo>
                        <a:pt x="254" y="82"/>
                      </a:lnTo>
                      <a:lnTo>
                        <a:pt x="256" y="80"/>
                      </a:lnTo>
                      <a:lnTo>
                        <a:pt x="256" y="76"/>
                      </a:lnTo>
                      <a:lnTo>
                        <a:pt x="256" y="75"/>
                      </a:lnTo>
                      <a:lnTo>
                        <a:pt x="266" y="68"/>
                      </a:lnTo>
                      <a:lnTo>
                        <a:pt x="268" y="66"/>
                      </a:lnTo>
                      <a:lnTo>
                        <a:pt x="268" y="65"/>
                      </a:lnTo>
                      <a:lnTo>
                        <a:pt x="268" y="63"/>
                      </a:lnTo>
                      <a:lnTo>
                        <a:pt x="268" y="61"/>
                      </a:lnTo>
                      <a:lnTo>
                        <a:pt x="268" y="60"/>
                      </a:lnTo>
                      <a:lnTo>
                        <a:pt x="266" y="58"/>
                      </a:lnTo>
                      <a:lnTo>
                        <a:pt x="264" y="49"/>
                      </a:lnTo>
                      <a:lnTo>
                        <a:pt x="264" y="48"/>
                      </a:lnTo>
                      <a:lnTo>
                        <a:pt x="264" y="46"/>
                      </a:lnTo>
                      <a:lnTo>
                        <a:pt x="266" y="46"/>
                      </a:lnTo>
                      <a:lnTo>
                        <a:pt x="266" y="44"/>
                      </a:lnTo>
                      <a:lnTo>
                        <a:pt x="271" y="44"/>
                      </a:lnTo>
                      <a:lnTo>
                        <a:pt x="274" y="44"/>
                      </a:lnTo>
                      <a:lnTo>
                        <a:pt x="276" y="44"/>
                      </a:lnTo>
                      <a:lnTo>
                        <a:pt x="278" y="44"/>
                      </a:lnTo>
                      <a:lnTo>
                        <a:pt x="279" y="46"/>
                      </a:lnTo>
                      <a:lnTo>
                        <a:pt x="279" y="48"/>
                      </a:lnTo>
                      <a:lnTo>
                        <a:pt x="281" y="48"/>
                      </a:lnTo>
                      <a:lnTo>
                        <a:pt x="283" y="48"/>
                      </a:lnTo>
                      <a:lnTo>
                        <a:pt x="285" y="48"/>
                      </a:lnTo>
                      <a:lnTo>
                        <a:pt x="285" y="46"/>
                      </a:lnTo>
                      <a:lnTo>
                        <a:pt x="286" y="44"/>
                      </a:lnTo>
                      <a:lnTo>
                        <a:pt x="288" y="44"/>
                      </a:lnTo>
                      <a:lnTo>
                        <a:pt x="291" y="39"/>
                      </a:lnTo>
                      <a:lnTo>
                        <a:pt x="295" y="38"/>
                      </a:lnTo>
                      <a:lnTo>
                        <a:pt x="298" y="38"/>
                      </a:lnTo>
                      <a:lnTo>
                        <a:pt x="303" y="36"/>
                      </a:lnTo>
                      <a:lnTo>
                        <a:pt x="307" y="34"/>
                      </a:lnTo>
                      <a:lnTo>
                        <a:pt x="307" y="29"/>
                      </a:lnTo>
                      <a:lnTo>
                        <a:pt x="307" y="27"/>
                      </a:lnTo>
                      <a:lnTo>
                        <a:pt x="307" y="26"/>
                      </a:lnTo>
                      <a:lnTo>
                        <a:pt x="305" y="22"/>
                      </a:lnTo>
                      <a:lnTo>
                        <a:pt x="301" y="15"/>
                      </a:lnTo>
                      <a:lnTo>
                        <a:pt x="298" y="12"/>
                      </a:lnTo>
                      <a:lnTo>
                        <a:pt x="298" y="10"/>
                      </a:lnTo>
                      <a:lnTo>
                        <a:pt x="298" y="9"/>
                      </a:lnTo>
                      <a:lnTo>
                        <a:pt x="301" y="5"/>
                      </a:lnTo>
                      <a:lnTo>
                        <a:pt x="305" y="4"/>
                      </a:lnTo>
                      <a:lnTo>
                        <a:pt x="305" y="2"/>
                      </a:lnTo>
                      <a:lnTo>
                        <a:pt x="307" y="0"/>
                      </a:lnTo>
                      <a:lnTo>
                        <a:pt x="308" y="0"/>
                      </a:lnTo>
                      <a:lnTo>
                        <a:pt x="310" y="4"/>
                      </a:lnTo>
                      <a:lnTo>
                        <a:pt x="312" y="4"/>
                      </a:lnTo>
                      <a:lnTo>
                        <a:pt x="315" y="5"/>
                      </a:lnTo>
                      <a:lnTo>
                        <a:pt x="315" y="7"/>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1" name="Freeform 161"/>
                <p:cNvSpPr>
                  <a:spLocks noEditPoints="1"/>
                </p:cNvSpPr>
                <p:nvPr/>
              </p:nvSpPr>
              <p:spPr bwMode="auto">
                <a:xfrm>
                  <a:off x="7072313" y="3038475"/>
                  <a:ext cx="817563" cy="457200"/>
                </a:xfrm>
                <a:custGeom>
                  <a:avLst/>
                  <a:gdLst>
                    <a:gd name="T0" fmla="*/ 2 w 515"/>
                    <a:gd name="T1" fmla="*/ 280 h 288"/>
                    <a:gd name="T2" fmla="*/ 315 w 515"/>
                    <a:gd name="T3" fmla="*/ 7 h 288"/>
                    <a:gd name="T4" fmla="*/ 344 w 515"/>
                    <a:gd name="T5" fmla="*/ 21 h 288"/>
                    <a:gd name="T6" fmla="*/ 362 w 515"/>
                    <a:gd name="T7" fmla="*/ 29 h 288"/>
                    <a:gd name="T8" fmla="*/ 384 w 515"/>
                    <a:gd name="T9" fmla="*/ 41 h 288"/>
                    <a:gd name="T10" fmla="*/ 405 w 515"/>
                    <a:gd name="T11" fmla="*/ 36 h 288"/>
                    <a:gd name="T12" fmla="*/ 428 w 515"/>
                    <a:gd name="T13" fmla="*/ 26 h 288"/>
                    <a:gd name="T14" fmla="*/ 439 w 515"/>
                    <a:gd name="T15" fmla="*/ 29 h 288"/>
                    <a:gd name="T16" fmla="*/ 452 w 515"/>
                    <a:gd name="T17" fmla="*/ 41 h 288"/>
                    <a:gd name="T18" fmla="*/ 464 w 515"/>
                    <a:gd name="T19" fmla="*/ 68 h 288"/>
                    <a:gd name="T20" fmla="*/ 471 w 515"/>
                    <a:gd name="T21" fmla="*/ 90 h 288"/>
                    <a:gd name="T22" fmla="*/ 481 w 515"/>
                    <a:gd name="T23" fmla="*/ 105 h 288"/>
                    <a:gd name="T24" fmla="*/ 496 w 515"/>
                    <a:gd name="T25" fmla="*/ 122 h 288"/>
                    <a:gd name="T26" fmla="*/ 495 w 515"/>
                    <a:gd name="T27" fmla="*/ 156 h 288"/>
                    <a:gd name="T28" fmla="*/ 469 w 515"/>
                    <a:gd name="T29" fmla="*/ 181 h 288"/>
                    <a:gd name="T30" fmla="*/ 461 w 515"/>
                    <a:gd name="T31" fmla="*/ 195 h 288"/>
                    <a:gd name="T32" fmla="*/ 449 w 515"/>
                    <a:gd name="T33" fmla="*/ 207 h 288"/>
                    <a:gd name="T34" fmla="*/ 432 w 515"/>
                    <a:gd name="T35" fmla="*/ 226 h 288"/>
                    <a:gd name="T36" fmla="*/ 388 w 515"/>
                    <a:gd name="T37" fmla="*/ 241 h 288"/>
                    <a:gd name="T38" fmla="*/ 298 w 515"/>
                    <a:gd name="T39" fmla="*/ 249 h 288"/>
                    <a:gd name="T40" fmla="*/ 242 w 515"/>
                    <a:gd name="T41" fmla="*/ 254 h 288"/>
                    <a:gd name="T42" fmla="*/ 195 w 515"/>
                    <a:gd name="T43" fmla="*/ 258 h 288"/>
                    <a:gd name="T44" fmla="*/ 161 w 515"/>
                    <a:gd name="T45" fmla="*/ 261 h 288"/>
                    <a:gd name="T46" fmla="*/ 130 w 515"/>
                    <a:gd name="T47" fmla="*/ 265 h 288"/>
                    <a:gd name="T48" fmla="*/ 107 w 515"/>
                    <a:gd name="T49" fmla="*/ 273 h 288"/>
                    <a:gd name="T50" fmla="*/ 76 w 515"/>
                    <a:gd name="T51" fmla="*/ 281 h 288"/>
                    <a:gd name="T52" fmla="*/ 52 w 515"/>
                    <a:gd name="T53" fmla="*/ 283 h 288"/>
                    <a:gd name="T54" fmla="*/ 32 w 515"/>
                    <a:gd name="T55" fmla="*/ 285 h 288"/>
                    <a:gd name="T56" fmla="*/ 12 w 515"/>
                    <a:gd name="T57" fmla="*/ 283 h 288"/>
                    <a:gd name="T58" fmla="*/ 20 w 515"/>
                    <a:gd name="T59" fmla="*/ 280 h 288"/>
                    <a:gd name="T60" fmla="*/ 27 w 515"/>
                    <a:gd name="T61" fmla="*/ 271 h 288"/>
                    <a:gd name="T62" fmla="*/ 29 w 515"/>
                    <a:gd name="T63" fmla="*/ 258 h 288"/>
                    <a:gd name="T64" fmla="*/ 24 w 515"/>
                    <a:gd name="T65" fmla="*/ 236 h 288"/>
                    <a:gd name="T66" fmla="*/ 37 w 515"/>
                    <a:gd name="T67" fmla="*/ 214 h 288"/>
                    <a:gd name="T68" fmla="*/ 68 w 515"/>
                    <a:gd name="T69" fmla="*/ 227 h 288"/>
                    <a:gd name="T70" fmla="*/ 71 w 515"/>
                    <a:gd name="T71" fmla="*/ 212 h 288"/>
                    <a:gd name="T72" fmla="*/ 74 w 515"/>
                    <a:gd name="T73" fmla="*/ 192 h 288"/>
                    <a:gd name="T74" fmla="*/ 98 w 515"/>
                    <a:gd name="T75" fmla="*/ 181 h 288"/>
                    <a:gd name="T76" fmla="*/ 90 w 515"/>
                    <a:gd name="T77" fmla="*/ 166 h 288"/>
                    <a:gd name="T78" fmla="*/ 103 w 515"/>
                    <a:gd name="T79" fmla="*/ 154 h 288"/>
                    <a:gd name="T80" fmla="*/ 103 w 515"/>
                    <a:gd name="T81" fmla="*/ 143 h 288"/>
                    <a:gd name="T82" fmla="*/ 119 w 515"/>
                    <a:gd name="T83" fmla="*/ 143 h 288"/>
                    <a:gd name="T84" fmla="*/ 127 w 515"/>
                    <a:gd name="T85" fmla="*/ 146 h 288"/>
                    <a:gd name="T86" fmla="*/ 129 w 515"/>
                    <a:gd name="T87" fmla="*/ 137 h 288"/>
                    <a:gd name="T88" fmla="*/ 149 w 515"/>
                    <a:gd name="T89" fmla="*/ 141 h 288"/>
                    <a:gd name="T90" fmla="*/ 164 w 515"/>
                    <a:gd name="T91" fmla="*/ 141 h 288"/>
                    <a:gd name="T92" fmla="*/ 176 w 515"/>
                    <a:gd name="T93" fmla="*/ 127 h 288"/>
                    <a:gd name="T94" fmla="*/ 190 w 515"/>
                    <a:gd name="T95" fmla="*/ 139 h 288"/>
                    <a:gd name="T96" fmla="*/ 202 w 515"/>
                    <a:gd name="T97" fmla="*/ 119 h 288"/>
                    <a:gd name="T98" fmla="*/ 213 w 515"/>
                    <a:gd name="T99" fmla="*/ 109 h 288"/>
                    <a:gd name="T100" fmla="*/ 234 w 515"/>
                    <a:gd name="T101" fmla="*/ 121 h 288"/>
                    <a:gd name="T102" fmla="*/ 239 w 515"/>
                    <a:gd name="T103" fmla="*/ 107 h 288"/>
                    <a:gd name="T104" fmla="*/ 249 w 515"/>
                    <a:gd name="T105" fmla="*/ 93 h 288"/>
                    <a:gd name="T106" fmla="*/ 256 w 515"/>
                    <a:gd name="T107" fmla="*/ 75 h 288"/>
                    <a:gd name="T108" fmla="*/ 264 w 515"/>
                    <a:gd name="T109" fmla="*/ 49 h 288"/>
                    <a:gd name="T110" fmla="*/ 278 w 515"/>
                    <a:gd name="T111" fmla="*/ 44 h 288"/>
                    <a:gd name="T112" fmla="*/ 288 w 515"/>
                    <a:gd name="T113" fmla="*/ 44 h 288"/>
                    <a:gd name="T114" fmla="*/ 307 w 515"/>
                    <a:gd name="T115" fmla="*/ 26 h 288"/>
                    <a:gd name="T116" fmla="*/ 305 w 515"/>
                    <a:gd name="T117" fmla="*/ 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 h="288">
                      <a:moveTo>
                        <a:pt x="7" y="287"/>
                      </a:moveTo>
                      <a:lnTo>
                        <a:pt x="7" y="288"/>
                      </a:lnTo>
                      <a:lnTo>
                        <a:pt x="5" y="288"/>
                      </a:lnTo>
                      <a:lnTo>
                        <a:pt x="2" y="288"/>
                      </a:lnTo>
                      <a:lnTo>
                        <a:pt x="0" y="285"/>
                      </a:lnTo>
                      <a:lnTo>
                        <a:pt x="0" y="283"/>
                      </a:lnTo>
                      <a:lnTo>
                        <a:pt x="0" y="281"/>
                      </a:lnTo>
                      <a:lnTo>
                        <a:pt x="2" y="280"/>
                      </a:lnTo>
                      <a:lnTo>
                        <a:pt x="3" y="280"/>
                      </a:lnTo>
                      <a:lnTo>
                        <a:pt x="5" y="280"/>
                      </a:lnTo>
                      <a:lnTo>
                        <a:pt x="7" y="280"/>
                      </a:lnTo>
                      <a:lnTo>
                        <a:pt x="7" y="281"/>
                      </a:lnTo>
                      <a:lnTo>
                        <a:pt x="7" y="283"/>
                      </a:lnTo>
                      <a:lnTo>
                        <a:pt x="7" y="285"/>
                      </a:lnTo>
                      <a:lnTo>
                        <a:pt x="7" y="287"/>
                      </a:lnTo>
                      <a:moveTo>
                        <a:pt x="315" y="7"/>
                      </a:moveTo>
                      <a:lnTo>
                        <a:pt x="317" y="7"/>
                      </a:lnTo>
                      <a:lnTo>
                        <a:pt x="323" y="4"/>
                      </a:lnTo>
                      <a:lnTo>
                        <a:pt x="323" y="2"/>
                      </a:lnTo>
                      <a:lnTo>
                        <a:pt x="329" y="4"/>
                      </a:lnTo>
                      <a:lnTo>
                        <a:pt x="335" y="9"/>
                      </a:lnTo>
                      <a:lnTo>
                        <a:pt x="337" y="9"/>
                      </a:lnTo>
                      <a:lnTo>
                        <a:pt x="337" y="10"/>
                      </a:lnTo>
                      <a:lnTo>
                        <a:pt x="344" y="21"/>
                      </a:lnTo>
                      <a:lnTo>
                        <a:pt x="344" y="22"/>
                      </a:lnTo>
                      <a:lnTo>
                        <a:pt x="344" y="24"/>
                      </a:lnTo>
                      <a:lnTo>
                        <a:pt x="345" y="27"/>
                      </a:lnTo>
                      <a:lnTo>
                        <a:pt x="345" y="29"/>
                      </a:lnTo>
                      <a:lnTo>
                        <a:pt x="347" y="29"/>
                      </a:lnTo>
                      <a:lnTo>
                        <a:pt x="356" y="31"/>
                      </a:lnTo>
                      <a:lnTo>
                        <a:pt x="357" y="31"/>
                      </a:lnTo>
                      <a:lnTo>
                        <a:pt x="362" y="29"/>
                      </a:lnTo>
                      <a:lnTo>
                        <a:pt x="364" y="29"/>
                      </a:lnTo>
                      <a:lnTo>
                        <a:pt x="368" y="31"/>
                      </a:lnTo>
                      <a:lnTo>
                        <a:pt x="369" y="31"/>
                      </a:lnTo>
                      <a:lnTo>
                        <a:pt x="371" y="31"/>
                      </a:lnTo>
                      <a:lnTo>
                        <a:pt x="378" y="38"/>
                      </a:lnTo>
                      <a:lnTo>
                        <a:pt x="378" y="39"/>
                      </a:lnTo>
                      <a:lnTo>
                        <a:pt x="383" y="41"/>
                      </a:lnTo>
                      <a:lnTo>
                        <a:pt x="384" y="41"/>
                      </a:lnTo>
                      <a:lnTo>
                        <a:pt x="386" y="41"/>
                      </a:lnTo>
                      <a:lnTo>
                        <a:pt x="386" y="39"/>
                      </a:lnTo>
                      <a:lnTo>
                        <a:pt x="386" y="38"/>
                      </a:lnTo>
                      <a:lnTo>
                        <a:pt x="388" y="36"/>
                      </a:lnTo>
                      <a:lnTo>
                        <a:pt x="391" y="34"/>
                      </a:lnTo>
                      <a:lnTo>
                        <a:pt x="393" y="32"/>
                      </a:lnTo>
                      <a:lnTo>
                        <a:pt x="395" y="32"/>
                      </a:lnTo>
                      <a:lnTo>
                        <a:pt x="405" y="36"/>
                      </a:lnTo>
                      <a:lnTo>
                        <a:pt x="408" y="38"/>
                      </a:lnTo>
                      <a:lnTo>
                        <a:pt x="408" y="39"/>
                      </a:lnTo>
                      <a:lnTo>
                        <a:pt x="412" y="41"/>
                      </a:lnTo>
                      <a:lnTo>
                        <a:pt x="413" y="39"/>
                      </a:lnTo>
                      <a:lnTo>
                        <a:pt x="420" y="38"/>
                      </a:lnTo>
                      <a:lnTo>
                        <a:pt x="422" y="36"/>
                      </a:lnTo>
                      <a:lnTo>
                        <a:pt x="427" y="26"/>
                      </a:lnTo>
                      <a:lnTo>
                        <a:pt x="428" y="26"/>
                      </a:lnTo>
                      <a:lnTo>
                        <a:pt x="430" y="26"/>
                      </a:lnTo>
                      <a:lnTo>
                        <a:pt x="432" y="24"/>
                      </a:lnTo>
                      <a:lnTo>
                        <a:pt x="434" y="22"/>
                      </a:lnTo>
                      <a:lnTo>
                        <a:pt x="435" y="22"/>
                      </a:lnTo>
                      <a:lnTo>
                        <a:pt x="437" y="22"/>
                      </a:lnTo>
                      <a:lnTo>
                        <a:pt x="437" y="24"/>
                      </a:lnTo>
                      <a:lnTo>
                        <a:pt x="437" y="26"/>
                      </a:lnTo>
                      <a:lnTo>
                        <a:pt x="439" y="29"/>
                      </a:lnTo>
                      <a:lnTo>
                        <a:pt x="440" y="36"/>
                      </a:lnTo>
                      <a:lnTo>
                        <a:pt x="440" y="38"/>
                      </a:lnTo>
                      <a:lnTo>
                        <a:pt x="442" y="38"/>
                      </a:lnTo>
                      <a:lnTo>
                        <a:pt x="442" y="39"/>
                      </a:lnTo>
                      <a:lnTo>
                        <a:pt x="444" y="39"/>
                      </a:lnTo>
                      <a:lnTo>
                        <a:pt x="445" y="39"/>
                      </a:lnTo>
                      <a:lnTo>
                        <a:pt x="449" y="39"/>
                      </a:lnTo>
                      <a:lnTo>
                        <a:pt x="452" y="41"/>
                      </a:lnTo>
                      <a:lnTo>
                        <a:pt x="454" y="44"/>
                      </a:lnTo>
                      <a:lnTo>
                        <a:pt x="461" y="51"/>
                      </a:lnTo>
                      <a:lnTo>
                        <a:pt x="461" y="53"/>
                      </a:lnTo>
                      <a:lnTo>
                        <a:pt x="461" y="54"/>
                      </a:lnTo>
                      <a:lnTo>
                        <a:pt x="461" y="56"/>
                      </a:lnTo>
                      <a:lnTo>
                        <a:pt x="462" y="61"/>
                      </a:lnTo>
                      <a:lnTo>
                        <a:pt x="464" y="66"/>
                      </a:lnTo>
                      <a:lnTo>
                        <a:pt x="464" y="68"/>
                      </a:lnTo>
                      <a:lnTo>
                        <a:pt x="462" y="68"/>
                      </a:lnTo>
                      <a:lnTo>
                        <a:pt x="461" y="76"/>
                      </a:lnTo>
                      <a:lnTo>
                        <a:pt x="461" y="80"/>
                      </a:lnTo>
                      <a:lnTo>
                        <a:pt x="462" y="80"/>
                      </a:lnTo>
                      <a:lnTo>
                        <a:pt x="464" y="82"/>
                      </a:lnTo>
                      <a:lnTo>
                        <a:pt x="469" y="85"/>
                      </a:lnTo>
                      <a:lnTo>
                        <a:pt x="469" y="88"/>
                      </a:lnTo>
                      <a:lnTo>
                        <a:pt x="471" y="90"/>
                      </a:lnTo>
                      <a:lnTo>
                        <a:pt x="471" y="92"/>
                      </a:lnTo>
                      <a:lnTo>
                        <a:pt x="473" y="92"/>
                      </a:lnTo>
                      <a:lnTo>
                        <a:pt x="474" y="92"/>
                      </a:lnTo>
                      <a:lnTo>
                        <a:pt x="474" y="93"/>
                      </a:lnTo>
                      <a:lnTo>
                        <a:pt x="473" y="97"/>
                      </a:lnTo>
                      <a:lnTo>
                        <a:pt x="476" y="100"/>
                      </a:lnTo>
                      <a:lnTo>
                        <a:pt x="479" y="104"/>
                      </a:lnTo>
                      <a:lnTo>
                        <a:pt x="481" y="105"/>
                      </a:lnTo>
                      <a:lnTo>
                        <a:pt x="488" y="110"/>
                      </a:lnTo>
                      <a:lnTo>
                        <a:pt x="488" y="112"/>
                      </a:lnTo>
                      <a:lnTo>
                        <a:pt x="488" y="114"/>
                      </a:lnTo>
                      <a:lnTo>
                        <a:pt x="488" y="115"/>
                      </a:lnTo>
                      <a:lnTo>
                        <a:pt x="489" y="117"/>
                      </a:lnTo>
                      <a:lnTo>
                        <a:pt x="491" y="119"/>
                      </a:lnTo>
                      <a:lnTo>
                        <a:pt x="495" y="122"/>
                      </a:lnTo>
                      <a:lnTo>
                        <a:pt x="496" y="122"/>
                      </a:lnTo>
                      <a:lnTo>
                        <a:pt x="503" y="127"/>
                      </a:lnTo>
                      <a:lnTo>
                        <a:pt x="503" y="129"/>
                      </a:lnTo>
                      <a:lnTo>
                        <a:pt x="505" y="129"/>
                      </a:lnTo>
                      <a:lnTo>
                        <a:pt x="510" y="132"/>
                      </a:lnTo>
                      <a:lnTo>
                        <a:pt x="513" y="131"/>
                      </a:lnTo>
                      <a:lnTo>
                        <a:pt x="515" y="131"/>
                      </a:lnTo>
                      <a:lnTo>
                        <a:pt x="496" y="156"/>
                      </a:lnTo>
                      <a:lnTo>
                        <a:pt x="495" y="156"/>
                      </a:lnTo>
                      <a:lnTo>
                        <a:pt x="495" y="158"/>
                      </a:lnTo>
                      <a:lnTo>
                        <a:pt x="493" y="159"/>
                      </a:lnTo>
                      <a:lnTo>
                        <a:pt x="483" y="166"/>
                      </a:lnTo>
                      <a:lnTo>
                        <a:pt x="479" y="168"/>
                      </a:lnTo>
                      <a:lnTo>
                        <a:pt x="479" y="170"/>
                      </a:lnTo>
                      <a:lnTo>
                        <a:pt x="476" y="173"/>
                      </a:lnTo>
                      <a:lnTo>
                        <a:pt x="469" y="180"/>
                      </a:lnTo>
                      <a:lnTo>
                        <a:pt x="469" y="181"/>
                      </a:lnTo>
                      <a:lnTo>
                        <a:pt x="471" y="185"/>
                      </a:lnTo>
                      <a:lnTo>
                        <a:pt x="467" y="188"/>
                      </a:lnTo>
                      <a:lnTo>
                        <a:pt x="466" y="190"/>
                      </a:lnTo>
                      <a:lnTo>
                        <a:pt x="464" y="190"/>
                      </a:lnTo>
                      <a:lnTo>
                        <a:pt x="464" y="192"/>
                      </a:lnTo>
                      <a:lnTo>
                        <a:pt x="462" y="192"/>
                      </a:lnTo>
                      <a:lnTo>
                        <a:pt x="461" y="193"/>
                      </a:lnTo>
                      <a:lnTo>
                        <a:pt x="461" y="195"/>
                      </a:lnTo>
                      <a:lnTo>
                        <a:pt x="462" y="195"/>
                      </a:lnTo>
                      <a:lnTo>
                        <a:pt x="462" y="197"/>
                      </a:lnTo>
                      <a:lnTo>
                        <a:pt x="462" y="198"/>
                      </a:lnTo>
                      <a:lnTo>
                        <a:pt x="462" y="200"/>
                      </a:lnTo>
                      <a:lnTo>
                        <a:pt x="461" y="200"/>
                      </a:lnTo>
                      <a:lnTo>
                        <a:pt x="459" y="204"/>
                      </a:lnTo>
                      <a:lnTo>
                        <a:pt x="456" y="205"/>
                      </a:lnTo>
                      <a:lnTo>
                        <a:pt x="449" y="207"/>
                      </a:lnTo>
                      <a:lnTo>
                        <a:pt x="447" y="210"/>
                      </a:lnTo>
                      <a:lnTo>
                        <a:pt x="445" y="215"/>
                      </a:lnTo>
                      <a:lnTo>
                        <a:pt x="445" y="217"/>
                      </a:lnTo>
                      <a:lnTo>
                        <a:pt x="445" y="219"/>
                      </a:lnTo>
                      <a:lnTo>
                        <a:pt x="444" y="219"/>
                      </a:lnTo>
                      <a:lnTo>
                        <a:pt x="442" y="219"/>
                      </a:lnTo>
                      <a:lnTo>
                        <a:pt x="432" y="224"/>
                      </a:lnTo>
                      <a:lnTo>
                        <a:pt x="432" y="226"/>
                      </a:lnTo>
                      <a:lnTo>
                        <a:pt x="423" y="229"/>
                      </a:lnTo>
                      <a:lnTo>
                        <a:pt x="422" y="229"/>
                      </a:lnTo>
                      <a:lnTo>
                        <a:pt x="420" y="229"/>
                      </a:lnTo>
                      <a:lnTo>
                        <a:pt x="412" y="236"/>
                      </a:lnTo>
                      <a:lnTo>
                        <a:pt x="410" y="237"/>
                      </a:lnTo>
                      <a:lnTo>
                        <a:pt x="410" y="239"/>
                      </a:lnTo>
                      <a:lnTo>
                        <a:pt x="393" y="241"/>
                      </a:lnTo>
                      <a:lnTo>
                        <a:pt x="388" y="241"/>
                      </a:lnTo>
                      <a:lnTo>
                        <a:pt x="373" y="242"/>
                      </a:lnTo>
                      <a:lnTo>
                        <a:pt x="369" y="242"/>
                      </a:lnTo>
                      <a:lnTo>
                        <a:pt x="334" y="246"/>
                      </a:lnTo>
                      <a:lnTo>
                        <a:pt x="329" y="248"/>
                      </a:lnTo>
                      <a:lnTo>
                        <a:pt x="320" y="248"/>
                      </a:lnTo>
                      <a:lnTo>
                        <a:pt x="312" y="248"/>
                      </a:lnTo>
                      <a:lnTo>
                        <a:pt x="298" y="248"/>
                      </a:lnTo>
                      <a:lnTo>
                        <a:pt x="298" y="249"/>
                      </a:lnTo>
                      <a:lnTo>
                        <a:pt x="288" y="251"/>
                      </a:lnTo>
                      <a:lnTo>
                        <a:pt x="285" y="251"/>
                      </a:lnTo>
                      <a:lnTo>
                        <a:pt x="283" y="251"/>
                      </a:lnTo>
                      <a:lnTo>
                        <a:pt x="279" y="251"/>
                      </a:lnTo>
                      <a:lnTo>
                        <a:pt x="262" y="253"/>
                      </a:lnTo>
                      <a:lnTo>
                        <a:pt x="251" y="253"/>
                      </a:lnTo>
                      <a:lnTo>
                        <a:pt x="246" y="254"/>
                      </a:lnTo>
                      <a:lnTo>
                        <a:pt x="242" y="254"/>
                      </a:lnTo>
                      <a:lnTo>
                        <a:pt x="234" y="254"/>
                      </a:lnTo>
                      <a:lnTo>
                        <a:pt x="232" y="254"/>
                      </a:lnTo>
                      <a:lnTo>
                        <a:pt x="225" y="254"/>
                      </a:lnTo>
                      <a:lnTo>
                        <a:pt x="220" y="254"/>
                      </a:lnTo>
                      <a:lnTo>
                        <a:pt x="215" y="254"/>
                      </a:lnTo>
                      <a:lnTo>
                        <a:pt x="208" y="258"/>
                      </a:lnTo>
                      <a:lnTo>
                        <a:pt x="207" y="256"/>
                      </a:lnTo>
                      <a:lnTo>
                        <a:pt x="195" y="258"/>
                      </a:lnTo>
                      <a:lnTo>
                        <a:pt x="191" y="258"/>
                      </a:lnTo>
                      <a:lnTo>
                        <a:pt x="190" y="258"/>
                      </a:lnTo>
                      <a:lnTo>
                        <a:pt x="188" y="258"/>
                      </a:lnTo>
                      <a:lnTo>
                        <a:pt x="185" y="258"/>
                      </a:lnTo>
                      <a:lnTo>
                        <a:pt x="174" y="259"/>
                      </a:lnTo>
                      <a:lnTo>
                        <a:pt x="171" y="259"/>
                      </a:lnTo>
                      <a:lnTo>
                        <a:pt x="163" y="261"/>
                      </a:lnTo>
                      <a:lnTo>
                        <a:pt x="161" y="261"/>
                      </a:lnTo>
                      <a:lnTo>
                        <a:pt x="159" y="261"/>
                      </a:lnTo>
                      <a:lnTo>
                        <a:pt x="156" y="261"/>
                      </a:lnTo>
                      <a:lnTo>
                        <a:pt x="154" y="261"/>
                      </a:lnTo>
                      <a:lnTo>
                        <a:pt x="149" y="263"/>
                      </a:lnTo>
                      <a:lnTo>
                        <a:pt x="147" y="263"/>
                      </a:lnTo>
                      <a:lnTo>
                        <a:pt x="139" y="263"/>
                      </a:lnTo>
                      <a:lnTo>
                        <a:pt x="134" y="265"/>
                      </a:lnTo>
                      <a:lnTo>
                        <a:pt x="130" y="265"/>
                      </a:lnTo>
                      <a:lnTo>
                        <a:pt x="119" y="266"/>
                      </a:lnTo>
                      <a:lnTo>
                        <a:pt x="119" y="263"/>
                      </a:lnTo>
                      <a:lnTo>
                        <a:pt x="108" y="263"/>
                      </a:lnTo>
                      <a:lnTo>
                        <a:pt x="103" y="263"/>
                      </a:lnTo>
                      <a:lnTo>
                        <a:pt x="103" y="265"/>
                      </a:lnTo>
                      <a:lnTo>
                        <a:pt x="105" y="266"/>
                      </a:lnTo>
                      <a:lnTo>
                        <a:pt x="107" y="270"/>
                      </a:lnTo>
                      <a:lnTo>
                        <a:pt x="107" y="273"/>
                      </a:lnTo>
                      <a:lnTo>
                        <a:pt x="107" y="275"/>
                      </a:lnTo>
                      <a:lnTo>
                        <a:pt x="107" y="278"/>
                      </a:lnTo>
                      <a:lnTo>
                        <a:pt x="107" y="280"/>
                      </a:lnTo>
                      <a:lnTo>
                        <a:pt x="88" y="281"/>
                      </a:lnTo>
                      <a:lnTo>
                        <a:pt x="86" y="281"/>
                      </a:lnTo>
                      <a:lnTo>
                        <a:pt x="81" y="281"/>
                      </a:lnTo>
                      <a:lnTo>
                        <a:pt x="78" y="281"/>
                      </a:lnTo>
                      <a:lnTo>
                        <a:pt x="76" y="281"/>
                      </a:lnTo>
                      <a:lnTo>
                        <a:pt x="74" y="281"/>
                      </a:lnTo>
                      <a:lnTo>
                        <a:pt x="71" y="281"/>
                      </a:lnTo>
                      <a:lnTo>
                        <a:pt x="69" y="283"/>
                      </a:lnTo>
                      <a:lnTo>
                        <a:pt x="64" y="283"/>
                      </a:lnTo>
                      <a:lnTo>
                        <a:pt x="59" y="283"/>
                      </a:lnTo>
                      <a:lnTo>
                        <a:pt x="58" y="283"/>
                      </a:lnTo>
                      <a:lnTo>
                        <a:pt x="54" y="283"/>
                      </a:lnTo>
                      <a:lnTo>
                        <a:pt x="52" y="283"/>
                      </a:lnTo>
                      <a:lnTo>
                        <a:pt x="49" y="283"/>
                      </a:lnTo>
                      <a:lnTo>
                        <a:pt x="42" y="285"/>
                      </a:lnTo>
                      <a:lnTo>
                        <a:pt x="41" y="285"/>
                      </a:lnTo>
                      <a:lnTo>
                        <a:pt x="39" y="285"/>
                      </a:lnTo>
                      <a:lnTo>
                        <a:pt x="37" y="285"/>
                      </a:lnTo>
                      <a:lnTo>
                        <a:pt x="36" y="285"/>
                      </a:lnTo>
                      <a:lnTo>
                        <a:pt x="34" y="285"/>
                      </a:lnTo>
                      <a:lnTo>
                        <a:pt x="32" y="285"/>
                      </a:lnTo>
                      <a:lnTo>
                        <a:pt x="29" y="285"/>
                      </a:lnTo>
                      <a:lnTo>
                        <a:pt x="25" y="285"/>
                      </a:lnTo>
                      <a:lnTo>
                        <a:pt x="20" y="285"/>
                      </a:lnTo>
                      <a:lnTo>
                        <a:pt x="15" y="287"/>
                      </a:lnTo>
                      <a:lnTo>
                        <a:pt x="13" y="287"/>
                      </a:lnTo>
                      <a:lnTo>
                        <a:pt x="12" y="287"/>
                      </a:lnTo>
                      <a:lnTo>
                        <a:pt x="10" y="287"/>
                      </a:lnTo>
                      <a:lnTo>
                        <a:pt x="12" y="283"/>
                      </a:lnTo>
                      <a:lnTo>
                        <a:pt x="12" y="280"/>
                      </a:lnTo>
                      <a:lnTo>
                        <a:pt x="13" y="276"/>
                      </a:lnTo>
                      <a:lnTo>
                        <a:pt x="13" y="275"/>
                      </a:lnTo>
                      <a:lnTo>
                        <a:pt x="15" y="273"/>
                      </a:lnTo>
                      <a:lnTo>
                        <a:pt x="17" y="273"/>
                      </a:lnTo>
                      <a:lnTo>
                        <a:pt x="17" y="275"/>
                      </a:lnTo>
                      <a:lnTo>
                        <a:pt x="19" y="276"/>
                      </a:lnTo>
                      <a:lnTo>
                        <a:pt x="20" y="280"/>
                      </a:lnTo>
                      <a:lnTo>
                        <a:pt x="22" y="280"/>
                      </a:lnTo>
                      <a:lnTo>
                        <a:pt x="24" y="280"/>
                      </a:lnTo>
                      <a:lnTo>
                        <a:pt x="25" y="278"/>
                      </a:lnTo>
                      <a:lnTo>
                        <a:pt x="25" y="276"/>
                      </a:lnTo>
                      <a:lnTo>
                        <a:pt x="25" y="275"/>
                      </a:lnTo>
                      <a:lnTo>
                        <a:pt x="25" y="273"/>
                      </a:lnTo>
                      <a:lnTo>
                        <a:pt x="25" y="271"/>
                      </a:lnTo>
                      <a:lnTo>
                        <a:pt x="27" y="271"/>
                      </a:lnTo>
                      <a:lnTo>
                        <a:pt x="27" y="270"/>
                      </a:lnTo>
                      <a:lnTo>
                        <a:pt x="25" y="265"/>
                      </a:lnTo>
                      <a:lnTo>
                        <a:pt x="24" y="265"/>
                      </a:lnTo>
                      <a:lnTo>
                        <a:pt x="25" y="263"/>
                      </a:lnTo>
                      <a:lnTo>
                        <a:pt x="25" y="261"/>
                      </a:lnTo>
                      <a:lnTo>
                        <a:pt x="27" y="261"/>
                      </a:lnTo>
                      <a:lnTo>
                        <a:pt x="29" y="261"/>
                      </a:lnTo>
                      <a:lnTo>
                        <a:pt x="29" y="258"/>
                      </a:lnTo>
                      <a:lnTo>
                        <a:pt x="25" y="256"/>
                      </a:lnTo>
                      <a:lnTo>
                        <a:pt x="25" y="254"/>
                      </a:lnTo>
                      <a:lnTo>
                        <a:pt x="25" y="253"/>
                      </a:lnTo>
                      <a:lnTo>
                        <a:pt x="27" y="253"/>
                      </a:lnTo>
                      <a:lnTo>
                        <a:pt x="30" y="242"/>
                      </a:lnTo>
                      <a:lnTo>
                        <a:pt x="27" y="239"/>
                      </a:lnTo>
                      <a:lnTo>
                        <a:pt x="25" y="237"/>
                      </a:lnTo>
                      <a:lnTo>
                        <a:pt x="24" y="236"/>
                      </a:lnTo>
                      <a:lnTo>
                        <a:pt x="24" y="234"/>
                      </a:lnTo>
                      <a:lnTo>
                        <a:pt x="24" y="232"/>
                      </a:lnTo>
                      <a:lnTo>
                        <a:pt x="24" y="231"/>
                      </a:lnTo>
                      <a:lnTo>
                        <a:pt x="29" y="220"/>
                      </a:lnTo>
                      <a:lnTo>
                        <a:pt x="32" y="217"/>
                      </a:lnTo>
                      <a:lnTo>
                        <a:pt x="36" y="215"/>
                      </a:lnTo>
                      <a:lnTo>
                        <a:pt x="36" y="214"/>
                      </a:lnTo>
                      <a:lnTo>
                        <a:pt x="37" y="214"/>
                      </a:lnTo>
                      <a:lnTo>
                        <a:pt x="39" y="214"/>
                      </a:lnTo>
                      <a:lnTo>
                        <a:pt x="41" y="214"/>
                      </a:lnTo>
                      <a:lnTo>
                        <a:pt x="49" y="217"/>
                      </a:lnTo>
                      <a:lnTo>
                        <a:pt x="61" y="222"/>
                      </a:lnTo>
                      <a:lnTo>
                        <a:pt x="64" y="224"/>
                      </a:lnTo>
                      <a:lnTo>
                        <a:pt x="66" y="226"/>
                      </a:lnTo>
                      <a:lnTo>
                        <a:pt x="66" y="227"/>
                      </a:lnTo>
                      <a:lnTo>
                        <a:pt x="68" y="227"/>
                      </a:lnTo>
                      <a:lnTo>
                        <a:pt x="69" y="227"/>
                      </a:lnTo>
                      <a:lnTo>
                        <a:pt x="71" y="227"/>
                      </a:lnTo>
                      <a:lnTo>
                        <a:pt x="73" y="226"/>
                      </a:lnTo>
                      <a:lnTo>
                        <a:pt x="74" y="224"/>
                      </a:lnTo>
                      <a:lnTo>
                        <a:pt x="74" y="219"/>
                      </a:lnTo>
                      <a:lnTo>
                        <a:pt x="73" y="214"/>
                      </a:lnTo>
                      <a:lnTo>
                        <a:pt x="73" y="212"/>
                      </a:lnTo>
                      <a:lnTo>
                        <a:pt x="71" y="212"/>
                      </a:lnTo>
                      <a:lnTo>
                        <a:pt x="69" y="209"/>
                      </a:lnTo>
                      <a:lnTo>
                        <a:pt x="68" y="207"/>
                      </a:lnTo>
                      <a:lnTo>
                        <a:pt x="68" y="205"/>
                      </a:lnTo>
                      <a:lnTo>
                        <a:pt x="69" y="197"/>
                      </a:lnTo>
                      <a:lnTo>
                        <a:pt x="69" y="195"/>
                      </a:lnTo>
                      <a:lnTo>
                        <a:pt x="71" y="193"/>
                      </a:lnTo>
                      <a:lnTo>
                        <a:pt x="73" y="193"/>
                      </a:lnTo>
                      <a:lnTo>
                        <a:pt x="74" y="192"/>
                      </a:lnTo>
                      <a:lnTo>
                        <a:pt x="78" y="193"/>
                      </a:lnTo>
                      <a:lnTo>
                        <a:pt x="80" y="192"/>
                      </a:lnTo>
                      <a:lnTo>
                        <a:pt x="81" y="190"/>
                      </a:lnTo>
                      <a:lnTo>
                        <a:pt x="83" y="188"/>
                      </a:lnTo>
                      <a:lnTo>
                        <a:pt x="85" y="188"/>
                      </a:lnTo>
                      <a:lnTo>
                        <a:pt x="96" y="185"/>
                      </a:lnTo>
                      <a:lnTo>
                        <a:pt x="98" y="183"/>
                      </a:lnTo>
                      <a:lnTo>
                        <a:pt x="98" y="181"/>
                      </a:lnTo>
                      <a:lnTo>
                        <a:pt x="96" y="181"/>
                      </a:lnTo>
                      <a:lnTo>
                        <a:pt x="96" y="180"/>
                      </a:lnTo>
                      <a:lnTo>
                        <a:pt x="93" y="176"/>
                      </a:lnTo>
                      <a:lnTo>
                        <a:pt x="91" y="176"/>
                      </a:lnTo>
                      <a:lnTo>
                        <a:pt x="91" y="175"/>
                      </a:lnTo>
                      <a:lnTo>
                        <a:pt x="90" y="170"/>
                      </a:lnTo>
                      <a:lnTo>
                        <a:pt x="90" y="168"/>
                      </a:lnTo>
                      <a:lnTo>
                        <a:pt x="90" y="166"/>
                      </a:lnTo>
                      <a:lnTo>
                        <a:pt x="91" y="163"/>
                      </a:lnTo>
                      <a:lnTo>
                        <a:pt x="95" y="159"/>
                      </a:lnTo>
                      <a:lnTo>
                        <a:pt x="96" y="159"/>
                      </a:lnTo>
                      <a:lnTo>
                        <a:pt x="96" y="158"/>
                      </a:lnTo>
                      <a:lnTo>
                        <a:pt x="96" y="156"/>
                      </a:lnTo>
                      <a:lnTo>
                        <a:pt x="98" y="153"/>
                      </a:lnTo>
                      <a:lnTo>
                        <a:pt x="102" y="154"/>
                      </a:lnTo>
                      <a:lnTo>
                        <a:pt x="103" y="154"/>
                      </a:lnTo>
                      <a:lnTo>
                        <a:pt x="105" y="153"/>
                      </a:lnTo>
                      <a:lnTo>
                        <a:pt x="105" y="151"/>
                      </a:lnTo>
                      <a:lnTo>
                        <a:pt x="105" y="149"/>
                      </a:lnTo>
                      <a:lnTo>
                        <a:pt x="105" y="148"/>
                      </a:lnTo>
                      <a:lnTo>
                        <a:pt x="103" y="148"/>
                      </a:lnTo>
                      <a:lnTo>
                        <a:pt x="103" y="146"/>
                      </a:lnTo>
                      <a:lnTo>
                        <a:pt x="103" y="144"/>
                      </a:lnTo>
                      <a:lnTo>
                        <a:pt x="103" y="143"/>
                      </a:lnTo>
                      <a:lnTo>
                        <a:pt x="105" y="141"/>
                      </a:lnTo>
                      <a:lnTo>
                        <a:pt x="107" y="141"/>
                      </a:lnTo>
                      <a:lnTo>
                        <a:pt x="108" y="141"/>
                      </a:lnTo>
                      <a:lnTo>
                        <a:pt x="108" y="143"/>
                      </a:lnTo>
                      <a:lnTo>
                        <a:pt x="110" y="144"/>
                      </a:lnTo>
                      <a:lnTo>
                        <a:pt x="113" y="144"/>
                      </a:lnTo>
                      <a:lnTo>
                        <a:pt x="115" y="143"/>
                      </a:lnTo>
                      <a:lnTo>
                        <a:pt x="119" y="143"/>
                      </a:lnTo>
                      <a:lnTo>
                        <a:pt x="120" y="141"/>
                      </a:lnTo>
                      <a:lnTo>
                        <a:pt x="122" y="143"/>
                      </a:lnTo>
                      <a:lnTo>
                        <a:pt x="120" y="146"/>
                      </a:lnTo>
                      <a:lnTo>
                        <a:pt x="120" y="148"/>
                      </a:lnTo>
                      <a:lnTo>
                        <a:pt x="122" y="149"/>
                      </a:lnTo>
                      <a:lnTo>
                        <a:pt x="124" y="149"/>
                      </a:lnTo>
                      <a:lnTo>
                        <a:pt x="125" y="148"/>
                      </a:lnTo>
                      <a:lnTo>
                        <a:pt x="127" y="146"/>
                      </a:lnTo>
                      <a:lnTo>
                        <a:pt x="127" y="144"/>
                      </a:lnTo>
                      <a:lnTo>
                        <a:pt x="127" y="143"/>
                      </a:lnTo>
                      <a:lnTo>
                        <a:pt x="124" y="141"/>
                      </a:lnTo>
                      <a:lnTo>
                        <a:pt x="124" y="139"/>
                      </a:lnTo>
                      <a:lnTo>
                        <a:pt x="125" y="134"/>
                      </a:lnTo>
                      <a:lnTo>
                        <a:pt x="127" y="134"/>
                      </a:lnTo>
                      <a:lnTo>
                        <a:pt x="127" y="136"/>
                      </a:lnTo>
                      <a:lnTo>
                        <a:pt x="129" y="137"/>
                      </a:lnTo>
                      <a:lnTo>
                        <a:pt x="129" y="139"/>
                      </a:lnTo>
                      <a:lnTo>
                        <a:pt x="132" y="141"/>
                      </a:lnTo>
                      <a:lnTo>
                        <a:pt x="135" y="136"/>
                      </a:lnTo>
                      <a:lnTo>
                        <a:pt x="137" y="136"/>
                      </a:lnTo>
                      <a:lnTo>
                        <a:pt x="139" y="136"/>
                      </a:lnTo>
                      <a:lnTo>
                        <a:pt x="141" y="136"/>
                      </a:lnTo>
                      <a:lnTo>
                        <a:pt x="146" y="139"/>
                      </a:lnTo>
                      <a:lnTo>
                        <a:pt x="149" y="141"/>
                      </a:lnTo>
                      <a:lnTo>
                        <a:pt x="149" y="143"/>
                      </a:lnTo>
                      <a:lnTo>
                        <a:pt x="154" y="144"/>
                      </a:lnTo>
                      <a:lnTo>
                        <a:pt x="159" y="149"/>
                      </a:lnTo>
                      <a:lnTo>
                        <a:pt x="161" y="149"/>
                      </a:lnTo>
                      <a:lnTo>
                        <a:pt x="163" y="149"/>
                      </a:lnTo>
                      <a:lnTo>
                        <a:pt x="163" y="148"/>
                      </a:lnTo>
                      <a:lnTo>
                        <a:pt x="164" y="144"/>
                      </a:lnTo>
                      <a:lnTo>
                        <a:pt x="164" y="141"/>
                      </a:lnTo>
                      <a:lnTo>
                        <a:pt x="164" y="139"/>
                      </a:lnTo>
                      <a:lnTo>
                        <a:pt x="164" y="137"/>
                      </a:lnTo>
                      <a:lnTo>
                        <a:pt x="166" y="136"/>
                      </a:lnTo>
                      <a:lnTo>
                        <a:pt x="168" y="134"/>
                      </a:lnTo>
                      <a:lnTo>
                        <a:pt x="173" y="134"/>
                      </a:lnTo>
                      <a:lnTo>
                        <a:pt x="173" y="132"/>
                      </a:lnTo>
                      <a:lnTo>
                        <a:pt x="174" y="131"/>
                      </a:lnTo>
                      <a:lnTo>
                        <a:pt x="176" y="127"/>
                      </a:lnTo>
                      <a:lnTo>
                        <a:pt x="178" y="127"/>
                      </a:lnTo>
                      <a:lnTo>
                        <a:pt x="179" y="127"/>
                      </a:lnTo>
                      <a:lnTo>
                        <a:pt x="181" y="129"/>
                      </a:lnTo>
                      <a:lnTo>
                        <a:pt x="183" y="132"/>
                      </a:lnTo>
                      <a:lnTo>
                        <a:pt x="185" y="134"/>
                      </a:lnTo>
                      <a:lnTo>
                        <a:pt x="185" y="136"/>
                      </a:lnTo>
                      <a:lnTo>
                        <a:pt x="186" y="136"/>
                      </a:lnTo>
                      <a:lnTo>
                        <a:pt x="190" y="139"/>
                      </a:lnTo>
                      <a:lnTo>
                        <a:pt x="191" y="141"/>
                      </a:lnTo>
                      <a:lnTo>
                        <a:pt x="193" y="141"/>
                      </a:lnTo>
                      <a:lnTo>
                        <a:pt x="195" y="139"/>
                      </a:lnTo>
                      <a:lnTo>
                        <a:pt x="198" y="127"/>
                      </a:lnTo>
                      <a:lnTo>
                        <a:pt x="198" y="122"/>
                      </a:lnTo>
                      <a:lnTo>
                        <a:pt x="198" y="121"/>
                      </a:lnTo>
                      <a:lnTo>
                        <a:pt x="200" y="121"/>
                      </a:lnTo>
                      <a:lnTo>
                        <a:pt x="202" y="119"/>
                      </a:lnTo>
                      <a:lnTo>
                        <a:pt x="203" y="119"/>
                      </a:lnTo>
                      <a:lnTo>
                        <a:pt x="203" y="117"/>
                      </a:lnTo>
                      <a:lnTo>
                        <a:pt x="205" y="117"/>
                      </a:lnTo>
                      <a:lnTo>
                        <a:pt x="205" y="115"/>
                      </a:lnTo>
                      <a:lnTo>
                        <a:pt x="207" y="114"/>
                      </a:lnTo>
                      <a:lnTo>
                        <a:pt x="210" y="110"/>
                      </a:lnTo>
                      <a:lnTo>
                        <a:pt x="212" y="109"/>
                      </a:lnTo>
                      <a:lnTo>
                        <a:pt x="213" y="109"/>
                      </a:lnTo>
                      <a:lnTo>
                        <a:pt x="215" y="110"/>
                      </a:lnTo>
                      <a:lnTo>
                        <a:pt x="215" y="114"/>
                      </a:lnTo>
                      <a:lnTo>
                        <a:pt x="215" y="115"/>
                      </a:lnTo>
                      <a:lnTo>
                        <a:pt x="215" y="117"/>
                      </a:lnTo>
                      <a:lnTo>
                        <a:pt x="218" y="121"/>
                      </a:lnTo>
                      <a:lnTo>
                        <a:pt x="222" y="121"/>
                      </a:lnTo>
                      <a:lnTo>
                        <a:pt x="232" y="122"/>
                      </a:lnTo>
                      <a:lnTo>
                        <a:pt x="234" y="121"/>
                      </a:lnTo>
                      <a:lnTo>
                        <a:pt x="237" y="121"/>
                      </a:lnTo>
                      <a:lnTo>
                        <a:pt x="239" y="119"/>
                      </a:lnTo>
                      <a:lnTo>
                        <a:pt x="239" y="117"/>
                      </a:lnTo>
                      <a:lnTo>
                        <a:pt x="239" y="114"/>
                      </a:lnTo>
                      <a:lnTo>
                        <a:pt x="240" y="112"/>
                      </a:lnTo>
                      <a:lnTo>
                        <a:pt x="240" y="110"/>
                      </a:lnTo>
                      <a:lnTo>
                        <a:pt x="239" y="109"/>
                      </a:lnTo>
                      <a:lnTo>
                        <a:pt x="239" y="107"/>
                      </a:lnTo>
                      <a:lnTo>
                        <a:pt x="239" y="105"/>
                      </a:lnTo>
                      <a:lnTo>
                        <a:pt x="239" y="102"/>
                      </a:lnTo>
                      <a:lnTo>
                        <a:pt x="242" y="93"/>
                      </a:lnTo>
                      <a:lnTo>
                        <a:pt x="244" y="92"/>
                      </a:lnTo>
                      <a:lnTo>
                        <a:pt x="246" y="92"/>
                      </a:lnTo>
                      <a:lnTo>
                        <a:pt x="247" y="92"/>
                      </a:lnTo>
                      <a:lnTo>
                        <a:pt x="247" y="93"/>
                      </a:lnTo>
                      <a:lnTo>
                        <a:pt x="249" y="93"/>
                      </a:lnTo>
                      <a:lnTo>
                        <a:pt x="252" y="90"/>
                      </a:lnTo>
                      <a:lnTo>
                        <a:pt x="254" y="90"/>
                      </a:lnTo>
                      <a:lnTo>
                        <a:pt x="254" y="87"/>
                      </a:lnTo>
                      <a:lnTo>
                        <a:pt x="256" y="83"/>
                      </a:lnTo>
                      <a:lnTo>
                        <a:pt x="254" y="82"/>
                      </a:lnTo>
                      <a:lnTo>
                        <a:pt x="256" y="80"/>
                      </a:lnTo>
                      <a:lnTo>
                        <a:pt x="256" y="76"/>
                      </a:lnTo>
                      <a:lnTo>
                        <a:pt x="256" y="75"/>
                      </a:lnTo>
                      <a:lnTo>
                        <a:pt x="266" y="68"/>
                      </a:lnTo>
                      <a:lnTo>
                        <a:pt x="268" y="66"/>
                      </a:lnTo>
                      <a:lnTo>
                        <a:pt x="268" y="65"/>
                      </a:lnTo>
                      <a:lnTo>
                        <a:pt x="268" y="63"/>
                      </a:lnTo>
                      <a:lnTo>
                        <a:pt x="268" y="61"/>
                      </a:lnTo>
                      <a:lnTo>
                        <a:pt x="268" y="60"/>
                      </a:lnTo>
                      <a:lnTo>
                        <a:pt x="266" y="58"/>
                      </a:lnTo>
                      <a:lnTo>
                        <a:pt x="264" y="49"/>
                      </a:lnTo>
                      <a:lnTo>
                        <a:pt x="264" y="48"/>
                      </a:lnTo>
                      <a:lnTo>
                        <a:pt x="264" y="46"/>
                      </a:lnTo>
                      <a:lnTo>
                        <a:pt x="266" y="46"/>
                      </a:lnTo>
                      <a:lnTo>
                        <a:pt x="266" y="44"/>
                      </a:lnTo>
                      <a:lnTo>
                        <a:pt x="271" y="44"/>
                      </a:lnTo>
                      <a:lnTo>
                        <a:pt x="274" y="44"/>
                      </a:lnTo>
                      <a:lnTo>
                        <a:pt x="276" y="44"/>
                      </a:lnTo>
                      <a:lnTo>
                        <a:pt x="278" y="44"/>
                      </a:lnTo>
                      <a:lnTo>
                        <a:pt x="279" y="46"/>
                      </a:lnTo>
                      <a:lnTo>
                        <a:pt x="279" y="48"/>
                      </a:lnTo>
                      <a:lnTo>
                        <a:pt x="281" y="48"/>
                      </a:lnTo>
                      <a:lnTo>
                        <a:pt x="283" y="48"/>
                      </a:lnTo>
                      <a:lnTo>
                        <a:pt x="285" y="48"/>
                      </a:lnTo>
                      <a:lnTo>
                        <a:pt x="285" y="46"/>
                      </a:lnTo>
                      <a:lnTo>
                        <a:pt x="286" y="44"/>
                      </a:lnTo>
                      <a:lnTo>
                        <a:pt x="288" y="44"/>
                      </a:lnTo>
                      <a:lnTo>
                        <a:pt x="291" y="39"/>
                      </a:lnTo>
                      <a:lnTo>
                        <a:pt x="295" y="38"/>
                      </a:lnTo>
                      <a:lnTo>
                        <a:pt x="298" y="38"/>
                      </a:lnTo>
                      <a:lnTo>
                        <a:pt x="303" y="36"/>
                      </a:lnTo>
                      <a:lnTo>
                        <a:pt x="307" y="34"/>
                      </a:lnTo>
                      <a:lnTo>
                        <a:pt x="307" y="29"/>
                      </a:lnTo>
                      <a:lnTo>
                        <a:pt x="307" y="27"/>
                      </a:lnTo>
                      <a:lnTo>
                        <a:pt x="307" y="26"/>
                      </a:lnTo>
                      <a:lnTo>
                        <a:pt x="305" y="22"/>
                      </a:lnTo>
                      <a:lnTo>
                        <a:pt x="301" y="15"/>
                      </a:lnTo>
                      <a:lnTo>
                        <a:pt x="298" y="12"/>
                      </a:lnTo>
                      <a:lnTo>
                        <a:pt x="298" y="10"/>
                      </a:lnTo>
                      <a:lnTo>
                        <a:pt x="298" y="9"/>
                      </a:lnTo>
                      <a:lnTo>
                        <a:pt x="301" y="5"/>
                      </a:lnTo>
                      <a:lnTo>
                        <a:pt x="305" y="4"/>
                      </a:lnTo>
                      <a:lnTo>
                        <a:pt x="305" y="2"/>
                      </a:lnTo>
                      <a:lnTo>
                        <a:pt x="307" y="0"/>
                      </a:lnTo>
                      <a:lnTo>
                        <a:pt x="308" y="0"/>
                      </a:lnTo>
                      <a:lnTo>
                        <a:pt x="310" y="4"/>
                      </a:lnTo>
                      <a:lnTo>
                        <a:pt x="312" y="4"/>
                      </a:lnTo>
                      <a:lnTo>
                        <a:pt x="315" y="5"/>
                      </a:lnTo>
                      <a:lnTo>
                        <a:pt x="315"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Freeform 162"/>
                <p:cNvSpPr>
                  <a:spLocks noEditPoints="1"/>
                </p:cNvSpPr>
                <p:nvPr/>
              </p:nvSpPr>
              <p:spPr bwMode="auto">
                <a:xfrm>
                  <a:off x="6584951" y="4041775"/>
                  <a:ext cx="649288" cy="604838"/>
                </a:xfrm>
                <a:custGeom>
                  <a:avLst/>
                  <a:gdLst>
                    <a:gd name="T0" fmla="*/ 407 w 409"/>
                    <a:gd name="T1" fmla="*/ 281 h 381"/>
                    <a:gd name="T2" fmla="*/ 409 w 409"/>
                    <a:gd name="T3" fmla="*/ 286 h 381"/>
                    <a:gd name="T4" fmla="*/ 66 w 409"/>
                    <a:gd name="T5" fmla="*/ 5 h 381"/>
                    <a:gd name="T6" fmla="*/ 127 w 409"/>
                    <a:gd name="T7" fmla="*/ 3 h 381"/>
                    <a:gd name="T8" fmla="*/ 205 w 409"/>
                    <a:gd name="T9" fmla="*/ 0 h 381"/>
                    <a:gd name="T10" fmla="*/ 221 w 409"/>
                    <a:gd name="T11" fmla="*/ 9 h 381"/>
                    <a:gd name="T12" fmla="*/ 221 w 409"/>
                    <a:gd name="T13" fmla="*/ 29 h 381"/>
                    <a:gd name="T14" fmla="*/ 219 w 409"/>
                    <a:gd name="T15" fmla="*/ 51 h 381"/>
                    <a:gd name="T16" fmla="*/ 221 w 409"/>
                    <a:gd name="T17" fmla="*/ 75 h 381"/>
                    <a:gd name="T18" fmla="*/ 209 w 409"/>
                    <a:gd name="T19" fmla="*/ 110 h 381"/>
                    <a:gd name="T20" fmla="*/ 197 w 409"/>
                    <a:gd name="T21" fmla="*/ 137 h 381"/>
                    <a:gd name="T22" fmla="*/ 193 w 409"/>
                    <a:gd name="T23" fmla="*/ 158 h 381"/>
                    <a:gd name="T24" fmla="*/ 190 w 409"/>
                    <a:gd name="T25" fmla="*/ 192 h 381"/>
                    <a:gd name="T26" fmla="*/ 261 w 409"/>
                    <a:gd name="T27" fmla="*/ 190 h 381"/>
                    <a:gd name="T28" fmla="*/ 310 w 409"/>
                    <a:gd name="T29" fmla="*/ 186 h 381"/>
                    <a:gd name="T30" fmla="*/ 326 w 409"/>
                    <a:gd name="T31" fmla="*/ 212 h 381"/>
                    <a:gd name="T32" fmla="*/ 351 w 409"/>
                    <a:gd name="T33" fmla="*/ 264 h 381"/>
                    <a:gd name="T34" fmla="*/ 337 w 409"/>
                    <a:gd name="T35" fmla="*/ 280 h 381"/>
                    <a:gd name="T36" fmla="*/ 339 w 409"/>
                    <a:gd name="T37" fmla="*/ 286 h 381"/>
                    <a:gd name="T38" fmla="*/ 349 w 409"/>
                    <a:gd name="T39" fmla="*/ 280 h 381"/>
                    <a:gd name="T40" fmla="*/ 359 w 409"/>
                    <a:gd name="T41" fmla="*/ 281 h 381"/>
                    <a:gd name="T42" fmla="*/ 376 w 409"/>
                    <a:gd name="T43" fmla="*/ 286 h 381"/>
                    <a:gd name="T44" fmla="*/ 366 w 409"/>
                    <a:gd name="T45" fmla="*/ 297 h 381"/>
                    <a:gd name="T46" fmla="*/ 365 w 409"/>
                    <a:gd name="T47" fmla="*/ 302 h 381"/>
                    <a:gd name="T48" fmla="*/ 348 w 409"/>
                    <a:gd name="T49" fmla="*/ 308 h 381"/>
                    <a:gd name="T50" fmla="*/ 348 w 409"/>
                    <a:gd name="T51" fmla="*/ 312 h 381"/>
                    <a:gd name="T52" fmla="*/ 349 w 409"/>
                    <a:gd name="T53" fmla="*/ 332 h 381"/>
                    <a:gd name="T54" fmla="*/ 365 w 409"/>
                    <a:gd name="T55" fmla="*/ 337 h 381"/>
                    <a:gd name="T56" fmla="*/ 381 w 409"/>
                    <a:gd name="T57" fmla="*/ 341 h 381"/>
                    <a:gd name="T58" fmla="*/ 397 w 409"/>
                    <a:gd name="T59" fmla="*/ 351 h 381"/>
                    <a:gd name="T60" fmla="*/ 388 w 409"/>
                    <a:gd name="T61" fmla="*/ 369 h 381"/>
                    <a:gd name="T62" fmla="*/ 376 w 409"/>
                    <a:gd name="T63" fmla="*/ 371 h 381"/>
                    <a:gd name="T64" fmla="*/ 368 w 409"/>
                    <a:gd name="T65" fmla="*/ 363 h 381"/>
                    <a:gd name="T66" fmla="*/ 334 w 409"/>
                    <a:gd name="T67" fmla="*/ 342 h 381"/>
                    <a:gd name="T68" fmla="*/ 320 w 409"/>
                    <a:gd name="T69" fmla="*/ 334 h 381"/>
                    <a:gd name="T70" fmla="*/ 320 w 409"/>
                    <a:gd name="T71" fmla="*/ 351 h 381"/>
                    <a:gd name="T72" fmla="*/ 324 w 409"/>
                    <a:gd name="T73" fmla="*/ 354 h 381"/>
                    <a:gd name="T74" fmla="*/ 304 w 409"/>
                    <a:gd name="T75" fmla="*/ 369 h 381"/>
                    <a:gd name="T76" fmla="*/ 292 w 409"/>
                    <a:gd name="T77" fmla="*/ 354 h 381"/>
                    <a:gd name="T78" fmla="*/ 278 w 409"/>
                    <a:gd name="T79" fmla="*/ 354 h 381"/>
                    <a:gd name="T80" fmla="*/ 270 w 409"/>
                    <a:gd name="T81" fmla="*/ 369 h 381"/>
                    <a:gd name="T82" fmla="*/ 271 w 409"/>
                    <a:gd name="T83" fmla="*/ 374 h 381"/>
                    <a:gd name="T84" fmla="*/ 248 w 409"/>
                    <a:gd name="T85" fmla="*/ 366 h 381"/>
                    <a:gd name="T86" fmla="*/ 217 w 409"/>
                    <a:gd name="T87" fmla="*/ 354 h 381"/>
                    <a:gd name="T88" fmla="*/ 224 w 409"/>
                    <a:gd name="T89" fmla="*/ 341 h 381"/>
                    <a:gd name="T90" fmla="*/ 202 w 409"/>
                    <a:gd name="T91" fmla="*/ 332 h 381"/>
                    <a:gd name="T92" fmla="*/ 193 w 409"/>
                    <a:gd name="T93" fmla="*/ 317 h 381"/>
                    <a:gd name="T94" fmla="*/ 173 w 409"/>
                    <a:gd name="T95" fmla="*/ 315 h 381"/>
                    <a:gd name="T96" fmla="*/ 156 w 409"/>
                    <a:gd name="T97" fmla="*/ 315 h 381"/>
                    <a:gd name="T98" fmla="*/ 175 w 409"/>
                    <a:gd name="T99" fmla="*/ 325 h 381"/>
                    <a:gd name="T100" fmla="*/ 183 w 409"/>
                    <a:gd name="T101" fmla="*/ 339 h 381"/>
                    <a:gd name="T102" fmla="*/ 161 w 409"/>
                    <a:gd name="T103" fmla="*/ 330 h 381"/>
                    <a:gd name="T104" fmla="*/ 99 w 409"/>
                    <a:gd name="T105" fmla="*/ 325 h 381"/>
                    <a:gd name="T106" fmla="*/ 39 w 409"/>
                    <a:gd name="T107" fmla="*/ 319 h 381"/>
                    <a:gd name="T108" fmla="*/ 33 w 409"/>
                    <a:gd name="T109" fmla="*/ 281 h 381"/>
                    <a:gd name="T110" fmla="*/ 41 w 409"/>
                    <a:gd name="T111" fmla="*/ 217 h 381"/>
                    <a:gd name="T112" fmla="*/ 34 w 409"/>
                    <a:gd name="T113" fmla="*/ 173 h 381"/>
                    <a:gd name="T114" fmla="*/ 12 w 409"/>
                    <a:gd name="T115" fmla="*/ 115 h 381"/>
                    <a:gd name="T116" fmla="*/ 2 w 409"/>
                    <a:gd name="T117" fmla="*/ 63 h 381"/>
                    <a:gd name="T118" fmla="*/ 2 w 409"/>
                    <a:gd name="T119" fmla="*/ 2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9" h="381">
                      <a:moveTo>
                        <a:pt x="403" y="303"/>
                      </a:moveTo>
                      <a:lnTo>
                        <a:pt x="400" y="310"/>
                      </a:lnTo>
                      <a:lnTo>
                        <a:pt x="400" y="308"/>
                      </a:lnTo>
                      <a:lnTo>
                        <a:pt x="402" y="307"/>
                      </a:lnTo>
                      <a:lnTo>
                        <a:pt x="402" y="305"/>
                      </a:lnTo>
                      <a:lnTo>
                        <a:pt x="403" y="303"/>
                      </a:lnTo>
                      <a:lnTo>
                        <a:pt x="405" y="300"/>
                      </a:lnTo>
                      <a:lnTo>
                        <a:pt x="405" y="298"/>
                      </a:lnTo>
                      <a:lnTo>
                        <a:pt x="405" y="297"/>
                      </a:lnTo>
                      <a:lnTo>
                        <a:pt x="405" y="295"/>
                      </a:lnTo>
                      <a:lnTo>
                        <a:pt x="407" y="293"/>
                      </a:lnTo>
                      <a:lnTo>
                        <a:pt x="407" y="290"/>
                      </a:lnTo>
                      <a:lnTo>
                        <a:pt x="407" y="288"/>
                      </a:lnTo>
                      <a:lnTo>
                        <a:pt x="407" y="285"/>
                      </a:lnTo>
                      <a:lnTo>
                        <a:pt x="407" y="281"/>
                      </a:lnTo>
                      <a:lnTo>
                        <a:pt x="405" y="280"/>
                      </a:lnTo>
                      <a:lnTo>
                        <a:pt x="407" y="280"/>
                      </a:lnTo>
                      <a:lnTo>
                        <a:pt x="405" y="278"/>
                      </a:lnTo>
                      <a:lnTo>
                        <a:pt x="405" y="276"/>
                      </a:lnTo>
                      <a:lnTo>
                        <a:pt x="405" y="275"/>
                      </a:lnTo>
                      <a:lnTo>
                        <a:pt x="403" y="275"/>
                      </a:lnTo>
                      <a:lnTo>
                        <a:pt x="403" y="273"/>
                      </a:lnTo>
                      <a:lnTo>
                        <a:pt x="402" y="271"/>
                      </a:lnTo>
                      <a:lnTo>
                        <a:pt x="403" y="271"/>
                      </a:lnTo>
                      <a:lnTo>
                        <a:pt x="403" y="273"/>
                      </a:lnTo>
                      <a:lnTo>
                        <a:pt x="405" y="275"/>
                      </a:lnTo>
                      <a:lnTo>
                        <a:pt x="407" y="276"/>
                      </a:lnTo>
                      <a:lnTo>
                        <a:pt x="407" y="280"/>
                      </a:lnTo>
                      <a:lnTo>
                        <a:pt x="409" y="283"/>
                      </a:lnTo>
                      <a:lnTo>
                        <a:pt x="409" y="286"/>
                      </a:lnTo>
                      <a:lnTo>
                        <a:pt x="407" y="291"/>
                      </a:lnTo>
                      <a:lnTo>
                        <a:pt x="407" y="293"/>
                      </a:lnTo>
                      <a:lnTo>
                        <a:pt x="407" y="297"/>
                      </a:lnTo>
                      <a:lnTo>
                        <a:pt x="405" y="300"/>
                      </a:lnTo>
                      <a:lnTo>
                        <a:pt x="403" y="303"/>
                      </a:lnTo>
                      <a:close/>
                      <a:moveTo>
                        <a:pt x="19" y="5"/>
                      </a:moveTo>
                      <a:lnTo>
                        <a:pt x="39" y="5"/>
                      </a:lnTo>
                      <a:lnTo>
                        <a:pt x="41" y="5"/>
                      </a:lnTo>
                      <a:lnTo>
                        <a:pt x="43" y="5"/>
                      </a:lnTo>
                      <a:lnTo>
                        <a:pt x="49" y="5"/>
                      </a:lnTo>
                      <a:lnTo>
                        <a:pt x="53" y="5"/>
                      </a:lnTo>
                      <a:lnTo>
                        <a:pt x="55" y="5"/>
                      </a:lnTo>
                      <a:lnTo>
                        <a:pt x="60" y="5"/>
                      </a:lnTo>
                      <a:lnTo>
                        <a:pt x="63" y="5"/>
                      </a:lnTo>
                      <a:lnTo>
                        <a:pt x="66" y="5"/>
                      </a:lnTo>
                      <a:lnTo>
                        <a:pt x="70" y="5"/>
                      </a:lnTo>
                      <a:lnTo>
                        <a:pt x="71" y="5"/>
                      </a:lnTo>
                      <a:lnTo>
                        <a:pt x="73" y="5"/>
                      </a:lnTo>
                      <a:lnTo>
                        <a:pt x="78" y="3"/>
                      </a:lnTo>
                      <a:lnTo>
                        <a:pt x="80" y="3"/>
                      </a:lnTo>
                      <a:lnTo>
                        <a:pt x="82" y="3"/>
                      </a:lnTo>
                      <a:lnTo>
                        <a:pt x="87" y="3"/>
                      </a:lnTo>
                      <a:lnTo>
                        <a:pt x="88" y="3"/>
                      </a:lnTo>
                      <a:lnTo>
                        <a:pt x="90" y="3"/>
                      </a:lnTo>
                      <a:lnTo>
                        <a:pt x="97" y="3"/>
                      </a:lnTo>
                      <a:lnTo>
                        <a:pt x="99" y="3"/>
                      </a:lnTo>
                      <a:lnTo>
                        <a:pt x="114" y="3"/>
                      </a:lnTo>
                      <a:lnTo>
                        <a:pt x="117" y="3"/>
                      </a:lnTo>
                      <a:lnTo>
                        <a:pt x="124" y="3"/>
                      </a:lnTo>
                      <a:lnTo>
                        <a:pt x="127" y="3"/>
                      </a:lnTo>
                      <a:lnTo>
                        <a:pt x="129" y="3"/>
                      </a:lnTo>
                      <a:lnTo>
                        <a:pt x="134" y="3"/>
                      </a:lnTo>
                      <a:lnTo>
                        <a:pt x="146" y="2"/>
                      </a:lnTo>
                      <a:lnTo>
                        <a:pt x="154" y="2"/>
                      </a:lnTo>
                      <a:lnTo>
                        <a:pt x="178" y="2"/>
                      </a:lnTo>
                      <a:lnTo>
                        <a:pt x="180" y="2"/>
                      </a:lnTo>
                      <a:lnTo>
                        <a:pt x="182" y="2"/>
                      </a:lnTo>
                      <a:lnTo>
                        <a:pt x="183" y="2"/>
                      </a:lnTo>
                      <a:lnTo>
                        <a:pt x="192" y="0"/>
                      </a:lnTo>
                      <a:lnTo>
                        <a:pt x="193" y="0"/>
                      </a:lnTo>
                      <a:lnTo>
                        <a:pt x="197" y="0"/>
                      </a:lnTo>
                      <a:lnTo>
                        <a:pt x="200" y="0"/>
                      </a:lnTo>
                      <a:lnTo>
                        <a:pt x="202" y="0"/>
                      </a:lnTo>
                      <a:lnTo>
                        <a:pt x="204" y="0"/>
                      </a:lnTo>
                      <a:lnTo>
                        <a:pt x="205" y="0"/>
                      </a:lnTo>
                      <a:lnTo>
                        <a:pt x="212" y="0"/>
                      </a:lnTo>
                      <a:lnTo>
                        <a:pt x="210" y="3"/>
                      </a:lnTo>
                      <a:lnTo>
                        <a:pt x="210" y="7"/>
                      </a:lnTo>
                      <a:lnTo>
                        <a:pt x="210" y="9"/>
                      </a:lnTo>
                      <a:lnTo>
                        <a:pt x="210" y="10"/>
                      </a:lnTo>
                      <a:lnTo>
                        <a:pt x="212" y="10"/>
                      </a:lnTo>
                      <a:lnTo>
                        <a:pt x="214" y="10"/>
                      </a:lnTo>
                      <a:lnTo>
                        <a:pt x="215" y="9"/>
                      </a:lnTo>
                      <a:lnTo>
                        <a:pt x="215" y="7"/>
                      </a:lnTo>
                      <a:lnTo>
                        <a:pt x="215" y="3"/>
                      </a:lnTo>
                      <a:lnTo>
                        <a:pt x="215" y="2"/>
                      </a:lnTo>
                      <a:lnTo>
                        <a:pt x="217" y="2"/>
                      </a:lnTo>
                      <a:lnTo>
                        <a:pt x="219" y="2"/>
                      </a:lnTo>
                      <a:lnTo>
                        <a:pt x="221" y="7"/>
                      </a:lnTo>
                      <a:lnTo>
                        <a:pt x="221" y="9"/>
                      </a:lnTo>
                      <a:lnTo>
                        <a:pt x="221" y="10"/>
                      </a:lnTo>
                      <a:lnTo>
                        <a:pt x="219" y="12"/>
                      </a:lnTo>
                      <a:lnTo>
                        <a:pt x="217" y="14"/>
                      </a:lnTo>
                      <a:lnTo>
                        <a:pt x="215" y="15"/>
                      </a:lnTo>
                      <a:lnTo>
                        <a:pt x="214" y="17"/>
                      </a:lnTo>
                      <a:lnTo>
                        <a:pt x="214" y="19"/>
                      </a:lnTo>
                      <a:lnTo>
                        <a:pt x="214" y="20"/>
                      </a:lnTo>
                      <a:lnTo>
                        <a:pt x="214" y="24"/>
                      </a:lnTo>
                      <a:lnTo>
                        <a:pt x="215" y="26"/>
                      </a:lnTo>
                      <a:lnTo>
                        <a:pt x="217" y="26"/>
                      </a:lnTo>
                      <a:lnTo>
                        <a:pt x="221" y="26"/>
                      </a:lnTo>
                      <a:lnTo>
                        <a:pt x="222" y="26"/>
                      </a:lnTo>
                      <a:lnTo>
                        <a:pt x="222" y="27"/>
                      </a:lnTo>
                      <a:lnTo>
                        <a:pt x="222" y="29"/>
                      </a:lnTo>
                      <a:lnTo>
                        <a:pt x="221" y="29"/>
                      </a:lnTo>
                      <a:lnTo>
                        <a:pt x="219" y="31"/>
                      </a:lnTo>
                      <a:lnTo>
                        <a:pt x="217" y="32"/>
                      </a:lnTo>
                      <a:lnTo>
                        <a:pt x="215" y="34"/>
                      </a:lnTo>
                      <a:lnTo>
                        <a:pt x="215" y="36"/>
                      </a:lnTo>
                      <a:lnTo>
                        <a:pt x="215" y="37"/>
                      </a:lnTo>
                      <a:lnTo>
                        <a:pt x="215" y="39"/>
                      </a:lnTo>
                      <a:lnTo>
                        <a:pt x="217" y="39"/>
                      </a:lnTo>
                      <a:lnTo>
                        <a:pt x="217" y="41"/>
                      </a:lnTo>
                      <a:lnTo>
                        <a:pt x="219" y="41"/>
                      </a:lnTo>
                      <a:lnTo>
                        <a:pt x="221" y="41"/>
                      </a:lnTo>
                      <a:lnTo>
                        <a:pt x="221" y="42"/>
                      </a:lnTo>
                      <a:lnTo>
                        <a:pt x="221" y="44"/>
                      </a:lnTo>
                      <a:lnTo>
                        <a:pt x="219" y="48"/>
                      </a:lnTo>
                      <a:lnTo>
                        <a:pt x="219" y="49"/>
                      </a:lnTo>
                      <a:lnTo>
                        <a:pt x="219" y="51"/>
                      </a:lnTo>
                      <a:lnTo>
                        <a:pt x="221" y="53"/>
                      </a:lnTo>
                      <a:lnTo>
                        <a:pt x="222" y="53"/>
                      </a:lnTo>
                      <a:lnTo>
                        <a:pt x="224" y="54"/>
                      </a:lnTo>
                      <a:lnTo>
                        <a:pt x="226" y="54"/>
                      </a:lnTo>
                      <a:lnTo>
                        <a:pt x="229" y="58"/>
                      </a:lnTo>
                      <a:lnTo>
                        <a:pt x="227" y="61"/>
                      </a:lnTo>
                      <a:lnTo>
                        <a:pt x="229" y="61"/>
                      </a:lnTo>
                      <a:lnTo>
                        <a:pt x="229" y="63"/>
                      </a:lnTo>
                      <a:lnTo>
                        <a:pt x="234" y="63"/>
                      </a:lnTo>
                      <a:lnTo>
                        <a:pt x="236" y="63"/>
                      </a:lnTo>
                      <a:lnTo>
                        <a:pt x="236" y="64"/>
                      </a:lnTo>
                      <a:lnTo>
                        <a:pt x="229" y="75"/>
                      </a:lnTo>
                      <a:lnTo>
                        <a:pt x="227" y="73"/>
                      </a:lnTo>
                      <a:lnTo>
                        <a:pt x="226" y="73"/>
                      </a:lnTo>
                      <a:lnTo>
                        <a:pt x="221" y="75"/>
                      </a:lnTo>
                      <a:lnTo>
                        <a:pt x="219" y="76"/>
                      </a:lnTo>
                      <a:lnTo>
                        <a:pt x="217" y="76"/>
                      </a:lnTo>
                      <a:lnTo>
                        <a:pt x="217" y="78"/>
                      </a:lnTo>
                      <a:lnTo>
                        <a:pt x="217" y="80"/>
                      </a:lnTo>
                      <a:lnTo>
                        <a:pt x="215" y="81"/>
                      </a:lnTo>
                      <a:lnTo>
                        <a:pt x="217" y="83"/>
                      </a:lnTo>
                      <a:lnTo>
                        <a:pt x="219" y="85"/>
                      </a:lnTo>
                      <a:lnTo>
                        <a:pt x="224" y="83"/>
                      </a:lnTo>
                      <a:lnTo>
                        <a:pt x="226" y="83"/>
                      </a:lnTo>
                      <a:lnTo>
                        <a:pt x="227" y="83"/>
                      </a:lnTo>
                      <a:lnTo>
                        <a:pt x="227" y="85"/>
                      </a:lnTo>
                      <a:lnTo>
                        <a:pt x="227" y="86"/>
                      </a:lnTo>
                      <a:lnTo>
                        <a:pt x="221" y="98"/>
                      </a:lnTo>
                      <a:lnTo>
                        <a:pt x="212" y="109"/>
                      </a:lnTo>
                      <a:lnTo>
                        <a:pt x="209" y="110"/>
                      </a:lnTo>
                      <a:lnTo>
                        <a:pt x="207" y="110"/>
                      </a:lnTo>
                      <a:lnTo>
                        <a:pt x="205" y="112"/>
                      </a:lnTo>
                      <a:lnTo>
                        <a:pt x="204" y="117"/>
                      </a:lnTo>
                      <a:lnTo>
                        <a:pt x="204" y="119"/>
                      </a:lnTo>
                      <a:lnTo>
                        <a:pt x="204" y="120"/>
                      </a:lnTo>
                      <a:lnTo>
                        <a:pt x="204" y="122"/>
                      </a:lnTo>
                      <a:lnTo>
                        <a:pt x="202" y="125"/>
                      </a:lnTo>
                      <a:lnTo>
                        <a:pt x="202" y="127"/>
                      </a:lnTo>
                      <a:lnTo>
                        <a:pt x="202" y="131"/>
                      </a:lnTo>
                      <a:lnTo>
                        <a:pt x="202" y="132"/>
                      </a:lnTo>
                      <a:lnTo>
                        <a:pt x="200" y="132"/>
                      </a:lnTo>
                      <a:lnTo>
                        <a:pt x="199" y="132"/>
                      </a:lnTo>
                      <a:lnTo>
                        <a:pt x="197" y="134"/>
                      </a:lnTo>
                      <a:lnTo>
                        <a:pt x="197" y="136"/>
                      </a:lnTo>
                      <a:lnTo>
                        <a:pt x="197" y="137"/>
                      </a:lnTo>
                      <a:lnTo>
                        <a:pt x="199" y="137"/>
                      </a:lnTo>
                      <a:lnTo>
                        <a:pt x="200" y="137"/>
                      </a:lnTo>
                      <a:lnTo>
                        <a:pt x="202" y="139"/>
                      </a:lnTo>
                      <a:lnTo>
                        <a:pt x="200" y="139"/>
                      </a:lnTo>
                      <a:lnTo>
                        <a:pt x="200" y="141"/>
                      </a:lnTo>
                      <a:lnTo>
                        <a:pt x="199" y="142"/>
                      </a:lnTo>
                      <a:lnTo>
                        <a:pt x="197" y="142"/>
                      </a:lnTo>
                      <a:lnTo>
                        <a:pt x="193" y="142"/>
                      </a:lnTo>
                      <a:lnTo>
                        <a:pt x="193" y="144"/>
                      </a:lnTo>
                      <a:lnTo>
                        <a:pt x="193" y="151"/>
                      </a:lnTo>
                      <a:lnTo>
                        <a:pt x="195" y="151"/>
                      </a:lnTo>
                      <a:lnTo>
                        <a:pt x="195" y="153"/>
                      </a:lnTo>
                      <a:lnTo>
                        <a:pt x="195" y="154"/>
                      </a:lnTo>
                      <a:lnTo>
                        <a:pt x="195" y="156"/>
                      </a:lnTo>
                      <a:lnTo>
                        <a:pt x="193" y="158"/>
                      </a:lnTo>
                      <a:lnTo>
                        <a:pt x="193" y="159"/>
                      </a:lnTo>
                      <a:lnTo>
                        <a:pt x="193" y="161"/>
                      </a:lnTo>
                      <a:lnTo>
                        <a:pt x="193" y="163"/>
                      </a:lnTo>
                      <a:lnTo>
                        <a:pt x="195" y="164"/>
                      </a:lnTo>
                      <a:lnTo>
                        <a:pt x="195" y="166"/>
                      </a:lnTo>
                      <a:lnTo>
                        <a:pt x="195" y="168"/>
                      </a:lnTo>
                      <a:lnTo>
                        <a:pt x="192" y="168"/>
                      </a:lnTo>
                      <a:lnTo>
                        <a:pt x="190" y="170"/>
                      </a:lnTo>
                      <a:lnTo>
                        <a:pt x="188" y="175"/>
                      </a:lnTo>
                      <a:lnTo>
                        <a:pt x="188" y="180"/>
                      </a:lnTo>
                      <a:lnTo>
                        <a:pt x="192" y="186"/>
                      </a:lnTo>
                      <a:lnTo>
                        <a:pt x="192" y="188"/>
                      </a:lnTo>
                      <a:lnTo>
                        <a:pt x="192" y="190"/>
                      </a:lnTo>
                      <a:lnTo>
                        <a:pt x="192" y="192"/>
                      </a:lnTo>
                      <a:lnTo>
                        <a:pt x="190" y="192"/>
                      </a:lnTo>
                      <a:lnTo>
                        <a:pt x="187" y="193"/>
                      </a:lnTo>
                      <a:lnTo>
                        <a:pt x="188" y="193"/>
                      </a:lnTo>
                      <a:lnTo>
                        <a:pt x="195" y="193"/>
                      </a:lnTo>
                      <a:lnTo>
                        <a:pt x="204" y="193"/>
                      </a:lnTo>
                      <a:lnTo>
                        <a:pt x="219" y="193"/>
                      </a:lnTo>
                      <a:lnTo>
                        <a:pt x="222" y="192"/>
                      </a:lnTo>
                      <a:lnTo>
                        <a:pt x="227" y="192"/>
                      </a:lnTo>
                      <a:lnTo>
                        <a:pt x="229" y="192"/>
                      </a:lnTo>
                      <a:lnTo>
                        <a:pt x="231" y="192"/>
                      </a:lnTo>
                      <a:lnTo>
                        <a:pt x="248" y="192"/>
                      </a:lnTo>
                      <a:lnTo>
                        <a:pt x="251" y="192"/>
                      </a:lnTo>
                      <a:lnTo>
                        <a:pt x="253" y="192"/>
                      </a:lnTo>
                      <a:lnTo>
                        <a:pt x="253" y="190"/>
                      </a:lnTo>
                      <a:lnTo>
                        <a:pt x="254" y="190"/>
                      </a:lnTo>
                      <a:lnTo>
                        <a:pt x="261" y="190"/>
                      </a:lnTo>
                      <a:lnTo>
                        <a:pt x="266" y="190"/>
                      </a:lnTo>
                      <a:lnTo>
                        <a:pt x="268" y="190"/>
                      </a:lnTo>
                      <a:lnTo>
                        <a:pt x="270" y="190"/>
                      </a:lnTo>
                      <a:lnTo>
                        <a:pt x="275" y="190"/>
                      </a:lnTo>
                      <a:lnTo>
                        <a:pt x="276" y="190"/>
                      </a:lnTo>
                      <a:lnTo>
                        <a:pt x="278" y="190"/>
                      </a:lnTo>
                      <a:lnTo>
                        <a:pt x="283" y="188"/>
                      </a:lnTo>
                      <a:lnTo>
                        <a:pt x="285" y="188"/>
                      </a:lnTo>
                      <a:lnTo>
                        <a:pt x="292" y="188"/>
                      </a:lnTo>
                      <a:lnTo>
                        <a:pt x="298" y="188"/>
                      </a:lnTo>
                      <a:lnTo>
                        <a:pt x="300" y="188"/>
                      </a:lnTo>
                      <a:lnTo>
                        <a:pt x="302" y="188"/>
                      </a:lnTo>
                      <a:lnTo>
                        <a:pt x="307" y="186"/>
                      </a:lnTo>
                      <a:lnTo>
                        <a:pt x="309" y="186"/>
                      </a:lnTo>
                      <a:lnTo>
                        <a:pt x="310" y="186"/>
                      </a:lnTo>
                      <a:lnTo>
                        <a:pt x="312" y="186"/>
                      </a:lnTo>
                      <a:lnTo>
                        <a:pt x="315" y="186"/>
                      </a:lnTo>
                      <a:lnTo>
                        <a:pt x="317" y="186"/>
                      </a:lnTo>
                      <a:lnTo>
                        <a:pt x="319" y="186"/>
                      </a:lnTo>
                      <a:lnTo>
                        <a:pt x="322" y="186"/>
                      </a:lnTo>
                      <a:lnTo>
                        <a:pt x="324" y="186"/>
                      </a:lnTo>
                      <a:lnTo>
                        <a:pt x="329" y="186"/>
                      </a:lnTo>
                      <a:lnTo>
                        <a:pt x="331" y="185"/>
                      </a:lnTo>
                      <a:lnTo>
                        <a:pt x="331" y="186"/>
                      </a:lnTo>
                      <a:lnTo>
                        <a:pt x="331" y="188"/>
                      </a:lnTo>
                      <a:lnTo>
                        <a:pt x="331" y="193"/>
                      </a:lnTo>
                      <a:lnTo>
                        <a:pt x="329" y="195"/>
                      </a:lnTo>
                      <a:lnTo>
                        <a:pt x="329" y="197"/>
                      </a:lnTo>
                      <a:lnTo>
                        <a:pt x="327" y="200"/>
                      </a:lnTo>
                      <a:lnTo>
                        <a:pt x="326" y="212"/>
                      </a:lnTo>
                      <a:lnTo>
                        <a:pt x="324" y="219"/>
                      </a:lnTo>
                      <a:lnTo>
                        <a:pt x="327" y="224"/>
                      </a:lnTo>
                      <a:lnTo>
                        <a:pt x="327" y="227"/>
                      </a:lnTo>
                      <a:lnTo>
                        <a:pt x="332" y="232"/>
                      </a:lnTo>
                      <a:lnTo>
                        <a:pt x="334" y="234"/>
                      </a:lnTo>
                      <a:lnTo>
                        <a:pt x="337" y="237"/>
                      </a:lnTo>
                      <a:lnTo>
                        <a:pt x="343" y="249"/>
                      </a:lnTo>
                      <a:lnTo>
                        <a:pt x="343" y="251"/>
                      </a:lnTo>
                      <a:lnTo>
                        <a:pt x="343" y="253"/>
                      </a:lnTo>
                      <a:lnTo>
                        <a:pt x="343" y="254"/>
                      </a:lnTo>
                      <a:lnTo>
                        <a:pt x="346" y="259"/>
                      </a:lnTo>
                      <a:lnTo>
                        <a:pt x="348" y="263"/>
                      </a:lnTo>
                      <a:lnTo>
                        <a:pt x="353" y="263"/>
                      </a:lnTo>
                      <a:lnTo>
                        <a:pt x="351" y="263"/>
                      </a:lnTo>
                      <a:lnTo>
                        <a:pt x="351" y="264"/>
                      </a:lnTo>
                      <a:lnTo>
                        <a:pt x="349" y="264"/>
                      </a:lnTo>
                      <a:lnTo>
                        <a:pt x="348" y="266"/>
                      </a:lnTo>
                      <a:lnTo>
                        <a:pt x="346" y="266"/>
                      </a:lnTo>
                      <a:lnTo>
                        <a:pt x="344" y="266"/>
                      </a:lnTo>
                      <a:lnTo>
                        <a:pt x="344" y="268"/>
                      </a:lnTo>
                      <a:lnTo>
                        <a:pt x="343" y="268"/>
                      </a:lnTo>
                      <a:lnTo>
                        <a:pt x="343" y="269"/>
                      </a:lnTo>
                      <a:lnTo>
                        <a:pt x="341" y="271"/>
                      </a:lnTo>
                      <a:lnTo>
                        <a:pt x="341" y="273"/>
                      </a:lnTo>
                      <a:lnTo>
                        <a:pt x="341" y="275"/>
                      </a:lnTo>
                      <a:lnTo>
                        <a:pt x="339" y="275"/>
                      </a:lnTo>
                      <a:lnTo>
                        <a:pt x="337" y="275"/>
                      </a:lnTo>
                      <a:lnTo>
                        <a:pt x="337" y="276"/>
                      </a:lnTo>
                      <a:lnTo>
                        <a:pt x="339" y="278"/>
                      </a:lnTo>
                      <a:lnTo>
                        <a:pt x="337" y="280"/>
                      </a:lnTo>
                      <a:lnTo>
                        <a:pt x="336" y="278"/>
                      </a:lnTo>
                      <a:lnTo>
                        <a:pt x="334" y="278"/>
                      </a:lnTo>
                      <a:lnTo>
                        <a:pt x="332" y="278"/>
                      </a:lnTo>
                      <a:lnTo>
                        <a:pt x="331" y="278"/>
                      </a:lnTo>
                      <a:lnTo>
                        <a:pt x="329" y="278"/>
                      </a:lnTo>
                      <a:lnTo>
                        <a:pt x="329" y="280"/>
                      </a:lnTo>
                      <a:lnTo>
                        <a:pt x="327" y="281"/>
                      </a:lnTo>
                      <a:lnTo>
                        <a:pt x="329" y="285"/>
                      </a:lnTo>
                      <a:lnTo>
                        <a:pt x="329" y="286"/>
                      </a:lnTo>
                      <a:lnTo>
                        <a:pt x="331" y="288"/>
                      </a:lnTo>
                      <a:lnTo>
                        <a:pt x="332" y="288"/>
                      </a:lnTo>
                      <a:lnTo>
                        <a:pt x="334" y="288"/>
                      </a:lnTo>
                      <a:lnTo>
                        <a:pt x="336" y="286"/>
                      </a:lnTo>
                      <a:lnTo>
                        <a:pt x="337" y="285"/>
                      </a:lnTo>
                      <a:lnTo>
                        <a:pt x="339" y="286"/>
                      </a:lnTo>
                      <a:lnTo>
                        <a:pt x="337" y="288"/>
                      </a:lnTo>
                      <a:lnTo>
                        <a:pt x="337" y="290"/>
                      </a:lnTo>
                      <a:lnTo>
                        <a:pt x="339" y="293"/>
                      </a:lnTo>
                      <a:lnTo>
                        <a:pt x="341" y="293"/>
                      </a:lnTo>
                      <a:lnTo>
                        <a:pt x="343" y="293"/>
                      </a:lnTo>
                      <a:lnTo>
                        <a:pt x="344" y="293"/>
                      </a:lnTo>
                      <a:lnTo>
                        <a:pt x="346" y="293"/>
                      </a:lnTo>
                      <a:lnTo>
                        <a:pt x="348" y="293"/>
                      </a:lnTo>
                      <a:lnTo>
                        <a:pt x="348" y="291"/>
                      </a:lnTo>
                      <a:lnTo>
                        <a:pt x="349" y="290"/>
                      </a:lnTo>
                      <a:lnTo>
                        <a:pt x="349" y="288"/>
                      </a:lnTo>
                      <a:lnTo>
                        <a:pt x="349" y="286"/>
                      </a:lnTo>
                      <a:lnTo>
                        <a:pt x="349" y="285"/>
                      </a:lnTo>
                      <a:lnTo>
                        <a:pt x="349" y="281"/>
                      </a:lnTo>
                      <a:lnTo>
                        <a:pt x="349" y="280"/>
                      </a:lnTo>
                      <a:lnTo>
                        <a:pt x="351" y="280"/>
                      </a:lnTo>
                      <a:lnTo>
                        <a:pt x="354" y="276"/>
                      </a:lnTo>
                      <a:lnTo>
                        <a:pt x="356" y="276"/>
                      </a:lnTo>
                      <a:lnTo>
                        <a:pt x="354" y="275"/>
                      </a:lnTo>
                      <a:lnTo>
                        <a:pt x="354" y="273"/>
                      </a:lnTo>
                      <a:lnTo>
                        <a:pt x="356" y="273"/>
                      </a:lnTo>
                      <a:lnTo>
                        <a:pt x="358" y="275"/>
                      </a:lnTo>
                      <a:lnTo>
                        <a:pt x="359" y="275"/>
                      </a:lnTo>
                      <a:lnTo>
                        <a:pt x="361" y="275"/>
                      </a:lnTo>
                      <a:lnTo>
                        <a:pt x="365" y="275"/>
                      </a:lnTo>
                      <a:lnTo>
                        <a:pt x="365" y="276"/>
                      </a:lnTo>
                      <a:lnTo>
                        <a:pt x="363" y="276"/>
                      </a:lnTo>
                      <a:lnTo>
                        <a:pt x="361" y="278"/>
                      </a:lnTo>
                      <a:lnTo>
                        <a:pt x="359" y="280"/>
                      </a:lnTo>
                      <a:lnTo>
                        <a:pt x="359" y="281"/>
                      </a:lnTo>
                      <a:lnTo>
                        <a:pt x="361" y="281"/>
                      </a:lnTo>
                      <a:lnTo>
                        <a:pt x="363" y="283"/>
                      </a:lnTo>
                      <a:lnTo>
                        <a:pt x="365" y="283"/>
                      </a:lnTo>
                      <a:lnTo>
                        <a:pt x="365" y="286"/>
                      </a:lnTo>
                      <a:lnTo>
                        <a:pt x="366" y="288"/>
                      </a:lnTo>
                      <a:lnTo>
                        <a:pt x="368" y="286"/>
                      </a:lnTo>
                      <a:lnTo>
                        <a:pt x="370" y="286"/>
                      </a:lnTo>
                      <a:lnTo>
                        <a:pt x="371" y="281"/>
                      </a:lnTo>
                      <a:lnTo>
                        <a:pt x="373" y="280"/>
                      </a:lnTo>
                      <a:lnTo>
                        <a:pt x="375" y="278"/>
                      </a:lnTo>
                      <a:lnTo>
                        <a:pt x="375" y="280"/>
                      </a:lnTo>
                      <a:lnTo>
                        <a:pt x="375" y="281"/>
                      </a:lnTo>
                      <a:lnTo>
                        <a:pt x="376" y="281"/>
                      </a:lnTo>
                      <a:lnTo>
                        <a:pt x="376" y="283"/>
                      </a:lnTo>
                      <a:lnTo>
                        <a:pt x="376" y="286"/>
                      </a:lnTo>
                      <a:lnTo>
                        <a:pt x="375" y="285"/>
                      </a:lnTo>
                      <a:lnTo>
                        <a:pt x="373" y="285"/>
                      </a:lnTo>
                      <a:lnTo>
                        <a:pt x="373" y="286"/>
                      </a:lnTo>
                      <a:lnTo>
                        <a:pt x="370" y="288"/>
                      </a:lnTo>
                      <a:lnTo>
                        <a:pt x="370" y="290"/>
                      </a:lnTo>
                      <a:lnTo>
                        <a:pt x="371" y="290"/>
                      </a:lnTo>
                      <a:lnTo>
                        <a:pt x="373" y="290"/>
                      </a:lnTo>
                      <a:lnTo>
                        <a:pt x="376" y="290"/>
                      </a:lnTo>
                      <a:lnTo>
                        <a:pt x="375" y="291"/>
                      </a:lnTo>
                      <a:lnTo>
                        <a:pt x="373" y="291"/>
                      </a:lnTo>
                      <a:lnTo>
                        <a:pt x="371" y="293"/>
                      </a:lnTo>
                      <a:lnTo>
                        <a:pt x="370" y="293"/>
                      </a:lnTo>
                      <a:lnTo>
                        <a:pt x="366" y="295"/>
                      </a:lnTo>
                      <a:lnTo>
                        <a:pt x="365" y="295"/>
                      </a:lnTo>
                      <a:lnTo>
                        <a:pt x="366" y="297"/>
                      </a:lnTo>
                      <a:lnTo>
                        <a:pt x="368" y="297"/>
                      </a:lnTo>
                      <a:lnTo>
                        <a:pt x="368" y="298"/>
                      </a:lnTo>
                      <a:lnTo>
                        <a:pt x="370" y="300"/>
                      </a:lnTo>
                      <a:lnTo>
                        <a:pt x="373" y="298"/>
                      </a:lnTo>
                      <a:lnTo>
                        <a:pt x="373" y="297"/>
                      </a:lnTo>
                      <a:lnTo>
                        <a:pt x="373" y="298"/>
                      </a:lnTo>
                      <a:lnTo>
                        <a:pt x="373" y="302"/>
                      </a:lnTo>
                      <a:lnTo>
                        <a:pt x="375" y="302"/>
                      </a:lnTo>
                      <a:lnTo>
                        <a:pt x="371" y="302"/>
                      </a:lnTo>
                      <a:lnTo>
                        <a:pt x="370" y="302"/>
                      </a:lnTo>
                      <a:lnTo>
                        <a:pt x="370" y="300"/>
                      </a:lnTo>
                      <a:lnTo>
                        <a:pt x="368" y="300"/>
                      </a:lnTo>
                      <a:lnTo>
                        <a:pt x="366" y="300"/>
                      </a:lnTo>
                      <a:lnTo>
                        <a:pt x="365" y="300"/>
                      </a:lnTo>
                      <a:lnTo>
                        <a:pt x="365" y="302"/>
                      </a:lnTo>
                      <a:lnTo>
                        <a:pt x="363" y="303"/>
                      </a:lnTo>
                      <a:lnTo>
                        <a:pt x="363" y="305"/>
                      </a:lnTo>
                      <a:lnTo>
                        <a:pt x="363" y="308"/>
                      </a:lnTo>
                      <a:lnTo>
                        <a:pt x="361" y="308"/>
                      </a:lnTo>
                      <a:lnTo>
                        <a:pt x="359" y="307"/>
                      </a:lnTo>
                      <a:lnTo>
                        <a:pt x="358" y="307"/>
                      </a:lnTo>
                      <a:lnTo>
                        <a:pt x="356" y="305"/>
                      </a:lnTo>
                      <a:lnTo>
                        <a:pt x="354" y="305"/>
                      </a:lnTo>
                      <a:lnTo>
                        <a:pt x="353" y="305"/>
                      </a:lnTo>
                      <a:lnTo>
                        <a:pt x="351" y="305"/>
                      </a:lnTo>
                      <a:lnTo>
                        <a:pt x="349" y="305"/>
                      </a:lnTo>
                      <a:lnTo>
                        <a:pt x="346" y="305"/>
                      </a:lnTo>
                      <a:lnTo>
                        <a:pt x="346" y="307"/>
                      </a:lnTo>
                      <a:lnTo>
                        <a:pt x="346" y="308"/>
                      </a:lnTo>
                      <a:lnTo>
                        <a:pt x="348" y="308"/>
                      </a:lnTo>
                      <a:lnTo>
                        <a:pt x="349" y="308"/>
                      </a:lnTo>
                      <a:lnTo>
                        <a:pt x="349" y="310"/>
                      </a:lnTo>
                      <a:lnTo>
                        <a:pt x="351" y="312"/>
                      </a:lnTo>
                      <a:lnTo>
                        <a:pt x="353" y="312"/>
                      </a:lnTo>
                      <a:lnTo>
                        <a:pt x="354" y="312"/>
                      </a:lnTo>
                      <a:lnTo>
                        <a:pt x="358" y="315"/>
                      </a:lnTo>
                      <a:lnTo>
                        <a:pt x="359" y="315"/>
                      </a:lnTo>
                      <a:lnTo>
                        <a:pt x="358" y="317"/>
                      </a:lnTo>
                      <a:lnTo>
                        <a:pt x="358" y="315"/>
                      </a:lnTo>
                      <a:lnTo>
                        <a:pt x="356" y="315"/>
                      </a:lnTo>
                      <a:lnTo>
                        <a:pt x="354" y="313"/>
                      </a:lnTo>
                      <a:lnTo>
                        <a:pt x="351" y="313"/>
                      </a:lnTo>
                      <a:lnTo>
                        <a:pt x="349" y="313"/>
                      </a:lnTo>
                      <a:lnTo>
                        <a:pt x="348" y="313"/>
                      </a:lnTo>
                      <a:lnTo>
                        <a:pt x="348" y="312"/>
                      </a:lnTo>
                      <a:lnTo>
                        <a:pt x="346" y="312"/>
                      </a:lnTo>
                      <a:lnTo>
                        <a:pt x="346" y="313"/>
                      </a:lnTo>
                      <a:lnTo>
                        <a:pt x="346" y="315"/>
                      </a:lnTo>
                      <a:lnTo>
                        <a:pt x="346" y="317"/>
                      </a:lnTo>
                      <a:lnTo>
                        <a:pt x="344" y="317"/>
                      </a:lnTo>
                      <a:lnTo>
                        <a:pt x="343" y="317"/>
                      </a:lnTo>
                      <a:lnTo>
                        <a:pt x="344" y="319"/>
                      </a:lnTo>
                      <a:lnTo>
                        <a:pt x="344" y="320"/>
                      </a:lnTo>
                      <a:lnTo>
                        <a:pt x="344" y="322"/>
                      </a:lnTo>
                      <a:lnTo>
                        <a:pt x="344" y="324"/>
                      </a:lnTo>
                      <a:lnTo>
                        <a:pt x="344" y="325"/>
                      </a:lnTo>
                      <a:lnTo>
                        <a:pt x="343" y="327"/>
                      </a:lnTo>
                      <a:lnTo>
                        <a:pt x="346" y="329"/>
                      </a:lnTo>
                      <a:lnTo>
                        <a:pt x="348" y="329"/>
                      </a:lnTo>
                      <a:lnTo>
                        <a:pt x="349" y="332"/>
                      </a:lnTo>
                      <a:lnTo>
                        <a:pt x="351" y="332"/>
                      </a:lnTo>
                      <a:lnTo>
                        <a:pt x="351" y="334"/>
                      </a:lnTo>
                      <a:lnTo>
                        <a:pt x="353" y="334"/>
                      </a:lnTo>
                      <a:lnTo>
                        <a:pt x="354" y="330"/>
                      </a:lnTo>
                      <a:lnTo>
                        <a:pt x="356" y="332"/>
                      </a:lnTo>
                      <a:lnTo>
                        <a:pt x="356" y="334"/>
                      </a:lnTo>
                      <a:lnTo>
                        <a:pt x="356" y="336"/>
                      </a:lnTo>
                      <a:lnTo>
                        <a:pt x="358" y="337"/>
                      </a:lnTo>
                      <a:lnTo>
                        <a:pt x="358" y="339"/>
                      </a:lnTo>
                      <a:lnTo>
                        <a:pt x="359" y="339"/>
                      </a:lnTo>
                      <a:lnTo>
                        <a:pt x="359" y="337"/>
                      </a:lnTo>
                      <a:lnTo>
                        <a:pt x="361" y="336"/>
                      </a:lnTo>
                      <a:lnTo>
                        <a:pt x="361" y="337"/>
                      </a:lnTo>
                      <a:lnTo>
                        <a:pt x="363" y="337"/>
                      </a:lnTo>
                      <a:lnTo>
                        <a:pt x="365" y="337"/>
                      </a:lnTo>
                      <a:lnTo>
                        <a:pt x="368" y="337"/>
                      </a:lnTo>
                      <a:lnTo>
                        <a:pt x="370" y="337"/>
                      </a:lnTo>
                      <a:lnTo>
                        <a:pt x="370" y="339"/>
                      </a:lnTo>
                      <a:lnTo>
                        <a:pt x="371" y="339"/>
                      </a:lnTo>
                      <a:lnTo>
                        <a:pt x="371" y="341"/>
                      </a:lnTo>
                      <a:lnTo>
                        <a:pt x="373" y="342"/>
                      </a:lnTo>
                      <a:lnTo>
                        <a:pt x="375" y="341"/>
                      </a:lnTo>
                      <a:lnTo>
                        <a:pt x="376" y="341"/>
                      </a:lnTo>
                      <a:lnTo>
                        <a:pt x="378" y="341"/>
                      </a:lnTo>
                      <a:lnTo>
                        <a:pt x="378" y="342"/>
                      </a:lnTo>
                      <a:lnTo>
                        <a:pt x="378" y="344"/>
                      </a:lnTo>
                      <a:lnTo>
                        <a:pt x="380" y="344"/>
                      </a:lnTo>
                      <a:lnTo>
                        <a:pt x="381" y="344"/>
                      </a:lnTo>
                      <a:lnTo>
                        <a:pt x="381" y="342"/>
                      </a:lnTo>
                      <a:lnTo>
                        <a:pt x="381" y="341"/>
                      </a:lnTo>
                      <a:lnTo>
                        <a:pt x="383" y="341"/>
                      </a:lnTo>
                      <a:lnTo>
                        <a:pt x="385" y="341"/>
                      </a:lnTo>
                      <a:lnTo>
                        <a:pt x="385" y="342"/>
                      </a:lnTo>
                      <a:lnTo>
                        <a:pt x="385" y="344"/>
                      </a:lnTo>
                      <a:lnTo>
                        <a:pt x="387" y="346"/>
                      </a:lnTo>
                      <a:lnTo>
                        <a:pt x="388" y="346"/>
                      </a:lnTo>
                      <a:lnTo>
                        <a:pt x="388" y="347"/>
                      </a:lnTo>
                      <a:lnTo>
                        <a:pt x="392" y="349"/>
                      </a:lnTo>
                      <a:lnTo>
                        <a:pt x="392" y="351"/>
                      </a:lnTo>
                      <a:lnTo>
                        <a:pt x="390" y="351"/>
                      </a:lnTo>
                      <a:lnTo>
                        <a:pt x="390" y="352"/>
                      </a:lnTo>
                      <a:lnTo>
                        <a:pt x="392" y="354"/>
                      </a:lnTo>
                      <a:lnTo>
                        <a:pt x="393" y="354"/>
                      </a:lnTo>
                      <a:lnTo>
                        <a:pt x="393" y="352"/>
                      </a:lnTo>
                      <a:lnTo>
                        <a:pt x="397" y="351"/>
                      </a:lnTo>
                      <a:lnTo>
                        <a:pt x="397" y="352"/>
                      </a:lnTo>
                      <a:lnTo>
                        <a:pt x="398" y="352"/>
                      </a:lnTo>
                      <a:lnTo>
                        <a:pt x="398" y="356"/>
                      </a:lnTo>
                      <a:lnTo>
                        <a:pt x="398" y="358"/>
                      </a:lnTo>
                      <a:lnTo>
                        <a:pt x="397" y="356"/>
                      </a:lnTo>
                      <a:lnTo>
                        <a:pt x="395" y="358"/>
                      </a:lnTo>
                      <a:lnTo>
                        <a:pt x="397" y="359"/>
                      </a:lnTo>
                      <a:lnTo>
                        <a:pt x="397" y="361"/>
                      </a:lnTo>
                      <a:lnTo>
                        <a:pt x="395" y="363"/>
                      </a:lnTo>
                      <a:lnTo>
                        <a:pt x="395" y="364"/>
                      </a:lnTo>
                      <a:lnTo>
                        <a:pt x="395" y="366"/>
                      </a:lnTo>
                      <a:lnTo>
                        <a:pt x="393" y="366"/>
                      </a:lnTo>
                      <a:lnTo>
                        <a:pt x="392" y="366"/>
                      </a:lnTo>
                      <a:lnTo>
                        <a:pt x="390" y="366"/>
                      </a:lnTo>
                      <a:lnTo>
                        <a:pt x="388" y="369"/>
                      </a:lnTo>
                      <a:lnTo>
                        <a:pt x="388" y="371"/>
                      </a:lnTo>
                      <a:lnTo>
                        <a:pt x="388" y="373"/>
                      </a:lnTo>
                      <a:lnTo>
                        <a:pt x="387" y="373"/>
                      </a:lnTo>
                      <a:lnTo>
                        <a:pt x="387" y="371"/>
                      </a:lnTo>
                      <a:lnTo>
                        <a:pt x="385" y="371"/>
                      </a:lnTo>
                      <a:lnTo>
                        <a:pt x="383" y="369"/>
                      </a:lnTo>
                      <a:lnTo>
                        <a:pt x="383" y="368"/>
                      </a:lnTo>
                      <a:lnTo>
                        <a:pt x="381" y="366"/>
                      </a:lnTo>
                      <a:lnTo>
                        <a:pt x="380" y="366"/>
                      </a:lnTo>
                      <a:lnTo>
                        <a:pt x="380" y="368"/>
                      </a:lnTo>
                      <a:lnTo>
                        <a:pt x="378" y="369"/>
                      </a:lnTo>
                      <a:lnTo>
                        <a:pt x="376" y="369"/>
                      </a:lnTo>
                      <a:lnTo>
                        <a:pt x="376" y="371"/>
                      </a:lnTo>
                      <a:lnTo>
                        <a:pt x="375" y="371"/>
                      </a:lnTo>
                      <a:lnTo>
                        <a:pt x="376" y="371"/>
                      </a:lnTo>
                      <a:lnTo>
                        <a:pt x="375" y="373"/>
                      </a:lnTo>
                      <a:lnTo>
                        <a:pt x="371" y="380"/>
                      </a:lnTo>
                      <a:lnTo>
                        <a:pt x="370" y="381"/>
                      </a:lnTo>
                      <a:lnTo>
                        <a:pt x="368" y="381"/>
                      </a:lnTo>
                      <a:lnTo>
                        <a:pt x="368" y="380"/>
                      </a:lnTo>
                      <a:lnTo>
                        <a:pt x="370" y="378"/>
                      </a:lnTo>
                      <a:lnTo>
                        <a:pt x="370" y="376"/>
                      </a:lnTo>
                      <a:lnTo>
                        <a:pt x="371" y="376"/>
                      </a:lnTo>
                      <a:lnTo>
                        <a:pt x="375" y="371"/>
                      </a:lnTo>
                      <a:lnTo>
                        <a:pt x="373" y="369"/>
                      </a:lnTo>
                      <a:lnTo>
                        <a:pt x="373" y="368"/>
                      </a:lnTo>
                      <a:lnTo>
                        <a:pt x="371" y="366"/>
                      </a:lnTo>
                      <a:lnTo>
                        <a:pt x="368" y="366"/>
                      </a:lnTo>
                      <a:lnTo>
                        <a:pt x="368" y="364"/>
                      </a:lnTo>
                      <a:lnTo>
                        <a:pt x="368" y="363"/>
                      </a:lnTo>
                      <a:lnTo>
                        <a:pt x="366" y="361"/>
                      </a:lnTo>
                      <a:lnTo>
                        <a:pt x="365" y="358"/>
                      </a:lnTo>
                      <a:lnTo>
                        <a:pt x="363" y="356"/>
                      </a:lnTo>
                      <a:lnTo>
                        <a:pt x="361" y="354"/>
                      </a:lnTo>
                      <a:lnTo>
                        <a:pt x="358" y="352"/>
                      </a:lnTo>
                      <a:lnTo>
                        <a:pt x="351" y="352"/>
                      </a:lnTo>
                      <a:lnTo>
                        <a:pt x="346" y="349"/>
                      </a:lnTo>
                      <a:lnTo>
                        <a:pt x="344" y="347"/>
                      </a:lnTo>
                      <a:lnTo>
                        <a:pt x="343" y="347"/>
                      </a:lnTo>
                      <a:lnTo>
                        <a:pt x="337" y="347"/>
                      </a:lnTo>
                      <a:lnTo>
                        <a:pt x="334" y="347"/>
                      </a:lnTo>
                      <a:lnTo>
                        <a:pt x="332" y="347"/>
                      </a:lnTo>
                      <a:lnTo>
                        <a:pt x="332" y="346"/>
                      </a:lnTo>
                      <a:lnTo>
                        <a:pt x="332" y="344"/>
                      </a:lnTo>
                      <a:lnTo>
                        <a:pt x="334" y="342"/>
                      </a:lnTo>
                      <a:lnTo>
                        <a:pt x="334" y="341"/>
                      </a:lnTo>
                      <a:lnTo>
                        <a:pt x="334" y="339"/>
                      </a:lnTo>
                      <a:lnTo>
                        <a:pt x="334" y="337"/>
                      </a:lnTo>
                      <a:lnTo>
                        <a:pt x="332" y="337"/>
                      </a:lnTo>
                      <a:lnTo>
                        <a:pt x="332" y="336"/>
                      </a:lnTo>
                      <a:lnTo>
                        <a:pt x="332" y="334"/>
                      </a:lnTo>
                      <a:lnTo>
                        <a:pt x="332" y="332"/>
                      </a:lnTo>
                      <a:lnTo>
                        <a:pt x="331" y="332"/>
                      </a:lnTo>
                      <a:lnTo>
                        <a:pt x="329" y="332"/>
                      </a:lnTo>
                      <a:lnTo>
                        <a:pt x="327" y="334"/>
                      </a:lnTo>
                      <a:lnTo>
                        <a:pt x="326" y="336"/>
                      </a:lnTo>
                      <a:lnTo>
                        <a:pt x="326" y="337"/>
                      </a:lnTo>
                      <a:lnTo>
                        <a:pt x="324" y="337"/>
                      </a:lnTo>
                      <a:lnTo>
                        <a:pt x="322" y="336"/>
                      </a:lnTo>
                      <a:lnTo>
                        <a:pt x="320" y="334"/>
                      </a:lnTo>
                      <a:lnTo>
                        <a:pt x="319" y="334"/>
                      </a:lnTo>
                      <a:lnTo>
                        <a:pt x="319" y="336"/>
                      </a:lnTo>
                      <a:lnTo>
                        <a:pt x="317" y="337"/>
                      </a:lnTo>
                      <a:lnTo>
                        <a:pt x="317" y="339"/>
                      </a:lnTo>
                      <a:lnTo>
                        <a:pt x="317" y="341"/>
                      </a:lnTo>
                      <a:lnTo>
                        <a:pt x="319" y="341"/>
                      </a:lnTo>
                      <a:lnTo>
                        <a:pt x="319" y="342"/>
                      </a:lnTo>
                      <a:lnTo>
                        <a:pt x="317" y="342"/>
                      </a:lnTo>
                      <a:lnTo>
                        <a:pt x="317" y="344"/>
                      </a:lnTo>
                      <a:lnTo>
                        <a:pt x="319" y="344"/>
                      </a:lnTo>
                      <a:lnTo>
                        <a:pt x="319" y="346"/>
                      </a:lnTo>
                      <a:lnTo>
                        <a:pt x="319" y="347"/>
                      </a:lnTo>
                      <a:lnTo>
                        <a:pt x="319" y="349"/>
                      </a:lnTo>
                      <a:lnTo>
                        <a:pt x="320" y="349"/>
                      </a:lnTo>
                      <a:lnTo>
                        <a:pt x="320" y="351"/>
                      </a:lnTo>
                      <a:lnTo>
                        <a:pt x="319" y="351"/>
                      </a:lnTo>
                      <a:lnTo>
                        <a:pt x="317" y="351"/>
                      </a:lnTo>
                      <a:lnTo>
                        <a:pt x="317" y="352"/>
                      </a:lnTo>
                      <a:lnTo>
                        <a:pt x="315" y="352"/>
                      </a:lnTo>
                      <a:lnTo>
                        <a:pt x="314" y="354"/>
                      </a:lnTo>
                      <a:lnTo>
                        <a:pt x="314" y="356"/>
                      </a:lnTo>
                      <a:lnTo>
                        <a:pt x="315" y="356"/>
                      </a:lnTo>
                      <a:lnTo>
                        <a:pt x="315" y="358"/>
                      </a:lnTo>
                      <a:lnTo>
                        <a:pt x="317" y="358"/>
                      </a:lnTo>
                      <a:lnTo>
                        <a:pt x="319" y="358"/>
                      </a:lnTo>
                      <a:lnTo>
                        <a:pt x="320" y="356"/>
                      </a:lnTo>
                      <a:lnTo>
                        <a:pt x="320" y="354"/>
                      </a:lnTo>
                      <a:lnTo>
                        <a:pt x="324" y="352"/>
                      </a:lnTo>
                      <a:lnTo>
                        <a:pt x="326" y="352"/>
                      </a:lnTo>
                      <a:lnTo>
                        <a:pt x="324" y="354"/>
                      </a:lnTo>
                      <a:lnTo>
                        <a:pt x="320" y="358"/>
                      </a:lnTo>
                      <a:lnTo>
                        <a:pt x="317" y="361"/>
                      </a:lnTo>
                      <a:lnTo>
                        <a:pt x="315" y="363"/>
                      </a:lnTo>
                      <a:lnTo>
                        <a:pt x="314" y="364"/>
                      </a:lnTo>
                      <a:lnTo>
                        <a:pt x="309" y="369"/>
                      </a:lnTo>
                      <a:lnTo>
                        <a:pt x="305" y="371"/>
                      </a:lnTo>
                      <a:lnTo>
                        <a:pt x="304" y="371"/>
                      </a:lnTo>
                      <a:lnTo>
                        <a:pt x="295" y="374"/>
                      </a:lnTo>
                      <a:lnTo>
                        <a:pt x="295" y="373"/>
                      </a:lnTo>
                      <a:lnTo>
                        <a:pt x="297" y="373"/>
                      </a:lnTo>
                      <a:lnTo>
                        <a:pt x="298" y="371"/>
                      </a:lnTo>
                      <a:lnTo>
                        <a:pt x="300" y="371"/>
                      </a:lnTo>
                      <a:lnTo>
                        <a:pt x="302" y="371"/>
                      </a:lnTo>
                      <a:lnTo>
                        <a:pt x="302" y="369"/>
                      </a:lnTo>
                      <a:lnTo>
                        <a:pt x="304" y="369"/>
                      </a:lnTo>
                      <a:lnTo>
                        <a:pt x="304" y="368"/>
                      </a:lnTo>
                      <a:lnTo>
                        <a:pt x="304" y="366"/>
                      </a:lnTo>
                      <a:lnTo>
                        <a:pt x="302" y="366"/>
                      </a:lnTo>
                      <a:lnTo>
                        <a:pt x="300" y="366"/>
                      </a:lnTo>
                      <a:lnTo>
                        <a:pt x="300" y="364"/>
                      </a:lnTo>
                      <a:lnTo>
                        <a:pt x="298" y="363"/>
                      </a:lnTo>
                      <a:lnTo>
                        <a:pt x="298" y="361"/>
                      </a:lnTo>
                      <a:lnTo>
                        <a:pt x="300" y="361"/>
                      </a:lnTo>
                      <a:lnTo>
                        <a:pt x="300" y="359"/>
                      </a:lnTo>
                      <a:lnTo>
                        <a:pt x="298" y="358"/>
                      </a:lnTo>
                      <a:lnTo>
                        <a:pt x="297" y="356"/>
                      </a:lnTo>
                      <a:lnTo>
                        <a:pt x="297" y="354"/>
                      </a:lnTo>
                      <a:lnTo>
                        <a:pt x="295" y="352"/>
                      </a:lnTo>
                      <a:lnTo>
                        <a:pt x="293" y="354"/>
                      </a:lnTo>
                      <a:lnTo>
                        <a:pt x="292" y="354"/>
                      </a:lnTo>
                      <a:lnTo>
                        <a:pt x="292" y="356"/>
                      </a:lnTo>
                      <a:lnTo>
                        <a:pt x="292" y="358"/>
                      </a:lnTo>
                      <a:lnTo>
                        <a:pt x="290" y="361"/>
                      </a:lnTo>
                      <a:lnTo>
                        <a:pt x="288" y="363"/>
                      </a:lnTo>
                      <a:lnTo>
                        <a:pt x="287" y="361"/>
                      </a:lnTo>
                      <a:lnTo>
                        <a:pt x="285" y="361"/>
                      </a:lnTo>
                      <a:lnTo>
                        <a:pt x="283" y="359"/>
                      </a:lnTo>
                      <a:lnTo>
                        <a:pt x="285" y="358"/>
                      </a:lnTo>
                      <a:lnTo>
                        <a:pt x="285" y="356"/>
                      </a:lnTo>
                      <a:lnTo>
                        <a:pt x="287" y="354"/>
                      </a:lnTo>
                      <a:lnTo>
                        <a:pt x="285" y="354"/>
                      </a:lnTo>
                      <a:lnTo>
                        <a:pt x="283" y="352"/>
                      </a:lnTo>
                      <a:lnTo>
                        <a:pt x="282" y="352"/>
                      </a:lnTo>
                      <a:lnTo>
                        <a:pt x="280" y="354"/>
                      </a:lnTo>
                      <a:lnTo>
                        <a:pt x="278" y="354"/>
                      </a:lnTo>
                      <a:lnTo>
                        <a:pt x="278" y="352"/>
                      </a:lnTo>
                      <a:lnTo>
                        <a:pt x="276" y="354"/>
                      </a:lnTo>
                      <a:lnTo>
                        <a:pt x="276" y="358"/>
                      </a:lnTo>
                      <a:lnTo>
                        <a:pt x="278" y="358"/>
                      </a:lnTo>
                      <a:lnTo>
                        <a:pt x="280" y="358"/>
                      </a:lnTo>
                      <a:lnTo>
                        <a:pt x="280" y="359"/>
                      </a:lnTo>
                      <a:lnTo>
                        <a:pt x="278" y="359"/>
                      </a:lnTo>
                      <a:lnTo>
                        <a:pt x="278" y="361"/>
                      </a:lnTo>
                      <a:lnTo>
                        <a:pt x="276" y="361"/>
                      </a:lnTo>
                      <a:lnTo>
                        <a:pt x="273" y="361"/>
                      </a:lnTo>
                      <a:lnTo>
                        <a:pt x="271" y="363"/>
                      </a:lnTo>
                      <a:lnTo>
                        <a:pt x="271" y="364"/>
                      </a:lnTo>
                      <a:lnTo>
                        <a:pt x="273" y="364"/>
                      </a:lnTo>
                      <a:lnTo>
                        <a:pt x="271" y="368"/>
                      </a:lnTo>
                      <a:lnTo>
                        <a:pt x="270" y="369"/>
                      </a:lnTo>
                      <a:lnTo>
                        <a:pt x="268" y="369"/>
                      </a:lnTo>
                      <a:lnTo>
                        <a:pt x="266" y="369"/>
                      </a:lnTo>
                      <a:lnTo>
                        <a:pt x="265" y="369"/>
                      </a:lnTo>
                      <a:lnTo>
                        <a:pt x="263" y="371"/>
                      </a:lnTo>
                      <a:lnTo>
                        <a:pt x="259" y="373"/>
                      </a:lnTo>
                      <a:lnTo>
                        <a:pt x="259" y="376"/>
                      </a:lnTo>
                      <a:lnTo>
                        <a:pt x="261" y="376"/>
                      </a:lnTo>
                      <a:lnTo>
                        <a:pt x="263" y="376"/>
                      </a:lnTo>
                      <a:lnTo>
                        <a:pt x="265" y="376"/>
                      </a:lnTo>
                      <a:lnTo>
                        <a:pt x="266" y="374"/>
                      </a:lnTo>
                      <a:lnTo>
                        <a:pt x="268" y="374"/>
                      </a:lnTo>
                      <a:lnTo>
                        <a:pt x="270" y="374"/>
                      </a:lnTo>
                      <a:lnTo>
                        <a:pt x="271" y="374"/>
                      </a:lnTo>
                      <a:lnTo>
                        <a:pt x="273" y="374"/>
                      </a:lnTo>
                      <a:lnTo>
                        <a:pt x="271" y="374"/>
                      </a:lnTo>
                      <a:lnTo>
                        <a:pt x="266" y="378"/>
                      </a:lnTo>
                      <a:lnTo>
                        <a:pt x="265" y="378"/>
                      </a:lnTo>
                      <a:lnTo>
                        <a:pt x="261" y="378"/>
                      </a:lnTo>
                      <a:lnTo>
                        <a:pt x="259" y="378"/>
                      </a:lnTo>
                      <a:lnTo>
                        <a:pt x="258" y="378"/>
                      </a:lnTo>
                      <a:lnTo>
                        <a:pt x="258" y="376"/>
                      </a:lnTo>
                      <a:lnTo>
                        <a:pt x="256" y="374"/>
                      </a:lnTo>
                      <a:lnTo>
                        <a:pt x="256" y="373"/>
                      </a:lnTo>
                      <a:lnTo>
                        <a:pt x="254" y="373"/>
                      </a:lnTo>
                      <a:lnTo>
                        <a:pt x="254" y="371"/>
                      </a:lnTo>
                      <a:lnTo>
                        <a:pt x="253" y="371"/>
                      </a:lnTo>
                      <a:lnTo>
                        <a:pt x="253" y="369"/>
                      </a:lnTo>
                      <a:lnTo>
                        <a:pt x="249" y="368"/>
                      </a:lnTo>
                      <a:lnTo>
                        <a:pt x="249" y="366"/>
                      </a:lnTo>
                      <a:lnTo>
                        <a:pt x="248" y="366"/>
                      </a:lnTo>
                      <a:lnTo>
                        <a:pt x="248" y="364"/>
                      </a:lnTo>
                      <a:lnTo>
                        <a:pt x="246" y="366"/>
                      </a:lnTo>
                      <a:lnTo>
                        <a:pt x="244" y="366"/>
                      </a:lnTo>
                      <a:lnTo>
                        <a:pt x="243" y="366"/>
                      </a:lnTo>
                      <a:lnTo>
                        <a:pt x="243" y="364"/>
                      </a:lnTo>
                      <a:lnTo>
                        <a:pt x="239" y="366"/>
                      </a:lnTo>
                      <a:lnTo>
                        <a:pt x="237" y="364"/>
                      </a:lnTo>
                      <a:lnTo>
                        <a:pt x="236" y="363"/>
                      </a:lnTo>
                      <a:lnTo>
                        <a:pt x="234" y="363"/>
                      </a:lnTo>
                      <a:lnTo>
                        <a:pt x="229" y="363"/>
                      </a:lnTo>
                      <a:lnTo>
                        <a:pt x="227" y="361"/>
                      </a:lnTo>
                      <a:lnTo>
                        <a:pt x="222" y="359"/>
                      </a:lnTo>
                      <a:lnTo>
                        <a:pt x="221" y="358"/>
                      </a:lnTo>
                      <a:lnTo>
                        <a:pt x="217" y="356"/>
                      </a:lnTo>
                      <a:lnTo>
                        <a:pt x="217" y="354"/>
                      </a:lnTo>
                      <a:lnTo>
                        <a:pt x="221" y="354"/>
                      </a:lnTo>
                      <a:lnTo>
                        <a:pt x="222" y="352"/>
                      </a:lnTo>
                      <a:lnTo>
                        <a:pt x="222" y="351"/>
                      </a:lnTo>
                      <a:lnTo>
                        <a:pt x="222" y="349"/>
                      </a:lnTo>
                      <a:lnTo>
                        <a:pt x="224" y="347"/>
                      </a:lnTo>
                      <a:lnTo>
                        <a:pt x="226" y="347"/>
                      </a:lnTo>
                      <a:lnTo>
                        <a:pt x="226" y="349"/>
                      </a:lnTo>
                      <a:lnTo>
                        <a:pt x="227" y="349"/>
                      </a:lnTo>
                      <a:lnTo>
                        <a:pt x="227" y="347"/>
                      </a:lnTo>
                      <a:lnTo>
                        <a:pt x="227" y="346"/>
                      </a:lnTo>
                      <a:lnTo>
                        <a:pt x="226" y="344"/>
                      </a:lnTo>
                      <a:lnTo>
                        <a:pt x="227" y="344"/>
                      </a:lnTo>
                      <a:lnTo>
                        <a:pt x="227" y="342"/>
                      </a:lnTo>
                      <a:lnTo>
                        <a:pt x="226" y="342"/>
                      </a:lnTo>
                      <a:lnTo>
                        <a:pt x="224" y="341"/>
                      </a:lnTo>
                      <a:lnTo>
                        <a:pt x="222" y="341"/>
                      </a:lnTo>
                      <a:lnTo>
                        <a:pt x="222" y="339"/>
                      </a:lnTo>
                      <a:lnTo>
                        <a:pt x="221" y="337"/>
                      </a:lnTo>
                      <a:lnTo>
                        <a:pt x="217" y="337"/>
                      </a:lnTo>
                      <a:lnTo>
                        <a:pt x="215" y="337"/>
                      </a:lnTo>
                      <a:lnTo>
                        <a:pt x="215" y="336"/>
                      </a:lnTo>
                      <a:lnTo>
                        <a:pt x="215" y="334"/>
                      </a:lnTo>
                      <a:lnTo>
                        <a:pt x="212" y="336"/>
                      </a:lnTo>
                      <a:lnTo>
                        <a:pt x="210" y="336"/>
                      </a:lnTo>
                      <a:lnTo>
                        <a:pt x="210" y="334"/>
                      </a:lnTo>
                      <a:lnTo>
                        <a:pt x="209" y="334"/>
                      </a:lnTo>
                      <a:lnTo>
                        <a:pt x="209" y="332"/>
                      </a:lnTo>
                      <a:lnTo>
                        <a:pt x="207" y="332"/>
                      </a:lnTo>
                      <a:lnTo>
                        <a:pt x="202" y="334"/>
                      </a:lnTo>
                      <a:lnTo>
                        <a:pt x="202" y="332"/>
                      </a:lnTo>
                      <a:lnTo>
                        <a:pt x="202" y="330"/>
                      </a:lnTo>
                      <a:lnTo>
                        <a:pt x="200" y="330"/>
                      </a:lnTo>
                      <a:lnTo>
                        <a:pt x="200" y="327"/>
                      </a:lnTo>
                      <a:lnTo>
                        <a:pt x="200" y="324"/>
                      </a:lnTo>
                      <a:lnTo>
                        <a:pt x="199" y="324"/>
                      </a:lnTo>
                      <a:lnTo>
                        <a:pt x="197" y="324"/>
                      </a:lnTo>
                      <a:lnTo>
                        <a:pt x="195" y="324"/>
                      </a:lnTo>
                      <a:lnTo>
                        <a:pt x="193" y="325"/>
                      </a:lnTo>
                      <a:lnTo>
                        <a:pt x="192" y="325"/>
                      </a:lnTo>
                      <a:lnTo>
                        <a:pt x="192" y="324"/>
                      </a:lnTo>
                      <a:lnTo>
                        <a:pt x="193" y="324"/>
                      </a:lnTo>
                      <a:lnTo>
                        <a:pt x="193" y="322"/>
                      </a:lnTo>
                      <a:lnTo>
                        <a:pt x="193" y="320"/>
                      </a:lnTo>
                      <a:lnTo>
                        <a:pt x="193" y="319"/>
                      </a:lnTo>
                      <a:lnTo>
                        <a:pt x="193" y="317"/>
                      </a:lnTo>
                      <a:lnTo>
                        <a:pt x="193" y="315"/>
                      </a:lnTo>
                      <a:lnTo>
                        <a:pt x="193" y="313"/>
                      </a:lnTo>
                      <a:lnTo>
                        <a:pt x="190" y="313"/>
                      </a:lnTo>
                      <a:lnTo>
                        <a:pt x="187" y="315"/>
                      </a:lnTo>
                      <a:lnTo>
                        <a:pt x="185" y="313"/>
                      </a:lnTo>
                      <a:lnTo>
                        <a:pt x="183" y="313"/>
                      </a:lnTo>
                      <a:lnTo>
                        <a:pt x="182" y="315"/>
                      </a:lnTo>
                      <a:lnTo>
                        <a:pt x="178" y="317"/>
                      </a:lnTo>
                      <a:lnTo>
                        <a:pt x="176" y="319"/>
                      </a:lnTo>
                      <a:lnTo>
                        <a:pt x="175" y="319"/>
                      </a:lnTo>
                      <a:lnTo>
                        <a:pt x="173" y="319"/>
                      </a:lnTo>
                      <a:lnTo>
                        <a:pt x="173" y="317"/>
                      </a:lnTo>
                      <a:lnTo>
                        <a:pt x="175" y="317"/>
                      </a:lnTo>
                      <a:lnTo>
                        <a:pt x="175" y="315"/>
                      </a:lnTo>
                      <a:lnTo>
                        <a:pt x="173" y="315"/>
                      </a:lnTo>
                      <a:lnTo>
                        <a:pt x="173" y="313"/>
                      </a:lnTo>
                      <a:lnTo>
                        <a:pt x="175" y="313"/>
                      </a:lnTo>
                      <a:lnTo>
                        <a:pt x="175" y="310"/>
                      </a:lnTo>
                      <a:lnTo>
                        <a:pt x="175" y="308"/>
                      </a:lnTo>
                      <a:lnTo>
                        <a:pt x="175" y="307"/>
                      </a:lnTo>
                      <a:lnTo>
                        <a:pt x="173" y="307"/>
                      </a:lnTo>
                      <a:lnTo>
                        <a:pt x="171" y="307"/>
                      </a:lnTo>
                      <a:lnTo>
                        <a:pt x="171" y="308"/>
                      </a:lnTo>
                      <a:lnTo>
                        <a:pt x="170" y="308"/>
                      </a:lnTo>
                      <a:lnTo>
                        <a:pt x="168" y="308"/>
                      </a:lnTo>
                      <a:lnTo>
                        <a:pt x="166" y="308"/>
                      </a:lnTo>
                      <a:lnTo>
                        <a:pt x="166" y="310"/>
                      </a:lnTo>
                      <a:lnTo>
                        <a:pt x="161" y="312"/>
                      </a:lnTo>
                      <a:lnTo>
                        <a:pt x="160" y="312"/>
                      </a:lnTo>
                      <a:lnTo>
                        <a:pt x="156" y="315"/>
                      </a:lnTo>
                      <a:lnTo>
                        <a:pt x="153" y="319"/>
                      </a:lnTo>
                      <a:lnTo>
                        <a:pt x="153" y="320"/>
                      </a:lnTo>
                      <a:lnTo>
                        <a:pt x="154" y="322"/>
                      </a:lnTo>
                      <a:lnTo>
                        <a:pt x="154" y="324"/>
                      </a:lnTo>
                      <a:lnTo>
                        <a:pt x="156" y="327"/>
                      </a:lnTo>
                      <a:lnTo>
                        <a:pt x="158" y="327"/>
                      </a:lnTo>
                      <a:lnTo>
                        <a:pt x="160" y="327"/>
                      </a:lnTo>
                      <a:lnTo>
                        <a:pt x="161" y="327"/>
                      </a:lnTo>
                      <a:lnTo>
                        <a:pt x="163" y="327"/>
                      </a:lnTo>
                      <a:lnTo>
                        <a:pt x="165" y="327"/>
                      </a:lnTo>
                      <a:lnTo>
                        <a:pt x="168" y="329"/>
                      </a:lnTo>
                      <a:lnTo>
                        <a:pt x="170" y="327"/>
                      </a:lnTo>
                      <a:lnTo>
                        <a:pt x="171" y="325"/>
                      </a:lnTo>
                      <a:lnTo>
                        <a:pt x="173" y="325"/>
                      </a:lnTo>
                      <a:lnTo>
                        <a:pt x="175" y="325"/>
                      </a:lnTo>
                      <a:lnTo>
                        <a:pt x="176" y="325"/>
                      </a:lnTo>
                      <a:lnTo>
                        <a:pt x="178" y="325"/>
                      </a:lnTo>
                      <a:lnTo>
                        <a:pt x="176" y="327"/>
                      </a:lnTo>
                      <a:lnTo>
                        <a:pt x="178" y="327"/>
                      </a:lnTo>
                      <a:lnTo>
                        <a:pt x="180" y="329"/>
                      </a:lnTo>
                      <a:lnTo>
                        <a:pt x="182" y="329"/>
                      </a:lnTo>
                      <a:lnTo>
                        <a:pt x="183" y="330"/>
                      </a:lnTo>
                      <a:lnTo>
                        <a:pt x="185" y="330"/>
                      </a:lnTo>
                      <a:lnTo>
                        <a:pt x="187" y="330"/>
                      </a:lnTo>
                      <a:lnTo>
                        <a:pt x="188" y="332"/>
                      </a:lnTo>
                      <a:lnTo>
                        <a:pt x="187" y="334"/>
                      </a:lnTo>
                      <a:lnTo>
                        <a:pt x="185" y="334"/>
                      </a:lnTo>
                      <a:lnTo>
                        <a:pt x="183" y="336"/>
                      </a:lnTo>
                      <a:lnTo>
                        <a:pt x="183" y="337"/>
                      </a:lnTo>
                      <a:lnTo>
                        <a:pt x="183" y="339"/>
                      </a:lnTo>
                      <a:lnTo>
                        <a:pt x="182" y="339"/>
                      </a:lnTo>
                      <a:lnTo>
                        <a:pt x="180" y="339"/>
                      </a:lnTo>
                      <a:lnTo>
                        <a:pt x="180" y="341"/>
                      </a:lnTo>
                      <a:lnTo>
                        <a:pt x="178" y="341"/>
                      </a:lnTo>
                      <a:lnTo>
                        <a:pt x="176" y="339"/>
                      </a:lnTo>
                      <a:lnTo>
                        <a:pt x="176" y="337"/>
                      </a:lnTo>
                      <a:lnTo>
                        <a:pt x="175" y="337"/>
                      </a:lnTo>
                      <a:lnTo>
                        <a:pt x="173" y="336"/>
                      </a:lnTo>
                      <a:lnTo>
                        <a:pt x="171" y="336"/>
                      </a:lnTo>
                      <a:lnTo>
                        <a:pt x="170" y="336"/>
                      </a:lnTo>
                      <a:lnTo>
                        <a:pt x="168" y="336"/>
                      </a:lnTo>
                      <a:lnTo>
                        <a:pt x="166" y="334"/>
                      </a:lnTo>
                      <a:lnTo>
                        <a:pt x="163" y="332"/>
                      </a:lnTo>
                      <a:lnTo>
                        <a:pt x="163" y="330"/>
                      </a:lnTo>
                      <a:lnTo>
                        <a:pt x="161" y="330"/>
                      </a:lnTo>
                      <a:lnTo>
                        <a:pt x="160" y="330"/>
                      </a:lnTo>
                      <a:lnTo>
                        <a:pt x="158" y="330"/>
                      </a:lnTo>
                      <a:lnTo>
                        <a:pt x="153" y="330"/>
                      </a:lnTo>
                      <a:lnTo>
                        <a:pt x="149" y="334"/>
                      </a:lnTo>
                      <a:lnTo>
                        <a:pt x="146" y="336"/>
                      </a:lnTo>
                      <a:lnTo>
                        <a:pt x="144" y="336"/>
                      </a:lnTo>
                      <a:lnTo>
                        <a:pt x="141" y="336"/>
                      </a:lnTo>
                      <a:lnTo>
                        <a:pt x="139" y="336"/>
                      </a:lnTo>
                      <a:lnTo>
                        <a:pt x="134" y="336"/>
                      </a:lnTo>
                      <a:lnTo>
                        <a:pt x="129" y="334"/>
                      </a:lnTo>
                      <a:lnTo>
                        <a:pt x="122" y="334"/>
                      </a:lnTo>
                      <a:lnTo>
                        <a:pt x="117" y="332"/>
                      </a:lnTo>
                      <a:lnTo>
                        <a:pt x="116" y="332"/>
                      </a:lnTo>
                      <a:lnTo>
                        <a:pt x="107" y="329"/>
                      </a:lnTo>
                      <a:lnTo>
                        <a:pt x="99" y="325"/>
                      </a:lnTo>
                      <a:lnTo>
                        <a:pt x="92" y="322"/>
                      </a:lnTo>
                      <a:lnTo>
                        <a:pt x="90" y="320"/>
                      </a:lnTo>
                      <a:lnTo>
                        <a:pt x="83" y="319"/>
                      </a:lnTo>
                      <a:lnTo>
                        <a:pt x="82" y="317"/>
                      </a:lnTo>
                      <a:lnTo>
                        <a:pt x="73" y="315"/>
                      </a:lnTo>
                      <a:lnTo>
                        <a:pt x="70" y="315"/>
                      </a:lnTo>
                      <a:lnTo>
                        <a:pt x="66" y="315"/>
                      </a:lnTo>
                      <a:lnTo>
                        <a:pt x="65" y="315"/>
                      </a:lnTo>
                      <a:lnTo>
                        <a:pt x="61" y="317"/>
                      </a:lnTo>
                      <a:lnTo>
                        <a:pt x="60" y="317"/>
                      </a:lnTo>
                      <a:lnTo>
                        <a:pt x="55" y="317"/>
                      </a:lnTo>
                      <a:lnTo>
                        <a:pt x="51" y="317"/>
                      </a:lnTo>
                      <a:lnTo>
                        <a:pt x="46" y="317"/>
                      </a:lnTo>
                      <a:lnTo>
                        <a:pt x="43" y="319"/>
                      </a:lnTo>
                      <a:lnTo>
                        <a:pt x="39" y="319"/>
                      </a:lnTo>
                      <a:lnTo>
                        <a:pt x="34" y="319"/>
                      </a:lnTo>
                      <a:lnTo>
                        <a:pt x="31" y="320"/>
                      </a:lnTo>
                      <a:lnTo>
                        <a:pt x="29" y="320"/>
                      </a:lnTo>
                      <a:lnTo>
                        <a:pt x="26" y="322"/>
                      </a:lnTo>
                      <a:lnTo>
                        <a:pt x="24" y="324"/>
                      </a:lnTo>
                      <a:lnTo>
                        <a:pt x="24" y="325"/>
                      </a:lnTo>
                      <a:lnTo>
                        <a:pt x="19" y="319"/>
                      </a:lnTo>
                      <a:lnTo>
                        <a:pt x="19" y="317"/>
                      </a:lnTo>
                      <a:lnTo>
                        <a:pt x="19" y="310"/>
                      </a:lnTo>
                      <a:lnTo>
                        <a:pt x="22" y="303"/>
                      </a:lnTo>
                      <a:lnTo>
                        <a:pt x="26" y="297"/>
                      </a:lnTo>
                      <a:lnTo>
                        <a:pt x="29" y="293"/>
                      </a:lnTo>
                      <a:lnTo>
                        <a:pt x="31" y="290"/>
                      </a:lnTo>
                      <a:lnTo>
                        <a:pt x="33" y="288"/>
                      </a:lnTo>
                      <a:lnTo>
                        <a:pt x="33" y="281"/>
                      </a:lnTo>
                      <a:lnTo>
                        <a:pt x="33" y="276"/>
                      </a:lnTo>
                      <a:lnTo>
                        <a:pt x="31" y="271"/>
                      </a:lnTo>
                      <a:lnTo>
                        <a:pt x="31" y="266"/>
                      </a:lnTo>
                      <a:lnTo>
                        <a:pt x="29" y="266"/>
                      </a:lnTo>
                      <a:lnTo>
                        <a:pt x="27" y="263"/>
                      </a:lnTo>
                      <a:lnTo>
                        <a:pt x="27" y="258"/>
                      </a:lnTo>
                      <a:lnTo>
                        <a:pt x="29" y="258"/>
                      </a:lnTo>
                      <a:lnTo>
                        <a:pt x="29" y="256"/>
                      </a:lnTo>
                      <a:lnTo>
                        <a:pt x="33" y="254"/>
                      </a:lnTo>
                      <a:lnTo>
                        <a:pt x="33" y="253"/>
                      </a:lnTo>
                      <a:lnTo>
                        <a:pt x="31" y="247"/>
                      </a:lnTo>
                      <a:lnTo>
                        <a:pt x="29" y="244"/>
                      </a:lnTo>
                      <a:lnTo>
                        <a:pt x="29" y="241"/>
                      </a:lnTo>
                      <a:lnTo>
                        <a:pt x="41" y="219"/>
                      </a:lnTo>
                      <a:lnTo>
                        <a:pt x="41" y="217"/>
                      </a:lnTo>
                      <a:lnTo>
                        <a:pt x="43" y="212"/>
                      </a:lnTo>
                      <a:lnTo>
                        <a:pt x="43" y="210"/>
                      </a:lnTo>
                      <a:lnTo>
                        <a:pt x="44" y="207"/>
                      </a:lnTo>
                      <a:lnTo>
                        <a:pt x="43" y="198"/>
                      </a:lnTo>
                      <a:lnTo>
                        <a:pt x="44" y="192"/>
                      </a:lnTo>
                      <a:lnTo>
                        <a:pt x="43" y="181"/>
                      </a:lnTo>
                      <a:lnTo>
                        <a:pt x="41" y="181"/>
                      </a:lnTo>
                      <a:lnTo>
                        <a:pt x="39" y="183"/>
                      </a:lnTo>
                      <a:lnTo>
                        <a:pt x="38" y="183"/>
                      </a:lnTo>
                      <a:lnTo>
                        <a:pt x="38" y="181"/>
                      </a:lnTo>
                      <a:lnTo>
                        <a:pt x="38" y="180"/>
                      </a:lnTo>
                      <a:lnTo>
                        <a:pt x="38" y="178"/>
                      </a:lnTo>
                      <a:lnTo>
                        <a:pt x="36" y="175"/>
                      </a:lnTo>
                      <a:lnTo>
                        <a:pt x="36" y="173"/>
                      </a:lnTo>
                      <a:lnTo>
                        <a:pt x="34" y="173"/>
                      </a:lnTo>
                      <a:lnTo>
                        <a:pt x="33" y="171"/>
                      </a:lnTo>
                      <a:lnTo>
                        <a:pt x="34" y="164"/>
                      </a:lnTo>
                      <a:lnTo>
                        <a:pt x="33" y="163"/>
                      </a:lnTo>
                      <a:lnTo>
                        <a:pt x="31" y="161"/>
                      </a:lnTo>
                      <a:lnTo>
                        <a:pt x="27" y="153"/>
                      </a:lnTo>
                      <a:lnTo>
                        <a:pt x="22" y="149"/>
                      </a:lnTo>
                      <a:lnTo>
                        <a:pt x="21" y="146"/>
                      </a:lnTo>
                      <a:lnTo>
                        <a:pt x="19" y="144"/>
                      </a:lnTo>
                      <a:lnTo>
                        <a:pt x="21" y="141"/>
                      </a:lnTo>
                      <a:lnTo>
                        <a:pt x="21" y="136"/>
                      </a:lnTo>
                      <a:lnTo>
                        <a:pt x="21" y="131"/>
                      </a:lnTo>
                      <a:lnTo>
                        <a:pt x="19" y="124"/>
                      </a:lnTo>
                      <a:lnTo>
                        <a:pt x="16" y="119"/>
                      </a:lnTo>
                      <a:lnTo>
                        <a:pt x="16" y="117"/>
                      </a:lnTo>
                      <a:lnTo>
                        <a:pt x="12" y="115"/>
                      </a:lnTo>
                      <a:lnTo>
                        <a:pt x="12" y="114"/>
                      </a:lnTo>
                      <a:lnTo>
                        <a:pt x="9" y="112"/>
                      </a:lnTo>
                      <a:lnTo>
                        <a:pt x="5" y="107"/>
                      </a:lnTo>
                      <a:lnTo>
                        <a:pt x="4" y="103"/>
                      </a:lnTo>
                      <a:lnTo>
                        <a:pt x="2" y="98"/>
                      </a:lnTo>
                      <a:lnTo>
                        <a:pt x="2" y="93"/>
                      </a:lnTo>
                      <a:lnTo>
                        <a:pt x="2" y="92"/>
                      </a:lnTo>
                      <a:lnTo>
                        <a:pt x="2" y="88"/>
                      </a:lnTo>
                      <a:lnTo>
                        <a:pt x="2" y="85"/>
                      </a:lnTo>
                      <a:lnTo>
                        <a:pt x="2" y="83"/>
                      </a:lnTo>
                      <a:lnTo>
                        <a:pt x="2" y="78"/>
                      </a:lnTo>
                      <a:lnTo>
                        <a:pt x="2" y="70"/>
                      </a:lnTo>
                      <a:lnTo>
                        <a:pt x="2" y="68"/>
                      </a:lnTo>
                      <a:lnTo>
                        <a:pt x="2" y="66"/>
                      </a:lnTo>
                      <a:lnTo>
                        <a:pt x="2" y="63"/>
                      </a:lnTo>
                      <a:lnTo>
                        <a:pt x="2" y="61"/>
                      </a:lnTo>
                      <a:lnTo>
                        <a:pt x="2" y="59"/>
                      </a:lnTo>
                      <a:lnTo>
                        <a:pt x="2" y="58"/>
                      </a:lnTo>
                      <a:lnTo>
                        <a:pt x="2" y="56"/>
                      </a:lnTo>
                      <a:lnTo>
                        <a:pt x="2" y="54"/>
                      </a:lnTo>
                      <a:lnTo>
                        <a:pt x="2" y="51"/>
                      </a:lnTo>
                      <a:lnTo>
                        <a:pt x="2" y="49"/>
                      </a:lnTo>
                      <a:lnTo>
                        <a:pt x="2" y="46"/>
                      </a:lnTo>
                      <a:lnTo>
                        <a:pt x="2" y="44"/>
                      </a:lnTo>
                      <a:lnTo>
                        <a:pt x="2" y="42"/>
                      </a:lnTo>
                      <a:lnTo>
                        <a:pt x="2" y="41"/>
                      </a:lnTo>
                      <a:lnTo>
                        <a:pt x="2" y="37"/>
                      </a:lnTo>
                      <a:lnTo>
                        <a:pt x="2" y="31"/>
                      </a:lnTo>
                      <a:lnTo>
                        <a:pt x="2" y="29"/>
                      </a:lnTo>
                      <a:lnTo>
                        <a:pt x="2" y="27"/>
                      </a:lnTo>
                      <a:lnTo>
                        <a:pt x="2" y="20"/>
                      </a:lnTo>
                      <a:lnTo>
                        <a:pt x="2" y="19"/>
                      </a:lnTo>
                      <a:lnTo>
                        <a:pt x="0" y="17"/>
                      </a:lnTo>
                      <a:lnTo>
                        <a:pt x="0" y="14"/>
                      </a:lnTo>
                      <a:lnTo>
                        <a:pt x="0" y="12"/>
                      </a:lnTo>
                      <a:lnTo>
                        <a:pt x="0" y="7"/>
                      </a:lnTo>
                      <a:lnTo>
                        <a:pt x="2" y="7"/>
                      </a:lnTo>
                      <a:lnTo>
                        <a:pt x="17" y="5"/>
                      </a:lnTo>
                      <a:lnTo>
                        <a:pt x="19" y="5"/>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Freeform 163"/>
                <p:cNvSpPr>
                  <a:spLocks noEditPoints="1"/>
                </p:cNvSpPr>
                <p:nvPr/>
              </p:nvSpPr>
              <p:spPr bwMode="auto">
                <a:xfrm>
                  <a:off x="6584951" y="4041775"/>
                  <a:ext cx="649288" cy="604838"/>
                </a:xfrm>
                <a:custGeom>
                  <a:avLst/>
                  <a:gdLst>
                    <a:gd name="T0" fmla="*/ 407 w 409"/>
                    <a:gd name="T1" fmla="*/ 281 h 381"/>
                    <a:gd name="T2" fmla="*/ 409 w 409"/>
                    <a:gd name="T3" fmla="*/ 286 h 381"/>
                    <a:gd name="T4" fmla="*/ 66 w 409"/>
                    <a:gd name="T5" fmla="*/ 5 h 381"/>
                    <a:gd name="T6" fmla="*/ 127 w 409"/>
                    <a:gd name="T7" fmla="*/ 3 h 381"/>
                    <a:gd name="T8" fmla="*/ 205 w 409"/>
                    <a:gd name="T9" fmla="*/ 0 h 381"/>
                    <a:gd name="T10" fmla="*/ 221 w 409"/>
                    <a:gd name="T11" fmla="*/ 9 h 381"/>
                    <a:gd name="T12" fmla="*/ 221 w 409"/>
                    <a:gd name="T13" fmla="*/ 29 h 381"/>
                    <a:gd name="T14" fmla="*/ 219 w 409"/>
                    <a:gd name="T15" fmla="*/ 51 h 381"/>
                    <a:gd name="T16" fmla="*/ 221 w 409"/>
                    <a:gd name="T17" fmla="*/ 75 h 381"/>
                    <a:gd name="T18" fmla="*/ 209 w 409"/>
                    <a:gd name="T19" fmla="*/ 110 h 381"/>
                    <a:gd name="T20" fmla="*/ 197 w 409"/>
                    <a:gd name="T21" fmla="*/ 137 h 381"/>
                    <a:gd name="T22" fmla="*/ 193 w 409"/>
                    <a:gd name="T23" fmla="*/ 158 h 381"/>
                    <a:gd name="T24" fmla="*/ 190 w 409"/>
                    <a:gd name="T25" fmla="*/ 192 h 381"/>
                    <a:gd name="T26" fmla="*/ 261 w 409"/>
                    <a:gd name="T27" fmla="*/ 190 h 381"/>
                    <a:gd name="T28" fmla="*/ 310 w 409"/>
                    <a:gd name="T29" fmla="*/ 186 h 381"/>
                    <a:gd name="T30" fmla="*/ 326 w 409"/>
                    <a:gd name="T31" fmla="*/ 212 h 381"/>
                    <a:gd name="T32" fmla="*/ 351 w 409"/>
                    <a:gd name="T33" fmla="*/ 264 h 381"/>
                    <a:gd name="T34" fmla="*/ 337 w 409"/>
                    <a:gd name="T35" fmla="*/ 280 h 381"/>
                    <a:gd name="T36" fmla="*/ 339 w 409"/>
                    <a:gd name="T37" fmla="*/ 286 h 381"/>
                    <a:gd name="T38" fmla="*/ 349 w 409"/>
                    <a:gd name="T39" fmla="*/ 280 h 381"/>
                    <a:gd name="T40" fmla="*/ 359 w 409"/>
                    <a:gd name="T41" fmla="*/ 281 h 381"/>
                    <a:gd name="T42" fmla="*/ 376 w 409"/>
                    <a:gd name="T43" fmla="*/ 286 h 381"/>
                    <a:gd name="T44" fmla="*/ 366 w 409"/>
                    <a:gd name="T45" fmla="*/ 297 h 381"/>
                    <a:gd name="T46" fmla="*/ 365 w 409"/>
                    <a:gd name="T47" fmla="*/ 302 h 381"/>
                    <a:gd name="T48" fmla="*/ 348 w 409"/>
                    <a:gd name="T49" fmla="*/ 308 h 381"/>
                    <a:gd name="T50" fmla="*/ 348 w 409"/>
                    <a:gd name="T51" fmla="*/ 312 h 381"/>
                    <a:gd name="T52" fmla="*/ 349 w 409"/>
                    <a:gd name="T53" fmla="*/ 332 h 381"/>
                    <a:gd name="T54" fmla="*/ 365 w 409"/>
                    <a:gd name="T55" fmla="*/ 337 h 381"/>
                    <a:gd name="T56" fmla="*/ 381 w 409"/>
                    <a:gd name="T57" fmla="*/ 341 h 381"/>
                    <a:gd name="T58" fmla="*/ 397 w 409"/>
                    <a:gd name="T59" fmla="*/ 351 h 381"/>
                    <a:gd name="T60" fmla="*/ 388 w 409"/>
                    <a:gd name="T61" fmla="*/ 369 h 381"/>
                    <a:gd name="T62" fmla="*/ 376 w 409"/>
                    <a:gd name="T63" fmla="*/ 371 h 381"/>
                    <a:gd name="T64" fmla="*/ 368 w 409"/>
                    <a:gd name="T65" fmla="*/ 363 h 381"/>
                    <a:gd name="T66" fmla="*/ 334 w 409"/>
                    <a:gd name="T67" fmla="*/ 342 h 381"/>
                    <a:gd name="T68" fmla="*/ 320 w 409"/>
                    <a:gd name="T69" fmla="*/ 334 h 381"/>
                    <a:gd name="T70" fmla="*/ 320 w 409"/>
                    <a:gd name="T71" fmla="*/ 351 h 381"/>
                    <a:gd name="T72" fmla="*/ 324 w 409"/>
                    <a:gd name="T73" fmla="*/ 354 h 381"/>
                    <a:gd name="T74" fmla="*/ 304 w 409"/>
                    <a:gd name="T75" fmla="*/ 369 h 381"/>
                    <a:gd name="T76" fmla="*/ 292 w 409"/>
                    <a:gd name="T77" fmla="*/ 354 h 381"/>
                    <a:gd name="T78" fmla="*/ 278 w 409"/>
                    <a:gd name="T79" fmla="*/ 354 h 381"/>
                    <a:gd name="T80" fmla="*/ 270 w 409"/>
                    <a:gd name="T81" fmla="*/ 369 h 381"/>
                    <a:gd name="T82" fmla="*/ 271 w 409"/>
                    <a:gd name="T83" fmla="*/ 374 h 381"/>
                    <a:gd name="T84" fmla="*/ 248 w 409"/>
                    <a:gd name="T85" fmla="*/ 366 h 381"/>
                    <a:gd name="T86" fmla="*/ 217 w 409"/>
                    <a:gd name="T87" fmla="*/ 354 h 381"/>
                    <a:gd name="T88" fmla="*/ 224 w 409"/>
                    <a:gd name="T89" fmla="*/ 341 h 381"/>
                    <a:gd name="T90" fmla="*/ 202 w 409"/>
                    <a:gd name="T91" fmla="*/ 332 h 381"/>
                    <a:gd name="T92" fmla="*/ 193 w 409"/>
                    <a:gd name="T93" fmla="*/ 317 h 381"/>
                    <a:gd name="T94" fmla="*/ 173 w 409"/>
                    <a:gd name="T95" fmla="*/ 315 h 381"/>
                    <a:gd name="T96" fmla="*/ 156 w 409"/>
                    <a:gd name="T97" fmla="*/ 315 h 381"/>
                    <a:gd name="T98" fmla="*/ 175 w 409"/>
                    <a:gd name="T99" fmla="*/ 325 h 381"/>
                    <a:gd name="T100" fmla="*/ 183 w 409"/>
                    <a:gd name="T101" fmla="*/ 339 h 381"/>
                    <a:gd name="T102" fmla="*/ 161 w 409"/>
                    <a:gd name="T103" fmla="*/ 330 h 381"/>
                    <a:gd name="T104" fmla="*/ 99 w 409"/>
                    <a:gd name="T105" fmla="*/ 325 h 381"/>
                    <a:gd name="T106" fmla="*/ 39 w 409"/>
                    <a:gd name="T107" fmla="*/ 319 h 381"/>
                    <a:gd name="T108" fmla="*/ 33 w 409"/>
                    <a:gd name="T109" fmla="*/ 281 h 381"/>
                    <a:gd name="T110" fmla="*/ 41 w 409"/>
                    <a:gd name="T111" fmla="*/ 217 h 381"/>
                    <a:gd name="T112" fmla="*/ 34 w 409"/>
                    <a:gd name="T113" fmla="*/ 173 h 381"/>
                    <a:gd name="T114" fmla="*/ 12 w 409"/>
                    <a:gd name="T115" fmla="*/ 115 h 381"/>
                    <a:gd name="T116" fmla="*/ 2 w 409"/>
                    <a:gd name="T117" fmla="*/ 63 h 381"/>
                    <a:gd name="T118" fmla="*/ 2 w 409"/>
                    <a:gd name="T119" fmla="*/ 2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9" h="381">
                      <a:moveTo>
                        <a:pt x="403" y="303"/>
                      </a:moveTo>
                      <a:lnTo>
                        <a:pt x="400" y="310"/>
                      </a:lnTo>
                      <a:lnTo>
                        <a:pt x="400" y="308"/>
                      </a:lnTo>
                      <a:lnTo>
                        <a:pt x="402" y="307"/>
                      </a:lnTo>
                      <a:lnTo>
                        <a:pt x="402" y="305"/>
                      </a:lnTo>
                      <a:lnTo>
                        <a:pt x="403" y="303"/>
                      </a:lnTo>
                      <a:lnTo>
                        <a:pt x="405" y="300"/>
                      </a:lnTo>
                      <a:lnTo>
                        <a:pt x="405" y="298"/>
                      </a:lnTo>
                      <a:lnTo>
                        <a:pt x="405" y="297"/>
                      </a:lnTo>
                      <a:lnTo>
                        <a:pt x="405" y="295"/>
                      </a:lnTo>
                      <a:lnTo>
                        <a:pt x="407" y="293"/>
                      </a:lnTo>
                      <a:lnTo>
                        <a:pt x="407" y="290"/>
                      </a:lnTo>
                      <a:lnTo>
                        <a:pt x="407" y="288"/>
                      </a:lnTo>
                      <a:lnTo>
                        <a:pt x="407" y="285"/>
                      </a:lnTo>
                      <a:lnTo>
                        <a:pt x="407" y="281"/>
                      </a:lnTo>
                      <a:lnTo>
                        <a:pt x="405" y="280"/>
                      </a:lnTo>
                      <a:lnTo>
                        <a:pt x="407" y="280"/>
                      </a:lnTo>
                      <a:lnTo>
                        <a:pt x="405" y="278"/>
                      </a:lnTo>
                      <a:lnTo>
                        <a:pt x="405" y="276"/>
                      </a:lnTo>
                      <a:lnTo>
                        <a:pt x="405" y="275"/>
                      </a:lnTo>
                      <a:lnTo>
                        <a:pt x="403" y="275"/>
                      </a:lnTo>
                      <a:lnTo>
                        <a:pt x="403" y="273"/>
                      </a:lnTo>
                      <a:lnTo>
                        <a:pt x="402" y="271"/>
                      </a:lnTo>
                      <a:lnTo>
                        <a:pt x="403" y="271"/>
                      </a:lnTo>
                      <a:lnTo>
                        <a:pt x="403" y="273"/>
                      </a:lnTo>
                      <a:lnTo>
                        <a:pt x="405" y="275"/>
                      </a:lnTo>
                      <a:lnTo>
                        <a:pt x="407" y="276"/>
                      </a:lnTo>
                      <a:lnTo>
                        <a:pt x="407" y="280"/>
                      </a:lnTo>
                      <a:lnTo>
                        <a:pt x="409" y="283"/>
                      </a:lnTo>
                      <a:lnTo>
                        <a:pt x="409" y="286"/>
                      </a:lnTo>
                      <a:lnTo>
                        <a:pt x="407" y="291"/>
                      </a:lnTo>
                      <a:lnTo>
                        <a:pt x="407" y="293"/>
                      </a:lnTo>
                      <a:lnTo>
                        <a:pt x="407" y="297"/>
                      </a:lnTo>
                      <a:lnTo>
                        <a:pt x="405" y="300"/>
                      </a:lnTo>
                      <a:lnTo>
                        <a:pt x="403" y="303"/>
                      </a:lnTo>
                      <a:moveTo>
                        <a:pt x="19" y="5"/>
                      </a:moveTo>
                      <a:lnTo>
                        <a:pt x="39" y="5"/>
                      </a:lnTo>
                      <a:lnTo>
                        <a:pt x="41" y="5"/>
                      </a:lnTo>
                      <a:lnTo>
                        <a:pt x="43" y="5"/>
                      </a:lnTo>
                      <a:lnTo>
                        <a:pt x="49" y="5"/>
                      </a:lnTo>
                      <a:lnTo>
                        <a:pt x="53" y="5"/>
                      </a:lnTo>
                      <a:lnTo>
                        <a:pt x="55" y="5"/>
                      </a:lnTo>
                      <a:lnTo>
                        <a:pt x="60" y="5"/>
                      </a:lnTo>
                      <a:lnTo>
                        <a:pt x="63" y="5"/>
                      </a:lnTo>
                      <a:lnTo>
                        <a:pt x="66" y="5"/>
                      </a:lnTo>
                      <a:lnTo>
                        <a:pt x="70" y="5"/>
                      </a:lnTo>
                      <a:lnTo>
                        <a:pt x="71" y="5"/>
                      </a:lnTo>
                      <a:lnTo>
                        <a:pt x="73" y="5"/>
                      </a:lnTo>
                      <a:lnTo>
                        <a:pt x="78" y="3"/>
                      </a:lnTo>
                      <a:lnTo>
                        <a:pt x="80" y="3"/>
                      </a:lnTo>
                      <a:lnTo>
                        <a:pt x="82" y="3"/>
                      </a:lnTo>
                      <a:lnTo>
                        <a:pt x="87" y="3"/>
                      </a:lnTo>
                      <a:lnTo>
                        <a:pt x="88" y="3"/>
                      </a:lnTo>
                      <a:lnTo>
                        <a:pt x="90" y="3"/>
                      </a:lnTo>
                      <a:lnTo>
                        <a:pt x="97" y="3"/>
                      </a:lnTo>
                      <a:lnTo>
                        <a:pt x="99" y="3"/>
                      </a:lnTo>
                      <a:lnTo>
                        <a:pt x="114" y="3"/>
                      </a:lnTo>
                      <a:lnTo>
                        <a:pt x="117" y="3"/>
                      </a:lnTo>
                      <a:lnTo>
                        <a:pt x="124" y="3"/>
                      </a:lnTo>
                      <a:lnTo>
                        <a:pt x="127" y="3"/>
                      </a:lnTo>
                      <a:lnTo>
                        <a:pt x="129" y="3"/>
                      </a:lnTo>
                      <a:lnTo>
                        <a:pt x="134" y="3"/>
                      </a:lnTo>
                      <a:lnTo>
                        <a:pt x="146" y="2"/>
                      </a:lnTo>
                      <a:lnTo>
                        <a:pt x="154" y="2"/>
                      </a:lnTo>
                      <a:lnTo>
                        <a:pt x="178" y="2"/>
                      </a:lnTo>
                      <a:lnTo>
                        <a:pt x="180" y="2"/>
                      </a:lnTo>
                      <a:lnTo>
                        <a:pt x="182" y="2"/>
                      </a:lnTo>
                      <a:lnTo>
                        <a:pt x="183" y="2"/>
                      </a:lnTo>
                      <a:lnTo>
                        <a:pt x="192" y="0"/>
                      </a:lnTo>
                      <a:lnTo>
                        <a:pt x="193" y="0"/>
                      </a:lnTo>
                      <a:lnTo>
                        <a:pt x="197" y="0"/>
                      </a:lnTo>
                      <a:lnTo>
                        <a:pt x="200" y="0"/>
                      </a:lnTo>
                      <a:lnTo>
                        <a:pt x="202" y="0"/>
                      </a:lnTo>
                      <a:lnTo>
                        <a:pt x="204" y="0"/>
                      </a:lnTo>
                      <a:lnTo>
                        <a:pt x="205" y="0"/>
                      </a:lnTo>
                      <a:lnTo>
                        <a:pt x="212" y="0"/>
                      </a:lnTo>
                      <a:lnTo>
                        <a:pt x="210" y="3"/>
                      </a:lnTo>
                      <a:lnTo>
                        <a:pt x="210" y="7"/>
                      </a:lnTo>
                      <a:lnTo>
                        <a:pt x="210" y="9"/>
                      </a:lnTo>
                      <a:lnTo>
                        <a:pt x="210" y="10"/>
                      </a:lnTo>
                      <a:lnTo>
                        <a:pt x="212" y="10"/>
                      </a:lnTo>
                      <a:lnTo>
                        <a:pt x="214" y="10"/>
                      </a:lnTo>
                      <a:lnTo>
                        <a:pt x="215" y="9"/>
                      </a:lnTo>
                      <a:lnTo>
                        <a:pt x="215" y="7"/>
                      </a:lnTo>
                      <a:lnTo>
                        <a:pt x="215" y="3"/>
                      </a:lnTo>
                      <a:lnTo>
                        <a:pt x="215" y="2"/>
                      </a:lnTo>
                      <a:lnTo>
                        <a:pt x="217" y="2"/>
                      </a:lnTo>
                      <a:lnTo>
                        <a:pt x="219" y="2"/>
                      </a:lnTo>
                      <a:lnTo>
                        <a:pt x="221" y="7"/>
                      </a:lnTo>
                      <a:lnTo>
                        <a:pt x="221" y="9"/>
                      </a:lnTo>
                      <a:lnTo>
                        <a:pt x="221" y="10"/>
                      </a:lnTo>
                      <a:lnTo>
                        <a:pt x="219" y="12"/>
                      </a:lnTo>
                      <a:lnTo>
                        <a:pt x="217" y="14"/>
                      </a:lnTo>
                      <a:lnTo>
                        <a:pt x="215" y="15"/>
                      </a:lnTo>
                      <a:lnTo>
                        <a:pt x="214" y="17"/>
                      </a:lnTo>
                      <a:lnTo>
                        <a:pt x="214" y="19"/>
                      </a:lnTo>
                      <a:lnTo>
                        <a:pt x="214" y="20"/>
                      </a:lnTo>
                      <a:lnTo>
                        <a:pt x="214" y="24"/>
                      </a:lnTo>
                      <a:lnTo>
                        <a:pt x="215" y="26"/>
                      </a:lnTo>
                      <a:lnTo>
                        <a:pt x="217" y="26"/>
                      </a:lnTo>
                      <a:lnTo>
                        <a:pt x="221" y="26"/>
                      </a:lnTo>
                      <a:lnTo>
                        <a:pt x="222" y="26"/>
                      </a:lnTo>
                      <a:lnTo>
                        <a:pt x="222" y="27"/>
                      </a:lnTo>
                      <a:lnTo>
                        <a:pt x="222" y="29"/>
                      </a:lnTo>
                      <a:lnTo>
                        <a:pt x="221" y="29"/>
                      </a:lnTo>
                      <a:lnTo>
                        <a:pt x="219" y="31"/>
                      </a:lnTo>
                      <a:lnTo>
                        <a:pt x="217" y="32"/>
                      </a:lnTo>
                      <a:lnTo>
                        <a:pt x="215" y="34"/>
                      </a:lnTo>
                      <a:lnTo>
                        <a:pt x="215" y="36"/>
                      </a:lnTo>
                      <a:lnTo>
                        <a:pt x="215" y="37"/>
                      </a:lnTo>
                      <a:lnTo>
                        <a:pt x="215" y="39"/>
                      </a:lnTo>
                      <a:lnTo>
                        <a:pt x="217" y="39"/>
                      </a:lnTo>
                      <a:lnTo>
                        <a:pt x="217" y="41"/>
                      </a:lnTo>
                      <a:lnTo>
                        <a:pt x="219" y="41"/>
                      </a:lnTo>
                      <a:lnTo>
                        <a:pt x="221" y="41"/>
                      </a:lnTo>
                      <a:lnTo>
                        <a:pt x="221" y="42"/>
                      </a:lnTo>
                      <a:lnTo>
                        <a:pt x="221" y="44"/>
                      </a:lnTo>
                      <a:lnTo>
                        <a:pt x="219" y="48"/>
                      </a:lnTo>
                      <a:lnTo>
                        <a:pt x="219" y="49"/>
                      </a:lnTo>
                      <a:lnTo>
                        <a:pt x="219" y="51"/>
                      </a:lnTo>
                      <a:lnTo>
                        <a:pt x="221" y="53"/>
                      </a:lnTo>
                      <a:lnTo>
                        <a:pt x="222" y="53"/>
                      </a:lnTo>
                      <a:lnTo>
                        <a:pt x="224" y="54"/>
                      </a:lnTo>
                      <a:lnTo>
                        <a:pt x="226" y="54"/>
                      </a:lnTo>
                      <a:lnTo>
                        <a:pt x="229" y="58"/>
                      </a:lnTo>
                      <a:lnTo>
                        <a:pt x="227" y="61"/>
                      </a:lnTo>
                      <a:lnTo>
                        <a:pt x="229" y="61"/>
                      </a:lnTo>
                      <a:lnTo>
                        <a:pt x="229" y="63"/>
                      </a:lnTo>
                      <a:lnTo>
                        <a:pt x="234" y="63"/>
                      </a:lnTo>
                      <a:lnTo>
                        <a:pt x="236" y="63"/>
                      </a:lnTo>
                      <a:lnTo>
                        <a:pt x="236" y="64"/>
                      </a:lnTo>
                      <a:lnTo>
                        <a:pt x="229" y="75"/>
                      </a:lnTo>
                      <a:lnTo>
                        <a:pt x="227" y="73"/>
                      </a:lnTo>
                      <a:lnTo>
                        <a:pt x="226" y="73"/>
                      </a:lnTo>
                      <a:lnTo>
                        <a:pt x="221" y="75"/>
                      </a:lnTo>
                      <a:lnTo>
                        <a:pt x="219" y="76"/>
                      </a:lnTo>
                      <a:lnTo>
                        <a:pt x="217" y="76"/>
                      </a:lnTo>
                      <a:lnTo>
                        <a:pt x="217" y="78"/>
                      </a:lnTo>
                      <a:lnTo>
                        <a:pt x="217" y="80"/>
                      </a:lnTo>
                      <a:lnTo>
                        <a:pt x="215" y="81"/>
                      </a:lnTo>
                      <a:lnTo>
                        <a:pt x="217" y="83"/>
                      </a:lnTo>
                      <a:lnTo>
                        <a:pt x="219" y="85"/>
                      </a:lnTo>
                      <a:lnTo>
                        <a:pt x="224" y="83"/>
                      </a:lnTo>
                      <a:lnTo>
                        <a:pt x="226" y="83"/>
                      </a:lnTo>
                      <a:lnTo>
                        <a:pt x="227" y="83"/>
                      </a:lnTo>
                      <a:lnTo>
                        <a:pt x="227" y="85"/>
                      </a:lnTo>
                      <a:lnTo>
                        <a:pt x="227" y="86"/>
                      </a:lnTo>
                      <a:lnTo>
                        <a:pt x="221" y="98"/>
                      </a:lnTo>
                      <a:lnTo>
                        <a:pt x="212" y="109"/>
                      </a:lnTo>
                      <a:lnTo>
                        <a:pt x="209" y="110"/>
                      </a:lnTo>
                      <a:lnTo>
                        <a:pt x="207" y="110"/>
                      </a:lnTo>
                      <a:lnTo>
                        <a:pt x="205" y="112"/>
                      </a:lnTo>
                      <a:lnTo>
                        <a:pt x="204" y="117"/>
                      </a:lnTo>
                      <a:lnTo>
                        <a:pt x="204" y="119"/>
                      </a:lnTo>
                      <a:lnTo>
                        <a:pt x="204" y="120"/>
                      </a:lnTo>
                      <a:lnTo>
                        <a:pt x="204" y="122"/>
                      </a:lnTo>
                      <a:lnTo>
                        <a:pt x="202" y="125"/>
                      </a:lnTo>
                      <a:lnTo>
                        <a:pt x="202" y="127"/>
                      </a:lnTo>
                      <a:lnTo>
                        <a:pt x="202" y="131"/>
                      </a:lnTo>
                      <a:lnTo>
                        <a:pt x="202" y="132"/>
                      </a:lnTo>
                      <a:lnTo>
                        <a:pt x="200" y="132"/>
                      </a:lnTo>
                      <a:lnTo>
                        <a:pt x="199" y="132"/>
                      </a:lnTo>
                      <a:lnTo>
                        <a:pt x="197" y="134"/>
                      </a:lnTo>
                      <a:lnTo>
                        <a:pt x="197" y="136"/>
                      </a:lnTo>
                      <a:lnTo>
                        <a:pt x="197" y="137"/>
                      </a:lnTo>
                      <a:lnTo>
                        <a:pt x="199" y="137"/>
                      </a:lnTo>
                      <a:lnTo>
                        <a:pt x="200" y="137"/>
                      </a:lnTo>
                      <a:lnTo>
                        <a:pt x="202" y="139"/>
                      </a:lnTo>
                      <a:lnTo>
                        <a:pt x="200" y="139"/>
                      </a:lnTo>
                      <a:lnTo>
                        <a:pt x="200" y="141"/>
                      </a:lnTo>
                      <a:lnTo>
                        <a:pt x="199" y="142"/>
                      </a:lnTo>
                      <a:lnTo>
                        <a:pt x="197" y="142"/>
                      </a:lnTo>
                      <a:lnTo>
                        <a:pt x="193" y="142"/>
                      </a:lnTo>
                      <a:lnTo>
                        <a:pt x="193" y="144"/>
                      </a:lnTo>
                      <a:lnTo>
                        <a:pt x="193" y="151"/>
                      </a:lnTo>
                      <a:lnTo>
                        <a:pt x="195" y="151"/>
                      </a:lnTo>
                      <a:lnTo>
                        <a:pt x="195" y="153"/>
                      </a:lnTo>
                      <a:lnTo>
                        <a:pt x="195" y="154"/>
                      </a:lnTo>
                      <a:lnTo>
                        <a:pt x="195" y="156"/>
                      </a:lnTo>
                      <a:lnTo>
                        <a:pt x="193" y="158"/>
                      </a:lnTo>
                      <a:lnTo>
                        <a:pt x="193" y="159"/>
                      </a:lnTo>
                      <a:lnTo>
                        <a:pt x="193" y="161"/>
                      </a:lnTo>
                      <a:lnTo>
                        <a:pt x="193" y="163"/>
                      </a:lnTo>
                      <a:lnTo>
                        <a:pt x="195" y="164"/>
                      </a:lnTo>
                      <a:lnTo>
                        <a:pt x="195" y="166"/>
                      </a:lnTo>
                      <a:lnTo>
                        <a:pt x="195" y="168"/>
                      </a:lnTo>
                      <a:lnTo>
                        <a:pt x="192" y="168"/>
                      </a:lnTo>
                      <a:lnTo>
                        <a:pt x="190" y="170"/>
                      </a:lnTo>
                      <a:lnTo>
                        <a:pt x="188" y="175"/>
                      </a:lnTo>
                      <a:lnTo>
                        <a:pt x="188" y="180"/>
                      </a:lnTo>
                      <a:lnTo>
                        <a:pt x="192" y="186"/>
                      </a:lnTo>
                      <a:lnTo>
                        <a:pt x="192" y="188"/>
                      </a:lnTo>
                      <a:lnTo>
                        <a:pt x="192" y="190"/>
                      </a:lnTo>
                      <a:lnTo>
                        <a:pt x="192" y="192"/>
                      </a:lnTo>
                      <a:lnTo>
                        <a:pt x="190" y="192"/>
                      </a:lnTo>
                      <a:lnTo>
                        <a:pt x="187" y="193"/>
                      </a:lnTo>
                      <a:lnTo>
                        <a:pt x="188" y="193"/>
                      </a:lnTo>
                      <a:lnTo>
                        <a:pt x="195" y="193"/>
                      </a:lnTo>
                      <a:lnTo>
                        <a:pt x="204" y="193"/>
                      </a:lnTo>
                      <a:lnTo>
                        <a:pt x="219" y="193"/>
                      </a:lnTo>
                      <a:lnTo>
                        <a:pt x="222" y="192"/>
                      </a:lnTo>
                      <a:lnTo>
                        <a:pt x="227" y="192"/>
                      </a:lnTo>
                      <a:lnTo>
                        <a:pt x="229" y="192"/>
                      </a:lnTo>
                      <a:lnTo>
                        <a:pt x="231" y="192"/>
                      </a:lnTo>
                      <a:lnTo>
                        <a:pt x="248" y="192"/>
                      </a:lnTo>
                      <a:lnTo>
                        <a:pt x="251" y="192"/>
                      </a:lnTo>
                      <a:lnTo>
                        <a:pt x="253" y="192"/>
                      </a:lnTo>
                      <a:lnTo>
                        <a:pt x="253" y="190"/>
                      </a:lnTo>
                      <a:lnTo>
                        <a:pt x="254" y="190"/>
                      </a:lnTo>
                      <a:lnTo>
                        <a:pt x="261" y="190"/>
                      </a:lnTo>
                      <a:lnTo>
                        <a:pt x="266" y="190"/>
                      </a:lnTo>
                      <a:lnTo>
                        <a:pt x="268" y="190"/>
                      </a:lnTo>
                      <a:lnTo>
                        <a:pt x="270" y="190"/>
                      </a:lnTo>
                      <a:lnTo>
                        <a:pt x="275" y="190"/>
                      </a:lnTo>
                      <a:lnTo>
                        <a:pt x="276" y="190"/>
                      </a:lnTo>
                      <a:lnTo>
                        <a:pt x="278" y="190"/>
                      </a:lnTo>
                      <a:lnTo>
                        <a:pt x="283" y="188"/>
                      </a:lnTo>
                      <a:lnTo>
                        <a:pt x="285" y="188"/>
                      </a:lnTo>
                      <a:lnTo>
                        <a:pt x="292" y="188"/>
                      </a:lnTo>
                      <a:lnTo>
                        <a:pt x="298" y="188"/>
                      </a:lnTo>
                      <a:lnTo>
                        <a:pt x="300" y="188"/>
                      </a:lnTo>
                      <a:lnTo>
                        <a:pt x="302" y="188"/>
                      </a:lnTo>
                      <a:lnTo>
                        <a:pt x="307" y="186"/>
                      </a:lnTo>
                      <a:lnTo>
                        <a:pt x="309" y="186"/>
                      </a:lnTo>
                      <a:lnTo>
                        <a:pt x="310" y="186"/>
                      </a:lnTo>
                      <a:lnTo>
                        <a:pt x="312" y="186"/>
                      </a:lnTo>
                      <a:lnTo>
                        <a:pt x="315" y="186"/>
                      </a:lnTo>
                      <a:lnTo>
                        <a:pt x="317" y="186"/>
                      </a:lnTo>
                      <a:lnTo>
                        <a:pt x="319" y="186"/>
                      </a:lnTo>
                      <a:lnTo>
                        <a:pt x="322" y="186"/>
                      </a:lnTo>
                      <a:lnTo>
                        <a:pt x="324" y="186"/>
                      </a:lnTo>
                      <a:lnTo>
                        <a:pt x="329" y="186"/>
                      </a:lnTo>
                      <a:lnTo>
                        <a:pt x="331" y="185"/>
                      </a:lnTo>
                      <a:lnTo>
                        <a:pt x="331" y="186"/>
                      </a:lnTo>
                      <a:lnTo>
                        <a:pt x="331" y="188"/>
                      </a:lnTo>
                      <a:lnTo>
                        <a:pt x="331" y="193"/>
                      </a:lnTo>
                      <a:lnTo>
                        <a:pt x="329" y="195"/>
                      </a:lnTo>
                      <a:lnTo>
                        <a:pt x="329" y="197"/>
                      </a:lnTo>
                      <a:lnTo>
                        <a:pt x="327" y="200"/>
                      </a:lnTo>
                      <a:lnTo>
                        <a:pt x="326" y="212"/>
                      </a:lnTo>
                      <a:lnTo>
                        <a:pt x="324" y="219"/>
                      </a:lnTo>
                      <a:lnTo>
                        <a:pt x="327" y="224"/>
                      </a:lnTo>
                      <a:lnTo>
                        <a:pt x="327" y="227"/>
                      </a:lnTo>
                      <a:lnTo>
                        <a:pt x="332" y="232"/>
                      </a:lnTo>
                      <a:lnTo>
                        <a:pt x="334" y="234"/>
                      </a:lnTo>
                      <a:lnTo>
                        <a:pt x="337" y="237"/>
                      </a:lnTo>
                      <a:lnTo>
                        <a:pt x="343" y="249"/>
                      </a:lnTo>
                      <a:lnTo>
                        <a:pt x="343" y="251"/>
                      </a:lnTo>
                      <a:lnTo>
                        <a:pt x="343" y="253"/>
                      </a:lnTo>
                      <a:lnTo>
                        <a:pt x="343" y="254"/>
                      </a:lnTo>
                      <a:lnTo>
                        <a:pt x="346" y="259"/>
                      </a:lnTo>
                      <a:lnTo>
                        <a:pt x="348" y="263"/>
                      </a:lnTo>
                      <a:lnTo>
                        <a:pt x="353" y="263"/>
                      </a:lnTo>
                      <a:lnTo>
                        <a:pt x="351" y="263"/>
                      </a:lnTo>
                      <a:lnTo>
                        <a:pt x="351" y="264"/>
                      </a:lnTo>
                      <a:lnTo>
                        <a:pt x="349" y="264"/>
                      </a:lnTo>
                      <a:lnTo>
                        <a:pt x="348" y="266"/>
                      </a:lnTo>
                      <a:lnTo>
                        <a:pt x="346" y="266"/>
                      </a:lnTo>
                      <a:lnTo>
                        <a:pt x="344" y="266"/>
                      </a:lnTo>
                      <a:lnTo>
                        <a:pt x="344" y="268"/>
                      </a:lnTo>
                      <a:lnTo>
                        <a:pt x="343" y="268"/>
                      </a:lnTo>
                      <a:lnTo>
                        <a:pt x="343" y="269"/>
                      </a:lnTo>
                      <a:lnTo>
                        <a:pt x="341" y="271"/>
                      </a:lnTo>
                      <a:lnTo>
                        <a:pt x="341" y="273"/>
                      </a:lnTo>
                      <a:lnTo>
                        <a:pt x="341" y="275"/>
                      </a:lnTo>
                      <a:lnTo>
                        <a:pt x="339" y="275"/>
                      </a:lnTo>
                      <a:lnTo>
                        <a:pt x="337" y="275"/>
                      </a:lnTo>
                      <a:lnTo>
                        <a:pt x="337" y="276"/>
                      </a:lnTo>
                      <a:lnTo>
                        <a:pt x="339" y="278"/>
                      </a:lnTo>
                      <a:lnTo>
                        <a:pt x="337" y="280"/>
                      </a:lnTo>
                      <a:lnTo>
                        <a:pt x="336" y="278"/>
                      </a:lnTo>
                      <a:lnTo>
                        <a:pt x="334" y="278"/>
                      </a:lnTo>
                      <a:lnTo>
                        <a:pt x="332" y="278"/>
                      </a:lnTo>
                      <a:lnTo>
                        <a:pt x="331" y="278"/>
                      </a:lnTo>
                      <a:lnTo>
                        <a:pt x="329" y="278"/>
                      </a:lnTo>
                      <a:lnTo>
                        <a:pt x="329" y="280"/>
                      </a:lnTo>
                      <a:lnTo>
                        <a:pt x="327" y="281"/>
                      </a:lnTo>
                      <a:lnTo>
                        <a:pt x="329" y="285"/>
                      </a:lnTo>
                      <a:lnTo>
                        <a:pt x="329" y="286"/>
                      </a:lnTo>
                      <a:lnTo>
                        <a:pt x="331" y="288"/>
                      </a:lnTo>
                      <a:lnTo>
                        <a:pt x="332" y="288"/>
                      </a:lnTo>
                      <a:lnTo>
                        <a:pt x="334" y="288"/>
                      </a:lnTo>
                      <a:lnTo>
                        <a:pt x="336" y="286"/>
                      </a:lnTo>
                      <a:lnTo>
                        <a:pt x="337" y="285"/>
                      </a:lnTo>
                      <a:lnTo>
                        <a:pt x="339" y="286"/>
                      </a:lnTo>
                      <a:lnTo>
                        <a:pt x="337" y="288"/>
                      </a:lnTo>
                      <a:lnTo>
                        <a:pt x="337" y="290"/>
                      </a:lnTo>
                      <a:lnTo>
                        <a:pt x="339" y="293"/>
                      </a:lnTo>
                      <a:lnTo>
                        <a:pt x="341" y="293"/>
                      </a:lnTo>
                      <a:lnTo>
                        <a:pt x="343" y="293"/>
                      </a:lnTo>
                      <a:lnTo>
                        <a:pt x="344" y="293"/>
                      </a:lnTo>
                      <a:lnTo>
                        <a:pt x="346" y="293"/>
                      </a:lnTo>
                      <a:lnTo>
                        <a:pt x="348" y="293"/>
                      </a:lnTo>
                      <a:lnTo>
                        <a:pt x="348" y="291"/>
                      </a:lnTo>
                      <a:lnTo>
                        <a:pt x="349" y="290"/>
                      </a:lnTo>
                      <a:lnTo>
                        <a:pt x="349" y="288"/>
                      </a:lnTo>
                      <a:lnTo>
                        <a:pt x="349" y="286"/>
                      </a:lnTo>
                      <a:lnTo>
                        <a:pt x="349" y="285"/>
                      </a:lnTo>
                      <a:lnTo>
                        <a:pt x="349" y="281"/>
                      </a:lnTo>
                      <a:lnTo>
                        <a:pt x="349" y="280"/>
                      </a:lnTo>
                      <a:lnTo>
                        <a:pt x="351" y="280"/>
                      </a:lnTo>
                      <a:lnTo>
                        <a:pt x="354" y="276"/>
                      </a:lnTo>
                      <a:lnTo>
                        <a:pt x="356" y="276"/>
                      </a:lnTo>
                      <a:lnTo>
                        <a:pt x="354" y="275"/>
                      </a:lnTo>
                      <a:lnTo>
                        <a:pt x="354" y="273"/>
                      </a:lnTo>
                      <a:lnTo>
                        <a:pt x="356" y="273"/>
                      </a:lnTo>
                      <a:lnTo>
                        <a:pt x="358" y="275"/>
                      </a:lnTo>
                      <a:lnTo>
                        <a:pt x="359" y="275"/>
                      </a:lnTo>
                      <a:lnTo>
                        <a:pt x="361" y="275"/>
                      </a:lnTo>
                      <a:lnTo>
                        <a:pt x="365" y="275"/>
                      </a:lnTo>
                      <a:lnTo>
                        <a:pt x="365" y="276"/>
                      </a:lnTo>
                      <a:lnTo>
                        <a:pt x="363" y="276"/>
                      </a:lnTo>
                      <a:lnTo>
                        <a:pt x="361" y="278"/>
                      </a:lnTo>
                      <a:lnTo>
                        <a:pt x="359" y="280"/>
                      </a:lnTo>
                      <a:lnTo>
                        <a:pt x="359" y="281"/>
                      </a:lnTo>
                      <a:lnTo>
                        <a:pt x="361" y="281"/>
                      </a:lnTo>
                      <a:lnTo>
                        <a:pt x="363" y="283"/>
                      </a:lnTo>
                      <a:lnTo>
                        <a:pt x="365" y="283"/>
                      </a:lnTo>
                      <a:lnTo>
                        <a:pt x="365" y="286"/>
                      </a:lnTo>
                      <a:lnTo>
                        <a:pt x="366" y="288"/>
                      </a:lnTo>
                      <a:lnTo>
                        <a:pt x="368" y="286"/>
                      </a:lnTo>
                      <a:lnTo>
                        <a:pt x="370" y="286"/>
                      </a:lnTo>
                      <a:lnTo>
                        <a:pt x="371" y="281"/>
                      </a:lnTo>
                      <a:lnTo>
                        <a:pt x="373" y="280"/>
                      </a:lnTo>
                      <a:lnTo>
                        <a:pt x="375" y="278"/>
                      </a:lnTo>
                      <a:lnTo>
                        <a:pt x="375" y="280"/>
                      </a:lnTo>
                      <a:lnTo>
                        <a:pt x="375" y="281"/>
                      </a:lnTo>
                      <a:lnTo>
                        <a:pt x="376" y="281"/>
                      </a:lnTo>
                      <a:lnTo>
                        <a:pt x="376" y="283"/>
                      </a:lnTo>
                      <a:lnTo>
                        <a:pt x="376" y="286"/>
                      </a:lnTo>
                      <a:lnTo>
                        <a:pt x="375" y="285"/>
                      </a:lnTo>
                      <a:lnTo>
                        <a:pt x="373" y="285"/>
                      </a:lnTo>
                      <a:lnTo>
                        <a:pt x="373" y="286"/>
                      </a:lnTo>
                      <a:lnTo>
                        <a:pt x="370" y="288"/>
                      </a:lnTo>
                      <a:lnTo>
                        <a:pt x="370" y="290"/>
                      </a:lnTo>
                      <a:lnTo>
                        <a:pt x="371" y="290"/>
                      </a:lnTo>
                      <a:lnTo>
                        <a:pt x="373" y="290"/>
                      </a:lnTo>
                      <a:lnTo>
                        <a:pt x="376" y="290"/>
                      </a:lnTo>
                      <a:lnTo>
                        <a:pt x="375" y="291"/>
                      </a:lnTo>
                      <a:lnTo>
                        <a:pt x="373" y="291"/>
                      </a:lnTo>
                      <a:lnTo>
                        <a:pt x="371" y="293"/>
                      </a:lnTo>
                      <a:lnTo>
                        <a:pt x="370" y="293"/>
                      </a:lnTo>
                      <a:lnTo>
                        <a:pt x="366" y="295"/>
                      </a:lnTo>
                      <a:lnTo>
                        <a:pt x="365" y="295"/>
                      </a:lnTo>
                      <a:lnTo>
                        <a:pt x="366" y="297"/>
                      </a:lnTo>
                      <a:lnTo>
                        <a:pt x="368" y="297"/>
                      </a:lnTo>
                      <a:lnTo>
                        <a:pt x="368" y="298"/>
                      </a:lnTo>
                      <a:lnTo>
                        <a:pt x="370" y="300"/>
                      </a:lnTo>
                      <a:lnTo>
                        <a:pt x="373" y="298"/>
                      </a:lnTo>
                      <a:lnTo>
                        <a:pt x="373" y="297"/>
                      </a:lnTo>
                      <a:lnTo>
                        <a:pt x="373" y="298"/>
                      </a:lnTo>
                      <a:lnTo>
                        <a:pt x="373" y="302"/>
                      </a:lnTo>
                      <a:lnTo>
                        <a:pt x="375" y="302"/>
                      </a:lnTo>
                      <a:lnTo>
                        <a:pt x="371" y="302"/>
                      </a:lnTo>
                      <a:lnTo>
                        <a:pt x="370" y="302"/>
                      </a:lnTo>
                      <a:lnTo>
                        <a:pt x="370" y="300"/>
                      </a:lnTo>
                      <a:lnTo>
                        <a:pt x="368" y="300"/>
                      </a:lnTo>
                      <a:lnTo>
                        <a:pt x="366" y="300"/>
                      </a:lnTo>
                      <a:lnTo>
                        <a:pt x="365" y="300"/>
                      </a:lnTo>
                      <a:lnTo>
                        <a:pt x="365" y="302"/>
                      </a:lnTo>
                      <a:lnTo>
                        <a:pt x="363" y="303"/>
                      </a:lnTo>
                      <a:lnTo>
                        <a:pt x="363" y="305"/>
                      </a:lnTo>
                      <a:lnTo>
                        <a:pt x="363" y="308"/>
                      </a:lnTo>
                      <a:lnTo>
                        <a:pt x="361" y="308"/>
                      </a:lnTo>
                      <a:lnTo>
                        <a:pt x="359" y="307"/>
                      </a:lnTo>
                      <a:lnTo>
                        <a:pt x="358" y="307"/>
                      </a:lnTo>
                      <a:lnTo>
                        <a:pt x="356" y="305"/>
                      </a:lnTo>
                      <a:lnTo>
                        <a:pt x="354" y="305"/>
                      </a:lnTo>
                      <a:lnTo>
                        <a:pt x="353" y="305"/>
                      </a:lnTo>
                      <a:lnTo>
                        <a:pt x="351" y="305"/>
                      </a:lnTo>
                      <a:lnTo>
                        <a:pt x="349" y="305"/>
                      </a:lnTo>
                      <a:lnTo>
                        <a:pt x="346" y="305"/>
                      </a:lnTo>
                      <a:lnTo>
                        <a:pt x="346" y="307"/>
                      </a:lnTo>
                      <a:lnTo>
                        <a:pt x="346" y="308"/>
                      </a:lnTo>
                      <a:lnTo>
                        <a:pt x="348" y="308"/>
                      </a:lnTo>
                      <a:lnTo>
                        <a:pt x="349" y="308"/>
                      </a:lnTo>
                      <a:lnTo>
                        <a:pt x="349" y="310"/>
                      </a:lnTo>
                      <a:lnTo>
                        <a:pt x="351" y="312"/>
                      </a:lnTo>
                      <a:lnTo>
                        <a:pt x="353" y="312"/>
                      </a:lnTo>
                      <a:lnTo>
                        <a:pt x="354" y="312"/>
                      </a:lnTo>
                      <a:lnTo>
                        <a:pt x="358" y="315"/>
                      </a:lnTo>
                      <a:lnTo>
                        <a:pt x="359" y="315"/>
                      </a:lnTo>
                      <a:lnTo>
                        <a:pt x="358" y="317"/>
                      </a:lnTo>
                      <a:lnTo>
                        <a:pt x="358" y="315"/>
                      </a:lnTo>
                      <a:lnTo>
                        <a:pt x="356" y="315"/>
                      </a:lnTo>
                      <a:lnTo>
                        <a:pt x="354" y="313"/>
                      </a:lnTo>
                      <a:lnTo>
                        <a:pt x="351" y="313"/>
                      </a:lnTo>
                      <a:lnTo>
                        <a:pt x="349" y="313"/>
                      </a:lnTo>
                      <a:lnTo>
                        <a:pt x="348" y="313"/>
                      </a:lnTo>
                      <a:lnTo>
                        <a:pt x="348" y="312"/>
                      </a:lnTo>
                      <a:lnTo>
                        <a:pt x="346" y="312"/>
                      </a:lnTo>
                      <a:lnTo>
                        <a:pt x="346" y="313"/>
                      </a:lnTo>
                      <a:lnTo>
                        <a:pt x="346" y="315"/>
                      </a:lnTo>
                      <a:lnTo>
                        <a:pt x="346" y="317"/>
                      </a:lnTo>
                      <a:lnTo>
                        <a:pt x="344" y="317"/>
                      </a:lnTo>
                      <a:lnTo>
                        <a:pt x="343" y="317"/>
                      </a:lnTo>
                      <a:lnTo>
                        <a:pt x="344" y="319"/>
                      </a:lnTo>
                      <a:lnTo>
                        <a:pt x="344" y="320"/>
                      </a:lnTo>
                      <a:lnTo>
                        <a:pt x="344" y="322"/>
                      </a:lnTo>
                      <a:lnTo>
                        <a:pt x="344" y="324"/>
                      </a:lnTo>
                      <a:lnTo>
                        <a:pt x="344" y="325"/>
                      </a:lnTo>
                      <a:lnTo>
                        <a:pt x="343" y="327"/>
                      </a:lnTo>
                      <a:lnTo>
                        <a:pt x="346" y="329"/>
                      </a:lnTo>
                      <a:lnTo>
                        <a:pt x="348" y="329"/>
                      </a:lnTo>
                      <a:lnTo>
                        <a:pt x="349" y="332"/>
                      </a:lnTo>
                      <a:lnTo>
                        <a:pt x="351" y="332"/>
                      </a:lnTo>
                      <a:lnTo>
                        <a:pt x="351" y="334"/>
                      </a:lnTo>
                      <a:lnTo>
                        <a:pt x="353" y="334"/>
                      </a:lnTo>
                      <a:lnTo>
                        <a:pt x="354" y="330"/>
                      </a:lnTo>
                      <a:lnTo>
                        <a:pt x="356" y="332"/>
                      </a:lnTo>
                      <a:lnTo>
                        <a:pt x="356" y="334"/>
                      </a:lnTo>
                      <a:lnTo>
                        <a:pt x="356" y="336"/>
                      </a:lnTo>
                      <a:lnTo>
                        <a:pt x="358" y="337"/>
                      </a:lnTo>
                      <a:lnTo>
                        <a:pt x="358" y="339"/>
                      </a:lnTo>
                      <a:lnTo>
                        <a:pt x="359" y="339"/>
                      </a:lnTo>
                      <a:lnTo>
                        <a:pt x="359" y="337"/>
                      </a:lnTo>
                      <a:lnTo>
                        <a:pt x="361" y="336"/>
                      </a:lnTo>
                      <a:lnTo>
                        <a:pt x="361" y="337"/>
                      </a:lnTo>
                      <a:lnTo>
                        <a:pt x="363" y="337"/>
                      </a:lnTo>
                      <a:lnTo>
                        <a:pt x="365" y="337"/>
                      </a:lnTo>
                      <a:lnTo>
                        <a:pt x="368" y="337"/>
                      </a:lnTo>
                      <a:lnTo>
                        <a:pt x="370" y="337"/>
                      </a:lnTo>
                      <a:lnTo>
                        <a:pt x="370" y="339"/>
                      </a:lnTo>
                      <a:lnTo>
                        <a:pt x="371" y="339"/>
                      </a:lnTo>
                      <a:lnTo>
                        <a:pt x="371" y="341"/>
                      </a:lnTo>
                      <a:lnTo>
                        <a:pt x="373" y="342"/>
                      </a:lnTo>
                      <a:lnTo>
                        <a:pt x="375" y="341"/>
                      </a:lnTo>
                      <a:lnTo>
                        <a:pt x="376" y="341"/>
                      </a:lnTo>
                      <a:lnTo>
                        <a:pt x="378" y="341"/>
                      </a:lnTo>
                      <a:lnTo>
                        <a:pt x="378" y="342"/>
                      </a:lnTo>
                      <a:lnTo>
                        <a:pt x="378" y="344"/>
                      </a:lnTo>
                      <a:lnTo>
                        <a:pt x="380" y="344"/>
                      </a:lnTo>
                      <a:lnTo>
                        <a:pt x="381" y="344"/>
                      </a:lnTo>
                      <a:lnTo>
                        <a:pt x="381" y="342"/>
                      </a:lnTo>
                      <a:lnTo>
                        <a:pt x="381" y="341"/>
                      </a:lnTo>
                      <a:lnTo>
                        <a:pt x="383" y="341"/>
                      </a:lnTo>
                      <a:lnTo>
                        <a:pt x="385" y="341"/>
                      </a:lnTo>
                      <a:lnTo>
                        <a:pt x="385" y="342"/>
                      </a:lnTo>
                      <a:lnTo>
                        <a:pt x="385" y="344"/>
                      </a:lnTo>
                      <a:lnTo>
                        <a:pt x="387" y="346"/>
                      </a:lnTo>
                      <a:lnTo>
                        <a:pt x="388" y="346"/>
                      </a:lnTo>
                      <a:lnTo>
                        <a:pt x="388" y="347"/>
                      </a:lnTo>
                      <a:lnTo>
                        <a:pt x="392" y="349"/>
                      </a:lnTo>
                      <a:lnTo>
                        <a:pt x="392" y="351"/>
                      </a:lnTo>
                      <a:lnTo>
                        <a:pt x="390" y="351"/>
                      </a:lnTo>
                      <a:lnTo>
                        <a:pt x="390" y="352"/>
                      </a:lnTo>
                      <a:lnTo>
                        <a:pt x="392" y="354"/>
                      </a:lnTo>
                      <a:lnTo>
                        <a:pt x="393" y="354"/>
                      </a:lnTo>
                      <a:lnTo>
                        <a:pt x="393" y="352"/>
                      </a:lnTo>
                      <a:lnTo>
                        <a:pt x="397" y="351"/>
                      </a:lnTo>
                      <a:lnTo>
                        <a:pt x="397" y="352"/>
                      </a:lnTo>
                      <a:lnTo>
                        <a:pt x="398" y="352"/>
                      </a:lnTo>
                      <a:lnTo>
                        <a:pt x="398" y="356"/>
                      </a:lnTo>
                      <a:lnTo>
                        <a:pt x="398" y="358"/>
                      </a:lnTo>
                      <a:lnTo>
                        <a:pt x="397" y="356"/>
                      </a:lnTo>
                      <a:lnTo>
                        <a:pt x="395" y="358"/>
                      </a:lnTo>
                      <a:lnTo>
                        <a:pt x="397" y="359"/>
                      </a:lnTo>
                      <a:lnTo>
                        <a:pt x="397" y="361"/>
                      </a:lnTo>
                      <a:lnTo>
                        <a:pt x="395" y="363"/>
                      </a:lnTo>
                      <a:lnTo>
                        <a:pt x="395" y="364"/>
                      </a:lnTo>
                      <a:lnTo>
                        <a:pt x="395" y="366"/>
                      </a:lnTo>
                      <a:lnTo>
                        <a:pt x="393" y="366"/>
                      </a:lnTo>
                      <a:lnTo>
                        <a:pt x="392" y="366"/>
                      </a:lnTo>
                      <a:lnTo>
                        <a:pt x="390" y="366"/>
                      </a:lnTo>
                      <a:lnTo>
                        <a:pt x="388" y="369"/>
                      </a:lnTo>
                      <a:lnTo>
                        <a:pt x="388" y="371"/>
                      </a:lnTo>
                      <a:lnTo>
                        <a:pt x="388" y="373"/>
                      </a:lnTo>
                      <a:lnTo>
                        <a:pt x="387" y="373"/>
                      </a:lnTo>
                      <a:lnTo>
                        <a:pt x="387" y="371"/>
                      </a:lnTo>
                      <a:lnTo>
                        <a:pt x="385" y="371"/>
                      </a:lnTo>
                      <a:lnTo>
                        <a:pt x="383" y="369"/>
                      </a:lnTo>
                      <a:lnTo>
                        <a:pt x="383" y="368"/>
                      </a:lnTo>
                      <a:lnTo>
                        <a:pt x="381" y="366"/>
                      </a:lnTo>
                      <a:lnTo>
                        <a:pt x="380" y="366"/>
                      </a:lnTo>
                      <a:lnTo>
                        <a:pt x="380" y="368"/>
                      </a:lnTo>
                      <a:lnTo>
                        <a:pt x="378" y="369"/>
                      </a:lnTo>
                      <a:lnTo>
                        <a:pt x="376" y="369"/>
                      </a:lnTo>
                      <a:lnTo>
                        <a:pt x="376" y="371"/>
                      </a:lnTo>
                      <a:lnTo>
                        <a:pt x="375" y="371"/>
                      </a:lnTo>
                      <a:lnTo>
                        <a:pt x="376" y="371"/>
                      </a:lnTo>
                      <a:lnTo>
                        <a:pt x="375" y="373"/>
                      </a:lnTo>
                      <a:lnTo>
                        <a:pt x="371" y="380"/>
                      </a:lnTo>
                      <a:lnTo>
                        <a:pt x="370" y="381"/>
                      </a:lnTo>
                      <a:lnTo>
                        <a:pt x="368" y="381"/>
                      </a:lnTo>
                      <a:lnTo>
                        <a:pt x="368" y="380"/>
                      </a:lnTo>
                      <a:lnTo>
                        <a:pt x="370" y="378"/>
                      </a:lnTo>
                      <a:lnTo>
                        <a:pt x="370" y="376"/>
                      </a:lnTo>
                      <a:lnTo>
                        <a:pt x="371" y="376"/>
                      </a:lnTo>
                      <a:lnTo>
                        <a:pt x="375" y="371"/>
                      </a:lnTo>
                      <a:lnTo>
                        <a:pt x="373" y="369"/>
                      </a:lnTo>
                      <a:lnTo>
                        <a:pt x="373" y="368"/>
                      </a:lnTo>
                      <a:lnTo>
                        <a:pt x="371" y="366"/>
                      </a:lnTo>
                      <a:lnTo>
                        <a:pt x="368" y="366"/>
                      </a:lnTo>
                      <a:lnTo>
                        <a:pt x="368" y="364"/>
                      </a:lnTo>
                      <a:lnTo>
                        <a:pt x="368" y="363"/>
                      </a:lnTo>
                      <a:lnTo>
                        <a:pt x="366" y="361"/>
                      </a:lnTo>
                      <a:lnTo>
                        <a:pt x="365" y="358"/>
                      </a:lnTo>
                      <a:lnTo>
                        <a:pt x="363" y="356"/>
                      </a:lnTo>
                      <a:lnTo>
                        <a:pt x="361" y="354"/>
                      </a:lnTo>
                      <a:lnTo>
                        <a:pt x="358" y="352"/>
                      </a:lnTo>
                      <a:lnTo>
                        <a:pt x="351" y="352"/>
                      </a:lnTo>
                      <a:lnTo>
                        <a:pt x="346" y="349"/>
                      </a:lnTo>
                      <a:lnTo>
                        <a:pt x="344" y="347"/>
                      </a:lnTo>
                      <a:lnTo>
                        <a:pt x="343" y="347"/>
                      </a:lnTo>
                      <a:lnTo>
                        <a:pt x="337" y="347"/>
                      </a:lnTo>
                      <a:lnTo>
                        <a:pt x="334" y="347"/>
                      </a:lnTo>
                      <a:lnTo>
                        <a:pt x="332" y="347"/>
                      </a:lnTo>
                      <a:lnTo>
                        <a:pt x="332" y="346"/>
                      </a:lnTo>
                      <a:lnTo>
                        <a:pt x="332" y="344"/>
                      </a:lnTo>
                      <a:lnTo>
                        <a:pt x="334" y="342"/>
                      </a:lnTo>
                      <a:lnTo>
                        <a:pt x="334" y="341"/>
                      </a:lnTo>
                      <a:lnTo>
                        <a:pt x="334" y="339"/>
                      </a:lnTo>
                      <a:lnTo>
                        <a:pt x="334" y="337"/>
                      </a:lnTo>
                      <a:lnTo>
                        <a:pt x="332" y="337"/>
                      </a:lnTo>
                      <a:lnTo>
                        <a:pt x="332" y="336"/>
                      </a:lnTo>
                      <a:lnTo>
                        <a:pt x="332" y="334"/>
                      </a:lnTo>
                      <a:lnTo>
                        <a:pt x="332" y="332"/>
                      </a:lnTo>
                      <a:lnTo>
                        <a:pt x="331" y="332"/>
                      </a:lnTo>
                      <a:lnTo>
                        <a:pt x="329" y="332"/>
                      </a:lnTo>
                      <a:lnTo>
                        <a:pt x="327" y="334"/>
                      </a:lnTo>
                      <a:lnTo>
                        <a:pt x="326" y="336"/>
                      </a:lnTo>
                      <a:lnTo>
                        <a:pt x="326" y="337"/>
                      </a:lnTo>
                      <a:lnTo>
                        <a:pt x="324" y="337"/>
                      </a:lnTo>
                      <a:lnTo>
                        <a:pt x="322" y="336"/>
                      </a:lnTo>
                      <a:lnTo>
                        <a:pt x="320" y="334"/>
                      </a:lnTo>
                      <a:lnTo>
                        <a:pt x="319" y="334"/>
                      </a:lnTo>
                      <a:lnTo>
                        <a:pt x="319" y="336"/>
                      </a:lnTo>
                      <a:lnTo>
                        <a:pt x="317" y="337"/>
                      </a:lnTo>
                      <a:lnTo>
                        <a:pt x="317" y="339"/>
                      </a:lnTo>
                      <a:lnTo>
                        <a:pt x="317" y="341"/>
                      </a:lnTo>
                      <a:lnTo>
                        <a:pt x="319" y="341"/>
                      </a:lnTo>
                      <a:lnTo>
                        <a:pt x="319" y="342"/>
                      </a:lnTo>
                      <a:lnTo>
                        <a:pt x="317" y="342"/>
                      </a:lnTo>
                      <a:lnTo>
                        <a:pt x="317" y="344"/>
                      </a:lnTo>
                      <a:lnTo>
                        <a:pt x="319" y="344"/>
                      </a:lnTo>
                      <a:lnTo>
                        <a:pt x="319" y="346"/>
                      </a:lnTo>
                      <a:lnTo>
                        <a:pt x="319" y="347"/>
                      </a:lnTo>
                      <a:lnTo>
                        <a:pt x="319" y="349"/>
                      </a:lnTo>
                      <a:lnTo>
                        <a:pt x="320" y="349"/>
                      </a:lnTo>
                      <a:lnTo>
                        <a:pt x="320" y="351"/>
                      </a:lnTo>
                      <a:lnTo>
                        <a:pt x="319" y="351"/>
                      </a:lnTo>
                      <a:lnTo>
                        <a:pt x="317" y="351"/>
                      </a:lnTo>
                      <a:lnTo>
                        <a:pt x="317" y="352"/>
                      </a:lnTo>
                      <a:lnTo>
                        <a:pt x="315" y="352"/>
                      </a:lnTo>
                      <a:lnTo>
                        <a:pt x="314" y="354"/>
                      </a:lnTo>
                      <a:lnTo>
                        <a:pt x="314" y="356"/>
                      </a:lnTo>
                      <a:lnTo>
                        <a:pt x="315" y="356"/>
                      </a:lnTo>
                      <a:lnTo>
                        <a:pt x="315" y="358"/>
                      </a:lnTo>
                      <a:lnTo>
                        <a:pt x="317" y="358"/>
                      </a:lnTo>
                      <a:lnTo>
                        <a:pt x="319" y="358"/>
                      </a:lnTo>
                      <a:lnTo>
                        <a:pt x="320" y="356"/>
                      </a:lnTo>
                      <a:lnTo>
                        <a:pt x="320" y="354"/>
                      </a:lnTo>
                      <a:lnTo>
                        <a:pt x="324" y="352"/>
                      </a:lnTo>
                      <a:lnTo>
                        <a:pt x="326" y="352"/>
                      </a:lnTo>
                      <a:lnTo>
                        <a:pt x="324" y="354"/>
                      </a:lnTo>
                      <a:lnTo>
                        <a:pt x="320" y="358"/>
                      </a:lnTo>
                      <a:lnTo>
                        <a:pt x="317" y="361"/>
                      </a:lnTo>
                      <a:lnTo>
                        <a:pt x="315" y="363"/>
                      </a:lnTo>
                      <a:lnTo>
                        <a:pt x="314" y="364"/>
                      </a:lnTo>
                      <a:lnTo>
                        <a:pt x="309" y="369"/>
                      </a:lnTo>
                      <a:lnTo>
                        <a:pt x="305" y="371"/>
                      </a:lnTo>
                      <a:lnTo>
                        <a:pt x="304" y="371"/>
                      </a:lnTo>
                      <a:lnTo>
                        <a:pt x="295" y="374"/>
                      </a:lnTo>
                      <a:lnTo>
                        <a:pt x="295" y="373"/>
                      </a:lnTo>
                      <a:lnTo>
                        <a:pt x="297" y="373"/>
                      </a:lnTo>
                      <a:lnTo>
                        <a:pt x="298" y="371"/>
                      </a:lnTo>
                      <a:lnTo>
                        <a:pt x="300" y="371"/>
                      </a:lnTo>
                      <a:lnTo>
                        <a:pt x="302" y="371"/>
                      </a:lnTo>
                      <a:lnTo>
                        <a:pt x="302" y="369"/>
                      </a:lnTo>
                      <a:lnTo>
                        <a:pt x="304" y="369"/>
                      </a:lnTo>
                      <a:lnTo>
                        <a:pt x="304" y="368"/>
                      </a:lnTo>
                      <a:lnTo>
                        <a:pt x="304" y="366"/>
                      </a:lnTo>
                      <a:lnTo>
                        <a:pt x="302" y="366"/>
                      </a:lnTo>
                      <a:lnTo>
                        <a:pt x="300" y="366"/>
                      </a:lnTo>
                      <a:lnTo>
                        <a:pt x="300" y="364"/>
                      </a:lnTo>
                      <a:lnTo>
                        <a:pt x="298" y="363"/>
                      </a:lnTo>
                      <a:lnTo>
                        <a:pt x="298" y="361"/>
                      </a:lnTo>
                      <a:lnTo>
                        <a:pt x="300" y="361"/>
                      </a:lnTo>
                      <a:lnTo>
                        <a:pt x="300" y="359"/>
                      </a:lnTo>
                      <a:lnTo>
                        <a:pt x="298" y="358"/>
                      </a:lnTo>
                      <a:lnTo>
                        <a:pt x="297" y="356"/>
                      </a:lnTo>
                      <a:lnTo>
                        <a:pt x="297" y="354"/>
                      </a:lnTo>
                      <a:lnTo>
                        <a:pt x="295" y="352"/>
                      </a:lnTo>
                      <a:lnTo>
                        <a:pt x="293" y="354"/>
                      </a:lnTo>
                      <a:lnTo>
                        <a:pt x="292" y="354"/>
                      </a:lnTo>
                      <a:lnTo>
                        <a:pt x="292" y="356"/>
                      </a:lnTo>
                      <a:lnTo>
                        <a:pt x="292" y="358"/>
                      </a:lnTo>
                      <a:lnTo>
                        <a:pt x="290" y="361"/>
                      </a:lnTo>
                      <a:lnTo>
                        <a:pt x="288" y="363"/>
                      </a:lnTo>
                      <a:lnTo>
                        <a:pt x="287" y="361"/>
                      </a:lnTo>
                      <a:lnTo>
                        <a:pt x="285" y="361"/>
                      </a:lnTo>
                      <a:lnTo>
                        <a:pt x="283" y="359"/>
                      </a:lnTo>
                      <a:lnTo>
                        <a:pt x="285" y="358"/>
                      </a:lnTo>
                      <a:lnTo>
                        <a:pt x="285" y="356"/>
                      </a:lnTo>
                      <a:lnTo>
                        <a:pt x="287" y="354"/>
                      </a:lnTo>
                      <a:lnTo>
                        <a:pt x="285" y="354"/>
                      </a:lnTo>
                      <a:lnTo>
                        <a:pt x="283" y="352"/>
                      </a:lnTo>
                      <a:lnTo>
                        <a:pt x="282" y="352"/>
                      </a:lnTo>
                      <a:lnTo>
                        <a:pt x="280" y="354"/>
                      </a:lnTo>
                      <a:lnTo>
                        <a:pt x="278" y="354"/>
                      </a:lnTo>
                      <a:lnTo>
                        <a:pt x="278" y="352"/>
                      </a:lnTo>
                      <a:lnTo>
                        <a:pt x="276" y="354"/>
                      </a:lnTo>
                      <a:lnTo>
                        <a:pt x="276" y="358"/>
                      </a:lnTo>
                      <a:lnTo>
                        <a:pt x="278" y="358"/>
                      </a:lnTo>
                      <a:lnTo>
                        <a:pt x="280" y="358"/>
                      </a:lnTo>
                      <a:lnTo>
                        <a:pt x="280" y="359"/>
                      </a:lnTo>
                      <a:lnTo>
                        <a:pt x="278" y="359"/>
                      </a:lnTo>
                      <a:lnTo>
                        <a:pt x="278" y="361"/>
                      </a:lnTo>
                      <a:lnTo>
                        <a:pt x="276" y="361"/>
                      </a:lnTo>
                      <a:lnTo>
                        <a:pt x="273" y="361"/>
                      </a:lnTo>
                      <a:lnTo>
                        <a:pt x="271" y="363"/>
                      </a:lnTo>
                      <a:lnTo>
                        <a:pt x="271" y="364"/>
                      </a:lnTo>
                      <a:lnTo>
                        <a:pt x="273" y="364"/>
                      </a:lnTo>
                      <a:lnTo>
                        <a:pt x="271" y="368"/>
                      </a:lnTo>
                      <a:lnTo>
                        <a:pt x="270" y="369"/>
                      </a:lnTo>
                      <a:lnTo>
                        <a:pt x="268" y="369"/>
                      </a:lnTo>
                      <a:lnTo>
                        <a:pt x="266" y="369"/>
                      </a:lnTo>
                      <a:lnTo>
                        <a:pt x="265" y="369"/>
                      </a:lnTo>
                      <a:lnTo>
                        <a:pt x="263" y="371"/>
                      </a:lnTo>
                      <a:lnTo>
                        <a:pt x="259" y="373"/>
                      </a:lnTo>
                      <a:lnTo>
                        <a:pt x="259" y="376"/>
                      </a:lnTo>
                      <a:lnTo>
                        <a:pt x="261" y="376"/>
                      </a:lnTo>
                      <a:lnTo>
                        <a:pt x="263" y="376"/>
                      </a:lnTo>
                      <a:lnTo>
                        <a:pt x="265" y="376"/>
                      </a:lnTo>
                      <a:lnTo>
                        <a:pt x="266" y="374"/>
                      </a:lnTo>
                      <a:lnTo>
                        <a:pt x="268" y="374"/>
                      </a:lnTo>
                      <a:lnTo>
                        <a:pt x="270" y="374"/>
                      </a:lnTo>
                      <a:lnTo>
                        <a:pt x="271" y="374"/>
                      </a:lnTo>
                      <a:lnTo>
                        <a:pt x="273" y="374"/>
                      </a:lnTo>
                      <a:lnTo>
                        <a:pt x="271" y="374"/>
                      </a:lnTo>
                      <a:lnTo>
                        <a:pt x="266" y="378"/>
                      </a:lnTo>
                      <a:lnTo>
                        <a:pt x="265" y="378"/>
                      </a:lnTo>
                      <a:lnTo>
                        <a:pt x="261" y="378"/>
                      </a:lnTo>
                      <a:lnTo>
                        <a:pt x="259" y="378"/>
                      </a:lnTo>
                      <a:lnTo>
                        <a:pt x="258" y="378"/>
                      </a:lnTo>
                      <a:lnTo>
                        <a:pt x="258" y="376"/>
                      </a:lnTo>
                      <a:lnTo>
                        <a:pt x="256" y="374"/>
                      </a:lnTo>
                      <a:lnTo>
                        <a:pt x="256" y="373"/>
                      </a:lnTo>
                      <a:lnTo>
                        <a:pt x="254" y="373"/>
                      </a:lnTo>
                      <a:lnTo>
                        <a:pt x="254" y="371"/>
                      </a:lnTo>
                      <a:lnTo>
                        <a:pt x="253" y="371"/>
                      </a:lnTo>
                      <a:lnTo>
                        <a:pt x="253" y="369"/>
                      </a:lnTo>
                      <a:lnTo>
                        <a:pt x="249" y="368"/>
                      </a:lnTo>
                      <a:lnTo>
                        <a:pt x="249" y="366"/>
                      </a:lnTo>
                      <a:lnTo>
                        <a:pt x="248" y="366"/>
                      </a:lnTo>
                      <a:lnTo>
                        <a:pt x="248" y="364"/>
                      </a:lnTo>
                      <a:lnTo>
                        <a:pt x="246" y="366"/>
                      </a:lnTo>
                      <a:lnTo>
                        <a:pt x="244" y="366"/>
                      </a:lnTo>
                      <a:lnTo>
                        <a:pt x="243" y="366"/>
                      </a:lnTo>
                      <a:lnTo>
                        <a:pt x="243" y="364"/>
                      </a:lnTo>
                      <a:lnTo>
                        <a:pt x="239" y="366"/>
                      </a:lnTo>
                      <a:lnTo>
                        <a:pt x="237" y="364"/>
                      </a:lnTo>
                      <a:lnTo>
                        <a:pt x="236" y="363"/>
                      </a:lnTo>
                      <a:lnTo>
                        <a:pt x="234" y="363"/>
                      </a:lnTo>
                      <a:lnTo>
                        <a:pt x="229" y="363"/>
                      </a:lnTo>
                      <a:lnTo>
                        <a:pt x="227" y="361"/>
                      </a:lnTo>
                      <a:lnTo>
                        <a:pt x="222" y="359"/>
                      </a:lnTo>
                      <a:lnTo>
                        <a:pt x="221" y="358"/>
                      </a:lnTo>
                      <a:lnTo>
                        <a:pt x="217" y="356"/>
                      </a:lnTo>
                      <a:lnTo>
                        <a:pt x="217" y="354"/>
                      </a:lnTo>
                      <a:lnTo>
                        <a:pt x="221" y="354"/>
                      </a:lnTo>
                      <a:lnTo>
                        <a:pt x="222" y="352"/>
                      </a:lnTo>
                      <a:lnTo>
                        <a:pt x="222" y="351"/>
                      </a:lnTo>
                      <a:lnTo>
                        <a:pt x="222" y="349"/>
                      </a:lnTo>
                      <a:lnTo>
                        <a:pt x="224" y="347"/>
                      </a:lnTo>
                      <a:lnTo>
                        <a:pt x="226" y="347"/>
                      </a:lnTo>
                      <a:lnTo>
                        <a:pt x="226" y="349"/>
                      </a:lnTo>
                      <a:lnTo>
                        <a:pt x="227" y="349"/>
                      </a:lnTo>
                      <a:lnTo>
                        <a:pt x="227" y="347"/>
                      </a:lnTo>
                      <a:lnTo>
                        <a:pt x="227" y="346"/>
                      </a:lnTo>
                      <a:lnTo>
                        <a:pt x="226" y="344"/>
                      </a:lnTo>
                      <a:lnTo>
                        <a:pt x="227" y="344"/>
                      </a:lnTo>
                      <a:lnTo>
                        <a:pt x="227" y="342"/>
                      </a:lnTo>
                      <a:lnTo>
                        <a:pt x="226" y="342"/>
                      </a:lnTo>
                      <a:lnTo>
                        <a:pt x="224" y="341"/>
                      </a:lnTo>
                      <a:lnTo>
                        <a:pt x="222" y="341"/>
                      </a:lnTo>
                      <a:lnTo>
                        <a:pt x="222" y="339"/>
                      </a:lnTo>
                      <a:lnTo>
                        <a:pt x="221" y="337"/>
                      </a:lnTo>
                      <a:lnTo>
                        <a:pt x="217" y="337"/>
                      </a:lnTo>
                      <a:lnTo>
                        <a:pt x="215" y="337"/>
                      </a:lnTo>
                      <a:lnTo>
                        <a:pt x="215" y="336"/>
                      </a:lnTo>
                      <a:lnTo>
                        <a:pt x="215" y="334"/>
                      </a:lnTo>
                      <a:lnTo>
                        <a:pt x="212" y="336"/>
                      </a:lnTo>
                      <a:lnTo>
                        <a:pt x="210" y="336"/>
                      </a:lnTo>
                      <a:lnTo>
                        <a:pt x="210" y="334"/>
                      </a:lnTo>
                      <a:lnTo>
                        <a:pt x="209" y="334"/>
                      </a:lnTo>
                      <a:lnTo>
                        <a:pt x="209" y="332"/>
                      </a:lnTo>
                      <a:lnTo>
                        <a:pt x="207" y="332"/>
                      </a:lnTo>
                      <a:lnTo>
                        <a:pt x="202" y="334"/>
                      </a:lnTo>
                      <a:lnTo>
                        <a:pt x="202" y="332"/>
                      </a:lnTo>
                      <a:lnTo>
                        <a:pt x="202" y="330"/>
                      </a:lnTo>
                      <a:lnTo>
                        <a:pt x="200" y="330"/>
                      </a:lnTo>
                      <a:lnTo>
                        <a:pt x="200" y="327"/>
                      </a:lnTo>
                      <a:lnTo>
                        <a:pt x="200" y="324"/>
                      </a:lnTo>
                      <a:lnTo>
                        <a:pt x="199" y="324"/>
                      </a:lnTo>
                      <a:lnTo>
                        <a:pt x="197" y="324"/>
                      </a:lnTo>
                      <a:lnTo>
                        <a:pt x="195" y="324"/>
                      </a:lnTo>
                      <a:lnTo>
                        <a:pt x="193" y="325"/>
                      </a:lnTo>
                      <a:lnTo>
                        <a:pt x="192" y="325"/>
                      </a:lnTo>
                      <a:lnTo>
                        <a:pt x="192" y="324"/>
                      </a:lnTo>
                      <a:lnTo>
                        <a:pt x="193" y="324"/>
                      </a:lnTo>
                      <a:lnTo>
                        <a:pt x="193" y="322"/>
                      </a:lnTo>
                      <a:lnTo>
                        <a:pt x="193" y="320"/>
                      </a:lnTo>
                      <a:lnTo>
                        <a:pt x="193" y="319"/>
                      </a:lnTo>
                      <a:lnTo>
                        <a:pt x="193" y="317"/>
                      </a:lnTo>
                      <a:lnTo>
                        <a:pt x="193" y="315"/>
                      </a:lnTo>
                      <a:lnTo>
                        <a:pt x="193" y="313"/>
                      </a:lnTo>
                      <a:lnTo>
                        <a:pt x="190" y="313"/>
                      </a:lnTo>
                      <a:lnTo>
                        <a:pt x="187" y="315"/>
                      </a:lnTo>
                      <a:lnTo>
                        <a:pt x="185" y="313"/>
                      </a:lnTo>
                      <a:lnTo>
                        <a:pt x="183" y="313"/>
                      </a:lnTo>
                      <a:lnTo>
                        <a:pt x="182" y="315"/>
                      </a:lnTo>
                      <a:lnTo>
                        <a:pt x="178" y="317"/>
                      </a:lnTo>
                      <a:lnTo>
                        <a:pt x="176" y="319"/>
                      </a:lnTo>
                      <a:lnTo>
                        <a:pt x="175" y="319"/>
                      </a:lnTo>
                      <a:lnTo>
                        <a:pt x="173" y="319"/>
                      </a:lnTo>
                      <a:lnTo>
                        <a:pt x="173" y="317"/>
                      </a:lnTo>
                      <a:lnTo>
                        <a:pt x="175" y="317"/>
                      </a:lnTo>
                      <a:lnTo>
                        <a:pt x="175" y="315"/>
                      </a:lnTo>
                      <a:lnTo>
                        <a:pt x="173" y="315"/>
                      </a:lnTo>
                      <a:lnTo>
                        <a:pt x="173" y="313"/>
                      </a:lnTo>
                      <a:lnTo>
                        <a:pt x="175" y="313"/>
                      </a:lnTo>
                      <a:lnTo>
                        <a:pt x="175" y="310"/>
                      </a:lnTo>
                      <a:lnTo>
                        <a:pt x="175" y="308"/>
                      </a:lnTo>
                      <a:lnTo>
                        <a:pt x="175" y="307"/>
                      </a:lnTo>
                      <a:lnTo>
                        <a:pt x="173" y="307"/>
                      </a:lnTo>
                      <a:lnTo>
                        <a:pt x="171" y="307"/>
                      </a:lnTo>
                      <a:lnTo>
                        <a:pt x="171" y="308"/>
                      </a:lnTo>
                      <a:lnTo>
                        <a:pt x="170" y="308"/>
                      </a:lnTo>
                      <a:lnTo>
                        <a:pt x="168" y="308"/>
                      </a:lnTo>
                      <a:lnTo>
                        <a:pt x="166" y="308"/>
                      </a:lnTo>
                      <a:lnTo>
                        <a:pt x="166" y="310"/>
                      </a:lnTo>
                      <a:lnTo>
                        <a:pt x="161" y="312"/>
                      </a:lnTo>
                      <a:lnTo>
                        <a:pt x="160" y="312"/>
                      </a:lnTo>
                      <a:lnTo>
                        <a:pt x="156" y="315"/>
                      </a:lnTo>
                      <a:lnTo>
                        <a:pt x="153" y="319"/>
                      </a:lnTo>
                      <a:lnTo>
                        <a:pt x="153" y="320"/>
                      </a:lnTo>
                      <a:lnTo>
                        <a:pt x="154" y="322"/>
                      </a:lnTo>
                      <a:lnTo>
                        <a:pt x="154" y="324"/>
                      </a:lnTo>
                      <a:lnTo>
                        <a:pt x="156" y="327"/>
                      </a:lnTo>
                      <a:lnTo>
                        <a:pt x="158" y="327"/>
                      </a:lnTo>
                      <a:lnTo>
                        <a:pt x="160" y="327"/>
                      </a:lnTo>
                      <a:lnTo>
                        <a:pt x="161" y="327"/>
                      </a:lnTo>
                      <a:lnTo>
                        <a:pt x="163" y="327"/>
                      </a:lnTo>
                      <a:lnTo>
                        <a:pt x="165" y="327"/>
                      </a:lnTo>
                      <a:lnTo>
                        <a:pt x="168" y="329"/>
                      </a:lnTo>
                      <a:lnTo>
                        <a:pt x="170" y="327"/>
                      </a:lnTo>
                      <a:lnTo>
                        <a:pt x="171" y="325"/>
                      </a:lnTo>
                      <a:lnTo>
                        <a:pt x="173" y="325"/>
                      </a:lnTo>
                      <a:lnTo>
                        <a:pt x="175" y="325"/>
                      </a:lnTo>
                      <a:lnTo>
                        <a:pt x="176" y="325"/>
                      </a:lnTo>
                      <a:lnTo>
                        <a:pt x="178" y="325"/>
                      </a:lnTo>
                      <a:lnTo>
                        <a:pt x="176" y="327"/>
                      </a:lnTo>
                      <a:lnTo>
                        <a:pt x="178" y="327"/>
                      </a:lnTo>
                      <a:lnTo>
                        <a:pt x="180" y="329"/>
                      </a:lnTo>
                      <a:lnTo>
                        <a:pt x="182" y="329"/>
                      </a:lnTo>
                      <a:lnTo>
                        <a:pt x="183" y="330"/>
                      </a:lnTo>
                      <a:lnTo>
                        <a:pt x="185" y="330"/>
                      </a:lnTo>
                      <a:lnTo>
                        <a:pt x="187" y="330"/>
                      </a:lnTo>
                      <a:lnTo>
                        <a:pt x="188" y="332"/>
                      </a:lnTo>
                      <a:lnTo>
                        <a:pt x="187" y="334"/>
                      </a:lnTo>
                      <a:lnTo>
                        <a:pt x="185" y="334"/>
                      </a:lnTo>
                      <a:lnTo>
                        <a:pt x="183" y="336"/>
                      </a:lnTo>
                      <a:lnTo>
                        <a:pt x="183" y="337"/>
                      </a:lnTo>
                      <a:lnTo>
                        <a:pt x="183" y="339"/>
                      </a:lnTo>
                      <a:lnTo>
                        <a:pt x="182" y="339"/>
                      </a:lnTo>
                      <a:lnTo>
                        <a:pt x="180" y="339"/>
                      </a:lnTo>
                      <a:lnTo>
                        <a:pt x="180" y="341"/>
                      </a:lnTo>
                      <a:lnTo>
                        <a:pt x="178" y="341"/>
                      </a:lnTo>
                      <a:lnTo>
                        <a:pt x="176" y="339"/>
                      </a:lnTo>
                      <a:lnTo>
                        <a:pt x="176" y="337"/>
                      </a:lnTo>
                      <a:lnTo>
                        <a:pt x="175" y="337"/>
                      </a:lnTo>
                      <a:lnTo>
                        <a:pt x="173" y="336"/>
                      </a:lnTo>
                      <a:lnTo>
                        <a:pt x="171" y="336"/>
                      </a:lnTo>
                      <a:lnTo>
                        <a:pt x="170" y="336"/>
                      </a:lnTo>
                      <a:lnTo>
                        <a:pt x="168" y="336"/>
                      </a:lnTo>
                      <a:lnTo>
                        <a:pt x="166" y="334"/>
                      </a:lnTo>
                      <a:lnTo>
                        <a:pt x="163" y="332"/>
                      </a:lnTo>
                      <a:lnTo>
                        <a:pt x="163" y="330"/>
                      </a:lnTo>
                      <a:lnTo>
                        <a:pt x="161" y="330"/>
                      </a:lnTo>
                      <a:lnTo>
                        <a:pt x="160" y="330"/>
                      </a:lnTo>
                      <a:lnTo>
                        <a:pt x="158" y="330"/>
                      </a:lnTo>
                      <a:lnTo>
                        <a:pt x="153" y="330"/>
                      </a:lnTo>
                      <a:lnTo>
                        <a:pt x="149" y="334"/>
                      </a:lnTo>
                      <a:lnTo>
                        <a:pt x="146" y="336"/>
                      </a:lnTo>
                      <a:lnTo>
                        <a:pt x="144" y="336"/>
                      </a:lnTo>
                      <a:lnTo>
                        <a:pt x="141" y="336"/>
                      </a:lnTo>
                      <a:lnTo>
                        <a:pt x="139" y="336"/>
                      </a:lnTo>
                      <a:lnTo>
                        <a:pt x="134" y="336"/>
                      </a:lnTo>
                      <a:lnTo>
                        <a:pt x="129" y="334"/>
                      </a:lnTo>
                      <a:lnTo>
                        <a:pt x="122" y="334"/>
                      </a:lnTo>
                      <a:lnTo>
                        <a:pt x="117" y="332"/>
                      </a:lnTo>
                      <a:lnTo>
                        <a:pt x="116" y="332"/>
                      </a:lnTo>
                      <a:lnTo>
                        <a:pt x="107" y="329"/>
                      </a:lnTo>
                      <a:lnTo>
                        <a:pt x="99" y="325"/>
                      </a:lnTo>
                      <a:lnTo>
                        <a:pt x="92" y="322"/>
                      </a:lnTo>
                      <a:lnTo>
                        <a:pt x="90" y="320"/>
                      </a:lnTo>
                      <a:lnTo>
                        <a:pt x="83" y="319"/>
                      </a:lnTo>
                      <a:lnTo>
                        <a:pt x="82" y="317"/>
                      </a:lnTo>
                      <a:lnTo>
                        <a:pt x="73" y="315"/>
                      </a:lnTo>
                      <a:lnTo>
                        <a:pt x="70" y="315"/>
                      </a:lnTo>
                      <a:lnTo>
                        <a:pt x="66" y="315"/>
                      </a:lnTo>
                      <a:lnTo>
                        <a:pt x="65" y="315"/>
                      </a:lnTo>
                      <a:lnTo>
                        <a:pt x="61" y="317"/>
                      </a:lnTo>
                      <a:lnTo>
                        <a:pt x="60" y="317"/>
                      </a:lnTo>
                      <a:lnTo>
                        <a:pt x="55" y="317"/>
                      </a:lnTo>
                      <a:lnTo>
                        <a:pt x="51" y="317"/>
                      </a:lnTo>
                      <a:lnTo>
                        <a:pt x="46" y="317"/>
                      </a:lnTo>
                      <a:lnTo>
                        <a:pt x="43" y="319"/>
                      </a:lnTo>
                      <a:lnTo>
                        <a:pt x="39" y="319"/>
                      </a:lnTo>
                      <a:lnTo>
                        <a:pt x="34" y="319"/>
                      </a:lnTo>
                      <a:lnTo>
                        <a:pt x="31" y="320"/>
                      </a:lnTo>
                      <a:lnTo>
                        <a:pt x="29" y="320"/>
                      </a:lnTo>
                      <a:lnTo>
                        <a:pt x="26" y="322"/>
                      </a:lnTo>
                      <a:lnTo>
                        <a:pt x="24" y="324"/>
                      </a:lnTo>
                      <a:lnTo>
                        <a:pt x="24" y="325"/>
                      </a:lnTo>
                      <a:lnTo>
                        <a:pt x="19" y="319"/>
                      </a:lnTo>
                      <a:lnTo>
                        <a:pt x="19" y="317"/>
                      </a:lnTo>
                      <a:lnTo>
                        <a:pt x="19" y="310"/>
                      </a:lnTo>
                      <a:lnTo>
                        <a:pt x="22" y="303"/>
                      </a:lnTo>
                      <a:lnTo>
                        <a:pt x="26" y="297"/>
                      </a:lnTo>
                      <a:lnTo>
                        <a:pt x="29" y="293"/>
                      </a:lnTo>
                      <a:lnTo>
                        <a:pt x="31" y="290"/>
                      </a:lnTo>
                      <a:lnTo>
                        <a:pt x="33" y="288"/>
                      </a:lnTo>
                      <a:lnTo>
                        <a:pt x="33" y="281"/>
                      </a:lnTo>
                      <a:lnTo>
                        <a:pt x="33" y="276"/>
                      </a:lnTo>
                      <a:lnTo>
                        <a:pt x="31" y="271"/>
                      </a:lnTo>
                      <a:lnTo>
                        <a:pt x="31" y="266"/>
                      </a:lnTo>
                      <a:lnTo>
                        <a:pt x="29" y="266"/>
                      </a:lnTo>
                      <a:lnTo>
                        <a:pt x="27" y="263"/>
                      </a:lnTo>
                      <a:lnTo>
                        <a:pt x="27" y="258"/>
                      </a:lnTo>
                      <a:lnTo>
                        <a:pt x="29" y="258"/>
                      </a:lnTo>
                      <a:lnTo>
                        <a:pt x="29" y="256"/>
                      </a:lnTo>
                      <a:lnTo>
                        <a:pt x="33" y="254"/>
                      </a:lnTo>
                      <a:lnTo>
                        <a:pt x="33" y="253"/>
                      </a:lnTo>
                      <a:lnTo>
                        <a:pt x="31" y="247"/>
                      </a:lnTo>
                      <a:lnTo>
                        <a:pt x="29" y="244"/>
                      </a:lnTo>
                      <a:lnTo>
                        <a:pt x="29" y="241"/>
                      </a:lnTo>
                      <a:lnTo>
                        <a:pt x="41" y="219"/>
                      </a:lnTo>
                      <a:lnTo>
                        <a:pt x="41" y="217"/>
                      </a:lnTo>
                      <a:lnTo>
                        <a:pt x="43" y="212"/>
                      </a:lnTo>
                      <a:lnTo>
                        <a:pt x="43" y="210"/>
                      </a:lnTo>
                      <a:lnTo>
                        <a:pt x="44" y="207"/>
                      </a:lnTo>
                      <a:lnTo>
                        <a:pt x="43" y="198"/>
                      </a:lnTo>
                      <a:lnTo>
                        <a:pt x="44" y="192"/>
                      </a:lnTo>
                      <a:lnTo>
                        <a:pt x="43" y="181"/>
                      </a:lnTo>
                      <a:lnTo>
                        <a:pt x="41" y="181"/>
                      </a:lnTo>
                      <a:lnTo>
                        <a:pt x="39" y="183"/>
                      </a:lnTo>
                      <a:lnTo>
                        <a:pt x="38" y="183"/>
                      </a:lnTo>
                      <a:lnTo>
                        <a:pt x="38" y="181"/>
                      </a:lnTo>
                      <a:lnTo>
                        <a:pt x="38" y="180"/>
                      </a:lnTo>
                      <a:lnTo>
                        <a:pt x="38" y="178"/>
                      </a:lnTo>
                      <a:lnTo>
                        <a:pt x="36" y="175"/>
                      </a:lnTo>
                      <a:lnTo>
                        <a:pt x="36" y="173"/>
                      </a:lnTo>
                      <a:lnTo>
                        <a:pt x="34" y="173"/>
                      </a:lnTo>
                      <a:lnTo>
                        <a:pt x="33" y="171"/>
                      </a:lnTo>
                      <a:lnTo>
                        <a:pt x="34" y="164"/>
                      </a:lnTo>
                      <a:lnTo>
                        <a:pt x="33" y="163"/>
                      </a:lnTo>
                      <a:lnTo>
                        <a:pt x="31" y="161"/>
                      </a:lnTo>
                      <a:lnTo>
                        <a:pt x="27" y="153"/>
                      </a:lnTo>
                      <a:lnTo>
                        <a:pt x="22" y="149"/>
                      </a:lnTo>
                      <a:lnTo>
                        <a:pt x="21" y="146"/>
                      </a:lnTo>
                      <a:lnTo>
                        <a:pt x="19" y="144"/>
                      </a:lnTo>
                      <a:lnTo>
                        <a:pt x="21" y="141"/>
                      </a:lnTo>
                      <a:lnTo>
                        <a:pt x="21" y="136"/>
                      </a:lnTo>
                      <a:lnTo>
                        <a:pt x="21" y="131"/>
                      </a:lnTo>
                      <a:lnTo>
                        <a:pt x="19" y="124"/>
                      </a:lnTo>
                      <a:lnTo>
                        <a:pt x="16" y="119"/>
                      </a:lnTo>
                      <a:lnTo>
                        <a:pt x="16" y="117"/>
                      </a:lnTo>
                      <a:lnTo>
                        <a:pt x="12" y="115"/>
                      </a:lnTo>
                      <a:lnTo>
                        <a:pt x="12" y="114"/>
                      </a:lnTo>
                      <a:lnTo>
                        <a:pt x="9" y="112"/>
                      </a:lnTo>
                      <a:lnTo>
                        <a:pt x="5" y="107"/>
                      </a:lnTo>
                      <a:lnTo>
                        <a:pt x="4" y="103"/>
                      </a:lnTo>
                      <a:lnTo>
                        <a:pt x="2" y="98"/>
                      </a:lnTo>
                      <a:lnTo>
                        <a:pt x="2" y="93"/>
                      </a:lnTo>
                      <a:lnTo>
                        <a:pt x="2" y="92"/>
                      </a:lnTo>
                      <a:lnTo>
                        <a:pt x="2" y="88"/>
                      </a:lnTo>
                      <a:lnTo>
                        <a:pt x="2" y="85"/>
                      </a:lnTo>
                      <a:lnTo>
                        <a:pt x="2" y="83"/>
                      </a:lnTo>
                      <a:lnTo>
                        <a:pt x="2" y="78"/>
                      </a:lnTo>
                      <a:lnTo>
                        <a:pt x="2" y="70"/>
                      </a:lnTo>
                      <a:lnTo>
                        <a:pt x="2" y="68"/>
                      </a:lnTo>
                      <a:lnTo>
                        <a:pt x="2" y="66"/>
                      </a:lnTo>
                      <a:lnTo>
                        <a:pt x="2" y="63"/>
                      </a:lnTo>
                      <a:lnTo>
                        <a:pt x="2" y="61"/>
                      </a:lnTo>
                      <a:lnTo>
                        <a:pt x="2" y="59"/>
                      </a:lnTo>
                      <a:lnTo>
                        <a:pt x="2" y="58"/>
                      </a:lnTo>
                      <a:lnTo>
                        <a:pt x="2" y="56"/>
                      </a:lnTo>
                      <a:lnTo>
                        <a:pt x="2" y="54"/>
                      </a:lnTo>
                      <a:lnTo>
                        <a:pt x="2" y="51"/>
                      </a:lnTo>
                      <a:lnTo>
                        <a:pt x="2" y="49"/>
                      </a:lnTo>
                      <a:lnTo>
                        <a:pt x="2" y="46"/>
                      </a:lnTo>
                      <a:lnTo>
                        <a:pt x="2" y="44"/>
                      </a:lnTo>
                      <a:lnTo>
                        <a:pt x="2" y="42"/>
                      </a:lnTo>
                      <a:lnTo>
                        <a:pt x="2" y="41"/>
                      </a:lnTo>
                      <a:lnTo>
                        <a:pt x="2" y="37"/>
                      </a:lnTo>
                      <a:lnTo>
                        <a:pt x="2" y="31"/>
                      </a:lnTo>
                      <a:lnTo>
                        <a:pt x="2" y="29"/>
                      </a:lnTo>
                      <a:lnTo>
                        <a:pt x="2" y="27"/>
                      </a:lnTo>
                      <a:lnTo>
                        <a:pt x="2" y="20"/>
                      </a:lnTo>
                      <a:lnTo>
                        <a:pt x="2" y="19"/>
                      </a:lnTo>
                      <a:lnTo>
                        <a:pt x="0" y="17"/>
                      </a:lnTo>
                      <a:lnTo>
                        <a:pt x="0" y="14"/>
                      </a:lnTo>
                      <a:lnTo>
                        <a:pt x="0" y="12"/>
                      </a:lnTo>
                      <a:lnTo>
                        <a:pt x="0" y="7"/>
                      </a:lnTo>
                      <a:lnTo>
                        <a:pt x="2" y="7"/>
                      </a:lnTo>
                      <a:lnTo>
                        <a:pt x="17" y="5"/>
                      </a:lnTo>
                      <a:lnTo>
                        <a:pt x="19"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Freeform 164"/>
                <p:cNvSpPr>
                  <a:spLocks noEditPoints="1"/>
                </p:cNvSpPr>
                <p:nvPr/>
              </p:nvSpPr>
              <p:spPr bwMode="auto">
                <a:xfrm>
                  <a:off x="8745538" y="1460500"/>
                  <a:ext cx="404813" cy="704850"/>
                </a:xfrm>
                <a:custGeom>
                  <a:avLst/>
                  <a:gdLst>
                    <a:gd name="T0" fmla="*/ 94 w 255"/>
                    <a:gd name="T1" fmla="*/ 378 h 444"/>
                    <a:gd name="T2" fmla="*/ 96 w 255"/>
                    <a:gd name="T3" fmla="*/ 373 h 444"/>
                    <a:gd name="T4" fmla="*/ 169 w 255"/>
                    <a:gd name="T5" fmla="*/ 340 h 444"/>
                    <a:gd name="T6" fmla="*/ 154 w 255"/>
                    <a:gd name="T7" fmla="*/ 327 h 444"/>
                    <a:gd name="T8" fmla="*/ 181 w 255"/>
                    <a:gd name="T9" fmla="*/ 312 h 444"/>
                    <a:gd name="T10" fmla="*/ 194 w 255"/>
                    <a:gd name="T11" fmla="*/ 305 h 444"/>
                    <a:gd name="T12" fmla="*/ 169 w 255"/>
                    <a:gd name="T13" fmla="*/ 320 h 444"/>
                    <a:gd name="T14" fmla="*/ 160 w 255"/>
                    <a:gd name="T15" fmla="*/ 308 h 444"/>
                    <a:gd name="T16" fmla="*/ 186 w 255"/>
                    <a:gd name="T17" fmla="*/ 303 h 444"/>
                    <a:gd name="T18" fmla="*/ 193 w 255"/>
                    <a:gd name="T19" fmla="*/ 295 h 444"/>
                    <a:gd name="T20" fmla="*/ 166 w 255"/>
                    <a:gd name="T21" fmla="*/ 301 h 444"/>
                    <a:gd name="T22" fmla="*/ 172 w 255"/>
                    <a:gd name="T23" fmla="*/ 306 h 444"/>
                    <a:gd name="T24" fmla="*/ 172 w 255"/>
                    <a:gd name="T25" fmla="*/ 296 h 444"/>
                    <a:gd name="T26" fmla="*/ 176 w 255"/>
                    <a:gd name="T27" fmla="*/ 284 h 444"/>
                    <a:gd name="T28" fmla="*/ 152 w 255"/>
                    <a:gd name="T29" fmla="*/ 303 h 444"/>
                    <a:gd name="T30" fmla="*/ 228 w 255"/>
                    <a:gd name="T31" fmla="*/ 256 h 444"/>
                    <a:gd name="T32" fmla="*/ 67 w 255"/>
                    <a:gd name="T33" fmla="*/ 24 h 444"/>
                    <a:gd name="T34" fmla="*/ 110 w 255"/>
                    <a:gd name="T35" fmla="*/ 0 h 444"/>
                    <a:gd name="T36" fmla="*/ 177 w 255"/>
                    <a:gd name="T37" fmla="*/ 127 h 444"/>
                    <a:gd name="T38" fmla="*/ 206 w 255"/>
                    <a:gd name="T39" fmla="*/ 151 h 444"/>
                    <a:gd name="T40" fmla="*/ 220 w 255"/>
                    <a:gd name="T41" fmla="*/ 190 h 444"/>
                    <a:gd name="T42" fmla="*/ 243 w 255"/>
                    <a:gd name="T43" fmla="*/ 198 h 444"/>
                    <a:gd name="T44" fmla="*/ 254 w 255"/>
                    <a:gd name="T45" fmla="*/ 217 h 444"/>
                    <a:gd name="T46" fmla="*/ 243 w 255"/>
                    <a:gd name="T47" fmla="*/ 235 h 444"/>
                    <a:gd name="T48" fmla="*/ 235 w 255"/>
                    <a:gd name="T49" fmla="*/ 234 h 444"/>
                    <a:gd name="T50" fmla="*/ 227 w 255"/>
                    <a:gd name="T51" fmla="*/ 242 h 444"/>
                    <a:gd name="T52" fmla="*/ 215 w 255"/>
                    <a:gd name="T53" fmla="*/ 256 h 444"/>
                    <a:gd name="T54" fmla="*/ 213 w 255"/>
                    <a:gd name="T55" fmla="*/ 266 h 444"/>
                    <a:gd name="T56" fmla="*/ 205 w 255"/>
                    <a:gd name="T57" fmla="*/ 273 h 444"/>
                    <a:gd name="T58" fmla="*/ 198 w 255"/>
                    <a:gd name="T59" fmla="*/ 268 h 444"/>
                    <a:gd name="T60" fmla="*/ 188 w 255"/>
                    <a:gd name="T61" fmla="*/ 273 h 444"/>
                    <a:gd name="T62" fmla="*/ 193 w 255"/>
                    <a:gd name="T63" fmla="*/ 288 h 444"/>
                    <a:gd name="T64" fmla="*/ 184 w 255"/>
                    <a:gd name="T65" fmla="*/ 286 h 444"/>
                    <a:gd name="T66" fmla="*/ 177 w 255"/>
                    <a:gd name="T67" fmla="*/ 276 h 444"/>
                    <a:gd name="T68" fmla="*/ 174 w 255"/>
                    <a:gd name="T69" fmla="*/ 284 h 444"/>
                    <a:gd name="T70" fmla="*/ 176 w 255"/>
                    <a:gd name="T71" fmla="*/ 296 h 444"/>
                    <a:gd name="T72" fmla="*/ 159 w 255"/>
                    <a:gd name="T73" fmla="*/ 290 h 444"/>
                    <a:gd name="T74" fmla="*/ 150 w 255"/>
                    <a:gd name="T75" fmla="*/ 283 h 444"/>
                    <a:gd name="T76" fmla="*/ 150 w 255"/>
                    <a:gd name="T77" fmla="*/ 303 h 444"/>
                    <a:gd name="T78" fmla="*/ 152 w 255"/>
                    <a:gd name="T79" fmla="*/ 318 h 444"/>
                    <a:gd name="T80" fmla="*/ 147 w 255"/>
                    <a:gd name="T81" fmla="*/ 335 h 444"/>
                    <a:gd name="T82" fmla="*/ 133 w 255"/>
                    <a:gd name="T83" fmla="*/ 335 h 444"/>
                    <a:gd name="T84" fmla="*/ 128 w 255"/>
                    <a:gd name="T85" fmla="*/ 349 h 444"/>
                    <a:gd name="T86" fmla="*/ 123 w 255"/>
                    <a:gd name="T87" fmla="*/ 352 h 444"/>
                    <a:gd name="T88" fmla="*/ 115 w 255"/>
                    <a:gd name="T89" fmla="*/ 369 h 444"/>
                    <a:gd name="T90" fmla="*/ 105 w 255"/>
                    <a:gd name="T91" fmla="*/ 371 h 444"/>
                    <a:gd name="T92" fmla="*/ 100 w 255"/>
                    <a:gd name="T93" fmla="*/ 357 h 444"/>
                    <a:gd name="T94" fmla="*/ 93 w 255"/>
                    <a:gd name="T95" fmla="*/ 376 h 444"/>
                    <a:gd name="T96" fmla="*/ 93 w 255"/>
                    <a:gd name="T97" fmla="*/ 389 h 444"/>
                    <a:gd name="T98" fmla="*/ 88 w 255"/>
                    <a:gd name="T99" fmla="*/ 408 h 444"/>
                    <a:gd name="T100" fmla="*/ 83 w 255"/>
                    <a:gd name="T101" fmla="*/ 428 h 444"/>
                    <a:gd name="T102" fmla="*/ 69 w 255"/>
                    <a:gd name="T103" fmla="*/ 430 h 444"/>
                    <a:gd name="T104" fmla="*/ 54 w 255"/>
                    <a:gd name="T105" fmla="*/ 410 h 444"/>
                    <a:gd name="T106" fmla="*/ 30 w 255"/>
                    <a:gd name="T107" fmla="*/ 337 h 444"/>
                    <a:gd name="T108" fmla="*/ 10 w 255"/>
                    <a:gd name="T109" fmla="*/ 237 h 444"/>
                    <a:gd name="T110" fmla="*/ 17 w 255"/>
                    <a:gd name="T111" fmla="*/ 222 h 444"/>
                    <a:gd name="T112" fmla="*/ 17 w 255"/>
                    <a:gd name="T113" fmla="*/ 212 h 444"/>
                    <a:gd name="T114" fmla="*/ 28 w 255"/>
                    <a:gd name="T115" fmla="*/ 178 h 444"/>
                    <a:gd name="T116" fmla="*/ 27 w 255"/>
                    <a:gd name="T117" fmla="*/ 149 h 444"/>
                    <a:gd name="T118" fmla="*/ 55 w 255"/>
                    <a:gd name="T119" fmla="*/ 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 h="444">
                      <a:moveTo>
                        <a:pt x="96" y="381"/>
                      </a:moveTo>
                      <a:lnTo>
                        <a:pt x="94" y="383"/>
                      </a:lnTo>
                      <a:lnTo>
                        <a:pt x="94" y="381"/>
                      </a:lnTo>
                      <a:lnTo>
                        <a:pt x="94" y="379"/>
                      </a:lnTo>
                      <a:lnTo>
                        <a:pt x="94" y="378"/>
                      </a:lnTo>
                      <a:lnTo>
                        <a:pt x="96" y="379"/>
                      </a:lnTo>
                      <a:lnTo>
                        <a:pt x="96" y="381"/>
                      </a:lnTo>
                      <a:close/>
                      <a:moveTo>
                        <a:pt x="94" y="379"/>
                      </a:moveTo>
                      <a:lnTo>
                        <a:pt x="93" y="379"/>
                      </a:lnTo>
                      <a:lnTo>
                        <a:pt x="93" y="378"/>
                      </a:lnTo>
                      <a:lnTo>
                        <a:pt x="94" y="378"/>
                      </a:lnTo>
                      <a:lnTo>
                        <a:pt x="94" y="376"/>
                      </a:lnTo>
                      <a:lnTo>
                        <a:pt x="94" y="378"/>
                      </a:lnTo>
                      <a:lnTo>
                        <a:pt x="94" y="379"/>
                      </a:lnTo>
                      <a:close/>
                      <a:moveTo>
                        <a:pt x="96" y="376"/>
                      </a:moveTo>
                      <a:lnTo>
                        <a:pt x="96" y="378"/>
                      </a:lnTo>
                      <a:lnTo>
                        <a:pt x="96" y="376"/>
                      </a:lnTo>
                      <a:lnTo>
                        <a:pt x="96" y="374"/>
                      </a:lnTo>
                      <a:lnTo>
                        <a:pt x="98" y="374"/>
                      </a:lnTo>
                      <a:lnTo>
                        <a:pt x="96" y="376"/>
                      </a:lnTo>
                      <a:close/>
                      <a:moveTo>
                        <a:pt x="100" y="374"/>
                      </a:moveTo>
                      <a:lnTo>
                        <a:pt x="100" y="376"/>
                      </a:lnTo>
                      <a:lnTo>
                        <a:pt x="100" y="373"/>
                      </a:lnTo>
                      <a:lnTo>
                        <a:pt x="100" y="374"/>
                      </a:lnTo>
                      <a:close/>
                      <a:moveTo>
                        <a:pt x="98" y="374"/>
                      </a:moveTo>
                      <a:lnTo>
                        <a:pt x="96" y="373"/>
                      </a:lnTo>
                      <a:lnTo>
                        <a:pt x="96" y="371"/>
                      </a:lnTo>
                      <a:lnTo>
                        <a:pt x="98" y="369"/>
                      </a:lnTo>
                      <a:lnTo>
                        <a:pt x="98" y="371"/>
                      </a:lnTo>
                      <a:lnTo>
                        <a:pt x="98" y="373"/>
                      </a:lnTo>
                      <a:lnTo>
                        <a:pt x="98" y="374"/>
                      </a:lnTo>
                      <a:close/>
                      <a:moveTo>
                        <a:pt x="145" y="356"/>
                      </a:moveTo>
                      <a:lnTo>
                        <a:pt x="145" y="354"/>
                      </a:lnTo>
                      <a:lnTo>
                        <a:pt x="145" y="356"/>
                      </a:lnTo>
                      <a:close/>
                      <a:moveTo>
                        <a:pt x="169" y="337"/>
                      </a:moveTo>
                      <a:lnTo>
                        <a:pt x="169" y="339"/>
                      </a:lnTo>
                      <a:lnTo>
                        <a:pt x="169" y="340"/>
                      </a:lnTo>
                      <a:lnTo>
                        <a:pt x="169" y="342"/>
                      </a:lnTo>
                      <a:lnTo>
                        <a:pt x="169" y="340"/>
                      </a:lnTo>
                      <a:lnTo>
                        <a:pt x="169" y="339"/>
                      </a:lnTo>
                      <a:lnTo>
                        <a:pt x="167" y="339"/>
                      </a:lnTo>
                      <a:lnTo>
                        <a:pt x="167" y="337"/>
                      </a:lnTo>
                      <a:lnTo>
                        <a:pt x="169" y="337"/>
                      </a:lnTo>
                      <a:close/>
                      <a:moveTo>
                        <a:pt x="135" y="342"/>
                      </a:moveTo>
                      <a:lnTo>
                        <a:pt x="133" y="342"/>
                      </a:lnTo>
                      <a:lnTo>
                        <a:pt x="133" y="339"/>
                      </a:lnTo>
                      <a:lnTo>
                        <a:pt x="133" y="340"/>
                      </a:lnTo>
                      <a:lnTo>
                        <a:pt x="135" y="342"/>
                      </a:lnTo>
                      <a:close/>
                      <a:moveTo>
                        <a:pt x="155" y="327"/>
                      </a:moveTo>
                      <a:lnTo>
                        <a:pt x="154" y="330"/>
                      </a:lnTo>
                      <a:lnTo>
                        <a:pt x="152" y="330"/>
                      </a:lnTo>
                      <a:lnTo>
                        <a:pt x="154" y="327"/>
                      </a:lnTo>
                      <a:lnTo>
                        <a:pt x="155" y="327"/>
                      </a:lnTo>
                      <a:close/>
                      <a:moveTo>
                        <a:pt x="181" y="318"/>
                      </a:moveTo>
                      <a:lnTo>
                        <a:pt x="179" y="318"/>
                      </a:lnTo>
                      <a:lnTo>
                        <a:pt x="177" y="320"/>
                      </a:lnTo>
                      <a:lnTo>
                        <a:pt x="179" y="320"/>
                      </a:lnTo>
                      <a:lnTo>
                        <a:pt x="177" y="320"/>
                      </a:lnTo>
                      <a:lnTo>
                        <a:pt x="177" y="318"/>
                      </a:lnTo>
                      <a:lnTo>
                        <a:pt x="177" y="317"/>
                      </a:lnTo>
                      <a:lnTo>
                        <a:pt x="177" y="315"/>
                      </a:lnTo>
                      <a:lnTo>
                        <a:pt x="176" y="313"/>
                      </a:lnTo>
                      <a:lnTo>
                        <a:pt x="177" y="312"/>
                      </a:lnTo>
                      <a:lnTo>
                        <a:pt x="179" y="312"/>
                      </a:lnTo>
                      <a:lnTo>
                        <a:pt x="181" y="312"/>
                      </a:lnTo>
                      <a:lnTo>
                        <a:pt x="181" y="313"/>
                      </a:lnTo>
                      <a:lnTo>
                        <a:pt x="179" y="315"/>
                      </a:lnTo>
                      <a:lnTo>
                        <a:pt x="181" y="318"/>
                      </a:lnTo>
                      <a:close/>
                      <a:moveTo>
                        <a:pt x="184" y="308"/>
                      </a:moveTo>
                      <a:lnTo>
                        <a:pt x="183" y="308"/>
                      </a:lnTo>
                      <a:lnTo>
                        <a:pt x="183" y="306"/>
                      </a:lnTo>
                      <a:lnTo>
                        <a:pt x="184" y="306"/>
                      </a:lnTo>
                      <a:lnTo>
                        <a:pt x="184" y="308"/>
                      </a:lnTo>
                      <a:close/>
                      <a:moveTo>
                        <a:pt x="194" y="305"/>
                      </a:moveTo>
                      <a:lnTo>
                        <a:pt x="193" y="306"/>
                      </a:lnTo>
                      <a:lnTo>
                        <a:pt x="191" y="305"/>
                      </a:lnTo>
                      <a:lnTo>
                        <a:pt x="193" y="303"/>
                      </a:lnTo>
                      <a:lnTo>
                        <a:pt x="194" y="305"/>
                      </a:lnTo>
                      <a:close/>
                      <a:moveTo>
                        <a:pt x="166" y="310"/>
                      </a:moveTo>
                      <a:lnTo>
                        <a:pt x="167" y="310"/>
                      </a:lnTo>
                      <a:lnTo>
                        <a:pt x="166" y="310"/>
                      </a:lnTo>
                      <a:lnTo>
                        <a:pt x="164" y="310"/>
                      </a:lnTo>
                      <a:lnTo>
                        <a:pt x="164" y="312"/>
                      </a:lnTo>
                      <a:lnTo>
                        <a:pt x="166" y="312"/>
                      </a:lnTo>
                      <a:lnTo>
                        <a:pt x="166" y="313"/>
                      </a:lnTo>
                      <a:lnTo>
                        <a:pt x="166" y="312"/>
                      </a:lnTo>
                      <a:lnTo>
                        <a:pt x="167" y="315"/>
                      </a:lnTo>
                      <a:lnTo>
                        <a:pt x="169" y="315"/>
                      </a:lnTo>
                      <a:lnTo>
                        <a:pt x="169" y="317"/>
                      </a:lnTo>
                      <a:lnTo>
                        <a:pt x="169" y="318"/>
                      </a:lnTo>
                      <a:lnTo>
                        <a:pt x="169" y="320"/>
                      </a:lnTo>
                      <a:lnTo>
                        <a:pt x="167" y="320"/>
                      </a:lnTo>
                      <a:lnTo>
                        <a:pt x="166" y="322"/>
                      </a:lnTo>
                      <a:lnTo>
                        <a:pt x="164" y="322"/>
                      </a:lnTo>
                      <a:lnTo>
                        <a:pt x="162" y="318"/>
                      </a:lnTo>
                      <a:lnTo>
                        <a:pt x="160" y="318"/>
                      </a:lnTo>
                      <a:lnTo>
                        <a:pt x="160" y="317"/>
                      </a:lnTo>
                      <a:lnTo>
                        <a:pt x="160" y="315"/>
                      </a:lnTo>
                      <a:lnTo>
                        <a:pt x="159" y="315"/>
                      </a:lnTo>
                      <a:lnTo>
                        <a:pt x="157" y="315"/>
                      </a:lnTo>
                      <a:lnTo>
                        <a:pt x="157" y="313"/>
                      </a:lnTo>
                      <a:lnTo>
                        <a:pt x="159" y="312"/>
                      </a:lnTo>
                      <a:lnTo>
                        <a:pt x="160" y="310"/>
                      </a:lnTo>
                      <a:lnTo>
                        <a:pt x="160" y="308"/>
                      </a:lnTo>
                      <a:lnTo>
                        <a:pt x="162" y="306"/>
                      </a:lnTo>
                      <a:lnTo>
                        <a:pt x="164" y="306"/>
                      </a:lnTo>
                      <a:lnTo>
                        <a:pt x="164" y="308"/>
                      </a:lnTo>
                      <a:lnTo>
                        <a:pt x="166" y="310"/>
                      </a:lnTo>
                      <a:close/>
                      <a:moveTo>
                        <a:pt x="186" y="298"/>
                      </a:moveTo>
                      <a:lnTo>
                        <a:pt x="188" y="298"/>
                      </a:lnTo>
                      <a:lnTo>
                        <a:pt x="188" y="300"/>
                      </a:lnTo>
                      <a:lnTo>
                        <a:pt x="189" y="301"/>
                      </a:lnTo>
                      <a:lnTo>
                        <a:pt x="189" y="303"/>
                      </a:lnTo>
                      <a:lnTo>
                        <a:pt x="189" y="305"/>
                      </a:lnTo>
                      <a:lnTo>
                        <a:pt x="188" y="306"/>
                      </a:lnTo>
                      <a:lnTo>
                        <a:pt x="188" y="305"/>
                      </a:lnTo>
                      <a:lnTo>
                        <a:pt x="186" y="303"/>
                      </a:lnTo>
                      <a:lnTo>
                        <a:pt x="184" y="303"/>
                      </a:lnTo>
                      <a:lnTo>
                        <a:pt x="184" y="305"/>
                      </a:lnTo>
                      <a:lnTo>
                        <a:pt x="183" y="303"/>
                      </a:lnTo>
                      <a:lnTo>
                        <a:pt x="184" y="300"/>
                      </a:lnTo>
                      <a:lnTo>
                        <a:pt x="186" y="300"/>
                      </a:lnTo>
                      <a:lnTo>
                        <a:pt x="186" y="298"/>
                      </a:lnTo>
                      <a:close/>
                      <a:moveTo>
                        <a:pt x="193" y="296"/>
                      </a:moveTo>
                      <a:lnTo>
                        <a:pt x="193" y="300"/>
                      </a:lnTo>
                      <a:lnTo>
                        <a:pt x="189" y="298"/>
                      </a:lnTo>
                      <a:lnTo>
                        <a:pt x="189" y="296"/>
                      </a:lnTo>
                      <a:lnTo>
                        <a:pt x="191" y="296"/>
                      </a:lnTo>
                      <a:lnTo>
                        <a:pt x="191" y="295"/>
                      </a:lnTo>
                      <a:lnTo>
                        <a:pt x="193" y="295"/>
                      </a:lnTo>
                      <a:lnTo>
                        <a:pt x="193" y="296"/>
                      </a:lnTo>
                      <a:close/>
                      <a:moveTo>
                        <a:pt x="184" y="298"/>
                      </a:moveTo>
                      <a:lnTo>
                        <a:pt x="183" y="298"/>
                      </a:lnTo>
                      <a:lnTo>
                        <a:pt x="183" y="296"/>
                      </a:lnTo>
                      <a:lnTo>
                        <a:pt x="184" y="298"/>
                      </a:lnTo>
                      <a:close/>
                      <a:moveTo>
                        <a:pt x="166" y="303"/>
                      </a:moveTo>
                      <a:lnTo>
                        <a:pt x="164" y="303"/>
                      </a:lnTo>
                      <a:lnTo>
                        <a:pt x="162" y="303"/>
                      </a:lnTo>
                      <a:lnTo>
                        <a:pt x="160" y="303"/>
                      </a:lnTo>
                      <a:lnTo>
                        <a:pt x="160" y="301"/>
                      </a:lnTo>
                      <a:lnTo>
                        <a:pt x="162" y="301"/>
                      </a:lnTo>
                      <a:lnTo>
                        <a:pt x="164" y="301"/>
                      </a:lnTo>
                      <a:lnTo>
                        <a:pt x="166" y="301"/>
                      </a:lnTo>
                      <a:lnTo>
                        <a:pt x="166" y="303"/>
                      </a:lnTo>
                      <a:close/>
                      <a:moveTo>
                        <a:pt x="198" y="288"/>
                      </a:moveTo>
                      <a:lnTo>
                        <a:pt x="198" y="290"/>
                      </a:lnTo>
                      <a:lnTo>
                        <a:pt x="196" y="290"/>
                      </a:lnTo>
                      <a:lnTo>
                        <a:pt x="196" y="291"/>
                      </a:lnTo>
                      <a:lnTo>
                        <a:pt x="194" y="291"/>
                      </a:lnTo>
                      <a:lnTo>
                        <a:pt x="194" y="290"/>
                      </a:lnTo>
                      <a:lnTo>
                        <a:pt x="196" y="290"/>
                      </a:lnTo>
                      <a:lnTo>
                        <a:pt x="196" y="288"/>
                      </a:lnTo>
                      <a:lnTo>
                        <a:pt x="198" y="288"/>
                      </a:lnTo>
                      <a:close/>
                      <a:moveTo>
                        <a:pt x="174" y="308"/>
                      </a:moveTo>
                      <a:lnTo>
                        <a:pt x="172" y="308"/>
                      </a:lnTo>
                      <a:lnTo>
                        <a:pt x="172" y="306"/>
                      </a:lnTo>
                      <a:lnTo>
                        <a:pt x="171" y="306"/>
                      </a:lnTo>
                      <a:lnTo>
                        <a:pt x="169" y="306"/>
                      </a:lnTo>
                      <a:lnTo>
                        <a:pt x="169" y="305"/>
                      </a:lnTo>
                      <a:lnTo>
                        <a:pt x="169" y="303"/>
                      </a:lnTo>
                      <a:lnTo>
                        <a:pt x="169" y="301"/>
                      </a:lnTo>
                      <a:lnTo>
                        <a:pt x="167" y="301"/>
                      </a:lnTo>
                      <a:lnTo>
                        <a:pt x="167" y="300"/>
                      </a:lnTo>
                      <a:lnTo>
                        <a:pt x="169" y="300"/>
                      </a:lnTo>
                      <a:lnTo>
                        <a:pt x="169" y="298"/>
                      </a:lnTo>
                      <a:lnTo>
                        <a:pt x="169" y="296"/>
                      </a:lnTo>
                      <a:lnTo>
                        <a:pt x="169" y="295"/>
                      </a:lnTo>
                      <a:lnTo>
                        <a:pt x="171" y="296"/>
                      </a:lnTo>
                      <a:lnTo>
                        <a:pt x="172" y="296"/>
                      </a:lnTo>
                      <a:lnTo>
                        <a:pt x="174" y="296"/>
                      </a:lnTo>
                      <a:lnTo>
                        <a:pt x="174" y="298"/>
                      </a:lnTo>
                      <a:lnTo>
                        <a:pt x="176" y="300"/>
                      </a:lnTo>
                      <a:lnTo>
                        <a:pt x="174" y="301"/>
                      </a:lnTo>
                      <a:lnTo>
                        <a:pt x="176" y="303"/>
                      </a:lnTo>
                      <a:lnTo>
                        <a:pt x="174" y="306"/>
                      </a:lnTo>
                      <a:lnTo>
                        <a:pt x="172" y="306"/>
                      </a:lnTo>
                      <a:lnTo>
                        <a:pt x="174" y="308"/>
                      </a:lnTo>
                      <a:close/>
                      <a:moveTo>
                        <a:pt x="179" y="288"/>
                      </a:moveTo>
                      <a:lnTo>
                        <a:pt x="177" y="288"/>
                      </a:lnTo>
                      <a:lnTo>
                        <a:pt x="176" y="288"/>
                      </a:lnTo>
                      <a:lnTo>
                        <a:pt x="176" y="286"/>
                      </a:lnTo>
                      <a:lnTo>
                        <a:pt x="176" y="284"/>
                      </a:lnTo>
                      <a:lnTo>
                        <a:pt x="176" y="283"/>
                      </a:lnTo>
                      <a:lnTo>
                        <a:pt x="176" y="281"/>
                      </a:lnTo>
                      <a:lnTo>
                        <a:pt x="177" y="283"/>
                      </a:lnTo>
                      <a:lnTo>
                        <a:pt x="179" y="288"/>
                      </a:lnTo>
                      <a:close/>
                      <a:moveTo>
                        <a:pt x="155" y="293"/>
                      </a:moveTo>
                      <a:lnTo>
                        <a:pt x="155" y="295"/>
                      </a:lnTo>
                      <a:lnTo>
                        <a:pt x="155" y="296"/>
                      </a:lnTo>
                      <a:lnTo>
                        <a:pt x="155" y="298"/>
                      </a:lnTo>
                      <a:lnTo>
                        <a:pt x="155" y="303"/>
                      </a:lnTo>
                      <a:lnTo>
                        <a:pt x="155" y="305"/>
                      </a:lnTo>
                      <a:lnTo>
                        <a:pt x="154" y="305"/>
                      </a:lnTo>
                      <a:lnTo>
                        <a:pt x="154" y="303"/>
                      </a:lnTo>
                      <a:lnTo>
                        <a:pt x="152" y="303"/>
                      </a:lnTo>
                      <a:lnTo>
                        <a:pt x="152" y="301"/>
                      </a:lnTo>
                      <a:lnTo>
                        <a:pt x="154" y="300"/>
                      </a:lnTo>
                      <a:lnTo>
                        <a:pt x="154" y="296"/>
                      </a:lnTo>
                      <a:lnTo>
                        <a:pt x="154" y="295"/>
                      </a:lnTo>
                      <a:lnTo>
                        <a:pt x="152" y="291"/>
                      </a:lnTo>
                      <a:lnTo>
                        <a:pt x="154" y="290"/>
                      </a:lnTo>
                      <a:lnTo>
                        <a:pt x="154" y="288"/>
                      </a:lnTo>
                      <a:lnTo>
                        <a:pt x="155" y="288"/>
                      </a:lnTo>
                      <a:lnTo>
                        <a:pt x="155" y="290"/>
                      </a:lnTo>
                      <a:lnTo>
                        <a:pt x="155" y="291"/>
                      </a:lnTo>
                      <a:lnTo>
                        <a:pt x="155" y="293"/>
                      </a:lnTo>
                      <a:close/>
                      <a:moveTo>
                        <a:pt x="228" y="254"/>
                      </a:moveTo>
                      <a:lnTo>
                        <a:pt x="228" y="256"/>
                      </a:lnTo>
                      <a:lnTo>
                        <a:pt x="230" y="257"/>
                      </a:lnTo>
                      <a:lnTo>
                        <a:pt x="230" y="259"/>
                      </a:lnTo>
                      <a:lnTo>
                        <a:pt x="228" y="259"/>
                      </a:lnTo>
                      <a:lnTo>
                        <a:pt x="227" y="254"/>
                      </a:lnTo>
                      <a:lnTo>
                        <a:pt x="225" y="254"/>
                      </a:lnTo>
                      <a:lnTo>
                        <a:pt x="225" y="252"/>
                      </a:lnTo>
                      <a:lnTo>
                        <a:pt x="227" y="252"/>
                      </a:lnTo>
                      <a:lnTo>
                        <a:pt x="228" y="254"/>
                      </a:lnTo>
                      <a:close/>
                      <a:moveTo>
                        <a:pt x="62" y="10"/>
                      </a:moveTo>
                      <a:lnTo>
                        <a:pt x="62" y="12"/>
                      </a:lnTo>
                      <a:lnTo>
                        <a:pt x="66" y="22"/>
                      </a:lnTo>
                      <a:lnTo>
                        <a:pt x="66" y="24"/>
                      </a:lnTo>
                      <a:lnTo>
                        <a:pt x="67" y="24"/>
                      </a:lnTo>
                      <a:lnTo>
                        <a:pt x="71" y="24"/>
                      </a:lnTo>
                      <a:lnTo>
                        <a:pt x="72" y="25"/>
                      </a:lnTo>
                      <a:lnTo>
                        <a:pt x="74" y="25"/>
                      </a:lnTo>
                      <a:lnTo>
                        <a:pt x="76" y="27"/>
                      </a:lnTo>
                      <a:lnTo>
                        <a:pt x="77" y="25"/>
                      </a:lnTo>
                      <a:lnTo>
                        <a:pt x="84" y="18"/>
                      </a:lnTo>
                      <a:lnTo>
                        <a:pt x="91" y="12"/>
                      </a:lnTo>
                      <a:lnTo>
                        <a:pt x="96" y="8"/>
                      </a:lnTo>
                      <a:lnTo>
                        <a:pt x="101" y="2"/>
                      </a:lnTo>
                      <a:lnTo>
                        <a:pt x="103" y="0"/>
                      </a:lnTo>
                      <a:lnTo>
                        <a:pt x="106" y="0"/>
                      </a:lnTo>
                      <a:lnTo>
                        <a:pt x="108" y="0"/>
                      </a:lnTo>
                      <a:lnTo>
                        <a:pt x="110" y="0"/>
                      </a:lnTo>
                      <a:lnTo>
                        <a:pt x="115" y="2"/>
                      </a:lnTo>
                      <a:lnTo>
                        <a:pt x="128" y="8"/>
                      </a:lnTo>
                      <a:lnTo>
                        <a:pt x="130" y="8"/>
                      </a:lnTo>
                      <a:lnTo>
                        <a:pt x="130" y="10"/>
                      </a:lnTo>
                      <a:lnTo>
                        <a:pt x="132" y="12"/>
                      </a:lnTo>
                      <a:lnTo>
                        <a:pt x="135" y="15"/>
                      </a:lnTo>
                      <a:lnTo>
                        <a:pt x="138" y="17"/>
                      </a:lnTo>
                      <a:lnTo>
                        <a:pt x="140" y="17"/>
                      </a:lnTo>
                      <a:lnTo>
                        <a:pt x="142" y="18"/>
                      </a:lnTo>
                      <a:lnTo>
                        <a:pt x="150" y="47"/>
                      </a:lnTo>
                      <a:lnTo>
                        <a:pt x="166" y="91"/>
                      </a:lnTo>
                      <a:lnTo>
                        <a:pt x="174" y="124"/>
                      </a:lnTo>
                      <a:lnTo>
                        <a:pt x="177" y="127"/>
                      </a:lnTo>
                      <a:lnTo>
                        <a:pt x="179" y="134"/>
                      </a:lnTo>
                      <a:lnTo>
                        <a:pt x="179" y="135"/>
                      </a:lnTo>
                      <a:lnTo>
                        <a:pt x="177" y="137"/>
                      </a:lnTo>
                      <a:lnTo>
                        <a:pt x="179" y="147"/>
                      </a:lnTo>
                      <a:lnTo>
                        <a:pt x="181" y="149"/>
                      </a:lnTo>
                      <a:lnTo>
                        <a:pt x="184" y="149"/>
                      </a:lnTo>
                      <a:lnTo>
                        <a:pt x="193" y="152"/>
                      </a:lnTo>
                      <a:lnTo>
                        <a:pt x="198" y="152"/>
                      </a:lnTo>
                      <a:lnTo>
                        <a:pt x="199" y="152"/>
                      </a:lnTo>
                      <a:lnTo>
                        <a:pt x="201" y="151"/>
                      </a:lnTo>
                      <a:lnTo>
                        <a:pt x="203" y="149"/>
                      </a:lnTo>
                      <a:lnTo>
                        <a:pt x="205" y="149"/>
                      </a:lnTo>
                      <a:lnTo>
                        <a:pt x="206" y="151"/>
                      </a:lnTo>
                      <a:lnTo>
                        <a:pt x="206" y="152"/>
                      </a:lnTo>
                      <a:lnTo>
                        <a:pt x="206" y="154"/>
                      </a:lnTo>
                      <a:lnTo>
                        <a:pt x="208" y="157"/>
                      </a:lnTo>
                      <a:lnTo>
                        <a:pt x="206" y="157"/>
                      </a:lnTo>
                      <a:lnTo>
                        <a:pt x="205" y="161"/>
                      </a:lnTo>
                      <a:lnTo>
                        <a:pt x="208" y="166"/>
                      </a:lnTo>
                      <a:lnTo>
                        <a:pt x="211" y="168"/>
                      </a:lnTo>
                      <a:lnTo>
                        <a:pt x="211" y="169"/>
                      </a:lnTo>
                      <a:lnTo>
                        <a:pt x="213" y="173"/>
                      </a:lnTo>
                      <a:lnTo>
                        <a:pt x="211" y="178"/>
                      </a:lnTo>
                      <a:lnTo>
                        <a:pt x="211" y="179"/>
                      </a:lnTo>
                      <a:lnTo>
                        <a:pt x="213" y="183"/>
                      </a:lnTo>
                      <a:lnTo>
                        <a:pt x="220" y="190"/>
                      </a:lnTo>
                      <a:lnTo>
                        <a:pt x="223" y="191"/>
                      </a:lnTo>
                      <a:lnTo>
                        <a:pt x="225" y="190"/>
                      </a:lnTo>
                      <a:lnTo>
                        <a:pt x="225" y="188"/>
                      </a:lnTo>
                      <a:lnTo>
                        <a:pt x="225" y="184"/>
                      </a:lnTo>
                      <a:lnTo>
                        <a:pt x="227" y="184"/>
                      </a:lnTo>
                      <a:lnTo>
                        <a:pt x="233" y="184"/>
                      </a:lnTo>
                      <a:lnTo>
                        <a:pt x="237" y="188"/>
                      </a:lnTo>
                      <a:lnTo>
                        <a:pt x="238" y="188"/>
                      </a:lnTo>
                      <a:lnTo>
                        <a:pt x="240" y="193"/>
                      </a:lnTo>
                      <a:lnTo>
                        <a:pt x="238" y="195"/>
                      </a:lnTo>
                      <a:lnTo>
                        <a:pt x="240" y="195"/>
                      </a:lnTo>
                      <a:lnTo>
                        <a:pt x="242" y="196"/>
                      </a:lnTo>
                      <a:lnTo>
                        <a:pt x="243" y="198"/>
                      </a:lnTo>
                      <a:lnTo>
                        <a:pt x="245" y="200"/>
                      </a:lnTo>
                      <a:lnTo>
                        <a:pt x="247" y="203"/>
                      </a:lnTo>
                      <a:lnTo>
                        <a:pt x="250" y="205"/>
                      </a:lnTo>
                      <a:lnTo>
                        <a:pt x="252" y="207"/>
                      </a:lnTo>
                      <a:lnTo>
                        <a:pt x="252" y="208"/>
                      </a:lnTo>
                      <a:lnTo>
                        <a:pt x="252" y="210"/>
                      </a:lnTo>
                      <a:lnTo>
                        <a:pt x="254" y="210"/>
                      </a:lnTo>
                      <a:lnTo>
                        <a:pt x="252" y="212"/>
                      </a:lnTo>
                      <a:lnTo>
                        <a:pt x="254" y="213"/>
                      </a:lnTo>
                      <a:lnTo>
                        <a:pt x="255" y="213"/>
                      </a:lnTo>
                      <a:lnTo>
                        <a:pt x="255" y="215"/>
                      </a:lnTo>
                      <a:lnTo>
                        <a:pt x="254" y="215"/>
                      </a:lnTo>
                      <a:lnTo>
                        <a:pt x="254" y="217"/>
                      </a:lnTo>
                      <a:lnTo>
                        <a:pt x="254" y="218"/>
                      </a:lnTo>
                      <a:lnTo>
                        <a:pt x="252" y="220"/>
                      </a:lnTo>
                      <a:lnTo>
                        <a:pt x="250" y="220"/>
                      </a:lnTo>
                      <a:lnTo>
                        <a:pt x="250" y="222"/>
                      </a:lnTo>
                      <a:lnTo>
                        <a:pt x="250" y="223"/>
                      </a:lnTo>
                      <a:lnTo>
                        <a:pt x="249" y="223"/>
                      </a:lnTo>
                      <a:lnTo>
                        <a:pt x="250" y="225"/>
                      </a:lnTo>
                      <a:lnTo>
                        <a:pt x="249" y="229"/>
                      </a:lnTo>
                      <a:lnTo>
                        <a:pt x="249" y="230"/>
                      </a:lnTo>
                      <a:lnTo>
                        <a:pt x="247" y="232"/>
                      </a:lnTo>
                      <a:lnTo>
                        <a:pt x="247" y="234"/>
                      </a:lnTo>
                      <a:lnTo>
                        <a:pt x="245" y="235"/>
                      </a:lnTo>
                      <a:lnTo>
                        <a:pt x="243" y="235"/>
                      </a:lnTo>
                      <a:lnTo>
                        <a:pt x="242" y="237"/>
                      </a:lnTo>
                      <a:lnTo>
                        <a:pt x="242" y="239"/>
                      </a:lnTo>
                      <a:lnTo>
                        <a:pt x="243" y="239"/>
                      </a:lnTo>
                      <a:lnTo>
                        <a:pt x="242" y="240"/>
                      </a:lnTo>
                      <a:lnTo>
                        <a:pt x="240" y="240"/>
                      </a:lnTo>
                      <a:lnTo>
                        <a:pt x="240" y="239"/>
                      </a:lnTo>
                      <a:lnTo>
                        <a:pt x="242" y="237"/>
                      </a:lnTo>
                      <a:lnTo>
                        <a:pt x="240" y="235"/>
                      </a:lnTo>
                      <a:lnTo>
                        <a:pt x="238" y="232"/>
                      </a:lnTo>
                      <a:lnTo>
                        <a:pt x="238" y="230"/>
                      </a:lnTo>
                      <a:lnTo>
                        <a:pt x="237" y="232"/>
                      </a:lnTo>
                      <a:lnTo>
                        <a:pt x="235" y="232"/>
                      </a:lnTo>
                      <a:lnTo>
                        <a:pt x="235" y="234"/>
                      </a:lnTo>
                      <a:lnTo>
                        <a:pt x="235" y="235"/>
                      </a:lnTo>
                      <a:lnTo>
                        <a:pt x="237" y="237"/>
                      </a:lnTo>
                      <a:lnTo>
                        <a:pt x="237" y="239"/>
                      </a:lnTo>
                      <a:lnTo>
                        <a:pt x="235" y="239"/>
                      </a:lnTo>
                      <a:lnTo>
                        <a:pt x="235" y="240"/>
                      </a:lnTo>
                      <a:lnTo>
                        <a:pt x="235" y="242"/>
                      </a:lnTo>
                      <a:lnTo>
                        <a:pt x="233" y="242"/>
                      </a:lnTo>
                      <a:lnTo>
                        <a:pt x="232" y="244"/>
                      </a:lnTo>
                      <a:lnTo>
                        <a:pt x="230" y="242"/>
                      </a:lnTo>
                      <a:lnTo>
                        <a:pt x="230" y="240"/>
                      </a:lnTo>
                      <a:lnTo>
                        <a:pt x="228" y="240"/>
                      </a:lnTo>
                      <a:lnTo>
                        <a:pt x="228" y="242"/>
                      </a:lnTo>
                      <a:lnTo>
                        <a:pt x="227" y="242"/>
                      </a:lnTo>
                      <a:lnTo>
                        <a:pt x="227" y="249"/>
                      </a:lnTo>
                      <a:lnTo>
                        <a:pt x="228" y="251"/>
                      </a:lnTo>
                      <a:lnTo>
                        <a:pt x="223" y="254"/>
                      </a:lnTo>
                      <a:lnTo>
                        <a:pt x="223" y="252"/>
                      </a:lnTo>
                      <a:lnTo>
                        <a:pt x="221" y="252"/>
                      </a:lnTo>
                      <a:lnTo>
                        <a:pt x="220" y="254"/>
                      </a:lnTo>
                      <a:lnTo>
                        <a:pt x="220" y="256"/>
                      </a:lnTo>
                      <a:lnTo>
                        <a:pt x="220" y="257"/>
                      </a:lnTo>
                      <a:lnTo>
                        <a:pt x="218" y="257"/>
                      </a:lnTo>
                      <a:lnTo>
                        <a:pt x="218" y="256"/>
                      </a:lnTo>
                      <a:lnTo>
                        <a:pt x="216" y="254"/>
                      </a:lnTo>
                      <a:lnTo>
                        <a:pt x="215" y="254"/>
                      </a:lnTo>
                      <a:lnTo>
                        <a:pt x="215" y="256"/>
                      </a:lnTo>
                      <a:lnTo>
                        <a:pt x="213" y="256"/>
                      </a:lnTo>
                      <a:lnTo>
                        <a:pt x="213" y="254"/>
                      </a:lnTo>
                      <a:lnTo>
                        <a:pt x="211" y="254"/>
                      </a:lnTo>
                      <a:lnTo>
                        <a:pt x="211" y="256"/>
                      </a:lnTo>
                      <a:lnTo>
                        <a:pt x="211" y="257"/>
                      </a:lnTo>
                      <a:lnTo>
                        <a:pt x="211" y="259"/>
                      </a:lnTo>
                      <a:lnTo>
                        <a:pt x="213" y="261"/>
                      </a:lnTo>
                      <a:lnTo>
                        <a:pt x="211" y="262"/>
                      </a:lnTo>
                      <a:lnTo>
                        <a:pt x="211" y="264"/>
                      </a:lnTo>
                      <a:lnTo>
                        <a:pt x="215" y="266"/>
                      </a:lnTo>
                      <a:lnTo>
                        <a:pt x="215" y="268"/>
                      </a:lnTo>
                      <a:lnTo>
                        <a:pt x="213" y="268"/>
                      </a:lnTo>
                      <a:lnTo>
                        <a:pt x="213" y="266"/>
                      </a:lnTo>
                      <a:lnTo>
                        <a:pt x="211" y="266"/>
                      </a:lnTo>
                      <a:lnTo>
                        <a:pt x="211" y="268"/>
                      </a:lnTo>
                      <a:lnTo>
                        <a:pt x="211" y="269"/>
                      </a:lnTo>
                      <a:lnTo>
                        <a:pt x="211" y="271"/>
                      </a:lnTo>
                      <a:lnTo>
                        <a:pt x="211" y="268"/>
                      </a:lnTo>
                      <a:lnTo>
                        <a:pt x="210" y="268"/>
                      </a:lnTo>
                      <a:lnTo>
                        <a:pt x="210" y="269"/>
                      </a:lnTo>
                      <a:lnTo>
                        <a:pt x="208" y="269"/>
                      </a:lnTo>
                      <a:lnTo>
                        <a:pt x="208" y="271"/>
                      </a:lnTo>
                      <a:lnTo>
                        <a:pt x="208" y="273"/>
                      </a:lnTo>
                      <a:lnTo>
                        <a:pt x="206" y="271"/>
                      </a:lnTo>
                      <a:lnTo>
                        <a:pt x="205" y="271"/>
                      </a:lnTo>
                      <a:lnTo>
                        <a:pt x="205" y="273"/>
                      </a:lnTo>
                      <a:lnTo>
                        <a:pt x="206" y="273"/>
                      </a:lnTo>
                      <a:lnTo>
                        <a:pt x="205" y="276"/>
                      </a:lnTo>
                      <a:lnTo>
                        <a:pt x="205" y="278"/>
                      </a:lnTo>
                      <a:lnTo>
                        <a:pt x="205" y="279"/>
                      </a:lnTo>
                      <a:lnTo>
                        <a:pt x="203" y="278"/>
                      </a:lnTo>
                      <a:lnTo>
                        <a:pt x="203" y="276"/>
                      </a:lnTo>
                      <a:lnTo>
                        <a:pt x="201" y="276"/>
                      </a:lnTo>
                      <a:lnTo>
                        <a:pt x="199" y="274"/>
                      </a:lnTo>
                      <a:lnTo>
                        <a:pt x="199" y="273"/>
                      </a:lnTo>
                      <a:lnTo>
                        <a:pt x="199" y="271"/>
                      </a:lnTo>
                      <a:lnTo>
                        <a:pt x="198" y="271"/>
                      </a:lnTo>
                      <a:lnTo>
                        <a:pt x="198" y="269"/>
                      </a:lnTo>
                      <a:lnTo>
                        <a:pt x="198" y="268"/>
                      </a:lnTo>
                      <a:lnTo>
                        <a:pt x="196" y="266"/>
                      </a:lnTo>
                      <a:lnTo>
                        <a:pt x="194" y="266"/>
                      </a:lnTo>
                      <a:lnTo>
                        <a:pt x="194" y="268"/>
                      </a:lnTo>
                      <a:lnTo>
                        <a:pt x="193" y="268"/>
                      </a:lnTo>
                      <a:lnTo>
                        <a:pt x="191" y="266"/>
                      </a:lnTo>
                      <a:lnTo>
                        <a:pt x="191" y="268"/>
                      </a:lnTo>
                      <a:lnTo>
                        <a:pt x="191" y="269"/>
                      </a:lnTo>
                      <a:lnTo>
                        <a:pt x="189" y="269"/>
                      </a:lnTo>
                      <a:lnTo>
                        <a:pt x="189" y="268"/>
                      </a:lnTo>
                      <a:lnTo>
                        <a:pt x="188" y="268"/>
                      </a:lnTo>
                      <a:lnTo>
                        <a:pt x="188" y="269"/>
                      </a:lnTo>
                      <a:lnTo>
                        <a:pt x="188" y="271"/>
                      </a:lnTo>
                      <a:lnTo>
                        <a:pt x="188" y="273"/>
                      </a:lnTo>
                      <a:lnTo>
                        <a:pt x="188" y="274"/>
                      </a:lnTo>
                      <a:lnTo>
                        <a:pt x="189" y="273"/>
                      </a:lnTo>
                      <a:lnTo>
                        <a:pt x="191" y="273"/>
                      </a:lnTo>
                      <a:lnTo>
                        <a:pt x="191" y="274"/>
                      </a:lnTo>
                      <a:lnTo>
                        <a:pt x="193" y="276"/>
                      </a:lnTo>
                      <a:lnTo>
                        <a:pt x="194" y="276"/>
                      </a:lnTo>
                      <a:lnTo>
                        <a:pt x="196" y="278"/>
                      </a:lnTo>
                      <a:lnTo>
                        <a:pt x="198" y="279"/>
                      </a:lnTo>
                      <a:lnTo>
                        <a:pt x="198" y="281"/>
                      </a:lnTo>
                      <a:lnTo>
                        <a:pt x="198" y="284"/>
                      </a:lnTo>
                      <a:lnTo>
                        <a:pt x="196" y="286"/>
                      </a:lnTo>
                      <a:lnTo>
                        <a:pt x="193" y="286"/>
                      </a:lnTo>
                      <a:lnTo>
                        <a:pt x="193" y="288"/>
                      </a:lnTo>
                      <a:lnTo>
                        <a:pt x="191" y="288"/>
                      </a:lnTo>
                      <a:lnTo>
                        <a:pt x="193" y="290"/>
                      </a:lnTo>
                      <a:lnTo>
                        <a:pt x="193" y="291"/>
                      </a:lnTo>
                      <a:lnTo>
                        <a:pt x="193" y="293"/>
                      </a:lnTo>
                      <a:lnTo>
                        <a:pt x="191" y="295"/>
                      </a:lnTo>
                      <a:lnTo>
                        <a:pt x="191" y="293"/>
                      </a:lnTo>
                      <a:lnTo>
                        <a:pt x="189" y="293"/>
                      </a:lnTo>
                      <a:lnTo>
                        <a:pt x="188" y="293"/>
                      </a:lnTo>
                      <a:lnTo>
                        <a:pt x="186" y="293"/>
                      </a:lnTo>
                      <a:lnTo>
                        <a:pt x="184" y="291"/>
                      </a:lnTo>
                      <a:lnTo>
                        <a:pt x="184" y="290"/>
                      </a:lnTo>
                      <a:lnTo>
                        <a:pt x="183" y="288"/>
                      </a:lnTo>
                      <a:lnTo>
                        <a:pt x="184" y="286"/>
                      </a:lnTo>
                      <a:lnTo>
                        <a:pt x="183" y="284"/>
                      </a:lnTo>
                      <a:lnTo>
                        <a:pt x="183" y="283"/>
                      </a:lnTo>
                      <a:lnTo>
                        <a:pt x="184" y="283"/>
                      </a:lnTo>
                      <a:lnTo>
                        <a:pt x="184" y="281"/>
                      </a:lnTo>
                      <a:lnTo>
                        <a:pt x="183" y="281"/>
                      </a:lnTo>
                      <a:lnTo>
                        <a:pt x="184" y="279"/>
                      </a:lnTo>
                      <a:lnTo>
                        <a:pt x="184" y="278"/>
                      </a:lnTo>
                      <a:lnTo>
                        <a:pt x="183" y="276"/>
                      </a:lnTo>
                      <a:lnTo>
                        <a:pt x="181" y="279"/>
                      </a:lnTo>
                      <a:lnTo>
                        <a:pt x="179" y="276"/>
                      </a:lnTo>
                      <a:lnTo>
                        <a:pt x="179" y="274"/>
                      </a:lnTo>
                      <a:lnTo>
                        <a:pt x="177" y="274"/>
                      </a:lnTo>
                      <a:lnTo>
                        <a:pt x="177" y="276"/>
                      </a:lnTo>
                      <a:lnTo>
                        <a:pt x="179" y="278"/>
                      </a:lnTo>
                      <a:lnTo>
                        <a:pt x="179" y="279"/>
                      </a:lnTo>
                      <a:lnTo>
                        <a:pt x="179" y="281"/>
                      </a:lnTo>
                      <a:lnTo>
                        <a:pt x="177" y="283"/>
                      </a:lnTo>
                      <a:lnTo>
                        <a:pt x="177" y="281"/>
                      </a:lnTo>
                      <a:lnTo>
                        <a:pt x="177" y="279"/>
                      </a:lnTo>
                      <a:lnTo>
                        <a:pt x="177" y="278"/>
                      </a:lnTo>
                      <a:lnTo>
                        <a:pt x="176" y="278"/>
                      </a:lnTo>
                      <a:lnTo>
                        <a:pt x="176" y="279"/>
                      </a:lnTo>
                      <a:lnTo>
                        <a:pt x="174" y="281"/>
                      </a:lnTo>
                      <a:lnTo>
                        <a:pt x="172" y="281"/>
                      </a:lnTo>
                      <a:lnTo>
                        <a:pt x="172" y="283"/>
                      </a:lnTo>
                      <a:lnTo>
                        <a:pt x="174" y="284"/>
                      </a:lnTo>
                      <a:lnTo>
                        <a:pt x="176" y="286"/>
                      </a:lnTo>
                      <a:lnTo>
                        <a:pt x="174" y="286"/>
                      </a:lnTo>
                      <a:lnTo>
                        <a:pt x="174" y="288"/>
                      </a:lnTo>
                      <a:lnTo>
                        <a:pt x="174" y="290"/>
                      </a:lnTo>
                      <a:lnTo>
                        <a:pt x="176" y="290"/>
                      </a:lnTo>
                      <a:lnTo>
                        <a:pt x="176" y="291"/>
                      </a:lnTo>
                      <a:lnTo>
                        <a:pt x="177" y="291"/>
                      </a:lnTo>
                      <a:lnTo>
                        <a:pt x="177" y="293"/>
                      </a:lnTo>
                      <a:lnTo>
                        <a:pt x="179" y="293"/>
                      </a:lnTo>
                      <a:lnTo>
                        <a:pt x="179" y="295"/>
                      </a:lnTo>
                      <a:lnTo>
                        <a:pt x="179" y="296"/>
                      </a:lnTo>
                      <a:lnTo>
                        <a:pt x="177" y="296"/>
                      </a:lnTo>
                      <a:lnTo>
                        <a:pt x="176" y="296"/>
                      </a:lnTo>
                      <a:lnTo>
                        <a:pt x="174" y="295"/>
                      </a:lnTo>
                      <a:lnTo>
                        <a:pt x="172" y="295"/>
                      </a:lnTo>
                      <a:lnTo>
                        <a:pt x="172" y="293"/>
                      </a:lnTo>
                      <a:lnTo>
                        <a:pt x="169" y="293"/>
                      </a:lnTo>
                      <a:lnTo>
                        <a:pt x="166" y="291"/>
                      </a:lnTo>
                      <a:lnTo>
                        <a:pt x="164" y="291"/>
                      </a:lnTo>
                      <a:lnTo>
                        <a:pt x="162" y="291"/>
                      </a:lnTo>
                      <a:lnTo>
                        <a:pt x="162" y="293"/>
                      </a:lnTo>
                      <a:lnTo>
                        <a:pt x="162" y="295"/>
                      </a:lnTo>
                      <a:lnTo>
                        <a:pt x="159" y="295"/>
                      </a:lnTo>
                      <a:lnTo>
                        <a:pt x="159" y="293"/>
                      </a:lnTo>
                      <a:lnTo>
                        <a:pt x="159" y="291"/>
                      </a:lnTo>
                      <a:lnTo>
                        <a:pt x="159" y="290"/>
                      </a:lnTo>
                      <a:lnTo>
                        <a:pt x="159" y="288"/>
                      </a:lnTo>
                      <a:lnTo>
                        <a:pt x="157" y="284"/>
                      </a:lnTo>
                      <a:lnTo>
                        <a:pt x="157" y="283"/>
                      </a:lnTo>
                      <a:lnTo>
                        <a:pt x="157" y="279"/>
                      </a:lnTo>
                      <a:lnTo>
                        <a:pt x="157" y="278"/>
                      </a:lnTo>
                      <a:lnTo>
                        <a:pt x="157" y="279"/>
                      </a:lnTo>
                      <a:lnTo>
                        <a:pt x="155" y="279"/>
                      </a:lnTo>
                      <a:lnTo>
                        <a:pt x="155" y="281"/>
                      </a:lnTo>
                      <a:lnTo>
                        <a:pt x="154" y="283"/>
                      </a:lnTo>
                      <a:lnTo>
                        <a:pt x="154" y="284"/>
                      </a:lnTo>
                      <a:lnTo>
                        <a:pt x="152" y="284"/>
                      </a:lnTo>
                      <a:lnTo>
                        <a:pt x="152" y="283"/>
                      </a:lnTo>
                      <a:lnTo>
                        <a:pt x="150" y="283"/>
                      </a:lnTo>
                      <a:lnTo>
                        <a:pt x="150" y="284"/>
                      </a:lnTo>
                      <a:lnTo>
                        <a:pt x="149" y="286"/>
                      </a:lnTo>
                      <a:lnTo>
                        <a:pt x="147" y="286"/>
                      </a:lnTo>
                      <a:lnTo>
                        <a:pt x="147" y="288"/>
                      </a:lnTo>
                      <a:lnTo>
                        <a:pt x="147" y="290"/>
                      </a:lnTo>
                      <a:lnTo>
                        <a:pt x="149" y="290"/>
                      </a:lnTo>
                      <a:lnTo>
                        <a:pt x="150" y="291"/>
                      </a:lnTo>
                      <a:lnTo>
                        <a:pt x="150" y="293"/>
                      </a:lnTo>
                      <a:lnTo>
                        <a:pt x="152" y="296"/>
                      </a:lnTo>
                      <a:lnTo>
                        <a:pt x="150" y="298"/>
                      </a:lnTo>
                      <a:lnTo>
                        <a:pt x="149" y="300"/>
                      </a:lnTo>
                      <a:lnTo>
                        <a:pt x="150" y="301"/>
                      </a:lnTo>
                      <a:lnTo>
                        <a:pt x="150" y="303"/>
                      </a:lnTo>
                      <a:lnTo>
                        <a:pt x="149" y="303"/>
                      </a:lnTo>
                      <a:lnTo>
                        <a:pt x="149" y="305"/>
                      </a:lnTo>
                      <a:lnTo>
                        <a:pt x="149" y="306"/>
                      </a:lnTo>
                      <a:lnTo>
                        <a:pt x="149" y="310"/>
                      </a:lnTo>
                      <a:lnTo>
                        <a:pt x="150" y="312"/>
                      </a:lnTo>
                      <a:lnTo>
                        <a:pt x="149" y="312"/>
                      </a:lnTo>
                      <a:lnTo>
                        <a:pt x="149" y="313"/>
                      </a:lnTo>
                      <a:lnTo>
                        <a:pt x="149" y="315"/>
                      </a:lnTo>
                      <a:lnTo>
                        <a:pt x="150" y="317"/>
                      </a:lnTo>
                      <a:lnTo>
                        <a:pt x="149" y="318"/>
                      </a:lnTo>
                      <a:lnTo>
                        <a:pt x="149" y="320"/>
                      </a:lnTo>
                      <a:lnTo>
                        <a:pt x="150" y="320"/>
                      </a:lnTo>
                      <a:lnTo>
                        <a:pt x="152" y="318"/>
                      </a:lnTo>
                      <a:lnTo>
                        <a:pt x="154" y="320"/>
                      </a:lnTo>
                      <a:lnTo>
                        <a:pt x="154" y="322"/>
                      </a:lnTo>
                      <a:lnTo>
                        <a:pt x="152" y="322"/>
                      </a:lnTo>
                      <a:lnTo>
                        <a:pt x="152" y="323"/>
                      </a:lnTo>
                      <a:lnTo>
                        <a:pt x="150" y="325"/>
                      </a:lnTo>
                      <a:lnTo>
                        <a:pt x="150" y="327"/>
                      </a:lnTo>
                      <a:lnTo>
                        <a:pt x="149" y="327"/>
                      </a:lnTo>
                      <a:lnTo>
                        <a:pt x="150" y="328"/>
                      </a:lnTo>
                      <a:lnTo>
                        <a:pt x="149" y="330"/>
                      </a:lnTo>
                      <a:lnTo>
                        <a:pt x="147" y="330"/>
                      </a:lnTo>
                      <a:lnTo>
                        <a:pt x="147" y="332"/>
                      </a:lnTo>
                      <a:lnTo>
                        <a:pt x="147" y="334"/>
                      </a:lnTo>
                      <a:lnTo>
                        <a:pt x="147" y="335"/>
                      </a:lnTo>
                      <a:lnTo>
                        <a:pt x="147" y="337"/>
                      </a:lnTo>
                      <a:lnTo>
                        <a:pt x="145" y="337"/>
                      </a:lnTo>
                      <a:lnTo>
                        <a:pt x="145" y="339"/>
                      </a:lnTo>
                      <a:lnTo>
                        <a:pt x="144" y="339"/>
                      </a:lnTo>
                      <a:lnTo>
                        <a:pt x="144" y="337"/>
                      </a:lnTo>
                      <a:lnTo>
                        <a:pt x="142" y="335"/>
                      </a:lnTo>
                      <a:lnTo>
                        <a:pt x="140" y="337"/>
                      </a:lnTo>
                      <a:lnTo>
                        <a:pt x="140" y="335"/>
                      </a:lnTo>
                      <a:lnTo>
                        <a:pt x="138" y="335"/>
                      </a:lnTo>
                      <a:lnTo>
                        <a:pt x="137" y="335"/>
                      </a:lnTo>
                      <a:lnTo>
                        <a:pt x="137" y="337"/>
                      </a:lnTo>
                      <a:lnTo>
                        <a:pt x="135" y="337"/>
                      </a:lnTo>
                      <a:lnTo>
                        <a:pt x="133" y="335"/>
                      </a:lnTo>
                      <a:lnTo>
                        <a:pt x="133" y="339"/>
                      </a:lnTo>
                      <a:lnTo>
                        <a:pt x="133" y="337"/>
                      </a:lnTo>
                      <a:lnTo>
                        <a:pt x="132" y="337"/>
                      </a:lnTo>
                      <a:lnTo>
                        <a:pt x="132" y="340"/>
                      </a:lnTo>
                      <a:lnTo>
                        <a:pt x="133" y="344"/>
                      </a:lnTo>
                      <a:lnTo>
                        <a:pt x="132" y="347"/>
                      </a:lnTo>
                      <a:lnTo>
                        <a:pt x="132" y="351"/>
                      </a:lnTo>
                      <a:lnTo>
                        <a:pt x="132" y="352"/>
                      </a:lnTo>
                      <a:lnTo>
                        <a:pt x="132" y="351"/>
                      </a:lnTo>
                      <a:lnTo>
                        <a:pt x="130" y="349"/>
                      </a:lnTo>
                      <a:lnTo>
                        <a:pt x="130" y="347"/>
                      </a:lnTo>
                      <a:lnTo>
                        <a:pt x="128" y="347"/>
                      </a:lnTo>
                      <a:lnTo>
                        <a:pt x="128" y="349"/>
                      </a:lnTo>
                      <a:lnTo>
                        <a:pt x="128" y="351"/>
                      </a:lnTo>
                      <a:lnTo>
                        <a:pt x="128" y="352"/>
                      </a:lnTo>
                      <a:lnTo>
                        <a:pt x="128" y="351"/>
                      </a:lnTo>
                      <a:lnTo>
                        <a:pt x="127" y="352"/>
                      </a:lnTo>
                      <a:lnTo>
                        <a:pt x="128" y="354"/>
                      </a:lnTo>
                      <a:lnTo>
                        <a:pt x="127" y="354"/>
                      </a:lnTo>
                      <a:lnTo>
                        <a:pt x="127" y="352"/>
                      </a:lnTo>
                      <a:lnTo>
                        <a:pt x="127" y="351"/>
                      </a:lnTo>
                      <a:lnTo>
                        <a:pt x="125" y="351"/>
                      </a:lnTo>
                      <a:lnTo>
                        <a:pt x="125" y="352"/>
                      </a:lnTo>
                      <a:lnTo>
                        <a:pt x="125" y="354"/>
                      </a:lnTo>
                      <a:lnTo>
                        <a:pt x="125" y="352"/>
                      </a:lnTo>
                      <a:lnTo>
                        <a:pt x="123" y="352"/>
                      </a:lnTo>
                      <a:lnTo>
                        <a:pt x="123" y="354"/>
                      </a:lnTo>
                      <a:lnTo>
                        <a:pt x="123" y="356"/>
                      </a:lnTo>
                      <a:lnTo>
                        <a:pt x="123" y="357"/>
                      </a:lnTo>
                      <a:lnTo>
                        <a:pt x="122" y="356"/>
                      </a:lnTo>
                      <a:lnTo>
                        <a:pt x="120" y="356"/>
                      </a:lnTo>
                      <a:lnTo>
                        <a:pt x="120" y="357"/>
                      </a:lnTo>
                      <a:lnTo>
                        <a:pt x="120" y="359"/>
                      </a:lnTo>
                      <a:lnTo>
                        <a:pt x="120" y="362"/>
                      </a:lnTo>
                      <a:lnTo>
                        <a:pt x="118" y="362"/>
                      </a:lnTo>
                      <a:lnTo>
                        <a:pt x="116" y="364"/>
                      </a:lnTo>
                      <a:lnTo>
                        <a:pt x="118" y="364"/>
                      </a:lnTo>
                      <a:lnTo>
                        <a:pt x="115" y="367"/>
                      </a:lnTo>
                      <a:lnTo>
                        <a:pt x="115" y="369"/>
                      </a:lnTo>
                      <a:lnTo>
                        <a:pt x="113" y="367"/>
                      </a:lnTo>
                      <a:lnTo>
                        <a:pt x="113" y="366"/>
                      </a:lnTo>
                      <a:lnTo>
                        <a:pt x="113" y="364"/>
                      </a:lnTo>
                      <a:lnTo>
                        <a:pt x="111" y="362"/>
                      </a:lnTo>
                      <a:lnTo>
                        <a:pt x="110" y="362"/>
                      </a:lnTo>
                      <a:lnTo>
                        <a:pt x="110" y="364"/>
                      </a:lnTo>
                      <a:lnTo>
                        <a:pt x="108" y="364"/>
                      </a:lnTo>
                      <a:lnTo>
                        <a:pt x="106" y="366"/>
                      </a:lnTo>
                      <a:lnTo>
                        <a:pt x="106" y="364"/>
                      </a:lnTo>
                      <a:lnTo>
                        <a:pt x="106" y="366"/>
                      </a:lnTo>
                      <a:lnTo>
                        <a:pt x="105" y="367"/>
                      </a:lnTo>
                      <a:lnTo>
                        <a:pt x="105" y="369"/>
                      </a:lnTo>
                      <a:lnTo>
                        <a:pt x="105" y="371"/>
                      </a:lnTo>
                      <a:lnTo>
                        <a:pt x="105" y="369"/>
                      </a:lnTo>
                      <a:lnTo>
                        <a:pt x="105" y="367"/>
                      </a:lnTo>
                      <a:lnTo>
                        <a:pt x="103" y="369"/>
                      </a:lnTo>
                      <a:lnTo>
                        <a:pt x="101" y="369"/>
                      </a:lnTo>
                      <a:lnTo>
                        <a:pt x="101" y="367"/>
                      </a:lnTo>
                      <a:lnTo>
                        <a:pt x="103" y="366"/>
                      </a:lnTo>
                      <a:lnTo>
                        <a:pt x="103" y="364"/>
                      </a:lnTo>
                      <a:lnTo>
                        <a:pt x="103" y="362"/>
                      </a:lnTo>
                      <a:lnTo>
                        <a:pt x="101" y="362"/>
                      </a:lnTo>
                      <a:lnTo>
                        <a:pt x="101" y="361"/>
                      </a:lnTo>
                      <a:lnTo>
                        <a:pt x="101" y="359"/>
                      </a:lnTo>
                      <a:lnTo>
                        <a:pt x="101" y="357"/>
                      </a:lnTo>
                      <a:lnTo>
                        <a:pt x="100" y="357"/>
                      </a:lnTo>
                      <a:lnTo>
                        <a:pt x="100" y="359"/>
                      </a:lnTo>
                      <a:lnTo>
                        <a:pt x="100" y="361"/>
                      </a:lnTo>
                      <a:lnTo>
                        <a:pt x="100" y="362"/>
                      </a:lnTo>
                      <a:lnTo>
                        <a:pt x="98" y="362"/>
                      </a:lnTo>
                      <a:lnTo>
                        <a:pt x="96" y="364"/>
                      </a:lnTo>
                      <a:lnTo>
                        <a:pt x="94" y="366"/>
                      </a:lnTo>
                      <a:lnTo>
                        <a:pt x="94" y="367"/>
                      </a:lnTo>
                      <a:lnTo>
                        <a:pt x="93" y="369"/>
                      </a:lnTo>
                      <a:lnTo>
                        <a:pt x="93" y="367"/>
                      </a:lnTo>
                      <a:lnTo>
                        <a:pt x="93" y="369"/>
                      </a:lnTo>
                      <a:lnTo>
                        <a:pt x="93" y="371"/>
                      </a:lnTo>
                      <a:lnTo>
                        <a:pt x="93" y="374"/>
                      </a:lnTo>
                      <a:lnTo>
                        <a:pt x="93" y="376"/>
                      </a:lnTo>
                      <a:lnTo>
                        <a:pt x="91" y="376"/>
                      </a:lnTo>
                      <a:lnTo>
                        <a:pt x="91" y="378"/>
                      </a:lnTo>
                      <a:lnTo>
                        <a:pt x="91" y="379"/>
                      </a:lnTo>
                      <a:lnTo>
                        <a:pt x="93" y="379"/>
                      </a:lnTo>
                      <a:lnTo>
                        <a:pt x="94" y="381"/>
                      </a:lnTo>
                      <a:lnTo>
                        <a:pt x="94" y="383"/>
                      </a:lnTo>
                      <a:lnTo>
                        <a:pt x="94" y="386"/>
                      </a:lnTo>
                      <a:lnTo>
                        <a:pt x="96" y="386"/>
                      </a:lnTo>
                      <a:lnTo>
                        <a:pt x="98" y="388"/>
                      </a:lnTo>
                      <a:lnTo>
                        <a:pt x="96" y="389"/>
                      </a:lnTo>
                      <a:lnTo>
                        <a:pt x="94" y="389"/>
                      </a:lnTo>
                      <a:lnTo>
                        <a:pt x="94" y="391"/>
                      </a:lnTo>
                      <a:lnTo>
                        <a:pt x="93" y="389"/>
                      </a:lnTo>
                      <a:lnTo>
                        <a:pt x="91" y="391"/>
                      </a:lnTo>
                      <a:lnTo>
                        <a:pt x="91" y="393"/>
                      </a:lnTo>
                      <a:lnTo>
                        <a:pt x="89" y="393"/>
                      </a:lnTo>
                      <a:lnTo>
                        <a:pt x="88" y="395"/>
                      </a:lnTo>
                      <a:lnTo>
                        <a:pt x="88" y="396"/>
                      </a:lnTo>
                      <a:lnTo>
                        <a:pt x="88" y="398"/>
                      </a:lnTo>
                      <a:lnTo>
                        <a:pt x="88" y="400"/>
                      </a:lnTo>
                      <a:lnTo>
                        <a:pt x="89" y="401"/>
                      </a:lnTo>
                      <a:lnTo>
                        <a:pt x="91" y="403"/>
                      </a:lnTo>
                      <a:lnTo>
                        <a:pt x="89" y="403"/>
                      </a:lnTo>
                      <a:lnTo>
                        <a:pt x="89" y="405"/>
                      </a:lnTo>
                      <a:lnTo>
                        <a:pt x="89" y="406"/>
                      </a:lnTo>
                      <a:lnTo>
                        <a:pt x="88" y="408"/>
                      </a:lnTo>
                      <a:lnTo>
                        <a:pt x="88" y="410"/>
                      </a:lnTo>
                      <a:lnTo>
                        <a:pt x="88" y="411"/>
                      </a:lnTo>
                      <a:lnTo>
                        <a:pt x="88" y="413"/>
                      </a:lnTo>
                      <a:lnTo>
                        <a:pt x="86" y="413"/>
                      </a:lnTo>
                      <a:lnTo>
                        <a:pt x="84" y="415"/>
                      </a:lnTo>
                      <a:lnTo>
                        <a:pt x="83" y="415"/>
                      </a:lnTo>
                      <a:lnTo>
                        <a:pt x="83" y="417"/>
                      </a:lnTo>
                      <a:lnTo>
                        <a:pt x="81" y="418"/>
                      </a:lnTo>
                      <a:lnTo>
                        <a:pt x="81" y="423"/>
                      </a:lnTo>
                      <a:lnTo>
                        <a:pt x="81" y="425"/>
                      </a:lnTo>
                      <a:lnTo>
                        <a:pt x="83" y="425"/>
                      </a:lnTo>
                      <a:lnTo>
                        <a:pt x="83" y="427"/>
                      </a:lnTo>
                      <a:lnTo>
                        <a:pt x="83" y="428"/>
                      </a:lnTo>
                      <a:lnTo>
                        <a:pt x="83" y="434"/>
                      </a:lnTo>
                      <a:lnTo>
                        <a:pt x="83" y="437"/>
                      </a:lnTo>
                      <a:lnTo>
                        <a:pt x="83" y="439"/>
                      </a:lnTo>
                      <a:lnTo>
                        <a:pt x="81" y="440"/>
                      </a:lnTo>
                      <a:lnTo>
                        <a:pt x="81" y="442"/>
                      </a:lnTo>
                      <a:lnTo>
                        <a:pt x="81" y="444"/>
                      </a:lnTo>
                      <a:lnTo>
                        <a:pt x="79" y="444"/>
                      </a:lnTo>
                      <a:lnTo>
                        <a:pt x="76" y="444"/>
                      </a:lnTo>
                      <a:lnTo>
                        <a:pt x="74" y="442"/>
                      </a:lnTo>
                      <a:lnTo>
                        <a:pt x="71" y="440"/>
                      </a:lnTo>
                      <a:lnTo>
                        <a:pt x="69" y="439"/>
                      </a:lnTo>
                      <a:lnTo>
                        <a:pt x="69" y="435"/>
                      </a:lnTo>
                      <a:lnTo>
                        <a:pt x="69" y="430"/>
                      </a:lnTo>
                      <a:lnTo>
                        <a:pt x="67" y="430"/>
                      </a:lnTo>
                      <a:lnTo>
                        <a:pt x="67" y="428"/>
                      </a:lnTo>
                      <a:lnTo>
                        <a:pt x="66" y="428"/>
                      </a:lnTo>
                      <a:lnTo>
                        <a:pt x="64" y="428"/>
                      </a:lnTo>
                      <a:lnTo>
                        <a:pt x="61" y="425"/>
                      </a:lnTo>
                      <a:lnTo>
                        <a:pt x="61" y="423"/>
                      </a:lnTo>
                      <a:lnTo>
                        <a:pt x="59" y="423"/>
                      </a:lnTo>
                      <a:lnTo>
                        <a:pt x="57" y="423"/>
                      </a:lnTo>
                      <a:lnTo>
                        <a:pt x="55" y="422"/>
                      </a:lnTo>
                      <a:lnTo>
                        <a:pt x="54" y="420"/>
                      </a:lnTo>
                      <a:lnTo>
                        <a:pt x="54" y="418"/>
                      </a:lnTo>
                      <a:lnTo>
                        <a:pt x="54" y="415"/>
                      </a:lnTo>
                      <a:lnTo>
                        <a:pt x="54" y="410"/>
                      </a:lnTo>
                      <a:lnTo>
                        <a:pt x="52" y="406"/>
                      </a:lnTo>
                      <a:lnTo>
                        <a:pt x="52" y="403"/>
                      </a:lnTo>
                      <a:lnTo>
                        <a:pt x="52" y="401"/>
                      </a:lnTo>
                      <a:lnTo>
                        <a:pt x="50" y="401"/>
                      </a:lnTo>
                      <a:lnTo>
                        <a:pt x="47" y="391"/>
                      </a:lnTo>
                      <a:lnTo>
                        <a:pt x="47" y="389"/>
                      </a:lnTo>
                      <a:lnTo>
                        <a:pt x="47" y="388"/>
                      </a:lnTo>
                      <a:lnTo>
                        <a:pt x="45" y="388"/>
                      </a:lnTo>
                      <a:lnTo>
                        <a:pt x="44" y="379"/>
                      </a:lnTo>
                      <a:lnTo>
                        <a:pt x="40" y="371"/>
                      </a:lnTo>
                      <a:lnTo>
                        <a:pt x="40" y="369"/>
                      </a:lnTo>
                      <a:lnTo>
                        <a:pt x="35" y="352"/>
                      </a:lnTo>
                      <a:lnTo>
                        <a:pt x="30" y="337"/>
                      </a:lnTo>
                      <a:lnTo>
                        <a:pt x="30" y="334"/>
                      </a:lnTo>
                      <a:lnTo>
                        <a:pt x="28" y="328"/>
                      </a:lnTo>
                      <a:lnTo>
                        <a:pt x="20" y="303"/>
                      </a:lnTo>
                      <a:lnTo>
                        <a:pt x="17" y="290"/>
                      </a:lnTo>
                      <a:lnTo>
                        <a:pt x="8" y="266"/>
                      </a:lnTo>
                      <a:lnTo>
                        <a:pt x="1" y="245"/>
                      </a:lnTo>
                      <a:lnTo>
                        <a:pt x="0" y="239"/>
                      </a:lnTo>
                      <a:lnTo>
                        <a:pt x="3" y="237"/>
                      </a:lnTo>
                      <a:lnTo>
                        <a:pt x="3" y="235"/>
                      </a:lnTo>
                      <a:lnTo>
                        <a:pt x="5" y="234"/>
                      </a:lnTo>
                      <a:lnTo>
                        <a:pt x="6" y="234"/>
                      </a:lnTo>
                      <a:lnTo>
                        <a:pt x="10" y="235"/>
                      </a:lnTo>
                      <a:lnTo>
                        <a:pt x="10" y="237"/>
                      </a:lnTo>
                      <a:lnTo>
                        <a:pt x="10" y="239"/>
                      </a:lnTo>
                      <a:lnTo>
                        <a:pt x="11" y="242"/>
                      </a:lnTo>
                      <a:lnTo>
                        <a:pt x="13" y="242"/>
                      </a:lnTo>
                      <a:lnTo>
                        <a:pt x="15" y="242"/>
                      </a:lnTo>
                      <a:lnTo>
                        <a:pt x="15" y="240"/>
                      </a:lnTo>
                      <a:lnTo>
                        <a:pt x="15" y="239"/>
                      </a:lnTo>
                      <a:lnTo>
                        <a:pt x="15" y="232"/>
                      </a:lnTo>
                      <a:lnTo>
                        <a:pt x="13" y="227"/>
                      </a:lnTo>
                      <a:lnTo>
                        <a:pt x="11" y="225"/>
                      </a:lnTo>
                      <a:lnTo>
                        <a:pt x="13" y="223"/>
                      </a:lnTo>
                      <a:lnTo>
                        <a:pt x="13" y="222"/>
                      </a:lnTo>
                      <a:lnTo>
                        <a:pt x="15" y="222"/>
                      </a:lnTo>
                      <a:lnTo>
                        <a:pt x="17" y="222"/>
                      </a:lnTo>
                      <a:lnTo>
                        <a:pt x="17" y="223"/>
                      </a:lnTo>
                      <a:lnTo>
                        <a:pt x="18" y="223"/>
                      </a:lnTo>
                      <a:lnTo>
                        <a:pt x="18" y="225"/>
                      </a:lnTo>
                      <a:lnTo>
                        <a:pt x="22" y="225"/>
                      </a:lnTo>
                      <a:lnTo>
                        <a:pt x="23" y="225"/>
                      </a:lnTo>
                      <a:lnTo>
                        <a:pt x="23" y="223"/>
                      </a:lnTo>
                      <a:lnTo>
                        <a:pt x="23" y="222"/>
                      </a:lnTo>
                      <a:lnTo>
                        <a:pt x="23" y="220"/>
                      </a:lnTo>
                      <a:lnTo>
                        <a:pt x="22" y="218"/>
                      </a:lnTo>
                      <a:lnTo>
                        <a:pt x="20" y="218"/>
                      </a:lnTo>
                      <a:lnTo>
                        <a:pt x="17" y="215"/>
                      </a:lnTo>
                      <a:lnTo>
                        <a:pt x="15" y="213"/>
                      </a:lnTo>
                      <a:lnTo>
                        <a:pt x="17" y="212"/>
                      </a:lnTo>
                      <a:lnTo>
                        <a:pt x="17" y="210"/>
                      </a:lnTo>
                      <a:lnTo>
                        <a:pt x="17" y="208"/>
                      </a:lnTo>
                      <a:lnTo>
                        <a:pt x="17" y="205"/>
                      </a:lnTo>
                      <a:lnTo>
                        <a:pt x="22" y="198"/>
                      </a:lnTo>
                      <a:lnTo>
                        <a:pt x="22" y="196"/>
                      </a:lnTo>
                      <a:lnTo>
                        <a:pt x="25" y="191"/>
                      </a:lnTo>
                      <a:lnTo>
                        <a:pt x="27" y="191"/>
                      </a:lnTo>
                      <a:lnTo>
                        <a:pt x="28" y="184"/>
                      </a:lnTo>
                      <a:lnTo>
                        <a:pt x="27" y="183"/>
                      </a:lnTo>
                      <a:lnTo>
                        <a:pt x="25" y="181"/>
                      </a:lnTo>
                      <a:lnTo>
                        <a:pt x="27" y="181"/>
                      </a:lnTo>
                      <a:lnTo>
                        <a:pt x="27" y="179"/>
                      </a:lnTo>
                      <a:lnTo>
                        <a:pt x="28" y="178"/>
                      </a:lnTo>
                      <a:lnTo>
                        <a:pt x="28" y="174"/>
                      </a:lnTo>
                      <a:lnTo>
                        <a:pt x="30" y="174"/>
                      </a:lnTo>
                      <a:lnTo>
                        <a:pt x="32" y="173"/>
                      </a:lnTo>
                      <a:lnTo>
                        <a:pt x="32" y="171"/>
                      </a:lnTo>
                      <a:lnTo>
                        <a:pt x="32" y="169"/>
                      </a:lnTo>
                      <a:lnTo>
                        <a:pt x="32" y="164"/>
                      </a:lnTo>
                      <a:lnTo>
                        <a:pt x="30" y="164"/>
                      </a:lnTo>
                      <a:lnTo>
                        <a:pt x="27" y="164"/>
                      </a:lnTo>
                      <a:lnTo>
                        <a:pt x="27" y="159"/>
                      </a:lnTo>
                      <a:lnTo>
                        <a:pt x="25" y="154"/>
                      </a:lnTo>
                      <a:lnTo>
                        <a:pt x="25" y="152"/>
                      </a:lnTo>
                      <a:lnTo>
                        <a:pt x="25" y="151"/>
                      </a:lnTo>
                      <a:lnTo>
                        <a:pt x="27" y="149"/>
                      </a:lnTo>
                      <a:lnTo>
                        <a:pt x="27" y="146"/>
                      </a:lnTo>
                      <a:lnTo>
                        <a:pt x="23" y="144"/>
                      </a:lnTo>
                      <a:lnTo>
                        <a:pt x="23" y="142"/>
                      </a:lnTo>
                      <a:lnTo>
                        <a:pt x="23" y="129"/>
                      </a:lnTo>
                      <a:lnTo>
                        <a:pt x="25" y="125"/>
                      </a:lnTo>
                      <a:lnTo>
                        <a:pt x="27" y="124"/>
                      </a:lnTo>
                      <a:lnTo>
                        <a:pt x="30" y="117"/>
                      </a:lnTo>
                      <a:lnTo>
                        <a:pt x="28" y="101"/>
                      </a:lnTo>
                      <a:lnTo>
                        <a:pt x="27" y="90"/>
                      </a:lnTo>
                      <a:lnTo>
                        <a:pt x="32" y="71"/>
                      </a:lnTo>
                      <a:lnTo>
                        <a:pt x="40" y="42"/>
                      </a:lnTo>
                      <a:lnTo>
                        <a:pt x="50" y="7"/>
                      </a:lnTo>
                      <a:lnTo>
                        <a:pt x="55" y="5"/>
                      </a:lnTo>
                      <a:lnTo>
                        <a:pt x="61" y="5"/>
                      </a:lnTo>
                      <a:lnTo>
                        <a:pt x="61" y="7"/>
                      </a:lnTo>
                      <a:lnTo>
                        <a:pt x="62" y="8"/>
                      </a:lnTo>
                      <a:lnTo>
                        <a:pt x="62" y="1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Freeform 165"/>
                <p:cNvSpPr>
                  <a:spLocks noEditPoints="1"/>
                </p:cNvSpPr>
                <p:nvPr/>
              </p:nvSpPr>
              <p:spPr bwMode="auto">
                <a:xfrm>
                  <a:off x="8745538" y="1460500"/>
                  <a:ext cx="404813" cy="704850"/>
                </a:xfrm>
                <a:custGeom>
                  <a:avLst/>
                  <a:gdLst>
                    <a:gd name="T0" fmla="*/ 94 w 255"/>
                    <a:gd name="T1" fmla="*/ 378 h 444"/>
                    <a:gd name="T2" fmla="*/ 96 w 255"/>
                    <a:gd name="T3" fmla="*/ 373 h 444"/>
                    <a:gd name="T4" fmla="*/ 169 w 255"/>
                    <a:gd name="T5" fmla="*/ 340 h 444"/>
                    <a:gd name="T6" fmla="*/ 154 w 255"/>
                    <a:gd name="T7" fmla="*/ 327 h 444"/>
                    <a:gd name="T8" fmla="*/ 181 w 255"/>
                    <a:gd name="T9" fmla="*/ 312 h 444"/>
                    <a:gd name="T10" fmla="*/ 194 w 255"/>
                    <a:gd name="T11" fmla="*/ 305 h 444"/>
                    <a:gd name="T12" fmla="*/ 169 w 255"/>
                    <a:gd name="T13" fmla="*/ 320 h 444"/>
                    <a:gd name="T14" fmla="*/ 160 w 255"/>
                    <a:gd name="T15" fmla="*/ 308 h 444"/>
                    <a:gd name="T16" fmla="*/ 186 w 255"/>
                    <a:gd name="T17" fmla="*/ 303 h 444"/>
                    <a:gd name="T18" fmla="*/ 193 w 255"/>
                    <a:gd name="T19" fmla="*/ 295 h 444"/>
                    <a:gd name="T20" fmla="*/ 166 w 255"/>
                    <a:gd name="T21" fmla="*/ 301 h 444"/>
                    <a:gd name="T22" fmla="*/ 172 w 255"/>
                    <a:gd name="T23" fmla="*/ 306 h 444"/>
                    <a:gd name="T24" fmla="*/ 172 w 255"/>
                    <a:gd name="T25" fmla="*/ 296 h 444"/>
                    <a:gd name="T26" fmla="*/ 176 w 255"/>
                    <a:gd name="T27" fmla="*/ 284 h 444"/>
                    <a:gd name="T28" fmla="*/ 152 w 255"/>
                    <a:gd name="T29" fmla="*/ 303 h 444"/>
                    <a:gd name="T30" fmla="*/ 228 w 255"/>
                    <a:gd name="T31" fmla="*/ 256 h 444"/>
                    <a:gd name="T32" fmla="*/ 67 w 255"/>
                    <a:gd name="T33" fmla="*/ 24 h 444"/>
                    <a:gd name="T34" fmla="*/ 110 w 255"/>
                    <a:gd name="T35" fmla="*/ 0 h 444"/>
                    <a:gd name="T36" fmla="*/ 177 w 255"/>
                    <a:gd name="T37" fmla="*/ 127 h 444"/>
                    <a:gd name="T38" fmla="*/ 206 w 255"/>
                    <a:gd name="T39" fmla="*/ 151 h 444"/>
                    <a:gd name="T40" fmla="*/ 220 w 255"/>
                    <a:gd name="T41" fmla="*/ 190 h 444"/>
                    <a:gd name="T42" fmla="*/ 243 w 255"/>
                    <a:gd name="T43" fmla="*/ 198 h 444"/>
                    <a:gd name="T44" fmla="*/ 254 w 255"/>
                    <a:gd name="T45" fmla="*/ 217 h 444"/>
                    <a:gd name="T46" fmla="*/ 243 w 255"/>
                    <a:gd name="T47" fmla="*/ 235 h 444"/>
                    <a:gd name="T48" fmla="*/ 235 w 255"/>
                    <a:gd name="T49" fmla="*/ 234 h 444"/>
                    <a:gd name="T50" fmla="*/ 227 w 255"/>
                    <a:gd name="T51" fmla="*/ 242 h 444"/>
                    <a:gd name="T52" fmla="*/ 215 w 255"/>
                    <a:gd name="T53" fmla="*/ 256 h 444"/>
                    <a:gd name="T54" fmla="*/ 213 w 255"/>
                    <a:gd name="T55" fmla="*/ 266 h 444"/>
                    <a:gd name="T56" fmla="*/ 205 w 255"/>
                    <a:gd name="T57" fmla="*/ 273 h 444"/>
                    <a:gd name="T58" fmla="*/ 198 w 255"/>
                    <a:gd name="T59" fmla="*/ 268 h 444"/>
                    <a:gd name="T60" fmla="*/ 188 w 255"/>
                    <a:gd name="T61" fmla="*/ 273 h 444"/>
                    <a:gd name="T62" fmla="*/ 193 w 255"/>
                    <a:gd name="T63" fmla="*/ 288 h 444"/>
                    <a:gd name="T64" fmla="*/ 184 w 255"/>
                    <a:gd name="T65" fmla="*/ 286 h 444"/>
                    <a:gd name="T66" fmla="*/ 177 w 255"/>
                    <a:gd name="T67" fmla="*/ 276 h 444"/>
                    <a:gd name="T68" fmla="*/ 174 w 255"/>
                    <a:gd name="T69" fmla="*/ 284 h 444"/>
                    <a:gd name="T70" fmla="*/ 176 w 255"/>
                    <a:gd name="T71" fmla="*/ 296 h 444"/>
                    <a:gd name="T72" fmla="*/ 159 w 255"/>
                    <a:gd name="T73" fmla="*/ 290 h 444"/>
                    <a:gd name="T74" fmla="*/ 150 w 255"/>
                    <a:gd name="T75" fmla="*/ 283 h 444"/>
                    <a:gd name="T76" fmla="*/ 150 w 255"/>
                    <a:gd name="T77" fmla="*/ 303 h 444"/>
                    <a:gd name="T78" fmla="*/ 152 w 255"/>
                    <a:gd name="T79" fmla="*/ 318 h 444"/>
                    <a:gd name="T80" fmla="*/ 147 w 255"/>
                    <a:gd name="T81" fmla="*/ 335 h 444"/>
                    <a:gd name="T82" fmla="*/ 133 w 255"/>
                    <a:gd name="T83" fmla="*/ 335 h 444"/>
                    <a:gd name="T84" fmla="*/ 128 w 255"/>
                    <a:gd name="T85" fmla="*/ 349 h 444"/>
                    <a:gd name="T86" fmla="*/ 123 w 255"/>
                    <a:gd name="T87" fmla="*/ 352 h 444"/>
                    <a:gd name="T88" fmla="*/ 115 w 255"/>
                    <a:gd name="T89" fmla="*/ 369 h 444"/>
                    <a:gd name="T90" fmla="*/ 105 w 255"/>
                    <a:gd name="T91" fmla="*/ 371 h 444"/>
                    <a:gd name="T92" fmla="*/ 100 w 255"/>
                    <a:gd name="T93" fmla="*/ 357 h 444"/>
                    <a:gd name="T94" fmla="*/ 93 w 255"/>
                    <a:gd name="T95" fmla="*/ 376 h 444"/>
                    <a:gd name="T96" fmla="*/ 93 w 255"/>
                    <a:gd name="T97" fmla="*/ 389 h 444"/>
                    <a:gd name="T98" fmla="*/ 88 w 255"/>
                    <a:gd name="T99" fmla="*/ 408 h 444"/>
                    <a:gd name="T100" fmla="*/ 83 w 255"/>
                    <a:gd name="T101" fmla="*/ 428 h 444"/>
                    <a:gd name="T102" fmla="*/ 69 w 255"/>
                    <a:gd name="T103" fmla="*/ 430 h 444"/>
                    <a:gd name="T104" fmla="*/ 54 w 255"/>
                    <a:gd name="T105" fmla="*/ 410 h 444"/>
                    <a:gd name="T106" fmla="*/ 30 w 255"/>
                    <a:gd name="T107" fmla="*/ 337 h 444"/>
                    <a:gd name="T108" fmla="*/ 10 w 255"/>
                    <a:gd name="T109" fmla="*/ 237 h 444"/>
                    <a:gd name="T110" fmla="*/ 17 w 255"/>
                    <a:gd name="T111" fmla="*/ 222 h 444"/>
                    <a:gd name="T112" fmla="*/ 17 w 255"/>
                    <a:gd name="T113" fmla="*/ 212 h 444"/>
                    <a:gd name="T114" fmla="*/ 28 w 255"/>
                    <a:gd name="T115" fmla="*/ 178 h 444"/>
                    <a:gd name="T116" fmla="*/ 27 w 255"/>
                    <a:gd name="T117" fmla="*/ 149 h 444"/>
                    <a:gd name="T118" fmla="*/ 55 w 255"/>
                    <a:gd name="T119" fmla="*/ 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 h="444">
                      <a:moveTo>
                        <a:pt x="96" y="381"/>
                      </a:moveTo>
                      <a:lnTo>
                        <a:pt x="94" y="383"/>
                      </a:lnTo>
                      <a:lnTo>
                        <a:pt x="94" y="381"/>
                      </a:lnTo>
                      <a:lnTo>
                        <a:pt x="94" y="379"/>
                      </a:lnTo>
                      <a:lnTo>
                        <a:pt x="94" y="378"/>
                      </a:lnTo>
                      <a:lnTo>
                        <a:pt x="96" y="379"/>
                      </a:lnTo>
                      <a:lnTo>
                        <a:pt x="96" y="381"/>
                      </a:lnTo>
                      <a:moveTo>
                        <a:pt x="94" y="379"/>
                      </a:moveTo>
                      <a:lnTo>
                        <a:pt x="93" y="379"/>
                      </a:lnTo>
                      <a:lnTo>
                        <a:pt x="93" y="378"/>
                      </a:lnTo>
                      <a:lnTo>
                        <a:pt x="94" y="378"/>
                      </a:lnTo>
                      <a:lnTo>
                        <a:pt x="94" y="376"/>
                      </a:lnTo>
                      <a:lnTo>
                        <a:pt x="94" y="378"/>
                      </a:lnTo>
                      <a:lnTo>
                        <a:pt x="94" y="379"/>
                      </a:lnTo>
                      <a:moveTo>
                        <a:pt x="96" y="376"/>
                      </a:moveTo>
                      <a:lnTo>
                        <a:pt x="96" y="378"/>
                      </a:lnTo>
                      <a:lnTo>
                        <a:pt x="96" y="376"/>
                      </a:lnTo>
                      <a:lnTo>
                        <a:pt x="96" y="374"/>
                      </a:lnTo>
                      <a:lnTo>
                        <a:pt x="98" y="374"/>
                      </a:lnTo>
                      <a:lnTo>
                        <a:pt x="96" y="376"/>
                      </a:lnTo>
                      <a:moveTo>
                        <a:pt x="100" y="374"/>
                      </a:moveTo>
                      <a:lnTo>
                        <a:pt x="100" y="376"/>
                      </a:lnTo>
                      <a:lnTo>
                        <a:pt x="100" y="373"/>
                      </a:lnTo>
                      <a:lnTo>
                        <a:pt x="100" y="374"/>
                      </a:lnTo>
                      <a:moveTo>
                        <a:pt x="98" y="374"/>
                      </a:moveTo>
                      <a:lnTo>
                        <a:pt x="96" y="373"/>
                      </a:lnTo>
                      <a:lnTo>
                        <a:pt x="96" y="371"/>
                      </a:lnTo>
                      <a:lnTo>
                        <a:pt x="98" y="369"/>
                      </a:lnTo>
                      <a:lnTo>
                        <a:pt x="98" y="371"/>
                      </a:lnTo>
                      <a:lnTo>
                        <a:pt x="98" y="373"/>
                      </a:lnTo>
                      <a:lnTo>
                        <a:pt x="98" y="374"/>
                      </a:lnTo>
                      <a:moveTo>
                        <a:pt x="145" y="356"/>
                      </a:moveTo>
                      <a:lnTo>
                        <a:pt x="145" y="354"/>
                      </a:lnTo>
                      <a:lnTo>
                        <a:pt x="145" y="356"/>
                      </a:lnTo>
                      <a:moveTo>
                        <a:pt x="169" y="337"/>
                      </a:moveTo>
                      <a:lnTo>
                        <a:pt x="169" y="339"/>
                      </a:lnTo>
                      <a:lnTo>
                        <a:pt x="169" y="340"/>
                      </a:lnTo>
                      <a:lnTo>
                        <a:pt x="169" y="342"/>
                      </a:lnTo>
                      <a:lnTo>
                        <a:pt x="169" y="340"/>
                      </a:lnTo>
                      <a:lnTo>
                        <a:pt x="169" y="339"/>
                      </a:lnTo>
                      <a:lnTo>
                        <a:pt x="167" y="339"/>
                      </a:lnTo>
                      <a:lnTo>
                        <a:pt x="167" y="337"/>
                      </a:lnTo>
                      <a:lnTo>
                        <a:pt x="169" y="337"/>
                      </a:lnTo>
                      <a:moveTo>
                        <a:pt x="135" y="342"/>
                      </a:moveTo>
                      <a:lnTo>
                        <a:pt x="133" y="342"/>
                      </a:lnTo>
                      <a:lnTo>
                        <a:pt x="133" y="339"/>
                      </a:lnTo>
                      <a:lnTo>
                        <a:pt x="133" y="340"/>
                      </a:lnTo>
                      <a:lnTo>
                        <a:pt x="135" y="342"/>
                      </a:lnTo>
                      <a:moveTo>
                        <a:pt x="155" y="327"/>
                      </a:moveTo>
                      <a:lnTo>
                        <a:pt x="154" y="330"/>
                      </a:lnTo>
                      <a:lnTo>
                        <a:pt x="152" y="330"/>
                      </a:lnTo>
                      <a:lnTo>
                        <a:pt x="154" y="327"/>
                      </a:lnTo>
                      <a:lnTo>
                        <a:pt x="155" y="327"/>
                      </a:lnTo>
                      <a:moveTo>
                        <a:pt x="181" y="318"/>
                      </a:moveTo>
                      <a:lnTo>
                        <a:pt x="179" y="318"/>
                      </a:lnTo>
                      <a:lnTo>
                        <a:pt x="177" y="320"/>
                      </a:lnTo>
                      <a:lnTo>
                        <a:pt x="179" y="320"/>
                      </a:lnTo>
                      <a:lnTo>
                        <a:pt x="177" y="320"/>
                      </a:lnTo>
                      <a:lnTo>
                        <a:pt x="177" y="318"/>
                      </a:lnTo>
                      <a:lnTo>
                        <a:pt x="177" y="317"/>
                      </a:lnTo>
                      <a:lnTo>
                        <a:pt x="177" y="315"/>
                      </a:lnTo>
                      <a:lnTo>
                        <a:pt x="176" y="313"/>
                      </a:lnTo>
                      <a:lnTo>
                        <a:pt x="177" y="312"/>
                      </a:lnTo>
                      <a:lnTo>
                        <a:pt x="179" y="312"/>
                      </a:lnTo>
                      <a:lnTo>
                        <a:pt x="181" y="312"/>
                      </a:lnTo>
                      <a:lnTo>
                        <a:pt x="181" y="313"/>
                      </a:lnTo>
                      <a:lnTo>
                        <a:pt x="179" y="315"/>
                      </a:lnTo>
                      <a:lnTo>
                        <a:pt x="181" y="318"/>
                      </a:lnTo>
                      <a:moveTo>
                        <a:pt x="184" y="308"/>
                      </a:moveTo>
                      <a:lnTo>
                        <a:pt x="183" y="308"/>
                      </a:lnTo>
                      <a:lnTo>
                        <a:pt x="183" y="306"/>
                      </a:lnTo>
                      <a:lnTo>
                        <a:pt x="184" y="306"/>
                      </a:lnTo>
                      <a:lnTo>
                        <a:pt x="184" y="308"/>
                      </a:lnTo>
                      <a:moveTo>
                        <a:pt x="194" y="305"/>
                      </a:moveTo>
                      <a:lnTo>
                        <a:pt x="193" y="306"/>
                      </a:lnTo>
                      <a:lnTo>
                        <a:pt x="191" y="305"/>
                      </a:lnTo>
                      <a:lnTo>
                        <a:pt x="193" y="303"/>
                      </a:lnTo>
                      <a:lnTo>
                        <a:pt x="194" y="305"/>
                      </a:lnTo>
                      <a:moveTo>
                        <a:pt x="166" y="310"/>
                      </a:moveTo>
                      <a:lnTo>
                        <a:pt x="167" y="310"/>
                      </a:lnTo>
                      <a:lnTo>
                        <a:pt x="166" y="310"/>
                      </a:lnTo>
                      <a:lnTo>
                        <a:pt x="164" y="310"/>
                      </a:lnTo>
                      <a:lnTo>
                        <a:pt x="164" y="312"/>
                      </a:lnTo>
                      <a:lnTo>
                        <a:pt x="166" y="312"/>
                      </a:lnTo>
                      <a:lnTo>
                        <a:pt x="166" y="313"/>
                      </a:lnTo>
                      <a:lnTo>
                        <a:pt x="166" y="312"/>
                      </a:lnTo>
                      <a:lnTo>
                        <a:pt x="167" y="315"/>
                      </a:lnTo>
                      <a:lnTo>
                        <a:pt x="169" y="315"/>
                      </a:lnTo>
                      <a:lnTo>
                        <a:pt x="169" y="317"/>
                      </a:lnTo>
                      <a:lnTo>
                        <a:pt x="169" y="318"/>
                      </a:lnTo>
                      <a:lnTo>
                        <a:pt x="169" y="320"/>
                      </a:lnTo>
                      <a:lnTo>
                        <a:pt x="167" y="320"/>
                      </a:lnTo>
                      <a:lnTo>
                        <a:pt x="166" y="322"/>
                      </a:lnTo>
                      <a:lnTo>
                        <a:pt x="164" y="322"/>
                      </a:lnTo>
                      <a:lnTo>
                        <a:pt x="162" y="318"/>
                      </a:lnTo>
                      <a:lnTo>
                        <a:pt x="160" y="318"/>
                      </a:lnTo>
                      <a:lnTo>
                        <a:pt x="160" y="317"/>
                      </a:lnTo>
                      <a:lnTo>
                        <a:pt x="160" y="315"/>
                      </a:lnTo>
                      <a:lnTo>
                        <a:pt x="159" y="315"/>
                      </a:lnTo>
                      <a:lnTo>
                        <a:pt x="157" y="315"/>
                      </a:lnTo>
                      <a:lnTo>
                        <a:pt x="157" y="313"/>
                      </a:lnTo>
                      <a:lnTo>
                        <a:pt x="159" y="312"/>
                      </a:lnTo>
                      <a:lnTo>
                        <a:pt x="160" y="310"/>
                      </a:lnTo>
                      <a:lnTo>
                        <a:pt x="160" y="308"/>
                      </a:lnTo>
                      <a:lnTo>
                        <a:pt x="162" y="306"/>
                      </a:lnTo>
                      <a:lnTo>
                        <a:pt x="164" y="306"/>
                      </a:lnTo>
                      <a:lnTo>
                        <a:pt x="164" y="308"/>
                      </a:lnTo>
                      <a:lnTo>
                        <a:pt x="166" y="310"/>
                      </a:lnTo>
                      <a:moveTo>
                        <a:pt x="186" y="298"/>
                      </a:moveTo>
                      <a:lnTo>
                        <a:pt x="188" y="298"/>
                      </a:lnTo>
                      <a:lnTo>
                        <a:pt x="188" y="300"/>
                      </a:lnTo>
                      <a:lnTo>
                        <a:pt x="189" y="301"/>
                      </a:lnTo>
                      <a:lnTo>
                        <a:pt x="189" y="303"/>
                      </a:lnTo>
                      <a:lnTo>
                        <a:pt x="189" y="305"/>
                      </a:lnTo>
                      <a:lnTo>
                        <a:pt x="188" y="306"/>
                      </a:lnTo>
                      <a:lnTo>
                        <a:pt x="188" y="305"/>
                      </a:lnTo>
                      <a:lnTo>
                        <a:pt x="186" y="303"/>
                      </a:lnTo>
                      <a:lnTo>
                        <a:pt x="184" y="303"/>
                      </a:lnTo>
                      <a:lnTo>
                        <a:pt x="184" y="305"/>
                      </a:lnTo>
                      <a:lnTo>
                        <a:pt x="183" y="303"/>
                      </a:lnTo>
                      <a:lnTo>
                        <a:pt x="184" y="300"/>
                      </a:lnTo>
                      <a:lnTo>
                        <a:pt x="186" y="300"/>
                      </a:lnTo>
                      <a:lnTo>
                        <a:pt x="186" y="298"/>
                      </a:lnTo>
                      <a:moveTo>
                        <a:pt x="193" y="296"/>
                      </a:moveTo>
                      <a:lnTo>
                        <a:pt x="193" y="300"/>
                      </a:lnTo>
                      <a:lnTo>
                        <a:pt x="189" y="298"/>
                      </a:lnTo>
                      <a:lnTo>
                        <a:pt x="189" y="296"/>
                      </a:lnTo>
                      <a:lnTo>
                        <a:pt x="191" y="296"/>
                      </a:lnTo>
                      <a:lnTo>
                        <a:pt x="191" y="295"/>
                      </a:lnTo>
                      <a:lnTo>
                        <a:pt x="193" y="295"/>
                      </a:lnTo>
                      <a:lnTo>
                        <a:pt x="193" y="296"/>
                      </a:lnTo>
                      <a:moveTo>
                        <a:pt x="184" y="298"/>
                      </a:moveTo>
                      <a:lnTo>
                        <a:pt x="183" y="298"/>
                      </a:lnTo>
                      <a:lnTo>
                        <a:pt x="183" y="296"/>
                      </a:lnTo>
                      <a:lnTo>
                        <a:pt x="184" y="298"/>
                      </a:lnTo>
                      <a:moveTo>
                        <a:pt x="166" y="303"/>
                      </a:moveTo>
                      <a:lnTo>
                        <a:pt x="164" y="303"/>
                      </a:lnTo>
                      <a:lnTo>
                        <a:pt x="162" y="303"/>
                      </a:lnTo>
                      <a:lnTo>
                        <a:pt x="160" y="303"/>
                      </a:lnTo>
                      <a:lnTo>
                        <a:pt x="160" y="301"/>
                      </a:lnTo>
                      <a:lnTo>
                        <a:pt x="162" y="301"/>
                      </a:lnTo>
                      <a:lnTo>
                        <a:pt x="164" y="301"/>
                      </a:lnTo>
                      <a:lnTo>
                        <a:pt x="166" y="301"/>
                      </a:lnTo>
                      <a:lnTo>
                        <a:pt x="166" y="303"/>
                      </a:lnTo>
                      <a:moveTo>
                        <a:pt x="198" y="288"/>
                      </a:moveTo>
                      <a:lnTo>
                        <a:pt x="198" y="290"/>
                      </a:lnTo>
                      <a:lnTo>
                        <a:pt x="196" y="290"/>
                      </a:lnTo>
                      <a:lnTo>
                        <a:pt x="196" y="291"/>
                      </a:lnTo>
                      <a:lnTo>
                        <a:pt x="194" y="291"/>
                      </a:lnTo>
                      <a:lnTo>
                        <a:pt x="194" y="290"/>
                      </a:lnTo>
                      <a:lnTo>
                        <a:pt x="196" y="290"/>
                      </a:lnTo>
                      <a:lnTo>
                        <a:pt x="196" y="288"/>
                      </a:lnTo>
                      <a:lnTo>
                        <a:pt x="198" y="288"/>
                      </a:lnTo>
                      <a:moveTo>
                        <a:pt x="174" y="308"/>
                      </a:moveTo>
                      <a:lnTo>
                        <a:pt x="172" y="308"/>
                      </a:lnTo>
                      <a:lnTo>
                        <a:pt x="172" y="306"/>
                      </a:lnTo>
                      <a:lnTo>
                        <a:pt x="171" y="306"/>
                      </a:lnTo>
                      <a:lnTo>
                        <a:pt x="169" y="306"/>
                      </a:lnTo>
                      <a:lnTo>
                        <a:pt x="169" y="305"/>
                      </a:lnTo>
                      <a:lnTo>
                        <a:pt x="169" y="303"/>
                      </a:lnTo>
                      <a:lnTo>
                        <a:pt x="169" y="301"/>
                      </a:lnTo>
                      <a:lnTo>
                        <a:pt x="167" y="301"/>
                      </a:lnTo>
                      <a:lnTo>
                        <a:pt x="167" y="300"/>
                      </a:lnTo>
                      <a:lnTo>
                        <a:pt x="169" y="300"/>
                      </a:lnTo>
                      <a:lnTo>
                        <a:pt x="169" y="298"/>
                      </a:lnTo>
                      <a:lnTo>
                        <a:pt x="169" y="296"/>
                      </a:lnTo>
                      <a:lnTo>
                        <a:pt x="169" y="295"/>
                      </a:lnTo>
                      <a:lnTo>
                        <a:pt x="171" y="296"/>
                      </a:lnTo>
                      <a:lnTo>
                        <a:pt x="172" y="296"/>
                      </a:lnTo>
                      <a:lnTo>
                        <a:pt x="174" y="296"/>
                      </a:lnTo>
                      <a:lnTo>
                        <a:pt x="174" y="298"/>
                      </a:lnTo>
                      <a:lnTo>
                        <a:pt x="176" y="300"/>
                      </a:lnTo>
                      <a:lnTo>
                        <a:pt x="174" y="301"/>
                      </a:lnTo>
                      <a:lnTo>
                        <a:pt x="176" y="303"/>
                      </a:lnTo>
                      <a:lnTo>
                        <a:pt x="174" y="306"/>
                      </a:lnTo>
                      <a:lnTo>
                        <a:pt x="172" y="306"/>
                      </a:lnTo>
                      <a:lnTo>
                        <a:pt x="174" y="308"/>
                      </a:lnTo>
                      <a:moveTo>
                        <a:pt x="179" y="288"/>
                      </a:moveTo>
                      <a:lnTo>
                        <a:pt x="177" y="288"/>
                      </a:lnTo>
                      <a:lnTo>
                        <a:pt x="176" y="288"/>
                      </a:lnTo>
                      <a:lnTo>
                        <a:pt x="176" y="286"/>
                      </a:lnTo>
                      <a:lnTo>
                        <a:pt x="176" y="284"/>
                      </a:lnTo>
                      <a:lnTo>
                        <a:pt x="176" y="283"/>
                      </a:lnTo>
                      <a:lnTo>
                        <a:pt x="176" y="281"/>
                      </a:lnTo>
                      <a:lnTo>
                        <a:pt x="177" y="283"/>
                      </a:lnTo>
                      <a:lnTo>
                        <a:pt x="179" y="288"/>
                      </a:lnTo>
                      <a:moveTo>
                        <a:pt x="155" y="293"/>
                      </a:moveTo>
                      <a:lnTo>
                        <a:pt x="155" y="295"/>
                      </a:lnTo>
                      <a:lnTo>
                        <a:pt x="155" y="296"/>
                      </a:lnTo>
                      <a:lnTo>
                        <a:pt x="155" y="298"/>
                      </a:lnTo>
                      <a:lnTo>
                        <a:pt x="155" y="303"/>
                      </a:lnTo>
                      <a:lnTo>
                        <a:pt x="155" y="305"/>
                      </a:lnTo>
                      <a:lnTo>
                        <a:pt x="154" y="305"/>
                      </a:lnTo>
                      <a:lnTo>
                        <a:pt x="154" y="303"/>
                      </a:lnTo>
                      <a:lnTo>
                        <a:pt x="152" y="303"/>
                      </a:lnTo>
                      <a:lnTo>
                        <a:pt x="152" y="301"/>
                      </a:lnTo>
                      <a:lnTo>
                        <a:pt x="154" y="300"/>
                      </a:lnTo>
                      <a:lnTo>
                        <a:pt x="154" y="296"/>
                      </a:lnTo>
                      <a:lnTo>
                        <a:pt x="154" y="295"/>
                      </a:lnTo>
                      <a:lnTo>
                        <a:pt x="152" y="291"/>
                      </a:lnTo>
                      <a:lnTo>
                        <a:pt x="154" y="290"/>
                      </a:lnTo>
                      <a:lnTo>
                        <a:pt x="154" y="288"/>
                      </a:lnTo>
                      <a:lnTo>
                        <a:pt x="155" y="288"/>
                      </a:lnTo>
                      <a:lnTo>
                        <a:pt x="155" y="290"/>
                      </a:lnTo>
                      <a:lnTo>
                        <a:pt x="155" y="291"/>
                      </a:lnTo>
                      <a:lnTo>
                        <a:pt x="155" y="293"/>
                      </a:lnTo>
                      <a:moveTo>
                        <a:pt x="228" y="254"/>
                      </a:moveTo>
                      <a:lnTo>
                        <a:pt x="228" y="256"/>
                      </a:lnTo>
                      <a:lnTo>
                        <a:pt x="230" y="257"/>
                      </a:lnTo>
                      <a:lnTo>
                        <a:pt x="230" y="259"/>
                      </a:lnTo>
                      <a:lnTo>
                        <a:pt x="228" y="259"/>
                      </a:lnTo>
                      <a:lnTo>
                        <a:pt x="227" y="254"/>
                      </a:lnTo>
                      <a:lnTo>
                        <a:pt x="225" y="254"/>
                      </a:lnTo>
                      <a:lnTo>
                        <a:pt x="225" y="252"/>
                      </a:lnTo>
                      <a:lnTo>
                        <a:pt x="227" y="252"/>
                      </a:lnTo>
                      <a:lnTo>
                        <a:pt x="228" y="254"/>
                      </a:lnTo>
                      <a:moveTo>
                        <a:pt x="62" y="10"/>
                      </a:moveTo>
                      <a:lnTo>
                        <a:pt x="62" y="12"/>
                      </a:lnTo>
                      <a:lnTo>
                        <a:pt x="66" y="22"/>
                      </a:lnTo>
                      <a:lnTo>
                        <a:pt x="66" y="24"/>
                      </a:lnTo>
                      <a:lnTo>
                        <a:pt x="67" y="24"/>
                      </a:lnTo>
                      <a:lnTo>
                        <a:pt x="71" y="24"/>
                      </a:lnTo>
                      <a:lnTo>
                        <a:pt x="72" y="25"/>
                      </a:lnTo>
                      <a:lnTo>
                        <a:pt x="74" y="25"/>
                      </a:lnTo>
                      <a:lnTo>
                        <a:pt x="76" y="27"/>
                      </a:lnTo>
                      <a:lnTo>
                        <a:pt x="77" y="25"/>
                      </a:lnTo>
                      <a:lnTo>
                        <a:pt x="84" y="18"/>
                      </a:lnTo>
                      <a:lnTo>
                        <a:pt x="91" y="12"/>
                      </a:lnTo>
                      <a:lnTo>
                        <a:pt x="96" y="8"/>
                      </a:lnTo>
                      <a:lnTo>
                        <a:pt x="101" y="2"/>
                      </a:lnTo>
                      <a:lnTo>
                        <a:pt x="103" y="0"/>
                      </a:lnTo>
                      <a:lnTo>
                        <a:pt x="106" y="0"/>
                      </a:lnTo>
                      <a:lnTo>
                        <a:pt x="108" y="0"/>
                      </a:lnTo>
                      <a:lnTo>
                        <a:pt x="110" y="0"/>
                      </a:lnTo>
                      <a:lnTo>
                        <a:pt x="115" y="2"/>
                      </a:lnTo>
                      <a:lnTo>
                        <a:pt x="128" y="8"/>
                      </a:lnTo>
                      <a:lnTo>
                        <a:pt x="130" y="8"/>
                      </a:lnTo>
                      <a:lnTo>
                        <a:pt x="130" y="10"/>
                      </a:lnTo>
                      <a:lnTo>
                        <a:pt x="132" y="12"/>
                      </a:lnTo>
                      <a:lnTo>
                        <a:pt x="135" y="15"/>
                      </a:lnTo>
                      <a:lnTo>
                        <a:pt x="138" y="17"/>
                      </a:lnTo>
                      <a:lnTo>
                        <a:pt x="140" y="17"/>
                      </a:lnTo>
                      <a:lnTo>
                        <a:pt x="142" y="18"/>
                      </a:lnTo>
                      <a:lnTo>
                        <a:pt x="150" y="47"/>
                      </a:lnTo>
                      <a:lnTo>
                        <a:pt x="166" y="91"/>
                      </a:lnTo>
                      <a:lnTo>
                        <a:pt x="174" y="124"/>
                      </a:lnTo>
                      <a:lnTo>
                        <a:pt x="177" y="127"/>
                      </a:lnTo>
                      <a:lnTo>
                        <a:pt x="179" y="134"/>
                      </a:lnTo>
                      <a:lnTo>
                        <a:pt x="179" y="135"/>
                      </a:lnTo>
                      <a:lnTo>
                        <a:pt x="177" y="137"/>
                      </a:lnTo>
                      <a:lnTo>
                        <a:pt x="179" y="147"/>
                      </a:lnTo>
                      <a:lnTo>
                        <a:pt x="181" y="149"/>
                      </a:lnTo>
                      <a:lnTo>
                        <a:pt x="184" y="149"/>
                      </a:lnTo>
                      <a:lnTo>
                        <a:pt x="193" y="152"/>
                      </a:lnTo>
                      <a:lnTo>
                        <a:pt x="198" y="152"/>
                      </a:lnTo>
                      <a:lnTo>
                        <a:pt x="199" y="152"/>
                      </a:lnTo>
                      <a:lnTo>
                        <a:pt x="201" y="151"/>
                      </a:lnTo>
                      <a:lnTo>
                        <a:pt x="203" y="149"/>
                      </a:lnTo>
                      <a:lnTo>
                        <a:pt x="205" y="149"/>
                      </a:lnTo>
                      <a:lnTo>
                        <a:pt x="206" y="151"/>
                      </a:lnTo>
                      <a:lnTo>
                        <a:pt x="206" y="152"/>
                      </a:lnTo>
                      <a:lnTo>
                        <a:pt x="206" y="154"/>
                      </a:lnTo>
                      <a:lnTo>
                        <a:pt x="208" y="157"/>
                      </a:lnTo>
                      <a:lnTo>
                        <a:pt x="206" y="157"/>
                      </a:lnTo>
                      <a:lnTo>
                        <a:pt x="205" y="161"/>
                      </a:lnTo>
                      <a:lnTo>
                        <a:pt x="208" y="166"/>
                      </a:lnTo>
                      <a:lnTo>
                        <a:pt x="211" y="168"/>
                      </a:lnTo>
                      <a:lnTo>
                        <a:pt x="211" y="169"/>
                      </a:lnTo>
                      <a:lnTo>
                        <a:pt x="213" y="173"/>
                      </a:lnTo>
                      <a:lnTo>
                        <a:pt x="211" y="178"/>
                      </a:lnTo>
                      <a:lnTo>
                        <a:pt x="211" y="179"/>
                      </a:lnTo>
                      <a:lnTo>
                        <a:pt x="213" y="183"/>
                      </a:lnTo>
                      <a:lnTo>
                        <a:pt x="220" y="190"/>
                      </a:lnTo>
                      <a:lnTo>
                        <a:pt x="223" y="191"/>
                      </a:lnTo>
                      <a:lnTo>
                        <a:pt x="225" y="190"/>
                      </a:lnTo>
                      <a:lnTo>
                        <a:pt x="225" y="188"/>
                      </a:lnTo>
                      <a:lnTo>
                        <a:pt x="225" y="184"/>
                      </a:lnTo>
                      <a:lnTo>
                        <a:pt x="227" y="184"/>
                      </a:lnTo>
                      <a:lnTo>
                        <a:pt x="233" y="184"/>
                      </a:lnTo>
                      <a:lnTo>
                        <a:pt x="237" y="188"/>
                      </a:lnTo>
                      <a:lnTo>
                        <a:pt x="238" y="188"/>
                      </a:lnTo>
                      <a:lnTo>
                        <a:pt x="240" y="193"/>
                      </a:lnTo>
                      <a:lnTo>
                        <a:pt x="238" y="195"/>
                      </a:lnTo>
                      <a:lnTo>
                        <a:pt x="240" y="195"/>
                      </a:lnTo>
                      <a:lnTo>
                        <a:pt x="242" y="196"/>
                      </a:lnTo>
                      <a:lnTo>
                        <a:pt x="243" y="198"/>
                      </a:lnTo>
                      <a:lnTo>
                        <a:pt x="245" y="200"/>
                      </a:lnTo>
                      <a:lnTo>
                        <a:pt x="247" y="203"/>
                      </a:lnTo>
                      <a:lnTo>
                        <a:pt x="250" y="205"/>
                      </a:lnTo>
                      <a:lnTo>
                        <a:pt x="252" y="207"/>
                      </a:lnTo>
                      <a:lnTo>
                        <a:pt x="252" y="208"/>
                      </a:lnTo>
                      <a:lnTo>
                        <a:pt x="252" y="210"/>
                      </a:lnTo>
                      <a:lnTo>
                        <a:pt x="254" y="210"/>
                      </a:lnTo>
                      <a:lnTo>
                        <a:pt x="252" y="212"/>
                      </a:lnTo>
                      <a:lnTo>
                        <a:pt x="254" y="213"/>
                      </a:lnTo>
                      <a:lnTo>
                        <a:pt x="255" y="213"/>
                      </a:lnTo>
                      <a:lnTo>
                        <a:pt x="255" y="215"/>
                      </a:lnTo>
                      <a:lnTo>
                        <a:pt x="254" y="215"/>
                      </a:lnTo>
                      <a:lnTo>
                        <a:pt x="254" y="217"/>
                      </a:lnTo>
                      <a:lnTo>
                        <a:pt x="254" y="218"/>
                      </a:lnTo>
                      <a:lnTo>
                        <a:pt x="252" y="220"/>
                      </a:lnTo>
                      <a:lnTo>
                        <a:pt x="250" y="220"/>
                      </a:lnTo>
                      <a:lnTo>
                        <a:pt x="250" y="222"/>
                      </a:lnTo>
                      <a:lnTo>
                        <a:pt x="250" y="223"/>
                      </a:lnTo>
                      <a:lnTo>
                        <a:pt x="249" y="223"/>
                      </a:lnTo>
                      <a:lnTo>
                        <a:pt x="250" y="225"/>
                      </a:lnTo>
                      <a:lnTo>
                        <a:pt x="249" y="229"/>
                      </a:lnTo>
                      <a:lnTo>
                        <a:pt x="249" y="230"/>
                      </a:lnTo>
                      <a:lnTo>
                        <a:pt x="247" y="232"/>
                      </a:lnTo>
                      <a:lnTo>
                        <a:pt x="247" y="234"/>
                      </a:lnTo>
                      <a:lnTo>
                        <a:pt x="245" y="235"/>
                      </a:lnTo>
                      <a:lnTo>
                        <a:pt x="243" y="235"/>
                      </a:lnTo>
                      <a:lnTo>
                        <a:pt x="242" y="237"/>
                      </a:lnTo>
                      <a:lnTo>
                        <a:pt x="242" y="239"/>
                      </a:lnTo>
                      <a:lnTo>
                        <a:pt x="243" y="239"/>
                      </a:lnTo>
                      <a:lnTo>
                        <a:pt x="242" y="240"/>
                      </a:lnTo>
                      <a:lnTo>
                        <a:pt x="240" y="240"/>
                      </a:lnTo>
                      <a:lnTo>
                        <a:pt x="240" y="239"/>
                      </a:lnTo>
                      <a:lnTo>
                        <a:pt x="242" y="237"/>
                      </a:lnTo>
                      <a:lnTo>
                        <a:pt x="240" y="235"/>
                      </a:lnTo>
                      <a:lnTo>
                        <a:pt x="238" y="232"/>
                      </a:lnTo>
                      <a:lnTo>
                        <a:pt x="238" y="230"/>
                      </a:lnTo>
                      <a:lnTo>
                        <a:pt x="237" y="232"/>
                      </a:lnTo>
                      <a:lnTo>
                        <a:pt x="235" y="232"/>
                      </a:lnTo>
                      <a:lnTo>
                        <a:pt x="235" y="234"/>
                      </a:lnTo>
                      <a:lnTo>
                        <a:pt x="235" y="235"/>
                      </a:lnTo>
                      <a:lnTo>
                        <a:pt x="237" y="237"/>
                      </a:lnTo>
                      <a:lnTo>
                        <a:pt x="237" y="239"/>
                      </a:lnTo>
                      <a:lnTo>
                        <a:pt x="235" y="239"/>
                      </a:lnTo>
                      <a:lnTo>
                        <a:pt x="235" y="240"/>
                      </a:lnTo>
                      <a:lnTo>
                        <a:pt x="235" y="242"/>
                      </a:lnTo>
                      <a:lnTo>
                        <a:pt x="233" y="242"/>
                      </a:lnTo>
                      <a:lnTo>
                        <a:pt x="232" y="244"/>
                      </a:lnTo>
                      <a:lnTo>
                        <a:pt x="230" y="242"/>
                      </a:lnTo>
                      <a:lnTo>
                        <a:pt x="230" y="240"/>
                      </a:lnTo>
                      <a:lnTo>
                        <a:pt x="228" y="240"/>
                      </a:lnTo>
                      <a:lnTo>
                        <a:pt x="228" y="242"/>
                      </a:lnTo>
                      <a:lnTo>
                        <a:pt x="227" y="242"/>
                      </a:lnTo>
                      <a:lnTo>
                        <a:pt x="227" y="249"/>
                      </a:lnTo>
                      <a:lnTo>
                        <a:pt x="228" y="251"/>
                      </a:lnTo>
                      <a:lnTo>
                        <a:pt x="223" y="254"/>
                      </a:lnTo>
                      <a:lnTo>
                        <a:pt x="223" y="252"/>
                      </a:lnTo>
                      <a:lnTo>
                        <a:pt x="221" y="252"/>
                      </a:lnTo>
                      <a:lnTo>
                        <a:pt x="220" y="254"/>
                      </a:lnTo>
                      <a:lnTo>
                        <a:pt x="220" y="256"/>
                      </a:lnTo>
                      <a:lnTo>
                        <a:pt x="220" y="257"/>
                      </a:lnTo>
                      <a:lnTo>
                        <a:pt x="218" y="257"/>
                      </a:lnTo>
                      <a:lnTo>
                        <a:pt x="218" y="256"/>
                      </a:lnTo>
                      <a:lnTo>
                        <a:pt x="216" y="254"/>
                      </a:lnTo>
                      <a:lnTo>
                        <a:pt x="215" y="254"/>
                      </a:lnTo>
                      <a:lnTo>
                        <a:pt x="215" y="256"/>
                      </a:lnTo>
                      <a:lnTo>
                        <a:pt x="213" y="256"/>
                      </a:lnTo>
                      <a:lnTo>
                        <a:pt x="213" y="254"/>
                      </a:lnTo>
                      <a:lnTo>
                        <a:pt x="211" y="254"/>
                      </a:lnTo>
                      <a:lnTo>
                        <a:pt x="211" y="256"/>
                      </a:lnTo>
                      <a:lnTo>
                        <a:pt x="211" y="257"/>
                      </a:lnTo>
                      <a:lnTo>
                        <a:pt x="211" y="259"/>
                      </a:lnTo>
                      <a:lnTo>
                        <a:pt x="213" y="261"/>
                      </a:lnTo>
                      <a:lnTo>
                        <a:pt x="211" y="262"/>
                      </a:lnTo>
                      <a:lnTo>
                        <a:pt x="211" y="264"/>
                      </a:lnTo>
                      <a:lnTo>
                        <a:pt x="215" y="266"/>
                      </a:lnTo>
                      <a:lnTo>
                        <a:pt x="215" y="268"/>
                      </a:lnTo>
                      <a:lnTo>
                        <a:pt x="213" y="268"/>
                      </a:lnTo>
                      <a:lnTo>
                        <a:pt x="213" y="266"/>
                      </a:lnTo>
                      <a:lnTo>
                        <a:pt x="211" y="266"/>
                      </a:lnTo>
                      <a:lnTo>
                        <a:pt x="211" y="268"/>
                      </a:lnTo>
                      <a:lnTo>
                        <a:pt x="211" y="269"/>
                      </a:lnTo>
                      <a:lnTo>
                        <a:pt x="211" y="271"/>
                      </a:lnTo>
                      <a:lnTo>
                        <a:pt x="211" y="268"/>
                      </a:lnTo>
                      <a:lnTo>
                        <a:pt x="210" y="268"/>
                      </a:lnTo>
                      <a:lnTo>
                        <a:pt x="210" y="269"/>
                      </a:lnTo>
                      <a:lnTo>
                        <a:pt x="208" y="269"/>
                      </a:lnTo>
                      <a:lnTo>
                        <a:pt x="208" y="271"/>
                      </a:lnTo>
                      <a:lnTo>
                        <a:pt x="208" y="273"/>
                      </a:lnTo>
                      <a:lnTo>
                        <a:pt x="206" y="271"/>
                      </a:lnTo>
                      <a:lnTo>
                        <a:pt x="205" y="271"/>
                      </a:lnTo>
                      <a:lnTo>
                        <a:pt x="205" y="273"/>
                      </a:lnTo>
                      <a:lnTo>
                        <a:pt x="206" y="273"/>
                      </a:lnTo>
                      <a:lnTo>
                        <a:pt x="205" y="276"/>
                      </a:lnTo>
                      <a:lnTo>
                        <a:pt x="205" y="278"/>
                      </a:lnTo>
                      <a:lnTo>
                        <a:pt x="205" y="279"/>
                      </a:lnTo>
                      <a:lnTo>
                        <a:pt x="203" y="278"/>
                      </a:lnTo>
                      <a:lnTo>
                        <a:pt x="203" y="276"/>
                      </a:lnTo>
                      <a:lnTo>
                        <a:pt x="201" y="276"/>
                      </a:lnTo>
                      <a:lnTo>
                        <a:pt x="199" y="274"/>
                      </a:lnTo>
                      <a:lnTo>
                        <a:pt x="199" y="273"/>
                      </a:lnTo>
                      <a:lnTo>
                        <a:pt x="199" y="271"/>
                      </a:lnTo>
                      <a:lnTo>
                        <a:pt x="198" y="271"/>
                      </a:lnTo>
                      <a:lnTo>
                        <a:pt x="198" y="269"/>
                      </a:lnTo>
                      <a:lnTo>
                        <a:pt x="198" y="268"/>
                      </a:lnTo>
                      <a:lnTo>
                        <a:pt x="196" y="266"/>
                      </a:lnTo>
                      <a:lnTo>
                        <a:pt x="194" y="266"/>
                      </a:lnTo>
                      <a:lnTo>
                        <a:pt x="194" y="268"/>
                      </a:lnTo>
                      <a:lnTo>
                        <a:pt x="193" y="268"/>
                      </a:lnTo>
                      <a:lnTo>
                        <a:pt x="191" y="266"/>
                      </a:lnTo>
                      <a:lnTo>
                        <a:pt x="191" y="268"/>
                      </a:lnTo>
                      <a:lnTo>
                        <a:pt x="191" y="269"/>
                      </a:lnTo>
                      <a:lnTo>
                        <a:pt x="189" y="269"/>
                      </a:lnTo>
                      <a:lnTo>
                        <a:pt x="189" y="268"/>
                      </a:lnTo>
                      <a:lnTo>
                        <a:pt x="188" y="268"/>
                      </a:lnTo>
                      <a:lnTo>
                        <a:pt x="188" y="269"/>
                      </a:lnTo>
                      <a:lnTo>
                        <a:pt x="188" y="271"/>
                      </a:lnTo>
                      <a:lnTo>
                        <a:pt x="188" y="273"/>
                      </a:lnTo>
                      <a:lnTo>
                        <a:pt x="188" y="274"/>
                      </a:lnTo>
                      <a:lnTo>
                        <a:pt x="189" y="273"/>
                      </a:lnTo>
                      <a:lnTo>
                        <a:pt x="191" y="273"/>
                      </a:lnTo>
                      <a:lnTo>
                        <a:pt x="191" y="274"/>
                      </a:lnTo>
                      <a:lnTo>
                        <a:pt x="193" y="276"/>
                      </a:lnTo>
                      <a:lnTo>
                        <a:pt x="194" y="276"/>
                      </a:lnTo>
                      <a:lnTo>
                        <a:pt x="196" y="278"/>
                      </a:lnTo>
                      <a:lnTo>
                        <a:pt x="198" y="279"/>
                      </a:lnTo>
                      <a:lnTo>
                        <a:pt x="198" y="281"/>
                      </a:lnTo>
                      <a:lnTo>
                        <a:pt x="198" y="284"/>
                      </a:lnTo>
                      <a:lnTo>
                        <a:pt x="196" y="286"/>
                      </a:lnTo>
                      <a:lnTo>
                        <a:pt x="193" y="286"/>
                      </a:lnTo>
                      <a:lnTo>
                        <a:pt x="193" y="288"/>
                      </a:lnTo>
                      <a:lnTo>
                        <a:pt x="191" y="288"/>
                      </a:lnTo>
                      <a:lnTo>
                        <a:pt x="193" y="290"/>
                      </a:lnTo>
                      <a:lnTo>
                        <a:pt x="193" y="291"/>
                      </a:lnTo>
                      <a:lnTo>
                        <a:pt x="193" y="293"/>
                      </a:lnTo>
                      <a:lnTo>
                        <a:pt x="191" y="295"/>
                      </a:lnTo>
                      <a:lnTo>
                        <a:pt x="191" y="293"/>
                      </a:lnTo>
                      <a:lnTo>
                        <a:pt x="189" y="293"/>
                      </a:lnTo>
                      <a:lnTo>
                        <a:pt x="188" y="293"/>
                      </a:lnTo>
                      <a:lnTo>
                        <a:pt x="186" y="293"/>
                      </a:lnTo>
                      <a:lnTo>
                        <a:pt x="184" y="291"/>
                      </a:lnTo>
                      <a:lnTo>
                        <a:pt x="184" y="290"/>
                      </a:lnTo>
                      <a:lnTo>
                        <a:pt x="183" y="288"/>
                      </a:lnTo>
                      <a:lnTo>
                        <a:pt x="184" y="286"/>
                      </a:lnTo>
                      <a:lnTo>
                        <a:pt x="183" y="284"/>
                      </a:lnTo>
                      <a:lnTo>
                        <a:pt x="183" y="283"/>
                      </a:lnTo>
                      <a:lnTo>
                        <a:pt x="184" y="283"/>
                      </a:lnTo>
                      <a:lnTo>
                        <a:pt x="184" y="281"/>
                      </a:lnTo>
                      <a:lnTo>
                        <a:pt x="183" y="281"/>
                      </a:lnTo>
                      <a:lnTo>
                        <a:pt x="184" y="279"/>
                      </a:lnTo>
                      <a:lnTo>
                        <a:pt x="184" y="278"/>
                      </a:lnTo>
                      <a:lnTo>
                        <a:pt x="183" y="276"/>
                      </a:lnTo>
                      <a:lnTo>
                        <a:pt x="181" y="279"/>
                      </a:lnTo>
                      <a:lnTo>
                        <a:pt x="179" y="276"/>
                      </a:lnTo>
                      <a:lnTo>
                        <a:pt x="179" y="274"/>
                      </a:lnTo>
                      <a:lnTo>
                        <a:pt x="177" y="274"/>
                      </a:lnTo>
                      <a:lnTo>
                        <a:pt x="177" y="276"/>
                      </a:lnTo>
                      <a:lnTo>
                        <a:pt x="179" y="278"/>
                      </a:lnTo>
                      <a:lnTo>
                        <a:pt x="179" y="279"/>
                      </a:lnTo>
                      <a:lnTo>
                        <a:pt x="179" y="281"/>
                      </a:lnTo>
                      <a:lnTo>
                        <a:pt x="177" y="283"/>
                      </a:lnTo>
                      <a:lnTo>
                        <a:pt x="177" y="281"/>
                      </a:lnTo>
                      <a:lnTo>
                        <a:pt x="177" y="279"/>
                      </a:lnTo>
                      <a:lnTo>
                        <a:pt x="177" y="278"/>
                      </a:lnTo>
                      <a:lnTo>
                        <a:pt x="176" y="278"/>
                      </a:lnTo>
                      <a:lnTo>
                        <a:pt x="176" y="279"/>
                      </a:lnTo>
                      <a:lnTo>
                        <a:pt x="174" y="281"/>
                      </a:lnTo>
                      <a:lnTo>
                        <a:pt x="172" y="281"/>
                      </a:lnTo>
                      <a:lnTo>
                        <a:pt x="172" y="283"/>
                      </a:lnTo>
                      <a:lnTo>
                        <a:pt x="174" y="284"/>
                      </a:lnTo>
                      <a:lnTo>
                        <a:pt x="176" y="286"/>
                      </a:lnTo>
                      <a:lnTo>
                        <a:pt x="174" y="286"/>
                      </a:lnTo>
                      <a:lnTo>
                        <a:pt x="174" y="288"/>
                      </a:lnTo>
                      <a:lnTo>
                        <a:pt x="174" y="290"/>
                      </a:lnTo>
                      <a:lnTo>
                        <a:pt x="176" y="290"/>
                      </a:lnTo>
                      <a:lnTo>
                        <a:pt x="176" y="291"/>
                      </a:lnTo>
                      <a:lnTo>
                        <a:pt x="177" y="291"/>
                      </a:lnTo>
                      <a:lnTo>
                        <a:pt x="177" y="293"/>
                      </a:lnTo>
                      <a:lnTo>
                        <a:pt x="179" y="293"/>
                      </a:lnTo>
                      <a:lnTo>
                        <a:pt x="179" y="295"/>
                      </a:lnTo>
                      <a:lnTo>
                        <a:pt x="179" y="296"/>
                      </a:lnTo>
                      <a:lnTo>
                        <a:pt x="177" y="296"/>
                      </a:lnTo>
                      <a:lnTo>
                        <a:pt x="176" y="296"/>
                      </a:lnTo>
                      <a:lnTo>
                        <a:pt x="174" y="295"/>
                      </a:lnTo>
                      <a:lnTo>
                        <a:pt x="172" y="295"/>
                      </a:lnTo>
                      <a:lnTo>
                        <a:pt x="172" y="293"/>
                      </a:lnTo>
                      <a:lnTo>
                        <a:pt x="169" y="293"/>
                      </a:lnTo>
                      <a:lnTo>
                        <a:pt x="166" y="291"/>
                      </a:lnTo>
                      <a:lnTo>
                        <a:pt x="164" y="291"/>
                      </a:lnTo>
                      <a:lnTo>
                        <a:pt x="162" y="291"/>
                      </a:lnTo>
                      <a:lnTo>
                        <a:pt x="162" y="293"/>
                      </a:lnTo>
                      <a:lnTo>
                        <a:pt x="162" y="295"/>
                      </a:lnTo>
                      <a:lnTo>
                        <a:pt x="159" y="295"/>
                      </a:lnTo>
                      <a:lnTo>
                        <a:pt x="159" y="293"/>
                      </a:lnTo>
                      <a:lnTo>
                        <a:pt x="159" y="291"/>
                      </a:lnTo>
                      <a:lnTo>
                        <a:pt x="159" y="290"/>
                      </a:lnTo>
                      <a:lnTo>
                        <a:pt x="159" y="288"/>
                      </a:lnTo>
                      <a:lnTo>
                        <a:pt x="157" y="284"/>
                      </a:lnTo>
                      <a:lnTo>
                        <a:pt x="157" y="283"/>
                      </a:lnTo>
                      <a:lnTo>
                        <a:pt x="157" y="279"/>
                      </a:lnTo>
                      <a:lnTo>
                        <a:pt x="157" y="278"/>
                      </a:lnTo>
                      <a:lnTo>
                        <a:pt x="157" y="279"/>
                      </a:lnTo>
                      <a:lnTo>
                        <a:pt x="155" y="279"/>
                      </a:lnTo>
                      <a:lnTo>
                        <a:pt x="155" y="281"/>
                      </a:lnTo>
                      <a:lnTo>
                        <a:pt x="154" y="283"/>
                      </a:lnTo>
                      <a:lnTo>
                        <a:pt x="154" y="284"/>
                      </a:lnTo>
                      <a:lnTo>
                        <a:pt x="152" y="284"/>
                      </a:lnTo>
                      <a:lnTo>
                        <a:pt x="152" y="283"/>
                      </a:lnTo>
                      <a:lnTo>
                        <a:pt x="150" y="283"/>
                      </a:lnTo>
                      <a:lnTo>
                        <a:pt x="150" y="284"/>
                      </a:lnTo>
                      <a:lnTo>
                        <a:pt x="149" y="286"/>
                      </a:lnTo>
                      <a:lnTo>
                        <a:pt x="147" y="286"/>
                      </a:lnTo>
                      <a:lnTo>
                        <a:pt x="147" y="288"/>
                      </a:lnTo>
                      <a:lnTo>
                        <a:pt x="147" y="290"/>
                      </a:lnTo>
                      <a:lnTo>
                        <a:pt x="149" y="290"/>
                      </a:lnTo>
                      <a:lnTo>
                        <a:pt x="150" y="291"/>
                      </a:lnTo>
                      <a:lnTo>
                        <a:pt x="150" y="293"/>
                      </a:lnTo>
                      <a:lnTo>
                        <a:pt x="152" y="296"/>
                      </a:lnTo>
                      <a:lnTo>
                        <a:pt x="150" y="298"/>
                      </a:lnTo>
                      <a:lnTo>
                        <a:pt x="149" y="300"/>
                      </a:lnTo>
                      <a:lnTo>
                        <a:pt x="150" y="301"/>
                      </a:lnTo>
                      <a:lnTo>
                        <a:pt x="150" y="303"/>
                      </a:lnTo>
                      <a:lnTo>
                        <a:pt x="149" y="303"/>
                      </a:lnTo>
                      <a:lnTo>
                        <a:pt x="149" y="305"/>
                      </a:lnTo>
                      <a:lnTo>
                        <a:pt x="149" y="306"/>
                      </a:lnTo>
                      <a:lnTo>
                        <a:pt x="149" y="310"/>
                      </a:lnTo>
                      <a:lnTo>
                        <a:pt x="150" y="312"/>
                      </a:lnTo>
                      <a:lnTo>
                        <a:pt x="149" y="312"/>
                      </a:lnTo>
                      <a:lnTo>
                        <a:pt x="149" y="313"/>
                      </a:lnTo>
                      <a:lnTo>
                        <a:pt x="149" y="315"/>
                      </a:lnTo>
                      <a:lnTo>
                        <a:pt x="150" y="317"/>
                      </a:lnTo>
                      <a:lnTo>
                        <a:pt x="149" y="318"/>
                      </a:lnTo>
                      <a:lnTo>
                        <a:pt x="149" y="320"/>
                      </a:lnTo>
                      <a:lnTo>
                        <a:pt x="150" y="320"/>
                      </a:lnTo>
                      <a:lnTo>
                        <a:pt x="152" y="318"/>
                      </a:lnTo>
                      <a:lnTo>
                        <a:pt x="154" y="320"/>
                      </a:lnTo>
                      <a:lnTo>
                        <a:pt x="154" y="322"/>
                      </a:lnTo>
                      <a:lnTo>
                        <a:pt x="152" y="322"/>
                      </a:lnTo>
                      <a:lnTo>
                        <a:pt x="152" y="323"/>
                      </a:lnTo>
                      <a:lnTo>
                        <a:pt x="150" y="325"/>
                      </a:lnTo>
                      <a:lnTo>
                        <a:pt x="150" y="327"/>
                      </a:lnTo>
                      <a:lnTo>
                        <a:pt x="149" y="327"/>
                      </a:lnTo>
                      <a:lnTo>
                        <a:pt x="150" y="328"/>
                      </a:lnTo>
                      <a:lnTo>
                        <a:pt x="149" y="330"/>
                      </a:lnTo>
                      <a:lnTo>
                        <a:pt x="147" y="330"/>
                      </a:lnTo>
                      <a:lnTo>
                        <a:pt x="147" y="332"/>
                      </a:lnTo>
                      <a:lnTo>
                        <a:pt x="147" y="334"/>
                      </a:lnTo>
                      <a:lnTo>
                        <a:pt x="147" y="335"/>
                      </a:lnTo>
                      <a:lnTo>
                        <a:pt x="147" y="337"/>
                      </a:lnTo>
                      <a:lnTo>
                        <a:pt x="145" y="337"/>
                      </a:lnTo>
                      <a:lnTo>
                        <a:pt x="145" y="339"/>
                      </a:lnTo>
                      <a:lnTo>
                        <a:pt x="144" y="339"/>
                      </a:lnTo>
                      <a:lnTo>
                        <a:pt x="144" y="337"/>
                      </a:lnTo>
                      <a:lnTo>
                        <a:pt x="142" y="335"/>
                      </a:lnTo>
                      <a:lnTo>
                        <a:pt x="140" y="337"/>
                      </a:lnTo>
                      <a:lnTo>
                        <a:pt x="140" y="335"/>
                      </a:lnTo>
                      <a:lnTo>
                        <a:pt x="138" y="335"/>
                      </a:lnTo>
                      <a:lnTo>
                        <a:pt x="137" y="335"/>
                      </a:lnTo>
                      <a:lnTo>
                        <a:pt x="137" y="337"/>
                      </a:lnTo>
                      <a:lnTo>
                        <a:pt x="135" y="337"/>
                      </a:lnTo>
                      <a:lnTo>
                        <a:pt x="133" y="335"/>
                      </a:lnTo>
                      <a:lnTo>
                        <a:pt x="133" y="339"/>
                      </a:lnTo>
                      <a:lnTo>
                        <a:pt x="133" y="337"/>
                      </a:lnTo>
                      <a:lnTo>
                        <a:pt x="132" y="337"/>
                      </a:lnTo>
                      <a:lnTo>
                        <a:pt x="132" y="340"/>
                      </a:lnTo>
                      <a:lnTo>
                        <a:pt x="133" y="344"/>
                      </a:lnTo>
                      <a:lnTo>
                        <a:pt x="132" y="347"/>
                      </a:lnTo>
                      <a:lnTo>
                        <a:pt x="132" y="351"/>
                      </a:lnTo>
                      <a:lnTo>
                        <a:pt x="132" y="352"/>
                      </a:lnTo>
                      <a:lnTo>
                        <a:pt x="132" y="351"/>
                      </a:lnTo>
                      <a:lnTo>
                        <a:pt x="130" y="349"/>
                      </a:lnTo>
                      <a:lnTo>
                        <a:pt x="130" y="347"/>
                      </a:lnTo>
                      <a:lnTo>
                        <a:pt x="128" y="347"/>
                      </a:lnTo>
                      <a:lnTo>
                        <a:pt x="128" y="349"/>
                      </a:lnTo>
                      <a:lnTo>
                        <a:pt x="128" y="351"/>
                      </a:lnTo>
                      <a:lnTo>
                        <a:pt x="128" y="352"/>
                      </a:lnTo>
                      <a:lnTo>
                        <a:pt x="128" y="351"/>
                      </a:lnTo>
                      <a:lnTo>
                        <a:pt x="127" y="352"/>
                      </a:lnTo>
                      <a:lnTo>
                        <a:pt x="128" y="354"/>
                      </a:lnTo>
                      <a:lnTo>
                        <a:pt x="127" y="354"/>
                      </a:lnTo>
                      <a:lnTo>
                        <a:pt x="127" y="352"/>
                      </a:lnTo>
                      <a:lnTo>
                        <a:pt x="127" y="351"/>
                      </a:lnTo>
                      <a:lnTo>
                        <a:pt x="125" y="351"/>
                      </a:lnTo>
                      <a:lnTo>
                        <a:pt x="125" y="352"/>
                      </a:lnTo>
                      <a:lnTo>
                        <a:pt x="125" y="354"/>
                      </a:lnTo>
                      <a:lnTo>
                        <a:pt x="125" y="352"/>
                      </a:lnTo>
                      <a:lnTo>
                        <a:pt x="123" y="352"/>
                      </a:lnTo>
                      <a:lnTo>
                        <a:pt x="123" y="354"/>
                      </a:lnTo>
                      <a:lnTo>
                        <a:pt x="123" y="356"/>
                      </a:lnTo>
                      <a:lnTo>
                        <a:pt x="123" y="357"/>
                      </a:lnTo>
                      <a:lnTo>
                        <a:pt x="122" y="356"/>
                      </a:lnTo>
                      <a:lnTo>
                        <a:pt x="120" y="356"/>
                      </a:lnTo>
                      <a:lnTo>
                        <a:pt x="120" y="357"/>
                      </a:lnTo>
                      <a:lnTo>
                        <a:pt x="120" y="359"/>
                      </a:lnTo>
                      <a:lnTo>
                        <a:pt x="120" y="362"/>
                      </a:lnTo>
                      <a:lnTo>
                        <a:pt x="118" y="362"/>
                      </a:lnTo>
                      <a:lnTo>
                        <a:pt x="116" y="364"/>
                      </a:lnTo>
                      <a:lnTo>
                        <a:pt x="118" y="364"/>
                      </a:lnTo>
                      <a:lnTo>
                        <a:pt x="115" y="367"/>
                      </a:lnTo>
                      <a:lnTo>
                        <a:pt x="115" y="369"/>
                      </a:lnTo>
                      <a:lnTo>
                        <a:pt x="113" y="367"/>
                      </a:lnTo>
                      <a:lnTo>
                        <a:pt x="113" y="366"/>
                      </a:lnTo>
                      <a:lnTo>
                        <a:pt x="113" y="364"/>
                      </a:lnTo>
                      <a:lnTo>
                        <a:pt x="111" y="362"/>
                      </a:lnTo>
                      <a:lnTo>
                        <a:pt x="110" y="362"/>
                      </a:lnTo>
                      <a:lnTo>
                        <a:pt x="110" y="364"/>
                      </a:lnTo>
                      <a:lnTo>
                        <a:pt x="108" y="364"/>
                      </a:lnTo>
                      <a:lnTo>
                        <a:pt x="106" y="366"/>
                      </a:lnTo>
                      <a:lnTo>
                        <a:pt x="106" y="364"/>
                      </a:lnTo>
                      <a:lnTo>
                        <a:pt x="106" y="366"/>
                      </a:lnTo>
                      <a:lnTo>
                        <a:pt x="105" y="367"/>
                      </a:lnTo>
                      <a:lnTo>
                        <a:pt x="105" y="369"/>
                      </a:lnTo>
                      <a:lnTo>
                        <a:pt x="105" y="371"/>
                      </a:lnTo>
                      <a:lnTo>
                        <a:pt x="105" y="369"/>
                      </a:lnTo>
                      <a:lnTo>
                        <a:pt x="105" y="367"/>
                      </a:lnTo>
                      <a:lnTo>
                        <a:pt x="103" y="369"/>
                      </a:lnTo>
                      <a:lnTo>
                        <a:pt x="101" y="369"/>
                      </a:lnTo>
                      <a:lnTo>
                        <a:pt x="101" y="367"/>
                      </a:lnTo>
                      <a:lnTo>
                        <a:pt x="103" y="366"/>
                      </a:lnTo>
                      <a:lnTo>
                        <a:pt x="103" y="364"/>
                      </a:lnTo>
                      <a:lnTo>
                        <a:pt x="103" y="362"/>
                      </a:lnTo>
                      <a:lnTo>
                        <a:pt x="101" y="362"/>
                      </a:lnTo>
                      <a:lnTo>
                        <a:pt x="101" y="361"/>
                      </a:lnTo>
                      <a:lnTo>
                        <a:pt x="101" y="359"/>
                      </a:lnTo>
                      <a:lnTo>
                        <a:pt x="101" y="357"/>
                      </a:lnTo>
                      <a:lnTo>
                        <a:pt x="100" y="357"/>
                      </a:lnTo>
                      <a:lnTo>
                        <a:pt x="100" y="359"/>
                      </a:lnTo>
                      <a:lnTo>
                        <a:pt x="100" y="361"/>
                      </a:lnTo>
                      <a:lnTo>
                        <a:pt x="100" y="362"/>
                      </a:lnTo>
                      <a:lnTo>
                        <a:pt x="98" y="362"/>
                      </a:lnTo>
                      <a:lnTo>
                        <a:pt x="96" y="364"/>
                      </a:lnTo>
                      <a:lnTo>
                        <a:pt x="94" y="366"/>
                      </a:lnTo>
                      <a:lnTo>
                        <a:pt x="94" y="367"/>
                      </a:lnTo>
                      <a:lnTo>
                        <a:pt x="93" y="369"/>
                      </a:lnTo>
                      <a:lnTo>
                        <a:pt x="93" y="367"/>
                      </a:lnTo>
                      <a:lnTo>
                        <a:pt x="93" y="369"/>
                      </a:lnTo>
                      <a:lnTo>
                        <a:pt x="93" y="371"/>
                      </a:lnTo>
                      <a:lnTo>
                        <a:pt x="93" y="374"/>
                      </a:lnTo>
                      <a:lnTo>
                        <a:pt x="93" y="376"/>
                      </a:lnTo>
                      <a:lnTo>
                        <a:pt x="91" y="376"/>
                      </a:lnTo>
                      <a:lnTo>
                        <a:pt x="91" y="378"/>
                      </a:lnTo>
                      <a:lnTo>
                        <a:pt x="91" y="379"/>
                      </a:lnTo>
                      <a:lnTo>
                        <a:pt x="93" y="379"/>
                      </a:lnTo>
                      <a:lnTo>
                        <a:pt x="94" y="381"/>
                      </a:lnTo>
                      <a:lnTo>
                        <a:pt x="94" y="383"/>
                      </a:lnTo>
                      <a:lnTo>
                        <a:pt x="94" y="386"/>
                      </a:lnTo>
                      <a:lnTo>
                        <a:pt x="96" y="386"/>
                      </a:lnTo>
                      <a:lnTo>
                        <a:pt x="98" y="388"/>
                      </a:lnTo>
                      <a:lnTo>
                        <a:pt x="96" y="389"/>
                      </a:lnTo>
                      <a:lnTo>
                        <a:pt x="94" y="389"/>
                      </a:lnTo>
                      <a:lnTo>
                        <a:pt x="94" y="391"/>
                      </a:lnTo>
                      <a:lnTo>
                        <a:pt x="93" y="389"/>
                      </a:lnTo>
                      <a:lnTo>
                        <a:pt x="91" y="391"/>
                      </a:lnTo>
                      <a:lnTo>
                        <a:pt x="91" y="393"/>
                      </a:lnTo>
                      <a:lnTo>
                        <a:pt x="89" y="393"/>
                      </a:lnTo>
                      <a:lnTo>
                        <a:pt x="88" y="395"/>
                      </a:lnTo>
                      <a:lnTo>
                        <a:pt x="88" y="396"/>
                      </a:lnTo>
                      <a:lnTo>
                        <a:pt x="88" y="398"/>
                      </a:lnTo>
                      <a:lnTo>
                        <a:pt x="88" y="400"/>
                      </a:lnTo>
                      <a:lnTo>
                        <a:pt x="89" y="401"/>
                      </a:lnTo>
                      <a:lnTo>
                        <a:pt x="91" y="403"/>
                      </a:lnTo>
                      <a:lnTo>
                        <a:pt x="89" y="403"/>
                      </a:lnTo>
                      <a:lnTo>
                        <a:pt x="89" y="405"/>
                      </a:lnTo>
                      <a:lnTo>
                        <a:pt x="89" y="406"/>
                      </a:lnTo>
                      <a:lnTo>
                        <a:pt x="88" y="408"/>
                      </a:lnTo>
                      <a:lnTo>
                        <a:pt x="88" y="410"/>
                      </a:lnTo>
                      <a:lnTo>
                        <a:pt x="88" y="411"/>
                      </a:lnTo>
                      <a:lnTo>
                        <a:pt x="88" y="413"/>
                      </a:lnTo>
                      <a:lnTo>
                        <a:pt x="86" y="413"/>
                      </a:lnTo>
                      <a:lnTo>
                        <a:pt x="84" y="415"/>
                      </a:lnTo>
                      <a:lnTo>
                        <a:pt x="83" y="415"/>
                      </a:lnTo>
                      <a:lnTo>
                        <a:pt x="83" y="417"/>
                      </a:lnTo>
                      <a:lnTo>
                        <a:pt x="81" y="418"/>
                      </a:lnTo>
                      <a:lnTo>
                        <a:pt x="81" y="423"/>
                      </a:lnTo>
                      <a:lnTo>
                        <a:pt x="81" y="425"/>
                      </a:lnTo>
                      <a:lnTo>
                        <a:pt x="83" y="425"/>
                      </a:lnTo>
                      <a:lnTo>
                        <a:pt x="83" y="427"/>
                      </a:lnTo>
                      <a:lnTo>
                        <a:pt x="83" y="428"/>
                      </a:lnTo>
                      <a:lnTo>
                        <a:pt x="83" y="434"/>
                      </a:lnTo>
                      <a:lnTo>
                        <a:pt x="83" y="437"/>
                      </a:lnTo>
                      <a:lnTo>
                        <a:pt x="83" y="439"/>
                      </a:lnTo>
                      <a:lnTo>
                        <a:pt x="81" y="440"/>
                      </a:lnTo>
                      <a:lnTo>
                        <a:pt x="81" y="442"/>
                      </a:lnTo>
                      <a:lnTo>
                        <a:pt x="81" y="444"/>
                      </a:lnTo>
                      <a:lnTo>
                        <a:pt x="79" y="444"/>
                      </a:lnTo>
                      <a:lnTo>
                        <a:pt x="76" y="444"/>
                      </a:lnTo>
                      <a:lnTo>
                        <a:pt x="74" y="442"/>
                      </a:lnTo>
                      <a:lnTo>
                        <a:pt x="71" y="440"/>
                      </a:lnTo>
                      <a:lnTo>
                        <a:pt x="69" y="439"/>
                      </a:lnTo>
                      <a:lnTo>
                        <a:pt x="69" y="435"/>
                      </a:lnTo>
                      <a:lnTo>
                        <a:pt x="69" y="430"/>
                      </a:lnTo>
                      <a:lnTo>
                        <a:pt x="67" y="430"/>
                      </a:lnTo>
                      <a:lnTo>
                        <a:pt x="67" y="428"/>
                      </a:lnTo>
                      <a:lnTo>
                        <a:pt x="66" y="428"/>
                      </a:lnTo>
                      <a:lnTo>
                        <a:pt x="64" y="428"/>
                      </a:lnTo>
                      <a:lnTo>
                        <a:pt x="61" y="425"/>
                      </a:lnTo>
                      <a:lnTo>
                        <a:pt x="61" y="423"/>
                      </a:lnTo>
                      <a:lnTo>
                        <a:pt x="59" y="423"/>
                      </a:lnTo>
                      <a:lnTo>
                        <a:pt x="57" y="423"/>
                      </a:lnTo>
                      <a:lnTo>
                        <a:pt x="55" y="422"/>
                      </a:lnTo>
                      <a:lnTo>
                        <a:pt x="54" y="420"/>
                      </a:lnTo>
                      <a:lnTo>
                        <a:pt x="54" y="418"/>
                      </a:lnTo>
                      <a:lnTo>
                        <a:pt x="54" y="415"/>
                      </a:lnTo>
                      <a:lnTo>
                        <a:pt x="54" y="410"/>
                      </a:lnTo>
                      <a:lnTo>
                        <a:pt x="52" y="406"/>
                      </a:lnTo>
                      <a:lnTo>
                        <a:pt x="52" y="403"/>
                      </a:lnTo>
                      <a:lnTo>
                        <a:pt x="52" y="401"/>
                      </a:lnTo>
                      <a:lnTo>
                        <a:pt x="50" y="401"/>
                      </a:lnTo>
                      <a:lnTo>
                        <a:pt x="47" y="391"/>
                      </a:lnTo>
                      <a:lnTo>
                        <a:pt x="47" y="389"/>
                      </a:lnTo>
                      <a:lnTo>
                        <a:pt x="47" y="388"/>
                      </a:lnTo>
                      <a:lnTo>
                        <a:pt x="45" y="388"/>
                      </a:lnTo>
                      <a:lnTo>
                        <a:pt x="44" y="379"/>
                      </a:lnTo>
                      <a:lnTo>
                        <a:pt x="40" y="371"/>
                      </a:lnTo>
                      <a:lnTo>
                        <a:pt x="40" y="369"/>
                      </a:lnTo>
                      <a:lnTo>
                        <a:pt x="35" y="352"/>
                      </a:lnTo>
                      <a:lnTo>
                        <a:pt x="30" y="337"/>
                      </a:lnTo>
                      <a:lnTo>
                        <a:pt x="30" y="334"/>
                      </a:lnTo>
                      <a:lnTo>
                        <a:pt x="28" y="328"/>
                      </a:lnTo>
                      <a:lnTo>
                        <a:pt x="20" y="303"/>
                      </a:lnTo>
                      <a:lnTo>
                        <a:pt x="17" y="290"/>
                      </a:lnTo>
                      <a:lnTo>
                        <a:pt x="8" y="266"/>
                      </a:lnTo>
                      <a:lnTo>
                        <a:pt x="1" y="245"/>
                      </a:lnTo>
                      <a:lnTo>
                        <a:pt x="0" y="239"/>
                      </a:lnTo>
                      <a:lnTo>
                        <a:pt x="3" y="237"/>
                      </a:lnTo>
                      <a:lnTo>
                        <a:pt x="3" y="235"/>
                      </a:lnTo>
                      <a:lnTo>
                        <a:pt x="5" y="234"/>
                      </a:lnTo>
                      <a:lnTo>
                        <a:pt x="6" y="234"/>
                      </a:lnTo>
                      <a:lnTo>
                        <a:pt x="10" y="235"/>
                      </a:lnTo>
                      <a:lnTo>
                        <a:pt x="10" y="237"/>
                      </a:lnTo>
                      <a:lnTo>
                        <a:pt x="10" y="239"/>
                      </a:lnTo>
                      <a:lnTo>
                        <a:pt x="11" y="242"/>
                      </a:lnTo>
                      <a:lnTo>
                        <a:pt x="13" y="242"/>
                      </a:lnTo>
                      <a:lnTo>
                        <a:pt x="15" y="242"/>
                      </a:lnTo>
                      <a:lnTo>
                        <a:pt x="15" y="240"/>
                      </a:lnTo>
                      <a:lnTo>
                        <a:pt x="15" y="239"/>
                      </a:lnTo>
                      <a:lnTo>
                        <a:pt x="15" y="232"/>
                      </a:lnTo>
                      <a:lnTo>
                        <a:pt x="13" y="227"/>
                      </a:lnTo>
                      <a:lnTo>
                        <a:pt x="11" y="225"/>
                      </a:lnTo>
                      <a:lnTo>
                        <a:pt x="13" y="223"/>
                      </a:lnTo>
                      <a:lnTo>
                        <a:pt x="13" y="222"/>
                      </a:lnTo>
                      <a:lnTo>
                        <a:pt x="15" y="222"/>
                      </a:lnTo>
                      <a:lnTo>
                        <a:pt x="17" y="222"/>
                      </a:lnTo>
                      <a:lnTo>
                        <a:pt x="17" y="223"/>
                      </a:lnTo>
                      <a:lnTo>
                        <a:pt x="18" y="223"/>
                      </a:lnTo>
                      <a:lnTo>
                        <a:pt x="18" y="225"/>
                      </a:lnTo>
                      <a:lnTo>
                        <a:pt x="22" y="225"/>
                      </a:lnTo>
                      <a:lnTo>
                        <a:pt x="23" y="225"/>
                      </a:lnTo>
                      <a:lnTo>
                        <a:pt x="23" y="223"/>
                      </a:lnTo>
                      <a:lnTo>
                        <a:pt x="23" y="222"/>
                      </a:lnTo>
                      <a:lnTo>
                        <a:pt x="23" y="220"/>
                      </a:lnTo>
                      <a:lnTo>
                        <a:pt x="22" y="218"/>
                      </a:lnTo>
                      <a:lnTo>
                        <a:pt x="20" y="218"/>
                      </a:lnTo>
                      <a:lnTo>
                        <a:pt x="17" y="215"/>
                      </a:lnTo>
                      <a:lnTo>
                        <a:pt x="15" y="213"/>
                      </a:lnTo>
                      <a:lnTo>
                        <a:pt x="17" y="212"/>
                      </a:lnTo>
                      <a:lnTo>
                        <a:pt x="17" y="210"/>
                      </a:lnTo>
                      <a:lnTo>
                        <a:pt x="17" y="208"/>
                      </a:lnTo>
                      <a:lnTo>
                        <a:pt x="17" y="205"/>
                      </a:lnTo>
                      <a:lnTo>
                        <a:pt x="22" y="198"/>
                      </a:lnTo>
                      <a:lnTo>
                        <a:pt x="22" y="196"/>
                      </a:lnTo>
                      <a:lnTo>
                        <a:pt x="25" y="191"/>
                      </a:lnTo>
                      <a:lnTo>
                        <a:pt x="27" y="191"/>
                      </a:lnTo>
                      <a:lnTo>
                        <a:pt x="28" y="184"/>
                      </a:lnTo>
                      <a:lnTo>
                        <a:pt x="27" y="183"/>
                      </a:lnTo>
                      <a:lnTo>
                        <a:pt x="25" y="181"/>
                      </a:lnTo>
                      <a:lnTo>
                        <a:pt x="27" y="181"/>
                      </a:lnTo>
                      <a:lnTo>
                        <a:pt x="27" y="179"/>
                      </a:lnTo>
                      <a:lnTo>
                        <a:pt x="28" y="178"/>
                      </a:lnTo>
                      <a:lnTo>
                        <a:pt x="28" y="174"/>
                      </a:lnTo>
                      <a:lnTo>
                        <a:pt x="30" y="174"/>
                      </a:lnTo>
                      <a:lnTo>
                        <a:pt x="32" y="173"/>
                      </a:lnTo>
                      <a:lnTo>
                        <a:pt x="32" y="171"/>
                      </a:lnTo>
                      <a:lnTo>
                        <a:pt x="32" y="169"/>
                      </a:lnTo>
                      <a:lnTo>
                        <a:pt x="32" y="164"/>
                      </a:lnTo>
                      <a:lnTo>
                        <a:pt x="30" y="164"/>
                      </a:lnTo>
                      <a:lnTo>
                        <a:pt x="27" y="164"/>
                      </a:lnTo>
                      <a:lnTo>
                        <a:pt x="27" y="159"/>
                      </a:lnTo>
                      <a:lnTo>
                        <a:pt x="25" y="154"/>
                      </a:lnTo>
                      <a:lnTo>
                        <a:pt x="25" y="152"/>
                      </a:lnTo>
                      <a:lnTo>
                        <a:pt x="25" y="151"/>
                      </a:lnTo>
                      <a:lnTo>
                        <a:pt x="27" y="149"/>
                      </a:lnTo>
                      <a:lnTo>
                        <a:pt x="27" y="146"/>
                      </a:lnTo>
                      <a:lnTo>
                        <a:pt x="23" y="144"/>
                      </a:lnTo>
                      <a:lnTo>
                        <a:pt x="23" y="142"/>
                      </a:lnTo>
                      <a:lnTo>
                        <a:pt x="23" y="129"/>
                      </a:lnTo>
                      <a:lnTo>
                        <a:pt x="25" y="125"/>
                      </a:lnTo>
                      <a:lnTo>
                        <a:pt x="27" y="124"/>
                      </a:lnTo>
                      <a:lnTo>
                        <a:pt x="30" y="117"/>
                      </a:lnTo>
                      <a:lnTo>
                        <a:pt x="28" y="101"/>
                      </a:lnTo>
                      <a:lnTo>
                        <a:pt x="27" y="90"/>
                      </a:lnTo>
                      <a:lnTo>
                        <a:pt x="32" y="71"/>
                      </a:lnTo>
                      <a:lnTo>
                        <a:pt x="40" y="42"/>
                      </a:lnTo>
                      <a:lnTo>
                        <a:pt x="50" y="7"/>
                      </a:lnTo>
                      <a:lnTo>
                        <a:pt x="55" y="5"/>
                      </a:lnTo>
                      <a:lnTo>
                        <a:pt x="61" y="5"/>
                      </a:lnTo>
                      <a:lnTo>
                        <a:pt x="61" y="7"/>
                      </a:lnTo>
                      <a:lnTo>
                        <a:pt x="62" y="8"/>
                      </a:lnTo>
                      <a:lnTo>
                        <a:pt x="62"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Freeform 166"/>
                <p:cNvSpPr>
                  <a:spLocks noEditPoints="1"/>
                </p:cNvSpPr>
                <p:nvPr/>
              </p:nvSpPr>
              <p:spPr bwMode="auto">
                <a:xfrm>
                  <a:off x="8102601" y="2794000"/>
                  <a:ext cx="501650" cy="274638"/>
                </a:xfrm>
                <a:custGeom>
                  <a:avLst/>
                  <a:gdLst>
                    <a:gd name="T0" fmla="*/ 262 w 316"/>
                    <a:gd name="T1" fmla="*/ 168 h 173"/>
                    <a:gd name="T2" fmla="*/ 256 w 316"/>
                    <a:gd name="T3" fmla="*/ 156 h 173"/>
                    <a:gd name="T4" fmla="*/ 257 w 316"/>
                    <a:gd name="T5" fmla="*/ 154 h 173"/>
                    <a:gd name="T6" fmla="*/ 118 w 316"/>
                    <a:gd name="T7" fmla="*/ 25 h 173"/>
                    <a:gd name="T8" fmla="*/ 181 w 316"/>
                    <a:gd name="T9" fmla="*/ 12 h 173"/>
                    <a:gd name="T10" fmla="*/ 242 w 316"/>
                    <a:gd name="T11" fmla="*/ 2 h 173"/>
                    <a:gd name="T12" fmla="*/ 264 w 316"/>
                    <a:gd name="T13" fmla="*/ 83 h 173"/>
                    <a:gd name="T14" fmla="*/ 279 w 316"/>
                    <a:gd name="T15" fmla="*/ 117 h 173"/>
                    <a:gd name="T16" fmla="*/ 306 w 316"/>
                    <a:gd name="T17" fmla="*/ 112 h 173"/>
                    <a:gd name="T18" fmla="*/ 315 w 316"/>
                    <a:gd name="T19" fmla="*/ 134 h 173"/>
                    <a:gd name="T20" fmla="*/ 300 w 316"/>
                    <a:gd name="T21" fmla="*/ 158 h 173"/>
                    <a:gd name="T22" fmla="*/ 274 w 316"/>
                    <a:gd name="T23" fmla="*/ 171 h 173"/>
                    <a:gd name="T24" fmla="*/ 274 w 316"/>
                    <a:gd name="T25" fmla="*/ 159 h 173"/>
                    <a:gd name="T26" fmla="*/ 266 w 316"/>
                    <a:gd name="T27" fmla="*/ 153 h 173"/>
                    <a:gd name="T28" fmla="*/ 266 w 316"/>
                    <a:gd name="T29" fmla="*/ 142 h 173"/>
                    <a:gd name="T30" fmla="*/ 259 w 316"/>
                    <a:gd name="T31" fmla="*/ 144 h 173"/>
                    <a:gd name="T32" fmla="*/ 256 w 316"/>
                    <a:gd name="T33" fmla="*/ 131 h 173"/>
                    <a:gd name="T34" fmla="*/ 256 w 316"/>
                    <a:gd name="T35" fmla="*/ 147 h 173"/>
                    <a:gd name="T36" fmla="*/ 245 w 316"/>
                    <a:gd name="T37" fmla="*/ 146 h 173"/>
                    <a:gd name="T38" fmla="*/ 237 w 316"/>
                    <a:gd name="T39" fmla="*/ 137 h 173"/>
                    <a:gd name="T40" fmla="*/ 232 w 316"/>
                    <a:gd name="T41" fmla="*/ 124 h 173"/>
                    <a:gd name="T42" fmla="*/ 230 w 316"/>
                    <a:gd name="T43" fmla="*/ 115 h 173"/>
                    <a:gd name="T44" fmla="*/ 235 w 316"/>
                    <a:gd name="T45" fmla="*/ 105 h 173"/>
                    <a:gd name="T46" fmla="*/ 227 w 316"/>
                    <a:gd name="T47" fmla="*/ 103 h 173"/>
                    <a:gd name="T48" fmla="*/ 225 w 316"/>
                    <a:gd name="T49" fmla="*/ 98 h 173"/>
                    <a:gd name="T50" fmla="*/ 232 w 316"/>
                    <a:gd name="T51" fmla="*/ 90 h 173"/>
                    <a:gd name="T52" fmla="*/ 223 w 316"/>
                    <a:gd name="T53" fmla="*/ 81 h 173"/>
                    <a:gd name="T54" fmla="*/ 220 w 316"/>
                    <a:gd name="T55" fmla="*/ 86 h 173"/>
                    <a:gd name="T56" fmla="*/ 222 w 316"/>
                    <a:gd name="T57" fmla="*/ 76 h 173"/>
                    <a:gd name="T58" fmla="*/ 230 w 316"/>
                    <a:gd name="T59" fmla="*/ 68 h 173"/>
                    <a:gd name="T60" fmla="*/ 225 w 316"/>
                    <a:gd name="T61" fmla="*/ 71 h 173"/>
                    <a:gd name="T62" fmla="*/ 222 w 316"/>
                    <a:gd name="T63" fmla="*/ 51 h 173"/>
                    <a:gd name="T64" fmla="*/ 230 w 316"/>
                    <a:gd name="T65" fmla="*/ 37 h 173"/>
                    <a:gd name="T66" fmla="*/ 232 w 316"/>
                    <a:gd name="T67" fmla="*/ 29 h 173"/>
                    <a:gd name="T68" fmla="*/ 225 w 316"/>
                    <a:gd name="T69" fmla="*/ 22 h 173"/>
                    <a:gd name="T70" fmla="*/ 223 w 316"/>
                    <a:gd name="T71" fmla="*/ 34 h 173"/>
                    <a:gd name="T72" fmla="*/ 215 w 316"/>
                    <a:gd name="T73" fmla="*/ 44 h 173"/>
                    <a:gd name="T74" fmla="*/ 211 w 316"/>
                    <a:gd name="T75" fmla="*/ 53 h 173"/>
                    <a:gd name="T76" fmla="*/ 203 w 316"/>
                    <a:gd name="T77" fmla="*/ 63 h 173"/>
                    <a:gd name="T78" fmla="*/ 213 w 316"/>
                    <a:gd name="T79" fmla="*/ 73 h 173"/>
                    <a:gd name="T80" fmla="*/ 211 w 316"/>
                    <a:gd name="T81" fmla="*/ 88 h 173"/>
                    <a:gd name="T82" fmla="*/ 210 w 316"/>
                    <a:gd name="T83" fmla="*/ 102 h 173"/>
                    <a:gd name="T84" fmla="*/ 215 w 316"/>
                    <a:gd name="T85" fmla="*/ 119 h 173"/>
                    <a:gd name="T86" fmla="*/ 227 w 316"/>
                    <a:gd name="T87" fmla="*/ 136 h 173"/>
                    <a:gd name="T88" fmla="*/ 232 w 316"/>
                    <a:gd name="T89" fmla="*/ 153 h 173"/>
                    <a:gd name="T90" fmla="*/ 240 w 316"/>
                    <a:gd name="T91" fmla="*/ 168 h 173"/>
                    <a:gd name="T92" fmla="*/ 228 w 316"/>
                    <a:gd name="T93" fmla="*/ 164 h 173"/>
                    <a:gd name="T94" fmla="*/ 213 w 316"/>
                    <a:gd name="T95" fmla="*/ 154 h 173"/>
                    <a:gd name="T96" fmla="*/ 200 w 316"/>
                    <a:gd name="T97" fmla="*/ 151 h 173"/>
                    <a:gd name="T98" fmla="*/ 189 w 316"/>
                    <a:gd name="T99" fmla="*/ 147 h 173"/>
                    <a:gd name="T100" fmla="*/ 176 w 316"/>
                    <a:gd name="T101" fmla="*/ 149 h 173"/>
                    <a:gd name="T102" fmla="*/ 167 w 316"/>
                    <a:gd name="T103" fmla="*/ 132 h 173"/>
                    <a:gd name="T104" fmla="*/ 174 w 316"/>
                    <a:gd name="T105" fmla="*/ 115 h 173"/>
                    <a:gd name="T106" fmla="*/ 174 w 316"/>
                    <a:gd name="T107" fmla="*/ 88 h 173"/>
                    <a:gd name="T108" fmla="*/ 152 w 316"/>
                    <a:gd name="T109" fmla="*/ 85 h 173"/>
                    <a:gd name="T110" fmla="*/ 140 w 316"/>
                    <a:gd name="T111" fmla="*/ 70 h 173"/>
                    <a:gd name="T112" fmla="*/ 112 w 316"/>
                    <a:gd name="T113" fmla="*/ 49 h 173"/>
                    <a:gd name="T114" fmla="*/ 84 w 316"/>
                    <a:gd name="T115" fmla="*/ 34 h 173"/>
                    <a:gd name="T116" fmla="*/ 56 w 316"/>
                    <a:gd name="T117" fmla="*/ 56 h 173"/>
                    <a:gd name="T118" fmla="*/ 29 w 316"/>
                    <a:gd name="T119" fmla="*/ 66 h 173"/>
                    <a:gd name="T120" fmla="*/ 35 w 316"/>
                    <a:gd name="T121" fmla="*/ 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 h="173">
                      <a:moveTo>
                        <a:pt x="264" y="171"/>
                      </a:moveTo>
                      <a:lnTo>
                        <a:pt x="262" y="171"/>
                      </a:lnTo>
                      <a:lnTo>
                        <a:pt x="261" y="171"/>
                      </a:lnTo>
                      <a:lnTo>
                        <a:pt x="259" y="169"/>
                      </a:lnTo>
                      <a:lnTo>
                        <a:pt x="259" y="168"/>
                      </a:lnTo>
                      <a:lnTo>
                        <a:pt x="259" y="166"/>
                      </a:lnTo>
                      <a:lnTo>
                        <a:pt x="259" y="164"/>
                      </a:lnTo>
                      <a:lnTo>
                        <a:pt x="261" y="163"/>
                      </a:lnTo>
                      <a:lnTo>
                        <a:pt x="262" y="164"/>
                      </a:lnTo>
                      <a:lnTo>
                        <a:pt x="264" y="164"/>
                      </a:lnTo>
                      <a:lnTo>
                        <a:pt x="264" y="166"/>
                      </a:lnTo>
                      <a:lnTo>
                        <a:pt x="262" y="166"/>
                      </a:lnTo>
                      <a:lnTo>
                        <a:pt x="262" y="168"/>
                      </a:lnTo>
                      <a:lnTo>
                        <a:pt x="262" y="169"/>
                      </a:lnTo>
                      <a:lnTo>
                        <a:pt x="264" y="169"/>
                      </a:lnTo>
                      <a:lnTo>
                        <a:pt x="264" y="171"/>
                      </a:lnTo>
                      <a:close/>
                      <a:moveTo>
                        <a:pt x="259" y="154"/>
                      </a:moveTo>
                      <a:lnTo>
                        <a:pt x="259" y="156"/>
                      </a:lnTo>
                      <a:lnTo>
                        <a:pt x="259" y="158"/>
                      </a:lnTo>
                      <a:lnTo>
                        <a:pt x="261" y="159"/>
                      </a:lnTo>
                      <a:lnTo>
                        <a:pt x="259" y="161"/>
                      </a:lnTo>
                      <a:lnTo>
                        <a:pt x="257" y="159"/>
                      </a:lnTo>
                      <a:lnTo>
                        <a:pt x="256" y="159"/>
                      </a:lnTo>
                      <a:lnTo>
                        <a:pt x="257" y="158"/>
                      </a:lnTo>
                      <a:lnTo>
                        <a:pt x="257" y="156"/>
                      </a:lnTo>
                      <a:lnTo>
                        <a:pt x="256" y="156"/>
                      </a:lnTo>
                      <a:lnTo>
                        <a:pt x="254" y="156"/>
                      </a:lnTo>
                      <a:lnTo>
                        <a:pt x="254" y="158"/>
                      </a:lnTo>
                      <a:lnTo>
                        <a:pt x="254" y="156"/>
                      </a:lnTo>
                      <a:lnTo>
                        <a:pt x="254" y="154"/>
                      </a:lnTo>
                      <a:lnTo>
                        <a:pt x="252" y="154"/>
                      </a:lnTo>
                      <a:lnTo>
                        <a:pt x="252" y="149"/>
                      </a:lnTo>
                      <a:lnTo>
                        <a:pt x="254" y="149"/>
                      </a:lnTo>
                      <a:lnTo>
                        <a:pt x="254" y="147"/>
                      </a:lnTo>
                      <a:lnTo>
                        <a:pt x="256" y="149"/>
                      </a:lnTo>
                      <a:lnTo>
                        <a:pt x="257" y="149"/>
                      </a:lnTo>
                      <a:lnTo>
                        <a:pt x="257" y="151"/>
                      </a:lnTo>
                      <a:lnTo>
                        <a:pt x="257" y="153"/>
                      </a:lnTo>
                      <a:lnTo>
                        <a:pt x="257" y="154"/>
                      </a:lnTo>
                      <a:lnTo>
                        <a:pt x="259" y="154"/>
                      </a:lnTo>
                      <a:close/>
                      <a:moveTo>
                        <a:pt x="74" y="34"/>
                      </a:moveTo>
                      <a:lnTo>
                        <a:pt x="78" y="32"/>
                      </a:lnTo>
                      <a:lnTo>
                        <a:pt x="79" y="32"/>
                      </a:lnTo>
                      <a:lnTo>
                        <a:pt x="81" y="32"/>
                      </a:lnTo>
                      <a:lnTo>
                        <a:pt x="83" y="32"/>
                      </a:lnTo>
                      <a:lnTo>
                        <a:pt x="89" y="31"/>
                      </a:lnTo>
                      <a:lnTo>
                        <a:pt x="91" y="31"/>
                      </a:lnTo>
                      <a:lnTo>
                        <a:pt x="112" y="27"/>
                      </a:lnTo>
                      <a:lnTo>
                        <a:pt x="113" y="25"/>
                      </a:lnTo>
                      <a:lnTo>
                        <a:pt x="115" y="25"/>
                      </a:lnTo>
                      <a:lnTo>
                        <a:pt x="117" y="25"/>
                      </a:lnTo>
                      <a:lnTo>
                        <a:pt x="118" y="25"/>
                      </a:lnTo>
                      <a:lnTo>
                        <a:pt x="127" y="24"/>
                      </a:lnTo>
                      <a:lnTo>
                        <a:pt x="130" y="22"/>
                      </a:lnTo>
                      <a:lnTo>
                        <a:pt x="132" y="22"/>
                      </a:lnTo>
                      <a:lnTo>
                        <a:pt x="145" y="20"/>
                      </a:lnTo>
                      <a:lnTo>
                        <a:pt x="147" y="19"/>
                      </a:lnTo>
                      <a:lnTo>
                        <a:pt x="157" y="17"/>
                      </a:lnTo>
                      <a:lnTo>
                        <a:pt x="159" y="17"/>
                      </a:lnTo>
                      <a:lnTo>
                        <a:pt x="162" y="17"/>
                      </a:lnTo>
                      <a:lnTo>
                        <a:pt x="167" y="15"/>
                      </a:lnTo>
                      <a:lnTo>
                        <a:pt x="169" y="15"/>
                      </a:lnTo>
                      <a:lnTo>
                        <a:pt x="174" y="14"/>
                      </a:lnTo>
                      <a:lnTo>
                        <a:pt x="176" y="14"/>
                      </a:lnTo>
                      <a:lnTo>
                        <a:pt x="181" y="12"/>
                      </a:lnTo>
                      <a:lnTo>
                        <a:pt x="189" y="10"/>
                      </a:lnTo>
                      <a:lnTo>
                        <a:pt x="193" y="10"/>
                      </a:lnTo>
                      <a:lnTo>
                        <a:pt x="195" y="10"/>
                      </a:lnTo>
                      <a:lnTo>
                        <a:pt x="200" y="9"/>
                      </a:lnTo>
                      <a:lnTo>
                        <a:pt x="201" y="9"/>
                      </a:lnTo>
                      <a:lnTo>
                        <a:pt x="211" y="7"/>
                      </a:lnTo>
                      <a:lnTo>
                        <a:pt x="211" y="5"/>
                      </a:lnTo>
                      <a:lnTo>
                        <a:pt x="218" y="5"/>
                      </a:lnTo>
                      <a:lnTo>
                        <a:pt x="225" y="3"/>
                      </a:lnTo>
                      <a:lnTo>
                        <a:pt x="227" y="3"/>
                      </a:lnTo>
                      <a:lnTo>
                        <a:pt x="239" y="0"/>
                      </a:lnTo>
                      <a:lnTo>
                        <a:pt x="240" y="0"/>
                      </a:lnTo>
                      <a:lnTo>
                        <a:pt x="242" y="2"/>
                      </a:lnTo>
                      <a:lnTo>
                        <a:pt x="242" y="3"/>
                      </a:lnTo>
                      <a:lnTo>
                        <a:pt x="242" y="9"/>
                      </a:lnTo>
                      <a:lnTo>
                        <a:pt x="245" y="17"/>
                      </a:lnTo>
                      <a:lnTo>
                        <a:pt x="249" y="32"/>
                      </a:lnTo>
                      <a:lnTo>
                        <a:pt x="252" y="39"/>
                      </a:lnTo>
                      <a:lnTo>
                        <a:pt x="252" y="44"/>
                      </a:lnTo>
                      <a:lnTo>
                        <a:pt x="256" y="54"/>
                      </a:lnTo>
                      <a:lnTo>
                        <a:pt x="256" y="56"/>
                      </a:lnTo>
                      <a:lnTo>
                        <a:pt x="256" y="58"/>
                      </a:lnTo>
                      <a:lnTo>
                        <a:pt x="262" y="80"/>
                      </a:lnTo>
                      <a:lnTo>
                        <a:pt x="262" y="81"/>
                      </a:lnTo>
                      <a:lnTo>
                        <a:pt x="262" y="83"/>
                      </a:lnTo>
                      <a:lnTo>
                        <a:pt x="264" y="83"/>
                      </a:lnTo>
                      <a:lnTo>
                        <a:pt x="264" y="85"/>
                      </a:lnTo>
                      <a:lnTo>
                        <a:pt x="269" y="102"/>
                      </a:lnTo>
                      <a:lnTo>
                        <a:pt x="269" y="103"/>
                      </a:lnTo>
                      <a:lnTo>
                        <a:pt x="269" y="107"/>
                      </a:lnTo>
                      <a:lnTo>
                        <a:pt x="271" y="108"/>
                      </a:lnTo>
                      <a:lnTo>
                        <a:pt x="271" y="110"/>
                      </a:lnTo>
                      <a:lnTo>
                        <a:pt x="271" y="114"/>
                      </a:lnTo>
                      <a:lnTo>
                        <a:pt x="272" y="115"/>
                      </a:lnTo>
                      <a:lnTo>
                        <a:pt x="272" y="119"/>
                      </a:lnTo>
                      <a:lnTo>
                        <a:pt x="274" y="119"/>
                      </a:lnTo>
                      <a:lnTo>
                        <a:pt x="276" y="119"/>
                      </a:lnTo>
                      <a:lnTo>
                        <a:pt x="278" y="119"/>
                      </a:lnTo>
                      <a:lnTo>
                        <a:pt x="279" y="117"/>
                      </a:lnTo>
                      <a:lnTo>
                        <a:pt x="281" y="117"/>
                      </a:lnTo>
                      <a:lnTo>
                        <a:pt x="283" y="117"/>
                      </a:lnTo>
                      <a:lnTo>
                        <a:pt x="284" y="117"/>
                      </a:lnTo>
                      <a:lnTo>
                        <a:pt x="286" y="117"/>
                      </a:lnTo>
                      <a:lnTo>
                        <a:pt x="288" y="117"/>
                      </a:lnTo>
                      <a:lnTo>
                        <a:pt x="291" y="115"/>
                      </a:lnTo>
                      <a:lnTo>
                        <a:pt x="293" y="115"/>
                      </a:lnTo>
                      <a:lnTo>
                        <a:pt x="294" y="115"/>
                      </a:lnTo>
                      <a:lnTo>
                        <a:pt x="296" y="115"/>
                      </a:lnTo>
                      <a:lnTo>
                        <a:pt x="296" y="114"/>
                      </a:lnTo>
                      <a:lnTo>
                        <a:pt x="301" y="114"/>
                      </a:lnTo>
                      <a:lnTo>
                        <a:pt x="303" y="114"/>
                      </a:lnTo>
                      <a:lnTo>
                        <a:pt x="306" y="112"/>
                      </a:lnTo>
                      <a:lnTo>
                        <a:pt x="310" y="112"/>
                      </a:lnTo>
                      <a:lnTo>
                        <a:pt x="313" y="110"/>
                      </a:lnTo>
                      <a:lnTo>
                        <a:pt x="315" y="110"/>
                      </a:lnTo>
                      <a:lnTo>
                        <a:pt x="316" y="110"/>
                      </a:lnTo>
                      <a:lnTo>
                        <a:pt x="316" y="112"/>
                      </a:lnTo>
                      <a:lnTo>
                        <a:pt x="316" y="114"/>
                      </a:lnTo>
                      <a:lnTo>
                        <a:pt x="316" y="115"/>
                      </a:lnTo>
                      <a:lnTo>
                        <a:pt x="316" y="119"/>
                      </a:lnTo>
                      <a:lnTo>
                        <a:pt x="316" y="120"/>
                      </a:lnTo>
                      <a:lnTo>
                        <a:pt x="316" y="122"/>
                      </a:lnTo>
                      <a:lnTo>
                        <a:pt x="315" y="124"/>
                      </a:lnTo>
                      <a:lnTo>
                        <a:pt x="315" y="127"/>
                      </a:lnTo>
                      <a:lnTo>
                        <a:pt x="315" y="134"/>
                      </a:lnTo>
                      <a:lnTo>
                        <a:pt x="315" y="136"/>
                      </a:lnTo>
                      <a:lnTo>
                        <a:pt x="315" y="137"/>
                      </a:lnTo>
                      <a:lnTo>
                        <a:pt x="315" y="142"/>
                      </a:lnTo>
                      <a:lnTo>
                        <a:pt x="315" y="146"/>
                      </a:lnTo>
                      <a:lnTo>
                        <a:pt x="313" y="147"/>
                      </a:lnTo>
                      <a:lnTo>
                        <a:pt x="313" y="149"/>
                      </a:lnTo>
                      <a:lnTo>
                        <a:pt x="313" y="151"/>
                      </a:lnTo>
                      <a:lnTo>
                        <a:pt x="313" y="153"/>
                      </a:lnTo>
                      <a:lnTo>
                        <a:pt x="311" y="153"/>
                      </a:lnTo>
                      <a:lnTo>
                        <a:pt x="311" y="154"/>
                      </a:lnTo>
                      <a:lnTo>
                        <a:pt x="303" y="156"/>
                      </a:lnTo>
                      <a:lnTo>
                        <a:pt x="301" y="158"/>
                      </a:lnTo>
                      <a:lnTo>
                        <a:pt x="300" y="158"/>
                      </a:lnTo>
                      <a:lnTo>
                        <a:pt x="288" y="163"/>
                      </a:lnTo>
                      <a:lnTo>
                        <a:pt x="286" y="163"/>
                      </a:lnTo>
                      <a:lnTo>
                        <a:pt x="286" y="164"/>
                      </a:lnTo>
                      <a:lnTo>
                        <a:pt x="286" y="166"/>
                      </a:lnTo>
                      <a:lnTo>
                        <a:pt x="284" y="166"/>
                      </a:lnTo>
                      <a:lnTo>
                        <a:pt x="283" y="164"/>
                      </a:lnTo>
                      <a:lnTo>
                        <a:pt x="281" y="166"/>
                      </a:lnTo>
                      <a:lnTo>
                        <a:pt x="279" y="166"/>
                      </a:lnTo>
                      <a:lnTo>
                        <a:pt x="278" y="166"/>
                      </a:lnTo>
                      <a:lnTo>
                        <a:pt x="276" y="168"/>
                      </a:lnTo>
                      <a:lnTo>
                        <a:pt x="276" y="169"/>
                      </a:lnTo>
                      <a:lnTo>
                        <a:pt x="274" y="169"/>
                      </a:lnTo>
                      <a:lnTo>
                        <a:pt x="274" y="171"/>
                      </a:lnTo>
                      <a:lnTo>
                        <a:pt x="272" y="173"/>
                      </a:lnTo>
                      <a:lnTo>
                        <a:pt x="271" y="173"/>
                      </a:lnTo>
                      <a:lnTo>
                        <a:pt x="271" y="171"/>
                      </a:lnTo>
                      <a:lnTo>
                        <a:pt x="271" y="169"/>
                      </a:lnTo>
                      <a:lnTo>
                        <a:pt x="269" y="168"/>
                      </a:lnTo>
                      <a:lnTo>
                        <a:pt x="269" y="164"/>
                      </a:lnTo>
                      <a:lnTo>
                        <a:pt x="271" y="164"/>
                      </a:lnTo>
                      <a:lnTo>
                        <a:pt x="269" y="163"/>
                      </a:lnTo>
                      <a:lnTo>
                        <a:pt x="269" y="161"/>
                      </a:lnTo>
                      <a:lnTo>
                        <a:pt x="271" y="161"/>
                      </a:lnTo>
                      <a:lnTo>
                        <a:pt x="272" y="161"/>
                      </a:lnTo>
                      <a:lnTo>
                        <a:pt x="272" y="159"/>
                      </a:lnTo>
                      <a:lnTo>
                        <a:pt x="274" y="159"/>
                      </a:lnTo>
                      <a:lnTo>
                        <a:pt x="272" y="158"/>
                      </a:lnTo>
                      <a:lnTo>
                        <a:pt x="271" y="158"/>
                      </a:lnTo>
                      <a:lnTo>
                        <a:pt x="271" y="159"/>
                      </a:lnTo>
                      <a:lnTo>
                        <a:pt x="269" y="159"/>
                      </a:lnTo>
                      <a:lnTo>
                        <a:pt x="269" y="158"/>
                      </a:lnTo>
                      <a:lnTo>
                        <a:pt x="269" y="156"/>
                      </a:lnTo>
                      <a:lnTo>
                        <a:pt x="271" y="154"/>
                      </a:lnTo>
                      <a:lnTo>
                        <a:pt x="271" y="153"/>
                      </a:lnTo>
                      <a:lnTo>
                        <a:pt x="271" y="151"/>
                      </a:lnTo>
                      <a:lnTo>
                        <a:pt x="269" y="151"/>
                      </a:lnTo>
                      <a:lnTo>
                        <a:pt x="269" y="153"/>
                      </a:lnTo>
                      <a:lnTo>
                        <a:pt x="267" y="153"/>
                      </a:lnTo>
                      <a:lnTo>
                        <a:pt x="266" y="153"/>
                      </a:lnTo>
                      <a:lnTo>
                        <a:pt x="264" y="153"/>
                      </a:lnTo>
                      <a:lnTo>
                        <a:pt x="264" y="154"/>
                      </a:lnTo>
                      <a:lnTo>
                        <a:pt x="264" y="156"/>
                      </a:lnTo>
                      <a:lnTo>
                        <a:pt x="262" y="154"/>
                      </a:lnTo>
                      <a:lnTo>
                        <a:pt x="262" y="153"/>
                      </a:lnTo>
                      <a:lnTo>
                        <a:pt x="262" y="151"/>
                      </a:lnTo>
                      <a:lnTo>
                        <a:pt x="262" y="149"/>
                      </a:lnTo>
                      <a:lnTo>
                        <a:pt x="262" y="147"/>
                      </a:lnTo>
                      <a:lnTo>
                        <a:pt x="266" y="146"/>
                      </a:lnTo>
                      <a:lnTo>
                        <a:pt x="267" y="146"/>
                      </a:lnTo>
                      <a:lnTo>
                        <a:pt x="267" y="144"/>
                      </a:lnTo>
                      <a:lnTo>
                        <a:pt x="267" y="142"/>
                      </a:lnTo>
                      <a:lnTo>
                        <a:pt x="266" y="142"/>
                      </a:lnTo>
                      <a:lnTo>
                        <a:pt x="264" y="142"/>
                      </a:lnTo>
                      <a:lnTo>
                        <a:pt x="266" y="142"/>
                      </a:lnTo>
                      <a:lnTo>
                        <a:pt x="266" y="144"/>
                      </a:lnTo>
                      <a:lnTo>
                        <a:pt x="264" y="144"/>
                      </a:lnTo>
                      <a:lnTo>
                        <a:pt x="264" y="142"/>
                      </a:lnTo>
                      <a:lnTo>
                        <a:pt x="262" y="142"/>
                      </a:lnTo>
                      <a:lnTo>
                        <a:pt x="262" y="141"/>
                      </a:lnTo>
                      <a:lnTo>
                        <a:pt x="261" y="141"/>
                      </a:lnTo>
                      <a:lnTo>
                        <a:pt x="259" y="141"/>
                      </a:lnTo>
                      <a:lnTo>
                        <a:pt x="261" y="141"/>
                      </a:lnTo>
                      <a:lnTo>
                        <a:pt x="261" y="142"/>
                      </a:lnTo>
                      <a:lnTo>
                        <a:pt x="261" y="144"/>
                      </a:lnTo>
                      <a:lnTo>
                        <a:pt x="259" y="144"/>
                      </a:lnTo>
                      <a:lnTo>
                        <a:pt x="259" y="142"/>
                      </a:lnTo>
                      <a:lnTo>
                        <a:pt x="257" y="141"/>
                      </a:lnTo>
                      <a:lnTo>
                        <a:pt x="257" y="139"/>
                      </a:lnTo>
                      <a:lnTo>
                        <a:pt x="256" y="139"/>
                      </a:lnTo>
                      <a:lnTo>
                        <a:pt x="256" y="137"/>
                      </a:lnTo>
                      <a:lnTo>
                        <a:pt x="254" y="137"/>
                      </a:lnTo>
                      <a:lnTo>
                        <a:pt x="256" y="137"/>
                      </a:lnTo>
                      <a:lnTo>
                        <a:pt x="257" y="137"/>
                      </a:lnTo>
                      <a:lnTo>
                        <a:pt x="257" y="136"/>
                      </a:lnTo>
                      <a:lnTo>
                        <a:pt x="257" y="134"/>
                      </a:lnTo>
                      <a:lnTo>
                        <a:pt x="257" y="132"/>
                      </a:lnTo>
                      <a:lnTo>
                        <a:pt x="256" y="132"/>
                      </a:lnTo>
                      <a:lnTo>
                        <a:pt x="256" y="131"/>
                      </a:lnTo>
                      <a:lnTo>
                        <a:pt x="254" y="131"/>
                      </a:lnTo>
                      <a:lnTo>
                        <a:pt x="254" y="132"/>
                      </a:lnTo>
                      <a:lnTo>
                        <a:pt x="254" y="134"/>
                      </a:lnTo>
                      <a:lnTo>
                        <a:pt x="254" y="136"/>
                      </a:lnTo>
                      <a:lnTo>
                        <a:pt x="254" y="137"/>
                      </a:lnTo>
                      <a:lnTo>
                        <a:pt x="252" y="137"/>
                      </a:lnTo>
                      <a:lnTo>
                        <a:pt x="252" y="139"/>
                      </a:lnTo>
                      <a:lnTo>
                        <a:pt x="254" y="139"/>
                      </a:lnTo>
                      <a:lnTo>
                        <a:pt x="254" y="141"/>
                      </a:lnTo>
                      <a:lnTo>
                        <a:pt x="254" y="142"/>
                      </a:lnTo>
                      <a:lnTo>
                        <a:pt x="254" y="144"/>
                      </a:lnTo>
                      <a:lnTo>
                        <a:pt x="256" y="146"/>
                      </a:lnTo>
                      <a:lnTo>
                        <a:pt x="256" y="147"/>
                      </a:lnTo>
                      <a:lnTo>
                        <a:pt x="254" y="146"/>
                      </a:lnTo>
                      <a:lnTo>
                        <a:pt x="252" y="146"/>
                      </a:lnTo>
                      <a:lnTo>
                        <a:pt x="252" y="144"/>
                      </a:lnTo>
                      <a:lnTo>
                        <a:pt x="250" y="144"/>
                      </a:lnTo>
                      <a:lnTo>
                        <a:pt x="249" y="144"/>
                      </a:lnTo>
                      <a:lnTo>
                        <a:pt x="249" y="142"/>
                      </a:lnTo>
                      <a:lnTo>
                        <a:pt x="249" y="141"/>
                      </a:lnTo>
                      <a:lnTo>
                        <a:pt x="247" y="142"/>
                      </a:lnTo>
                      <a:lnTo>
                        <a:pt x="245" y="141"/>
                      </a:lnTo>
                      <a:lnTo>
                        <a:pt x="245" y="142"/>
                      </a:lnTo>
                      <a:lnTo>
                        <a:pt x="244" y="142"/>
                      </a:lnTo>
                      <a:lnTo>
                        <a:pt x="245" y="144"/>
                      </a:lnTo>
                      <a:lnTo>
                        <a:pt x="245" y="146"/>
                      </a:lnTo>
                      <a:lnTo>
                        <a:pt x="247" y="146"/>
                      </a:lnTo>
                      <a:lnTo>
                        <a:pt x="249" y="146"/>
                      </a:lnTo>
                      <a:lnTo>
                        <a:pt x="249" y="147"/>
                      </a:lnTo>
                      <a:lnTo>
                        <a:pt x="247" y="147"/>
                      </a:lnTo>
                      <a:lnTo>
                        <a:pt x="245" y="146"/>
                      </a:lnTo>
                      <a:lnTo>
                        <a:pt x="244" y="144"/>
                      </a:lnTo>
                      <a:lnTo>
                        <a:pt x="244" y="142"/>
                      </a:lnTo>
                      <a:lnTo>
                        <a:pt x="242" y="142"/>
                      </a:lnTo>
                      <a:lnTo>
                        <a:pt x="242" y="141"/>
                      </a:lnTo>
                      <a:lnTo>
                        <a:pt x="240" y="141"/>
                      </a:lnTo>
                      <a:lnTo>
                        <a:pt x="239" y="141"/>
                      </a:lnTo>
                      <a:lnTo>
                        <a:pt x="237" y="139"/>
                      </a:lnTo>
                      <a:lnTo>
                        <a:pt x="237" y="137"/>
                      </a:lnTo>
                      <a:lnTo>
                        <a:pt x="239" y="137"/>
                      </a:lnTo>
                      <a:lnTo>
                        <a:pt x="239" y="136"/>
                      </a:lnTo>
                      <a:lnTo>
                        <a:pt x="237" y="136"/>
                      </a:lnTo>
                      <a:lnTo>
                        <a:pt x="235" y="134"/>
                      </a:lnTo>
                      <a:lnTo>
                        <a:pt x="235" y="132"/>
                      </a:lnTo>
                      <a:lnTo>
                        <a:pt x="233" y="131"/>
                      </a:lnTo>
                      <a:lnTo>
                        <a:pt x="233" y="129"/>
                      </a:lnTo>
                      <a:lnTo>
                        <a:pt x="232" y="129"/>
                      </a:lnTo>
                      <a:lnTo>
                        <a:pt x="232" y="127"/>
                      </a:lnTo>
                      <a:lnTo>
                        <a:pt x="230" y="127"/>
                      </a:lnTo>
                      <a:lnTo>
                        <a:pt x="230" y="125"/>
                      </a:lnTo>
                      <a:lnTo>
                        <a:pt x="230" y="124"/>
                      </a:lnTo>
                      <a:lnTo>
                        <a:pt x="232" y="124"/>
                      </a:lnTo>
                      <a:lnTo>
                        <a:pt x="233" y="122"/>
                      </a:lnTo>
                      <a:lnTo>
                        <a:pt x="233" y="124"/>
                      </a:lnTo>
                      <a:lnTo>
                        <a:pt x="233" y="122"/>
                      </a:lnTo>
                      <a:lnTo>
                        <a:pt x="235" y="122"/>
                      </a:lnTo>
                      <a:lnTo>
                        <a:pt x="235" y="120"/>
                      </a:lnTo>
                      <a:lnTo>
                        <a:pt x="235" y="119"/>
                      </a:lnTo>
                      <a:lnTo>
                        <a:pt x="233" y="119"/>
                      </a:lnTo>
                      <a:lnTo>
                        <a:pt x="233" y="120"/>
                      </a:lnTo>
                      <a:lnTo>
                        <a:pt x="232" y="120"/>
                      </a:lnTo>
                      <a:lnTo>
                        <a:pt x="232" y="119"/>
                      </a:lnTo>
                      <a:lnTo>
                        <a:pt x="232" y="117"/>
                      </a:lnTo>
                      <a:lnTo>
                        <a:pt x="230" y="117"/>
                      </a:lnTo>
                      <a:lnTo>
                        <a:pt x="230" y="115"/>
                      </a:lnTo>
                      <a:lnTo>
                        <a:pt x="232" y="114"/>
                      </a:lnTo>
                      <a:lnTo>
                        <a:pt x="232" y="112"/>
                      </a:lnTo>
                      <a:lnTo>
                        <a:pt x="233" y="110"/>
                      </a:lnTo>
                      <a:lnTo>
                        <a:pt x="233" y="112"/>
                      </a:lnTo>
                      <a:lnTo>
                        <a:pt x="235" y="112"/>
                      </a:lnTo>
                      <a:lnTo>
                        <a:pt x="237" y="112"/>
                      </a:lnTo>
                      <a:lnTo>
                        <a:pt x="237" y="110"/>
                      </a:lnTo>
                      <a:lnTo>
                        <a:pt x="239" y="108"/>
                      </a:lnTo>
                      <a:lnTo>
                        <a:pt x="239" y="110"/>
                      </a:lnTo>
                      <a:lnTo>
                        <a:pt x="239" y="108"/>
                      </a:lnTo>
                      <a:lnTo>
                        <a:pt x="239" y="107"/>
                      </a:lnTo>
                      <a:lnTo>
                        <a:pt x="237" y="105"/>
                      </a:lnTo>
                      <a:lnTo>
                        <a:pt x="235" y="105"/>
                      </a:lnTo>
                      <a:lnTo>
                        <a:pt x="233" y="105"/>
                      </a:lnTo>
                      <a:lnTo>
                        <a:pt x="233" y="103"/>
                      </a:lnTo>
                      <a:lnTo>
                        <a:pt x="232" y="103"/>
                      </a:lnTo>
                      <a:lnTo>
                        <a:pt x="232" y="102"/>
                      </a:lnTo>
                      <a:lnTo>
                        <a:pt x="232" y="100"/>
                      </a:lnTo>
                      <a:lnTo>
                        <a:pt x="230" y="100"/>
                      </a:lnTo>
                      <a:lnTo>
                        <a:pt x="230" y="102"/>
                      </a:lnTo>
                      <a:lnTo>
                        <a:pt x="230" y="103"/>
                      </a:lnTo>
                      <a:lnTo>
                        <a:pt x="228" y="103"/>
                      </a:lnTo>
                      <a:lnTo>
                        <a:pt x="227" y="102"/>
                      </a:lnTo>
                      <a:lnTo>
                        <a:pt x="228" y="102"/>
                      </a:lnTo>
                      <a:lnTo>
                        <a:pt x="227" y="102"/>
                      </a:lnTo>
                      <a:lnTo>
                        <a:pt x="227" y="103"/>
                      </a:lnTo>
                      <a:lnTo>
                        <a:pt x="225" y="103"/>
                      </a:lnTo>
                      <a:lnTo>
                        <a:pt x="225" y="105"/>
                      </a:lnTo>
                      <a:lnTo>
                        <a:pt x="227" y="105"/>
                      </a:lnTo>
                      <a:lnTo>
                        <a:pt x="227" y="107"/>
                      </a:lnTo>
                      <a:lnTo>
                        <a:pt x="225" y="107"/>
                      </a:lnTo>
                      <a:lnTo>
                        <a:pt x="225" y="108"/>
                      </a:lnTo>
                      <a:lnTo>
                        <a:pt x="225" y="107"/>
                      </a:lnTo>
                      <a:lnTo>
                        <a:pt x="225" y="105"/>
                      </a:lnTo>
                      <a:lnTo>
                        <a:pt x="225" y="102"/>
                      </a:lnTo>
                      <a:lnTo>
                        <a:pt x="225" y="100"/>
                      </a:lnTo>
                      <a:lnTo>
                        <a:pt x="223" y="100"/>
                      </a:lnTo>
                      <a:lnTo>
                        <a:pt x="223" y="98"/>
                      </a:lnTo>
                      <a:lnTo>
                        <a:pt x="225" y="98"/>
                      </a:lnTo>
                      <a:lnTo>
                        <a:pt x="225" y="97"/>
                      </a:lnTo>
                      <a:lnTo>
                        <a:pt x="225" y="95"/>
                      </a:lnTo>
                      <a:lnTo>
                        <a:pt x="225" y="93"/>
                      </a:lnTo>
                      <a:lnTo>
                        <a:pt x="225" y="92"/>
                      </a:lnTo>
                      <a:lnTo>
                        <a:pt x="227" y="92"/>
                      </a:lnTo>
                      <a:lnTo>
                        <a:pt x="227" y="90"/>
                      </a:lnTo>
                      <a:lnTo>
                        <a:pt x="228" y="90"/>
                      </a:lnTo>
                      <a:lnTo>
                        <a:pt x="228" y="92"/>
                      </a:lnTo>
                      <a:lnTo>
                        <a:pt x="230" y="92"/>
                      </a:lnTo>
                      <a:lnTo>
                        <a:pt x="230" y="93"/>
                      </a:lnTo>
                      <a:lnTo>
                        <a:pt x="232" y="93"/>
                      </a:lnTo>
                      <a:lnTo>
                        <a:pt x="232" y="92"/>
                      </a:lnTo>
                      <a:lnTo>
                        <a:pt x="232" y="90"/>
                      </a:lnTo>
                      <a:lnTo>
                        <a:pt x="232" y="88"/>
                      </a:lnTo>
                      <a:lnTo>
                        <a:pt x="232" y="86"/>
                      </a:lnTo>
                      <a:lnTo>
                        <a:pt x="230" y="85"/>
                      </a:lnTo>
                      <a:lnTo>
                        <a:pt x="230" y="83"/>
                      </a:lnTo>
                      <a:lnTo>
                        <a:pt x="230" y="81"/>
                      </a:lnTo>
                      <a:lnTo>
                        <a:pt x="228" y="81"/>
                      </a:lnTo>
                      <a:lnTo>
                        <a:pt x="228" y="80"/>
                      </a:lnTo>
                      <a:lnTo>
                        <a:pt x="227" y="80"/>
                      </a:lnTo>
                      <a:lnTo>
                        <a:pt x="227" y="81"/>
                      </a:lnTo>
                      <a:lnTo>
                        <a:pt x="227" y="83"/>
                      </a:lnTo>
                      <a:lnTo>
                        <a:pt x="225" y="83"/>
                      </a:lnTo>
                      <a:lnTo>
                        <a:pt x="225" y="81"/>
                      </a:lnTo>
                      <a:lnTo>
                        <a:pt x="223" y="81"/>
                      </a:lnTo>
                      <a:lnTo>
                        <a:pt x="223" y="83"/>
                      </a:lnTo>
                      <a:lnTo>
                        <a:pt x="223" y="85"/>
                      </a:lnTo>
                      <a:lnTo>
                        <a:pt x="225" y="85"/>
                      </a:lnTo>
                      <a:lnTo>
                        <a:pt x="223" y="85"/>
                      </a:lnTo>
                      <a:lnTo>
                        <a:pt x="222" y="85"/>
                      </a:lnTo>
                      <a:lnTo>
                        <a:pt x="222" y="86"/>
                      </a:lnTo>
                      <a:lnTo>
                        <a:pt x="222" y="88"/>
                      </a:lnTo>
                      <a:lnTo>
                        <a:pt x="223" y="90"/>
                      </a:lnTo>
                      <a:lnTo>
                        <a:pt x="222" y="90"/>
                      </a:lnTo>
                      <a:lnTo>
                        <a:pt x="220" y="92"/>
                      </a:lnTo>
                      <a:lnTo>
                        <a:pt x="220" y="90"/>
                      </a:lnTo>
                      <a:lnTo>
                        <a:pt x="220" y="88"/>
                      </a:lnTo>
                      <a:lnTo>
                        <a:pt x="220" y="86"/>
                      </a:lnTo>
                      <a:lnTo>
                        <a:pt x="220" y="85"/>
                      </a:lnTo>
                      <a:lnTo>
                        <a:pt x="218" y="83"/>
                      </a:lnTo>
                      <a:lnTo>
                        <a:pt x="218" y="81"/>
                      </a:lnTo>
                      <a:lnTo>
                        <a:pt x="220" y="81"/>
                      </a:lnTo>
                      <a:lnTo>
                        <a:pt x="220" y="80"/>
                      </a:lnTo>
                      <a:lnTo>
                        <a:pt x="220" y="78"/>
                      </a:lnTo>
                      <a:lnTo>
                        <a:pt x="220" y="76"/>
                      </a:lnTo>
                      <a:lnTo>
                        <a:pt x="220" y="75"/>
                      </a:lnTo>
                      <a:lnTo>
                        <a:pt x="220" y="73"/>
                      </a:lnTo>
                      <a:lnTo>
                        <a:pt x="222" y="71"/>
                      </a:lnTo>
                      <a:lnTo>
                        <a:pt x="222" y="73"/>
                      </a:lnTo>
                      <a:lnTo>
                        <a:pt x="222" y="75"/>
                      </a:lnTo>
                      <a:lnTo>
                        <a:pt x="222" y="76"/>
                      </a:lnTo>
                      <a:lnTo>
                        <a:pt x="223" y="76"/>
                      </a:lnTo>
                      <a:lnTo>
                        <a:pt x="225" y="76"/>
                      </a:lnTo>
                      <a:lnTo>
                        <a:pt x="227" y="76"/>
                      </a:lnTo>
                      <a:lnTo>
                        <a:pt x="228" y="78"/>
                      </a:lnTo>
                      <a:lnTo>
                        <a:pt x="228" y="76"/>
                      </a:lnTo>
                      <a:lnTo>
                        <a:pt x="230" y="76"/>
                      </a:lnTo>
                      <a:lnTo>
                        <a:pt x="230" y="75"/>
                      </a:lnTo>
                      <a:lnTo>
                        <a:pt x="230" y="73"/>
                      </a:lnTo>
                      <a:lnTo>
                        <a:pt x="230" y="71"/>
                      </a:lnTo>
                      <a:lnTo>
                        <a:pt x="228" y="71"/>
                      </a:lnTo>
                      <a:lnTo>
                        <a:pt x="228" y="70"/>
                      </a:lnTo>
                      <a:lnTo>
                        <a:pt x="228" y="68"/>
                      </a:lnTo>
                      <a:lnTo>
                        <a:pt x="230" y="68"/>
                      </a:lnTo>
                      <a:lnTo>
                        <a:pt x="230" y="66"/>
                      </a:lnTo>
                      <a:lnTo>
                        <a:pt x="230" y="64"/>
                      </a:lnTo>
                      <a:lnTo>
                        <a:pt x="228" y="64"/>
                      </a:lnTo>
                      <a:lnTo>
                        <a:pt x="227" y="64"/>
                      </a:lnTo>
                      <a:lnTo>
                        <a:pt x="227" y="66"/>
                      </a:lnTo>
                      <a:lnTo>
                        <a:pt x="227" y="68"/>
                      </a:lnTo>
                      <a:lnTo>
                        <a:pt x="227" y="70"/>
                      </a:lnTo>
                      <a:lnTo>
                        <a:pt x="227" y="71"/>
                      </a:lnTo>
                      <a:lnTo>
                        <a:pt x="227" y="73"/>
                      </a:lnTo>
                      <a:lnTo>
                        <a:pt x="228" y="73"/>
                      </a:lnTo>
                      <a:lnTo>
                        <a:pt x="227" y="73"/>
                      </a:lnTo>
                      <a:lnTo>
                        <a:pt x="225" y="73"/>
                      </a:lnTo>
                      <a:lnTo>
                        <a:pt x="225" y="71"/>
                      </a:lnTo>
                      <a:lnTo>
                        <a:pt x="225" y="70"/>
                      </a:lnTo>
                      <a:lnTo>
                        <a:pt x="225" y="68"/>
                      </a:lnTo>
                      <a:lnTo>
                        <a:pt x="225" y="66"/>
                      </a:lnTo>
                      <a:lnTo>
                        <a:pt x="223" y="64"/>
                      </a:lnTo>
                      <a:lnTo>
                        <a:pt x="222" y="63"/>
                      </a:lnTo>
                      <a:lnTo>
                        <a:pt x="222" y="61"/>
                      </a:lnTo>
                      <a:lnTo>
                        <a:pt x="220" y="61"/>
                      </a:lnTo>
                      <a:lnTo>
                        <a:pt x="220" y="59"/>
                      </a:lnTo>
                      <a:lnTo>
                        <a:pt x="220" y="58"/>
                      </a:lnTo>
                      <a:lnTo>
                        <a:pt x="222" y="58"/>
                      </a:lnTo>
                      <a:lnTo>
                        <a:pt x="222" y="56"/>
                      </a:lnTo>
                      <a:lnTo>
                        <a:pt x="222" y="53"/>
                      </a:lnTo>
                      <a:lnTo>
                        <a:pt x="222" y="51"/>
                      </a:lnTo>
                      <a:lnTo>
                        <a:pt x="222" y="49"/>
                      </a:lnTo>
                      <a:lnTo>
                        <a:pt x="223" y="49"/>
                      </a:lnTo>
                      <a:lnTo>
                        <a:pt x="223" y="48"/>
                      </a:lnTo>
                      <a:lnTo>
                        <a:pt x="223" y="46"/>
                      </a:lnTo>
                      <a:lnTo>
                        <a:pt x="223" y="44"/>
                      </a:lnTo>
                      <a:lnTo>
                        <a:pt x="223" y="42"/>
                      </a:lnTo>
                      <a:lnTo>
                        <a:pt x="225" y="42"/>
                      </a:lnTo>
                      <a:lnTo>
                        <a:pt x="227" y="41"/>
                      </a:lnTo>
                      <a:lnTo>
                        <a:pt x="225" y="41"/>
                      </a:lnTo>
                      <a:lnTo>
                        <a:pt x="227" y="39"/>
                      </a:lnTo>
                      <a:lnTo>
                        <a:pt x="227" y="37"/>
                      </a:lnTo>
                      <a:lnTo>
                        <a:pt x="228" y="37"/>
                      </a:lnTo>
                      <a:lnTo>
                        <a:pt x="230" y="37"/>
                      </a:lnTo>
                      <a:lnTo>
                        <a:pt x="232" y="37"/>
                      </a:lnTo>
                      <a:lnTo>
                        <a:pt x="233" y="37"/>
                      </a:lnTo>
                      <a:lnTo>
                        <a:pt x="233" y="36"/>
                      </a:lnTo>
                      <a:lnTo>
                        <a:pt x="232" y="36"/>
                      </a:lnTo>
                      <a:lnTo>
                        <a:pt x="230" y="34"/>
                      </a:lnTo>
                      <a:lnTo>
                        <a:pt x="232" y="34"/>
                      </a:lnTo>
                      <a:lnTo>
                        <a:pt x="232" y="32"/>
                      </a:lnTo>
                      <a:lnTo>
                        <a:pt x="233" y="32"/>
                      </a:lnTo>
                      <a:lnTo>
                        <a:pt x="233" y="31"/>
                      </a:lnTo>
                      <a:lnTo>
                        <a:pt x="233" y="29"/>
                      </a:lnTo>
                      <a:lnTo>
                        <a:pt x="233" y="27"/>
                      </a:lnTo>
                      <a:lnTo>
                        <a:pt x="232" y="27"/>
                      </a:lnTo>
                      <a:lnTo>
                        <a:pt x="232" y="29"/>
                      </a:lnTo>
                      <a:lnTo>
                        <a:pt x="232" y="27"/>
                      </a:lnTo>
                      <a:lnTo>
                        <a:pt x="232" y="25"/>
                      </a:lnTo>
                      <a:lnTo>
                        <a:pt x="232" y="22"/>
                      </a:lnTo>
                      <a:lnTo>
                        <a:pt x="232" y="20"/>
                      </a:lnTo>
                      <a:lnTo>
                        <a:pt x="233" y="20"/>
                      </a:lnTo>
                      <a:lnTo>
                        <a:pt x="233" y="19"/>
                      </a:lnTo>
                      <a:lnTo>
                        <a:pt x="232" y="19"/>
                      </a:lnTo>
                      <a:lnTo>
                        <a:pt x="230" y="17"/>
                      </a:lnTo>
                      <a:lnTo>
                        <a:pt x="230" y="19"/>
                      </a:lnTo>
                      <a:lnTo>
                        <a:pt x="228" y="20"/>
                      </a:lnTo>
                      <a:lnTo>
                        <a:pt x="227" y="20"/>
                      </a:lnTo>
                      <a:lnTo>
                        <a:pt x="225" y="20"/>
                      </a:lnTo>
                      <a:lnTo>
                        <a:pt x="225" y="22"/>
                      </a:lnTo>
                      <a:lnTo>
                        <a:pt x="225" y="24"/>
                      </a:lnTo>
                      <a:lnTo>
                        <a:pt x="223" y="24"/>
                      </a:lnTo>
                      <a:lnTo>
                        <a:pt x="223" y="25"/>
                      </a:lnTo>
                      <a:lnTo>
                        <a:pt x="223" y="27"/>
                      </a:lnTo>
                      <a:lnTo>
                        <a:pt x="225" y="27"/>
                      </a:lnTo>
                      <a:lnTo>
                        <a:pt x="227" y="27"/>
                      </a:lnTo>
                      <a:lnTo>
                        <a:pt x="228" y="29"/>
                      </a:lnTo>
                      <a:lnTo>
                        <a:pt x="228" y="31"/>
                      </a:lnTo>
                      <a:lnTo>
                        <a:pt x="227" y="31"/>
                      </a:lnTo>
                      <a:lnTo>
                        <a:pt x="227" y="32"/>
                      </a:lnTo>
                      <a:lnTo>
                        <a:pt x="225" y="32"/>
                      </a:lnTo>
                      <a:lnTo>
                        <a:pt x="225" y="34"/>
                      </a:lnTo>
                      <a:lnTo>
                        <a:pt x="223" y="34"/>
                      </a:lnTo>
                      <a:lnTo>
                        <a:pt x="223" y="36"/>
                      </a:lnTo>
                      <a:lnTo>
                        <a:pt x="222" y="37"/>
                      </a:lnTo>
                      <a:lnTo>
                        <a:pt x="222" y="39"/>
                      </a:lnTo>
                      <a:lnTo>
                        <a:pt x="220" y="41"/>
                      </a:lnTo>
                      <a:lnTo>
                        <a:pt x="218" y="41"/>
                      </a:lnTo>
                      <a:lnTo>
                        <a:pt x="217" y="42"/>
                      </a:lnTo>
                      <a:lnTo>
                        <a:pt x="218" y="42"/>
                      </a:lnTo>
                      <a:lnTo>
                        <a:pt x="218" y="44"/>
                      </a:lnTo>
                      <a:lnTo>
                        <a:pt x="217" y="44"/>
                      </a:lnTo>
                      <a:lnTo>
                        <a:pt x="217" y="46"/>
                      </a:lnTo>
                      <a:lnTo>
                        <a:pt x="217" y="48"/>
                      </a:lnTo>
                      <a:lnTo>
                        <a:pt x="217" y="46"/>
                      </a:lnTo>
                      <a:lnTo>
                        <a:pt x="215" y="44"/>
                      </a:lnTo>
                      <a:lnTo>
                        <a:pt x="215" y="42"/>
                      </a:lnTo>
                      <a:lnTo>
                        <a:pt x="213" y="42"/>
                      </a:lnTo>
                      <a:lnTo>
                        <a:pt x="211" y="42"/>
                      </a:lnTo>
                      <a:lnTo>
                        <a:pt x="213" y="44"/>
                      </a:lnTo>
                      <a:lnTo>
                        <a:pt x="213" y="46"/>
                      </a:lnTo>
                      <a:lnTo>
                        <a:pt x="213" y="48"/>
                      </a:lnTo>
                      <a:lnTo>
                        <a:pt x="211" y="48"/>
                      </a:lnTo>
                      <a:lnTo>
                        <a:pt x="210" y="49"/>
                      </a:lnTo>
                      <a:lnTo>
                        <a:pt x="211" y="49"/>
                      </a:lnTo>
                      <a:lnTo>
                        <a:pt x="211" y="51"/>
                      </a:lnTo>
                      <a:lnTo>
                        <a:pt x="210" y="51"/>
                      </a:lnTo>
                      <a:lnTo>
                        <a:pt x="210" y="53"/>
                      </a:lnTo>
                      <a:lnTo>
                        <a:pt x="211" y="53"/>
                      </a:lnTo>
                      <a:lnTo>
                        <a:pt x="211" y="54"/>
                      </a:lnTo>
                      <a:lnTo>
                        <a:pt x="211" y="56"/>
                      </a:lnTo>
                      <a:lnTo>
                        <a:pt x="210" y="56"/>
                      </a:lnTo>
                      <a:lnTo>
                        <a:pt x="210" y="58"/>
                      </a:lnTo>
                      <a:lnTo>
                        <a:pt x="208" y="59"/>
                      </a:lnTo>
                      <a:lnTo>
                        <a:pt x="206" y="58"/>
                      </a:lnTo>
                      <a:lnTo>
                        <a:pt x="206" y="59"/>
                      </a:lnTo>
                      <a:lnTo>
                        <a:pt x="205" y="59"/>
                      </a:lnTo>
                      <a:lnTo>
                        <a:pt x="203" y="58"/>
                      </a:lnTo>
                      <a:lnTo>
                        <a:pt x="201" y="59"/>
                      </a:lnTo>
                      <a:lnTo>
                        <a:pt x="203" y="59"/>
                      </a:lnTo>
                      <a:lnTo>
                        <a:pt x="203" y="61"/>
                      </a:lnTo>
                      <a:lnTo>
                        <a:pt x="203" y="63"/>
                      </a:lnTo>
                      <a:lnTo>
                        <a:pt x="205" y="63"/>
                      </a:lnTo>
                      <a:lnTo>
                        <a:pt x="206" y="63"/>
                      </a:lnTo>
                      <a:lnTo>
                        <a:pt x="208" y="63"/>
                      </a:lnTo>
                      <a:lnTo>
                        <a:pt x="208" y="64"/>
                      </a:lnTo>
                      <a:lnTo>
                        <a:pt x="210" y="64"/>
                      </a:lnTo>
                      <a:lnTo>
                        <a:pt x="211" y="64"/>
                      </a:lnTo>
                      <a:lnTo>
                        <a:pt x="210" y="66"/>
                      </a:lnTo>
                      <a:lnTo>
                        <a:pt x="211" y="66"/>
                      </a:lnTo>
                      <a:lnTo>
                        <a:pt x="211" y="68"/>
                      </a:lnTo>
                      <a:lnTo>
                        <a:pt x="211" y="70"/>
                      </a:lnTo>
                      <a:lnTo>
                        <a:pt x="211" y="71"/>
                      </a:lnTo>
                      <a:lnTo>
                        <a:pt x="211" y="73"/>
                      </a:lnTo>
                      <a:lnTo>
                        <a:pt x="213" y="73"/>
                      </a:lnTo>
                      <a:lnTo>
                        <a:pt x="215" y="75"/>
                      </a:lnTo>
                      <a:lnTo>
                        <a:pt x="215" y="76"/>
                      </a:lnTo>
                      <a:lnTo>
                        <a:pt x="215" y="78"/>
                      </a:lnTo>
                      <a:lnTo>
                        <a:pt x="213" y="78"/>
                      </a:lnTo>
                      <a:lnTo>
                        <a:pt x="213" y="80"/>
                      </a:lnTo>
                      <a:lnTo>
                        <a:pt x="211" y="80"/>
                      </a:lnTo>
                      <a:lnTo>
                        <a:pt x="211" y="81"/>
                      </a:lnTo>
                      <a:lnTo>
                        <a:pt x="211" y="83"/>
                      </a:lnTo>
                      <a:lnTo>
                        <a:pt x="213" y="83"/>
                      </a:lnTo>
                      <a:lnTo>
                        <a:pt x="213" y="85"/>
                      </a:lnTo>
                      <a:lnTo>
                        <a:pt x="213" y="86"/>
                      </a:lnTo>
                      <a:lnTo>
                        <a:pt x="211" y="86"/>
                      </a:lnTo>
                      <a:lnTo>
                        <a:pt x="211" y="88"/>
                      </a:lnTo>
                      <a:lnTo>
                        <a:pt x="211" y="90"/>
                      </a:lnTo>
                      <a:lnTo>
                        <a:pt x="211" y="92"/>
                      </a:lnTo>
                      <a:lnTo>
                        <a:pt x="210" y="92"/>
                      </a:lnTo>
                      <a:lnTo>
                        <a:pt x="210" y="93"/>
                      </a:lnTo>
                      <a:lnTo>
                        <a:pt x="211" y="93"/>
                      </a:lnTo>
                      <a:lnTo>
                        <a:pt x="213" y="93"/>
                      </a:lnTo>
                      <a:lnTo>
                        <a:pt x="213" y="95"/>
                      </a:lnTo>
                      <a:lnTo>
                        <a:pt x="213" y="97"/>
                      </a:lnTo>
                      <a:lnTo>
                        <a:pt x="211" y="97"/>
                      </a:lnTo>
                      <a:lnTo>
                        <a:pt x="211" y="98"/>
                      </a:lnTo>
                      <a:lnTo>
                        <a:pt x="211" y="100"/>
                      </a:lnTo>
                      <a:lnTo>
                        <a:pt x="210" y="100"/>
                      </a:lnTo>
                      <a:lnTo>
                        <a:pt x="210" y="102"/>
                      </a:lnTo>
                      <a:lnTo>
                        <a:pt x="210" y="103"/>
                      </a:lnTo>
                      <a:lnTo>
                        <a:pt x="210" y="105"/>
                      </a:lnTo>
                      <a:lnTo>
                        <a:pt x="211" y="105"/>
                      </a:lnTo>
                      <a:lnTo>
                        <a:pt x="213" y="105"/>
                      </a:lnTo>
                      <a:lnTo>
                        <a:pt x="213" y="107"/>
                      </a:lnTo>
                      <a:lnTo>
                        <a:pt x="213" y="108"/>
                      </a:lnTo>
                      <a:lnTo>
                        <a:pt x="213" y="110"/>
                      </a:lnTo>
                      <a:lnTo>
                        <a:pt x="213" y="112"/>
                      </a:lnTo>
                      <a:lnTo>
                        <a:pt x="215" y="112"/>
                      </a:lnTo>
                      <a:lnTo>
                        <a:pt x="215" y="114"/>
                      </a:lnTo>
                      <a:lnTo>
                        <a:pt x="215" y="115"/>
                      </a:lnTo>
                      <a:lnTo>
                        <a:pt x="215" y="117"/>
                      </a:lnTo>
                      <a:lnTo>
                        <a:pt x="215" y="119"/>
                      </a:lnTo>
                      <a:lnTo>
                        <a:pt x="217" y="120"/>
                      </a:lnTo>
                      <a:lnTo>
                        <a:pt x="217" y="122"/>
                      </a:lnTo>
                      <a:lnTo>
                        <a:pt x="217" y="124"/>
                      </a:lnTo>
                      <a:lnTo>
                        <a:pt x="218" y="125"/>
                      </a:lnTo>
                      <a:lnTo>
                        <a:pt x="218" y="127"/>
                      </a:lnTo>
                      <a:lnTo>
                        <a:pt x="220" y="127"/>
                      </a:lnTo>
                      <a:lnTo>
                        <a:pt x="222" y="129"/>
                      </a:lnTo>
                      <a:lnTo>
                        <a:pt x="222" y="131"/>
                      </a:lnTo>
                      <a:lnTo>
                        <a:pt x="223" y="131"/>
                      </a:lnTo>
                      <a:lnTo>
                        <a:pt x="223" y="132"/>
                      </a:lnTo>
                      <a:lnTo>
                        <a:pt x="225" y="132"/>
                      </a:lnTo>
                      <a:lnTo>
                        <a:pt x="227" y="134"/>
                      </a:lnTo>
                      <a:lnTo>
                        <a:pt x="227" y="136"/>
                      </a:lnTo>
                      <a:lnTo>
                        <a:pt x="228" y="136"/>
                      </a:lnTo>
                      <a:lnTo>
                        <a:pt x="228" y="137"/>
                      </a:lnTo>
                      <a:lnTo>
                        <a:pt x="228" y="139"/>
                      </a:lnTo>
                      <a:lnTo>
                        <a:pt x="228" y="141"/>
                      </a:lnTo>
                      <a:lnTo>
                        <a:pt x="228" y="142"/>
                      </a:lnTo>
                      <a:lnTo>
                        <a:pt x="230" y="144"/>
                      </a:lnTo>
                      <a:lnTo>
                        <a:pt x="232" y="144"/>
                      </a:lnTo>
                      <a:lnTo>
                        <a:pt x="230" y="144"/>
                      </a:lnTo>
                      <a:lnTo>
                        <a:pt x="230" y="146"/>
                      </a:lnTo>
                      <a:lnTo>
                        <a:pt x="230" y="147"/>
                      </a:lnTo>
                      <a:lnTo>
                        <a:pt x="232" y="149"/>
                      </a:lnTo>
                      <a:lnTo>
                        <a:pt x="232" y="151"/>
                      </a:lnTo>
                      <a:lnTo>
                        <a:pt x="232" y="153"/>
                      </a:lnTo>
                      <a:lnTo>
                        <a:pt x="233" y="153"/>
                      </a:lnTo>
                      <a:lnTo>
                        <a:pt x="233" y="154"/>
                      </a:lnTo>
                      <a:lnTo>
                        <a:pt x="235" y="154"/>
                      </a:lnTo>
                      <a:lnTo>
                        <a:pt x="235" y="156"/>
                      </a:lnTo>
                      <a:lnTo>
                        <a:pt x="237" y="156"/>
                      </a:lnTo>
                      <a:lnTo>
                        <a:pt x="237" y="158"/>
                      </a:lnTo>
                      <a:lnTo>
                        <a:pt x="239" y="158"/>
                      </a:lnTo>
                      <a:lnTo>
                        <a:pt x="237" y="159"/>
                      </a:lnTo>
                      <a:lnTo>
                        <a:pt x="237" y="161"/>
                      </a:lnTo>
                      <a:lnTo>
                        <a:pt x="239" y="163"/>
                      </a:lnTo>
                      <a:lnTo>
                        <a:pt x="239" y="164"/>
                      </a:lnTo>
                      <a:lnTo>
                        <a:pt x="239" y="166"/>
                      </a:lnTo>
                      <a:lnTo>
                        <a:pt x="240" y="168"/>
                      </a:lnTo>
                      <a:lnTo>
                        <a:pt x="239" y="168"/>
                      </a:lnTo>
                      <a:lnTo>
                        <a:pt x="239" y="166"/>
                      </a:lnTo>
                      <a:lnTo>
                        <a:pt x="237" y="166"/>
                      </a:lnTo>
                      <a:lnTo>
                        <a:pt x="235" y="164"/>
                      </a:lnTo>
                      <a:lnTo>
                        <a:pt x="235" y="163"/>
                      </a:lnTo>
                      <a:lnTo>
                        <a:pt x="233" y="163"/>
                      </a:lnTo>
                      <a:lnTo>
                        <a:pt x="232" y="163"/>
                      </a:lnTo>
                      <a:lnTo>
                        <a:pt x="230" y="161"/>
                      </a:lnTo>
                      <a:lnTo>
                        <a:pt x="230" y="159"/>
                      </a:lnTo>
                      <a:lnTo>
                        <a:pt x="228" y="159"/>
                      </a:lnTo>
                      <a:lnTo>
                        <a:pt x="228" y="161"/>
                      </a:lnTo>
                      <a:lnTo>
                        <a:pt x="228" y="163"/>
                      </a:lnTo>
                      <a:lnTo>
                        <a:pt x="228" y="164"/>
                      </a:lnTo>
                      <a:lnTo>
                        <a:pt x="228" y="163"/>
                      </a:lnTo>
                      <a:lnTo>
                        <a:pt x="227" y="163"/>
                      </a:lnTo>
                      <a:lnTo>
                        <a:pt x="227" y="161"/>
                      </a:lnTo>
                      <a:lnTo>
                        <a:pt x="225" y="161"/>
                      </a:lnTo>
                      <a:lnTo>
                        <a:pt x="223" y="161"/>
                      </a:lnTo>
                      <a:lnTo>
                        <a:pt x="223" y="159"/>
                      </a:lnTo>
                      <a:lnTo>
                        <a:pt x="222" y="159"/>
                      </a:lnTo>
                      <a:lnTo>
                        <a:pt x="222" y="158"/>
                      </a:lnTo>
                      <a:lnTo>
                        <a:pt x="220" y="156"/>
                      </a:lnTo>
                      <a:lnTo>
                        <a:pt x="218" y="154"/>
                      </a:lnTo>
                      <a:lnTo>
                        <a:pt x="217" y="154"/>
                      </a:lnTo>
                      <a:lnTo>
                        <a:pt x="215" y="154"/>
                      </a:lnTo>
                      <a:lnTo>
                        <a:pt x="213" y="154"/>
                      </a:lnTo>
                      <a:lnTo>
                        <a:pt x="211" y="154"/>
                      </a:lnTo>
                      <a:lnTo>
                        <a:pt x="210" y="154"/>
                      </a:lnTo>
                      <a:lnTo>
                        <a:pt x="208" y="154"/>
                      </a:lnTo>
                      <a:lnTo>
                        <a:pt x="208" y="156"/>
                      </a:lnTo>
                      <a:lnTo>
                        <a:pt x="206" y="156"/>
                      </a:lnTo>
                      <a:lnTo>
                        <a:pt x="205" y="156"/>
                      </a:lnTo>
                      <a:lnTo>
                        <a:pt x="203" y="154"/>
                      </a:lnTo>
                      <a:lnTo>
                        <a:pt x="203" y="153"/>
                      </a:lnTo>
                      <a:lnTo>
                        <a:pt x="203" y="151"/>
                      </a:lnTo>
                      <a:lnTo>
                        <a:pt x="201" y="151"/>
                      </a:lnTo>
                      <a:lnTo>
                        <a:pt x="201" y="149"/>
                      </a:lnTo>
                      <a:lnTo>
                        <a:pt x="200" y="149"/>
                      </a:lnTo>
                      <a:lnTo>
                        <a:pt x="200" y="151"/>
                      </a:lnTo>
                      <a:lnTo>
                        <a:pt x="201" y="153"/>
                      </a:lnTo>
                      <a:lnTo>
                        <a:pt x="201" y="154"/>
                      </a:lnTo>
                      <a:lnTo>
                        <a:pt x="200" y="154"/>
                      </a:lnTo>
                      <a:lnTo>
                        <a:pt x="200" y="153"/>
                      </a:lnTo>
                      <a:lnTo>
                        <a:pt x="198" y="153"/>
                      </a:lnTo>
                      <a:lnTo>
                        <a:pt x="196" y="153"/>
                      </a:lnTo>
                      <a:lnTo>
                        <a:pt x="195" y="153"/>
                      </a:lnTo>
                      <a:lnTo>
                        <a:pt x="195" y="151"/>
                      </a:lnTo>
                      <a:lnTo>
                        <a:pt x="195" y="149"/>
                      </a:lnTo>
                      <a:lnTo>
                        <a:pt x="193" y="149"/>
                      </a:lnTo>
                      <a:lnTo>
                        <a:pt x="191" y="149"/>
                      </a:lnTo>
                      <a:lnTo>
                        <a:pt x="191" y="147"/>
                      </a:lnTo>
                      <a:lnTo>
                        <a:pt x="189" y="147"/>
                      </a:lnTo>
                      <a:lnTo>
                        <a:pt x="189" y="146"/>
                      </a:lnTo>
                      <a:lnTo>
                        <a:pt x="188" y="144"/>
                      </a:lnTo>
                      <a:lnTo>
                        <a:pt x="188" y="142"/>
                      </a:lnTo>
                      <a:lnTo>
                        <a:pt x="186" y="141"/>
                      </a:lnTo>
                      <a:lnTo>
                        <a:pt x="184" y="139"/>
                      </a:lnTo>
                      <a:lnTo>
                        <a:pt x="183" y="139"/>
                      </a:lnTo>
                      <a:lnTo>
                        <a:pt x="183" y="141"/>
                      </a:lnTo>
                      <a:lnTo>
                        <a:pt x="181" y="141"/>
                      </a:lnTo>
                      <a:lnTo>
                        <a:pt x="181" y="142"/>
                      </a:lnTo>
                      <a:lnTo>
                        <a:pt x="179" y="144"/>
                      </a:lnTo>
                      <a:lnTo>
                        <a:pt x="178" y="146"/>
                      </a:lnTo>
                      <a:lnTo>
                        <a:pt x="176" y="147"/>
                      </a:lnTo>
                      <a:lnTo>
                        <a:pt x="176" y="149"/>
                      </a:lnTo>
                      <a:lnTo>
                        <a:pt x="174" y="149"/>
                      </a:lnTo>
                      <a:lnTo>
                        <a:pt x="172" y="147"/>
                      </a:lnTo>
                      <a:lnTo>
                        <a:pt x="171" y="147"/>
                      </a:lnTo>
                      <a:lnTo>
                        <a:pt x="171" y="146"/>
                      </a:lnTo>
                      <a:lnTo>
                        <a:pt x="169" y="146"/>
                      </a:lnTo>
                      <a:lnTo>
                        <a:pt x="169" y="144"/>
                      </a:lnTo>
                      <a:lnTo>
                        <a:pt x="169" y="142"/>
                      </a:lnTo>
                      <a:lnTo>
                        <a:pt x="167" y="141"/>
                      </a:lnTo>
                      <a:lnTo>
                        <a:pt x="167" y="139"/>
                      </a:lnTo>
                      <a:lnTo>
                        <a:pt x="167" y="137"/>
                      </a:lnTo>
                      <a:lnTo>
                        <a:pt x="167" y="136"/>
                      </a:lnTo>
                      <a:lnTo>
                        <a:pt x="167" y="134"/>
                      </a:lnTo>
                      <a:lnTo>
                        <a:pt x="167" y="132"/>
                      </a:lnTo>
                      <a:lnTo>
                        <a:pt x="169" y="132"/>
                      </a:lnTo>
                      <a:lnTo>
                        <a:pt x="169" y="131"/>
                      </a:lnTo>
                      <a:lnTo>
                        <a:pt x="169" y="129"/>
                      </a:lnTo>
                      <a:lnTo>
                        <a:pt x="171" y="129"/>
                      </a:lnTo>
                      <a:lnTo>
                        <a:pt x="171" y="125"/>
                      </a:lnTo>
                      <a:lnTo>
                        <a:pt x="172" y="125"/>
                      </a:lnTo>
                      <a:lnTo>
                        <a:pt x="174" y="125"/>
                      </a:lnTo>
                      <a:lnTo>
                        <a:pt x="174" y="124"/>
                      </a:lnTo>
                      <a:lnTo>
                        <a:pt x="174" y="122"/>
                      </a:lnTo>
                      <a:lnTo>
                        <a:pt x="172" y="120"/>
                      </a:lnTo>
                      <a:lnTo>
                        <a:pt x="172" y="119"/>
                      </a:lnTo>
                      <a:lnTo>
                        <a:pt x="174" y="117"/>
                      </a:lnTo>
                      <a:lnTo>
                        <a:pt x="174" y="115"/>
                      </a:lnTo>
                      <a:lnTo>
                        <a:pt x="176" y="115"/>
                      </a:lnTo>
                      <a:lnTo>
                        <a:pt x="176" y="114"/>
                      </a:lnTo>
                      <a:lnTo>
                        <a:pt x="176" y="112"/>
                      </a:lnTo>
                      <a:lnTo>
                        <a:pt x="178" y="108"/>
                      </a:lnTo>
                      <a:lnTo>
                        <a:pt x="178" y="107"/>
                      </a:lnTo>
                      <a:lnTo>
                        <a:pt x="178" y="105"/>
                      </a:lnTo>
                      <a:lnTo>
                        <a:pt x="179" y="102"/>
                      </a:lnTo>
                      <a:lnTo>
                        <a:pt x="181" y="98"/>
                      </a:lnTo>
                      <a:lnTo>
                        <a:pt x="183" y="95"/>
                      </a:lnTo>
                      <a:lnTo>
                        <a:pt x="184" y="95"/>
                      </a:lnTo>
                      <a:lnTo>
                        <a:pt x="181" y="93"/>
                      </a:lnTo>
                      <a:lnTo>
                        <a:pt x="176" y="88"/>
                      </a:lnTo>
                      <a:lnTo>
                        <a:pt x="174" y="88"/>
                      </a:lnTo>
                      <a:lnTo>
                        <a:pt x="172" y="86"/>
                      </a:lnTo>
                      <a:lnTo>
                        <a:pt x="172" y="88"/>
                      </a:lnTo>
                      <a:lnTo>
                        <a:pt x="169" y="92"/>
                      </a:lnTo>
                      <a:lnTo>
                        <a:pt x="169" y="93"/>
                      </a:lnTo>
                      <a:lnTo>
                        <a:pt x="167" y="92"/>
                      </a:lnTo>
                      <a:lnTo>
                        <a:pt x="166" y="90"/>
                      </a:lnTo>
                      <a:lnTo>
                        <a:pt x="162" y="92"/>
                      </a:lnTo>
                      <a:lnTo>
                        <a:pt x="161" y="92"/>
                      </a:lnTo>
                      <a:lnTo>
                        <a:pt x="159" y="90"/>
                      </a:lnTo>
                      <a:lnTo>
                        <a:pt x="159" y="88"/>
                      </a:lnTo>
                      <a:lnTo>
                        <a:pt x="157" y="86"/>
                      </a:lnTo>
                      <a:lnTo>
                        <a:pt x="156" y="85"/>
                      </a:lnTo>
                      <a:lnTo>
                        <a:pt x="152" y="85"/>
                      </a:lnTo>
                      <a:lnTo>
                        <a:pt x="152" y="83"/>
                      </a:lnTo>
                      <a:lnTo>
                        <a:pt x="149" y="85"/>
                      </a:lnTo>
                      <a:lnTo>
                        <a:pt x="145" y="85"/>
                      </a:lnTo>
                      <a:lnTo>
                        <a:pt x="144" y="85"/>
                      </a:lnTo>
                      <a:lnTo>
                        <a:pt x="139" y="81"/>
                      </a:lnTo>
                      <a:lnTo>
                        <a:pt x="139" y="80"/>
                      </a:lnTo>
                      <a:lnTo>
                        <a:pt x="139" y="78"/>
                      </a:lnTo>
                      <a:lnTo>
                        <a:pt x="139" y="76"/>
                      </a:lnTo>
                      <a:lnTo>
                        <a:pt x="139" y="75"/>
                      </a:lnTo>
                      <a:lnTo>
                        <a:pt x="140" y="75"/>
                      </a:lnTo>
                      <a:lnTo>
                        <a:pt x="140" y="73"/>
                      </a:lnTo>
                      <a:lnTo>
                        <a:pt x="140" y="71"/>
                      </a:lnTo>
                      <a:lnTo>
                        <a:pt x="140" y="70"/>
                      </a:lnTo>
                      <a:lnTo>
                        <a:pt x="139" y="68"/>
                      </a:lnTo>
                      <a:lnTo>
                        <a:pt x="137" y="68"/>
                      </a:lnTo>
                      <a:lnTo>
                        <a:pt x="135" y="68"/>
                      </a:lnTo>
                      <a:lnTo>
                        <a:pt x="134" y="66"/>
                      </a:lnTo>
                      <a:lnTo>
                        <a:pt x="130" y="64"/>
                      </a:lnTo>
                      <a:lnTo>
                        <a:pt x="125" y="64"/>
                      </a:lnTo>
                      <a:lnTo>
                        <a:pt x="122" y="64"/>
                      </a:lnTo>
                      <a:lnTo>
                        <a:pt x="120" y="63"/>
                      </a:lnTo>
                      <a:lnTo>
                        <a:pt x="118" y="63"/>
                      </a:lnTo>
                      <a:lnTo>
                        <a:pt x="120" y="58"/>
                      </a:lnTo>
                      <a:lnTo>
                        <a:pt x="117" y="54"/>
                      </a:lnTo>
                      <a:lnTo>
                        <a:pt x="113" y="49"/>
                      </a:lnTo>
                      <a:lnTo>
                        <a:pt x="112" y="49"/>
                      </a:lnTo>
                      <a:lnTo>
                        <a:pt x="110" y="49"/>
                      </a:lnTo>
                      <a:lnTo>
                        <a:pt x="108" y="48"/>
                      </a:lnTo>
                      <a:lnTo>
                        <a:pt x="106" y="44"/>
                      </a:lnTo>
                      <a:lnTo>
                        <a:pt x="106" y="42"/>
                      </a:lnTo>
                      <a:lnTo>
                        <a:pt x="105" y="41"/>
                      </a:lnTo>
                      <a:lnTo>
                        <a:pt x="101" y="42"/>
                      </a:lnTo>
                      <a:lnTo>
                        <a:pt x="98" y="41"/>
                      </a:lnTo>
                      <a:lnTo>
                        <a:pt x="96" y="39"/>
                      </a:lnTo>
                      <a:lnTo>
                        <a:pt x="95" y="37"/>
                      </a:lnTo>
                      <a:lnTo>
                        <a:pt x="93" y="36"/>
                      </a:lnTo>
                      <a:lnTo>
                        <a:pt x="89" y="34"/>
                      </a:lnTo>
                      <a:lnTo>
                        <a:pt x="88" y="34"/>
                      </a:lnTo>
                      <a:lnTo>
                        <a:pt x="84" y="34"/>
                      </a:lnTo>
                      <a:lnTo>
                        <a:pt x="83" y="37"/>
                      </a:lnTo>
                      <a:lnTo>
                        <a:pt x="79" y="42"/>
                      </a:lnTo>
                      <a:lnTo>
                        <a:pt x="78" y="42"/>
                      </a:lnTo>
                      <a:lnTo>
                        <a:pt x="76" y="42"/>
                      </a:lnTo>
                      <a:lnTo>
                        <a:pt x="74" y="41"/>
                      </a:lnTo>
                      <a:lnTo>
                        <a:pt x="69" y="44"/>
                      </a:lnTo>
                      <a:lnTo>
                        <a:pt x="69" y="48"/>
                      </a:lnTo>
                      <a:lnTo>
                        <a:pt x="69" y="49"/>
                      </a:lnTo>
                      <a:lnTo>
                        <a:pt x="71" y="51"/>
                      </a:lnTo>
                      <a:lnTo>
                        <a:pt x="71" y="53"/>
                      </a:lnTo>
                      <a:lnTo>
                        <a:pt x="69" y="54"/>
                      </a:lnTo>
                      <a:lnTo>
                        <a:pt x="62" y="56"/>
                      </a:lnTo>
                      <a:lnTo>
                        <a:pt x="56" y="56"/>
                      </a:lnTo>
                      <a:lnTo>
                        <a:pt x="56" y="54"/>
                      </a:lnTo>
                      <a:lnTo>
                        <a:pt x="54" y="54"/>
                      </a:lnTo>
                      <a:lnTo>
                        <a:pt x="49" y="53"/>
                      </a:lnTo>
                      <a:lnTo>
                        <a:pt x="47" y="51"/>
                      </a:lnTo>
                      <a:lnTo>
                        <a:pt x="49" y="49"/>
                      </a:lnTo>
                      <a:lnTo>
                        <a:pt x="45" y="48"/>
                      </a:lnTo>
                      <a:lnTo>
                        <a:pt x="44" y="53"/>
                      </a:lnTo>
                      <a:lnTo>
                        <a:pt x="42" y="59"/>
                      </a:lnTo>
                      <a:lnTo>
                        <a:pt x="37" y="68"/>
                      </a:lnTo>
                      <a:lnTo>
                        <a:pt x="34" y="66"/>
                      </a:lnTo>
                      <a:lnTo>
                        <a:pt x="32" y="66"/>
                      </a:lnTo>
                      <a:lnTo>
                        <a:pt x="30" y="66"/>
                      </a:lnTo>
                      <a:lnTo>
                        <a:pt x="29" y="66"/>
                      </a:lnTo>
                      <a:lnTo>
                        <a:pt x="23" y="76"/>
                      </a:lnTo>
                      <a:lnTo>
                        <a:pt x="22" y="78"/>
                      </a:lnTo>
                      <a:lnTo>
                        <a:pt x="20" y="80"/>
                      </a:lnTo>
                      <a:lnTo>
                        <a:pt x="18" y="81"/>
                      </a:lnTo>
                      <a:lnTo>
                        <a:pt x="13" y="90"/>
                      </a:lnTo>
                      <a:lnTo>
                        <a:pt x="12" y="92"/>
                      </a:lnTo>
                      <a:lnTo>
                        <a:pt x="6" y="97"/>
                      </a:lnTo>
                      <a:lnTo>
                        <a:pt x="6" y="92"/>
                      </a:lnTo>
                      <a:lnTo>
                        <a:pt x="6" y="90"/>
                      </a:lnTo>
                      <a:lnTo>
                        <a:pt x="1" y="66"/>
                      </a:lnTo>
                      <a:lnTo>
                        <a:pt x="0" y="48"/>
                      </a:lnTo>
                      <a:lnTo>
                        <a:pt x="5" y="46"/>
                      </a:lnTo>
                      <a:lnTo>
                        <a:pt x="35" y="41"/>
                      </a:lnTo>
                      <a:lnTo>
                        <a:pt x="42" y="39"/>
                      </a:lnTo>
                      <a:lnTo>
                        <a:pt x="71" y="34"/>
                      </a:lnTo>
                      <a:lnTo>
                        <a:pt x="74" y="34"/>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Freeform 167"/>
                <p:cNvSpPr>
                  <a:spLocks noEditPoints="1"/>
                </p:cNvSpPr>
                <p:nvPr/>
              </p:nvSpPr>
              <p:spPr bwMode="auto">
                <a:xfrm>
                  <a:off x="8102601" y="2794000"/>
                  <a:ext cx="501650" cy="274638"/>
                </a:xfrm>
                <a:custGeom>
                  <a:avLst/>
                  <a:gdLst>
                    <a:gd name="T0" fmla="*/ 262 w 316"/>
                    <a:gd name="T1" fmla="*/ 168 h 173"/>
                    <a:gd name="T2" fmla="*/ 256 w 316"/>
                    <a:gd name="T3" fmla="*/ 156 h 173"/>
                    <a:gd name="T4" fmla="*/ 257 w 316"/>
                    <a:gd name="T5" fmla="*/ 154 h 173"/>
                    <a:gd name="T6" fmla="*/ 118 w 316"/>
                    <a:gd name="T7" fmla="*/ 25 h 173"/>
                    <a:gd name="T8" fmla="*/ 181 w 316"/>
                    <a:gd name="T9" fmla="*/ 12 h 173"/>
                    <a:gd name="T10" fmla="*/ 242 w 316"/>
                    <a:gd name="T11" fmla="*/ 2 h 173"/>
                    <a:gd name="T12" fmla="*/ 264 w 316"/>
                    <a:gd name="T13" fmla="*/ 83 h 173"/>
                    <a:gd name="T14" fmla="*/ 279 w 316"/>
                    <a:gd name="T15" fmla="*/ 117 h 173"/>
                    <a:gd name="T16" fmla="*/ 306 w 316"/>
                    <a:gd name="T17" fmla="*/ 112 h 173"/>
                    <a:gd name="T18" fmla="*/ 315 w 316"/>
                    <a:gd name="T19" fmla="*/ 134 h 173"/>
                    <a:gd name="T20" fmla="*/ 300 w 316"/>
                    <a:gd name="T21" fmla="*/ 158 h 173"/>
                    <a:gd name="T22" fmla="*/ 274 w 316"/>
                    <a:gd name="T23" fmla="*/ 171 h 173"/>
                    <a:gd name="T24" fmla="*/ 274 w 316"/>
                    <a:gd name="T25" fmla="*/ 159 h 173"/>
                    <a:gd name="T26" fmla="*/ 266 w 316"/>
                    <a:gd name="T27" fmla="*/ 153 h 173"/>
                    <a:gd name="T28" fmla="*/ 266 w 316"/>
                    <a:gd name="T29" fmla="*/ 142 h 173"/>
                    <a:gd name="T30" fmla="*/ 259 w 316"/>
                    <a:gd name="T31" fmla="*/ 144 h 173"/>
                    <a:gd name="T32" fmla="*/ 256 w 316"/>
                    <a:gd name="T33" fmla="*/ 131 h 173"/>
                    <a:gd name="T34" fmla="*/ 256 w 316"/>
                    <a:gd name="T35" fmla="*/ 147 h 173"/>
                    <a:gd name="T36" fmla="*/ 245 w 316"/>
                    <a:gd name="T37" fmla="*/ 146 h 173"/>
                    <a:gd name="T38" fmla="*/ 237 w 316"/>
                    <a:gd name="T39" fmla="*/ 137 h 173"/>
                    <a:gd name="T40" fmla="*/ 232 w 316"/>
                    <a:gd name="T41" fmla="*/ 124 h 173"/>
                    <a:gd name="T42" fmla="*/ 230 w 316"/>
                    <a:gd name="T43" fmla="*/ 115 h 173"/>
                    <a:gd name="T44" fmla="*/ 235 w 316"/>
                    <a:gd name="T45" fmla="*/ 105 h 173"/>
                    <a:gd name="T46" fmla="*/ 227 w 316"/>
                    <a:gd name="T47" fmla="*/ 103 h 173"/>
                    <a:gd name="T48" fmla="*/ 225 w 316"/>
                    <a:gd name="T49" fmla="*/ 98 h 173"/>
                    <a:gd name="T50" fmla="*/ 232 w 316"/>
                    <a:gd name="T51" fmla="*/ 90 h 173"/>
                    <a:gd name="T52" fmla="*/ 223 w 316"/>
                    <a:gd name="T53" fmla="*/ 81 h 173"/>
                    <a:gd name="T54" fmla="*/ 220 w 316"/>
                    <a:gd name="T55" fmla="*/ 86 h 173"/>
                    <a:gd name="T56" fmla="*/ 222 w 316"/>
                    <a:gd name="T57" fmla="*/ 76 h 173"/>
                    <a:gd name="T58" fmla="*/ 230 w 316"/>
                    <a:gd name="T59" fmla="*/ 68 h 173"/>
                    <a:gd name="T60" fmla="*/ 225 w 316"/>
                    <a:gd name="T61" fmla="*/ 71 h 173"/>
                    <a:gd name="T62" fmla="*/ 222 w 316"/>
                    <a:gd name="T63" fmla="*/ 51 h 173"/>
                    <a:gd name="T64" fmla="*/ 230 w 316"/>
                    <a:gd name="T65" fmla="*/ 37 h 173"/>
                    <a:gd name="T66" fmla="*/ 232 w 316"/>
                    <a:gd name="T67" fmla="*/ 29 h 173"/>
                    <a:gd name="T68" fmla="*/ 225 w 316"/>
                    <a:gd name="T69" fmla="*/ 22 h 173"/>
                    <a:gd name="T70" fmla="*/ 223 w 316"/>
                    <a:gd name="T71" fmla="*/ 34 h 173"/>
                    <a:gd name="T72" fmla="*/ 215 w 316"/>
                    <a:gd name="T73" fmla="*/ 44 h 173"/>
                    <a:gd name="T74" fmla="*/ 211 w 316"/>
                    <a:gd name="T75" fmla="*/ 53 h 173"/>
                    <a:gd name="T76" fmla="*/ 203 w 316"/>
                    <a:gd name="T77" fmla="*/ 63 h 173"/>
                    <a:gd name="T78" fmla="*/ 213 w 316"/>
                    <a:gd name="T79" fmla="*/ 73 h 173"/>
                    <a:gd name="T80" fmla="*/ 211 w 316"/>
                    <a:gd name="T81" fmla="*/ 88 h 173"/>
                    <a:gd name="T82" fmla="*/ 210 w 316"/>
                    <a:gd name="T83" fmla="*/ 102 h 173"/>
                    <a:gd name="T84" fmla="*/ 215 w 316"/>
                    <a:gd name="T85" fmla="*/ 119 h 173"/>
                    <a:gd name="T86" fmla="*/ 227 w 316"/>
                    <a:gd name="T87" fmla="*/ 136 h 173"/>
                    <a:gd name="T88" fmla="*/ 232 w 316"/>
                    <a:gd name="T89" fmla="*/ 153 h 173"/>
                    <a:gd name="T90" fmla="*/ 240 w 316"/>
                    <a:gd name="T91" fmla="*/ 168 h 173"/>
                    <a:gd name="T92" fmla="*/ 228 w 316"/>
                    <a:gd name="T93" fmla="*/ 164 h 173"/>
                    <a:gd name="T94" fmla="*/ 213 w 316"/>
                    <a:gd name="T95" fmla="*/ 154 h 173"/>
                    <a:gd name="T96" fmla="*/ 200 w 316"/>
                    <a:gd name="T97" fmla="*/ 151 h 173"/>
                    <a:gd name="T98" fmla="*/ 189 w 316"/>
                    <a:gd name="T99" fmla="*/ 147 h 173"/>
                    <a:gd name="T100" fmla="*/ 176 w 316"/>
                    <a:gd name="T101" fmla="*/ 149 h 173"/>
                    <a:gd name="T102" fmla="*/ 167 w 316"/>
                    <a:gd name="T103" fmla="*/ 132 h 173"/>
                    <a:gd name="T104" fmla="*/ 174 w 316"/>
                    <a:gd name="T105" fmla="*/ 115 h 173"/>
                    <a:gd name="T106" fmla="*/ 174 w 316"/>
                    <a:gd name="T107" fmla="*/ 88 h 173"/>
                    <a:gd name="T108" fmla="*/ 152 w 316"/>
                    <a:gd name="T109" fmla="*/ 85 h 173"/>
                    <a:gd name="T110" fmla="*/ 140 w 316"/>
                    <a:gd name="T111" fmla="*/ 70 h 173"/>
                    <a:gd name="T112" fmla="*/ 112 w 316"/>
                    <a:gd name="T113" fmla="*/ 49 h 173"/>
                    <a:gd name="T114" fmla="*/ 84 w 316"/>
                    <a:gd name="T115" fmla="*/ 34 h 173"/>
                    <a:gd name="T116" fmla="*/ 56 w 316"/>
                    <a:gd name="T117" fmla="*/ 56 h 173"/>
                    <a:gd name="T118" fmla="*/ 29 w 316"/>
                    <a:gd name="T119" fmla="*/ 66 h 173"/>
                    <a:gd name="T120" fmla="*/ 35 w 316"/>
                    <a:gd name="T121" fmla="*/ 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 h="173">
                      <a:moveTo>
                        <a:pt x="264" y="171"/>
                      </a:moveTo>
                      <a:lnTo>
                        <a:pt x="262" y="171"/>
                      </a:lnTo>
                      <a:lnTo>
                        <a:pt x="261" y="171"/>
                      </a:lnTo>
                      <a:lnTo>
                        <a:pt x="259" y="169"/>
                      </a:lnTo>
                      <a:lnTo>
                        <a:pt x="259" y="168"/>
                      </a:lnTo>
                      <a:lnTo>
                        <a:pt x="259" y="166"/>
                      </a:lnTo>
                      <a:lnTo>
                        <a:pt x="259" y="164"/>
                      </a:lnTo>
                      <a:lnTo>
                        <a:pt x="261" y="163"/>
                      </a:lnTo>
                      <a:lnTo>
                        <a:pt x="262" y="164"/>
                      </a:lnTo>
                      <a:lnTo>
                        <a:pt x="264" y="164"/>
                      </a:lnTo>
                      <a:lnTo>
                        <a:pt x="264" y="166"/>
                      </a:lnTo>
                      <a:lnTo>
                        <a:pt x="262" y="166"/>
                      </a:lnTo>
                      <a:lnTo>
                        <a:pt x="262" y="168"/>
                      </a:lnTo>
                      <a:lnTo>
                        <a:pt x="262" y="169"/>
                      </a:lnTo>
                      <a:lnTo>
                        <a:pt x="264" y="169"/>
                      </a:lnTo>
                      <a:lnTo>
                        <a:pt x="264" y="171"/>
                      </a:lnTo>
                      <a:moveTo>
                        <a:pt x="259" y="154"/>
                      </a:moveTo>
                      <a:lnTo>
                        <a:pt x="259" y="156"/>
                      </a:lnTo>
                      <a:lnTo>
                        <a:pt x="259" y="158"/>
                      </a:lnTo>
                      <a:lnTo>
                        <a:pt x="261" y="159"/>
                      </a:lnTo>
                      <a:lnTo>
                        <a:pt x="259" y="161"/>
                      </a:lnTo>
                      <a:lnTo>
                        <a:pt x="257" y="159"/>
                      </a:lnTo>
                      <a:lnTo>
                        <a:pt x="256" y="159"/>
                      </a:lnTo>
                      <a:lnTo>
                        <a:pt x="257" y="158"/>
                      </a:lnTo>
                      <a:lnTo>
                        <a:pt x="257" y="156"/>
                      </a:lnTo>
                      <a:lnTo>
                        <a:pt x="256" y="156"/>
                      </a:lnTo>
                      <a:lnTo>
                        <a:pt x="254" y="156"/>
                      </a:lnTo>
                      <a:lnTo>
                        <a:pt x="254" y="158"/>
                      </a:lnTo>
                      <a:lnTo>
                        <a:pt x="254" y="156"/>
                      </a:lnTo>
                      <a:lnTo>
                        <a:pt x="254" y="154"/>
                      </a:lnTo>
                      <a:lnTo>
                        <a:pt x="252" y="154"/>
                      </a:lnTo>
                      <a:lnTo>
                        <a:pt x="252" y="149"/>
                      </a:lnTo>
                      <a:lnTo>
                        <a:pt x="254" y="149"/>
                      </a:lnTo>
                      <a:lnTo>
                        <a:pt x="254" y="147"/>
                      </a:lnTo>
                      <a:lnTo>
                        <a:pt x="256" y="149"/>
                      </a:lnTo>
                      <a:lnTo>
                        <a:pt x="257" y="149"/>
                      </a:lnTo>
                      <a:lnTo>
                        <a:pt x="257" y="151"/>
                      </a:lnTo>
                      <a:lnTo>
                        <a:pt x="257" y="153"/>
                      </a:lnTo>
                      <a:lnTo>
                        <a:pt x="257" y="154"/>
                      </a:lnTo>
                      <a:lnTo>
                        <a:pt x="259" y="154"/>
                      </a:lnTo>
                      <a:moveTo>
                        <a:pt x="74" y="34"/>
                      </a:moveTo>
                      <a:lnTo>
                        <a:pt x="78" y="32"/>
                      </a:lnTo>
                      <a:lnTo>
                        <a:pt x="79" y="32"/>
                      </a:lnTo>
                      <a:lnTo>
                        <a:pt x="81" y="32"/>
                      </a:lnTo>
                      <a:lnTo>
                        <a:pt x="83" y="32"/>
                      </a:lnTo>
                      <a:lnTo>
                        <a:pt x="89" y="31"/>
                      </a:lnTo>
                      <a:lnTo>
                        <a:pt x="91" y="31"/>
                      </a:lnTo>
                      <a:lnTo>
                        <a:pt x="112" y="27"/>
                      </a:lnTo>
                      <a:lnTo>
                        <a:pt x="113" y="25"/>
                      </a:lnTo>
                      <a:lnTo>
                        <a:pt x="115" y="25"/>
                      </a:lnTo>
                      <a:lnTo>
                        <a:pt x="117" y="25"/>
                      </a:lnTo>
                      <a:lnTo>
                        <a:pt x="118" y="25"/>
                      </a:lnTo>
                      <a:lnTo>
                        <a:pt x="127" y="24"/>
                      </a:lnTo>
                      <a:lnTo>
                        <a:pt x="130" y="22"/>
                      </a:lnTo>
                      <a:lnTo>
                        <a:pt x="132" y="22"/>
                      </a:lnTo>
                      <a:lnTo>
                        <a:pt x="145" y="20"/>
                      </a:lnTo>
                      <a:lnTo>
                        <a:pt x="147" y="19"/>
                      </a:lnTo>
                      <a:lnTo>
                        <a:pt x="157" y="17"/>
                      </a:lnTo>
                      <a:lnTo>
                        <a:pt x="159" y="17"/>
                      </a:lnTo>
                      <a:lnTo>
                        <a:pt x="162" y="17"/>
                      </a:lnTo>
                      <a:lnTo>
                        <a:pt x="167" y="15"/>
                      </a:lnTo>
                      <a:lnTo>
                        <a:pt x="169" y="15"/>
                      </a:lnTo>
                      <a:lnTo>
                        <a:pt x="174" y="14"/>
                      </a:lnTo>
                      <a:lnTo>
                        <a:pt x="176" y="14"/>
                      </a:lnTo>
                      <a:lnTo>
                        <a:pt x="181" y="12"/>
                      </a:lnTo>
                      <a:lnTo>
                        <a:pt x="189" y="10"/>
                      </a:lnTo>
                      <a:lnTo>
                        <a:pt x="193" y="10"/>
                      </a:lnTo>
                      <a:lnTo>
                        <a:pt x="195" y="10"/>
                      </a:lnTo>
                      <a:lnTo>
                        <a:pt x="200" y="9"/>
                      </a:lnTo>
                      <a:lnTo>
                        <a:pt x="201" y="9"/>
                      </a:lnTo>
                      <a:lnTo>
                        <a:pt x="211" y="7"/>
                      </a:lnTo>
                      <a:lnTo>
                        <a:pt x="211" y="5"/>
                      </a:lnTo>
                      <a:lnTo>
                        <a:pt x="218" y="5"/>
                      </a:lnTo>
                      <a:lnTo>
                        <a:pt x="225" y="3"/>
                      </a:lnTo>
                      <a:lnTo>
                        <a:pt x="227" y="3"/>
                      </a:lnTo>
                      <a:lnTo>
                        <a:pt x="239" y="0"/>
                      </a:lnTo>
                      <a:lnTo>
                        <a:pt x="240" y="0"/>
                      </a:lnTo>
                      <a:lnTo>
                        <a:pt x="242" y="2"/>
                      </a:lnTo>
                      <a:lnTo>
                        <a:pt x="242" y="3"/>
                      </a:lnTo>
                      <a:lnTo>
                        <a:pt x="242" y="9"/>
                      </a:lnTo>
                      <a:lnTo>
                        <a:pt x="245" y="17"/>
                      </a:lnTo>
                      <a:lnTo>
                        <a:pt x="249" y="32"/>
                      </a:lnTo>
                      <a:lnTo>
                        <a:pt x="252" y="39"/>
                      </a:lnTo>
                      <a:lnTo>
                        <a:pt x="252" y="44"/>
                      </a:lnTo>
                      <a:lnTo>
                        <a:pt x="256" y="54"/>
                      </a:lnTo>
                      <a:lnTo>
                        <a:pt x="256" y="56"/>
                      </a:lnTo>
                      <a:lnTo>
                        <a:pt x="256" y="58"/>
                      </a:lnTo>
                      <a:lnTo>
                        <a:pt x="262" y="80"/>
                      </a:lnTo>
                      <a:lnTo>
                        <a:pt x="262" y="81"/>
                      </a:lnTo>
                      <a:lnTo>
                        <a:pt x="262" y="83"/>
                      </a:lnTo>
                      <a:lnTo>
                        <a:pt x="264" y="83"/>
                      </a:lnTo>
                      <a:lnTo>
                        <a:pt x="264" y="85"/>
                      </a:lnTo>
                      <a:lnTo>
                        <a:pt x="269" y="102"/>
                      </a:lnTo>
                      <a:lnTo>
                        <a:pt x="269" y="103"/>
                      </a:lnTo>
                      <a:lnTo>
                        <a:pt x="269" y="107"/>
                      </a:lnTo>
                      <a:lnTo>
                        <a:pt x="271" y="108"/>
                      </a:lnTo>
                      <a:lnTo>
                        <a:pt x="271" y="110"/>
                      </a:lnTo>
                      <a:lnTo>
                        <a:pt x="271" y="114"/>
                      </a:lnTo>
                      <a:lnTo>
                        <a:pt x="272" y="115"/>
                      </a:lnTo>
                      <a:lnTo>
                        <a:pt x="272" y="119"/>
                      </a:lnTo>
                      <a:lnTo>
                        <a:pt x="274" y="119"/>
                      </a:lnTo>
                      <a:lnTo>
                        <a:pt x="276" y="119"/>
                      </a:lnTo>
                      <a:lnTo>
                        <a:pt x="278" y="119"/>
                      </a:lnTo>
                      <a:lnTo>
                        <a:pt x="279" y="117"/>
                      </a:lnTo>
                      <a:lnTo>
                        <a:pt x="281" y="117"/>
                      </a:lnTo>
                      <a:lnTo>
                        <a:pt x="283" y="117"/>
                      </a:lnTo>
                      <a:lnTo>
                        <a:pt x="284" y="117"/>
                      </a:lnTo>
                      <a:lnTo>
                        <a:pt x="286" y="117"/>
                      </a:lnTo>
                      <a:lnTo>
                        <a:pt x="288" y="117"/>
                      </a:lnTo>
                      <a:lnTo>
                        <a:pt x="291" y="115"/>
                      </a:lnTo>
                      <a:lnTo>
                        <a:pt x="293" y="115"/>
                      </a:lnTo>
                      <a:lnTo>
                        <a:pt x="294" y="115"/>
                      </a:lnTo>
                      <a:lnTo>
                        <a:pt x="296" y="115"/>
                      </a:lnTo>
                      <a:lnTo>
                        <a:pt x="296" y="114"/>
                      </a:lnTo>
                      <a:lnTo>
                        <a:pt x="301" y="114"/>
                      </a:lnTo>
                      <a:lnTo>
                        <a:pt x="303" y="114"/>
                      </a:lnTo>
                      <a:lnTo>
                        <a:pt x="306" y="112"/>
                      </a:lnTo>
                      <a:lnTo>
                        <a:pt x="310" y="112"/>
                      </a:lnTo>
                      <a:lnTo>
                        <a:pt x="313" y="110"/>
                      </a:lnTo>
                      <a:lnTo>
                        <a:pt x="315" y="110"/>
                      </a:lnTo>
                      <a:lnTo>
                        <a:pt x="316" y="110"/>
                      </a:lnTo>
                      <a:lnTo>
                        <a:pt x="316" y="112"/>
                      </a:lnTo>
                      <a:lnTo>
                        <a:pt x="316" y="114"/>
                      </a:lnTo>
                      <a:lnTo>
                        <a:pt x="316" y="115"/>
                      </a:lnTo>
                      <a:lnTo>
                        <a:pt x="316" y="119"/>
                      </a:lnTo>
                      <a:lnTo>
                        <a:pt x="316" y="120"/>
                      </a:lnTo>
                      <a:lnTo>
                        <a:pt x="316" y="122"/>
                      </a:lnTo>
                      <a:lnTo>
                        <a:pt x="315" y="124"/>
                      </a:lnTo>
                      <a:lnTo>
                        <a:pt x="315" y="127"/>
                      </a:lnTo>
                      <a:lnTo>
                        <a:pt x="315" y="134"/>
                      </a:lnTo>
                      <a:lnTo>
                        <a:pt x="315" y="136"/>
                      </a:lnTo>
                      <a:lnTo>
                        <a:pt x="315" y="137"/>
                      </a:lnTo>
                      <a:lnTo>
                        <a:pt x="315" y="142"/>
                      </a:lnTo>
                      <a:lnTo>
                        <a:pt x="315" y="146"/>
                      </a:lnTo>
                      <a:lnTo>
                        <a:pt x="313" y="147"/>
                      </a:lnTo>
                      <a:lnTo>
                        <a:pt x="313" y="149"/>
                      </a:lnTo>
                      <a:lnTo>
                        <a:pt x="313" y="151"/>
                      </a:lnTo>
                      <a:lnTo>
                        <a:pt x="313" y="153"/>
                      </a:lnTo>
                      <a:lnTo>
                        <a:pt x="311" y="153"/>
                      </a:lnTo>
                      <a:lnTo>
                        <a:pt x="311" y="154"/>
                      </a:lnTo>
                      <a:lnTo>
                        <a:pt x="303" y="156"/>
                      </a:lnTo>
                      <a:lnTo>
                        <a:pt x="301" y="158"/>
                      </a:lnTo>
                      <a:lnTo>
                        <a:pt x="300" y="158"/>
                      </a:lnTo>
                      <a:lnTo>
                        <a:pt x="288" y="163"/>
                      </a:lnTo>
                      <a:lnTo>
                        <a:pt x="286" y="163"/>
                      </a:lnTo>
                      <a:lnTo>
                        <a:pt x="286" y="164"/>
                      </a:lnTo>
                      <a:lnTo>
                        <a:pt x="286" y="166"/>
                      </a:lnTo>
                      <a:lnTo>
                        <a:pt x="284" y="166"/>
                      </a:lnTo>
                      <a:lnTo>
                        <a:pt x="283" y="164"/>
                      </a:lnTo>
                      <a:lnTo>
                        <a:pt x="281" y="166"/>
                      </a:lnTo>
                      <a:lnTo>
                        <a:pt x="279" y="166"/>
                      </a:lnTo>
                      <a:lnTo>
                        <a:pt x="278" y="166"/>
                      </a:lnTo>
                      <a:lnTo>
                        <a:pt x="276" y="168"/>
                      </a:lnTo>
                      <a:lnTo>
                        <a:pt x="276" y="169"/>
                      </a:lnTo>
                      <a:lnTo>
                        <a:pt x="274" y="169"/>
                      </a:lnTo>
                      <a:lnTo>
                        <a:pt x="274" y="171"/>
                      </a:lnTo>
                      <a:lnTo>
                        <a:pt x="272" y="173"/>
                      </a:lnTo>
                      <a:lnTo>
                        <a:pt x="271" y="173"/>
                      </a:lnTo>
                      <a:lnTo>
                        <a:pt x="271" y="171"/>
                      </a:lnTo>
                      <a:lnTo>
                        <a:pt x="271" y="169"/>
                      </a:lnTo>
                      <a:lnTo>
                        <a:pt x="269" y="168"/>
                      </a:lnTo>
                      <a:lnTo>
                        <a:pt x="269" y="164"/>
                      </a:lnTo>
                      <a:lnTo>
                        <a:pt x="271" y="164"/>
                      </a:lnTo>
                      <a:lnTo>
                        <a:pt x="269" y="163"/>
                      </a:lnTo>
                      <a:lnTo>
                        <a:pt x="269" y="161"/>
                      </a:lnTo>
                      <a:lnTo>
                        <a:pt x="271" y="161"/>
                      </a:lnTo>
                      <a:lnTo>
                        <a:pt x="272" y="161"/>
                      </a:lnTo>
                      <a:lnTo>
                        <a:pt x="272" y="159"/>
                      </a:lnTo>
                      <a:lnTo>
                        <a:pt x="274" y="159"/>
                      </a:lnTo>
                      <a:lnTo>
                        <a:pt x="272" y="158"/>
                      </a:lnTo>
                      <a:lnTo>
                        <a:pt x="271" y="158"/>
                      </a:lnTo>
                      <a:lnTo>
                        <a:pt x="271" y="159"/>
                      </a:lnTo>
                      <a:lnTo>
                        <a:pt x="269" y="159"/>
                      </a:lnTo>
                      <a:lnTo>
                        <a:pt x="269" y="158"/>
                      </a:lnTo>
                      <a:lnTo>
                        <a:pt x="269" y="156"/>
                      </a:lnTo>
                      <a:lnTo>
                        <a:pt x="271" y="154"/>
                      </a:lnTo>
                      <a:lnTo>
                        <a:pt x="271" y="153"/>
                      </a:lnTo>
                      <a:lnTo>
                        <a:pt x="271" y="151"/>
                      </a:lnTo>
                      <a:lnTo>
                        <a:pt x="269" y="151"/>
                      </a:lnTo>
                      <a:lnTo>
                        <a:pt x="269" y="153"/>
                      </a:lnTo>
                      <a:lnTo>
                        <a:pt x="267" y="153"/>
                      </a:lnTo>
                      <a:lnTo>
                        <a:pt x="266" y="153"/>
                      </a:lnTo>
                      <a:lnTo>
                        <a:pt x="264" y="153"/>
                      </a:lnTo>
                      <a:lnTo>
                        <a:pt x="264" y="154"/>
                      </a:lnTo>
                      <a:lnTo>
                        <a:pt x="264" y="156"/>
                      </a:lnTo>
                      <a:lnTo>
                        <a:pt x="262" y="154"/>
                      </a:lnTo>
                      <a:lnTo>
                        <a:pt x="262" y="153"/>
                      </a:lnTo>
                      <a:lnTo>
                        <a:pt x="262" y="151"/>
                      </a:lnTo>
                      <a:lnTo>
                        <a:pt x="262" y="149"/>
                      </a:lnTo>
                      <a:lnTo>
                        <a:pt x="262" y="147"/>
                      </a:lnTo>
                      <a:lnTo>
                        <a:pt x="266" y="146"/>
                      </a:lnTo>
                      <a:lnTo>
                        <a:pt x="267" y="146"/>
                      </a:lnTo>
                      <a:lnTo>
                        <a:pt x="267" y="144"/>
                      </a:lnTo>
                      <a:lnTo>
                        <a:pt x="267" y="142"/>
                      </a:lnTo>
                      <a:lnTo>
                        <a:pt x="266" y="142"/>
                      </a:lnTo>
                      <a:lnTo>
                        <a:pt x="264" y="142"/>
                      </a:lnTo>
                      <a:lnTo>
                        <a:pt x="266" y="142"/>
                      </a:lnTo>
                      <a:lnTo>
                        <a:pt x="266" y="144"/>
                      </a:lnTo>
                      <a:lnTo>
                        <a:pt x="264" y="144"/>
                      </a:lnTo>
                      <a:lnTo>
                        <a:pt x="264" y="142"/>
                      </a:lnTo>
                      <a:lnTo>
                        <a:pt x="262" y="142"/>
                      </a:lnTo>
                      <a:lnTo>
                        <a:pt x="262" y="141"/>
                      </a:lnTo>
                      <a:lnTo>
                        <a:pt x="261" y="141"/>
                      </a:lnTo>
                      <a:lnTo>
                        <a:pt x="259" y="141"/>
                      </a:lnTo>
                      <a:lnTo>
                        <a:pt x="261" y="141"/>
                      </a:lnTo>
                      <a:lnTo>
                        <a:pt x="261" y="142"/>
                      </a:lnTo>
                      <a:lnTo>
                        <a:pt x="261" y="144"/>
                      </a:lnTo>
                      <a:lnTo>
                        <a:pt x="259" y="144"/>
                      </a:lnTo>
                      <a:lnTo>
                        <a:pt x="259" y="142"/>
                      </a:lnTo>
                      <a:lnTo>
                        <a:pt x="257" y="141"/>
                      </a:lnTo>
                      <a:lnTo>
                        <a:pt x="257" y="139"/>
                      </a:lnTo>
                      <a:lnTo>
                        <a:pt x="256" y="139"/>
                      </a:lnTo>
                      <a:lnTo>
                        <a:pt x="256" y="137"/>
                      </a:lnTo>
                      <a:lnTo>
                        <a:pt x="254" y="137"/>
                      </a:lnTo>
                      <a:lnTo>
                        <a:pt x="256" y="137"/>
                      </a:lnTo>
                      <a:lnTo>
                        <a:pt x="257" y="137"/>
                      </a:lnTo>
                      <a:lnTo>
                        <a:pt x="257" y="136"/>
                      </a:lnTo>
                      <a:lnTo>
                        <a:pt x="257" y="134"/>
                      </a:lnTo>
                      <a:lnTo>
                        <a:pt x="257" y="132"/>
                      </a:lnTo>
                      <a:lnTo>
                        <a:pt x="256" y="132"/>
                      </a:lnTo>
                      <a:lnTo>
                        <a:pt x="256" y="131"/>
                      </a:lnTo>
                      <a:lnTo>
                        <a:pt x="254" y="131"/>
                      </a:lnTo>
                      <a:lnTo>
                        <a:pt x="254" y="132"/>
                      </a:lnTo>
                      <a:lnTo>
                        <a:pt x="254" y="134"/>
                      </a:lnTo>
                      <a:lnTo>
                        <a:pt x="254" y="136"/>
                      </a:lnTo>
                      <a:lnTo>
                        <a:pt x="254" y="137"/>
                      </a:lnTo>
                      <a:lnTo>
                        <a:pt x="252" y="137"/>
                      </a:lnTo>
                      <a:lnTo>
                        <a:pt x="252" y="139"/>
                      </a:lnTo>
                      <a:lnTo>
                        <a:pt x="254" y="139"/>
                      </a:lnTo>
                      <a:lnTo>
                        <a:pt x="254" y="141"/>
                      </a:lnTo>
                      <a:lnTo>
                        <a:pt x="254" y="142"/>
                      </a:lnTo>
                      <a:lnTo>
                        <a:pt x="254" y="144"/>
                      </a:lnTo>
                      <a:lnTo>
                        <a:pt x="256" y="146"/>
                      </a:lnTo>
                      <a:lnTo>
                        <a:pt x="256" y="147"/>
                      </a:lnTo>
                      <a:lnTo>
                        <a:pt x="254" y="146"/>
                      </a:lnTo>
                      <a:lnTo>
                        <a:pt x="252" y="146"/>
                      </a:lnTo>
                      <a:lnTo>
                        <a:pt x="252" y="144"/>
                      </a:lnTo>
                      <a:lnTo>
                        <a:pt x="250" y="144"/>
                      </a:lnTo>
                      <a:lnTo>
                        <a:pt x="249" y="144"/>
                      </a:lnTo>
                      <a:lnTo>
                        <a:pt x="249" y="142"/>
                      </a:lnTo>
                      <a:lnTo>
                        <a:pt x="249" y="141"/>
                      </a:lnTo>
                      <a:lnTo>
                        <a:pt x="247" y="142"/>
                      </a:lnTo>
                      <a:lnTo>
                        <a:pt x="245" y="141"/>
                      </a:lnTo>
                      <a:lnTo>
                        <a:pt x="245" y="142"/>
                      </a:lnTo>
                      <a:lnTo>
                        <a:pt x="244" y="142"/>
                      </a:lnTo>
                      <a:lnTo>
                        <a:pt x="245" y="144"/>
                      </a:lnTo>
                      <a:lnTo>
                        <a:pt x="245" y="146"/>
                      </a:lnTo>
                      <a:lnTo>
                        <a:pt x="247" y="146"/>
                      </a:lnTo>
                      <a:lnTo>
                        <a:pt x="249" y="146"/>
                      </a:lnTo>
                      <a:lnTo>
                        <a:pt x="249" y="147"/>
                      </a:lnTo>
                      <a:lnTo>
                        <a:pt x="247" y="147"/>
                      </a:lnTo>
                      <a:lnTo>
                        <a:pt x="245" y="146"/>
                      </a:lnTo>
                      <a:lnTo>
                        <a:pt x="244" y="144"/>
                      </a:lnTo>
                      <a:lnTo>
                        <a:pt x="244" y="142"/>
                      </a:lnTo>
                      <a:lnTo>
                        <a:pt x="242" y="142"/>
                      </a:lnTo>
                      <a:lnTo>
                        <a:pt x="242" y="141"/>
                      </a:lnTo>
                      <a:lnTo>
                        <a:pt x="240" y="141"/>
                      </a:lnTo>
                      <a:lnTo>
                        <a:pt x="239" y="141"/>
                      </a:lnTo>
                      <a:lnTo>
                        <a:pt x="237" y="139"/>
                      </a:lnTo>
                      <a:lnTo>
                        <a:pt x="237" y="137"/>
                      </a:lnTo>
                      <a:lnTo>
                        <a:pt x="239" y="137"/>
                      </a:lnTo>
                      <a:lnTo>
                        <a:pt x="239" y="136"/>
                      </a:lnTo>
                      <a:lnTo>
                        <a:pt x="237" y="136"/>
                      </a:lnTo>
                      <a:lnTo>
                        <a:pt x="235" y="134"/>
                      </a:lnTo>
                      <a:lnTo>
                        <a:pt x="235" y="132"/>
                      </a:lnTo>
                      <a:lnTo>
                        <a:pt x="233" y="131"/>
                      </a:lnTo>
                      <a:lnTo>
                        <a:pt x="233" y="129"/>
                      </a:lnTo>
                      <a:lnTo>
                        <a:pt x="232" y="129"/>
                      </a:lnTo>
                      <a:lnTo>
                        <a:pt x="232" y="127"/>
                      </a:lnTo>
                      <a:lnTo>
                        <a:pt x="230" y="127"/>
                      </a:lnTo>
                      <a:lnTo>
                        <a:pt x="230" y="125"/>
                      </a:lnTo>
                      <a:lnTo>
                        <a:pt x="230" y="124"/>
                      </a:lnTo>
                      <a:lnTo>
                        <a:pt x="232" y="124"/>
                      </a:lnTo>
                      <a:lnTo>
                        <a:pt x="233" y="122"/>
                      </a:lnTo>
                      <a:lnTo>
                        <a:pt x="233" y="124"/>
                      </a:lnTo>
                      <a:lnTo>
                        <a:pt x="233" y="122"/>
                      </a:lnTo>
                      <a:lnTo>
                        <a:pt x="235" y="122"/>
                      </a:lnTo>
                      <a:lnTo>
                        <a:pt x="235" y="120"/>
                      </a:lnTo>
                      <a:lnTo>
                        <a:pt x="235" y="119"/>
                      </a:lnTo>
                      <a:lnTo>
                        <a:pt x="233" y="119"/>
                      </a:lnTo>
                      <a:lnTo>
                        <a:pt x="233" y="120"/>
                      </a:lnTo>
                      <a:lnTo>
                        <a:pt x="232" y="120"/>
                      </a:lnTo>
                      <a:lnTo>
                        <a:pt x="232" y="119"/>
                      </a:lnTo>
                      <a:lnTo>
                        <a:pt x="232" y="117"/>
                      </a:lnTo>
                      <a:lnTo>
                        <a:pt x="230" y="117"/>
                      </a:lnTo>
                      <a:lnTo>
                        <a:pt x="230" y="115"/>
                      </a:lnTo>
                      <a:lnTo>
                        <a:pt x="232" y="114"/>
                      </a:lnTo>
                      <a:lnTo>
                        <a:pt x="232" y="112"/>
                      </a:lnTo>
                      <a:lnTo>
                        <a:pt x="233" y="110"/>
                      </a:lnTo>
                      <a:lnTo>
                        <a:pt x="233" y="112"/>
                      </a:lnTo>
                      <a:lnTo>
                        <a:pt x="235" y="112"/>
                      </a:lnTo>
                      <a:lnTo>
                        <a:pt x="237" y="112"/>
                      </a:lnTo>
                      <a:lnTo>
                        <a:pt x="237" y="110"/>
                      </a:lnTo>
                      <a:lnTo>
                        <a:pt x="239" y="108"/>
                      </a:lnTo>
                      <a:lnTo>
                        <a:pt x="239" y="110"/>
                      </a:lnTo>
                      <a:lnTo>
                        <a:pt x="239" y="108"/>
                      </a:lnTo>
                      <a:lnTo>
                        <a:pt x="239" y="107"/>
                      </a:lnTo>
                      <a:lnTo>
                        <a:pt x="237" y="105"/>
                      </a:lnTo>
                      <a:lnTo>
                        <a:pt x="235" y="105"/>
                      </a:lnTo>
                      <a:lnTo>
                        <a:pt x="233" y="105"/>
                      </a:lnTo>
                      <a:lnTo>
                        <a:pt x="233" y="103"/>
                      </a:lnTo>
                      <a:lnTo>
                        <a:pt x="232" y="103"/>
                      </a:lnTo>
                      <a:lnTo>
                        <a:pt x="232" y="102"/>
                      </a:lnTo>
                      <a:lnTo>
                        <a:pt x="232" y="100"/>
                      </a:lnTo>
                      <a:lnTo>
                        <a:pt x="230" y="100"/>
                      </a:lnTo>
                      <a:lnTo>
                        <a:pt x="230" y="102"/>
                      </a:lnTo>
                      <a:lnTo>
                        <a:pt x="230" y="103"/>
                      </a:lnTo>
                      <a:lnTo>
                        <a:pt x="228" y="103"/>
                      </a:lnTo>
                      <a:lnTo>
                        <a:pt x="227" y="102"/>
                      </a:lnTo>
                      <a:lnTo>
                        <a:pt x="228" y="102"/>
                      </a:lnTo>
                      <a:lnTo>
                        <a:pt x="227" y="102"/>
                      </a:lnTo>
                      <a:lnTo>
                        <a:pt x="227" y="103"/>
                      </a:lnTo>
                      <a:lnTo>
                        <a:pt x="225" y="103"/>
                      </a:lnTo>
                      <a:lnTo>
                        <a:pt x="225" y="105"/>
                      </a:lnTo>
                      <a:lnTo>
                        <a:pt x="227" y="105"/>
                      </a:lnTo>
                      <a:lnTo>
                        <a:pt x="227" y="107"/>
                      </a:lnTo>
                      <a:lnTo>
                        <a:pt x="225" y="107"/>
                      </a:lnTo>
                      <a:lnTo>
                        <a:pt x="225" y="108"/>
                      </a:lnTo>
                      <a:lnTo>
                        <a:pt x="225" y="107"/>
                      </a:lnTo>
                      <a:lnTo>
                        <a:pt x="225" y="105"/>
                      </a:lnTo>
                      <a:lnTo>
                        <a:pt x="225" y="102"/>
                      </a:lnTo>
                      <a:lnTo>
                        <a:pt x="225" y="100"/>
                      </a:lnTo>
                      <a:lnTo>
                        <a:pt x="223" y="100"/>
                      </a:lnTo>
                      <a:lnTo>
                        <a:pt x="223" y="98"/>
                      </a:lnTo>
                      <a:lnTo>
                        <a:pt x="225" y="98"/>
                      </a:lnTo>
                      <a:lnTo>
                        <a:pt x="225" y="97"/>
                      </a:lnTo>
                      <a:lnTo>
                        <a:pt x="225" y="95"/>
                      </a:lnTo>
                      <a:lnTo>
                        <a:pt x="225" y="93"/>
                      </a:lnTo>
                      <a:lnTo>
                        <a:pt x="225" y="92"/>
                      </a:lnTo>
                      <a:lnTo>
                        <a:pt x="227" y="92"/>
                      </a:lnTo>
                      <a:lnTo>
                        <a:pt x="227" y="90"/>
                      </a:lnTo>
                      <a:lnTo>
                        <a:pt x="228" y="90"/>
                      </a:lnTo>
                      <a:lnTo>
                        <a:pt x="228" y="92"/>
                      </a:lnTo>
                      <a:lnTo>
                        <a:pt x="230" y="92"/>
                      </a:lnTo>
                      <a:lnTo>
                        <a:pt x="230" y="93"/>
                      </a:lnTo>
                      <a:lnTo>
                        <a:pt x="232" y="93"/>
                      </a:lnTo>
                      <a:lnTo>
                        <a:pt x="232" y="92"/>
                      </a:lnTo>
                      <a:lnTo>
                        <a:pt x="232" y="90"/>
                      </a:lnTo>
                      <a:lnTo>
                        <a:pt x="232" y="88"/>
                      </a:lnTo>
                      <a:lnTo>
                        <a:pt x="232" y="86"/>
                      </a:lnTo>
                      <a:lnTo>
                        <a:pt x="230" y="85"/>
                      </a:lnTo>
                      <a:lnTo>
                        <a:pt x="230" y="83"/>
                      </a:lnTo>
                      <a:lnTo>
                        <a:pt x="230" y="81"/>
                      </a:lnTo>
                      <a:lnTo>
                        <a:pt x="228" y="81"/>
                      </a:lnTo>
                      <a:lnTo>
                        <a:pt x="228" y="80"/>
                      </a:lnTo>
                      <a:lnTo>
                        <a:pt x="227" y="80"/>
                      </a:lnTo>
                      <a:lnTo>
                        <a:pt x="227" y="81"/>
                      </a:lnTo>
                      <a:lnTo>
                        <a:pt x="227" y="83"/>
                      </a:lnTo>
                      <a:lnTo>
                        <a:pt x="225" y="83"/>
                      </a:lnTo>
                      <a:lnTo>
                        <a:pt x="225" y="81"/>
                      </a:lnTo>
                      <a:lnTo>
                        <a:pt x="223" y="81"/>
                      </a:lnTo>
                      <a:lnTo>
                        <a:pt x="223" y="83"/>
                      </a:lnTo>
                      <a:lnTo>
                        <a:pt x="223" y="85"/>
                      </a:lnTo>
                      <a:lnTo>
                        <a:pt x="225" y="85"/>
                      </a:lnTo>
                      <a:lnTo>
                        <a:pt x="223" y="85"/>
                      </a:lnTo>
                      <a:lnTo>
                        <a:pt x="222" y="85"/>
                      </a:lnTo>
                      <a:lnTo>
                        <a:pt x="222" y="86"/>
                      </a:lnTo>
                      <a:lnTo>
                        <a:pt x="222" y="88"/>
                      </a:lnTo>
                      <a:lnTo>
                        <a:pt x="223" y="90"/>
                      </a:lnTo>
                      <a:lnTo>
                        <a:pt x="222" y="90"/>
                      </a:lnTo>
                      <a:lnTo>
                        <a:pt x="220" y="92"/>
                      </a:lnTo>
                      <a:lnTo>
                        <a:pt x="220" y="90"/>
                      </a:lnTo>
                      <a:lnTo>
                        <a:pt x="220" y="88"/>
                      </a:lnTo>
                      <a:lnTo>
                        <a:pt x="220" y="86"/>
                      </a:lnTo>
                      <a:lnTo>
                        <a:pt x="220" y="85"/>
                      </a:lnTo>
                      <a:lnTo>
                        <a:pt x="218" y="83"/>
                      </a:lnTo>
                      <a:lnTo>
                        <a:pt x="218" y="81"/>
                      </a:lnTo>
                      <a:lnTo>
                        <a:pt x="220" y="81"/>
                      </a:lnTo>
                      <a:lnTo>
                        <a:pt x="220" y="80"/>
                      </a:lnTo>
                      <a:lnTo>
                        <a:pt x="220" y="78"/>
                      </a:lnTo>
                      <a:lnTo>
                        <a:pt x="220" y="76"/>
                      </a:lnTo>
                      <a:lnTo>
                        <a:pt x="220" y="75"/>
                      </a:lnTo>
                      <a:lnTo>
                        <a:pt x="220" y="73"/>
                      </a:lnTo>
                      <a:lnTo>
                        <a:pt x="222" y="71"/>
                      </a:lnTo>
                      <a:lnTo>
                        <a:pt x="222" y="73"/>
                      </a:lnTo>
                      <a:lnTo>
                        <a:pt x="222" y="75"/>
                      </a:lnTo>
                      <a:lnTo>
                        <a:pt x="222" y="76"/>
                      </a:lnTo>
                      <a:lnTo>
                        <a:pt x="223" y="76"/>
                      </a:lnTo>
                      <a:lnTo>
                        <a:pt x="225" y="76"/>
                      </a:lnTo>
                      <a:lnTo>
                        <a:pt x="227" y="76"/>
                      </a:lnTo>
                      <a:lnTo>
                        <a:pt x="228" y="78"/>
                      </a:lnTo>
                      <a:lnTo>
                        <a:pt x="228" y="76"/>
                      </a:lnTo>
                      <a:lnTo>
                        <a:pt x="230" y="76"/>
                      </a:lnTo>
                      <a:lnTo>
                        <a:pt x="230" y="75"/>
                      </a:lnTo>
                      <a:lnTo>
                        <a:pt x="230" y="73"/>
                      </a:lnTo>
                      <a:lnTo>
                        <a:pt x="230" y="71"/>
                      </a:lnTo>
                      <a:lnTo>
                        <a:pt x="228" y="71"/>
                      </a:lnTo>
                      <a:lnTo>
                        <a:pt x="228" y="70"/>
                      </a:lnTo>
                      <a:lnTo>
                        <a:pt x="228" y="68"/>
                      </a:lnTo>
                      <a:lnTo>
                        <a:pt x="230" y="68"/>
                      </a:lnTo>
                      <a:lnTo>
                        <a:pt x="230" y="66"/>
                      </a:lnTo>
                      <a:lnTo>
                        <a:pt x="230" y="64"/>
                      </a:lnTo>
                      <a:lnTo>
                        <a:pt x="228" y="64"/>
                      </a:lnTo>
                      <a:lnTo>
                        <a:pt x="227" y="64"/>
                      </a:lnTo>
                      <a:lnTo>
                        <a:pt x="227" y="66"/>
                      </a:lnTo>
                      <a:lnTo>
                        <a:pt x="227" y="68"/>
                      </a:lnTo>
                      <a:lnTo>
                        <a:pt x="227" y="70"/>
                      </a:lnTo>
                      <a:lnTo>
                        <a:pt x="227" y="71"/>
                      </a:lnTo>
                      <a:lnTo>
                        <a:pt x="227" y="73"/>
                      </a:lnTo>
                      <a:lnTo>
                        <a:pt x="228" y="73"/>
                      </a:lnTo>
                      <a:lnTo>
                        <a:pt x="227" y="73"/>
                      </a:lnTo>
                      <a:lnTo>
                        <a:pt x="225" y="73"/>
                      </a:lnTo>
                      <a:lnTo>
                        <a:pt x="225" y="71"/>
                      </a:lnTo>
                      <a:lnTo>
                        <a:pt x="225" y="70"/>
                      </a:lnTo>
                      <a:lnTo>
                        <a:pt x="225" y="68"/>
                      </a:lnTo>
                      <a:lnTo>
                        <a:pt x="225" y="66"/>
                      </a:lnTo>
                      <a:lnTo>
                        <a:pt x="223" y="64"/>
                      </a:lnTo>
                      <a:lnTo>
                        <a:pt x="222" y="63"/>
                      </a:lnTo>
                      <a:lnTo>
                        <a:pt x="222" y="61"/>
                      </a:lnTo>
                      <a:lnTo>
                        <a:pt x="220" y="61"/>
                      </a:lnTo>
                      <a:lnTo>
                        <a:pt x="220" y="59"/>
                      </a:lnTo>
                      <a:lnTo>
                        <a:pt x="220" y="58"/>
                      </a:lnTo>
                      <a:lnTo>
                        <a:pt x="222" y="58"/>
                      </a:lnTo>
                      <a:lnTo>
                        <a:pt x="222" y="56"/>
                      </a:lnTo>
                      <a:lnTo>
                        <a:pt x="222" y="53"/>
                      </a:lnTo>
                      <a:lnTo>
                        <a:pt x="222" y="51"/>
                      </a:lnTo>
                      <a:lnTo>
                        <a:pt x="222" y="49"/>
                      </a:lnTo>
                      <a:lnTo>
                        <a:pt x="223" y="49"/>
                      </a:lnTo>
                      <a:lnTo>
                        <a:pt x="223" y="48"/>
                      </a:lnTo>
                      <a:lnTo>
                        <a:pt x="223" y="46"/>
                      </a:lnTo>
                      <a:lnTo>
                        <a:pt x="223" y="44"/>
                      </a:lnTo>
                      <a:lnTo>
                        <a:pt x="223" y="42"/>
                      </a:lnTo>
                      <a:lnTo>
                        <a:pt x="225" y="42"/>
                      </a:lnTo>
                      <a:lnTo>
                        <a:pt x="227" y="41"/>
                      </a:lnTo>
                      <a:lnTo>
                        <a:pt x="225" y="41"/>
                      </a:lnTo>
                      <a:lnTo>
                        <a:pt x="227" y="39"/>
                      </a:lnTo>
                      <a:lnTo>
                        <a:pt x="227" y="37"/>
                      </a:lnTo>
                      <a:lnTo>
                        <a:pt x="228" y="37"/>
                      </a:lnTo>
                      <a:lnTo>
                        <a:pt x="230" y="37"/>
                      </a:lnTo>
                      <a:lnTo>
                        <a:pt x="232" y="37"/>
                      </a:lnTo>
                      <a:lnTo>
                        <a:pt x="233" y="37"/>
                      </a:lnTo>
                      <a:lnTo>
                        <a:pt x="233" y="36"/>
                      </a:lnTo>
                      <a:lnTo>
                        <a:pt x="232" y="36"/>
                      </a:lnTo>
                      <a:lnTo>
                        <a:pt x="230" y="34"/>
                      </a:lnTo>
                      <a:lnTo>
                        <a:pt x="232" y="34"/>
                      </a:lnTo>
                      <a:lnTo>
                        <a:pt x="232" y="32"/>
                      </a:lnTo>
                      <a:lnTo>
                        <a:pt x="233" y="32"/>
                      </a:lnTo>
                      <a:lnTo>
                        <a:pt x="233" y="31"/>
                      </a:lnTo>
                      <a:lnTo>
                        <a:pt x="233" y="29"/>
                      </a:lnTo>
                      <a:lnTo>
                        <a:pt x="233" y="27"/>
                      </a:lnTo>
                      <a:lnTo>
                        <a:pt x="232" y="27"/>
                      </a:lnTo>
                      <a:lnTo>
                        <a:pt x="232" y="29"/>
                      </a:lnTo>
                      <a:lnTo>
                        <a:pt x="232" y="27"/>
                      </a:lnTo>
                      <a:lnTo>
                        <a:pt x="232" y="25"/>
                      </a:lnTo>
                      <a:lnTo>
                        <a:pt x="232" y="22"/>
                      </a:lnTo>
                      <a:lnTo>
                        <a:pt x="232" y="20"/>
                      </a:lnTo>
                      <a:lnTo>
                        <a:pt x="233" y="20"/>
                      </a:lnTo>
                      <a:lnTo>
                        <a:pt x="233" y="19"/>
                      </a:lnTo>
                      <a:lnTo>
                        <a:pt x="232" y="19"/>
                      </a:lnTo>
                      <a:lnTo>
                        <a:pt x="230" y="17"/>
                      </a:lnTo>
                      <a:lnTo>
                        <a:pt x="230" y="19"/>
                      </a:lnTo>
                      <a:lnTo>
                        <a:pt x="228" y="20"/>
                      </a:lnTo>
                      <a:lnTo>
                        <a:pt x="227" y="20"/>
                      </a:lnTo>
                      <a:lnTo>
                        <a:pt x="225" y="20"/>
                      </a:lnTo>
                      <a:lnTo>
                        <a:pt x="225" y="22"/>
                      </a:lnTo>
                      <a:lnTo>
                        <a:pt x="225" y="24"/>
                      </a:lnTo>
                      <a:lnTo>
                        <a:pt x="223" y="24"/>
                      </a:lnTo>
                      <a:lnTo>
                        <a:pt x="223" y="25"/>
                      </a:lnTo>
                      <a:lnTo>
                        <a:pt x="223" y="27"/>
                      </a:lnTo>
                      <a:lnTo>
                        <a:pt x="225" y="27"/>
                      </a:lnTo>
                      <a:lnTo>
                        <a:pt x="227" y="27"/>
                      </a:lnTo>
                      <a:lnTo>
                        <a:pt x="228" y="29"/>
                      </a:lnTo>
                      <a:lnTo>
                        <a:pt x="228" y="31"/>
                      </a:lnTo>
                      <a:lnTo>
                        <a:pt x="227" y="31"/>
                      </a:lnTo>
                      <a:lnTo>
                        <a:pt x="227" y="32"/>
                      </a:lnTo>
                      <a:lnTo>
                        <a:pt x="225" y="32"/>
                      </a:lnTo>
                      <a:lnTo>
                        <a:pt x="225" y="34"/>
                      </a:lnTo>
                      <a:lnTo>
                        <a:pt x="223" y="34"/>
                      </a:lnTo>
                      <a:lnTo>
                        <a:pt x="223" y="36"/>
                      </a:lnTo>
                      <a:lnTo>
                        <a:pt x="222" y="37"/>
                      </a:lnTo>
                      <a:lnTo>
                        <a:pt x="222" y="39"/>
                      </a:lnTo>
                      <a:lnTo>
                        <a:pt x="220" y="41"/>
                      </a:lnTo>
                      <a:lnTo>
                        <a:pt x="218" y="41"/>
                      </a:lnTo>
                      <a:lnTo>
                        <a:pt x="217" y="42"/>
                      </a:lnTo>
                      <a:lnTo>
                        <a:pt x="218" y="42"/>
                      </a:lnTo>
                      <a:lnTo>
                        <a:pt x="218" y="44"/>
                      </a:lnTo>
                      <a:lnTo>
                        <a:pt x="217" y="44"/>
                      </a:lnTo>
                      <a:lnTo>
                        <a:pt x="217" y="46"/>
                      </a:lnTo>
                      <a:lnTo>
                        <a:pt x="217" y="48"/>
                      </a:lnTo>
                      <a:lnTo>
                        <a:pt x="217" y="46"/>
                      </a:lnTo>
                      <a:lnTo>
                        <a:pt x="215" y="44"/>
                      </a:lnTo>
                      <a:lnTo>
                        <a:pt x="215" y="42"/>
                      </a:lnTo>
                      <a:lnTo>
                        <a:pt x="213" y="42"/>
                      </a:lnTo>
                      <a:lnTo>
                        <a:pt x="211" y="42"/>
                      </a:lnTo>
                      <a:lnTo>
                        <a:pt x="213" y="44"/>
                      </a:lnTo>
                      <a:lnTo>
                        <a:pt x="213" y="46"/>
                      </a:lnTo>
                      <a:lnTo>
                        <a:pt x="213" y="48"/>
                      </a:lnTo>
                      <a:lnTo>
                        <a:pt x="211" y="48"/>
                      </a:lnTo>
                      <a:lnTo>
                        <a:pt x="210" y="49"/>
                      </a:lnTo>
                      <a:lnTo>
                        <a:pt x="211" y="49"/>
                      </a:lnTo>
                      <a:lnTo>
                        <a:pt x="211" y="51"/>
                      </a:lnTo>
                      <a:lnTo>
                        <a:pt x="210" y="51"/>
                      </a:lnTo>
                      <a:lnTo>
                        <a:pt x="210" y="53"/>
                      </a:lnTo>
                      <a:lnTo>
                        <a:pt x="211" y="53"/>
                      </a:lnTo>
                      <a:lnTo>
                        <a:pt x="211" y="54"/>
                      </a:lnTo>
                      <a:lnTo>
                        <a:pt x="211" y="56"/>
                      </a:lnTo>
                      <a:lnTo>
                        <a:pt x="210" y="56"/>
                      </a:lnTo>
                      <a:lnTo>
                        <a:pt x="210" y="58"/>
                      </a:lnTo>
                      <a:lnTo>
                        <a:pt x="208" y="59"/>
                      </a:lnTo>
                      <a:lnTo>
                        <a:pt x="206" y="58"/>
                      </a:lnTo>
                      <a:lnTo>
                        <a:pt x="206" y="59"/>
                      </a:lnTo>
                      <a:lnTo>
                        <a:pt x="205" y="59"/>
                      </a:lnTo>
                      <a:lnTo>
                        <a:pt x="203" y="58"/>
                      </a:lnTo>
                      <a:lnTo>
                        <a:pt x="201" y="59"/>
                      </a:lnTo>
                      <a:lnTo>
                        <a:pt x="203" y="59"/>
                      </a:lnTo>
                      <a:lnTo>
                        <a:pt x="203" y="61"/>
                      </a:lnTo>
                      <a:lnTo>
                        <a:pt x="203" y="63"/>
                      </a:lnTo>
                      <a:lnTo>
                        <a:pt x="205" y="63"/>
                      </a:lnTo>
                      <a:lnTo>
                        <a:pt x="206" y="63"/>
                      </a:lnTo>
                      <a:lnTo>
                        <a:pt x="208" y="63"/>
                      </a:lnTo>
                      <a:lnTo>
                        <a:pt x="208" y="64"/>
                      </a:lnTo>
                      <a:lnTo>
                        <a:pt x="210" y="64"/>
                      </a:lnTo>
                      <a:lnTo>
                        <a:pt x="211" y="64"/>
                      </a:lnTo>
                      <a:lnTo>
                        <a:pt x="210" y="66"/>
                      </a:lnTo>
                      <a:lnTo>
                        <a:pt x="211" y="66"/>
                      </a:lnTo>
                      <a:lnTo>
                        <a:pt x="211" y="68"/>
                      </a:lnTo>
                      <a:lnTo>
                        <a:pt x="211" y="70"/>
                      </a:lnTo>
                      <a:lnTo>
                        <a:pt x="211" y="71"/>
                      </a:lnTo>
                      <a:lnTo>
                        <a:pt x="211" y="73"/>
                      </a:lnTo>
                      <a:lnTo>
                        <a:pt x="213" y="73"/>
                      </a:lnTo>
                      <a:lnTo>
                        <a:pt x="215" y="75"/>
                      </a:lnTo>
                      <a:lnTo>
                        <a:pt x="215" y="76"/>
                      </a:lnTo>
                      <a:lnTo>
                        <a:pt x="215" y="78"/>
                      </a:lnTo>
                      <a:lnTo>
                        <a:pt x="213" y="78"/>
                      </a:lnTo>
                      <a:lnTo>
                        <a:pt x="213" y="80"/>
                      </a:lnTo>
                      <a:lnTo>
                        <a:pt x="211" y="80"/>
                      </a:lnTo>
                      <a:lnTo>
                        <a:pt x="211" y="81"/>
                      </a:lnTo>
                      <a:lnTo>
                        <a:pt x="211" y="83"/>
                      </a:lnTo>
                      <a:lnTo>
                        <a:pt x="213" y="83"/>
                      </a:lnTo>
                      <a:lnTo>
                        <a:pt x="213" y="85"/>
                      </a:lnTo>
                      <a:lnTo>
                        <a:pt x="213" y="86"/>
                      </a:lnTo>
                      <a:lnTo>
                        <a:pt x="211" y="86"/>
                      </a:lnTo>
                      <a:lnTo>
                        <a:pt x="211" y="88"/>
                      </a:lnTo>
                      <a:lnTo>
                        <a:pt x="211" y="90"/>
                      </a:lnTo>
                      <a:lnTo>
                        <a:pt x="211" y="92"/>
                      </a:lnTo>
                      <a:lnTo>
                        <a:pt x="210" y="92"/>
                      </a:lnTo>
                      <a:lnTo>
                        <a:pt x="210" y="93"/>
                      </a:lnTo>
                      <a:lnTo>
                        <a:pt x="211" y="93"/>
                      </a:lnTo>
                      <a:lnTo>
                        <a:pt x="213" y="93"/>
                      </a:lnTo>
                      <a:lnTo>
                        <a:pt x="213" y="95"/>
                      </a:lnTo>
                      <a:lnTo>
                        <a:pt x="213" y="97"/>
                      </a:lnTo>
                      <a:lnTo>
                        <a:pt x="211" y="97"/>
                      </a:lnTo>
                      <a:lnTo>
                        <a:pt x="211" y="98"/>
                      </a:lnTo>
                      <a:lnTo>
                        <a:pt x="211" y="100"/>
                      </a:lnTo>
                      <a:lnTo>
                        <a:pt x="210" y="100"/>
                      </a:lnTo>
                      <a:lnTo>
                        <a:pt x="210" y="102"/>
                      </a:lnTo>
                      <a:lnTo>
                        <a:pt x="210" y="103"/>
                      </a:lnTo>
                      <a:lnTo>
                        <a:pt x="210" y="105"/>
                      </a:lnTo>
                      <a:lnTo>
                        <a:pt x="211" y="105"/>
                      </a:lnTo>
                      <a:lnTo>
                        <a:pt x="213" y="105"/>
                      </a:lnTo>
                      <a:lnTo>
                        <a:pt x="213" y="107"/>
                      </a:lnTo>
                      <a:lnTo>
                        <a:pt x="213" y="108"/>
                      </a:lnTo>
                      <a:lnTo>
                        <a:pt x="213" y="110"/>
                      </a:lnTo>
                      <a:lnTo>
                        <a:pt x="213" y="112"/>
                      </a:lnTo>
                      <a:lnTo>
                        <a:pt x="215" y="112"/>
                      </a:lnTo>
                      <a:lnTo>
                        <a:pt x="215" y="114"/>
                      </a:lnTo>
                      <a:lnTo>
                        <a:pt x="215" y="115"/>
                      </a:lnTo>
                      <a:lnTo>
                        <a:pt x="215" y="117"/>
                      </a:lnTo>
                      <a:lnTo>
                        <a:pt x="215" y="119"/>
                      </a:lnTo>
                      <a:lnTo>
                        <a:pt x="217" y="120"/>
                      </a:lnTo>
                      <a:lnTo>
                        <a:pt x="217" y="122"/>
                      </a:lnTo>
                      <a:lnTo>
                        <a:pt x="217" y="124"/>
                      </a:lnTo>
                      <a:lnTo>
                        <a:pt x="218" y="125"/>
                      </a:lnTo>
                      <a:lnTo>
                        <a:pt x="218" y="127"/>
                      </a:lnTo>
                      <a:lnTo>
                        <a:pt x="220" y="127"/>
                      </a:lnTo>
                      <a:lnTo>
                        <a:pt x="222" y="129"/>
                      </a:lnTo>
                      <a:lnTo>
                        <a:pt x="222" y="131"/>
                      </a:lnTo>
                      <a:lnTo>
                        <a:pt x="223" y="131"/>
                      </a:lnTo>
                      <a:lnTo>
                        <a:pt x="223" y="132"/>
                      </a:lnTo>
                      <a:lnTo>
                        <a:pt x="225" y="132"/>
                      </a:lnTo>
                      <a:lnTo>
                        <a:pt x="227" y="134"/>
                      </a:lnTo>
                      <a:lnTo>
                        <a:pt x="227" y="136"/>
                      </a:lnTo>
                      <a:lnTo>
                        <a:pt x="228" y="136"/>
                      </a:lnTo>
                      <a:lnTo>
                        <a:pt x="228" y="137"/>
                      </a:lnTo>
                      <a:lnTo>
                        <a:pt x="228" y="139"/>
                      </a:lnTo>
                      <a:lnTo>
                        <a:pt x="228" y="141"/>
                      </a:lnTo>
                      <a:lnTo>
                        <a:pt x="228" y="142"/>
                      </a:lnTo>
                      <a:lnTo>
                        <a:pt x="230" y="144"/>
                      </a:lnTo>
                      <a:lnTo>
                        <a:pt x="232" y="144"/>
                      </a:lnTo>
                      <a:lnTo>
                        <a:pt x="230" y="144"/>
                      </a:lnTo>
                      <a:lnTo>
                        <a:pt x="230" y="146"/>
                      </a:lnTo>
                      <a:lnTo>
                        <a:pt x="230" y="147"/>
                      </a:lnTo>
                      <a:lnTo>
                        <a:pt x="232" y="149"/>
                      </a:lnTo>
                      <a:lnTo>
                        <a:pt x="232" y="151"/>
                      </a:lnTo>
                      <a:lnTo>
                        <a:pt x="232" y="153"/>
                      </a:lnTo>
                      <a:lnTo>
                        <a:pt x="233" y="153"/>
                      </a:lnTo>
                      <a:lnTo>
                        <a:pt x="233" y="154"/>
                      </a:lnTo>
                      <a:lnTo>
                        <a:pt x="235" y="154"/>
                      </a:lnTo>
                      <a:lnTo>
                        <a:pt x="235" y="156"/>
                      </a:lnTo>
                      <a:lnTo>
                        <a:pt x="237" y="156"/>
                      </a:lnTo>
                      <a:lnTo>
                        <a:pt x="237" y="158"/>
                      </a:lnTo>
                      <a:lnTo>
                        <a:pt x="239" y="158"/>
                      </a:lnTo>
                      <a:lnTo>
                        <a:pt x="237" y="159"/>
                      </a:lnTo>
                      <a:lnTo>
                        <a:pt x="237" y="161"/>
                      </a:lnTo>
                      <a:lnTo>
                        <a:pt x="239" y="163"/>
                      </a:lnTo>
                      <a:lnTo>
                        <a:pt x="239" y="164"/>
                      </a:lnTo>
                      <a:lnTo>
                        <a:pt x="239" y="166"/>
                      </a:lnTo>
                      <a:lnTo>
                        <a:pt x="240" y="168"/>
                      </a:lnTo>
                      <a:lnTo>
                        <a:pt x="239" y="168"/>
                      </a:lnTo>
                      <a:lnTo>
                        <a:pt x="239" y="166"/>
                      </a:lnTo>
                      <a:lnTo>
                        <a:pt x="237" y="166"/>
                      </a:lnTo>
                      <a:lnTo>
                        <a:pt x="235" y="164"/>
                      </a:lnTo>
                      <a:lnTo>
                        <a:pt x="235" y="163"/>
                      </a:lnTo>
                      <a:lnTo>
                        <a:pt x="233" y="163"/>
                      </a:lnTo>
                      <a:lnTo>
                        <a:pt x="232" y="163"/>
                      </a:lnTo>
                      <a:lnTo>
                        <a:pt x="230" y="161"/>
                      </a:lnTo>
                      <a:lnTo>
                        <a:pt x="230" y="159"/>
                      </a:lnTo>
                      <a:lnTo>
                        <a:pt x="228" y="159"/>
                      </a:lnTo>
                      <a:lnTo>
                        <a:pt x="228" y="161"/>
                      </a:lnTo>
                      <a:lnTo>
                        <a:pt x="228" y="163"/>
                      </a:lnTo>
                      <a:lnTo>
                        <a:pt x="228" y="164"/>
                      </a:lnTo>
                      <a:lnTo>
                        <a:pt x="228" y="163"/>
                      </a:lnTo>
                      <a:lnTo>
                        <a:pt x="227" y="163"/>
                      </a:lnTo>
                      <a:lnTo>
                        <a:pt x="227" y="161"/>
                      </a:lnTo>
                      <a:lnTo>
                        <a:pt x="225" y="161"/>
                      </a:lnTo>
                      <a:lnTo>
                        <a:pt x="223" y="161"/>
                      </a:lnTo>
                      <a:lnTo>
                        <a:pt x="223" y="159"/>
                      </a:lnTo>
                      <a:lnTo>
                        <a:pt x="222" y="159"/>
                      </a:lnTo>
                      <a:lnTo>
                        <a:pt x="222" y="158"/>
                      </a:lnTo>
                      <a:lnTo>
                        <a:pt x="220" y="156"/>
                      </a:lnTo>
                      <a:lnTo>
                        <a:pt x="218" y="154"/>
                      </a:lnTo>
                      <a:lnTo>
                        <a:pt x="217" y="154"/>
                      </a:lnTo>
                      <a:lnTo>
                        <a:pt x="215" y="154"/>
                      </a:lnTo>
                      <a:lnTo>
                        <a:pt x="213" y="154"/>
                      </a:lnTo>
                      <a:lnTo>
                        <a:pt x="211" y="154"/>
                      </a:lnTo>
                      <a:lnTo>
                        <a:pt x="210" y="154"/>
                      </a:lnTo>
                      <a:lnTo>
                        <a:pt x="208" y="154"/>
                      </a:lnTo>
                      <a:lnTo>
                        <a:pt x="208" y="156"/>
                      </a:lnTo>
                      <a:lnTo>
                        <a:pt x="206" y="156"/>
                      </a:lnTo>
                      <a:lnTo>
                        <a:pt x="205" y="156"/>
                      </a:lnTo>
                      <a:lnTo>
                        <a:pt x="203" y="154"/>
                      </a:lnTo>
                      <a:lnTo>
                        <a:pt x="203" y="153"/>
                      </a:lnTo>
                      <a:lnTo>
                        <a:pt x="203" y="151"/>
                      </a:lnTo>
                      <a:lnTo>
                        <a:pt x="201" y="151"/>
                      </a:lnTo>
                      <a:lnTo>
                        <a:pt x="201" y="149"/>
                      </a:lnTo>
                      <a:lnTo>
                        <a:pt x="200" y="149"/>
                      </a:lnTo>
                      <a:lnTo>
                        <a:pt x="200" y="151"/>
                      </a:lnTo>
                      <a:lnTo>
                        <a:pt x="201" y="153"/>
                      </a:lnTo>
                      <a:lnTo>
                        <a:pt x="201" y="154"/>
                      </a:lnTo>
                      <a:lnTo>
                        <a:pt x="200" y="154"/>
                      </a:lnTo>
                      <a:lnTo>
                        <a:pt x="200" y="153"/>
                      </a:lnTo>
                      <a:lnTo>
                        <a:pt x="198" y="153"/>
                      </a:lnTo>
                      <a:lnTo>
                        <a:pt x="196" y="153"/>
                      </a:lnTo>
                      <a:lnTo>
                        <a:pt x="195" y="153"/>
                      </a:lnTo>
                      <a:lnTo>
                        <a:pt x="195" y="151"/>
                      </a:lnTo>
                      <a:lnTo>
                        <a:pt x="195" y="149"/>
                      </a:lnTo>
                      <a:lnTo>
                        <a:pt x="193" y="149"/>
                      </a:lnTo>
                      <a:lnTo>
                        <a:pt x="191" y="149"/>
                      </a:lnTo>
                      <a:lnTo>
                        <a:pt x="191" y="147"/>
                      </a:lnTo>
                      <a:lnTo>
                        <a:pt x="189" y="147"/>
                      </a:lnTo>
                      <a:lnTo>
                        <a:pt x="189" y="146"/>
                      </a:lnTo>
                      <a:lnTo>
                        <a:pt x="188" y="144"/>
                      </a:lnTo>
                      <a:lnTo>
                        <a:pt x="188" y="142"/>
                      </a:lnTo>
                      <a:lnTo>
                        <a:pt x="186" y="141"/>
                      </a:lnTo>
                      <a:lnTo>
                        <a:pt x="184" y="139"/>
                      </a:lnTo>
                      <a:lnTo>
                        <a:pt x="183" y="139"/>
                      </a:lnTo>
                      <a:lnTo>
                        <a:pt x="183" y="141"/>
                      </a:lnTo>
                      <a:lnTo>
                        <a:pt x="181" y="141"/>
                      </a:lnTo>
                      <a:lnTo>
                        <a:pt x="181" y="142"/>
                      </a:lnTo>
                      <a:lnTo>
                        <a:pt x="179" y="144"/>
                      </a:lnTo>
                      <a:lnTo>
                        <a:pt x="178" y="146"/>
                      </a:lnTo>
                      <a:lnTo>
                        <a:pt x="176" y="147"/>
                      </a:lnTo>
                      <a:lnTo>
                        <a:pt x="176" y="149"/>
                      </a:lnTo>
                      <a:lnTo>
                        <a:pt x="174" y="149"/>
                      </a:lnTo>
                      <a:lnTo>
                        <a:pt x="172" y="147"/>
                      </a:lnTo>
                      <a:lnTo>
                        <a:pt x="171" y="147"/>
                      </a:lnTo>
                      <a:lnTo>
                        <a:pt x="171" y="146"/>
                      </a:lnTo>
                      <a:lnTo>
                        <a:pt x="169" y="146"/>
                      </a:lnTo>
                      <a:lnTo>
                        <a:pt x="169" y="144"/>
                      </a:lnTo>
                      <a:lnTo>
                        <a:pt x="169" y="142"/>
                      </a:lnTo>
                      <a:lnTo>
                        <a:pt x="167" y="141"/>
                      </a:lnTo>
                      <a:lnTo>
                        <a:pt x="167" y="139"/>
                      </a:lnTo>
                      <a:lnTo>
                        <a:pt x="167" y="137"/>
                      </a:lnTo>
                      <a:lnTo>
                        <a:pt x="167" y="136"/>
                      </a:lnTo>
                      <a:lnTo>
                        <a:pt x="167" y="134"/>
                      </a:lnTo>
                      <a:lnTo>
                        <a:pt x="167" y="132"/>
                      </a:lnTo>
                      <a:lnTo>
                        <a:pt x="169" y="132"/>
                      </a:lnTo>
                      <a:lnTo>
                        <a:pt x="169" y="131"/>
                      </a:lnTo>
                      <a:lnTo>
                        <a:pt x="169" y="129"/>
                      </a:lnTo>
                      <a:lnTo>
                        <a:pt x="171" y="129"/>
                      </a:lnTo>
                      <a:lnTo>
                        <a:pt x="171" y="125"/>
                      </a:lnTo>
                      <a:lnTo>
                        <a:pt x="172" y="125"/>
                      </a:lnTo>
                      <a:lnTo>
                        <a:pt x="174" y="125"/>
                      </a:lnTo>
                      <a:lnTo>
                        <a:pt x="174" y="124"/>
                      </a:lnTo>
                      <a:lnTo>
                        <a:pt x="174" y="122"/>
                      </a:lnTo>
                      <a:lnTo>
                        <a:pt x="172" y="120"/>
                      </a:lnTo>
                      <a:lnTo>
                        <a:pt x="172" y="119"/>
                      </a:lnTo>
                      <a:lnTo>
                        <a:pt x="174" y="117"/>
                      </a:lnTo>
                      <a:lnTo>
                        <a:pt x="174" y="115"/>
                      </a:lnTo>
                      <a:lnTo>
                        <a:pt x="176" y="115"/>
                      </a:lnTo>
                      <a:lnTo>
                        <a:pt x="176" y="114"/>
                      </a:lnTo>
                      <a:lnTo>
                        <a:pt x="176" y="112"/>
                      </a:lnTo>
                      <a:lnTo>
                        <a:pt x="178" y="108"/>
                      </a:lnTo>
                      <a:lnTo>
                        <a:pt x="178" y="107"/>
                      </a:lnTo>
                      <a:lnTo>
                        <a:pt x="178" y="105"/>
                      </a:lnTo>
                      <a:lnTo>
                        <a:pt x="179" y="102"/>
                      </a:lnTo>
                      <a:lnTo>
                        <a:pt x="181" y="98"/>
                      </a:lnTo>
                      <a:lnTo>
                        <a:pt x="183" y="95"/>
                      </a:lnTo>
                      <a:lnTo>
                        <a:pt x="184" y="95"/>
                      </a:lnTo>
                      <a:lnTo>
                        <a:pt x="181" y="93"/>
                      </a:lnTo>
                      <a:lnTo>
                        <a:pt x="176" y="88"/>
                      </a:lnTo>
                      <a:lnTo>
                        <a:pt x="174" y="88"/>
                      </a:lnTo>
                      <a:lnTo>
                        <a:pt x="172" y="86"/>
                      </a:lnTo>
                      <a:lnTo>
                        <a:pt x="172" y="88"/>
                      </a:lnTo>
                      <a:lnTo>
                        <a:pt x="169" y="92"/>
                      </a:lnTo>
                      <a:lnTo>
                        <a:pt x="169" y="93"/>
                      </a:lnTo>
                      <a:lnTo>
                        <a:pt x="167" y="92"/>
                      </a:lnTo>
                      <a:lnTo>
                        <a:pt x="166" y="90"/>
                      </a:lnTo>
                      <a:lnTo>
                        <a:pt x="162" y="92"/>
                      </a:lnTo>
                      <a:lnTo>
                        <a:pt x="161" y="92"/>
                      </a:lnTo>
                      <a:lnTo>
                        <a:pt x="159" y="90"/>
                      </a:lnTo>
                      <a:lnTo>
                        <a:pt x="159" y="88"/>
                      </a:lnTo>
                      <a:lnTo>
                        <a:pt x="157" y="86"/>
                      </a:lnTo>
                      <a:lnTo>
                        <a:pt x="156" y="85"/>
                      </a:lnTo>
                      <a:lnTo>
                        <a:pt x="152" y="85"/>
                      </a:lnTo>
                      <a:lnTo>
                        <a:pt x="152" y="83"/>
                      </a:lnTo>
                      <a:lnTo>
                        <a:pt x="149" y="85"/>
                      </a:lnTo>
                      <a:lnTo>
                        <a:pt x="145" y="85"/>
                      </a:lnTo>
                      <a:lnTo>
                        <a:pt x="144" y="85"/>
                      </a:lnTo>
                      <a:lnTo>
                        <a:pt x="139" y="81"/>
                      </a:lnTo>
                      <a:lnTo>
                        <a:pt x="139" y="80"/>
                      </a:lnTo>
                      <a:lnTo>
                        <a:pt x="139" y="78"/>
                      </a:lnTo>
                      <a:lnTo>
                        <a:pt x="139" y="76"/>
                      </a:lnTo>
                      <a:lnTo>
                        <a:pt x="139" y="75"/>
                      </a:lnTo>
                      <a:lnTo>
                        <a:pt x="140" y="75"/>
                      </a:lnTo>
                      <a:lnTo>
                        <a:pt x="140" y="73"/>
                      </a:lnTo>
                      <a:lnTo>
                        <a:pt x="140" y="71"/>
                      </a:lnTo>
                      <a:lnTo>
                        <a:pt x="140" y="70"/>
                      </a:lnTo>
                      <a:lnTo>
                        <a:pt x="139" y="68"/>
                      </a:lnTo>
                      <a:lnTo>
                        <a:pt x="137" y="68"/>
                      </a:lnTo>
                      <a:lnTo>
                        <a:pt x="135" y="68"/>
                      </a:lnTo>
                      <a:lnTo>
                        <a:pt x="134" y="66"/>
                      </a:lnTo>
                      <a:lnTo>
                        <a:pt x="130" y="64"/>
                      </a:lnTo>
                      <a:lnTo>
                        <a:pt x="125" y="64"/>
                      </a:lnTo>
                      <a:lnTo>
                        <a:pt x="122" y="64"/>
                      </a:lnTo>
                      <a:lnTo>
                        <a:pt x="120" y="63"/>
                      </a:lnTo>
                      <a:lnTo>
                        <a:pt x="118" y="63"/>
                      </a:lnTo>
                      <a:lnTo>
                        <a:pt x="120" y="58"/>
                      </a:lnTo>
                      <a:lnTo>
                        <a:pt x="117" y="54"/>
                      </a:lnTo>
                      <a:lnTo>
                        <a:pt x="113" y="49"/>
                      </a:lnTo>
                      <a:lnTo>
                        <a:pt x="112" y="49"/>
                      </a:lnTo>
                      <a:lnTo>
                        <a:pt x="110" y="49"/>
                      </a:lnTo>
                      <a:lnTo>
                        <a:pt x="108" y="48"/>
                      </a:lnTo>
                      <a:lnTo>
                        <a:pt x="106" y="44"/>
                      </a:lnTo>
                      <a:lnTo>
                        <a:pt x="106" y="42"/>
                      </a:lnTo>
                      <a:lnTo>
                        <a:pt x="105" y="41"/>
                      </a:lnTo>
                      <a:lnTo>
                        <a:pt x="101" y="42"/>
                      </a:lnTo>
                      <a:lnTo>
                        <a:pt x="98" y="41"/>
                      </a:lnTo>
                      <a:lnTo>
                        <a:pt x="96" y="39"/>
                      </a:lnTo>
                      <a:lnTo>
                        <a:pt x="95" y="37"/>
                      </a:lnTo>
                      <a:lnTo>
                        <a:pt x="93" y="36"/>
                      </a:lnTo>
                      <a:lnTo>
                        <a:pt x="89" y="34"/>
                      </a:lnTo>
                      <a:lnTo>
                        <a:pt x="88" y="34"/>
                      </a:lnTo>
                      <a:lnTo>
                        <a:pt x="84" y="34"/>
                      </a:lnTo>
                      <a:lnTo>
                        <a:pt x="83" y="37"/>
                      </a:lnTo>
                      <a:lnTo>
                        <a:pt x="79" y="42"/>
                      </a:lnTo>
                      <a:lnTo>
                        <a:pt x="78" y="42"/>
                      </a:lnTo>
                      <a:lnTo>
                        <a:pt x="76" y="42"/>
                      </a:lnTo>
                      <a:lnTo>
                        <a:pt x="74" y="41"/>
                      </a:lnTo>
                      <a:lnTo>
                        <a:pt x="69" y="44"/>
                      </a:lnTo>
                      <a:lnTo>
                        <a:pt x="69" y="48"/>
                      </a:lnTo>
                      <a:lnTo>
                        <a:pt x="69" y="49"/>
                      </a:lnTo>
                      <a:lnTo>
                        <a:pt x="71" y="51"/>
                      </a:lnTo>
                      <a:lnTo>
                        <a:pt x="71" y="53"/>
                      </a:lnTo>
                      <a:lnTo>
                        <a:pt x="69" y="54"/>
                      </a:lnTo>
                      <a:lnTo>
                        <a:pt x="62" y="56"/>
                      </a:lnTo>
                      <a:lnTo>
                        <a:pt x="56" y="56"/>
                      </a:lnTo>
                      <a:lnTo>
                        <a:pt x="56" y="54"/>
                      </a:lnTo>
                      <a:lnTo>
                        <a:pt x="54" y="54"/>
                      </a:lnTo>
                      <a:lnTo>
                        <a:pt x="49" y="53"/>
                      </a:lnTo>
                      <a:lnTo>
                        <a:pt x="47" y="51"/>
                      </a:lnTo>
                      <a:lnTo>
                        <a:pt x="49" y="49"/>
                      </a:lnTo>
                      <a:lnTo>
                        <a:pt x="45" y="48"/>
                      </a:lnTo>
                      <a:lnTo>
                        <a:pt x="44" y="53"/>
                      </a:lnTo>
                      <a:lnTo>
                        <a:pt x="42" y="59"/>
                      </a:lnTo>
                      <a:lnTo>
                        <a:pt x="37" y="68"/>
                      </a:lnTo>
                      <a:lnTo>
                        <a:pt x="34" y="66"/>
                      </a:lnTo>
                      <a:lnTo>
                        <a:pt x="32" y="66"/>
                      </a:lnTo>
                      <a:lnTo>
                        <a:pt x="30" y="66"/>
                      </a:lnTo>
                      <a:lnTo>
                        <a:pt x="29" y="66"/>
                      </a:lnTo>
                      <a:lnTo>
                        <a:pt x="23" y="76"/>
                      </a:lnTo>
                      <a:lnTo>
                        <a:pt x="22" y="78"/>
                      </a:lnTo>
                      <a:lnTo>
                        <a:pt x="20" y="80"/>
                      </a:lnTo>
                      <a:lnTo>
                        <a:pt x="18" y="81"/>
                      </a:lnTo>
                      <a:lnTo>
                        <a:pt x="13" y="90"/>
                      </a:lnTo>
                      <a:lnTo>
                        <a:pt x="12" y="92"/>
                      </a:lnTo>
                      <a:lnTo>
                        <a:pt x="6" y="97"/>
                      </a:lnTo>
                      <a:lnTo>
                        <a:pt x="6" y="92"/>
                      </a:lnTo>
                      <a:lnTo>
                        <a:pt x="6" y="90"/>
                      </a:lnTo>
                      <a:lnTo>
                        <a:pt x="1" y="66"/>
                      </a:lnTo>
                      <a:lnTo>
                        <a:pt x="0" y="48"/>
                      </a:lnTo>
                      <a:lnTo>
                        <a:pt x="5" y="46"/>
                      </a:lnTo>
                      <a:lnTo>
                        <a:pt x="35" y="41"/>
                      </a:lnTo>
                      <a:lnTo>
                        <a:pt x="42" y="39"/>
                      </a:lnTo>
                      <a:lnTo>
                        <a:pt x="71" y="34"/>
                      </a:lnTo>
                      <a:lnTo>
                        <a:pt x="74"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Freeform 168"/>
                <p:cNvSpPr>
                  <a:spLocks noEditPoints="1"/>
                </p:cNvSpPr>
                <p:nvPr/>
              </p:nvSpPr>
              <p:spPr bwMode="auto">
                <a:xfrm>
                  <a:off x="8634413" y="2197100"/>
                  <a:ext cx="384175" cy="233363"/>
                </a:xfrm>
                <a:custGeom>
                  <a:avLst/>
                  <a:gdLst>
                    <a:gd name="T0" fmla="*/ 234 w 242"/>
                    <a:gd name="T1" fmla="*/ 141 h 147"/>
                    <a:gd name="T2" fmla="*/ 224 w 242"/>
                    <a:gd name="T3" fmla="*/ 139 h 147"/>
                    <a:gd name="T4" fmla="*/ 236 w 242"/>
                    <a:gd name="T5" fmla="*/ 130 h 147"/>
                    <a:gd name="T6" fmla="*/ 200 w 242"/>
                    <a:gd name="T7" fmla="*/ 129 h 147"/>
                    <a:gd name="T8" fmla="*/ 207 w 242"/>
                    <a:gd name="T9" fmla="*/ 134 h 147"/>
                    <a:gd name="T10" fmla="*/ 203 w 242"/>
                    <a:gd name="T11" fmla="*/ 139 h 147"/>
                    <a:gd name="T12" fmla="*/ 186 w 242"/>
                    <a:gd name="T13" fmla="*/ 146 h 147"/>
                    <a:gd name="T14" fmla="*/ 192 w 242"/>
                    <a:gd name="T15" fmla="*/ 134 h 147"/>
                    <a:gd name="T16" fmla="*/ 142 w 242"/>
                    <a:gd name="T17" fmla="*/ 0 h 147"/>
                    <a:gd name="T18" fmla="*/ 156 w 242"/>
                    <a:gd name="T19" fmla="*/ 17 h 147"/>
                    <a:gd name="T20" fmla="*/ 164 w 242"/>
                    <a:gd name="T21" fmla="*/ 15 h 147"/>
                    <a:gd name="T22" fmla="*/ 164 w 242"/>
                    <a:gd name="T23" fmla="*/ 25 h 147"/>
                    <a:gd name="T24" fmla="*/ 154 w 242"/>
                    <a:gd name="T25" fmla="*/ 31 h 147"/>
                    <a:gd name="T26" fmla="*/ 154 w 242"/>
                    <a:gd name="T27" fmla="*/ 39 h 147"/>
                    <a:gd name="T28" fmla="*/ 153 w 242"/>
                    <a:gd name="T29" fmla="*/ 44 h 147"/>
                    <a:gd name="T30" fmla="*/ 151 w 242"/>
                    <a:gd name="T31" fmla="*/ 49 h 147"/>
                    <a:gd name="T32" fmla="*/ 151 w 242"/>
                    <a:gd name="T33" fmla="*/ 56 h 147"/>
                    <a:gd name="T34" fmla="*/ 158 w 242"/>
                    <a:gd name="T35" fmla="*/ 56 h 147"/>
                    <a:gd name="T36" fmla="*/ 164 w 242"/>
                    <a:gd name="T37" fmla="*/ 58 h 147"/>
                    <a:gd name="T38" fmla="*/ 173 w 242"/>
                    <a:gd name="T39" fmla="*/ 64 h 147"/>
                    <a:gd name="T40" fmla="*/ 178 w 242"/>
                    <a:gd name="T41" fmla="*/ 78 h 147"/>
                    <a:gd name="T42" fmla="*/ 183 w 242"/>
                    <a:gd name="T43" fmla="*/ 83 h 147"/>
                    <a:gd name="T44" fmla="*/ 190 w 242"/>
                    <a:gd name="T45" fmla="*/ 88 h 147"/>
                    <a:gd name="T46" fmla="*/ 198 w 242"/>
                    <a:gd name="T47" fmla="*/ 98 h 147"/>
                    <a:gd name="T48" fmla="*/ 214 w 242"/>
                    <a:gd name="T49" fmla="*/ 97 h 147"/>
                    <a:gd name="T50" fmla="*/ 222 w 242"/>
                    <a:gd name="T51" fmla="*/ 90 h 147"/>
                    <a:gd name="T52" fmla="*/ 222 w 242"/>
                    <a:gd name="T53" fmla="*/ 76 h 147"/>
                    <a:gd name="T54" fmla="*/ 217 w 242"/>
                    <a:gd name="T55" fmla="*/ 75 h 147"/>
                    <a:gd name="T56" fmla="*/ 208 w 242"/>
                    <a:gd name="T57" fmla="*/ 69 h 147"/>
                    <a:gd name="T58" fmla="*/ 212 w 242"/>
                    <a:gd name="T59" fmla="*/ 64 h 147"/>
                    <a:gd name="T60" fmla="*/ 229 w 242"/>
                    <a:gd name="T61" fmla="*/ 81 h 147"/>
                    <a:gd name="T62" fmla="*/ 232 w 242"/>
                    <a:gd name="T63" fmla="*/ 102 h 147"/>
                    <a:gd name="T64" fmla="*/ 232 w 242"/>
                    <a:gd name="T65" fmla="*/ 108 h 147"/>
                    <a:gd name="T66" fmla="*/ 225 w 242"/>
                    <a:gd name="T67" fmla="*/ 100 h 147"/>
                    <a:gd name="T68" fmla="*/ 214 w 242"/>
                    <a:gd name="T69" fmla="*/ 110 h 147"/>
                    <a:gd name="T70" fmla="*/ 205 w 242"/>
                    <a:gd name="T71" fmla="*/ 112 h 147"/>
                    <a:gd name="T72" fmla="*/ 197 w 242"/>
                    <a:gd name="T73" fmla="*/ 120 h 147"/>
                    <a:gd name="T74" fmla="*/ 188 w 242"/>
                    <a:gd name="T75" fmla="*/ 129 h 147"/>
                    <a:gd name="T76" fmla="*/ 180 w 242"/>
                    <a:gd name="T77" fmla="*/ 139 h 147"/>
                    <a:gd name="T78" fmla="*/ 181 w 242"/>
                    <a:gd name="T79" fmla="*/ 136 h 147"/>
                    <a:gd name="T80" fmla="*/ 192 w 242"/>
                    <a:gd name="T81" fmla="*/ 119 h 147"/>
                    <a:gd name="T82" fmla="*/ 188 w 242"/>
                    <a:gd name="T83" fmla="*/ 105 h 147"/>
                    <a:gd name="T84" fmla="*/ 181 w 242"/>
                    <a:gd name="T85" fmla="*/ 110 h 147"/>
                    <a:gd name="T86" fmla="*/ 178 w 242"/>
                    <a:gd name="T87" fmla="*/ 119 h 147"/>
                    <a:gd name="T88" fmla="*/ 176 w 242"/>
                    <a:gd name="T89" fmla="*/ 119 h 147"/>
                    <a:gd name="T90" fmla="*/ 173 w 242"/>
                    <a:gd name="T91" fmla="*/ 125 h 147"/>
                    <a:gd name="T92" fmla="*/ 166 w 242"/>
                    <a:gd name="T93" fmla="*/ 134 h 147"/>
                    <a:gd name="T94" fmla="*/ 153 w 242"/>
                    <a:gd name="T95" fmla="*/ 117 h 147"/>
                    <a:gd name="T96" fmla="*/ 137 w 242"/>
                    <a:gd name="T97" fmla="*/ 98 h 147"/>
                    <a:gd name="T98" fmla="*/ 122 w 242"/>
                    <a:gd name="T99" fmla="*/ 93 h 147"/>
                    <a:gd name="T100" fmla="*/ 63 w 242"/>
                    <a:gd name="T101" fmla="*/ 107 h 147"/>
                    <a:gd name="T102" fmla="*/ 41 w 242"/>
                    <a:gd name="T103" fmla="*/ 112 h 147"/>
                    <a:gd name="T104" fmla="*/ 0 w 242"/>
                    <a:gd name="T105" fmla="*/ 90 h 147"/>
                    <a:gd name="T106" fmla="*/ 49 w 242"/>
                    <a:gd name="T107" fmla="*/ 41 h 147"/>
                    <a:gd name="T108" fmla="*/ 92 w 242"/>
                    <a:gd name="T109" fmla="*/ 32 h 147"/>
                    <a:gd name="T110" fmla="*/ 129 w 242"/>
                    <a:gd name="T111" fmla="*/ 19 h 147"/>
                    <a:gd name="T112" fmla="*/ 141 w 242"/>
                    <a:gd name="T11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147">
                      <a:moveTo>
                        <a:pt x="236" y="129"/>
                      </a:moveTo>
                      <a:lnTo>
                        <a:pt x="242" y="136"/>
                      </a:lnTo>
                      <a:lnTo>
                        <a:pt x="242" y="137"/>
                      </a:lnTo>
                      <a:lnTo>
                        <a:pt x="242" y="139"/>
                      </a:lnTo>
                      <a:lnTo>
                        <a:pt x="241" y="141"/>
                      </a:lnTo>
                      <a:lnTo>
                        <a:pt x="237" y="141"/>
                      </a:lnTo>
                      <a:lnTo>
                        <a:pt x="236" y="141"/>
                      </a:lnTo>
                      <a:lnTo>
                        <a:pt x="234" y="141"/>
                      </a:lnTo>
                      <a:lnTo>
                        <a:pt x="234" y="142"/>
                      </a:lnTo>
                      <a:lnTo>
                        <a:pt x="229" y="141"/>
                      </a:lnTo>
                      <a:lnTo>
                        <a:pt x="225" y="141"/>
                      </a:lnTo>
                      <a:lnTo>
                        <a:pt x="224" y="139"/>
                      </a:lnTo>
                      <a:lnTo>
                        <a:pt x="222" y="139"/>
                      </a:lnTo>
                      <a:lnTo>
                        <a:pt x="222" y="137"/>
                      </a:lnTo>
                      <a:lnTo>
                        <a:pt x="224" y="137"/>
                      </a:lnTo>
                      <a:lnTo>
                        <a:pt x="224" y="139"/>
                      </a:lnTo>
                      <a:lnTo>
                        <a:pt x="225" y="139"/>
                      </a:lnTo>
                      <a:lnTo>
                        <a:pt x="227" y="139"/>
                      </a:lnTo>
                      <a:lnTo>
                        <a:pt x="227" y="137"/>
                      </a:lnTo>
                      <a:lnTo>
                        <a:pt x="232" y="137"/>
                      </a:lnTo>
                      <a:lnTo>
                        <a:pt x="234" y="136"/>
                      </a:lnTo>
                      <a:lnTo>
                        <a:pt x="236" y="134"/>
                      </a:lnTo>
                      <a:lnTo>
                        <a:pt x="236" y="132"/>
                      </a:lnTo>
                      <a:lnTo>
                        <a:pt x="236" y="130"/>
                      </a:lnTo>
                      <a:lnTo>
                        <a:pt x="236" y="129"/>
                      </a:lnTo>
                      <a:lnTo>
                        <a:pt x="234" y="127"/>
                      </a:lnTo>
                      <a:lnTo>
                        <a:pt x="236" y="127"/>
                      </a:lnTo>
                      <a:lnTo>
                        <a:pt x="236" y="129"/>
                      </a:lnTo>
                      <a:close/>
                      <a:moveTo>
                        <a:pt x="197" y="129"/>
                      </a:moveTo>
                      <a:lnTo>
                        <a:pt x="198" y="129"/>
                      </a:lnTo>
                      <a:lnTo>
                        <a:pt x="198" y="127"/>
                      </a:lnTo>
                      <a:lnTo>
                        <a:pt x="200" y="129"/>
                      </a:lnTo>
                      <a:lnTo>
                        <a:pt x="200" y="130"/>
                      </a:lnTo>
                      <a:lnTo>
                        <a:pt x="202" y="132"/>
                      </a:lnTo>
                      <a:lnTo>
                        <a:pt x="202" y="134"/>
                      </a:lnTo>
                      <a:lnTo>
                        <a:pt x="203" y="134"/>
                      </a:lnTo>
                      <a:lnTo>
                        <a:pt x="205" y="134"/>
                      </a:lnTo>
                      <a:lnTo>
                        <a:pt x="205" y="136"/>
                      </a:lnTo>
                      <a:lnTo>
                        <a:pt x="207" y="136"/>
                      </a:lnTo>
                      <a:lnTo>
                        <a:pt x="207" y="134"/>
                      </a:lnTo>
                      <a:lnTo>
                        <a:pt x="207" y="132"/>
                      </a:lnTo>
                      <a:lnTo>
                        <a:pt x="207" y="130"/>
                      </a:lnTo>
                      <a:lnTo>
                        <a:pt x="208" y="130"/>
                      </a:lnTo>
                      <a:lnTo>
                        <a:pt x="208" y="132"/>
                      </a:lnTo>
                      <a:lnTo>
                        <a:pt x="208" y="134"/>
                      </a:lnTo>
                      <a:lnTo>
                        <a:pt x="210" y="137"/>
                      </a:lnTo>
                      <a:lnTo>
                        <a:pt x="207" y="139"/>
                      </a:lnTo>
                      <a:lnTo>
                        <a:pt x="203" y="139"/>
                      </a:lnTo>
                      <a:lnTo>
                        <a:pt x="200" y="141"/>
                      </a:lnTo>
                      <a:lnTo>
                        <a:pt x="193" y="142"/>
                      </a:lnTo>
                      <a:lnTo>
                        <a:pt x="192" y="144"/>
                      </a:lnTo>
                      <a:lnTo>
                        <a:pt x="190" y="146"/>
                      </a:lnTo>
                      <a:lnTo>
                        <a:pt x="192" y="147"/>
                      </a:lnTo>
                      <a:lnTo>
                        <a:pt x="190" y="147"/>
                      </a:lnTo>
                      <a:lnTo>
                        <a:pt x="188" y="147"/>
                      </a:lnTo>
                      <a:lnTo>
                        <a:pt x="186" y="146"/>
                      </a:lnTo>
                      <a:lnTo>
                        <a:pt x="185" y="144"/>
                      </a:lnTo>
                      <a:lnTo>
                        <a:pt x="186" y="142"/>
                      </a:lnTo>
                      <a:lnTo>
                        <a:pt x="188" y="142"/>
                      </a:lnTo>
                      <a:lnTo>
                        <a:pt x="188" y="144"/>
                      </a:lnTo>
                      <a:lnTo>
                        <a:pt x="190" y="142"/>
                      </a:lnTo>
                      <a:lnTo>
                        <a:pt x="192" y="137"/>
                      </a:lnTo>
                      <a:lnTo>
                        <a:pt x="192" y="136"/>
                      </a:lnTo>
                      <a:lnTo>
                        <a:pt x="192" y="134"/>
                      </a:lnTo>
                      <a:lnTo>
                        <a:pt x="192" y="132"/>
                      </a:lnTo>
                      <a:lnTo>
                        <a:pt x="195" y="130"/>
                      </a:lnTo>
                      <a:lnTo>
                        <a:pt x="197" y="127"/>
                      </a:lnTo>
                      <a:lnTo>
                        <a:pt x="197" y="129"/>
                      </a:lnTo>
                      <a:close/>
                      <a:moveTo>
                        <a:pt x="180" y="122"/>
                      </a:moveTo>
                      <a:lnTo>
                        <a:pt x="180" y="120"/>
                      </a:lnTo>
                      <a:lnTo>
                        <a:pt x="180" y="122"/>
                      </a:lnTo>
                      <a:close/>
                      <a:moveTo>
                        <a:pt x="142" y="0"/>
                      </a:moveTo>
                      <a:lnTo>
                        <a:pt x="146" y="2"/>
                      </a:lnTo>
                      <a:lnTo>
                        <a:pt x="147" y="0"/>
                      </a:lnTo>
                      <a:lnTo>
                        <a:pt x="147" y="2"/>
                      </a:lnTo>
                      <a:lnTo>
                        <a:pt x="151" y="8"/>
                      </a:lnTo>
                      <a:lnTo>
                        <a:pt x="153" y="12"/>
                      </a:lnTo>
                      <a:lnTo>
                        <a:pt x="154" y="15"/>
                      </a:lnTo>
                      <a:lnTo>
                        <a:pt x="154" y="17"/>
                      </a:lnTo>
                      <a:lnTo>
                        <a:pt x="156" y="17"/>
                      </a:lnTo>
                      <a:lnTo>
                        <a:pt x="158" y="17"/>
                      </a:lnTo>
                      <a:lnTo>
                        <a:pt x="158" y="19"/>
                      </a:lnTo>
                      <a:lnTo>
                        <a:pt x="161" y="19"/>
                      </a:lnTo>
                      <a:lnTo>
                        <a:pt x="161" y="17"/>
                      </a:lnTo>
                      <a:lnTo>
                        <a:pt x="163" y="15"/>
                      </a:lnTo>
                      <a:lnTo>
                        <a:pt x="163" y="14"/>
                      </a:lnTo>
                      <a:lnTo>
                        <a:pt x="164" y="14"/>
                      </a:lnTo>
                      <a:lnTo>
                        <a:pt x="164" y="15"/>
                      </a:lnTo>
                      <a:lnTo>
                        <a:pt x="164" y="17"/>
                      </a:lnTo>
                      <a:lnTo>
                        <a:pt x="166" y="17"/>
                      </a:lnTo>
                      <a:lnTo>
                        <a:pt x="168" y="17"/>
                      </a:lnTo>
                      <a:lnTo>
                        <a:pt x="168" y="19"/>
                      </a:lnTo>
                      <a:lnTo>
                        <a:pt x="166" y="19"/>
                      </a:lnTo>
                      <a:lnTo>
                        <a:pt x="166" y="20"/>
                      </a:lnTo>
                      <a:lnTo>
                        <a:pt x="166" y="22"/>
                      </a:lnTo>
                      <a:lnTo>
                        <a:pt x="164" y="25"/>
                      </a:lnTo>
                      <a:lnTo>
                        <a:pt x="164" y="24"/>
                      </a:lnTo>
                      <a:lnTo>
                        <a:pt x="163" y="24"/>
                      </a:lnTo>
                      <a:lnTo>
                        <a:pt x="163" y="25"/>
                      </a:lnTo>
                      <a:lnTo>
                        <a:pt x="161" y="27"/>
                      </a:lnTo>
                      <a:lnTo>
                        <a:pt x="159" y="27"/>
                      </a:lnTo>
                      <a:lnTo>
                        <a:pt x="156" y="29"/>
                      </a:lnTo>
                      <a:lnTo>
                        <a:pt x="156" y="31"/>
                      </a:lnTo>
                      <a:lnTo>
                        <a:pt x="154" y="31"/>
                      </a:lnTo>
                      <a:lnTo>
                        <a:pt x="153" y="32"/>
                      </a:lnTo>
                      <a:lnTo>
                        <a:pt x="153" y="34"/>
                      </a:lnTo>
                      <a:lnTo>
                        <a:pt x="154" y="34"/>
                      </a:lnTo>
                      <a:lnTo>
                        <a:pt x="156" y="36"/>
                      </a:lnTo>
                      <a:lnTo>
                        <a:pt x="156" y="37"/>
                      </a:lnTo>
                      <a:lnTo>
                        <a:pt x="156" y="36"/>
                      </a:lnTo>
                      <a:lnTo>
                        <a:pt x="154" y="37"/>
                      </a:lnTo>
                      <a:lnTo>
                        <a:pt x="154" y="39"/>
                      </a:lnTo>
                      <a:lnTo>
                        <a:pt x="153" y="41"/>
                      </a:lnTo>
                      <a:lnTo>
                        <a:pt x="153" y="39"/>
                      </a:lnTo>
                      <a:lnTo>
                        <a:pt x="151" y="39"/>
                      </a:lnTo>
                      <a:lnTo>
                        <a:pt x="151" y="41"/>
                      </a:lnTo>
                      <a:lnTo>
                        <a:pt x="151" y="42"/>
                      </a:lnTo>
                      <a:lnTo>
                        <a:pt x="153" y="44"/>
                      </a:lnTo>
                      <a:lnTo>
                        <a:pt x="154" y="44"/>
                      </a:lnTo>
                      <a:lnTo>
                        <a:pt x="153" y="44"/>
                      </a:lnTo>
                      <a:lnTo>
                        <a:pt x="151" y="44"/>
                      </a:lnTo>
                      <a:lnTo>
                        <a:pt x="151" y="42"/>
                      </a:lnTo>
                      <a:lnTo>
                        <a:pt x="151" y="41"/>
                      </a:lnTo>
                      <a:lnTo>
                        <a:pt x="149" y="42"/>
                      </a:lnTo>
                      <a:lnTo>
                        <a:pt x="149" y="46"/>
                      </a:lnTo>
                      <a:lnTo>
                        <a:pt x="149" y="47"/>
                      </a:lnTo>
                      <a:lnTo>
                        <a:pt x="151" y="47"/>
                      </a:lnTo>
                      <a:lnTo>
                        <a:pt x="151" y="49"/>
                      </a:lnTo>
                      <a:lnTo>
                        <a:pt x="151" y="51"/>
                      </a:lnTo>
                      <a:lnTo>
                        <a:pt x="153" y="51"/>
                      </a:lnTo>
                      <a:lnTo>
                        <a:pt x="153" y="53"/>
                      </a:lnTo>
                      <a:lnTo>
                        <a:pt x="151" y="51"/>
                      </a:lnTo>
                      <a:lnTo>
                        <a:pt x="149" y="53"/>
                      </a:lnTo>
                      <a:lnTo>
                        <a:pt x="149" y="54"/>
                      </a:lnTo>
                      <a:lnTo>
                        <a:pt x="149" y="56"/>
                      </a:lnTo>
                      <a:lnTo>
                        <a:pt x="151" y="56"/>
                      </a:lnTo>
                      <a:lnTo>
                        <a:pt x="151" y="58"/>
                      </a:lnTo>
                      <a:lnTo>
                        <a:pt x="151" y="59"/>
                      </a:lnTo>
                      <a:lnTo>
                        <a:pt x="153" y="59"/>
                      </a:lnTo>
                      <a:lnTo>
                        <a:pt x="154" y="59"/>
                      </a:lnTo>
                      <a:lnTo>
                        <a:pt x="156" y="59"/>
                      </a:lnTo>
                      <a:lnTo>
                        <a:pt x="158" y="59"/>
                      </a:lnTo>
                      <a:lnTo>
                        <a:pt x="158" y="58"/>
                      </a:lnTo>
                      <a:lnTo>
                        <a:pt x="158" y="56"/>
                      </a:lnTo>
                      <a:lnTo>
                        <a:pt x="156" y="56"/>
                      </a:lnTo>
                      <a:lnTo>
                        <a:pt x="156" y="54"/>
                      </a:lnTo>
                      <a:lnTo>
                        <a:pt x="158" y="54"/>
                      </a:lnTo>
                      <a:lnTo>
                        <a:pt x="159" y="56"/>
                      </a:lnTo>
                      <a:lnTo>
                        <a:pt x="159" y="58"/>
                      </a:lnTo>
                      <a:lnTo>
                        <a:pt x="161" y="58"/>
                      </a:lnTo>
                      <a:lnTo>
                        <a:pt x="163" y="58"/>
                      </a:lnTo>
                      <a:lnTo>
                        <a:pt x="164" y="58"/>
                      </a:lnTo>
                      <a:lnTo>
                        <a:pt x="166" y="58"/>
                      </a:lnTo>
                      <a:lnTo>
                        <a:pt x="168" y="59"/>
                      </a:lnTo>
                      <a:lnTo>
                        <a:pt x="168" y="61"/>
                      </a:lnTo>
                      <a:lnTo>
                        <a:pt x="170" y="61"/>
                      </a:lnTo>
                      <a:lnTo>
                        <a:pt x="171" y="61"/>
                      </a:lnTo>
                      <a:lnTo>
                        <a:pt x="171" y="63"/>
                      </a:lnTo>
                      <a:lnTo>
                        <a:pt x="171" y="64"/>
                      </a:lnTo>
                      <a:lnTo>
                        <a:pt x="173" y="64"/>
                      </a:lnTo>
                      <a:lnTo>
                        <a:pt x="175" y="68"/>
                      </a:lnTo>
                      <a:lnTo>
                        <a:pt x="176" y="69"/>
                      </a:lnTo>
                      <a:lnTo>
                        <a:pt x="178" y="71"/>
                      </a:lnTo>
                      <a:lnTo>
                        <a:pt x="180" y="71"/>
                      </a:lnTo>
                      <a:lnTo>
                        <a:pt x="178" y="73"/>
                      </a:lnTo>
                      <a:lnTo>
                        <a:pt x="180" y="75"/>
                      </a:lnTo>
                      <a:lnTo>
                        <a:pt x="178" y="76"/>
                      </a:lnTo>
                      <a:lnTo>
                        <a:pt x="178" y="78"/>
                      </a:lnTo>
                      <a:lnTo>
                        <a:pt x="180" y="78"/>
                      </a:lnTo>
                      <a:lnTo>
                        <a:pt x="178" y="80"/>
                      </a:lnTo>
                      <a:lnTo>
                        <a:pt x="176" y="80"/>
                      </a:lnTo>
                      <a:lnTo>
                        <a:pt x="176" y="81"/>
                      </a:lnTo>
                      <a:lnTo>
                        <a:pt x="178" y="81"/>
                      </a:lnTo>
                      <a:lnTo>
                        <a:pt x="180" y="83"/>
                      </a:lnTo>
                      <a:lnTo>
                        <a:pt x="181" y="83"/>
                      </a:lnTo>
                      <a:lnTo>
                        <a:pt x="183" y="83"/>
                      </a:lnTo>
                      <a:lnTo>
                        <a:pt x="183" y="85"/>
                      </a:lnTo>
                      <a:lnTo>
                        <a:pt x="185" y="85"/>
                      </a:lnTo>
                      <a:lnTo>
                        <a:pt x="185" y="83"/>
                      </a:lnTo>
                      <a:lnTo>
                        <a:pt x="186" y="83"/>
                      </a:lnTo>
                      <a:lnTo>
                        <a:pt x="188" y="85"/>
                      </a:lnTo>
                      <a:lnTo>
                        <a:pt x="188" y="86"/>
                      </a:lnTo>
                      <a:lnTo>
                        <a:pt x="190" y="86"/>
                      </a:lnTo>
                      <a:lnTo>
                        <a:pt x="190" y="88"/>
                      </a:lnTo>
                      <a:lnTo>
                        <a:pt x="192" y="90"/>
                      </a:lnTo>
                      <a:lnTo>
                        <a:pt x="192" y="93"/>
                      </a:lnTo>
                      <a:lnTo>
                        <a:pt x="192" y="95"/>
                      </a:lnTo>
                      <a:lnTo>
                        <a:pt x="193" y="95"/>
                      </a:lnTo>
                      <a:lnTo>
                        <a:pt x="193" y="97"/>
                      </a:lnTo>
                      <a:lnTo>
                        <a:pt x="195" y="97"/>
                      </a:lnTo>
                      <a:lnTo>
                        <a:pt x="197" y="98"/>
                      </a:lnTo>
                      <a:lnTo>
                        <a:pt x="198" y="98"/>
                      </a:lnTo>
                      <a:lnTo>
                        <a:pt x="202" y="100"/>
                      </a:lnTo>
                      <a:lnTo>
                        <a:pt x="203" y="100"/>
                      </a:lnTo>
                      <a:lnTo>
                        <a:pt x="208" y="98"/>
                      </a:lnTo>
                      <a:lnTo>
                        <a:pt x="210" y="98"/>
                      </a:lnTo>
                      <a:lnTo>
                        <a:pt x="212" y="100"/>
                      </a:lnTo>
                      <a:lnTo>
                        <a:pt x="212" y="98"/>
                      </a:lnTo>
                      <a:lnTo>
                        <a:pt x="214" y="98"/>
                      </a:lnTo>
                      <a:lnTo>
                        <a:pt x="214" y="97"/>
                      </a:lnTo>
                      <a:lnTo>
                        <a:pt x="215" y="95"/>
                      </a:lnTo>
                      <a:lnTo>
                        <a:pt x="217" y="95"/>
                      </a:lnTo>
                      <a:lnTo>
                        <a:pt x="217" y="93"/>
                      </a:lnTo>
                      <a:lnTo>
                        <a:pt x="219" y="93"/>
                      </a:lnTo>
                      <a:lnTo>
                        <a:pt x="220" y="93"/>
                      </a:lnTo>
                      <a:lnTo>
                        <a:pt x="220" y="91"/>
                      </a:lnTo>
                      <a:lnTo>
                        <a:pt x="222" y="91"/>
                      </a:lnTo>
                      <a:lnTo>
                        <a:pt x="222" y="90"/>
                      </a:lnTo>
                      <a:lnTo>
                        <a:pt x="224" y="90"/>
                      </a:lnTo>
                      <a:lnTo>
                        <a:pt x="225" y="88"/>
                      </a:lnTo>
                      <a:lnTo>
                        <a:pt x="225" y="86"/>
                      </a:lnTo>
                      <a:lnTo>
                        <a:pt x="225" y="83"/>
                      </a:lnTo>
                      <a:lnTo>
                        <a:pt x="224" y="80"/>
                      </a:lnTo>
                      <a:lnTo>
                        <a:pt x="224" y="78"/>
                      </a:lnTo>
                      <a:lnTo>
                        <a:pt x="222" y="78"/>
                      </a:lnTo>
                      <a:lnTo>
                        <a:pt x="222" y="76"/>
                      </a:lnTo>
                      <a:lnTo>
                        <a:pt x="220" y="76"/>
                      </a:lnTo>
                      <a:lnTo>
                        <a:pt x="219" y="76"/>
                      </a:lnTo>
                      <a:lnTo>
                        <a:pt x="219" y="78"/>
                      </a:lnTo>
                      <a:lnTo>
                        <a:pt x="219" y="80"/>
                      </a:lnTo>
                      <a:lnTo>
                        <a:pt x="220" y="80"/>
                      </a:lnTo>
                      <a:lnTo>
                        <a:pt x="220" y="81"/>
                      </a:lnTo>
                      <a:lnTo>
                        <a:pt x="219" y="80"/>
                      </a:lnTo>
                      <a:lnTo>
                        <a:pt x="217" y="75"/>
                      </a:lnTo>
                      <a:lnTo>
                        <a:pt x="217" y="71"/>
                      </a:lnTo>
                      <a:lnTo>
                        <a:pt x="215" y="68"/>
                      </a:lnTo>
                      <a:lnTo>
                        <a:pt x="214" y="66"/>
                      </a:lnTo>
                      <a:lnTo>
                        <a:pt x="212" y="66"/>
                      </a:lnTo>
                      <a:lnTo>
                        <a:pt x="210" y="64"/>
                      </a:lnTo>
                      <a:lnTo>
                        <a:pt x="208" y="66"/>
                      </a:lnTo>
                      <a:lnTo>
                        <a:pt x="207" y="68"/>
                      </a:lnTo>
                      <a:lnTo>
                        <a:pt x="208" y="69"/>
                      </a:lnTo>
                      <a:lnTo>
                        <a:pt x="207" y="69"/>
                      </a:lnTo>
                      <a:lnTo>
                        <a:pt x="205" y="68"/>
                      </a:lnTo>
                      <a:lnTo>
                        <a:pt x="205" y="66"/>
                      </a:lnTo>
                      <a:lnTo>
                        <a:pt x="203" y="66"/>
                      </a:lnTo>
                      <a:lnTo>
                        <a:pt x="205" y="64"/>
                      </a:lnTo>
                      <a:lnTo>
                        <a:pt x="207" y="64"/>
                      </a:lnTo>
                      <a:lnTo>
                        <a:pt x="208" y="64"/>
                      </a:lnTo>
                      <a:lnTo>
                        <a:pt x="212" y="64"/>
                      </a:lnTo>
                      <a:lnTo>
                        <a:pt x="214" y="64"/>
                      </a:lnTo>
                      <a:lnTo>
                        <a:pt x="215" y="66"/>
                      </a:lnTo>
                      <a:lnTo>
                        <a:pt x="219" y="68"/>
                      </a:lnTo>
                      <a:lnTo>
                        <a:pt x="220" y="69"/>
                      </a:lnTo>
                      <a:lnTo>
                        <a:pt x="220" y="71"/>
                      </a:lnTo>
                      <a:lnTo>
                        <a:pt x="222" y="73"/>
                      </a:lnTo>
                      <a:lnTo>
                        <a:pt x="225" y="76"/>
                      </a:lnTo>
                      <a:lnTo>
                        <a:pt x="229" y="81"/>
                      </a:lnTo>
                      <a:lnTo>
                        <a:pt x="230" y="85"/>
                      </a:lnTo>
                      <a:lnTo>
                        <a:pt x="232" y="91"/>
                      </a:lnTo>
                      <a:lnTo>
                        <a:pt x="234" y="95"/>
                      </a:lnTo>
                      <a:lnTo>
                        <a:pt x="234" y="97"/>
                      </a:lnTo>
                      <a:lnTo>
                        <a:pt x="234" y="98"/>
                      </a:lnTo>
                      <a:lnTo>
                        <a:pt x="234" y="100"/>
                      </a:lnTo>
                      <a:lnTo>
                        <a:pt x="234" y="102"/>
                      </a:lnTo>
                      <a:lnTo>
                        <a:pt x="232" y="102"/>
                      </a:lnTo>
                      <a:lnTo>
                        <a:pt x="232" y="103"/>
                      </a:lnTo>
                      <a:lnTo>
                        <a:pt x="232" y="105"/>
                      </a:lnTo>
                      <a:lnTo>
                        <a:pt x="232" y="107"/>
                      </a:lnTo>
                      <a:lnTo>
                        <a:pt x="234" y="110"/>
                      </a:lnTo>
                      <a:lnTo>
                        <a:pt x="232" y="110"/>
                      </a:lnTo>
                      <a:lnTo>
                        <a:pt x="232" y="112"/>
                      </a:lnTo>
                      <a:lnTo>
                        <a:pt x="232" y="110"/>
                      </a:lnTo>
                      <a:lnTo>
                        <a:pt x="232" y="108"/>
                      </a:lnTo>
                      <a:lnTo>
                        <a:pt x="232" y="107"/>
                      </a:lnTo>
                      <a:lnTo>
                        <a:pt x="232" y="105"/>
                      </a:lnTo>
                      <a:lnTo>
                        <a:pt x="232" y="103"/>
                      </a:lnTo>
                      <a:lnTo>
                        <a:pt x="232" y="102"/>
                      </a:lnTo>
                      <a:lnTo>
                        <a:pt x="230" y="100"/>
                      </a:lnTo>
                      <a:lnTo>
                        <a:pt x="229" y="100"/>
                      </a:lnTo>
                      <a:lnTo>
                        <a:pt x="227" y="100"/>
                      </a:lnTo>
                      <a:lnTo>
                        <a:pt x="225" y="100"/>
                      </a:lnTo>
                      <a:lnTo>
                        <a:pt x="224" y="102"/>
                      </a:lnTo>
                      <a:lnTo>
                        <a:pt x="222" y="103"/>
                      </a:lnTo>
                      <a:lnTo>
                        <a:pt x="220" y="103"/>
                      </a:lnTo>
                      <a:lnTo>
                        <a:pt x="219" y="105"/>
                      </a:lnTo>
                      <a:lnTo>
                        <a:pt x="215" y="107"/>
                      </a:lnTo>
                      <a:lnTo>
                        <a:pt x="215" y="108"/>
                      </a:lnTo>
                      <a:lnTo>
                        <a:pt x="215" y="110"/>
                      </a:lnTo>
                      <a:lnTo>
                        <a:pt x="214" y="110"/>
                      </a:lnTo>
                      <a:lnTo>
                        <a:pt x="214" y="108"/>
                      </a:lnTo>
                      <a:lnTo>
                        <a:pt x="214" y="107"/>
                      </a:lnTo>
                      <a:lnTo>
                        <a:pt x="212" y="108"/>
                      </a:lnTo>
                      <a:lnTo>
                        <a:pt x="210" y="108"/>
                      </a:lnTo>
                      <a:lnTo>
                        <a:pt x="208" y="108"/>
                      </a:lnTo>
                      <a:lnTo>
                        <a:pt x="208" y="110"/>
                      </a:lnTo>
                      <a:lnTo>
                        <a:pt x="207" y="112"/>
                      </a:lnTo>
                      <a:lnTo>
                        <a:pt x="205" y="112"/>
                      </a:lnTo>
                      <a:lnTo>
                        <a:pt x="203" y="114"/>
                      </a:lnTo>
                      <a:lnTo>
                        <a:pt x="203" y="115"/>
                      </a:lnTo>
                      <a:lnTo>
                        <a:pt x="203" y="117"/>
                      </a:lnTo>
                      <a:lnTo>
                        <a:pt x="203" y="119"/>
                      </a:lnTo>
                      <a:lnTo>
                        <a:pt x="202" y="119"/>
                      </a:lnTo>
                      <a:lnTo>
                        <a:pt x="200" y="120"/>
                      </a:lnTo>
                      <a:lnTo>
                        <a:pt x="198" y="120"/>
                      </a:lnTo>
                      <a:lnTo>
                        <a:pt x="197" y="120"/>
                      </a:lnTo>
                      <a:lnTo>
                        <a:pt x="197" y="122"/>
                      </a:lnTo>
                      <a:lnTo>
                        <a:pt x="195" y="122"/>
                      </a:lnTo>
                      <a:lnTo>
                        <a:pt x="193" y="122"/>
                      </a:lnTo>
                      <a:lnTo>
                        <a:pt x="193" y="124"/>
                      </a:lnTo>
                      <a:lnTo>
                        <a:pt x="193" y="125"/>
                      </a:lnTo>
                      <a:lnTo>
                        <a:pt x="192" y="125"/>
                      </a:lnTo>
                      <a:lnTo>
                        <a:pt x="190" y="127"/>
                      </a:lnTo>
                      <a:lnTo>
                        <a:pt x="188" y="129"/>
                      </a:lnTo>
                      <a:lnTo>
                        <a:pt x="186" y="130"/>
                      </a:lnTo>
                      <a:lnTo>
                        <a:pt x="188" y="132"/>
                      </a:lnTo>
                      <a:lnTo>
                        <a:pt x="186" y="132"/>
                      </a:lnTo>
                      <a:lnTo>
                        <a:pt x="186" y="134"/>
                      </a:lnTo>
                      <a:lnTo>
                        <a:pt x="185" y="134"/>
                      </a:lnTo>
                      <a:lnTo>
                        <a:pt x="183" y="136"/>
                      </a:lnTo>
                      <a:lnTo>
                        <a:pt x="181" y="137"/>
                      </a:lnTo>
                      <a:lnTo>
                        <a:pt x="180" y="139"/>
                      </a:lnTo>
                      <a:lnTo>
                        <a:pt x="178" y="139"/>
                      </a:lnTo>
                      <a:lnTo>
                        <a:pt x="178" y="141"/>
                      </a:lnTo>
                      <a:lnTo>
                        <a:pt x="176" y="141"/>
                      </a:lnTo>
                      <a:lnTo>
                        <a:pt x="176" y="139"/>
                      </a:lnTo>
                      <a:lnTo>
                        <a:pt x="178" y="137"/>
                      </a:lnTo>
                      <a:lnTo>
                        <a:pt x="178" y="139"/>
                      </a:lnTo>
                      <a:lnTo>
                        <a:pt x="180" y="137"/>
                      </a:lnTo>
                      <a:lnTo>
                        <a:pt x="181" y="136"/>
                      </a:lnTo>
                      <a:lnTo>
                        <a:pt x="183" y="134"/>
                      </a:lnTo>
                      <a:lnTo>
                        <a:pt x="185" y="132"/>
                      </a:lnTo>
                      <a:lnTo>
                        <a:pt x="186" y="130"/>
                      </a:lnTo>
                      <a:lnTo>
                        <a:pt x="186" y="129"/>
                      </a:lnTo>
                      <a:lnTo>
                        <a:pt x="190" y="125"/>
                      </a:lnTo>
                      <a:lnTo>
                        <a:pt x="192" y="122"/>
                      </a:lnTo>
                      <a:lnTo>
                        <a:pt x="192" y="120"/>
                      </a:lnTo>
                      <a:lnTo>
                        <a:pt x="192" y="119"/>
                      </a:lnTo>
                      <a:lnTo>
                        <a:pt x="190" y="117"/>
                      </a:lnTo>
                      <a:lnTo>
                        <a:pt x="190" y="115"/>
                      </a:lnTo>
                      <a:lnTo>
                        <a:pt x="190" y="114"/>
                      </a:lnTo>
                      <a:lnTo>
                        <a:pt x="190" y="112"/>
                      </a:lnTo>
                      <a:lnTo>
                        <a:pt x="188" y="110"/>
                      </a:lnTo>
                      <a:lnTo>
                        <a:pt x="188" y="108"/>
                      </a:lnTo>
                      <a:lnTo>
                        <a:pt x="190" y="107"/>
                      </a:lnTo>
                      <a:lnTo>
                        <a:pt x="188" y="105"/>
                      </a:lnTo>
                      <a:lnTo>
                        <a:pt x="188" y="107"/>
                      </a:lnTo>
                      <a:lnTo>
                        <a:pt x="186" y="107"/>
                      </a:lnTo>
                      <a:lnTo>
                        <a:pt x="183" y="105"/>
                      </a:lnTo>
                      <a:lnTo>
                        <a:pt x="183" y="107"/>
                      </a:lnTo>
                      <a:lnTo>
                        <a:pt x="183" y="108"/>
                      </a:lnTo>
                      <a:lnTo>
                        <a:pt x="185" y="110"/>
                      </a:lnTo>
                      <a:lnTo>
                        <a:pt x="183" y="110"/>
                      </a:lnTo>
                      <a:lnTo>
                        <a:pt x="181" y="110"/>
                      </a:lnTo>
                      <a:lnTo>
                        <a:pt x="181" y="112"/>
                      </a:lnTo>
                      <a:lnTo>
                        <a:pt x="181" y="114"/>
                      </a:lnTo>
                      <a:lnTo>
                        <a:pt x="183" y="114"/>
                      </a:lnTo>
                      <a:lnTo>
                        <a:pt x="183" y="115"/>
                      </a:lnTo>
                      <a:lnTo>
                        <a:pt x="181" y="115"/>
                      </a:lnTo>
                      <a:lnTo>
                        <a:pt x="180" y="115"/>
                      </a:lnTo>
                      <a:lnTo>
                        <a:pt x="180" y="117"/>
                      </a:lnTo>
                      <a:lnTo>
                        <a:pt x="178" y="119"/>
                      </a:lnTo>
                      <a:lnTo>
                        <a:pt x="178" y="117"/>
                      </a:lnTo>
                      <a:lnTo>
                        <a:pt x="178" y="119"/>
                      </a:lnTo>
                      <a:lnTo>
                        <a:pt x="176" y="119"/>
                      </a:lnTo>
                      <a:lnTo>
                        <a:pt x="178" y="119"/>
                      </a:lnTo>
                      <a:lnTo>
                        <a:pt x="178" y="122"/>
                      </a:lnTo>
                      <a:lnTo>
                        <a:pt x="178" y="120"/>
                      </a:lnTo>
                      <a:lnTo>
                        <a:pt x="176" y="120"/>
                      </a:lnTo>
                      <a:lnTo>
                        <a:pt x="176" y="119"/>
                      </a:lnTo>
                      <a:lnTo>
                        <a:pt x="175" y="119"/>
                      </a:lnTo>
                      <a:lnTo>
                        <a:pt x="173" y="120"/>
                      </a:lnTo>
                      <a:lnTo>
                        <a:pt x="175" y="120"/>
                      </a:lnTo>
                      <a:lnTo>
                        <a:pt x="175" y="122"/>
                      </a:lnTo>
                      <a:lnTo>
                        <a:pt x="173" y="120"/>
                      </a:lnTo>
                      <a:lnTo>
                        <a:pt x="173" y="122"/>
                      </a:lnTo>
                      <a:lnTo>
                        <a:pt x="173" y="124"/>
                      </a:lnTo>
                      <a:lnTo>
                        <a:pt x="173" y="125"/>
                      </a:lnTo>
                      <a:lnTo>
                        <a:pt x="175" y="127"/>
                      </a:lnTo>
                      <a:lnTo>
                        <a:pt x="171" y="129"/>
                      </a:lnTo>
                      <a:lnTo>
                        <a:pt x="171" y="130"/>
                      </a:lnTo>
                      <a:lnTo>
                        <a:pt x="171" y="132"/>
                      </a:lnTo>
                      <a:lnTo>
                        <a:pt x="170" y="132"/>
                      </a:lnTo>
                      <a:lnTo>
                        <a:pt x="170" y="134"/>
                      </a:lnTo>
                      <a:lnTo>
                        <a:pt x="168" y="132"/>
                      </a:lnTo>
                      <a:lnTo>
                        <a:pt x="166" y="134"/>
                      </a:lnTo>
                      <a:lnTo>
                        <a:pt x="164" y="136"/>
                      </a:lnTo>
                      <a:lnTo>
                        <a:pt x="159" y="122"/>
                      </a:lnTo>
                      <a:lnTo>
                        <a:pt x="159" y="120"/>
                      </a:lnTo>
                      <a:lnTo>
                        <a:pt x="158" y="120"/>
                      </a:lnTo>
                      <a:lnTo>
                        <a:pt x="156" y="120"/>
                      </a:lnTo>
                      <a:lnTo>
                        <a:pt x="156" y="119"/>
                      </a:lnTo>
                      <a:lnTo>
                        <a:pt x="154" y="119"/>
                      </a:lnTo>
                      <a:lnTo>
                        <a:pt x="153" y="117"/>
                      </a:lnTo>
                      <a:lnTo>
                        <a:pt x="149" y="114"/>
                      </a:lnTo>
                      <a:lnTo>
                        <a:pt x="144" y="112"/>
                      </a:lnTo>
                      <a:lnTo>
                        <a:pt x="142" y="110"/>
                      </a:lnTo>
                      <a:lnTo>
                        <a:pt x="142" y="107"/>
                      </a:lnTo>
                      <a:lnTo>
                        <a:pt x="141" y="102"/>
                      </a:lnTo>
                      <a:lnTo>
                        <a:pt x="139" y="102"/>
                      </a:lnTo>
                      <a:lnTo>
                        <a:pt x="137" y="102"/>
                      </a:lnTo>
                      <a:lnTo>
                        <a:pt x="137" y="98"/>
                      </a:lnTo>
                      <a:lnTo>
                        <a:pt x="136" y="95"/>
                      </a:lnTo>
                      <a:lnTo>
                        <a:pt x="136" y="93"/>
                      </a:lnTo>
                      <a:lnTo>
                        <a:pt x="134" y="90"/>
                      </a:lnTo>
                      <a:lnTo>
                        <a:pt x="129" y="91"/>
                      </a:lnTo>
                      <a:lnTo>
                        <a:pt x="127" y="91"/>
                      </a:lnTo>
                      <a:lnTo>
                        <a:pt x="125" y="93"/>
                      </a:lnTo>
                      <a:lnTo>
                        <a:pt x="124" y="93"/>
                      </a:lnTo>
                      <a:lnTo>
                        <a:pt x="122" y="93"/>
                      </a:lnTo>
                      <a:lnTo>
                        <a:pt x="109" y="98"/>
                      </a:lnTo>
                      <a:lnTo>
                        <a:pt x="109" y="97"/>
                      </a:lnTo>
                      <a:lnTo>
                        <a:pt x="92" y="100"/>
                      </a:lnTo>
                      <a:lnTo>
                        <a:pt x="90" y="100"/>
                      </a:lnTo>
                      <a:lnTo>
                        <a:pt x="87" y="102"/>
                      </a:lnTo>
                      <a:lnTo>
                        <a:pt x="83" y="102"/>
                      </a:lnTo>
                      <a:lnTo>
                        <a:pt x="71" y="105"/>
                      </a:lnTo>
                      <a:lnTo>
                        <a:pt x="63" y="107"/>
                      </a:lnTo>
                      <a:lnTo>
                        <a:pt x="53" y="110"/>
                      </a:lnTo>
                      <a:lnTo>
                        <a:pt x="51" y="110"/>
                      </a:lnTo>
                      <a:lnTo>
                        <a:pt x="48" y="110"/>
                      </a:lnTo>
                      <a:lnTo>
                        <a:pt x="48" y="112"/>
                      </a:lnTo>
                      <a:lnTo>
                        <a:pt x="48" y="114"/>
                      </a:lnTo>
                      <a:lnTo>
                        <a:pt x="46" y="115"/>
                      </a:lnTo>
                      <a:lnTo>
                        <a:pt x="44" y="112"/>
                      </a:lnTo>
                      <a:lnTo>
                        <a:pt x="41" y="112"/>
                      </a:lnTo>
                      <a:lnTo>
                        <a:pt x="32" y="114"/>
                      </a:lnTo>
                      <a:lnTo>
                        <a:pt x="29" y="115"/>
                      </a:lnTo>
                      <a:lnTo>
                        <a:pt x="26" y="115"/>
                      </a:lnTo>
                      <a:lnTo>
                        <a:pt x="19" y="117"/>
                      </a:lnTo>
                      <a:lnTo>
                        <a:pt x="14" y="117"/>
                      </a:lnTo>
                      <a:lnTo>
                        <a:pt x="2" y="120"/>
                      </a:lnTo>
                      <a:lnTo>
                        <a:pt x="0" y="117"/>
                      </a:lnTo>
                      <a:lnTo>
                        <a:pt x="0" y="90"/>
                      </a:lnTo>
                      <a:lnTo>
                        <a:pt x="0" y="75"/>
                      </a:lnTo>
                      <a:lnTo>
                        <a:pt x="0" y="63"/>
                      </a:lnTo>
                      <a:lnTo>
                        <a:pt x="0" y="51"/>
                      </a:lnTo>
                      <a:lnTo>
                        <a:pt x="7" y="49"/>
                      </a:lnTo>
                      <a:lnTo>
                        <a:pt x="15" y="47"/>
                      </a:lnTo>
                      <a:lnTo>
                        <a:pt x="20" y="46"/>
                      </a:lnTo>
                      <a:lnTo>
                        <a:pt x="26" y="46"/>
                      </a:lnTo>
                      <a:lnTo>
                        <a:pt x="49" y="41"/>
                      </a:lnTo>
                      <a:lnTo>
                        <a:pt x="51" y="41"/>
                      </a:lnTo>
                      <a:lnTo>
                        <a:pt x="53" y="39"/>
                      </a:lnTo>
                      <a:lnTo>
                        <a:pt x="61" y="37"/>
                      </a:lnTo>
                      <a:lnTo>
                        <a:pt x="71" y="36"/>
                      </a:lnTo>
                      <a:lnTo>
                        <a:pt x="73" y="36"/>
                      </a:lnTo>
                      <a:lnTo>
                        <a:pt x="83" y="34"/>
                      </a:lnTo>
                      <a:lnTo>
                        <a:pt x="85" y="32"/>
                      </a:lnTo>
                      <a:lnTo>
                        <a:pt x="92" y="32"/>
                      </a:lnTo>
                      <a:lnTo>
                        <a:pt x="93" y="31"/>
                      </a:lnTo>
                      <a:lnTo>
                        <a:pt x="102" y="29"/>
                      </a:lnTo>
                      <a:lnTo>
                        <a:pt x="107" y="27"/>
                      </a:lnTo>
                      <a:lnTo>
                        <a:pt x="122" y="24"/>
                      </a:lnTo>
                      <a:lnTo>
                        <a:pt x="124" y="20"/>
                      </a:lnTo>
                      <a:lnTo>
                        <a:pt x="124" y="19"/>
                      </a:lnTo>
                      <a:lnTo>
                        <a:pt x="127" y="19"/>
                      </a:lnTo>
                      <a:lnTo>
                        <a:pt x="129" y="19"/>
                      </a:lnTo>
                      <a:lnTo>
                        <a:pt x="127" y="14"/>
                      </a:lnTo>
                      <a:lnTo>
                        <a:pt x="127" y="12"/>
                      </a:lnTo>
                      <a:lnTo>
                        <a:pt x="129" y="10"/>
                      </a:lnTo>
                      <a:lnTo>
                        <a:pt x="131" y="8"/>
                      </a:lnTo>
                      <a:lnTo>
                        <a:pt x="134" y="7"/>
                      </a:lnTo>
                      <a:lnTo>
                        <a:pt x="134" y="5"/>
                      </a:lnTo>
                      <a:lnTo>
                        <a:pt x="137" y="3"/>
                      </a:lnTo>
                      <a:lnTo>
                        <a:pt x="141" y="0"/>
                      </a:lnTo>
                      <a:lnTo>
                        <a:pt x="142" y="0"/>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Freeform 169"/>
                <p:cNvSpPr>
                  <a:spLocks noEditPoints="1"/>
                </p:cNvSpPr>
                <p:nvPr/>
              </p:nvSpPr>
              <p:spPr bwMode="auto">
                <a:xfrm>
                  <a:off x="8634413" y="2197100"/>
                  <a:ext cx="384175" cy="233363"/>
                </a:xfrm>
                <a:custGeom>
                  <a:avLst/>
                  <a:gdLst>
                    <a:gd name="T0" fmla="*/ 234 w 242"/>
                    <a:gd name="T1" fmla="*/ 141 h 147"/>
                    <a:gd name="T2" fmla="*/ 224 w 242"/>
                    <a:gd name="T3" fmla="*/ 139 h 147"/>
                    <a:gd name="T4" fmla="*/ 236 w 242"/>
                    <a:gd name="T5" fmla="*/ 130 h 147"/>
                    <a:gd name="T6" fmla="*/ 200 w 242"/>
                    <a:gd name="T7" fmla="*/ 129 h 147"/>
                    <a:gd name="T8" fmla="*/ 207 w 242"/>
                    <a:gd name="T9" fmla="*/ 134 h 147"/>
                    <a:gd name="T10" fmla="*/ 203 w 242"/>
                    <a:gd name="T11" fmla="*/ 139 h 147"/>
                    <a:gd name="T12" fmla="*/ 186 w 242"/>
                    <a:gd name="T13" fmla="*/ 146 h 147"/>
                    <a:gd name="T14" fmla="*/ 192 w 242"/>
                    <a:gd name="T15" fmla="*/ 134 h 147"/>
                    <a:gd name="T16" fmla="*/ 142 w 242"/>
                    <a:gd name="T17" fmla="*/ 0 h 147"/>
                    <a:gd name="T18" fmla="*/ 156 w 242"/>
                    <a:gd name="T19" fmla="*/ 17 h 147"/>
                    <a:gd name="T20" fmla="*/ 164 w 242"/>
                    <a:gd name="T21" fmla="*/ 15 h 147"/>
                    <a:gd name="T22" fmla="*/ 164 w 242"/>
                    <a:gd name="T23" fmla="*/ 25 h 147"/>
                    <a:gd name="T24" fmla="*/ 154 w 242"/>
                    <a:gd name="T25" fmla="*/ 31 h 147"/>
                    <a:gd name="T26" fmla="*/ 154 w 242"/>
                    <a:gd name="T27" fmla="*/ 39 h 147"/>
                    <a:gd name="T28" fmla="*/ 153 w 242"/>
                    <a:gd name="T29" fmla="*/ 44 h 147"/>
                    <a:gd name="T30" fmla="*/ 151 w 242"/>
                    <a:gd name="T31" fmla="*/ 49 h 147"/>
                    <a:gd name="T32" fmla="*/ 151 w 242"/>
                    <a:gd name="T33" fmla="*/ 56 h 147"/>
                    <a:gd name="T34" fmla="*/ 158 w 242"/>
                    <a:gd name="T35" fmla="*/ 56 h 147"/>
                    <a:gd name="T36" fmla="*/ 164 w 242"/>
                    <a:gd name="T37" fmla="*/ 58 h 147"/>
                    <a:gd name="T38" fmla="*/ 173 w 242"/>
                    <a:gd name="T39" fmla="*/ 64 h 147"/>
                    <a:gd name="T40" fmla="*/ 178 w 242"/>
                    <a:gd name="T41" fmla="*/ 78 h 147"/>
                    <a:gd name="T42" fmla="*/ 183 w 242"/>
                    <a:gd name="T43" fmla="*/ 83 h 147"/>
                    <a:gd name="T44" fmla="*/ 190 w 242"/>
                    <a:gd name="T45" fmla="*/ 88 h 147"/>
                    <a:gd name="T46" fmla="*/ 198 w 242"/>
                    <a:gd name="T47" fmla="*/ 98 h 147"/>
                    <a:gd name="T48" fmla="*/ 214 w 242"/>
                    <a:gd name="T49" fmla="*/ 97 h 147"/>
                    <a:gd name="T50" fmla="*/ 222 w 242"/>
                    <a:gd name="T51" fmla="*/ 90 h 147"/>
                    <a:gd name="T52" fmla="*/ 222 w 242"/>
                    <a:gd name="T53" fmla="*/ 76 h 147"/>
                    <a:gd name="T54" fmla="*/ 217 w 242"/>
                    <a:gd name="T55" fmla="*/ 75 h 147"/>
                    <a:gd name="T56" fmla="*/ 208 w 242"/>
                    <a:gd name="T57" fmla="*/ 69 h 147"/>
                    <a:gd name="T58" fmla="*/ 212 w 242"/>
                    <a:gd name="T59" fmla="*/ 64 h 147"/>
                    <a:gd name="T60" fmla="*/ 229 w 242"/>
                    <a:gd name="T61" fmla="*/ 81 h 147"/>
                    <a:gd name="T62" fmla="*/ 232 w 242"/>
                    <a:gd name="T63" fmla="*/ 102 h 147"/>
                    <a:gd name="T64" fmla="*/ 232 w 242"/>
                    <a:gd name="T65" fmla="*/ 108 h 147"/>
                    <a:gd name="T66" fmla="*/ 225 w 242"/>
                    <a:gd name="T67" fmla="*/ 100 h 147"/>
                    <a:gd name="T68" fmla="*/ 214 w 242"/>
                    <a:gd name="T69" fmla="*/ 110 h 147"/>
                    <a:gd name="T70" fmla="*/ 205 w 242"/>
                    <a:gd name="T71" fmla="*/ 112 h 147"/>
                    <a:gd name="T72" fmla="*/ 197 w 242"/>
                    <a:gd name="T73" fmla="*/ 120 h 147"/>
                    <a:gd name="T74" fmla="*/ 188 w 242"/>
                    <a:gd name="T75" fmla="*/ 129 h 147"/>
                    <a:gd name="T76" fmla="*/ 180 w 242"/>
                    <a:gd name="T77" fmla="*/ 139 h 147"/>
                    <a:gd name="T78" fmla="*/ 181 w 242"/>
                    <a:gd name="T79" fmla="*/ 136 h 147"/>
                    <a:gd name="T80" fmla="*/ 192 w 242"/>
                    <a:gd name="T81" fmla="*/ 119 h 147"/>
                    <a:gd name="T82" fmla="*/ 188 w 242"/>
                    <a:gd name="T83" fmla="*/ 105 h 147"/>
                    <a:gd name="T84" fmla="*/ 181 w 242"/>
                    <a:gd name="T85" fmla="*/ 110 h 147"/>
                    <a:gd name="T86" fmla="*/ 178 w 242"/>
                    <a:gd name="T87" fmla="*/ 119 h 147"/>
                    <a:gd name="T88" fmla="*/ 176 w 242"/>
                    <a:gd name="T89" fmla="*/ 119 h 147"/>
                    <a:gd name="T90" fmla="*/ 173 w 242"/>
                    <a:gd name="T91" fmla="*/ 125 h 147"/>
                    <a:gd name="T92" fmla="*/ 166 w 242"/>
                    <a:gd name="T93" fmla="*/ 134 h 147"/>
                    <a:gd name="T94" fmla="*/ 153 w 242"/>
                    <a:gd name="T95" fmla="*/ 117 h 147"/>
                    <a:gd name="T96" fmla="*/ 137 w 242"/>
                    <a:gd name="T97" fmla="*/ 98 h 147"/>
                    <a:gd name="T98" fmla="*/ 122 w 242"/>
                    <a:gd name="T99" fmla="*/ 93 h 147"/>
                    <a:gd name="T100" fmla="*/ 63 w 242"/>
                    <a:gd name="T101" fmla="*/ 107 h 147"/>
                    <a:gd name="T102" fmla="*/ 41 w 242"/>
                    <a:gd name="T103" fmla="*/ 112 h 147"/>
                    <a:gd name="T104" fmla="*/ 0 w 242"/>
                    <a:gd name="T105" fmla="*/ 90 h 147"/>
                    <a:gd name="T106" fmla="*/ 49 w 242"/>
                    <a:gd name="T107" fmla="*/ 41 h 147"/>
                    <a:gd name="T108" fmla="*/ 92 w 242"/>
                    <a:gd name="T109" fmla="*/ 32 h 147"/>
                    <a:gd name="T110" fmla="*/ 129 w 242"/>
                    <a:gd name="T111" fmla="*/ 19 h 147"/>
                    <a:gd name="T112" fmla="*/ 141 w 242"/>
                    <a:gd name="T11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147">
                      <a:moveTo>
                        <a:pt x="236" y="129"/>
                      </a:moveTo>
                      <a:lnTo>
                        <a:pt x="242" y="136"/>
                      </a:lnTo>
                      <a:lnTo>
                        <a:pt x="242" y="137"/>
                      </a:lnTo>
                      <a:lnTo>
                        <a:pt x="242" y="139"/>
                      </a:lnTo>
                      <a:lnTo>
                        <a:pt x="241" y="141"/>
                      </a:lnTo>
                      <a:lnTo>
                        <a:pt x="237" y="141"/>
                      </a:lnTo>
                      <a:lnTo>
                        <a:pt x="236" y="141"/>
                      </a:lnTo>
                      <a:lnTo>
                        <a:pt x="234" y="141"/>
                      </a:lnTo>
                      <a:lnTo>
                        <a:pt x="234" y="142"/>
                      </a:lnTo>
                      <a:lnTo>
                        <a:pt x="229" y="141"/>
                      </a:lnTo>
                      <a:lnTo>
                        <a:pt x="225" y="141"/>
                      </a:lnTo>
                      <a:lnTo>
                        <a:pt x="224" y="139"/>
                      </a:lnTo>
                      <a:lnTo>
                        <a:pt x="222" y="139"/>
                      </a:lnTo>
                      <a:lnTo>
                        <a:pt x="222" y="137"/>
                      </a:lnTo>
                      <a:lnTo>
                        <a:pt x="224" y="137"/>
                      </a:lnTo>
                      <a:lnTo>
                        <a:pt x="224" y="139"/>
                      </a:lnTo>
                      <a:lnTo>
                        <a:pt x="225" y="139"/>
                      </a:lnTo>
                      <a:lnTo>
                        <a:pt x="227" y="139"/>
                      </a:lnTo>
                      <a:lnTo>
                        <a:pt x="227" y="137"/>
                      </a:lnTo>
                      <a:lnTo>
                        <a:pt x="232" y="137"/>
                      </a:lnTo>
                      <a:lnTo>
                        <a:pt x="234" y="136"/>
                      </a:lnTo>
                      <a:lnTo>
                        <a:pt x="236" y="134"/>
                      </a:lnTo>
                      <a:lnTo>
                        <a:pt x="236" y="132"/>
                      </a:lnTo>
                      <a:lnTo>
                        <a:pt x="236" y="130"/>
                      </a:lnTo>
                      <a:lnTo>
                        <a:pt x="236" y="129"/>
                      </a:lnTo>
                      <a:lnTo>
                        <a:pt x="234" y="127"/>
                      </a:lnTo>
                      <a:lnTo>
                        <a:pt x="236" y="127"/>
                      </a:lnTo>
                      <a:lnTo>
                        <a:pt x="236" y="129"/>
                      </a:lnTo>
                      <a:moveTo>
                        <a:pt x="197" y="129"/>
                      </a:moveTo>
                      <a:lnTo>
                        <a:pt x="198" y="129"/>
                      </a:lnTo>
                      <a:lnTo>
                        <a:pt x="198" y="127"/>
                      </a:lnTo>
                      <a:lnTo>
                        <a:pt x="200" y="129"/>
                      </a:lnTo>
                      <a:lnTo>
                        <a:pt x="200" y="130"/>
                      </a:lnTo>
                      <a:lnTo>
                        <a:pt x="202" y="132"/>
                      </a:lnTo>
                      <a:lnTo>
                        <a:pt x="202" y="134"/>
                      </a:lnTo>
                      <a:lnTo>
                        <a:pt x="203" y="134"/>
                      </a:lnTo>
                      <a:lnTo>
                        <a:pt x="205" y="134"/>
                      </a:lnTo>
                      <a:lnTo>
                        <a:pt x="205" y="136"/>
                      </a:lnTo>
                      <a:lnTo>
                        <a:pt x="207" y="136"/>
                      </a:lnTo>
                      <a:lnTo>
                        <a:pt x="207" y="134"/>
                      </a:lnTo>
                      <a:lnTo>
                        <a:pt x="207" y="132"/>
                      </a:lnTo>
                      <a:lnTo>
                        <a:pt x="207" y="130"/>
                      </a:lnTo>
                      <a:lnTo>
                        <a:pt x="208" y="130"/>
                      </a:lnTo>
                      <a:lnTo>
                        <a:pt x="208" y="132"/>
                      </a:lnTo>
                      <a:lnTo>
                        <a:pt x="208" y="134"/>
                      </a:lnTo>
                      <a:lnTo>
                        <a:pt x="210" y="137"/>
                      </a:lnTo>
                      <a:lnTo>
                        <a:pt x="207" y="139"/>
                      </a:lnTo>
                      <a:lnTo>
                        <a:pt x="203" y="139"/>
                      </a:lnTo>
                      <a:lnTo>
                        <a:pt x="200" y="141"/>
                      </a:lnTo>
                      <a:lnTo>
                        <a:pt x="193" y="142"/>
                      </a:lnTo>
                      <a:lnTo>
                        <a:pt x="192" y="144"/>
                      </a:lnTo>
                      <a:lnTo>
                        <a:pt x="190" y="146"/>
                      </a:lnTo>
                      <a:lnTo>
                        <a:pt x="192" y="147"/>
                      </a:lnTo>
                      <a:lnTo>
                        <a:pt x="190" y="147"/>
                      </a:lnTo>
                      <a:lnTo>
                        <a:pt x="188" y="147"/>
                      </a:lnTo>
                      <a:lnTo>
                        <a:pt x="186" y="146"/>
                      </a:lnTo>
                      <a:lnTo>
                        <a:pt x="185" y="144"/>
                      </a:lnTo>
                      <a:lnTo>
                        <a:pt x="186" y="142"/>
                      </a:lnTo>
                      <a:lnTo>
                        <a:pt x="188" y="142"/>
                      </a:lnTo>
                      <a:lnTo>
                        <a:pt x="188" y="144"/>
                      </a:lnTo>
                      <a:lnTo>
                        <a:pt x="190" y="142"/>
                      </a:lnTo>
                      <a:lnTo>
                        <a:pt x="192" y="137"/>
                      </a:lnTo>
                      <a:lnTo>
                        <a:pt x="192" y="136"/>
                      </a:lnTo>
                      <a:lnTo>
                        <a:pt x="192" y="134"/>
                      </a:lnTo>
                      <a:lnTo>
                        <a:pt x="192" y="132"/>
                      </a:lnTo>
                      <a:lnTo>
                        <a:pt x="195" y="130"/>
                      </a:lnTo>
                      <a:lnTo>
                        <a:pt x="197" y="127"/>
                      </a:lnTo>
                      <a:lnTo>
                        <a:pt x="197" y="129"/>
                      </a:lnTo>
                      <a:moveTo>
                        <a:pt x="180" y="122"/>
                      </a:moveTo>
                      <a:lnTo>
                        <a:pt x="180" y="120"/>
                      </a:lnTo>
                      <a:lnTo>
                        <a:pt x="180" y="122"/>
                      </a:lnTo>
                      <a:moveTo>
                        <a:pt x="142" y="0"/>
                      </a:moveTo>
                      <a:lnTo>
                        <a:pt x="146" y="2"/>
                      </a:lnTo>
                      <a:lnTo>
                        <a:pt x="147" y="0"/>
                      </a:lnTo>
                      <a:lnTo>
                        <a:pt x="147" y="2"/>
                      </a:lnTo>
                      <a:lnTo>
                        <a:pt x="151" y="8"/>
                      </a:lnTo>
                      <a:lnTo>
                        <a:pt x="153" y="12"/>
                      </a:lnTo>
                      <a:lnTo>
                        <a:pt x="154" y="15"/>
                      </a:lnTo>
                      <a:lnTo>
                        <a:pt x="154" y="17"/>
                      </a:lnTo>
                      <a:lnTo>
                        <a:pt x="156" y="17"/>
                      </a:lnTo>
                      <a:lnTo>
                        <a:pt x="158" y="17"/>
                      </a:lnTo>
                      <a:lnTo>
                        <a:pt x="158" y="19"/>
                      </a:lnTo>
                      <a:lnTo>
                        <a:pt x="161" y="19"/>
                      </a:lnTo>
                      <a:lnTo>
                        <a:pt x="161" y="17"/>
                      </a:lnTo>
                      <a:lnTo>
                        <a:pt x="163" y="15"/>
                      </a:lnTo>
                      <a:lnTo>
                        <a:pt x="163" y="14"/>
                      </a:lnTo>
                      <a:lnTo>
                        <a:pt x="164" y="14"/>
                      </a:lnTo>
                      <a:lnTo>
                        <a:pt x="164" y="15"/>
                      </a:lnTo>
                      <a:lnTo>
                        <a:pt x="164" y="17"/>
                      </a:lnTo>
                      <a:lnTo>
                        <a:pt x="166" y="17"/>
                      </a:lnTo>
                      <a:lnTo>
                        <a:pt x="168" y="17"/>
                      </a:lnTo>
                      <a:lnTo>
                        <a:pt x="168" y="19"/>
                      </a:lnTo>
                      <a:lnTo>
                        <a:pt x="166" y="19"/>
                      </a:lnTo>
                      <a:lnTo>
                        <a:pt x="166" y="20"/>
                      </a:lnTo>
                      <a:lnTo>
                        <a:pt x="166" y="22"/>
                      </a:lnTo>
                      <a:lnTo>
                        <a:pt x="164" y="25"/>
                      </a:lnTo>
                      <a:lnTo>
                        <a:pt x="164" y="24"/>
                      </a:lnTo>
                      <a:lnTo>
                        <a:pt x="163" y="24"/>
                      </a:lnTo>
                      <a:lnTo>
                        <a:pt x="163" y="25"/>
                      </a:lnTo>
                      <a:lnTo>
                        <a:pt x="161" y="27"/>
                      </a:lnTo>
                      <a:lnTo>
                        <a:pt x="159" y="27"/>
                      </a:lnTo>
                      <a:lnTo>
                        <a:pt x="156" y="29"/>
                      </a:lnTo>
                      <a:lnTo>
                        <a:pt x="156" y="31"/>
                      </a:lnTo>
                      <a:lnTo>
                        <a:pt x="154" y="31"/>
                      </a:lnTo>
                      <a:lnTo>
                        <a:pt x="153" y="32"/>
                      </a:lnTo>
                      <a:lnTo>
                        <a:pt x="153" y="34"/>
                      </a:lnTo>
                      <a:lnTo>
                        <a:pt x="154" y="34"/>
                      </a:lnTo>
                      <a:lnTo>
                        <a:pt x="156" y="36"/>
                      </a:lnTo>
                      <a:lnTo>
                        <a:pt x="156" y="37"/>
                      </a:lnTo>
                      <a:lnTo>
                        <a:pt x="156" y="36"/>
                      </a:lnTo>
                      <a:lnTo>
                        <a:pt x="154" y="37"/>
                      </a:lnTo>
                      <a:lnTo>
                        <a:pt x="154" y="39"/>
                      </a:lnTo>
                      <a:lnTo>
                        <a:pt x="153" y="41"/>
                      </a:lnTo>
                      <a:lnTo>
                        <a:pt x="153" y="39"/>
                      </a:lnTo>
                      <a:lnTo>
                        <a:pt x="151" y="39"/>
                      </a:lnTo>
                      <a:lnTo>
                        <a:pt x="151" y="41"/>
                      </a:lnTo>
                      <a:lnTo>
                        <a:pt x="151" y="42"/>
                      </a:lnTo>
                      <a:lnTo>
                        <a:pt x="153" y="44"/>
                      </a:lnTo>
                      <a:lnTo>
                        <a:pt x="154" y="44"/>
                      </a:lnTo>
                      <a:lnTo>
                        <a:pt x="153" y="44"/>
                      </a:lnTo>
                      <a:lnTo>
                        <a:pt x="151" y="44"/>
                      </a:lnTo>
                      <a:lnTo>
                        <a:pt x="151" y="42"/>
                      </a:lnTo>
                      <a:lnTo>
                        <a:pt x="151" y="41"/>
                      </a:lnTo>
                      <a:lnTo>
                        <a:pt x="149" y="42"/>
                      </a:lnTo>
                      <a:lnTo>
                        <a:pt x="149" y="46"/>
                      </a:lnTo>
                      <a:lnTo>
                        <a:pt x="149" y="47"/>
                      </a:lnTo>
                      <a:lnTo>
                        <a:pt x="151" y="47"/>
                      </a:lnTo>
                      <a:lnTo>
                        <a:pt x="151" y="49"/>
                      </a:lnTo>
                      <a:lnTo>
                        <a:pt x="151" y="51"/>
                      </a:lnTo>
                      <a:lnTo>
                        <a:pt x="153" y="51"/>
                      </a:lnTo>
                      <a:lnTo>
                        <a:pt x="153" y="53"/>
                      </a:lnTo>
                      <a:lnTo>
                        <a:pt x="151" y="51"/>
                      </a:lnTo>
                      <a:lnTo>
                        <a:pt x="149" y="53"/>
                      </a:lnTo>
                      <a:lnTo>
                        <a:pt x="149" y="54"/>
                      </a:lnTo>
                      <a:lnTo>
                        <a:pt x="149" y="56"/>
                      </a:lnTo>
                      <a:lnTo>
                        <a:pt x="151" y="56"/>
                      </a:lnTo>
                      <a:lnTo>
                        <a:pt x="151" y="58"/>
                      </a:lnTo>
                      <a:lnTo>
                        <a:pt x="151" y="59"/>
                      </a:lnTo>
                      <a:lnTo>
                        <a:pt x="153" y="59"/>
                      </a:lnTo>
                      <a:lnTo>
                        <a:pt x="154" y="59"/>
                      </a:lnTo>
                      <a:lnTo>
                        <a:pt x="156" y="59"/>
                      </a:lnTo>
                      <a:lnTo>
                        <a:pt x="158" y="59"/>
                      </a:lnTo>
                      <a:lnTo>
                        <a:pt x="158" y="58"/>
                      </a:lnTo>
                      <a:lnTo>
                        <a:pt x="158" y="56"/>
                      </a:lnTo>
                      <a:lnTo>
                        <a:pt x="156" y="56"/>
                      </a:lnTo>
                      <a:lnTo>
                        <a:pt x="156" y="54"/>
                      </a:lnTo>
                      <a:lnTo>
                        <a:pt x="158" y="54"/>
                      </a:lnTo>
                      <a:lnTo>
                        <a:pt x="159" y="56"/>
                      </a:lnTo>
                      <a:lnTo>
                        <a:pt x="159" y="58"/>
                      </a:lnTo>
                      <a:lnTo>
                        <a:pt x="161" y="58"/>
                      </a:lnTo>
                      <a:lnTo>
                        <a:pt x="163" y="58"/>
                      </a:lnTo>
                      <a:lnTo>
                        <a:pt x="164" y="58"/>
                      </a:lnTo>
                      <a:lnTo>
                        <a:pt x="166" y="58"/>
                      </a:lnTo>
                      <a:lnTo>
                        <a:pt x="168" y="59"/>
                      </a:lnTo>
                      <a:lnTo>
                        <a:pt x="168" y="61"/>
                      </a:lnTo>
                      <a:lnTo>
                        <a:pt x="170" y="61"/>
                      </a:lnTo>
                      <a:lnTo>
                        <a:pt x="171" y="61"/>
                      </a:lnTo>
                      <a:lnTo>
                        <a:pt x="171" y="63"/>
                      </a:lnTo>
                      <a:lnTo>
                        <a:pt x="171" y="64"/>
                      </a:lnTo>
                      <a:lnTo>
                        <a:pt x="173" y="64"/>
                      </a:lnTo>
                      <a:lnTo>
                        <a:pt x="175" y="68"/>
                      </a:lnTo>
                      <a:lnTo>
                        <a:pt x="176" y="69"/>
                      </a:lnTo>
                      <a:lnTo>
                        <a:pt x="178" y="71"/>
                      </a:lnTo>
                      <a:lnTo>
                        <a:pt x="180" y="71"/>
                      </a:lnTo>
                      <a:lnTo>
                        <a:pt x="178" y="73"/>
                      </a:lnTo>
                      <a:lnTo>
                        <a:pt x="180" y="75"/>
                      </a:lnTo>
                      <a:lnTo>
                        <a:pt x="178" y="76"/>
                      </a:lnTo>
                      <a:lnTo>
                        <a:pt x="178" y="78"/>
                      </a:lnTo>
                      <a:lnTo>
                        <a:pt x="180" y="78"/>
                      </a:lnTo>
                      <a:lnTo>
                        <a:pt x="178" y="80"/>
                      </a:lnTo>
                      <a:lnTo>
                        <a:pt x="176" y="80"/>
                      </a:lnTo>
                      <a:lnTo>
                        <a:pt x="176" y="81"/>
                      </a:lnTo>
                      <a:lnTo>
                        <a:pt x="178" y="81"/>
                      </a:lnTo>
                      <a:lnTo>
                        <a:pt x="180" y="83"/>
                      </a:lnTo>
                      <a:lnTo>
                        <a:pt x="181" y="83"/>
                      </a:lnTo>
                      <a:lnTo>
                        <a:pt x="183" y="83"/>
                      </a:lnTo>
                      <a:lnTo>
                        <a:pt x="183" y="85"/>
                      </a:lnTo>
                      <a:lnTo>
                        <a:pt x="185" y="85"/>
                      </a:lnTo>
                      <a:lnTo>
                        <a:pt x="185" y="83"/>
                      </a:lnTo>
                      <a:lnTo>
                        <a:pt x="186" y="83"/>
                      </a:lnTo>
                      <a:lnTo>
                        <a:pt x="188" y="85"/>
                      </a:lnTo>
                      <a:lnTo>
                        <a:pt x="188" y="86"/>
                      </a:lnTo>
                      <a:lnTo>
                        <a:pt x="190" y="86"/>
                      </a:lnTo>
                      <a:lnTo>
                        <a:pt x="190" y="88"/>
                      </a:lnTo>
                      <a:lnTo>
                        <a:pt x="192" y="90"/>
                      </a:lnTo>
                      <a:lnTo>
                        <a:pt x="192" y="93"/>
                      </a:lnTo>
                      <a:lnTo>
                        <a:pt x="192" y="95"/>
                      </a:lnTo>
                      <a:lnTo>
                        <a:pt x="193" y="95"/>
                      </a:lnTo>
                      <a:lnTo>
                        <a:pt x="193" y="97"/>
                      </a:lnTo>
                      <a:lnTo>
                        <a:pt x="195" y="97"/>
                      </a:lnTo>
                      <a:lnTo>
                        <a:pt x="197" y="98"/>
                      </a:lnTo>
                      <a:lnTo>
                        <a:pt x="198" y="98"/>
                      </a:lnTo>
                      <a:lnTo>
                        <a:pt x="202" y="100"/>
                      </a:lnTo>
                      <a:lnTo>
                        <a:pt x="203" y="100"/>
                      </a:lnTo>
                      <a:lnTo>
                        <a:pt x="208" y="98"/>
                      </a:lnTo>
                      <a:lnTo>
                        <a:pt x="210" y="98"/>
                      </a:lnTo>
                      <a:lnTo>
                        <a:pt x="212" y="100"/>
                      </a:lnTo>
                      <a:lnTo>
                        <a:pt x="212" y="98"/>
                      </a:lnTo>
                      <a:lnTo>
                        <a:pt x="214" y="98"/>
                      </a:lnTo>
                      <a:lnTo>
                        <a:pt x="214" y="97"/>
                      </a:lnTo>
                      <a:lnTo>
                        <a:pt x="215" y="95"/>
                      </a:lnTo>
                      <a:lnTo>
                        <a:pt x="217" y="95"/>
                      </a:lnTo>
                      <a:lnTo>
                        <a:pt x="217" y="93"/>
                      </a:lnTo>
                      <a:lnTo>
                        <a:pt x="219" y="93"/>
                      </a:lnTo>
                      <a:lnTo>
                        <a:pt x="220" y="93"/>
                      </a:lnTo>
                      <a:lnTo>
                        <a:pt x="220" y="91"/>
                      </a:lnTo>
                      <a:lnTo>
                        <a:pt x="222" y="91"/>
                      </a:lnTo>
                      <a:lnTo>
                        <a:pt x="222" y="90"/>
                      </a:lnTo>
                      <a:lnTo>
                        <a:pt x="224" y="90"/>
                      </a:lnTo>
                      <a:lnTo>
                        <a:pt x="225" y="88"/>
                      </a:lnTo>
                      <a:lnTo>
                        <a:pt x="225" y="86"/>
                      </a:lnTo>
                      <a:lnTo>
                        <a:pt x="225" y="83"/>
                      </a:lnTo>
                      <a:lnTo>
                        <a:pt x="224" y="80"/>
                      </a:lnTo>
                      <a:lnTo>
                        <a:pt x="224" y="78"/>
                      </a:lnTo>
                      <a:lnTo>
                        <a:pt x="222" y="78"/>
                      </a:lnTo>
                      <a:lnTo>
                        <a:pt x="222" y="76"/>
                      </a:lnTo>
                      <a:lnTo>
                        <a:pt x="220" y="76"/>
                      </a:lnTo>
                      <a:lnTo>
                        <a:pt x="219" y="76"/>
                      </a:lnTo>
                      <a:lnTo>
                        <a:pt x="219" y="78"/>
                      </a:lnTo>
                      <a:lnTo>
                        <a:pt x="219" y="80"/>
                      </a:lnTo>
                      <a:lnTo>
                        <a:pt x="220" y="80"/>
                      </a:lnTo>
                      <a:lnTo>
                        <a:pt x="220" y="81"/>
                      </a:lnTo>
                      <a:lnTo>
                        <a:pt x="219" y="80"/>
                      </a:lnTo>
                      <a:lnTo>
                        <a:pt x="217" y="75"/>
                      </a:lnTo>
                      <a:lnTo>
                        <a:pt x="217" y="71"/>
                      </a:lnTo>
                      <a:lnTo>
                        <a:pt x="215" y="68"/>
                      </a:lnTo>
                      <a:lnTo>
                        <a:pt x="214" y="66"/>
                      </a:lnTo>
                      <a:lnTo>
                        <a:pt x="212" y="66"/>
                      </a:lnTo>
                      <a:lnTo>
                        <a:pt x="210" y="64"/>
                      </a:lnTo>
                      <a:lnTo>
                        <a:pt x="208" y="66"/>
                      </a:lnTo>
                      <a:lnTo>
                        <a:pt x="207" y="68"/>
                      </a:lnTo>
                      <a:lnTo>
                        <a:pt x="208" y="69"/>
                      </a:lnTo>
                      <a:lnTo>
                        <a:pt x="207" y="69"/>
                      </a:lnTo>
                      <a:lnTo>
                        <a:pt x="205" y="68"/>
                      </a:lnTo>
                      <a:lnTo>
                        <a:pt x="205" y="66"/>
                      </a:lnTo>
                      <a:lnTo>
                        <a:pt x="203" y="66"/>
                      </a:lnTo>
                      <a:lnTo>
                        <a:pt x="205" y="64"/>
                      </a:lnTo>
                      <a:lnTo>
                        <a:pt x="207" y="64"/>
                      </a:lnTo>
                      <a:lnTo>
                        <a:pt x="208" y="64"/>
                      </a:lnTo>
                      <a:lnTo>
                        <a:pt x="212" y="64"/>
                      </a:lnTo>
                      <a:lnTo>
                        <a:pt x="214" y="64"/>
                      </a:lnTo>
                      <a:lnTo>
                        <a:pt x="215" y="66"/>
                      </a:lnTo>
                      <a:lnTo>
                        <a:pt x="219" y="68"/>
                      </a:lnTo>
                      <a:lnTo>
                        <a:pt x="220" y="69"/>
                      </a:lnTo>
                      <a:lnTo>
                        <a:pt x="220" y="71"/>
                      </a:lnTo>
                      <a:lnTo>
                        <a:pt x="222" y="73"/>
                      </a:lnTo>
                      <a:lnTo>
                        <a:pt x="225" y="76"/>
                      </a:lnTo>
                      <a:lnTo>
                        <a:pt x="229" y="81"/>
                      </a:lnTo>
                      <a:lnTo>
                        <a:pt x="230" y="85"/>
                      </a:lnTo>
                      <a:lnTo>
                        <a:pt x="232" y="91"/>
                      </a:lnTo>
                      <a:lnTo>
                        <a:pt x="234" y="95"/>
                      </a:lnTo>
                      <a:lnTo>
                        <a:pt x="234" y="97"/>
                      </a:lnTo>
                      <a:lnTo>
                        <a:pt x="234" y="98"/>
                      </a:lnTo>
                      <a:lnTo>
                        <a:pt x="234" y="100"/>
                      </a:lnTo>
                      <a:lnTo>
                        <a:pt x="234" y="102"/>
                      </a:lnTo>
                      <a:lnTo>
                        <a:pt x="232" y="102"/>
                      </a:lnTo>
                      <a:lnTo>
                        <a:pt x="232" y="103"/>
                      </a:lnTo>
                      <a:lnTo>
                        <a:pt x="232" y="105"/>
                      </a:lnTo>
                      <a:lnTo>
                        <a:pt x="232" y="107"/>
                      </a:lnTo>
                      <a:lnTo>
                        <a:pt x="234" y="110"/>
                      </a:lnTo>
                      <a:lnTo>
                        <a:pt x="232" y="110"/>
                      </a:lnTo>
                      <a:lnTo>
                        <a:pt x="232" y="112"/>
                      </a:lnTo>
                      <a:lnTo>
                        <a:pt x="232" y="110"/>
                      </a:lnTo>
                      <a:lnTo>
                        <a:pt x="232" y="108"/>
                      </a:lnTo>
                      <a:lnTo>
                        <a:pt x="232" y="107"/>
                      </a:lnTo>
                      <a:lnTo>
                        <a:pt x="232" y="105"/>
                      </a:lnTo>
                      <a:lnTo>
                        <a:pt x="232" y="103"/>
                      </a:lnTo>
                      <a:lnTo>
                        <a:pt x="232" y="102"/>
                      </a:lnTo>
                      <a:lnTo>
                        <a:pt x="230" y="100"/>
                      </a:lnTo>
                      <a:lnTo>
                        <a:pt x="229" y="100"/>
                      </a:lnTo>
                      <a:lnTo>
                        <a:pt x="227" y="100"/>
                      </a:lnTo>
                      <a:lnTo>
                        <a:pt x="225" y="100"/>
                      </a:lnTo>
                      <a:lnTo>
                        <a:pt x="224" y="102"/>
                      </a:lnTo>
                      <a:lnTo>
                        <a:pt x="222" y="103"/>
                      </a:lnTo>
                      <a:lnTo>
                        <a:pt x="220" y="103"/>
                      </a:lnTo>
                      <a:lnTo>
                        <a:pt x="219" y="105"/>
                      </a:lnTo>
                      <a:lnTo>
                        <a:pt x="215" y="107"/>
                      </a:lnTo>
                      <a:lnTo>
                        <a:pt x="215" y="108"/>
                      </a:lnTo>
                      <a:lnTo>
                        <a:pt x="215" y="110"/>
                      </a:lnTo>
                      <a:lnTo>
                        <a:pt x="214" y="110"/>
                      </a:lnTo>
                      <a:lnTo>
                        <a:pt x="214" y="108"/>
                      </a:lnTo>
                      <a:lnTo>
                        <a:pt x="214" y="107"/>
                      </a:lnTo>
                      <a:lnTo>
                        <a:pt x="212" y="108"/>
                      </a:lnTo>
                      <a:lnTo>
                        <a:pt x="210" y="108"/>
                      </a:lnTo>
                      <a:lnTo>
                        <a:pt x="208" y="108"/>
                      </a:lnTo>
                      <a:lnTo>
                        <a:pt x="208" y="110"/>
                      </a:lnTo>
                      <a:lnTo>
                        <a:pt x="207" y="112"/>
                      </a:lnTo>
                      <a:lnTo>
                        <a:pt x="205" y="112"/>
                      </a:lnTo>
                      <a:lnTo>
                        <a:pt x="203" y="114"/>
                      </a:lnTo>
                      <a:lnTo>
                        <a:pt x="203" y="115"/>
                      </a:lnTo>
                      <a:lnTo>
                        <a:pt x="203" y="117"/>
                      </a:lnTo>
                      <a:lnTo>
                        <a:pt x="203" y="119"/>
                      </a:lnTo>
                      <a:lnTo>
                        <a:pt x="202" y="119"/>
                      </a:lnTo>
                      <a:lnTo>
                        <a:pt x="200" y="120"/>
                      </a:lnTo>
                      <a:lnTo>
                        <a:pt x="198" y="120"/>
                      </a:lnTo>
                      <a:lnTo>
                        <a:pt x="197" y="120"/>
                      </a:lnTo>
                      <a:lnTo>
                        <a:pt x="197" y="122"/>
                      </a:lnTo>
                      <a:lnTo>
                        <a:pt x="195" y="122"/>
                      </a:lnTo>
                      <a:lnTo>
                        <a:pt x="193" y="122"/>
                      </a:lnTo>
                      <a:lnTo>
                        <a:pt x="193" y="124"/>
                      </a:lnTo>
                      <a:lnTo>
                        <a:pt x="193" y="125"/>
                      </a:lnTo>
                      <a:lnTo>
                        <a:pt x="192" y="125"/>
                      </a:lnTo>
                      <a:lnTo>
                        <a:pt x="190" y="127"/>
                      </a:lnTo>
                      <a:lnTo>
                        <a:pt x="188" y="129"/>
                      </a:lnTo>
                      <a:lnTo>
                        <a:pt x="186" y="130"/>
                      </a:lnTo>
                      <a:lnTo>
                        <a:pt x="188" y="132"/>
                      </a:lnTo>
                      <a:lnTo>
                        <a:pt x="186" y="132"/>
                      </a:lnTo>
                      <a:lnTo>
                        <a:pt x="186" y="134"/>
                      </a:lnTo>
                      <a:lnTo>
                        <a:pt x="185" y="134"/>
                      </a:lnTo>
                      <a:lnTo>
                        <a:pt x="183" y="136"/>
                      </a:lnTo>
                      <a:lnTo>
                        <a:pt x="181" y="137"/>
                      </a:lnTo>
                      <a:lnTo>
                        <a:pt x="180" y="139"/>
                      </a:lnTo>
                      <a:lnTo>
                        <a:pt x="178" y="139"/>
                      </a:lnTo>
                      <a:lnTo>
                        <a:pt x="178" y="141"/>
                      </a:lnTo>
                      <a:lnTo>
                        <a:pt x="176" y="141"/>
                      </a:lnTo>
                      <a:lnTo>
                        <a:pt x="176" y="139"/>
                      </a:lnTo>
                      <a:lnTo>
                        <a:pt x="178" y="137"/>
                      </a:lnTo>
                      <a:lnTo>
                        <a:pt x="178" y="139"/>
                      </a:lnTo>
                      <a:lnTo>
                        <a:pt x="180" y="137"/>
                      </a:lnTo>
                      <a:lnTo>
                        <a:pt x="181" y="136"/>
                      </a:lnTo>
                      <a:lnTo>
                        <a:pt x="183" y="134"/>
                      </a:lnTo>
                      <a:lnTo>
                        <a:pt x="185" y="132"/>
                      </a:lnTo>
                      <a:lnTo>
                        <a:pt x="186" y="130"/>
                      </a:lnTo>
                      <a:lnTo>
                        <a:pt x="186" y="129"/>
                      </a:lnTo>
                      <a:lnTo>
                        <a:pt x="190" y="125"/>
                      </a:lnTo>
                      <a:lnTo>
                        <a:pt x="192" y="122"/>
                      </a:lnTo>
                      <a:lnTo>
                        <a:pt x="192" y="120"/>
                      </a:lnTo>
                      <a:lnTo>
                        <a:pt x="192" y="119"/>
                      </a:lnTo>
                      <a:lnTo>
                        <a:pt x="190" y="117"/>
                      </a:lnTo>
                      <a:lnTo>
                        <a:pt x="190" y="115"/>
                      </a:lnTo>
                      <a:lnTo>
                        <a:pt x="190" y="114"/>
                      </a:lnTo>
                      <a:lnTo>
                        <a:pt x="190" y="112"/>
                      </a:lnTo>
                      <a:lnTo>
                        <a:pt x="188" y="110"/>
                      </a:lnTo>
                      <a:lnTo>
                        <a:pt x="188" y="108"/>
                      </a:lnTo>
                      <a:lnTo>
                        <a:pt x="190" y="107"/>
                      </a:lnTo>
                      <a:lnTo>
                        <a:pt x="188" y="105"/>
                      </a:lnTo>
                      <a:lnTo>
                        <a:pt x="188" y="107"/>
                      </a:lnTo>
                      <a:lnTo>
                        <a:pt x="186" y="107"/>
                      </a:lnTo>
                      <a:lnTo>
                        <a:pt x="183" y="105"/>
                      </a:lnTo>
                      <a:lnTo>
                        <a:pt x="183" y="107"/>
                      </a:lnTo>
                      <a:lnTo>
                        <a:pt x="183" y="108"/>
                      </a:lnTo>
                      <a:lnTo>
                        <a:pt x="185" y="110"/>
                      </a:lnTo>
                      <a:lnTo>
                        <a:pt x="183" y="110"/>
                      </a:lnTo>
                      <a:lnTo>
                        <a:pt x="181" y="110"/>
                      </a:lnTo>
                      <a:lnTo>
                        <a:pt x="181" y="112"/>
                      </a:lnTo>
                      <a:lnTo>
                        <a:pt x="181" y="114"/>
                      </a:lnTo>
                      <a:lnTo>
                        <a:pt x="183" y="114"/>
                      </a:lnTo>
                      <a:lnTo>
                        <a:pt x="183" y="115"/>
                      </a:lnTo>
                      <a:lnTo>
                        <a:pt x="181" y="115"/>
                      </a:lnTo>
                      <a:lnTo>
                        <a:pt x="180" y="115"/>
                      </a:lnTo>
                      <a:lnTo>
                        <a:pt x="180" y="117"/>
                      </a:lnTo>
                      <a:lnTo>
                        <a:pt x="178" y="119"/>
                      </a:lnTo>
                      <a:lnTo>
                        <a:pt x="178" y="117"/>
                      </a:lnTo>
                      <a:lnTo>
                        <a:pt x="178" y="119"/>
                      </a:lnTo>
                      <a:lnTo>
                        <a:pt x="176" y="119"/>
                      </a:lnTo>
                      <a:lnTo>
                        <a:pt x="178" y="119"/>
                      </a:lnTo>
                      <a:lnTo>
                        <a:pt x="178" y="122"/>
                      </a:lnTo>
                      <a:lnTo>
                        <a:pt x="178" y="120"/>
                      </a:lnTo>
                      <a:lnTo>
                        <a:pt x="176" y="120"/>
                      </a:lnTo>
                      <a:lnTo>
                        <a:pt x="176" y="119"/>
                      </a:lnTo>
                      <a:lnTo>
                        <a:pt x="175" y="119"/>
                      </a:lnTo>
                      <a:lnTo>
                        <a:pt x="173" y="120"/>
                      </a:lnTo>
                      <a:lnTo>
                        <a:pt x="175" y="120"/>
                      </a:lnTo>
                      <a:lnTo>
                        <a:pt x="175" y="122"/>
                      </a:lnTo>
                      <a:lnTo>
                        <a:pt x="173" y="120"/>
                      </a:lnTo>
                      <a:lnTo>
                        <a:pt x="173" y="122"/>
                      </a:lnTo>
                      <a:lnTo>
                        <a:pt x="173" y="124"/>
                      </a:lnTo>
                      <a:lnTo>
                        <a:pt x="173" y="125"/>
                      </a:lnTo>
                      <a:lnTo>
                        <a:pt x="175" y="127"/>
                      </a:lnTo>
                      <a:lnTo>
                        <a:pt x="171" y="129"/>
                      </a:lnTo>
                      <a:lnTo>
                        <a:pt x="171" y="130"/>
                      </a:lnTo>
                      <a:lnTo>
                        <a:pt x="171" y="132"/>
                      </a:lnTo>
                      <a:lnTo>
                        <a:pt x="170" y="132"/>
                      </a:lnTo>
                      <a:lnTo>
                        <a:pt x="170" y="134"/>
                      </a:lnTo>
                      <a:lnTo>
                        <a:pt x="168" y="132"/>
                      </a:lnTo>
                      <a:lnTo>
                        <a:pt x="166" y="134"/>
                      </a:lnTo>
                      <a:lnTo>
                        <a:pt x="164" y="136"/>
                      </a:lnTo>
                      <a:lnTo>
                        <a:pt x="159" y="122"/>
                      </a:lnTo>
                      <a:lnTo>
                        <a:pt x="159" y="120"/>
                      </a:lnTo>
                      <a:lnTo>
                        <a:pt x="158" y="120"/>
                      </a:lnTo>
                      <a:lnTo>
                        <a:pt x="156" y="120"/>
                      </a:lnTo>
                      <a:lnTo>
                        <a:pt x="156" y="119"/>
                      </a:lnTo>
                      <a:lnTo>
                        <a:pt x="154" y="119"/>
                      </a:lnTo>
                      <a:lnTo>
                        <a:pt x="153" y="117"/>
                      </a:lnTo>
                      <a:lnTo>
                        <a:pt x="149" y="114"/>
                      </a:lnTo>
                      <a:lnTo>
                        <a:pt x="144" y="112"/>
                      </a:lnTo>
                      <a:lnTo>
                        <a:pt x="142" y="110"/>
                      </a:lnTo>
                      <a:lnTo>
                        <a:pt x="142" y="107"/>
                      </a:lnTo>
                      <a:lnTo>
                        <a:pt x="141" y="102"/>
                      </a:lnTo>
                      <a:lnTo>
                        <a:pt x="139" y="102"/>
                      </a:lnTo>
                      <a:lnTo>
                        <a:pt x="137" y="102"/>
                      </a:lnTo>
                      <a:lnTo>
                        <a:pt x="137" y="98"/>
                      </a:lnTo>
                      <a:lnTo>
                        <a:pt x="136" y="95"/>
                      </a:lnTo>
                      <a:lnTo>
                        <a:pt x="136" y="93"/>
                      </a:lnTo>
                      <a:lnTo>
                        <a:pt x="134" y="90"/>
                      </a:lnTo>
                      <a:lnTo>
                        <a:pt x="129" y="91"/>
                      </a:lnTo>
                      <a:lnTo>
                        <a:pt x="127" y="91"/>
                      </a:lnTo>
                      <a:lnTo>
                        <a:pt x="125" y="93"/>
                      </a:lnTo>
                      <a:lnTo>
                        <a:pt x="124" y="93"/>
                      </a:lnTo>
                      <a:lnTo>
                        <a:pt x="122" y="93"/>
                      </a:lnTo>
                      <a:lnTo>
                        <a:pt x="109" y="98"/>
                      </a:lnTo>
                      <a:lnTo>
                        <a:pt x="109" y="97"/>
                      </a:lnTo>
                      <a:lnTo>
                        <a:pt x="92" y="100"/>
                      </a:lnTo>
                      <a:lnTo>
                        <a:pt x="90" y="100"/>
                      </a:lnTo>
                      <a:lnTo>
                        <a:pt x="87" y="102"/>
                      </a:lnTo>
                      <a:lnTo>
                        <a:pt x="83" y="102"/>
                      </a:lnTo>
                      <a:lnTo>
                        <a:pt x="71" y="105"/>
                      </a:lnTo>
                      <a:lnTo>
                        <a:pt x="63" y="107"/>
                      </a:lnTo>
                      <a:lnTo>
                        <a:pt x="53" y="110"/>
                      </a:lnTo>
                      <a:lnTo>
                        <a:pt x="51" y="110"/>
                      </a:lnTo>
                      <a:lnTo>
                        <a:pt x="48" y="110"/>
                      </a:lnTo>
                      <a:lnTo>
                        <a:pt x="48" y="112"/>
                      </a:lnTo>
                      <a:lnTo>
                        <a:pt x="48" y="114"/>
                      </a:lnTo>
                      <a:lnTo>
                        <a:pt x="46" y="115"/>
                      </a:lnTo>
                      <a:lnTo>
                        <a:pt x="44" y="112"/>
                      </a:lnTo>
                      <a:lnTo>
                        <a:pt x="41" y="112"/>
                      </a:lnTo>
                      <a:lnTo>
                        <a:pt x="32" y="114"/>
                      </a:lnTo>
                      <a:lnTo>
                        <a:pt x="29" y="115"/>
                      </a:lnTo>
                      <a:lnTo>
                        <a:pt x="26" y="115"/>
                      </a:lnTo>
                      <a:lnTo>
                        <a:pt x="19" y="117"/>
                      </a:lnTo>
                      <a:lnTo>
                        <a:pt x="14" y="117"/>
                      </a:lnTo>
                      <a:lnTo>
                        <a:pt x="2" y="120"/>
                      </a:lnTo>
                      <a:lnTo>
                        <a:pt x="0" y="117"/>
                      </a:lnTo>
                      <a:lnTo>
                        <a:pt x="0" y="90"/>
                      </a:lnTo>
                      <a:lnTo>
                        <a:pt x="0" y="75"/>
                      </a:lnTo>
                      <a:lnTo>
                        <a:pt x="0" y="63"/>
                      </a:lnTo>
                      <a:lnTo>
                        <a:pt x="0" y="51"/>
                      </a:lnTo>
                      <a:lnTo>
                        <a:pt x="7" y="49"/>
                      </a:lnTo>
                      <a:lnTo>
                        <a:pt x="15" y="47"/>
                      </a:lnTo>
                      <a:lnTo>
                        <a:pt x="20" y="46"/>
                      </a:lnTo>
                      <a:lnTo>
                        <a:pt x="26" y="46"/>
                      </a:lnTo>
                      <a:lnTo>
                        <a:pt x="49" y="41"/>
                      </a:lnTo>
                      <a:lnTo>
                        <a:pt x="51" y="41"/>
                      </a:lnTo>
                      <a:lnTo>
                        <a:pt x="53" y="39"/>
                      </a:lnTo>
                      <a:lnTo>
                        <a:pt x="61" y="37"/>
                      </a:lnTo>
                      <a:lnTo>
                        <a:pt x="71" y="36"/>
                      </a:lnTo>
                      <a:lnTo>
                        <a:pt x="73" y="36"/>
                      </a:lnTo>
                      <a:lnTo>
                        <a:pt x="83" y="34"/>
                      </a:lnTo>
                      <a:lnTo>
                        <a:pt x="85" y="32"/>
                      </a:lnTo>
                      <a:lnTo>
                        <a:pt x="92" y="32"/>
                      </a:lnTo>
                      <a:lnTo>
                        <a:pt x="93" y="31"/>
                      </a:lnTo>
                      <a:lnTo>
                        <a:pt x="102" y="29"/>
                      </a:lnTo>
                      <a:lnTo>
                        <a:pt x="107" y="27"/>
                      </a:lnTo>
                      <a:lnTo>
                        <a:pt x="122" y="24"/>
                      </a:lnTo>
                      <a:lnTo>
                        <a:pt x="124" y="20"/>
                      </a:lnTo>
                      <a:lnTo>
                        <a:pt x="124" y="19"/>
                      </a:lnTo>
                      <a:lnTo>
                        <a:pt x="127" y="19"/>
                      </a:lnTo>
                      <a:lnTo>
                        <a:pt x="129" y="19"/>
                      </a:lnTo>
                      <a:lnTo>
                        <a:pt x="127" y="14"/>
                      </a:lnTo>
                      <a:lnTo>
                        <a:pt x="127" y="12"/>
                      </a:lnTo>
                      <a:lnTo>
                        <a:pt x="129" y="10"/>
                      </a:lnTo>
                      <a:lnTo>
                        <a:pt x="131" y="8"/>
                      </a:lnTo>
                      <a:lnTo>
                        <a:pt x="134" y="7"/>
                      </a:lnTo>
                      <a:lnTo>
                        <a:pt x="134" y="5"/>
                      </a:lnTo>
                      <a:lnTo>
                        <a:pt x="137" y="3"/>
                      </a:lnTo>
                      <a:lnTo>
                        <a:pt x="141" y="0"/>
                      </a:lnTo>
                      <a:lnTo>
                        <a:pt x="14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Freeform 170"/>
                <p:cNvSpPr>
                  <a:spLocks noEditPoints="1"/>
                </p:cNvSpPr>
                <p:nvPr/>
              </p:nvSpPr>
              <p:spPr bwMode="auto">
                <a:xfrm>
                  <a:off x="6886576" y="1681163"/>
                  <a:ext cx="833438" cy="977900"/>
                </a:xfrm>
                <a:custGeom>
                  <a:avLst/>
                  <a:gdLst>
                    <a:gd name="T0" fmla="*/ 298 w 525"/>
                    <a:gd name="T1" fmla="*/ 220 h 616"/>
                    <a:gd name="T2" fmla="*/ 298 w 525"/>
                    <a:gd name="T3" fmla="*/ 220 h 616"/>
                    <a:gd name="T4" fmla="*/ 386 w 525"/>
                    <a:gd name="T5" fmla="*/ 228 h 616"/>
                    <a:gd name="T6" fmla="*/ 427 w 525"/>
                    <a:gd name="T7" fmla="*/ 244 h 616"/>
                    <a:gd name="T8" fmla="*/ 439 w 525"/>
                    <a:gd name="T9" fmla="*/ 271 h 616"/>
                    <a:gd name="T10" fmla="*/ 449 w 525"/>
                    <a:gd name="T11" fmla="*/ 310 h 616"/>
                    <a:gd name="T12" fmla="*/ 439 w 525"/>
                    <a:gd name="T13" fmla="*/ 350 h 616"/>
                    <a:gd name="T14" fmla="*/ 422 w 525"/>
                    <a:gd name="T15" fmla="*/ 386 h 616"/>
                    <a:gd name="T16" fmla="*/ 447 w 525"/>
                    <a:gd name="T17" fmla="*/ 403 h 616"/>
                    <a:gd name="T18" fmla="*/ 473 w 525"/>
                    <a:gd name="T19" fmla="*/ 367 h 616"/>
                    <a:gd name="T20" fmla="*/ 503 w 525"/>
                    <a:gd name="T21" fmla="*/ 398 h 616"/>
                    <a:gd name="T22" fmla="*/ 525 w 525"/>
                    <a:gd name="T23" fmla="*/ 462 h 616"/>
                    <a:gd name="T24" fmla="*/ 508 w 525"/>
                    <a:gd name="T25" fmla="*/ 498 h 616"/>
                    <a:gd name="T26" fmla="*/ 493 w 525"/>
                    <a:gd name="T27" fmla="*/ 533 h 616"/>
                    <a:gd name="T28" fmla="*/ 481 w 525"/>
                    <a:gd name="T29" fmla="*/ 581 h 616"/>
                    <a:gd name="T30" fmla="*/ 379 w 525"/>
                    <a:gd name="T31" fmla="*/ 603 h 616"/>
                    <a:gd name="T32" fmla="*/ 295 w 525"/>
                    <a:gd name="T33" fmla="*/ 613 h 616"/>
                    <a:gd name="T34" fmla="*/ 281 w 525"/>
                    <a:gd name="T35" fmla="*/ 574 h 616"/>
                    <a:gd name="T36" fmla="*/ 285 w 525"/>
                    <a:gd name="T37" fmla="*/ 488 h 616"/>
                    <a:gd name="T38" fmla="*/ 261 w 525"/>
                    <a:gd name="T39" fmla="*/ 439 h 616"/>
                    <a:gd name="T40" fmla="*/ 261 w 525"/>
                    <a:gd name="T41" fmla="*/ 386 h 616"/>
                    <a:gd name="T42" fmla="*/ 268 w 525"/>
                    <a:gd name="T43" fmla="*/ 332 h 616"/>
                    <a:gd name="T44" fmla="*/ 285 w 525"/>
                    <a:gd name="T45" fmla="*/ 298 h 616"/>
                    <a:gd name="T46" fmla="*/ 302 w 525"/>
                    <a:gd name="T47" fmla="*/ 283 h 616"/>
                    <a:gd name="T48" fmla="*/ 307 w 525"/>
                    <a:gd name="T49" fmla="*/ 303 h 616"/>
                    <a:gd name="T50" fmla="*/ 313 w 525"/>
                    <a:gd name="T51" fmla="*/ 311 h 616"/>
                    <a:gd name="T52" fmla="*/ 327 w 525"/>
                    <a:gd name="T53" fmla="*/ 254 h 616"/>
                    <a:gd name="T54" fmla="*/ 329 w 525"/>
                    <a:gd name="T55" fmla="*/ 228 h 616"/>
                    <a:gd name="T56" fmla="*/ 368 w 525"/>
                    <a:gd name="T57" fmla="*/ 208 h 616"/>
                    <a:gd name="T58" fmla="*/ 153 w 525"/>
                    <a:gd name="T59" fmla="*/ 68 h 616"/>
                    <a:gd name="T60" fmla="*/ 125 w 525"/>
                    <a:gd name="T61" fmla="*/ 100 h 616"/>
                    <a:gd name="T62" fmla="*/ 119 w 525"/>
                    <a:gd name="T63" fmla="*/ 130 h 616"/>
                    <a:gd name="T64" fmla="*/ 139 w 525"/>
                    <a:gd name="T65" fmla="*/ 122 h 616"/>
                    <a:gd name="T66" fmla="*/ 169 w 525"/>
                    <a:gd name="T67" fmla="*/ 139 h 616"/>
                    <a:gd name="T68" fmla="*/ 203 w 525"/>
                    <a:gd name="T69" fmla="*/ 152 h 616"/>
                    <a:gd name="T70" fmla="*/ 225 w 525"/>
                    <a:gd name="T71" fmla="*/ 152 h 616"/>
                    <a:gd name="T72" fmla="*/ 269 w 525"/>
                    <a:gd name="T73" fmla="*/ 130 h 616"/>
                    <a:gd name="T74" fmla="*/ 322 w 525"/>
                    <a:gd name="T75" fmla="*/ 120 h 616"/>
                    <a:gd name="T76" fmla="*/ 344 w 525"/>
                    <a:gd name="T77" fmla="*/ 142 h 616"/>
                    <a:gd name="T78" fmla="*/ 378 w 525"/>
                    <a:gd name="T79" fmla="*/ 164 h 616"/>
                    <a:gd name="T80" fmla="*/ 395 w 525"/>
                    <a:gd name="T81" fmla="*/ 184 h 616"/>
                    <a:gd name="T82" fmla="*/ 420 w 525"/>
                    <a:gd name="T83" fmla="*/ 183 h 616"/>
                    <a:gd name="T84" fmla="*/ 378 w 525"/>
                    <a:gd name="T85" fmla="*/ 189 h 616"/>
                    <a:gd name="T86" fmla="*/ 347 w 525"/>
                    <a:gd name="T87" fmla="*/ 184 h 616"/>
                    <a:gd name="T88" fmla="*/ 327 w 525"/>
                    <a:gd name="T89" fmla="*/ 191 h 616"/>
                    <a:gd name="T90" fmla="*/ 290 w 525"/>
                    <a:gd name="T91" fmla="*/ 200 h 616"/>
                    <a:gd name="T92" fmla="*/ 252 w 525"/>
                    <a:gd name="T93" fmla="*/ 206 h 616"/>
                    <a:gd name="T94" fmla="*/ 230 w 525"/>
                    <a:gd name="T95" fmla="*/ 239 h 616"/>
                    <a:gd name="T96" fmla="*/ 232 w 525"/>
                    <a:gd name="T97" fmla="*/ 217 h 616"/>
                    <a:gd name="T98" fmla="*/ 212 w 525"/>
                    <a:gd name="T99" fmla="*/ 223 h 616"/>
                    <a:gd name="T100" fmla="*/ 197 w 525"/>
                    <a:gd name="T101" fmla="*/ 254 h 616"/>
                    <a:gd name="T102" fmla="*/ 181 w 525"/>
                    <a:gd name="T103" fmla="*/ 295 h 616"/>
                    <a:gd name="T104" fmla="*/ 164 w 525"/>
                    <a:gd name="T105" fmla="*/ 245 h 616"/>
                    <a:gd name="T106" fmla="*/ 119 w 525"/>
                    <a:gd name="T107" fmla="*/ 212 h 616"/>
                    <a:gd name="T108" fmla="*/ 19 w 525"/>
                    <a:gd name="T109" fmla="*/ 184 h 616"/>
                    <a:gd name="T110" fmla="*/ 32 w 525"/>
                    <a:gd name="T111" fmla="*/ 142 h 616"/>
                    <a:gd name="T112" fmla="*/ 68 w 525"/>
                    <a:gd name="T113" fmla="*/ 127 h 616"/>
                    <a:gd name="T114" fmla="*/ 93 w 525"/>
                    <a:gd name="T115" fmla="*/ 101 h 616"/>
                    <a:gd name="T116" fmla="*/ 124 w 525"/>
                    <a:gd name="T117" fmla="*/ 73 h 616"/>
                    <a:gd name="T118" fmla="*/ 88 w 525"/>
                    <a:gd name="T119" fmla="*/ 20 h 616"/>
                    <a:gd name="T120" fmla="*/ 69 w 525"/>
                    <a:gd name="T121" fmla="*/ 23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5" h="616">
                      <a:moveTo>
                        <a:pt x="273" y="293"/>
                      </a:moveTo>
                      <a:lnTo>
                        <a:pt x="274" y="293"/>
                      </a:lnTo>
                      <a:lnTo>
                        <a:pt x="273" y="293"/>
                      </a:lnTo>
                      <a:lnTo>
                        <a:pt x="273" y="295"/>
                      </a:lnTo>
                      <a:lnTo>
                        <a:pt x="273" y="296"/>
                      </a:lnTo>
                      <a:lnTo>
                        <a:pt x="271" y="296"/>
                      </a:lnTo>
                      <a:lnTo>
                        <a:pt x="269" y="296"/>
                      </a:lnTo>
                      <a:lnTo>
                        <a:pt x="269" y="295"/>
                      </a:lnTo>
                      <a:lnTo>
                        <a:pt x="269" y="293"/>
                      </a:lnTo>
                      <a:lnTo>
                        <a:pt x="271" y="293"/>
                      </a:lnTo>
                      <a:lnTo>
                        <a:pt x="271" y="291"/>
                      </a:lnTo>
                      <a:lnTo>
                        <a:pt x="273" y="293"/>
                      </a:lnTo>
                      <a:close/>
                      <a:moveTo>
                        <a:pt x="280" y="289"/>
                      </a:moveTo>
                      <a:lnTo>
                        <a:pt x="280" y="291"/>
                      </a:lnTo>
                      <a:lnTo>
                        <a:pt x="278" y="289"/>
                      </a:lnTo>
                      <a:lnTo>
                        <a:pt x="276" y="288"/>
                      </a:lnTo>
                      <a:lnTo>
                        <a:pt x="274" y="288"/>
                      </a:lnTo>
                      <a:lnTo>
                        <a:pt x="274" y="286"/>
                      </a:lnTo>
                      <a:lnTo>
                        <a:pt x="274" y="283"/>
                      </a:lnTo>
                      <a:lnTo>
                        <a:pt x="274" y="281"/>
                      </a:lnTo>
                      <a:lnTo>
                        <a:pt x="276" y="281"/>
                      </a:lnTo>
                      <a:lnTo>
                        <a:pt x="278" y="281"/>
                      </a:lnTo>
                      <a:lnTo>
                        <a:pt x="280" y="283"/>
                      </a:lnTo>
                      <a:lnTo>
                        <a:pt x="280" y="284"/>
                      </a:lnTo>
                      <a:lnTo>
                        <a:pt x="280" y="288"/>
                      </a:lnTo>
                      <a:lnTo>
                        <a:pt x="280" y="289"/>
                      </a:lnTo>
                      <a:close/>
                      <a:moveTo>
                        <a:pt x="298" y="220"/>
                      </a:moveTo>
                      <a:lnTo>
                        <a:pt x="300" y="220"/>
                      </a:lnTo>
                      <a:lnTo>
                        <a:pt x="302" y="220"/>
                      </a:lnTo>
                      <a:lnTo>
                        <a:pt x="300" y="220"/>
                      </a:lnTo>
                      <a:lnTo>
                        <a:pt x="300" y="222"/>
                      </a:lnTo>
                      <a:lnTo>
                        <a:pt x="302" y="222"/>
                      </a:lnTo>
                      <a:lnTo>
                        <a:pt x="303" y="223"/>
                      </a:lnTo>
                      <a:lnTo>
                        <a:pt x="303" y="225"/>
                      </a:lnTo>
                      <a:lnTo>
                        <a:pt x="302" y="225"/>
                      </a:lnTo>
                      <a:lnTo>
                        <a:pt x="302" y="227"/>
                      </a:lnTo>
                      <a:lnTo>
                        <a:pt x="303" y="228"/>
                      </a:lnTo>
                      <a:lnTo>
                        <a:pt x="303" y="232"/>
                      </a:lnTo>
                      <a:lnTo>
                        <a:pt x="303" y="234"/>
                      </a:lnTo>
                      <a:lnTo>
                        <a:pt x="303" y="235"/>
                      </a:lnTo>
                      <a:lnTo>
                        <a:pt x="302" y="235"/>
                      </a:lnTo>
                      <a:lnTo>
                        <a:pt x="302" y="237"/>
                      </a:lnTo>
                      <a:lnTo>
                        <a:pt x="300" y="237"/>
                      </a:lnTo>
                      <a:lnTo>
                        <a:pt x="296" y="237"/>
                      </a:lnTo>
                      <a:lnTo>
                        <a:pt x="295" y="235"/>
                      </a:lnTo>
                      <a:lnTo>
                        <a:pt x="296" y="232"/>
                      </a:lnTo>
                      <a:lnTo>
                        <a:pt x="296" y="230"/>
                      </a:lnTo>
                      <a:lnTo>
                        <a:pt x="296" y="227"/>
                      </a:lnTo>
                      <a:lnTo>
                        <a:pt x="296" y="225"/>
                      </a:lnTo>
                      <a:lnTo>
                        <a:pt x="298" y="223"/>
                      </a:lnTo>
                      <a:lnTo>
                        <a:pt x="298" y="222"/>
                      </a:lnTo>
                      <a:lnTo>
                        <a:pt x="298" y="220"/>
                      </a:lnTo>
                      <a:lnTo>
                        <a:pt x="298" y="218"/>
                      </a:lnTo>
                      <a:lnTo>
                        <a:pt x="298" y="220"/>
                      </a:lnTo>
                      <a:close/>
                      <a:moveTo>
                        <a:pt x="346" y="212"/>
                      </a:moveTo>
                      <a:lnTo>
                        <a:pt x="347" y="212"/>
                      </a:lnTo>
                      <a:lnTo>
                        <a:pt x="347" y="210"/>
                      </a:lnTo>
                      <a:lnTo>
                        <a:pt x="347" y="212"/>
                      </a:lnTo>
                      <a:lnTo>
                        <a:pt x="349" y="212"/>
                      </a:lnTo>
                      <a:lnTo>
                        <a:pt x="349" y="213"/>
                      </a:lnTo>
                      <a:lnTo>
                        <a:pt x="351" y="213"/>
                      </a:lnTo>
                      <a:lnTo>
                        <a:pt x="352" y="215"/>
                      </a:lnTo>
                      <a:lnTo>
                        <a:pt x="356" y="217"/>
                      </a:lnTo>
                      <a:lnTo>
                        <a:pt x="357" y="217"/>
                      </a:lnTo>
                      <a:lnTo>
                        <a:pt x="359" y="218"/>
                      </a:lnTo>
                      <a:lnTo>
                        <a:pt x="361" y="218"/>
                      </a:lnTo>
                      <a:lnTo>
                        <a:pt x="366" y="222"/>
                      </a:lnTo>
                      <a:lnTo>
                        <a:pt x="366" y="220"/>
                      </a:lnTo>
                      <a:lnTo>
                        <a:pt x="368" y="220"/>
                      </a:lnTo>
                      <a:lnTo>
                        <a:pt x="369" y="220"/>
                      </a:lnTo>
                      <a:lnTo>
                        <a:pt x="371" y="222"/>
                      </a:lnTo>
                      <a:lnTo>
                        <a:pt x="373" y="220"/>
                      </a:lnTo>
                      <a:lnTo>
                        <a:pt x="376" y="220"/>
                      </a:lnTo>
                      <a:lnTo>
                        <a:pt x="376" y="222"/>
                      </a:lnTo>
                      <a:lnTo>
                        <a:pt x="379" y="222"/>
                      </a:lnTo>
                      <a:lnTo>
                        <a:pt x="381" y="222"/>
                      </a:lnTo>
                      <a:lnTo>
                        <a:pt x="381" y="223"/>
                      </a:lnTo>
                      <a:lnTo>
                        <a:pt x="383" y="225"/>
                      </a:lnTo>
                      <a:lnTo>
                        <a:pt x="385" y="227"/>
                      </a:lnTo>
                      <a:lnTo>
                        <a:pt x="386" y="227"/>
                      </a:lnTo>
                      <a:lnTo>
                        <a:pt x="386" y="228"/>
                      </a:lnTo>
                      <a:lnTo>
                        <a:pt x="386" y="230"/>
                      </a:lnTo>
                      <a:lnTo>
                        <a:pt x="388" y="232"/>
                      </a:lnTo>
                      <a:lnTo>
                        <a:pt x="388" y="234"/>
                      </a:lnTo>
                      <a:lnTo>
                        <a:pt x="390" y="234"/>
                      </a:lnTo>
                      <a:lnTo>
                        <a:pt x="390" y="235"/>
                      </a:lnTo>
                      <a:lnTo>
                        <a:pt x="391" y="235"/>
                      </a:lnTo>
                      <a:lnTo>
                        <a:pt x="393" y="234"/>
                      </a:lnTo>
                      <a:lnTo>
                        <a:pt x="395" y="234"/>
                      </a:lnTo>
                      <a:lnTo>
                        <a:pt x="396" y="234"/>
                      </a:lnTo>
                      <a:lnTo>
                        <a:pt x="398" y="234"/>
                      </a:lnTo>
                      <a:lnTo>
                        <a:pt x="400" y="234"/>
                      </a:lnTo>
                      <a:lnTo>
                        <a:pt x="403" y="235"/>
                      </a:lnTo>
                      <a:lnTo>
                        <a:pt x="405" y="237"/>
                      </a:lnTo>
                      <a:lnTo>
                        <a:pt x="405" y="239"/>
                      </a:lnTo>
                      <a:lnTo>
                        <a:pt x="408" y="240"/>
                      </a:lnTo>
                      <a:lnTo>
                        <a:pt x="410" y="239"/>
                      </a:lnTo>
                      <a:lnTo>
                        <a:pt x="410" y="240"/>
                      </a:lnTo>
                      <a:lnTo>
                        <a:pt x="412" y="240"/>
                      </a:lnTo>
                      <a:lnTo>
                        <a:pt x="413" y="239"/>
                      </a:lnTo>
                      <a:lnTo>
                        <a:pt x="415" y="240"/>
                      </a:lnTo>
                      <a:lnTo>
                        <a:pt x="417" y="242"/>
                      </a:lnTo>
                      <a:lnTo>
                        <a:pt x="418" y="242"/>
                      </a:lnTo>
                      <a:lnTo>
                        <a:pt x="420" y="244"/>
                      </a:lnTo>
                      <a:lnTo>
                        <a:pt x="424" y="245"/>
                      </a:lnTo>
                      <a:lnTo>
                        <a:pt x="424" y="244"/>
                      </a:lnTo>
                      <a:lnTo>
                        <a:pt x="425" y="244"/>
                      </a:lnTo>
                      <a:lnTo>
                        <a:pt x="427" y="244"/>
                      </a:lnTo>
                      <a:lnTo>
                        <a:pt x="429" y="244"/>
                      </a:lnTo>
                      <a:lnTo>
                        <a:pt x="429" y="245"/>
                      </a:lnTo>
                      <a:lnTo>
                        <a:pt x="430" y="247"/>
                      </a:lnTo>
                      <a:lnTo>
                        <a:pt x="432" y="247"/>
                      </a:lnTo>
                      <a:lnTo>
                        <a:pt x="432" y="249"/>
                      </a:lnTo>
                      <a:lnTo>
                        <a:pt x="434" y="250"/>
                      </a:lnTo>
                      <a:lnTo>
                        <a:pt x="435" y="250"/>
                      </a:lnTo>
                      <a:lnTo>
                        <a:pt x="435" y="252"/>
                      </a:lnTo>
                      <a:lnTo>
                        <a:pt x="434" y="254"/>
                      </a:lnTo>
                      <a:lnTo>
                        <a:pt x="434" y="256"/>
                      </a:lnTo>
                      <a:lnTo>
                        <a:pt x="435" y="257"/>
                      </a:lnTo>
                      <a:lnTo>
                        <a:pt x="437" y="259"/>
                      </a:lnTo>
                      <a:lnTo>
                        <a:pt x="437" y="261"/>
                      </a:lnTo>
                      <a:lnTo>
                        <a:pt x="439" y="261"/>
                      </a:lnTo>
                      <a:lnTo>
                        <a:pt x="439" y="262"/>
                      </a:lnTo>
                      <a:lnTo>
                        <a:pt x="440" y="262"/>
                      </a:lnTo>
                      <a:lnTo>
                        <a:pt x="440" y="264"/>
                      </a:lnTo>
                      <a:lnTo>
                        <a:pt x="442" y="266"/>
                      </a:lnTo>
                      <a:lnTo>
                        <a:pt x="442" y="267"/>
                      </a:lnTo>
                      <a:lnTo>
                        <a:pt x="444" y="269"/>
                      </a:lnTo>
                      <a:lnTo>
                        <a:pt x="444" y="271"/>
                      </a:lnTo>
                      <a:lnTo>
                        <a:pt x="446" y="272"/>
                      </a:lnTo>
                      <a:lnTo>
                        <a:pt x="446" y="274"/>
                      </a:lnTo>
                      <a:lnTo>
                        <a:pt x="444" y="274"/>
                      </a:lnTo>
                      <a:lnTo>
                        <a:pt x="444" y="272"/>
                      </a:lnTo>
                      <a:lnTo>
                        <a:pt x="440" y="272"/>
                      </a:lnTo>
                      <a:lnTo>
                        <a:pt x="439" y="271"/>
                      </a:lnTo>
                      <a:lnTo>
                        <a:pt x="437" y="271"/>
                      </a:lnTo>
                      <a:lnTo>
                        <a:pt x="435" y="271"/>
                      </a:lnTo>
                      <a:lnTo>
                        <a:pt x="434" y="272"/>
                      </a:lnTo>
                      <a:lnTo>
                        <a:pt x="434" y="274"/>
                      </a:lnTo>
                      <a:lnTo>
                        <a:pt x="435" y="276"/>
                      </a:lnTo>
                      <a:lnTo>
                        <a:pt x="435" y="278"/>
                      </a:lnTo>
                      <a:lnTo>
                        <a:pt x="435" y="283"/>
                      </a:lnTo>
                      <a:lnTo>
                        <a:pt x="437" y="284"/>
                      </a:lnTo>
                      <a:lnTo>
                        <a:pt x="439" y="284"/>
                      </a:lnTo>
                      <a:lnTo>
                        <a:pt x="439" y="286"/>
                      </a:lnTo>
                      <a:lnTo>
                        <a:pt x="442" y="288"/>
                      </a:lnTo>
                      <a:lnTo>
                        <a:pt x="444" y="288"/>
                      </a:lnTo>
                      <a:lnTo>
                        <a:pt x="444" y="289"/>
                      </a:lnTo>
                      <a:lnTo>
                        <a:pt x="444" y="291"/>
                      </a:lnTo>
                      <a:lnTo>
                        <a:pt x="446" y="291"/>
                      </a:lnTo>
                      <a:lnTo>
                        <a:pt x="446" y="293"/>
                      </a:lnTo>
                      <a:lnTo>
                        <a:pt x="446" y="295"/>
                      </a:lnTo>
                      <a:lnTo>
                        <a:pt x="447" y="296"/>
                      </a:lnTo>
                      <a:lnTo>
                        <a:pt x="447" y="298"/>
                      </a:lnTo>
                      <a:lnTo>
                        <a:pt x="447" y="300"/>
                      </a:lnTo>
                      <a:lnTo>
                        <a:pt x="447" y="301"/>
                      </a:lnTo>
                      <a:lnTo>
                        <a:pt x="447" y="303"/>
                      </a:lnTo>
                      <a:lnTo>
                        <a:pt x="449" y="303"/>
                      </a:lnTo>
                      <a:lnTo>
                        <a:pt x="449" y="305"/>
                      </a:lnTo>
                      <a:lnTo>
                        <a:pt x="449" y="306"/>
                      </a:lnTo>
                      <a:lnTo>
                        <a:pt x="449" y="308"/>
                      </a:lnTo>
                      <a:lnTo>
                        <a:pt x="449" y="310"/>
                      </a:lnTo>
                      <a:lnTo>
                        <a:pt x="447" y="311"/>
                      </a:lnTo>
                      <a:lnTo>
                        <a:pt x="447" y="313"/>
                      </a:lnTo>
                      <a:lnTo>
                        <a:pt x="447" y="315"/>
                      </a:lnTo>
                      <a:lnTo>
                        <a:pt x="449" y="318"/>
                      </a:lnTo>
                      <a:lnTo>
                        <a:pt x="449" y="320"/>
                      </a:lnTo>
                      <a:lnTo>
                        <a:pt x="449" y="322"/>
                      </a:lnTo>
                      <a:lnTo>
                        <a:pt x="449" y="323"/>
                      </a:lnTo>
                      <a:lnTo>
                        <a:pt x="449" y="327"/>
                      </a:lnTo>
                      <a:lnTo>
                        <a:pt x="449" y="330"/>
                      </a:lnTo>
                      <a:lnTo>
                        <a:pt x="449" y="332"/>
                      </a:lnTo>
                      <a:lnTo>
                        <a:pt x="451" y="333"/>
                      </a:lnTo>
                      <a:lnTo>
                        <a:pt x="451" y="337"/>
                      </a:lnTo>
                      <a:lnTo>
                        <a:pt x="451" y="339"/>
                      </a:lnTo>
                      <a:lnTo>
                        <a:pt x="451" y="340"/>
                      </a:lnTo>
                      <a:lnTo>
                        <a:pt x="449" y="342"/>
                      </a:lnTo>
                      <a:lnTo>
                        <a:pt x="447" y="342"/>
                      </a:lnTo>
                      <a:lnTo>
                        <a:pt x="447" y="345"/>
                      </a:lnTo>
                      <a:lnTo>
                        <a:pt x="446" y="345"/>
                      </a:lnTo>
                      <a:lnTo>
                        <a:pt x="446" y="347"/>
                      </a:lnTo>
                      <a:lnTo>
                        <a:pt x="446" y="349"/>
                      </a:lnTo>
                      <a:lnTo>
                        <a:pt x="444" y="349"/>
                      </a:lnTo>
                      <a:lnTo>
                        <a:pt x="444" y="347"/>
                      </a:lnTo>
                      <a:lnTo>
                        <a:pt x="442" y="347"/>
                      </a:lnTo>
                      <a:lnTo>
                        <a:pt x="440" y="347"/>
                      </a:lnTo>
                      <a:lnTo>
                        <a:pt x="440" y="349"/>
                      </a:lnTo>
                      <a:lnTo>
                        <a:pt x="439" y="349"/>
                      </a:lnTo>
                      <a:lnTo>
                        <a:pt x="439" y="350"/>
                      </a:lnTo>
                      <a:lnTo>
                        <a:pt x="439" y="354"/>
                      </a:lnTo>
                      <a:lnTo>
                        <a:pt x="439" y="356"/>
                      </a:lnTo>
                      <a:lnTo>
                        <a:pt x="439" y="359"/>
                      </a:lnTo>
                      <a:lnTo>
                        <a:pt x="439" y="361"/>
                      </a:lnTo>
                      <a:lnTo>
                        <a:pt x="439" y="362"/>
                      </a:lnTo>
                      <a:lnTo>
                        <a:pt x="439" y="364"/>
                      </a:lnTo>
                      <a:lnTo>
                        <a:pt x="439" y="366"/>
                      </a:lnTo>
                      <a:lnTo>
                        <a:pt x="437" y="367"/>
                      </a:lnTo>
                      <a:lnTo>
                        <a:pt x="437" y="369"/>
                      </a:lnTo>
                      <a:lnTo>
                        <a:pt x="439" y="369"/>
                      </a:lnTo>
                      <a:lnTo>
                        <a:pt x="437" y="371"/>
                      </a:lnTo>
                      <a:lnTo>
                        <a:pt x="435" y="371"/>
                      </a:lnTo>
                      <a:lnTo>
                        <a:pt x="434" y="371"/>
                      </a:lnTo>
                      <a:lnTo>
                        <a:pt x="432" y="372"/>
                      </a:lnTo>
                      <a:lnTo>
                        <a:pt x="432" y="374"/>
                      </a:lnTo>
                      <a:lnTo>
                        <a:pt x="434" y="376"/>
                      </a:lnTo>
                      <a:lnTo>
                        <a:pt x="432" y="378"/>
                      </a:lnTo>
                      <a:lnTo>
                        <a:pt x="429" y="378"/>
                      </a:lnTo>
                      <a:lnTo>
                        <a:pt x="427" y="378"/>
                      </a:lnTo>
                      <a:lnTo>
                        <a:pt x="427" y="379"/>
                      </a:lnTo>
                      <a:lnTo>
                        <a:pt x="424" y="378"/>
                      </a:lnTo>
                      <a:lnTo>
                        <a:pt x="424" y="379"/>
                      </a:lnTo>
                      <a:lnTo>
                        <a:pt x="424" y="381"/>
                      </a:lnTo>
                      <a:lnTo>
                        <a:pt x="422" y="381"/>
                      </a:lnTo>
                      <a:lnTo>
                        <a:pt x="422" y="383"/>
                      </a:lnTo>
                      <a:lnTo>
                        <a:pt x="422" y="384"/>
                      </a:lnTo>
                      <a:lnTo>
                        <a:pt x="422" y="386"/>
                      </a:lnTo>
                      <a:lnTo>
                        <a:pt x="420" y="386"/>
                      </a:lnTo>
                      <a:lnTo>
                        <a:pt x="420" y="388"/>
                      </a:lnTo>
                      <a:lnTo>
                        <a:pt x="420" y="393"/>
                      </a:lnTo>
                      <a:lnTo>
                        <a:pt x="420" y="400"/>
                      </a:lnTo>
                      <a:lnTo>
                        <a:pt x="420" y="401"/>
                      </a:lnTo>
                      <a:lnTo>
                        <a:pt x="418" y="401"/>
                      </a:lnTo>
                      <a:lnTo>
                        <a:pt x="420" y="403"/>
                      </a:lnTo>
                      <a:lnTo>
                        <a:pt x="420" y="406"/>
                      </a:lnTo>
                      <a:lnTo>
                        <a:pt x="422" y="406"/>
                      </a:lnTo>
                      <a:lnTo>
                        <a:pt x="424" y="410"/>
                      </a:lnTo>
                      <a:lnTo>
                        <a:pt x="427" y="411"/>
                      </a:lnTo>
                      <a:lnTo>
                        <a:pt x="429" y="411"/>
                      </a:lnTo>
                      <a:lnTo>
                        <a:pt x="430" y="411"/>
                      </a:lnTo>
                      <a:lnTo>
                        <a:pt x="432" y="413"/>
                      </a:lnTo>
                      <a:lnTo>
                        <a:pt x="432" y="411"/>
                      </a:lnTo>
                      <a:lnTo>
                        <a:pt x="435" y="413"/>
                      </a:lnTo>
                      <a:lnTo>
                        <a:pt x="437" y="415"/>
                      </a:lnTo>
                      <a:lnTo>
                        <a:pt x="439" y="416"/>
                      </a:lnTo>
                      <a:lnTo>
                        <a:pt x="439" y="415"/>
                      </a:lnTo>
                      <a:lnTo>
                        <a:pt x="440" y="415"/>
                      </a:lnTo>
                      <a:lnTo>
                        <a:pt x="442" y="411"/>
                      </a:lnTo>
                      <a:lnTo>
                        <a:pt x="442" y="410"/>
                      </a:lnTo>
                      <a:lnTo>
                        <a:pt x="444" y="406"/>
                      </a:lnTo>
                      <a:lnTo>
                        <a:pt x="446" y="406"/>
                      </a:lnTo>
                      <a:lnTo>
                        <a:pt x="446" y="405"/>
                      </a:lnTo>
                      <a:lnTo>
                        <a:pt x="446" y="403"/>
                      </a:lnTo>
                      <a:lnTo>
                        <a:pt x="447" y="403"/>
                      </a:lnTo>
                      <a:lnTo>
                        <a:pt x="449" y="403"/>
                      </a:lnTo>
                      <a:lnTo>
                        <a:pt x="451" y="401"/>
                      </a:lnTo>
                      <a:lnTo>
                        <a:pt x="451" y="400"/>
                      </a:lnTo>
                      <a:lnTo>
                        <a:pt x="451" y="398"/>
                      </a:lnTo>
                      <a:lnTo>
                        <a:pt x="451" y="396"/>
                      </a:lnTo>
                      <a:lnTo>
                        <a:pt x="451" y="394"/>
                      </a:lnTo>
                      <a:lnTo>
                        <a:pt x="452" y="393"/>
                      </a:lnTo>
                      <a:lnTo>
                        <a:pt x="452" y="391"/>
                      </a:lnTo>
                      <a:lnTo>
                        <a:pt x="452" y="389"/>
                      </a:lnTo>
                      <a:lnTo>
                        <a:pt x="454" y="389"/>
                      </a:lnTo>
                      <a:lnTo>
                        <a:pt x="456" y="388"/>
                      </a:lnTo>
                      <a:lnTo>
                        <a:pt x="456" y="384"/>
                      </a:lnTo>
                      <a:lnTo>
                        <a:pt x="456" y="383"/>
                      </a:lnTo>
                      <a:lnTo>
                        <a:pt x="456" y="381"/>
                      </a:lnTo>
                      <a:lnTo>
                        <a:pt x="457" y="381"/>
                      </a:lnTo>
                      <a:lnTo>
                        <a:pt x="459" y="379"/>
                      </a:lnTo>
                      <a:lnTo>
                        <a:pt x="459" y="378"/>
                      </a:lnTo>
                      <a:lnTo>
                        <a:pt x="459" y="376"/>
                      </a:lnTo>
                      <a:lnTo>
                        <a:pt x="461" y="374"/>
                      </a:lnTo>
                      <a:lnTo>
                        <a:pt x="464" y="374"/>
                      </a:lnTo>
                      <a:lnTo>
                        <a:pt x="466" y="372"/>
                      </a:lnTo>
                      <a:lnTo>
                        <a:pt x="468" y="372"/>
                      </a:lnTo>
                      <a:lnTo>
                        <a:pt x="468" y="371"/>
                      </a:lnTo>
                      <a:lnTo>
                        <a:pt x="469" y="371"/>
                      </a:lnTo>
                      <a:lnTo>
                        <a:pt x="471" y="371"/>
                      </a:lnTo>
                      <a:lnTo>
                        <a:pt x="473" y="369"/>
                      </a:lnTo>
                      <a:lnTo>
                        <a:pt x="473" y="367"/>
                      </a:lnTo>
                      <a:lnTo>
                        <a:pt x="473" y="366"/>
                      </a:lnTo>
                      <a:lnTo>
                        <a:pt x="474" y="366"/>
                      </a:lnTo>
                      <a:lnTo>
                        <a:pt x="476" y="366"/>
                      </a:lnTo>
                      <a:lnTo>
                        <a:pt x="476" y="364"/>
                      </a:lnTo>
                      <a:lnTo>
                        <a:pt x="478" y="364"/>
                      </a:lnTo>
                      <a:lnTo>
                        <a:pt x="479" y="362"/>
                      </a:lnTo>
                      <a:lnTo>
                        <a:pt x="481" y="364"/>
                      </a:lnTo>
                      <a:lnTo>
                        <a:pt x="483" y="366"/>
                      </a:lnTo>
                      <a:lnTo>
                        <a:pt x="485" y="366"/>
                      </a:lnTo>
                      <a:lnTo>
                        <a:pt x="488" y="366"/>
                      </a:lnTo>
                      <a:lnTo>
                        <a:pt x="488" y="367"/>
                      </a:lnTo>
                      <a:lnTo>
                        <a:pt x="490" y="367"/>
                      </a:lnTo>
                      <a:lnTo>
                        <a:pt x="491" y="369"/>
                      </a:lnTo>
                      <a:lnTo>
                        <a:pt x="493" y="371"/>
                      </a:lnTo>
                      <a:lnTo>
                        <a:pt x="493" y="372"/>
                      </a:lnTo>
                      <a:lnTo>
                        <a:pt x="495" y="372"/>
                      </a:lnTo>
                      <a:lnTo>
                        <a:pt x="495" y="376"/>
                      </a:lnTo>
                      <a:lnTo>
                        <a:pt x="496" y="379"/>
                      </a:lnTo>
                      <a:lnTo>
                        <a:pt x="498" y="381"/>
                      </a:lnTo>
                      <a:lnTo>
                        <a:pt x="500" y="381"/>
                      </a:lnTo>
                      <a:lnTo>
                        <a:pt x="500" y="383"/>
                      </a:lnTo>
                      <a:lnTo>
                        <a:pt x="500" y="384"/>
                      </a:lnTo>
                      <a:lnTo>
                        <a:pt x="501" y="389"/>
                      </a:lnTo>
                      <a:lnTo>
                        <a:pt x="501" y="391"/>
                      </a:lnTo>
                      <a:lnTo>
                        <a:pt x="503" y="391"/>
                      </a:lnTo>
                      <a:lnTo>
                        <a:pt x="503" y="393"/>
                      </a:lnTo>
                      <a:lnTo>
                        <a:pt x="503" y="398"/>
                      </a:lnTo>
                      <a:lnTo>
                        <a:pt x="505" y="398"/>
                      </a:lnTo>
                      <a:lnTo>
                        <a:pt x="505" y="400"/>
                      </a:lnTo>
                      <a:lnTo>
                        <a:pt x="505" y="405"/>
                      </a:lnTo>
                      <a:lnTo>
                        <a:pt x="507" y="406"/>
                      </a:lnTo>
                      <a:lnTo>
                        <a:pt x="507" y="408"/>
                      </a:lnTo>
                      <a:lnTo>
                        <a:pt x="507" y="411"/>
                      </a:lnTo>
                      <a:lnTo>
                        <a:pt x="508" y="415"/>
                      </a:lnTo>
                      <a:lnTo>
                        <a:pt x="510" y="415"/>
                      </a:lnTo>
                      <a:lnTo>
                        <a:pt x="510" y="418"/>
                      </a:lnTo>
                      <a:lnTo>
                        <a:pt x="512" y="422"/>
                      </a:lnTo>
                      <a:lnTo>
                        <a:pt x="513" y="428"/>
                      </a:lnTo>
                      <a:lnTo>
                        <a:pt x="513" y="430"/>
                      </a:lnTo>
                      <a:lnTo>
                        <a:pt x="513" y="432"/>
                      </a:lnTo>
                      <a:lnTo>
                        <a:pt x="513" y="433"/>
                      </a:lnTo>
                      <a:lnTo>
                        <a:pt x="515" y="442"/>
                      </a:lnTo>
                      <a:lnTo>
                        <a:pt x="517" y="442"/>
                      </a:lnTo>
                      <a:lnTo>
                        <a:pt x="517" y="444"/>
                      </a:lnTo>
                      <a:lnTo>
                        <a:pt x="517" y="447"/>
                      </a:lnTo>
                      <a:lnTo>
                        <a:pt x="518" y="447"/>
                      </a:lnTo>
                      <a:lnTo>
                        <a:pt x="518" y="449"/>
                      </a:lnTo>
                      <a:lnTo>
                        <a:pt x="518" y="450"/>
                      </a:lnTo>
                      <a:lnTo>
                        <a:pt x="518" y="452"/>
                      </a:lnTo>
                      <a:lnTo>
                        <a:pt x="520" y="452"/>
                      </a:lnTo>
                      <a:lnTo>
                        <a:pt x="520" y="454"/>
                      </a:lnTo>
                      <a:lnTo>
                        <a:pt x="522" y="457"/>
                      </a:lnTo>
                      <a:lnTo>
                        <a:pt x="523" y="459"/>
                      </a:lnTo>
                      <a:lnTo>
                        <a:pt x="525" y="462"/>
                      </a:lnTo>
                      <a:lnTo>
                        <a:pt x="523" y="469"/>
                      </a:lnTo>
                      <a:lnTo>
                        <a:pt x="523" y="474"/>
                      </a:lnTo>
                      <a:lnTo>
                        <a:pt x="525" y="489"/>
                      </a:lnTo>
                      <a:lnTo>
                        <a:pt x="525" y="498"/>
                      </a:lnTo>
                      <a:lnTo>
                        <a:pt x="523" y="501"/>
                      </a:lnTo>
                      <a:lnTo>
                        <a:pt x="522" y="506"/>
                      </a:lnTo>
                      <a:lnTo>
                        <a:pt x="520" y="508"/>
                      </a:lnTo>
                      <a:lnTo>
                        <a:pt x="518" y="506"/>
                      </a:lnTo>
                      <a:lnTo>
                        <a:pt x="515" y="511"/>
                      </a:lnTo>
                      <a:lnTo>
                        <a:pt x="515" y="510"/>
                      </a:lnTo>
                      <a:lnTo>
                        <a:pt x="517" y="508"/>
                      </a:lnTo>
                      <a:lnTo>
                        <a:pt x="515" y="508"/>
                      </a:lnTo>
                      <a:lnTo>
                        <a:pt x="515" y="506"/>
                      </a:lnTo>
                      <a:lnTo>
                        <a:pt x="513" y="505"/>
                      </a:lnTo>
                      <a:lnTo>
                        <a:pt x="512" y="505"/>
                      </a:lnTo>
                      <a:lnTo>
                        <a:pt x="513" y="503"/>
                      </a:lnTo>
                      <a:lnTo>
                        <a:pt x="513" y="501"/>
                      </a:lnTo>
                      <a:lnTo>
                        <a:pt x="515" y="499"/>
                      </a:lnTo>
                      <a:lnTo>
                        <a:pt x="517" y="499"/>
                      </a:lnTo>
                      <a:lnTo>
                        <a:pt x="517" y="498"/>
                      </a:lnTo>
                      <a:lnTo>
                        <a:pt x="517" y="496"/>
                      </a:lnTo>
                      <a:lnTo>
                        <a:pt x="515" y="496"/>
                      </a:lnTo>
                      <a:lnTo>
                        <a:pt x="513" y="494"/>
                      </a:lnTo>
                      <a:lnTo>
                        <a:pt x="512" y="494"/>
                      </a:lnTo>
                      <a:lnTo>
                        <a:pt x="512" y="496"/>
                      </a:lnTo>
                      <a:lnTo>
                        <a:pt x="510" y="496"/>
                      </a:lnTo>
                      <a:lnTo>
                        <a:pt x="508" y="498"/>
                      </a:lnTo>
                      <a:lnTo>
                        <a:pt x="507" y="499"/>
                      </a:lnTo>
                      <a:lnTo>
                        <a:pt x="505" y="501"/>
                      </a:lnTo>
                      <a:lnTo>
                        <a:pt x="505" y="503"/>
                      </a:lnTo>
                      <a:lnTo>
                        <a:pt x="507" y="503"/>
                      </a:lnTo>
                      <a:lnTo>
                        <a:pt x="507" y="505"/>
                      </a:lnTo>
                      <a:lnTo>
                        <a:pt x="508" y="505"/>
                      </a:lnTo>
                      <a:lnTo>
                        <a:pt x="508" y="506"/>
                      </a:lnTo>
                      <a:lnTo>
                        <a:pt x="508" y="508"/>
                      </a:lnTo>
                      <a:lnTo>
                        <a:pt x="507" y="508"/>
                      </a:lnTo>
                      <a:lnTo>
                        <a:pt x="505" y="508"/>
                      </a:lnTo>
                      <a:lnTo>
                        <a:pt x="505" y="510"/>
                      </a:lnTo>
                      <a:lnTo>
                        <a:pt x="503" y="510"/>
                      </a:lnTo>
                      <a:lnTo>
                        <a:pt x="503" y="511"/>
                      </a:lnTo>
                      <a:lnTo>
                        <a:pt x="503" y="513"/>
                      </a:lnTo>
                      <a:lnTo>
                        <a:pt x="503" y="515"/>
                      </a:lnTo>
                      <a:lnTo>
                        <a:pt x="503" y="518"/>
                      </a:lnTo>
                      <a:lnTo>
                        <a:pt x="505" y="520"/>
                      </a:lnTo>
                      <a:lnTo>
                        <a:pt x="503" y="523"/>
                      </a:lnTo>
                      <a:lnTo>
                        <a:pt x="503" y="525"/>
                      </a:lnTo>
                      <a:lnTo>
                        <a:pt x="503" y="527"/>
                      </a:lnTo>
                      <a:lnTo>
                        <a:pt x="501" y="527"/>
                      </a:lnTo>
                      <a:lnTo>
                        <a:pt x="501" y="528"/>
                      </a:lnTo>
                      <a:lnTo>
                        <a:pt x="501" y="530"/>
                      </a:lnTo>
                      <a:lnTo>
                        <a:pt x="500" y="532"/>
                      </a:lnTo>
                      <a:lnTo>
                        <a:pt x="498" y="532"/>
                      </a:lnTo>
                      <a:lnTo>
                        <a:pt x="496" y="532"/>
                      </a:lnTo>
                      <a:lnTo>
                        <a:pt x="493" y="533"/>
                      </a:lnTo>
                      <a:lnTo>
                        <a:pt x="493" y="535"/>
                      </a:lnTo>
                      <a:lnTo>
                        <a:pt x="491" y="537"/>
                      </a:lnTo>
                      <a:lnTo>
                        <a:pt x="491" y="542"/>
                      </a:lnTo>
                      <a:lnTo>
                        <a:pt x="491" y="545"/>
                      </a:lnTo>
                      <a:lnTo>
                        <a:pt x="491" y="549"/>
                      </a:lnTo>
                      <a:lnTo>
                        <a:pt x="493" y="552"/>
                      </a:lnTo>
                      <a:lnTo>
                        <a:pt x="493" y="557"/>
                      </a:lnTo>
                      <a:lnTo>
                        <a:pt x="491" y="557"/>
                      </a:lnTo>
                      <a:lnTo>
                        <a:pt x="490" y="559"/>
                      </a:lnTo>
                      <a:lnTo>
                        <a:pt x="490" y="560"/>
                      </a:lnTo>
                      <a:lnTo>
                        <a:pt x="490" y="562"/>
                      </a:lnTo>
                      <a:lnTo>
                        <a:pt x="490" y="564"/>
                      </a:lnTo>
                      <a:lnTo>
                        <a:pt x="490" y="566"/>
                      </a:lnTo>
                      <a:lnTo>
                        <a:pt x="488" y="566"/>
                      </a:lnTo>
                      <a:lnTo>
                        <a:pt x="488" y="567"/>
                      </a:lnTo>
                      <a:lnTo>
                        <a:pt x="486" y="569"/>
                      </a:lnTo>
                      <a:lnTo>
                        <a:pt x="486" y="571"/>
                      </a:lnTo>
                      <a:lnTo>
                        <a:pt x="486" y="572"/>
                      </a:lnTo>
                      <a:lnTo>
                        <a:pt x="485" y="572"/>
                      </a:lnTo>
                      <a:lnTo>
                        <a:pt x="483" y="572"/>
                      </a:lnTo>
                      <a:lnTo>
                        <a:pt x="483" y="574"/>
                      </a:lnTo>
                      <a:lnTo>
                        <a:pt x="483" y="576"/>
                      </a:lnTo>
                      <a:lnTo>
                        <a:pt x="481" y="576"/>
                      </a:lnTo>
                      <a:lnTo>
                        <a:pt x="481" y="577"/>
                      </a:lnTo>
                      <a:lnTo>
                        <a:pt x="483" y="577"/>
                      </a:lnTo>
                      <a:lnTo>
                        <a:pt x="481" y="579"/>
                      </a:lnTo>
                      <a:lnTo>
                        <a:pt x="481" y="581"/>
                      </a:lnTo>
                      <a:lnTo>
                        <a:pt x="479" y="579"/>
                      </a:lnTo>
                      <a:lnTo>
                        <a:pt x="479" y="581"/>
                      </a:lnTo>
                      <a:lnTo>
                        <a:pt x="479" y="582"/>
                      </a:lnTo>
                      <a:lnTo>
                        <a:pt x="478" y="584"/>
                      </a:lnTo>
                      <a:lnTo>
                        <a:pt x="478" y="586"/>
                      </a:lnTo>
                      <a:lnTo>
                        <a:pt x="476" y="586"/>
                      </a:lnTo>
                      <a:lnTo>
                        <a:pt x="476" y="588"/>
                      </a:lnTo>
                      <a:lnTo>
                        <a:pt x="476" y="589"/>
                      </a:lnTo>
                      <a:lnTo>
                        <a:pt x="478" y="591"/>
                      </a:lnTo>
                      <a:lnTo>
                        <a:pt x="478" y="593"/>
                      </a:lnTo>
                      <a:lnTo>
                        <a:pt x="476" y="594"/>
                      </a:lnTo>
                      <a:lnTo>
                        <a:pt x="474" y="594"/>
                      </a:lnTo>
                      <a:lnTo>
                        <a:pt x="473" y="594"/>
                      </a:lnTo>
                      <a:lnTo>
                        <a:pt x="468" y="596"/>
                      </a:lnTo>
                      <a:lnTo>
                        <a:pt x="464" y="596"/>
                      </a:lnTo>
                      <a:lnTo>
                        <a:pt x="462" y="596"/>
                      </a:lnTo>
                      <a:lnTo>
                        <a:pt x="457" y="598"/>
                      </a:lnTo>
                      <a:lnTo>
                        <a:pt x="449" y="599"/>
                      </a:lnTo>
                      <a:lnTo>
                        <a:pt x="418" y="605"/>
                      </a:lnTo>
                      <a:lnTo>
                        <a:pt x="417" y="605"/>
                      </a:lnTo>
                      <a:lnTo>
                        <a:pt x="413" y="605"/>
                      </a:lnTo>
                      <a:lnTo>
                        <a:pt x="390" y="608"/>
                      </a:lnTo>
                      <a:lnTo>
                        <a:pt x="390" y="606"/>
                      </a:lnTo>
                      <a:lnTo>
                        <a:pt x="390" y="605"/>
                      </a:lnTo>
                      <a:lnTo>
                        <a:pt x="388" y="603"/>
                      </a:lnTo>
                      <a:lnTo>
                        <a:pt x="381" y="603"/>
                      </a:lnTo>
                      <a:lnTo>
                        <a:pt x="379" y="603"/>
                      </a:lnTo>
                      <a:lnTo>
                        <a:pt x="378" y="603"/>
                      </a:lnTo>
                      <a:lnTo>
                        <a:pt x="374" y="605"/>
                      </a:lnTo>
                      <a:lnTo>
                        <a:pt x="369" y="605"/>
                      </a:lnTo>
                      <a:lnTo>
                        <a:pt x="366" y="605"/>
                      </a:lnTo>
                      <a:lnTo>
                        <a:pt x="364" y="605"/>
                      </a:lnTo>
                      <a:lnTo>
                        <a:pt x="363" y="606"/>
                      </a:lnTo>
                      <a:lnTo>
                        <a:pt x="359" y="606"/>
                      </a:lnTo>
                      <a:lnTo>
                        <a:pt x="357" y="606"/>
                      </a:lnTo>
                      <a:lnTo>
                        <a:pt x="356" y="606"/>
                      </a:lnTo>
                      <a:lnTo>
                        <a:pt x="354" y="606"/>
                      </a:lnTo>
                      <a:lnTo>
                        <a:pt x="352" y="606"/>
                      </a:lnTo>
                      <a:lnTo>
                        <a:pt x="349" y="606"/>
                      </a:lnTo>
                      <a:lnTo>
                        <a:pt x="344" y="608"/>
                      </a:lnTo>
                      <a:lnTo>
                        <a:pt x="337" y="608"/>
                      </a:lnTo>
                      <a:lnTo>
                        <a:pt x="335" y="608"/>
                      </a:lnTo>
                      <a:lnTo>
                        <a:pt x="334" y="608"/>
                      </a:lnTo>
                      <a:lnTo>
                        <a:pt x="330" y="610"/>
                      </a:lnTo>
                      <a:lnTo>
                        <a:pt x="329" y="610"/>
                      </a:lnTo>
                      <a:lnTo>
                        <a:pt x="327" y="610"/>
                      </a:lnTo>
                      <a:lnTo>
                        <a:pt x="325" y="610"/>
                      </a:lnTo>
                      <a:lnTo>
                        <a:pt x="320" y="610"/>
                      </a:lnTo>
                      <a:lnTo>
                        <a:pt x="313" y="611"/>
                      </a:lnTo>
                      <a:lnTo>
                        <a:pt x="312" y="611"/>
                      </a:lnTo>
                      <a:lnTo>
                        <a:pt x="308" y="611"/>
                      </a:lnTo>
                      <a:lnTo>
                        <a:pt x="305" y="611"/>
                      </a:lnTo>
                      <a:lnTo>
                        <a:pt x="298" y="613"/>
                      </a:lnTo>
                      <a:lnTo>
                        <a:pt x="295" y="613"/>
                      </a:lnTo>
                      <a:lnTo>
                        <a:pt x="280" y="615"/>
                      </a:lnTo>
                      <a:lnTo>
                        <a:pt x="271" y="615"/>
                      </a:lnTo>
                      <a:lnTo>
                        <a:pt x="264" y="616"/>
                      </a:lnTo>
                      <a:lnTo>
                        <a:pt x="261" y="616"/>
                      </a:lnTo>
                      <a:lnTo>
                        <a:pt x="259" y="616"/>
                      </a:lnTo>
                      <a:lnTo>
                        <a:pt x="261" y="615"/>
                      </a:lnTo>
                      <a:lnTo>
                        <a:pt x="263" y="613"/>
                      </a:lnTo>
                      <a:lnTo>
                        <a:pt x="264" y="611"/>
                      </a:lnTo>
                      <a:lnTo>
                        <a:pt x="266" y="610"/>
                      </a:lnTo>
                      <a:lnTo>
                        <a:pt x="268" y="608"/>
                      </a:lnTo>
                      <a:lnTo>
                        <a:pt x="269" y="605"/>
                      </a:lnTo>
                      <a:lnTo>
                        <a:pt x="271" y="603"/>
                      </a:lnTo>
                      <a:lnTo>
                        <a:pt x="271" y="601"/>
                      </a:lnTo>
                      <a:lnTo>
                        <a:pt x="273" y="599"/>
                      </a:lnTo>
                      <a:lnTo>
                        <a:pt x="273" y="598"/>
                      </a:lnTo>
                      <a:lnTo>
                        <a:pt x="274" y="593"/>
                      </a:lnTo>
                      <a:lnTo>
                        <a:pt x="274" y="591"/>
                      </a:lnTo>
                      <a:lnTo>
                        <a:pt x="274" y="589"/>
                      </a:lnTo>
                      <a:lnTo>
                        <a:pt x="276" y="588"/>
                      </a:lnTo>
                      <a:lnTo>
                        <a:pt x="276" y="584"/>
                      </a:lnTo>
                      <a:lnTo>
                        <a:pt x="278" y="582"/>
                      </a:lnTo>
                      <a:lnTo>
                        <a:pt x="278" y="581"/>
                      </a:lnTo>
                      <a:lnTo>
                        <a:pt x="278" y="579"/>
                      </a:lnTo>
                      <a:lnTo>
                        <a:pt x="280" y="577"/>
                      </a:lnTo>
                      <a:lnTo>
                        <a:pt x="280" y="576"/>
                      </a:lnTo>
                      <a:lnTo>
                        <a:pt x="280" y="574"/>
                      </a:lnTo>
                      <a:lnTo>
                        <a:pt x="281" y="574"/>
                      </a:lnTo>
                      <a:lnTo>
                        <a:pt x="283" y="571"/>
                      </a:lnTo>
                      <a:lnTo>
                        <a:pt x="283" y="569"/>
                      </a:lnTo>
                      <a:lnTo>
                        <a:pt x="285" y="567"/>
                      </a:lnTo>
                      <a:lnTo>
                        <a:pt x="285" y="566"/>
                      </a:lnTo>
                      <a:lnTo>
                        <a:pt x="286" y="559"/>
                      </a:lnTo>
                      <a:lnTo>
                        <a:pt x="288" y="555"/>
                      </a:lnTo>
                      <a:lnTo>
                        <a:pt x="288" y="550"/>
                      </a:lnTo>
                      <a:lnTo>
                        <a:pt x="288" y="549"/>
                      </a:lnTo>
                      <a:lnTo>
                        <a:pt x="290" y="547"/>
                      </a:lnTo>
                      <a:lnTo>
                        <a:pt x="290" y="542"/>
                      </a:lnTo>
                      <a:lnTo>
                        <a:pt x="290" y="537"/>
                      </a:lnTo>
                      <a:lnTo>
                        <a:pt x="290" y="535"/>
                      </a:lnTo>
                      <a:lnTo>
                        <a:pt x="290" y="533"/>
                      </a:lnTo>
                      <a:lnTo>
                        <a:pt x="290" y="532"/>
                      </a:lnTo>
                      <a:lnTo>
                        <a:pt x="290" y="527"/>
                      </a:lnTo>
                      <a:lnTo>
                        <a:pt x="290" y="525"/>
                      </a:lnTo>
                      <a:lnTo>
                        <a:pt x="290" y="522"/>
                      </a:lnTo>
                      <a:lnTo>
                        <a:pt x="290" y="520"/>
                      </a:lnTo>
                      <a:lnTo>
                        <a:pt x="290" y="515"/>
                      </a:lnTo>
                      <a:lnTo>
                        <a:pt x="288" y="513"/>
                      </a:lnTo>
                      <a:lnTo>
                        <a:pt x="288" y="508"/>
                      </a:lnTo>
                      <a:lnTo>
                        <a:pt x="288" y="506"/>
                      </a:lnTo>
                      <a:lnTo>
                        <a:pt x="288" y="503"/>
                      </a:lnTo>
                      <a:lnTo>
                        <a:pt x="286" y="499"/>
                      </a:lnTo>
                      <a:lnTo>
                        <a:pt x="286" y="493"/>
                      </a:lnTo>
                      <a:lnTo>
                        <a:pt x="285" y="491"/>
                      </a:lnTo>
                      <a:lnTo>
                        <a:pt x="285" y="488"/>
                      </a:lnTo>
                      <a:lnTo>
                        <a:pt x="283" y="486"/>
                      </a:lnTo>
                      <a:lnTo>
                        <a:pt x="283" y="484"/>
                      </a:lnTo>
                      <a:lnTo>
                        <a:pt x="281" y="481"/>
                      </a:lnTo>
                      <a:lnTo>
                        <a:pt x="281" y="479"/>
                      </a:lnTo>
                      <a:lnTo>
                        <a:pt x="280" y="476"/>
                      </a:lnTo>
                      <a:lnTo>
                        <a:pt x="278" y="474"/>
                      </a:lnTo>
                      <a:lnTo>
                        <a:pt x="276" y="472"/>
                      </a:lnTo>
                      <a:lnTo>
                        <a:pt x="276" y="469"/>
                      </a:lnTo>
                      <a:lnTo>
                        <a:pt x="274" y="469"/>
                      </a:lnTo>
                      <a:lnTo>
                        <a:pt x="274" y="467"/>
                      </a:lnTo>
                      <a:lnTo>
                        <a:pt x="273" y="464"/>
                      </a:lnTo>
                      <a:lnTo>
                        <a:pt x="273" y="462"/>
                      </a:lnTo>
                      <a:lnTo>
                        <a:pt x="271" y="462"/>
                      </a:lnTo>
                      <a:lnTo>
                        <a:pt x="271" y="461"/>
                      </a:lnTo>
                      <a:lnTo>
                        <a:pt x="271" y="459"/>
                      </a:lnTo>
                      <a:lnTo>
                        <a:pt x="269" y="455"/>
                      </a:lnTo>
                      <a:lnTo>
                        <a:pt x="268" y="455"/>
                      </a:lnTo>
                      <a:lnTo>
                        <a:pt x="268" y="454"/>
                      </a:lnTo>
                      <a:lnTo>
                        <a:pt x="268" y="452"/>
                      </a:lnTo>
                      <a:lnTo>
                        <a:pt x="266" y="450"/>
                      </a:lnTo>
                      <a:lnTo>
                        <a:pt x="266" y="449"/>
                      </a:lnTo>
                      <a:lnTo>
                        <a:pt x="266" y="447"/>
                      </a:lnTo>
                      <a:lnTo>
                        <a:pt x="266" y="445"/>
                      </a:lnTo>
                      <a:lnTo>
                        <a:pt x="264" y="444"/>
                      </a:lnTo>
                      <a:lnTo>
                        <a:pt x="263" y="440"/>
                      </a:lnTo>
                      <a:lnTo>
                        <a:pt x="263" y="439"/>
                      </a:lnTo>
                      <a:lnTo>
                        <a:pt x="261" y="439"/>
                      </a:lnTo>
                      <a:lnTo>
                        <a:pt x="261" y="437"/>
                      </a:lnTo>
                      <a:lnTo>
                        <a:pt x="259" y="433"/>
                      </a:lnTo>
                      <a:lnTo>
                        <a:pt x="259" y="432"/>
                      </a:lnTo>
                      <a:lnTo>
                        <a:pt x="259" y="430"/>
                      </a:lnTo>
                      <a:lnTo>
                        <a:pt x="259" y="428"/>
                      </a:lnTo>
                      <a:lnTo>
                        <a:pt x="261" y="427"/>
                      </a:lnTo>
                      <a:lnTo>
                        <a:pt x="261" y="425"/>
                      </a:lnTo>
                      <a:lnTo>
                        <a:pt x="263" y="423"/>
                      </a:lnTo>
                      <a:lnTo>
                        <a:pt x="263" y="422"/>
                      </a:lnTo>
                      <a:lnTo>
                        <a:pt x="263" y="420"/>
                      </a:lnTo>
                      <a:lnTo>
                        <a:pt x="264" y="418"/>
                      </a:lnTo>
                      <a:lnTo>
                        <a:pt x="264" y="416"/>
                      </a:lnTo>
                      <a:lnTo>
                        <a:pt x="264" y="413"/>
                      </a:lnTo>
                      <a:lnTo>
                        <a:pt x="264" y="411"/>
                      </a:lnTo>
                      <a:lnTo>
                        <a:pt x="264" y="410"/>
                      </a:lnTo>
                      <a:lnTo>
                        <a:pt x="263" y="406"/>
                      </a:lnTo>
                      <a:lnTo>
                        <a:pt x="263" y="405"/>
                      </a:lnTo>
                      <a:lnTo>
                        <a:pt x="263" y="403"/>
                      </a:lnTo>
                      <a:lnTo>
                        <a:pt x="263" y="401"/>
                      </a:lnTo>
                      <a:lnTo>
                        <a:pt x="261" y="400"/>
                      </a:lnTo>
                      <a:lnTo>
                        <a:pt x="259" y="396"/>
                      </a:lnTo>
                      <a:lnTo>
                        <a:pt x="258" y="394"/>
                      </a:lnTo>
                      <a:lnTo>
                        <a:pt x="258" y="393"/>
                      </a:lnTo>
                      <a:lnTo>
                        <a:pt x="258" y="391"/>
                      </a:lnTo>
                      <a:lnTo>
                        <a:pt x="258" y="389"/>
                      </a:lnTo>
                      <a:lnTo>
                        <a:pt x="259" y="388"/>
                      </a:lnTo>
                      <a:lnTo>
                        <a:pt x="261" y="386"/>
                      </a:lnTo>
                      <a:lnTo>
                        <a:pt x="261" y="384"/>
                      </a:lnTo>
                      <a:lnTo>
                        <a:pt x="263" y="384"/>
                      </a:lnTo>
                      <a:lnTo>
                        <a:pt x="263" y="383"/>
                      </a:lnTo>
                      <a:lnTo>
                        <a:pt x="263" y="381"/>
                      </a:lnTo>
                      <a:lnTo>
                        <a:pt x="263" y="379"/>
                      </a:lnTo>
                      <a:lnTo>
                        <a:pt x="264" y="378"/>
                      </a:lnTo>
                      <a:lnTo>
                        <a:pt x="264" y="376"/>
                      </a:lnTo>
                      <a:lnTo>
                        <a:pt x="266" y="374"/>
                      </a:lnTo>
                      <a:lnTo>
                        <a:pt x="266" y="372"/>
                      </a:lnTo>
                      <a:lnTo>
                        <a:pt x="266" y="371"/>
                      </a:lnTo>
                      <a:lnTo>
                        <a:pt x="266" y="369"/>
                      </a:lnTo>
                      <a:lnTo>
                        <a:pt x="268" y="367"/>
                      </a:lnTo>
                      <a:lnTo>
                        <a:pt x="268" y="366"/>
                      </a:lnTo>
                      <a:lnTo>
                        <a:pt x="269" y="361"/>
                      </a:lnTo>
                      <a:lnTo>
                        <a:pt x="269" y="356"/>
                      </a:lnTo>
                      <a:lnTo>
                        <a:pt x="269" y="354"/>
                      </a:lnTo>
                      <a:lnTo>
                        <a:pt x="269" y="352"/>
                      </a:lnTo>
                      <a:lnTo>
                        <a:pt x="269" y="350"/>
                      </a:lnTo>
                      <a:lnTo>
                        <a:pt x="269" y="349"/>
                      </a:lnTo>
                      <a:lnTo>
                        <a:pt x="269" y="347"/>
                      </a:lnTo>
                      <a:lnTo>
                        <a:pt x="269" y="345"/>
                      </a:lnTo>
                      <a:lnTo>
                        <a:pt x="269" y="344"/>
                      </a:lnTo>
                      <a:lnTo>
                        <a:pt x="269" y="342"/>
                      </a:lnTo>
                      <a:lnTo>
                        <a:pt x="269" y="339"/>
                      </a:lnTo>
                      <a:lnTo>
                        <a:pt x="269" y="337"/>
                      </a:lnTo>
                      <a:lnTo>
                        <a:pt x="269" y="335"/>
                      </a:lnTo>
                      <a:lnTo>
                        <a:pt x="268" y="332"/>
                      </a:lnTo>
                      <a:lnTo>
                        <a:pt x="266" y="330"/>
                      </a:lnTo>
                      <a:lnTo>
                        <a:pt x="266" y="328"/>
                      </a:lnTo>
                      <a:lnTo>
                        <a:pt x="266" y="327"/>
                      </a:lnTo>
                      <a:lnTo>
                        <a:pt x="268" y="327"/>
                      </a:lnTo>
                      <a:lnTo>
                        <a:pt x="271" y="323"/>
                      </a:lnTo>
                      <a:lnTo>
                        <a:pt x="273" y="323"/>
                      </a:lnTo>
                      <a:lnTo>
                        <a:pt x="274" y="323"/>
                      </a:lnTo>
                      <a:lnTo>
                        <a:pt x="276" y="323"/>
                      </a:lnTo>
                      <a:lnTo>
                        <a:pt x="276" y="322"/>
                      </a:lnTo>
                      <a:lnTo>
                        <a:pt x="276" y="320"/>
                      </a:lnTo>
                      <a:lnTo>
                        <a:pt x="278" y="318"/>
                      </a:lnTo>
                      <a:lnTo>
                        <a:pt x="276" y="315"/>
                      </a:lnTo>
                      <a:lnTo>
                        <a:pt x="278" y="313"/>
                      </a:lnTo>
                      <a:lnTo>
                        <a:pt x="276" y="313"/>
                      </a:lnTo>
                      <a:lnTo>
                        <a:pt x="276" y="310"/>
                      </a:lnTo>
                      <a:lnTo>
                        <a:pt x="276" y="308"/>
                      </a:lnTo>
                      <a:lnTo>
                        <a:pt x="276" y="306"/>
                      </a:lnTo>
                      <a:lnTo>
                        <a:pt x="276" y="305"/>
                      </a:lnTo>
                      <a:lnTo>
                        <a:pt x="278" y="305"/>
                      </a:lnTo>
                      <a:lnTo>
                        <a:pt x="280" y="305"/>
                      </a:lnTo>
                      <a:lnTo>
                        <a:pt x="280" y="306"/>
                      </a:lnTo>
                      <a:lnTo>
                        <a:pt x="281" y="305"/>
                      </a:lnTo>
                      <a:lnTo>
                        <a:pt x="281" y="303"/>
                      </a:lnTo>
                      <a:lnTo>
                        <a:pt x="283" y="301"/>
                      </a:lnTo>
                      <a:lnTo>
                        <a:pt x="283" y="300"/>
                      </a:lnTo>
                      <a:lnTo>
                        <a:pt x="283" y="298"/>
                      </a:lnTo>
                      <a:lnTo>
                        <a:pt x="285" y="298"/>
                      </a:lnTo>
                      <a:lnTo>
                        <a:pt x="286" y="300"/>
                      </a:lnTo>
                      <a:lnTo>
                        <a:pt x="286" y="301"/>
                      </a:lnTo>
                      <a:lnTo>
                        <a:pt x="288" y="301"/>
                      </a:lnTo>
                      <a:lnTo>
                        <a:pt x="290" y="301"/>
                      </a:lnTo>
                      <a:lnTo>
                        <a:pt x="291" y="300"/>
                      </a:lnTo>
                      <a:lnTo>
                        <a:pt x="293" y="296"/>
                      </a:lnTo>
                      <a:lnTo>
                        <a:pt x="293" y="295"/>
                      </a:lnTo>
                      <a:lnTo>
                        <a:pt x="293" y="293"/>
                      </a:lnTo>
                      <a:lnTo>
                        <a:pt x="295" y="289"/>
                      </a:lnTo>
                      <a:lnTo>
                        <a:pt x="296" y="288"/>
                      </a:lnTo>
                      <a:lnTo>
                        <a:pt x="296" y="286"/>
                      </a:lnTo>
                      <a:lnTo>
                        <a:pt x="298" y="284"/>
                      </a:lnTo>
                      <a:lnTo>
                        <a:pt x="298" y="283"/>
                      </a:lnTo>
                      <a:lnTo>
                        <a:pt x="298" y="279"/>
                      </a:lnTo>
                      <a:lnTo>
                        <a:pt x="300" y="276"/>
                      </a:lnTo>
                      <a:lnTo>
                        <a:pt x="302" y="276"/>
                      </a:lnTo>
                      <a:lnTo>
                        <a:pt x="303" y="276"/>
                      </a:lnTo>
                      <a:lnTo>
                        <a:pt x="303" y="274"/>
                      </a:lnTo>
                      <a:lnTo>
                        <a:pt x="305" y="272"/>
                      </a:lnTo>
                      <a:lnTo>
                        <a:pt x="307" y="274"/>
                      </a:lnTo>
                      <a:lnTo>
                        <a:pt x="307" y="276"/>
                      </a:lnTo>
                      <a:lnTo>
                        <a:pt x="305" y="276"/>
                      </a:lnTo>
                      <a:lnTo>
                        <a:pt x="305" y="278"/>
                      </a:lnTo>
                      <a:lnTo>
                        <a:pt x="303" y="278"/>
                      </a:lnTo>
                      <a:lnTo>
                        <a:pt x="302" y="279"/>
                      </a:lnTo>
                      <a:lnTo>
                        <a:pt x="302" y="281"/>
                      </a:lnTo>
                      <a:lnTo>
                        <a:pt x="302" y="283"/>
                      </a:lnTo>
                      <a:lnTo>
                        <a:pt x="303" y="286"/>
                      </a:lnTo>
                      <a:lnTo>
                        <a:pt x="305" y="286"/>
                      </a:lnTo>
                      <a:lnTo>
                        <a:pt x="305" y="288"/>
                      </a:lnTo>
                      <a:lnTo>
                        <a:pt x="305" y="289"/>
                      </a:lnTo>
                      <a:lnTo>
                        <a:pt x="303" y="289"/>
                      </a:lnTo>
                      <a:lnTo>
                        <a:pt x="303" y="291"/>
                      </a:lnTo>
                      <a:lnTo>
                        <a:pt x="303" y="293"/>
                      </a:lnTo>
                      <a:lnTo>
                        <a:pt x="302" y="293"/>
                      </a:lnTo>
                      <a:lnTo>
                        <a:pt x="303" y="295"/>
                      </a:lnTo>
                      <a:lnTo>
                        <a:pt x="303" y="296"/>
                      </a:lnTo>
                      <a:lnTo>
                        <a:pt x="305" y="300"/>
                      </a:lnTo>
                      <a:lnTo>
                        <a:pt x="303" y="301"/>
                      </a:lnTo>
                      <a:lnTo>
                        <a:pt x="302" y="305"/>
                      </a:lnTo>
                      <a:lnTo>
                        <a:pt x="302" y="306"/>
                      </a:lnTo>
                      <a:lnTo>
                        <a:pt x="302" y="308"/>
                      </a:lnTo>
                      <a:lnTo>
                        <a:pt x="302" y="310"/>
                      </a:lnTo>
                      <a:lnTo>
                        <a:pt x="303" y="311"/>
                      </a:lnTo>
                      <a:lnTo>
                        <a:pt x="303" y="313"/>
                      </a:lnTo>
                      <a:lnTo>
                        <a:pt x="303" y="315"/>
                      </a:lnTo>
                      <a:lnTo>
                        <a:pt x="305" y="317"/>
                      </a:lnTo>
                      <a:lnTo>
                        <a:pt x="307" y="317"/>
                      </a:lnTo>
                      <a:lnTo>
                        <a:pt x="307" y="315"/>
                      </a:lnTo>
                      <a:lnTo>
                        <a:pt x="307" y="311"/>
                      </a:lnTo>
                      <a:lnTo>
                        <a:pt x="308" y="306"/>
                      </a:lnTo>
                      <a:lnTo>
                        <a:pt x="308" y="305"/>
                      </a:lnTo>
                      <a:lnTo>
                        <a:pt x="308" y="303"/>
                      </a:lnTo>
                      <a:lnTo>
                        <a:pt x="307" y="303"/>
                      </a:lnTo>
                      <a:lnTo>
                        <a:pt x="308" y="301"/>
                      </a:lnTo>
                      <a:lnTo>
                        <a:pt x="308" y="300"/>
                      </a:lnTo>
                      <a:lnTo>
                        <a:pt x="308" y="296"/>
                      </a:lnTo>
                      <a:lnTo>
                        <a:pt x="308" y="295"/>
                      </a:lnTo>
                      <a:lnTo>
                        <a:pt x="310" y="293"/>
                      </a:lnTo>
                      <a:lnTo>
                        <a:pt x="312" y="293"/>
                      </a:lnTo>
                      <a:lnTo>
                        <a:pt x="312" y="295"/>
                      </a:lnTo>
                      <a:lnTo>
                        <a:pt x="312" y="296"/>
                      </a:lnTo>
                      <a:lnTo>
                        <a:pt x="312" y="298"/>
                      </a:lnTo>
                      <a:lnTo>
                        <a:pt x="312" y="300"/>
                      </a:lnTo>
                      <a:lnTo>
                        <a:pt x="312" y="301"/>
                      </a:lnTo>
                      <a:lnTo>
                        <a:pt x="312" y="303"/>
                      </a:lnTo>
                      <a:lnTo>
                        <a:pt x="312" y="306"/>
                      </a:lnTo>
                      <a:lnTo>
                        <a:pt x="310" y="308"/>
                      </a:lnTo>
                      <a:lnTo>
                        <a:pt x="308" y="308"/>
                      </a:lnTo>
                      <a:lnTo>
                        <a:pt x="308" y="310"/>
                      </a:lnTo>
                      <a:lnTo>
                        <a:pt x="308" y="311"/>
                      </a:lnTo>
                      <a:lnTo>
                        <a:pt x="308" y="313"/>
                      </a:lnTo>
                      <a:lnTo>
                        <a:pt x="308" y="315"/>
                      </a:lnTo>
                      <a:lnTo>
                        <a:pt x="308" y="317"/>
                      </a:lnTo>
                      <a:lnTo>
                        <a:pt x="310" y="318"/>
                      </a:lnTo>
                      <a:lnTo>
                        <a:pt x="310" y="317"/>
                      </a:lnTo>
                      <a:lnTo>
                        <a:pt x="312" y="317"/>
                      </a:lnTo>
                      <a:lnTo>
                        <a:pt x="312" y="315"/>
                      </a:lnTo>
                      <a:lnTo>
                        <a:pt x="312" y="313"/>
                      </a:lnTo>
                      <a:lnTo>
                        <a:pt x="312" y="311"/>
                      </a:lnTo>
                      <a:lnTo>
                        <a:pt x="313" y="311"/>
                      </a:lnTo>
                      <a:lnTo>
                        <a:pt x="313" y="310"/>
                      </a:lnTo>
                      <a:lnTo>
                        <a:pt x="313" y="308"/>
                      </a:lnTo>
                      <a:lnTo>
                        <a:pt x="315" y="306"/>
                      </a:lnTo>
                      <a:lnTo>
                        <a:pt x="315" y="303"/>
                      </a:lnTo>
                      <a:lnTo>
                        <a:pt x="317" y="301"/>
                      </a:lnTo>
                      <a:lnTo>
                        <a:pt x="317" y="298"/>
                      </a:lnTo>
                      <a:lnTo>
                        <a:pt x="317" y="291"/>
                      </a:lnTo>
                      <a:lnTo>
                        <a:pt x="317" y="289"/>
                      </a:lnTo>
                      <a:lnTo>
                        <a:pt x="317" y="288"/>
                      </a:lnTo>
                      <a:lnTo>
                        <a:pt x="317" y="286"/>
                      </a:lnTo>
                      <a:lnTo>
                        <a:pt x="317" y="284"/>
                      </a:lnTo>
                      <a:lnTo>
                        <a:pt x="317" y="281"/>
                      </a:lnTo>
                      <a:lnTo>
                        <a:pt x="317" y="279"/>
                      </a:lnTo>
                      <a:lnTo>
                        <a:pt x="315" y="278"/>
                      </a:lnTo>
                      <a:lnTo>
                        <a:pt x="315" y="274"/>
                      </a:lnTo>
                      <a:lnTo>
                        <a:pt x="315" y="271"/>
                      </a:lnTo>
                      <a:lnTo>
                        <a:pt x="313" y="269"/>
                      </a:lnTo>
                      <a:lnTo>
                        <a:pt x="315" y="266"/>
                      </a:lnTo>
                      <a:lnTo>
                        <a:pt x="315" y="264"/>
                      </a:lnTo>
                      <a:lnTo>
                        <a:pt x="317" y="262"/>
                      </a:lnTo>
                      <a:lnTo>
                        <a:pt x="319" y="261"/>
                      </a:lnTo>
                      <a:lnTo>
                        <a:pt x="320" y="261"/>
                      </a:lnTo>
                      <a:lnTo>
                        <a:pt x="322" y="259"/>
                      </a:lnTo>
                      <a:lnTo>
                        <a:pt x="322" y="257"/>
                      </a:lnTo>
                      <a:lnTo>
                        <a:pt x="324" y="256"/>
                      </a:lnTo>
                      <a:lnTo>
                        <a:pt x="325" y="256"/>
                      </a:lnTo>
                      <a:lnTo>
                        <a:pt x="327" y="254"/>
                      </a:lnTo>
                      <a:lnTo>
                        <a:pt x="330" y="254"/>
                      </a:lnTo>
                      <a:lnTo>
                        <a:pt x="332" y="254"/>
                      </a:lnTo>
                      <a:lnTo>
                        <a:pt x="334" y="254"/>
                      </a:lnTo>
                      <a:lnTo>
                        <a:pt x="335" y="254"/>
                      </a:lnTo>
                      <a:lnTo>
                        <a:pt x="337" y="252"/>
                      </a:lnTo>
                      <a:lnTo>
                        <a:pt x="339" y="252"/>
                      </a:lnTo>
                      <a:lnTo>
                        <a:pt x="341" y="250"/>
                      </a:lnTo>
                      <a:lnTo>
                        <a:pt x="341" y="249"/>
                      </a:lnTo>
                      <a:lnTo>
                        <a:pt x="341" y="247"/>
                      </a:lnTo>
                      <a:lnTo>
                        <a:pt x="337" y="247"/>
                      </a:lnTo>
                      <a:lnTo>
                        <a:pt x="335" y="247"/>
                      </a:lnTo>
                      <a:lnTo>
                        <a:pt x="337" y="249"/>
                      </a:lnTo>
                      <a:lnTo>
                        <a:pt x="335" y="247"/>
                      </a:lnTo>
                      <a:lnTo>
                        <a:pt x="334" y="247"/>
                      </a:lnTo>
                      <a:lnTo>
                        <a:pt x="332" y="247"/>
                      </a:lnTo>
                      <a:lnTo>
                        <a:pt x="332" y="245"/>
                      </a:lnTo>
                      <a:lnTo>
                        <a:pt x="330" y="245"/>
                      </a:lnTo>
                      <a:lnTo>
                        <a:pt x="329" y="244"/>
                      </a:lnTo>
                      <a:lnTo>
                        <a:pt x="329" y="242"/>
                      </a:lnTo>
                      <a:lnTo>
                        <a:pt x="329" y="240"/>
                      </a:lnTo>
                      <a:lnTo>
                        <a:pt x="327" y="239"/>
                      </a:lnTo>
                      <a:lnTo>
                        <a:pt x="327" y="237"/>
                      </a:lnTo>
                      <a:lnTo>
                        <a:pt x="327" y="235"/>
                      </a:lnTo>
                      <a:lnTo>
                        <a:pt x="327" y="234"/>
                      </a:lnTo>
                      <a:lnTo>
                        <a:pt x="327" y="232"/>
                      </a:lnTo>
                      <a:lnTo>
                        <a:pt x="329" y="230"/>
                      </a:lnTo>
                      <a:lnTo>
                        <a:pt x="329" y="228"/>
                      </a:lnTo>
                      <a:lnTo>
                        <a:pt x="329" y="227"/>
                      </a:lnTo>
                      <a:lnTo>
                        <a:pt x="330" y="227"/>
                      </a:lnTo>
                      <a:lnTo>
                        <a:pt x="332" y="227"/>
                      </a:lnTo>
                      <a:lnTo>
                        <a:pt x="332" y="225"/>
                      </a:lnTo>
                      <a:lnTo>
                        <a:pt x="332" y="223"/>
                      </a:lnTo>
                      <a:lnTo>
                        <a:pt x="334" y="222"/>
                      </a:lnTo>
                      <a:lnTo>
                        <a:pt x="335" y="220"/>
                      </a:lnTo>
                      <a:lnTo>
                        <a:pt x="335" y="218"/>
                      </a:lnTo>
                      <a:lnTo>
                        <a:pt x="335" y="217"/>
                      </a:lnTo>
                      <a:lnTo>
                        <a:pt x="334" y="217"/>
                      </a:lnTo>
                      <a:lnTo>
                        <a:pt x="332" y="217"/>
                      </a:lnTo>
                      <a:lnTo>
                        <a:pt x="330" y="215"/>
                      </a:lnTo>
                      <a:lnTo>
                        <a:pt x="332" y="215"/>
                      </a:lnTo>
                      <a:lnTo>
                        <a:pt x="335" y="215"/>
                      </a:lnTo>
                      <a:lnTo>
                        <a:pt x="337" y="215"/>
                      </a:lnTo>
                      <a:lnTo>
                        <a:pt x="341" y="215"/>
                      </a:lnTo>
                      <a:lnTo>
                        <a:pt x="344" y="215"/>
                      </a:lnTo>
                      <a:lnTo>
                        <a:pt x="344" y="213"/>
                      </a:lnTo>
                      <a:lnTo>
                        <a:pt x="344" y="212"/>
                      </a:lnTo>
                      <a:lnTo>
                        <a:pt x="346" y="212"/>
                      </a:lnTo>
                      <a:close/>
                      <a:moveTo>
                        <a:pt x="356" y="206"/>
                      </a:moveTo>
                      <a:lnTo>
                        <a:pt x="359" y="208"/>
                      </a:lnTo>
                      <a:lnTo>
                        <a:pt x="361" y="206"/>
                      </a:lnTo>
                      <a:lnTo>
                        <a:pt x="366" y="208"/>
                      </a:lnTo>
                      <a:lnTo>
                        <a:pt x="366" y="206"/>
                      </a:lnTo>
                      <a:lnTo>
                        <a:pt x="366" y="208"/>
                      </a:lnTo>
                      <a:lnTo>
                        <a:pt x="368" y="208"/>
                      </a:lnTo>
                      <a:lnTo>
                        <a:pt x="371" y="210"/>
                      </a:lnTo>
                      <a:lnTo>
                        <a:pt x="369" y="212"/>
                      </a:lnTo>
                      <a:lnTo>
                        <a:pt x="368" y="213"/>
                      </a:lnTo>
                      <a:lnTo>
                        <a:pt x="368" y="215"/>
                      </a:lnTo>
                      <a:lnTo>
                        <a:pt x="366" y="215"/>
                      </a:lnTo>
                      <a:lnTo>
                        <a:pt x="364" y="215"/>
                      </a:lnTo>
                      <a:lnTo>
                        <a:pt x="363" y="215"/>
                      </a:lnTo>
                      <a:lnTo>
                        <a:pt x="363" y="213"/>
                      </a:lnTo>
                      <a:lnTo>
                        <a:pt x="361" y="213"/>
                      </a:lnTo>
                      <a:lnTo>
                        <a:pt x="361" y="212"/>
                      </a:lnTo>
                      <a:lnTo>
                        <a:pt x="359" y="210"/>
                      </a:lnTo>
                      <a:lnTo>
                        <a:pt x="357" y="208"/>
                      </a:lnTo>
                      <a:lnTo>
                        <a:pt x="356" y="208"/>
                      </a:lnTo>
                      <a:lnTo>
                        <a:pt x="356" y="206"/>
                      </a:lnTo>
                      <a:lnTo>
                        <a:pt x="354" y="205"/>
                      </a:lnTo>
                      <a:lnTo>
                        <a:pt x="352" y="205"/>
                      </a:lnTo>
                      <a:lnTo>
                        <a:pt x="352" y="203"/>
                      </a:lnTo>
                      <a:lnTo>
                        <a:pt x="351" y="203"/>
                      </a:lnTo>
                      <a:lnTo>
                        <a:pt x="351" y="201"/>
                      </a:lnTo>
                      <a:lnTo>
                        <a:pt x="352" y="201"/>
                      </a:lnTo>
                      <a:lnTo>
                        <a:pt x="354" y="203"/>
                      </a:lnTo>
                      <a:lnTo>
                        <a:pt x="356" y="206"/>
                      </a:lnTo>
                      <a:close/>
                      <a:moveTo>
                        <a:pt x="142" y="66"/>
                      </a:moveTo>
                      <a:lnTo>
                        <a:pt x="147" y="66"/>
                      </a:lnTo>
                      <a:lnTo>
                        <a:pt x="149" y="66"/>
                      </a:lnTo>
                      <a:lnTo>
                        <a:pt x="151" y="66"/>
                      </a:lnTo>
                      <a:lnTo>
                        <a:pt x="153" y="68"/>
                      </a:lnTo>
                      <a:lnTo>
                        <a:pt x="154" y="69"/>
                      </a:lnTo>
                      <a:lnTo>
                        <a:pt x="154" y="71"/>
                      </a:lnTo>
                      <a:lnTo>
                        <a:pt x="154" y="73"/>
                      </a:lnTo>
                      <a:lnTo>
                        <a:pt x="153" y="73"/>
                      </a:lnTo>
                      <a:lnTo>
                        <a:pt x="151" y="73"/>
                      </a:lnTo>
                      <a:lnTo>
                        <a:pt x="149" y="74"/>
                      </a:lnTo>
                      <a:lnTo>
                        <a:pt x="147" y="74"/>
                      </a:lnTo>
                      <a:lnTo>
                        <a:pt x="146" y="74"/>
                      </a:lnTo>
                      <a:lnTo>
                        <a:pt x="144" y="74"/>
                      </a:lnTo>
                      <a:lnTo>
                        <a:pt x="141" y="74"/>
                      </a:lnTo>
                      <a:lnTo>
                        <a:pt x="139" y="76"/>
                      </a:lnTo>
                      <a:lnTo>
                        <a:pt x="139" y="78"/>
                      </a:lnTo>
                      <a:lnTo>
                        <a:pt x="141" y="78"/>
                      </a:lnTo>
                      <a:lnTo>
                        <a:pt x="141" y="79"/>
                      </a:lnTo>
                      <a:lnTo>
                        <a:pt x="139" y="79"/>
                      </a:lnTo>
                      <a:lnTo>
                        <a:pt x="139" y="81"/>
                      </a:lnTo>
                      <a:lnTo>
                        <a:pt x="137" y="83"/>
                      </a:lnTo>
                      <a:lnTo>
                        <a:pt x="136" y="84"/>
                      </a:lnTo>
                      <a:lnTo>
                        <a:pt x="134" y="84"/>
                      </a:lnTo>
                      <a:lnTo>
                        <a:pt x="132" y="88"/>
                      </a:lnTo>
                      <a:lnTo>
                        <a:pt x="130" y="90"/>
                      </a:lnTo>
                      <a:lnTo>
                        <a:pt x="129" y="93"/>
                      </a:lnTo>
                      <a:lnTo>
                        <a:pt x="127" y="93"/>
                      </a:lnTo>
                      <a:lnTo>
                        <a:pt x="125" y="95"/>
                      </a:lnTo>
                      <a:lnTo>
                        <a:pt x="125" y="96"/>
                      </a:lnTo>
                      <a:lnTo>
                        <a:pt x="125" y="98"/>
                      </a:lnTo>
                      <a:lnTo>
                        <a:pt x="125" y="100"/>
                      </a:lnTo>
                      <a:lnTo>
                        <a:pt x="125" y="101"/>
                      </a:lnTo>
                      <a:lnTo>
                        <a:pt x="125" y="100"/>
                      </a:lnTo>
                      <a:lnTo>
                        <a:pt x="124" y="100"/>
                      </a:lnTo>
                      <a:lnTo>
                        <a:pt x="122" y="101"/>
                      </a:lnTo>
                      <a:lnTo>
                        <a:pt x="122" y="103"/>
                      </a:lnTo>
                      <a:lnTo>
                        <a:pt x="122" y="105"/>
                      </a:lnTo>
                      <a:lnTo>
                        <a:pt x="120" y="106"/>
                      </a:lnTo>
                      <a:lnTo>
                        <a:pt x="119" y="106"/>
                      </a:lnTo>
                      <a:lnTo>
                        <a:pt x="119" y="108"/>
                      </a:lnTo>
                      <a:lnTo>
                        <a:pt x="119" y="110"/>
                      </a:lnTo>
                      <a:lnTo>
                        <a:pt x="119" y="113"/>
                      </a:lnTo>
                      <a:lnTo>
                        <a:pt x="117" y="115"/>
                      </a:lnTo>
                      <a:lnTo>
                        <a:pt x="117" y="117"/>
                      </a:lnTo>
                      <a:lnTo>
                        <a:pt x="115" y="118"/>
                      </a:lnTo>
                      <a:lnTo>
                        <a:pt x="115" y="120"/>
                      </a:lnTo>
                      <a:lnTo>
                        <a:pt x="114" y="122"/>
                      </a:lnTo>
                      <a:lnTo>
                        <a:pt x="114" y="123"/>
                      </a:lnTo>
                      <a:lnTo>
                        <a:pt x="114" y="125"/>
                      </a:lnTo>
                      <a:lnTo>
                        <a:pt x="114" y="127"/>
                      </a:lnTo>
                      <a:lnTo>
                        <a:pt x="114" y="129"/>
                      </a:lnTo>
                      <a:lnTo>
                        <a:pt x="114" y="130"/>
                      </a:lnTo>
                      <a:lnTo>
                        <a:pt x="114" y="132"/>
                      </a:lnTo>
                      <a:lnTo>
                        <a:pt x="114" y="134"/>
                      </a:lnTo>
                      <a:lnTo>
                        <a:pt x="115" y="135"/>
                      </a:lnTo>
                      <a:lnTo>
                        <a:pt x="117" y="135"/>
                      </a:lnTo>
                      <a:lnTo>
                        <a:pt x="117" y="134"/>
                      </a:lnTo>
                      <a:lnTo>
                        <a:pt x="119" y="130"/>
                      </a:lnTo>
                      <a:lnTo>
                        <a:pt x="119" y="129"/>
                      </a:lnTo>
                      <a:lnTo>
                        <a:pt x="120" y="129"/>
                      </a:lnTo>
                      <a:lnTo>
                        <a:pt x="122" y="127"/>
                      </a:lnTo>
                      <a:lnTo>
                        <a:pt x="124" y="125"/>
                      </a:lnTo>
                      <a:lnTo>
                        <a:pt x="124" y="123"/>
                      </a:lnTo>
                      <a:lnTo>
                        <a:pt x="125" y="123"/>
                      </a:lnTo>
                      <a:lnTo>
                        <a:pt x="125" y="122"/>
                      </a:lnTo>
                      <a:lnTo>
                        <a:pt x="127" y="122"/>
                      </a:lnTo>
                      <a:lnTo>
                        <a:pt x="127" y="120"/>
                      </a:lnTo>
                      <a:lnTo>
                        <a:pt x="129" y="118"/>
                      </a:lnTo>
                      <a:lnTo>
                        <a:pt x="130" y="118"/>
                      </a:lnTo>
                      <a:lnTo>
                        <a:pt x="130" y="117"/>
                      </a:lnTo>
                      <a:lnTo>
                        <a:pt x="132" y="117"/>
                      </a:lnTo>
                      <a:lnTo>
                        <a:pt x="134" y="117"/>
                      </a:lnTo>
                      <a:lnTo>
                        <a:pt x="132" y="117"/>
                      </a:lnTo>
                      <a:lnTo>
                        <a:pt x="132" y="118"/>
                      </a:lnTo>
                      <a:lnTo>
                        <a:pt x="132" y="120"/>
                      </a:lnTo>
                      <a:lnTo>
                        <a:pt x="130" y="120"/>
                      </a:lnTo>
                      <a:lnTo>
                        <a:pt x="130" y="122"/>
                      </a:lnTo>
                      <a:lnTo>
                        <a:pt x="130" y="123"/>
                      </a:lnTo>
                      <a:lnTo>
                        <a:pt x="132" y="123"/>
                      </a:lnTo>
                      <a:lnTo>
                        <a:pt x="134" y="122"/>
                      </a:lnTo>
                      <a:lnTo>
                        <a:pt x="136" y="122"/>
                      </a:lnTo>
                      <a:lnTo>
                        <a:pt x="136" y="120"/>
                      </a:lnTo>
                      <a:lnTo>
                        <a:pt x="137" y="120"/>
                      </a:lnTo>
                      <a:lnTo>
                        <a:pt x="137" y="122"/>
                      </a:lnTo>
                      <a:lnTo>
                        <a:pt x="139" y="122"/>
                      </a:lnTo>
                      <a:lnTo>
                        <a:pt x="141" y="122"/>
                      </a:lnTo>
                      <a:lnTo>
                        <a:pt x="142" y="122"/>
                      </a:lnTo>
                      <a:lnTo>
                        <a:pt x="144" y="122"/>
                      </a:lnTo>
                      <a:lnTo>
                        <a:pt x="146" y="122"/>
                      </a:lnTo>
                      <a:lnTo>
                        <a:pt x="147" y="122"/>
                      </a:lnTo>
                      <a:lnTo>
                        <a:pt x="149" y="122"/>
                      </a:lnTo>
                      <a:lnTo>
                        <a:pt x="151" y="123"/>
                      </a:lnTo>
                      <a:lnTo>
                        <a:pt x="153" y="122"/>
                      </a:lnTo>
                      <a:lnTo>
                        <a:pt x="153" y="123"/>
                      </a:lnTo>
                      <a:lnTo>
                        <a:pt x="154" y="123"/>
                      </a:lnTo>
                      <a:lnTo>
                        <a:pt x="154" y="125"/>
                      </a:lnTo>
                      <a:lnTo>
                        <a:pt x="156" y="125"/>
                      </a:lnTo>
                      <a:lnTo>
                        <a:pt x="158" y="125"/>
                      </a:lnTo>
                      <a:lnTo>
                        <a:pt x="158" y="127"/>
                      </a:lnTo>
                      <a:lnTo>
                        <a:pt x="158" y="129"/>
                      </a:lnTo>
                      <a:lnTo>
                        <a:pt x="159" y="129"/>
                      </a:lnTo>
                      <a:lnTo>
                        <a:pt x="161" y="127"/>
                      </a:lnTo>
                      <a:lnTo>
                        <a:pt x="161" y="129"/>
                      </a:lnTo>
                      <a:lnTo>
                        <a:pt x="163" y="129"/>
                      </a:lnTo>
                      <a:lnTo>
                        <a:pt x="164" y="129"/>
                      </a:lnTo>
                      <a:lnTo>
                        <a:pt x="164" y="130"/>
                      </a:lnTo>
                      <a:lnTo>
                        <a:pt x="166" y="132"/>
                      </a:lnTo>
                      <a:lnTo>
                        <a:pt x="166" y="134"/>
                      </a:lnTo>
                      <a:lnTo>
                        <a:pt x="166" y="135"/>
                      </a:lnTo>
                      <a:lnTo>
                        <a:pt x="168" y="135"/>
                      </a:lnTo>
                      <a:lnTo>
                        <a:pt x="168" y="137"/>
                      </a:lnTo>
                      <a:lnTo>
                        <a:pt x="169" y="139"/>
                      </a:lnTo>
                      <a:lnTo>
                        <a:pt x="171" y="140"/>
                      </a:lnTo>
                      <a:lnTo>
                        <a:pt x="171" y="142"/>
                      </a:lnTo>
                      <a:lnTo>
                        <a:pt x="173" y="144"/>
                      </a:lnTo>
                      <a:lnTo>
                        <a:pt x="173" y="145"/>
                      </a:lnTo>
                      <a:lnTo>
                        <a:pt x="175" y="145"/>
                      </a:lnTo>
                      <a:lnTo>
                        <a:pt x="175" y="147"/>
                      </a:lnTo>
                      <a:lnTo>
                        <a:pt x="176" y="147"/>
                      </a:lnTo>
                      <a:lnTo>
                        <a:pt x="176" y="149"/>
                      </a:lnTo>
                      <a:lnTo>
                        <a:pt x="180" y="149"/>
                      </a:lnTo>
                      <a:lnTo>
                        <a:pt x="181" y="149"/>
                      </a:lnTo>
                      <a:lnTo>
                        <a:pt x="181" y="151"/>
                      </a:lnTo>
                      <a:lnTo>
                        <a:pt x="180" y="151"/>
                      </a:lnTo>
                      <a:lnTo>
                        <a:pt x="181" y="152"/>
                      </a:lnTo>
                      <a:lnTo>
                        <a:pt x="181" y="154"/>
                      </a:lnTo>
                      <a:lnTo>
                        <a:pt x="181" y="156"/>
                      </a:lnTo>
                      <a:lnTo>
                        <a:pt x="183" y="157"/>
                      </a:lnTo>
                      <a:lnTo>
                        <a:pt x="186" y="159"/>
                      </a:lnTo>
                      <a:lnTo>
                        <a:pt x="190" y="159"/>
                      </a:lnTo>
                      <a:lnTo>
                        <a:pt x="191" y="157"/>
                      </a:lnTo>
                      <a:lnTo>
                        <a:pt x="193" y="157"/>
                      </a:lnTo>
                      <a:lnTo>
                        <a:pt x="195" y="157"/>
                      </a:lnTo>
                      <a:lnTo>
                        <a:pt x="197" y="157"/>
                      </a:lnTo>
                      <a:lnTo>
                        <a:pt x="198" y="157"/>
                      </a:lnTo>
                      <a:lnTo>
                        <a:pt x="198" y="156"/>
                      </a:lnTo>
                      <a:lnTo>
                        <a:pt x="200" y="156"/>
                      </a:lnTo>
                      <a:lnTo>
                        <a:pt x="202" y="154"/>
                      </a:lnTo>
                      <a:lnTo>
                        <a:pt x="203" y="152"/>
                      </a:lnTo>
                      <a:lnTo>
                        <a:pt x="205" y="154"/>
                      </a:lnTo>
                      <a:lnTo>
                        <a:pt x="207" y="154"/>
                      </a:lnTo>
                      <a:lnTo>
                        <a:pt x="207" y="156"/>
                      </a:lnTo>
                      <a:lnTo>
                        <a:pt x="208" y="157"/>
                      </a:lnTo>
                      <a:lnTo>
                        <a:pt x="207" y="157"/>
                      </a:lnTo>
                      <a:lnTo>
                        <a:pt x="208" y="159"/>
                      </a:lnTo>
                      <a:lnTo>
                        <a:pt x="210" y="159"/>
                      </a:lnTo>
                      <a:lnTo>
                        <a:pt x="212" y="159"/>
                      </a:lnTo>
                      <a:lnTo>
                        <a:pt x="212" y="161"/>
                      </a:lnTo>
                      <a:lnTo>
                        <a:pt x="213" y="162"/>
                      </a:lnTo>
                      <a:lnTo>
                        <a:pt x="215" y="161"/>
                      </a:lnTo>
                      <a:lnTo>
                        <a:pt x="215" y="159"/>
                      </a:lnTo>
                      <a:lnTo>
                        <a:pt x="217" y="157"/>
                      </a:lnTo>
                      <a:lnTo>
                        <a:pt x="219" y="157"/>
                      </a:lnTo>
                      <a:lnTo>
                        <a:pt x="220" y="157"/>
                      </a:lnTo>
                      <a:lnTo>
                        <a:pt x="222" y="159"/>
                      </a:lnTo>
                      <a:lnTo>
                        <a:pt x="222" y="161"/>
                      </a:lnTo>
                      <a:lnTo>
                        <a:pt x="224" y="161"/>
                      </a:lnTo>
                      <a:lnTo>
                        <a:pt x="224" y="159"/>
                      </a:lnTo>
                      <a:lnTo>
                        <a:pt x="224" y="157"/>
                      </a:lnTo>
                      <a:lnTo>
                        <a:pt x="224" y="154"/>
                      </a:lnTo>
                      <a:lnTo>
                        <a:pt x="222" y="154"/>
                      </a:lnTo>
                      <a:lnTo>
                        <a:pt x="222" y="151"/>
                      </a:lnTo>
                      <a:lnTo>
                        <a:pt x="222" y="149"/>
                      </a:lnTo>
                      <a:lnTo>
                        <a:pt x="224" y="149"/>
                      </a:lnTo>
                      <a:lnTo>
                        <a:pt x="225" y="151"/>
                      </a:lnTo>
                      <a:lnTo>
                        <a:pt x="225" y="152"/>
                      </a:lnTo>
                      <a:lnTo>
                        <a:pt x="225" y="154"/>
                      </a:lnTo>
                      <a:lnTo>
                        <a:pt x="225" y="156"/>
                      </a:lnTo>
                      <a:lnTo>
                        <a:pt x="227" y="156"/>
                      </a:lnTo>
                      <a:lnTo>
                        <a:pt x="227" y="154"/>
                      </a:lnTo>
                      <a:lnTo>
                        <a:pt x="227" y="156"/>
                      </a:lnTo>
                      <a:lnTo>
                        <a:pt x="227" y="157"/>
                      </a:lnTo>
                      <a:lnTo>
                        <a:pt x="229" y="157"/>
                      </a:lnTo>
                      <a:lnTo>
                        <a:pt x="230" y="154"/>
                      </a:lnTo>
                      <a:lnTo>
                        <a:pt x="232" y="152"/>
                      </a:lnTo>
                      <a:lnTo>
                        <a:pt x="234" y="151"/>
                      </a:lnTo>
                      <a:lnTo>
                        <a:pt x="234" y="149"/>
                      </a:lnTo>
                      <a:lnTo>
                        <a:pt x="236" y="149"/>
                      </a:lnTo>
                      <a:lnTo>
                        <a:pt x="236" y="147"/>
                      </a:lnTo>
                      <a:lnTo>
                        <a:pt x="237" y="149"/>
                      </a:lnTo>
                      <a:lnTo>
                        <a:pt x="237" y="147"/>
                      </a:lnTo>
                      <a:lnTo>
                        <a:pt x="241" y="147"/>
                      </a:lnTo>
                      <a:lnTo>
                        <a:pt x="242" y="145"/>
                      </a:lnTo>
                      <a:lnTo>
                        <a:pt x="251" y="137"/>
                      </a:lnTo>
                      <a:lnTo>
                        <a:pt x="252" y="135"/>
                      </a:lnTo>
                      <a:lnTo>
                        <a:pt x="254" y="134"/>
                      </a:lnTo>
                      <a:lnTo>
                        <a:pt x="256" y="135"/>
                      </a:lnTo>
                      <a:lnTo>
                        <a:pt x="258" y="135"/>
                      </a:lnTo>
                      <a:lnTo>
                        <a:pt x="259" y="134"/>
                      </a:lnTo>
                      <a:lnTo>
                        <a:pt x="263" y="134"/>
                      </a:lnTo>
                      <a:lnTo>
                        <a:pt x="264" y="132"/>
                      </a:lnTo>
                      <a:lnTo>
                        <a:pt x="266" y="132"/>
                      </a:lnTo>
                      <a:lnTo>
                        <a:pt x="269" y="130"/>
                      </a:lnTo>
                      <a:lnTo>
                        <a:pt x="271" y="130"/>
                      </a:lnTo>
                      <a:lnTo>
                        <a:pt x="273" y="130"/>
                      </a:lnTo>
                      <a:lnTo>
                        <a:pt x="274" y="132"/>
                      </a:lnTo>
                      <a:lnTo>
                        <a:pt x="276" y="132"/>
                      </a:lnTo>
                      <a:lnTo>
                        <a:pt x="278" y="132"/>
                      </a:lnTo>
                      <a:lnTo>
                        <a:pt x="280" y="130"/>
                      </a:lnTo>
                      <a:lnTo>
                        <a:pt x="281" y="130"/>
                      </a:lnTo>
                      <a:lnTo>
                        <a:pt x="283" y="130"/>
                      </a:lnTo>
                      <a:lnTo>
                        <a:pt x="285" y="130"/>
                      </a:lnTo>
                      <a:lnTo>
                        <a:pt x="286" y="130"/>
                      </a:lnTo>
                      <a:lnTo>
                        <a:pt x="288" y="130"/>
                      </a:lnTo>
                      <a:lnTo>
                        <a:pt x="290" y="130"/>
                      </a:lnTo>
                      <a:lnTo>
                        <a:pt x="291" y="130"/>
                      </a:lnTo>
                      <a:lnTo>
                        <a:pt x="293" y="129"/>
                      </a:lnTo>
                      <a:lnTo>
                        <a:pt x="298" y="125"/>
                      </a:lnTo>
                      <a:lnTo>
                        <a:pt x="300" y="125"/>
                      </a:lnTo>
                      <a:lnTo>
                        <a:pt x="300" y="123"/>
                      </a:lnTo>
                      <a:lnTo>
                        <a:pt x="303" y="122"/>
                      </a:lnTo>
                      <a:lnTo>
                        <a:pt x="305" y="120"/>
                      </a:lnTo>
                      <a:lnTo>
                        <a:pt x="307" y="120"/>
                      </a:lnTo>
                      <a:lnTo>
                        <a:pt x="310" y="118"/>
                      </a:lnTo>
                      <a:lnTo>
                        <a:pt x="317" y="118"/>
                      </a:lnTo>
                      <a:lnTo>
                        <a:pt x="319" y="118"/>
                      </a:lnTo>
                      <a:lnTo>
                        <a:pt x="320" y="117"/>
                      </a:lnTo>
                      <a:lnTo>
                        <a:pt x="322" y="117"/>
                      </a:lnTo>
                      <a:lnTo>
                        <a:pt x="324" y="117"/>
                      </a:lnTo>
                      <a:lnTo>
                        <a:pt x="322" y="120"/>
                      </a:lnTo>
                      <a:lnTo>
                        <a:pt x="320" y="122"/>
                      </a:lnTo>
                      <a:lnTo>
                        <a:pt x="320" y="123"/>
                      </a:lnTo>
                      <a:lnTo>
                        <a:pt x="320" y="125"/>
                      </a:lnTo>
                      <a:lnTo>
                        <a:pt x="319" y="125"/>
                      </a:lnTo>
                      <a:lnTo>
                        <a:pt x="320" y="127"/>
                      </a:lnTo>
                      <a:lnTo>
                        <a:pt x="320" y="132"/>
                      </a:lnTo>
                      <a:lnTo>
                        <a:pt x="320" y="134"/>
                      </a:lnTo>
                      <a:lnTo>
                        <a:pt x="320" y="135"/>
                      </a:lnTo>
                      <a:lnTo>
                        <a:pt x="320" y="137"/>
                      </a:lnTo>
                      <a:lnTo>
                        <a:pt x="320" y="139"/>
                      </a:lnTo>
                      <a:lnTo>
                        <a:pt x="322" y="139"/>
                      </a:lnTo>
                      <a:lnTo>
                        <a:pt x="320" y="140"/>
                      </a:lnTo>
                      <a:lnTo>
                        <a:pt x="320" y="142"/>
                      </a:lnTo>
                      <a:lnTo>
                        <a:pt x="320" y="144"/>
                      </a:lnTo>
                      <a:lnTo>
                        <a:pt x="322" y="145"/>
                      </a:lnTo>
                      <a:lnTo>
                        <a:pt x="325" y="145"/>
                      </a:lnTo>
                      <a:lnTo>
                        <a:pt x="327" y="144"/>
                      </a:lnTo>
                      <a:lnTo>
                        <a:pt x="327" y="145"/>
                      </a:lnTo>
                      <a:lnTo>
                        <a:pt x="329" y="145"/>
                      </a:lnTo>
                      <a:lnTo>
                        <a:pt x="330" y="145"/>
                      </a:lnTo>
                      <a:lnTo>
                        <a:pt x="332" y="145"/>
                      </a:lnTo>
                      <a:lnTo>
                        <a:pt x="334" y="147"/>
                      </a:lnTo>
                      <a:lnTo>
                        <a:pt x="335" y="147"/>
                      </a:lnTo>
                      <a:lnTo>
                        <a:pt x="337" y="147"/>
                      </a:lnTo>
                      <a:lnTo>
                        <a:pt x="341" y="144"/>
                      </a:lnTo>
                      <a:lnTo>
                        <a:pt x="342" y="142"/>
                      </a:lnTo>
                      <a:lnTo>
                        <a:pt x="344" y="142"/>
                      </a:lnTo>
                      <a:lnTo>
                        <a:pt x="346" y="142"/>
                      </a:lnTo>
                      <a:lnTo>
                        <a:pt x="346" y="144"/>
                      </a:lnTo>
                      <a:lnTo>
                        <a:pt x="347" y="145"/>
                      </a:lnTo>
                      <a:lnTo>
                        <a:pt x="349" y="147"/>
                      </a:lnTo>
                      <a:lnTo>
                        <a:pt x="351" y="149"/>
                      </a:lnTo>
                      <a:lnTo>
                        <a:pt x="354" y="145"/>
                      </a:lnTo>
                      <a:lnTo>
                        <a:pt x="356" y="145"/>
                      </a:lnTo>
                      <a:lnTo>
                        <a:pt x="356" y="144"/>
                      </a:lnTo>
                      <a:lnTo>
                        <a:pt x="356" y="142"/>
                      </a:lnTo>
                      <a:lnTo>
                        <a:pt x="356" y="140"/>
                      </a:lnTo>
                      <a:lnTo>
                        <a:pt x="357" y="139"/>
                      </a:lnTo>
                      <a:lnTo>
                        <a:pt x="359" y="139"/>
                      </a:lnTo>
                      <a:lnTo>
                        <a:pt x="361" y="139"/>
                      </a:lnTo>
                      <a:lnTo>
                        <a:pt x="363" y="139"/>
                      </a:lnTo>
                      <a:lnTo>
                        <a:pt x="368" y="139"/>
                      </a:lnTo>
                      <a:lnTo>
                        <a:pt x="369" y="135"/>
                      </a:lnTo>
                      <a:lnTo>
                        <a:pt x="371" y="134"/>
                      </a:lnTo>
                      <a:lnTo>
                        <a:pt x="374" y="134"/>
                      </a:lnTo>
                      <a:lnTo>
                        <a:pt x="376" y="135"/>
                      </a:lnTo>
                      <a:lnTo>
                        <a:pt x="376" y="137"/>
                      </a:lnTo>
                      <a:lnTo>
                        <a:pt x="376" y="140"/>
                      </a:lnTo>
                      <a:lnTo>
                        <a:pt x="374" y="145"/>
                      </a:lnTo>
                      <a:lnTo>
                        <a:pt x="376" y="149"/>
                      </a:lnTo>
                      <a:lnTo>
                        <a:pt x="378" y="159"/>
                      </a:lnTo>
                      <a:lnTo>
                        <a:pt x="379" y="162"/>
                      </a:lnTo>
                      <a:lnTo>
                        <a:pt x="378" y="162"/>
                      </a:lnTo>
                      <a:lnTo>
                        <a:pt x="378" y="164"/>
                      </a:lnTo>
                      <a:lnTo>
                        <a:pt x="376" y="164"/>
                      </a:lnTo>
                      <a:lnTo>
                        <a:pt x="374" y="162"/>
                      </a:lnTo>
                      <a:lnTo>
                        <a:pt x="373" y="164"/>
                      </a:lnTo>
                      <a:lnTo>
                        <a:pt x="371" y="166"/>
                      </a:lnTo>
                      <a:lnTo>
                        <a:pt x="371" y="167"/>
                      </a:lnTo>
                      <a:lnTo>
                        <a:pt x="371" y="169"/>
                      </a:lnTo>
                      <a:lnTo>
                        <a:pt x="373" y="171"/>
                      </a:lnTo>
                      <a:lnTo>
                        <a:pt x="374" y="171"/>
                      </a:lnTo>
                      <a:lnTo>
                        <a:pt x="376" y="167"/>
                      </a:lnTo>
                      <a:lnTo>
                        <a:pt x="376" y="169"/>
                      </a:lnTo>
                      <a:lnTo>
                        <a:pt x="379" y="167"/>
                      </a:lnTo>
                      <a:lnTo>
                        <a:pt x="379" y="169"/>
                      </a:lnTo>
                      <a:lnTo>
                        <a:pt x="381" y="171"/>
                      </a:lnTo>
                      <a:lnTo>
                        <a:pt x="383" y="171"/>
                      </a:lnTo>
                      <a:lnTo>
                        <a:pt x="386" y="173"/>
                      </a:lnTo>
                      <a:lnTo>
                        <a:pt x="385" y="173"/>
                      </a:lnTo>
                      <a:lnTo>
                        <a:pt x="385" y="174"/>
                      </a:lnTo>
                      <a:lnTo>
                        <a:pt x="383" y="174"/>
                      </a:lnTo>
                      <a:lnTo>
                        <a:pt x="383" y="176"/>
                      </a:lnTo>
                      <a:lnTo>
                        <a:pt x="385" y="178"/>
                      </a:lnTo>
                      <a:lnTo>
                        <a:pt x="386" y="179"/>
                      </a:lnTo>
                      <a:lnTo>
                        <a:pt x="388" y="181"/>
                      </a:lnTo>
                      <a:lnTo>
                        <a:pt x="390" y="181"/>
                      </a:lnTo>
                      <a:lnTo>
                        <a:pt x="391" y="181"/>
                      </a:lnTo>
                      <a:lnTo>
                        <a:pt x="393" y="183"/>
                      </a:lnTo>
                      <a:lnTo>
                        <a:pt x="395" y="183"/>
                      </a:lnTo>
                      <a:lnTo>
                        <a:pt x="395" y="184"/>
                      </a:lnTo>
                      <a:lnTo>
                        <a:pt x="396" y="184"/>
                      </a:lnTo>
                      <a:lnTo>
                        <a:pt x="398" y="181"/>
                      </a:lnTo>
                      <a:lnTo>
                        <a:pt x="400" y="183"/>
                      </a:lnTo>
                      <a:lnTo>
                        <a:pt x="402" y="183"/>
                      </a:lnTo>
                      <a:lnTo>
                        <a:pt x="403" y="181"/>
                      </a:lnTo>
                      <a:lnTo>
                        <a:pt x="403" y="179"/>
                      </a:lnTo>
                      <a:lnTo>
                        <a:pt x="402" y="178"/>
                      </a:lnTo>
                      <a:lnTo>
                        <a:pt x="400" y="178"/>
                      </a:lnTo>
                      <a:lnTo>
                        <a:pt x="400" y="176"/>
                      </a:lnTo>
                      <a:lnTo>
                        <a:pt x="398" y="173"/>
                      </a:lnTo>
                      <a:lnTo>
                        <a:pt x="400" y="173"/>
                      </a:lnTo>
                      <a:lnTo>
                        <a:pt x="402" y="174"/>
                      </a:lnTo>
                      <a:lnTo>
                        <a:pt x="403" y="174"/>
                      </a:lnTo>
                      <a:lnTo>
                        <a:pt x="405" y="174"/>
                      </a:lnTo>
                      <a:lnTo>
                        <a:pt x="405" y="173"/>
                      </a:lnTo>
                      <a:lnTo>
                        <a:pt x="408" y="173"/>
                      </a:lnTo>
                      <a:lnTo>
                        <a:pt x="410" y="173"/>
                      </a:lnTo>
                      <a:lnTo>
                        <a:pt x="412" y="173"/>
                      </a:lnTo>
                      <a:lnTo>
                        <a:pt x="413" y="173"/>
                      </a:lnTo>
                      <a:lnTo>
                        <a:pt x="413" y="174"/>
                      </a:lnTo>
                      <a:lnTo>
                        <a:pt x="413" y="176"/>
                      </a:lnTo>
                      <a:lnTo>
                        <a:pt x="415" y="176"/>
                      </a:lnTo>
                      <a:lnTo>
                        <a:pt x="415" y="178"/>
                      </a:lnTo>
                      <a:lnTo>
                        <a:pt x="417" y="179"/>
                      </a:lnTo>
                      <a:lnTo>
                        <a:pt x="418" y="181"/>
                      </a:lnTo>
                      <a:lnTo>
                        <a:pt x="420" y="181"/>
                      </a:lnTo>
                      <a:lnTo>
                        <a:pt x="420" y="183"/>
                      </a:lnTo>
                      <a:lnTo>
                        <a:pt x="420" y="184"/>
                      </a:lnTo>
                      <a:lnTo>
                        <a:pt x="418" y="188"/>
                      </a:lnTo>
                      <a:lnTo>
                        <a:pt x="418" y="189"/>
                      </a:lnTo>
                      <a:lnTo>
                        <a:pt x="417" y="189"/>
                      </a:lnTo>
                      <a:lnTo>
                        <a:pt x="415" y="189"/>
                      </a:lnTo>
                      <a:lnTo>
                        <a:pt x="412" y="188"/>
                      </a:lnTo>
                      <a:lnTo>
                        <a:pt x="410" y="188"/>
                      </a:lnTo>
                      <a:lnTo>
                        <a:pt x="408" y="188"/>
                      </a:lnTo>
                      <a:lnTo>
                        <a:pt x="407" y="189"/>
                      </a:lnTo>
                      <a:lnTo>
                        <a:pt x="405" y="188"/>
                      </a:lnTo>
                      <a:lnTo>
                        <a:pt x="405" y="189"/>
                      </a:lnTo>
                      <a:lnTo>
                        <a:pt x="403" y="189"/>
                      </a:lnTo>
                      <a:lnTo>
                        <a:pt x="402" y="189"/>
                      </a:lnTo>
                      <a:lnTo>
                        <a:pt x="402" y="188"/>
                      </a:lnTo>
                      <a:lnTo>
                        <a:pt x="400" y="189"/>
                      </a:lnTo>
                      <a:lnTo>
                        <a:pt x="398" y="188"/>
                      </a:lnTo>
                      <a:lnTo>
                        <a:pt x="396" y="188"/>
                      </a:lnTo>
                      <a:lnTo>
                        <a:pt x="396" y="186"/>
                      </a:lnTo>
                      <a:lnTo>
                        <a:pt x="395" y="188"/>
                      </a:lnTo>
                      <a:lnTo>
                        <a:pt x="391" y="188"/>
                      </a:lnTo>
                      <a:lnTo>
                        <a:pt x="390" y="188"/>
                      </a:lnTo>
                      <a:lnTo>
                        <a:pt x="388" y="189"/>
                      </a:lnTo>
                      <a:lnTo>
                        <a:pt x="385" y="188"/>
                      </a:lnTo>
                      <a:lnTo>
                        <a:pt x="383" y="188"/>
                      </a:lnTo>
                      <a:lnTo>
                        <a:pt x="381" y="188"/>
                      </a:lnTo>
                      <a:lnTo>
                        <a:pt x="379" y="189"/>
                      </a:lnTo>
                      <a:lnTo>
                        <a:pt x="378" y="189"/>
                      </a:lnTo>
                      <a:lnTo>
                        <a:pt x="376" y="189"/>
                      </a:lnTo>
                      <a:lnTo>
                        <a:pt x="374" y="189"/>
                      </a:lnTo>
                      <a:lnTo>
                        <a:pt x="374" y="191"/>
                      </a:lnTo>
                      <a:lnTo>
                        <a:pt x="373" y="191"/>
                      </a:lnTo>
                      <a:lnTo>
                        <a:pt x="371" y="191"/>
                      </a:lnTo>
                      <a:lnTo>
                        <a:pt x="369" y="191"/>
                      </a:lnTo>
                      <a:lnTo>
                        <a:pt x="369" y="193"/>
                      </a:lnTo>
                      <a:lnTo>
                        <a:pt x="368" y="193"/>
                      </a:lnTo>
                      <a:lnTo>
                        <a:pt x="368" y="195"/>
                      </a:lnTo>
                      <a:lnTo>
                        <a:pt x="366" y="193"/>
                      </a:lnTo>
                      <a:lnTo>
                        <a:pt x="364" y="193"/>
                      </a:lnTo>
                      <a:lnTo>
                        <a:pt x="364" y="191"/>
                      </a:lnTo>
                      <a:lnTo>
                        <a:pt x="363" y="191"/>
                      </a:lnTo>
                      <a:lnTo>
                        <a:pt x="363" y="189"/>
                      </a:lnTo>
                      <a:lnTo>
                        <a:pt x="361" y="191"/>
                      </a:lnTo>
                      <a:lnTo>
                        <a:pt x="361" y="189"/>
                      </a:lnTo>
                      <a:lnTo>
                        <a:pt x="359" y="189"/>
                      </a:lnTo>
                      <a:lnTo>
                        <a:pt x="357" y="189"/>
                      </a:lnTo>
                      <a:lnTo>
                        <a:pt x="359" y="191"/>
                      </a:lnTo>
                      <a:lnTo>
                        <a:pt x="357" y="191"/>
                      </a:lnTo>
                      <a:lnTo>
                        <a:pt x="357" y="189"/>
                      </a:lnTo>
                      <a:lnTo>
                        <a:pt x="357" y="188"/>
                      </a:lnTo>
                      <a:lnTo>
                        <a:pt x="356" y="186"/>
                      </a:lnTo>
                      <a:lnTo>
                        <a:pt x="354" y="186"/>
                      </a:lnTo>
                      <a:lnTo>
                        <a:pt x="352" y="186"/>
                      </a:lnTo>
                      <a:lnTo>
                        <a:pt x="349" y="184"/>
                      </a:lnTo>
                      <a:lnTo>
                        <a:pt x="347" y="184"/>
                      </a:lnTo>
                      <a:lnTo>
                        <a:pt x="347" y="186"/>
                      </a:lnTo>
                      <a:lnTo>
                        <a:pt x="347" y="188"/>
                      </a:lnTo>
                      <a:lnTo>
                        <a:pt x="347" y="191"/>
                      </a:lnTo>
                      <a:lnTo>
                        <a:pt x="347" y="193"/>
                      </a:lnTo>
                      <a:lnTo>
                        <a:pt x="346" y="193"/>
                      </a:lnTo>
                      <a:lnTo>
                        <a:pt x="346" y="195"/>
                      </a:lnTo>
                      <a:lnTo>
                        <a:pt x="346" y="196"/>
                      </a:lnTo>
                      <a:lnTo>
                        <a:pt x="347" y="196"/>
                      </a:lnTo>
                      <a:lnTo>
                        <a:pt x="347" y="198"/>
                      </a:lnTo>
                      <a:lnTo>
                        <a:pt x="346" y="200"/>
                      </a:lnTo>
                      <a:lnTo>
                        <a:pt x="347" y="203"/>
                      </a:lnTo>
                      <a:lnTo>
                        <a:pt x="349" y="205"/>
                      </a:lnTo>
                      <a:lnTo>
                        <a:pt x="347" y="205"/>
                      </a:lnTo>
                      <a:lnTo>
                        <a:pt x="347" y="206"/>
                      </a:lnTo>
                      <a:lnTo>
                        <a:pt x="346" y="206"/>
                      </a:lnTo>
                      <a:lnTo>
                        <a:pt x="344" y="205"/>
                      </a:lnTo>
                      <a:lnTo>
                        <a:pt x="342" y="205"/>
                      </a:lnTo>
                      <a:lnTo>
                        <a:pt x="341" y="203"/>
                      </a:lnTo>
                      <a:lnTo>
                        <a:pt x="341" y="201"/>
                      </a:lnTo>
                      <a:lnTo>
                        <a:pt x="339" y="201"/>
                      </a:lnTo>
                      <a:lnTo>
                        <a:pt x="339" y="200"/>
                      </a:lnTo>
                      <a:lnTo>
                        <a:pt x="337" y="200"/>
                      </a:lnTo>
                      <a:lnTo>
                        <a:pt x="335" y="198"/>
                      </a:lnTo>
                      <a:lnTo>
                        <a:pt x="334" y="196"/>
                      </a:lnTo>
                      <a:lnTo>
                        <a:pt x="330" y="193"/>
                      </a:lnTo>
                      <a:lnTo>
                        <a:pt x="329" y="191"/>
                      </a:lnTo>
                      <a:lnTo>
                        <a:pt x="327" y="191"/>
                      </a:lnTo>
                      <a:lnTo>
                        <a:pt x="325" y="189"/>
                      </a:lnTo>
                      <a:lnTo>
                        <a:pt x="324" y="189"/>
                      </a:lnTo>
                      <a:lnTo>
                        <a:pt x="322" y="189"/>
                      </a:lnTo>
                      <a:lnTo>
                        <a:pt x="320" y="188"/>
                      </a:lnTo>
                      <a:lnTo>
                        <a:pt x="319" y="188"/>
                      </a:lnTo>
                      <a:lnTo>
                        <a:pt x="317" y="189"/>
                      </a:lnTo>
                      <a:lnTo>
                        <a:pt x="315" y="188"/>
                      </a:lnTo>
                      <a:lnTo>
                        <a:pt x="313" y="188"/>
                      </a:lnTo>
                      <a:lnTo>
                        <a:pt x="312" y="188"/>
                      </a:lnTo>
                      <a:lnTo>
                        <a:pt x="310" y="186"/>
                      </a:lnTo>
                      <a:lnTo>
                        <a:pt x="308" y="186"/>
                      </a:lnTo>
                      <a:lnTo>
                        <a:pt x="307" y="186"/>
                      </a:lnTo>
                      <a:lnTo>
                        <a:pt x="305" y="186"/>
                      </a:lnTo>
                      <a:lnTo>
                        <a:pt x="303" y="184"/>
                      </a:lnTo>
                      <a:lnTo>
                        <a:pt x="302" y="184"/>
                      </a:lnTo>
                      <a:lnTo>
                        <a:pt x="302" y="186"/>
                      </a:lnTo>
                      <a:lnTo>
                        <a:pt x="300" y="186"/>
                      </a:lnTo>
                      <a:lnTo>
                        <a:pt x="298" y="186"/>
                      </a:lnTo>
                      <a:lnTo>
                        <a:pt x="296" y="186"/>
                      </a:lnTo>
                      <a:lnTo>
                        <a:pt x="296" y="188"/>
                      </a:lnTo>
                      <a:lnTo>
                        <a:pt x="295" y="188"/>
                      </a:lnTo>
                      <a:lnTo>
                        <a:pt x="295" y="189"/>
                      </a:lnTo>
                      <a:lnTo>
                        <a:pt x="293" y="193"/>
                      </a:lnTo>
                      <a:lnTo>
                        <a:pt x="291" y="195"/>
                      </a:lnTo>
                      <a:lnTo>
                        <a:pt x="291" y="196"/>
                      </a:lnTo>
                      <a:lnTo>
                        <a:pt x="290" y="198"/>
                      </a:lnTo>
                      <a:lnTo>
                        <a:pt x="290" y="200"/>
                      </a:lnTo>
                      <a:lnTo>
                        <a:pt x="288" y="200"/>
                      </a:lnTo>
                      <a:lnTo>
                        <a:pt x="288" y="201"/>
                      </a:lnTo>
                      <a:lnTo>
                        <a:pt x="288" y="200"/>
                      </a:lnTo>
                      <a:lnTo>
                        <a:pt x="286" y="200"/>
                      </a:lnTo>
                      <a:lnTo>
                        <a:pt x="285" y="200"/>
                      </a:lnTo>
                      <a:lnTo>
                        <a:pt x="283" y="200"/>
                      </a:lnTo>
                      <a:lnTo>
                        <a:pt x="281" y="200"/>
                      </a:lnTo>
                      <a:lnTo>
                        <a:pt x="280" y="200"/>
                      </a:lnTo>
                      <a:lnTo>
                        <a:pt x="280" y="201"/>
                      </a:lnTo>
                      <a:lnTo>
                        <a:pt x="278" y="201"/>
                      </a:lnTo>
                      <a:lnTo>
                        <a:pt x="276" y="201"/>
                      </a:lnTo>
                      <a:lnTo>
                        <a:pt x="274" y="201"/>
                      </a:lnTo>
                      <a:lnTo>
                        <a:pt x="274" y="203"/>
                      </a:lnTo>
                      <a:lnTo>
                        <a:pt x="274" y="205"/>
                      </a:lnTo>
                      <a:lnTo>
                        <a:pt x="274" y="206"/>
                      </a:lnTo>
                      <a:lnTo>
                        <a:pt x="273" y="205"/>
                      </a:lnTo>
                      <a:lnTo>
                        <a:pt x="269" y="203"/>
                      </a:lnTo>
                      <a:lnTo>
                        <a:pt x="266" y="203"/>
                      </a:lnTo>
                      <a:lnTo>
                        <a:pt x="264" y="203"/>
                      </a:lnTo>
                      <a:lnTo>
                        <a:pt x="263" y="203"/>
                      </a:lnTo>
                      <a:lnTo>
                        <a:pt x="261" y="203"/>
                      </a:lnTo>
                      <a:lnTo>
                        <a:pt x="261" y="205"/>
                      </a:lnTo>
                      <a:lnTo>
                        <a:pt x="259" y="205"/>
                      </a:lnTo>
                      <a:lnTo>
                        <a:pt x="258" y="203"/>
                      </a:lnTo>
                      <a:lnTo>
                        <a:pt x="256" y="205"/>
                      </a:lnTo>
                      <a:lnTo>
                        <a:pt x="254" y="205"/>
                      </a:lnTo>
                      <a:lnTo>
                        <a:pt x="252" y="206"/>
                      </a:lnTo>
                      <a:lnTo>
                        <a:pt x="251" y="208"/>
                      </a:lnTo>
                      <a:lnTo>
                        <a:pt x="251" y="210"/>
                      </a:lnTo>
                      <a:lnTo>
                        <a:pt x="251" y="215"/>
                      </a:lnTo>
                      <a:lnTo>
                        <a:pt x="249" y="217"/>
                      </a:lnTo>
                      <a:lnTo>
                        <a:pt x="249" y="220"/>
                      </a:lnTo>
                      <a:lnTo>
                        <a:pt x="249" y="222"/>
                      </a:lnTo>
                      <a:lnTo>
                        <a:pt x="247" y="222"/>
                      </a:lnTo>
                      <a:lnTo>
                        <a:pt x="246" y="222"/>
                      </a:lnTo>
                      <a:lnTo>
                        <a:pt x="246" y="223"/>
                      </a:lnTo>
                      <a:lnTo>
                        <a:pt x="246" y="225"/>
                      </a:lnTo>
                      <a:lnTo>
                        <a:pt x="244" y="225"/>
                      </a:lnTo>
                      <a:lnTo>
                        <a:pt x="242" y="225"/>
                      </a:lnTo>
                      <a:lnTo>
                        <a:pt x="242" y="227"/>
                      </a:lnTo>
                      <a:lnTo>
                        <a:pt x="241" y="225"/>
                      </a:lnTo>
                      <a:lnTo>
                        <a:pt x="241" y="227"/>
                      </a:lnTo>
                      <a:lnTo>
                        <a:pt x="241" y="228"/>
                      </a:lnTo>
                      <a:lnTo>
                        <a:pt x="239" y="230"/>
                      </a:lnTo>
                      <a:lnTo>
                        <a:pt x="237" y="230"/>
                      </a:lnTo>
                      <a:lnTo>
                        <a:pt x="237" y="234"/>
                      </a:lnTo>
                      <a:lnTo>
                        <a:pt x="237" y="235"/>
                      </a:lnTo>
                      <a:lnTo>
                        <a:pt x="236" y="235"/>
                      </a:lnTo>
                      <a:lnTo>
                        <a:pt x="234" y="235"/>
                      </a:lnTo>
                      <a:lnTo>
                        <a:pt x="236" y="239"/>
                      </a:lnTo>
                      <a:lnTo>
                        <a:pt x="236" y="240"/>
                      </a:lnTo>
                      <a:lnTo>
                        <a:pt x="234" y="240"/>
                      </a:lnTo>
                      <a:lnTo>
                        <a:pt x="232" y="240"/>
                      </a:lnTo>
                      <a:lnTo>
                        <a:pt x="230" y="239"/>
                      </a:lnTo>
                      <a:lnTo>
                        <a:pt x="230" y="237"/>
                      </a:lnTo>
                      <a:lnTo>
                        <a:pt x="229" y="235"/>
                      </a:lnTo>
                      <a:lnTo>
                        <a:pt x="229" y="234"/>
                      </a:lnTo>
                      <a:lnTo>
                        <a:pt x="230" y="234"/>
                      </a:lnTo>
                      <a:lnTo>
                        <a:pt x="232" y="234"/>
                      </a:lnTo>
                      <a:lnTo>
                        <a:pt x="232" y="232"/>
                      </a:lnTo>
                      <a:lnTo>
                        <a:pt x="232" y="230"/>
                      </a:lnTo>
                      <a:lnTo>
                        <a:pt x="232" y="228"/>
                      </a:lnTo>
                      <a:lnTo>
                        <a:pt x="234" y="227"/>
                      </a:lnTo>
                      <a:lnTo>
                        <a:pt x="234" y="225"/>
                      </a:lnTo>
                      <a:lnTo>
                        <a:pt x="234" y="223"/>
                      </a:lnTo>
                      <a:lnTo>
                        <a:pt x="236" y="223"/>
                      </a:lnTo>
                      <a:lnTo>
                        <a:pt x="237" y="223"/>
                      </a:lnTo>
                      <a:lnTo>
                        <a:pt x="236" y="222"/>
                      </a:lnTo>
                      <a:lnTo>
                        <a:pt x="237" y="222"/>
                      </a:lnTo>
                      <a:lnTo>
                        <a:pt x="237" y="220"/>
                      </a:lnTo>
                      <a:lnTo>
                        <a:pt x="237" y="218"/>
                      </a:lnTo>
                      <a:lnTo>
                        <a:pt x="239" y="218"/>
                      </a:lnTo>
                      <a:lnTo>
                        <a:pt x="239" y="217"/>
                      </a:lnTo>
                      <a:lnTo>
                        <a:pt x="239" y="213"/>
                      </a:lnTo>
                      <a:lnTo>
                        <a:pt x="237" y="213"/>
                      </a:lnTo>
                      <a:lnTo>
                        <a:pt x="237" y="212"/>
                      </a:lnTo>
                      <a:lnTo>
                        <a:pt x="236" y="212"/>
                      </a:lnTo>
                      <a:lnTo>
                        <a:pt x="234" y="213"/>
                      </a:lnTo>
                      <a:lnTo>
                        <a:pt x="234" y="215"/>
                      </a:lnTo>
                      <a:lnTo>
                        <a:pt x="232" y="215"/>
                      </a:lnTo>
                      <a:lnTo>
                        <a:pt x="232" y="217"/>
                      </a:lnTo>
                      <a:lnTo>
                        <a:pt x="232" y="218"/>
                      </a:lnTo>
                      <a:lnTo>
                        <a:pt x="227" y="218"/>
                      </a:lnTo>
                      <a:lnTo>
                        <a:pt x="225" y="217"/>
                      </a:lnTo>
                      <a:lnTo>
                        <a:pt x="224" y="217"/>
                      </a:lnTo>
                      <a:lnTo>
                        <a:pt x="224" y="218"/>
                      </a:lnTo>
                      <a:lnTo>
                        <a:pt x="224" y="220"/>
                      </a:lnTo>
                      <a:lnTo>
                        <a:pt x="224" y="222"/>
                      </a:lnTo>
                      <a:lnTo>
                        <a:pt x="224" y="223"/>
                      </a:lnTo>
                      <a:lnTo>
                        <a:pt x="224" y="225"/>
                      </a:lnTo>
                      <a:lnTo>
                        <a:pt x="222" y="227"/>
                      </a:lnTo>
                      <a:lnTo>
                        <a:pt x="220" y="228"/>
                      </a:lnTo>
                      <a:lnTo>
                        <a:pt x="220" y="230"/>
                      </a:lnTo>
                      <a:lnTo>
                        <a:pt x="222" y="230"/>
                      </a:lnTo>
                      <a:lnTo>
                        <a:pt x="219" y="232"/>
                      </a:lnTo>
                      <a:lnTo>
                        <a:pt x="217" y="232"/>
                      </a:lnTo>
                      <a:lnTo>
                        <a:pt x="217" y="234"/>
                      </a:lnTo>
                      <a:lnTo>
                        <a:pt x="215" y="234"/>
                      </a:lnTo>
                      <a:lnTo>
                        <a:pt x="213" y="237"/>
                      </a:lnTo>
                      <a:lnTo>
                        <a:pt x="213" y="235"/>
                      </a:lnTo>
                      <a:lnTo>
                        <a:pt x="213" y="234"/>
                      </a:lnTo>
                      <a:lnTo>
                        <a:pt x="212" y="234"/>
                      </a:lnTo>
                      <a:lnTo>
                        <a:pt x="212" y="232"/>
                      </a:lnTo>
                      <a:lnTo>
                        <a:pt x="213" y="230"/>
                      </a:lnTo>
                      <a:lnTo>
                        <a:pt x="213" y="228"/>
                      </a:lnTo>
                      <a:lnTo>
                        <a:pt x="212" y="227"/>
                      </a:lnTo>
                      <a:lnTo>
                        <a:pt x="212" y="225"/>
                      </a:lnTo>
                      <a:lnTo>
                        <a:pt x="212" y="223"/>
                      </a:lnTo>
                      <a:lnTo>
                        <a:pt x="210" y="222"/>
                      </a:lnTo>
                      <a:lnTo>
                        <a:pt x="210" y="220"/>
                      </a:lnTo>
                      <a:lnTo>
                        <a:pt x="208" y="220"/>
                      </a:lnTo>
                      <a:lnTo>
                        <a:pt x="208" y="222"/>
                      </a:lnTo>
                      <a:lnTo>
                        <a:pt x="207" y="222"/>
                      </a:lnTo>
                      <a:lnTo>
                        <a:pt x="207" y="223"/>
                      </a:lnTo>
                      <a:lnTo>
                        <a:pt x="207" y="225"/>
                      </a:lnTo>
                      <a:lnTo>
                        <a:pt x="207" y="227"/>
                      </a:lnTo>
                      <a:lnTo>
                        <a:pt x="207" y="228"/>
                      </a:lnTo>
                      <a:lnTo>
                        <a:pt x="208" y="228"/>
                      </a:lnTo>
                      <a:lnTo>
                        <a:pt x="208" y="230"/>
                      </a:lnTo>
                      <a:lnTo>
                        <a:pt x="208" y="232"/>
                      </a:lnTo>
                      <a:lnTo>
                        <a:pt x="207" y="232"/>
                      </a:lnTo>
                      <a:lnTo>
                        <a:pt x="208" y="234"/>
                      </a:lnTo>
                      <a:lnTo>
                        <a:pt x="207" y="234"/>
                      </a:lnTo>
                      <a:lnTo>
                        <a:pt x="205" y="235"/>
                      </a:lnTo>
                      <a:lnTo>
                        <a:pt x="203" y="237"/>
                      </a:lnTo>
                      <a:lnTo>
                        <a:pt x="202" y="239"/>
                      </a:lnTo>
                      <a:lnTo>
                        <a:pt x="200" y="240"/>
                      </a:lnTo>
                      <a:lnTo>
                        <a:pt x="200" y="242"/>
                      </a:lnTo>
                      <a:lnTo>
                        <a:pt x="200" y="244"/>
                      </a:lnTo>
                      <a:lnTo>
                        <a:pt x="200" y="245"/>
                      </a:lnTo>
                      <a:lnTo>
                        <a:pt x="198" y="245"/>
                      </a:lnTo>
                      <a:lnTo>
                        <a:pt x="198" y="249"/>
                      </a:lnTo>
                      <a:lnTo>
                        <a:pt x="197" y="249"/>
                      </a:lnTo>
                      <a:lnTo>
                        <a:pt x="197" y="250"/>
                      </a:lnTo>
                      <a:lnTo>
                        <a:pt x="197" y="254"/>
                      </a:lnTo>
                      <a:lnTo>
                        <a:pt x="197" y="256"/>
                      </a:lnTo>
                      <a:lnTo>
                        <a:pt x="195" y="257"/>
                      </a:lnTo>
                      <a:lnTo>
                        <a:pt x="195" y="259"/>
                      </a:lnTo>
                      <a:lnTo>
                        <a:pt x="193" y="261"/>
                      </a:lnTo>
                      <a:lnTo>
                        <a:pt x="195" y="262"/>
                      </a:lnTo>
                      <a:lnTo>
                        <a:pt x="193" y="264"/>
                      </a:lnTo>
                      <a:lnTo>
                        <a:pt x="193" y="266"/>
                      </a:lnTo>
                      <a:lnTo>
                        <a:pt x="191" y="267"/>
                      </a:lnTo>
                      <a:lnTo>
                        <a:pt x="191" y="269"/>
                      </a:lnTo>
                      <a:lnTo>
                        <a:pt x="191" y="271"/>
                      </a:lnTo>
                      <a:lnTo>
                        <a:pt x="190" y="271"/>
                      </a:lnTo>
                      <a:lnTo>
                        <a:pt x="190" y="272"/>
                      </a:lnTo>
                      <a:lnTo>
                        <a:pt x="190" y="274"/>
                      </a:lnTo>
                      <a:lnTo>
                        <a:pt x="188" y="274"/>
                      </a:lnTo>
                      <a:lnTo>
                        <a:pt x="188" y="276"/>
                      </a:lnTo>
                      <a:lnTo>
                        <a:pt x="188" y="278"/>
                      </a:lnTo>
                      <a:lnTo>
                        <a:pt x="186" y="281"/>
                      </a:lnTo>
                      <a:lnTo>
                        <a:pt x="185" y="283"/>
                      </a:lnTo>
                      <a:lnTo>
                        <a:pt x="185" y="284"/>
                      </a:lnTo>
                      <a:lnTo>
                        <a:pt x="183" y="284"/>
                      </a:lnTo>
                      <a:lnTo>
                        <a:pt x="183" y="286"/>
                      </a:lnTo>
                      <a:lnTo>
                        <a:pt x="181" y="288"/>
                      </a:lnTo>
                      <a:lnTo>
                        <a:pt x="181" y="289"/>
                      </a:lnTo>
                      <a:lnTo>
                        <a:pt x="180" y="291"/>
                      </a:lnTo>
                      <a:lnTo>
                        <a:pt x="180" y="293"/>
                      </a:lnTo>
                      <a:lnTo>
                        <a:pt x="180" y="295"/>
                      </a:lnTo>
                      <a:lnTo>
                        <a:pt x="181" y="295"/>
                      </a:lnTo>
                      <a:lnTo>
                        <a:pt x="181" y="296"/>
                      </a:lnTo>
                      <a:lnTo>
                        <a:pt x="176" y="295"/>
                      </a:lnTo>
                      <a:lnTo>
                        <a:pt x="173" y="289"/>
                      </a:lnTo>
                      <a:lnTo>
                        <a:pt x="171" y="289"/>
                      </a:lnTo>
                      <a:lnTo>
                        <a:pt x="171" y="286"/>
                      </a:lnTo>
                      <a:lnTo>
                        <a:pt x="173" y="283"/>
                      </a:lnTo>
                      <a:lnTo>
                        <a:pt x="173" y="281"/>
                      </a:lnTo>
                      <a:lnTo>
                        <a:pt x="176" y="272"/>
                      </a:lnTo>
                      <a:lnTo>
                        <a:pt x="176" y="271"/>
                      </a:lnTo>
                      <a:lnTo>
                        <a:pt x="175" y="269"/>
                      </a:lnTo>
                      <a:lnTo>
                        <a:pt x="173" y="269"/>
                      </a:lnTo>
                      <a:lnTo>
                        <a:pt x="173" y="267"/>
                      </a:lnTo>
                      <a:lnTo>
                        <a:pt x="171" y="269"/>
                      </a:lnTo>
                      <a:lnTo>
                        <a:pt x="169" y="272"/>
                      </a:lnTo>
                      <a:lnTo>
                        <a:pt x="168" y="272"/>
                      </a:lnTo>
                      <a:lnTo>
                        <a:pt x="166" y="272"/>
                      </a:lnTo>
                      <a:lnTo>
                        <a:pt x="164" y="272"/>
                      </a:lnTo>
                      <a:lnTo>
                        <a:pt x="163" y="274"/>
                      </a:lnTo>
                      <a:lnTo>
                        <a:pt x="161" y="272"/>
                      </a:lnTo>
                      <a:lnTo>
                        <a:pt x="163" y="266"/>
                      </a:lnTo>
                      <a:lnTo>
                        <a:pt x="164" y="262"/>
                      </a:lnTo>
                      <a:lnTo>
                        <a:pt x="164" y="261"/>
                      </a:lnTo>
                      <a:lnTo>
                        <a:pt x="166" y="259"/>
                      </a:lnTo>
                      <a:lnTo>
                        <a:pt x="166" y="257"/>
                      </a:lnTo>
                      <a:lnTo>
                        <a:pt x="164" y="250"/>
                      </a:lnTo>
                      <a:lnTo>
                        <a:pt x="164" y="247"/>
                      </a:lnTo>
                      <a:lnTo>
                        <a:pt x="164" y="245"/>
                      </a:lnTo>
                      <a:lnTo>
                        <a:pt x="163" y="244"/>
                      </a:lnTo>
                      <a:lnTo>
                        <a:pt x="163" y="242"/>
                      </a:lnTo>
                      <a:lnTo>
                        <a:pt x="164" y="240"/>
                      </a:lnTo>
                      <a:lnTo>
                        <a:pt x="163" y="237"/>
                      </a:lnTo>
                      <a:lnTo>
                        <a:pt x="161" y="237"/>
                      </a:lnTo>
                      <a:lnTo>
                        <a:pt x="159" y="234"/>
                      </a:lnTo>
                      <a:lnTo>
                        <a:pt x="151" y="230"/>
                      </a:lnTo>
                      <a:lnTo>
                        <a:pt x="147" y="230"/>
                      </a:lnTo>
                      <a:lnTo>
                        <a:pt x="147" y="232"/>
                      </a:lnTo>
                      <a:lnTo>
                        <a:pt x="146" y="232"/>
                      </a:lnTo>
                      <a:lnTo>
                        <a:pt x="142" y="228"/>
                      </a:lnTo>
                      <a:lnTo>
                        <a:pt x="144" y="227"/>
                      </a:lnTo>
                      <a:lnTo>
                        <a:pt x="144" y="225"/>
                      </a:lnTo>
                      <a:lnTo>
                        <a:pt x="146" y="223"/>
                      </a:lnTo>
                      <a:lnTo>
                        <a:pt x="144" y="220"/>
                      </a:lnTo>
                      <a:lnTo>
                        <a:pt x="142" y="218"/>
                      </a:lnTo>
                      <a:lnTo>
                        <a:pt x="141" y="218"/>
                      </a:lnTo>
                      <a:lnTo>
                        <a:pt x="139" y="217"/>
                      </a:lnTo>
                      <a:lnTo>
                        <a:pt x="137" y="217"/>
                      </a:lnTo>
                      <a:lnTo>
                        <a:pt x="136" y="217"/>
                      </a:lnTo>
                      <a:lnTo>
                        <a:pt x="134" y="217"/>
                      </a:lnTo>
                      <a:lnTo>
                        <a:pt x="134" y="215"/>
                      </a:lnTo>
                      <a:lnTo>
                        <a:pt x="132" y="217"/>
                      </a:lnTo>
                      <a:lnTo>
                        <a:pt x="127" y="213"/>
                      </a:lnTo>
                      <a:lnTo>
                        <a:pt x="124" y="213"/>
                      </a:lnTo>
                      <a:lnTo>
                        <a:pt x="119" y="213"/>
                      </a:lnTo>
                      <a:lnTo>
                        <a:pt x="119" y="212"/>
                      </a:lnTo>
                      <a:lnTo>
                        <a:pt x="117" y="210"/>
                      </a:lnTo>
                      <a:lnTo>
                        <a:pt x="112" y="213"/>
                      </a:lnTo>
                      <a:lnTo>
                        <a:pt x="112" y="215"/>
                      </a:lnTo>
                      <a:lnTo>
                        <a:pt x="110" y="215"/>
                      </a:lnTo>
                      <a:lnTo>
                        <a:pt x="108" y="215"/>
                      </a:lnTo>
                      <a:lnTo>
                        <a:pt x="108" y="213"/>
                      </a:lnTo>
                      <a:lnTo>
                        <a:pt x="108" y="212"/>
                      </a:lnTo>
                      <a:lnTo>
                        <a:pt x="105" y="212"/>
                      </a:lnTo>
                      <a:lnTo>
                        <a:pt x="103" y="212"/>
                      </a:lnTo>
                      <a:lnTo>
                        <a:pt x="102" y="212"/>
                      </a:lnTo>
                      <a:lnTo>
                        <a:pt x="100" y="212"/>
                      </a:lnTo>
                      <a:lnTo>
                        <a:pt x="98" y="212"/>
                      </a:lnTo>
                      <a:lnTo>
                        <a:pt x="98" y="210"/>
                      </a:lnTo>
                      <a:lnTo>
                        <a:pt x="97" y="210"/>
                      </a:lnTo>
                      <a:lnTo>
                        <a:pt x="92" y="208"/>
                      </a:lnTo>
                      <a:lnTo>
                        <a:pt x="92" y="206"/>
                      </a:lnTo>
                      <a:lnTo>
                        <a:pt x="88" y="205"/>
                      </a:lnTo>
                      <a:lnTo>
                        <a:pt x="85" y="203"/>
                      </a:lnTo>
                      <a:lnTo>
                        <a:pt x="80" y="201"/>
                      </a:lnTo>
                      <a:lnTo>
                        <a:pt x="78" y="201"/>
                      </a:lnTo>
                      <a:lnTo>
                        <a:pt x="76" y="200"/>
                      </a:lnTo>
                      <a:lnTo>
                        <a:pt x="75" y="200"/>
                      </a:lnTo>
                      <a:lnTo>
                        <a:pt x="71" y="200"/>
                      </a:lnTo>
                      <a:lnTo>
                        <a:pt x="32" y="189"/>
                      </a:lnTo>
                      <a:lnTo>
                        <a:pt x="31" y="189"/>
                      </a:lnTo>
                      <a:lnTo>
                        <a:pt x="19" y="186"/>
                      </a:lnTo>
                      <a:lnTo>
                        <a:pt x="19" y="184"/>
                      </a:lnTo>
                      <a:lnTo>
                        <a:pt x="19" y="183"/>
                      </a:lnTo>
                      <a:lnTo>
                        <a:pt x="15" y="176"/>
                      </a:lnTo>
                      <a:lnTo>
                        <a:pt x="14" y="173"/>
                      </a:lnTo>
                      <a:lnTo>
                        <a:pt x="9" y="169"/>
                      </a:lnTo>
                      <a:lnTo>
                        <a:pt x="7" y="169"/>
                      </a:lnTo>
                      <a:lnTo>
                        <a:pt x="3" y="167"/>
                      </a:lnTo>
                      <a:lnTo>
                        <a:pt x="2" y="167"/>
                      </a:lnTo>
                      <a:lnTo>
                        <a:pt x="0" y="166"/>
                      </a:lnTo>
                      <a:lnTo>
                        <a:pt x="2" y="164"/>
                      </a:lnTo>
                      <a:lnTo>
                        <a:pt x="3" y="162"/>
                      </a:lnTo>
                      <a:lnTo>
                        <a:pt x="5" y="161"/>
                      </a:lnTo>
                      <a:lnTo>
                        <a:pt x="7" y="161"/>
                      </a:lnTo>
                      <a:lnTo>
                        <a:pt x="9" y="161"/>
                      </a:lnTo>
                      <a:lnTo>
                        <a:pt x="9" y="159"/>
                      </a:lnTo>
                      <a:lnTo>
                        <a:pt x="10" y="159"/>
                      </a:lnTo>
                      <a:lnTo>
                        <a:pt x="15" y="157"/>
                      </a:lnTo>
                      <a:lnTo>
                        <a:pt x="19" y="156"/>
                      </a:lnTo>
                      <a:lnTo>
                        <a:pt x="22" y="154"/>
                      </a:lnTo>
                      <a:lnTo>
                        <a:pt x="24" y="151"/>
                      </a:lnTo>
                      <a:lnTo>
                        <a:pt x="25" y="151"/>
                      </a:lnTo>
                      <a:lnTo>
                        <a:pt x="25" y="149"/>
                      </a:lnTo>
                      <a:lnTo>
                        <a:pt x="27" y="149"/>
                      </a:lnTo>
                      <a:lnTo>
                        <a:pt x="29" y="147"/>
                      </a:lnTo>
                      <a:lnTo>
                        <a:pt x="29" y="145"/>
                      </a:lnTo>
                      <a:lnTo>
                        <a:pt x="31" y="144"/>
                      </a:lnTo>
                      <a:lnTo>
                        <a:pt x="31" y="142"/>
                      </a:lnTo>
                      <a:lnTo>
                        <a:pt x="32" y="142"/>
                      </a:lnTo>
                      <a:lnTo>
                        <a:pt x="32" y="140"/>
                      </a:lnTo>
                      <a:lnTo>
                        <a:pt x="34" y="140"/>
                      </a:lnTo>
                      <a:lnTo>
                        <a:pt x="36" y="139"/>
                      </a:lnTo>
                      <a:lnTo>
                        <a:pt x="37" y="137"/>
                      </a:lnTo>
                      <a:lnTo>
                        <a:pt x="39" y="137"/>
                      </a:lnTo>
                      <a:lnTo>
                        <a:pt x="41" y="137"/>
                      </a:lnTo>
                      <a:lnTo>
                        <a:pt x="42" y="137"/>
                      </a:lnTo>
                      <a:lnTo>
                        <a:pt x="44" y="137"/>
                      </a:lnTo>
                      <a:lnTo>
                        <a:pt x="46" y="137"/>
                      </a:lnTo>
                      <a:lnTo>
                        <a:pt x="47" y="137"/>
                      </a:lnTo>
                      <a:lnTo>
                        <a:pt x="49" y="137"/>
                      </a:lnTo>
                      <a:lnTo>
                        <a:pt x="49" y="135"/>
                      </a:lnTo>
                      <a:lnTo>
                        <a:pt x="51" y="135"/>
                      </a:lnTo>
                      <a:lnTo>
                        <a:pt x="53" y="135"/>
                      </a:lnTo>
                      <a:lnTo>
                        <a:pt x="54" y="135"/>
                      </a:lnTo>
                      <a:lnTo>
                        <a:pt x="56" y="135"/>
                      </a:lnTo>
                      <a:lnTo>
                        <a:pt x="58" y="135"/>
                      </a:lnTo>
                      <a:lnTo>
                        <a:pt x="58" y="134"/>
                      </a:lnTo>
                      <a:lnTo>
                        <a:pt x="59" y="134"/>
                      </a:lnTo>
                      <a:lnTo>
                        <a:pt x="61" y="134"/>
                      </a:lnTo>
                      <a:lnTo>
                        <a:pt x="63" y="132"/>
                      </a:lnTo>
                      <a:lnTo>
                        <a:pt x="63" y="130"/>
                      </a:lnTo>
                      <a:lnTo>
                        <a:pt x="64" y="130"/>
                      </a:lnTo>
                      <a:lnTo>
                        <a:pt x="66" y="130"/>
                      </a:lnTo>
                      <a:lnTo>
                        <a:pt x="66" y="129"/>
                      </a:lnTo>
                      <a:lnTo>
                        <a:pt x="68" y="129"/>
                      </a:lnTo>
                      <a:lnTo>
                        <a:pt x="68" y="127"/>
                      </a:lnTo>
                      <a:lnTo>
                        <a:pt x="69" y="127"/>
                      </a:lnTo>
                      <a:lnTo>
                        <a:pt x="69" y="125"/>
                      </a:lnTo>
                      <a:lnTo>
                        <a:pt x="71" y="123"/>
                      </a:lnTo>
                      <a:lnTo>
                        <a:pt x="71" y="122"/>
                      </a:lnTo>
                      <a:lnTo>
                        <a:pt x="73" y="120"/>
                      </a:lnTo>
                      <a:lnTo>
                        <a:pt x="75" y="118"/>
                      </a:lnTo>
                      <a:lnTo>
                        <a:pt x="76" y="120"/>
                      </a:lnTo>
                      <a:lnTo>
                        <a:pt x="78" y="118"/>
                      </a:lnTo>
                      <a:lnTo>
                        <a:pt x="80" y="118"/>
                      </a:lnTo>
                      <a:lnTo>
                        <a:pt x="80" y="117"/>
                      </a:lnTo>
                      <a:lnTo>
                        <a:pt x="80" y="118"/>
                      </a:lnTo>
                      <a:lnTo>
                        <a:pt x="81" y="118"/>
                      </a:lnTo>
                      <a:lnTo>
                        <a:pt x="83" y="118"/>
                      </a:lnTo>
                      <a:lnTo>
                        <a:pt x="83" y="117"/>
                      </a:lnTo>
                      <a:lnTo>
                        <a:pt x="85" y="117"/>
                      </a:lnTo>
                      <a:lnTo>
                        <a:pt x="85" y="115"/>
                      </a:lnTo>
                      <a:lnTo>
                        <a:pt x="85" y="113"/>
                      </a:lnTo>
                      <a:lnTo>
                        <a:pt x="86" y="113"/>
                      </a:lnTo>
                      <a:lnTo>
                        <a:pt x="86" y="112"/>
                      </a:lnTo>
                      <a:lnTo>
                        <a:pt x="86" y="110"/>
                      </a:lnTo>
                      <a:lnTo>
                        <a:pt x="86" y="108"/>
                      </a:lnTo>
                      <a:lnTo>
                        <a:pt x="86" y="106"/>
                      </a:lnTo>
                      <a:lnTo>
                        <a:pt x="88" y="106"/>
                      </a:lnTo>
                      <a:lnTo>
                        <a:pt x="90" y="105"/>
                      </a:lnTo>
                      <a:lnTo>
                        <a:pt x="92" y="103"/>
                      </a:lnTo>
                      <a:lnTo>
                        <a:pt x="92" y="101"/>
                      </a:lnTo>
                      <a:lnTo>
                        <a:pt x="93" y="101"/>
                      </a:lnTo>
                      <a:lnTo>
                        <a:pt x="95" y="101"/>
                      </a:lnTo>
                      <a:lnTo>
                        <a:pt x="95" y="100"/>
                      </a:lnTo>
                      <a:lnTo>
                        <a:pt x="97" y="98"/>
                      </a:lnTo>
                      <a:lnTo>
                        <a:pt x="97" y="96"/>
                      </a:lnTo>
                      <a:lnTo>
                        <a:pt x="98" y="96"/>
                      </a:lnTo>
                      <a:lnTo>
                        <a:pt x="98" y="95"/>
                      </a:lnTo>
                      <a:lnTo>
                        <a:pt x="100" y="95"/>
                      </a:lnTo>
                      <a:lnTo>
                        <a:pt x="102" y="93"/>
                      </a:lnTo>
                      <a:lnTo>
                        <a:pt x="103" y="93"/>
                      </a:lnTo>
                      <a:lnTo>
                        <a:pt x="103" y="91"/>
                      </a:lnTo>
                      <a:lnTo>
                        <a:pt x="105" y="91"/>
                      </a:lnTo>
                      <a:lnTo>
                        <a:pt x="107" y="88"/>
                      </a:lnTo>
                      <a:lnTo>
                        <a:pt x="108" y="88"/>
                      </a:lnTo>
                      <a:lnTo>
                        <a:pt x="108" y="86"/>
                      </a:lnTo>
                      <a:lnTo>
                        <a:pt x="110" y="86"/>
                      </a:lnTo>
                      <a:lnTo>
                        <a:pt x="110" y="84"/>
                      </a:lnTo>
                      <a:lnTo>
                        <a:pt x="110" y="83"/>
                      </a:lnTo>
                      <a:lnTo>
                        <a:pt x="110" y="81"/>
                      </a:lnTo>
                      <a:lnTo>
                        <a:pt x="112" y="79"/>
                      </a:lnTo>
                      <a:lnTo>
                        <a:pt x="114" y="79"/>
                      </a:lnTo>
                      <a:lnTo>
                        <a:pt x="114" y="78"/>
                      </a:lnTo>
                      <a:lnTo>
                        <a:pt x="115" y="78"/>
                      </a:lnTo>
                      <a:lnTo>
                        <a:pt x="117" y="76"/>
                      </a:lnTo>
                      <a:lnTo>
                        <a:pt x="119" y="74"/>
                      </a:lnTo>
                      <a:lnTo>
                        <a:pt x="120" y="74"/>
                      </a:lnTo>
                      <a:lnTo>
                        <a:pt x="120" y="73"/>
                      </a:lnTo>
                      <a:lnTo>
                        <a:pt x="124" y="73"/>
                      </a:lnTo>
                      <a:lnTo>
                        <a:pt x="124" y="71"/>
                      </a:lnTo>
                      <a:lnTo>
                        <a:pt x="124" y="69"/>
                      </a:lnTo>
                      <a:lnTo>
                        <a:pt x="125" y="69"/>
                      </a:lnTo>
                      <a:lnTo>
                        <a:pt x="127" y="69"/>
                      </a:lnTo>
                      <a:lnTo>
                        <a:pt x="129" y="69"/>
                      </a:lnTo>
                      <a:lnTo>
                        <a:pt x="129" y="68"/>
                      </a:lnTo>
                      <a:lnTo>
                        <a:pt x="132" y="68"/>
                      </a:lnTo>
                      <a:lnTo>
                        <a:pt x="134" y="68"/>
                      </a:lnTo>
                      <a:lnTo>
                        <a:pt x="134" y="66"/>
                      </a:lnTo>
                      <a:lnTo>
                        <a:pt x="136" y="66"/>
                      </a:lnTo>
                      <a:lnTo>
                        <a:pt x="137" y="66"/>
                      </a:lnTo>
                      <a:lnTo>
                        <a:pt x="139" y="66"/>
                      </a:lnTo>
                      <a:lnTo>
                        <a:pt x="141" y="66"/>
                      </a:lnTo>
                      <a:lnTo>
                        <a:pt x="142" y="66"/>
                      </a:lnTo>
                      <a:close/>
                      <a:moveTo>
                        <a:pt x="107" y="0"/>
                      </a:moveTo>
                      <a:lnTo>
                        <a:pt x="107" y="1"/>
                      </a:lnTo>
                      <a:lnTo>
                        <a:pt x="105" y="1"/>
                      </a:lnTo>
                      <a:lnTo>
                        <a:pt x="103" y="3"/>
                      </a:lnTo>
                      <a:lnTo>
                        <a:pt x="103" y="5"/>
                      </a:lnTo>
                      <a:lnTo>
                        <a:pt x="102" y="7"/>
                      </a:lnTo>
                      <a:lnTo>
                        <a:pt x="98" y="8"/>
                      </a:lnTo>
                      <a:lnTo>
                        <a:pt x="98" y="10"/>
                      </a:lnTo>
                      <a:lnTo>
                        <a:pt x="98" y="12"/>
                      </a:lnTo>
                      <a:lnTo>
                        <a:pt x="98" y="13"/>
                      </a:lnTo>
                      <a:lnTo>
                        <a:pt x="93" y="17"/>
                      </a:lnTo>
                      <a:lnTo>
                        <a:pt x="90" y="20"/>
                      </a:lnTo>
                      <a:lnTo>
                        <a:pt x="88" y="20"/>
                      </a:lnTo>
                      <a:lnTo>
                        <a:pt x="86" y="22"/>
                      </a:lnTo>
                      <a:lnTo>
                        <a:pt x="85" y="23"/>
                      </a:lnTo>
                      <a:lnTo>
                        <a:pt x="83" y="23"/>
                      </a:lnTo>
                      <a:lnTo>
                        <a:pt x="80" y="23"/>
                      </a:lnTo>
                      <a:lnTo>
                        <a:pt x="80" y="25"/>
                      </a:lnTo>
                      <a:lnTo>
                        <a:pt x="76" y="27"/>
                      </a:lnTo>
                      <a:lnTo>
                        <a:pt x="76" y="29"/>
                      </a:lnTo>
                      <a:lnTo>
                        <a:pt x="76" y="30"/>
                      </a:lnTo>
                      <a:lnTo>
                        <a:pt x="78" y="30"/>
                      </a:lnTo>
                      <a:lnTo>
                        <a:pt x="81" y="29"/>
                      </a:lnTo>
                      <a:lnTo>
                        <a:pt x="80" y="30"/>
                      </a:lnTo>
                      <a:lnTo>
                        <a:pt x="75" y="34"/>
                      </a:lnTo>
                      <a:lnTo>
                        <a:pt x="73" y="34"/>
                      </a:lnTo>
                      <a:lnTo>
                        <a:pt x="73" y="35"/>
                      </a:lnTo>
                      <a:lnTo>
                        <a:pt x="69" y="37"/>
                      </a:lnTo>
                      <a:lnTo>
                        <a:pt x="68" y="37"/>
                      </a:lnTo>
                      <a:lnTo>
                        <a:pt x="66" y="37"/>
                      </a:lnTo>
                      <a:lnTo>
                        <a:pt x="64" y="37"/>
                      </a:lnTo>
                      <a:lnTo>
                        <a:pt x="64" y="35"/>
                      </a:lnTo>
                      <a:lnTo>
                        <a:pt x="61" y="35"/>
                      </a:lnTo>
                      <a:lnTo>
                        <a:pt x="63" y="35"/>
                      </a:lnTo>
                      <a:lnTo>
                        <a:pt x="61" y="34"/>
                      </a:lnTo>
                      <a:lnTo>
                        <a:pt x="61" y="32"/>
                      </a:lnTo>
                      <a:lnTo>
                        <a:pt x="63" y="30"/>
                      </a:lnTo>
                      <a:lnTo>
                        <a:pt x="63" y="29"/>
                      </a:lnTo>
                      <a:lnTo>
                        <a:pt x="64" y="27"/>
                      </a:lnTo>
                      <a:lnTo>
                        <a:pt x="69" y="23"/>
                      </a:lnTo>
                      <a:lnTo>
                        <a:pt x="73" y="20"/>
                      </a:lnTo>
                      <a:lnTo>
                        <a:pt x="75" y="20"/>
                      </a:lnTo>
                      <a:lnTo>
                        <a:pt x="78" y="18"/>
                      </a:lnTo>
                      <a:lnTo>
                        <a:pt x="80" y="18"/>
                      </a:lnTo>
                      <a:lnTo>
                        <a:pt x="80" y="17"/>
                      </a:lnTo>
                      <a:lnTo>
                        <a:pt x="83" y="13"/>
                      </a:lnTo>
                      <a:lnTo>
                        <a:pt x="85" y="13"/>
                      </a:lnTo>
                      <a:lnTo>
                        <a:pt x="86" y="13"/>
                      </a:lnTo>
                      <a:lnTo>
                        <a:pt x="86" y="12"/>
                      </a:lnTo>
                      <a:lnTo>
                        <a:pt x="88" y="10"/>
                      </a:lnTo>
                      <a:lnTo>
                        <a:pt x="90" y="8"/>
                      </a:lnTo>
                      <a:lnTo>
                        <a:pt x="92" y="8"/>
                      </a:lnTo>
                      <a:lnTo>
                        <a:pt x="92" y="7"/>
                      </a:lnTo>
                      <a:lnTo>
                        <a:pt x="93" y="5"/>
                      </a:lnTo>
                      <a:lnTo>
                        <a:pt x="95" y="3"/>
                      </a:lnTo>
                      <a:lnTo>
                        <a:pt x="98" y="3"/>
                      </a:lnTo>
                      <a:lnTo>
                        <a:pt x="100" y="1"/>
                      </a:lnTo>
                      <a:lnTo>
                        <a:pt x="102" y="1"/>
                      </a:lnTo>
                      <a:lnTo>
                        <a:pt x="103" y="0"/>
                      </a:lnTo>
                      <a:lnTo>
                        <a:pt x="105" y="0"/>
                      </a:lnTo>
                      <a:lnTo>
                        <a:pt x="107" y="0"/>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Freeform 171"/>
                <p:cNvSpPr>
                  <a:spLocks/>
                </p:cNvSpPr>
                <p:nvPr/>
              </p:nvSpPr>
              <p:spPr bwMode="auto">
                <a:xfrm>
                  <a:off x="7313613" y="2143125"/>
                  <a:ext cx="7938" cy="7938"/>
                </a:xfrm>
                <a:custGeom>
                  <a:avLst/>
                  <a:gdLst>
                    <a:gd name="T0" fmla="*/ 4 w 5"/>
                    <a:gd name="T1" fmla="*/ 2 h 5"/>
                    <a:gd name="T2" fmla="*/ 5 w 5"/>
                    <a:gd name="T3" fmla="*/ 2 h 5"/>
                    <a:gd name="T4" fmla="*/ 4 w 5"/>
                    <a:gd name="T5" fmla="*/ 2 h 5"/>
                    <a:gd name="T6" fmla="*/ 4 w 5"/>
                    <a:gd name="T7" fmla="*/ 4 h 5"/>
                    <a:gd name="T8" fmla="*/ 4 w 5"/>
                    <a:gd name="T9" fmla="*/ 5 h 5"/>
                    <a:gd name="T10" fmla="*/ 2 w 5"/>
                    <a:gd name="T11" fmla="*/ 5 h 5"/>
                    <a:gd name="T12" fmla="*/ 0 w 5"/>
                    <a:gd name="T13" fmla="*/ 5 h 5"/>
                    <a:gd name="T14" fmla="*/ 0 w 5"/>
                    <a:gd name="T15" fmla="*/ 4 h 5"/>
                    <a:gd name="T16" fmla="*/ 0 w 5"/>
                    <a:gd name="T17" fmla="*/ 2 h 5"/>
                    <a:gd name="T18" fmla="*/ 2 w 5"/>
                    <a:gd name="T19" fmla="*/ 2 h 5"/>
                    <a:gd name="T20" fmla="*/ 2 w 5"/>
                    <a:gd name="T21" fmla="*/ 0 h 5"/>
                    <a:gd name="T22" fmla="*/ 4 w 5"/>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4" y="2"/>
                      </a:moveTo>
                      <a:lnTo>
                        <a:pt x="5" y="2"/>
                      </a:lnTo>
                      <a:lnTo>
                        <a:pt x="4" y="2"/>
                      </a:lnTo>
                      <a:lnTo>
                        <a:pt x="4" y="4"/>
                      </a:lnTo>
                      <a:lnTo>
                        <a:pt x="4" y="5"/>
                      </a:lnTo>
                      <a:lnTo>
                        <a:pt x="2" y="5"/>
                      </a:lnTo>
                      <a:lnTo>
                        <a:pt x="0" y="5"/>
                      </a:lnTo>
                      <a:lnTo>
                        <a:pt x="0" y="4"/>
                      </a:lnTo>
                      <a:lnTo>
                        <a:pt x="0" y="2"/>
                      </a:lnTo>
                      <a:lnTo>
                        <a:pt x="2" y="2"/>
                      </a:lnTo>
                      <a:lnTo>
                        <a:pt x="2" y="0"/>
                      </a:lnTo>
                      <a:lnTo>
                        <a:pt x="4"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Freeform 172"/>
                <p:cNvSpPr>
                  <a:spLocks/>
                </p:cNvSpPr>
                <p:nvPr/>
              </p:nvSpPr>
              <p:spPr bwMode="auto">
                <a:xfrm>
                  <a:off x="7321551" y="2127250"/>
                  <a:ext cx="9525" cy="15875"/>
                </a:xfrm>
                <a:custGeom>
                  <a:avLst/>
                  <a:gdLst>
                    <a:gd name="T0" fmla="*/ 6 w 6"/>
                    <a:gd name="T1" fmla="*/ 8 h 10"/>
                    <a:gd name="T2" fmla="*/ 6 w 6"/>
                    <a:gd name="T3" fmla="*/ 10 h 10"/>
                    <a:gd name="T4" fmla="*/ 4 w 6"/>
                    <a:gd name="T5" fmla="*/ 8 h 10"/>
                    <a:gd name="T6" fmla="*/ 2 w 6"/>
                    <a:gd name="T7" fmla="*/ 7 h 10"/>
                    <a:gd name="T8" fmla="*/ 0 w 6"/>
                    <a:gd name="T9" fmla="*/ 7 h 10"/>
                    <a:gd name="T10" fmla="*/ 0 w 6"/>
                    <a:gd name="T11" fmla="*/ 5 h 10"/>
                    <a:gd name="T12" fmla="*/ 0 w 6"/>
                    <a:gd name="T13" fmla="*/ 2 h 10"/>
                    <a:gd name="T14" fmla="*/ 0 w 6"/>
                    <a:gd name="T15" fmla="*/ 0 h 10"/>
                    <a:gd name="T16" fmla="*/ 2 w 6"/>
                    <a:gd name="T17" fmla="*/ 0 h 10"/>
                    <a:gd name="T18" fmla="*/ 4 w 6"/>
                    <a:gd name="T19" fmla="*/ 0 h 10"/>
                    <a:gd name="T20" fmla="*/ 6 w 6"/>
                    <a:gd name="T21" fmla="*/ 2 h 10"/>
                    <a:gd name="T22" fmla="*/ 6 w 6"/>
                    <a:gd name="T23" fmla="*/ 3 h 10"/>
                    <a:gd name="T24" fmla="*/ 6 w 6"/>
                    <a:gd name="T25" fmla="*/ 7 h 10"/>
                    <a:gd name="T26" fmla="*/ 6 w 6"/>
                    <a:gd name="T2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0">
                      <a:moveTo>
                        <a:pt x="6" y="8"/>
                      </a:moveTo>
                      <a:lnTo>
                        <a:pt x="6" y="10"/>
                      </a:lnTo>
                      <a:lnTo>
                        <a:pt x="4" y="8"/>
                      </a:lnTo>
                      <a:lnTo>
                        <a:pt x="2" y="7"/>
                      </a:lnTo>
                      <a:lnTo>
                        <a:pt x="0" y="7"/>
                      </a:lnTo>
                      <a:lnTo>
                        <a:pt x="0" y="5"/>
                      </a:lnTo>
                      <a:lnTo>
                        <a:pt x="0" y="2"/>
                      </a:lnTo>
                      <a:lnTo>
                        <a:pt x="0" y="0"/>
                      </a:lnTo>
                      <a:lnTo>
                        <a:pt x="2" y="0"/>
                      </a:lnTo>
                      <a:lnTo>
                        <a:pt x="4" y="0"/>
                      </a:lnTo>
                      <a:lnTo>
                        <a:pt x="6" y="2"/>
                      </a:lnTo>
                      <a:lnTo>
                        <a:pt x="6" y="3"/>
                      </a:lnTo>
                      <a:lnTo>
                        <a:pt x="6" y="7"/>
                      </a:lnTo>
                      <a:lnTo>
                        <a:pt x="6"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Freeform 173"/>
                <p:cNvSpPr>
                  <a:spLocks/>
                </p:cNvSpPr>
                <p:nvPr/>
              </p:nvSpPr>
              <p:spPr bwMode="auto">
                <a:xfrm>
                  <a:off x="7354888" y="2027238"/>
                  <a:ext cx="12700" cy="30163"/>
                </a:xfrm>
                <a:custGeom>
                  <a:avLst/>
                  <a:gdLst>
                    <a:gd name="T0" fmla="*/ 3 w 8"/>
                    <a:gd name="T1" fmla="*/ 2 h 19"/>
                    <a:gd name="T2" fmla="*/ 5 w 8"/>
                    <a:gd name="T3" fmla="*/ 2 h 19"/>
                    <a:gd name="T4" fmla="*/ 7 w 8"/>
                    <a:gd name="T5" fmla="*/ 2 h 19"/>
                    <a:gd name="T6" fmla="*/ 5 w 8"/>
                    <a:gd name="T7" fmla="*/ 2 h 19"/>
                    <a:gd name="T8" fmla="*/ 5 w 8"/>
                    <a:gd name="T9" fmla="*/ 4 h 19"/>
                    <a:gd name="T10" fmla="*/ 7 w 8"/>
                    <a:gd name="T11" fmla="*/ 4 h 19"/>
                    <a:gd name="T12" fmla="*/ 8 w 8"/>
                    <a:gd name="T13" fmla="*/ 5 h 19"/>
                    <a:gd name="T14" fmla="*/ 8 w 8"/>
                    <a:gd name="T15" fmla="*/ 7 h 19"/>
                    <a:gd name="T16" fmla="*/ 7 w 8"/>
                    <a:gd name="T17" fmla="*/ 7 h 19"/>
                    <a:gd name="T18" fmla="*/ 7 w 8"/>
                    <a:gd name="T19" fmla="*/ 9 h 19"/>
                    <a:gd name="T20" fmla="*/ 8 w 8"/>
                    <a:gd name="T21" fmla="*/ 10 h 19"/>
                    <a:gd name="T22" fmla="*/ 8 w 8"/>
                    <a:gd name="T23" fmla="*/ 14 h 19"/>
                    <a:gd name="T24" fmla="*/ 8 w 8"/>
                    <a:gd name="T25" fmla="*/ 16 h 19"/>
                    <a:gd name="T26" fmla="*/ 8 w 8"/>
                    <a:gd name="T27" fmla="*/ 17 h 19"/>
                    <a:gd name="T28" fmla="*/ 7 w 8"/>
                    <a:gd name="T29" fmla="*/ 17 h 19"/>
                    <a:gd name="T30" fmla="*/ 7 w 8"/>
                    <a:gd name="T31" fmla="*/ 19 h 19"/>
                    <a:gd name="T32" fmla="*/ 5 w 8"/>
                    <a:gd name="T33" fmla="*/ 19 h 19"/>
                    <a:gd name="T34" fmla="*/ 1 w 8"/>
                    <a:gd name="T35" fmla="*/ 19 h 19"/>
                    <a:gd name="T36" fmla="*/ 0 w 8"/>
                    <a:gd name="T37" fmla="*/ 17 h 19"/>
                    <a:gd name="T38" fmla="*/ 1 w 8"/>
                    <a:gd name="T39" fmla="*/ 14 h 19"/>
                    <a:gd name="T40" fmla="*/ 1 w 8"/>
                    <a:gd name="T41" fmla="*/ 12 h 19"/>
                    <a:gd name="T42" fmla="*/ 1 w 8"/>
                    <a:gd name="T43" fmla="*/ 9 h 19"/>
                    <a:gd name="T44" fmla="*/ 1 w 8"/>
                    <a:gd name="T45" fmla="*/ 7 h 19"/>
                    <a:gd name="T46" fmla="*/ 3 w 8"/>
                    <a:gd name="T47" fmla="*/ 5 h 19"/>
                    <a:gd name="T48" fmla="*/ 3 w 8"/>
                    <a:gd name="T49" fmla="*/ 4 h 19"/>
                    <a:gd name="T50" fmla="*/ 3 w 8"/>
                    <a:gd name="T51" fmla="*/ 2 h 19"/>
                    <a:gd name="T52" fmla="*/ 3 w 8"/>
                    <a:gd name="T53" fmla="*/ 0 h 19"/>
                    <a:gd name="T54" fmla="*/ 3 w 8"/>
                    <a:gd name="T55"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9">
                      <a:moveTo>
                        <a:pt x="3" y="2"/>
                      </a:moveTo>
                      <a:lnTo>
                        <a:pt x="5" y="2"/>
                      </a:lnTo>
                      <a:lnTo>
                        <a:pt x="7" y="2"/>
                      </a:lnTo>
                      <a:lnTo>
                        <a:pt x="5" y="2"/>
                      </a:lnTo>
                      <a:lnTo>
                        <a:pt x="5" y="4"/>
                      </a:lnTo>
                      <a:lnTo>
                        <a:pt x="7" y="4"/>
                      </a:lnTo>
                      <a:lnTo>
                        <a:pt x="8" y="5"/>
                      </a:lnTo>
                      <a:lnTo>
                        <a:pt x="8" y="7"/>
                      </a:lnTo>
                      <a:lnTo>
                        <a:pt x="7" y="7"/>
                      </a:lnTo>
                      <a:lnTo>
                        <a:pt x="7" y="9"/>
                      </a:lnTo>
                      <a:lnTo>
                        <a:pt x="8" y="10"/>
                      </a:lnTo>
                      <a:lnTo>
                        <a:pt x="8" y="14"/>
                      </a:lnTo>
                      <a:lnTo>
                        <a:pt x="8" y="16"/>
                      </a:lnTo>
                      <a:lnTo>
                        <a:pt x="8" y="17"/>
                      </a:lnTo>
                      <a:lnTo>
                        <a:pt x="7" y="17"/>
                      </a:lnTo>
                      <a:lnTo>
                        <a:pt x="7" y="19"/>
                      </a:lnTo>
                      <a:lnTo>
                        <a:pt x="5" y="19"/>
                      </a:lnTo>
                      <a:lnTo>
                        <a:pt x="1" y="19"/>
                      </a:lnTo>
                      <a:lnTo>
                        <a:pt x="0" y="17"/>
                      </a:lnTo>
                      <a:lnTo>
                        <a:pt x="1" y="14"/>
                      </a:lnTo>
                      <a:lnTo>
                        <a:pt x="1" y="12"/>
                      </a:lnTo>
                      <a:lnTo>
                        <a:pt x="1" y="9"/>
                      </a:lnTo>
                      <a:lnTo>
                        <a:pt x="1" y="7"/>
                      </a:lnTo>
                      <a:lnTo>
                        <a:pt x="3" y="5"/>
                      </a:lnTo>
                      <a:lnTo>
                        <a:pt x="3" y="4"/>
                      </a:lnTo>
                      <a:lnTo>
                        <a:pt x="3" y="2"/>
                      </a:lnTo>
                      <a:lnTo>
                        <a:pt x="3" y="0"/>
                      </a:lnTo>
                      <a:lnTo>
                        <a:pt x="3"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Freeform 174"/>
                <p:cNvSpPr>
                  <a:spLocks/>
                </p:cNvSpPr>
                <p:nvPr/>
              </p:nvSpPr>
              <p:spPr bwMode="auto">
                <a:xfrm>
                  <a:off x="7296151" y="2014538"/>
                  <a:ext cx="423863" cy="644525"/>
                </a:xfrm>
                <a:custGeom>
                  <a:avLst/>
                  <a:gdLst>
                    <a:gd name="T0" fmla="*/ 103 w 267"/>
                    <a:gd name="T1" fmla="*/ 8 h 406"/>
                    <a:gd name="T2" fmla="*/ 125 w 267"/>
                    <a:gd name="T3" fmla="*/ 15 h 406"/>
                    <a:gd name="T4" fmla="*/ 138 w 267"/>
                    <a:gd name="T5" fmla="*/ 24 h 406"/>
                    <a:gd name="T6" fmla="*/ 159 w 267"/>
                    <a:gd name="T7" fmla="*/ 32 h 406"/>
                    <a:gd name="T8" fmla="*/ 176 w 267"/>
                    <a:gd name="T9" fmla="*/ 40 h 406"/>
                    <a:gd name="T10" fmla="*/ 184 w 267"/>
                    <a:gd name="T11" fmla="*/ 56 h 406"/>
                    <a:gd name="T12" fmla="*/ 176 w 267"/>
                    <a:gd name="T13" fmla="*/ 62 h 406"/>
                    <a:gd name="T14" fmla="*/ 188 w 267"/>
                    <a:gd name="T15" fmla="*/ 81 h 406"/>
                    <a:gd name="T16" fmla="*/ 191 w 267"/>
                    <a:gd name="T17" fmla="*/ 100 h 406"/>
                    <a:gd name="T18" fmla="*/ 193 w 267"/>
                    <a:gd name="T19" fmla="*/ 127 h 406"/>
                    <a:gd name="T20" fmla="*/ 182 w 267"/>
                    <a:gd name="T21" fmla="*/ 137 h 406"/>
                    <a:gd name="T22" fmla="*/ 179 w 267"/>
                    <a:gd name="T23" fmla="*/ 159 h 406"/>
                    <a:gd name="T24" fmla="*/ 166 w 267"/>
                    <a:gd name="T25" fmla="*/ 168 h 406"/>
                    <a:gd name="T26" fmla="*/ 160 w 267"/>
                    <a:gd name="T27" fmla="*/ 191 h 406"/>
                    <a:gd name="T28" fmla="*/ 181 w 267"/>
                    <a:gd name="T29" fmla="*/ 206 h 406"/>
                    <a:gd name="T30" fmla="*/ 193 w 267"/>
                    <a:gd name="T31" fmla="*/ 190 h 406"/>
                    <a:gd name="T32" fmla="*/ 199 w 267"/>
                    <a:gd name="T33" fmla="*/ 171 h 406"/>
                    <a:gd name="T34" fmla="*/ 215 w 267"/>
                    <a:gd name="T35" fmla="*/ 157 h 406"/>
                    <a:gd name="T36" fmla="*/ 232 w 267"/>
                    <a:gd name="T37" fmla="*/ 157 h 406"/>
                    <a:gd name="T38" fmla="*/ 243 w 267"/>
                    <a:gd name="T39" fmla="*/ 181 h 406"/>
                    <a:gd name="T40" fmla="*/ 252 w 267"/>
                    <a:gd name="T41" fmla="*/ 208 h 406"/>
                    <a:gd name="T42" fmla="*/ 260 w 267"/>
                    <a:gd name="T43" fmla="*/ 240 h 406"/>
                    <a:gd name="T44" fmla="*/ 264 w 267"/>
                    <a:gd name="T45" fmla="*/ 296 h 406"/>
                    <a:gd name="T46" fmla="*/ 257 w 267"/>
                    <a:gd name="T47" fmla="*/ 289 h 406"/>
                    <a:gd name="T48" fmla="*/ 247 w 267"/>
                    <a:gd name="T49" fmla="*/ 293 h 406"/>
                    <a:gd name="T50" fmla="*/ 245 w 267"/>
                    <a:gd name="T51" fmla="*/ 305 h 406"/>
                    <a:gd name="T52" fmla="*/ 235 w 267"/>
                    <a:gd name="T53" fmla="*/ 323 h 406"/>
                    <a:gd name="T54" fmla="*/ 232 w 267"/>
                    <a:gd name="T55" fmla="*/ 354 h 406"/>
                    <a:gd name="T56" fmla="*/ 223 w 267"/>
                    <a:gd name="T57" fmla="*/ 367 h 406"/>
                    <a:gd name="T58" fmla="*/ 220 w 267"/>
                    <a:gd name="T59" fmla="*/ 381 h 406"/>
                    <a:gd name="T60" fmla="*/ 155 w 267"/>
                    <a:gd name="T61" fmla="*/ 395 h 406"/>
                    <a:gd name="T62" fmla="*/ 105 w 267"/>
                    <a:gd name="T63" fmla="*/ 396 h 406"/>
                    <a:gd name="T64" fmla="*/ 71 w 267"/>
                    <a:gd name="T65" fmla="*/ 400 h 406"/>
                    <a:gd name="T66" fmla="*/ 6 w 267"/>
                    <a:gd name="T67" fmla="*/ 406 h 406"/>
                    <a:gd name="T68" fmla="*/ 15 w 267"/>
                    <a:gd name="T69" fmla="*/ 388 h 406"/>
                    <a:gd name="T70" fmla="*/ 23 w 267"/>
                    <a:gd name="T71" fmla="*/ 364 h 406"/>
                    <a:gd name="T72" fmla="*/ 32 w 267"/>
                    <a:gd name="T73" fmla="*/ 325 h 406"/>
                    <a:gd name="T74" fmla="*/ 28 w 267"/>
                    <a:gd name="T75" fmla="*/ 289 h 406"/>
                    <a:gd name="T76" fmla="*/ 16 w 267"/>
                    <a:gd name="T77" fmla="*/ 259 h 406"/>
                    <a:gd name="T78" fmla="*/ 8 w 267"/>
                    <a:gd name="T79" fmla="*/ 239 h 406"/>
                    <a:gd name="T80" fmla="*/ 3 w 267"/>
                    <a:gd name="T81" fmla="*/ 217 h 406"/>
                    <a:gd name="T82" fmla="*/ 5 w 267"/>
                    <a:gd name="T83" fmla="*/ 193 h 406"/>
                    <a:gd name="T84" fmla="*/ 5 w 267"/>
                    <a:gd name="T85" fmla="*/ 173 h 406"/>
                    <a:gd name="T86" fmla="*/ 11 w 267"/>
                    <a:gd name="T87" fmla="*/ 146 h 406"/>
                    <a:gd name="T88" fmla="*/ 10 w 267"/>
                    <a:gd name="T89" fmla="*/ 122 h 406"/>
                    <a:gd name="T90" fmla="*/ 18 w 267"/>
                    <a:gd name="T91" fmla="*/ 105 h 406"/>
                    <a:gd name="T92" fmla="*/ 25 w 267"/>
                    <a:gd name="T93" fmla="*/ 91 h 406"/>
                    <a:gd name="T94" fmla="*/ 37 w 267"/>
                    <a:gd name="T95" fmla="*/ 79 h 406"/>
                    <a:gd name="T96" fmla="*/ 49 w 267"/>
                    <a:gd name="T97" fmla="*/ 66 h 406"/>
                    <a:gd name="T98" fmla="*/ 45 w 267"/>
                    <a:gd name="T99" fmla="*/ 81 h 406"/>
                    <a:gd name="T100" fmla="*/ 45 w 267"/>
                    <a:gd name="T101" fmla="*/ 103 h 406"/>
                    <a:gd name="T102" fmla="*/ 50 w 267"/>
                    <a:gd name="T103" fmla="*/ 86 h 406"/>
                    <a:gd name="T104" fmla="*/ 50 w 267"/>
                    <a:gd name="T105" fmla="*/ 98 h 406"/>
                    <a:gd name="T106" fmla="*/ 55 w 267"/>
                    <a:gd name="T107" fmla="*/ 101 h 406"/>
                    <a:gd name="T108" fmla="*/ 59 w 267"/>
                    <a:gd name="T109" fmla="*/ 71 h 406"/>
                    <a:gd name="T110" fmla="*/ 64 w 267"/>
                    <a:gd name="T111" fmla="*/ 47 h 406"/>
                    <a:gd name="T112" fmla="*/ 83 w 267"/>
                    <a:gd name="T113" fmla="*/ 37 h 406"/>
                    <a:gd name="T114" fmla="*/ 69 w 267"/>
                    <a:gd name="T115" fmla="*/ 29 h 406"/>
                    <a:gd name="T116" fmla="*/ 76 w 267"/>
                    <a:gd name="T117" fmla="*/ 12 h 406"/>
                    <a:gd name="T118" fmla="*/ 86 w 267"/>
                    <a:gd name="T119"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 h="406">
                      <a:moveTo>
                        <a:pt x="88" y="2"/>
                      </a:moveTo>
                      <a:lnTo>
                        <a:pt x="89" y="2"/>
                      </a:lnTo>
                      <a:lnTo>
                        <a:pt x="89" y="0"/>
                      </a:lnTo>
                      <a:lnTo>
                        <a:pt x="89" y="2"/>
                      </a:lnTo>
                      <a:lnTo>
                        <a:pt x="91" y="2"/>
                      </a:lnTo>
                      <a:lnTo>
                        <a:pt x="91" y="3"/>
                      </a:lnTo>
                      <a:lnTo>
                        <a:pt x="93" y="3"/>
                      </a:lnTo>
                      <a:lnTo>
                        <a:pt x="94" y="5"/>
                      </a:lnTo>
                      <a:lnTo>
                        <a:pt x="98" y="7"/>
                      </a:lnTo>
                      <a:lnTo>
                        <a:pt x="99" y="7"/>
                      </a:lnTo>
                      <a:lnTo>
                        <a:pt x="101" y="8"/>
                      </a:lnTo>
                      <a:lnTo>
                        <a:pt x="103" y="8"/>
                      </a:lnTo>
                      <a:lnTo>
                        <a:pt x="108" y="12"/>
                      </a:lnTo>
                      <a:lnTo>
                        <a:pt x="108" y="10"/>
                      </a:lnTo>
                      <a:lnTo>
                        <a:pt x="110" y="10"/>
                      </a:lnTo>
                      <a:lnTo>
                        <a:pt x="111" y="10"/>
                      </a:lnTo>
                      <a:lnTo>
                        <a:pt x="113" y="12"/>
                      </a:lnTo>
                      <a:lnTo>
                        <a:pt x="115" y="10"/>
                      </a:lnTo>
                      <a:lnTo>
                        <a:pt x="118" y="10"/>
                      </a:lnTo>
                      <a:lnTo>
                        <a:pt x="118" y="12"/>
                      </a:lnTo>
                      <a:lnTo>
                        <a:pt x="121" y="12"/>
                      </a:lnTo>
                      <a:lnTo>
                        <a:pt x="123" y="12"/>
                      </a:lnTo>
                      <a:lnTo>
                        <a:pt x="123" y="13"/>
                      </a:lnTo>
                      <a:lnTo>
                        <a:pt x="125" y="15"/>
                      </a:lnTo>
                      <a:lnTo>
                        <a:pt x="127" y="17"/>
                      </a:lnTo>
                      <a:lnTo>
                        <a:pt x="128" y="17"/>
                      </a:lnTo>
                      <a:lnTo>
                        <a:pt x="128" y="18"/>
                      </a:lnTo>
                      <a:lnTo>
                        <a:pt x="128" y="20"/>
                      </a:lnTo>
                      <a:lnTo>
                        <a:pt x="130" y="22"/>
                      </a:lnTo>
                      <a:lnTo>
                        <a:pt x="130" y="24"/>
                      </a:lnTo>
                      <a:lnTo>
                        <a:pt x="132" y="24"/>
                      </a:lnTo>
                      <a:lnTo>
                        <a:pt x="132" y="25"/>
                      </a:lnTo>
                      <a:lnTo>
                        <a:pt x="133" y="25"/>
                      </a:lnTo>
                      <a:lnTo>
                        <a:pt x="135" y="24"/>
                      </a:lnTo>
                      <a:lnTo>
                        <a:pt x="137" y="24"/>
                      </a:lnTo>
                      <a:lnTo>
                        <a:pt x="138" y="24"/>
                      </a:lnTo>
                      <a:lnTo>
                        <a:pt x="140" y="24"/>
                      </a:lnTo>
                      <a:lnTo>
                        <a:pt x="142" y="24"/>
                      </a:lnTo>
                      <a:lnTo>
                        <a:pt x="145" y="25"/>
                      </a:lnTo>
                      <a:lnTo>
                        <a:pt x="147" y="27"/>
                      </a:lnTo>
                      <a:lnTo>
                        <a:pt x="147" y="29"/>
                      </a:lnTo>
                      <a:lnTo>
                        <a:pt x="150" y="30"/>
                      </a:lnTo>
                      <a:lnTo>
                        <a:pt x="152" y="29"/>
                      </a:lnTo>
                      <a:lnTo>
                        <a:pt x="152" y="30"/>
                      </a:lnTo>
                      <a:lnTo>
                        <a:pt x="154" y="30"/>
                      </a:lnTo>
                      <a:lnTo>
                        <a:pt x="155" y="29"/>
                      </a:lnTo>
                      <a:lnTo>
                        <a:pt x="157" y="30"/>
                      </a:lnTo>
                      <a:lnTo>
                        <a:pt x="159" y="32"/>
                      </a:lnTo>
                      <a:lnTo>
                        <a:pt x="160" y="32"/>
                      </a:lnTo>
                      <a:lnTo>
                        <a:pt x="162" y="34"/>
                      </a:lnTo>
                      <a:lnTo>
                        <a:pt x="166" y="35"/>
                      </a:lnTo>
                      <a:lnTo>
                        <a:pt x="166" y="34"/>
                      </a:lnTo>
                      <a:lnTo>
                        <a:pt x="167" y="34"/>
                      </a:lnTo>
                      <a:lnTo>
                        <a:pt x="169" y="34"/>
                      </a:lnTo>
                      <a:lnTo>
                        <a:pt x="171" y="34"/>
                      </a:lnTo>
                      <a:lnTo>
                        <a:pt x="171" y="35"/>
                      </a:lnTo>
                      <a:lnTo>
                        <a:pt x="172" y="37"/>
                      </a:lnTo>
                      <a:lnTo>
                        <a:pt x="174" y="37"/>
                      </a:lnTo>
                      <a:lnTo>
                        <a:pt x="174" y="39"/>
                      </a:lnTo>
                      <a:lnTo>
                        <a:pt x="176" y="40"/>
                      </a:lnTo>
                      <a:lnTo>
                        <a:pt x="177" y="40"/>
                      </a:lnTo>
                      <a:lnTo>
                        <a:pt x="177" y="42"/>
                      </a:lnTo>
                      <a:lnTo>
                        <a:pt x="176" y="44"/>
                      </a:lnTo>
                      <a:lnTo>
                        <a:pt x="176" y="46"/>
                      </a:lnTo>
                      <a:lnTo>
                        <a:pt x="177" y="47"/>
                      </a:lnTo>
                      <a:lnTo>
                        <a:pt x="179" y="49"/>
                      </a:lnTo>
                      <a:lnTo>
                        <a:pt x="179" y="51"/>
                      </a:lnTo>
                      <a:lnTo>
                        <a:pt x="181" y="51"/>
                      </a:lnTo>
                      <a:lnTo>
                        <a:pt x="181" y="52"/>
                      </a:lnTo>
                      <a:lnTo>
                        <a:pt x="182" y="52"/>
                      </a:lnTo>
                      <a:lnTo>
                        <a:pt x="182" y="54"/>
                      </a:lnTo>
                      <a:lnTo>
                        <a:pt x="184" y="56"/>
                      </a:lnTo>
                      <a:lnTo>
                        <a:pt x="184" y="57"/>
                      </a:lnTo>
                      <a:lnTo>
                        <a:pt x="186" y="59"/>
                      </a:lnTo>
                      <a:lnTo>
                        <a:pt x="186" y="61"/>
                      </a:lnTo>
                      <a:lnTo>
                        <a:pt x="188" y="62"/>
                      </a:lnTo>
                      <a:lnTo>
                        <a:pt x="188" y="64"/>
                      </a:lnTo>
                      <a:lnTo>
                        <a:pt x="186" y="64"/>
                      </a:lnTo>
                      <a:lnTo>
                        <a:pt x="186" y="62"/>
                      </a:lnTo>
                      <a:lnTo>
                        <a:pt x="182" y="62"/>
                      </a:lnTo>
                      <a:lnTo>
                        <a:pt x="181" y="61"/>
                      </a:lnTo>
                      <a:lnTo>
                        <a:pt x="179" y="61"/>
                      </a:lnTo>
                      <a:lnTo>
                        <a:pt x="177" y="61"/>
                      </a:lnTo>
                      <a:lnTo>
                        <a:pt x="176" y="62"/>
                      </a:lnTo>
                      <a:lnTo>
                        <a:pt x="176" y="64"/>
                      </a:lnTo>
                      <a:lnTo>
                        <a:pt x="177" y="66"/>
                      </a:lnTo>
                      <a:lnTo>
                        <a:pt x="177" y="68"/>
                      </a:lnTo>
                      <a:lnTo>
                        <a:pt x="177" y="73"/>
                      </a:lnTo>
                      <a:lnTo>
                        <a:pt x="179" y="74"/>
                      </a:lnTo>
                      <a:lnTo>
                        <a:pt x="181" y="74"/>
                      </a:lnTo>
                      <a:lnTo>
                        <a:pt x="181" y="76"/>
                      </a:lnTo>
                      <a:lnTo>
                        <a:pt x="184" y="78"/>
                      </a:lnTo>
                      <a:lnTo>
                        <a:pt x="186" y="78"/>
                      </a:lnTo>
                      <a:lnTo>
                        <a:pt x="186" y="79"/>
                      </a:lnTo>
                      <a:lnTo>
                        <a:pt x="186" y="81"/>
                      </a:lnTo>
                      <a:lnTo>
                        <a:pt x="188" y="81"/>
                      </a:lnTo>
                      <a:lnTo>
                        <a:pt x="188" y="83"/>
                      </a:lnTo>
                      <a:lnTo>
                        <a:pt x="188" y="85"/>
                      </a:lnTo>
                      <a:lnTo>
                        <a:pt x="189" y="86"/>
                      </a:lnTo>
                      <a:lnTo>
                        <a:pt x="189" y="88"/>
                      </a:lnTo>
                      <a:lnTo>
                        <a:pt x="189" y="90"/>
                      </a:lnTo>
                      <a:lnTo>
                        <a:pt x="189" y="91"/>
                      </a:lnTo>
                      <a:lnTo>
                        <a:pt x="189" y="93"/>
                      </a:lnTo>
                      <a:lnTo>
                        <a:pt x="191" y="93"/>
                      </a:lnTo>
                      <a:lnTo>
                        <a:pt x="191" y="95"/>
                      </a:lnTo>
                      <a:lnTo>
                        <a:pt x="191" y="96"/>
                      </a:lnTo>
                      <a:lnTo>
                        <a:pt x="191" y="98"/>
                      </a:lnTo>
                      <a:lnTo>
                        <a:pt x="191" y="100"/>
                      </a:lnTo>
                      <a:lnTo>
                        <a:pt x="189" y="101"/>
                      </a:lnTo>
                      <a:lnTo>
                        <a:pt x="189" y="103"/>
                      </a:lnTo>
                      <a:lnTo>
                        <a:pt x="189" y="105"/>
                      </a:lnTo>
                      <a:lnTo>
                        <a:pt x="191" y="108"/>
                      </a:lnTo>
                      <a:lnTo>
                        <a:pt x="191" y="110"/>
                      </a:lnTo>
                      <a:lnTo>
                        <a:pt x="191" y="112"/>
                      </a:lnTo>
                      <a:lnTo>
                        <a:pt x="191" y="113"/>
                      </a:lnTo>
                      <a:lnTo>
                        <a:pt x="191" y="117"/>
                      </a:lnTo>
                      <a:lnTo>
                        <a:pt x="191" y="120"/>
                      </a:lnTo>
                      <a:lnTo>
                        <a:pt x="191" y="122"/>
                      </a:lnTo>
                      <a:lnTo>
                        <a:pt x="193" y="123"/>
                      </a:lnTo>
                      <a:lnTo>
                        <a:pt x="193" y="127"/>
                      </a:lnTo>
                      <a:lnTo>
                        <a:pt x="193" y="129"/>
                      </a:lnTo>
                      <a:lnTo>
                        <a:pt x="193" y="130"/>
                      </a:lnTo>
                      <a:lnTo>
                        <a:pt x="191" y="132"/>
                      </a:lnTo>
                      <a:lnTo>
                        <a:pt x="189" y="132"/>
                      </a:lnTo>
                      <a:lnTo>
                        <a:pt x="189" y="135"/>
                      </a:lnTo>
                      <a:lnTo>
                        <a:pt x="188" y="135"/>
                      </a:lnTo>
                      <a:lnTo>
                        <a:pt x="188" y="137"/>
                      </a:lnTo>
                      <a:lnTo>
                        <a:pt x="188" y="139"/>
                      </a:lnTo>
                      <a:lnTo>
                        <a:pt x="186" y="139"/>
                      </a:lnTo>
                      <a:lnTo>
                        <a:pt x="186" y="137"/>
                      </a:lnTo>
                      <a:lnTo>
                        <a:pt x="184" y="137"/>
                      </a:lnTo>
                      <a:lnTo>
                        <a:pt x="182" y="137"/>
                      </a:lnTo>
                      <a:lnTo>
                        <a:pt x="182" y="139"/>
                      </a:lnTo>
                      <a:lnTo>
                        <a:pt x="181" y="139"/>
                      </a:lnTo>
                      <a:lnTo>
                        <a:pt x="181" y="140"/>
                      </a:lnTo>
                      <a:lnTo>
                        <a:pt x="181" y="144"/>
                      </a:lnTo>
                      <a:lnTo>
                        <a:pt x="181" y="146"/>
                      </a:lnTo>
                      <a:lnTo>
                        <a:pt x="181" y="149"/>
                      </a:lnTo>
                      <a:lnTo>
                        <a:pt x="181" y="151"/>
                      </a:lnTo>
                      <a:lnTo>
                        <a:pt x="181" y="152"/>
                      </a:lnTo>
                      <a:lnTo>
                        <a:pt x="181" y="154"/>
                      </a:lnTo>
                      <a:lnTo>
                        <a:pt x="181" y="156"/>
                      </a:lnTo>
                      <a:lnTo>
                        <a:pt x="179" y="157"/>
                      </a:lnTo>
                      <a:lnTo>
                        <a:pt x="179" y="159"/>
                      </a:lnTo>
                      <a:lnTo>
                        <a:pt x="181" y="159"/>
                      </a:lnTo>
                      <a:lnTo>
                        <a:pt x="179" y="161"/>
                      </a:lnTo>
                      <a:lnTo>
                        <a:pt x="177" y="161"/>
                      </a:lnTo>
                      <a:lnTo>
                        <a:pt x="176" y="161"/>
                      </a:lnTo>
                      <a:lnTo>
                        <a:pt x="174" y="162"/>
                      </a:lnTo>
                      <a:lnTo>
                        <a:pt x="174" y="164"/>
                      </a:lnTo>
                      <a:lnTo>
                        <a:pt x="176" y="166"/>
                      </a:lnTo>
                      <a:lnTo>
                        <a:pt x="174" y="168"/>
                      </a:lnTo>
                      <a:lnTo>
                        <a:pt x="171" y="168"/>
                      </a:lnTo>
                      <a:lnTo>
                        <a:pt x="169" y="168"/>
                      </a:lnTo>
                      <a:lnTo>
                        <a:pt x="169" y="169"/>
                      </a:lnTo>
                      <a:lnTo>
                        <a:pt x="166" y="168"/>
                      </a:lnTo>
                      <a:lnTo>
                        <a:pt x="166" y="169"/>
                      </a:lnTo>
                      <a:lnTo>
                        <a:pt x="166" y="171"/>
                      </a:lnTo>
                      <a:lnTo>
                        <a:pt x="164" y="171"/>
                      </a:lnTo>
                      <a:lnTo>
                        <a:pt x="164" y="173"/>
                      </a:lnTo>
                      <a:lnTo>
                        <a:pt x="164" y="174"/>
                      </a:lnTo>
                      <a:lnTo>
                        <a:pt x="164" y="176"/>
                      </a:lnTo>
                      <a:lnTo>
                        <a:pt x="162" y="176"/>
                      </a:lnTo>
                      <a:lnTo>
                        <a:pt x="162" y="178"/>
                      </a:lnTo>
                      <a:lnTo>
                        <a:pt x="162" y="183"/>
                      </a:lnTo>
                      <a:lnTo>
                        <a:pt x="162" y="190"/>
                      </a:lnTo>
                      <a:lnTo>
                        <a:pt x="162" y="191"/>
                      </a:lnTo>
                      <a:lnTo>
                        <a:pt x="160" y="191"/>
                      </a:lnTo>
                      <a:lnTo>
                        <a:pt x="162" y="193"/>
                      </a:lnTo>
                      <a:lnTo>
                        <a:pt x="162" y="196"/>
                      </a:lnTo>
                      <a:lnTo>
                        <a:pt x="164" y="196"/>
                      </a:lnTo>
                      <a:lnTo>
                        <a:pt x="166" y="200"/>
                      </a:lnTo>
                      <a:lnTo>
                        <a:pt x="169" y="201"/>
                      </a:lnTo>
                      <a:lnTo>
                        <a:pt x="171" y="201"/>
                      </a:lnTo>
                      <a:lnTo>
                        <a:pt x="172" y="201"/>
                      </a:lnTo>
                      <a:lnTo>
                        <a:pt x="174" y="203"/>
                      </a:lnTo>
                      <a:lnTo>
                        <a:pt x="174" y="201"/>
                      </a:lnTo>
                      <a:lnTo>
                        <a:pt x="177" y="203"/>
                      </a:lnTo>
                      <a:lnTo>
                        <a:pt x="179" y="205"/>
                      </a:lnTo>
                      <a:lnTo>
                        <a:pt x="181" y="206"/>
                      </a:lnTo>
                      <a:lnTo>
                        <a:pt x="181" y="205"/>
                      </a:lnTo>
                      <a:lnTo>
                        <a:pt x="182" y="205"/>
                      </a:lnTo>
                      <a:lnTo>
                        <a:pt x="184" y="201"/>
                      </a:lnTo>
                      <a:lnTo>
                        <a:pt x="184" y="200"/>
                      </a:lnTo>
                      <a:lnTo>
                        <a:pt x="186" y="196"/>
                      </a:lnTo>
                      <a:lnTo>
                        <a:pt x="188" y="196"/>
                      </a:lnTo>
                      <a:lnTo>
                        <a:pt x="188" y="195"/>
                      </a:lnTo>
                      <a:lnTo>
                        <a:pt x="188" y="193"/>
                      </a:lnTo>
                      <a:lnTo>
                        <a:pt x="189" y="193"/>
                      </a:lnTo>
                      <a:lnTo>
                        <a:pt x="191" y="193"/>
                      </a:lnTo>
                      <a:lnTo>
                        <a:pt x="193" y="191"/>
                      </a:lnTo>
                      <a:lnTo>
                        <a:pt x="193" y="190"/>
                      </a:lnTo>
                      <a:lnTo>
                        <a:pt x="193" y="188"/>
                      </a:lnTo>
                      <a:lnTo>
                        <a:pt x="193" y="186"/>
                      </a:lnTo>
                      <a:lnTo>
                        <a:pt x="193" y="184"/>
                      </a:lnTo>
                      <a:lnTo>
                        <a:pt x="194" y="183"/>
                      </a:lnTo>
                      <a:lnTo>
                        <a:pt x="194" y="181"/>
                      </a:lnTo>
                      <a:lnTo>
                        <a:pt x="194" y="179"/>
                      </a:lnTo>
                      <a:lnTo>
                        <a:pt x="196" y="179"/>
                      </a:lnTo>
                      <a:lnTo>
                        <a:pt x="198" y="178"/>
                      </a:lnTo>
                      <a:lnTo>
                        <a:pt x="198" y="174"/>
                      </a:lnTo>
                      <a:lnTo>
                        <a:pt x="198" y="173"/>
                      </a:lnTo>
                      <a:lnTo>
                        <a:pt x="198" y="171"/>
                      </a:lnTo>
                      <a:lnTo>
                        <a:pt x="199" y="171"/>
                      </a:lnTo>
                      <a:lnTo>
                        <a:pt x="201" y="169"/>
                      </a:lnTo>
                      <a:lnTo>
                        <a:pt x="201" y="168"/>
                      </a:lnTo>
                      <a:lnTo>
                        <a:pt x="201" y="166"/>
                      </a:lnTo>
                      <a:lnTo>
                        <a:pt x="203" y="164"/>
                      </a:lnTo>
                      <a:lnTo>
                        <a:pt x="206" y="164"/>
                      </a:lnTo>
                      <a:lnTo>
                        <a:pt x="208" y="162"/>
                      </a:lnTo>
                      <a:lnTo>
                        <a:pt x="210" y="162"/>
                      </a:lnTo>
                      <a:lnTo>
                        <a:pt x="210" y="161"/>
                      </a:lnTo>
                      <a:lnTo>
                        <a:pt x="211" y="161"/>
                      </a:lnTo>
                      <a:lnTo>
                        <a:pt x="213" y="161"/>
                      </a:lnTo>
                      <a:lnTo>
                        <a:pt x="215" y="159"/>
                      </a:lnTo>
                      <a:lnTo>
                        <a:pt x="215" y="157"/>
                      </a:lnTo>
                      <a:lnTo>
                        <a:pt x="215" y="156"/>
                      </a:lnTo>
                      <a:lnTo>
                        <a:pt x="216" y="156"/>
                      </a:lnTo>
                      <a:lnTo>
                        <a:pt x="218" y="156"/>
                      </a:lnTo>
                      <a:lnTo>
                        <a:pt x="218" y="154"/>
                      </a:lnTo>
                      <a:lnTo>
                        <a:pt x="220" y="154"/>
                      </a:lnTo>
                      <a:lnTo>
                        <a:pt x="221" y="152"/>
                      </a:lnTo>
                      <a:lnTo>
                        <a:pt x="223" y="154"/>
                      </a:lnTo>
                      <a:lnTo>
                        <a:pt x="225" y="156"/>
                      </a:lnTo>
                      <a:lnTo>
                        <a:pt x="227" y="156"/>
                      </a:lnTo>
                      <a:lnTo>
                        <a:pt x="230" y="156"/>
                      </a:lnTo>
                      <a:lnTo>
                        <a:pt x="230" y="157"/>
                      </a:lnTo>
                      <a:lnTo>
                        <a:pt x="232" y="157"/>
                      </a:lnTo>
                      <a:lnTo>
                        <a:pt x="233" y="159"/>
                      </a:lnTo>
                      <a:lnTo>
                        <a:pt x="235" y="161"/>
                      </a:lnTo>
                      <a:lnTo>
                        <a:pt x="235" y="162"/>
                      </a:lnTo>
                      <a:lnTo>
                        <a:pt x="237" y="162"/>
                      </a:lnTo>
                      <a:lnTo>
                        <a:pt x="237" y="166"/>
                      </a:lnTo>
                      <a:lnTo>
                        <a:pt x="238" y="169"/>
                      </a:lnTo>
                      <a:lnTo>
                        <a:pt x="240" y="171"/>
                      </a:lnTo>
                      <a:lnTo>
                        <a:pt x="242" y="171"/>
                      </a:lnTo>
                      <a:lnTo>
                        <a:pt x="242" y="173"/>
                      </a:lnTo>
                      <a:lnTo>
                        <a:pt x="242" y="174"/>
                      </a:lnTo>
                      <a:lnTo>
                        <a:pt x="243" y="179"/>
                      </a:lnTo>
                      <a:lnTo>
                        <a:pt x="243" y="181"/>
                      </a:lnTo>
                      <a:lnTo>
                        <a:pt x="245" y="181"/>
                      </a:lnTo>
                      <a:lnTo>
                        <a:pt x="245" y="183"/>
                      </a:lnTo>
                      <a:lnTo>
                        <a:pt x="245" y="188"/>
                      </a:lnTo>
                      <a:lnTo>
                        <a:pt x="247" y="188"/>
                      </a:lnTo>
                      <a:lnTo>
                        <a:pt x="247" y="190"/>
                      </a:lnTo>
                      <a:lnTo>
                        <a:pt x="247" y="195"/>
                      </a:lnTo>
                      <a:lnTo>
                        <a:pt x="249" y="196"/>
                      </a:lnTo>
                      <a:lnTo>
                        <a:pt x="249" y="198"/>
                      </a:lnTo>
                      <a:lnTo>
                        <a:pt x="249" y="201"/>
                      </a:lnTo>
                      <a:lnTo>
                        <a:pt x="250" y="205"/>
                      </a:lnTo>
                      <a:lnTo>
                        <a:pt x="252" y="205"/>
                      </a:lnTo>
                      <a:lnTo>
                        <a:pt x="252" y="208"/>
                      </a:lnTo>
                      <a:lnTo>
                        <a:pt x="254" y="212"/>
                      </a:lnTo>
                      <a:lnTo>
                        <a:pt x="255" y="218"/>
                      </a:lnTo>
                      <a:lnTo>
                        <a:pt x="255" y="220"/>
                      </a:lnTo>
                      <a:lnTo>
                        <a:pt x="255" y="222"/>
                      </a:lnTo>
                      <a:lnTo>
                        <a:pt x="255" y="223"/>
                      </a:lnTo>
                      <a:lnTo>
                        <a:pt x="257" y="232"/>
                      </a:lnTo>
                      <a:lnTo>
                        <a:pt x="259" y="232"/>
                      </a:lnTo>
                      <a:lnTo>
                        <a:pt x="259" y="234"/>
                      </a:lnTo>
                      <a:lnTo>
                        <a:pt x="259" y="237"/>
                      </a:lnTo>
                      <a:lnTo>
                        <a:pt x="260" y="237"/>
                      </a:lnTo>
                      <a:lnTo>
                        <a:pt x="260" y="239"/>
                      </a:lnTo>
                      <a:lnTo>
                        <a:pt x="260" y="240"/>
                      </a:lnTo>
                      <a:lnTo>
                        <a:pt x="260" y="242"/>
                      </a:lnTo>
                      <a:lnTo>
                        <a:pt x="262" y="242"/>
                      </a:lnTo>
                      <a:lnTo>
                        <a:pt x="262" y="244"/>
                      </a:lnTo>
                      <a:lnTo>
                        <a:pt x="264" y="247"/>
                      </a:lnTo>
                      <a:lnTo>
                        <a:pt x="265" y="249"/>
                      </a:lnTo>
                      <a:lnTo>
                        <a:pt x="267" y="252"/>
                      </a:lnTo>
                      <a:lnTo>
                        <a:pt x="265" y="259"/>
                      </a:lnTo>
                      <a:lnTo>
                        <a:pt x="265" y="264"/>
                      </a:lnTo>
                      <a:lnTo>
                        <a:pt x="267" y="279"/>
                      </a:lnTo>
                      <a:lnTo>
                        <a:pt x="267" y="288"/>
                      </a:lnTo>
                      <a:lnTo>
                        <a:pt x="265" y="291"/>
                      </a:lnTo>
                      <a:lnTo>
                        <a:pt x="264" y="296"/>
                      </a:lnTo>
                      <a:lnTo>
                        <a:pt x="262" y="298"/>
                      </a:lnTo>
                      <a:lnTo>
                        <a:pt x="260" y="296"/>
                      </a:lnTo>
                      <a:lnTo>
                        <a:pt x="257" y="301"/>
                      </a:lnTo>
                      <a:lnTo>
                        <a:pt x="257" y="300"/>
                      </a:lnTo>
                      <a:lnTo>
                        <a:pt x="259" y="298"/>
                      </a:lnTo>
                      <a:lnTo>
                        <a:pt x="257" y="298"/>
                      </a:lnTo>
                      <a:lnTo>
                        <a:pt x="257" y="296"/>
                      </a:lnTo>
                      <a:lnTo>
                        <a:pt x="255" y="295"/>
                      </a:lnTo>
                      <a:lnTo>
                        <a:pt x="254" y="295"/>
                      </a:lnTo>
                      <a:lnTo>
                        <a:pt x="255" y="293"/>
                      </a:lnTo>
                      <a:lnTo>
                        <a:pt x="255" y="291"/>
                      </a:lnTo>
                      <a:lnTo>
                        <a:pt x="257" y="289"/>
                      </a:lnTo>
                      <a:lnTo>
                        <a:pt x="259" y="289"/>
                      </a:lnTo>
                      <a:lnTo>
                        <a:pt x="259" y="288"/>
                      </a:lnTo>
                      <a:lnTo>
                        <a:pt x="259" y="286"/>
                      </a:lnTo>
                      <a:lnTo>
                        <a:pt x="257" y="286"/>
                      </a:lnTo>
                      <a:lnTo>
                        <a:pt x="255" y="284"/>
                      </a:lnTo>
                      <a:lnTo>
                        <a:pt x="254" y="284"/>
                      </a:lnTo>
                      <a:lnTo>
                        <a:pt x="254" y="286"/>
                      </a:lnTo>
                      <a:lnTo>
                        <a:pt x="252" y="286"/>
                      </a:lnTo>
                      <a:lnTo>
                        <a:pt x="250" y="288"/>
                      </a:lnTo>
                      <a:lnTo>
                        <a:pt x="249" y="289"/>
                      </a:lnTo>
                      <a:lnTo>
                        <a:pt x="247" y="291"/>
                      </a:lnTo>
                      <a:lnTo>
                        <a:pt x="247" y="293"/>
                      </a:lnTo>
                      <a:lnTo>
                        <a:pt x="249" y="293"/>
                      </a:lnTo>
                      <a:lnTo>
                        <a:pt x="249" y="295"/>
                      </a:lnTo>
                      <a:lnTo>
                        <a:pt x="250" y="295"/>
                      </a:lnTo>
                      <a:lnTo>
                        <a:pt x="250" y="296"/>
                      </a:lnTo>
                      <a:lnTo>
                        <a:pt x="250" y="298"/>
                      </a:lnTo>
                      <a:lnTo>
                        <a:pt x="249" y="298"/>
                      </a:lnTo>
                      <a:lnTo>
                        <a:pt x="247" y="298"/>
                      </a:lnTo>
                      <a:lnTo>
                        <a:pt x="247" y="300"/>
                      </a:lnTo>
                      <a:lnTo>
                        <a:pt x="245" y="300"/>
                      </a:lnTo>
                      <a:lnTo>
                        <a:pt x="245" y="301"/>
                      </a:lnTo>
                      <a:lnTo>
                        <a:pt x="245" y="303"/>
                      </a:lnTo>
                      <a:lnTo>
                        <a:pt x="245" y="305"/>
                      </a:lnTo>
                      <a:lnTo>
                        <a:pt x="245" y="308"/>
                      </a:lnTo>
                      <a:lnTo>
                        <a:pt x="247" y="310"/>
                      </a:lnTo>
                      <a:lnTo>
                        <a:pt x="245" y="313"/>
                      </a:lnTo>
                      <a:lnTo>
                        <a:pt x="245" y="315"/>
                      </a:lnTo>
                      <a:lnTo>
                        <a:pt x="245" y="317"/>
                      </a:lnTo>
                      <a:lnTo>
                        <a:pt x="243" y="317"/>
                      </a:lnTo>
                      <a:lnTo>
                        <a:pt x="243" y="318"/>
                      </a:lnTo>
                      <a:lnTo>
                        <a:pt x="243" y="320"/>
                      </a:lnTo>
                      <a:lnTo>
                        <a:pt x="242" y="322"/>
                      </a:lnTo>
                      <a:lnTo>
                        <a:pt x="240" y="322"/>
                      </a:lnTo>
                      <a:lnTo>
                        <a:pt x="238" y="322"/>
                      </a:lnTo>
                      <a:lnTo>
                        <a:pt x="235" y="323"/>
                      </a:lnTo>
                      <a:lnTo>
                        <a:pt x="235" y="325"/>
                      </a:lnTo>
                      <a:lnTo>
                        <a:pt x="233" y="327"/>
                      </a:lnTo>
                      <a:lnTo>
                        <a:pt x="233" y="332"/>
                      </a:lnTo>
                      <a:lnTo>
                        <a:pt x="233" y="335"/>
                      </a:lnTo>
                      <a:lnTo>
                        <a:pt x="233" y="339"/>
                      </a:lnTo>
                      <a:lnTo>
                        <a:pt x="235" y="342"/>
                      </a:lnTo>
                      <a:lnTo>
                        <a:pt x="235" y="347"/>
                      </a:lnTo>
                      <a:lnTo>
                        <a:pt x="233" y="347"/>
                      </a:lnTo>
                      <a:lnTo>
                        <a:pt x="232" y="349"/>
                      </a:lnTo>
                      <a:lnTo>
                        <a:pt x="232" y="350"/>
                      </a:lnTo>
                      <a:lnTo>
                        <a:pt x="232" y="352"/>
                      </a:lnTo>
                      <a:lnTo>
                        <a:pt x="232" y="354"/>
                      </a:lnTo>
                      <a:lnTo>
                        <a:pt x="232" y="356"/>
                      </a:lnTo>
                      <a:lnTo>
                        <a:pt x="230" y="356"/>
                      </a:lnTo>
                      <a:lnTo>
                        <a:pt x="230" y="357"/>
                      </a:lnTo>
                      <a:lnTo>
                        <a:pt x="228" y="359"/>
                      </a:lnTo>
                      <a:lnTo>
                        <a:pt x="228" y="361"/>
                      </a:lnTo>
                      <a:lnTo>
                        <a:pt x="228" y="362"/>
                      </a:lnTo>
                      <a:lnTo>
                        <a:pt x="227" y="362"/>
                      </a:lnTo>
                      <a:lnTo>
                        <a:pt x="225" y="362"/>
                      </a:lnTo>
                      <a:lnTo>
                        <a:pt x="225" y="364"/>
                      </a:lnTo>
                      <a:lnTo>
                        <a:pt x="225" y="366"/>
                      </a:lnTo>
                      <a:lnTo>
                        <a:pt x="223" y="366"/>
                      </a:lnTo>
                      <a:lnTo>
                        <a:pt x="223" y="367"/>
                      </a:lnTo>
                      <a:lnTo>
                        <a:pt x="225" y="367"/>
                      </a:lnTo>
                      <a:lnTo>
                        <a:pt x="223" y="369"/>
                      </a:lnTo>
                      <a:lnTo>
                        <a:pt x="223" y="371"/>
                      </a:lnTo>
                      <a:lnTo>
                        <a:pt x="221" y="369"/>
                      </a:lnTo>
                      <a:lnTo>
                        <a:pt x="221" y="371"/>
                      </a:lnTo>
                      <a:lnTo>
                        <a:pt x="221" y="372"/>
                      </a:lnTo>
                      <a:lnTo>
                        <a:pt x="220" y="374"/>
                      </a:lnTo>
                      <a:lnTo>
                        <a:pt x="220" y="376"/>
                      </a:lnTo>
                      <a:lnTo>
                        <a:pt x="218" y="376"/>
                      </a:lnTo>
                      <a:lnTo>
                        <a:pt x="218" y="378"/>
                      </a:lnTo>
                      <a:lnTo>
                        <a:pt x="218" y="379"/>
                      </a:lnTo>
                      <a:lnTo>
                        <a:pt x="220" y="381"/>
                      </a:lnTo>
                      <a:lnTo>
                        <a:pt x="220" y="383"/>
                      </a:lnTo>
                      <a:lnTo>
                        <a:pt x="218" y="384"/>
                      </a:lnTo>
                      <a:lnTo>
                        <a:pt x="216" y="384"/>
                      </a:lnTo>
                      <a:lnTo>
                        <a:pt x="215" y="384"/>
                      </a:lnTo>
                      <a:lnTo>
                        <a:pt x="210" y="386"/>
                      </a:lnTo>
                      <a:lnTo>
                        <a:pt x="206" y="386"/>
                      </a:lnTo>
                      <a:lnTo>
                        <a:pt x="204" y="386"/>
                      </a:lnTo>
                      <a:lnTo>
                        <a:pt x="199" y="388"/>
                      </a:lnTo>
                      <a:lnTo>
                        <a:pt x="191" y="389"/>
                      </a:lnTo>
                      <a:lnTo>
                        <a:pt x="160" y="395"/>
                      </a:lnTo>
                      <a:lnTo>
                        <a:pt x="159" y="395"/>
                      </a:lnTo>
                      <a:lnTo>
                        <a:pt x="155" y="395"/>
                      </a:lnTo>
                      <a:lnTo>
                        <a:pt x="132" y="398"/>
                      </a:lnTo>
                      <a:lnTo>
                        <a:pt x="132" y="396"/>
                      </a:lnTo>
                      <a:lnTo>
                        <a:pt x="132" y="395"/>
                      </a:lnTo>
                      <a:lnTo>
                        <a:pt x="130" y="393"/>
                      </a:lnTo>
                      <a:lnTo>
                        <a:pt x="123" y="393"/>
                      </a:lnTo>
                      <a:lnTo>
                        <a:pt x="121" y="393"/>
                      </a:lnTo>
                      <a:lnTo>
                        <a:pt x="120" y="393"/>
                      </a:lnTo>
                      <a:lnTo>
                        <a:pt x="116" y="395"/>
                      </a:lnTo>
                      <a:lnTo>
                        <a:pt x="111" y="395"/>
                      </a:lnTo>
                      <a:lnTo>
                        <a:pt x="108" y="395"/>
                      </a:lnTo>
                      <a:lnTo>
                        <a:pt x="106" y="395"/>
                      </a:lnTo>
                      <a:lnTo>
                        <a:pt x="105" y="396"/>
                      </a:lnTo>
                      <a:lnTo>
                        <a:pt x="101" y="396"/>
                      </a:lnTo>
                      <a:lnTo>
                        <a:pt x="99" y="396"/>
                      </a:lnTo>
                      <a:lnTo>
                        <a:pt x="98" y="396"/>
                      </a:lnTo>
                      <a:lnTo>
                        <a:pt x="96" y="396"/>
                      </a:lnTo>
                      <a:lnTo>
                        <a:pt x="94" y="396"/>
                      </a:lnTo>
                      <a:lnTo>
                        <a:pt x="91" y="396"/>
                      </a:lnTo>
                      <a:lnTo>
                        <a:pt x="86" y="398"/>
                      </a:lnTo>
                      <a:lnTo>
                        <a:pt x="79" y="398"/>
                      </a:lnTo>
                      <a:lnTo>
                        <a:pt x="77" y="398"/>
                      </a:lnTo>
                      <a:lnTo>
                        <a:pt x="76" y="398"/>
                      </a:lnTo>
                      <a:lnTo>
                        <a:pt x="72" y="400"/>
                      </a:lnTo>
                      <a:lnTo>
                        <a:pt x="71" y="400"/>
                      </a:lnTo>
                      <a:lnTo>
                        <a:pt x="69" y="400"/>
                      </a:lnTo>
                      <a:lnTo>
                        <a:pt x="67" y="400"/>
                      </a:lnTo>
                      <a:lnTo>
                        <a:pt x="62" y="400"/>
                      </a:lnTo>
                      <a:lnTo>
                        <a:pt x="55" y="401"/>
                      </a:lnTo>
                      <a:lnTo>
                        <a:pt x="54" y="401"/>
                      </a:lnTo>
                      <a:lnTo>
                        <a:pt x="50" y="401"/>
                      </a:lnTo>
                      <a:lnTo>
                        <a:pt x="47" y="401"/>
                      </a:lnTo>
                      <a:lnTo>
                        <a:pt x="40" y="403"/>
                      </a:lnTo>
                      <a:lnTo>
                        <a:pt x="37" y="403"/>
                      </a:lnTo>
                      <a:lnTo>
                        <a:pt x="22" y="405"/>
                      </a:lnTo>
                      <a:lnTo>
                        <a:pt x="13" y="405"/>
                      </a:lnTo>
                      <a:lnTo>
                        <a:pt x="6" y="406"/>
                      </a:lnTo>
                      <a:lnTo>
                        <a:pt x="3" y="406"/>
                      </a:lnTo>
                      <a:lnTo>
                        <a:pt x="1" y="406"/>
                      </a:lnTo>
                      <a:lnTo>
                        <a:pt x="3" y="405"/>
                      </a:lnTo>
                      <a:lnTo>
                        <a:pt x="5" y="403"/>
                      </a:lnTo>
                      <a:lnTo>
                        <a:pt x="6" y="401"/>
                      </a:lnTo>
                      <a:lnTo>
                        <a:pt x="8" y="400"/>
                      </a:lnTo>
                      <a:lnTo>
                        <a:pt x="10" y="398"/>
                      </a:lnTo>
                      <a:lnTo>
                        <a:pt x="11" y="395"/>
                      </a:lnTo>
                      <a:lnTo>
                        <a:pt x="13" y="393"/>
                      </a:lnTo>
                      <a:lnTo>
                        <a:pt x="13" y="391"/>
                      </a:lnTo>
                      <a:lnTo>
                        <a:pt x="15" y="389"/>
                      </a:lnTo>
                      <a:lnTo>
                        <a:pt x="15" y="388"/>
                      </a:lnTo>
                      <a:lnTo>
                        <a:pt x="16" y="383"/>
                      </a:lnTo>
                      <a:lnTo>
                        <a:pt x="16" y="381"/>
                      </a:lnTo>
                      <a:lnTo>
                        <a:pt x="16" y="379"/>
                      </a:lnTo>
                      <a:lnTo>
                        <a:pt x="18" y="378"/>
                      </a:lnTo>
                      <a:lnTo>
                        <a:pt x="18" y="374"/>
                      </a:lnTo>
                      <a:lnTo>
                        <a:pt x="20" y="372"/>
                      </a:lnTo>
                      <a:lnTo>
                        <a:pt x="20" y="371"/>
                      </a:lnTo>
                      <a:lnTo>
                        <a:pt x="20" y="369"/>
                      </a:lnTo>
                      <a:lnTo>
                        <a:pt x="22" y="367"/>
                      </a:lnTo>
                      <a:lnTo>
                        <a:pt x="22" y="366"/>
                      </a:lnTo>
                      <a:lnTo>
                        <a:pt x="22" y="364"/>
                      </a:lnTo>
                      <a:lnTo>
                        <a:pt x="23" y="364"/>
                      </a:lnTo>
                      <a:lnTo>
                        <a:pt x="25" y="361"/>
                      </a:lnTo>
                      <a:lnTo>
                        <a:pt x="25" y="359"/>
                      </a:lnTo>
                      <a:lnTo>
                        <a:pt x="27" y="357"/>
                      </a:lnTo>
                      <a:lnTo>
                        <a:pt x="27" y="356"/>
                      </a:lnTo>
                      <a:lnTo>
                        <a:pt x="28" y="349"/>
                      </a:lnTo>
                      <a:lnTo>
                        <a:pt x="30" y="345"/>
                      </a:lnTo>
                      <a:lnTo>
                        <a:pt x="30" y="340"/>
                      </a:lnTo>
                      <a:lnTo>
                        <a:pt x="30" y="339"/>
                      </a:lnTo>
                      <a:lnTo>
                        <a:pt x="32" y="337"/>
                      </a:lnTo>
                      <a:lnTo>
                        <a:pt x="32" y="332"/>
                      </a:lnTo>
                      <a:lnTo>
                        <a:pt x="32" y="327"/>
                      </a:lnTo>
                      <a:lnTo>
                        <a:pt x="32" y="325"/>
                      </a:lnTo>
                      <a:lnTo>
                        <a:pt x="32" y="323"/>
                      </a:lnTo>
                      <a:lnTo>
                        <a:pt x="32" y="322"/>
                      </a:lnTo>
                      <a:lnTo>
                        <a:pt x="32" y="317"/>
                      </a:lnTo>
                      <a:lnTo>
                        <a:pt x="32" y="315"/>
                      </a:lnTo>
                      <a:lnTo>
                        <a:pt x="32" y="312"/>
                      </a:lnTo>
                      <a:lnTo>
                        <a:pt x="32" y="310"/>
                      </a:lnTo>
                      <a:lnTo>
                        <a:pt x="32" y="305"/>
                      </a:lnTo>
                      <a:lnTo>
                        <a:pt x="30" y="303"/>
                      </a:lnTo>
                      <a:lnTo>
                        <a:pt x="30" y="298"/>
                      </a:lnTo>
                      <a:lnTo>
                        <a:pt x="30" y="296"/>
                      </a:lnTo>
                      <a:lnTo>
                        <a:pt x="30" y="293"/>
                      </a:lnTo>
                      <a:lnTo>
                        <a:pt x="28" y="289"/>
                      </a:lnTo>
                      <a:lnTo>
                        <a:pt x="28" y="283"/>
                      </a:lnTo>
                      <a:lnTo>
                        <a:pt x="27" y="281"/>
                      </a:lnTo>
                      <a:lnTo>
                        <a:pt x="27" y="278"/>
                      </a:lnTo>
                      <a:lnTo>
                        <a:pt x="25" y="276"/>
                      </a:lnTo>
                      <a:lnTo>
                        <a:pt x="25" y="274"/>
                      </a:lnTo>
                      <a:lnTo>
                        <a:pt x="23" y="271"/>
                      </a:lnTo>
                      <a:lnTo>
                        <a:pt x="23" y="269"/>
                      </a:lnTo>
                      <a:lnTo>
                        <a:pt x="22" y="266"/>
                      </a:lnTo>
                      <a:lnTo>
                        <a:pt x="20" y="264"/>
                      </a:lnTo>
                      <a:lnTo>
                        <a:pt x="18" y="262"/>
                      </a:lnTo>
                      <a:lnTo>
                        <a:pt x="18" y="259"/>
                      </a:lnTo>
                      <a:lnTo>
                        <a:pt x="16" y="259"/>
                      </a:lnTo>
                      <a:lnTo>
                        <a:pt x="16" y="257"/>
                      </a:lnTo>
                      <a:lnTo>
                        <a:pt x="15" y="254"/>
                      </a:lnTo>
                      <a:lnTo>
                        <a:pt x="15" y="252"/>
                      </a:lnTo>
                      <a:lnTo>
                        <a:pt x="13" y="252"/>
                      </a:lnTo>
                      <a:lnTo>
                        <a:pt x="13" y="251"/>
                      </a:lnTo>
                      <a:lnTo>
                        <a:pt x="13" y="249"/>
                      </a:lnTo>
                      <a:lnTo>
                        <a:pt x="11" y="245"/>
                      </a:lnTo>
                      <a:lnTo>
                        <a:pt x="10" y="245"/>
                      </a:lnTo>
                      <a:lnTo>
                        <a:pt x="10" y="244"/>
                      </a:lnTo>
                      <a:lnTo>
                        <a:pt x="10" y="242"/>
                      </a:lnTo>
                      <a:lnTo>
                        <a:pt x="8" y="240"/>
                      </a:lnTo>
                      <a:lnTo>
                        <a:pt x="8" y="239"/>
                      </a:lnTo>
                      <a:lnTo>
                        <a:pt x="8" y="237"/>
                      </a:lnTo>
                      <a:lnTo>
                        <a:pt x="8" y="235"/>
                      </a:lnTo>
                      <a:lnTo>
                        <a:pt x="6" y="234"/>
                      </a:lnTo>
                      <a:lnTo>
                        <a:pt x="5" y="230"/>
                      </a:lnTo>
                      <a:lnTo>
                        <a:pt x="5" y="229"/>
                      </a:lnTo>
                      <a:lnTo>
                        <a:pt x="3" y="229"/>
                      </a:lnTo>
                      <a:lnTo>
                        <a:pt x="3" y="227"/>
                      </a:lnTo>
                      <a:lnTo>
                        <a:pt x="1" y="223"/>
                      </a:lnTo>
                      <a:lnTo>
                        <a:pt x="1" y="222"/>
                      </a:lnTo>
                      <a:lnTo>
                        <a:pt x="1" y="220"/>
                      </a:lnTo>
                      <a:lnTo>
                        <a:pt x="1" y="218"/>
                      </a:lnTo>
                      <a:lnTo>
                        <a:pt x="3" y="217"/>
                      </a:lnTo>
                      <a:lnTo>
                        <a:pt x="3" y="215"/>
                      </a:lnTo>
                      <a:lnTo>
                        <a:pt x="5" y="213"/>
                      </a:lnTo>
                      <a:lnTo>
                        <a:pt x="5" y="212"/>
                      </a:lnTo>
                      <a:lnTo>
                        <a:pt x="5" y="210"/>
                      </a:lnTo>
                      <a:lnTo>
                        <a:pt x="6" y="208"/>
                      </a:lnTo>
                      <a:lnTo>
                        <a:pt x="6" y="206"/>
                      </a:lnTo>
                      <a:lnTo>
                        <a:pt x="6" y="203"/>
                      </a:lnTo>
                      <a:lnTo>
                        <a:pt x="6" y="201"/>
                      </a:lnTo>
                      <a:lnTo>
                        <a:pt x="6" y="200"/>
                      </a:lnTo>
                      <a:lnTo>
                        <a:pt x="5" y="196"/>
                      </a:lnTo>
                      <a:lnTo>
                        <a:pt x="5" y="195"/>
                      </a:lnTo>
                      <a:lnTo>
                        <a:pt x="5" y="193"/>
                      </a:lnTo>
                      <a:lnTo>
                        <a:pt x="5" y="191"/>
                      </a:lnTo>
                      <a:lnTo>
                        <a:pt x="3" y="190"/>
                      </a:lnTo>
                      <a:lnTo>
                        <a:pt x="1" y="186"/>
                      </a:lnTo>
                      <a:lnTo>
                        <a:pt x="0" y="184"/>
                      </a:lnTo>
                      <a:lnTo>
                        <a:pt x="0" y="183"/>
                      </a:lnTo>
                      <a:lnTo>
                        <a:pt x="0" y="181"/>
                      </a:lnTo>
                      <a:lnTo>
                        <a:pt x="0" y="179"/>
                      </a:lnTo>
                      <a:lnTo>
                        <a:pt x="1" y="178"/>
                      </a:lnTo>
                      <a:lnTo>
                        <a:pt x="3" y="176"/>
                      </a:lnTo>
                      <a:lnTo>
                        <a:pt x="3" y="174"/>
                      </a:lnTo>
                      <a:lnTo>
                        <a:pt x="5" y="174"/>
                      </a:lnTo>
                      <a:lnTo>
                        <a:pt x="5" y="173"/>
                      </a:lnTo>
                      <a:lnTo>
                        <a:pt x="5" y="171"/>
                      </a:lnTo>
                      <a:lnTo>
                        <a:pt x="5" y="169"/>
                      </a:lnTo>
                      <a:lnTo>
                        <a:pt x="6" y="168"/>
                      </a:lnTo>
                      <a:lnTo>
                        <a:pt x="6" y="166"/>
                      </a:lnTo>
                      <a:lnTo>
                        <a:pt x="8" y="164"/>
                      </a:lnTo>
                      <a:lnTo>
                        <a:pt x="8" y="162"/>
                      </a:lnTo>
                      <a:lnTo>
                        <a:pt x="8" y="161"/>
                      </a:lnTo>
                      <a:lnTo>
                        <a:pt x="8" y="159"/>
                      </a:lnTo>
                      <a:lnTo>
                        <a:pt x="10" y="157"/>
                      </a:lnTo>
                      <a:lnTo>
                        <a:pt x="10" y="156"/>
                      </a:lnTo>
                      <a:lnTo>
                        <a:pt x="11" y="151"/>
                      </a:lnTo>
                      <a:lnTo>
                        <a:pt x="11" y="146"/>
                      </a:lnTo>
                      <a:lnTo>
                        <a:pt x="11" y="144"/>
                      </a:lnTo>
                      <a:lnTo>
                        <a:pt x="11" y="142"/>
                      </a:lnTo>
                      <a:lnTo>
                        <a:pt x="11" y="140"/>
                      </a:lnTo>
                      <a:lnTo>
                        <a:pt x="11" y="139"/>
                      </a:lnTo>
                      <a:lnTo>
                        <a:pt x="11" y="137"/>
                      </a:lnTo>
                      <a:lnTo>
                        <a:pt x="11" y="135"/>
                      </a:lnTo>
                      <a:lnTo>
                        <a:pt x="11" y="134"/>
                      </a:lnTo>
                      <a:lnTo>
                        <a:pt x="11" y="132"/>
                      </a:lnTo>
                      <a:lnTo>
                        <a:pt x="11" y="129"/>
                      </a:lnTo>
                      <a:lnTo>
                        <a:pt x="11" y="127"/>
                      </a:lnTo>
                      <a:lnTo>
                        <a:pt x="11" y="125"/>
                      </a:lnTo>
                      <a:lnTo>
                        <a:pt x="10" y="122"/>
                      </a:lnTo>
                      <a:lnTo>
                        <a:pt x="8" y="120"/>
                      </a:lnTo>
                      <a:lnTo>
                        <a:pt x="8" y="118"/>
                      </a:lnTo>
                      <a:lnTo>
                        <a:pt x="8" y="117"/>
                      </a:lnTo>
                      <a:lnTo>
                        <a:pt x="10" y="117"/>
                      </a:lnTo>
                      <a:lnTo>
                        <a:pt x="13" y="113"/>
                      </a:lnTo>
                      <a:lnTo>
                        <a:pt x="15" y="113"/>
                      </a:lnTo>
                      <a:lnTo>
                        <a:pt x="16" y="113"/>
                      </a:lnTo>
                      <a:lnTo>
                        <a:pt x="18" y="113"/>
                      </a:lnTo>
                      <a:lnTo>
                        <a:pt x="18" y="112"/>
                      </a:lnTo>
                      <a:lnTo>
                        <a:pt x="18" y="110"/>
                      </a:lnTo>
                      <a:lnTo>
                        <a:pt x="20" y="108"/>
                      </a:lnTo>
                      <a:lnTo>
                        <a:pt x="18" y="105"/>
                      </a:lnTo>
                      <a:lnTo>
                        <a:pt x="20" y="103"/>
                      </a:lnTo>
                      <a:lnTo>
                        <a:pt x="18" y="103"/>
                      </a:lnTo>
                      <a:lnTo>
                        <a:pt x="18" y="100"/>
                      </a:lnTo>
                      <a:lnTo>
                        <a:pt x="18" y="98"/>
                      </a:lnTo>
                      <a:lnTo>
                        <a:pt x="18" y="96"/>
                      </a:lnTo>
                      <a:lnTo>
                        <a:pt x="18" y="95"/>
                      </a:lnTo>
                      <a:lnTo>
                        <a:pt x="20" y="95"/>
                      </a:lnTo>
                      <a:lnTo>
                        <a:pt x="22" y="95"/>
                      </a:lnTo>
                      <a:lnTo>
                        <a:pt x="22" y="96"/>
                      </a:lnTo>
                      <a:lnTo>
                        <a:pt x="23" y="95"/>
                      </a:lnTo>
                      <a:lnTo>
                        <a:pt x="23" y="93"/>
                      </a:lnTo>
                      <a:lnTo>
                        <a:pt x="25" y="91"/>
                      </a:lnTo>
                      <a:lnTo>
                        <a:pt x="25" y="90"/>
                      </a:lnTo>
                      <a:lnTo>
                        <a:pt x="25" y="88"/>
                      </a:lnTo>
                      <a:lnTo>
                        <a:pt x="27" y="88"/>
                      </a:lnTo>
                      <a:lnTo>
                        <a:pt x="28" y="90"/>
                      </a:lnTo>
                      <a:lnTo>
                        <a:pt x="28" y="91"/>
                      </a:lnTo>
                      <a:lnTo>
                        <a:pt x="30" y="91"/>
                      </a:lnTo>
                      <a:lnTo>
                        <a:pt x="32" y="91"/>
                      </a:lnTo>
                      <a:lnTo>
                        <a:pt x="33" y="90"/>
                      </a:lnTo>
                      <a:lnTo>
                        <a:pt x="35" y="86"/>
                      </a:lnTo>
                      <a:lnTo>
                        <a:pt x="35" y="85"/>
                      </a:lnTo>
                      <a:lnTo>
                        <a:pt x="35" y="83"/>
                      </a:lnTo>
                      <a:lnTo>
                        <a:pt x="37" y="79"/>
                      </a:lnTo>
                      <a:lnTo>
                        <a:pt x="38" y="78"/>
                      </a:lnTo>
                      <a:lnTo>
                        <a:pt x="38" y="76"/>
                      </a:lnTo>
                      <a:lnTo>
                        <a:pt x="40" y="74"/>
                      </a:lnTo>
                      <a:lnTo>
                        <a:pt x="40" y="73"/>
                      </a:lnTo>
                      <a:lnTo>
                        <a:pt x="40" y="69"/>
                      </a:lnTo>
                      <a:lnTo>
                        <a:pt x="42" y="66"/>
                      </a:lnTo>
                      <a:lnTo>
                        <a:pt x="44" y="66"/>
                      </a:lnTo>
                      <a:lnTo>
                        <a:pt x="45" y="66"/>
                      </a:lnTo>
                      <a:lnTo>
                        <a:pt x="45" y="64"/>
                      </a:lnTo>
                      <a:lnTo>
                        <a:pt x="47" y="62"/>
                      </a:lnTo>
                      <a:lnTo>
                        <a:pt x="49" y="64"/>
                      </a:lnTo>
                      <a:lnTo>
                        <a:pt x="49" y="66"/>
                      </a:lnTo>
                      <a:lnTo>
                        <a:pt x="47" y="66"/>
                      </a:lnTo>
                      <a:lnTo>
                        <a:pt x="47" y="68"/>
                      </a:lnTo>
                      <a:lnTo>
                        <a:pt x="45" y="68"/>
                      </a:lnTo>
                      <a:lnTo>
                        <a:pt x="44" y="69"/>
                      </a:lnTo>
                      <a:lnTo>
                        <a:pt x="44" y="71"/>
                      </a:lnTo>
                      <a:lnTo>
                        <a:pt x="44" y="73"/>
                      </a:lnTo>
                      <a:lnTo>
                        <a:pt x="45" y="76"/>
                      </a:lnTo>
                      <a:lnTo>
                        <a:pt x="47" y="76"/>
                      </a:lnTo>
                      <a:lnTo>
                        <a:pt x="47" y="78"/>
                      </a:lnTo>
                      <a:lnTo>
                        <a:pt x="47" y="79"/>
                      </a:lnTo>
                      <a:lnTo>
                        <a:pt x="45" y="79"/>
                      </a:lnTo>
                      <a:lnTo>
                        <a:pt x="45" y="81"/>
                      </a:lnTo>
                      <a:lnTo>
                        <a:pt x="45" y="83"/>
                      </a:lnTo>
                      <a:lnTo>
                        <a:pt x="44" y="83"/>
                      </a:lnTo>
                      <a:lnTo>
                        <a:pt x="45" y="85"/>
                      </a:lnTo>
                      <a:lnTo>
                        <a:pt x="45" y="86"/>
                      </a:lnTo>
                      <a:lnTo>
                        <a:pt x="47" y="90"/>
                      </a:lnTo>
                      <a:lnTo>
                        <a:pt x="45" y="91"/>
                      </a:lnTo>
                      <a:lnTo>
                        <a:pt x="44" y="95"/>
                      </a:lnTo>
                      <a:lnTo>
                        <a:pt x="44" y="96"/>
                      </a:lnTo>
                      <a:lnTo>
                        <a:pt x="44" y="98"/>
                      </a:lnTo>
                      <a:lnTo>
                        <a:pt x="44" y="100"/>
                      </a:lnTo>
                      <a:lnTo>
                        <a:pt x="45" y="101"/>
                      </a:lnTo>
                      <a:lnTo>
                        <a:pt x="45" y="103"/>
                      </a:lnTo>
                      <a:lnTo>
                        <a:pt x="45" y="105"/>
                      </a:lnTo>
                      <a:lnTo>
                        <a:pt x="47" y="107"/>
                      </a:lnTo>
                      <a:lnTo>
                        <a:pt x="49" y="107"/>
                      </a:lnTo>
                      <a:lnTo>
                        <a:pt x="49" y="105"/>
                      </a:lnTo>
                      <a:lnTo>
                        <a:pt x="49" y="101"/>
                      </a:lnTo>
                      <a:lnTo>
                        <a:pt x="50" y="96"/>
                      </a:lnTo>
                      <a:lnTo>
                        <a:pt x="50" y="95"/>
                      </a:lnTo>
                      <a:lnTo>
                        <a:pt x="50" y="93"/>
                      </a:lnTo>
                      <a:lnTo>
                        <a:pt x="49" y="93"/>
                      </a:lnTo>
                      <a:lnTo>
                        <a:pt x="50" y="91"/>
                      </a:lnTo>
                      <a:lnTo>
                        <a:pt x="50" y="90"/>
                      </a:lnTo>
                      <a:lnTo>
                        <a:pt x="50" y="86"/>
                      </a:lnTo>
                      <a:lnTo>
                        <a:pt x="50" y="85"/>
                      </a:lnTo>
                      <a:lnTo>
                        <a:pt x="52" y="83"/>
                      </a:lnTo>
                      <a:lnTo>
                        <a:pt x="54" y="83"/>
                      </a:lnTo>
                      <a:lnTo>
                        <a:pt x="54" y="85"/>
                      </a:lnTo>
                      <a:lnTo>
                        <a:pt x="54" y="86"/>
                      </a:lnTo>
                      <a:lnTo>
                        <a:pt x="54" y="88"/>
                      </a:lnTo>
                      <a:lnTo>
                        <a:pt x="54" y="90"/>
                      </a:lnTo>
                      <a:lnTo>
                        <a:pt x="54" y="91"/>
                      </a:lnTo>
                      <a:lnTo>
                        <a:pt x="54" y="93"/>
                      </a:lnTo>
                      <a:lnTo>
                        <a:pt x="54" y="96"/>
                      </a:lnTo>
                      <a:lnTo>
                        <a:pt x="52" y="98"/>
                      </a:lnTo>
                      <a:lnTo>
                        <a:pt x="50" y="98"/>
                      </a:lnTo>
                      <a:lnTo>
                        <a:pt x="50" y="100"/>
                      </a:lnTo>
                      <a:lnTo>
                        <a:pt x="50" y="101"/>
                      </a:lnTo>
                      <a:lnTo>
                        <a:pt x="50" y="103"/>
                      </a:lnTo>
                      <a:lnTo>
                        <a:pt x="50" y="105"/>
                      </a:lnTo>
                      <a:lnTo>
                        <a:pt x="50" y="107"/>
                      </a:lnTo>
                      <a:lnTo>
                        <a:pt x="52" y="108"/>
                      </a:lnTo>
                      <a:lnTo>
                        <a:pt x="52" y="107"/>
                      </a:lnTo>
                      <a:lnTo>
                        <a:pt x="54" y="107"/>
                      </a:lnTo>
                      <a:lnTo>
                        <a:pt x="54" y="105"/>
                      </a:lnTo>
                      <a:lnTo>
                        <a:pt x="54" y="103"/>
                      </a:lnTo>
                      <a:lnTo>
                        <a:pt x="54" y="101"/>
                      </a:lnTo>
                      <a:lnTo>
                        <a:pt x="55" y="101"/>
                      </a:lnTo>
                      <a:lnTo>
                        <a:pt x="55" y="100"/>
                      </a:lnTo>
                      <a:lnTo>
                        <a:pt x="55" y="98"/>
                      </a:lnTo>
                      <a:lnTo>
                        <a:pt x="57" y="96"/>
                      </a:lnTo>
                      <a:lnTo>
                        <a:pt x="57" y="93"/>
                      </a:lnTo>
                      <a:lnTo>
                        <a:pt x="59" y="91"/>
                      </a:lnTo>
                      <a:lnTo>
                        <a:pt x="59" y="88"/>
                      </a:lnTo>
                      <a:lnTo>
                        <a:pt x="59" y="81"/>
                      </a:lnTo>
                      <a:lnTo>
                        <a:pt x="59" y="79"/>
                      </a:lnTo>
                      <a:lnTo>
                        <a:pt x="59" y="78"/>
                      </a:lnTo>
                      <a:lnTo>
                        <a:pt x="59" y="76"/>
                      </a:lnTo>
                      <a:lnTo>
                        <a:pt x="59" y="74"/>
                      </a:lnTo>
                      <a:lnTo>
                        <a:pt x="59" y="71"/>
                      </a:lnTo>
                      <a:lnTo>
                        <a:pt x="59" y="69"/>
                      </a:lnTo>
                      <a:lnTo>
                        <a:pt x="57" y="68"/>
                      </a:lnTo>
                      <a:lnTo>
                        <a:pt x="57" y="64"/>
                      </a:lnTo>
                      <a:lnTo>
                        <a:pt x="57" y="61"/>
                      </a:lnTo>
                      <a:lnTo>
                        <a:pt x="55" y="59"/>
                      </a:lnTo>
                      <a:lnTo>
                        <a:pt x="57" y="56"/>
                      </a:lnTo>
                      <a:lnTo>
                        <a:pt x="57" y="54"/>
                      </a:lnTo>
                      <a:lnTo>
                        <a:pt x="59" y="52"/>
                      </a:lnTo>
                      <a:lnTo>
                        <a:pt x="61" y="51"/>
                      </a:lnTo>
                      <a:lnTo>
                        <a:pt x="62" y="51"/>
                      </a:lnTo>
                      <a:lnTo>
                        <a:pt x="64" y="49"/>
                      </a:lnTo>
                      <a:lnTo>
                        <a:pt x="64" y="47"/>
                      </a:lnTo>
                      <a:lnTo>
                        <a:pt x="66" y="46"/>
                      </a:lnTo>
                      <a:lnTo>
                        <a:pt x="67" y="46"/>
                      </a:lnTo>
                      <a:lnTo>
                        <a:pt x="69" y="44"/>
                      </a:lnTo>
                      <a:lnTo>
                        <a:pt x="72" y="44"/>
                      </a:lnTo>
                      <a:lnTo>
                        <a:pt x="74" y="44"/>
                      </a:lnTo>
                      <a:lnTo>
                        <a:pt x="76" y="44"/>
                      </a:lnTo>
                      <a:lnTo>
                        <a:pt x="77" y="44"/>
                      </a:lnTo>
                      <a:lnTo>
                        <a:pt x="79" y="42"/>
                      </a:lnTo>
                      <a:lnTo>
                        <a:pt x="81" y="42"/>
                      </a:lnTo>
                      <a:lnTo>
                        <a:pt x="83" y="40"/>
                      </a:lnTo>
                      <a:lnTo>
                        <a:pt x="83" y="39"/>
                      </a:lnTo>
                      <a:lnTo>
                        <a:pt x="83" y="37"/>
                      </a:lnTo>
                      <a:lnTo>
                        <a:pt x="79" y="37"/>
                      </a:lnTo>
                      <a:lnTo>
                        <a:pt x="77" y="37"/>
                      </a:lnTo>
                      <a:lnTo>
                        <a:pt x="79" y="39"/>
                      </a:lnTo>
                      <a:lnTo>
                        <a:pt x="77" y="37"/>
                      </a:lnTo>
                      <a:lnTo>
                        <a:pt x="76" y="37"/>
                      </a:lnTo>
                      <a:lnTo>
                        <a:pt x="74" y="37"/>
                      </a:lnTo>
                      <a:lnTo>
                        <a:pt x="74" y="35"/>
                      </a:lnTo>
                      <a:lnTo>
                        <a:pt x="72" y="35"/>
                      </a:lnTo>
                      <a:lnTo>
                        <a:pt x="71" y="34"/>
                      </a:lnTo>
                      <a:lnTo>
                        <a:pt x="71" y="32"/>
                      </a:lnTo>
                      <a:lnTo>
                        <a:pt x="71" y="30"/>
                      </a:lnTo>
                      <a:lnTo>
                        <a:pt x="69" y="29"/>
                      </a:lnTo>
                      <a:lnTo>
                        <a:pt x="69" y="27"/>
                      </a:lnTo>
                      <a:lnTo>
                        <a:pt x="69" y="25"/>
                      </a:lnTo>
                      <a:lnTo>
                        <a:pt x="69" y="24"/>
                      </a:lnTo>
                      <a:lnTo>
                        <a:pt x="69" y="22"/>
                      </a:lnTo>
                      <a:lnTo>
                        <a:pt x="71" y="20"/>
                      </a:lnTo>
                      <a:lnTo>
                        <a:pt x="71" y="18"/>
                      </a:lnTo>
                      <a:lnTo>
                        <a:pt x="71" y="17"/>
                      </a:lnTo>
                      <a:lnTo>
                        <a:pt x="72" y="17"/>
                      </a:lnTo>
                      <a:lnTo>
                        <a:pt x="74" y="17"/>
                      </a:lnTo>
                      <a:lnTo>
                        <a:pt x="74" y="15"/>
                      </a:lnTo>
                      <a:lnTo>
                        <a:pt x="74" y="13"/>
                      </a:lnTo>
                      <a:lnTo>
                        <a:pt x="76" y="12"/>
                      </a:lnTo>
                      <a:lnTo>
                        <a:pt x="77" y="10"/>
                      </a:lnTo>
                      <a:lnTo>
                        <a:pt x="77" y="8"/>
                      </a:lnTo>
                      <a:lnTo>
                        <a:pt x="77" y="7"/>
                      </a:lnTo>
                      <a:lnTo>
                        <a:pt x="76" y="7"/>
                      </a:lnTo>
                      <a:lnTo>
                        <a:pt x="74" y="7"/>
                      </a:lnTo>
                      <a:lnTo>
                        <a:pt x="72" y="5"/>
                      </a:lnTo>
                      <a:lnTo>
                        <a:pt x="74" y="5"/>
                      </a:lnTo>
                      <a:lnTo>
                        <a:pt x="77" y="5"/>
                      </a:lnTo>
                      <a:lnTo>
                        <a:pt x="79" y="5"/>
                      </a:lnTo>
                      <a:lnTo>
                        <a:pt x="83" y="5"/>
                      </a:lnTo>
                      <a:lnTo>
                        <a:pt x="86" y="5"/>
                      </a:lnTo>
                      <a:lnTo>
                        <a:pt x="86" y="3"/>
                      </a:lnTo>
                      <a:lnTo>
                        <a:pt x="86" y="2"/>
                      </a:lnTo>
                      <a:lnTo>
                        <a:pt x="88"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5" name="Freeform 175"/>
                <p:cNvSpPr>
                  <a:spLocks/>
                </p:cNvSpPr>
                <p:nvPr/>
              </p:nvSpPr>
              <p:spPr bwMode="auto">
                <a:xfrm>
                  <a:off x="7443788" y="2000250"/>
                  <a:ext cx="31750" cy="22225"/>
                </a:xfrm>
                <a:custGeom>
                  <a:avLst/>
                  <a:gdLst>
                    <a:gd name="T0" fmla="*/ 5 w 20"/>
                    <a:gd name="T1" fmla="*/ 5 h 14"/>
                    <a:gd name="T2" fmla="*/ 8 w 20"/>
                    <a:gd name="T3" fmla="*/ 7 h 14"/>
                    <a:gd name="T4" fmla="*/ 10 w 20"/>
                    <a:gd name="T5" fmla="*/ 5 h 14"/>
                    <a:gd name="T6" fmla="*/ 15 w 20"/>
                    <a:gd name="T7" fmla="*/ 7 h 14"/>
                    <a:gd name="T8" fmla="*/ 15 w 20"/>
                    <a:gd name="T9" fmla="*/ 5 h 14"/>
                    <a:gd name="T10" fmla="*/ 15 w 20"/>
                    <a:gd name="T11" fmla="*/ 7 h 14"/>
                    <a:gd name="T12" fmla="*/ 17 w 20"/>
                    <a:gd name="T13" fmla="*/ 7 h 14"/>
                    <a:gd name="T14" fmla="*/ 20 w 20"/>
                    <a:gd name="T15" fmla="*/ 9 h 14"/>
                    <a:gd name="T16" fmla="*/ 18 w 20"/>
                    <a:gd name="T17" fmla="*/ 11 h 14"/>
                    <a:gd name="T18" fmla="*/ 17 w 20"/>
                    <a:gd name="T19" fmla="*/ 12 h 14"/>
                    <a:gd name="T20" fmla="*/ 17 w 20"/>
                    <a:gd name="T21" fmla="*/ 14 h 14"/>
                    <a:gd name="T22" fmla="*/ 15 w 20"/>
                    <a:gd name="T23" fmla="*/ 14 h 14"/>
                    <a:gd name="T24" fmla="*/ 13 w 20"/>
                    <a:gd name="T25" fmla="*/ 14 h 14"/>
                    <a:gd name="T26" fmla="*/ 12 w 20"/>
                    <a:gd name="T27" fmla="*/ 14 h 14"/>
                    <a:gd name="T28" fmla="*/ 12 w 20"/>
                    <a:gd name="T29" fmla="*/ 12 h 14"/>
                    <a:gd name="T30" fmla="*/ 10 w 20"/>
                    <a:gd name="T31" fmla="*/ 12 h 14"/>
                    <a:gd name="T32" fmla="*/ 10 w 20"/>
                    <a:gd name="T33" fmla="*/ 11 h 14"/>
                    <a:gd name="T34" fmla="*/ 8 w 20"/>
                    <a:gd name="T35" fmla="*/ 9 h 14"/>
                    <a:gd name="T36" fmla="*/ 6 w 20"/>
                    <a:gd name="T37" fmla="*/ 7 h 14"/>
                    <a:gd name="T38" fmla="*/ 5 w 20"/>
                    <a:gd name="T39" fmla="*/ 7 h 14"/>
                    <a:gd name="T40" fmla="*/ 5 w 20"/>
                    <a:gd name="T41" fmla="*/ 5 h 14"/>
                    <a:gd name="T42" fmla="*/ 3 w 20"/>
                    <a:gd name="T43" fmla="*/ 4 h 14"/>
                    <a:gd name="T44" fmla="*/ 1 w 20"/>
                    <a:gd name="T45" fmla="*/ 4 h 14"/>
                    <a:gd name="T46" fmla="*/ 1 w 20"/>
                    <a:gd name="T47" fmla="*/ 2 h 14"/>
                    <a:gd name="T48" fmla="*/ 0 w 20"/>
                    <a:gd name="T49" fmla="*/ 2 h 14"/>
                    <a:gd name="T50" fmla="*/ 0 w 20"/>
                    <a:gd name="T51" fmla="*/ 0 h 14"/>
                    <a:gd name="T52" fmla="*/ 1 w 20"/>
                    <a:gd name="T53" fmla="*/ 0 h 14"/>
                    <a:gd name="T54" fmla="*/ 3 w 20"/>
                    <a:gd name="T55" fmla="*/ 2 h 14"/>
                    <a:gd name="T56" fmla="*/ 5 w 20"/>
                    <a:gd name="T5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14">
                      <a:moveTo>
                        <a:pt x="5" y="5"/>
                      </a:moveTo>
                      <a:lnTo>
                        <a:pt x="8" y="7"/>
                      </a:lnTo>
                      <a:lnTo>
                        <a:pt x="10" y="5"/>
                      </a:lnTo>
                      <a:lnTo>
                        <a:pt x="15" y="7"/>
                      </a:lnTo>
                      <a:lnTo>
                        <a:pt x="15" y="5"/>
                      </a:lnTo>
                      <a:lnTo>
                        <a:pt x="15" y="7"/>
                      </a:lnTo>
                      <a:lnTo>
                        <a:pt x="17" y="7"/>
                      </a:lnTo>
                      <a:lnTo>
                        <a:pt x="20" y="9"/>
                      </a:lnTo>
                      <a:lnTo>
                        <a:pt x="18" y="11"/>
                      </a:lnTo>
                      <a:lnTo>
                        <a:pt x="17" y="12"/>
                      </a:lnTo>
                      <a:lnTo>
                        <a:pt x="17" y="14"/>
                      </a:lnTo>
                      <a:lnTo>
                        <a:pt x="15" y="14"/>
                      </a:lnTo>
                      <a:lnTo>
                        <a:pt x="13" y="14"/>
                      </a:lnTo>
                      <a:lnTo>
                        <a:pt x="12" y="14"/>
                      </a:lnTo>
                      <a:lnTo>
                        <a:pt x="12" y="12"/>
                      </a:lnTo>
                      <a:lnTo>
                        <a:pt x="10" y="12"/>
                      </a:lnTo>
                      <a:lnTo>
                        <a:pt x="10" y="11"/>
                      </a:lnTo>
                      <a:lnTo>
                        <a:pt x="8" y="9"/>
                      </a:lnTo>
                      <a:lnTo>
                        <a:pt x="6" y="7"/>
                      </a:lnTo>
                      <a:lnTo>
                        <a:pt x="5" y="7"/>
                      </a:lnTo>
                      <a:lnTo>
                        <a:pt x="5" y="5"/>
                      </a:lnTo>
                      <a:lnTo>
                        <a:pt x="3" y="4"/>
                      </a:lnTo>
                      <a:lnTo>
                        <a:pt x="1" y="4"/>
                      </a:lnTo>
                      <a:lnTo>
                        <a:pt x="1" y="2"/>
                      </a:lnTo>
                      <a:lnTo>
                        <a:pt x="0" y="2"/>
                      </a:lnTo>
                      <a:lnTo>
                        <a:pt x="0" y="0"/>
                      </a:lnTo>
                      <a:lnTo>
                        <a:pt x="1" y="0"/>
                      </a:lnTo>
                      <a:lnTo>
                        <a:pt x="3" y="2"/>
                      </a:lnTo>
                      <a:lnTo>
                        <a:pt x="5"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Freeform 176"/>
                <p:cNvSpPr>
                  <a:spLocks/>
                </p:cNvSpPr>
                <p:nvPr/>
              </p:nvSpPr>
              <p:spPr bwMode="auto">
                <a:xfrm>
                  <a:off x="6886576" y="1785938"/>
                  <a:ext cx="666750" cy="365125"/>
                </a:xfrm>
                <a:custGeom>
                  <a:avLst/>
                  <a:gdLst>
                    <a:gd name="T0" fmla="*/ 146 w 420"/>
                    <a:gd name="T1" fmla="*/ 8 h 230"/>
                    <a:gd name="T2" fmla="*/ 130 w 420"/>
                    <a:gd name="T3" fmla="*/ 24 h 230"/>
                    <a:gd name="T4" fmla="*/ 120 w 420"/>
                    <a:gd name="T5" fmla="*/ 40 h 230"/>
                    <a:gd name="T6" fmla="*/ 114 w 420"/>
                    <a:gd name="T7" fmla="*/ 63 h 230"/>
                    <a:gd name="T8" fmla="*/ 125 w 420"/>
                    <a:gd name="T9" fmla="*/ 57 h 230"/>
                    <a:gd name="T10" fmla="*/ 130 w 420"/>
                    <a:gd name="T11" fmla="*/ 56 h 230"/>
                    <a:gd name="T12" fmla="*/ 147 w 420"/>
                    <a:gd name="T13" fmla="*/ 56 h 230"/>
                    <a:gd name="T14" fmla="*/ 161 w 420"/>
                    <a:gd name="T15" fmla="*/ 63 h 230"/>
                    <a:gd name="T16" fmla="*/ 173 w 420"/>
                    <a:gd name="T17" fmla="*/ 79 h 230"/>
                    <a:gd name="T18" fmla="*/ 186 w 420"/>
                    <a:gd name="T19" fmla="*/ 93 h 230"/>
                    <a:gd name="T20" fmla="*/ 207 w 420"/>
                    <a:gd name="T21" fmla="*/ 90 h 230"/>
                    <a:gd name="T22" fmla="*/ 222 w 420"/>
                    <a:gd name="T23" fmla="*/ 93 h 230"/>
                    <a:gd name="T24" fmla="*/ 225 w 420"/>
                    <a:gd name="T25" fmla="*/ 90 h 230"/>
                    <a:gd name="T26" fmla="*/ 237 w 420"/>
                    <a:gd name="T27" fmla="*/ 81 h 230"/>
                    <a:gd name="T28" fmla="*/ 271 w 420"/>
                    <a:gd name="T29" fmla="*/ 64 h 230"/>
                    <a:gd name="T30" fmla="*/ 293 w 420"/>
                    <a:gd name="T31" fmla="*/ 63 h 230"/>
                    <a:gd name="T32" fmla="*/ 322 w 420"/>
                    <a:gd name="T33" fmla="*/ 54 h 230"/>
                    <a:gd name="T34" fmla="*/ 320 w 420"/>
                    <a:gd name="T35" fmla="*/ 76 h 230"/>
                    <a:gd name="T36" fmla="*/ 342 w 420"/>
                    <a:gd name="T37" fmla="*/ 76 h 230"/>
                    <a:gd name="T38" fmla="*/ 359 w 420"/>
                    <a:gd name="T39" fmla="*/ 73 h 230"/>
                    <a:gd name="T40" fmla="*/ 379 w 420"/>
                    <a:gd name="T41" fmla="*/ 96 h 230"/>
                    <a:gd name="T42" fmla="*/ 379 w 420"/>
                    <a:gd name="T43" fmla="*/ 101 h 230"/>
                    <a:gd name="T44" fmla="*/ 391 w 420"/>
                    <a:gd name="T45" fmla="*/ 115 h 230"/>
                    <a:gd name="T46" fmla="*/ 398 w 420"/>
                    <a:gd name="T47" fmla="*/ 107 h 230"/>
                    <a:gd name="T48" fmla="*/ 415 w 420"/>
                    <a:gd name="T49" fmla="*/ 112 h 230"/>
                    <a:gd name="T50" fmla="*/ 407 w 420"/>
                    <a:gd name="T51" fmla="*/ 123 h 230"/>
                    <a:gd name="T52" fmla="*/ 388 w 420"/>
                    <a:gd name="T53" fmla="*/ 123 h 230"/>
                    <a:gd name="T54" fmla="*/ 368 w 420"/>
                    <a:gd name="T55" fmla="*/ 127 h 230"/>
                    <a:gd name="T56" fmla="*/ 357 w 420"/>
                    <a:gd name="T57" fmla="*/ 123 h 230"/>
                    <a:gd name="T58" fmla="*/ 346 w 420"/>
                    <a:gd name="T59" fmla="*/ 130 h 230"/>
                    <a:gd name="T60" fmla="*/ 339 w 420"/>
                    <a:gd name="T61" fmla="*/ 135 h 230"/>
                    <a:gd name="T62" fmla="*/ 317 w 420"/>
                    <a:gd name="T63" fmla="*/ 123 h 230"/>
                    <a:gd name="T64" fmla="*/ 296 w 420"/>
                    <a:gd name="T65" fmla="*/ 120 h 230"/>
                    <a:gd name="T66" fmla="*/ 285 w 420"/>
                    <a:gd name="T67" fmla="*/ 134 h 230"/>
                    <a:gd name="T68" fmla="*/ 266 w 420"/>
                    <a:gd name="T69" fmla="*/ 137 h 230"/>
                    <a:gd name="T70" fmla="*/ 249 w 420"/>
                    <a:gd name="T71" fmla="*/ 151 h 230"/>
                    <a:gd name="T72" fmla="*/ 239 w 420"/>
                    <a:gd name="T73" fmla="*/ 164 h 230"/>
                    <a:gd name="T74" fmla="*/ 229 w 420"/>
                    <a:gd name="T75" fmla="*/ 168 h 230"/>
                    <a:gd name="T76" fmla="*/ 237 w 420"/>
                    <a:gd name="T77" fmla="*/ 154 h 230"/>
                    <a:gd name="T78" fmla="*/ 227 w 420"/>
                    <a:gd name="T79" fmla="*/ 152 h 230"/>
                    <a:gd name="T80" fmla="*/ 217 w 420"/>
                    <a:gd name="T81" fmla="*/ 166 h 230"/>
                    <a:gd name="T82" fmla="*/ 210 w 420"/>
                    <a:gd name="T83" fmla="*/ 156 h 230"/>
                    <a:gd name="T84" fmla="*/ 208 w 420"/>
                    <a:gd name="T85" fmla="*/ 168 h 230"/>
                    <a:gd name="T86" fmla="*/ 197 w 420"/>
                    <a:gd name="T87" fmla="*/ 188 h 230"/>
                    <a:gd name="T88" fmla="*/ 190 w 420"/>
                    <a:gd name="T89" fmla="*/ 208 h 230"/>
                    <a:gd name="T90" fmla="*/ 180 w 420"/>
                    <a:gd name="T91" fmla="*/ 229 h 230"/>
                    <a:gd name="T92" fmla="*/ 173 w 420"/>
                    <a:gd name="T93" fmla="*/ 201 h 230"/>
                    <a:gd name="T94" fmla="*/ 164 w 420"/>
                    <a:gd name="T95" fmla="*/ 184 h 230"/>
                    <a:gd name="T96" fmla="*/ 142 w 420"/>
                    <a:gd name="T97" fmla="*/ 162 h 230"/>
                    <a:gd name="T98" fmla="*/ 127 w 420"/>
                    <a:gd name="T99" fmla="*/ 147 h 230"/>
                    <a:gd name="T100" fmla="*/ 102 w 420"/>
                    <a:gd name="T101" fmla="*/ 146 h 230"/>
                    <a:gd name="T102" fmla="*/ 71 w 420"/>
                    <a:gd name="T103" fmla="*/ 134 h 230"/>
                    <a:gd name="T104" fmla="*/ 2 w 420"/>
                    <a:gd name="T105" fmla="*/ 98 h 230"/>
                    <a:gd name="T106" fmla="*/ 27 w 420"/>
                    <a:gd name="T107" fmla="*/ 83 h 230"/>
                    <a:gd name="T108" fmla="*/ 44 w 420"/>
                    <a:gd name="T109" fmla="*/ 71 h 230"/>
                    <a:gd name="T110" fmla="*/ 63 w 420"/>
                    <a:gd name="T111" fmla="*/ 66 h 230"/>
                    <a:gd name="T112" fmla="*/ 76 w 420"/>
                    <a:gd name="T113" fmla="*/ 54 h 230"/>
                    <a:gd name="T114" fmla="*/ 86 w 420"/>
                    <a:gd name="T115" fmla="*/ 44 h 230"/>
                    <a:gd name="T116" fmla="*/ 98 w 420"/>
                    <a:gd name="T117" fmla="*/ 29 h 230"/>
                    <a:gd name="T118" fmla="*/ 112 w 420"/>
                    <a:gd name="T119" fmla="*/ 13 h 230"/>
                    <a:gd name="T120" fmla="*/ 129 w 420"/>
                    <a:gd name="T121"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0" h="230">
                      <a:moveTo>
                        <a:pt x="142" y="0"/>
                      </a:moveTo>
                      <a:lnTo>
                        <a:pt x="147" y="0"/>
                      </a:lnTo>
                      <a:lnTo>
                        <a:pt x="149" y="0"/>
                      </a:lnTo>
                      <a:lnTo>
                        <a:pt x="151" y="0"/>
                      </a:lnTo>
                      <a:lnTo>
                        <a:pt x="153" y="2"/>
                      </a:lnTo>
                      <a:lnTo>
                        <a:pt x="154" y="3"/>
                      </a:lnTo>
                      <a:lnTo>
                        <a:pt x="154" y="5"/>
                      </a:lnTo>
                      <a:lnTo>
                        <a:pt x="154" y="7"/>
                      </a:lnTo>
                      <a:lnTo>
                        <a:pt x="153" y="7"/>
                      </a:lnTo>
                      <a:lnTo>
                        <a:pt x="151" y="7"/>
                      </a:lnTo>
                      <a:lnTo>
                        <a:pt x="149" y="8"/>
                      </a:lnTo>
                      <a:lnTo>
                        <a:pt x="147" y="8"/>
                      </a:lnTo>
                      <a:lnTo>
                        <a:pt x="146" y="8"/>
                      </a:lnTo>
                      <a:lnTo>
                        <a:pt x="144" y="8"/>
                      </a:lnTo>
                      <a:lnTo>
                        <a:pt x="141" y="8"/>
                      </a:lnTo>
                      <a:lnTo>
                        <a:pt x="139" y="10"/>
                      </a:lnTo>
                      <a:lnTo>
                        <a:pt x="139" y="12"/>
                      </a:lnTo>
                      <a:lnTo>
                        <a:pt x="141" y="12"/>
                      </a:lnTo>
                      <a:lnTo>
                        <a:pt x="141" y="13"/>
                      </a:lnTo>
                      <a:lnTo>
                        <a:pt x="139" y="13"/>
                      </a:lnTo>
                      <a:lnTo>
                        <a:pt x="139" y="15"/>
                      </a:lnTo>
                      <a:lnTo>
                        <a:pt x="137" y="17"/>
                      </a:lnTo>
                      <a:lnTo>
                        <a:pt x="136" y="18"/>
                      </a:lnTo>
                      <a:lnTo>
                        <a:pt x="134" y="18"/>
                      </a:lnTo>
                      <a:lnTo>
                        <a:pt x="132" y="22"/>
                      </a:lnTo>
                      <a:lnTo>
                        <a:pt x="130" y="24"/>
                      </a:lnTo>
                      <a:lnTo>
                        <a:pt x="129" y="27"/>
                      </a:lnTo>
                      <a:lnTo>
                        <a:pt x="127" y="27"/>
                      </a:lnTo>
                      <a:lnTo>
                        <a:pt x="125" y="29"/>
                      </a:lnTo>
                      <a:lnTo>
                        <a:pt x="125" y="30"/>
                      </a:lnTo>
                      <a:lnTo>
                        <a:pt x="125" y="32"/>
                      </a:lnTo>
                      <a:lnTo>
                        <a:pt x="125" y="34"/>
                      </a:lnTo>
                      <a:lnTo>
                        <a:pt x="125" y="35"/>
                      </a:lnTo>
                      <a:lnTo>
                        <a:pt x="125" y="34"/>
                      </a:lnTo>
                      <a:lnTo>
                        <a:pt x="124" y="34"/>
                      </a:lnTo>
                      <a:lnTo>
                        <a:pt x="122" y="35"/>
                      </a:lnTo>
                      <a:lnTo>
                        <a:pt x="122" y="37"/>
                      </a:lnTo>
                      <a:lnTo>
                        <a:pt x="122" y="39"/>
                      </a:lnTo>
                      <a:lnTo>
                        <a:pt x="120" y="40"/>
                      </a:lnTo>
                      <a:lnTo>
                        <a:pt x="119" y="40"/>
                      </a:lnTo>
                      <a:lnTo>
                        <a:pt x="119" y="42"/>
                      </a:lnTo>
                      <a:lnTo>
                        <a:pt x="119" y="44"/>
                      </a:lnTo>
                      <a:lnTo>
                        <a:pt x="119" y="47"/>
                      </a:lnTo>
                      <a:lnTo>
                        <a:pt x="117" y="49"/>
                      </a:lnTo>
                      <a:lnTo>
                        <a:pt x="117" y="51"/>
                      </a:lnTo>
                      <a:lnTo>
                        <a:pt x="115" y="52"/>
                      </a:lnTo>
                      <a:lnTo>
                        <a:pt x="115" y="54"/>
                      </a:lnTo>
                      <a:lnTo>
                        <a:pt x="114" y="56"/>
                      </a:lnTo>
                      <a:lnTo>
                        <a:pt x="114" y="57"/>
                      </a:lnTo>
                      <a:lnTo>
                        <a:pt x="114" y="59"/>
                      </a:lnTo>
                      <a:lnTo>
                        <a:pt x="114" y="61"/>
                      </a:lnTo>
                      <a:lnTo>
                        <a:pt x="114" y="63"/>
                      </a:lnTo>
                      <a:lnTo>
                        <a:pt x="114" y="64"/>
                      </a:lnTo>
                      <a:lnTo>
                        <a:pt x="114" y="66"/>
                      </a:lnTo>
                      <a:lnTo>
                        <a:pt x="114" y="68"/>
                      </a:lnTo>
                      <a:lnTo>
                        <a:pt x="115" y="69"/>
                      </a:lnTo>
                      <a:lnTo>
                        <a:pt x="117" y="69"/>
                      </a:lnTo>
                      <a:lnTo>
                        <a:pt x="117" y="68"/>
                      </a:lnTo>
                      <a:lnTo>
                        <a:pt x="119" y="64"/>
                      </a:lnTo>
                      <a:lnTo>
                        <a:pt x="119" y="63"/>
                      </a:lnTo>
                      <a:lnTo>
                        <a:pt x="120" y="63"/>
                      </a:lnTo>
                      <a:lnTo>
                        <a:pt x="122" y="61"/>
                      </a:lnTo>
                      <a:lnTo>
                        <a:pt x="124" y="59"/>
                      </a:lnTo>
                      <a:lnTo>
                        <a:pt x="124" y="57"/>
                      </a:lnTo>
                      <a:lnTo>
                        <a:pt x="125" y="57"/>
                      </a:lnTo>
                      <a:lnTo>
                        <a:pt x="125" y="56"/>
                      </a:lnTo>
                      <a:lnTo>
                        <a:pt x="127" y="56"/>
                      </a:lnTo>
                      <a:lnTo>
                        <a:pt x="127" y="54"/>
                      </a:lnTo>
                      <a:lnTo>
                        <a:pt x="129" y="52"/>
                      </a:lnTo>
                      <a:lnTo>
                        <a:pt x="130" y="52"/>
                      </a:lnTo>
                      <a:lnTo>
                        <a:pt x="130" y="51"/>
                      </a:lnTo>
                      <a:lnTo>
                        <a:pt x="132" y="51"/>
                      </a:lnTo>
                      <a:lnTo>
                        <a:pt x="134" y="51"/>
                      </a:lnTo>
                      <a:lnTo>
                        <a:pt x="132" y="51"/>
                      </a:lnTo>
                      <a:lnTo>
                        <a:pt x="132" y="52"/>
                      </a:lnTo>
                      <a:lnTo>
                        <a:pt x="132" y="54"/>
                      </a:lnTo>
                      <a:lnTo>
                        <a:pt x="130" y="54"/>
                      </a:lnTo>
                      <a:lnTo>
                        <a:pt x="130" y="56"/>
                      </a:lnTo>
                      <a:lnTo>
                        <a:pt x="130" y="57"/>
                      </a:lnTo>
                      <a:lnTo>
                        <a:pt x="132" y="57"/>
                      </a:lnTo>
                      <a:lnTo>
                        <a:pt x="134" y="56"/>
                      </a:lnTo>
                      <a:lnTo>
                        <a:pt x="136" y="56"/>
                      </a:lnTo>
                      <a:lnTo>
                        <a:pt x="136" y="54"/>
                      </a:lnTo>
                      <a:lnTo>
                        <a:pt x="137" y="54"/>
                      </a:lnTo>
                      <a:lnTo>
                        <a:pt x="137" y="56"/>
                      </a:lnTo>
                      <a:lnTo>
                        <a:pt x="139" y="56"/>
                      </a:lnTo>
                      <a:lnTo>
                        <a:pt x="141" y="56"/>
                      </a:lnTo>
                      <a:lnTo>
                        <a:pt x="142" y="56"/>
                      </a:lnTo>
                      <a:lnTo>
                        <a:pt x="144" y="56"/>
                      </a:lnTo>
                      <a:lnTo>
                        <a:pt x="146" y="56"/>
                      </a:lnTo>
                      <a:lnTo>
                        <a:pt x="147" y="56"/>
                      </a:lnTo>
                      <a:lnTo>
                        <a:pt x="149" y="56"/>
                      </a:lnTo>
                      <a:lnTo>
                        <a:pt x="151" y="57"/>
                      </a:lnTo>
                      <a:lnTo>
                        <a:pt x="153" y="56"/>
                      </a:lnTo>
                      <a:lnTo>
                        <a:pt x="153" y="57"/>
                      </a:lnTo>
                      <a:lnTo>
                        <a:pt x="154" y="57"/>
                      </a:lnTo>
                      <a:lnTo>
                        <a:pt x="154" y="59"/>
                      </a:lnTo>
                      <a:lnTo>
                        <a:pt x="156" y="59"/>
                      </a:lnTo>
                      <a:lnTo>
                        <a:pt x="158" y="59"/>
                      </a:lnTo>
                      <a:lnTo>
                        <a:pt x="158" y="61"/>
                      </a:lnTo>
                      <a:lnTo>
                        <a:pt x="158" y="63"/>
                      </a:lnTo>
                      <a:lnTo>
                        <a:pt x="159" y="63"/>
                      </a:lnTo>
                      <a:lnTo>
                        <a:pt x="161" y="61"/>
                      </a:lnTo>
                      <a:lnTo>
                        <a:pt x="161" y="63"/>
                      </a:lnTo>
                      <a:lnTo>
                        <a:pt x="163" y="63"/>
                      </a:lnTo>
                      <a:lnTo>
                        <a:pt x="164" y="63"/>
                      </a:lnTo>
                      <a:lnTo>
                        <a:pt x="164" y="64"/>
                      </a:lnTo>
                      <a:lnTo>
                        <a:pt x="166" y="66"/>
                      </a:lnTo>
                      <a:lnTo>
                        <a:pt x="166" y="68"/>
                      </a:lnTo>
                      <a:lnTo>
                        <a:pt x="166" y="69"/>
                      </a:lnTo>
                      <a:lnTo>
                        <a:pt x="168" y="69"/>
                      </a:lnTo>
                      <a:lnTo>
                        <a:pt x="168" y="71"/>
                      </a:lnTo>
                      <a:lnTo>
                        <a:pt x="169" y="73"/>
                      </a:lnTo>
                      <a:lnTo>
                        <a:pt x="171" y="74"/>
                      </a:lnTo>
                      <a:lnTo>
                        <a:pt x="171" y="76"/>
                      </a:lnTo>
                      <a:lnTo>
                        <a:pt x="173" y="78"/>
                      </a:lnTo>
                      <a:lnTo>
                        <a:pt x="173" y="79"/>
                      </a:lnTo>
                      <a:lnTo>
                        <a:pt x="175" y="79"/>
                      </a:lnTo>
                      <a:lnTo>
                        <a:pt x="175" y="81"/>
                      </a:lnTo>
                      <a:lnTo>
                        <a:pt x="176" y="81"/>
                      </a:lnTo>
                      <a:lnTo>
                        <a:pt x="176" y="83"/>
                      </a:lnTo>
                      <a:lnTo>
                        <a:pt x="180" y="83"/>
                      </a:lnTo>
                      <a:lnTo>
                        <a:pt x="181" y="83"/>
                      </a:lnTo>
                      <a:lnTo>
                        <a:pt x="181" y="85"/>
                      </a:lnTo>
                      <a:lnTo>
                        <a:pt x="180" y="85"/>
                      </a:lnTo>
                      <a:lnTo>
                        <a:pt x="181" y="86"/>
                      </a:lnTo>
                      <a:lnTo>
                        <a:pt x="181" y="88"/>
                      </a:lnTo>
                      <a:lnTo>
                        <a:pt x="181" y="90"/>
                      </a:lnTo>
                      <a:lnTo>
                        <a:pt x="183" y="91"/>
                      </a:lnTo>
                      <a:lnTo>
                        <a:pt x="186" y="93"/>
                      </a:lnTo>
                      <a:lnTo>
                        <a:pt x="190" y="93"/>
                      </a:lnTo>
                      <a:lnTo>
                        <a:pt x="191" y="91"/>
                      </a:lnTo>
                      <a:lnTo>
                        <a:pt x="193" y="91"/>
                      </a:lnTo>
                      <a:lnTo>
                        <a:pt x="195" y="91"/>
                      </a:lnTo>
                      <a:lnTo>
                        <a:pt x="197" y="91"/>
                      </a:lnTo>
                      <a:lnTo>
                        <a:pt x="198" y="91"/>
                      </a:lnTo>
                      <a:lnTo>
                        <a:pt x="198" y="90"/>
                      </a:lnTo>
                      <a:lnTo>
                        <a:pt x="200" y="90"/>
                      </a:lnTo>
                      <a:lnTo>
                        <a:pt x="202" y="88"/>
                      </a:lnTo>
                      <a:lnTo>
                        <a:pt x="203" y="86"/>
                      </a:lnTo>
                      <a:lnTo>
                        <a:pt x="205" y="88"/>
                      </a:lnTo>
                      <a:lnTo>
                        <a:pt x="207" y="88"/>
                      </a:lnTo>
                      <a:lnTo>
                        <a:pt x="207" y="90"/>
                      </a:lnTo>
                      <a:lnTo>
                        <a:pt x="208" y="91"/>
                      </a:lnTo>
                      <a:lnTo>
                        <a:pt x="207" y="91"/>
                      </a:lnTo>
                      <a:lnTo>
                        <a:pt x="208" y="93"/>
                      </a:lnTo>
                      <a:lnTo>
                        <a:pt x="210" y="93"/>
                      </a:lnTo>
                      <a:lnTo>
                        <a:pt x="212" y="93"/>
                      </a:lnTo>
                      <a:lnTo>
                        <a:pt x="212" y="95"/>
                      </a:lnTo>
                      <a:lnTo>
                        <a:pt x="213" y="96"/>
                      </a:lnTo>
                      <a:lnTo>
                        <a:pt x="215" y="95"/>
                      </a:lnTo>
                      <a:lnTo>
                        <a:pt x="215" y="93"/>
                      </a:lnTo>
                      <a:lnTo>
                        <a:pt x="217" y="91"/>
                      </a:lnTo>
                      <a:lnTo>
                        <a:pt x="219" y="91"/>
                      </a:lnTo>
                      <a:lnTo>
                        <a:pt x="220" y="91"/>
                      </a:lnTo>
                      <a:lnTo>
                        <a:pt x="222" y="93"/>
                      </a:lnTo>
                      <a:lnTo>
                        <a:pt x="222" y="95"/>
                      </a:lnTo>
                      <a:lnTo>
                        <a:pt x="224" y="95"/>
                      </a:lnTo>
                      <a:lnTo>
                        <a:pt x="224" y="93"/>
                      </a:lnTo>
                      <a:lnTo>
                        <a:pt x="224" y="91"/>
                      </a:lnTo>
                      <a:lnTo>
                        <a:pt x="224" y="88"/>
                      </a:lnTo>
                      <a:lnTo>
                        <a:pt x="222" y="88"/>
                      </a:lnTo>
                      <a:lnTo>
                        <a:pt x="222" y="85"/>
                      </a:lnTo>
                      <a:lnTo>
                        <a:pt x="222" y="83"/>
                      </a:lnTo>
                      <a:lnTo>
                        <a:pt x="224" y="83"/>
                      </a:lnTo>
                      <a:lnTo>
                        <a:pt x="225" y="85"/>
                      </a:lnTo>
                      <a:lnTo>
                        <a:pt x="225" y="86"/>
                      </a:lnTo>
                      <a:lnTo>
                        <a:pt x="225" y="88"/>
                      </a:lnTo>
                      <a:lnTo>
                        <a:pt x="225" y="90"/>
                      </a:lnTo>
                      <a:lnTo>
                        <a:pt x="227" y="90"/>
                      </a:lnTo>
                      <a:lnTo>
                        <a:pt x="227" y="88"/>
                      </a:lnTo>
                      <a:lnTo>
                        <a:pt x="227" y="90"/>
                      </a:lnTo>
                      <a:lnTo>
                        <a:pt x="227" y="91"/>
                      </a:lnTo>
                      <a:lnTo>
                        <a:pt x="229" y="91"/>
                      </a:lnTo>
                      <a:lnTo>
                        <a:pt x="230" y="88"/>
                      </a:lnTo>
                      <a:lnTo>
                        <a:pt x="232" y="86"/>
                      </a:lnTo>
                      <a:lnTo>
                        <a:pt x="234" y="85"/>
                      </a:lnTo>
                      <a:lnTo>
                        <a:pt x="234" y="83"/>
                      </a:lnTo>
                      <a:lnTo>
                        <a:pt x="236" y="83"/>
                      </a:lnTo>
                      <a:lnTo>
                        <a:pt x="236" y="81"/>
                      </a:lnTo>
                      <a:lnTo>
                        <a:pt x="237" y="83"/>
                      </a:lnTo>
                      <a:lnTo>
                        <a:pt x="237" y="81"/>
                      </a:lnTo>
                      <a:lnTo>
                        <a:pt x="241" y="81"/>
                      </a:lnTo>
                      <a:lnTo>
                        <a:pt x="242" y="79"/>
                      </a:lnTo>
                      <a:lnTo>
                        <a:pt x="251" y="71"/>
                      </a:lnTo>
                      <a:lnTo>
                        <a:pt x="252" y="69"/>
                      </a:lnTo>
                      <a:lnTo>
                        <a:pt x="254" y="68"/>
                      </a:lnTo>
                      <a:lnTo>
                        <a:pt x="256" y="69"/>
                      </a:lnTo>
                      <a:lnTo>
                        <a:pt x="258" y="69"/>
                      </a:lnTo>
                      <a:lnTo>
                        <a:pt x="259" y="68"/>
                      </a:lnTo>
                      <a:lnTo>
                        <a:pt x="263" y="68"/>
                      </a:lnTo>
                      <a:lnTo>
                        <a:pt x="264" y="66"/>
                      </a:lnTo>
                      <a:lnTo>
                        <a:pt x="266" y="66"/>
                      </a:lnTo>
                      <a:lnTo>
                        <a:pt x="269" y="64"/>
                      </a:lnTo>
                      <a:lnTo>
                        <a:pt x="271" y="64"/>
                      </a:lnTo>
                      <a:lnTo>
                        <a:pt x="273" y="64"/>
                      </a:lnTo>
                      <a:lnTo>
                        <a:pt x="274" y="66"/>
                      </a:lnTo>
                      <a:lnTo>
                        <a:pt x="276" y="66"/>
                      </a:lnTo>
                      <a:lnTo>
                        <a:pt x="278" y="66"/>
                      </a:lnTo>
                      <a:lnTo>
                        <a:pt x="280" y="64"/>
                      </a:lnTo>
                      <a:lnTo>
                        <a:pt x="281" y="64"/>
                      </a:lnTo>
                      <a:lnTo>
                        <a:pt x="283" y="64"/>
                      </a:lnTo>
                      <a:lnTo>
                        <a:pt x="285" y="64"/>
                      </a:lnTo>
                      <a:lnTo>
                        <a:pt x="286" y="64"/>
                      </a:lnTo>
                      <a:lnTo>
                        <a:pt x="288" y="64"/>
                      </a:lnTo>
                      <a:lnTo>
                        <a:pt x="290" y="64"/>
                      </a:lnTo>
                      <a:lnTo>
                        <a:pt x="291" y="64"/>
                      </a:lnTo>
                      <a:lnTo>
                        <a:pt x="293" y="63"/>
                      </a:lnTo>
                      <a:lnTo>
                        <a:pt x="298" y="59"/>
                      </a:lnTo>
                      <a:lnTo>
                        <a:pt x="300" y="59"/>
                      </a:lnTo>
                      <a:lnTo>
                        <a:pt x="300" y="57"/>
                      </a:lnTo>
                      <a:lnTo>
                        <a:pt x="303" y="56"/>
                      </a:lnTo>
                      <a:lnTo>
                        <a:pt x="305" y="54"/>
                      </a:lnTo>
                      <a:lnTo>
                        <a:pt x="307" y="54"/>
                      </a:lnTo>
                      <a:lnTo>
                        <a:pt x="310" y="52"/>
                      </a:lnTo>
                      <a:lnTo>
                        <a:pt x="317" y="52"/>
                      </a:lnTo>
                      <a:lnTo>
                        <a:pt x="319" y="52"/>
                      </a:lnTo>
                      <a:lnTo>
                        <a:pt x="320" y="51"/>
                      </a:lnTo>
                      <a:lnTo>
                        <a:pt x="322" y="51"/>
                      </a:lnTo>
                      <a:lnTo>
                        <a:pt x="324" y="51"/>
                      </a:lnTo>
                      <a:lnTo>
                        <a:pt x="322" y="54"/>
                      </a:lnTo>
                      <a:lnTo>
                        <a:pt x="320" y="56"/>
                      </a:lnTo>
                      <a:lnTo>
                        <a:pt x="320" y="57"/>
                      </a:lnTo>
                      <a:lnTo>
                        <a:pt x="320" y="59"/>
                      </a:lnTo>
                      <a:lnTo>
                        <a:pt x="319" y="59"/>
                      </a:lnTo>
                      <a:lnTo>
                        <a:pt x="320" y="61"/>
                      </a:lnTo>
                      <a:lnTo>
                        <a:pt x="320" y="66"/>
                      </a:lnTo>
                      <a:lnTo>
                        <a:pt x="320" y="68"/>
                      </a:lnTo>
                      <a:lnTo>
                        <a:pt x="320" y="69"/>
                      </a:lnTo>
                      <a:lnTo>
                        <a:pt x="320" y="71"/>
                      </a:lnTo>
                      <a:lnTo>
                        <a:pt x="320" y="73"/>
                      </a:lnTo>
                      <a:lnTo>
                        <a:pt x="322" y="73"/>
                      </a:lnTo>
                      <a:lnTo>
                        <a:pt x="320" y="74"/>
                      </a:lnTo>
                      <a:lnTo>
                        <a:pt x="320" y="76"/>
                      </a:lnTo>
                      <a:lnTo>
                        <a:pt x="320" y="78"/>
                      </a:lnTo>
                      <a:lnTo>
                        <a:pt x="322" y="79"/>
                      </a:lnTo>
                      <a:lnTo>
                        <a:pt x="325" y="79"/>
                      </a:lnTo>
                      <a:lnTo>
                        <a:pt x="327" y="78"/>
                      </a:lnTo>
                      <a:lnTo>
                        <a:pt x="327" y="79"/>
                      </a:lnTo>
                      <a:lnTo>
                        <a:pt x="329" y="79"/>
                      </a:lnTo>
                      <a:lnTo>
                        <a:pt x="330" y="79"/>
                      </a:lnTo>
                      <a:lnTo>
                        <a:pt x="332" y="79"/>
                      </a:lnTo>
                      <a:lnTo>
                        <a:pt x="334" y="81"/>
                      </a:lnTo>
                      <a:lnTo>
                        <a:pt x="335" y="81"/>
                      </a:lnTo>
                      <a:lnTo>
                        <a:pt x="337" y="81"/>
                      </a:lnTo>
                      <a:lnTo>
                        <a:pt x="341" y="78"/>
                      </a:lnTo>
                      <a:lnTo>
                        <a:pt x="342" y="76"/>
                      </a:lnTo>
                      <a:lnTo>
                        <a:pt x="344" y="76"/>
                      </a:lnTo>
                      <a:lnTo>
                        <a:pt x="346" y="76"/>
                      </a:lnTo>
                      <a:lnTo>
                        <a:pt x="346" y="78"/>
                      </a:lnTo>
                      <a:lnTo>
                        <a:pt x="347" y="79"/>
                      </a:lnTo>
                      <a:lnTo>
                        <a:pt x="349" y="81"/>
                      </a:lnTo>
                      <a:lnTo>
                        <a:pt x="351" y="83"/>
                      </a:lnTo>
                      <a:lnTo>
                        <a:pt x="354" y="79"/>
                      </a:lnTo>
                      <a:lnTo>
                        <a:pt x="356" y="79"/>
                      </a:lnTo>
                      <a:lnTo>
                        <a:pt x="356" y="78"/>
                      </a:lnTo>
                      <a:lnTo>
                        <a:pt x="356" y="76"/>
                      </a:lnTo>
                      <a:lnTo>
                        <a:pt x="356" y="74"/>
                      </a:lnTo>
                      <a:lnTo>
                        <a:pt x="357" y="73"/>
                      </a:lnTo>
                      <a:lnTo>
                        <a:pt x="359" y="73"/>
                      </a:lnTo>
                      <a:lnTo>
                        <a:pt x="361" y="73"/>
                      </a:lnTo>
                      <a:lnTo>
                        <a:pt x="363" y="73"/>
                      </a:lnTo>
                      <a:lnTo>
                        <a:pt x="368" y="73"/>
                      </a:lnTo>
                      <a:lnTo>
                        <a:pt x="369" y="69"/>
                      </a:lnTo>
                      <a:lnTo>
                        <a:pt x="371" y="68"/>
                      </a:lnTo>
                      <a:lnTo>
                        <a:pt x="374" y="68"/>
                      </a:lnTo>
                      <a:lnTo>
                        <a:pt x="376" y="69"/>
                      </a:lnTo>
                      <a:lnTo>
                        <a:pt x="376" y="71"/>
                      </a:lnTo>
                      <a:lnTo>
                        <a:pt x="376" y="74"/>
                      </a:lnTo>
                      <a:lnTo>
                        <a:pt x="374" y="79"/>
                      </a:lnTo>
                      <a:lnTo>
                        <a:pt x="376" y="83"/>
                      </a:lnTo>
                      <a:lnTo>
                        <a:pt x="378" y="93"/>
                      </a:lnTo>
                      <a:lnTo>
                        <a:pt x="379" y="96"/>
                      </a:lnTo>
                      <a:lnTo>
                        <a:pt x="378" y="96"/>
                      </a:lnTo>
                      <a:lnTo>
                        <a:pt x="378" y="98"/>
                      </a:lnTo>
                      <a:lnTo>
                        <a:pt x="376" y="98"/>
                      </a:lnTo>
                      <a:lnTo>
                        <a:pt x="374" y="96"/>
                      </a:lnTo>
                      <a:lnTo>
                        <a:pt x="373" y="98"/>
                      </a:lnTo>
                      <a:lnTo>
                        <a:pt x="371" y="100"/>
                      </a:lnTo>
                      <a:lnTo>
                        <a:pt x="371" y="101"/>
                      </a:lnTo>
                      <a:lnTo>
                        <a:pt x="371" y="103"/>
                      </a:lnTo>
                      <a:lnTo>
                        <a:pt x="373" y="105"/>
                      </a:lnTo>
                      <a:lnTo>
                        <a:pt x="374" y="105"/>
                      </a:lnTo>
                      <a:lnTo>
                        <a:pt x="376" y="101"/>
                      </a:lnTo>
                      <a:lnTo>
                        <a:pt x="376" y="103"/>
                      </a:lnTo>
                      <a:lnTo>
                        <a:pt x="379" y="101"/>
                      </a:lnTo>
                      <a:lnTo>
                        <a:pt x="379" y="103"/>
                      </a:lnTo>
                      <a:lnTo>
                        <a:pt x="381" y="105"/>
                      </a:lnTo>
                      <a:lnTo>
                        <a:pt x="383" y="105"/>
                      </a:lnTo>
                      <a:lnTo>
                        <a:pt x="386" y="107"/>
                      </a:lnTo>
                      <a:lnTo>
                        <a:pt x="385" y="107"/>
                      </a:lnTo>
                      <a:lnTo>
                        <a:pt x="385" y="108"/>
                      </a:lnTo>
                      <a:lnTo>
                        <a:pt x="383" y="108"/>
                      </a:lnTo>
                      <a:lnTo>
                        <a:pt x="383" y="110"/>
                      </a:lnTo>
                      <a:lnTo>
                        <a:pt x="385" y="112"/>
                      </a:lnTo>
                      <a:lnTo>
                        <a:pt x="386" y="113"/>
                      </a:lnTo>
                      <a:lnTo>
                        <a:pt x="388" y="115"/>
                      </a:lnTo>
                      <a:lnTo>
                        <a:pt x="390" y="115"/>
                      </a:lnTo>
                      <a:lnTo>
                        <a:pt x="391" y="115"/>
                      </a:lnTo>
                      <a:lnTo>
                        <a:pt x="393" y="117"/>
                      </a:lnTo>
                      <a:lnTo>
                        <a:pt x="395" y="117"/>
                      </a:lnTo>
                      <a:lnTo>
                        <a:pt x="395" y="118"/>
                      </a:lnTo>
                      <a:lnTo>
                        <a:pt x="396" y="118"/>
                      </a:lnTo>
                      <a:lnTo>
                        <a:pt x="398" y="115"/>
                      </a:lnTo>
                      <a:lnTo>
                        <a:pt x="400" y="117"/>
                      </a:lnTo>
                      <a:lnTo>
                        <a:pt x="402" y="117"/>
                      </a:lnTo>
                      <a:lnTo>
                        <a:pt x="403" y="115"/>
                      </a:lnTo>
                      <a:lnTo>
                        <a:pt x="403" y="113"/>
                      </a:lnTo>
                      <a:lnTo>
                        <a:pt x="402" y="112"/>
                      </a:lnTo>
                      <a:lnTo>
                        <a:pt x="400" y="112"/>
                      </a:lnTo>
                      <a:lnTo>
                        <a:pt x="400" y="110"/>
                      </a:lnTo>
                      <a:lnTo>
                        <a:pt x="398" y="107"/>
                      </a:lnTo>
                      <a:lnTo>
                        <a:pt x="400" y="107"/>
                      </a:lnTo>
                      <a:lnTo>
                        <a:pt x="402" y="108"/>
                      </a:lnTo>
                      <a:lnTo>
                        <a:pt x="403" y="108"/>
                      </a:lnTo>
                      <a:lnTo>
                        <a:pt x="405" y="108"/>
                      </a:lnTo>
                      <a:lnTo>
                        <a:pt x="405" y="107"/>
                      </a:lnTo>
                      <a:lnTo>
                        <a:pt x="408" y="107"/>
                      </a:lnTo>
                      <a:lnTo>
                        <a:pt x="410" y="107"/>
                      </a:lnTo>
                      <a:lnTo>
                        <a:pt x="412" y="107"/>
                      </a:lnTo>
                      <a:lnTo>
                        <a:pt x="413" y="107"/>
                      </a:lnTo>
                      <a:lnTo>
                        <a:pt x="413" y="108"/>
                      </a:lnTo>
                      <a:lnTo>
                        <a:pt x="413" y="110"/>
                      </a:lnTo>
                      <a:lnTo>
                        <a:pt x="415" y="110"/>
                      </a:lnTo>
                      <a:lnTo>
                        <a:pt x="415" y="112"/>
                      </a:lnTo>
                      <a:lnTo>
                        <a:pt x="417" y="113"/>
                      </a:lnTo>
                      <a:lnTo>
                        <a:pt x="418" y="115"/>
                      </a:lnTo>
                      <a:lnTo>
                        <a:pt x="420" y="115"/>
                      </a:lnTo>
                      <a:lnTo>
                        <a:pt x="420" y="117"/>
                      </a:lnTo>
                      <a:lnTo>
                        <a:pt x="420" y="118"/>
                      </a:lnTo>
                      <a:lnTo>
                        <a:pt x="418" y="122"/>
                      </a:lnTo>
                      <a:lnTo>
                        <a:pt x="418" y="123"/>
                      </a:lnTo>
                      <a:lnTo>
                        <a:pt x="417" y="123"/>
                      </a:lnTo>
                      <a:lnTo>
                        <a:pt x="415" y="123"/>
                      </a:lnTo>
                      <a:lnTo>
                        <a:pt x="412" y="122"/>
                      </a:lnTo>
                      <a:lnTo>
                        <a:pt x="410" y="122"/>
                      </a:lnTo>
                      <a:lnTo>
                        <a:pt x="408" y="122"/>
                      </a:lnTo>
                      <a:lnTo>
                        <a:pt x="407" y="123"/>
                      </a:lnTo>
                      <a:lnTo>
                        <a:pt x="405" y="122"/>
                      </a:lnTo>
                      <a:lnTo>
                        <a:pt x="405" y="123"/>
                      </a:lnTo>
                      <a:lnTo>
                        <a:pt x="403" y="123"/>
                      </a:lnTo>
                      <a:lnTo>
                        <a:pt x="402" y="123"/>
                      </a:lnTo>
                      <a:lnTo>
                        <a:pt x="402" y="122"/>
                      </a:lnTo>
                      <a:lnTo>
                        <a:pt x="400" y="123"/>
                      </a:lnTo>
                      <a:lnTo>
                        <a:pt x="398" y="122"/>
                      </a:lnTo>
                      <a:lnTo>
                        <a:pt x="396" y="122"/>
                      </a:lnTo>
                      <a:lnTo>
                        <a:pt x="396" y="120"/>
                      </a:lnTo>
                      <a:lnTo>
                        <a:pt x="395" y="122"/>
                      </a:lnTo>
                      <a:lnTo>
                        <a:pt x="391" y="122"/>
                      </a:lnTo>
                      <a:lnTo>
                        <a:pt x="390" y="122"/>
                      </a:lnTo>
                      <a:lnTo>
                        <a:pt x="388" y="123"/>
                      </a:lnTo>
                      <a:lnTo>
                        <a:pt x="385" y="122"/>
                      </a:lnTo>
                      <a:lnTo>
                        <a:pt x="383" y="122"/>
                      </a:lnTo>
                      <a:lnTo>
                        <a:pt x="381" y="122"/>
                      </a:lnTo>
                      <a:lnTo>
                        <a:pt x="379" y="123"/>
                      </a:lnTo>
                      <a:lnTo>
                        <a:pt x="378" y="123"/>
                      </a:lnTo>
                      <a:lnTo>
                        <a:pt x="376" y="123"/>
                      </a:lnTo>
                      <a:lnTo>
                        <a:pt x="374" y="123"/>
                      </a:lnTo>
                      <a:lnTo>
                        <a:pt x="374" y="125"/>
                      </a:lnTo>
                      <a:lnTo>
                        <a:pt x="373" y="125"/>
                      </a:lnTo>
                      <a:lnTo>
                        <a:pt x="371" y="125"/>
                      </a:lnTo>
                      <a:lnTo>
                        <a:pt x="369" y="125"/>
                      </a:lnTo>
                      <a:lnTo>
                        <a:pt x="369" y="127"/>
                      </a:lnTo>
                      <a:lnTo>
                        <a:pt x="368" y="127"/>
                      </a:lnTo>
                      <a:lnTo>
                        <a:pt x="368" y="129"/>
                      </a:lnTo>
                      <a:lnTo>
                        <a:pt x="366" y="127"/>
                      </a:lnTo>
                      <a:lnTo>
                        <a:pt x="364" y="127"/>
                      </a:lnTo>
                      <a:lnTo>
                        <a:pt x="364" y="125"/>
                      </a:lnTo>
                      <a:lnTo>
                        <a:pt x="363" y="125"/>
                      </a:lnTo>
                      <a:lnTo>
                        <a:pt x="363" y="123"/>
                      </a:lnTo>
                      <a:lnTo>
                        <a:pt x="361" y="125"/>
                      </a:lnTo>
                      <a:lnTo>
                        <a:pt x="361" y="123"/>
                      </a:lnTo>
                      <a:lnTo>
                        <a:pt x="359" y="123"/>
                      </a:lnTo>
                      <a:lnTo>
                        <a:pt x="357" y="123"/>
                      </a:lnTo>
                      <a:lnTo>
                        <a:pt x="359" y="125"/>
                      </a:lnTo>
                      <a:lnTo>
                        <a:pt x="357" y="125"/>
                      </a:lnTo>
                      <a:lnTo>
                        <a:pt x="357" y="123"/>
                      </a:lnTo>
                      <a:lnTo>
                        <a:pt x="357" y="122"/>
                      </a:lnTo>
                      <a:lnTo>
                        <a:pt x="356" y="120"/>
                      </a:lnTo>
                      <a:lnTo>
                        <a:pt x="354" y="120"/>
                      </a:lnTo>
                      <a:lnTo>
                        <a:pt x="352" y="120"/>
                      </a:lnTo>
                      <a:lnTo>
                        <a:pt x="349" y="118"/>
                      </a:lnTo>
                      <a:lnTo>
                        <a:pt x="347" y="118"/>
                      </a:lnTo>
                      <a:lnTo>
                        <a:pt x="347" y="120"/>
                      </a:lnTo>
                      <a:lnTo>
                        <a:pt x="347" y="122"/>
                      </a:lnTo>
                      <a:lnTo>
                        <a:pt x="347" y="125"/>
                      </a:lnTo>
                      <a:lnTo>
                        <a:pt x="347" y="127"/>
                      </a:lnTo>
                      <a:lnTo>
                        <a:pt x="346" y="127"/>
                      </a:lnTo>
                      <a:lnTo>
                        <a:pt x="346" y="129"/>
                      </a:lnTo>
                      <a:lnTo>
                        <a:pt x="346" y="130"/>
                      </a:lnTo>
                      <a:lnTo>
                        <a:pt x="347" y="130"/>
                      </a:lnTo>
                      <a:lnTo>
                        <a:pt x="347" y="132"/>
                      </a:lnTo>
                      <a:lnTo>
                        <a:pt x="346" y="134"/>
                      </a:lnTo>
                      <a:lnTo>
                        <a:pt x="347" y="137"/>
                      </a:lnTo>
                      <a:lnTo>
                        <a:pt x="349" y="139"/>
                      </a:lnTo>
                      <a:lnTo>
                        <a:pt x="347" y="139"/>
                      </a:lnTo>
                      <a:lnTo>
                        <a:pt x="347" y="140"/>
                      </a:lnTo>
                      <a:lnTo>
                        <a:pt x="346" y="140"/>
                      </a:lnTo>
                      <a:lnTo>
                        <a:pt x="344" y="139"/>
                      </a:lnTo>
                      <a:lnTo>
                        <a:pt x="342" y="139"/>
                      </a:lnTo>
                      <a:lnTo>
                        <a:pt x="341" y="137"/>
                      </a:lnTo>
                      <a:lnTo>
                        <a:pt x="341" y="135"/>
                      </a:lnTo>
                      <a:lnTo>
                        <a:pt x="339" y="135"/>
                      </a:lnTo>
                      <a:lnTo>
                        <a:pt x="339" y="134"/>
                      </a:lnTo>
                      <a:lnTo>
                        <a:pt x="337" y="134"/>
                      </a:lnTo>
                      <a:lnTo>
                        <a:pt x="335" y="132"/>
                      </a:lnTo>
                      <a:lnTo>
                        <a:pt x="334" y="130"/>
                      </a:lnTo>
                      <a:lnTo>
                        <a:pt x="330" y="127"/>
                      </a:lnTo>
                      <a:lnTo>
                        <a:pt x="329" y="125"/>
                      </a:lnTo>
                      <a:lnTo>
                        <a:pt x="327" y="125"/>
                      </a:lnTo>
                      <a:lnTo>
                        <a:pt x="325" y="123"/>
                      </a:lnTo>
                      <a:lnTo>
                        <a:pt x="324" y="123"/>
                      </a:lnTo>
                      <a:lnTo>
                        <a:pt x="322" y="123"/>
                      </a:lnTo>
                      <a:lnTo>
                        <a:pt x="320" y="122"/>
                      </a:lnTo>
                      <a:lnTo>
                        <a:pt x="319" y="122"/>
                      </a:lnTo>
                      <a:lnTo>
                        <a:pt x="317" y="123"/>
                      </a:lnTo>
                      <a:lnTo>
                        <a:pt x="315" y="122"/>
                      </a:lnTo>
                      <a:lnTo>
                        <a:pt x="313" y="122"/>
                      </a:lnTo>
                      <a:lnTo>
                        <a:pt x="312" y="122"/>
                      </a:lnTo>
                      <a:lnTo>
                        <a:pt x="310" y="120"/>
                      </a:lnTo>
                      <a:lnTo>
                        <a:pt x="308" y="120"/>
                      </a:lnTo>
                      <a:lnTo>
                        <a:pt x="307" y="120"/>
                      </a:lnTo>
                      <a:lnTo>
                        <a:pt x="305" y="120"/>
                      </a:lnTo>
                      <a:lnTo>
                        <a:pt x="303" y="118"/>
                      </a:lnTo>
                      <a:lnTo>
                        <a:pt x="302" y="118"/>
                      </a:lnTo>
                      <a:lnTo>
                        <a:pt x="302" y="120"/>
                      </a:lnTo>
                      <a:lnTo>
                        <a:pt x="300" y="120"/>
                      </a:lnTo>
                      <a:lnTo>
                        <a:pt x="298" y="120"/>
                      </a:lnTo>
                      <a:lnTo>
                        <a:pt x="296" y="120"/>
                      </a:lnTo>
                      <a:lnTo>
                        <a:pt x="296" y="122"/>
                      </a:lnTo>
                      <a:lnTo>
                        <a:pt x="295" y="122"/>
                      </a:lnTo>
                      <a:lnTo>
                        <a:pt x="295" y="123"/>
                      </a:lnTo>
                      <a:lnTo>
                        <a:pt x="293" y="127"/>
                      </a:lnTo>
                      <a:lnTo>
                        <a:pt x="291" y="129"/>
                      </a:lnTo>
                      <a:lnTo>
                        <a:pt x="291" y="130"/>
                      </a:lnTo>
                      <a:lnTo>
                        <a:pt x="290" y="132"/>
                      </a:lnTo>
                      <a:lnTo>
                        <a:pt x="290" y="134"/>
                      </a:lnTo>
                      <a:lnTo>
                        <a:pt x="288" y="134"/>
                      </a:lnTo>
                      <a:lnTo>
                        <a:pt x="288" y="135"/>
                      </a:lnTo>
                      <a:lnTo>
                        <a:pt x="288" y="134"/>
                      </a:lnTo>
                      <a:lnTo>
                        <a:pt x="286" y="134"/>
                      </a:lnTo>
                      <a:lnTo>
                        <a:pt x="285" y="134"/>
                      </a:lnTo>
                      <a:lnTo>
                        <a:pt x="283" y="134"/>
                      </a:lnTo>
                      <a:lnTo>
                        <a:pt x="281" y="134"/>
                      </a:lnTo>
                      <a:lnTo>
                        <a:pt x="280" y="134"/>
                      </a:lnTo>
                      <a:lnTo>
                        <a:pt x="280" y="135"/>
                      </a:lnTo>
                      <a:lnTo>
                        <a:pt x="278" y="135"/>
                      </a:lnTo>
                      <a:lnTo>
                        <a:pt x="276" y="135"/>
                      </a:lnTo>
                      <a:lnTo>
                        <a:pt x="274" y="135"/>
                      </a:lnTo>
                      <a:lnTo>
                        <a:pt x="274" y="137"/>
                      </a:lnTo>
                      <a:lnTo>
                        <a:pt x="274" y="139"/>
                      </a:lnTo>
                      <a:lnTo>
                        <a:pt x="274" y="140"/>
                      </a:lnTo>
                      <a:lnTo>
                        <a:pt x="273" y="139"/>
                      </a:lnTo>
                      <a:lnTo>
                        <a:pt x="269" y="137"/>
                      </a:lnTo>
                      <a:lnTo>
                        <a:pt x="266" y="137"/>
                      </a:lnTo>
                      <a:lnTo>
                        <a:pt x="264" y="137"/>
                      </a:lnTo>
                      <a:lnTo>
                        <a:pt x="263" y="137"/>
                      </a:lnTo>
                      <a:lnTo>
                        <a:pt x="261" y="137"/>
                      </a:lnTo>
                      <a:lnTo>
                        <a:pt x="261" y="139"/>
                      </a:lnTo>
                      <a:lnTo>
                        <a:pt x="259" y="139"/>
                      </a:lnTo>
                      <a:lnTo>
                        <a:pt x="258" y="137"/>
                      </a:lnTo>
                      <a:lnTo>
                        <a:pt x="256" y="139"/>
                      </a:lnTo>
                      <a:lnTo>
                        <a:pt x="254" y="139"/>
                      </a:lnTo>
                      <a:lnTo>
                        <a:pt x="252" y="140"/>
                      </a:lnTo>
                      <a:lnTo>
                        <a:pt x="251" y="142"/>
                      </a:lnTo>
                      <a:lnTo>
                        <a:pt x="251" y="144"/>
                      </a:lnTo>
                      <a:lnTo>
                        <a:pt x="251" y="149"/>
                      </a:lnTo>
                      <a:lnTo>
                        <a:pt x="249" y="151"/>
                      </a:lnTo>
                      <a:lnTo>
                        <a:pt x="249" y="154"/>
                      </a:lnTo>
                      <a:lnTo>
                        <a:pt x="249" y="156"/>
                      </a:lnTo>
                      <a:lnTo>
                        <a:pt x="247" y="156"/>
                      </a:lnTo>
                      <a:lnTo>
                        <a:pt x="246" y="156"/>
                      </a:lnTo>
                      <a:lnTo>
                        <a:pt x="246" y="157"/>
                      </a:lnTo>
                      <a:lnTo>
                        <a:pt x="246" y="159"/>
                      </a:lnTo>
                      <a:lnTo>
                        <a:pt x="244" y="159"/>
                      </a:lnTo>
                      <a:lnTo>
                        <a:pt x="242" y="159"/>
                      </a:lnTo>
                      <a:lnTo>
                        <a:pt x="242" y="161"/>
                      </a:lnTo>
                      <a:lnTo>
                        <a:pt x="241" y="159"/>
                      </a:lnTo>
                      <a:lnTo>
                        <a:pt x="241" y="161"/>
                      </a:lnTo>
                      <a:lnTo>
                        <a:pt x="241" y="162"/>
                      </a:lnTo>
                      <a:lnTo>
                        <a:pt x="239" y="164"/>
                      </a:lnTo>
                      <a:lnTo>
                        <a:pt x="237" y="164"/>
                      </a:lnTo>
                      <a:lnTo>
                        <a:pt x="237" y="168"/>
                      </a:lnTo>
                      <a:lnTo>
                        <a:pt x="237" y="169"/>
                      </a:lnTo>
                      <a:lnTo>
                        <a:pt x="236" y="169"/>
                      </a:lnTo>
                      <a:lnTo>
                        <a:pt x="234" y="169"/>
                      </a:lnTo>
                      <a:lnTo>
                        <a:pt x="236" y="173"/>
                      </a:lnTo>
                      <a:lnTo>
                        <a:pt x="236" y="174"/>
                      </a:lnTo>
                      <a:lnTo>
                        <a:pt x="234" y="174"/>
                      </a:lnTo>
                      <a:lnTo>
                        <a:pt x="232" y="174"/>
                      </a:lnTo>
                      <a:lnTo>
                        <a:pt x="230" y="173"/>
                      </a:lnTo>
                      <a:lnTo>
                        <a:pt x="230" y="171"/>
                      </a:lnTo>
                      <a:lnTo>
                        <a:pt x="229" y="169"/>
                      </a:lnTo>
                      <a:lnTo>
                        <a:pt x="229" y="168"/>
                      </a:lnTo>
                      <a:lnTo>
                        <a:pt x="230" y="168"/>
                      </a:lnTo>
                      <a:lnTo>
                        <a:pt x="232" y="168"/>
                      </a:lnTo>
                      <a:lnTo>
                        <a:pt x="232" y="166"/>
                      </a:lnTo>
                      <a:lnTo>
                        <a:pt x="232" y="164"/>
                      </a:lnTo>
                      <a:lnTo>
                        <a:pt x="232" y="162"/>
                      </a:lnTo>
                      <a:lnTo>
                        <a:pt x="234" y="161"/>
                      </a:lnTo>
                      <a:lnTo>
                        <a:pt x="234" y="159"/>
                      </a:lnTo>
                      <a:lnTo>
                        <a:pt x="234" y="157"/>
                      </a:lnTo>
                      <a:lnTo>
                        <a:pt x="236" y="157"/>
                      </a:lnTo>
                      <a:lnTo>
                        <a:pt x="237" y="157"/>
                      </a:lnTo>
                      <a:lnTo>
                        <a:pt x="236" y="156"/>
                      </a:lnTo>
                      <a:lnTo>
                        <a:pt x="237" y="156"/>
                      </a:lnTo>
                      <a:lnTo>
                        <a:pt x="237" y="154"/>
                      </a:lnTo>
                      <a:lnTo>
                        <a:pt x="237" y="152"/>
                      </a:lnTo>
                      <a:lnTo>
                        <a:pt x="239" y="152"/>
                      </a:lnTo>
                      <a:lnTo>
                        <a:pt x="239" y="151"/>
                      </a:lnTo>
                      <a:lnTo>
                        <a:pt x="239" y="147"/>
                      </a:lnTo>
                      <a:lnTo>
                        <a:pt x="237" y="147"/>
                      </a:lnTo>
                      <a:lnTo>
                        <a:pt x="237" y="146"/>
                      </a:lnTo>
                      <a:lnTo>
                        <a:pt x="236" y="146"/>
                      </a:lnTo>
                      <a:lnTo>
                        <a:pt x="234" y="147"/>
                      </a:lnTo>
                      <a:lnTo>
                        <a:pt x="234" y="149"/>
                      </a:lnTo>
                      <a:lnTo>
                        <a:pt x="232" y="149"/>
                      </a:lnTo>
                      <a:lnTo>
                        <a:pt x="232" y="151"/>
                      </a:lnTo>
                      <a:lnTo>
                        <a:pt x="232" y="152"/>
                      </a:lnTo>
                      <a:lnTo>
                        <a:pt x="227" y="152"/>
                      </a:lnTo>
                      <a:lnTo>
                        <a:pt x="225" y="151"/>
                      </a:lnTo>
                      <a:lnTo>
                        <a:pt x="224" y="151"/>
                      </a:lnTo>
                      <a:lnTo>
                        <a:pt x="224" y="152"/>
                      </a:lnTo>
                      <a:lnTo>
                        <a:pt x="224" y="154"/>
                      </a:lnTo>
                      <a:lnTo>
                        <a:pt x="224" y="156"/>
                      </a:lnTo>
                      <a:lnTo>
                        <a:pt x="224" y="157"/>
                      </a:lnTo>
                      <a:lnTo>
                        <a:pt x="224" y="159"/>
                      </a:lnTo>
                      <a:lnTo>
                        <a:pt x="222" y="161"/>
                      </a:lnTo>
                      <a:lnTo>
                        <a:pt x="220" y="162"/>
                      </a:lnTo>
                      <a:lnTo>
                        <a:pt x="220" y="164"/>
                      </a:lnTo>
                      <a:lnTo>
                        <a:pt x="222" y="164"/>
                      </a:lnTo>
                      <a:lnTo>
                        <a:pt x="219" y="166"/>
                      </a:lnTo>
                      <a:lnTo>
                        <a:pt x="217" y="166"/>
                      </a:lnTo>
                      <a:lnTo>
                        <a:pt x="217" y="168"/>
                      </a:lnTo>
                      <a:lnTo>
                        <a:pt x="215" y="168"/>
                      </a:lnTo>
                      <a:lnTo>
                        <a:pt x="213" y="171"/>
                      </a:lnTo>
                      <a:lnTo>
                        <a:pt x="213" y="169"/>
                      </a:lnTo>
                      <a:lnTo>
                        <a:pt x="213" y="168"/>
                      </a:lnTo>
                      <a:lnTo>
                        <a:pt x="212" y="168"/>
                      </a:lnTo>
                      <a:lnTo>
                        <a:pt x="212" y="166"/>
                      </a:lnTo>
                      <a:lnTo>
                        <a:pt x="213" y="164"/>
                      </a:lnTo>
                      <a:lnTo>
                        <a:pt x="213" y="162"/>
                      </a:lnTo>
                      <a:lnTo>
                        <a:pt x="212" y="161"/>
                      </a:lnTo>
                      <a:lnTo>
                        <a:pt x="212" y="159"/>
                      </a:lnTo>
                      <a:lnTo>
                        <a:pt x="212" y="157"/>
                      </a:lnTo>
                      <a:lnTo>
                        <a:pt x="210" y="156"/>
                      </a:lnTo>
                      <a:lnTo>
                        <a:pt x="210" y="154"/>
                      </a:lnTo>
                      <a:lnTo>
                        <a:pt x="208" y="154"/>
                      </a:lnTo>
                      <a:lnTo>
                        <a:pt x="208" y="156"/>
                      </a:lnTo>
                      <a:lnTo>
                        <a:pt x="207" y="156"/>
                      </a:lnTo>
                      <a:lnTo>
                        <a:pt x="207" y="157"/>
                      </a:lnTo>
                      <a:lnTo>
                        <a:pt x="207" y="159"/>
                      </a:lnTo>
                      <a:lnTo>
                        <a:pt x="207" y="161"/>
                      </a:lnTo>
                      <a:lnTo>
                        <a:pt x="207" y="162"/>
                      </a:lnTo>
                      <a:lnTo>
                        <a:pt x="208" y="162"/>
                      </a:lnTo>
                      <a:lnTo>
                        <a:pt x="208" y="164"/>
                      </a:lnTo>
                      <a:lnTo>
                        <a:pt x="208" y="166"/>
                      </a:lnTo>
                      <a:lnTo>
                        <a:pt x="207" y="166"/>
                      </a:lnTo>
                      <a:lnTo>
                        <a:pt x="208" y="168"/>
                      </a:lnTo>
                      <a:lnTo>
                        <a:pt x="207" y="168"/>
                      </a:lnTo>
                      <a:lnTo>
                        <a:pt x="205" y="169"/>
                      </a:lnTo>
                      <a:lnTo>
                        <a:pt x="203" y="171"/>
                      </a:lnTo>
                      <a:lnTo>
                        <a:pt x="202" y="173"/>
                      </a:lnTo>
                      <a:lnTo>
                        <a:pt x="200" y="174"/>
                      </a:lnTo>
                      <a:lnTo>
                        <a:pt x="200" y="176"/>
                      </a:lnTo>
                      <a:lnTo>
                        <a:pt x="200" y="178"/>
                      </a:lnTo>
                      <a:lnTo>
                        <a:pt x="200" y="179"/>
                      </a:lnTo>
                      <a:lnTo>
                        <a:pt x="198" y="179"/>
                      </a:lnTo>
                      <a:lnTo>
                        <a:pt x="198" y="183"/>
                      </a:lnTo>
                      <a:lnTo>
                        <a:pt x="197" y="183"/>
                      </a:lnTo>
                      <a:lnTo>
                        <a:pt x="197" y="184"/>
                      </a:lnTo>
                      <a:lnTo>
                        <a:pt x="197" y="188"/>
                      </a:lnTo>
                      <a:lnTo>
                        <a:pt x="197" y="190"/>
                      </a:lnTo>
                      <a:lnTo>
                        <a:pt x="195" y="191"/>
                      </a:lnTo>
                      <a:lnTo>
                        <a:pt x="195" y="193"/>
                      </a:lnTo>
                      <a:lnTo>
                        <a:pt x="193" y="195"/>
                      </a:lnTo>
                      <a:lnTo>
                        <a:pt x="195" y="196"/>
                      </a:lnTo>
                      <a:lnTo>
                        <a:pt x="193" y="198"/>
                      </a:lnTo>
                      <a:lnTo>
                        <a:pt x="193" y="200"/>
                      </a:lnTo>
                      <a:lnTo>
                        <a:pt x="191" y="201"/>
                      </a:lnTo>
                      <a:lnTo>
                        <a:pt x="191" y="203"/>
                      </a:lnTo>
                      <a:lnTo>
                        <a:pt x="191" y="205"/>
                      </a:lnTo>
                      <a:lnTo>
                        <a:pt x="190" y="205"/>
                      </a:lnTo>
                      <a:lnTo>
                        <a:pt x="190" y="206"/>
                      </a:lnTo>
                      <a:lnTo>
                        <a:pt x="190" y="208"/>
                      </a:lnTo>
                      <a:lnTo>
                        <a:pt x="188" y="208"/>
                      </a:lnTo>
                      <a:lnTo>
                        <a:pt x="188" y="210"/>
                      </a:lnTo>
                      <a:lnTo>
                        <a:pt x="188" y="212"/>
                      </a:lnTo>
                      <a:lnTo>
                        <a:pt x="186" y="215"/>
                      </a:lnTo>
                      <a:lnTo>
                        <a:pt x="185" y="217"/>
                      </a:lnTo>
                      <a:lnTo>
                        <a:pt x="185" y="218"/>
                      </a:lnTo>
                      <a:lnTo>
                        <a:pt x="183" y="218"/>
                      </a:lnTo>
                      <a:lnTo>
                        <a:pt x="183" y="220"/>
                      </a:lnTo>
                      <a:lnTo>
                        <a:pt x="181" y="222"/>
                      </a:lnTo>
                      <a:lnTo>
                        <a:pt x="181" y="223"/>
                      </a:lnTo>
                      <a:lnTo>
                        <a:pt x="180" y="225"/>
                      </a:lnTo>
                      <a:lnTo>
                        <a:pt x="180" y="227"/>
                      </a:lnTo>
                      <a:lnTo>
                        <a:pt x="180" y="229"/>
                      </a:lnTo>
                      <a:lnTo>
                        <a:pt x="181" y="229"/>
                      </a:lnTo>
                      <a:lnTo>
                        <a:pt x="181" y="230"/>
                      </a:lnTo>
                      <a:lnTo>
                        <a:pt x="176" y="229"/>
                      </a:lnTo>
                      <a:lnTo>
                        <a:pt x="173" y="223"/>
                      </a:lnTo>
                      <a:lnTo>
                        <a:pt x="171" y="223"/>
                      </a:lnTo>
                      <a:lnTo>
                        <a:pt x="171" y="220"/>
                      </a:lnTo>
                      <a:lnTo>
                        <a:pt x="173" y="217"/>
                      </a:lnTo>
                      <a:lnTo>
                        <a:pt x="173" y="215"/>
                      </a:lnTo>
                      <a:lnTo>
                        <a:pt x="176" y="206"/>
                      </a:lnTo>
                      <a:lnTo>
                        <a:pt x="176" y="205"/>
                      </a:lnTo>
                      <a:lnTo>
                        <a:pt x="175" y="203"/>
                      </a:lnTo>
                      <a:lnTo>
                        <a:pt x="173" y="203"/>
                      </a:lnTo>
                      <a:lnTo>
                        <a:pt x="173" y="201"/>
                      </a:lnTo>
                      <a:lnTo>
                        <a:pt x="171" y="203"/>
                      </a:lnTo>
                      <a:lnTo>
                        <a:pt x="169" y="206"/>
                      </a:lnTo>
                      <a:lnTo>
                        <a:pt x="168" y="206"/>
                      </a:lnTo>
                      <a:lnTo>
                        <a:pt x="166" y="206"/>
                      </a:lnTo>
                      <a:lnTo>
                        <a:pt x="164" y="206"/>
                      </a:lnTo>
                      <a:lnTo>
                        <a:pt x="163" y="208"/>
                      </a:lnTo>
                      <a:lnTo>
                        <a:pt x="161" y="206"/>
                      </a:lnTo>
                      <a:lnTo>
                        <a:pt x="163" y="200"/>
                      </a:lnTo>
                      <a:lnTo>
                        <a:pt x="164" y="196"/>
                      </a:lnTo>
                      <a:lnTo>
                        <a:pt x="164" y="195"/>
                      </a:lnTo>
                      <a:lnTo>
                        <a:pt x="166" y="193"/>
                      </a:lnTo>
                      <a:lnTo>
                        <a:pt x="166" y="191"/>
                      </a:lnTo>
                      <a:lnTo>
                        <a:pt x="164" y="184"/>
                      </a:lnTo>
                      <a:lnTo>
                        <a:pt x="164" y="181"/>
                      </a:lnTo>
                      <a:lnTo>
                        <a:pt x="164" y="179"/>
                      </a:lnTo>
                      <a:lnTo>
                        <a:pt x="163" y="178"/>
                      </a:lnTo>
                      <a:lnTo>
                        <a:pt x="163" y="176"/>
                      </a:lnTo>
                      <a:lnTo>
                        <a:pt x="164" y="174"/>
                      </a:lnTo>
                      <a:lnTo>
                        <a:pt x="163" y="171"/>
                      </a:lnTo>
                      <a:lnTo>
                        <a:pt x="161" y="171"/>
                      </a:lnTo>
                      <a:lnTo>
                        <a:pt x="159" y="168"/>
                      </a:lnTo>
                      <a:lnTo>
                        <a:pt x="151" y="164"/>
                      </a:lnTo>
                      <a:lnTo>
                        <a:pt x="147" y="164"/>
                      </a:lnTo>
                      <a:lnTo>
                        <a:pt x="147" y="166"/>
                      </a:lnTo>
                      <a:lnTo>
                        <a:pt x="146" y="166"/>
                      </a:lnTo>
                      <a:lnTo>
                        <a:pt x="142" y="162"/>
                      </a:lnTo>
                      <a:lnTo>
                        <a:pt x="144" y="161"/>
                      </a:lnTo>
                      <a:lnTo>
                        <a:pt x="144" y="159"/>
                      </a:lnTo>
                      <a:lnTo>
                        <a:pt x="146" y="157"/>
                      </a:lnTo>
                      <a:lnTo>
                        <a:pt x="144" y="154"/>
                      </a:lnTo>
                      <a:lnTo>
                        <a:pt x="142" y="152"/>
                      </a:lnTo>
                      <a:lnTo>
                        <a:pt x="141" y="152"/>
                      </a:lnTo>
                      <a:lnTo>
                        <a:pt x="139" y="151"/>
                      </a:lnTo>
                      <a:lnTo>
                        <a:pt x="137" y="151"/>
                      </a:lnTo>
                      <a:lnTo>
                        <a:pt x="136" y="151"/>
                      </a:lnTo>
                      <a:lnTo>
                        <a:pt x="134" y="151"/>
                      </a:lnTo>
                      <a:lnTo>
                        <a:pt x="134" y="149"/>
                      </a:lnTo>
                      <a:lnTo>
                        <a:pt x="132" y="151"/>
                      </a:lnTo>
                      <a:lnTo>
                        <a:pt x="127" y="147"/>
                      </a:lnTo>
                      <a:lnTo>
                        <a:pt x="124" y="147"/>
                      </a:lnTo>
                      <a:lnTo>
                        <a:pt x="119" y="147"/>
                      </a:lnTo>
                      <a:lnTo>
                        <a:pt x="119" y="146"/>
                      </a:lnTo>
                      <a:lnTo>
                        <a:pt x="117" y="144"/>
                      </a:lnTo>
                      <a:lnTo>
                        <a:pt x="112" y="147"/>
                      </a:lnTo>
                      <a:lnTo>
                        <a:pt x="112" y="149"/>
                      </a:lnTo>
                      <a:lnTo>
                        <a:pt x="110" y="149"/>
                      </a:lnTo>
                      <a:lnTo>
                        <a:pt x="108" y="149"/>
                      </a:lnTo>
                      <a:lnTo>
                        <a:pt x="108" y="147"/>
                      </a:lnTo>
                      <a:lnTo>
                        <a:pt x="108" y="146"/>
                      </a:lnTo>
                      <a:lnTo>
                        <a:pt x="105" y="146"/>
                      </a:lnTo>
                      <a:lnTo>
                        <a:pt x="103" y="146"/>
                      </a:lnTo>
                      <a:lnTo>
                        <a:pt x="102" y="146"/>
                      </a:lnTo>
                      <a:lnTo>
                        <a:pt x="100" y="146"/>
                      </a:lnTo>
                      <a:lnTo>
                        <a:pt x="98" y="146"/>
                      </a:lnTo>
                      <a:lnTo>
                        <a:pt x="98" y="144"/>
                      </a:lnTo>
                      <a:lnTo>
                        <a:pt x="97" y="144"/>
                      </a:lnTo>
                      <a:lnTo>
                        <a:pt x="92" y="142"/>
                      </a:lnTo>
                      <a:lnTo>
                        <a:pt x="92" y="140"/>
                      </a:lnTo>
                      <a:lnTo>
                        <a:pt x="88" y="139"/>
                      </a:lnTo>
                      <a:lnTo>
                        <a:pt x="85" y="137"/>
                      </a:lnTo>
                      <a:lnTo>
                        <a:pt x="80" y="135"/>
                      </a:lnTo>
                      <a:lnTo>
                        <a:pt x="78" y="135"/>
                      </a:lnTo>
                      <a:lnTo>
                        <a:pt x="76" y="134"/>
                      </a:lnTo>
                      <a:lnTo>
                        <a:pt x="75" y="134"/>
                      </a:lnTo>
                      <a:lnTo>
                        <a:pt x="71" y="134"/>
                      </a:lnTo>
                      <a:lnTo>
                        <a:pt x="32" y="123"/>
                      </a:lnTo>
                      <a:lnTo>
                        <a:pt x="31" y="123"/>
                      </a:lnTo>
                      <a:lnTo>
                        <a:pt x="19" y="120"/>
                      </a:lnTo>
                      <a:lnTo>
                        <a:pt x="19" y="118"/>
                      </a:lnTo>
                      <a:lnTo>
                        <a:pt x="19" y="117"/>
                      </a:lnTo>
                      <a:lnTo>
                        <a:pt x="15" y="110"/>
                      </a:lnTo>
                      <a:lnTo>
                        <a:pt x="14" y="107"/>
                      </a:lnTo>
                      <a:lnTo>
                        <a:pt x="9" y="103"/>
                      </a:lnTo>
                      <a:lnTo>
                        <a:pt x="7" y="103"/>
                      </a:lnTo>
                      <a:lnTo>
                        <a:pt x="3" y="101"/>
                      </a:lnTo>
                      <a:lnTo>
                        <a:pt x="2" y="101"/>
                      </a:lnTo>
                      <a:lnTo>
                        <a:pt x="0" y="100"/>
                      </a:lnTo>
                      <a:lnTo>
                        <a:pt x="2" y="98"/>
                      </a:lnTo>
                      <a:lnTo>
                        <a:pt x="3" y="96"/>
                      </a:lnTo>
                      <a:lnTo>
                        <a:pt x="5" y="95"/>
                      </a:lnTo>
                      <a:lnTo>
                        <a:pt x="7" y="95"/>
                      </a:lnTo>
                      <a:lnTo>
                        <a:pt x="9" y="95"/>
                      </a:lnTo>
                      <a:lnTo>
                        <a:pt x="9" y="93"/>
                      </a:lnTo>
                      <a:lnTo>
                        <a:pt x="10" y="93"/>
                      </a:lnTo>
                      <a:lnTo>
                        <a:pt x="15" y="91"/>
                      </a:lnTo>
                      <a:lnTo>
                        <a:pt x="19" y="90"/>
                      </a:lnTo>
                      <a:lnTo>
                        <a:pt x="22" y="88"/>
                      </a:lnTo>
                      <a:lnTo>
                        <a:pt x="24" y="85"/>
                      </a:lnTo>
                      <a:lnTo>
                        <a:pt x="25" y="85"/>
                      </a:lnTo>
                      <a:lnTo>
                        <a:pt x="25" y="83"/>
                      </a:lnTo>
                      <a:lnTo>
                        <a:pt x="27" y="83"/>
                      </a:lnTo>
                      <a:lnTo>
                        <a:pt x="29" y="81"/>
                      </a:lnTo>
                      <a:lnTo>
                        <a:pt x="29" y="79"/>
                      </a:lnTo>
                      <a:lnTo>
                        <a:pt x="31" y="78"/>
                      </a:lnTo>
                      <a:lnTo>
                        <a:pt x="31" y="76"/>
                      </a:lnTo>
                      <a:lnTo>
                        <a:pt x="32" y="76"/>
                      </a:lnTo>
                      <a:lnTo>
                        <a:pt x="32" y="74"/>
                      </a:lnTo>
                      <a:lnTo>
                        <a:pt x="34" y="74"/>
                      </a:lnTo>
                      <a:lnTo>
                        <a:pt x="36" y="73"/>
                      </a:lnTo>
                      <a:lnTo>
                        <a:pt x="37" y="71"/>
                      </a:lnTo>
                      <a:lnTo>
                        <a:pt x="39" y="71"/>
                      </a:lnTo>
                      <a:lnTo>
                        <a:pt x="41" y="71"/>
                      </a:lnTo>
                      <a:lnTo>
                        <a:pt x="42" y="71"/>
                      </a:lnTo>
                      <a:lnTo>
                        <a:pt x="44" y="71"/>
                      </a:lnTo>
                      <a:lnTo>
                        <a:pt x="46" y="71"/>
                      </a:lnTo>
                      <a:lnTo>
                        <a:pt x="47" y="71"/>
                      </a:lnTo>
                      <a:lnTo>
                        <a:pt x="49" y="71"/>
                      </a:lnTo>
                      <a:lnTo>
                        <a:pt x="49" y="69"/>
                      </a:lnTo>
                      <a:lnTo>
                        <a:pt x="51" y="69"/>
                      </a:lnTo>
                      <a:lnTo>
                        <a:pt x="53" y="69"/>
                      </a:lnTo>
                      <a:lnTo>
                        <a:pt x="54" y="69"/>
                      </a:lnTo>
                      <a:lnTo>
                        <a:pt x="56" y="69"/>
                      </a:lnTo>
                      <a:lnTo>
                        <a:pt x="58" y="69"/>
                      </a:lnTo>
                      <a:lnTo>
                        <a:pt x="58" y="68"/>
                      </a:lnTo>
                      <a:lnTo>
                        <a:pt x="59" y="68"/>
                      </a:lnTo>
                      <a:lnTo>
                        <a:pt x="61" y="68"/>
                      </a:lnTo>
                      <a:lnTo>
                        <a:pt x="63" y="66"/>
                      </a:lnTo>
                      <a:lnTo>
                        <a:pt x="63" y="64"/>
                      </a:lnTo>
                      <a:lnTo>
                        <a:pt x="64" y="64"/>
                      </a:lnTo>
                      <a:lnTo>
                        <a:pt x="66" y="64"/>
                      </a:lnTo>
                      <a:lnTo>
                        <a:pt x="66" y="63"/>
                      </a:lnTo>
                      <a:lnTo>
                        <a:pt x="68" y="63"/>
                      </a:lnTo>
                      <a:lnTo>
                        <a:pt x="68" y="61"/>
                      </a:lnTo>
                      <a:lnTo>
                        <a:pt x="69" y="61"/>
                      </a:lnTo>
                      <a:lnTo>
                        <a:pt x="69" y="59"/>
                      </a:lnTo>
                      <a:lnTo>
                        <a:pt x="71" y="57"/>
                      </a:lnTo>
                      <a:lnTo>
                        <a:pt x="71" y="56"/>
                      </a:lnTo>
                      <a:lnTo>
                        <a:pt x="73" y="54"/>
                      </a:lnTo>
                      <a:lnTo>
                        <a:pt x="75" y="52"/>
                      </a:lnTo>
                      <a:lnTo>
                        <a:pt x="76" y="54"/>
                      </a:lnTo>
                      <a:lnTo>
                        <a:pt x="78" y="52"/>
                      </a:lnTo>
                      <a:lnTo>
                        <a:pt x="80" y="52"/>
                      </a:lnTo>
                      <a:lnTo>
                        <a:pt x="80" y="51"/>
                      </a:lnTo>
                      <a:lnTo>
                        <a:pt x="80" y="52"/>
                      </a:lnTo>
                      <a:lnTo>
                        <a:pt x="81" y="52"/>
                      </a:lnTo>
                      <a:lnTo>
                        <a:pt x="83" y="52"/>
                      </a:lnTo>
                      <a:lnTo>
                        <a:pt x="83" y="51"/>
                      </a:lnTo>
                      <a:lnTo>
                        <a:pt x="85" y="51"/>
                      </a:lnTo>
                      <a:lnTo>
                        <a:pt x="85" y="49"/>
                      </a:lnTo>
                      <a:lnTo>
                        <a:pt x="85" y="47"/>
                      </a:lnTo>
                      <a:lnTo>
                        <a:pt x="86" y="47"/>
                      </a:lnTo>
                      <a:lnTo>
                        <a:pt x="86" y="46"/>
                      </a:lnTo>
                      <a:lnTo>
                        <a:pt x="86" y="44"/>
                      </a:lnTo>
                      <a:lnTo>
                        <a:pt x="86" y="42"/>
                      </a:lnTo>
                      <a:lnTo>
                        <a:pt x="86" y="40"/>
                      </a:lnTo>
                      <a:lnTo>
                        <a:pt x="88" y="40"/>
                      </a:lnTo>
                      <a:lnTo>
                        <a:pt x="90" y="39"/>
                      </a:lnTo>
                      <a:lnTo>
                        <a:pt x="92" y="37"/>
                      </a:lnTo>
                      <a:lnTo>
                        <a:pt x="92" y="35"/>
                      </a:lnTo>
                      <a:lnTo>
                        <a:pt x="93" y="35"/>
                      </a:lnTo>
                      <a:lnTo>
                        <a:pt x="95" y="35"/>
                      </a:lnTo>
                      <a:lnTo>
                        <a:pt x="95" y="34"/>
                      </a:lnTo>
                      <a:lnTo>
                        <a:pt x="97" y="32"/>
                      </a:lnTo>
                      <a:lnTo>
                        <a:pt x="97" y="30"/>
                      </a:lnTo>
                      <a:lnTo>
                        <a:pt x="98" y="30"/>
                      </a:lnTo>
                      <a:lnTo>
                        <a:pt x="98" y="29"/>
                      </a:lnTo>
                      <a:lnTo>
                        <a:pt x="100" y="29"/>
                      </a:lnTo>
                      <a:lnTo>
                        <a:pt x="102" y="27"/>
                      </a:lnTo>
                      <a:lnTo>
                        <a:pt x="103" y="27"/>
                      </a:lnTo>
                      <a:lnTo>
                        <a:pt x="103" y="25"/>
                      </a:lnTo>
                      <a:lnTo>
                        <a:pt x="105" y="25"/>
                      </a:lnTo>
                      <a:lnTo>
                        <a:pt x="107" y="22"/>
                      </a:lnTo>
                      <a:lnTo>
                        <a:pt x="108" y="22"/>
                      </a:lnTo>
                      <a:lnTo>
                        <a:pt x="108" y="20"/>
                      </a:lnTo>
                      <a:lnTo>
                        <a:pt x="110" y="20"/>
                      </a:lnTo>
                      <a:lnTo>
                        <a:pt x="110" y="18"/>
                      </a:lnTo>
                      <a:lnTo>
                        <a:pt x="110" y="17"/>
                      </a:lnTo>
                      <a:lnTo>
                        <a:pt x="110" y="15"/>
                      </a:lnTo>
                      <a:lnTo>
                        <a:pt x="112" y="13"/>
                      </a:lnTo>
                      <a:lnTo>
                        <a:pt x="114" y="13"/>
                      </a:lnTo>
                      <a:lnTo>
                        <a:pt x="114" y="12"/>
                      </a:lnTo>
                      <a:lnTo>
                        <a:pt x="115" y="12"/>
                      </a:lnTo>
                      <a:lnTo>
                        <a:pt x="117" y="10"/>
                      </a:lnTo>
                      <a:lnTo>
                        <a:pt x="119" y="8"/>
                      </a:lnTo>
                      <a:lnTo>
                        <a:pt x="120" y="8"/>
                      </a:lnTo>
                      <a:lnTo>
                        <a:pt x="120" y="7"/>
                      </a:lnTo>
                      <a:lnTo>
                        <a:pt x="124" y="7"/>
                      </a:lnTo>
                      <a:lnTo>
                        <a:pt x="124" y="5"/>
                      </a:lnTo>
                      <a:lnTo>
                        <a:pt x="124" y="3"/>
                      </a:lnTo>
                      <a:lnTo>
                        <a:pt x="125" y="3"/>
                      </a:lnTo>
                      <a:lnTo>
                        <a:pt x="127" y="3"/>
                      </a:lnTo>
                      <a:lnTo>
                        <a:pt x="129" y="3"/>
                      </a:lnTo>
                      <a:lnTo>
                        <a:pt x="129" y="2"/>
                      </a:lnTo>
                      <a:lnTo>
                        <a:pt x="132" y="2"/>
                      </a:lnTo>
                      <a:lnTo>
                        <a:pt x="134" y="2"/>
                      </a:lnTo>
                      <a:lnTo>
                        <a:pt x="134" y="0"/>
                      </a:lnTo>
                      <a:lnTo>
                        <a:pt x="136" y="0"/>
                      </a:lnTo>
                      <a:lnTo>
                        <a:pt x="137" y="0"/>
                      </a:lnTo>
                      <a:lnTo>
                        <a:pt x="139" y="0"/>
                      </a:lnTo>
                      <a:lnTo>
                        <a:pt x="141" y="0"/>
                      </a:lnTo>
                      <a:lnTo>
                        <a:pt x="14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Freeform 177"/>
                <p:cNvSpPr>
                  <a:spLocks/>
                </p:cNvSpPr>
                <p:nvPr/>
              </p:nvSpPr>
              <p:spPr bwMode="auto">
                <a:xfrm>
                  <a:off x="6983413" y="1681163"/>
                  <a:ext cx="73025" cy="58738"/>
                </a:xfrm>
                <a:custGeom>
                  <a:avLst/>
                  <a:gdLst>
                    <a:gd name="T0" fmla="*/ 46 w 46"/>
                    <a:gd name="T1" fmla="*/ 0 h 37"/>
                    <a:gd name="T2" fmla="*/ 46 w 46"/>
                    <a:gd name="T3" fmla="*/ 1 h 37"/>
                    <a:gd name="T4" fmla="*/ 44 w 46"/>
                    <a:gd name="T5" fmla="*/ 1 h 37"/>
                    <a:gd name="T6" fmla="*/ 42 w 46"/>
                    <a:gd name="T7" fmla="*/ 3 h 37"/>
                    <a:gd name="T8" fmla="*/ 42 w 46"/>
                    <a:gd name="T9" fmla="*/ 5 h 37"/>
                    <a:gd name="T10" fmla="*/ 41 w 46"/>
                    <a:gd name="T11" fmla="*/ 7 h 37"/>
                    <a:gd name="T12" fmla="*/ 37 w 46"/>
                    <a:gd name="T13" fmla="*/ 8 h 37"/>
                    <a:gd name="T14" fmla="*/ 37 w 46"/>
                    <a:gd name="T15" fmla="*/ 10 h 37"/>
                    <a:gd name="T16" fmla="*/ 37 w 46"/>
                    <a:gd name="T17" fmla="*/ 12 h 37"/>
                    <a:gd name="T18" fmla="*/ 37 w 46"/>
                    <a:gd name="T19" fmla="*/ 13 h 37"/>
                    <a:gd name="T20" fmla="*/ 32 w 46"/>
                    <a:gd name="T21" fmla="*/ 17 h 37"/>
                    <a:gd name="T22" fmla="*/ 29 w 46"/>
                    <a:gd name="T23" fmla="*/ 20 h 37"/>
                    <a:gd name="T24" fmla="*/ 27 w 46"/>
                    <a:gd name="T25" fmla="*/ 20 h 37"/>
                    <a:gd name="T26" fmla="*/ 25 w 46"/>
                    <a:gd name="T27" fmla="*/ 22 h 37"/>
                    <a:gd name="T28" fmla="*/ 24 w 46"/>
                    <a:gd name="T29" fmla="*/ 23 h 37"/>
                    <a:gd name="T30" fmla="*/ 22 w 46"/>
                    <a:gd name="T31" fmla="*/ 23 h 37"/>
                    <a:gd name="T32" fmla="*/ 19 w 46"/>
                    <a:gd name="T33" fmla="*/ 23 h 37"/>
                    <a:gd name="T34" fmla="*/ 19 w 46"/>
                    <a:gd name="T35" fmla="*/ 25 h 37"/>
                    <a:gd name="T36" fmla="*/ 15 w 46"/>
                    <a:gd name="T37" fmla="*/ 27 h 37"/>
                    <a:gd name="T38" fmla="*/ 15 w 46"/>
                    <a:gd name="T39" fmla="*/ 29 h 37"/>
                    <a:gd name="T40" fmla="*/ 15 w 46"/>
                    <a:gd name="T41" fmla="*/ 30 h 37"/>
                    <a:gd name="T42" fmla="*/ 17 w 46"/>
                    <a:gd name="T43" fmla="*/ 30 h 37"/>
                    <a:gd name="T44" fmla="*/ 20 w 46"/>
                    <a:gd name="T45" fmla="*/ 29 h 37"/>
                    <a:gd name="T46" fmla="*/ 19 w 46"/>
                    <a:gd name="T47" fmla="*/ 30 h 37"/>
                    <a:gd name="T48" fmla="*/ 14 w 46"/>
                    <a:gd name="T49" fmla="*/ 34 h 37"/>
                    <a:gd name="T50" fmla="*/ 12 w 46"/>
                    <a:gd name="T51" fmla="*/ 34 h 37"/>
                    <a:gd name="T52" fmla="*/ 12 w 46"/>
                    <a:gd name="T53" fmla="*/ 35 h 37"/>
                    <a:gd name="T54" fmla="*/ 8 w 46"/>
                    <a:gd name="T55" fmla="*/ 37 h 37"/>
                    <a:gd name="T56" fmla="*/ 7 w 46"/>
                    <a:gd name="T57" fmla="*/ 37 h 37"/>
                    <a:gd name="T58" fmla="*/ 5 w 46"/>
                    <a:gd name="T59" fmla="*/ 37 h 37"/>
                    <a:gd name="T60" fmla="*/ 3 w 46"/>
                    <a:gd name="T61" fmla="*/ 37 h 37"/>
                    <a:gd name="T62" fmla="*/ 3 w 46"/>
                    <a:gd name="T63" fmla="*/ 35 h 37"/>
                    <a:gd name="T64" fmla="*/ 0 w 46"/>
                    <a:gd name="T65" fmla="*/ 35 h 37"/>
                    <a:gd name="T66" fmla="*/ 2 w 46"/>
                    <a:gd name="T67" fmla="*/ 35 h 37"/>
                    <a:gd name="T68" fmla="*/ 0 w 46"/>
                    <a:gd name="T69" fmla="*/ 34 h 37"/>
                    <a:gd name="T70" fmla="*/ 0 w 46"/>
                    <a:gd name="T71" fmla="*/ 32 h 37"/>
                    <a:gd name="T72" fmla="*/ 2 w 46"/>
                    <a:gd name="T73" fmla="*/ 30 h 37"/>
                    <a:gd name="T74" fmla="*/ 2 w 46"/>
                    <a:gd name="T75" fmla="*/ 29 h 37"/>
                    <a:gd name="T76" fmla="*/ 3 w 46"/>
                    <a:gd name="T77" fmla="*/ 27 h 37"/>
                    <a:gd name="T78" fmla="*/ 8 w 46"/>
                    <a:gd name="T79" fmla="*/ 23 h 37"/>
                    <a:gd name="T80" fmla="*/ 12 w 46"/>
                    <a:gd name="T81" fmla="*/ 20 h 37"/>
                    <a:gd name="T82" fmla="*/ 14 w 46"/>
                    <a:gd name="T83" fmla="*/ 20 h 37"/>
                    <a:gd name="T84" fmla="*/ 17 w 46"/>
                    <a:gd name="T85" fmla="*/ 18 h 37"/>
                    <a:gd name="T86" fmla="*/ 19 w 46"/>
                    <a:gd name="T87" fmla="*/ 18 h 37"/>
                    <a:gd name="T88" fmla="*/ 19 w 46"/>
                    <a:gd name="T89" fmla="*/ 17 h 37"/>
                    <a:gd name="T90" fmla="*/ 22 w 46"/>
                    <a:gd name="T91" fmla="*/ 13 h 37"/>
                    <a:gd name="T92" fmla="*/ 24 w 46"/>
                    <a:gd name="T93" fmla="*/ 13 h 37"/>
                    <a:gd name="T94" fmla="*/ 25 w 46"/>
                    <a:gd name="T95" fmla="*/ 13 h 37"/>
                    <a:gd name="T96" fmla="*/ 25 w 46"/>
                    <a:gd name="T97" fmla="*/ 12 h 37"/>
                    <a:gd name="T98" fmla="*/ 27 w 46"/>
                    <a:gd name="T99" fmla="*/ 10 h 37"/>
                    <a:gd name="T100" fmla="*/ 29 w 46"/>
                    <a:gd name="T101" fmla="*/ 8 h 37"/>
                    <a:gd name="T102" fmla="*/ 31 w 46"/>
                    <a:gd name="T103" fmla="*/ 8 h 37"/>
                    <a:gd name="T104" fmla="*/ 31 w 46"/>
                    <a:gd name="T105" fmla="*/ 7 h 37"/>
                    <a:gd name="T106" fmla="*/ 32 w 46"/>
                    <a:gd name="T107" fmla="*/ 5 h 37"/>
                    <a:gd name="T108" fmla="*/ 34 w 46"/>
                    <a:gd name="T109" fmla="*/ 3 h 37"/>
                    <a:gd name="T110" fmla="*/ 37 w 46"/>
                    <a:gd name="T111" fmla="*/ 3 h 37"/>
                    <a:gd name="T112" fmla="*/ 39 w 46"/>
                    <a:gd name="T113" fmla="*/ 1 h 37"/>
                    <a:gd name="T114" fmla="*/ 41 w 46"/>
                    <a:gd name="T115" fmla="*/ 1 h 37"/>
                    <a:gd name="T116" fmla="*/ 42 w 46"/>
                    <a:gd name="T117" fmla="*/ 0 h 37"/>
                    <a:gd name="T118" fmla="*/ 44 w 46"/>
                    <a:gd name="T119" fmla="*/ 0 h 37"/>
                    <a:gd name="T120" fmla="*/ 46 w 46"/>
                    <a:gd name="T1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37">
                      <a:moveTo>
                        <a:pt x="46" y="0"/>
                      </a:moveTo>
                      <a:lnTo>
                        <a:pt x="46" y="1"/>
                      </a:lnTo>
                      <a:lnTo>
                        <a:pt x="44" y="1"/>
                      </a:lnTo>
                      <a:lnTo>
                        <a:pt x="42" y="3"/>
                      </a:lnTo>
                      <a:lnTo>
                        <a:pt x="42" y="5"/>
                      </a:lnTo>
                      <a:lnTo>
                        <a:pt x="41" y="7"/>
                      </a:lnTo>
                      <a:lnTo>
                        <a:pt x="37" y="8"/>
                      </a:lnTo>
                      <a:lnTo>
                        <a:pt x="37" y="10"/>
                      </a:lnTo>
                      <a:lnTo>
                        <a:pt x="37" y="12"/>
                      </a:lnTo>
                      <a:lnTo>
                        <a:pt x="37" y="13"/>
                      </a:lnTo>
                      <a:lnTo>
                        <a:pt x="32" y="17"/>
                      </a:lnTo>
                      <a:lnTo>
                        <a:pt x="29" y="20"/>
                      </a:lnTo>
                      <a:lnTo>
                        <a:pt x="27" y="20"/>
                      </a:lnTo>
                      <a:lnTo>
                        <a:pt x="25" y="22"/>
                      </a:lnTo>
                      <a:lnTo>
                        <a:pt x="24" y="23"/>
                      </a:lnTo>
                      <a:lnTo>
                        <a:pt x="22" y="23"/>
                      </a:lnTo>
                      <a:lnTo>
                        <a:pt x="19" y="23"/>
                      </a:lnTo>
                      <a:lnTo>
                        <a:pt x="19" y="25"/>
                      </a:lnTo>
                      <a:lnTo>
                        <a:pt x="15" y="27"/>
                      </a:lnTo>
                      <a:lnTo>
                        <a:pt x="15" y="29"/>
                      </a:lnTo>
                      <a:lnTo>
                        <a:pt x="15" y="30"/>
                      </a:lnTo>
                      <a:lnTo>
                        <a:pt x="17" y="30"/>
                      </a:lnTo>
                      <a:lnTo>
                        <a:pt x="20" y="29"/>
                      </a:lnTo>
                      <a:lnTo>
                        <a:pt x="19" y="30"/>
                      </a:lnTo>
                      <a:lnTo>
                        <a:pt x="14" y="34"/>
                      </a:lnTo>
                      <a:lnTo>
                        <a:pt x="12" y="34"/>
                      </a:lnTo>
                      <a:lnTo>
                        <a:pt x="12" y="35"/>
                      </a:lnTo>
                      <a:lnTo>
                        <a:pt x="8" y="37"/>
                      </a:lnTo>
                      <a:lnTo>
                        <a:pt x="7" y="37"/>
                      </a:lnTo>
                      <a:lnTo>
                        <a:pt x="5" y="37"/>
                      </a:lnTo>
                      <a:lnTo>
                        <a:pt x="3" y="37"/>
                      </a:lnTo>
                      <a:lnTo>
                        <a:pt x="3" y="35"/>
                      </a:lnTo>
                      <a:lnTo>
                        <a:pt x="0" y="35"/>
                      </a:lnTo>
                      <a:lnTo>
                        <a:pt x="2" y="35"/>
                      </a:lnTo>
                      <a:lnTo>
                        <a:pt x="0" y="34"/>
                      </a:lnTo>
                      <a:lnTo>
                        <a:pt x="0" y="32"/>
                      </a:lnTo>
                      <a:lnTo>
                        <a:pt x="2" y="30"/>
                      </a:lnTo>
                      <a:lnTo>
                        <a:pt x="2" y="29"/>
                      </a:lnTo>
                      <a:lnTo>
                        <a:pt x="3" y="27"/>
                      </a:lnTo>
                      <a:lnTo>
                        <a:pt x="8" y="23"/>
                      </a:lnTo>
                      <a:lnTo>
                        <a:pt x="12" y="20"/>
                      </a:lnTo>
                      <a:lnTo>
                        <a:pt x="14" y="20"/>
                      </a:lnTo>
                      <a:lnTo>
                        <a:pt x="17" y="18"/>
                      </a:lnTo>
                      <a:lnTo>
                        <a:pt x="19" y="18"/>
                      </a:lnTo>
                      <a:lnTo>
                        <a:pt x="19" y="17"/>
                      </a:lnTo>
                      <a:lnTo>
                        <a:pt x="22" y="13"/>
                      </a:lnTo>
                      <a:lnTo>
                        <a:pt x="24" y="13"/>
                      </a:lnTo>
                      <a:lnTo>
                        <a:pt x="25" y="13"/>
                      </a:lnTo>
                      <a:lnTo>
                        <a:pt x="25" y="12"/>
                      </a:lnTo>
                      <a:lnTo>
                        <a:pt x="27" y="10"/>
                      </a:lnTo>
                      <a:lnTo>
                        <a:pt x="29" y="8"/>
                      </a:lnTo>
                      <a:lnTo>
                        <a:pt x="31" y="8"/>
                      </a:lnTo>
                      <a:lnTo>
                        <a:pt x="31" y="7"/>
                      </a:lnTo>
                      <a:lnTo>
                        <a:pt x="32" y="5"/>
                      </a:lnTo>
                      <a:lnTo>
                        <a:pt x="34" y="3"/>
                      </a:lnTo>
                      <a:lnTo>
                        <a:pt x="37" y="3"/>
                      </a:lnTo>
                      <a:lnTo>
                        <a:pt x="39" y="1"/>
                      </a:lnTo>
                      <a:lnTo>
                        <a:pt x="41" y="1"/>
                      </a:lnTo>
                      <a:lnTo>
                        <a:pt x="42" y="0"/>
                      </a:lnTo>
                      <a:lnTo>
                        <a:pt x="44"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Freeform 178"/>
                <p:cNvSpPr>
                  <a:spLocks/>
                </p:cNvSpPr>
                <p:nvPr/>
              </p:nvSpPr>
              <p:spPr bwMode="auto">
                <a:xfrm>
                  <a:off x="6243638" y="1522413"/>
                  <a:ext cx="715963" cy="911225"/>
                </a:xfrm>
                <a:custGeom>
                  <a:avLst/>
                  <a:gdLst>
                    <a:gd name="T0" fmla="*/ 142 w 451"/>
                    <a:gd name="T1" fmla="*/ 25 h 574"/>
                    <a:gd name="T2" fmla="*/ 156 w 451"/>
                    <a:gd name="T3" fmla="*/ 66 h 574"/>
                    <a:gd name="T4" fmla="*/ 180 w 451"/>
                    <a:gd name="T5" fmla="*/ 71 h 574"/>
                    <a:gd name="T6" fmla="*/ 207 w 451"/>
                    <a:gd name="T7" fmla="*/ 83 h 574"/>
                    <a:gd name="T8" fmla="*/ 232 w 451"/>
                    <a:gd name="T9" fmla="*/ 71 h 574"/>
                    <a:gd name="T10" fmla="*/ 266 w 451"/>
                    <a:gd name="T11" fmla="*/ 83 h 574"/>
                    <a:gd name="T12" fmla="*/ 276 w 451"/>
                    <a:gd name="T13" fmla="*/ 91 h 574"/>
                    <a:gd name="T14" fmla="*/ 302 w 451"/>
                    <a:gd name="T15" fmla="*/ 98 h 574"/>
                    <a:gd name="T16" fmla="*/ 320 w 451"/>
                    <a:gd name="T17" fmla="*/ 110 h 574"/>
                    <a:gd name="T18" fmla="*/ 346 w 451"/>
                    <a:gd name="T19" fmla="*/ 122 h 574"/>
                    <a:gd name="T20" fmla="*/ 373 w 451"/>
                    <a:gd name="T21" fmla="*/ 110 h 574"/>
                    <a:gd name="T22" fmla="*/ 397 w 451"/>
                    <a:gd name="T23" fmla="*/ 115 h 574"/>
                    <a:gd name="T24" fmla="*/ 420 w 451"/>
                    <a:gd name="T25" fmla="*/ 118 h 574"/>
                    <a:gd name="T26" fmla="*/ 436 w 451"/>
                    <a:gd name="T27" fmla="*/ 122 h 574"/>
                    <a:gd name="T28" fmla="*/ 447 w 451"/>
                    <a:gd name="T29" fmla="*/ 125 h 574"/>
                    <a:gd name="T30" fmla="*/ 436 w 451"/>
                    <a:gd name="T31" fmla="*/ 132 h 574"/>
                    <a:gd name="T32" fmla="*/ 422 w 451"/>
                    <a:gd name="T33" fmla="*/ 142 h 574"/>
                    <a:gd name="T34" fmla="*/ 408 w 451"/>
                    <a:gd name="T35" fmla="*/ 147 h 574"/>
                    <a:gd name="T36" fmla="*/ 385 w 451"/>
                    <a:gd name="T37" fmla="*/ 159 h 574"/>
                    <a:gd name="T38" fmla="*/ 363 w 451"/>
                    <a:gd name="T39" fmla="*/ 181 h 574"/>
                    <a:gd name="T40" fmla="*/ 354 w 451"/>
                    <a:gd name="T41" fmla="*/ 193 h 574"/>
                    <a:gd name="T42" fmla="*/ 342 w 451"/>
                    <a:gd name="T43" fmla="*/ 210 h 574"/>
                    <a:gd name="T44" fmla="*/ 331 w 451"/>
                    <a:gd name="T45" fmla="*/ 222 h 574"/>
                    <a:gd name="T46" fmla="*/ 319 w 451"/>
                    <a:gd name="T47" fmla="*/ 235 h 574"/>
                    <a:gd name="T48" fmla="*/ 305 w 451"/>
                    <a:gd name="T49" fmla="*/ 249 h 574"/>
                    <a:gd name="T50" fmla="*/ 300 w 451"/>
                    <a:gd name="T51" fmla="*/ 256 h 574"/>
                    <a:gd name="T52" fmla="*/ 293 w 451"/>
                    <a:gd name="T53" fmla="*/ 261 h 574"/>
                    <a:gd name="T54" fmla="*/ 295 w 451"/>
                    <a:gd name="T55" fmla="*/ 298 h 574"/>
                    <a:gd name="T56" fmla="*/ 286 w 451"/>
                    <a:gd name="T57" fmla="*/ 325 h 574"/>
                    <a:gd name="T58" fmla="*/ 263 w 451"/>
                    <a:gd name="T59" fmla="*/ 354 h 574"/>
                    <a:gd name="T60" fmla="*/ 266 w 451"/>
                    <a:gd name="T61" fmla="*/ 369 h 574"/>
                    <a:gd name="T62" fmla="*/ 270 w 451"/>
                    <a:gd name="T63" fmla="*/ 405 h 574"/>
                    <a:gd name="T64" fmla="*/ 270 w 451"/>
                    <a:gd name="T65" fmla="*/ 450 h 574"/>
                    <a:gd name="T66" fmla="*/ 300 w 451"/>
                    <a:gd name="T67" fmla="*/ 469 h 574"/>
                    <a:gd name="T68" fmla="*/ 322 w 451"/>
                    <a:gd name="T69" fmla="*/ 484 h 574"/>
                    <a:gd name="T70" fmla="*/ 337 w 451"/>
                    <a:gd name="T71" fmla="*/ 508 h 574"/>
                    <a:gd name="T72" fmla="*/ 361 w 451"/>
                    <a:gd name="T73" fmla="*/ 527 h 574"/>
                    <a:gd name="T74" fmla="*/ 363 w 451"/>
                    <a:gd name="T75" fmla="*/ 567 h 574"/>
                    <a:gd name="T76" fmla="*/ 342 w 451"/>
                    <a:gd name="T77" fmla="*/ 569 h 574"/>
                    <a:gd name="T78" fmla="*/ 312 w 451"/>
                    <a:gd name="T79" fmla="*/ 571 h 574"/>
                    <a:gd name="T80" fmla="*/ 280 w 451"/>
                    <a:gd name="T81" fmla="*/ 571 h 574"/>
                    <a:gd name="T82" fmla="*/ 234 w 451"/>
                    <a:gd name="T83" fmla="*/ 572 h 574"/>
                    <a:gd name="T84" fmla="*/ 215 w 451"/>
                    <a:gd name="T85" fmla="*/ 572 h 574"/>
                    <a:gd name="T86" fmla="*/ 168 w 451"/>
                    <a:gd name="T87" fmla="*/ 574 h 574"/>
                    <a:gd name="T88" fmla="*/ 134 w 451"/>
                    <a:gd name="T89" fmla="*/ 574 h 574"/>
                    <a:gd name="T90" fmla="*/ 105 w 451"/>
                    <a:gd name="T91" fmla="*/ 574 h 574"/>
                    <a:gd name="T92" fmla="*/ 51 w 451"/>
                    <a:gd name="T93" fmla="*/ 574 h 574"/>
                    <a:gd name="T94" fmla="*/ 44 w 451"/>
                    <a:gd name="T95" fmla="*/ 540 h 574"/>
                    <a:gd name="T96" fmla="*/ 44 w 451"/>
                    <a:gd name="T97" fmla="*/ 506 h 574"/>
                    <a:gd name="T98" fmla="*/ 44 w 451"/>
                    <a:gd name="T99" fmla="*/ 483 h 574"/>
                    <a:gd name="T100" fmla="*/ 44 w 451"/>
                    <a:gd name="T101" fmla="*/ 450 h 574"/>
                    <a:gd name="T102" fmla="*/ 44 w 451"/>
                    <a:gd name="T103" fmla="*/ 417 h 574"/>
                    <a:gd name="T104" fmla="*/ 34 w 451"/>
                    <a:gd name="T105" fmla="*/ 388 h 574"/>
                    <a:gd name="T106" fmla="*/ 21 w 451"/>
                    <a:gd name="T107" fmla="*/ 369 h 574"/>
                    <a:gd name="T108" fmla="*/ 37 w 451"/>
                    <a:gd name="T109" fmla="*/ 345 h 574"/>
                    <a:gd name="T110" fmla="*/ 37 w 451"/>
                    <a:gd name="T111" fmla="*/ 323 h 574"/>
                    <a:gd name="T112" fmla="*/ 29 w 451"/>
                    <a:gd name="T113" fmla="*/ 288 h 574"/>
                    <a:gd name="T114" fmla="*/ 22 w 451"/>
                    <a:gd name="T115" fmla="*/ 235 h 574"/>
                    <a:gd name="T116" fmla="*/ 22 w 451"/>
                    <a:gd name="T117" fmla="*/ 183 h 574"/>
                    <a:gd name="T118" fmla="*/ 5 w 451"/>
                    <a:gd name="T119" fmla="*/ 118 h 574"/>
                    <a:gd name="T120" fmla="*/ 5 w 451"/>
                    <a:gd name="T121" fmla="*/ 96 h 574"/>
                    <a:gd name="T122" fmla="*/ 4 w 451"/>
                    <a:gd name="T123" fmla="*/ 49 h 574"/>
                    <a:gd name="T124" fmla="*/ 120 w 451"/>
                    <a:gd name="T125" fmla="*/ 2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 h="574">
                      <a:moveTo>
                        <a:pt x="122" y="2"/>
                      </a:moveTo>
                      <a:lnTo>
                        <a:pt x="126" y="3"/>
                      </a:lnTo>
                      <a:lnTo>
                        <a:pt x="127" y="3"/>
                      </a:lnTo>
                      <a:lnTo>
                        <a:pt x="129" y="2"/>
                      </a:lnTo>
                      <a:lnTo>
                        <a:pt x="131" y="2"/>
                      </a:lnTo>
                      <a:lnTo>
                        <a:pt x="134" y="3"/>
                      </a:lnTo>
                      <a:lnTo>
                        <a:pt x="139" y="7"/>
                      </a:lnTo>
                      <a:lnTo>
                        <a:pt x="141" y="18"/>
                      </a:lnTo>
                      <a:lnTo>
                        <a:pt x="142" y="25"/>
                      </a:lnTo>
                      <a:lnTo>
                        <a:pt x="142" y="27"/>
                      </a:lnTo>
                      <a:lnTo>
                        <a:pt x="142" y="37"/>
                      </a:lnTo>
                      <a:lnTo>
                        <a:pt x="146" y="37"/>
                      </a:lnTo>
                      <a:lnTo>
                        <a:pt x="148" y="49"/>
                      </a:lnTo>
                      <a:lnTo>
                        <a:pt x="148" y="51"/>
                      </a:lnTo>
                      <a:lnTo>
                        <a:pt x="148" y="59"/>
                      </a:lnTo>
                      <a:lnTo>
                        <a:pt x="149" y="61"/>
                      </a:lnTo>
                      <a:lnTo>
                        <a:pt x="151" y="62"/>
                      </a:lnTo>
                      <a:lnTo>
                        <a:pt x="156" y="66"/>
                      </a:lnTo>
                      <a:lnTo>
                        <a:pt x="159" y="66"/>
                      </a:lnTo>
                      <a:lnTo>
                        <a:pt x="163" y="66"/>
                      </a:lnTo>
                      <a:lnTo>
                        <a:pt x="165" y="64"/>
                      </a:lnTo>
                      <a:lnTo>
                        <a:pt x="170" y="66"/>
                      </a:lnTo>
                      <a:lnTo>
                        <a:pt x="171" y="66"/>
                      </a:lnTo>
                      <a:lnTo>
                        <a:pt x="173" y="68"/>
                      </a:lnTo>
                      <a:lnTo>
                        <a:pt x="173" y="71"/>
                      </a:lnTo>
                      <a:lnTo>
                        <a:pt x="175" y="71"/>
                      </a:lnTo>
                      <a:lnTo>
                        <a:pt x="180" y="71"/>
                      </a:lnTo>
                      <a:lnTo>
                        <a:pt x="183" y="71"/>
                      </a:lnTo>
                      <a:lnTo>
                        <a:pt x="197" y="73"/>
                      </a:lnTo>
                      <a:lnTo>
                        <a:pt x="197" y="74"/>
                      </a:lnTo>
                      <a:lnTo>
                        <a:pt x="198" y="78"/>
                      </a:lnTo>
                      <a:lnTo>
                        <a:pt x="198" y="81"/>
                      </a:lnTo>
                      <a:lnTo>
                        <a:pt x="198" y="83"/>
                      </a:lnTo>
                      <a:lnTo>
                        <a:pt x="200" y="83"/>
                      </a:lnTo>
                      <a:lnTo>
                        <a:pt x="202" y="83"/>
                      </a:lnTo>
                      <a:lnTo>
                        <a:pt x="207" y="83"/>
                      </a:lnTo>
                      <a:lnTo>
                        <a:pt x="214" y="81"/>
                      </a:lnTo>
                      <a:lnTo>
                        <a:pt x="219" y="79"/>
                      </a:lnTo>
                      <a:lnTo>
                        <a:pt x="219" y="78"/>
                      </a:lnTo>
                      <a:lnTo>
                        <a:pt x="219" y="76"/>
                      </a:lnTo>
                      <a:lnTo>
                        <a:pt x="222" y="74"/>
                      </a:lnTo>
                      <a:lnTo>
                        <a:pt x="224" y="74"/>
                      </a:lnTo>
                      <a:lnTo>
                        <a:pt x="224" y="73"/>
                      </a:lnTo>
                      <a:lnTo>
                        <a:pt x="231" y="71"/>
                      </a:lnTo>
                      <a:lnTo>
                        <a:pt x="232" y="71"/>
                      </a:lnTo>
                      <a:lnTo>
                        <a:pt x="234" y="71"/>
                      </a:lnTo>
                      <a:lnTo>
                        <a:pt x="236" y="71"/>
                      </a:lnTo>
                      <a:lnTo>
                        <a:pt x="239" y="71"/>
                      </a:lnTo>
                      <a:lnTo>
                        <a:pt x="246" y="71"/>
                      </a:lnTo>
                      <a:lnTo>
                        <a:pt x="261" y="79"/>
                      </a:lnTo>
                      <a:lnTo>
                        <a:pt x="264" y="78"/>
                      </a:lnTo>
                      <a:lnTo>
                        <a:pt x="266" y="79"/>
                      </a:lnTo>
                      <a:lnTo>
                        <a:pt x="266" y="81"/>
                      </a:lnTo>
                      <a:lnTo>
                        <a:pt x="266" y="83"/>
                      </a:lnTo>
                      <a:lnTo>
                        <a:pt x="264" y="83"/>
                      </a:lnTo>
                      <a:lnTo>
                        <a:pt x="263" y="83"/>
                      </a:lnTo>
                      <a:lnTo>
                        <a:pt x="261" y="86"/>
                      </a:lnTo>
                      <a:lnTo>
                        <a:pt x="263" y="88"/>
                      </a:lnTo>
                      <a:lnTo>
                        <a:pt x="264" y="90"/>
                      </a:lnTo>
                      <a:lnTo>
                        <a:pt x="270" y="88"/>
                      </a:lnTo>
                      <a:lnTo>
                        <a:pt x="271" y="88"/>
                      </a:lnTo>
                      <a:lnTo>
                        <a:pt x="273" y="88"/>
                      </a:lnTo>
                      <a:lnTo>
                        <a:pt x="276" y="91"/>
                      </a:lnTo>
                      <a:lnTo>
                        <a:pt x="280" y="103"/>
                      </a:lnTo>
                      <a:lnTo>
                        <a:pt x="281" y="108"/>
                      </a:lnTo>
                      <a:lnTo>
                        <a:pt x="285" y="108"/>
                      </a:lnTo>
                      <a:lnTo>
                        <a:pt x="286" y="103"/>
                      </a:lnTo>
                      <a:lnTo>
                        <a:pt x="286" y="100"/>
                      </a:lnTo>
                      <a:lnTo>
                        <a:pt x="286" y="98"/>
                      </a:lnTo>
                      <a:lnTo>
                        <a:pt x="288" y="96"/>
                      </a:lnTo>
                      <a:lnTo>
                        <a:pt x="300" y="95"/>
                      </a:lnTo>
                      <a:lnTo>
                        <a:pt x="302" y="98"/>
                      </a:lnTo>
                      <a:lnTo>
                        <a:pt x="305" y="105"/>
                      </a:lnTo>
                      <a:lnTo>
                        <a:pt x="305" y="107"/>
                      </a:lnTo>
                      <a:lnTo>
                        <a:pt x="307" y="105"/>
                      </a:lnTo>
                      <a:lnTo>
                        <a:pt x="308" y="107"/>
                      </a:lnTo>
                      <a:lnTo>
                        <a:pt x="312" y="108"/>
                      </a:lnTo>
                      <a:lnTo>
                        <a:pt x="315" y="110"/>
                      </a:lnTo>
                      <a:lnTo>
                        <a:pt x="317" y="110"/>
                      </a:lnTo>
                      <a:lnTo>
                        <a:pt x="319" y="110"/>
                      </a:lnTo>
                      <a:lnTo>
                        <a:pt x="320" y="110"/>
                      </a:lnTo>
                      <a:lnTo>
                        <a:pt x="322" y="115"/>
                      </a:lnTo>
                      <a:lnTo>
                        <a:pt x="322" y="117"/>
                      </a:lnTo>
                      <a:lnTo>
                        <a:pt x="320" y="118"/>
                      </a:lnTo>
                      <a:lnTo>
                        <a:pt x="325" y="120"/>
                      </a:lnTo>
                      <a:lnTo>
                        <a:pt x="329" y="120"/>
                      </a:lnTo>
                      <a:lnTo>
                        <a:pt x="334" y="122"/>
                      </a:lnTo>
                      <a:lnTo>
                        <a:pt x="342" y="122"/>
                      </a:lnTo>
                      <a:lnTo>
                        <a:pt x="344" y="122"/>
                      </a:lnTo>
                      <a:lnTo>
                        <a:pt x="346" y="122"/>
                      </a:lnTo>
                      <a:lnTo>
                        <a:pt x="347" y="120"/>
                      </a:lnTo>
                      <a:lnTo>
                        <a:pt x="353" y="115"/>
                      </a:lnTo>
                      <a:lnTo>
                        <a:pt x="354" y="113"/>
                      </a:lnTo>
                      <a:lnTo>
                        <a:pt x="359" y="110"/>
                      </a:lnTo>
                      <a:lnTo>
                        <a:pt x="359" y="108"/>
                      </a:lnTo>
                      <a:lnTo>
                        <a:pt x="363" y="107"/>
                      </a:lnTo>
                      <a:lnTo>
                        <a:pt x="368" y="103"/>
                      </a:lnTo>
                      <a:lnTo>
                        <a:pt x="371" y="103"/>
                      </a:lnTo>
                      <a:lnTo>
                        <a:pt x="373" y="110"/>
                      </a:lnTo>
                      <a:lnTo>
                        <a:pt x="375" y="113"/>
                      </a:lnTo>
                      <a:lnTo>
                        <a:pt x="375" y="115"/>
                      </a:lnTo>
                      <a:lnTo>
                        <a:pt x="376" y="115"/>
                      </a:lnTo>
                      <a:lnTo>
                        <a:pt x="376" y="117"/>
                      </a:lnTo>
                      <a:lnTo>
                        <a:pt x="376" y="118"/>
                      </a:lnTo>
                      <a:lnTo>
                        <a:pt x="388" y="115"/>
                      </a:lnTo>
                      <a:lnTo>
                        <a:pt x="391" y="117"/>
                      </a:lnTo>
                      <a:lnTo>
                        <a:pt x="395" y="115"/>
                      </a:lnTo>
                      <a:lnTo>
                        <a:pt x="397" y="115"/>
                      </a:lnTo>
                      <a:lnTo>
                        <a:pt x="400" y="117"/>
                      </a:lnTo>
                      <a:lnTo>
                        <a:pt x="402" y="115"/>
                      </a:lnTo>
                      <a:lnTo>
                        <a:pt x="410" y="113"/>
                      </a:lnTo>
                      <a:lnTo>
                        <a:pt x="412" y="113"/>
                      </a:lnTo>
                      <a:lnTo>
                        <a:pt x="414" y="113"/>
                      </a:lnTo>
                      <a:lnTo>
                        <a:pt x="415" y="115"/>
                      </a:lnTo>
                      <a:lnTo>
                        <a:pt x="417" y="115"/>
                      </a:lnTo>
                      <a:lnTo>
                        <a:pt x="419" y="117"/>
                      </a:lnTo>
                      <a:lnTo>
                        <a:pt x="420" y="118"/>
                      </a:lnTo>
                      <a:lnTo>
                        <a:pt x="422" y="120"/>
                      </a:lnTo>
                      <a:lnTo>
                        <a:pt x="420" y="120"/>
                      </a:lnTo>
                      <a:lnTo>
                        <a:pt x="422" y="122"/>
                      </a:lnTo>
                      <a:lnTo>
                        <a:pt x="424" y="122"/>
                      </a:lnTo>
                      <a:lnTo>
                        <a:pt x="427" y="125"/>
                      </a:lnTo>
                      <a:lnTo>
                        <a:pt x="429" y="125"/>
                      </a:lnTo>
                      <a:lnTo>
                        <a:pt x="430" y="123"/>
                      </a:lnTo>
                      <a:lnTo>
                        <a:pt x="432" y="122"/>
                      </a:lnTo>
                      <a:lnTo>
                        <a:pt x="436" y="122"/>
                      </a:lnTo>
                      <a:lnTo>
                        <a:pt x="436" y="120"/>
                      </a:lnTo>
                      <a:lnTo>
                        <a:pt x="437" y="122"/>
                      </a:lnTo>
                      <a:lnTo>
                        <a:pt x="439" y="122"/>
                      </a:lnTo>
                      <a:lnTo>
                        <a:pt x="441" y="122"/>
                      </a:lnTo>
                      <a:lnTo>
                        <a:pt x="446" y="122"/>
                      </a:lnTo>
                      <a:lnTo>
                        <a:pt x="451" y="120"/>
                      </a:lnTo>
                      <a:lnTo>
                        <a:pt x="451" y="122"/>
                      </a:lnTo>
                      <a:lnTo>
                        <a:pt x="447" y="123"/>
                      </a:lnTo>
                      <a:lnTo>
                        <a:pt x="447" y="125"/>
                      </a:lnTo>
                      <a:lnTo>
                        <a:pt x="446" y="125"/>
                      </a:lnTo>
                      <a:lnTo>
                        <a:pt x="444" y="125"/>
                      </a:lnTo>
                      <a:lnTo>
                        <a:pt x="442" y="123"/>
                      </a:lnTo>
                      <a:lnTo>
                        <a:pt x="442" y="125"/>
                      </a:lnTo>
                      <a:lnTo>
                        <a:pt x="442" y="127"/>
                      </a:lnTo>
                      <a:lnTo>
                        <a:pt x="441" y="127"/>
                      </a:lnTo>
                      <a:lnTo>
                        <a:pt x="439" y="129"/>
                      </a:lnTo>
                      <a:lnTo>
                        <a:pt x="437" y="130"/>
                      </a:lnTo>
                      <a:lnTo>
                        <a:pt x="436" y="132"/>
                      </a:lnTo>
                      <a:lnTo>
                        <a:pt x="434" y="134"/>
                      </a:lnTo>
                      <a:lnTo>
                        <a:pt x="430" y="135"/>
                      </a:lnTo>
                      <a:lnTo>
                        <a:pt x="429" y="135"/>
                      </a:lnTo>
                      <a:lnTo>
                        <a:pt x="427" y="137"/>
                      </a:lnTo>
                      <a:lnTo>
                        <a:pt x="425" y="137"/>
                      </a:lnTo>
                      <a:lnTo>
                        <a:pt x="427" y="139"/>
                      </a:lnTo>
                      <a:lnTo>
                        <a:pt x="425" y="139"/>
                      </a:lnTo>
                      <a:lnTo>
                        <a:pt x="424" y="140"/>
                      </a:lnTo>
                      <a:lnTo>
                        <a:pt x="422" y="142"/>
                      </a:lnTo>
                      <a:lnTo>
                        <a:pt x="420" y="142"/>
                      </a:lnTo>
                      <a:lnTo>
                        <a:pt x="419" y="142"/>
                      </a:lnTo>
                      <a:lnTo>
                        <a:pt x="419" y="144"/>
                      </a:lnTo>
                      <a:lnTo>
                        <a:pt x="417" y="144"/>
                      </a:lnTo>
                      <a:lnTo>
                        <a:pt x="415" y="144"/>
                      </a:lnTo>
                      <a:lnTo>
                        <a:pt x="414" y="145"/>
                      </a:lnTo>
                      <a:lnTo>
                        <a:pt x="412" y="145"/>
                      </a:lnTo>
                      <a:lnTo>
                        <a:pt x="412" y="147"/>
                      </a:lnTo>
                      <a:lnTo>
                        <a:pt x="408" y="147"/>
                      </a:lnTo>
                      <a:lnTo>
                        <a:pt x="405" y="149"/>
                      </a:lnTo>
                      <a:lnTo>
                        <a:pt x="403" y="149"/>
                      </a:lnTo>
                      <a:lnTo>
                        <a:pt x="403" y="151"/>
                      </a:lnTo>
                      <a:lnTo>
                        <a:pt x="400" y="151"/>
                      </a:lnTo>
                      <a:lnTo>
                        <a:pt x="398" y="151"/>
                      </a:lnTo>
                      <a:lnTo>
                        <a:pt x="397" y="152"/>
                      </a:lnTo>
                      <a:lnTo>
                        <a:pt x="391" y="156"/>
                      </a:lnTo>
                      <a:lnTo>
                        <a:pt x="388" y="157"/>
                      </a:lnTo>
                      <a:lnTo>
                        <a:pt x="385" y="159"/>
                      </a:lnTo>
                      <a:lnTo>
                        <a:pt x="383" y="161"/>
                      </a:lnTo>
                      <a:lnTo>
                        <a:pt x="380" y="162"/>
                      </a:lnTo>
                      <a:lnTo>
                        <a:pt x="373" y="171"/>
                      </a:lnTo>
                      <a:lnTo>
                        <a:pt x="371" y="173"/>
                      </a:lnTo>
                      <a:lnTo>
                        <a:pt x="371" y="174"/>
                      </a:lnTo>
                      <a:lnTo>
                        <a:pt x="369" y="174"/>
                      </a:lnTo>
                      <a:lnTo>
                        <a:pt x="364" y="179"/>
                      </a:lnTo>
                      <a:lnTo>
                        <a:pt x="364" y="181"/>
                      </a:lnTo>
                      <a:lnTo>
                        <a:pt x="363" y="181"/>
                      </a:lnTo>
                      <a:lnTo>
                        <a:pt x="361" y="183"/>
                      </a:lnTo>
                      <a:lnTo>
                        <a:pt x="361" y="184"/>
                      </a:lnTo>
                      <a:lnTo>
                        <a:pt x="359" y="184"/>
                      </a:lnTo>
                      <a:lnTo>
                        <a:pt x="359" y="186"/>
                      </a:lnTo>
                      <a:lnTo>
                        <a:pt x="358" y="186"/>
                      </a:lnTo>
                      <a:lnTo>
                        <a:pt x="358" y="188"/>
                      </a:lnTo>
                      <a:lnTo>
                        <a:pt x="356" y="190"/>
                      </a:lnTo>
                      <a:lnTo>
                        <a:pt x="356" y="193"/>
                      </a:lnTo>
                      <a:lnTo>
                        <a:pt x="354" y="193"/>
                      </a:lnTo>
                      <a:lnTo>
                        <a:pt x="353" y="196"/>
                      </a:lnTo>
                      <a:lnTo>
                        <a:pt x="353" y="198"/>
                      </a:lnTo>
                      <a:lnTo>
                        <a:pt x="351" y="198"/>
                      </a:lnTo>
                      <a:lnTo>
                        <a:pt x="349" y="200"/>
                      </a:lnTo>
                      <a:lnTo>
                        <a:pt x="347" y="203"/>
                      </a:lnTo>
                      <a:lnTo>
                        <a:pt x="346" y="205"/>
                      </a:lnTo>
                      <a:lnTo>
                        <a:pt x="346" y="206"/>
                      </a:lnTo>
                      <a:lnTo>
                        <a:pt x="344" y="208"/>
                      </a:lnTo>
                      <a:lnTo>
                        <a:pt x="342" y="210"/>
                      </a:lnTo>
                      <a:lnTo>
                        <a:pt x="341" y="212"/>
                      </a:lnTo>
                      <a:lnTo>
                        <a:pt x="341" y="213"/>
                      </a:lnTo>
                      <a:lnTo>
                        <a:pt x="339" y="213"/>
                      </a:lnTo>
                      <a:lnTo>
                        <a:pt x="337" y="215"/>
                      </a:lnTo>
                      <a:lnTo>
                        <a:pt x="337" y="217"/>
                      </a:lnTo>
                      <a:lnTo>
                        <a:pt x="334" y="218"/>
                      </a:lnTo>
                      <a:lnTo>
                        <a:pt x="332" y="220"/>
                      </a:lnTo>
                      <a:lnTo>
                        <a:pt x="332" y="222"/>
                      </a:lnTo>
                      <a:lnTo>
                        <a:pt x="331" y="222"/>
                      </a:lnTo>
                      <a:lnTo>
                        <a:pt x="331" y="223"/>
                      </a:lnTo>
                      <a:lnTo>
                        <a:pt x="329" y="225"/>
                      </a:lnTo>
                      <a:lnTo>
                        <a:pt x="327" y="227"/>
                      </a:lnTo>
                      <a:lnTo>
                        <a:pt x="324" y="229"/>
                      </a:lnTo>
                      <a:lnTo>
                        <a:pt x="322" y="232"/>
                      </a:lnTo>
                      <a:lnTo>
                        <a:pt x="322" y="234"/>
                      </a:lnTo>
                      <a:lnTo>
                        <a:pt x="320" y="234"/>
                      </a:lnTo>
                      <a:lnTo>
                        <a:pt x="319" y="234"/>
                      </a:lnTo>
                      <a:lnTo>
                        <a:pt x="319" y="235"/>
                      </a:lnTo>
                      <a:lnTo>
                        <a:pt x="317" y="237"/>
                      </a:lnTo>
                      <a:lnTo>
                        <a:pt x="315" y="239"/>
                      </a:lnTo>
                      <a:lnTo>
                        <a:pt x="314" y="239"/>
                      </a:lnTo>
                      <a:lnTo>
                        <a:pt x="312" y="240"/>
                      </a:lnTo>
                      <a:lnTo>
                        <a:pt x="310" y="242"/>
                      </a:lnTo>
                      <a:lnTo>
                        <a:pt x="310" y="244"/>
                      </a:lnTo>
                      <a:lnTo>
                        <a:pt x="308" y="244"/>
                      </a:lnTo>
                      <a:lnTo>
                        <a:pt x="307" y="247"/>
                      </a:lnTo>
                      <a:lnTo>
                        <a:pt x="305" y="249"/>
                      </a:lnTo>
                      <a:lnTo>
                        <a:pt x="303" y="249"/>
                      </a:lnTo>
                      <a:lnTo>
                        <a:pt x="305" y="251"/>
                      </a:lnTo>
                      <a:lnTo>
                        <a:pt x="307" y="252"/>
                      </a:lnTo>
                      <a:lnTo>
                        <a:pt x="308" y="256"/>
                      </a:lnTo>
                      <a:lnTo>
                        <a:pt x="308" y="257"/>
                      </a:lnTo>
                      <a:lnTo>
                        <a:pt x="308" y="256"/>
                      </a:lnTo>
                      <a:lnTo>
                        <a:pt x="305" y="252"/>
                      </a:lnTo>
                      <a:lnTo>
                        <a:pt x="303" y="252"/>
                      </a:lnTo>
                      <a:lnTo>
                        <a:pt x="300" y="256"/>
                      </a:lnTo>
                      <a:lnTo>
                        <a:pt x="298" y="256"/>
                      </a:lnTo>
                      <a:lnTo>
                        <a:pt x="298" y="257"/>
                      </a:lnTo>
                      <a:lnTo>
                        <a:pt x="298" y="259"/>
                      </a:lnTo>
                      <a:lnTo>
                        <a:pt x="298" y="261"/>
                      </a:lnTo>
                      <a:lnTo>
                        <a:pt x="298" y="262"/>
                      </a:lnTo>
                      <a:lnTo>
                        <a:pt x="297" y="262"/>
                      </a:lnTo>
                      <a:lnTo>
                        <a:pt x="295" y="262"/>
                      </a:lnTo>
                      <a:lnTo>
                        <a:pt x="293" y="262"/>
                      </a:lnTo>
                      <a:lnTo>
                        <a:pt x="293" y="261"/>
                      </a:lnTo>
                      <a:lnTo>
                        <a:pt x="293" y="266"/>
                      </a:lnTo>
                      <a:lnTo>
                        <a:pt x="293" y="267"/>
                      </a:lnTo>
                      <a:lnTo>
                        <a:pt x="293" y="278"/>
                      </a:lnTo>
                      <a:lnTo>
                        <a:pt x="293" y="279"/>
                      </a:lnTo>
                      <a:lnTo>
                        <a:pt x="293" y="284"/>
                      </a:lnTo>
                      <a:lnTo>
                        <a:pt x="293" y="286"/>
                      </a:lnTo>
                      <a:lnTo>
                        <a:pt x="295" y="295"/>
                      </a:lnTo>
                      <a:lnTo>
                        <a:pt x="295" y="296"/>
                      </a:lnTo>
                      <a:lnTo>
                        <a:pt x="295" y="298"/>
                      </a:lnTo>
                      <a:lnTo>
                        <a:pt x="295" y="303"/>
                      </a:lnTo>
                      <a:lnTo>
                        <a:pt x="295" y="305"/>
                      </a:lnTo>
                      <a:lnTo>
                        <a:pt x="295" y="308"/>
                      </a:lnTo>
                      <a:lnTo>
                        <a:pt x="295" y="310"/>
                      </a:lnTo>
                      <a:lnTo>
                        <a:pt x="295" y="312"/>
                      </a:lnTo>
                      <a:lnTo>
                        <a:pt x="295" y="315"/>
                      </a:lnTo>
                      <a:lnTo>
                        <a:pt x="295" y="318"/>
                      </a:lnTo>
                      <a:lnTo>
                        <a:pt x="293" y="320"/>
                      </a:lnTo>
                      <a:lnTo>
                        <a:pt x="286" y="325"/>
                      </a:lnTo>
                      <a:lnTo>
                        <a:pt x="273" y="334"/>
                      </a:lnTo>
                      <a:lnTo>
                        <a:pt x="271" y="337"/>
                      </a:lnTo>
                      <a:lnTo>
                        <a:pt x="270" y="339"/>
                      </a:lnTo>
                      <a:lnTo>
                        <a:pt x="270" y="340"/>
                      </a:lnTo>
                      <a:lnTo>
                        <a:pt x="268" y="345"/>
                      </a:lnTo>
                      <a:lnTo>
                        <a:pt x="268" y="347"/>
                      </a:lnTo>
                      <a:lnTo>
                        <a:pt x="266" y="350"/>
                      </a:lnTo>
                      <a:lnTo>
                        <a:pt x="266" y="352"/>
                      </a:lnTo>
                      <a:lnTo>
                        <a:pt x="263" y="354"/>
                      </a:lnTo>
                      <a:lnTo>
                        <a:pt x="261" y="354"/>
                      </a:lnTo>
                      <a:lnTo>
                        <a:pt x="261" y="356"/>
                      </a:lnTo>
                      <a:lnTo>
                        <a:pt x="261" y="361"/>
                      </a:lnTo>
                      <a:lnTo>
                        <a:pt x="261" y="362"/>
                      </a:lnTo>
                      <a:lnTo>
                        <a:pt x="261" y="364"/>
                      </a:lnTo>
                      <a:lnTo>
                        <a:pt x="261" y="367"/>
                      </a:lnTo>
                      <a:lnTo>
                        <a:pt x="261" y="369"/>
                      </a:lnTo>
                      <a:lnTo>
                        <a:pt x="264" y="371"/>
                      </a:lnTo>
                      <a:lnTo>
                        <a:pt x="266" y="369"/>
                      </a:lnTo>
                      <a:lnTo>
                        <a:pt x="271" y="372"/>
                      </a:lnTo>
                      <a:lnTo>
                        <a:pt x="275" y="379"/>
                      </a:lnTo>
                      <a:lnTo>
                        <a:pt x="275" y="386"/>
                      </a:lnTo>
                      <a:lnTo>
                        <a:pt x="273" y="393"/>
                      </a:lnTo>
                      <a:lnTo>
                        <a:pt x="271" y="395"/>
                      </a:lnTo>
                      <a:lnTo>
                        <a:pt x="271" y="396"/>
                      </a:lnTo>
                      <a:lnTo>
                        <a:pt x="270" y="396"/>
                      </a:lnTo>
                      <a:lnTo>
                        <a:pt x="270" y="398"/>
                      </a:lnTo>
                      <a:lnTo>
                        <a:pt x="270" y="405"/>
                      </a:lnTo>
                      <a:lnTo>
                        <a:pt x="270" y="406"/>
                      </a:lnTo>
                      <a:lnTo>
                        <a:pt x="268" y="417"/>
                      </a:lnTo>
                      <a:lnTo>
                        <a:pt x="268" y="420"/>
                      </a:lnTo>
                      <a:lnTo>
                        <a:pt x="270" y="423"/>
                      </a:lnTo>
                      <a:lnTo>
                        <a:pt x="271" y="430"/>
                      </a:lnTo>
                      <a:lnTo>
                        <a:pt x="271" y="439"/>
                      </a:lnTo>
                      <a:lnTo>
                        <a:pt x="271" y="440"/>
                      </a:lnTo>
                      <a:lnTo>
                        <a:pt x="270" y="445"/>
                      </a:lnTo>
                      <a:lnTo>
                        <a:pt x="270" y="450"/>
                      </a:lnTo>
                      <a:lnTo>
                        <a:pt x="273" y="452"/>
                      </a:lnTo>
                      <a:lnTo>
                        <a:pt x="280" y="459"/>
                      </a:lnTo>
                      <a:lnTo>
                        <a:pt x="280" y="461"/>
                      </a:lnTo>
                      <a:lnTo>
                        <a:pt x="285" y="466"/>
                      </a:lnTo>
                      <a:lnTo>
                        <a:pt x="286" y="466"/>
                      </a:lnTo>
                      <a:lnTo>
                        <a:pt x="288" y="467"/>
                      </a:lnTo>
                      <a:lnTo>
                        <a:pt x="297" y="467"/>
                      </a:lnTo>
                      <a:lnTo>
                        <a:pt x="298" y="467"/>
                      </a:lnTo>
                      <a:lnTo>
                        <a:pt x="300" y="469"/>
                      </a:lnTo>
                      <a:lnTo>
                        <a:pt x="300" y="471"/>
                      </a:lnTo>
                      <a:lnTo>
                        <a:pt x="300" y="472"/>
                      </a:lnTo>
                      <a:lnTo>
                        <a:pt x="302" y="474"/>
                      </a:lnTo>
                      <a:lnTo>
                        <a:pt x="302" y="476"/>
                      </a:lnTo>
                      <a:lnTo>
                        <a:pt x="305" y="478"/>
                      </a:lnTo>
                      <a:lnTo>
                        <a:pt x="312" y="481"/>
                      </a:lnTo>
                      <a:lnTo>
                        <a:pt x="314" y="481"/>
                      </a:lnTo>
                      <a:lnTo>
                        <a:pt x="317" y="483"/>
                      </a:lnTo>
                      <a:lnTo>
                        <a:pt x="322" y="484"/>
                      </a:lnTo>
                      <a:lnTo>
                        <a:pt x="322" y="486"/>
                      </a:lnTo>
                      <a:lnTo>
                        <a:pt x="324" y="488"/>
                      </a:lnTo>
                      <a:lnTo>
                        <a:pt x="325" y="489"/>
                      </a:lnTo>
                      <a:lnTo>
                        <a:pt x="327" y="496"/>
                      </a:lnTo>
                      <a:lnTo>
                        <a:pt x="327" y="498"/>
                      </a:lnTo>
                      <a:lnTo>
                        <a:pt x="329" y="501"/>
                      </a:lnTo>
                      <a:lnTo>
                        <a:pt x="332" y="505"/>
                      </a:lnTo>
                      <a:lnTo>
                        <a:pt x="337" y="506"/>
                      </a:lnTo>
                      <a:lnTo>
                        <a:pt x="337" y="508"/>
                      </a:lnTo>
                      <a:lnTo>
                        <a:pt x="341" y="511"/>
                      </a:lnTo>
                      <a:lnTo>
                        <a:pt x="346" y="516"/>
                      </a:lnTo>
                      <a:lnTo>
                        <a:pt x="347" y="516"/>
                      </a:lnTo>
                      <a:lnTo>
                        <a:pt x="349" y="516"/>
                      </a:lnTo>
                      <a:lnTo>
                        <a:pt x="353" y="518"/>
                      </a:lnTo>
                      <a:lnTo>
                        <a:pt x="354" y="518"/>
                      </a:lnTo>
                      <a:lnTo>
                        <a:pt x="356" y="520"/>
                      </a:lnTo>
                      <a:lnTo>
                        <a:pt x="358" y="520"/>
                      </a:lnTo>
                      <a:lnTo>
                        <a:pt x="361" y="527"/>
                      </a:lnTo>
                      <a:lnTo>
                        <a:pt x="364" y="532"/>
                      </a:lnTo>
                      <a:lnTo>
                        <a:pt x="366" y="533"/>
                      </a:lnTo>
                      <a:lnTo>
                        <a:pt x="368" y="539"/>
                      </a:lnTo>
                      <a:lnTo>
                        <a:pt x="368" y="545"/>
                      </a:lnTo>
                      <a:lnTo>
                        <a:pt x="368" y="550"/>
                      </a:lnTo>
                      <a:lnTo>
                        <a:pt x="369" y="555"/>
                      </a:lnTo>
                      <a:lnTo>
                        <a:pt x="369" y="557"/>
                      </a:lnTo>
                      <a:lnTo>
                        <a:pt x="373" y="567"/>
                      </a:lnTo>
                      <a:lnTo>
                        <a:pt x="363" y="567"/>
                      </a:lnTo>
                      <a:lnTo>
                        <a:pt x="358" y="567"/>
                      </a:lnTo>
                      <a:lnTo>
                        <a:pt x="356" y="567"/>
                      </a:lnTo>
                      <a:lnTo>
                        <a:pt x="353" y="569"/>
                      </a:lnTo>
                      <a:lnTo>
                        <a:pt x="351" y="569"/>
                      </a:lnTo>
                      <a:lnTo>
                        <a:pt x="349" y="569"/>
                      </a:lnTo>
                      <a:lnTo>
                        <a:pt x="347" y="569"/>
                      </a:lnTo>
                      <a:lnTo>
                        <a:pt x="346" y="569"/>
                      </a:lnTo>
                      <a:lnTo>
                        <a:pt x="344" y="569"/>
                      </a:lnTo>
                      <a:lnTo>
                        <a:pt x="342" y="569"/>
                      </a:lnTo>
                      <a:lnTo>
                        <a:pt x="341" y="569"/>
                      </a:lnTo>
                      <a:lnTo>
                        <a:pt x="339" y="569"/>
                      </a:lnTo>
                      <a:lnTo>
                        <a:pt x="337" y="569"/>
                      </a:lnTo>
                      <a:lnTo>
                        <a:pt x="336" y="569"/>
                      </a:lnTo>
                      <a:lnTo>
                        <a:pt x="334" y="569"/>
                      </a:lnTo>
                      <a:lnTo>
                        <a:pt x="327" y="569"/>
                      </a:lnTo>
                      <a:lnTo>
                        <a:pt x="319" y="569"/>
                      </a:lnTo>
                      <a:lnTo>
                        <a:pt x="317" y="569"/>
                      </a:lnTo>
                      <a:lnTo>
                        <a:pt x="312" y="571"/>
                      </a:lnTo>
                      <a:lnTo>
                        <a:pt x="310" y="571"/>
                      </a:lnTo>
                      <a:lnTo>
                        <a:pt x="305" y="571"/>
                      </a:lnTo>
                      <a:lnTo>
                        <a:pt x="300" y="571"/>
                      </a:lnTo>
                      <a:lnTo>
                        <a:pt x="298" y="571"/>
                      </a:lnTo>
                      <a:lnTo>
                        <a:pt x="295" y="571"/>
                      </a:lnTo>
                      <a:lnTo>
                        <a:pt x="288" y="571"/>
                      </a:lnTo>
                      <a:lnTo>
                        <a:pt x="283" y="571"/>
                      </a:lnTo>
                      <a:lnTo>
                        <a:pt x="281" y="571"/>
                      </a:lnTo>
                      <a:lnTo>
                        <a:pt x="280" y="571"/>
                      </a:lnTo>
                      <a:lnTo>
                        <a:pt x="276" y="571"/>
                      </a:lnTo>
                      <a:lnTo>
                        <a:pt x="273" y="571"/>
                      </a:lnTo>
                      <a:lnTo>
                        <a:pt x="268" y="572"/>
                      </a:lnTo>
                      <a:lnTo>
                        <a:pt x="259" y="572"/>
                      </a:lnTo>
                      <a:lnTo>
                        <a:pt x="258" y="572"/>
                      </a:lnTo>
                      <a:lnTo>
                        <a:pt x="246" y="572"/>
                      </a:lnTo>
                      <a:lnTo>
                        <a:pt x="244" y="572"/>
                      </a:lnTo>
                      <a:lnTo>
                        <a:pt x="236" y="572"/>
                      </a:lnTo>
                      <a:lnTo>
                        <a:pt x="234" y="572"/>
                      </a:lnTo>
                      <a:lnTo>
                        <a:pt x="231" y="572"/>
                      </a:lnTo>
                      <a:lnTo>
                        <a:pt x="229" y="572"/>
                      </a:lnTo>
                      <a:lnTo>
                        <a:pt x="227" y="572"/>
                      </a:lnTo>
                      <a:lnTo>
                        <a:pt x="225" y="572"/>
                      </a:lnTo>
                      <a:lnTo>
                        <a:pt x="224" y="572"/>
                      </a:lnTo>
                      <a:lnTo>
                        <a:pt x="222" y="572"/>
                      </a:lnTo>
                      <a:lnTo>
                        <a:pt x="220" y="572"/>
                      </a:lnTo>
                      <a:lnTo>
                        <a:pt x="217" y="572"/>
                      </a:lnTo>
                      <a:lnTo>
                        <a:pt x="215" y="572"/>
                      </a:lnTo>
                      <a:lnTo>
                        <a:pt x="210" y="574"/>
                      </a:lnTo>
                      <a:lnTo>
                        <a:pt x="200" y="574"/>
                      </a:lnTo>
                      <a:lnTo>
                        <a:pt x="192" y="574"/>
                      </a:lnTo>
                      <a:lnTo>
                        <a:pt x="190" y="574"/>
                      </a:lnTo>
                      <a:lnTo>
                        <a:pt x="181" y="574"/>
                      </a:lnTo>
                      <a:lnTo>
                        <a:pt x="175" y="574"/>
                      </a:lnTo>
                      <a:lnTo>
                        <a:pt x="173" y="574"/>
                      </a:lnTo>
                      <a:lnTo>
                        <a:pt x="170" y="574"/>
                      </a:lnTo>
                      <a:lnTo>
                        <a:pt x="168" y="574"/>
                      </a:lnTo>
                      <a:lnTo>
                        <a:pt x="163" y="574"/>
                      </a:lnTo>
                      <a:lnTo>
                        <a:pt x="159" y="574"/>
                      </a:lnTo>
                      <a:lnTo>
                        <a:pt x="144" y="574"/>
                      </a:lnTo>
                      <a:lnTo>
                        <a:pt x="142" y="574"/>
                      </a:lnTo>
                      <a:lnTo>
                        <a:pt x="141" y="574"/>
                      </a:lnTo>
                      <a:lnTo>
                        <a:pt x="139" y="574"/>
                      </a:lnTo>
                      <a:lnTo>
                        <a:pt x="137" y="574"/>
                      </a:lnTo>
                      <a:lnTo>
                        <a:pt x="136" y="574"/>
                      </a:lnTo>
                      <a:lnTo>
                        <a:pt x="134" y="574"/>
                      </a:lnTo>
                      <a:lnTo>
                        <a:pt x="132" y="574"/>
                      </a:lnTo>
                      <a:lnTo>
                        <a:pt x="131" y="574"/>
                      </a:lnTo>
                      <a:lnTo>
                        <a:pt x="127" y="574"/>
                      </a:lnTo>
                      <a:lnTo>
                        <a:pt x="124" y="574"/>
                      </a:lnTo>
                      <a:lnTo>
                        <a:pt x="120" y="574"/>
                      </a:lnTo>
                      <a:lnTo>
                        <a:pt x="119" y="574"/>
                      </a:lnTo>
                      <a:lnTo>
                        <a:pt x="110" y="574"/>
                      </a:lnTo>
                      <a:lnTo>
                        <a:pt x="107" y="574"/>
                      </a:lnTo>
                      <a:lnTo>
                        <a:pt x="105" y="574"/>
                      </a:lnTo>
                      <a:lnTo>
                        <a:pt x="104" y="574"/>
                      </a:lnTo>
                      <a:lnTo>
                        <a:pt x="102" y="574"/>
                      </a:lnTo>
                      <a:lnTo>
                        <a:pt x="88" y="574"/>
                      </a:lnTo>
                      <a:lnTo>
                        <a:pt x="83" y="574"/>
                      </a:lnTo>
                      <a:lnTo>
                        <a:pt x="82" y="574"/>
                      </a:lnTo>
                      <a:lnTo>
                        <a:pt x="80" y="574"/>
                      </a:lnTo>
                      <a:lnTo>
                        <a:pt x="68" y="574"/>
                      </a:lnTo>
                      <a:lnTo>
                        <a:pt x="59" y="574"/>
                      </a:lnTo>
                      <a:lnTo>
                        <a:pt x="51" y="574"/>
                      </a:lnTo>
                      <a:lnTo>
                        <a:pt x="49" y="574"/>
                      </a:lnTo>
                      <a:lnTo>
                        <a:pt x="43" y="574"/>
                      </a:lnTo>
                      <a:lnTo>
                        <a:pt x="43" y="566"/>
                      </a:lnTo>
                      <a:lnTo>
                        <a:pt x="43" y="564"/>
                      </a:lnTo>
                      <a:lnTo>
                        <a:pt x="43" y="557"/>
                      </a:lnTo>
                      <a:lnTo>
                        <a:pt x="43" y="555"/>
                      </a:lnTo>
                      <a:lnTo>
                        <a:pt x="44" y="547"/>
                      </a:lnTo>
                      <a:lnTo>
                        <a:pt x="44" y="545"/>
                      </a:lnTo>
                      <a:lnTo>
                        <a:pt x="44" y="540"/>
                      </a:lnTo>
                      <a:lnTo>
                        <a:pt x="44" y="539"/>
                      </a:lnTo>
                      <a:lnTo>
                        <a:pt x="44" y="532"/>
                      </a:lnTo>
                      <a:lnTo>
                        <a:pt x="44" y="530"/>
                      </a:lnTo>
                      <a:lnTo>
                        <a:pt x="44" y="528"/>
                      </a:lnTo>
                      <a:lnTo>
                        <a:pt x="44" y="527"/>
                      </a:lnTo>
                      <a:lnTo>
                        <a:pt x="44" y="525"/>
                      </a:lnTo>
                      <a:lnTo>
                        <a:pt x="44" y="523"/>
                      </a:lnTo>
                      <a:lnTo>
                        <a:pt x="44" y="522"/>
                      </a:lnTo>
                      <a:lnTo>
                        <a:pt x="44" y="506"/>
                      </a:lnTo>
                      <a:lnTo>
                        <a:pt x="44" y="501"/>
                      </a:lnTo>
                      <a:lnTo>
                        <a:pt x="44" y="500"/>
                      </a:lnTo>
                      <a:lnTo>
                        <a:pt x="44" y="498"/>
                      </a:lnTo>
                      <a:lnTo>
                        <a:pt x="44" y="496"/>
                      </a:lnTo>
                      <a:lnTo>
                        <a:pt x="44" y="494"/>
                      </a:lnTo>
                      <a:lnTo>
                        <a:pt x="44" y="493"/>
                      </a:lnTo>
                      <a:lnTo>
                        <a:pt x="44" y="491"/>
                      </a:lnTo>
                      <a:lnTo>
                        <a:pt x="44" y="488"/>
                      </a:lnTo>
                      <a:lnTo>
                        <a:pt x="44" y="483"/>
                      </a:lnTo>
                      <a:lnTo>
                        <a:pt x="44" y="481"/>
                      </a:lnTo>
                      <a:lnTo>
                        <a:pt x="44" y="479"/>
                      </a:lnTo>
                      <a:lnTo>
                        <a:pt x="44" y="476"/>
                      </a:lnTo>
                      <a:lnTo>
                        <a:pt x="44" y="474"/>
                      </a:lnTo>
                      <a:lnTo>
                        <a:pt x="44" y="472"/>
                      </a:lnTo>
                      <a:lnTo>
                        <a:pt x="44" y="464"/>
                      </a:lnTo>
                      <a:lnTo>
                        <a:pt x="44" y="457"/>
                      </a:lnTo>
                      <a:lnTo>
                        <a:pt x="44" y="452"/>
                      </a:lnTo>
                      <a:lnTo>
                        <a:pt x="44" y="450"/>
                      </a:lnTo>
                      <a:lnTo>
                        <a:pt x="44" y="449"/>
                      </a:lnTo>
                      <a:lnTo>
                        <a:pt x="44" y="447"/>
                      </a:lnTo>
                      <a:lnTo>
                        <a:pt x="44" y="439"/>
                      </a:lnTo>
                      <a:lnTo>
                        <a:pt x="44" y="437"/>
                      </a:lnTo>
                      <a:lnTo>
                        <a:pt x="44" y="432"/>
                      </a:lnTo>
                      <a:lnTo>
                        <a:pt x="44" y="430"/>
                      </a:lnTo>
                      <a:lnTo>
                        <a:pt x="44" y="423"/>
                      </a:lnTo>
                      <a:lnTo>
                        <a:pt x="44" y="418"/>
                      </a:lnTo>
                      <a:lnTo>
                        <a:pt x="44" y="417"/>
                      </a:lnTo>
                      <a:lnTo>
                        <a:pt x="44" y="411"/>
                      </a:lnTo>
                      <a:lnTo>
                        <a:pt x="44" y="408"/>
                      </a:lnTo>
                      <a:lnTo>
                        <a:pt x="44" y="401"/>
                      </a:lnTo>
                      <a:lnTo>
                        <a:pt x="44" y="400"/>
                      </a:lnTo>
                      <a:lnTo>
                        <a:pt x="44" y="398"/>
                      </a:lnTo>
                      <a:lnTo>
                        <a:pt x="43" y="396"/>
                      </a:lnTo>
                      <a:lnTo>
                        <a:pt x="43" y="393"/>
                      </a:lnTo>
                      <a:lnTo>
                        <a:pt x="39" y="391"/>
                      </a:lnTo>
                      <a:lnTo>
                        <a:pt x="34" y="388"/>
                      </a:lnTo>
                      <a:lnTo>
                        <a:pt x="31" y="388"/>
                      </a:lnTo>
                      <a:lnTo>
                        <a:pt x="29" y="388"/>
                      </a:lnTo>
                      <a:lnTo>
                        <a:pt x="27" y="383"/>
                      </a:lnTo>
                      <a:lnTo>
                        <a:pt x="27" y="381"/>
                      </a:lnTo>
                      <a:lnTo>
                        <a:pt x="26" y="381"/>
                      </a:lnTo>
                      <a:lnTo>
                        <a:pt x="26" y="378"/>
                      </a:lnTo>
                      <a:lnTo>
                        <a:pt x="24" y="376"/>
                      </a:lnTo>
                      <a:lnTo>
                        <a:pt x="21" y="371"/>
                      </a:lnTo>
                      <a:lnTo>
                        <a:pt x="21" y="369"/>
                      </a:lnTo>
                      <a:lnTo>
                        <a:pt x="21" y="366"/>
                      </a:lnTo>
                      <a:lnTo>
                        <a:pt x="21" y="364"/>
                      </a:lnTo>
                      <a:lnTo>
                        <a:pt x="27" y="359"/>
                      </a:lnTo>
                      <a:lnTo>
                        <a:pt x="29" y="357"/>
                      </a:lnTo>
                      <a:lnTo>
                        <a:pt x="31" y="357"/>
                      </a:lnTo>
                      <a:lnTo>
                        <a:pt x="32" y="356"/>
                      </a:lnTo>
                      <a:lnTo>
                        <a:pt x="36" y="347"/>
                      </a:lnTo>
                      <a:lnTo>
                        <a:pt x="37" y="347"/>
                      </a:lnTo>
                      <a:lnTo>
                        <a:pt x="37" y="345"/>
                      </a:lnTo>
                      <a:lnTo>
                        <a:pt x="37" y="344"/>
                      </a:lnTo>
                      <a:lnTo>
                        <a:pt x="37" y="342"/>
                      </a:lnTo>
                      <a:lnTo>
                        <a:pt x="37" y="340"/>
                      </a:lnTo>
                      <a:lnTo>
                        <a:pt x="37" y="339"/>
                      </a:lnTo>
                      <a:lnTo>
                        <a:pt x="37" y="337"/>
                      </a:lnTo>
                      <a:lnTo>
                        <a:pt x="37" y="334"/>
                      </a:lnTo>
                      <a:lnTo>
                        <a:pt x="37" y="328"/>
                      </a:lnTo>
                      <a:lnTo>
                        <a:pt x="37" y="325"/>
                      </a:lnTo>
                      <a:lnTo>
                        <a:pt x="37" y="323"/>
                      </a:lnTo>
                      <a:lnTo>
                        <a:pt x="39" y="322"/>
                      </a:lnTo>
                      <a:lnTo>
                        <a:pt x="37" y="320"/>
                      </a:lnTo>
                      <a:lnTo>
                        <a:pt x="37" y="313"/>
                      </a:lnTo>
                      <a:lnTo>
                        <a:pt x="36" y="313"/>
                      </a:lnTo>
                      <a:lnTo>
                        <a:pt x="36" y="305"/>
                      </a:lnTo>
                      <a:lnTo>
                        <a:pt x="36" y="300"/>
                      </a:lnTo>
                      <a:lnTo>
                        <a:pt x="34" y="296"/>
                      </a:lnTo>
                      <a:lnTo>
                        <a:pt x="32" y="293"/>
                      </a:lnTo>
                      <a:lnTo>
                        <a:pt x="29" y="288"/>
                      </a:lnTo>
                      <a:lnTo>
                        <a:pt x="29" y="286"/>
                      </a:lnTo>
                      <a:lnTo>
                        <a:pt x="27" y="278"/>
                      </a:lnTo>
                      <a:lnTo>
                        <a:pt x="26" y="269"/>
                      </a:lnTo>
                      <a:lnTo>
                        <a:pt x="26" y="262"/>
                      </a:lnTo>
                      <a:lnTo>
                        <a:pt x="24" y="251"/>
                      </a:lnTo>
                      <a:lnTo>
                        <a:pt x="26" y="242"/>
                      </a:lnTo>
                      <a:lnTo>
                        <a:pt x="26" y="240"/>
                      </a:lnTo>
                      <a:lnTo>
                        <a:pt x="26" y="239"/>
                      </a:lnTo>
                      <a:lnTo>
                        <a:pt x="22" y="235"/>
                      </a:lnTo>
                      <a:lnTo>
                        <a:pt x="22" y="234"/>
                      </a:lnTo>
                      <a:lnTo>
                        <a:pt x="22" y="232"/>
                      </a:lnTo>
                      <a:lnTo>
                        <a:pt x="22" y="220"/>
                      </a:lnTo>
                      <a:lnTo>
                        <a:pt x="22" y="218"/>
                      </a:lnTo>
                      <a:lnTo>
                        <a:pt x="22" y="210"/>
                      </a:lnTo>
                      <a:lnTo>
                        <a:pt x="22" y="196"/>
                      </a:lnTo>
                      <a:lnTo>
                        <a:pt x="21" y="191"/>
                      </a:lnTo>
                      <a:lnTo>
                        <a:pt x="22" y="184"/>
                      </a:lnTo>
                      <a:lnTo>
                        <a:pt x="22" y="183"/>
                      </a:lnTo>
                      <a:lnTo>
                        <a:pt x="22" y="174"/>
                      </a:lnTo>
                      <a:lnTo>
                        <a:pt x="21" y="168"/>
                      </a:lnTo>
                      <a:lnTo>
                        <a:pt x="19" y="168"/>
                      </a:lnTo>
                      <a:lnTo>
                        <a:pt x="14" y="152"/>
                      </a:lnTo>
                      <a:lnTo>
                        <a:pt x="14" y="149"/>
                      </a:lnTo>
                      <a:lnTo>
                        <a:pt x="12" y="147"/>
                      </a:lnTo>
                      <a:lnTo>
                        <a:pt x="9" y="129"/>
                      </a:lnTo>
                      <a:lnTo>
                        <a:pt x="7" y="123"/>
                      </a:lnTo>
                      <a:lnTo>
                        <a:pt x="5" y="118"/>
                      </a:lnTo>
                      <a:lnTo>
                        <a:pt x="5" y="115"/>
                      </a:lnTo>
                      <a:lnTo>
                        <a:pt x="5" y="112"/>
                      </a:lnTo>
                      <a:lnTo>
                        <a:pt x="5" y="110"/>
                      </a:lnTo>
                      <a:lnTo>
                        <a:pt x="7" y="110"/>
                      </a:lnTo>
                      <a:lnTo>
                        <a:pt x="7" y="108"/>
                      </a:lnTo>
                      <a:lnTo>
                        <a:pt x="7" y="103"/>
                      </a:lnTo>
                      <a:lnTo>
                        <a:pt x="7" y="101"/>
                      </a:lnTo>
                      <a:lnTo>
                        <a:pt x="5" y="100"/>
                      </a:lnTo>
                      <a:lnTo>
                        <a:pt x="5" y="96"/>
                      </a:lnTo>
                      <a:lnTo>
                        <a:pt x="7" y="95"/>
                      </a:lnTo>
                      <a:lnTo>
                        <a:pt x="7" y="93"/>
                      </a:lnTo>
                      <a:lnTo>
                        <a:pt x="7" y="85"/>
                      </a:lnTo>
                      <a:lnTo>
                        <a:pt x="5" y="83"/>
                      </a:lnTo>
                      <a:lnTo>
                        <a:pt x="5" y="81"/>
                      </a:lnTo>
                      <a:lnTo>
                        <a:pt x="9" y="68"/>
                      </a:lnTo>
                      <a:lnTo>
                        <a:pt x="7" y="62"/>
                      </a:lnTo>
                      <a:lnTo>
                        <a:pt x="5" y="57"/>
                      </a:lnTo>
                      <a:lnTo>
                        <a:pt x="4" y="49"/>
                      </a:lnTo>
                      <a:lnTo>
                        <a:pt x="2" y="42"/>
                      </a:lnTo>
                      <a:lnTo>
                        <a:pt x="0" y="40"/>
                      </a:lnTo>
                      <a:lnTo>
                        <a:pt x="0" y="39"/>
                      </a:lnTo>
                      <a:lnTo>
                        <a:pt x="2" y="37"/>
                      </a:lnTo>
                      <a:lnTo>
                        <a:pt x="49" y="37"/>
                      </a:lnTo>
                      <a:lnTo>
                        <a:pt x="109" y="37"/>
                      </a:lnTo>
                      <a:lnTo>
                        <a:pt x="110" y="37"/>
                      </a:lnTo>
                      <a:lnTo>
                        <a:pt x="120" y="37"/>
                      </a:lnTo>
                      <a:lnTo>
                        <a:pt x="120" y="20"/>
                      </a:lnTo>
                      <a:lnTo>
                        <a:pt x="120" y="13"/>
                      </a:lnTo>
                      <a:lnTo>
                        <a:pt x="120" y="8"/>
                      </a:lnTo>
                      <a:lnTo>
                        <a:pt x="120" y="7"/>
                      </a:lnTo>
                      <a:lnTo>
                        <a:pt x="120" y="5"/>
                      </a:lnTo>
                      <a:lnTo>
                        <a:pt x="120" y="3"/>
                      </a:lnTo>
                      <a:lnTo>
                        <a:pt x="120" y="2"/>
                      </a:lnTo>
                      <a:lnTo>
                        <a:pt x="120" y="0"/>
                      </a:lnTo>
                      <a:lnTo>
                        <a:pt x="122" y="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Freeform 179"/>
                <p:cNvSpPr>
                  <a:spLocks/>
                </p:cNvSpPr>
                <p:nvPr/>
              </p:nvSpPr>
              <p:spPr bwMode="auto">
                <a:xfrm>
                  <a:off x="6243638" y="1522413"/>
                  <a:ext cx="715963" cy="911225"/>
                </a:xfrm>
                <a:custGeom>
                  <a:avLst/>
                  <a:gdLst>
                    <a:gd name="T0" fmla="*/ 142 w 451"/>
                    <a:gd name="T1" fmla="*/ 25 h 574"/>
                    <a:gd name="T2" fmla="*/ 156 w 451"/>
                    <a:gd name="T3" fmla="*/ 66 h 574"/>
                    <a:gd name="T4" fmla="*/ 180 w 451"/>
                    <a:gd name="T5" fmla="*/ 71 h 574"/>
                    <a:gd name="T6" fmla="*/ 207 w 451"/>
                    <a:gd name="T7" fmla="*/ 83 h 574"/>
                    <a:gd name="T8" fmla="*/ 232 w 451"/>
                    <a:gd name="T9" fmla="*/ 71 h 574"/>
                    <a:gd name="T10" fmla="*/ 266 w 451"/>
                    <a:gd name="T11" fmla="*/ 83 h 574"/>
                    <a:gd name="T12" fmla="*/ 276 w 451"/>
                    <a:gd name="T13" fmla="*/ 91 h 574"/>
                    <a:gd name="T14" fmla="*/ 302 w 451"/>
                    <a:gd name="T15" fmla="*/ 98 h 574"/>
                    <a:gd name="T16" fmla="*/ 320 w 451"/>
                    <a:gd name="T17" fmla="*/ 110 h 574"/>
                    <a:gd name="T18" fmla="*/ 346 w 451"/>
                    <a:gd name="T19" fmla="*/ 122 h 574"/>
                    <a:gd name="T20" fmla="*/ 373 w 451"/>
                    <a:gd name="T21" fmla="*/ 110 h 574"/>
                    <a:gd name="T22" fmla="*/ 397 w 451"/>
                    <a:gd name="T23" fmla="*/ 115 h 574"/>
                    <a:gd name="T24" fmla="*/ 420 w 451"/>
                    <a:gd name="T25" fmla="*/ 118 h 574"/>
                    <a:gd name="T26" fmla="*/ 436 w 451"/>
                    <a:gd name="T27" fmla="*/ 122 h 574"/>
                    <a:gd name="T28" fmla="*/ 447 w 451"/>
                    <a:gd name="T29" fmla="*/ 125 h 574"/>
                    <a:gd name="T30" fmla="*/ 436 w 451"/>
                    <a:gd name="T31" fmla="*/ 132 h 574"/>
                    <a:gd name="T32" fmla="*/ 422 w 451"/>
                    <a:gd name="T33" fmla="*/ 142 h 574"/>
                    <a:gd name="T34" fmla="*/ 408 w 451"/>
                    <a:gd name="T35" fmla="*/ 147 h 574"/>
                    <a:gd name="T36" fmla="*/ 385 w 451"/>
                    <a:gd name="T37" fmla="*/ 159 h 574"/>
                    <a:gd name="T38" fmla="*/ 363 w 451"/>
                    <a:gd name="T39" fmla="*/ 181 h 574"/>
                    <a:gd name="T40" fmla="*/ 354 w 451"/>
                    <a:gd name="T41" fmla="*/ 193 h 574"/>
                    <a:gd name="T42" fmla="*/ 342 w 451"/>
                    <a:gd name="T43" fmla="*/ 210 h 574"/>
                    <a:gd name="T44" fmla="*/ 331 w 451"/>
                    <a:gd name="T45" fmla="*/ 222 h 574"/>
                    <a:gd name="T46" fmla="*/ 319 w 451"/>
                    <a:gd name="T47" fmla="*/ 235 h 574"/>
                    <a:gd name="T48" fmla="*/ 305 w 451"/>
                    <a:gd name="T49" fmla="*/ 249 h 574"/>
                    <a:gd name="T50" fmla="*/ 300 w 451"/>
                    <a:gd name="T51" fmla="*/ 256 h 574"/>
                    <a:gd name="T52" fmla="*/ 293 w 451"/>
                    <a:gd name="T53" fmla="*/ 261 h 574"/>
                    <a:gd name="T54" fmla="*/ 295 w 451"/>
                    <a:gd name="T55" fmla="*/ 298 h 574"/>
                    <a:gd name="T56" fmla="*/ 286 w 451"/>
                    <a:gd name="T57" fmla="*/ 325 h 574"/>
                    <a:gd name="T58" fmla="*/ 263 w 451"/>
                    <a:gd name="T59" fmla="*/ 354 h 574"/>
                    <a:gd name="T60" fmla="*/ 266 w 451"/>
                    <a:gd name="T61" fmla="*/ 369 h 574"/>
                    <a:gd name="T62" fmla="*/ 270 w 451"/>
                    <a:gd name="T63" fmla="*/ 405 h 574"/>
                    <a:gd name="T64" fmla="*/ 270 w 451"/>
                    <a:gd name="T65" fmla="*/ 450 h 574"/>
                    <a:gd name="T66" fmla="*/ 300 w 451"/>
                    <a:gd name="T67" fmla="*/ 469 h 574"/>
                    <a:gd name="T68" fmla="*/ 322 w 451"/>
                    <a:gd name="T69" fmla="*/ 484 h 574"/>
                    <a:gd name="T70" fmla="*/ 337 w 451"/>
                    <a:gd name="T71" fmla="*/ 508 h 574"/>
                    <a:gd name="T72" fmla="*/ 361 w 451"/>
                    <a:gd name="T73" fmla="*/ 527 h 574"/>
                    <a:gd name="T74" fmla="*/ 363 w 451"/>
                    <a:gd name="T75" fmla="*/ 567 h 574"/>
                    <a:gd name="T76" fmla="*/ 342 w 451"/>
                    <a:gd name="T77" fmla="*/ 569 h 574"/>
                    <a:gd name="T78" fmla="*/ 312 w 451"/>
                    <a:gd name="T79" fmla="*/ 571 h 574"/>
                    <a:gd name="T80" fmla="*/ 280 w 451"/>
                    <a:gd name="T81" fmla="*/ 571 h 574"/>
                    <a:gd name="T82" fmla="*/ 234 w 451"/>
                    <a:gd name="T83" fmla="*/ 572 h 574"/>
                    <a:gd name="T84" fmla="*/ 215 w 451"/>
                    <a:gd name="T85" fmla="*/ 572 h 574"/>
                    <a:gd name="T86" fmla="*/ 168 w 451"/>
                    <a:gd name="T87" fmla="*/ 574 h 574"/>
                    <a:gd name="T88" fmla="*/ 134 w 451"/>
                    <a:gd name="T89" fmla="*/ 574 h 574"/>
                    <a:gd name="T90" fmla="*/ 105 w 451"/>
                    <a:gd name="T91" fmla="*/ 574 h 574"/>
                    <a:gd name="T92" fmla="*/ 51 w 451"/>
                    <a:gd name="T93" fmla="*/ 574 h 574"/>
                    <a:gd name="T94" fmla="*/ 44 w 451"/>
                    <a:gd name="T95" fmla="*/ 540 h 574"/>
                    <a:gd name="T96" fmla="*/ 44 w 451"/>
                    <a:gd name="T97" fmla="*/ 506 h 574"/>
                    <a:gd name="T98" fmla="*/ 44 w 451"/>
                    <a:gd name="T99" fmla="*/ 483 h 574"/>
                    <a:gd name="T100" fmla="*/ 44 w 451"/>
                    <a:gd name="T101" fmla="*/ 450 h 574"/>
                    <a:gd name="T102" fmla="*/ 44 w 451"/>
                    <a:gd name="T103" fmla="*/ 417 h 574"/>
                    <a:gd name="T104" fmla="*/ 34 w 451"/>
                    <a:gd name="T105" fmla="*/ 388 h 574"/>
                    <a:gd name="T106" fmla="*/ 21 w 451"/>
                    <a:gd name="T107" fmla="*/ 369 h 574"/>
                    <a:gd name="T108" fmla="*/ 37 w 451"/>
                    <a:gd name="T109" fmla="*/ 345 h 574"/>
                    <a:gd name="T110" fmla="*/ 37 w 451"/>
                    <a:gd name="T111" fmla="*/ 323 h 574"/>
                    <a:gd name="T112" fmla="*/ 29 w 451"/>
                    <a:gd name="T113" fmla="*/ 288 h 574"/>
                    <a:gd name="T114" fmla="*/ 22 w 451"/>
                    <a:gd name="T115" fmla="*/ 235 h 574"/>
                    <a:gd name="T116" fmla="*/ 22 w 451"/>
                    <a:gd name="T117" fmla="*/ 183 h 574"/>
                    <a:gd name="T118" fmla="*/ 5 w 451"/>
                    <a:gd name="T119" fmla="*/ 118 h 574"/>
                    <a:gd name="T120" fmla="*/ 5 w 451"/>
                    <a:gd name="T121" fmla="*/ 96 h 574"/>
                    <a:gd name="T122" fmla="*/ 4 w 451"/>
                    <a:gd name="T123" fmla="*/ 49 h 574"/>
                    <a:gd name="T124" fmla="*/ 120 w 451"/>
                    <a:gd name="T125" fmla="*/ 2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1" h="574">
                      <a:moveTo>
                        <a:pt x="122" y="2"/>
                      </a:moveTo>
                      <a:lnTo>
                        <a:pt x="126" y="3"/>
                      </a:lnTo>
                      <a:lnTo>
                        <a:pt x="127" y="3"/>
                      </a:lnTo>
                      <a:lnTo>
                        <a:pt x="129" y="2"/>
                      </a:lnTo>
                      <a:lnTo>
                        <a:pt x="131" y="2"/>
                      </a:lnTo>
                      <a:lnTo>
                        <a:pt x="134" y="3"/>
                      </a:lnTo>
                      <a:lnTo>
                        <a:pt x="139" y="7"/>
                      </a:lnTo>
                      <a:lnTo>
                        <a:pt x="141" y="18"/>
                      </a:lnTo>
                      <a:lnTo>
                        <a:pt x="142" y="25"/>
                      </a:lnTo>
                      <a:lnTo>
                        <a:pt x="142" y="27"/>
                      </a:lnTo>
                      <a:lnTo>
                        <a:pt x="142" y="37"/>
                      </a:lnTo>
                      <a:lnTo>
                        <a:pt x="146" y="37"/>
                      </a:lnTo>
                      <a:lnTo>
                        <a:pt x="148" y="49"/>
                      </a:lnTo>
                      <a:lnTo>
                        <a:pt x="148" y="51"/>
                      </a:lnTo>
                      <a:lnTo>
                        <a:pt x="148" y="59"/>
                      </a:lnTo>
                      <a:lnTo>
                        <a:pt x="149" y="61"/>
                      </a:lnTo>
                      <a:lnTo>
                        <a:pt x="151" y="62"/>
                      </a:lnTo>
                      <a:lnTo>
                        <a:pt x="156" y="66"/>
                      </a:lnTo>
                      <a:lnTo>
                        <a:pt x="159" y="66"/>
                      </a:lnTo>
                      <a:lnTo>
                        <a:pt x="163" y="66"/>
                      </a:lnTo>
                      <a:lnTo>
                        <a:pt x="165" y="64"/>
                      </a:lnTo>
                      <a:lnTo>
                        <a:pt x="170" y="66"/>
                      </a:lnTo>
                      <a:lnTo>
                        <a:pt x="171" y="66"/>
                      </a:lnTo>
                      <a:lnTo>
                        <a:pt x="173" y="68"/>
                      </a:lnTo>
                      <a:lnTo>
                        <a:pt x="173" y="71"/>
                      </a:lnTo>
                      <a:lnTo>
                        <a:pt x="175" y="71"/>
                      </a:lnTo>
                      <a:lnTo>
                        <a:pt x="180" y="71"/>
                      </a:lnTo>
                      <a:lnTo>
                        <a:pt x="183" y="71"/>
                      </a:lnTo>
                      <a:lnTo>
                        <a:pt x="197" y="73"/>
                      </a:lnTo>
                      <a:lnTo>
                        <a:pt x="197" y="74"/>
                      </a:lnTo>
                      <a:lnTo>
                        <a:pt x="198" y="78"/>
                      </a:lnTo>
                      <a:lnTo>
                        <a:pt x="198" y="81"/>
                      </a:lnTo>
                      <a:lnTo>
                        <a:pt x="198" y="83"/>
                      </a:lnTo>
                      <a:lnTo>
                        <a:pt x="200" y="83"/>
                      </a:lnTo>
                      <a:lnTo>
                        <a:pt x="202" y="83"/>
                      </a:lnTo>
                      <a:lnTo>
                        <a:pt x="207" y="83"/>
                      </a:lnTo>
                      <a:lnTo>
                        <a:pt x="214" y="81"/>
                      </a:lnTo>
                      <a:lnTo>
                        <a:pt x="219" y="79"/>
                      </a:lnTo>
                      <a:lnTo>
                        <a:pt x="219" y="78"/>
                      </a:lnTo>
                      <a:lnTo>
                        <a:pt x="219" y="76"/>
                      </a:lnTo>
                      <a:lnTo>
                        <a:pt x="222" y="74"/>
                      </a:lnTo>
                      <a:lnTo>
                        <a:pt x="224" y="74"/>
                      </a:lnTo>
                      <a:lnTo>
                        <a:pt x="224" y="73"/>
                      </a:lnTo>
                      <a:lnTo>
                        <a:pt x="231" y="71"/>
                      </a:lnTo>
                      <a:lnTo>
                        <a:pt x="232" y="71"/>
                      </a:lnTo>
                      <a:lnTo>
                        <a:pt x="234" y="71"/>
                      </a:lnTo>
                      <a:lnTo>
                        <a:pt x="236" y="71"/>
                      </a:lnTo>
                      <a:lnTo>
                        <a:pt x="239" y="71"/>
                      </a:lnTo>
                      <a:lnTo>
                        <a:pt x="246" y="71"/>
                      </a:lnTo>
                      <a:lnTo>
                        <a:pt x="261" y="79"/>
                      </a:lnTo>
                      <a:lnTo>
                        <a:pt x="264" y="78"/>
                      </a:lnTo>
                      <a:lnTo>
                        <a:pt x="266" y="79"/>
                      </a:lnTo>
                      <a:lnTo>
                        <a:pt x="266" y="81"/>
                      </a:lnTo>
                      <a:lnTo>
                        <a:pt x="266" y="83"/>
                      </a:lnTo>
                      <a:lnTo>
                        <a:pt x="264" y="83"/>
                      </a:lnTo>
                      <a:lnTo>
                        <a:pt x="263" y="83"/>
                      </a:lnTo>
                      <a:lnTo>
                        <a:pt x="261" y="86"/>
                      </a:lnTo>
                      <a:lnTo>
                        <a:pt x="263" y="88"/>
                      </a:lnTo>
                      <a:lnTo>
                        <a:pt x="264" y="90"/>
                      </a:lnTo>
                      <a:lnTo>
                        <a:pt x="270" y="88"/>
                      </a:lnTo>
                      <a:lnTo>
                        <a:pt x="271" y="88"/>
                      </a:lnTo>
                      <a:lnTo>
                        <a:pt x="273" y="88"/>
                      </a:lnTo>
                      <a:lnTo>
                        <a:pt x="276" y="91"/>
                      </a:lnTo>
                      <a:lnTo>
                        <a:pt x="280" y="103"/>
                      </a:lnTo>
                      <a:lnTo>
                        <a:pt x="281" y="108"/>
                      </a:lnTo>
                      <a:lnTo>
                        <a:pt x="285" y="108"/>
                      </a:lnTo>
                      <a:lnTo>
                        <a:pt x="286" y="103"/>
                      </a:lnTo>
                      <a:lnTo>
                        <a:pt x="286" y="100"/>
                      </a:lnTo>
                      <a:lnTo>
                        <a:pt x="286" y="98"/>
                      </a:lnTo>
                      <a:lnTo>
                        <a:pt x="288" y="96"/>
                      </a:lnTo>
                      <a:lnTo>
                        <a:pt x="300" y="95"/>
                      </a:lnTo>
                      <a:lnTo>
                        <a:pt x="302" y="98"/>
                      </a:lnTo>
                      <a:lnTo>
                        <a:pt x="305" y="105"/>
                      </a:lnTo>
                      <a:lnTo>
                        <a:pt x="305" y="107"/>
                      </a:lnTo>
                      <a:lnTo>
                        <a:pt x="307" y="105"/>
                      </a:lnTo>
                      <a:lnTo>
                        <a:pt x="308" y="107"/>
                      </a:lnTo>
                      <a:lnTo>
                        <a:pt x="312" y="108"/>
                      </a:lnTo>
                      <a:lnTo>
                        <a:pt x="315" y="110"/>
                      </a:lnTo>
                      <a:lnTo>
                        <a:pt x="317" y="110"/>
                      </a:lnTo>
                      <a:lnTo>
                        <a:pt x="319" y="110"/>
                      </a:lnTo>
                      <a:lnTo>
                        <a:pt x="320" y="110"/>
                      </a:lnTo>
                      <a:lnTo>
                        <a:pt x="322" y="115"/>
                      </a:lnTo>
                      <a:lnTo>
                        <a:pt x="322" y="117"/>
                      </a:lnTo>
                      <a:lnTo>
                        <a:pt x="320" y="118"/>
                      </a:lnTo>
                      <a:lnTo>
                        <a:pt x="325" y="120"/>
                      </a:lnTo>
                      <a:lnTo>
                        <a:pt x="329" y="120"/>
                      </a:lnTo>
                      <a:lnTo>
                        <a:pt x="334" y="122"/>
                      </a:lnTo>
                      <a:lnTo>
                        <a:pt x="342" y="122"/>
                      </a:lnTo>
                      <a:lnTo>
                        <a:pt x="344" y="122"/>
                      </a:lnTo>
                      <a:lnTo>
                        <a:pt x="346" y="122"/>
                      </a:lnTo>
                      <a:lnTo>
                        <a:pt x="347" y="120"/>
                      </a:lnTo>
                      <a:lnTo>
                        <a:pt x="353" y="115"/>
                      </a:lnTo>
                      <a:lnTo>
                        <a:pt x="354" y="113"/>
                      </a:lnTo>
                      <a:lnTo>
                        <a:pt x="359" y="110"/>
                      </a:lnTo>
                      <a:lnTo>
                        <a:pt x="359" y="108"/>
                      </a:lnTo>
                      <a:lnTo>
                        <a:pt x="363" y="107"/>
                      </a:lnTo>
                      <a:lnTo>
                        <a:pt x="368" y="103"/>
                      </a:lnTo>
                      <a:lnTo>
                        <a:pt x="371" y="103"/>
                      </a:lnTo>
                      <a:lnTo>
                        <a:pt x="373" y="110"/>
                      </a:lnTo>
                      <a:lnTo>
                        <a:pt x="375" y="113"/>
                      </a:lnTo>
                      <a:lnTo>
                        <a:pt x="375" y="115"/>
                      </a:lnTo>
                      <a:lnTo>
                        <a:pt x="376" y="115"/>
                      </a:lnTo>
                      <a:lnTo>
                        <a:pt x="376" y="117"/>
                      </a:lnTo>
                      <a:lnTo>
                        <a:pt x="376" y="118"/>
                      </a:lnTo>
                      <a:lnTo>
                        <a:pt x="388" y="115"/>
                      </a:lnTo>
                      <a:lnTo>
                        <a:pt x="391" y="117"/>
                      </a:lnTo>
                      <a:lnTo>
                        <a:pt x="395" y="115"/>
                      </a:lnTo>
                      <a:lnTo>
                        <a:pt x="397" y="115"/>
                      </a:lnTo>
                      <a:lnTo>
                        <a:pt x="400" y="117"/>
                      </a:lnTo>
                      <a:lnTo>
                        <a:pt x="402" y="115"/>
                      </a:lnTo>
                      <a:lnTo>
                        <a:pt x="410" y="113"/>
                      </a:lnTo>
                      <a:lnTo>
                        <a:pt x="412" y="113"/>
                      </a:lnTo>
                      <a:lnTo>
                        <a:pt x="414" y="113"/>
                      </a:lnTo>
                      <a:lnTo>
                        <a:pt x="415" y="115"/>
                      </a:lnTo>
                      <a:lnTo>
                        <a:pt x="417" y="115"/>
                      </a:lnTo>
                      <a:lnTo>
                        <a:pt x="419" y="117"/>
                      </a:lnTo>
                      <a:lnTo>
                        <a:pt x="420" y="118"/>
                      </a:lnTo>
                      <a:lnTo>
                        <a:pt x="422" y="120"/>
                      </a:lnTo>
                      <a:lnTo>
                        <a:pt x="420" y="120"/>
                      </a:lnTo>
                      <a:lnTo>
                        <a:pt x="422" y="122"/>
                      </a:lnTo>
                      <a:lnTo>
                        <a:pt x="424" y="122"/>
                      </a:lnTo>
                      <a:lnTo>
                        <a:pt x="427" y="125"/>
                      </a:lnTo>
                      <a:lnTo>
                        <a:pt x="429" y="125"/>
                      </a:lnTo>
                      <a:lnTo>
                        <a:pt x="430" y="123"/>
                      </a:lnTo>
                      <a:lnTo>
                        <a:pt x="432" y="122"/>
                      </a:lnTo>
                      <a:lnTo>
                        <a:pt x="436" y="122"/>
                      </a:lnTo>
                      <a:lnTo>
                        <a:pt x="436" y="120"/>
                      </a:lnTo>
                      <a:lnTo>
                        <a:pt x="437" y="122"/>
                      </a:lnTo>
                      <a:lnTo>
                        <a:pt x="439" y="122"/>
                      </a:lnTo>
                      <a:lnTo>
                        <a:pt x="441" y="122"/>
                      </a:lnTo>
                      <a:lnTo>
                        <a:pt x="446" y="122"/>
                      </a:lnTo>
                      <a:lnTo>
                        <a:pt x="451" y="120"/>
                      </a:lnTo>
                      <a:lnTo>
                        <a:pt x="451" y="122"/>
                      </a:lnTo>
                      <a:lnTo>
                        <a:pt x="447" y="123"/>
                      </a:lnTo>
                      <a:lnTo>
                        <a:pt x="447" y="125"/>
                      </a:lnTo>
                      <a:lnTo>
                        <a:pt x="446" y="125"/>
                      </a:lnTo>
                      <a:lnTo>
                        <a:pt x="444" y="125"/>
                      </a:lnTo>
                      <a:lnTo>
                        <a:pt x="442" y="123"/>
                      </a:lnTo>
                      <a:lnTo>
                        <a:pt x="442" y="125"/>
                      </a:lnTo>
                      <a:lnTo>
                        <a:pt x="442" y="127"/>
                      </a:lnTo>
                      <a:lnTo>
                        <a:pt x="441" y="127"/>
                      </a:lnTo>
                      <a:lnTo>
                        <a:pt x="439" y="129"/>
                      </a:lnTo>
                      <a:lnTo>
                        <a:pt x="437" y="130"/>
                      </a:lnTo>
                      <a:lnTo>
                        <a:pt x="436" y="132"/>
                      </a:lnTo>
                      <a:lnTo>
                        <a:pt x="434" y="134"/>
                      </a:lnTo>
                      <a:lnTo>
                        <a:pt x="430" y="135"/>
                      </a:lnTo>
                      <a:lnTo>
                        <a:pt x="429" y="135"/>
                      </a:lnTo>
                      <a:lnTo>
                        <a:pt x="427" y="137"/>
                      </a:lnTo>
                      <a:lnTo>
                        <a:pt x="425" y="137"/>
                      </a:lnTo>
                      <a:lnTo>
                        <a:pt x="427" y="139"/>
                      </a:lnTo>
                      <a:lnTo>
                        <a:pt x="425" y="139"/>
                      </a:lnTo>
                      <a:lnTo>
                        <a:pt x="424" y="140"/>
                      </a:lnTo>
                      <a:lnTo>
                        <a:pt x="422" y="142"/>
                      </a:lnTo>
                      <a:lnTo>
                        <a:pt x="420" y="142"/>
                      </a:lnTo>
                      <a:lnTo>
                        <a:pt x="419" y="142"/>
                      </a:lnTo>
                      <a:lnTo>
                        <a:pt x="419" y="144"/>
                      </a:lnTo>
                      <a:lnTo>
                        <a:pt x="417" y="144"/>
                      </a:lnTo>
                      <a:lnTo>
                        <a:pt x="415" y="144"/>
                      </a:lnTo>
                      <a:lnTo>
                        <a:pt x="414" y="145"/>
                      </a:lnTo>
                      <a:lnTo>
                        <a:pt x="412" y="145"/>
                      </a:lnTo>
                      <a:lnTo>
                        <a:pt x="412" y="147"/>
                      </a:lnTo>
                      <a:lnTo>
                        <a:pt x="408" y="147"/>
                      </a:lnTo>
                      <a:lnTo>
                        <a:pt x="405" y="149"/>
                      </a:lnTo>
                      <a:lnTo>
                        <a:pt x="403" y="149"/>
                      </a:lnTo>
                      <a:lnTo>
                        <a:pt x="403" y="151"/>
                      </a:lnTo>
                      <a:lnTo>
                        <a:pt x="400" y="151"/>
                      </a:lnTo>
                      <a:lnTo>
                        <a:pt x="398" y="151"/>
                      </a:lnTo>
                      <a:lnTo>
                        <a:pt x="397" y="152"/>
                      </a:lnTo>
                      <a:lnTo>
                        <a:pt x="391" y="156"/>
                      </a:lnTo>
                      <a:lnTo>
                        <a:pt x="388" y="157"/>
                      </a:lnTo>
                      <a:lnTo>
                        <a:pt x="385" y="159"/>
                      </a:lnTo>
                      <a:lnTo>
                        <a:pt x="383" y="161"/>
                      </a:lnTo>
                      <a:lnTo>
                        <a:pt x="380" y="162"/>
                      </a:lnTo>
                      <a:lnTo>
                        <a:pt x="373" y="171"/>
                      </a:lnTo>
                      <a:lnTo>
                        <a:pt x="371" y="173"/>
                      </a:lnTo>
                      <a:lnTo>
                        <a:pt x="371" y="174"/>
                      </a:lnTo>
                      <a:lnTo>
                        <a:pt x="369" y="174"/>
                      </a:lnTo>
                      <a:lnTo>
                        <a:pt x="364" y="179"/>
                      </a:lnTo>
                      <a:lnTo>
                        <a:pt x="364" y="181"/>
                      </a:lnTo>
                      <a:lnTo>
                        <a:pt x="363" y="181"/>
                      </a:lnTo>
                      <a:lnTo>
                        <a:pt x="361" y="183"/>
                      </a:lnTo>
                      <a:lnTo>
                        <a:pt x="361" y="184"/>
                      </a:lnTo>
                      <a:lnTo>
                        <a:pt x="359" y="184"/>
                      </a:lnTo>
                      <a:lnTo>
                        <a:pt x="359" y="186"/>
                      </a:lnTo>
                      <a:lnTo>
                        <a:pt x="358" y="186"/>
                      </a:lnTo>
                      <a:lnTo>
                        <a:pt x="358" y="188"/>
                      </a:lnTo>
                      <a:lnTo>
                        <a:pt x="356" y="190"/>
                      </a:lnTo>
                      <a:lnTo>
                        <a:pt x="356" y="193"/>
                      </a:lnTo>
                      <a:lnTo>
                        <a:pt x="354" y="193"/>
                      </a:lnTo>
                      <a:lnTo>
                        <a:pt x="353" y="196"/>
                      </a:lnTo>
                      <a:lnTo>
                        <a:pt x="353" y="198"/>
                      </a:lnTo>
                      <a:lnTo>
                        <a:pt x="351" y="198"/>
                      </a:lnTo>
                      <a:lnTo>
                        <a:pt x="349" y="200"/>
                      </a:lnTo>
                      <a:lnTo>
                        <a:pt x="347" y="203"/>
                      </a:lnTo>
                      <a:lnTo>
                        <a:pt x="346" y="205"/>
                      </a:lnTo>
                      <a:lnTo>
                        <a:pt x="346" y="206"/>
                      </a:lnTo>
                      <a:lnTo>
                        <a:pt x="344" y="208"/>
                      </a:lnTo>
                      <a:lnTo>
                        <a:pt x="342" y="210"/>
                      </a:lnTo>
                      <a:lnTo>
                        <a:pt x="341" y="212"/>
                      </a:lnTo>
                      <a:lnTo>
                        <a:pt x="341" y="213"/>
                      </a:lnTo>
                      <a:lnTo>
                        <a:pt x="339" y="213"/>
                      </a:lnTo>
                      <a:lnTo>
                        <a:pt x="337" y="215"/>
                      </a:lnTo>
                      <a:lnTo>
                        <a:pt x="337" y="217"/>
                      </a:lnTo>
                      <a:lnTo>
                        <a:pt x="334" y="218"/>
                      </a:lnTo>
                      <a:lnTo>
                        <a:pt x="332" y="220"/>
                      </a:lnTo>
                      <a:lnTo>
                        <a:pt x="332" y="222"/>
                      </a:lnTo>
                      <a:lnTo>
                        <a:pt x="331" y="222"/>
                      </a:lnTo>
                      <a:lnTo>
                        <a:pt x="331" y="223"/>
                      </a:lnTo>
                      <a:lnTo>
                        <a:pt x="329" y="225"/>
                      </a:lnTo>
                      <a:lnTo>
                        <a:pt x="327" y="227"/>
                      </a:lnTo>
                      <a:lnTo>
                        <a:pt x="324" y="229"/>
                      </a:lnTo>
                      <a:lnTo>
                        <a:pt x="322" y="232"/>
                      </a:lnTo>
                      <a:lnTo>
                        <a:pt x="322" y="234"/>
                      </a:lnTo>
                      <a:lnTo>
                        <a:pt x="320" y="234"/>
                      </a:lnTo>
                      <a:lnTo>
                        <a:pt x="319" y="234"/>
                      </a:lnTo>
                      <a:lnTo>
                        <a:pt x="319" y="235"/>
                      </a:lnTo>
                      <a:lnTo>
                        <a:pt x="317" y="237"/>
                      </a:lnTo>
                      <a:lnTo>
                        <a:pt x="315" y="239"/>
                      </a:lnTo>
                      <a:lnTo>
                        <a:pt x="314" y="239"/>
                      </a:lnTo>
                      <a:lnTo>
                        <a:pt x="312" y="240"/>
                      </a:lnTo>
                      <a:lnTo>
                        <a:pt x="310" y="242"/>
                      </a:lnTo>
                      <a:lnTo>
                        <a:pt x="310" y="244"/>
                      </a:lnTo>
                      <a:lnTo>
                        <a:pt x="308" y="244"/>
                      </a:lnTo>
                      <a:lnTo>
                        <a:pt x="307" y="247"/>
                      </a:lnTo>
                      <a:lnTo>
                        <a:pt x="305" y="249"/>
                      </a:lnTo>
                      <a:lnTo>
                        <a:pt x="303" y="249"/>
                      </a:lnTo>
                      <a:lnTo>
                        <a:pt x="305" y="251"/>
                      </a:lnTo>
                      <a:lnTo>
                        <a:pt x="307" y="252"/>
                      </a:lnTo>
                      <a:lnTo>
                        <a:pt x="308" y="256"/>
                      </a:lnTo>
                      <a:lnTo>
                        <a:pt x="308" y="257"/>
                      </a:lnTo>
                      <a:lnTo>
                        <a:pt x="308" y="256"/>
                      </a:lnTo>
                      <a:lnTo>
                        <a:pt x="305" y="252"/>
                      </a:lnTo>
                      <a:lnTo>
                        <a:pt x="303" y="252"/>
                      </a:lnTo>
                      <a:lnTo>
                        <a:pt x="300" y="256"/>
                      </a:lnTo>
                      <a:lnTo>
                        <a:pt x="298" y="256"/>
                      </a:lnTo>
                      <a:lnTo>
                        <a:pt x="298" y="257"/>
                      </a:lnTo>
                      <a:lnTo>
                        <a:pt x="298" y="259"/>
                      </a:lnTo>
                      <a:lnTo>
                        <a:pt x="298" y="261"/>
                      </a:lnTo>
                      <a:lnTo>
                        <a:pt x="298" y="262"/>
                      </a:lnTo>
                      <a:lnTo>
                        <a:pt x="297" y="262"/>
                      </a:lnTo>
                      <a:lnTo>
                        <a:pt x="295" y="262"/>
                      </a:lnTo>
                      <a:lnTo>
                        <a:pt x="293" y="262"/>
                      </a:lnTo>
                      <a:lnTo>
                        <a:pt x="293" y="261"/>
                      </a:lnTo>
                      <a:lnTo>
                        <a:pt x="293" y="266"/>
                      </a:lnTo>
                      <a:lnTo>
                        <a:pt x="293" y="267"/>
                      </a:lnTo>
                      <a:lnTo>
                        <a:pt x="293" y="278"/>
                      </a:lnTo>
                      <a:lnTo>
                        <a:pt x="293" y="279"/>
                      </a:lnTo>
                      <a:lnTo>
                        <a:pt x="293" y="284"/>
                      </a:lnTo>
                      <a:lnTo>
                        <a:pt x="293" y="286"/>
                      </a:lnTo>
                      <a:lnTo>
                        <a:pt x="295" y="295"/>
                      </a:lnTo>
                      <a:lnTo>
                        <a:pt x="295" y="296"/>
                      </a:lnTo>
                      <a:lnTo>
                        <a:pt x="295" y="298"/>
                      </a:lnTo>
                      <a:lnTo>
                        <a:pt x="295" y="303"/>
                      </a:lnTo>
                      <a:lnTo>
                        <a:pt x="295" y="305"/>
                      </a:lnTo>
                      <a:lnTo>
                        <a:pt x="295" y="308"/>
                      </a:lnTo>
                      <a:lnTo>
                        <a:pt x="295" y="310"/>
                      </a:lnTo>
                      <a:lnTo>
                        <a:pt x="295" y="312"/>
                      </a:lnTo>
                      <a:lnTo>
                        <a:pt x="295" y="315"/>
                      </a:lnTo>
                      <a:lnTo>
                        <a:pt x="295" y="318"/>
                      </a:lnTo>
                      <a:lnTo>
                        <a:pt x="293" y="320"/>
                      </a:lnTo>
                      <a:lnTo>
                        <a:pt x="286" y="325"/>
                      </a:lnTo>
                      <a:lnTo>
                        <a:pt x="273" y="334"/>
                      </a:lnTo>
                      <a:lnTo>
                        <a:pt x="271" y="337"/>
                      </a:lnTo>
                      <a:lnTo>
                        <a:pt x="270" y="339"/>
                      </a:lnTo>
                      <a:lnTo>
                        <a:pt x="270" y="340"/>
                      </a:lnTo>
                      <a:lnTo>
                        <a:pt x="268" y="345"/>
                      </a:lnTo>
                      <a:lnTo>
                        <a:pt x="268" y="347"/>
                      </a:lnTo>
                      <a:lnTo>
                        <a:pt x="266" y="350"/>
                      </a:lnTo>
                      <a:lnTo>
                        <a:pt x="266" y="352"/>
                      </a:lnTo>
                      <a:lnTo>
                        <a:pt x="263" y="354"/>
                      </a:lnTo>
                      <a:lnTo>
                        <a:pt x="261" y="354"/>
                      </a:lnTo>
                      <a:lnTo>
                        <a:pt x="261" y="356"/>
                      </a:lnTo>
                      <a:lnTo>
                        <a:pt x="261" y="361"/>
                      </a:lnTo>
                      <a:lnTo>
                        <a:pt x="261" y="362"/>
                      </a:lnTo>
                      <a:lnTo>
                        <a:pt x="261" y="364"/>
                      </a:lnTo>
                      <a:lnTo>
                        <a:pt x="261" y="367"/>
                      </a:lnTo>
                      <a:lnTo>
                        <a:pt x="261" y="369"/>
                      </a:lnTo>
                      <a:lnTo>
                        <a:pt x="264" y="371"/>
                      </a:lnTo>
                      <a:lnTo>
                        <a:pt x="266" y="369"/>
                      </a:lnTo>
                      <a:lnTo>
                        <a:pt x="271" y="372"/>
                      </a:lnTo>
                      <a:lnTo>
                        <a:pt x="275" y="379"/>
                      </a:lnTo>
                      <a:lnTo>
                        <a:pt x="275" y="386"/>
                      </a:lnTo>
                      <a:lnTo>
                        <a:pt x="273" y="393"/>
                      </a:lnTo>
                      <a:lnTo>
                        <a:pt x="271" y="395"/>
                      </a:lnTo>
                      <a:lnTo>
                        <a:pt x="271" y="396"/>
                      </a:lnTo>
                      <a:lnTo>
                        <a:pt x="270" y="396"/>
                      </a:lnTo>
                      <a:lnTo>
                        <a:pt x="270" y="398"/>
                      </a:lnTo>
                      <a:lnTo>
                        <a:pt x="270" y="405"/>
                      </a:lnTo>
                      <a:lnTo>
                        <a:pt x="270" y="406"/>
                      </a:lnTo>
                      <a:lnTo>
                        <a:pt x="268" y="417"/>
                      </a:lnTo>
                      <a:lnTo>
                        <a:pt x="268" y="420"/>
                      </a:lnTo>
                      <a:lnTo>
                        <a:pt x="270" y="423"/>
                      </a:lnTo>
                      <a:lnTo>
                        <a:pt x="271" y="430"/>
                      </a:lnTo>
                      <a:lnTo>
                        <a:pt x="271" y="439"/>
                      </a:lnTo>
                      <a:lnTo>
                        <a:pt x="271" y="440"/>
                      </a:lnTo>
                      <a:lnTo>
                        <a:pt x="270" y="445"/>
                      </a:lnTo>
                      <a:lnTo>
                        <a:pt x="270" y="450"/>
                      </a:lnTo>
                      <a:lnTo>
                        <a:pt x="273" y="452"/>
                      </a:lnTo>
                      <a:lnTo>
                        <a:pt x="280" y="459"/>
                      </a:lnTo>
                      <a:lnTo>
                        <a:pt x="280" y="461"/>
                      </a:lnTo>
                      <a:lnTo>
                        <a:pt x="285" y="466"/>
                      </a:lnTo>
                      <a:lnTo>
                        <a:pt x="286" y="466"/>
                      </a:lnTo>
                      <a:lnTo>
                        <a:pt x="288" y="467"/>
                      </a:lnTo>
                      <a:lnTo>
                        <a:pt x="297" y="467"/>
                      </a:lnTo>
                      <a:lnTo>
                        <a:pt x="298" y="467"/>
                      </a:lnTo>
                      <a:lnTo>
                        <a:pt x="300" y="469"/>
                      </a:lnTo>
                      <a:lnTo>
                        <a:pt x="300" y="471"/>
                      </a:lnTo>
                      <a:lnTo>
                        <a:pt x="300" y="472"/>
                      </a:lnTo>
                      <a:lnTo>
                        <a:pt x="302" y="474"/>
                      </a:lnTo>
                      <a:lnTo>
                        <a:pt x="302" y="476"/>
                      </a:lnTo>
                      <a:lnTo>
                        <a:pt x="305" y="478"/>
                      </a:lnTo>
                      <a:lnTo>
                        <a:pt x="312" y="481"/>
                      </a:lnTo>
                      <a:lnTo>
                        <a:pt x="314" y="481"/>
                      </a:lnTo>
                      <a:lnTo>
                        <a:pt x="317" y="483"/>
                      </a:lnTo>
                      <a:lnTo>
                        <a:pt x="322" y="484"/>
                      </a:lnTo>
                      <a:lnTo>
                        <a:pt x="322" y="486"/>
                      </a:lnTo>
                      <a:lnTo>
                        <a:pt x="324" y="488"/>
                      </a:lnTo>
                      <a:lnTo>
                        <a:pt x="325" y="489"/>
                      </a:lnTo>
                      <a:lnTo>
                        <a:pt x="327" y="496"/>
                      </a:lnTo>
                      <a:lnTo>
                        <a:pt x="327" y="498"/>
                      </a:lnTo>
                      <a:lnTo>
                        <a:pt x="329" y="501"/>
                      </a:lnTo>
                      <a:lnTo>
                        <a:pt x="332" y="505"/>
                      </a:lnTo>
                      <a:lnTo>
                        <a:pt x="337" y="506"/>
                      </a:lnTo>
                      <a:lnTo>
                        <a:pt x="337" y="508"/>
                      </a:lnTo>
                      <a:lnTo>
                        <a:pt x="341" y="511"/>
                      </a:lnTo>
                      <a:lnTo>
                        <a:pt x="346" y="516"/>
                      </a:lnTo>
                      <a:lnTo>
                        <a:pt x="347" y="516"/>
                      </a:lnTo>
                      <a:lnTo>
                        <a:pt x="349" y="516"/>
                      </a:lnTo>
                      <a:lnTo>
                        <a:pt x="353" y="518"/>
                      </a:lnTo>
                      <a:lnTo>
                        <a:pt x="354" y="518"/>
                      </a:lnTo>
                      <a:lnTo>
                        <a:pt x="356" y="520"/>
                      </a:lnTo>
                      <a:lnTo>
                        <a:pt x="358" y="520"/>
                      </a:lnTo>
                      <a:lnTo>
                        <a:pt x="361" y="527"/>
                      </a:lnTo>
                      <a:lnTo>
                        <a:pt x="364" y="532"/>
                      </a:lnTo>
                      <a:lnTo>
                        <a:pt x="366" y="533"/>
                      </a:lnTo>
                      <a:lnTo>
                        <a:pt x="368" y="539"/>
                      </a:lnTo>
                      <a:lnTo>
                        <a:pt x="368" y="545"/>
                      </a:lnTo>
                      <a:lnTo>
                        <a:pt x="368" y="550"/>
                      </a:lnTo>
                      <a:lnTo>
                        <a:pt x="369" y="555"/>
                      </a:lnTo>
                      <a:lnTo>
                        <a:pt x="369" y="557"/>
                      </a:lnTo>
                      <a:lnTo>
                        <a:pt x="373" y="567"/>
                      </a:lnTo>
                      <a:lnTo>
                        <a:pt x="363" y="567"/>
                      </a:lnTo>
                      <a:lnTo>
                        <a:pt x="358" y="567"/>
                      </a:lnTo>
                      <a:lnTo>
                        <a:pt x="356" y="567"/>
                      </a:lnTo>
                      <a:lnTo>
                        <a:pt x="353" y="569"/>
                      </a:lnTo>
                      <a:lnTo>
                        <a:pt x="351" y="569"/>
                      </a:lnTo>
                      <a:lnTo>
                        <a:pt x="349" y="569"/>
                      </a:lnTo>
                      <a:lnTo>
                        <a:pt x="347" y="569"/>
                      </a:lnTo>
                      <a:lnTo>
                        <a:pt x="346" y="569"/>
                      </a:lnTo>
                      <a:lnTo>
                        <a:pt x="344" y="569"/>
                      </a:lnTo>
                      <a:lnTo>
                        <a:pt x="342" y="569"/>
                      </a:lnTo>
                      <a:lnTo>
                        <a:pt x="341" y="569"/>
                      </a:lnTo>
                      <a:lnTo>
                        <a:pt x="339" y="569"/>
                      </a:lnTo>
                      <a:lnTo>
                        <a:pt x="337" y="569"/>
                      </a:lnTo>
                      <a:lnTo>
                        <a:pt x="336" y="569"/>
                      </a:lnTo>
                      <a:lnTo>
                        <a:pt x="334" y="569"/>
                      </a:lnTo>
                      <a:lnTo>
                        <a:pt x="327" y="569"/>
                      </a:lnTo>
                      <a:lnTo>
                        <a:pt x="319" y="569"/>
                      </a:lnTo>
                      <a:lnTo>
                        <a:pt x="317" y="569"/>
                      </a:lnTo>
                      <a:lnTo>
                        <a:pt x="312" y="571"/>
                      </a:lnTo>
                      <a:lnTo>
                        <a:pt x="310" y="571"/>
                      </a:lnTo>
                      <a:lnTo>
                        <a:pt x="305" y="571"/>
                      </a:lnTo>
                      <a:lnTo>
                        <a:pt x="300" y="571"/>
                      </a:lnTo>
                      <a:lnTo>
                        <a:pt x="298" y="571"/>
                      </a:lnTo>
                      <a:lnTo>
                        <a:pt x="295" y="571"/>
                      </a:lnTo>
                      <a:lnTo>
                        <a:pt x="288" y="571"/>
                      </a:lnTo>
                      <a:lnTo>
                        <a:pt x="283" y="571"/>
                      </a:lnTo>
                      <a:lnTo>
                        <a:pt x="281" y="571"/>
                      </a:lnTo>
                      <a:lnTo>
                        <a:pt x="280" y="571"/>
                      </a:lnTo>
                      <a:lnTo>
                        <a:pt x="276" y="571"/>
                      </a:lnTo>
                      <a:lnTo>
                        <a:pt x="273" y="571"/>
                      </a:lnTo>
                      <a:lnTo>
                        <a:pt x="268" y="572"/>
                      </a:lnTo>
                      <a:lnTo>
                        <a:pt x="259" y="572"/>
                      </a:lnTo>
                      <a:lnTo>
                        <a:pt x="258" y="572"/>
                      </a:lnTo>
                      <a:lnTo>
                        <a:pt x="246" y="572"/>
                      </a:lnTo>
                      <a:lnTo>
                        <a:pt x="244" y="572"/>
                      </a:lnTo>
                      <a:lnTo>
                        <a:pt x="236" y="572"/>
                      </a:lnTo>
                      <a:lnTo>
                        <a:pt x="234" y="572"/>
                      </a:lnTo>
                      <a:lnTo>
                        <a:pt x="231" y="572"/>
                      </a:lnTo>
                      <a:lnTo>
                        <a:pt x="229" y="572"/>
                      </a:lnTo>
                      <a:lnTo>
                        <a:pt x="227" y="572"/>
                      </a:lnTo>
                      <a:lnTo>
                        <a:pt x="225" y="572"/>
                      </a:lnTo>
                      <a:lnTo>
                        <a:pt x="224" y="572"/>
                      </a:lnTo>
                      <a:lnTo>
                        <a:pt x="222" y="572"/>
                      </a:lnTo>
                      <a:lnTo>
                        <a:pt x="220" y="572"/>
                      </a:lnTo>
                      <a:lnTo>
                        <a:pt x="217" y="572"/>
                      </a:lnTo>
                      <a:lnTo>
                        <a:pt x="215" y="572"/>
                      </a:lnTo>
                      <a:lnTo>
                        <a:pt x="210" y="574"/>
                      </a:lnTo>
                      <a:lnTo>
                        <a:pt x="200" y="574"/>
                      </a:lnTo>
                      <a:lnTo>
                        <a:pt x="192" y="574"/>
                      </a:lnTo>
                      <a:lnTo>
                        <a:pt x="190" y="574"/>
                      </a:lnTo>
                      <a:lnTo>
                        <a:pt x="181" y="574"/>
                      </a:lnTo>
                      <a:lnTo>
                        <a:pt x="175" y="574"/>
                      </a:lnTo>
                      <a:lnTo>
                        <a:pt x="173" y="574"/>
                      </a:lnTo>
                      <a:lnTo>
                        <a:pt x="170" y="574"/>
                      </a:lnTo>
                      <a:lnTo>
                        <a:pt x="168" y="574"/>
                      </a:lnTo>
                      <a:lnTo>
                        <a:pt x="163" y="574"/>
                      </a:lnTo>
                      <a:lnTo>
                        <a:pt x="159" y="574"/>
                      </a:lnTo>
                      <a:lnTo>
                        <a:pt x="144" y="574"/>
                      </a:lnTo>
                      <a:lnTo>
                        <a:pt x="142" y="574"/>
                      </a:lnTo>
                      <a:lnTo>
                        <a:pt x="141" y="574"/>
                      </a:lnTo>
                      <a:lnTo>
                        <a:pt x="139" y="574"/>
                      </a:lnTo>
                      <a:lnTo>
                        <a:pt x="137" y="574"/>
                      </a:lnTo>
                      <a:lnTo>
                        <a:pt x="136" y="574"/>
                      </a:lnTo>
                      <a:lnTo>
                        <a:pt x="134" y="574"/>
                      </a:lnTo>
                      <a:lnTo>
                        <a:pt x="132" y="574"/>
                      </a:lnTo>
                      <a:lnTo>
                        <a:pt x="131" y="574"/>
                      </a:lnTo>
                      <a:lnTo>
                        <a:pt x="127" y="574"/>
                      </a:lnTo>
                      <a:lnTo>
                        <a:pt x="124" y="574"/>
                      </a:lnTo>
                      <a:lnTo>
                        <a:pt x="120" y="574"/>
                      </a:lnTo>
                      <a:lnTo>
                        <a:pt x="119" y="574"/>
                      </a:lnTo>
                      <a:lnTo>
                        <a:pt x="110" y="574"/>
                      </a:lnTo>
                      <a:lnTo>
                        <a:pt x="107" y="574"/>
                      </a:lnTo>
                      <a:lnTo>
                        <a:pt x="105" y="574"/>
                      </a:lnTo>
                      <a:lnTo>
                        <a:pt x="104" y="574"/>
                      </a:lnTo>
                      <a:lnTo>
                        <a:pt x="102" y="574"/>
                      </a:lnTo>
                      <a:lnTo>
                        <a:pt x="88" y="574"/>
                      </a:lnTo>
                      <a:lnTo>
                        <a:pt x="83" y="574"/>
                      </a:lnTo>
                      <a:lnTo>
                        <a:pt x="82" y="574"/>
                      </a:lnTo>
                      <a:lnTo>
                        <a:pt x="80" y="574"/>
                      </a:lnTo>
                      <a:lnTo>
                        <a:pt x="68" y="574"/>
                      </a:lnTo>
                      <a:lnTo>
                        <a:pt x="59" y="574"/>
                      </a:lnTo>
                      <a:lnTo>
                        <a:pt x="51" y="574"/>
                      </a:lnTo>
                      <a:lnTo>
                        <a:pt x="49" y="574"/>
                      </a:lnTo>
                      <a:lnTo>
                        <a:pt x="43" y="574"/>
                      </a:lnTo>
                      <a:lnTo>
                        <a:pt x="43" y="566"/>
                      </a:lnTo>
                      <a:lnTo>
                        <a:pt x="43" y="564"/>
                      </a:lnTo>
                      <a:lnTo>
                        <a:pt x="43" y="557"/>
                      </a:lnTo>
                      <a:lnTo>
                        <a:pt x="43" y="555"/>
                      </a:lnTo>
                      <a:lnTo>
                        <a:pt x="44" y="547"/>
                      </a:lnTo>
                      <a:lnTo>
                        <a:pt x="44" y="545"/>
                      </a:lnTo>
                      <a:lnTo>
                        <a:pt x="44" y="540"/>
                      </a:lnTo>
                      <a:lnTo>
                        <a:pt x="44" y="539"/>
                      </a:lnTo>
                      <a:lnTo>
                        <a:pt x="44" y="532"/>
                      </a:lnTo>
                      <a:lnTo>
                        <a:pt x="44" y="530"/>
                      </a:lnTo>
                      <a:lnTo>
                        <a:pt x="44" y="528"/>
                      </a:lnTo>
                      <a:lnTo>
                        <a:pt x="44" y="527"/>
                      </a:lnTo>
                      <a:lnTo>
                        <a:pt x="44" y="525"/>
                      </a:lnTo>
                      <a:lnTo>
                        <a:pt x="44" y="523"/>
                      </a:lnTo>
                      <a:lnTo>
                        <a:pt x="44" y="522"/>
                      </a:lnTo>
                      <a:lnTo>
                        <a:pt x="44" y="506"/>
                      </a:lnTo>
                      <a:lnTo>
                        <a:pt x="44" y="501"/>
                      </a:lnTo>
                      <a:lnTo>
                        <a:pt x="44" y="500"/>
                      </a:lnTo>
                      <a:lnTo>
                        <a:pt x="44" y="498"/>
                      </a:lnTo>
                      <a:lnTo>
                        <a:pt x="44" y="496"/>
                      </a:lnTo>
                      <a:lnTo>
                        <a:pt x="44" y="494"/>
                      </a:lnTo>
                      <a:lnTo>
                        <a:pt x="44" y="493"/>
                      </a:lnTo>
                      <a:lnTo>
                        <a:pt x="44" y="491"/>
                      </a:lnTo>
                      <a:lnTo>
                        <a:pt x="44" y="488"/>
                      </a:lnTo>
                      <a:lnTo>
                        <a:pt x="44" y="483"/>
                      </a:lnTo>
                      <a:lnTo>
                        <a:pt x="44" y="481"/>
                      </a:lnTo>
                      <a:lnTo>
                        <a:pt x="44" y="479"/>
                      </a:lnTo>
                      <a:lnTo>
                        <a:pt x="44" y="476"/>
                      </a:lnTo>
                      <a:lnTo>
                        <a:pt x="44" y="474"/>
                      </a:lnTo>
                      <a:lnTo>
                        <a:pt x="44" y="472"/>
                      </a:lnTo>
                      <a:lnTo>
                        <a:pt x="44" y="464"/>
                      </a:lnTo>
                      <a:lnTo>
                        <a:pt x="44" y="457"/>
                      </a:lnTo>
                      <a:lnTo>
                        <a:pt x="44" y="452"/>
                      </a:lnTo>
                      <a:lnTo>
                        <a:pt x="44" y="450"/>
                      </a:lnTo>
                      <a:lnTo>
                        <a:pt x="44" y="449"/>
                      </a:lnTo>
                      <a:lnTo>
                        <a:pt x="44" y="447"/>
                      </a:lnTo>
                      <a:lnTo>
                        <a:pt x="44" y="439"/>
                      </a:lnTo>
                      <a:lnTo>
                        <a:pt x="44" y="437"/>
                      </a:lnTo>
                      <a:lnTo>
                        <a:pt x="44" y="432"/>
                      </a:lnTo>
                      <a:lnTo>
                        <a:pt x="44" y="430"/>
                      </a:lnTo>
                      <a:lnTo>
                        <a:pt x="44" y="423"/>
                      </a:lnTo>
                      <a:lnTo>
                        <a:pt x="44" y="418"/>
                      </a:lnTo>
                      <a:lnTo>
                        <a:pt x="44" y="417"/>
                      </a:lnTo>
                      <a:lnTo>
                        <a:pt x="44" y="411"/>
                      </a:lnTo>
                      <a:lnTo>
                        <a:pt x="44" y="408"/>
                      </a:lnTo>
                      <a:lnTo>
                        <a:pt x="44" y="401"/>
                      </a:lnTo>
                      <a:lnTo>
                        <a:pt x="44" y="400"/>
                      </a:lnTo>
                      <a:lnTo>
                        <a:pt x="44" y="398"/>
                      </a:lnTo>
                      <a:lnTo>
                        <a:pt x="43" y="396"/>
                      </a:lnTo>
                      <a:lnTo>
                        <a:pt x="43" y="393"/>
                      </a:lnTo>
                      <a:lnTo>
                        <a:pt x="39" y="391"/>
                      </a:lnTo>
                      <a:lnTo>
                        <a:pt x="34" y="388"/>
                      </a:lnTo>
                      <a:lnTo>
                        <a:pt x="31" y="388"/>
                      </a:lnTo>
                      <a:lnTo>
                        <a:pt x="29" y="388"/>
                      </a:lnTo>
                      <a:lnTo>
                        <a:pt x="27" y="383"/>
                      </a:lnTo>
                      <a:lnTo>
                        <a:pt x="27" y="381"/>
                      </a:lnTo>
                      <a:lnTo>
                        <a:pt x="26" y="381"/>
                      </a:lnTo>
                      <a:lnTo>
                        <a:pt x="26" y="378"/>
                      </a:lnTo>
                      <a:lnTo>
                        <a:pt x="24" y="376"/>
                      </a:lnTo>
                      <a:lnTo>
                        <a:pt x="21" y="371"/>
                      </a:lnTo>
                      <a:lnTo>
                        <a:pt x="21" y="369"/>
                      </a:lnTo>
                      <a:lnTo>
                        <a:pt x="21" y="366"/>
                      </a:lnTo>
                      <a:lnTo>
                        <a:pt x="21" y="364"/>
                      </a:lnTo>
                      <a:lnTo>
                        <a:pt x="27" y="359"/>
                      </a:lnTo>
                      <a:lnTo>
                        <a:pt x="29" y="357"/>
                      </a:lnTo>
                      <a:lnTo>
                        <a:pt x="31" y="357"/>
                      </a:lnTo>
                      <a:lnTo>
                        <a:pt x="32" y="356"/>
                      </a:lnTo>
                      <a:lnTo>
                        <a:pt x="36" y="347"/>
                      </a:lnTo>
                      <a:lnTo>
                        <a:pt x="37" y="347"/>
                      </a:lnTo>
                      <a:lnTo>
                        <a:pt x="37" y="345"/>
                      </a:lnTo>
                      <a:lnTo>
                        <a:pt x="37" y="344"/>
                      </a:lnTo>
                      <a:lnTo>
                        <a:pt x="37" y="342"/>
                      </a:lnTo>
                      <a:lnTo>
                        <a:pt x="37" y="340"/>
                      </a:lnTo>
                      <a:lnTo>
                        <a:pt x="37" y="339"/>
                      </a:lnTo>
                      <a:lnTo>
                        <a:pt x="37" y="337"/>
                      </a:lnTo>
                      <a:lnTo>
                        <a:pt x="37" y="334"/>
                      </a:lnTo>
                      <a:lnTo>
                        <a:pt x="37" y="328"/>
                      </a:lnTo>
                      <a:lnTo>
                        <a:pt x="37" y="325"/>
                      </a:lnTo>
                      <a:lnTo>
                        <a:pt x="37" y="323"/>
                      </a:lnTo>
                      <a:lnTo>
                        <a:pt x="39" y="322"/>
                      </a:lnTo>
                      <a:lnTo>
                        <a:pt x="37" y="320"/>
                      </a:lnTo>
                      <a:lnTo>
                        <a:pt x="37" y="313"/>
                      </a:lnTo>
                      <a:lnTo>
                        <a:pt x="36" y="313"/>
                      </a:lnTo>
                      <a:lnTo>
                        <a:pt x="36" y="305"/>
                      </a:lnTo>
                      <a:lnTo>
                        <a:pt x="36" y="300"/>
                      </a:lnTo>
                      <a:lnTo>
                        <a:pt x="34" y="296"/>
                      </a:lnTo>
                      <a:lnTo>
                        <a:pt x="32" y="293"/>
                      </a:lnTo>
                      <a:lnTo>
                        <a:pt x="29" y="288"/>
                      </a:lnTo>
                      <a:lnTo>
                        <a:pt x="29" y="286"/>
                      </a:lnTo>
                      <a:lnTo>
                        <a:pt x="27" y="278"/>
                      </a:lnTo>
                      <a:lnTo>
                        <a:pt x="26" y="269"/>
                      </a:lnTo>
                      <a:lnTo>
                        <a:pt x="26" y="262"/>
                      </a:lnTo>
                      <a:lnTo>
                        <a:pt x="24" y="251"/>
                      </a:lnTo>
                      <a:lnTo>
                        <a:pt x="26" y="242"/>
                      </a:lnTo>
                      <a:lnTo>
                        <a:pt x="26" y="240"/>
                      </a:lnTo>
                      <a:lnTo>
                        <a:pt x="26" y="239"/>
                      </a:lnTo>
                      <a:lnTo>
                        <a:pt x="22" y="235"/>
                      </a:lnTo>
                      <a:lnTo>
                        <a:pt x="22" y="234"/>
                      </a:lnTo>
                      <a:lnTo>
                        <a:pt x="22" y="232"/>
                      </a:lnTo>
                      <a:lnTo>
                        <a:pt x="22" y="220"/>
                      </a:lnTo>
                      <a:lnTo>
                        <a:pt x="22" y="218"/>
                      </a:lnTo>
                      <a:lnTo>
                        <a:pt x="22" y="210"/>
                      </a:lnTo>
                      <a:lnTo>
                        <a:pt x="22" y="196"/>
                      </a:lnTo>
                      <a:lnTo>
                        <a:pt x="21" y="191"/>
                      </a:lnTo>
                      <a:lnTo>
                        <a:pt x="22" y="184"/>
                      </a:lnTo>
                      <a:lnTo>
                        <a:pt x="22" y="183"/>
                      </a:lnTo>
                      <a:lnTo>
                        <a:pt x="22" y="174"/>
                      </a:lnTo>
                      <a:lnTo>
                        <a:pt x="21" y="168"/>
                      </a:lnTo>
                      <a:lnTo>
                        <a:pt x="19" y="168"/>
                      </a:lnTo>
                      <a:lnTo>
                        <a:pt x="14" y="152"/>
                      </a:lnTo>
                      <a:lnTo>
                        <a:pt x="14" y="149"/>
                      </a:lnTo>
                      <a:lnTo>
                        <a:pt x="12" y="147"/>
                      </a:lnTo>
                      <a:lnTo>
                        <a:pt x="9" y="129"/>
                      </a:lnTo>
                      <a:lnTo>
                        <a:pt x="7" y="123"/>
                      </a:lnTo>
                      <a:lnTo>
                        <a:pt x="5" y="118"/>
                      </a:lnTo>
                      <a:lnTo>
                        <a:pt x="5" y="115"/>
                      </a:lnTo>
                      <a:lnTo>
                        <a:pt x="5" y="112"/>
                      </a:lnTo>
                      <a:lnTo>
                        <a:pt x="5" y="110"/>
                      </a:lnTo>
                      <a:lnTo>
                        <a:pt x="7" y="110"/>
                      </a:lnTo>
                      <a:lnTo>
                        <a:pt x="7" y="108"/>
                      </a:lnTo>
                      <a:lnTo>
                        <a:pt x="7" y="103"/>
                      </a:lnTo>
                      <a:lnTo>
                        <a:pt x="7" y="101"/>
                      </a:lnTo>
                      <a:lnTo>
                        <a:pt x="5" y="100"/>
                      </a:lnTo>
                      <a:lnTo>
                        <a:pt x="5" y="96"/>
                      </a:lnTo>
                      <a:lnTo>
                        <a:pt x="7" y="95"/>
                      </a:lnTo>
                      <a:lnTo>
                        <a:pt x="7" y="93"/>
                      </a:lnTo>
                      <a:lnTo>
                        <a:pt x="7" y="85"/>
                      </a:lnTo>
                      <a:lnTo>
                        <a:pt x="5" y="83"/>
                      </a:lnTo>
                      <a:lnTo>
                        <a:pt x="5" y="81"/>
                      </a:lnTo>
                      <a:lnTo>
                        <a:pt x="9" y="68"/>
                      </a:lnTo>
                      <a:lnTo>
                        <a:pt x="7" y="62"/>
                      </a:lnTo>
                      <a:lnTo>
                        <a:pt x="5" y="57"/>
                      </a:lnTo>
                      <a:lnTo>
                        <a:pt x="4" y="49"/>
                      </a:lnTo>
                      <a:lnTo>
                        <a:pt x="2" y="42"/>
                      </a:lnTo>
                      <a:lnTo>
                        <a:pt x="0" y="40"/>
                      </a:lnTo>
                      <a:lnTo>
                        <a:pt x="0" y="39"/>
                      </a:lnTo>
                      <a:lnTo>
                        <a:pt x="2" y="37"/>
                      </a:lnTo>
                      <a:lnTo>
                        <a:pt x="49" y="37"/>
                      </a:lnTo>
                      <a:lnTo>
                        <a:pt x="109" y="37"/>
                      </a:lnTo>
                      <a:lnTo>
                        <a:pt x="110" y="37"/>
                      </a:lnTo>
                      <a:lnTo>
                        <a:pt x="120" y="37"/>
                      </a:lnTo>
                      <a:lnTo>
                        <a:pt x="120" y="20"/>
                      </a:lnTo>
                      <a:lnTo>
                        <a:pt x="120" y="13"/>
                      </a:lnTo>
                      <a:lnTo>
                        <a:pt x="120" y="8"/>
                      </a:lnTo>
                      <a:lnTo>
                        <a:pt x="120" y="7"/>
                      </a:lnTo>
                      <a:lnTo>
                        <a:pt x="120" y="5"/>
                      </a:lnTo>
                      <a:lnTo>
                        <a:pt x="120" y="3"/>
                      </a:lnTo>
                      <a:lnTo>
                        <a:pt x="120" y="2"/>
                      </a:lnTo>
                      <a:lnTo>
                        <a:pt x="120" y="0"/>
                      </a:lnTo>
                      <a:lnTo>
                        <a:pt x="122"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0" name="Freeform 180"/>
                <p:cNvSpPr>
                  <a:spLocks noEditPoints="1"/>
                </p:cNvSpPr>
                <p:nvPr/>
              </p:nvSpPr>
              <p:spPr bwMode="auto">
                <a:xfrm>
                  <a:off x="6881813" y="3713163"/>
                  <a:ext cx="396875" cy="746125"/>
                </a:xfrm>
                <a:custGeom>
                  <a:avLst/>
                  <a:gdLst>
                    <a:gd name="T0" fmla="*/ 244 w 250"/>
                    <a:gd name="T1" fmla="*/ 461 h 470"/>
                    <a:gd name="T2" fmla="*/ 208 w 250"/>
                    <a:gd name="T3" fmla="*/ 463 h 470"/>
                    <a:gd name="T4" fmla="*/ 200 w 250"/>
                    <a:gd name="T5" fmla="*/ 463 h 470"/>
                    <a:gd name="T6" fmla="*/ 227 w 250"/>
                    <a:gd name="T7" fmla="*/ 460 h 470"/>
                    <a:gd name="T8" fmla="*/ 233 w 250"/>
                    <a:gd name="T9" fmla="*/ 461 h 470"/>
                    <a:gd name="T10" fmla="*/ 227 w 250"/>
                    <a:gd name="T11" fmla="*/ 458 h 470"/>
                    <a:gd name="T12" fmla="*/ 237 w 250"/>
                    <a:gd name="T13" fmla="*/ 11 h 470"/>
                    <a:gd name="T14" fmla="*/ 235 w 250"/>
                    <a:gd name="T15" fmla="*/ 68 h 470"/>
                    <a:gd name="T16" fmla="*/ 233 w 250"/>
                    <a:gd name="T17" fmla="*/ 136 h 470"/>
                    <a:gd name="T18" fmla="*/ 233 w 250"/>
                    <a:gd name="T19" fmla="*/ 200 h 470"/>
                    <a:gd name="T20" fmla="*/ 232 w 250"/>
                    <a:gd name="T21" fmla="*/ 287 h 470"/>
                    <a:gd name="T22" fmla="*/ 237 w 250"/>
                    <a:gd name="T23" fmla="*/ 346 h 470"/>
                    <a:gd name="T24" fmla="*/ 245 w 250"/>
                    <a:gd name="T25" fmla="*/ 414 h 470"/>
                    <a:gd name="T26" fmla="*/ 250 w 250"/>
                    <a:gd name="T27" fmla="*/ 446 h 470"/>
                    <a:gd name="T28" fmla="*/ 244 w 250"/>
                    <a:gd name="T29" fmla="*/ 451 h 470"/>
                    <a:gd name="T30" fmla="*/ 232 w 250"/>
                    <a:gd name="T31" fmla="*/ 448 h 470"/>
                    <a:gd name="T32" fmla="*/ 218 w 250"/>
                    <a:gd name="T33" fmla="*/ 446 h 470"/>
                    <a:gd name="T34" fmla="*/ 211 w 250"/>
                    <a:gd name="T35" fmla="*/ 446 h 470"/>
                    <a:gd name="T36" fmla="*/ 183 w 250"/>
                    <a:gd name="T37" fmla="*/ 456 h 470"/>
                    <a:gd name="T38" fmla="*/ 179 w 250"/>
                    <a:gd name="T39" fmla="*/ 451 h 470"/>
                    <a:gd name="T40" fmla="*/ 178 w 250"/>
                    <a:gd name="T41" fmla="*/ 458 h 470"/>
                    <a:gd name="T42" fmla="*/ 171 w 250"/>
                    <a:gd name="T43" fmla="*/ 470 h 470"/>
                    <a:gd name="T44" fmla="*/ 156 w 250"/>
                    <a:gd name="T45" fmla="*/ 461 h 470"/>
                    <a:gd name="T46" fmla="*/ 140 w 250"/>
                    <a:gd name="T47" fmla="*/ 434 h 470"/>
                    <a:gd name="T48" fmla="*/ 144 w 250"/>
                    <a:gd name="T49" fmla="*/ 400 h 470"/>
                    <a:gd name="T50" fmla="*/ 132 w 250"/>
                    <a:gd name="T51" fmla="*/ 393 h 470"/>
                    <a:gd name="T52" fmla="*/ 115 w 250"/>
                    <a:gd name="T53" fmla="*/ 395 h 470"/>
                    <a:gd name="T54" fmla="*/ 89 w 250"/>
                    <a:gd name="T55" fmla="*/ 397 h 470"/>
                    <a:gd name="T56" fmla="*/ 66 w 250"/>
                    <a:gd name="T57" fmla="*/ 397 h 470"/>
                    <a:gd name="T58" fmla="*/ 35 w 250"/>
                    <a:gd name="T59" fmla="*/ 399 h 470"/>
                    <a:gd name="T60" fmla="*/ 5 w 250"/>
                    <a:gd name="T61" fmla="*/ 399 h 470"/>
                    <a:gd name="T62" fmla="*/ 5 w 250"/>
                    <a:gd name="T63" fmla="*/ 375 h 470"/>
                    <a:gd name="T64" fmla="*/ 6 w 250"/>
                    <a:gd name="T65" fmla="*/ 365 h 470"/>
                    <a:gd name="T66" fmla="*/ 6 w 250"/>
                    <a:gd name="T67" fmla="*/ 349 h 470"/>
                    <a:gd name="T68" fmla="*/ 12 w 250"/>
                    <a:gd name="T69" fmla="*/ 344 h 470"/>
                    <a:gd name="T70" fmla="*/ 15 w 250"/>
                    <a:gd name="T71" fmla="*/ 338 h 470"/>
                    <a:gd name="T72" fmla="*/ 18 w 250"/>
                    <a:gd name="T73" fmla="*/ 319 h 470"/>
                    <a:gd name="T74" fmla="*/ 40 w 250"/>
                    <a:gd name="T75" fmla="*/ 290 h 470"/>
                    <a:gd name="T76" fmla="*/ 30 w 250"/>
                    <a:gd name="T77" fmla="*/ 285 h 470"/>
                    <a:gd name="T78" fmla="*/ 49 w 250"/>
                    <a:gd name="T79" fmla="*/ 271 h 470"/>
                    <a:gd name="T80" fmla="*/ 39 w 250"/>
                    <a:gd name="T81" fmla="*/ 261 h 470"/>
                    <a:gd name="T82" fmla="*/ 34 w 250"/>
                    <a:gd name="T83" fmla="*/ 251 h 470"/>
                    <a:gd name="T84" fmla="*/ 28 w 250"/>
                    <a:gd name="T85" fmla="*/ 244 h 470"/>
                    <a:gd name="T86" fmla="*/ 35 w 250"/>
                    <a:gd name="T87" fmla="*/ 234 h 470"/>
                    <a:gd name="T88" fmla="*/ 27 w 250"/>
                    <a:gd name="T89" fmla="*/ 226 h 470"/>
                    <a:gd name="T90" fmla="*/ 34 w 250"/>
                    <a:gd name="T91" fmla="*/ 214 h 470"/>
                    <a:gd name="T92" fmla="*/ 27 w 250"/>
                    <a:gd name="T93" fmla="*/ 217 h 470"/>
                    <a:gd name="T94" fmla="*/ 27 w 250"/>
                    <a:gd name="T95" fmla="*/ 205 h 470"/>
                    <a:gd name="T96" fmla="*/ 27 w 250"/>
                    <a:gd name="T97" fmla="*/ 166 h 470"/>
                    <a:gd name="T98" fmla="*/ 25 w 250"/>
                    <a:gd name="T99" fmla="*/ 150 h 470"/>
                    <a:gd name="T100" fmla="*/ 25 w 250"/>
                    <a:gd name="T101" fmla="*/ 141 h 470"/>
                    <a:gd name="T102" fmla="*/ 27 w 250"/>
                    <a:gd name="T103" fmla="*/ 114 h 470"/>
                    <a:gd name="T104" fmla="*/ 37 w 250"/>
                    <a:gd name="T105" fmla="*/ 100 h 470"/>
                    <a:gd name="T106" fmla="*/ 39 w 250"/>
                    <a:gd name="T107" fmla="*/ 90 h 470"/>
                    <a:gd name="T108" fmla="*/ 61 w 250"/>
                    <a:gd name="T109" fmla="*/ 68 h 470"/>
                    <a:gd name="T110" fmla="*/ 64 w 250"/>
                    <a:gd name="T111" fmla="*/ 43 h 470"/>
                    <a:gd name="T112" fmla="*/ 64 w 250"/>
                    <a:gd name="T113" fmla="*/ 34 h 470"/>
                    <a:gd name="T114" fmla="*/ 71 w 250"/>
                    <a:gd name="T115" fmla="*/ 28 h 470"/>
                    <a:gd name="T116" fmla="*/ 106 w 250"/>
                    <a:gd name="T117" fmla="*/ 9 h 470"/>
                    <a:gd name="T118" fmla="*/ 145 w 250"/>
                    <a:gd name="T119" fmla="*/ 7 h 470"/>
                    <a:gd name="T120" fmla="*/ 215 w 250"/>
                    <a:gd name="T121" fmla="*/ 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470">
                      <a:moveTo>
                        <a:pt x="245" y="461"/>
                      </a:moveTo>
                      <a:lnTo>
                        <a:pt x="247" y="461"/>
                      </a:lnTo>
                      <a:lnTo>
                        <a:pt x="249" y="461"/>
                      </a:lnTo>
                      <a:lnTo>
                        <a:pt x="250" y="461"/>
                      </a:lnTo>
                      <a:lnTo>
                        <a:pt x="249" y="463"/>
                      </a:lnTo>
                      <a:lnTo>
                        <a:pt x="247" y="463"/>
                      </a:lnTo>
                      <a:lnTo>
                        <a:pt x="244" y="461"/>
                      </a:lnTo>
                      <a:lnTo>
                        <a:pt x="242" y="461"/>
                      </a:lnTo>
                      <a:lnTo>
                        <a:pt x="244" y="461"/>
                      </a:lnTo>
                      <a:lnTo>
                        <a:pt x="245" y="461"/>
                      </a:lnTo>
                      <a:close/>
                      <a:moveTo>
                        <a:pt x="211" y="463"/>
                      </a:moveTo>
                      <a:lnTo>
                        <a:pt x="210" y="465"/>
                      </a:lnTo>
                      <a:lnTo>
                        <a:pt x="206" y="465"/>
                      </a:lnTo>
                      <a:lnTo>
                        <a:pt x="208" y="463"/>
                      </a:lnTo>
                      <a:lnTo>
                        <a:pt x="211" y="463"/>
                      </a:lnTo>
                      <a:lnTo>
                        <a:pt x="213" y="461"/>
                      </a:lnTo>
                      <a:lnTo>
                        <a:pt x="215" y="461"/>
                      </a:lnTo>
                      <a:lnTo>
                        <a:pt x="213" y="463"/>
                      </a:lnTo>
                      <a:lnTo>
                        <a:pt x="211" y="463"/>
                      </a:lnTo>
                      <a:close/>
                      <a:moveTo>
                        <a:pt x="200" y="461"/>
                      </a:moveTo>
                      <a:lnTo>
                        <a:pt x="200" y="463"/>
                      </a:lnTo>
                      <a:lnTo>
                        <a:pt x="198" y="466"/>
                      </a:lnTo>
                      <a:lnTo>
                        <a:pt x="196" y="463"/>
                      </a:lnTo>
                      <a:lnTo>
                        <a:pt x="193" y="463"/>
                      </a:lnTo>
                      <a:lnTo>
                        <a:pt x="198" y="463"/>
                      </a:lnTo>
                      <a:lnTo>
                        <a:pt x="200" y="463"/>
                      </a:lnTo>
                      <a:lnTo>
                        <a:pt x="200" y="461"/>
                      </a:lnTo>
                      <a:close/>
                      <a:moveTo>
                        <a:pt x="227" y="460"/>
                      </a:moveTo>
                      <a:lnTo>
                        <a:pt x="230" y="460"/>
                      </a:lnTo>
                      <a:lnTo>
                        <a:pt x="237" y="461"/>
                      </a:lnTo>
                      <a:lnTo>
                        <a:pt x="239" y="461"/>
                      </a:lnTo>
                      <a:lnTo>
                        <a:pt x="239" y="460"/>
                      </a:lnTo>
                      <a:lnTo>
                        <a:pt x="239" y="461"/>
                      </a:lnTo>
                      <a:lnTo>
                        <a:pt x="237" y="461"/>
                      </a:lnTo>
                      <a:lnTo>
                        <a:pt x="233" y="461"/>
                      </a:lnTo>
                      <a:lnTo>
                        <a:pt x="230" y="461"/>
                      </a:lnTo>
                      <a:lnTo>
                        <a:pt x="227" y="460"/>
                      </a:lnTo>
                      <a:lnTo>
                        <a:pt x="225" y="460"/>
                      </a:lnTo>
                      <a:lnTo>
                        <a:pt x="223" y="460"/>
                      </a:lnTo>
                      <a:lnTo>
                        <a:pt x="222" y="460"/>
                      </a:lnTo>
                      <a:lnTo>
                        <a:pt x="225" y="460"/>
                      </a:lnTo>
                      <a:lnTo>
                        <a:pt x="227" y="458"/>
                      </a:lnTo>
                      <a:lnTo>
                        <a:pt x="227" y="460"/>
                      </a:lnTo>
                      <a:close/>
                      <a:moveTo>
                        <a:pt x="216" y="2"/>
                      </a:moveTo>
                      <a:lnTo>
                        <a:pt x="223" y="0"/>
                      </a:lnTo>
                      <a:lnTo>
                        <a:pt x="225" y="0"/>
                      </a:lnTo>
                      <a:lnTo>
                        <a:pt x="228" y="0"/>
                      </a:lnTo>
                      <a:lnTo>
                        <a:pt x="233" y="9"/>
                      </a:lnTo>
                      <a:lnTo>
                        <a:pt x="237" y="11"/>
                      </a:lnTo>
                      <a:lnTo>
                        <a:pt x="237" y="26"/>
                      </a:lnTo>
                      <a:lnTo>
                        <a:pt x="235" y="39"/>
                      </a:lnTo>
                      <a:lnTo>
                        <a:pt x="235" y="41"/>
                      </a:lnTo>
                      <a:lnTo>
                        <a:pt x="235" y="51"/>
                      </a:lnTo>
                      <a:lnTo>
                        <a:pt x="235" y="60"/>
                      </a:lnTo>
                      <a:lnTo>
                        <a:pt x="235" y="65"/>
                      </a:lnTo>
                      <a:lnTo>
                        <a:pt x="235" y="68"/>
                      </a:lnTo>
                      <a:lnTo>
                        <a:pt x="235" y="89"/>
                      </a:lnTo>
                      <a:lnTo>
                        <a:pt x="235" y="92"/>
                      </a:lnTo>
                      <a:lnTo>
                        <a:pt x="235" y="105"/>
                      </a:lnTo>
                      <a:lnTo>
                        <a:pt x="235" y="121"/>
                      </a:lnTo>
                      <a:lnTo>
                        <a:pt x="235" y="126"/>
                      </a:lnTo>
                      <a:lnTo>
                        <a:pt x="235" y="127"/>
                      </a:lnTo>
                      <a:lnTo>
                        <a:pt x="233" y="136"/>
                      </a:lnTo>
                      <a:lnTo>
                        <a:pt x="233" y="138"/>
                      </a:lnTo>
                      <a:lnTo>
                        <a:pt x="233" y="143"/>
                      </a:lnTo>
                      <a:lnTo>
                        <a:pt x="233" y="144"/>
                      </a:lnTo>
                      <a:lnTo>
                        <a:pt x="233" y="155"/>
                      </a:lnTo>
                      <a:lnTo>
                        <a:pt x="233" y="166"/>
                      </a:lnTo>
                      <a:lnTo>
                        <a:pt x="233" y="195"/>
                      </a:lnTo>
                      <a:lnTo>
                        <a:pt x="233" y="200"/>
                      </a:lnTo>
                      <a:lnTo>
                        <a:pt x="233" y="229"/>
                      </a:lnTo>
                      <a:lnTo>
                        <a:pt x="233" y="234"/>
                      </a:lnTo>
                      <a:lnTo>
                        <a:pt x="233" y="246"/>
                      </a:lnTo>
                      <a:lnTo>
                        <a:pt x="233" y="260"/>
                      </a:lnTo>
                      <a:lnTo>
                        <a:pt x="233" y="268"/>
                      </a:lnTo>
                      <a:lnTo>
                        <a:pt x="233" y="273"/>
                      </a:lnTo>
                      <a:lnTo>
                        <a:pt x="232" y="287"/>
                      </a:lnTo>
                      <a:lnTo>
                        <a:pt x="232" y="297"/>
                      </a:lnTo>
                      <a:lnTo>
                        <a:pt x="232" y="300"/>
                      </a:lnTo>
                      <a:lnTo>
                        <a:pt x="233" y="305"/>
                      </a:lnTo>
                      <a:lnTo>
                        <a:pt x="235" y="319"/>
                      </a:lnTo>
                      <a:lnTo>
                        <a:pt x="235" y="326"/>
                      </a:lnTo>
                      <a:lnTo>
                        <a:pt x="237" y="344"/>
                      </a:lnTo>
                      <a:lnTo>
                        <a:pt x="237" y="346"/>
                      </a:lnTo>
                      <a:lnTo>
                        <a:pt x="239" y="351"/>
                      </a:lnTo>
                      <a:lnTo>
                        <a:pt x="240" y="363"/>
                      </a:lnTo>
                      <a:lnTo>
                        <a:pt x="242" y="375"/>
                      </a:lnTo>
                      <a:lnTo>
                        <a:pt x="242" y="385"/>
                      </a:lnTo>
                      <a:lnTo>
                        <a:pt x="245" y="410"/>
                      </a:lnTo>
                      <a:lnTo>
                        <a:pt x="245" y="412"/>
                      </a:lnTo>
                      <a:lnTo>
                        <a:pt x="245" y="414"/>
                      </a:lnTo>
                      <a:lnTo>
                        <a:pt x="247" y="417"/>
                      </a:lnTo>
                      <a:lnTo>
                        <a:pt x="247" y="421"/>
                      </a:lnTo>
                      <a:lnTo>
                        <a:pt x="247" y="422"/>
                      </a:lnTo>
                      <a:lnTo>
                        <a:pt x="247" y="429"/>
                      </a:lnTo>
                      <a:lnTo>
                        <a:pt x="249" y="431"/>
                      </a:lnTo>
                      <a:lnTo>
                        <a:pt x="249" y="432"/>
                      </a:lnTo>
                      <a:lnTo>
                        <a:pt x="250" y="446"/>
                      </a:lnTo>
                      <a:lnTo>
                        <a:pt x="249" y="446"/>
                      </a:lnTo>
                      <a:lnTo>
                        <a:pt x="250" y="448"/>
                      </a:lnTo>
                      <a:lnTo>
                        <a:pt x="249" y="448"/>
                      </a:lnTo>
                      <a:lnTo>
                        <a:pt x="247" y="448"/>
                      </a:lnTo>
                      <a:lnTo>
                        <a:pt x="245" y="448"/>
                      </a:lnTo>
                      <a:lnTo>
                        <a:pt x="245" y="449"/>
                      </a:lnTo>
                      <a:lnTo>
                        <a:pt x="244" y="451"/>
                      </a:lnTo>
                      <a:lnTo>
                        <a:pt x="242" y="451"/>
                      </a:lnTo>
                      <a:lnTo>
                        <a:pt x="240" y="449"/>
                      </a:lnTo>
                      <a:lnTo>
                        <a:pt x="239" y="449"/>
                      </a:lnTo>
                      <a:lnTo>
                        <a:pt x="235" y="449"/>
                      </a:lnTo>
                      <a:lnTo>
                        <a:pt x="235" y="448"/>
                      </a:lnTo>
                      <a:lnTo>
                        <a:pt x="233" y="448"/>
                      </a:lnTo>
                      <a:lnTo>
                        <a:pt x="232" y="448"/>
                      </a:lnTo>
                      <a:lnTo>
                        <a:pt x="230" y="448"/>
                      </a:lnTo>
                      <a:lnTo>
                        <a:pt x="228" y="449"/>
                      </a:lnTo>
                      <a:lnTo>
                        <a:pt x="227" y="449"/>
                      </a:lnTo>
                      <a:lnTo>
                        <a:pt x="225" y="449"/>
                      </a:lnTo>
                      <a:lnTo>
                        <a:pt x="223" y="449"/>
                      </a:lnTo>
                      <a:lnTo>
                        <a:pt x="222" y="448"/>
                      </a:lnTo>
                      <a:lnTo>
                        <a:pt x="218" y="446"/>
                      </a:lnTo>
                      <a:lnTo>
                        <a:pt x="216" y="444"/>
                      </a:lnTo>
                      <a:lnTo>
                        <a:pt x="215" y="444"/>
                      </a:lnTo>
                      <a:lnTo>
                        <a:pt x="215" y="446"/>
                      </a:lnTo>
                      <a:lnTo>
                        <a:pt x="215" y="448"/>
                      </a:lnTo>
                      <a:lnTo>
                        <a:pt x="213" y="448"/>
                      </a:lnTo>
                      <a:lnTo>
                        <a:pt x="213" y="446"/>
                      </a:lnTo>
                      <a:lnTo>
                        <a:pt x="211" y="446"/>
                      </a:lnTo>
                      <a:lnTo>
                        <a:pt x="210" y="446"/>
                      </a:lnTo>
                      <a:lnTo>
                        <a:pt x="206" y="448"/>
                      </a:lnTo>
                      <a:lnTo>
                        <a:pt x="203" y="448"/>
                      </a:lnTo>
                      <a:lnTo>
                        <a:pt x="198" y="449"/>
                      </a:lnTo>
                      <a:lnTo>
                        <a:pt x="189" y="454"/>
                      </a:lnTo>
                      <a:lnTo>
                        <a:pt x="188" y="454"/>
                      </a:lnTo>
                      <a:lnTo>
                        <a:pt x="183" y="456"/>
                      </a:lnTo>
                      <a:lnTo>
                        <a:pt x="183" y="458"/>
                      </a:lnTo>
                      <a:lnTo>
                        <a:pt x="181" y="456"/>
                      </a:lnTo>
                      <a:lnTo>
                        <a:pt x="181" y="454"/>
                      </a:lnTo>
                      <a:lnTo>
                        <a:pt x="183" y="454"/>
                      </a:lnTo>
                      <a:lnTo>
                        <a:pt x="183" y="453"/>
                      </a:lnTo>
                      <a:lnTo>
                        <a:pt x="181" y="451"/>
                      </a:lnTo>
                      <a:lnTo>
                        <a:pt x="179" y="451"/>
                      </a:lnTo>
                      <a:lnTo>
                        <a:pt x="178" y="451"/>
                      </a:lnTo>
                      <a:lnTo>
                        <a:pt x="176" y="453"/>
                      </a:lnTo>
                      <a:lnTo>
                        <a:pt x="178" y="453"/>
                      </a:lnTo>
                      <a:lnTo>
                        <a:pt x="179" y="454"/>
                      </a:lnTo>
                      <a:lnTo>
                        <a:pt x="179" y="456"/>
                      </a:lnTo>
                      <a:lnTo>
                        <a:pt x="179" y="458"/>
                      </a:lnTo>
                      <a:lnTo>
                        <a:pt x="178" y="458"/>
                      </a:lnTo>
                      <a:lnTo>
                        <a:pt x="178" y="460"/>
                      </a:lnTo>
                      <a:lnTo>
                        <a:pt x="176" y="460"/>
                      </a:lnTo>
                      <a:lnTo>
                        <a:pt x="176" y="461"/>
                      </a:lnTo>
                      <a:lnTo>
                        <a:pt x="172" y="463"/>
                      </a:lnTo>
                      <a:lnTo>
                        <a:pt x="172" y="465"/>
                      </a:lnTo>
                      <a:lnTo>
                        <a:pt x="171" y="468"/>
                      </a:lnTo>
                      <a:lnTo>
                        <a:pt x="171" y="470"/>
                      </a:lnTo>
                      <a:lnTo>
                        <a:pt x="169" y="470"/>
                      </a:lnTo>
                      <a:lnTo>
                        <a:pt x="169" y="468"/>
                      </a:lnTo>
                      <a:lnTo>
                        <a:pt x="167" y="470"/>
                      </a:lnTo>
                      <a:lnTo>
                        <a:pt x="166" y="470"/>
                      </a:lnTo>
                      <a:lnTo>
                        <a:pt x="161" y="470"/>
                      </a:lnTo>
                      <a:lnTo>
                        <a:pt x="159" y="466"/>
                      </a:lnTo>
                      <a:lnTo>
                        <a:pt x="156" y="461"/>
                      </a:lnTo>
                      <a:lnTo>
                        <a:pt x="156" y="460"/>
                      </a:lnTo>
                      <a:lnTo>
                        <a:pt x="156" y="458"/>
                      </a:lnTo>
                      <a:lnTo>
                        <a:pt x="156" y="456"/>
                      </a:lnTo>
                      <a:lnTo>
                        <a:pt x="150" y="444"/>
                      </a:lnTo>
                      <a:lnTo>
                        <a:pt x="147" y="441"/>
                      </a:lnTo>
                      <a:lnTo>
                        <a:pt x="145" y="439"/>
                      </a:lnTo>
                      <a:lnTo>
                        <a:pt x="140" y="434"/>
                      </a:lnTo>
                      <a:lnTo>
                        <a:pt x="140" y="431"/>
                      </a:lnTo>
                      <a:lnTo>
                        <a:pt x="137" y="426"/>
                      </a:lnTo>
                      <a:lnTo>
                        <a:pt x="139" y="419"/>
                      </a:lnTo>
                      <a:lnTo>
                        <a:pt x="140" y="407"/>
                      </a:lnTo>
                      <a:lnTo>
                        <a:pt x="142" y="404"/>
                      </a:lnTo>
                      <a:lnTo>
                        <a:pt x="142" y="402"/>
                      </a:lnTo>
                      <a:lnTo>
                        <a:pt x="144" y="400"/>
                      </a:lnTo>
                      <a:lnTo>
                        <a:pt x="144" y="395"/>
                      </a:lnTo>
                      <a:lnTo>
                        <a:pt x="144" y="393"/>
                      </a:lnTo>
                      <a:lnTo>
                        <a:pt x="144" y="392"/>
                      </a:lnTo>
                      <a:lnTo>
                        <a:pt x="142" y="393"/>
                      </a:lnTo>
                      <a:lnTo>
                        <a:pt x="137" y="393"/>
                      </a:lnTo>
                      <a:lnTo>
                        <a:pt x="135" y="393"/>
                      </a:lnTo>
                      <a:lnTo>
                        <a:pt x="132" y="393"/>
                      </a:lnTo>
                      <a:lnTo>
                        <a:pt x="130" y="393"/>
                      </a:lnTo>
                      <a:lnTo>
                        <a:pt x="128" y="393"/>
                      </a:lnTo>
                      <a:lnTo>
                        <a:pt x="125" y="393"/>
                      </a:lnTo>
                      <a:lnTo>
                        <a:pt x="123" y="393"/>
                      </a:lnTo>
                      <a:lnTo>
                        <a:pt x="122" y="393"/>
                      </a:lnTo>
                      <a:lnTo>
                        <a:pt x="120" y="393"/>
                      </a:lnTo>
                      <a:lnTo>
                        <a:pt x="115" y="395"/>
                      </a:lnTo>
                      <a:lnTo>
                        <a:pt x="113" y="395"/>
                      </a:lnTo>
                      <a:lnTo>
                        <a:pt x="111" y="395"/>
                      </a:lnTo>
                      <a:lnTo>
                        <a:pt x="105" y="395"/>
                      </a:lnTo>
                      <a:lnTo>
                        <a:pt x="98" y="395"/>
                      </a:lnTo>
                      <a:lnTo>
                        <a:pt x="96" y="395"/>
                      </a:lnTo>
                      <a:lnTo>
                        <a:pt x="91" y="397"/>
                      </a:lnTo>
                      <a:lnTo>
                        <a:pt x="89" y="397"/>
                      </a:lnTo>
                      <a:lnTo>
                        <a:pt x="88" y="397"/>
                      </a:lnTo>
                      <a:lnTo>
                        <a:pt x="83" y="397"/>
                      </a:lnTo>
                      <a:lnTo>
                        <a:pt x="81" y="397"/>
                      </a:lnTo>
                      <a:lnTo>
                        <a:pt x="79" y="397"/>
                      </a:lnTo>
                      <a:lnTo>
                        <a:pt x="74" y="397"/>
                      </a:lnTo>
                      <a:lnTo>
                        <a:pt x="67" y="397"/>
                      </a:lnTo>
                      <a:lnTo>
                        <a:pt x="66" y="397"/>
                      </a:lnTo>
                      <a:lnTo>
                        <a:pt x="66" y="399"/>
                      </a:lnTo>
                      <a:lnTo>
                        <a:pt x="64" y="399"/>
                      </a:lnTo>
                      <a:lnTo>
                        <a:pt x="61" y="399"/>
                      </a:lnTo>
                      <a:lnTo>
                        <a:pt x="44" y="399"/>
                      </a:lnTo>
                      <a:lnTo>
                        <a:pt x="42" y="399"/>
                      </a:lnTo>
                      <a:lnTo>
                        <a:pt x="40" y="399"/>
                      </a:lnTo>
                      <a:lnTo>
                        <a:pt x="35" y="399"/>
                      </a:lnTo>
                      <a:lnTo>
                        <a:pt x="32" y="400"/>
                      </a:lnTo>
                      <a:lnTo>
                        <a:pt x="17" y="400"/>
                      </a:lnTo>
                      <a:lnTo>
                        <a:pt x="8" y="400"/>
                      </a:lnTo>
                      <a:lnTo>
                        <a:pt x="1" y="400"/>
                      </a:lnTo>
                      <a:lnTo>
                        <a:pt x="0" y="400"/>
                      </a:lnTo>
                      <a:lnTo>
                        <a:pt x="3" y="399"/>
                      </a:lnTo>
                      <a:lnTo>
                        <a:pt x="5" y="399"/>
                      </a:lnTo>
                      <a:lnTo>
                        <a:pt x="5" y="397"/>
                      </a:lnTo>
                      <a:lnTo>
                        <a:pt x="5" y="395"/>
                      </a:lnTo>
                      <a:lnTo>
                        <a:pt x="5" y="393"/>
                      </a:lnTo>
                      <a:lnTo>
                        <a:pt x="1" y="387"/>
                      </a:lnTo>
                      <a:lnTo>
                        <a:pt x="1" y="382"/>
                      </a:lnTo>
                      <a:lnTo>
                        <a:pt x="3" y="377"/>
                      </a:lnTo>
                      <a:lnTo>
                        <a:pt x="5" y="375"/>
                      </a:lnTo>
                      <a:lnTo>
                        <a:pt x="8" y="375"/>
                      </a:lnTo>
                      <a:lnTo>
                        <a:pt x="8" y="373"/>
                      </a:lnTo>
                      <a:lnTo>
                        <a:pt x="8" y="371"/>
                      </a:lnTo>
                      <a:lnTo>
                        <a:pt x="6" y="370"/>
                      </a:lnTo>
                      <a:lnTo>
                        <a:pt x="6" y="368"/>
                      </a:lnTo>
                      <a:lnTo>
                        <a:pt x="6" y="366"/>
                      </a:lnTo>
                      <a:lnTo>
                        <a:pt x="6" y="365"/>
                      </a:lnTo>
                      <a:lnTo>
                        <a:pt x="8" y="363"/>
                      </a:lnTo>
                      <a:lnTo>
                        <a:pt x="8" y="361"/>
                      </a:lnTo>
                      <a:lnTo>
                        <a:pt x="8" y="360"/>
                      </a:lnTo>
                      <a:lnTo>
                        <a:pt x="8" y="358"/>
                      </a:lnTo>
                      <a:lnTo>
                        <a:pt x="6" y="358"/>
                      </a:lnTo>
                      <a:lnTo>
                        <a:pt x="6" y="351"/>
                      </a:lnTo>
                      <a:lnTo>
                        <a:pt x="6" y="349"/>
                      </a:lnTo>
                      <a:lnTo>
                        <a:pt x="10" y="349"/>
                      </a:lnTo>
                      <a:lnTo>
                        <a:pt x="12" y="349"/>
                      </a:lnTo>
                      <a:lnTo>
                        <a:pt x="13" y="348"/>
                      </a:lnTo>
                      <a:lnTo>
                        <a:pt x="13" y="346"/>
                      </a:lnTo>
                      <a:lnTo>
                        <a:pt x="15" y="346"/>
                      </a:lnTo>
                      <a:lnTo>
                        <a:pt x="13" y="344"/>
                      </a:lnTo>
                      <a:lnTo>
                        <a:pt x="12" y="344"/>
                      </a:lnTo>
                      <a:lnTo>
                        <a:pt x="10" y="344"/>
                      </a:lnTo>
                      <a:lnTo>
                        <a:pt x="10" y="343"/>
                      </a:lnTo>
                      <a:lnTo>
                        <a:pt x="10" y="341"/>
                      </a:lnTo>
                      <a:lnTo>
                        <a:pt x="12" y="339"/>
                      </a:lnTo>
                      <a:lnTo>
                        <a:pt x="13" y="339"/>
                      </a:lnTo>
                      <a:lnTo>
                        <a:pt x="15" y="339"/>
                      </a:lnTo>
                      <a:lnTo>
                        <a:pt x="15" y="338"/>
                      </a:lnTo>
                      <a:lnTo>
                        <a:pt x="15" y="334"/>
                      </a:lnTo>
                      <a:lnTo>
                        <a:pt x="15" y="332"/>
                      </a:lnTo>
                      <a:lnTo>
                        <a:pt x="17" y="329"/>
                      </a:lnTo>
                      <a:lnTo>
                        <a:pt x="17" y="327"/>
                      </a:lnTo>
                      <a:lnTo>
                        <a:pt x="17" y="326"/>
                      </a:lnTo>
                      <a:lnTo>
                        <a:pt x="17" y="324"/>
                      </a:lnTo>
                      <a:lnTo>
                        <a:pt x="18" y="319"/>
                      </a:lnTo>
                      <a:lnTo>
                        <a:pt x="20" y="317"/>
                      </a:lnTo>
                      <a:lnTo>
                        <a:pt x="22" y="317"/>
                      </a:lnTo>
                      <a:lnTo>
                        <a:pt x="25" y="316"/>
                      </a:lnTo>
                      <a:lnTo>
                        <a:pt x="34" y="305"/>
                      </a:lnTo>
                      <a:lnTo>
                        <a:pt x="40" y="293"/>
                      </a:lnTo>
                      <a:lnTo>
                        <a:pt x="40" y="292"/>
                      </a:lnTo>
                      <a:lnTo>
                        <a:pt x="40" y="290"/>
                      </a:lnTo>
                      <a:lnTo>
                        <a:pt x="39" y="290"/>
                      </a:lnTo>
                      <a:lnTo>
                        <a:pt x="37" y="290"/>
                      </a:lnTo>
                      <a:lnTo>
                        <a:pt x="32" y="292"/>
                      </a:lnTo>
                      <a:lnTo>
                        <a:pt x="30" y="290"/>
                      </a:lnTo>
                      <a:lnTo>
                        <a:pt x="28" y="288"/>
                      </a:lnTo>
                      <a:lnTo>
                        <a:pt x="30" y="287"/>
                      </a:lnTo>
                      <a:lnTo>
                        <a:pt x="30" y="285"/>
                      </a:lnTo>
                      <a:lnTo>
                        <a:pt x="30" y="283"/>
                      </a:lnTo>
                      <a:lnTo>
                        <a:pt x="32" y="283"/>
                      </a:lnTo>
                      <a:lnTo>
                        <a:pt x="34" y="282"/>
                      </a:lnTo>
                      <a:lnTo>
                        <a:pt x="39" y="280"/>
                      </a:lnTo>
                      <a:lnTo>
                        <a:pt x="40" y="280"/>
                      </a:lnTo>
                      <a:lnTo>
                        <a:pt x="42" y="282"/>
                      </a:lnTo>
                      <a:lnTo>
                        <a:pt x="49" y="271"/>
                      </a:lnTo>
                      <a:lnTo>
                        <a:pt x="49" y="270"/>
                      </a:lnTo>
                      <a:lnTo>
                        <a:pt x="47" y="270"/>
                      </a:lnTo>
                      <a:lnTo>
                        <a:pt x="42" y="270"/>
                      </a:lnTo>
                      <a:lnTo>
                        <a:pt x="42" y="268"/>
                      </a:lnTo>
                      <a:lnTo>
                        <a:pt x="40" y="268"/>
                      </a:lnTo>
                      <a:lnTo>
                        <a:pt x="42" y="265"/>
                      </a:lnTo>
                      <a:lnTo>
                        <a:pt x="39" y="261"/>
                      </a:lnTo>
                      <a:lnTo>
                        <a:pt x="37" y="261"/>
                      </a:lnTo>
                      <a:lnTo>
                        <a:pt x="35" y="260"/>
                      </a:lnTo>
                      <a:lnTo>
                        <a:pt x="34" y="260"/>
                      </a:lnTo>
                      <a:lnTo>
                        <a:pt x="32" y="258"/>
                      </a:lnTo>
                      <a:lnTo>
                        <a:pt x="32" y="256"/>
                      </a:lnTo>
                      <a:lnTo>
                        <a:pt x="32" y="255"/>
                      </a:lnTo>
                      <a:lnTo>
                        <a:pt x="34" y="251"/>
                      </a:lnTo>
                      <a:lnTo>
                        <a:pt x="34" y="249"/>
                      </a:lnTo>
                      <a:lnTo>
                        <a:pt x="34" y="248"/>
                      </a:lnTo>
                      <a:lnTo>
                        <a:pt x="32" y="248"/>
                      </a:lnTo>
                      <a:lnTo>
                        <a:pt x="30" y="248"/>
                      </a:lnTo>
                      <a:lnTo>
                        <a:pt x="30" y="246"/>
                      </a:lnTo>
                      <a:lnTo>
                        <a:pt x="28" y="246"/>
                      </a:lnTo>
                      <a:lnTo>
                        <a:pt x="28" y="244"/>
                      </a:lnTo>
                      <a:lnTo>
                        <a:pt x="28" y="243"/>
                      </a:lnTo>
                      <a:lnTo>
                        <a:pt x="28" y="241"/>
                      </a:lnTo>
                      <a:lnTo>
                        <a:pt x="30" y="239"/>
                      </a:lnTo>
                      <a:lnTo>
                        <a:pt x="32" y="238"/>
                      </a:lnTo>
                      <a:lnTo>
                        <a:pt x="34" y="236"/>
                      </a:lnTo>
                      <a:lnTo>
                        <a:pt x="35" y="236"/>
                      </a:lnTo>
                      <a:lnTo>
                        <a:pt x="35" y="234"/>
                      </a:lnTo>
                      <a:lnTo>
                        <a:pt x="35" y="233"/>
                      </a:lnTo>
                      <a:lnTo>
                        <a:pt x="34" y="233"/>
                      </a:lnTo>
                      <a:lnTo>
                        <a:pt x="30" y="233"/>
                      </a:lnTo>
                      <a:lnTo>
                        <a:pt x="28" y="233"/>
                      </a:lnTo>
                      <a:lnTo>
                        <a:pt x="27" y="231"/>
                      </a:lnTo>
                      <a:lnTo>
                        <a:pt x="27" y="227"/>
                      </a:lnTo>
                      <a:lnTo>
                        <a:pt x="27" y="226"/>
                      </a:lnTo>
                      <a:lnTo>
                        <a:pt x="27" y="224"/>
                      </a:lnTo>
                      <a:lnTo>
                        <a:pt x="28" y="222"/>
                      </a:lnTo>
                      <a:lnTo>
                        <a:pt x="30" y="221"/>
                      </a:lnTo>
                      <a:lnTo>
                        <a:pt x="32" y="219"/>
                      </a:lnTo>
                      <a:lnTo>
                        <a:pt x="34" y="217"/>
                      </a:lnTo>
                      <a:lnTo>
                        <a:pt x="34" y="216"/>
                      </a:lnTo>
                      <a:lnTo>
                        <a:pt x="34" y="214"/>
                      </a:lnTo>
                      <a:lnTo>
                        <a:pt x="32" y="209"/>
                      </a:lnTo>
                      <a:lnTo>
                        <a:pt x="30" y="209"/>
                      </a:lnTo>
                      <a:lnTo>
                        <a:pt x="28" y="209"/>
                      </a:lnTo>
                      <a:lnTo>
                        <a:pt x="28" y="210"/>
                      </a:lnTo>
                      <a:lnTo>
                        <a:pt x="28" y="214"/>
                      </a:lnTo>
                      <a:lnTo>
                        <a:pt x="28" y="216"/>
                      </a:lnTo>
                      <a:lnTo>
                        <a:pt x="27" y="217"/>
                      </a:lnTo>
                      <a:lnTo>
                        <a:pt x="25" y="217"/>
                      </a:lnTo>
                      <a:lnTo>
                        <a:pt x="23" y="217"/>
                      </a:lnTo>
                      <a:lnTo>
                        <a:pt x="23" y="216"/>
                      </a:lnTo>
                      <a:lnTo>
                        <a:pt x="23" y="214"/>
                      </a:lnTo>
                      <a:lnTo>
                        <a:pt x="23" y="210"/>
                      </a:lnTo>
                      <a:lnTo>
                        <a:pt x="25" y="207"/>
                      </a:lnTo>
                      <a:lnTo>
                        <a:pt x="27" y="205"/>
                      </a:lnTo>
                      <a:lnTo>
                        <a:pt x="28" y="204"/>
                      </a:lnTo>
                      <a:lnTo>
                        <a:pt x="30" y="194"/>
                      </a:lnTo>
                      <a:lnTo>
                        <a:pt x="30" y="185"/>
                      </a:lnTo>
                      <a:lnTo>
                        <a:pt x="28" y="183"/>
                      </a:lnTo>
                      <a:lnTo>
                        <a:pt x="27" y="178"/>
                      </a:lnTo>
                      <a:lnTo>
                        <a:pt x="22" y="166"/>
                      </a:lnTo>
                      <a:lnTo>
                        <a:pt x="27" y="166"/>
                      </a:lnTo>
                      <a:lnTo>
                        <a:pt x="27" y="165"/>
                      </a:lnTo>
                      <a:lnTo>
                        <a:pt x="27" y="161"/>
                      </a:lnTo>
                      <a:lnTo>
                        <a:pt x="20" y="156"/>
                      </a:lnTo>
                      <a:lnTo>
                        <a:pt x="18" y="155"/>
                      </a:lnTo>
                      <a:lnTo>
                        <a:pt x="18" y="153"/>
                      </a:lnTo>
                      <a:lnTo>
                        <a:pt x="23" y="151"/>
                      </a:lnTo>
                      <a:lnTo>
                        <a:pt x="25" y="150"/>
                      </a:lnTo>
                      <a:lnTo>
                        <a:pt x="23" y="148"/>
                      </a:lnTo>
                      <a:lnTo>
                        <a:pt x="22" y="144"/>
                      </a:lnTo>
                      <a:lnTo>
                        <a:pt x="20" y="144"/>
                      </a:lnTo>
                      <a:lnTo>
                        <a:pt x="22" y="143"/>
                      </a:lnTo>
                      <a:lnTo>
                        <a:pt x="22" y="141"/>
                      </a:lnTo>
                      <a:lnTo>
                        <a:pt x="23" y="141"/>
                      </a:lnTo>
                      <a:lnTo>
                        <a:pt x="25" y="141"/>
                      </a:lnTo>
                      <a:lnTo>
                        <a:pt x="25" y="139"/>
                      </a:lnTo>
                      <a:lnTo>
                        <a:pt x="25" y="138"/>
                      </a:lnTo>
                      <a:lnTo>
                        <a:pt x="23" y="134"/>
                      </a:lnTo>
                      <a:lnTo>
                        <a:pt x="23" y="133"/>
                      </a:lnTo>
                      <a:lnTo>
                        <a:pt x="28" y="126"/>
                      </a:lnTo>
                      <a:lnTo>
                        <a:pt x="30" y="119"/>
                      </a:lnTo>
                      <a:lnTo>
                        <a:pt x="27" y="114"/>
                      </a:lnTo>
                      <a:lnTo>
                        <a:pt x="32" y="111"/>
                      </a:lnTo>
                      <a:lnTo>
                        <a:pt x="35" y="109"/>
                      </a:lnTo>
                      <a:lnTo>
                        <a:pt x="40" y="107"/>
                      </a:lnTo>
                      <a:lnTo>
                        <a:pt x="42" y="104"/>
                      </a:lnTo>
                      <a:lnTo>
                        <a:pt x="40" y="102"/>
                      </a:lnTo>
                      <a:lnTo>
                        <a:pt x="39" y="100"/>
                      </a:lnTo>
                      <a:lnTo>
                        <a:pt x="37" y="100"/>
                      </a:lnTo>
                      <a:lnTo>
                        <a:pt x="37" y="99"/>
                      </a:lnTo>
                      <a:lnTo>
                        <a:pt x="37" y="97"/>
                      </a:lnTo>
                      <a:lnTo>
                        <a:pt x="39" y="95"/>
                      </a:lnTo>
                      <a:lnTo>
                        <a:pt x="40" y="95"/>
                      </a:lnTo>
                      <a:lnTo>
                        <a:pt x="40" y="94"/>
                      </a:lnTo>
                      <a:lnTo>
                        <a:pt x="40" y="92"/>
                      </a:lnTo>
                      <a:lnTo>
                        <a:pt x="39" y="90"/>
                      </a:lnTo>
                      <a:lnTo>
                        <a:pt x="39" y="89"/>
                      </a:lnTo>
                      <a:lnTo>
                        <a:pt x="42" y="89"/>
                      </a:lnTo>
                      <a:lnTo>
                        <a:pt x="42" y="87"/>
                      </a:lnTo>
                      <a:lnTo>
                        <a:pt x="49" y="75"/>
                      </a:lnTo>
                      <a:lnTo>
                        <a:pt x="56" y="73"/>
                      </a:lnTo>
                      <a:lnTo>
                        <a:pt x="59" y="72"/>
                      </a:lnTo>
                      <a:lnTo>
                        <a:pt x="61" y="68"/>
                      </a:lnTo>
                      <a:lnTo>
                        <a:pt x="62" y="67"/>
                      </a:lnTo>
                      <a:lnTo>
                        <a:pt x="61" y="58"/>
                      </a:lnTo>
                      <a:lnTo>
                        <a:pt x="61" y="46"/>
                      </a:lnTo>
                      <a:lnTo>
                        <a:pt x="61" y="44"/>
                      </a:lnTo>
                      <a:lnTo>
                        <a:pt x="62" y="44"/>
                      </a:lnTo>
                      <a:lnTo>
                        <a:pt x="64" y="44"/>
                      </a:lnTo>
                      <a:lnTo>
                        <a:pt x="64" y="43"/>
                      </a:lnTo>
                      <a:lnTo>
                        <a:pt x="64" y="41"/>
                      </a:lnTo>
                      <a:lnTo>
                        <a:pt x="62" y="41"/>
                      </a:lnTo>
                      <a:lnTo>
                        <a:pt x="61" y="38"/>
                      </a:lnTo>
                      <a:lnTo>
                        <a:pt x="61" y="34"/>
                      </a:lnTo>
                      <a:lnTo>
                        <a:pt x="62" y="33"/>
                      </a:lnTo>
                      <a:lnTo>
                        <a:pt x="64" y="33"/>
                      </a:lnTo>
                      <a:lnTo>
                        <a:pt x="64" y="34"/>
                      </a:lnTo>
                      <a:lnTo>
                        <a:pt x="66" y="34"/>
                      </a:lnTo>
                      <a:lnTo>
                        <a:pt x="67" y="33"/>
                      </a:lnTo>
                      <a:lnTo>
                        <a:pt x="66" y="28"/>
                      </a:lnTo>
                      <a:lnTo>
                        <a:pt x="66" y="26"/>
                      </a:lnTo>
                      <a:lnTo>
                        <a:pt x="67" y="26"/>
                      </a:lnTo>
                      <a:lnTo>
                        <a:pt x="69" y="26"/>
                      </a:lnTo>
                      <a:lnTo>
                        <a:pt x="71" y="28"/>
                      </a:lnTo>
                      <a:lnTo>
                        <a:pt x="78" y="26"/>
                      </a:lnTo>
                      <a:lnTo>
                        <a:pt x="79" y="24"/>
                      </a:lnTo>
                      <a:lnTo>
                        <a:pt x="83" y="19"/>
                      </a:lnTo>
                      <a:lnTo>
                        <a:pt x="83" y="17"/>
                      </a:lnTo>
                      <a:lnTo>
                        <a:pt x="81" y="16"/>
                      </a:lnTo>
                      <a:lnTo>
                        <a:pt x="78" y="12"/>
                      </a:lnTo>
                      <a:lnTo>
                        <a:pt x="106" y="9"/>
                      </a:lnTo>
                      <a:lnTo>
                        <a:pt x="108" y="9"/>
                      </a:lnTo>
                      <a:lnTo>
                        <a:pt x="110" y="9"/>
                      </a:lnTo>
                      <a:lnTo>
                        <a:pt x="115" y="9"/>
                      </a:lnTo>
                      <a:lnTo>
                        <a:pt x="120" y="9"/>
                      </a:lnTo>
                      <a:lnTo>
                        <a:pt x="125" y="9"/>
                      </a:lnTo>
                      <a:lnTo>
                        <a:pt x="135" y="7"/>
                      </a:lnTo>
                      <a:lnTo>
                        <a:pt x="145" y="7"/>
                      </a:lnTo>
                      <a:lnTo>
                        <a:pt x="157" y="6"/>
                      </a:lnTo>
                      <a:lnTo>
                        <a:pt x="161" y="6"/>
                      </a:lnTo>
                      <a:lnTo>
                        <a:pt x="169" y="6"/>
                      </a:lnTo>
                      <a:lnTo>
                        <a:pt x="184" y="4"/>
                      </a:lnTo>
                      <a:lnTo>
                        <a:pt x="186" y="4"/>
                      </a:lnTo>
                      <a:lnTo>
                        <a:pt x="208" y="2"/>
                      </a:lnTo>
                      <a:lnTo>
                        <a:pt x="215" y="2"/>
                      </a:lnTo>
                      <a:lnTo>
                        <a:pt x="216" y="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Freeform 181"/>
                <p:cNvSpPr>
                  <a:spLocks noEditPoints="1"/>
                </p:cNvSpPr>
                <p:nvPr/>
              </p:nvSpPr>
              <p:spPr bwMode="auto">
                <a:xfrm>
                  <a:off x="6881813" y="3713163"/>
                  <a:ext cx="396875" cy="746125"/>
                </a:xfrm>
                <a:custGeom>
                  <a:avLst/>
                  <a:gdLst>
                    <a:gd name="T0" fmla="*/ 244 w 250"/>
                    <a:gd name="T1" fmla="*/ 461 h 470"/>
                    <a:gd name="T2" fmla="*/ 208 w 250"/>
                    <a:gd name="T3" fmla="*/ 463 h 470"/>
                    <a:gd name="T4" fmla="*/ 200 w 250"/>
                    <a:gd name="T5" fmla="*/ 463 h 470"/>
                    <a:gd name="T6" fmla="*/ 227 w 250"/>
                    <a:gd name="T7" fmla="*/ 460 h 470"/>
                    <a:gd name="T8" fmla="*/ 233 w 250"/>
                    <a:gd name="T9" fmla="*/ 461 h 470"/>
                    <a:gd name="T10" fmla="*/ 227 w 250"/>
                    <a:gd name="T11" fmla="*/ 458 h 470"/>
                    <a:gd name="T12" fmla="*/ 237 w 250"/>
                    <a:gd name="T13" fmla="*/ 11 h 470"/>
                    <a:gd name="T14" fmla="*/ 235 w 250"/>
                    <a:gd name="T15" fmla="*/ 68 h 470"/>
                    <a:gd name="T16" fmla="*/ 233 w 250"/>
                    <a:gd name="T17" fmla="*/ 136 h 470"/>
                    <a:gd name="T18" fmla="*/ 233 w 250"/>
                    <a:gd name="T19" fmla="*/ 200 h 470"/>
                    <a:gd name="T20" fmla="*/ 232 w 250"/>
                    <a:gd name="T21" fmla="*/ 287 h 470"/>
                    <a:gd name="T22" fmla="*/ 237 w 250"/>
                    <a:gd name="T23" fmla="*/ 346 h 470"/>
                    <a:gd name="T24" fmla="*/ 245 w 250"/>
                    <a:gd name="T25" fmla="*/ 414 h 470"/>
                    <a:gd name="T26" fmla="*/ 250 w 250"/>
                    <a:gd name="T27" fmla="*/ 446 h 470"/>
                    <a:gd name="T28" fmla="*/ 244 w 250"/>
                    <a:gd name="T29" fmla="*/ 451 h 470"/>
                    <a:gd name="T30" fmla="*/ 232 w 250"/>
                    <a:gd name="T31" fmla="*/ 448 h 470"/>
                    <a:gd name="T32" fmla="*/ 218 w 250"/>
                    <a:gd name="T33" fmla="*/ 446 h 470"/>
                    <a:gd name="T34" fmla="*/ 211 w 250"/>
                    <a:gd name="T35" fmla="*/ 446 h 470"/>
                    <a:gd name="T36" fmla="*/ 183 w 250"/>
                    <a:gd name="T37" fmla="*/ 456 h 470"/>
                    <a:gd name="T38" fmla="*/ 179 w 250"/>
                    <a:gd name="T39" fmla="*/ 451 h 470"/>
                    <a:gd name="T40" fmla="*/ 178 w 250"/>
                    <a:gd name="T41" fmla="*/ 458 h 470"/>
                    <a:gd name="T42" fmla="*/ 171 w 250"/>
                    <a:gd name="T43" fmla="*/ 470 h 470"/>
                    <a:gd name="T44" fmla="*/ 156 w 250"/>
                    <a:gd name="T45" fmla="*/ 461 h 470"/>
                    <a:gd name="T46" fmla="*/ 140 w 250"/>
                    <a:gd name="T47" fmla="*/ 434 h 470"/>
                    <a:gd name="T48" fmla="*/ 144 w 250"/>
                    <a:gd name="T49" fmla="*/ 400 h 470"/>
                    <a:gd name="T50" fmla="*/ 132 w 250"/>
                    <a:gd name="T51" fmla="*/ 393 h 470"/>
                    <a:gd name="T52" fmla="*/ 115 w 250"/>
                    <a:gd name="T53" fmla="*/ 395 h 470"/>
                    <a:gd name="T54" fmla="*/ 89 w 250"/>
                    <a:gd name="T55" fmla="*/ 397 h 470"/>
                    <a:gd name="T56" fmla="*/ 66 w 250"/>
                    <a:gd name="T57" fmla="*/ 397 h 470"/>
                    <a:gd name="T58" fmla="*/ 35 w 250"/>
                    <a:gd name="T59" fmla="*/ 399 h 470"/>
                    <a:gd name="T60" fmla="*/ 5 w 250"/>
                    <a:gd name="T61" fmla="*/ 399 h 470"/>
                    <a:gd name="T62" fmla="*/ 5 w 250"/>
                    <a:gd name="T63" fmla="*/ 375 h 470"/>
                    <a:gd name="T64" fmla="*/ 6 w 250"/>
                    <a:gd name="T65" fmla="*/ 365 h 470"/>
                    <a:gd name="T66" fmla="*/ 6 w 250"/>
                    <a:gd name="T67" fmla="*/ 349 h 470"/>
                    <a:gd name="T68" fmla="*/ 12 w 250"/>
                    <a:gd name="T69" fmla="*/ 344 h 470"/>
                    <a:gd name="T70" fmla="*/ 15 w 250"/>
                    <a:gd name="T71" fmla="*/ 338 h 470"/>
                    <a:gd name="T72" fmla="*/ 18 w 250"/>
                    <a:gd name="T73" fmla="*/ 319 h 470"/>
                    <a:gd name="T74" fmla="*/ 40 w 250"/>
                    <a:gd name="T75" fmla="*/ 290 h 470"/>
                    <a:gd name="T76" fmla="*/ 30 w 250"/>
                    <a:gd name="T77" fmla="*/ 285 h 470"/>
                    <a:gd name="T78" fmla="*/ 49 w 250"/>
                    <a:gd name="T79" fmla="*/ 271 h 470"/>
                    <a:gd name="T80" fmla="*/ 39 w 250"/>
                    <a:gd name="T81" fmla="*/ 261 h 470"/>
                    <a:gd name="T82" fmla="*/ 34 w 250"/>
                    <a:gd name="T83" fmla="*/ 251 h 470"/>
                    <a:gd name="T84" fmla="*/ 28 w 250"/>
                    <a:gd name="T85" fmla="*/ 244 h 470"/>
                    <a:gd name="T86" fmla="*/ 35 w 250"/>
                    <a:gd name="T87" fmla="*/ 234 h 470"/>
                    <a:gd name="T88" fmla="*/ 27 w 250"/>
                    <a:gd name="T89" fmla="*/ 226 h 470"/>
                    <a:gd name="T90" fmla="*/ 34 w 250"/>
                    <a:gd name="T91" fmla="*/ 214 h 470"/>
                    <a:gd name="T92" fmla="*/ 27 w 250"/>
                    <a:gd name="T93" fmla="*/ 217 h 470"/>
                    <a:gd name="T94" fmla="*/ 27 w 250"/>
                    <a:gd name="T95" fmla="*/ 205 h 470"/>
                    <a:gd name="T96" fmla="*/ 27 w 250"/>
                    <a:gd name="T97" fmla="*/ 166 h 470"/>
                    <a:gd name="T98" fmla="*/ 25 w 250"/>
                    <a:gd name="T99" fmla="*/ 150 h 470"/>
                    <a:gd name="T100" fmla="*/ 25 w 250"/>
                    <a:gd name="T101" fmla="*/ 141 h 470"/>
                    <a:gd name="T102" fmla="*/ 27 w 250"/>
                    <a:gd name="T103" fmla="*/ 114 h 470"/>
                    <a:gd name="T104" fmla="*/ 37 w 250"/>
                    <a:gd name="T105" fmla="*/ 100 h 470"/>
                    <a:gd name="T106" fmla="*/ 39 w 250"/>
                    <a:gd name="T107" fmla="*/ 90 h 470"/>
                    <a:gd name="T108" fmla="*/ 61 w 250"/>
                    <a:gd name="T109" fmla="*/ 68 h 470"/>
                    <a:gd name="T110" fmla="*/ 64 w 250"/>
                    <a:gd name="T111" fmla="*/ 43 h 470"/>
                    <a:gd name="T112" fmla="*/ 64 w 250"/>
                    <a:gd name="T113" fmla="*/ 34 h 470"/>
                    <a:gd name="T114" fmla="*/ 71 w 250"/>
                    <a:gd name="T115" fmla="*/ 28 h 470"/>
                    <a:gd name="T116" fmla="*/ 106 w 250"/>
                    <a:gd name="T117" fmla="*/ 9 h 470"/>
                    <a:gd name="T118" fmla="*/ 145 w 250"/>
                    <a:gd name="T119" fmla="*/ 7 h 470"/>
                    <a:gd name="T120" fmla="*/ 215 w 250"/>
                    <a:gd name="T121" fmla="*/ 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 h="470">
                      <a:moveTo>
                        <a:pt x="245" y="461"/>
                      </a:moveTo>
                      <a:lnTo>
                        <a:pt x="247" y="461"/>
                      </a:lnTo>
                      <a:lnTo>
                        <a:pt x="249" y="461"/>
                      </a:lnTo>
                      <a:lnTo>
                        <a:pt x="250" y="461"/>
                      </a:lnTo>
                      <a:lnTo>
                        <a:pt x="249" y="463"/>
                      </a:lnTo>
                      <a:lnTo>
                        <a:pt x="247" y="463"/>
                      </a:lnTo>
                      <a:lnTo>
                        <a:pt x="244" y="461"/>
                      </a:lnTo>
                      <a:lnTo>
                        <a:pt x="242" y="461"/>
                      </a:lnTo>
                      <a:lnTo>
                        <a:pt x="244" y="461"/>
                      </a:lnTo>
                      <a:lnTo>
                        <a:pt x="245" y="461"/>
                      </a:lnTo>
                      <a:moveTo>
                        <a:pt x="211" y="463"/>
                      </a:moveTo>
                      <a:lnTo>
                        <a:pt x="210" y="465"/>
                      </a:lnTo>
                      <a:lnTo>
                        <a:pt x="206" y="465"/>
                      </a:lnTo>
                      <a:lnTo>
                        <a:pt x="208" y="463"/>
                      </a:lnTo>
                      <a:lnTo>
                        <a:pt x="211" y="463"/>
                      </a:lnTo>
                      <a:lnTo>
                        <a:pt x="213" y="461"/>
                      </a:lnTo>
                      <a:lnTo>
                        <a:pt x="215" y="461"/>
                      </a:lnTo>
                      <a:lnTo>
                        <a:pt x="213" y="463"/>
                      </a:lnTo>
                      <a:lnTo>
                        <a:pt x="211" y="463"/>
                      </a:lnTo>
                      <a:moveTo>
                        <a:pt x="200" y="461"/>
                      </a:moveTo>
                      <a:lnTo>
                        <a:pt x="200" y="463"/>
                      </a:lnTo>
                      <a:lnTo>
                        <a:pt x="198" y="466"/>
                      </a:lnTo>
                      <a:lnTo>
                        <a:pt x="196" y="463"/>
                      </a:lnTo>
                      <a:lnTo>
                        <a:pt x="193" y="463"/>
                      </a:lnTo>
                      <a:lnTo>
                        <a:pt x="198" y="463"/>
                      </a:lnTo>
                      <a:lnTo>
                        <a:pt x="200" y="463"/>
                      </a:lnTo>
                      <a:lnTo>
                        <a:pt x="200" y="461"/>
                      </a:lnTo>
                      <a:moveTo>
                        <a:pt x="227" y="460"/>
                      </a:moveTo>
                      <a:lnTo>
                        <a:pt x="230" y="460"/>
                      </a:lnTo>
                      <a:lnTo>
                        <a:pt x="237" y="461"/>
                      </a:lnTo>
                      <a:lnTo>
                        <a:pt x="239" y="461"/>
                      </a:lnTo>
                      <a:lnTo>
                        <a:pt x="239" y="460"/>
                      </a:lnTo>
                      <a:lnTo>
                        <a:pt x="239" y="461"/>
                      </a:lnTo>
                      <a:lnTo>
                        <a:pt x="237" y="461"/>
                      </a:lnTo>
                      <a:lnTo>
                        <a:pt x="233" y="461"/>
                      </a:lnTo>
                      <a:lnTo>
                        <a:pt x="230" y="461"/>
                      </a:lnTo>
                      <a:lnTo>
                        <a:pt x="227" y="460"/>
                      </a:lnTo>
                      <a:lnTo>
                        <a:pt x="225" y="460"/>
                      </a:lnTo>
                      <a:lnTo>
                        <a:pt x="223" y="460"/>
                      </a:lnTo>
                      <a:lnTo>
                        <a:pt x="222" y="460"/>
                      </a:lnTo>
                      <a:lnTo>
                        <a:pt x="225" y="460"/>
                      </a:lnTo>
                      <a:lnTo>
                        <a:pt x="227" y="458"/>
                      </a:lnTo>
                      <a:lnTo>
                        <a:pt x="227" y="460"/>
                      </a:lnTo>
                      <a:moveTo>
                        <a:pt x="216" y="2"/>
                      </a:moveTo>
                      <a:lnTo>
                        <a:pt x="223" y="0"/>
                      </a:lnTo>
                      <a:lnTo>
                        <a:pt x="225" y="0"/>
                      </a:lnTo>
                      <a:lnTo>
                        <a:pt x="228" y="0"/>
                      </a:lnTo>
                      <a:lnTo>
                        <a:pt x="233" y="9"/>
                      </a:lnTo>
                      <a:lnTo>
                        <a:pt x="237" y="11"/>
                      </a:lnTo>
                      <a:lnTo>
                        <a:pt x="237" y="26"/>
                      </a:lnTo>
                      <a:lnTo>
                        <a:pt x="235" y="39"/>
                      </a:lnTo>
                      <a:lnTo>
                        <a:pt x="235" y="41"/>
                      </a:lnTo>
                      <a:lnTo>
                        <a:pt x="235" y="51"/>
                      </a:lnTo>
                      <a:lnTo>
                        <a:pt x="235" y="60"/>
                      </a:lnTo>
                      <a:lnTo>
                        <a:pt x="235" y="65"/>
                      </a:lnTo>
                      <a:lnTo>
                        <a:pt x="235" y="68"/>
                      </a:lnTo>
                      <a:lnTo>
                        <a:pt x="235" y="89"/>
                      </a:lnTo>
                      <a:lnTo>
                        <a:pt x="235" y="92"/>
                      </a:lnTo>
                      <a:lnTo>
                        <a:pt x="235" y="105"/>
                      </a:lnTo>
                      <a:lnTo>
                        <a:pt x="235" y="121"/>
                      </a:lnTo>
                      <a:lnTo>
                        <a:pt x="235" y="126"/>
                      </a:lnTo>
                      <a:lnTo>
                        <a:pt x="235" y="127"/>
                      </a:lnTo>
                      <a:lnTo>
                        <a:pt x="233" y="136"/>
                      </a:lnTo>
                      <a:lnTo>
                        <a:pt x="233" y="138"/>
                      </a:lnTo>
                      <a:lnTo>
                        <a:pt x="233" y="143"/>
                      </a:lnTo>
                      <a:lnTo>
                        <a:pt x="233" y="144"/>
                      </a:lnTo>
                      <a:lnTo>
                        <a:pt x="233" y="155"/>
                      </a:lnTo>
                      <a:lnTo>
                        <a:pt x="233" y="166"/>
                      </a:lnTo>
                      <a:lnTo>
                        <a:pt x="233" y="195"/>
                      </a:lnTo>
                      <a:lnTo>
                        <a:pt x="233" y="200"/>
                      </a:lnTo>
                      <a:lnTo>
                        <a:pt x="233" y="229"/>
                      </a:lnTo>
                      <a:lnTo>
                        <a:pt x="233" y="234"/>
                      </a:lnTo>
                      <a:lnTo>
                        <a:pt x="233" y="246"/>
                      </a:lnTo>
                      <a:lnTo>
                        <a:pt x="233" y="260"/>
                      </a:lnTo>
                      <a:lnTo>
                        <a:pt x="233" y="268"/>
                      </a:lnTo>
                      <a:lnTo>
                        <a:pt x="233" y="273"/>
                      </a:lnTo>
                      <a:lnTo>
                        <a:pt x="232" y="287"/>
                      </a:lnTo>
                      <a:lnTo>
                        <a:pt x="232" y="297"/>
                      </a:lnTo>
                      <a:lnTo>
                        <a:pt x="232" y="300"/>
                      </a:lnTo>
                      <a:lnTo>
                        <a:pt x="233" y="305"/>
                      </a:lnTo>
                      <a:lnTo>
                        <a:pt x="235" y="319"/>
                      </a:lnTo>
                      <a:lnTo>
                        <a:pt x="235" y="326"/>
                      </a:lnTo>
                      <a:lnTo>
                        <a:pt x="237" y="344"/>
                      </a:lnTo>
                      <a:lnTo>
                        <a:pt x="237" y="346"/>
                      </a:lnTo>
                      <a:lnTo>
                        <a:pt x="239" y="351"/>
                      </a:lnTo>
                      <a:lnTo>
                        <a:pt x="240" y="363"/>
                      </a:lnTo>
                      <a:lnTo>
                        <a:pt x="242" y="375"/>
                      </a:lnTo>
                      <a:lnTo>
                        <a:pt x="242" y="385"/>
                      </a:lnTo>
                      <a:lnTo>
                        <a:pt x="245" y="410"/>
                      </a:lnTo>
                      <a:lnTo>
                        <a:pt x="245" y="412"/>
                      </a:lnTo>
                      <a:lnTo>
                        <a:pt x="245" y="414"/>
                      </a:lnTo>
                      <a:lnTo>
                        <a:pt x="247" y="417"/>
                      </a:lnTo>
                      <a:lnTo>
                        <a:pt x="247" y="421"/>
                      </a:lnTo>
                      <a:lnTo>
                        <a:pt x="247" y="422"/>
                      </a:lnTo>
                      <a:lnTo>
                        <a:pt x="247" y="429"/>
                      </a:lnTo>
                      <a:lnTo>
                        <a:pt x="249" y="431"/>
                      </a:lnTo>
                      <a:lnTo>
                        <a:pt x="249" y="432"/>
                      </a:lnTo>
                      <a:lnTo>
                        <a:pt x="250" y="446"/>
                      </a:lnTo>
                      <a:lnTo>
                        <a:pt x="249" y="446"/>
                      </a:lnTo>
                      <a:lnTo>
                        <a:pt x="250" y="448"/>
                      </a:lnTo>
                      <a:lnTo>
                        <a:pt x="249" y="448"/>
                      </a:lnTo>
                      <a:lnTo>
                        <a:pt x="247" y="448"/>
                      </a:lnTo>
                      <a:lnTo>
                        <a:pt x="245" y="448"/>
                      </a:lnTo>
                      <a:lnTo>
                        <a:pt x="245" y="449"/>
                      </a:lnTo>
                      <a:lnTo>
                        <a:pt x="244" y="451"/>
                      </a:lnTo>
                      <a:lnTo>
                        <a:pt x="242" y="451"/>
                      </a:lnTo>
                      <a:lnTo>
                        <a:pt x="240" y="449"/>
                      </a:lnTo>
                      <a:lnTo>
                        <a:pt x="239" y="449"/>
                      </a:lnTo>
                      <a:lnTo>
                        <a:pt x="235" y="449"/>
                      </a:lnTo>
                      <a:lnTo>
                        <a:pt x="235" y="448"/>
                      </a:lnTo>
                      <a:lnTo>
                        <a:pt x="233" y="448"/>
                      </a:lnTo>
                      <a:lnTo>
                        <a:pt x="232" y="448"/>
                      </a:lnTo>
                      <a:lnTo>
                        <a:pt x="230" y="448"/>
                      </a:lnTo>
                      <a:lnTo>
                        <a:pt x="228" y="449"/>
                      </a:lnTo>
                      <a:lnTo>
                        <a:pt x="227" y="449"/>
                      </a:lnTo>
                      <a:lnTo>
                        <a:pt x="225" y="449"/>
                      </a:lnTo>
                      <a:lnTo>
                        <a:pt x="223" y="449"/>
                      </a:lnTo>
                      <a:lnTo>
                        <a:pt x="222" y="448"/>
                      </a:lnTo>
                      <a:lnTo>
                        <a:pt x="218" y="446"/>
                      </a:lnTo>
                      <a:lnTo>
                        <a:pt x="216" y="444"/>
                      </a:lnTo>
                      <a:lnTo>
                        <a:pt x="215" y="444"/>
                      </a:lnTo>
                      <a:lnTo>
                        <a:pt x="215" y="446"/>
                      </a:lnTo>
                      <a:lnTo>
                        <a:pt x="215" y="448"/>
                      </a:lnTo>
                      <a:lnTo>
                        <a:pt x="213" y="448"/>
                      </a:lnTo>
                      <a:lnTo>
                        <a:pt x="213" y="446"/>
                      </a:lnTo>
                      <a:lnTo>
                        <a:pt x="211" y="446"/>
                      </a:lnTo>
                      <a:lnTo>
                        <a:pt x="210" y="446"/>
                      </a:lnTo>
                      <a:lnTo>
                        <a:pt x="206" y="448"/>
                      </a:lnTo>
                      <a:lnTo>
                        <a:pt x="203" y="448"/>
                      </a:lnTo>
                      <a:lnTo>
                        <a:pt x="198" y="449"/>
                      </a:lnTo>
                      <a:lnTo>
                        <a:pt x="189" y="454"/>
                      </a:lnTo>
                      <a:lnTo>
                        <a:pt x="188" y="454"/>
                      </a:lnTo>
                      <a:lnTo>
                        <a:pt x="183" y="456"/>
                      </a:lnTo>
                      <a:lnTo>
                        <a:pt x="183" y="458"/>
                      </a:lnTo>
                      <a:lnTo>
                        <a:pt x="181" y="456"/>
                      </a:lnTo>
                      <a:lnTo>
                        <a:pt x="181" y="454"/>
                      </a:lnTo>
                      <a:lnTo>
                        <a:pt x="183" y="454"/>
                      </a:lnTo>
                      <a:lnTo>
                        <a:pt x="183" y="453"/>
                      </a:lnTo>
                      <a:lnTo>
                        <a:pt x="181" y="451"/>
                      </a:lnTo>
                      <a:lnTo>
                        <a:pt x="179" y="451"/>
                      </a:lnTo>
                      <a:lnTo>
                        <a:pt x="178" y="451"/>
                      </a:lnTo>
                      <a:lnTo>
                        <a:pt x="176" y="453"/>
                      </a:lnTo>
                      <a:lnTo>
                        <a:pt x="178" y="453"/>
                      </a:lnTo>
                      <a:lnTo>
                        <a:pt x="179" y="454"/>
                      </a:lnTo>
                      <a:lnTo>
                        <a:pt x="179" y="456"/>
                      </a:lnTo>
                      <a:lnTo>
                        <a:pt x="179" y="458"/>
                      </a:lnTo>
                      <a:lnTo>
                        <a:pt x="178" y="458"/>
                      </a:lnTo>
                      <a:lnTo>
                        <a:pt x="178" y="460"/>
                      </a:lnTo>
                      <a:lnTo>
                        <a:pt x="176" y="460"/>
                      </a:lnTo>
                      <a:lnTo>
                        <a:pt x="176" y="461"/>
                      </a:lnTo>
                      <a:lnTo>
                        <a:pt x="172" y="463"/>
                      </a:lnTo>
                      <a:lnTo>
                        <a:pt x="172" y="465"/>
                      </a:lnTo>
                      <a:lnTo>
                        <a:pt x="171" y="468"/>
                      </a:lnTo>
                      <a:lnTo>
                        <a:pt x="171" y="470"/>
                      </a:lnTo>
                      <a:lnTo>
                        <a:pt x="169" y="470"/>
                      </a:lnTo>
                      <a:lnTo>
                        <a:pt x="169" y="468"/>
                      </a:lnTo>
                      <a:lnTo>
                        <a:pt x="167" y="470"/>
                      </a:lnTo>
                      <a:lnTo>
                        <a:pt x="166" y="470"/>
                      </a:lnTo>
                      <a:lnTo>
                        <a:pt x="161" y="470"/>
                      </a:lnTo>
                      <a:lnTo>
                        <a:pt x="159" y="466"/>
                      </a:lnTo>
                      <a:lnTo>
                        <a:pt x="156" y="461"/>
                      </a:lnTo>
                      <a:lnTo>
                        <a:pt x="156" y="460"/>
                      </a:lnTo>
                      <a:lnTo>
                        <a:pt x="156" y="458"/>
                      </a:lnTo>
                      <a:lnTo>
                        <a:pt x="156" y="456"/>
                      </a:lnTo>
                      <a:lnTo>
                        <a:pt x="150" y="444"/>
                      </a:lnTo>
                      <a:lnTo>
                        <a:pt x="147" y="441"/>
                      </a:lnTo>
                      <a:lnTo>
                        <a:pt x="145" y="439"/>
                      </a:lnTo>
                      <a:lnTo>
                        <a:pt x="140" y="434"/>
                      </a:lnTo>
                      <a:lnTo>
                        <a:pt x="140" y="431"/>
                      </a:lnTo>
                      <a:lnTo>
                        <a:pt x="137" y="426"/>
                      </a:lnTo>
                      <a:lnTo>
                        <a:pt x="139" y="419"/>
                      </a:lnTo>
                      <a:lnTo>
                        <a:pt x="140" y="407"/>
                      </a:lnTo>
                      <a:lnTo>
                        <a:pt x="142" y="404"/>
                      </a:lnTo>
                      <a:lnTo>
                        <a:pt x="142" y="402"/>
                      </a:lnTo>
                      <a:lnTo>
                        <a:pt x="144" y="400"/>
                      </a:lnTo>
                      <a:lnTo>
                        <a:pt x="144" y="395"/>
                      </a:lnTo>
                      <a:lnTo>
                        <a:pt x="144" y="393"/>
                      </a:lnTo>
                      <a:lnTo>
                        <a:pt x="144" y="392"/>
                      </a:lnTo>
                      <a:lnTo>
                        <a:pt x="142" y="393"/>
                      </a:lnTo>
                      <a:lnTo>
                        <a:pt x="137" y="393"/>
                      </a:lnTo>
                      <a:lnTo>
                        <a:pt x="135" y="393"/>
                      </a:lnTo>
                      <a:lnTo>
                        <a:pt x="132" y="393"/>
                      </a:lnTo>
                      <a:lnTo>
                        <a:pt x="130" y="393"/>
                      </a:lnTo>
                      <a:lnTo>
                        <a:pt x="128" y="393"/>
                      </a:lnTo>
                      <a:lnTo>
                        <a:pt x="125" y="393"/>
                      </a:lnTo>
                      <a:lnTo>
                        <a:pt x="123" y="393"/>
                      </a:lnTo>
                      <a:lnTo>
                        <a:pt x="122" y="393"/>
                      </a:lnTo>
                      <a:lnTo>
                        <a:pt x="120" y="393"/>
                      </a:lnTo>
                      <a:lnTo>
                        <a:pt x="115" y="395"/>
                      </a:lnTo>
                      <a:lnTo>
                        <a:pt x="113" y="395"/>
                      </a:lnTo>
                      <a:lnTo>
                        <a:pt x="111" y="395"/>
                      </a:lnTo>
                      <a:lnTo>
                        <a:pt x="105" y="395"/>
                      </a:lnTo>
                      <a:lnTo>
                        <a:pt x="98" y="395"/>
                      </a:lnTo>
                      <a:lnTo>
                        <a:pt x="96" y="395"/>
                      </a:lnTo>
                      <a:lnTo>
                        <a:pt x="91" y="397"/>
                      </a:lnTo>
                      <a:lnTo>
                        <a:pt x="89" y="397"/>
                      </a:lnTo>
                      <a:lnTo>
                        <a:pt x="88" y="397"/>
                      </a:lnTo>
                      <a:lnTo>
                        <a:pt x="83" y="397"/>
                      </a:lnTo>
                      <a:lnTo>
                        <a:pt x="81" y="397"/>
                      </a:lnTo>
                      <a:lnTo>
                        <a:pt x="79" y="397"/>
                      </a:lnTo>
                      <a:lnTo>
                        <a:pt x="74" y="397"/>
                      </a:lnTo>
                      <a:lnTo>
                        <a:pt x="67" y="397"/>
                      </a:lnTo>
                      <a:lnTo>
                        <a:pt x="66" y="397"/>
                      </a:lnTo>
                      <a:lnTo>
                        <a:pt x="66" y="399"/>
                      </a:lnTo>
                      <a:lnTo>
                        <a:pt x="64" y="399"/>
                      </a:lnTo>
                      <a:lnTo>
                        <a:pt x="61" y="399"/>
                      </a:lnTo>
                      <a:lnTo>
                        <a:pt x="44" y="399"/>
                      </a:lnTo>
                      <a:lnTo>
                        <a:pt x="42" y="399"/>
                      </a:lnTo>
                      <a:lnTo>
                        <a:pt x="40" y="399"/>
                      </a:lnTo>
                      <a:lnTo>
                        <a:pt x="35" y="399"/>
                      </a:lnTo>
                      <a:lnTo>
                        <a:pt x="32" y="400"/>
                      </a:lnTo>
                      <a:lnTo>
                        <a:pt x="17" y="400"/>
                      </a:lnTo>
                      <a:lnTo>
                        <a:pt x="8" y="400"/>
                      </a:lnTo>
                      <a:lnTo>
                        <a:pt x="1" y="400"/>
                      </a:lnTo>
                      <a:lnTo>
                        <a:pt x="0" y="400"/>
                      </a:lnTo>
                      <a:lnTo>
                        <a:pt x="3" y="399"/>
                      </a:lnTo>
                      <a:lnTo>
                        <a:pt x="5" y="399"/>
                      </a:lnTo>
                      <a:lnTo>
                        <a:pt x="5" y="397"/>
                      </a:lnTo>
                      <a:lnTo>
                        <a:pt x="5" y="395"/>
                      </a:lnTo>
                      <a:lnTo>
                        <a:pt x="5" y="393"/>
                      </a:lnTo>
                      <a:lnTo>
                        <a:pt x="1" y="387"/>
                      </a:lnTo>
                      <a:lnTo>
                        <a:pt x="1" y="382"/>
                      </a:lnTo>
                      <a:lnTo>
                        <a:pt x="3" y="377"/>
                      </a:lnTo>
                      <a:lnTo>
                        <a:pt x="5" y="375"/>
                      </a:lnTo>
                      <a:lnTo>
                        <a:pt x="8" y="375"/>
                      </a:lnTo>
                      <a:lnTo>
                        <a:pt x="8" y="373"/>
                      </a:lnTo>
                      <a:lnTo>
                        <a:pt x="8" y="371"/>
                      </a:lnTo>
                      <a:lnTo>
                        <a:pt x="6" y="370"/>
                      </a:lnTo>
                      <a:lnTo>
                        <a:pt x="6" y="368"/>
                      </a:lnTo>
                      <a:lnTo>
                        <a:pt x="6" y="366"/>
                      </a:lnTo>
                      <a:lnTo>
                        <a:pt x="6" y="365"/>
                      </a:lnTo>
                      <a:lnTo>
                        <a:pt x="8" y="363"/>
                      </a:lnTo>
                      <a:lnTo>
                        <a:pt x="8" y="361"/>
                      </a:lnTo>
                      <a:lnTo>
                        <a:pt x="8" y="360"/>
                      </a:lnTo>
                      <a:lnTo>
                        <a:pt x="8" y="358"/>
                      </a:lnTo>
                      <a:lnTo>
                        <a:pt x="6" y="358"/>
                      </a:lnTo>
                      <a:lnTo>
                        <a:pt x="6" y="351"/>
                      </a:lnTo>
                      <a:lnTo>
                        <a:pt x="6" y="349"/>
                      </a:lnTo>
                      <a:lnTo>
                        <a:pt x="10" y="349"/>
                      </a:lnTo>
                      <a:lnTo>
                        <a:pt x="12" y="349"/>
                      </a:lnTo>
                      <a:lnTo>
                        <a:pt x="13" y="348"/>
                      </a:lnTo>
                      <a:lnTo>
                        <a:pt x="13" y="346"/>
                      </a:lnTo>
                      <a:lnTo>
                        <a:pt x="15" y="346"/>
                      </a:lnTo>
                      <a:lnTo>
                        <a:pt x="13" y="344"/>
                      </a:lnTo>
                      <a:lnTo>
                        <a:pt x="12" y="344"/>
                      </a:lnTo>
                      <a:lnTo>
                        <a:pt x="10" y="344"/>
                      </a:lnTo>
                      <a:lnTo>
                        <a:pt x="10" y="343"/>
                      </a:lnTo>
                      <a:lnTo>
                        <a:pt x="10" y="341"/>
                      </a:lnTo>
                      <a:lnTo>
                        <a:pt x="12" y="339"/>
                      </a:lnTo>
                      <a:lnTo>
                        <a:pt x="13" y="339"/>
                      </a:lnTo>
                      <a:lnTo>
                        <a:pt x="15" y="339"/>
                      </a:lnTo>
                      <a:lnTo>
                        <a:pt x="15" y="338"/>
                      </a:lnTo>
                      <a:lnTo>
                        <a:pt x="15" y="334"/>
                      </a:lnTo>
                      <a:lnTo>
                        <a:pt x="15" y="332"/>
                      </a:lnTo>
                      <a:lnTo>
                        <a:pt x="17" y="329"/>
                      </a:lnTo>
                      <a:lnTo>
                        <a:pt x="17" y="327"/>
                      </a:lnTo>
                      <a:lnTo>
                        <a:pt x="17" y="326"/>
                      </a:lnTo>
                      <a:lnTo>
                        <a:pt x="17" y="324"/>
                      </a:lnTo>
                      <a:lnTo>
                        <a:pt x="18" y="319"/>
                      </a:lnTo>
                      <a:lnTo>
                        <a:pt x="20" y="317"/>
                      </a:lnTo>
                      <a:lnTo>
                        <a:pt x="22" y="317"/>
                      </a:lnTo>
                      <a:lnTo>
                        <a:pt x="25" y="316"/>
                      </a:lnTo>
                      <a:lnTo>
                        <a:pt x="34" y="305"/>
                      </a:lnTo>
                      <a:lnTo>
                        <a:pt x="40" y="293"/>
                      </a:lnTo>
                      <a:lnTo>
                        <a:pt x="40" y="292"/>
                      </a:lnTo>
                      <a:lnTo>
                        <a:pt x="40" y="290"/>
                      </a:lnTo>
                      <a:lnTo>
                        <a:pt x="39" y="290"/>
                      </a:lnTo>
                      <a:lnTo>
                        <a:pt x="37" y="290"/>
                      </a:lnTo>
                      <a:lnTo>
                        <a:pt x="32" y="292"/>
                      </a:lnTo>
                      <a:lnTo>
                        <a:pt x="30" y="290"/>
                      </a:lnTo>
                      <a:lnTo>
                        <a:pt x="28" y="288"/>
                      </a:lnTo>
                      <a:lnTo>
                        <a:pt x="30" y="287"/>
                      </a:lnTo>
                      <a:lnTo>
                        <a:pt x="30" y="285"/>
                      </a:lnTo>
                      <a:lnTo>
                        <a:pt x="30" y="283"/>
                      </a:lnTo>
                      <a:lnTo>
                        <a:pt x="32" y="283"/>
                      </a:lnTo>
                      <a:lnTo>
                        <a:pt x="34" y="282"/>
                      </a:lnTo>
                      <a:lnTo>
                        <a:pt x="39" y="280"/>
                      </a:lnTo>
                      <a:lnTo>
                        <a:pt x="40" y="280"/>
                      </a:lnTo>
                      <a:lnTo>
                        <a:pt x="42" y="282"/>
                      </a:lnTo>
                      <a:lnTo>
                        <a:pt x="49" y="271"/>
                      </a:lnTo>
                      <a:lnTo>
                        <a:pt x="49" y="270"/>
                      </a:lnTo>
                      <a:lnTo>
                        <a:pt x="47" y="270"/>
                      </a:lnTo>
                      <a:lnTo>
                        <a:pt x="42" y="270"/>
                      </a:lnTo>
                      <a:lnTo>
                        <a:pt x="42" y="268"/>
                      </a:lnTo>
                      <a:lnTo>
                        <a:pt x="40" y="268"/>
                      </a:lnTo>
                      <a:lnTo>
                        <a:pt x="42" y="265"/>
                      </a:lnTo>
                      <a:lnTo>
                        <a:pt x="39" y="261"/>
                      </a:lnTo>
                      <a:lnTo>
                        <a:pt x="37" y="261"/>
                      </a:lnTo>
                      <a:lnTo>
                        <a:pt x="35" y="260"/>
                      </a:lnTo>
                      <a:lnTo>
                        <a:pt x="34" y="260"/>
                      </a:lnTo>
                      <a:lnTo>
                        <a:pt x="32" y="258"/>
                      </a:lnTo>
                      <a:lnTo>
                        <a:pt x="32" y="256"/>
                      </a:lnTo>
                      <a:lnTo>
                        <a:pt x="32" y="255"/>
                      </a:lnTo>
                      <a:lnTo>
                        <a:pt x="34" y="251"/>
                      </a:lnTo>
                      <a:lnTo>
                        <a:pt x="34" y="249"/>
                      </a:lnTo>
                      <a:lnTo>
                        <a:pt x="34" y="248"/>
                      </a:lnTo>
                      <a:lnTo>
                        <a:pt x="32" y="248"/>
                      </a:lnTo>
                      <a:lnTo>
                        <a:pt x="30" y="248"/>
                      </a:lnTo>
                      <a:lnTo>
                        <a:pt x="30" y="246"/>
                      </a:lnTo>
                      <a:lnTo>
                        <a:pt x="28" y="246"/>
                      </a:lnTo>
                      <a:lnTo>
                        <a:pt x="28" y="244"/>
                      </a:lnTo>
                      <a:lnTo>
                        <a:pt x="28" y="243"/>
                      </a:lnTo>
                      <a:lnTo>
                        <a:pt x="28" y="241"/>
                      </a:lnTo>
                      <a:lnTo>
                        <a:pt x="30" y="239"/>
                      </a:lnTo>
                      <a:lnTo>
                        <a:pt x="32" y="238"/>
                      </a:lnTo>
                      <a:lnTo>
                        <a:pt x="34" y="236"/>
                      </a:lnTo>
                      <a:lnTo>
                        <a:pt x="35" y="236"/>
                      </a:lnTo>
                      <a:lnTo>
                        <a:pt x="35" y="234"/>
                      </a:lnTo>
                      <a:lnTo>
                        <a:pt x="35" y="233"/>
                      </a:lnTo>
                      <a:lnTo>
                        <a:pt x="34" y="233"/>
                      </a:lnTo>
                      <a:lnTo>
                        <a:pt x="30" y="233"/>
                      </a:lnTo>
                      <a:lnTo>
                        <a:pt x="28" y="233"/>
                      </a:lnTo>
                      <a:lnTo>
                        <a:pt x="27" y="231"/>
                      </a:lnTo>
                      <a:lnTo>
                        <a:pt x="27" y="227"/>
                      </a:lnTo>
                      <a:lnTo>
                        <a:pt x="27" y="226"/>
                      </a:lnTo>
                      <a:lnTo>
                        <a:pt x="27" y="224"/>
                      </a:lnTo>
                      <a:lnTo>
                        <a:pt x="28" y="222"/>
                      </a:lnTo>
                      <a:lnTo>
                        <a:pt x="30" y="221"/>
                      </a:lnTo>
                      <a:lnTo>
                        <a:pt x="32" y="219"/>
                      </a:lnTo>
                      <a:lnTo>
                        <a:pt x="34" y="217"/>
                      </a:lnTo>
                      <a:lnTo>
                        <a:pt x="34" y="216"/>
                      </a:lnTo>
                      <a:lnTo>
                        <a:pt x="34" y="214"/>
                      </a:lnTo>
                      <a:lnTo>
                        <a:pt x="32" y="209"/>
                      </a:lnTo>
                      <a:lnTo>
                        <a:pt x="30" y="209"/>
                      </a:lnTo>
                      <a:lnTo>
                        <a:pt x="28" y="209"/>
                      </a:lnTo>
                      <a:lnTo>
                        <a:pt x="28" y="210"/>
                      </a:lnTo>
                      <a:lnTo>
                        <a:pt x="28" y="214"/>
                      </a:lnTo>
                      <a:lnTo>
                        <a:pt x="28" y="216"/>
                      </a:lnTo>
                      <a:lnTo>
                        <a:pt x="27" y="217"/>
                      </a:lnTo>
                      <a:lnTo>
                        <a:pt x="25" y="217"/>
                      </a:lnTo>
                      <a:lnTo>
                        <a:pt x="23" y="217"/>
                      </a:lnTo>
                      <a:lnTo>
                        <a:pt x="23" y="216"/>
                      </a:lnTo>
                      <a:lnTo>
                        <a:pt x="23" y="214"/>
                      </a:lnTo>
                      <a:lnTo>
                        <a:pt x="23" y="210"/>
                      </a:lnTo>
                      <a:lnTo>
                        <a:pt x="25" y="207"/>
                      </a:lnTo>
                      <a:lnTo>
                        <a:pt x="27" y="205"/>
                      </a:lnTo>
                      <a:lnTo>
                        <a:pt x="28" y="204"/>
                      </a:lnTo>
                      <a:lnTo>
                        <a:pt x="30" y="194"/>
                      </a:lnTo>
                      <a:lnTo>
                        <a:pt x="30" y="185"/>
                      </a:lnTo>
                      <a:lnTo>
                        <a:pt x="28" y="183"/>
                      </a:lnTo>
                      <a:lnTo>
                        <a:pt x="27" y="178"/>
                      </a:lnTo>
                      <a:lnTo>
                        <a:pt x="22" y="166"/>
                      </a:lnTo>
                      <a:lnTo>
                        <a:pt x="27" y="166"/>
                      </a:lnTo>
                      <a:lnTo>
                        <a:pt x="27" y="165"/>
                      </a:lnTo>
                      <a:lnTo>
                        <a:pt x="27" y="161"/>
                      </a:lnTo>
                      <a:lnTo>
                        <a:pt x="20" y="156"/>
                      </a:lnTo>
                      <a:lnTo>
                        <a:pt x="18" y="155"/>
                      </a:lnTo>
                      <a:lnTo>
                        <a:pt x="18" y="153"/>
                      </a:lnTo>
                      <a:lnTo>
                        <a:pt x="23" y="151"/>
                      </a:lnTo>
                      <a:lnTo>
                        <a:pt x="25" y="150"/>
                      </a:lnTo>
                      <a:lnTo>
                        <a:pt x="23" y="148"/>
                      </a:lnTo>
                      <a:lnTo>
                        <a:pt x="22" y="144"/>
                      </a:lnTo>
                      <a:lnTo>
                        <a:pt x="20" y="144"/>
                      </a:lnTo>
                      <a:lnTo>
                        <a:pt x="22" y="143"/>
                      </a:lnTo>
                      <a:lnTo>
                        <a:pt x="22" y="141"/>
                      </a:lnTo>
                      <a:lnTo>
                        <a:pt x="23" y="141"/>
                      </a:lnTo>
                      <a:lnTo>
                        <a:pt x="25" y="141"/>
                      </a:lnTo>
                      <a:lnTo>
                        <a:pt x="25" y="139"/>
                      </a:lnTo>
                      <a:lnTo>
                        <a:pt x="25" y="138"/>
                      </a:lnTo>
                      <a:lnTo>
                        <a:pt x="23" y="134"/>
                      </a:lnTo>
                      <a:lnTo>
                        <a:pt x="23" y="133"/>
                      </a:lnTo>
                      <a:lnTo>
                        <a:pt x="28" y="126"/>
                      </a:lnTo>
                      <a:lnTo>
                        <a:pt x="30" y="119"/>
                      </a:lnTo>
                      <a:lnTo>
                        <a:pt x="27" y="114"/>
                      </a:lnTo>
                      <a:lnTo>
                        <a:pt x="32" y="111"/>
                      </a:lnTo>
                      <a:lnTo>
                        <a:pt x="35" y="109"/>
                      </a:lnTo>
                      <a:lnTo>
                        <a:pt x="40" y="107"/>
                      </a:lnTo>
                      <a:lnTo>
                        <a:pt x="42" y="104"/>
                      </a:lnTo>
                      <a:lnTo>
                        <a:pt x="40" y="102"/>
                      </a:lnTo>
                      <a:lnTo>
                        <a:pt x="39" y="100"/>
                      </a:lnTo>
                      <a:lnTo>
                        <a:pt x="37" y="100"/>
                      </a:lnTo>
                      <a:lnTo>
                        <a:pt x="37" y="99"/>
                      </a:lnTo>
                      <a:lnTo>
                        <a:pt x="37" y="97"/>
                      </a:lnTo>
                      <a:lnTo>
                        <a:pt x="39" y="95"/>
                      </a:lnTo>
                      <a:lnTo>
                        <a:pt x="40" y="95"/>
                      </a:lnTo>
                      <a:lnTo>
                        <a:pt x="40" y="94"/>
                      </a:lnTo>
                      <a:lnTo>
                        <a:pt x="40" y="92"/>
                      </a:lnTo>
                      <a:lnTo>
                        <a:pt x="39" y="90"/>
                      </a:lnTo>
                      <a:lnTo>
                        <a:pt x="39" y="89"/>
                      </a:lnTo>
                      <a:lnTo>
                        <a:pt x="42" y="89"/>
                      </a:lnTo>
                      <a:lnTo>
                        <a:pt x="42" y="87"/>
                      </a:lnTo>
                      <a:lnTo>
                        <a:pt x="49" y="75"/>
                      </a:lnTo>
                      <a:lnTo>
                        <a:pt x="56" y="73"/>
                      </a:lnTo>
                      <a:lnTo>
                        <a:pt x="59" y="72"/>
                      </a:lnTo>
                      <a:lnTo>
                        <a:pt x="61" y="68"/>
                      </a:lnTo>
                      <a:lnTo>
                        <a:pt x="62" y="67"/>
                      </a:lnTo>
                      <a:lnTo>
                        <a:pt x="61" y="58"/>
                      </a:lnTo>
                      <a:lnTo>
                        <a:pt x="61" y="46"/>
                      </a:lnTo>
                      <a:lnTo>
                        <a:pt x="61" y="44"/>
                      </a:lnTo>
                      <a:lnTo>
                        <a:pt x="62" y="44"/>
                      </a:lnTo>
                      <a:lnTo>
                        <a:pt x="64" y="44"/>
                      </a:lnTo>
                      <a:lnTo>
                        <a:pt x="64" y="43"/>
                      </a:lnTo>
                      <a:lnTo>
                        <a:pt x="64" y="41"/>
                      </a:lnTo>
                      <a:lnTo>
                        <a:pt x="62" y="41"/>
                      </a:lnTo>
                      <a:lnTo>
                        <a:pt x="61" y="38"/>
                      </a:lnTo>
                      <a:lnTo>
                        <a:pt x="61" y="34"/>
                      </a:lnTo>
                      <a:lnTo>
                        <a:pt x="62" y="33"/>
                      </a:lnTo>
                      <a:lnTo>
                        <a:pt x="64" y="33"/>
                      </a:lnTo>
                      <a:lnTo>
                        <a:pt x="64" y="34"/>
                      </a:lnTo>
                      <a:lnTo>
                        <a:pt x="66" y="34"/>
                      </a:lnTo>
                      <a:lnTo>
                        <a:pt x="67" y="33"/>
                      </a:lnTo>
                      <a:lnTo>
                        <a:pt x="66" y="28"/>
                      </a:lnTo>
                      <a:lnTo>
                        <a:pt x="66" y="26"/>
                      </a:lnTo>
                      <a:lnTo>
                        <a:pt x="67" y="26"/>
                      </a:lnTo>
                      <a:lnTo>
                        <a:pt x="69" y="26"/>
                      </a:lnTo>
                      <a:lnTo>
                        <a:pt x="71" y="28"/>
                      </a:lnTo>
                      <a:lnTo>
                        <a:pt x="78" y="26"/>
                      </a:lnTo>
                      <a:lnTo>
                        <a:pt x="79" y="24"/>
                      </a:lnTo>
                      <a:lnTo>
                        <a:pt x="83" y="19"/>
                      </a:lnTo>
                      <a:lnTo>
                        <a:pt x="83" y="17"/>
                      </a:lnTo>
                      <a:lnTo>
                        <a:pt x="81" y="16"/>
                      </a:lnTo>
                      <a:lnTo>
                        <a:pt x="78" y="12"/>
                      </a:lnTo>
                      <a:lnTo>
                        <a:pt x="106" y="9"/>
                      </a:lnTo>
                      <a:lnTo>
                        <a:pt x="108" y="9"/>
                      </a:lnTo>
                      <a:lnTo>
                        <a:pt x="110" y="9"/>
                      </a:lnTo>
                      <a:lnTo>
                        <a:pt x="115" y="9"/>
                      </a:lnTo>
                      <a:lnTo>
                        <a:pt x="120" y="9"/>
                      </a:lnTo>
                      <a:lnTo>
                        <a:pt x="125" y="9"/>
                      </a:lnTo>
                      <a:lnTo>
                        <a:pt x="135" y="7"/>
                      </a:lnTo>
                      <a:lnTo>
                        <a:pt x="145" y="7"/>
                      </a:lnTo>
                      <a:lnTo>
                        <a:pt x="157" y="6"/>
                      </a:lnTo>
                      <a:lnTo>
                        <a:pt x="161" y="6"/>
                      </a:lnTo>
                      <a:lnTo>
                        <a:pt x="169" y="6"/>
                      </a:lnTo>
                      <a:lnTo>
                        <a:pt x="184" y="4"/>
                      </a:lnTo>
                      <a:lnTo>
                        <a:pt x="186" y="4"/>
                      </a:lnTo>
                      <a:lnTo>
                        <a:pt x="208" y="2"/>
                      </a:lnTo>
                      <a:lnTo>
                        <a:pt x="215" y="2"/>
                      </a:lnTo>
                      <a:lnTo>
                        <a:pt x="216"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2" name="Freeform 182"/>
                <p:cNvSpPr>
                  <a:spLocks/>
                </p:cNvSpPr>
                <p:nvPr/>
              </p:nvSpPr>
              <p:spPr bwMode="auto">
                <a:xfrm>
                  <a:off x="6381751" y="2871788"/>
                  <a:ext cx="738188" cy="708025"/>
                </a:xfrm>
                <a:custGeom>
                  <a:avLst/>
                  <a:gdLst>
                    <a:gd name="T0" fmla="*/ 288 w 465"/>
                    <a:gd name="T1" fmla="*/ 22 h 446"/>
                    <a:gd name="T2" fmla="*/ 284 w 465"/>
                    <a:gd name="T3" fmla="*/ 56 h 446"/>
                    <a:gd name="T4" fmla="*/ 296 w 465"/>
                    <a:gd name="T5" fmla="*/ 88 h 446"/>
                    <a:gd name="T6" fmla="*/ 328 w 465"/>
                    <a:gd name="T7" fmla="*/ 120 h 446"/>
                    <a:gd name="T8" fmla="*/ 345 w 465"/>
                    <a:gd name="T9" fmla="*/ 161 h 446"/>
                    <a:gd name="T10" fmla="*/ 360 w 465"/>
                    <a:gd name="T11" fmla="*/ 156 h 446"/>
                    <a:gd name="T12" fmla="*/ 382 w 465"/>
                    <a:gd name="T13" fmla="*/ 170 h 446"/>
                    <a:gd name="T14" fmla="*/ 381 w 465"/>
                    <a:gd name="T15" fmla="*/ 187 h 446"/>
                    <a:gd name="T16" fmla="*/ 374 w 465"/>
                    <a:gd name="T17" fmla="*/ 203 h 446"/>
                    <a:gd name="T18" fmla="*/ 372 w 465"/>
                    <a:gd name="T19" fmla="*/ 232 h 446"/>
                    <a:gd name="T20" fmla="*/ 399 w 465"/>
                    <a:gd name="T21" fmla="*/ 261 h 446"/>
                    <a:gd name="T22" fmla="*/ 432 w 465"/>
                    <a:gd name="T23" fmla="*/ 283 h 446"/>
                    <a:gd name="T24" fmla="*/ 440 w 465"/>
                    <a:gd name="T25" fmla="*/ 303 h 446"/>
                    <a:gd name="T26" fmla="*/ 435 w 465"/>
                    <a:gd name="T27" fmla="*/ 320 h 446"/>
                    <a:gd name="T28" fmla="*/ 457 w 465"/>
                    <a:gd name="T29" fmla="*/ 344 h 446"/>
                    <a:gd name="T30" fmla="*/ 464 w 465"/>
                    <a:gd name="T31" fmla="*/ 363 h 446"/>
                    <a:gd name="T32" fmla="*/ 460 w 465"/>
                    <a:gd name="T33" fmla="*/ 376 h 446"/>
                    <a:gd name="T34" fmla="*/ 452 w 465"/>
                    <a:gd name="T35" fmla="*/ 380 h 446"/>
                    <a:gd name="T36" fmla="*/ 443 w 465"/>
                    <a:gd name="T37" fmla="*/ 395 h 446"/>
                    <a:gd name="T38" fmla="*/ 442 w 465"/>
                    <a:gd name="T39" fmla="*/ 385 h 446"/>
                    <a:gd name="T40" fmla="*/ 440 w 465"/>
                    <a:gd name="T41" fmla="*/ 405 h 446"/>
                    <a:gd name="T42" fmla="*/ 438 w 465"/>
                    <a:gd name="T43" fmla="*/ 414 h 446"/>
                    <a:gd name="T44" fmla="*/ 437 w 465"/>
                    <a:gd name="T45" fmla="*/ 425 h 446"/>
                    <a:gd name="T46" fmla="*/ 425 w 465"/>
                    <a:gd name="T47" fmla="*/ 442 h 446"/>
                    <a:gd name="T48" fmla="*/ 384 w 465"/>
                    <a:gd name="T49" fmla="*/ 444 h 446"/>
                    <a:gd name="T50" fmla="*/ 401 w 465"/>
                    <a:gd name="T51" fmla="*/ 407 h 446"/>
                    <a:gd name="T52" fmla="*/ 365 w 465"/>
                    <a:gd name="T53" fmla="*/ 397 h 446"/>
                    <a:gd name="T54" fmla="*/ 345 w 465"/>
                    <a:gd name="T55" fmla="*/ 398 h 446"/>
                    <a:gd name="T56" fmla="*/ 304 w 465"/>
                    <a:gd name="T57" fmla="*/ 400 h 446"/>
                    <a:gd name="T58" fmla="*/ 274 w 465"/>
                    <a:gd name="T59" fmla="*/ 402 h 446"/>
                    <a:gd name="T60" fmla="*/ 244 w 465"/>
                    <a:gd name="T61" fmla="*/ 403 h 446"/>
                    <a:gd name="T62" fmla="*/ 174 w 465"/>
                    <a:gd name="T63" fmla="*/ 405 h 446"/>
                    <a:gd name="T64" fmla="*/ 132 w 465"/>
                    <a:gd name="T65" fmla="*/ 407 h 446"/>
                    <a:gd name="T66" fmla="*/ 81 w 465"/>
                    <a:gd name="T67" fmla="*/ 405 h 446"/>
                    <a:gd name="T68" fmla="*/ 81 w 465"/>
                    <a:gd name="T69" fmla="*/ 370 h 446"/>
                    <a:gd name="T70" fmla="*/ 81 w 465"/>
                    <a:gd name="T71" fmla="*/ 351 h 446"/>
                    <a:gd name="T72" fmla="*/ 81 w 465"/>
                    <a:gd name="T73" fmla="*/ 325 h 446"/>
                    <a:gd name="T74" fmla="*/ 81 w 465"/>
                    <a:gd name="T75" fmla="*/ 309 h 446"/>
                    <a:gd name="T76" fmla="*/ 79 w 465"/>
                    <a:gd name="T77" fmla="*/ 288 h 446"/>
                    <a:gd name="T78" fmla="*/ 79 w 465"/>
                    <a:gd name="T79" fmla="*/ 264 h 446"/>
                    <a:gd name="T80" fmla="*/ 79 w 465"/>
                    <a:gd name="T81" fmla="*/ 241 h 446"/>
                    <a:gd name="T82" fmla="*/ 79 w 465"/>
                    <a:gd name="T83" fmla="*/ 222 h 446"/>
                    <a:gd name="T84" fmla="*/ 79 w 465"/>
                    <a:gd name="T85" fmla="*/ 187 h 446"/>
                    <a:gd name="T86" fmla="*/ 79 w 465"/>
                    <a:gd name="T87" fmla="*/ 154 h 446"/>
                    <a:gd name="T88" fmla="*/ 64 w 465"/>
                    <a:gd name="T89" fmla="*/ 143 h 446"/>
                    <a:gd name="T90" fmla="*/ 44 w 465"/>
                    <a:gd name="T91" fmla="*/ 112 h 446"/>
                    <a:gd name="T92" fmla="*/ 55 w 465"/>
                    <a:gd name="T93" fmla="*/ 78 h 446"/>
                    <a:gd name="T94" fmla="*/ 44 w 465"/>
                    <a:gd name="T95" fmla="*/ 80 h 446"/>
                    <a:gd name="T96" fmla="*/ 10 w 465"/>
                    <a:gd name="T97" fmla="*/ 34 h 446"/>
                    <a:gd name="T98" fmla="*/ 0 w 465"/>
                    <a:gd name="T99" fmla="*/ 14 h 446"/>
                    <a:gd name="T100" fmla="*/ 20 w 465"/>
                    <a:gd name="T101" fmla="*/ 10 h 446"/>
                    <a:gd name="T102" fmla="*/ 52 w 465"/>
                    <a:gd name="T103" fmla="*/ 10 h 446"/>
                    <a:gd name="T104" fmla="*/ 74 w 465"/>
                    <a:gd name="T105" fmla="*/ 10 h 446"/>
                    <a:gd name="T106" fmla="*/ 98 w 465"/>
                    <a:gd name="T107" fmla="*/ 10 h 446"/>
                    <a:gd name="T108" fmla="*/ 128 w 465"/>
                    <a:gd name="T109" fmla="*/ 9 h 446"/>
                    <a:gd name="T110" fmla="*/ 149 w 465"/>
                    <a:gd name="T111" fmla="*/ 9 h 446"/>
                    <a:gd name="T112" fmla="*/ 186 w 465"/>
                    <a:gd name="T113" fmla="*/ 7 h 446"/>
                    <a:gd name="T114" fmla="*/ 206 w 465"/>
                    <a:gd name="T115" fmla="*/ 5 h 446"/>
                    <a:gd name="T116" fmla="*/ 235 w 465"/>
                    <a:gd name="T117" fmla="*/ 4 h 446"/>
                    <a:gd name="T118" fmla="*/ 259 w 465"/>
                    <a:gd name="T119" fmla="*/ 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5" h="446">
                      <a:moveTo>
                        <a:pt x="266" y="0"/>
                      </a:moveTo>
                      <a:lnTo>
                        <a:pt x="267" y="2"/>
                      </a:lnTo>
                      <a:lnTo>
                        <a:pt x="269" y="4"/>
                      </a:lnTo>
                      <a:lnTo>
                        <a:pt x="274" y="7"/>
                      </a:lnTo>
                      <a:lnTo>
                        <a:pt x="274" y="9"/>
                      </a:lnTo>
                      <a:lnTo>
                        <a:pt x="274" y="10"/>
                      </a:lnTo>
                      <a:lnTo>
                        <a:pt x="281" y="21"/>
                      </a:lnTo>
                      <a:lnTo>
                        <a:pt x="282" y="22"/>
                      </a:lnTo>
                      <a:lnTo>
                        <a:pt x="288" y="22"/>
                      </a:lnTo>
                      <a:lnTo>
                        <a:pt x="286" y="24"/>
                      </a:lnTo>
                      <a:lnTo>
                        <a:pt x="284" y="26"/>
                      </a:lnTo>
                      <a:lnTo>
                        <a:pt x="284" y="32"/>
                      </a:lnTo>
                      <a:lnTo>
                        <a:pt x="282" y="36"/>
                      </a:lnTo>
                      <a:lnTo>
                        <a:pt x="282" y="37"/>
                      </a:lnTo>
                      <a:lnTo>
                        <a:pt x="282" y="41"/>
                      </a:lnTo>
                      <a:lnTo>
                        <a:pt x="282" y="43"/>
                      </a:lnTo>
                      <a:lnTo>
                        <a:pt x="282" y="48"/>
                      </a:lnTo>
                      <a:lnTo>
                        <a:pt x="284" y="56"/>
                      </a:lnTo>
                      <a:lnTo>
                        <a:pt x="286" y="61"/>
                      </a:lnTo>
                      <a:lnTo>
                        <a:pt x="288" y="65"/>
                      </a:lnTo>
                      <a:lnTo>
                        <a:pt x="288" y="73"/>
                      </a:lnTo>
                      <a:lnTo>
                        <a:pt x="289" y="75"/>
                      </a:lnTo>
                      <a:lnTo>
                        <a:pt x="294" y="82"/>
                      </a:lnTo>
                      <a:lnTo>
                        <a:pt x="294" y="83"/>
                      </a:lnTo>
                      <a:lnTo>
                        <a:pt x="294" y="85"/>
                      </a:lnTo>
                      <a:lnTo>
                        <a:pt x="294" y="87"/>
                      </a:lnTo>
                      <a:lnTo>
                        <a:pt x="296" y="88"/>
                      </a:lnTo>
                      <a:lnTo>
                        <a:pt x="298" y="90"/>
                      </a:lnTo>
                      <a:lnTo>
                        <a:pt x="304" y="97"/>
                      </a:lnTo>
                      <a:lnTo>
                        <a:pt x="308" y="98"/>
                      </a:lnTo>
                      <a:lnTo>
                        <a:pt x="308" y="102"/>
                      </a:lnTo>
                      <a:lnTo>
                        <a:pt x="310" y="102"/>
                      </a:lnTo>
                      <a:lnTo>
                        <a:pt x="316" y="112"/>
                      </a:lnTo>
                      <a:lnTo>
                        <a:pt x="320" y="114"/>
                      </a:lnTo>
                      <a:lnTo>
                        <a:pt x="325" y="117"/>
                      </a:lnTo>
                      <a:lnTo>
                        <a:pt x="328" y="120"/>
                      </a:lnTo>
                      <a:lnTo>
                        <a:pt x="332" y="122"/>
                      </a:lnTo>
                      <a:lnTo>
                        <a:pt x="335" y="124"/>
                      </a:lnTo>
                      <a:lnTo>
                        <a:pt x="338" y="129"/>
                      </a:lnTo>
                      <a:lnTo>
                        <a:pt x="340" y="131"/>
                      </a:lnTo>
                      <a:lnTo>
                        <a:pt x="340" y="132"/>
                      </a:lnTo>
                      <a:lnTo>
                        <a:pt x="343" y="144"/>
                      </a:lnTo>
                      <a:lnTo>
                        <a:pt x="343" y="146"/>
                      </a:lnTo>
                      <a:lnTo>
                        <a:pt x="342" y="149"/>
                      </a:lnTo>
                      <a:lnTo>
                        <a:pt x="345" y="161"/>
                      </a:lnTo>
                      <a:lnTo>
                        <a:pt x="345" y="163"/>
                      </a:lnTo>
                      <a:lnTo>
                        <a:pt x="349" y="165"/>
                      </a:lnTo>
                      <a:lnTo>
                        <a:pt x="352" y="166"/>
                      </a:lnTo>
                      <a:lnTo>
                        <a:pt x="354" y="166"/>
                      </a:lnTo>
                      <a:lnTo>
                        <a:pt x="355" y="163"/>
                      </a:lnTo>
                      <a:lnTo>
                        <a:pt x="357" y="161"/>
                      </a:lnTo>
                      <a:lnTo>
                        <a:pt x="357" y="159"/>
                      </a:lnTo>
                      <a:lnTo>
                        <a:pt x="359" y="158"/>
                      </a:lnTo>
                      <a:lnTo>
                        <a:pt x="360" y="156"/>
                      </a:lnTo>
                      <a:lnTo>
                        <a:pt x="362" y="158"/>
                      </a:lnTo>
                      <a:lnTo>
                        <a:pt x="364" y="158"/>
                      </a:lnTo>
                      <a:lnTo>
                        <a:pt x="372" y="159"/>
                      </a:lnTo>
                      <a:lnTo>
                        <a:pt x="374" y="161"/>
                      </a:lnTo>
                      <a:lnTo>
                        <a:pt x="376" y="161"/>
                      </a:lnTo>
                      <a:lnTo>
                        <a:pt x="376" y="163"/>
                      </a:lnTo>
                      <a:lnTo>
                        <a:pt x="382" y="166"/>
                      </a:lnTo>
                      <a:lnTo>
                        <a:pt x="384" y="168"/>
                      </a:lnTo>
                      <a:lnTo>
                        <a:pt x="382" y="170"/>
                      </a:lnTo>
                      <a:lnTo>
                        <a:pt x="382" y="171"/>
                      </a:lnTo>
                      <a:lnTo>
                        <a:pt x="381" y="175"/>
                      </a:lnTo>
                      <a:lnTo>
                        <a:pt x="379" y="175"/>
                      </a:lnTo>
                      <a:lnTo>
                        <a:pt x="377" y="180"/>
                      </a:lnTo>
                      <a:lnTo>
                        <a:pt x="377" y="181"/>
                      </a:lnTo>
                      <a:lnTo>
                        <a:pt x="377" y="183"/>
                      </a:lnTo>
                      <a:lnTo>
                        <a:pt x="379" y="183"/>
                      </a:lnTo>
                      <a:lnTo>
                        <a:pt x="379" y="185"/>
                      </a:lnTo>
                      <a:lnTo>
                        <a:pt x="381" y="187"/>
                      </a:lnTo>
                      <a:lnTo>
                        <a:pt x="381" y="188"/>
                      </a:lnTo>
                      <a:lnTo>
                        <a:pt x="379" y="190"/>
                      </a:lnTo>
                      <a:lnTo>
                        <a:pt x="379" y="192"/>
                      </a:lnTo>
                      <a:lnTo>
                        <a:pt x="379" y="193"/>
                      </a:lnTo>
                      <a:lnTo>
                        <a:pt x="377" y="193"/>
                      </a:lnTo>
                      <a:lnTo>
                        <a:pt x="376" y="197"/>
                      </a:lnTo>
                      <a:lnTo>
                        <a:pt x="376" y="198"/>
                      </a:lnTo>
                      <a:lnTo>
                        <a:pt x="376" y="200"/>
                      </a:lnTo>
                      <a:lnTo>
                        <a:pt x="374" y="203"/>
                      </a:lnTo>
                      <a:lnTo>
                        <a:pt x="374" y="207"/>
                      </a:lnTo>
                      <a:lnTo>
                        <a:pt x="374" y="209"/>
                      </a:lnTo>
                      <a:lnTo>
                        <a:pt x="371" y="212"/>
                      </a:lnTo>
                      <a:lnTo>
                        <a:pt x="371" y="214"/>
                      </a:lnTo>
                      <a:lnTo>
                        <a:pt x="369" y="219"/>
                      </a:lnTo>
                      <a:lnTo>
                        <a:pt x="369" y="224"/>
                      </a:lnTo>
                      <a:lnTo>
                        <a:pt x="369" y="227"/>
                      </a:lnTo>
                      <a:lnTo>
                        <a:pt x="371" y="229"/>
                      </a:lnTo>
                      <a:lnTo>
                        <a:pt x="372" y="232"/>
                      </a:lnTo>
                      <a:lnTo>
                        <a:pt x="377" y="237"/>
                      </a:lnTo>
                      <a:lnTo>
                        <a:pt x="379" y="239"/>
                      </a:lnTo>
                      <a:lnTo>
                        <a:pt x="381" y="241"/>
                      </a:lnTo>
                      <a:lnTo>
                        <a:pt x="387" y="246"/>
                      </a:lnTo>
                      <a:lnTo>
                        <a:pt x="391" y="248"/>
                      </a:lnTo>
                      <a:lnTo>
                        <a:pt x="396" y="253"/>
                      </a:lnTo>
                      <a:lnTo>
                        <a:pt x="398" y="256"/>
                      </a:lnTo>
                      <a:lnTo>
                        <a:pt x="398" y="258"/>
                      </a:lnTo>
                      <a:lnTo>
                        <a:pt x="399" y="261"/>
                      </a:lnTo>
                      <a:lnTo>
                        <a:pt x="401" y="261"/>
                      </a:lnTo>
                      <a:lnTo>
                        <a:pt x="403" y="261"/>
                      </a:lnTo>
                      <a:lnTo>
                        <a:pt x="404" y="259"/>
                      </a:lnTo>
                      <a:lnTo>
                        <a:pt x="406" y="258"/>
                      </a:lnTo>
                      <a:lnTo>
                        <a:pt x="408" y="258"/>
                      </a:lnTo>
                      <a:lnTo>
                        <a:pt x="415" y="263"/>
                      </a:lnTo>
                      <a:lnTo>
                        <a:pt x="420" y="266"/>
                      </a:lnTo>
                      <a:lnTo>
                        <a:pt x="432" y="278"/>
                      </a:lnTo>
                      <a:lnTo>
                        <a:pt x="432" y="283"/>
                      </a:lnTo>
                      <a:lnTo>
                        <a:pt x="432" y="286"/>
                      </a:lnTo>
                      <a:lnTo>
                        <a:pt x="432" y="288"/>
                      </a:lnTo>
                      <a:lnTo>
                        <a:pt x="432" y="290"/>
                      </a:lnTo>
                      <a:lnTo>
                        <a:pt x="432" y="292"/>
                      </a:lnTo>
                      <a:lnTo>
                        <a:pt x="433" y="295"/>
                      </a:lnTo>
                      <a:lnTo>
                        <a:pt x="435" y="298"/>
                      </a:lnTo>
                      <a:lnTo>
                        <a:pt x="437" y="300"/>
                      </a:lnTo>
                      <a:lnTo>
                        <a:pt x="438" y="302"/>
                      </a:lnTo>
                      <a:lnTo>
                        <a:pt x="440" y="303"/>
                      </a:lnTo>
                      <a:lnTo>
                        <a:pt x="440" y="305"/>
                      </a:lnTo>
                      <a:lnTo>
                        <a:pt x="440" y="309"/>
                      </a:lnTo>
                      <a:lnTo>
                        <a:pt x="438" y="310"/>
                      </a:lnTo>
                      <a:lnTo>
                        <a:pt x="437" y="310"/>
                      </a:lnTo>
                      <a:lnTo>
                        <a:pt x="435" y="312"/>
                      </a:lnTo>
                      <a:lnTo>
                        <a:pt x="433" y="314"/>
                      </a:lnTo>
                      <a:lnTo>
                        <a:pt x="433" y="315"/>
                      </a:lnTo>
                      <a:lnTo>
                        <a:pt x="433" y="317"/>
                      </a:lnTo>
                      <a:lnTo>
                        <a:pt x="435" y="320"/>
                      </a:lnTo>
                      <a:lnTo>
                        <a:pt x="438" y="322"/>
                      </a:lnTo>
                      <a:lnTo>
                        <a:pt x="442" y="331"/>
                      </a:lnTo>
                      <a:lnTo>
                        <a:pt x="445" y="337"/>
                      </a:lnTo>
                      <a:lnTo>
                        <a:pt x="445" y="339"/>
                      </a:lnTo>
                      <a:lnTo>
                        <a:pt x="448" y="342"/>
                      </a:lnTo>
                      <a:lnTo>
                        <a:pt x="452" y="344"/>
                      </a:lnTo>
                      <a:lnTo>
                        <a:pt x="454" y="344"/>
                      </a:lnTo>
                      <a:lnTo>
                        <a:pt x="455" y="344"/>
                      </a:lnTo>
                      <a:lnTo>
                        <a:pt x="457" y="344"/>
                      </a:lnTo>
                      <a:lnTo>
                        <a:pt x="459" y="344"/>
                      </a:lnTo>
                      <a:lnTo>
                        <a:pt x="460" y="346"/>
                      </a:lnTo>
                      <a:lnTo>
                        <a:pt x="462" y="344"/>
                      </a:lnTo>
                      <a:lnTo>
                        <a:pt x="465" y="347"/>
                      </a:lnTo>
                      <a:lnTo>
                        <a:pt x="462" y="358"/>
                      </a:lnTo>
                      <a:lnTo>
                        <a:pt x="460" y="358"/>
                      </a:lnTo>
                      <a:lnTo>
                        <a:pt x="460" y="359"/>
                      </a:lnTo>
                      <a:lnTo>
                        <a:pt x="460" y="361"/>
                      </a:lnTo>
                      <a:lnTo>
                        <a:pt x="464" y="363"/>
                      </a:lnTo>
                      <a:lnTo>
                        <a:pt x="464" y="366"/>
                      </a:lnTo>
                      <a:lnTo>
                        <a:pt x="462" y="366"/>
                      </a:lnTo>
                      <a:lnTo>
                        <a:pt x="460" y="366"/>
                      </a:lnTo>
                      <a:lnTo>
                        <a:pt x="460" y="368"/>
                      </a:lnTo>
                      <a:lnTo>
                        <a:pt x="459" y="370"/>
                      </a:lnTo>
                      <a:lnTo>
                        <a:pt x="460" y="370"/>
                      </a:lnTo>
                      <a:lnTo>
                        <a:pt x="462" y="375"/>
                      </a:lnTo>
                      <a:lnTo>
                        <a:pt x="462" y="376"/>
                      </a:lnTo>
                      <a:lnTo>
                        <a:pt x="460" y="376"/>
                      </a:lnTo>
                      <a:lnTo>
                        <a:pt x="460" y="378"/>
                      </a:lnTo>
                      <a:lnTo>
                        <a:pt x="460" y="380"/>
                      </a:lnTo>
                      <a:lnTo>
                        <a:pt x="460" y="381"/>
                      </a:lnTo>
                      <a:lnTo>
                        <a:pt x="460" y="383"/>
                      </a:lnTo>
                      <a:lnTo>
                        <a:pt x="459" y="385"/>
                      </a:lnTo>
                      <a:lnTo>
                        <a:pt x="457" y="385"/>
                      </a:lnTo>
                      <a:lnTo>
                        <a:pt x="455" y="385"/>
                      </a:lnTo>
                      <a:lnTo>
                        <a:pt x="454" y="381"/>
                      </a:lnTo>
                      <a:lnTo>
                        <a:pt x="452" y="380"/>
                      </a:lnTo>
                      <a:lnTo>
                        <a:pt x="452" y="378"/>
                      </a:lnTo>
                      <a:lnTo>
                        <a:pt x="450" y="378"/>
                      </a:lnTo>
                      <a:lnTo>
                        <a:pt x="448" y="380"/>
                      </a:lnTo>
                      <a:lnTo>
                        <a:pt x="448" y="381"/>
                      </a:lnTo>
                      <a:lnTo>
                        <a:pt x="447" y="385"/>
                      </a:lnTo>
                      <a:lnTo>
                        <a:pt x="447" y="388"/>
                      </a:lnTo>
                      <a:lnTo>
                        <a:pt x="445" y="392"/>
                      </a:lnTo>
                      <a:lnTo>
                        <a:pt x="445" y="393"/>
                      </a:lnTo>
                      <a:lnTo>
                        <a:pt x="443" y="395"/>
                      </a:lnTo>
                      <a:lnTo>
                        <a:pt x="443" y="397"/>
                      </a:lnTo>
                      <a:lnTo>
                        <a:pt x="442" y="397"/>
                      </a:lnTo>
                      <a:lnTo>
                        <a:pt x="440" y="395"/>
                      </a:lnTo>
                      <a:lnTo>
                        <a:pt x="442" y="393"/>
                      </a:lnTo>
                      <a:lnTo>
                        <a:pt x="442" y="392"/>
                      </a:lnTo>
                      <a:lnTo>
                        <a:pt x="442" y="390"/>
                      </a:lnTo>
                      <a:lnTo>
                        <a:pt x="442" y="388"/>
                      </a:lnTo>
                      <a:lnTo>
                        <a:pt x="442" y="386"/>
                      </a:lnTo>
                      <a:lnTo>
                        <a:pt x="442" y="385"/>
                      </a:lnTo>
                      <a:lnTo>
                        <a:pt x="440" y="385"/>
                      </a:lnTo>
                      <a:lnTo>
                        <a:pt x="438" y="385"/>
                      </a:lnTo>
                      <a:lnTo>
                        <a:pt x="437" y="385"/>
                      </a:lnTo>
                      <a:lnTo>
                        <a:pt x="435" y="386"/>
                      </a:lnTo>
                      <a:lnTo>
                        <a:pt x="435" y="388"/>
                      </a:lnTo>
                      <a:lnTo>
                        <a:pt x="435" y="390"/>
                      </a:lnTo>
                      <a:lnTo>
                        <a:pt x="437" y="393"/>
                      </a:lnTo>
                      <a:lnTo>
                        <a:pt x="438" y="395"/>
                      </a:lnTo>
                      <a:lnTo>
                        <a:pt x="440" y="405"/>
                      </a:lnTo>
                      <a:lnTo>
                        <a:pt x="440" y="407"/>
                      </a:lnTo>
                      <a:lnTo>
                        <a:pt x="438" y="408"/>
                      </a:lnTo>
                      <a:lnTo>
                        <a:pt x="437" y="408"/>
                      </a:lnTo>
                      <a:lnTo>
                        <a:pt x="435" y="408"/>
                      </a:lnTo>
                      <a:lnTo>
                        <a:pt x="433" y="408"/>
                      </a:lnTo>
                      <a:lnTo>
                        <a:pt x="433" y="410"/>
                      </a:lnTo>
                      <a:lnTo>
                        <a:pt x="433" y="412"/>
                      </a:lnTo>
                      <a:lnTo>
                        <a:pt x="437" y="414"/>
                      </a:lnTo>
                      <a:lnTo>
                        <a:pt x="438" y="414"/>
                      </a:lnTo>
                      <a:lnTo>
                        <a:pt x="438" y="415"/>
                      </a:lnTo>
                      <a:lnTo>
                        <a:pt x="440" y="417"/>
                      </a:lnTo>
                      <a:lnTo>
                        <a:pt x="438" y="417"/>
                      </a:lnTo>
                      <a:lnTo>
                        <a:pt x="435" y="419"/>
                      </a:lnTo>
                      <a:lnTo>
                        <a:pt x="430" y="417"/>
                      </a:lnTo>
                      <a:lnTo>
                        <a:pt x="428" y="417"/>
                      </a:lnTo>
                      <a:lnTo>
                        <a:pt x="433" y="424"/>
                      </a:lnTo>
                      <a:lnTo>
                        <a:pt x="435" y="425"/>
                      </a:lnTo>
                      <a:lnTo>
                        <a:pt x="437" y="425"/>
                      </a:lnTo>
                      <a:lnTo>
                        <a:pt x="437" y="427"/>
                      </a:lnTo>
                      <a:lnTo>
                        <a:pt x="437" y="429"/>
                      </a:lnTo>
                      <a:lnTo>
                        <a:pt x="435" y="429"/>
                      </a:lnTo>
                      <a:lnTo>
                        <a:pt x="433" y="430"/>
                      </a:lnTo>
                      <a:lnTo>
                        <a:pt x="430" y="437"/>
                      </a:lnTo>
                      <a:lnTo>
                        <a:pt x="430" y="439"/>
                      </a:lnTo>
                      <a:lnTo>
                        <a:pt x="428" y="442"/>
                      </a:lnTo>
                      <a:lnTo>
                        <a:pt x="426" y="442"/>
                      </a:lnTo>
                      <a:lnTo>
                        <a:pt x="425" y="442"/>
                      </a:lnTo>
                      <a:lnTo>
                        <a:pt x="418" y="442"/>
                      </a:lnTo>
                      <a:lnTo>
                        <a:pt x="416" y="442"/>
                      </a:lnTo>
                      <a:lnTo>
                        <a:pt x="415" y="442"/>
                      </a:lnTo>
                      <a:lnTo>
                        <a:pt x="411" y="442"/>
                      </a:lnTo>
                      <a:lnTo>
                        <a:pt x="410" y="442"/>
                      </a:lnTo>
                      <a:lnTo>
                        <a:pt x="399" y="444"/>
                      </a:lnTo>
                      <a:lnTo>
                        <a:pt x="398" y="444"/>
                      </a:lnTo>
                      <a:lnTo>
                        <a:pt x="387" y="444"/>
                      </a:lnTo>
                      <a:lnTo>
                        <a:pt x="384" y="444"/>
                      </a:lnTo>
                      <a:lnTo>
                        <a:pt x="382" y="446"/>
                      </a:lnTo>
                      <a:lnTo>
                        <a:pt x="382" y="444"/>
                      </a:lnTo>
                      <a:lnTo>
                        <a:pt x="386" y="436"/>
                      </a:lnTo>
                      <a:lnTo>
                        <a:pt x="391" y="425"/>
                      </a:lnTo>
                      <a:lnTo>
                        <a:pt x="393" y="424"/>
                      </a:lnTo>
                      <a:lnTo>
                        <a:pt x="399" y="417"/>
                      </a:lnTo>
                      <a:lnTo>
                        <a:pt x="401" y="417"/>
                      </a:lnTo>
                      <a:lnTo>
                        <a:pt x="401" y="414"/>
                      </a:lnTo>
                      <a:lnTo>
                        <a:pt x="401" y="407"/>
                      </a:lnTo>
                      <a:lnTo>
                        <a:pt x="401" y="405"/>
                      </a:lnTo>
                      <a:lnTo>
                        <a:pt x="396" y="402"/>
                      </a:lnTo>
                      <a:lnTo>
                        <a:pt x="394" y="397"/>
                      </a:lnTo>
                      <a:lnTo>
                        <a:pt x="394" y="395"/>
                      </a:lnTo>
                      <a:lnTo>
                        <a:pt x="391" y="395"/>
                      </a:lnTo>
                      <a:lnTo>
                        <a:pt x="389" y="395"/>
                      </a:lnTo>
                      <a:lnTo>
                        <a:pt x="381" y="397"/>
                      </a:lnTo>
                      <a:lnTo>
                        <a:pt x="371" y="397"/>
                      </a:lnTo>
                      <a:lnTo>
                        <a:pt x="365" y="397"/>
                      </a:lnTo>
                      <a:lnTo>
                        <a:pt x="364" y="397"/>
                      </a:lnTo>
                      <a:lnTo>
                        <a:pt x="362" y="397"/>
                      </a:lnTo>
                      <a:lnTo>
                        <a:pt x="360" y="397"/>
                      </a:lnTo>
                      <a:lnTo>
                        <a:pt x="359" y="397"/>
                      </a:lnTo>
                      <a:lnTo>
                        <a:pt x="357" y="398"/>
                      </a:lnTo>
                      <a:lnTo>
                        <a:pt x="355" y="398"/>
                      </a:lnTo>
                      <a:lnTo>
                        <a:pt x="352" y="398"/>
                      </a:lnTo>
                      <a:lnTo>
                        <a:pt x="350" y="398"/>
                      </a:lnTo>
                      <a:lnTo>
                        <a:pt x="345" y="398"/>
                      </a:lnTo>
                      <a:lnTo>
                        <a:pt x="343" y="398"/>
                      </a:lnTo>
                      <a:lnTo>
                        <a:pt x="338" y="398"/>
                      </a:lnTo>
                      <a:lnTo>
                        <a:pt x="335" y="398"/>
                      </a:lnTo>
                      <a:lnTo>
                        <a:pt x="333" y="398"/>
                      </a:lnTo>
                      <a:lnTo>
                        <a:pt x="328" y="400"/>
                      </a:lnTo>
                      <a:lnTo>
                        <a:pt x="327" y="400"/>
                      </a:lnTo>
                      <a:lnTo>
                        <a:pt x="320" y="400"/>
                      </a:lnTo>
                      <a:lnTo>
                        <a:pt x="306" y="400"/>
                      </a:lnTo>
                      <a:lnTo>
                        <a:pt x="304" y="400"/>
                      </a:lnTo>
                      <a:lnTo>
                        <a:pt x="298" y="400"/>
                      </a:lnTo>
                      <a:lnTo>
                        <a:pt x="296" y="400"/>
                      </a:lnTo>
                      <a:lnTo>
                        <a:pt x="293" y="400"/>
                      </a:lnTo>
                      <a:lnTo>
                        <a:pt x="291" y="402"/>
                      </a:lnTo>
                      <a:lnTo>
                        <a:pt x="288" y="402"/>
                      </a:lnTo>
                      <a:lnTo>
                        <a:pt x="284" y="402"/>
                      </a:lnTo>
                      <a:lnTo>
                        <a:pt x="281" y="402"/>
                      </a:lnTo>
                      <a:lnTo>
                        <a:pt x="279" y="402"/>
                      </a:lnTo>
                      <a:lnTo>
                        <a:pt x="274" y="402"/>
                      </a:lnTo>
                      <a:lnTo>
                        <a:pt x="266" y="402"/>
                      </a:lnTo>
                      <a:lnTo>
                        <a:pt x="264" y="402"/>
                      </a:lnTo>
                      <a:lnTo>
                        <a:pt x="260" y="402"/>
                      </a:lnTo>
                      <a:lnTo>
                        <a:pt x="259" y="402"/>
                      </a:lnTo>
                      <a:lnTo>
                        <a:pt x="257" y="402"/>
                      </a:lnTo>
                      <a:lnTo>
                        <a:pt x="255" y="402"/>
                      </a:lnTo>
                      <a:lnTo>
                        <a:pt x="252" y="403"/>
                      </a:lnTo>
                      <a:lnTo>
                        <a:pt x="250" y="403"/>
                      </a:lnTo>
                      <a:lnTo>
                        <a:pt x="244" y="403"/>
                      </a:lnTo>
                      <a:lnTo>
                        <a:pt x="228" y="403"/>
                      </a:lnTo>
                      <a:lnTo>
                        <a:pt x="211" y="403"/>
                      </a:lnTo>
                      <a:lnTo>
                        <a:pt x="206" y="405"/>
                      </a:lnTo>
                      <a:lnTo>
                        <a:pt x="205" y="405"/>
                      </a:lnTo>
                      <a:lnTo>
                        <a:pt x="203" y="405"/>
                      </a:lnTo>
                      <a:lnTo>
                        <a:pt x="194" y="405"/>
                      </a:lnTo>
                      <a:lnTo>
                        <a:pt x="191" y="405"/>
                      </a:lnTo>
                      <a:lnTo>
                        <a:pt x="189" y="405"/>
                      </a:lnTo>
                      <a:lnTo>
                        <a:pt x="174" y="405"/>
                      </a:lnTo>
                      <a:lnTo>
                        <a:pt x="172" y="405"/>
                      </a:lnTo>
                      <a:lnTo>
                        <a:pt x="167" y="405"/>
                      </a:lnTo>
                      <a:lnTo>
                        <a:pt x="166" y="405"/>
                      </a:lnTo>
                      <a:lnTo>
                        <a:pt x="159" y="405"/>
                      </a:lnTo>
                      <a:lnTo>
                        <a:pt x="154" y="405"/>
                      </a:lnTo>
                      <a:lnTo>
                        <a:pt x="145" y="407"/>
                      </a:lnTo>
                      <a:lnTo>
                        <a:pt x="144" y="407"/>
                      </a:lnTo>
                      <a:lnTo>
                        <a:pt x="135" y="407"/>
                      </a:lnTo>
                      <a:lnTo>
                        <a:pt x="132" y="407"/>
                      </a:lnTo>
                      <a:lnTo>
                        <a:pt x="130" y="407"/>
                      </a:lnTo>
                      <a:lnTo>
                        <a:pt x="128" y="407"/>
                      </a:lnTo>
                      <a:lnTo>
                        <a:pt x="120" y="407"/>
                      </a:lnTo>
                      <a:lnTo>
                        <a:pt x="118" y="407"/>
                      </a:lnTo>
                      <a:lnTo>
                        <a:pt x="116" y="407"/>
                      </a:lnTo>
                      <a:lnTo>
                        <a:pt x="89" y="407"/>
                      </a:lnTo>
                      <a:lnTo>
                        <a:pt x="86" y="407"/>
                      </a:lnTo>
                      <a:lnTo>
                        <a:pt x="81" y="407"/>
                      </a:lnTo>
                      <a:lnTo>
                        <a:pt x="81" y="405"/>
                      </a:lnTo>
                      <a:lnTo>
                        <a:pt x="81" y="403"/>
                      </a:lnTo>
                      <a:lnTo>
                        <a:pt x="81" y="400"/>
                      </a:lnTo>
                      <a:lnTo>
                        <a:pt x="81" y="398"/>
                      </a:lnTo>
                      <a:lnTo>
                        <a:pt x="81" y="397"/>
                      </a:lnTo>
                      <a:lnTo>
                        <a:pt x="81" y="392"/>
                      </a:lnTo>
                      <a:lnTo>
                        <a:pt x="81" y="388"/>
                      </a:lnTo>
                      <a:lnTo>
                        <a:pt x="81" y="381"/>
                      </a:lnTo>
                      <a:lnTo>
                        <a:pt x="81" y="373"/>
                      </a:lnTo>
                      <a:lnTo>
                        <a:pt x="81" y="370"/>
                      </a:lnTo>
                      <a:lnTo>
                        <a:pt x="81" y="368"/>
                      </a:lnTo>
                      <a:lnTo>
                        <a:pt x="81" y="366"/>
                      </a:lnTo>
                      <a:lnTo>
                        <a:pt x="81" y="364"/>
                      </a:lnTo>
                      <a:lnTo>
                        <a:pt x="81" y="363"/>
                      </a:lnTo>
                      <a:lnTo>
                        <a:pt x="81" y="359"/>
                      </a:lnTo>
                      <a:lnTo>
                        <a:pt x="81" y="358"/>
                      </a:lnTo>
                      <a:lnTo>
                        <a:pt x="81" y="354"/>
                      </a:lnTo>
                      <a:lnTo>
                        <a:pt x="81" y="353"/>
                      </a:lnTo>
                      <a:lnTo>
                        <a:pt x="81" y="351"/>
                      </a:lnTo>
                      <a:lnTo>
                        <a:pt x="81" y="349"/>
                      </a:lnTo>
                      <a:lnTo>
                        <a:pt x="81" y="347"/>
                      </a:lnTo>
                      <a:lnTo>
                        <a:pt x="81" y="346"/>
                      </a:lnTo>
                      <a:lnTo>
                        <a:pt x="81" y="342"/>
                      </a:lnTo>
                      <a:lnTo>
                        <a:pt x="81" y="341"/>
                      </a:lnTo>
                      <a:lnTo>
                        <a:pt x="81" y="339"/>
                      </a:lnTo>
                      <a:lnTo>
                        <a:pt x="81" y="336"/>
                      </a:lnTo>
                      <a:lnTo>
                        <a:pt x="81" y="327"/>
                      </a:lnTo>
                      <a:lnTo>
                        <a:pt x="81" y="325"/>
                      </a:lnTo>
                      <a:lnTo>
                        <a:pt x="81" y="324"/>
                      </a:lnTo>
                      <a:lnTo>
                        <a:pt x="81" y="322"/>
                      </a:lnTo>
                      <a:lnTo>
                        <a:pt x="81" y="320"/>
                      </a:lnTo>
                      <a:lnTo>
                        <a:pt x="81" y="319"/>
                      </a:lnTo>
                      <a:lnTo>
                        <a:pt x="81" y="317"/>
                      </a:lnTo>
                      <a:lnTo>
                        <a:pt x="81" y="315"/>
                      </a:lnTo>
                      <a:lnTo>
                        <a:pt x="81" y="314"/>
                      </a:lnTo>
                      <a:lnTo>
                        <a:pt x="81" y="312"/>
                      </a:lnTo>
                      <a:lnTo>
                        <a:pt x="81" y="309"/>
                      </a:lnTo>
                      <a:lnTo>
                        <a:pt x="81" y="307"/>
                      </a:lnTo>
                      <a:lnTo>
                        <a:pt x="81" y="305"/>
                      </a:lnTo>
                      <a:lnTo>
                        <a:pt x="81" y="303"/>
                      </a:lnTo>
                      <a:lnTo>
                        <a:pt x="81" y="300"/>
                      </a:lnTo>
                      <a:lnTo>
                        <a:pt x="81" y="297"/>
                      </a:lnTo>
                      <a:lnTo>
                        <a:pt x="81" y="295"/>
                      </a:lnTo>
                      <a:lnTo>
                        <a:pt x="79" y="293"/>
                      </a:lnTo>
                      <a:lnTo>
                        <a:pt x="79" y="292"/>
                      </a:lnTo>
                      <a:lnTo>
                        <a:pt x="79" y="288"/>
                      </a:lnTo>
                      <a:lnTo>
                        <a:pt x="79" y="280"/>
                      </a:lnTo>
                      <a:lnTo>
                        <a:pt x="79" y="276"/>
                      </a:lnTo>
                      <a:lnTo>
                        <a:pt x="79" y="275"/>
                      </a:lnTo>
                      <a:lnTo>
                        <a:pt x="79" y="273"/>
                      </a:lnTo>
                      <a:lnTo>
                        <a:pt x="79" y="271"/>
                      </a:lnTo>
                      <a:lnTo>
                        <a:pt x="79" y="270"/>
                      </a:lnTo>
                      <a:lnTo>
                        <a:pt x="79" y="268"/>
                      </a:lnTo>
                      <a:lnTo>
                        <a:pt x="79" y="266"/>
                      </a:lnTo>
                      <a:lnTo>
                        <a:pt x="79" y="264"/>
                      </a:lnTo>
                      <a:lnTo>
                        <a:pt x="79" y="263"/>
                      </a:lnTo>
                      <a:lnTo>
                        <a:pt x="79" y="258"/>
                      </a:lnTo>
                      <a:lnTo>
                        <a:pt x="79" y="256"/>
                      </a:lnTo>
                      <a:lnTo>
                        <a:pt x="79" y="254"/>
                      </a:lnTo>
                      <a:lnTo>
                        <a:pt x="79" y="248"/>
                      </a:lnTo>
                      <a:lnTo>
                        <a:pt x="79" y="246"/>
                      </a:lnTo>
                      <a:lnTo>
                        <a:pt x="79" y="244"/>
                      </a:lnTo>
                      <a:lnTo>
                        <a:pt x="79" y="242"/>
                      </a:lnTo>
                      <a:lnTo>
                        <a:pt x="79" y="241"/>
                      </a:lnTo>
                      <a:lnTo>
                        <a:pt x="79" y="239"/>
                      </a:lnTo>
                      <a:lnTo>
                        <a:pt x="79" y="237"/>
                      </a:lnTo>
                      <a:lnTo>
                        <a:pt x="79" y="236"/>
                      </a:lnTo>
                      <a:lnTo>
                        <a:pt x="79" y="232"/>
                      </a:lnTo>
                      <a:lnTo>
                        <a:pt x="79" y="231"/>
                      </a:lnTo>
                      <a:lnTo>
                        <a:pt x="79" y="229"/>
                      </a:lnTo>
                      <a:lnTo>
                        <a:pt x="79" y="226"/>
                      </a:lnTo>
                      <a:lnTo>
                        <a:pt x="79" y="224"/>
                      </a:lnTo>
                      <a:lnTo>
                        <a:pt x="79" y="222"/>
                      </a:lnTo>
                      <a:lnTo>
                        <a:pt x="79" y="215"/>
                      </a:lnTo>
                      <a:lnTo>
                        <a:pt x="79" y="214"/>
                      </a:lnTo>
                      <a:lnTo>
                        <a:pt x="79" y="209"/>
                      </a:lnTo>
                      <a:lnTo>
                        <a:pt x="79" y="205"/>
                      </a:lnTo>
                      <a:lnTo>
                        <a:pt x="79" y="202"/>
                      </a:lnTo>
                      <a:lnTo>
                        <a:pt x="79" y="200"/>
                      </a:lnTo>
                      <a:lnTo>
                        <a:pt x="79" y="190"/>
                      </a:lnTo>
                      <a:lnTo>
                        <a:pt x="79" y="188"/>
                      </a:lnTo>
                      <a:lnTo>
                        <a:pt x="79" y="187"/>
                      </a:lnTo>
                      <a:lnTo>
                        <a:pt x="79" y="181"/>
                      </a:lnTo>
                      <a:lnTo>
                        <a:pt x="79" y="178"/>
                      </a:lnTo>
                      <a:lnTo>
                        <a:pt x="79" y="176"/>
                      </a:lnTo>
                      <a:lnTo>
                        <a:pt x="79" y="175"/>
                      </a:lnTo>
                      <a:lnTo>
                        <a:pt x="79" y="170"/>
                      </a:lnTo>
                      <a:lnTo>
                        <a:pt x="79" y="159"/>
                      </a:lnTo>
                      <a:lnTo>
                        <a:pt x="79" y="158"/>
                      </a:lnTo>
                      <a:lnTo>
                        <a:pt x="79" y="156"/>
                      </a:lnTo>
                      <a:lnTo>
                        <a:pt x="79" y="154"/>
                      </a:lnTo>
                      <a:lnTo>
                        <a:pt x="79" y="153"/>
                      </a:lnTo>
                      <a:lnTo>
                        <a:pt x="79" y="151"/>
                      </a:lnTo>
                      <a:lnTo>
                        <a:pt x="79" y="149"/>
                      </a:lnTo>
                      <a:lnTo>
                        <a:pt x="79" y="148"/>
                      </a:lnTo>
                      <a:lnTo>
                        <a:pt x="72" y="148"/>
                      </a:lnTo>
                      <a:lnTo>
                        <a:pt x="71" y="148"/>
                      </a:lnTo>
                      <a:lnTo>
                        <a:pt x="69" y="148"/>
                      </a:lnTo>
                      <a:lnTo>
                        <a:pt x="66" y="144"/>
                      </a:lnTo>
                      <a:lnTo>
                        <a:pt x="64" y="143"/>
                      </a:lnTo>
                      <a:lnTo>
                        <a:pt x="59" y="134"/>
                      </a:lnTo>
                      <a:lnTo>
                        <a:pt x="59" y="132"/>
                      </a:lnTo>
                      <a:lnTo>
                        <a:pt x="57" y="131"/>
                      </a:lnTo>
                      <a:lnTo>
                        <a:pt x="59" y="129"/>
                      </a:lnTo>
                      <a:lnTo>
                        <a:pt x="57" y="129"/>
                      </a:lnTo>
                      <a:lnTo>
                        <a:pt x="55" y="126"/>
                      </a:lnTo>
                      <a:lnTo>
                        <a:pt x="54" y="124"/>
                      </a:lnTo>
                      <a:lnTo>
                        <a:pt x="45" y="112"/>
                      </a:lnTo>
                      <a:lnTo>
                        <a:pt x="44" y="112"/>
                      </a:lnTo>
                      <a:lnTo>
                        <a:pt x="44" y="110"/>
                      </a:lnTo>
                      <a:lnTo>
                        <a:pt x="45" y="109"/>
                      </a:lnTo>
                      <a:lnTo>
                        <a:pt x="47" y="104"/>
                      </a:lnTo>
                      <a:lnTo>
                        <a:pt x="50" y="98"/>
                      </a:lnTo>
                      <a:lnTo>
                        <a:pt x="55" y="93"/>
                      </a:lnTo>
                      <a:lnTo>
                        <a:pt x="57" y="93"/>
                      </a:lnTo>
                      <a:lnTo>
                        <a:pt x="59" y="90"/>
                      </a:lnTo>
                      <a:lnTo>
                        <a:pt x="57" y="85"/>
                      </a:lnTo>
                      <a:lnTo>
                        <a:pt x="55" y="78"/>
                      </a:lnTo>
                      <a:lnTo>
                        <a:pt x="55" y="76"/>
                      </a:lnTo>
                      <a:lnTo>
                        <a:pt x="54" y="76"/>
                      </a:lnTo>
                      <a:lnTo>
                        <a:pt x="52" y="76"/>
                      </a:lnTo>
                      <a:lnTo>
                        <a:pt x="50" y="76"/>
                      </a:lnTo>
                      <a:lnTo>
                        <a:pt x="50" y="78"/>
                      </a:lnTo>
                      <a:lnTo>
                        <a:pt x="50" y="80"/>
                      </a:lnTo>
                      <a:lnTo>
                        <a:pt x="49" y="80"/>
                      </a:lnTo>
                      <a:lnTo>
                        <a:pt x="45" y="80"/>
                      </a:lnTo>
                      <a:lnTo>
                        <a:pt x="44" y="80"/>
                      </a:lnTo>
                      <a:lnTo>
                        <a:pt x="42" y="78"/>
                      </a:lnTo>
                      <a:lnTo>
                        <a:pt x="39" y="76"/>
                      </a:lnTo>
                      <a:lnTo>
                        <a:pt x="32" y="68"/>
                      </a:lnTo>
                      <a:lnTo>
                        <a:pt x="30" y="68"/>
                      </a:lnTo>
                      <a:lnTo>
                        <a:pt x="30" y="66"/>
                      </a:lnTo>
                      <a:lnTo>
                        <a:pt x="17" y="43"/>
                      </a:lnTo>
                      <a:lnTo>
                        <a:pt x="15" y="41"/>
                      </a:lnTo>
                      <a:lnTo>
                        <a:pt x="15" y="39"/>
                      </a:lnTo>
                      <a:lnTo>
                        <a:pt x="10" y="34"/>
                      </a:lnTo>
                      <a:lnTo>
                        <a:pt x="5" y="22"/>
                      </a:lnTo>
                      <a:lnTo>
                        <a:pt x="5" y="21"/>
                      </a:lnTo>
                      <a:lnTo>
                        <a:pt x="6" y="19"/>
                      </a:lnTo>
                      <a:lnTo>
                        <a:pt x="8" y="15"/>
                      </a:lnTo>
                      <a:lnTo>
                        <a:pt x="5" y="14"/>
                      </a:lnTo>
                      <a:lnTo>
                        <a:pt x="5" y="15"/>
                      </a:lnTo>
                      <a:lnTo>
                        <a:pt x="1" y="15"/>
                      </a:lnTo>
                      <a:lnTo>
                        <a:pt x="0" y="15"/>
                      </a:lnTo>
                      <a:lnTo>
                        <a:pt x="0" y="14"/>
                      </a:lnTo>
                      <a:lnTo>
                        <a:pt x="0" y="10"/>
                      </a:lnTo>
                      <a:lnTo>
                        <a:pt x="1" y="10"/>
                      </a:lnTo>
                      <a:lnTo>
                        <a:pt x="5" y="10"/>
                      </a:lnTo>
                      <a:lnTo>
                        <a:pt x="8" y="10"/>
                      </a:lnTo>
                      <a:lnTo>
                        <a:pt x="10" y="10"/>
                      </a:lnTo>
                      <a:lnTo>
                        <a:pt x="13" y="10"/>
                      </a:lnTo>
                      <a:lnTo>
                        <a:pt x="15" y="10"/>
                      </a:lnTo>
                      <a:lnTo>
                        <a:pt x="17" y="10"/>
                      </a:lnTo>
                      <a:lnTo>
                        <a:pt x="20" y="10"/>
                      </a:lnTo>
                      <a:lnTo>
                        <a:pt x="23" y="10"/>
                      </a:lnTo>
                      <a:lnTo>
                        <a:pt x="27" y="10"/>
                      </a:lnTo>
                      <a:lnTo>
                        <a:pt x="28" y="10"/>
                      </a:lnTo>
                      <a:lnTo>
                        <a:pt x="37" y="10"/>
                      </a:lnTo>
                      <a:lnTo>
                        <a:pt x="40" y="10"/>
                      </a:lnTo>
                      <a:lnTo>
                        <a:pt x="42" y="10"/>
                      </a:lnTo>
                      <a:lnTo>
                        <a:pt x="44" y="10"/>
                      </a:lnTo>
                      <a:lnTo>
                        <a:pt x="45" y="10"/>
                      </a:lnTo>
                      <a:lnTo>
                        <a:pt x="52" y="10"/>
                      </a:lnTo>
                      <a:lnTo>
                        <a:pt x="54" y="10"/>
                      </a:lnTo>
                      <a:lnTo>
                        <a:pt x="55" y="10"/>
                      </a:lnTo>
                      <a:lnTo>
                        <a:pt x="57" y="10"/>
                      </a:lnTo>
                      <a:lnTo>
                        <a:pt x="62" y="10"/>
                      </a:lnTo>
                      <a:lnTo>
                        <a:pt x="64" y="10"/>
                      </a:lnTo>
                      <a:lnTo>
                        <a:pt x="66" y="10"/>
                      </a:lnTo>
                      <a:lnTo>
                        <a:pt x="69" y="10"/>
                      </a:lnTo>
                      <a:lnTo>
                        <a:pt x="72" y="10"/>
                      </a:lnTo>
                      <a:lnTo>
                        <a:pt x="74" y="10"/>
                      </a:lnTo>
                      <a:lnTo>
                        <a:pt x="78" y="10"/>
                      </a:lnTo>
                      <a:lnTo>
                        <a:pt x="81" y="10"/>
                      </a:lnTo>
                      <a:lnTo>
                        <a:pt x="84" y="10"/>
                      </a:lnTo>
                      <a:lnTo>
                        <a:pt x="86" y="10"/>
                      </a:lnTo>
                      <a:lnTo>
                        <a:pt x="88" y="10"/>
                      </a:lnTo>
                      <a:lnTo>
                        <a:pt x="93" y="10"/>
                      </a:lnTo>
                      <a:lnTo>
                        <a:pt x="94" y="10"/>
                      </a:lnTo>
                      <a:lnTo>
                        <a:pt x="96" y="10"/>
                      </a:lnTo>
                      <a:lnTo>
                        <a:pt x="98" y="10"/>
                      </a:lnTo>
                      <a:lnTo>
                        <a:pt x="101" y="10"/>
                      </a:lnTo>
                      <a:lnTo>
                        <a:pt x="111" y="10"/>
                      </a:lnTo>
                      <a:lnTo>
                        <a:pt x="115" y="10"/>
                      </a:lnTo>
                      <a:lnTo>
                        <a:pt x="118" y="9"/>
                      </a:lnTo>
                      <a:lnTo>
                        <a:pt x="120" y="9"/>
                      </a:lnTo>
                      <a:lnTo>
                        <a:pt x="122" y="9"/>
                      </a:lnTo>
                      <a:lnTo>
                        <a:pt x="123" y="9"/>
                      </a:lnTo>
                      <a:lnTo>
                        <a:pt x="127" y="9"/>
                      </a:lnTo>
                      <a:lnTo>
                        <a:pt x="128" y="9"/>
                      </a:lnTo>
                      <a:lnTo>
                        <a:pt x="132" y="9"/>
                      </a:lnTo>
                      <a:lnTo>
                        <a:pt x="133" y="9"/>
                      </a:lnTo>
                      <a:lnTo>
                        <a:pt x="135" y="9"/>
                      </a:lnTo>
                      <a:lnTo>
                        <a:pt x="137" y="9"/>
                      </a:lnTo>
                      <a:lnTo>
                        <a:pt x="138" y="9"/>
                      </a:lnTo>
                      <a:lnTo>
                        <a:pt x="144" y="9"/>
                      </a:lnTo>
                      <a:lnTo>
                        <a:pt x="145" y="9"/>
                      </a:lnTo>
                      <a:lnTo>
                        <a:pt x="147" y="9"/>
                      </a:lnTo>
                      <a:lnTo>
                        <a:pt x="149" y="9"/>
                      </a:lnTo>
                      <a:lnTo>
                        <a:pt x="152" y="9"/>
                      </a:lnTo>
                      <a:lnTo>
                        <a:pt x="154" y="9"/>
                      </a:lnTo>
                      <a:lnTo>
                        <a:pt x="157" y="9"/>
                      </a:lnTo>
                      <a:lnTo>
                        <a:pt x="161" y="9"/>
                      </a:lnTo>
                      <a:lnTo>
                        <a:pt x="162" y="7"/>
                      </a:lnTo>
                      <a:lnTo>
                        <a:pt x="166" y="7"/>
                      </a:lnTo>
                      <a:lnTo>
                        <a:pt x="176" y="7"/>
                      </a:lnTo>
                      <a:lnTo>
                        <a:pt x="177" y="7"/>
                      </a:lnTo>
                      <a:lnTo>
                        <a:pt x="186" y="7"/>
                      </a:lnTo>
                      <a:lnTo>
                        <a:pt x="189" y="7"/>
                      </a:lnTo>
                      <a:lnTo>
                        <a:pt x="191" y="7"/>
                      </a:lnTo>
                      <a:lnTo>
                        <a:pt x="193" y="5"/>
                      </a:lnTo>
                      <a:lnTo>
                        <a:pt x="194" y="5"/>
                      </a:lnTo>
                      <a:lnTo>
                        <a:pt x="198" y="5"/>
                      </a:lnTo>
                      <a:lnTo>
                        <a:pt x="199" y="5"/>
                      </a:lnTo>
                      <a:lnTo>
                        <a:pt x="201" y="5"/>
                      </a:lnTo>
                      <a:lnTo>
                        <a:pt x="203" y="5"/>
                      </a:lnTo>
                      <a:lnTo>
                        <a:pt x="206" y="5"/>
                      </a:lnTo>
                      <a:lnTo>
                        <a:pt x="210" y="5"/>
                      </a:lnTo>
                      <a:lnTo>
                        <a:pt x="216" y="5"/>
                      </a:lnTo>
                      <a:lnTo>
                        <a:pt x="218" y="5"/>
                      </a:lnTo>
                      <a:lnTo>
                        <a:pt x="223" y="4"/>
                      </a:lnTo>
                      <a:lnTo>
                        <a:pt x="225" y="4"/>
                      </a:lnTo>
                      <a:lnTo>
                        <a:pt x="227" y="4"/>
                      </a:lnTo>
                      <a:lnTo>
                        <a:pt x="228" y="4"/>
                      </a:lnTo>
                      <a:lnTo>
                        <a:pt x="233" y="4"/>
                      </a:lnTo>
                      <a:lnTo>
                        <a:pt x="235" y="4"/>
                      </a:lnTo>
                      <a:lnTo>
                        <a:pt x="237" y="4"/>
                      </a:lnTo>
                      <a:lnTo>
                        <a:pt x="242" y="4"/>
                      </a:lnTo>
                      <a:lnTo>
                        <a:pt x="244" y="4"/>
                      </a:lnTo>
                      <a:lnTo>
                        <a:pt x="247" y="2"/>
                      </a:lnTo>
                      <a:lnTo>
                        <a:pt x="249" y="2"/>
                      </a:lnTo>
                      <a:lnTo>
                        <a:pt x="250" y="2"/>
                      </a:lnTo>
                      <a:lnTo>
                        <a:pt x="252" y="2"/>
                      </a:lnTo>
                      <a:lnTo>
                        <a:pt x="257" y="2"/>
                      </a:lnTo>
                      <a:lnTo>
                        <a:pt x="259" y="2"/>
                      </a:lnTo>
                      <a:lnTo>
                        <a:pt x="260" y="2"/>
                      </a:lnTo>
                      <a:lnTo>
                        <a:pt x="262" y="2"/>
                      </a:lnTo>
                      <a:lnTo>
                        <a:pt x="266" y="0"/>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Freeform 183"/>
                <p:cNvSpPr>
                  <a:spLocks/>
                </p:cNvSpPr>
                <p:nvPr/>
              </p:nvSpPr>
              <p:spPr bwMode="auto">
                <a:xfrm>
                  <a:off x="6381751" y="2871788"/>
                  <a:ext cx="738188" cy="708025"/>
                </a:xfrm>
                <a:custGeom>
                  <a:avLst/>
                  <a:gdLst>
                    <a:gd name="T0" fmla="*/ 288 w 465"/>
                    <a:gd name="T1" fmla="*/ 22 h 446"/>
                    <a:gd name="T2" fmla="*/ 284 w 465"/>
                    <a:gd name="T3" fmla="*/ 56 h 446"/>
                    <a:gd name="T4" fmla="*/ 296 w 465"/>
                    <a:gd name="T5" fmla="*/ 88 h 446"/>
                    <a:gd name="T6" fmla="*/ 328 w 465"/>
                    <a:gd name="T7" fmla="*/ 120 h 446"/>
                    <a:gd name="T8" fmla="*/ 345 w 465"/>
                    <a:gd name="T9" fmla="*/ 161 h 446"/>
                    <a:gd name="T10" fmla="*/ 360 w 465"/>
                    <a:gd name="T11" fmla="*/ 156 h 446"/>
                    <a:gd name="T12" fmla="*/ 382 w 465"/>
                    <a:gd name="T13" fmla="*/ 170 h 446"/>
                    <a:gd name="T14" fmla="*/ 381 w 465"/>
                    <a:gd name="T15" fmla="*/ 187 h 446"/>
                    <a:gd name="T16" fmla="*/ 374 w 465"/>
                    <a:gd name="T17" fmla="*/ 203 h 446"/>
                    <a:gd name="T18" fmla="*/ 372 w 465"/>
                    <a:gd name="T19" fmla="*/ 232 h 446"/>
                    <a:gd name="T20" fmla="*/ 399 w 465"/>
                    <a:gd name="T21" fmla="*/ 261 h 446"/>
                    <a:gd name="T22" fmla="*/ 432 w 465"/>
                    <a:gd name="T23" fmla="*/ 283 h 446"/>
                    <a:gd name="T24" fmla="*/ 440 w 465"/>
                    <a:gd name="T25" fmla="*/ 303 h 446"/>
                    <a:gd name="T26" fmla="*/ 435 w 465"/>
                    <a:gd name="T27" fmla="*/ 320 h 446"/>
                    <a:gd name="T28" fmla="*/ 457 w 465"/>
                    <a:gd name="T29" fmla="*/ 344 h 446"/>
                    <a:gd name="T30" fmla="*/ 464 w 465"/>
                    <a:gd name="T31" fmla="*/ 363 h 446"/>
                    <a:gd name="T32" fmla="*/ 460 w 465"/>
                    <a:gd name="T33" fmla="*/ 376 h 446"/>
                    <a:gd name="T34" fmla="*/ 452 w 465"/>
                    <a:gd name="T35" fmla="*/ 380 h 446"/>
                    <a:gd name="T36" fmla="*/ 443 w 465"/>
                    <a:gd name="T37" fmla="*/ 395 h 446"/>
                    <a:gd name="T38" fmla="*/ 442 w 465"/>
                    <a:gd name="T39" fmla="*/ 385 h 446"/>
                    <a:gd name="T40" fmla="*/ 440 w 465"/>
                    <a:gd name="T41" fmla="*/ 405 h 446"/>
                    <a:gd name="T42" fmla="*/ 438 w 465"/>
                    <a:gd name="T43" fmla="*/ 414 h 446"/>
                    <a:gd name="T44" fmla="*/ 437 w 465"/>
                    <a:gd name="T45" fmla="*/ 425 h 446"/>
                    <a:gd name="T46" fmla="*/ 425 w 465"/>
                    <a:gd name="T47" fmla="*/ 442 h 446"/>
                    <a:gd name="T48" fmla="*/ 384 w 465"/>
                    <a:gd name="T49" fmla="*/ 444 h 446"/>
                    <a:gd name="T50" fmla="*/ 401 w 465"/>
                    <a:gd name="T51" fmla="*/ 407 h 446"/>
                    <a:gd name="T52" fmla="*/ 365 w 465"/>
                    <a:gd name="T53" fmla="*/ 397 h 446"/>
                    <a:gd name="T54" fmla="*/ 345 w 465"/>
                    <a:gd name="T55" fmla="*/ 398 h 446"/>
                    <a:gd name="T56" fmla="*/ 304 w 465"/>
                    <a:gd name="T57" fmla="*/ 400 h 446"/>
                    <a:gd name="T58" fmla="*/ 274 w 465"/>
                    <a:gd name="T59" fmla="*/ 402 h 446"/>
                    <a:gd name="T60" fmla="*/ 244 w 465"/>
                    <a:gd name="T61" fmla="*/ 403 h 446"/>
                    <a:gd name="T62" fmla="*/ 174 w 465"/>
                    <a:gd name="T63" fmla="*/ 405 h 446"/>
                    <a:gd name="T64" fmla="*/ 132 w 465"/>
                    <a:gd name="T65" fmla="*/ 407 h 446"/>
                    <a:gd name="T66" fmla="*/ 81 w 465"/>
                    <a:gd name="T67" fmla="*/ 405 h 446"/>
                    <a:gd name="T68" fmla="*/ 81 w 465"/>
                    <a:gd name="T69" fmla="*/ 370 h 446"/>
                    <a:gd name="T70" fmla="*/ 81 w 465"/>
                    <a:gd name="T71" fmla="*/ 351 h 446"/>
                    <a:gd name="T72" fmla="*/ 81 w 465"/>
                    <a:gd name="T73" fmla="*/ 325 h 446"/>
                    <a:gd name="T74" fmla="*/ 81 w 465"/>
                    <a:gd name="T75" fmla="*/ 309 h 446"/>
                    <a:gd name="T76" fmla="*/ 79 w 465"/>
                    <a:gd name="T77" fmla="*/ 288 h 446"/>
                    <a:gd name="T78" fmla="*/ 79 w 465"/>
                    <a:gd name="T79" fmla="*/ 264 h 446"/>
                    <a:gd name="T80" fmla="*/ 79 w 465"/>
                    <a:gd name="T81" fmla="*/ 241 h 446"/>
                    <a:gd name="T82" fmla="*/ 79 w 465"/>
                    <a:gd name="T83" fmla="*/ 222 h 446"/>
                    <a:gd name="T84" fmla="*/ 79 w 465"/>
                    <a:gd name="T85" fmla="*/ 187 h 446"/>
                    <a:gd name="T86" fmla="*/ 79 w 465"/>
                    <a:gd name="T87" fmla="*/ 154 h 446"/>
                    <a:gd name="T88" fmla="*/ 64 w 465"/>
                    <a:gd name="T89" fmla="*/ 143 h 446"/>
                    <a:gd name="T90" fmla="*/ 44 w 465"/>
                    <a:gd name="T91" fmla="*/ 112 h 446"/>
                    <a:gd name="T92" fmla="*/ 55 w 465"/>
                    <a:gd name="T93" fmla="*/ 78 h 446"/>
                    <a:gd name="T94" fmla="*/ 44 w 465"/>
                    <a:gd name="T95" fmla="*/ 80 h 446"/>
                    <a:gd name="T96" fmla="*/ 10 w 465"/>
                    <a:gd name="T97" fmla="*/ 34 h 446"/>
                    <a:gd name="T98" fmla="*/ 0 w 465"/>
                    <a:gd name="T99" fmla="*/ 14 h 446"/>
                    <a:gd name="T100" fmla="*/ 20 w 465"/>
                    <a:gd name="T101" fmla="*/ 10 h 446"/>
                    <a:gd name="T102" fmla="*/ 52 w 465"/>
                    <a:gd name="T103" fmla="*/ 10 h 446"/>
                    <a:gd name="T104" fmla="*/ 74 w 465"/>
                    <a:gd name="T105" fmla="*/ 10 h 446"/>
                    <a:gd name="T106" fmla="*/ 98 w 465"/>
                    <a:gd name="T107" fmla="*/ 10 h 446"/>
                    <a:gd name="T108" fmla="*/ 128 w 465"/>
                    <a:gd name="T109" fmla="*/ 9 h 446"/>
                    <a:gd name="T110" fmla="*/ 149 w 465"/>
                    <a:gd name="T111" fmla="*/ 9 h 446"/>
                    <a:gd name="T112" fmla="*/ 186 w 465"/>
                    <a:gd name="T113" fmla="*/ 7 h 446"/>
                    <a:gd name="T114" fmla="*/ 206 w 465"/>
                    <a:gd name="T115" fmla="*/ 5 h 446"/>
                    <a:gd name="T116" fmla="*/ 235 w 465"/>
                    <a:gd name="T117" fmla="*/ 4 h 446"/>
                    <a:gd name="T118" fmla="*/ 259 w 465"/>
                    <a:gd name="T119" fmla="*/ 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5" h="446">
                      <a:moveTo>
                        <a:pt x="266" y="0"/>
                      </a:moveTo>
                      <a:lnTo>
                        <a:pt x="267" y="2"/>
                      </a:lnTo>
                      <a:lnTo>
                        <a:pt x="269" y="4"/>
                      </a:lnTo>
                      <a:lnTo>
                        <a:pt x="274" y="7"/>
                      </a:lnTo>
                      <a:lnTo>
                        <a:pt x="274" y="9"/>
                      </a:lnTo>
                      <a:lnTo>
                        <a:pt x="274" y="10"/>
                      </a:lnTo>
                      <a:lnTo>
                        <a:pt x="281" y="21"/>
                      </a:lnTo>
                      <a:lnTo>
                        <a:pt x="282" y="22"/>
                      </a:lnTo>
                      <a:lnTo>
                        <a:pt x="288" y="22"/>
                      </a:lnTo>
                      <a:lnTo>
                        <a:pt x="286" y="24"/>
                      </a:lnTo>
                      <a:lnTo>
                        <a:pt x="284" y="26"/>
                      </a:lnTo>
                      <a:lnTo>
                        <a:pt x="284" y="32"/>
                      </a:lnTo>
                      <a:lnTo>
                        <a:pt x="282" y="36"/>
                      </a:lnTo>
                      <a:lnTo>
                        <a:pt x="282" y="37"/>
                      </a:lnTo>
                      <a:lnTo>
                        <a:pt x="282" y="41"/>
                      </a:lnTo>
                      <a:lnTo>
                        <a:pt x="282" y="43"/>
                      </a:lnTo>
                      <a:lnTo>
                        <a:pt x="282" y="48"/>
                      </a:lnTo>
                      <a:lnTo>
                        <a:pt x="284" y="56"/>
                      </a:lnTo>
                      <a:lnTo>
                        <a:pt x="286" y="61"/>
                      </a:lnTo>
                      <a:lnTo>
                        <a:pt x="288" y="65"/>
                      </a:lnTo>
                      <a:lnTo>
                        <a:pt x="288" y="73"/>
                      </a:lnTo>
                      <a:lnTo>
                        <a:pt x="289" y="75"/>
                      </a:lnTo>
                      <a:lnTo>
                        <a:pt x="294" y="82"/>
                      </a:lnTo>
                      <a:lnTo>
                        <a:pt x="294" y="83"/>
                      </a:lnTo>
                      <a:lnTo>
                        <a:pt x="294" y="85"/>
                      </a:lnTo>
                      <a:lnTo>
                        <a:pt x="294" y="87"/>
                      </a:lnTo>
                      <a:lnTo>
                        <a:pt x="296" y="88"/>
                      </a:lnTo>
                      <a:lnTo>
                        <a:pt x="298" y="90"/>
                      </a:lnTo>
                      <a:lnTo>
                        <a:pt x="304" y="97"/>
                      </a:lnTo>
                      <a:lnTo>
                        <a:pt x="308" y="98"/>
                      </a:lnTo>
                      <a:lnTo>
                        <a:pt x="308" y="102"/>
                      </a:lnTo>
                      <a:lnTo>
                        <a:pt x="310" y="102"/>
                      </a:lnTo>
                      <a:lnTo>
                        <a:pt x="316" y="112"/>
                      </a:lnTo>
                      <a:lnTo>
                        <a:pt x="320" y="114"/>
                      </a:lnTo>
                      <a:lnTo>
                        <a:pt x="325" y="117"/>
                      </a:lnTo>
                      <a:lnTo>
                        <a:pt x="328" y="120"/>
                      </a:lnTo>
                      <a:lnTo>
                        <a:pt x="332" y="122"/>
                      </a:lnTo>
                      <a:lnTo>
                        <a:pt x="335" y="124"/>
                      </a:lnTo>
                      <a:lnTo>
                        <a:pt x="338" y="129"/>
                      </a:lnTo>
                      <a:lnTo>
                        <a:pt x="340" y="131"/>
                      </a:lnTo>
                      <a:lnTo>
                        <a:pt x="340" y="132"/>
                      </a:lnTo>
                      <a:lnTo>
                        <a:pt x="343" y="144"/>
                      </a:lnTo>
                      <a:lnTo>
                        <a:pt x="343" y="146"/>
                      </a:lnTo>
                      <a:lnTo>
                        <a:pt x="342" y="149"/>
                      </a:lnTo>
                      <a:lnTo>
                        <a:pt x="345" y="161"/>
                      </a:lnTo>
                      <a:lnTo>
                        <a:pt x="345" y="163"/>
                      </a:lnTo>
                      <a:lnTo>
                        <a:pt x="349" y="165"/>
                      </a:lnTo>
                      <a:lnTo>
                        <a:pt x="352" y="166"/>
                      </a:lnTo>
                      <a:lnTo>
                        <a:pt x="354" y="166"/>
                      </a:lnTo>
                      <a:lnTo>
                        <a:pt x="355" y="163"/>
                      </a:lnTo>
                      <a:lnTo>
                        <a:pt x="357" y="161"/>
                      </a:lnTo>
                      <a:lnTo>
                        <a:pt x="357" y="159"/>
                      </a:lnTo>
                      <a:lnTo>
                        <a:pt x="359" y="158"/>
                      </a:lnTo>
                      <a:lnTo>
                        <a:pt x="360" y="156"/>
                      </a:lnTo>
                      <a:lnTo>
                        <a:pt x="362" y="158"/>
                      </a:lnTo>
                      <a:lnTo>
                        <a:pt x="364" y="158"/>
                      </a:lnTo>
                      <a:lnTo>
                        <a:pt x="372" y="159"/>
                      </a:lnTo>
                      <a:lnTo>
                        <a:pt x="374" y="161"/>
                      </a:lnTo>
                      <a:lnTo>
                        <a:pt x="376" y="161"/>
                      </a:lnTo>
                      <a:lnTo>
                        <a:pt x="376" y="163"/>
                      </a:lnTo>
                      <a:lnTo>
                        <a:pt x="382" y="166"/>
                      </a:lnTo>
                      <a:lnTo>
                        <a:pt x="384" y="168"/>
                      </a:lnTo>
                      <a:lnTo>
                        <a:pt x="382" y="170"/>
                      </a:lnTo>
                      <a:lnTo>
                        <a:pt x="382" y="171"/>
                      </a:lnTo>
                      <a:lnTo>
                        <a:pt x="381" y="175"/>
                      </a:lnTo>
                      <a:lnTo>
                        <a:pt x="379" y="175"/>
                      </a:lnTo>
                      <a:lnTo>
                        <a:pt x="377" y="180"/>
                      </a:lnTo>
                      <a:lnTo>
                        <a:pt x="377" y="181"/>
                      </a:lnTo>
                      <a:lnTo>
                        <a:pt x="377" y="183"/>
                      </a:lnTo>
                      <a:lnTo>
                        <a:pt x="379" y="183"/>
                      </a:lnTo>
                      <a:lnTo>
                        <a:pt x="379" y="185"/>
                      </a:lnTo>
                      <a:lnTo>
                        <a:pt x="381" y="187"/>
                      </a:lnTo>
                      <a:lnTo>
                        <a:pt x="381" y="188"/>
                      </a:lnTo>
                      <a:lnTo>
                        <a:pt x="379" y="190"/>
                      </a:lnTo>
                      <a:lnTo>
                        <a:pt x="379" y="192"/>
                      </a:lnTo>
                      <a:lnTo>
                        <a:pt x="379" y="193"/>
                      </a:lnTo>
                      <a:lnTo>
                        <a:pt x="377" y="193"/>
                      </a:lnTo>
                      <a:lnTo>
                        <a:pt x="376" y="197"/>
                      </a:lnTo>
                      <a:lnTo>
                        <a:pt x="376" y="198"/>
                      </a:lnTo>
                      <a:lnTo>
                        <a:pt x="376" y="200"/>
                      </a:lnTo>
                      <a:lnTo>
                        <a:pt x="374" y="203"/>
                      </a:lnTo>
                      <a:lnTo>
                        <a:pt x="374" y="207"/>
                      </a:lnTo>
                      <a:lnTo>
                        <a:pt x="374" y="209"/>
                      </a:lnTo>
                      <a:lnTo>
                        <a:pt x="371" y="212"/>
                      </a:lnTo>
                      <a:lnTo>
                        <a:pt x="371" y="214"/>
                      </a:lnTo>
                      <a:lnTo>
                        <a:pt x="369" y="219"/>
                      </a:lnTo>
                      <a:lnTo>
                        <a:pt x="369" y="224"/>
                      </a:lnTo>
                      <a:lnTo>
                        <a:pt x="369" y="227"/>
                      </a:lnTo>
                      <a:lnTo>
                        <a:pt x="371" y="229"/>
                      </a:lnTo>
                      <a:lnTo>
                        <a:pt x="372" y="232"/>
                      </a:lnTo>
                      <a:lnTo>
                        <a:pt x="377" y="237"/>
                      </a:lnTo>
                      <a:lnTo>
                        <a:pt x="379" y="239"/>
                      </a:lnTo>
                      <a:lnTo>
                        <a:pt x="381" y="241"/>
                      </a:lnTo>
                      <a:lnTo>
                        <a:pt x="387" y="246"/>
                      </a:lnTo>
                      <a:lnTo>
                        <a:pt x="391" y="248"/>
                      </a:lnTo>
                      <a:lnTo>
                        <a:pt x="396" y="253"/>
                      </a:lnTo>
                      <a:lnTo>
                        <a:pt x="398" y="256"/>
                      </a:lnTo>
                      <a:lnTo>
                        <a:pt x="398" y="258"/>
                      </a:lnTo>
                      <a:lnTo>
                        <a:pt x="399" y="261"/>
                      </a:lnTo>
                      <a:lnTo>
                        <a:pt x="401" y="261"/>
                      </a:lnTo>
                      <a:lnTo>
                        <a:pt x="403" y="261"/>
                      </a:lnTo>
                      <a:lnTo>
                        <a:pt x="404" y="259"/>
                      </a:lnTo>
                      <a:lnTo>
                        <a:pt x="406" y="258"/>
                      </a:lnTo>
                      <a:lnTo>
                        <a:pt x="408" y="258"/>
                      </a:lnTo>
                      <a:lnTo>
                        <a:pt x="415" y="263"/>
                      </a:lnTo>
                      <a:lnTo>
                        <a:pt x="420" y="266"/>
                      </a:lnTo>
                      <a:lnTo>
                        <a:pt x="432" y="278"/>
                      </a:lnTo>
                      <a:lnTo>
                        <a:pt x="432" y="283"/>
                      </a:lnTo>
                      <a:lnTo>
                        <a:pt x="432" y="286"/>
                      </a:lnTo>
                      <a:lnTo>
                        <a:pt x="432" y="288"/>
                      </a:lnTo>
                      <a:lnTo>
                        <a:pt x="432" y="290"/>
                      </a:lnTo>
                      <a:lnTo>
                        <a:pt x="432" y="292"/>
                      </a:lnTo>
                      <a:lnTo>
                        <a:pt x="433" y="295"/>
                      </a:lnTo>
                      <a:lnTo>
                        <a:pt x="435" y="298"/>
                      </a:lnTo>
                      <a:lnTo>
                        <a:pt x="437" y="300"/>
                      </a:lnTo>
                      <a:lnTo>
                        <a:pt x="438" y="302"/>
                      </a:lnTo>
                      <a:lnTo>
                        <a:pt x="440" y="303"/>
                      </a:lnTo>
                      <a:lnTo>
                        <a:pt x="440" y="305"/>
                      </a:lnTo>
                      <a:lnTo>
                        <a:pt x="440" y="309"/>
                      </a:lnTo>
                      <a:lnTo>
                        <a:pt x="438" y="310"/>
                      </a:lnTo>
                      <a:lnTo>
                        <a:pt x="437" y="310"/>
                      </a:lnTo>
                      <a:lnTo>
                        <a:pt x="435" y="312"/>
                      </a:lnTo>
                      <a:lnTo>
                        <a:pt x="433" y="314"/>
                      </a:lnTo>
                      <a:lnTo>
                        <a:pt x="433" y="315"/>
                      </a:lnTo>
                      <a:lnTo>
                        <a:pt x="433" y="317"/>
                      </a:lnTo>
                      <a:lnTo>
                        <a:pt x="435" y="320"/>
                      </a:lnTo>
                      <a:lnTo>
                        <a:pt x="438" y="322"/>
                      </a:lnTo>
                      <a:lnTo>
                        <a:pt x="442" y="331"/>
                      </a:lnTo>
                      <a:lnTo>
                        <a:pt x="445" y="337"/>
                      </a:lnTo>
                      <a:lnTo>
                        <a:pt x="445" y="339"/>
                      </a:lnTo>
                      <a:lnTo>
                        <a:pt x="448" y="342"/>
                      </a:lnTo>
                      <a:lnTo>
                        <a:pt x="452" y="344"/>
                      </a:lnTo>
                      <a:lnTo>
                        <a:pt x="454" y="344"/>
                      </a:lnTo>
                      <a:lnTo>
                        <a:pt x="455" y="344"/>
                      </a:lnTo>
                      <a:lnTo>
                        <a:pt x="457" y="344"/>
                      </a:lnTo>
                      <a:lnTo>
                        <a:pt x="459" y="344"/>
                      </a:lnTo>
                      <a:lnTo>
                        <a:pt x="460" y="346"/>
                      </a:lnTo>
                      <a:lnTo>
                        <a:pt x="462" y="344"/>
                      </a:lnTo>
                      <a:lnTo>
                        <a:pt x="465" y="347"/>
                      </a:lnTo>
                      <a:lnTo>
                        <a:pt x="462" y="358"/>
                      </a:lnTo>
                      <a:lnTo>
                        <a:pt x="460" y="358"/>
                      </a:lnTo>
                      <a:lnTo>
                        <a:pt x="460" y="359"/>
                      </a:lnTo>
                      <a:lnTo>
                        <a:pt x="460" y="361"/>
                      </a:lnTo>
                      <a:lnTo>
                        <a:pt x="464" y="363"/>
                      </a:lnTo>
                      <a:lnTo>
                        <a:pt x="464" y="366"/>
                      </a:lnTo>
                      <a:lnTo>
                        <a:pt x="462" y="366"/>
                      </a:lnTo>
                      <a:lnTo>
                        <a:pt x="460" y="366"/>
                      </a:lnTo>
                      <a:lnTo>
                        <a:pt x="460" y="368"/>
                      </a:lnTo>
                      <a:lnTo>
                        <a:pt x="459" y="370"/>
                      </a:lnTo>
                      <a:lnTo>
                        <a:pt x="460" y="370"/>
                      </a:lnTo>
                      <a:lnTo>
                        <a:pt x="462" y="375"/>
                      </a:lnTo>
                      <a:lnTo>
                        <a:pt x="462" y="376"/>
                      </a:lnTo>
                      <a:lnTo>
                        <a:pt x="460" y="376"/>
                      </a:lnTo>
                      <a:lnTo>
                        <a:pt x="460" y="378"/>
                      </a:lnTo>
                      <a:lnTo>
                        <a:pt x="460" y="380"/>
                      </a:lnTo>
                      <a:lnTo>
                        <a:pt x="460" y="381"/>
                      </a:lnTo>
                      <a:lnTo>
                        <a:pt x="460" y="383"/>
                      </a:lnTo>
                      <a:lnTo>
                        <a:pt x="459" y="385"/>
                      </a:lnTo>
                      <a:lnTo>
                        <a:pt x="457" y="385"/>
                      </a:lnTo>
                      <a:lnTo>
                        <a:pt x="455" y="385"/>
                      </a:lnTo>
                      <a:lnTo>
                        <a:pt x="454" y="381"/>
                      </a:lnTo>
                      <a:lnTo>
                        <a:pt x="452" y="380"/>
                      </a:lnTo>
                      <a:lnTo>
                        <a:pt x="452" y="378"/>
                      </a:lnTo>
                      <a:lnTo>
                        <a:pt x="450" y="378"/>
                      </a:lnTo>
                      <a:lnTo>
                        <a:pt x="448" y="380"/>
                      </a:lnTo>
                      <a:lnTo>
                        <a:pt x="448" y="381"/>
                      </a:lnTo>
                      <a:lnTo>
                        <a:pt x="447" y="385"/>
                      </a:lnTo>
                      <a:lnTo>
                        <a:pt x="447" y="388"/>
                      </a:lnTo>
                      <a:lnTo>
                        <a:pt x="445" y="392"/>
                      </a:lnTo>
                      <a:lnTo>
                        <a:pt x="445" y="393"/>
                      </a:lnTo>
                      <a:lnTo>
                        <a:pt x="443" y="395"/>
                      </a:lnTo>
                      <a:lnTo>
                        <a:pt x="443" y="397"/>
                      </a:lnTo>
                      <a:lnTo>
                        <a:pt x="442" y="397"/>
                      </a:lnTo>
                      <a:lnTo>
                        <a:pt x="440" y="395"/>
                      </a:lnTo>
                      <a:lnTo>
                        <a:pt x="442" y="393"/>
                      </a:lnTo>
                      <a:lnTo>
                        <a:pt x="442" y="392"/>
                      </a:lnTo>
                      <a:lnTo>
                        <a:pt x="442" y="390"/>
                      </a:lnTo>
                      <a:lnTo>
                        <a:pt x="442" y="388"/>
                      </a:lnTo>
                      <a:lnTo>
                        <a:pt x="442" y="386"/>
                      </a:lnTo>
                      <a:lnTo>
                        <a:pt x="442" y="385"/>
                      </a:lnTo>
                      <a:lnTo>
                        <a:pt x="440" y="385"/>
                      </a:lnTo>
                      <a:lnTo>
                        <a:pt x="438" y="385"/>
                      </a:lnTo>
                      <a:lnTo>
                        <a:pt x="437" y="385"/>
                      </a:lnTo>
                      <a:lnTo>
                        <a:pt x="435" y="386"/>
                      </a:lnTo>
                      <a:lnTo>
                        <a:pt x="435" y="388"/>
                      </a:lnTo>
                      <a:lnTo>
                        <a:pt x="435" y="390"/>
                      </a:lnTo>
                      <a:lnTo>
                        <a:pt x="437" y="393"/>
                      </a:lnTo>
                      <a:lnTo>
                        <a:pt x="438" y="395"/>
                      </a:lnTo>
                      <a:lnTo>
                        <a:pt x="440" y="405"/>
                      </a:lnTo>
                      <a:lnTo>
                        <a:pt x="440" y="407"/>
                      </a:lnTo>
                      <a:lnTo>
                        <a:pt x="438" y="408"/>
                      </a:lnTo>
                      <a:lnTo>
                        <a:pt x="437" y="408"/>
                      </a:lnTo>
                      <a:lnTo>
                        <a:pt x="435" y="408"/>
                      </a:lnTo>
                      <a:lnTo>
                        <a:pt x="433" y="408"/>
                      </a:lnTo>
                      <a:lnTo>
                        <a:pt x="433" y="410"/>
                      </a:lnTo>
                      <a:lnTo>
                        <a:pt x="433" y="412"/>
                      </a:lnTo>
                      <a:lnTo>
                        <a:pt x="437" y="414"/>
                      </a:lnTo>
                      <a:lnTo>
                        <a:pt x="438" y="414"/>
                      </a:lnTo>
                      <a:lnTo>
                        <a:pt x="438" y="415"/>
                      </a:lnTo>
                      <a:lnTo>
                        <a:pt x="440" y="417"/>
                      </a:lnTo>
                      <a:lnTo>
                        <a:pt x="438" y="417"/>
                      </a:lnTo>
                      <a:lnTo>
                        <a:pt x="435" y="419"/>
                      </a:lnTo>
                      <a:lnTo>
                        <a:pt x="430" y="417"/>
                      </a:lnTo>
                      <a:lnTo>
                        <a:pt x="428" y="417"/>
                      </a:lnTo>
                      <a:lnTo>
                        <a:pt x="433" y="424"/>
                      </a:lnTo>
                      <a:lnTo>
                        <a:pt x="435" y="425"/>
                      </a:lnTo>
                      <a:lnTo>
                        <a:pt x="437" y="425"/>
                      </a:lnTo>
                      <a:lnTo>
                        <a:pt x="437" y="427"/>
                      </a:lnTo>
                      <a:lnTo>
                        <a:pt x="437" y="429"/>
                      </a:lnTo>
                      <a:lnTo>
                        <a:pt x="435" y="429"/>
                      </a:lnTo>
                      <a:lnTo>
                        <a:pt x="433" y="430"/>
                      </a:lnTo>
                      <a:lnTo>
                        <a:pt x="430" y="437"/>
                      </a:lnTo>
                      <a:lnTo>
                        <a:pt x="430" y="439"/>
                      </a:lnTo>
                      <a:lnTo>
                        <a:pt x="428" y="442"/>
                      </a:lnTo>
                      <a:lnTo>
                        <a:pt x="426" y="442"/>
                      </a:lnTo>
                      <a:lnTo>
                        <a:pt x="425" y="442"/>
                      </a:lnTo>
                      <a:lnTo>
                        <a:pt x="418" y="442"/>
                      </a:lnTo>
                      <a:lnTo>
                        <a:pt x="416" y="442"/>
                      </a:lnTo>
                      <a:lnTo>
                        <a:pt x="415" y="442"/>
                      </a:lnTo>
                      <a:lnTo>
                        <a:pt x="411" y="442"/>
                      </a:lnTo>
                      <a:lnTo>
                        <a:pt x="410" y="442"/>
                      </a:lnTo>
                      <a:lnTo>
                        <a:pt x="399" y="444"/>
                      </a:lnTo>
                      <a:lnTo>
                        <a:pt x="398" y="444"/>
                      </a:lnTo>
                      <a:lnTo>
                        <a:pt x="387" y="444"/>
                      </a:lnTo>
                      <a:lnTo>
                        <a:pt x="384" y="444"/>
                      </a:lnTo>
                      <a:lnTo>
                        <a:pt x="382" y="446"/>
                      </a:lnTo>
                      <a:lnTo>
                        <a:pt x="382" y="444"/>
                      </a:lnTo>
                      <a:lnTo>
                        <a:pt x="386" y="436"/>
                      </a:lnTo>
                      <a:lnTo>
                        <a:pt x="391" y="425"/>
                      </a:lnTo>
                      <a:lnTo>
                        <a:pt x="393" y="424"/>
                      </a:lnTo>
                      <a:lnTo>
                        <a:pt x="399" y="417"/>
                      </a:lnTo>
                      <a:lnTo>
                        <a:pt x="401" y="417"/>
                      </a:lnTo>
                      <a:lnTo>
                        <a:pt x="401" y="414"/>
                      </a:lnTo>
                      <a:lnTo>
                        <a:pt x="401" y="407"/>
                      </a:lnTo>
                      <a:lnTo>
                        <a:pt x="401" y="405"/>
                      </a:lnTo>
                      <a:lnTo>
                        <a:pt x="396" y="402"/>
                      </a:lnTo>
                      <a:lnTo>
                        <a:pt x="394" y="397"/>
                      </a:lnTo>
                      <a:lnTo>
                        <a:pt x="394" y="395"/>
                      </a:lnTo>
                      <a:lnTo>
                        <a:pt x="391" y="395"/>
                      </a:lnTo>
                      <a:lnTo>
                        <a:pt x="389" y="395"/>
                      </a:lnTo>
                      <a:lnTo>
                        <a:pt x="381" y="397"/>
                      </a:lnTo>
                      <a:lnTo>
                        <a:pt x="371" y="397"/>
                      </a:lnTo>
                      <a:lnTo>
                        <a:pt x="365" y="397"/>
                      </a:lnTo>
                      <a:lnTo>
                        <a:pt x="364" y="397"/>
                      </a:lnTo>
                      <a:lnTo>
                        <a:pt x="362" y="397"/>
                      </a:lnTo>
                      <a:lnTo>
                        <a:pt x="360" y="397"/>
                      </a:lnTo>
                      <a:lnTo>
                        <a:pt x="359" y="397"/>
                      </a:lnTo>
                      <a:lnTo>
                        <a:pt x="357" y="398"/>
                      </a:lnTo>
                      <a:lnTo>
                        <a:pt x="355" y="398"/>
                      </a:lnTo>
                      <a:lnTo>
                        <a:pt x="352" y="398"/>
                      </a:lnTo>
                      <a:lnTo>
                        <a:pt x="350" y="398"/>
                      </a:lnTo>
                      <a:lnTo>
                        <a:pt x="345" y="398"/>
                      </a:lnTo>
                      <a:lnTo>
                        <a:pt x="343" y="398"/>
                      </a:lnTo>
                      <a:lnTo>
                        <a:pt x="338" y="398"/>
                      </a:lnTo>
                      <a:lnTo>
                        <a:pt x="335" y="398"/>
                      </a:lnTo>
                      <a:lnTo>
                        <a:pt x="333" y="398"/>
                      </a:lnTo>
                      <a:lnTo>
                        <a:pt x="328" y="400"/>
                      </a:lnTo>
                      <a:lnTo>
                        <a:pt x="327" y="400"/>
                      </a:lnTo>
                      <a:lnTo>
                        <a:pt x="320" y="400"/>
                      </a:lnTo>
                      <a:lnTo>
                        <a:pt x="306" y="400"/>
                      </a:lnTo>
                      <a:lnTo>
                        <a:pt x="304" y="400"/>
                      </a:lnTo>
                      <a:lnTo>
                        <a:pt x="298" y="400"/>
                      </a:lnTo>
                      <a:lnTo>
                        <a:pt x="296" y="400"/>
                      </a:lnTo>
                      <a:lnTo>
                        <a:pt x="293" y="400"/>
                      </a:lnTo>
                      <a:lnTo>
                        <a:pt x="291" y="402"/>
                      </a:lnTo>
                      <a:lnTo>
                        <a:pt x="288" y="402"/>
                      </a:lnTo>
                      <a:lnTo>
                        <a:pt x="284" y="402"/>
                      </a:lnTo>
                      <a:lnTo>
                        <a:pt x="281" y="402"/>
                      </a:lnTo>
                      <a:lnTo>
                        <a:pt x="279" y="402"/>
                      </a:lnTo>
                      <a:lnTo>
                        <a:pt x="274" y="402"/>
                      </a:lnTo>
                      <a:lnTo>
                        <a:pt x="266" y="402"/>
                      </a:lnTo>
                      <a:lnTo>
                        <a:pt x="264" y="402"/>
                      </a:lnTo>
                      <a:lnTo>
                        <a:pt x="260" y="402"/>
                      </a:lnTo>
                      <a:lnTo>
                        <a:pt x="259" y="402"/>
                      </a:lnTo>
                      <a:lnTo>
                        <a:pt x="257" y="402"/>
                      </a:lnTo>
                      <a:lnTo>
                        <a:pt x="255" y="402"/>
                      </a:lnTo>
                      <a:lnTo>
                        <a:pt x="252" y="403"/>
                      </a:lnTo>
                      <a:lnTo>
                        <a:pt x="250" y="403"/>
                      </a:lnTo>
                      <a:lnTo>
                        <a:pt x="244" y="403"/>
                      </a:lnTo>
                      <a:lnTo>
                        <a:pt x="228" y="403"/>
                      </a:lnTo>
                      <a:lnTo>
                        <a:pt x="211" y="403"/>
                      </a:lnTo>
                      <a:lnTo>
                        <a:pt x="206" y="405"/>
                      </a:lnTo>
                      <a:lnTo>
                        <a:pt x="205" y="405"/>
                      </a:lnTo>
                      <a:lnTo>
                        <a:pt x="203" y="405"/>
                      </a:lnTo>
                      <a:lnTo>
                        <a:pt x="194" y="405"/>
                      </a:lnTo>
                      <a:lnTo>
                        <a:pt x="191" y="405"/>
                      </a:lnTo>
                      <a:lnTo>
                        <a:pt x="189" y="405"/>
                      </a:lnTo>
                      <a:lnTo>
                        <a:pt x="174" y="405"/>
                      </a:lnTo>
                      <a:lnTo>
                        <a:pt x="172" y="405"/>
                      </a:lnTo>
                      <a:lnTo>
                        <a:pt x="167" y="405"/>
                      </a:lnTo>
                      <a:lnTo>
                        <a:pt x="166" y="405"/>
                      </a:lnTo>
                      <a:lnTo>
                        <a:pt x="159" y="405"/>
                      </a:lnTo>
                      <a:lnTo>
                        <a:pt x="154" y="405"/>
                      </a:lnTo>
                      <a:lnTo>
                        <a:pt x="145" y="407"/>
                      </a:lnTo>
                      <a:lnTo>
                        <a:pt x="144" y="407"/>
                      </a:lnTo>
                      <a:lnTo>
                        <a:pt x="135" y="407"/>
                      </a:lnTo>
                      <a:lnTo>
                        <a:pt x="132" y="407"/>
                      </a:lnTo>
                      <a:lnTo>
                        <a:pt x="130" y="407"/>
                      </a:lnTo>
                      <a:lnTo>
                        <a:pt x="128" y="407"/>
                      </a:lnTo>
                      <a:lnTo>
                        <a:pt x="120" y="407"/>
                      </a:lnTo>
                      <a:lnTo>
                        <a:pt x="118" y="407"/>
                      </a:lnTo>
                      <a:lnTo>
                        <a:pt x="116" y="407"/>
                      </a:lnTo>
                      <a:lnTo>
                        <a:pt x="89" y="407"/>
                      </a:lnTo>
                      <a:lnTo>
                        <a:pt x="86" y="407"/>
                      </a:lnTo>
                      <a:lnTo>
                        <a:pt x="81" y="407"/>
                      </a:lnTo>
                      <a:lnTo>
                        <a:pt x="81" y="405"/>
                      </a:lnTo>
                      <a:lnTo>
                        <a:pt x="81" y="403"/>
                      </a:lnTo>
                      <a:lnTo>
                        <a:pt x="81" y="400"/>
                      </a:lnTo>
                      <a:lnTo>
                        <a:pt x="81" y="398"/>
                      </a:lnTo>
                      <a:lnTo>
                        <a:pt x="81" y="397"/>
                      </a:lnTo>
                      <a:lnTo>
                        <a:pt x="81" y="392"/>
                      </a:lnTo>
                      <a:lnTo>
                        <a:pt x="81" y="388"/>
                      </a:lnTo>
                      <a:lnTo>
                        <a:pt x="81" y="381"/>
                      </a:lnTo>
                      <a:lnTo>
                        <a:pt x="81" y="373"/>
                      </a:lnTo>
                      <a:lnTo>
                        <a:pt x="81" y="370"/>
                      </a:lnTo>
                      <a:lnTo>
                        <a:pt x="81" y="368"/>
                      </a:lnTo>
                      <a:lnTo>
                        <a:pt x="81" y="366"/>
                      </a:lnTo>
                      <a:lnTo>
                        <a:pt x="81" y="364"/>
                      </a:lnTo>
                      <a:lnTo>
                        <a:pt x="81" y="363"/>
                      </a:lnTo>
                      <a:lnTo>
                        <a:pt x="81" y="359"/>
                      </a:lnTo>
                      <a:lnTo>
                        <a:pt x="81" y="358"/>
                      </a:lnTo>
                      <a:lnTo>
                        <a:pt x="81" y="354"/>
                      </a:lnTo>
                      <a:lnTo>
                        <a:pt x="81" y="353"/>
                      </a:lnTo>
                      <a:lnTo>
                        <a:pt x="81" y="351"/>
                      </a:lnTo>
                      <a:lnTo>
                        <a:pt x="81" y="349"/>
                      </a:lnTo>
                      <a:lnTo>
                        <a:pt x="81" y="347"/>
                      </a:lnTo>
                      <a:lnTo>
                        <a:pt x="81" y="346"/>
                      </a:lnTo>
                      <a:lnTo>
                        <a:pt x="81" y="342"/>
                      </a:lnTo>
                      <a:lnTo>
                        <a:pt x="81" y="341"/>
                      </a:lnTo>
                      <a:lnTo>
                        <a:pt x="81" y="339"/>
                      </a:lnTo>
                      <a:lnTo>
                        <a:pt x="81" y="336"/>
                      </a:lnTo>
                      <a:lnTo>
                        <a:pt x="81" y="327"/>
                      </a:lnTo>
                      <a:lnTo>
                        <a:pt x="81" y="325"/>
                      </a:lnTo>
                      <a:lnTo>
                        <a:pt x="81" y="324"/>
                      </a:lnTo>
                      <a:lnTo>
                        <a:pt x="81" y="322"/>
                      </a:lnTo>
                      <a:lnTo>
                        <a:pt x="81" y="320"/>
                      </a:lnTo>
                      <a:lnTo>
                        <a:pt x="81" y="319"/>
                      </a:lnTo>
                      <a:lnTo>
                        <a:pt x="81" y="317"/>
                      </a:lnTo>
                      <a:lnTo>
                        <a:pt x="81" y="315"/>
                      </a:lnTo>
                      <a:lnTo>
                        <a:pt x="81" y="314"/>
                      </a:lnTo>
                      <a:lnTo>
                        <a:pt x="81" y="312"/>
                      </a:lnTo>
                      <a:lnTo>
                        <a:pt x="81" y="309"/>
                      </a:lnTo>
                      <a:lnTo>
                        <a:pt x="81" y="307"/>
                      </a:lnTo>
                      <a:lnTo>
                        <a:pt x="81" y="305"/>
                      </a:lnTo>
                      <a:lnTo>
                        <a:pt x="81" y="303"/>
                      </a:lnTo>
                      <a:lnTo>
                        <a:pt x="81" y="300"/>
                      </a:lnTo>
                      <a:lnTo>
                        <a:pt x="81" y="297"/>
                      </a:lnTo>
                      <a:lnTo>
                        <a:pt x="81" y="295"/>
                      </a:lnTo>
                      <a:lnTo>
                        <a:pt x="79" y="293"/>
                      </a:lnTo>
                      <a:lnTo>
                        <a:pt x="79" y="292"/>
                      </a:lnTo>
                      <a:lnTo>
                        <a:pt x="79" y="288"/>
                      </a:lnTo>
                      <a:lnTo>
                        <a:pt x="79" y="280"/>
                      </a:lnTo>
                      <a:lnTo>
                        <a:pt x="79" y="276"/>
                      </a:lnTo>
                      <a:lnTo>
                        <a:pt x="79" y="275"/>
                      </a:lnTo>
                      <a:lnTo>
                        <a:pt x="79" y="273"/>
                      </a:lnTo>
                      <a:lnTo>
                        <a:pt x="79" y="271"/>
                      </a:lnTo>
                      <a:lnTo>
                        <a:pt x="79" y="270"/>
                      </a:lnTo>
                      <a:lnTo>
                        <a:pt x="79" y="268"/>
                      </a:lnTo>
                      <a:lnTo>
                        <a:pt x="79" y="266"/>
                      </a:lnTo>
                      <a:lnTo>
                        <a:pt x="79" y="264"/>
                      </a:lnTo>
                      <a:lnTo>
                        <a:pt x="79" y="263"/>
                      </a:lnTo>
                      <a:lnTo>
                        <a:pt x="79" y="258"/>
                      </a:lnTo>
                      <a:lnTo>
                        <a:pt x="79" y="256"/>
                      </a:lnTo>
                      <a:lnTo>
                        <a:pt x="79" y="254"/>
                      </a:lnTo>
                      <a:lnTo>
                        <a:pt x="79" y="248"/>
                      </a:lnTo>
                      <a:lnTo>
                        <a:pt x="79" y="246"/>
                      </a:lnTo>
                      <a:lnTo>
                        <a:pt x="79" y="244"/>
                      </a:lnTo>
                      <a:lnTo>
                        <a:pt x="79" y="242"/>
                      </a:lnTo>
                      <a:lnTo>
                        <a:pt x="79" y="241"/>
                      </a:lnTo>
                      <a:lnTo>
                        <a:pt x="79" y="239"/>
                      </a:lnTo>
                      <a:lnTo>
                        <a:pt x="79" y="237"/>
                      </a:lnTo>
                      <a:lnTo>
                        <a:pt x="79" y="236"/>
                      </a:lnTo>
                      <a:lnTo>
                        <a:pt x="79" y="232"/>
                      </a:lnTo>
                      <a:lnTo>
                        <a:pt x="79" y="231"/>
                      </a:lnTo>
                      <a:lnTo>
                        <a:pt x="79" y="229"/>
                      </a:lnTo>
                      <a:lnTo>
                        <a:pt x="79" y="226"/>
                      </a:lnTo>
                      <a:lnTo>
                        <a:pt x="79" y="224"/>
                      </a:lnTo>
                      <a:lnTo>
                        <a:pt x="79" y="222"/>
                      </a:lnTo>
                      <a:lnTo>
                        <a:pt x="79" y="215"/>
                      </a:lnTo>
                      <a:lnTo>
                        <a:pt x="79" y="214"/>
                      </a:lnTo>
                      <a:lnTo>
                        <a:pt x="79" y="209"/>
                      </a:lnTo>
                      <a:lnTo>
                        <a:pt x="79" y="205"/>
                      </a:lnTo>
                      <a:lnTo>
                        <a:pt x="79" y="202"/>
                      </a:lnTo>
                      <a:lnTo>
                        <a:pt x="79" y="200"/>
                      </a:lnTo>
                      <a:lnTo>
                        <a:pt x="79" y="190"/>
                      </a:lnTo>
                      <a:lnTo>
                        <a:pt x="79" y="188"/>
                      </a:lnTo>
                      <a:lnTo>
                        <a:pt x="79" y="187"/>
                      </a:lnTo>
                      <a:lnTo>
                        <a:pt x="79" y="181"/>
                      </a:lnTo>
                      <a:lnTo>
                        <a:pt x="79" y="178"/>
                      </a:lnTo>
                      <a:lnTo>
                        <a:pt x="79" y="176"/>
                      </a:lnTo>
                      <a:lnTo>
                        <a:pt x="79" y="175"/>
                      </a:lnTo>
                      <a:lnTo>
                        <a:pt x="79" y="170"/>
                      </a:lnTo>
                      <a:lnTo>
                        <a:pt x="79" y="159"/>
                      </a:lnTo>
                      <a:lnTo>
                        <a:pt x="79" y="158"/>
                      </a:lnTo>
                      <a:lnTo>
                        <a:pt x="79" y="156"/>
                      </a:lnTo>
                      <a:lnTo>
                        <a:pt x="79" y="154"/>
                      </a:lnTo>
                      <a:lnTo>
                        <a:pt x="79" y="153"/>
                      </a:lnTo>
                      <a:lnTo>
                        <a:pt x="79" y="151"/>
                      </a:lnTo>
                      <a:lnTo>
                        <a:pt x="79" y="149"/>
                      </a:lnTo>
                      <a:lnTo>
                        <a:pt x="79" y="148"/>
                      </a:lnTo>
                      <a:lnTo>
                        <a:pt x="72" y="148"/>
                      </a:lnTo>
                      <a:lnTo>
                        <a:pt x="71" y="148"/>
                      </a:lnTo>
                      <a:lnTo>
                        <a:pt x="69" y="148"/>
                      </a:lnTo>
                      <a:lnTo>
                        <a:pt x="66" y="144"/>
                      </a:lnTo>
                      <a:lnTo>
                        <a:pt x="64" y="143"/>
                      </a:lnTo>
                      <a:lnTo>
                        <a:pt x="59" y="134"/>
                      </a:lnTo>
                      <a:lnTo>
                        <a:pt x="59" y="132"/>
                      </a:lnTo>
                      <a:lnTo>
                        <a:pt x="57" y="131"/>
                      </a:lnTo>
                      <a:lnTo>
                        <a:pt x="59" y="129"/>
                      </a:lnTo>
                      <a:lnTo>
                        <a:pt x="57" y="129"/>
                      </a:lnTo>
                      <a:lnTo>
                        <a:pt x="55" y="126"/>
                      </a:lnTo>
                      <a:lnTo>
                        <a:pt x="54" y="124"/>
                      </a:lnTo>
                      <a:lnTo>
                        <a:pt x="45" y="112"/>
                      </a:lnTo>
                      <a:lnTo>
                        <a:pt x="44" y="112"/>
                      </a:lnTo>
                      <a:lnTo>
                        <a:pt x="44" y="110"/>
                      </a:lnTo>
                      <a:lnTo>
                        <a:pt x="45" y="109"/>
                      </a:lnTo>
                      <a:lnTo>
                        <a:pt x="47" y="104"/>
                      </a:lnTo>
                      <a:lnTo>
                        <a:pt x="50" y="98"/>
                      </a:lnTo>
                      <a:lnTo>
                        <a:pt x="55" y="93"/>
                      </a:lnTo>
                      <a:lnTo>
                        <a:pt x="57" y="93"/>
                      </a:lnTo>
                      <a:lnTo>
                        <a:pt x="59" y="90"/>
                      </a:lnTo>
                      <a:lnTo>
                        <a:pt x="57" y="85"/>
                      </a:lnTo>
                      <a:lnTo>
                        <a:pt x="55" y="78"/>
                      </a:lnTo>
                      <a:lnTo>
                        <a:pt x="55" y="76"/>
                      </a:lnTo>
                      <a:lnTo>
                        <a:pt x="54" y="76"/>
                      </a:lnTo>
                      <a:lnTo>
                        <a:pt x="52" y="76"/>
                      </a:lnTo>
                      <a:lnTo>
                        <a:pt x="50" y="76"/>
                      </a:lnTo>
                      <a:lnTo>
                        <a:pt x="50" y="78"/>
                      </a:lnTo>
                      <a:lnTo>
                        <a:pt x="50" y="80"/>
                      </a:lnTo>
                      <a:lnTo>
                        <a:pt x="49" y="80"/>
                      </a:lnTo>
                      <a:lnTo>
                        <a:pt x="45" y="80"/>
                      </a:lnTo>
                      <a:lnTo>
                        <a:pt x="44" y="80"/>
                      </a:lnTo>
                      <a:lnTo>
                        <a:pt x="42" y="78"/>
                      </a:lnTo>
                      <a:lnTo>
                        <a:pt x="39" y="76"/>
                      </a:lnTo>
                      <a:lnTo>
                        <a:pt x="32" y="68"/>
                      </a:lnTo>
                      <a:lnTo>
                        <a:pt x="30" y="68"/>
                      </a:lnTo>
                      <a:lnTo>
                        <a:pt x="30" y="66"/>
                      </a:lnTo>
                      <a:lnTo>
                        <a:pt x="17" y="43"/>
                      </a:lnTo>
                      <a:lnTo>
                        <a:pt x="15" y="41"/>
                      </a:lnTo>
                      <a:lnTo>
                        <a:pt x="15" y="39"/>
                      </a:lnTo>
                      <a:lnTo>
                        <a:pt x="10" y="34"/>
                      </a:lnTo>
                      <a:lnTo>
                        <a:pt x="5" y="22"/>
                      </a:lnTo>
                      <a:lnTo>
                        <a:pt x="5" y="21"/>
                      </a:lnTo>
                      <a:lnTo>
                        <a:pt x="6" y="19"/>
                      </a:lnTo>
                      <a:lnTo>
                        <a:pt x="8" y="15"/>
                      </a:lnTo>
                      <a:lnTo>
                        <a:pt x="5" y="14"/>
                      </a:lnTo>
                      <a:lnTo>
                        <a:pt x="5" y="15"/>
                      </a:lnTo>
                      <a:lnTo>
                        <a:pt x="1" y="15"/>
                      </a:lnTo>
                      <a:lnTo>
                        <a:pt x="0" y="15"/>
                      </a:lnTo>
                      <a:lnTo>
                        <a:pt x="0" y="14"/>
                      </a:lnTo>
                      <a:lnTo>
                        <a:pt x="0" y="10"/>
                      </a:lnTo>
                      <a:lnTo>
                        <a:pt x="1" y="10"/>
                      </a:lnTo>
                      <a:lnTo>
                        <a:pt x="5" y="10"/>
                      </a:lnTo>
                      <a:lnTo>
                        <a:pt x="8" y="10"/>
                      </a:lnTo>
                      <a:lnTo>
                        <a:pt x="10" y="10"/>
                      </a:lnTo>
                      <a:lnTo>
                        <a:pt x="13" y="10"/>
                      </a:lnTo>
                      <a:lnTo>
                        <a:pt x="15" y="10"/>
                      </a:lnTo>
                      <a:lnTo>
                        <a:pt x="17" y="10"/>
                      </a:lnTo>
                      <a:lnTo>
                        <a:pt x="20" y="10"/>
                      </a:lnTo>
                      <a:lnTo>
                        <a:pt x="23" y="10"/>
                      </a:lnTo>
                      <a:lnTo>
                        <a:pt x="27" y="10"/>
                      </a:lnTo>
                      <a:lnTo>
                        <a:pt x="28" y="10"/>
                      </a:lnTo>
                      <a:lnTo>
                        <a:pt x="37" y="10"/>
                      </a:lnTo>
                      <a:lnTo>
                        <a:pt x="40" y="10"/>
                      </a:lnTo>
                      <a:lnTo>
                        <a:pt x="42" y="10"/>
                      </a:lnTo>
                      <a:lnTo>
                        <a:pt x="44" y="10"/>
                      </a:lnTo>
                      <a:lnTo>
                        <a:pt x="45" y="10"/>
                      </a:lnTo>
                      <a:lnTo>
                        <a:pt x="52" y="10"/>
                      </a:lnTo>
                      <a:lnTo>
                        <a:pt x="54" y="10"/>
                      </a:lnTo>
                      <a:lnTo>
                        <a:pt x="55" y="10"/>
                      </a:lnTo>
                      <a:lnTo>
                        <a:pt x="57" y="10"/>
                      </a:lnTo>
                      <a:lnTo>
                        <a:pt x="62" y="10"/>
                      </a:lnTo>
                      <a:lnTo>
                        <a:pt x="64" y="10"/>
                      </a:lnTo>
                      <a:lnTo>
                        <a:pt x="66" y="10"/>
                      </a:lnTo>
                      <a:lnTo>
                        <a:pt x="69" y="10"/>
                      </a:lnTo>
                      <a:lnTo>
                        <a:pt x="72" y="10"/>
                      </a:lnTo>
                      <a:lnTo>
                        <a:pt x="74" y="10"/>
                      </a:lnTo>
                      <a:lnTo>
                        <a:pt x="78" y="10"/>
                      </a:lnTo>
                      <a:lnTo>
                        <a:pt x="81" y="10"/>
                      </a:lnTo>
                      <a:lnTo>
                        <a:pt x="84" y="10"/>
                      </a:lnTo>
                      <a:lnTo>
                        <a:pt x="86" y="10"/>
                      </a:lnTo>
                      <a:lnTo>
                        <a:pt x="88" y="10"/>
                      </a:lnTo>
                      <a:lnTo>
                        <a:pt x="93" y="10"/>
                      </a:lnTo>
                      <a:lnTo>
                        <a:pt x="94" y="10"/>
                      </a:lnTo>
                      <a:lnTo>
                        <a:pt x="96" y="10"/>
                      </a:lnTo>
                      <a:lnTo>
                        <a:pt x="98" y="10"/>
                      </a:lnTo>
                      <a:lnTo>
                        <a:pt x="101" y="10"/>
                      </a:lnTo>
                      <a:lnTo>
                        <a:pt x="111" y="10"/>
                      </a:lnTo>
                      <a:lnTo>
                        <a:pt x="115" y="10"/>
                      </a:lnTo>
                      <a:lnTo>
                        <a:pt x="118" y="9"/>
                      </a:lnTo>
                      <a:lnTo>
                        <a:pt x="120" y="9"/>
                      </a:lnTo>
                      <a:lnTo>
                        <a:pt x="122" y="9"/>
                      </a:lnTo>
                      <a:lnTo>
                        <a:pt x="123" y="9"/>
                      </a:lnTo>
                      <a:lnTo>
                        <a:pt x="127" y="9"/>
                      </a:lnTo>
                      <a:lnTo>
                        <a:pt x="128" y="9"/>
                      </a:lnTo>
                      <a:lnTo>
                        <a:pt x="132" y="9"/>
                      </a:lnTo>
                      <a:lnTo>
                        <a:pt x="133" y="9"/>
                      </a:lnTo>
                      <a:lnTo>
                        <a:pt x="135" y="9"/>
                      </a:lnTo>
                      <a:lnTo>
                        <a:pt x="137" y="9"/>
                      </a:lnTo>
                      <a:lnTo>
                        <a:pt x="138" y="9"/>
                      </a:lnTo>
                      <a:lnTo>
                        <a:pt x="144" y="9"/>
                      </a:lnTo>
                      <a:lnTo>
                        <a:pt x="145" y="9"/>
                      </a:lnTo>
                      <a:lnTo>
                        <a:pt x="147" y="9"/>
                      </a:lnTo>
                      <a:lnTo>
                        <a:pt x="149" y="9"/>
                      </a:lnTo>
                      <a:lnTo>
                        <a:pt x="152" y="9"/>
                      </a:lnTo>
                      <a:lnTo>
                        <a:pt x="154" y="9"/>
                      </a:lnTo>
                      <a:lnTo>
                        <a:pt x="157" y="9"/>
                      </a:lnTo>
                      <a:lnTo>
                        <a:pt x="161" y="9"/>
                      </a:lnTo>
                      <a:lnTo>
                        <a:pt x="162" y="7"/>
                      </a:lnTo>
                      <a:lnTo>
                        <a:pt x="166" y="7"/>
                      </a:lnTo>
                      <a:lnTo>
                        <a:pt x="176" y="7"/>
                      </a:lnTo>
                      <a:lnTo>
                        <a:pt x="177" y="7"/>
                      </a:lnTo>
                      <a:lnTo>
                        <a:pt x="186" y="7"/>
                      </a:lnTo>
                      <a:lnTo>
                        <a:pt x="189" y="7"/>
                      </a:lnTo>
                      <a:lnTo>
                        <a:pt x="191" y="7"/>
                      </a:lnTo>
                      <a:lnTo>
                        <a:pt x="193" y="5"/>
                      </a:lnTo>
                      <a:lnTo>
                        <a:pt x="194" y="5"/>
                      </a:lnTo>
                      <a:lnTo>
                        <a:pt x="198" y="5"/>
                      </a:lnTo>
                      <a:lnTo>
                        <a:pt x="199" y="5"/>
                      </a:lnTo>
                      <a:lnTo>
                        <a:pt x="201" y="5"/>
                      </a:lnTo>
                      <a:lnTo>
                        <a:pt x="203" y="5"/>
                      </a:lnTo>
                      <a:lnTo>
                        <a:pt x="206" y="5"/>
                      </a:lnTo>
                      <a:lnTo>
                        <a:pt x="210" y="5"/>
                      </a:lnTo>
                      <a:lnTo>
                        <a:pt x="216" y="5"/>
                      </a:lnTo>
                      <a:lnTo>
                        <a:pt x="218" y="5"/>
                      </a:lnTo>
                      <a:lnTo>
                        <a:pt x="223" y="4"/>
                      </a:lnTo>
                      <a:lnTo>
                        <a:pt x="225" y="4"/>
                      </a:lnTo>
                      <a:lnTo>
                        <a:pt x="227" y="4"/>
                      </a:lnTo>
                      <a:lnTo>
                        <a:pt x="228" y="4"/>
                      </a:lnTo>
                      <a:lnTo>
                        <a:pt x="233" y="4"/>
                      </a:lnTo>
                      <a:lnTo>
                        <a:pt x="235" y="4"/>
                      </a:lnTo>
                      <a:lnTo>
                        <a:pt x="237" y="4"/>
                      </a:lnTo>
                      <a:lnTo>
                        <a:pt x="242" y="4"/>
                      </a:lnTo>
                      <a:lnTo>
                        <a:pt x="244" y="4"/>
                      </a:lnTo>
                      <a:lnTo>
                        <a:pt x="247" y="2"/>
                      </a:lnTo>
                      <a:lnTo>
                        <a:pt x="249" y="2"/>
                      </a:lnTo>
                      <a:lnTo>
                        <a:pt x="250" y="2"/>
                      </a:lnTo>
                      <a:lnTo>
                        <a:pt x="252" y="2"/>
                      </a:lnTo>
                      <a:lnTo>
                        <a:pt x="257" y="2"/>
                      </a:lnTo>
                      <a:lnTo>
                        <a:pt x="259" y="2"/>
                      </a:lnTo>
                      <a:lnTo>
                        <a:pt x="260" y="2"/>
                      </a:lnTo>
                      <a:lnTo>
                        <a:pt x="262" y="2"/>
                      </a:lnTo>
                      <a:lnTo>
                        <a:pt x="26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4" name="Freeform 184"/>
                <p:cNvSpPr>
                  <a:spLocks/>
                </p:cNvSpPr>
                <p:nvPr/>
              </p:nvSpPr>
              <p:spPr bwMode="auto">
                <a:xfrm>
                  <a:off x="4518026" y="1390650"/>
                  <a:ext cx="1109663" cy="779463"/>
                </a:xfrm>
                <a:custGeom>
                  <a:avLst/>
                  <a:gdLst>
                    <a:gd name="T0" fmla="*/ 186 w 699"/>
                    <a:gd name="T1" fmla="*/ 32 h 491"/>
                    <a:gd name="T2" fmla="*/ 255 w 699"/>
                    <a:gd name="T3" fmla="*/ 46 h 491"/>
                    <a:gd name="T4" fmla="*/ 349 w 699"/>
                    <a:gd name="T5" fmla="*/ 59 h 491"/>
                    <a:gd name="T6" fmla="*/ 413 w 699"/>
                    <a:gd name="T7" fmla="*/ 69 h 491"/>
                    <a:gd name="T8" fmla="*/ 552 w 699"/>
                    <a:gd name="T9" fmla="*/ 86 h 491"/>
                    <a:gd name="T10" fmla="*/ 574 w 699"/>
                    <a:gd name="T11" fmla="*/ 90 h 491"/>
                    <a:gd name="T12" fmla="*/ 609 w 699"/>
                    <a:gd name="T13" fmla="*/ 93 h 491"/>
                    <a:gd name="T14" fmla="*/ 628 w 699"/>
                    <a:gd name="T15" fmla="*/ 95 h 491"/>
                    <a:gd name="T16" fmla="*/ 698 w 699"/>
                    <a:gd name="T17" fmla="*/ 105 h 491"/>
                    <a:gd name="T18" fmla="*/ 698 w 699"/>
                    <a:gd name="T19" fmla="*/ 110 h 491"/>
                    <a:gd name="T20" fmla="*/ 698 w 699"/>
                    <a:gd name="T21" fmla="*/ 117 h 491"/>
                    <a:gd name="T22" fmla="*/ 696 w 699"/>
                    <a:gd name="T23" fmla="*/ 134 h 491"/>
                    <a:gd name="T24" fmla="*/ 696 w 699"/>
                    <a:gd name="T25" fmla="*/ 140 h 491"/>
                    <a:gd name="T26" fmla="*/ 694 w 699"/>
                    <a:gd name="T27" fmla="*/ 151 h 491"/>
                    <a:gd name="T28" fmla="*/ 694 w 699"/>
                    <a:gd name="T29" fmla="*/ 161 h 491"/>
                    <a:gd name="T30" fmla="*/ 693 w 699"/>
                    <a:gd name="T31" fmla="*/ 174 h 491"/>
                    <a:gd name="T32" fmla="*/ 691 w 699"/>
                    <a:gd name="T33" fmla="*/ 200 h 491"/>
                    <a:gd name="T34" fmla="*/ 689 w 699"/>
                    <a:gd name="T35" fmla="*/ 217 h 491"/>
                    <a:gd name="T36" fmla="*/ 686 w 699"/>
                    <a:gd name="T37" fmla="*/ 262 h 491"/>
                    <a:gd name="T38" fmla="*/ 682 w 699"/>
                    <a:gd name="T39" fmla="*/ 286 h 491"/>
                    <a:gd name="T40" fmla="*/ 682 w 699"/>
                    <a:gd name="T41" fmla="*/ 301 h 491"/>
                    <a:gd name="T42" fmla="*/ 679 w 699"/>
                    <a:gd name="T43" fmla="*/ 330 h 491"/>
                    <a:gd name="T44" fmla="*/ 674 w 699"/>
                    <a:gd name="T45" fmla="*/ 405 h 491"/>
                    <a:gd name="T46" fmla="*/ 670 w 699"/>
                    <a:gd name="T47" fmla="*/ 442 h 491"/>
                    <a:gd name="T48" fmla="*/ 665 w 699"/>
                    <a:gd name="T49" fmla="*/ 491 h 491"/>
                    <a:gd name="T50" fmla="*/ 606 w 699"/>
                    <a:gd name="T51" fmla="*/ 484 h 491"/>
                    <a:gd name="T52" fmla="*/ 530 w 699"/>
                    <a:gd name="T53" fmla="*/ 478 h 491"/>
                    <a:gd name="T54" fmla="*/ 416 w 699"/>
                    <a:gd name="T55" fmla="*/ 464 h 491"/>
                    <a:gd name="T56" fmla="*/ 347 w 699"/>
                    <a:gd name="T57" fmla="*/ 454 h 491"/>
                    <a:gd name="T58" fmla="*/ 269 w 699"/>
                    <a:gd name="T59" fmla="*/ 444 h 491"/>
                    <a:gd name="T60" fmla="*/ 233 w 699"/>
                    <a:gd name="T61" fmla="*/ 471 h 491"/>
                    <a:gd name="T62" fmla="*/ 218 w 699"/>
                    <a:gd name="T63" fmla="*/ 462 h 491"/>
                    <a:gd name="T64" fmla="*/ 198 w 699"/>
                    <a:gd name="T65" fmla="*/ 476 h 491"/>
                    <a:gd name="T66" fmla="*/ 178 w 699"/>
                    <a:gd name="T67" fmla="*/ 472 h 491"/>
                    <a:gd name="T68" fmla="*/ 157 w 699"/>
                    <a:gd name="T69" fmla="*/ 467 h 491"/>
                    <a:gd name="T70" fmla="*/ 147 w 699"/>
                    <a:gd name="T71" fmla="*/ 476 h 491"/>
                    <a:gd name="T72" fmla="*/ 122 w 699"/>
                    <a:gd name="T73" fmla="*/ 476 h 491"/>
                    <a:gd name="T74" fmla="*/ 111 w 699"/>
                    <a:gd name="T75" fmla="*/ 471 h 491"/>
                    <a:gd name="T76" fmla="*/ 108 w 699"/>
                    <a:gd name="T77" fmla="*/ 437 h 491"/>
                    <a:gd name="T78" fmla="*/ 91 w 699"/>
                    <a:gd name="T79" fmla="*/ 423 h 491"/>
                    <a:gd name="T80" fmla="*/ 95 w 699"/>
                    <a:gd name="T81" fmla="*/ 408 h 491"/>
                    <a:gd name="T82" fmla="*/ 88 w 699"/>
                    <a:gd name="T83" fmla="*/ 393 h 491"/>
                    <a:gd name="T84" fmla="*/ 83 w 699"/>
                    <a:gd name="T85" fmla="*/ 359 h 491"/>
                    <a:gd name="T86" fmla="*/ 78 w 699"/>
                    <a:gd name="T87" fmla="*/ 342 h 491"/>
                    <a:gd name="T88" fmla="*/ 62 w 699"/>
                    <a:gd name="T89" fmla="*/ 352 h 491"/>
                    <a:gd name="T90" fmla="*/ 40 w 699"/>
                    <a:gd name="T91" fmla="*/ 347 h 491"/>
                    <a:gd name="T92" fmla="*/ 40 w 699"/>
                    <a:gd name="T93" fmla="*/ 339 h 491"/>
                    <a:gd name="T94" fmla="*/ 42 w 699"/>
                    <a:gd name="T95" fmla="*/ 325 h 491"/>
                    <a:gd name="T96" fmla="*/ 54 w 699"/>
                    <a:gd name="T97" fmla="*/ 306 h 491"/>
                    <a:gd name="T98" fmla="*/ 54 w 699"/>
                    <a:gd name="T99" fmla="*/ 296 h 491"/>
                    <a:gd name="T100" fmla="*/ 71 w 699"/>
                    <a:gd name="T101" fmla="*/ 249 h 491"/>
                    <a:gd name="T102" fmla="*/ 64 w 699"/>
                    <a:gd name="T103" fmla="*/ 244 h 491"/>
                    <a:gd name="T104" fmla="*/ 54 w 699"/>
                    <a:gd name="T105" fmla="*/ 237 h 491"/>
                    <a:gd name="T106" fmla="*/ 49 w 699"/>
                    <a:gd name="T107" fmla="*/ 234 h 491"/>
                    <a:gd name="T108" fmla="*/ 42 w 699"/>
                    <a:gd name="T109" fmla="*/ 213 h 491"/>
                    <a:gd name="T110" fmla="*/ 27 w 699"/>
                    <a:gd name="T111" fmla="*/ 179 h 491"/>
                    <a:gd name="T112" fmla="*/ 13 w 699"/>
                    <a:gd name="T113" fmla="*/ 161 h 491"/>
                    <a:gd name="T114" fmla="*/ 8 w 699"/>
                    <a:gd name="T115" fmla="*/ 142 h 491"/>
                    <a:gd name="T116" fmla="*/ 1 w 699"/>
                    <a:gd name="T117" fmla="*/ 101 h 491"/>
                    <a:gd name="T118" fmla="*/ 10 w 699"/>
                    <a:gd name="T119" fmla="*/ 47 h 491"/>
                    <a:gd name="T120" fmla="*/ 110 w 699"/>
                    <a:gd name="T121" fmla="*/ 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9" h="491">
                      <a:moveTo>
                        <a:pt x="110" y="18"/>
                      </a:moveTo>
                      <a:lnTo>
                        <a:pt x="130" y="22"/>
                      </a:lnTo>
                      <a:lnTo>
                        <a:pt x="152" y="27"/>
                      </a:lnTo>
                      <a:lnTo>
                        <a:pt x="184" y="32"/>
                      </a:lnTo>
                      <a:lnTo>
                        <a:pt x="184" y="32"/>
                      </a:lnTo>
                      <a:lnTo>
                        <a:pt x="184" y="32"/>
                      </a:lnTo>
                      <a:lnTo>
                        <a:pt x="184" y="32"/>
                      </a:lnTo>
                      <a:lnTo>
                        <a:pt x="186" y="32"/>
                      </a:lnTo>
                      <a:lnTo>
                        <a:pt x="186" y="32"/>
                      </a:lnTo>
                      <a:lnTo>
                        <a:pt x="186" y="34"/>
                      </a:lnTo>
                      <a:lnTo>
                        <a:pt x="186" y="34"/>
                      </a:lnTo>
                      <a:lnTo>
                        <a:pt x="186" y="34"/>
                      </a:lnTo>
                      <a:lnTo>
                        <a:pt x="191" y="34"/>
                      </a:lnTo>
                      <a:lnTo>
                        <a:pt x="191" y="34"/>
                      </a:lnTo>
                      <a:lnTo>
                        <a:pt x="237" y="42"/>
                      </a:lnTo>
                      <a:lnTo>
                        <a:pt x="255" y="46"/>
                      </a:lnTo>
                      <a:lnTo>
                        <a:pt x="255" y="46"/>
                      </a:lnTo>
                      <a:lnTo>
                        <a:pt x="261" y="46"/>
                      </a:lnTo>
                      <a:lnTo>
                        <a:pt x="261" y="46"/>
                      </a:lnTo>
                      <a:lnTo>
                        <a:pt x="288" y="51"/>
                      </a:lnTo>
                      <a:lnTo>
                        <a:pt x="310" y="54"/>
                      </a:lnTo>
                      <a:lnTo>
                        <a:pt x="310" y="54"/>
                      </a:lnTo>
                      <a:lnTo>
                        <a:pt x="318" y="56"/>
                      </a:lnTo>
                      <a:lnTo>
                        <a:pt x="349" y="59"/>
                      </a:lnTo>
                      <a:lnTo>
                        <a:pt x="349" y="59"/>
                      </a:lnTo>
                      <a:lnTo>
                        <a:pt x="350" y="61"/>
                      </a:lnTo>
                      <a:lnTo>
                        <a:pt x="360" y="62"/>
                      </a:lnTo>
                      <a:lnTo>
                        <a:pt x="389" y="66"/>
                      </a:lnTo>
                      <a:lnTo>
                        <a:pt x="394" y="66"/>
                      </a:lnTo>
                      <a:lnTo>
                        <a:pt x="396" y="66"/>
                      </a:lnTo>
                      <a:lnTo>
                        <a:pt x="413" y="69"/>
                      </a:lnTo>
                      <a:lnTo>
                        <a:pt x="413" y="69"/>
                      </a:lnTo>
                      <a:lnTo>
                        <a:pt x="416" y="69"/>
                      </a:lnTo>
                      <a:lnTo>
                        <a:pt x="418" y="69"/>
                      </a:lnTo>
                      <a:lnTo>
                        <a:pt x="443" y="73"/>
                      </a:lnTo>
                      <a:lnTo>
                        <a:pt x="445" y="74"/>
                      </a:lnTo>
                      <a:lnTo>
                        <a:pt x="460" y="76"/>
                      </a:lnTo>
                      <a:lnTo>
                        <a:pt x="520" y="83"/>
                      </a:lnTo>
                      <a:lnTo>
                        <a:pt x="552" y="86"/>
                      </a:lnTo>
                      <a:lnTo>
                        <a:pt x="552" y="86"/>
                      </a:lnTo>
                      <a:lnTo>
                        <a:pt x="559" y="88"/>
                      </a:lnTo>
                      <a:lnTo>
                        <a:pt x="559" y="88"/>
                      </a:lnTo>
                      <a:lnTo>
                        <a:pt x="565" y="88"/>
                      </a:lnTo>
                      <a:lnTo>
                        <a:pt x="567" y="88"/>
                      </a:lnTo>
                      <a:lnTo>
                        <a:pt x="572" y="90"/>
                      </a:lnTo>
                      <a:lnTo>
                        <a:pt x="574" y="90"/>
                      </a:lnTo>
                      <a:lnTo>
                        <a:pt x="574" y="90"/>
                      </a:lnTo>
                      <a:lnTo>
                        <a:pt x="574" y="90"/>
                      </a:lnTo>
                      <a:lnTo>
                        <a:pt x="581" y="90"/>
                      </a:lnTo>
                      <a:lnTo>
                        <a:pt x="584" y="90"/>
                      </a:lnTo>
                      <a:lnTo>
                        <a:pt x="589" y="91"/>
                      </a:lnTo>
                      <a:lnTo>
                        <a:pt x="598" y="91"/>
                      </a:lnTo>
                      <a:lnTo>
                        <a:pt x="601" y="91"/>
                      </a:lnTo>
                      <a:lnTo>
                        <a:pt x="608" y="93"/>
                      </a:lnTo>
                      <a:lnTo>
                        <a:pt x="609" y="93"/>
                      </a:lnTo>
                      <a:lnTo>
                        <a:pt x="609" y="93"/>
                      </a:lnTo>
                      <a:lnTo>
                        <a:pt x="611" y="93"/>
                      </a:lnTo>
                      <a:lnTo>
                        <a:pt x="615" y="93"/>
                      </a:lnTo>
                      <a:lnTo>
                        <a:pt x="621" y="95"/>
                      </a:lnTo>
                      <a:lnTo>
                        <a:pt x="621" y="95"/>
                      </a:lnTo>
                      <a:lnTo>
                        <a:pt x="621" y="95"/>
                      </a:lnTo>
                      <a:lnTo>
                        <a:pt x="623" y="95"/>
                      </a:lnTo>
                      <a:lnTo>
                        <a:pt x="625" y="95"/>
                      </a:lnTo>
                      <a:lnTo>
                        <a:pt x="628" y="95"/>
                      </a:lnTo>
                      <a:lnTo>
                        <a:pt x="630" y="95"/>
                      </a:lnTo>
                      <a:lnTo>
                        <a:pt x="642" y="96"/>
                      </a:lnTo>
                      <a:lnTo>
                        <a:pt x="664" y="98"/>
                      </a:lnTo>
                      <a:lnTo>
                        <a:pt x="670" y="98"/>
                      </a:lnTo>
                      <a:lnTo>
                        <a:pt x="699" y="101"/>
                      </a:lnTo>
                      <a:lnTo>
                        <a:pt x="699" y="103"/>
                      </a:lnTo>
                      <a:lnTo>
                        <a:pt x="698" y="105"/>
                      </a:lnTo>
                      <a:lnTo>
                        <a:pt x="698" y="105"/>
                      </a:lnTo>
                      <a:lnTo>
                        <a:pt x="698" y="105"/>
                      </a:lnTo>
                      <a:lnTo>
                        <a:pt x="698" y="105"/>
                      </a:lnTo>
                      <a:lnTo>
                        <a:pt x="698" y="107"/>
                      </a:lnTo>
                      <a:lnTo>
                        <a:pt x="698" y="107"/>
                      </a:lnTo>
                      <a:lnTo>
                        <a:pt x="698" y="107"/>
                      </a:lnTo>
                      <a:lnTo>
                        <a:pt x="698" y="107"/>
                      </a:lnTo>
                      <a:lnTo>
                        <a:pt x="698" y="108"/>
                      </a:lnTo>
                      <a:lnTo>
                        <a:pt x="698" y="110"/>
                      </a:lnTo>
                      <a:lnTo>
                        <a:pt x="698" y="110"/>
                      </a:lnTo>
                      <a:lnTo>
                        <a:pt x="698" y="110"/>
                      </a:lnTo>
                      <a:lnTo>
                        <a:pt x="698" y="113"/>
                      </a:lnTo>
                      <a:lnTo>
                        <a:pt x="698" y="113"/>
                      </a:lnTo>
                      <a:lnTo>
                        <a:pt x="698" y="113"/>
                      </a:lnTo>
                      <a:lnTo>
                        <a:pt x="698" y="113"/>
                      </a:lnTo>
                      <a:lnTo>
                        <a:pt x="698" y="115"/>
                      </a:lnTo>
                      <a:lnTo>
                        <a:pt x="698" y="117"/>
                      </a:lnTo>
                      <a:lnTo>
                        <a:pt x="698" y="120"/>
                      </a:lnTo>
                      <a:lnTo>
                        <a:pt x="698" y="122"/>
                      </a:lnTo>
                      <a:lnTo>
                        <a:pt x="696" y="125"/>
                      </a:lnTo>
                      <a:lnTo>
                        <a:pt x="696" y="125"/>
                      </a:lnTo>
                      <a:lnTo>
                        <a:pt x="696" y="134"/>
                      </a:lnTo>
                      <a:lnTo>
                        <a:pt x="696" y="134"/>
                      </a:lnTo>
                      <a:lnTo>
                        <a:pt x="696" y="134"/>
                      </a:lnTo>
                      <a:lnTo>
                        <a:pt x="696" y="134"/>
                      </a:lnTo>
                      <a:lnTo>
                        <a:pt x="696" y="135"/>
                      </a:lnTo>
                      <a:lnTo>
                        <a:pt x="696" y="135"/>
                      </a:lnTo>
                      <a:lnTo>
                        <a:pt x="696" y="137"/>
                      </a:lnTo>
                      <a:lnTo>
                        <a:pt x="696" y="137"/>
                      </a:lnTo>
                      <a:lnTo>
                        <a:pt x="696" y="137"/>
                      </a:lnTo>
                      <a:lnTo>
                        <a:pt x="696" y="137"/>
                      </a:lnTo>
                      <a:lnTo>
                        <a:pt x="696" y="139"/>
                      </a:lnTo>
                      <a:lnTo>
                        <a:pt x="696" y="140"/>
                      </a:lnTo>
                      <a:lnTo>
                        <a:pt x="696" y="140"/>
                      </a:lnTo>
                      <a:lnTo>
                        <a:pt x="696" y="144"/>
                      </a:lnTo>
                      <a:lnTo>
                        <a:pt x="694" y="145"/>
                      </a:lnTo>
                      <a:lnTo>
                        <a:pt x="694" y="147"/>
                      </a:lnTo>
                      <a:lnTo>
                        <a:pt x="694" y="147"/>
                      </a:lnTo>
                      <a:lnTo>
                        <a:pt x="694" y="147"/>
                      </a:lnTo>
                      <a:lnTo>
                        <a:pt x="694" y="147"/>
                      </a:lnTo>
                      <a:lnTo>
                        <a:pt x="694" y="151"/>
                      </a:lnTo>
                      <a:lnTo>
                        <a:pt x="694" y="152"/>
                      </a:lnTo>
                      <a:lnTo>
                        <a:pt x="694" y="154"/>
                      </a:lnTo>
                      <a:lnTo>
                        <a:pt x="694" y="154"/>
                      </a:lnTo>
                      <a:lnTo>
                        <a:pt x="694" y="154"/>
                      </a:lnTo>
                      <a:lnTo>
                        <a:pt x="694" y="156"/>
                      </a:lnTo>
                      <a:lnTo>
                        <a:pt x="694" y="157"/>
                      </a:lnTo>
                      <a:lnTo>
                        <a:pt x="694" y="159"/>
                      </a:lnTo>
                      <a:lnTo>
                        <a:pt x="694" y="161"/>
                      </a:lnTo>
                      <a:lnTo>
                        <a:pt x="694" y="161"/>
                      </a:lnTo>
                      <a:lnTo>
                        <a:pt x="694" y="161"/>
                      </a:lnTo>
                      <a:lnTo>
                        <a:pt x="694" y="162"/>
                      </a:lnTo>
                      <a:lnTo>
                        <a:pt x="694" y="162"/>
                      </a:lnTo>
                      <a:lnTo>
                        <a:pt x="693" y="166"/>
                      </a:lnTo>
                      <a:lnTo>
                        <a:pt x="693" y="173"/>
                      </a:lnTo>
                      <a:lnTo>
                        <a:pt x="693" y="174"/>
                      </a:lnTo>
                      <a:lnTo>
                        <a:pt x="693" y="174"/>
                      </a:lnTo>
                      <a:lnTo>
                        <a:pt x="693" y="174"/>
                      </a:lnTo>
                      <a:lnTo>
                        <a:pt x="693" y="174"/>
                      </a:lnTo>
                      <a:lnTo>
                        <a:pt x="693" y="179"/>
                      </a:lnTo>
                      <a:lnTo>
                        <a:pt x="693" y="179"/>
                      </a:lnTo>
                      <a:lnTo>
                        <a:pt x="693" y="181"/>
                      </a:lnTo>
                      <a:lnTo>
                        <a:pt x="693" y="183"/>
                      </a:lnTo>
                      <a:lnTo>
                        <a:pt x="691" y="198"/>
                      </a:lnTo>
                      <a:lnTo>
                        <a:pt x="691" y="200"/>
                      </a:lnTo>
                      <a:lnTo>
                        <a:pt x="691" y="201"/>
                      </a:lnTo>
                      <a:lnTo>
                        <a:pt x="691" y="203"/>
                      </a:lnTo>
                      <a:lnTo>
                        <a:pt x="691" y="203"/>
                      </a:lnTo>
                      <a:lnTo>
                        <a:pt x="689" y="208"/>
                      </a:lnTo>
                      <a:lnTo>
                        <a:pt x="689" y="212"/>
                      </a:lnTo>
                      <a:lnTo>
                        <a:pt x="689" y="213"/>
                      </a:lnTo>
                      <a:lnTo>
                        <a:pt x="689" y="217"/>
                      </a:lnTo>
                      <a:lnTo>
                        <a:pt x="689" y="217"/>
                      </a:lnTo>
                      <a:lnTo>
                        <a:pt x="689" y="217"/>
                      </a:lnTo>
                      <a:lnTo>
                        <a:pt x="689" y="223"/>
                      </a:lnTo>
                      <a:lnTo>
                        <a:pt x="689" y="223"/>
                      </a:lnTo>
                      <a:lnTo>
                        <a:pt x="686" y="251"/>
                      </a:lnTo>
                      <a:lnTo>
                        <a:pt x="686" y="252"/>
                      </a:lnTo>
                      <a:lnTo>
                        <a:pt x="686" y="257"/>
                      </a:lnTo>
                      <a:lnTo>
                        <a:pt x="686" y="262"/>
                      </a:lnTo>
                      <a:lnTo>
                        <a:pt x="686" y="262"/>
                      </a:lnTo>
                      <a:lnTo>
                        <a:pt x="686" y="264"/>
                      </a:lnTo>
                      <a:lnTo>
                        <a:pt x="684" y="269"/>
                      </a:lnTo>
                      <a:lnTo>
                        <a:pt x="684" y="269"/>
                      </a:lnTo>
                      <a:lnTo>
                        <a:pt x="684" y="269"/>
                      </a:lnTo>
                      <a:lnTo>
                        <a:pt x="684" y="269"/>
                      </a:lnTo>
                      <a:lnTo>
                        <a:pt x="684" y="269"/>
                      </a:lnTo>
                      <a:lnTo>
                        <a:pt x="684" y="269"/>
                      </a:lnTo>
                      <a:lnTo>
                        <a:pt x="682" y="286"/>
                      </a:lnTo>
                      <a:lnTo>
                        <a:pt x="682" y="288"/>
                      </a:lnTo>
                      <a:lnTo>
                        <a:pt x="682" y="288"/>
                      </a:lnTo>
                      <a:lnTo>
                        <a:pt x="682" y="289"/>
                      </a:lnTo>
                      <a:lnTo>
                        <a:pt x="682" y="289"/>
                      </a:lnTo>
                      <a:lnTo>
                        <a:pt x="682" y="289"/>
                      </a:lnTo>
                      <a:lnTo>
                        <a:pt x="682" y="291"/>
                      </a:lnTo>
                      <a:lnTo>
                        <a:pt x="682" y="291"/>
                      </a:lnTo>
                      <a:lnTo>
                        <a:pt x="682" y="301"/>
                      </a:lnTo>
                      <a:lnTo>
                        <a:pt x="682" y="301"/>
                      </a:lnTo>
                      <a:lnTo>
                        <a:pt x="682" y="301"/>
                      </a:lnTo>
                      <a:lnTo>
                        <a:pt x="681" y="322"/>
                      </a:lnTo>
                      <a:lnTo>
                        <a:pt x="681" y="322"/>
                      </a:lnTo>
                      <a:lnTo>
                        <a:pt x="681" y="323"/>
                      </a:lnTo>
                      <a:lnTo>
                        <a:pt x="681" y="323"/>
                      </a:lnTo>
                      <a:lnTo>
                        <a:pt x="681" y="323"/>
                      </a:lnTo>
                      <a:lnTo>
                        <a:pt x="679" y="330"/>
                      </a:lnTo>
                      <a:lnTo>
                        <a:pt x="679" y="330"/>
                      </a:lnTo>
                      <a:lnTo>
                        <a:pt x="679" y="340"/>
                      </a:lnTo>
                      <a:lnTo>
                        <a:pt x="677" y="359"/>
                      </a:lnTo>
                      <a:lnTo>
                        <a:pt x="677" y="361"/>
                      </a:lnTo>
                      <a:lnTo>
                        <a:pt x="676" y="366"/>
                      </a:lnTo>
                      <a:lnTo>
                        <a:pt x="674" y="393"/>
                      </a:lnTo>
                      <a:lnTo>
                        <a:pt x="674" y="398"/>
                      </a:lnTo>
                      <a:lnTo>
                        <a:pt x="674" y="405"/>
                      </a:lnTo>
                      <a:lnTo>
                        <a:pt x="674" y="405"/>
                      </a:lnTo>
                      <a:lnTo>
                        <a:pt x="674" y="405"/>
                      </a:lnTo>
                      <a:lnTo>
                        <a:pt x="672" y="406"/>
                      </a:lnTo>
                      <a:lnTo>
                        <a:pt x="670" y="435"/>
                      </a:lnTo>
                      <a:lnTo>
                        <a:pt x="670" y="437"/>
                      </a:lnTo>
                      <a:lnTo>
                        <a:pt x="670" y="439"/>
                      </a:lnTo>
                      <a:lnTo>
                        <a:pt x="670" y="442"/>
                      </a:lnTo>
                      <a:lnTo>
                        <a:pt x="670" y="442"/>
                      </a:lnTo>
                      <a:lnTo>
                        <a:pt x="670" y="442"/>
                      </a:lnTo>
                      <a:lnTo>
                        <a:pt x="669" y="452"/>
                      </a:lnTo>
                      <a:lnTo>
                        <a:pt x="669" y="454"/>
                      </a:lnTo>
                      <a:lnTo>
                        <a:pt x="669" y="457"/>
                      </a:lnTo>
                      <a:lnTo>
                        <a:pt x="669" y="457"/>
                      </a:lnTo>
                      <a:lnTo>
                        <a:pt x="667" y="469"/>
                      </a:lnTo>
                      <a:lnTo>
                        <a:pt x="665" y="491"/>
                      </a:lnTo>
                      <a:lnTo>
                        <a:pt x="665" y="491"/>
                      </a:lnTo>
                      <a:lnTo>
                        <a:pt x="640" y="488"/>
                      </a:lnTo>
                      <a:lnTo>
                        <a:pt x="640" y="488"/>
                      </a:lnTo>
                      <a:lnTo>
                        <a:pt x="628" y="488"/>
                      </a:lnTo>
                      <a:lnTo>
                        <a:pt x="628" y="488"/>
                      </a:lnTo>
                      <a:lnTo>
                        <a:pt x="621" y="486"/>
                      </a:lnTo>
                      <a:lnTo>
                        <a:pt x="621" y="486"/>
                      </a:lnTo>
                      <a:lnTo>
                        <a:pt x="606" y="484"/>
                      </a:lnTo>
                      <a:lnTo>
                        <a:pt x="606" y="484"/>
                      </a:lnTo>
                      <a:lnTo>
                        <a:pt x="606" y="484"/>
                      </a:lnTo>
                      <a:lnTo>
                        <a:pt x="604" y="484"/>
                      </a:lnTo>
                      <a:lnTo>
                        <a:pt x="603" y="484"/>
                      </a:lnTo>
                      <a:lnTo>
                        <a:pt x="555" y="479"/>
                      </a:lnTo>
                      <a:lnTo>
                        <a:pt x="552" y="479"/>
                      </a:lnTo>
                      <a:lnTo>
                        <a:pt x="550" y="479"/>
                      </a:lnTo>
                      <a:lnTo>
                        <a:pt x="545" y="479"/>
                      </a:lnTo>
                      <a:lnTo>
                        <a:pt x="530" y="478"/>
                      </a:lnTo>
                      <a:lnTo>
                        <a:pt x="493" y="472"/>
                      </a:lnTo>
                      <a:lnTo>
                        <a:pt x="493" y="472"/>
                      </a:lnTo>
                      <a:lnTo>
                        <a:pt x="481" y="472"/>
                      </a:lnTo>
                      <a:lnTo>
                        <a:pt x="477" y="471"/>
                      </a:lnTo>
                      <a:lnTo>
                        <a:pt x="449" y="467"/>
                      </a:lnTo>
                      <a:lnTo>
                        <a:pt x="449" y="467"/>
                      </a:lnTo>
                      <a:lnTo>
                        <a:pt x="430" y="466"/>
                      </a:lnTo>
                      <a:lnTo>
                        <a:pt x="416" y="464"/>
                      </a:lnTo>
                      <a:lnTo>
                        <a:pt x="410" y="462"/>
                      </a:lnTo>
                      <a:lnTo>
                        <a:pt x="389" y="461"/>
                      </a:lnTo>
                      <a:lnTo>
                        <a:pt x="389" y="461"/>
                      </a:lnTo>
                      <a:lnTo>
                        <a:pt x="386" y="459"/>
                      </a:lnTo>
                      <a:lnTo>
                        <a:pt x="360" y="455"/>
                      </a:lnTo>
                      <a:lnTo>
                        <a:pt x="359" y="455"/>
                      </a:lnTo>
                      <a:lnTo>
                        <a:pt x="357" y="455"/>
                      </a:lnTo>
                      <a:lnTo>
                        <a:pt x="347" y="454"/>
                      </a:lnTo>
                      <a:lnTo>
                        <a:pt x="347" y="454"/>
                      </a:lnTo>
                      <a:lnTo>
                        <a:pt x="315" y="449"/>
                      </a:lnTo>
                      <a:lnTo>
                        <a:pt x="301" y="447"/>
                      </a:lnTo>
                      <a:lnTo>
                        <a:pt x="301" y="447"/>
                      </a:lnTo>
                      <a:lnTo>
                        <a:pt x="296" y="447"/>
                      </a:lnTo>
                      <a:lnTo>
                        <a:pt x="289" y="447"/>
                      </a:lnTo>
                      <a:lnTo>
                        <a:pt x="269" y="444"/>
                      </a:lnTo>
                      <a:lnTo>
                        <a:pt x="269" y="444"/>
                      </a:lnTo>
                      <a:lnTo>
                        <a:pt x="261" y="442"/>
                      </a:lnTo>
                      <a:lnTo>
                        <a:pt x="257" y="442"/>
                      </a:lnTo>
                      <a:lnTo>
                        <a:pt x="250" y="440"/>
                      </a:lnTo>
                      <a:lnTo>
                        <a:pt x="240" y="439"/>
                      </a:lnTo>
                      <a:lnTo>
                        <a:pt x="239" y="444"/>
                      </a:lnTo>
                      <a:lnTo>
                        <a:pt x="239" y="444"/>
                      </a:lnTo>
                      <a:lnTo>
                        <a:pt x="237" y="450"/>
                      </a:lnTo>
                      <a:lnTo>
                        <a:pt x="233" y="471"/>
                      </a:lnTo>
                      <a:lnTo>
                        <a:pt x="233" y="474"/>
                      </a:lnTo>
                      <a:lnTo>
                        <a:pt x="232" y="489"/>
                      </a:lnTo>
                      <a:lnTo>
                        <a:pt x="228" y="488"/>
                      </a:lnTo>
                      <a:lnTo>
                        <a:pt x="227" y="486"/>
                      </a:lnTo>
                      <a:lnTo>
                        <a:pt x="227" y="486"/>
                      </a:lnTo>
                      <a:lnTo>
                        <a:pt x="227" y="484"/>
                      </a:lnTo>
                      <a:lnTo>
                        <a:pt x="223" y="472"/>
                      </a:lnTo>
                      <a:lnTo>
                        <a:pt x="218" y="462"/>
                      </a:lnTo>
                      <a:lnTo>
                        <a:pt x="215" y="459"/>
                      </a:lnTo>
                      <a:lnTo>
                        <a:pt x="215" y="459"/>
                      </a:lnTo>
                      <a:lnTo>
                        <a:pt x="208" y="462"/>
                      </a:lnTo>
                      <a:lnTo>
                        <a:pt x="208" y="462"/>
                      </a:lnTo>
                      <a:lnTo>
                        <a:pt x="205" y="467"/>
                      </a:lnTo>
                      <a:lnTo>
                        <a:pt x="205" y="471"/>
                      </a:lnTo>
                      <a:lnTo>
                        <a:pt x="198" y="476"/>
                      </a:lnTo>
                      <a:lnTo>
                        <a:pt x="198" y="476"/>
                      </a:lnTo>
                      <a:lnTo>
                        <a:pt x="196" y="476"/>
                      </a:lnTo>
                      <a:lnTo>
                        <a:pt x="193" y="474"/>
                      </a:lnTo>
                      <a:lnTo>
                        <a:pt x="189" y="476"/>
                      </a:lnTo>
                      <a:lnTo>
                        <a:pt x="186" y="478"/>
                      </a:lnTo>
                      <a:lnTo>
                        <a:pt x="184" y="476"/>
                      </a:lnTo>
                      <a:lnTo>
                        <a:pt x="183" y="474"/>
                      </a:lnTo>
                      <a:lnTo>
                        <a:pt x="183" y="472"/>
                      </a:lnTo>
                      <a:lnTo>
                        <a:pt x="178" y="472"/>
                      </a:lnTo>
                      <a:lnTo>
                        <a:pt x="169" y="472"/>
                      </a:lnTo>
                      <a:lnTo>
                        <a:pt x="162" y="471"/>
                      </a:lnTo>
                      <a:lnTo>
                        <a:pt x="161" y="471"/>
                      </a:lnTo>
                      <a:lnTo>
                        <a:pt x="161" y="469"/>
                      </a:lnTo>
                      <a:lnTo>
                        <a:pt x="161" y="469"/>
                      </a:lnTo>
                      <a:lnTo>
                        <a:pt x="159" y="469"/>
                      </a:lnTo>
                      <a:lnTo>
                        <a:pt x="159" y="467"/>
                      </a:lnTo>
                      <a:lnTo>
                        <a:pt x="157" y="467"/>
                      </a:lnTo>
                      <a:lnTo>
                        <a:pt x="156" y="467"/>
                      </a:lnTo>
                      <a:lnTo>
                        <a:pt x="154" y="469"/>
                      </a:lnTo>
                      <a:lnTo>
                        <a:pt x="152" y="471"/>
                      </a:lnTo>
                      <a:lnTo>
                        <a:pt x="152" y="474"/>
                      </a:lnTo>
                      <a:lnTo>
                        <a:pt x="152" y="474"/>
                      </a:lnTo>
                      <a:lnTo>
                        <a:pt x="150" y="476"/>
                      </a:lnTo>
                      <a:lnTo>
                        <a:pt x="149" y="476"/>
                      </a:lnTo>
                      <a:lnTo>
                        <a:pt x="147" y="476"/>
                      </a:lnTo>
                      <a:lnTo>
                        <a:pt x="144" y="474"/>
                      </a:lnTo>
                      <a:lnTo>
                        <a:pt x="140" y="472"/>
                      </a:lnTo>
                      <a:lnTo>
                        <a:pt x="132" y="469"/>
                      </a:lnTo>
                      <a:lnTo>
                        <a:pt x="130" y="469"/>
                      </a:lnTo>
                      <a:lnTo>
                        <a:pt x="125" y="469"/>
                      </a:lnTo>
                      <a:lnTo>
                        <a:pt x="123" y="472"/>
                      </a:lnTo>
                      <a:lnTo>
                        <a:pt x="122" y="474"/>
                      </a:lnTo>
                      <a:lnTo>
                        <a:pt x="122" y="476"/>
                      </a:lnTo>
                      <a:lnTo>
                        <a:pt x="122" y="478"/>
                      </a:lnTo>
                      <a:lnTo>
                        <a:pt x="122" y="478"/>
                      </a:lnTo>
                      <a:lnTo>
                        <a:pt x="122" y="479"/>
                      </a:lnTo>
                      <a:lnTo>
                        <a:pt x="120" y="479"/>
                      </a:lnTo>
                      <a:lnTo>
                        <a:pt x="120" y="481"/>
                      </a:lnTo>
                      <a:lnTo>
                        <a:pt x="118" y="479"/>
                      </a:lnTo>
                      <a:lnTo>
                        <a:pt x="113" y="474"/>
                      </a:lnTo>
                      <a:lnTo>
                        <a:pt x="111" y="471"/>
                      </a:lnTo>
                      <a:lnTo>
                        <a:pt x="111" y="466"/>
                      </a:lnTo>
                      <a:lnTo>
                        <a:pt x="111" y="454"/>
                      </a:lnTo>
                      <a:lnTo>
                        <a:pt x="111" y="454"/>
                      </a:lnTo>
                      <a:lnTo>
                        <a:pt x="111" y="454"/>
                      </a:lnTo>
                      <a:lnTo>
                        <a:pt x="111" y="452"/>
                      </a:lnTo>
                      <a:lnTo>
                        <a:pt x="110" y="444"/>
                      </a:lnTo>
                      <a:lnTo>
                        <a:pt x="110" y="439"/>
                      </a:lnTo>
                      <a:lnTo>
                        <a:pt x="108" y="437"/>
                      </a:lnTo>
                      <a:lnTo>
                        <a:pt x="105" y="433"/>
                      </a:lnTo>
                      <a:lnTo>
                        <a:pt x="103" y="432"/>
                      </a:lnTo>
                      <a:lnTo>
                        <a:pt x="101" y="433"/>
                      </a:lnTo>
                      <a:lnTo>
                        <a:pt x="98" y="435"/>
                      </a:lnTo>
                      <a:lnTo>
                        <a:pt x="96" y="435"/>
                      </a:lnTo>
                      <a:lnTo>
                        <a:pt x="96" y="433"/>
                      </a:lnTo>
                      <a:lnTo>
                        <a:pt x="91" y="425"/>
                      </a:lnTo>
                      <a:lnTo>
                        <a:pt x="91" y="423"/>
                      </a:lnTo>
                      <a:lnTo>
                        <a:pt x="89" y="418"/>
                      </a:lnTo>
                      <a:lnTo>
                        <a:pt x="91" y="417"/>
                      </a:lnTo>
                      <a:lnTo>
                        <a:pt x="91" y="417"/>
                      </a:lnTo>
                      <a:lnTo>
                        <a:pt x="91" y="418"/>
                      </a:lnTo>
                      <a:lnTo>
                        <a:pt x="95" y="415"/>
                      </a:lnTo>
                      <a:lnTo>
                        <a:pt x="95" y="415"/>
                      </a:lnTo>
                      <a:lnTo>
                        <a:pt x="95" y="411"/>
                      </a:lnTo>
                      <a:lnTo>
                        <a:pt x="95" y="408"/>
                      </a:lnTo>
                      <a:lnTo>
                        <a:pt x="95" y="406"/>
                      </a:lnTo>
                      <a:lnTo>
                        <a:pt x="95" y="406"/>
                      </a:lnTo>
                      <a:lnTo>
                        <a:pt x="93" y="406"/>
                      </a:lnTo>
                      <a:lnTo>
                        <a:pt x="89" y="400"/>
                      </a:lnTo>
                      <a:lnTo>
                        <a:pt x="89" y="398"/>
                      </a:lnTo>
                      <a:lnTo>
                        <a:pt x="89" y="398"/>
                      </a:lnTo>
                      <a:lnTo>
                        <a:pt x="89" y="398"/>
                      </a:lnTo>
                      <a:lnTo>
                        <a:pt x="88" y="393"/>
                      </a:lnTo>
                      <a:lnTo>
                        <a:pt x="86" y="388"/>
                      </a:lnTo>
                      <a:lnTo>
                        <a:pt x="84" y="386"/>
                      </a:lnTo>
                      <a:lnTo>
                        <a:pt x="83" y="378"/>
                      </a:lnTo>
                      <a:lnTo>
                        <a:pt x="83" y="371"/>
                      </a:lnTo>
                      <a:lnTo>
                        <a:pt x="83" y="364"/>
                      </a:lnTo>
                      <a:lnTo>
                        <a:pt x="84" y="362"/>
                      </a:lnTo>
                      <a:lnTo>
                        <a:pt x="84" y="361"/>
                      </a:lnTo>
                      <a:lnTo>
                        <a:pt x="83" y="359"/>
                      </a:lnTo>
                      <a:lnTo>
                        <a:pt x="83" y="357"/>
                      </a:lnTo>
                      <a:lnTo>
                        <a:pt x="83" y="356"/>
                      </a:lnTo>
                      <a:lnTo>
                        <a:pt x="83" y="354"/>
                      </a:lnTo>
                      <a:lnTo>
                        <a:pt x="83" y="352"/>
                      </a:lnTo>
                      <a:lnTo>
                        <a:pt x="83" y="350"/>
                      </a:lnTo>
                      <a:lnTo>
                        <a:pt x="83" y="350"/>
                      </a:lnTo>
                      <a:lnTo>
                        <a:pt x="79" y="345"/>
                      </a:lnTo>
                      <a:lnTo>
                        <a:pt x="78" y="342"/>
                      </a:lnTo>
                      <a:lnTo>
                        <a:pt x="78" y="342"/>
                      </a:lnTo>
                      <a:lnTo>
                        <a:pt x="76" y="340"/>
                      </a:lnTo>
                      <a:lnTo>
                        <a:pt x="74" y="339"/>
                      </a:lnTo>
                      <a:lnTo>
                        <a:pt x="73" y="340"/>
                      </a:lnTo>
                      <a:lnTo>
                        <a:pt x="73" y="340"/>
                      </a:lnTo>
                      <a:lnTo>
                        <a:pt x="73" y="340"/>
                      </a:lnTo>
                      <a:lnTo>
                        <a:pt x="71" y="344"/>
                      </a:lnTo>
                      <a:lnTo>
                        <a:pt x="62" y="352"/>
                      </a:lnTo>
                      <a:lnTo>
                        <a:pt x="59" y="352"/>
                      </a:lnTo>
                      <a:lnTo>
                        <a:pt x="56" y="352"/>
                      </a:lnTo>
                      <a:lnTo>
                        <a:pt x="50" y="357"/>
                      </a:lnTo>
                      <a:lnTo>
                        <a:pt x="49" y="357"/>
                      </a:lnTo>
                      <a:lnTo>
                        <a:pt x="49" y="356"/>
                      </a:lnTo>
                      <a:lnTo>
                        <a:pt x="44" y="347"/>
                      </a:lnTo>
                      <a:lnTo>
                        <a:pt x="44" y="347"/>
                      </a:lnTo>
                      <a:lnTo>
                        <a:pt x="40" y="347"/>
                      </a:lnTo>
                      <a:lnTo>
                        <a:pt x="39" y="347"/>
                      </a:lnTo>
                      <a:lnTo>
                        <a:pt x="39" y="345"/>
                      </a:lnTo>
                      <a:lnTo>
                        <a:pt x="39" y="345"/>
                      </a:lnTo>
                      <a:lnTo>
                        <a:pt x="39" y="339"/>
                      </a:lnTo>
                      <a:lnTo>
                        <a:pt x="39" y="339"/>
                      </a:lnTo>
                      <a:lnTo>
                        <a:pt x="40" y="339"/>
                      </a:lnTo>
                      <a:lnTo>
                        <a:pt x="40" y="339"/>
                      </a:lnTo>
                      <a:lnTo>
                        <a:pt x="40" y="339"/>
                      </a:lnTo>
                      <a:lnTo>
                        <a:pt x="42" y="339"/>
                      </a:lnTo>
                      <a:lnTo>
                        <a:pt x="44" y="337"/>
                      </a:lnTo>
                      <a:lnTo>
                        <a:pt x="44" y="334"/>
                      </a:lnTo>
                      <a:lnTo>
                        <a:pt x="44" y="332"/>
                      </a:lnTo>
                      <a:lnTo>
                        <a:pt x="44" y="332"/>
                      </a:lnTo>
                      <a:lnTo>
                        <a:pt x="44" y="330"/>
                      </a:lnTo>
                      <a:lnTo>
                        <a:pt x="42" y="328"/>
                      </a:lnTo>
                      <a:lnTo>
                        <a:pt x="42" y="325"/>
                      </a:lnTo>
                      <a:lnTo>
                        <a:pt x="45" y="320"/>
                      </a:lnTo>
                      <a:lnTo>
                        <a:pt x="47" y="320"/>
                      </a:lnTo>
                      <a:lnTo>
                        <a:pt x="47" y="320"/>
                      </a:lnTo>
                      <a:lnTo>
                        <a:pt x="50" y="318"/>
                      </a:lnTo>
                      <a:lnTo>
                        <a:pt x="54" y="317"/>
                      </a:lnTo>
                      <a:lnTo>
                        <a:pt x="56" y="310"/>
                      </a:lnTo>
                      <a:lnTo>
                        <a:pt x="54" y="308"/>
                      </a:lnTo>
                      <a:lnTo>
                        <a:pt x="54" y="306"/>
                      </a:lnTo>
                      <a:lnTo>
                        <a:pt x="52" y="306"/>
                      </a:lnTo>
                      <a:lnTo>
                        <a:pt x="50" y="305"/>
                      </a:lnTo>
                      <a:lnTo>
                        <a:pt x="50" y="303"/>
                      </a:lnTo>
                      <a:lnTo>
                        <a:pt x="50" y="301"/>
                      </a:lnTo>
                      <a:lnTo>
                        <a:pt x="50" y="301"/>
                      </a:lnTo>
                      <a:lnTo>
                        <a:pt x="52" y="300"/>
                      </a:lnTo>
                      <a:lnTo>
                        <a:pt x="54" y="298"/>
                      </a:lnTo>
                      <a:lnTo>
                        <a:pt x="54" y="296"/>
                      </a:lnTo>
                      <a:lnTo>
                        <a:pt x="54" y="295"/>
                      </a:lnTo>
                      <a:lnTo>
                        <a:pt x="54" y="293"/>
                      </a:lnTo>
                      <a:lnTo>
                        <a:pt x="54" y="289"/>
                      </a:lnTo>
                      <a:lnTo>
                        <a:pt x="59" y="278"/>
                      </a:lnTo>
                      <a:lnTo>
                        <a:pt x="66" y="264"/>
                      </a:lnTo>
                      <a:lnTo>
                        <a:pt x="66" y="261"/>
                      </a:lnTo>
                      <a:lnTo>
                        <a:pt x="69" y="256"/>
                      </a:lnTo>
                      <a:lnTo>
                        <a:pt x="71" y="249"/>
                      </a:lnTo>
                      <a:lnTo>
                        <a:pt x="71" y="247"/>
                      </a:lnTo>
                      <a:lnTo>
                        <a:pt x="71" y="245"/>
                      </a:lnTo>
                      <a:lnTo>
                        <a:pt x="71" y="245"/>
                      </a:lnTo>
                      <a:lnTo>
                        <a:pt x="71" y="245"/>
                      </a:lnTo>
                      <a:lnTo>
                        <a:pt x="69" y="244"/>
                      </a:lnTo>
                      <a:lnTo>
                        <a:pt x="67" y="244"/>
                      </a:lnTo>
                      <a:lnTo>
                        <a:pt x="66" y="244"/>
                      </a:lnTo>
                      <a:lnTo>
                        <a:pt x="64" y="244"/>
                      </a:lnTo>
                      <a:lnTo>
                        <a:pt x="62" y="244"/>
                      </a:lnTo>
                      <a:lnTo>
                        <a:pt x="56" y="244"/>
                      </a:lnTo>
                      <a:lnTo>
                        <a:pt x="56" y="244"/>
                      </a:lnTo>
                      <a:lnTo>
                        <a:pt x="56" y="242"/>
                      </a:lnTo>
                      <a:lnTo>
                        <a:pt x="54" y="240"/>
                      </a:lnTo>
                      <a:lnTo>
                        <a:pt x="54" y="239"/>
                      </a:lnTo>
                      <a:lnTo>
                        <a:pt x="54" y="239"/>
                      </a:lnTo>
                      <a:lnTo>
                        <a:pt x="54" y="237"/>
                      </a:lnTo>
                      <a:lnTo>
                        <a:pt x="54" y="237"/>
                      </a:lnTo>
                      <a:lnTo>
                        <a:pt x="54" y="235"/>
                      </a:lnTo>
                      <a:lnTo>
                        <a:pt x="54" y="235"/>
                      </a:lnTo>
                      <a:lnTo>
                        <a:pt x="54" y="234"/>
                      </a:lnTo>
                      <a:lnTo>
                        <a:pt x="54" y="234"/>
                      </a:lnTo>
                      <a:lnTo>
                        <a:pt x="52" y="234"/>
                      </a:lnTo>
                      <a:lnTo>
                        <a:pt x="50" y="234"/>
                      </a:lnTo>
                      <a:lnTo>
                        <a:pt x="49" y="234"/>
                      </a:lnTo>
                      <a:lnTo>
                        <a:pt x="49" y="230"/>
                      </a:lnTo>
                      <a:lnTo>
                        <a:pt x="45" y="227"/>
                      </a:lnTo>
                      <a:lnTo>
                        <a:pt x="44" y="223"/>
                      </a:lnTo>
                      <a:lnTo>
                        <a:pt x="42" y="223"/>
                      </a:lnTo>
                      <a:lnTo>
                        <a:pt x="40" y="220"/>
                      </a:lnTo>
                      <a:lnTo>
                        <a:pt x="40" y="220"/>
                      </a:lnTo>
                      <a:lnTo>
                        <a:pt x="40" y="217"/>
                      </a:lnTo>
                      <a:lnTo>
                        <a:pt x="42" y="213"/>
                      </a:lnTo>
                      <a:lnTo>
                        <a:pt x="40" y="210"/>
                      </a:lnTo>
                      <a:lnTo>
                        <a:pt x="35" y="201"/>
                      </a:lnTo>
                      <a:lnTo>
                        <a:pt x="35" y="198"/>
                      </a:lnTo>
                      <a:lnTo>
                        <a:pt x="32" y="188"/>
                      </a:lnTo>
                      <a:lnTo>
                        <a:pt x="30" y="188"/>
                      </a:lnTo>
                      <a:lnTo>
                        <a:pt x="28" y="183"/>
                      </a:lnTo>
                      <a:lnTo>
                        <a:pt x="27" y="179"/>
                      </a:lnTo>
                      <a:lnTo>
                        <a:pt x="27" y="179"/>
                      </a:lnTo>
                      <a:lnTo>
                        <a:pt x="27" y="174"/>
                      </a:lnTo>
                      <a:lnTo>
                        <a:pt x="25" y="174"/>
                      </a:lnTo>
                      <a:lnTo>
                        <a:pt x="20" y="173"/>
                      </a:lnTo>
                      <a:lnTo>
                        <a:pt x="17" y="171"/>
                      </a:lnTo>
                      <a:lnTo>
                        <a:pt x="15" y="168"/>
                      </a:lnTo>
                      <a:lnTo>
                        <a:pt x="15" y="164"/>
                      </a:lnTo>
                      <a:lnTo>
                        <a:pt x="15" y="162"/>
                      </a:lnTo>
                      <a:lnTo>
                        <a:pt x="13" y="161"/>
                      </a:lnTo>
                      <a:lnTo>
                        <a:pt x="10" y="157"/>
                      </a:lnTo>
                      <a:lnTo>
                        <a:pt x="8" y="156"/>
                      </a:lnTo>
                      <a:lnTo>
                        <a:pt x="6" y="154"/>
                      </a:lnTo>
                      <a:lnTo>
                        <a:pt x="6" y="152"/>
                      </a:lnTo>
                      <a:lnTo>
                        <a:pt x="6" y="151"/>
                      </a:lnTo>
                      <a:lnTo>
                        <a:pt x="8" y="147"/>
                      </a:lnTo>
                      <a:lnTo>
                        <a:pt x="8" y="145"/>
                      </a:lnTo>
                      <a:lnTo>
                        <a:pt x="8" y="142"/>
                      </a:lnTo>
                      <a:lnTo>
                        <a:pt x="8" y="142"/>
                      </a:lnTo>
                      <a:lnTo>
                        <a:pt x="10" y="139"/>
                      </a:lnTo>
                      <a:lnTo>
                        <a:pt x="10" y="139"/>
                      </a:lnTo>
                      <a:lnTo>
                        <a:pt x="12" y="134"/>
                      </a:lnTo>
                      <a:lnTo>
                        <a:pt x="12" y="129"/>
                      </a:lnTo>
                      <a:lnTo>
                        <a:pt x="12" y="127"/>
                      </a:lnTo>
                      <a:lnTo>
                        <a:pt x="3" y="110"/>
                      </a:lnTo>
                      <a:lnTo>
                        <a:pt x="1" y="101"/>
                      </a:lnTo>
                      <a:lnTo>
                        <a:pt x="0" y="98"/>
                      </a:lnTo>
                      <a:lnTo>
                        <a:pt x="0" y="98"/>
                      </a:lnTo>
                      <a:lnTo>
                        <a:pt x="1" y="88"/>
                      </a:lnTo>
                      <a:lnTo>
                        <a:pt x="1" y="88"/>
                      </a:lnTo>
                      <a:lnTo>
                        <a:pt x="1" y="88"/>
                      </a:lnTo>
                      <a:lnTo>
                        <a:pt x="1" y="88"/>
                      </a:lnTo>
                      <a:lnTo>
                        <a:pt x="3" y="74"/>
                      </a:lnTo>
                      <a:lnTo>
                        <a:pt x="10" y="47"/>
                      </a:lnTo>
                      <a:lnTo>
                        <a:pt x="18" y="3"/>
                      </a:lnTo>
                      <a:lnTo>
                        <a:pt x="18" y="3"/>
                      </a:lnTo>
                      <a:lnTo>
                        <a:pt x="20" y="0"/>
                      </a:lnTo>
                      <a:lnTo>
                        <a:pt x="64" y="10"/>
                      </a:lnTo>
                      <a:lnTo>
                        <a:pt x="95" y="15"/>
                      </a:lnTo>
                      <a:lnTo>
                        <a:pt x="96" y="15"/>
                      </a:lnTo>
                      <a:lnTo>
                        <a:pt x="96" y="15"/>
                      </a:lnTo>
                      <a:lnTo>
                        <a:pt x="110" y="18"/>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Freeform 185"/>
                <p:cNvSpPr>
                  <a:spLocks/>
                </p:cNvSpPr>
                <p:nvPr/>
              </p:nvSpPr>
              <p:spPr bwMode="auto">
                <a:xfrm>
                  <a:off x="4518026" y="1390650"/>
                  <a:ext cx="1109663" cy="779463"/>
                </a:xfrm>
                <a:custGeom>
                  <a:avLst/>
                  <a:gdLst>
                    <a:gd name="T0" fmla="*/ 186 w 699"/>
                    <a:gd name="T1" fmla="*/ 32 h 491"/>
                    <a:gd name="T2" fmla="*/ 255 w 699"/>
                    <a:gd name="T3" fmla="*/ 46 h 491"/>
                    <a:gd name="T4" fmla="*/ 349 w 699"/>
                    <a:gd name="T5" fmla="*/ 59 h 491"/>
                    <a:gd name="T6" fmla="*/ 413 w 699"/>
                    <a:gd name="T7" fmla="*/ 69 h 491"/>
                    <a:gd name="T8" fmla="*/ 552 w 699"/>
                    <a:gd name="T9" fmla="*/ 86 h 491"/>
                    <a:gd name="T10" fmla="*/ 574 w 699"/>
                    <a:gd name="T11" fmla="*/ 90 h 491"/>
                    <a:gd name="T12" fmla="*/ 609 w 699"/>
                    <a:gd name="T13" fmla="*/ 93 h 491"/>
                    <a:gd name="T14" fmla="*/ 628 w 699"/>
                    <a:gd name="T15" fmla="*/ 95 h 491"/>
                    <a:gd name="T16" fmla="*/ 698 w 699"/>
                    <a:gd name="T17" fmla="*/ 105 h 491"/>
                    <a:gd name="T18" fmla="*/ 698 w 699"/>
                    <a:gd name="T19" fmla="*/ 110 h 491"/>
                    <a:gd name="T20" fmla="*/ 698 w 699"/>
                    <a:gd name="T21" fmla="*/ 117 h 491"/>
                    <a:gd name="T22" fmla="*/ 696 w 699"/>
                    <a:gd name="T23" fmla="*/ 134 h 491"/>
                    <a:gd name="T24" fmla="*/ 696 w 699"/>
                    <a:gd name="T25" fmla="*/ 140 h 491"/>
                    <a:gd name="T26" fmla="*/ 694 w 699"/>
                    <a:gd name="T27" fmla="*/ 151 h 491"/>
                    <a:gd name="T28" fmla="*/ 694 w 699"/>
                    <a:gd name="T29" fmla="*/ 161 h 491"/>
                    <a:gd name="T30" fmla="*/ 693 w 699"/>
                    <a:gd name="T31" fmla="*/ 174 h 491"/>
                    <a:gd name="T32" fmla="*/ 691 w 699"/>
                    <a:gd name="T33" fmla="*/ 200 h 491"/>
                    <a:gd name="T34" fmla="*/ 689 w 699"/>
                    <a:gd name="T35" fmla="*/ 217 h 491"/>
                    <a:gd name="T36" fmla="*/ 686 w 699"/>
                    <a:gd name="T37" fmla="*/ 262 h 491"/>
                    <a:gd name="T38" fmla="*/ 682 w 699"/>
                    <a:gd name="T39" fmla="*/ 286 h 491"/>
                    <a:gd name="T40" fmla="*/ 682 w 699"/>
                    <a:gd name="T41" fmla="*/ 301 h 491"/>
                    <a:gd name="T42" fmla="*/ 679 w 699"/>
                    <a:gd name="T43" fmla="*/ 330 h 491"/>
                    <a:gd name="T44" fmla="*/ 674 w 699"/>
                    <a:gd name="T45" fmla="*/ 405 h 491"/>
                    <a:gd name="T46" fmla="*/ 670 w 699"/>
                    <a:gd name="T47" fmla="*/ 442 h 491"/>
                    <a:gd name="T48" fmla="*/ 665 w 699"/>
                    <a:gd name="T49" fmla="*/ 491 h 491"/>
                    <a:gd name="T50" fmla="*/ 606 w 699"/>
                    <a:gd name="T51" fmla="*/ 484 h 491"/>
                    <a:gd name="T52" fmla="*/ 530 w 699"/>
                    <a:gd name="T53" fmla="*/ 478 h 491"/>
                    <a:gd name="T54" fmla="*/ 416 w 699"/>
                    <a:gd name="T55" fmla="*/ 464 h 491"/>
                    <a:gd name="T56" fmla="*/ 347 w 699"/>
                    <a:gd name="T57" fmla="*/ 454 h 491"/>
                    <a:gd name="T58" fmla="*/ 269 w 699"/>
                    <a:gd name="T59" fmla="*/ 444 h 491"/>
                    <a:gd name="T60" fmla="*/ 233 w 699"/>
                    <a:gd name="T61" fmla="*/ 471 h 491"/>
                    <a:gd name="T62" fmla="*/ 218 w 699"/>
                    <a:gd name="T63" fmla="*/ 462 h 491"/>
                    <a:gd name="T64" fmla="*/ 198 w 699"/>
                    <a:gd name="T65" fmla="*/ 476 h 491"/>
                    <a:gd name="T66" fmla="*/ 178 w 699"/>
                    <a:gd name="T67" fmla="*/ 472 h 491"/>
                    <a:gd name="T68" fmla="*/ 157 w 699"/>
                    <a:gd name="T69" fmla="*/ 467 h 491"/>
                    <a:gd name="T70" fmla="*/ 147 w 699"/>
                    <a:gd name="T71" fmla="*/ 476 h 491"/>
                    <a:gd name="T72" fmla="*/ 122 w 699"/>
                    <a:gd name="T73" fmla="*/ 476 h 491"/>
                    <a:gd name="T74" fmla="*/ 111 w 699"/>
                    <a:gd name="T75" fmla="*/ 471 h 491"/>
                    <a:gd name="T76" fmla="*/ 108 w 699"/>
                    <a:gd name="T77" fmla="*/ 437 h 491"/>
                    <a:gd name="T78" fmla="*/ 91 w 699"/>
                    <a:gd name="T79" fmla="*/ 423 h 491"/>
                    <a:gd name="T80" fmla="*/ 95 w 699"/>
                    <a:gd name="T81" fmla="*/ 408 h 491"/>
                    <a:gd name="T82" fmla="*/ 88 w 699"/>
                    <a:gd name="T83" fmla="*/ 393 h 491"/>
                    <a:gd name="T84" fmla="*/ 83 w 699"/>
                    <a:gd name="T85" fmla="*/ 359 h 491"/>
                    <a:gd name="T86" fmla="*/ 78 w 699"/>
                    <a:gd name="T87" fmla="*/ 342 h 491"/>
                    <a:gd name="T88" fmla="*/ 62 w 699"/>
                    <a:gd name="T89" fmla="*/ 352 h 491"/>
                    <a:gd name="T90" fmla="*/ 40 w 699"/>
                    <a:gd name="T91" fmla="*/ 347 h 491"/>
                    <a:gd name="T92" fmla="*/ 40 w 699"/>
                    <a:gd name="T93" fmla="*/ 339 h 491"/>
                    <a:gd name="T94" fmla="*/ 42 w 699"/>
                    <a:gd name="T95" fmla="*/ 325 h 491"/>
                    <a:gd name="T96" fmla="*/ 54 w 699"/>
                    <a:gd name="T97" fmla="*/ 306 h 491"/>
                    <a:gd name="T98" fmla="*/ 54 w 699"/>
                    <a:gd name="T99" fmla="*/ 296 h 491"/>
                    <a:gd name="T100" fmla="*/ 71 w 699"/>
                    <a:gd name="T101" fmla="*/ 249 h 491"/>
                    <a:gd name="T102" fmla="*/ 64 w 699"/>
                    <a:gd name="T103" fmla="*/ 244 h 491"/>
                    <a:gd name="T104" fmla="*/ 54 w 699"/>
                    <a:gd name="T105" fmla="*/ 237 h 491"/>
                    <a:gd name="T106" fmla="*/ 49 w 699"/>
                    <a:gd name="T107" fmla="*/ 234 h 491"/>
                    <a:gd name="T108" fmla="*/ 42 w 699"/>
                    <a:gd name="T109" fmla="*/ 213 h 491"/>
                    <a:gd name="T110" fmla="*/ 27 w 699"/>
                    <a:gd name="T111" fmla="*/ 179 h 491"/>
                    <a:gd name="T112" fmla="*/ 13 w 699"/>
                    <a:gd name="T113" fmla="*/ 161 h 491"/>
                    <a:gd name="T114" fmla="*/ 8 w 699"/>
                    <a:gd name="T115" fmla="*/ 142 h 491"/>
                    <a:gd name="T116" fmla="*/ 1 w 699"/>
                    <a:gd name="T117" fmla="*/ 101 h 491"/>
                    <a:gd name="T118" fmla="*/ 10 w 699"/>
                    <a:gd name="T119" fmla="*/ 47 h 491"/>
                    <a:gd name="T120" fmla="*/ 110 w 699"/>
                    <a:gd name="T121" fmla="*/ 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9" h="491">
                      <a:moveTo>
                        <a:pt x="110" y="18"/>
                      </a:moveTo>
                      <a:lnTo>
                        <a:pt x="130" y="22"/>
                      </a:lnTo>
                      <a:lnTo>
                        <a:pt x="152" y="27"/>
                      </a:lnTo>
                      <a:lnTo>
                        <a:pt x="184" y="32"/>
                      </a:lnTo>
                      <a:lnTo>
                        <a:pt x="184" y="32"/>
                      </a:lnTo>
                      <a:lnTo>
                        <a:pt x="184" y="32"/>
                      </a:lnTo>
                      <a:lnTo>
                        <a:pt x="184" y="32"/>
                      </a:lnTo>
                      <a:lnTo>
                        <a:pt x="186" y="32"/>
                      </a:lnTo>
                      <a:lnTo>
                        <a:pt x="186" y="32"/>
                      </a:lnTo>
                      <a:lnTo>
                        <a:pt x="186" y="34"/>
                      </a:lnTo>
                      <a:lnTo>
                        <a:pt x="186" y="34"/>
                      </a:lnTo>
                      <a:lnTo>
                        <a:pt x="186" y="34"/>
                      </a:lnTo>
                      <a:lnTo>
                        <a:pt x="191" y="34"/>
                      </a:lnTo>
                      <a:lnTo>
                        <a:pt x="191" y="34"/>
                      </a:lnTo>
                      <a:lnTo>
                        <a:pt x="237" y="42"/>
                      </a:lnTo>
                      <a:lnTo>
                        <a:pt x="255" y="46"/>
                      </a:lnTo>
                      <a:lnTo>
                        <a:pt x="255" y="46"/>
                      </a:lnTo>
                      <a:lnTo>
                        <a:pt x="261" y="46"/>
                      </a:lnTo>
                      <a:lnTo>
                        <a:pt x="261" y="46"/>
                      </a:lnTo>
                      <a:lnTo>
                        <a:pt x="288" y="51"/>
                      </a:lnTo>
                      <a:lnTo>
                        <a:pt x="310" y="54"/>
                      </a:lnTo>
                      <a:lnTo>
                        <a:pt x="310" y="54"/>
                      </a:lnTo>
                      <a:lnTo>
                        <a:pt x="318" y="56"/>
                      </a:lnTo>
                      <a:lnTo>
                        <a:pt x="349" y="59"/>
                      </a:lnTo>
                      <a:lnTo>
                        <a:pt x="349" y="59"/>
                      </a:lnTo>
                      <a:lnTo>
                        <a:pt x="350" y="61"/>
                      </a:lnTo>
                      <a:lnTo>
                        <a:pt x="360" y="62"/>
                      </a:lnTo>
                      <a:lnTo>
                        <a:pt x="389" y="66"/>
                      </a:lnTo>
                      <a:lnTo>
                        <a:pt x="394" y="66"/>
                      </a:lnTo>
                      <a:lnTo>
                        <a:pt x="396" y="66"/>
                      </a:lnTo>
                      <a:lnTo>
                        <a:pt x="413" y="69"/>
                      </a:lnTo>
                      <a:lnTo>
                        <a:pt x="413" y="69"/>
                      </a:lnTo>
                      <a:lnTo>
                        <a:pt x="416" y="69"/>
                      </a:lnTo>
                      <a:lnTo>
                        <a:pt x="418" y="69"/>
                      </a:lnTo>
                      <a:lnTo>
                        <a:pt x="443" y="73"/>
                      </a:lnTo>
                      <a:lnTo>
                        <a:pt x="445" y="74"/>
                      </a:lnTo>
                      <a:lnTo>
                        <a:pt x="460" y="76"/>
                      </a:lnTo>
                      <a:lnTo>
                        <a:pt x="520" y="83"/>
                      </a:lnTo>
                      <a:lnTo>
                        <a:pt x="552" y="86"/>
                      </a:lnTo>
                      <a:lnTo>
                        <a:pt x="552" y="86"/>
                      </a:lnTo>
                      <a:lnTo>
                        <a:pt x="559" y="88"/>
                      </a:lnTo>
                      <a:lnTo>
                        <a:pt x="559" y="88"/>
                      </a:lnTo>
                      <a:lnTo>
                        <a:pt x="565" y="88"/>
                      </a:lnTo>
                      <a:lnTo>
                        <a:pt x="567" y="88"/>
                      </a:lnTo>
                      <a:lnTo>
                        <a:pt x="572" y="90"/>
                      </a:lnTo>
                      <a:lnTo>
                        <a:pt x="574" y="90"/>
                      </a:lnTo>
                      <a:lnTo>
                        <a:pt x="574" y="90"/>
                      </a:lnTo>
                      <a:lnTo>
                        <a:pt x="574" y="90"/>
                      </a:lnTo>
                      <a:lnTo>
                        <a:pt x="581" y="90"/>
                      </a:lnTo>
                      <a:lnTo>
                        <a:pt x="584" y="90"/>
                      </a:lnTo>
                      <a:lnTo>
                        <a:pt x="589" y="91"/>
                      </a:lnTo>
                      <a:lnTo>
                        <a:pt x="598" y="91"/>
                      </a:lnTo>
                      <a:lnTo>
                        <a:pt x="601" y="91"/>
                      </a:lnTo>
                      <a:lnTo>
                        <a:pt x="608" y="93"/>
                      </a:lnTo>
                      <a:lnTo>
                        <a:pt x="609" y="93"/>
                      </a:lnTo>
                      <a:lnTo>
                        <a:pt x="609" y="93"/>
                      </a:lnTo>
                      <a:lnTo>
                        <a:pt x="611" y="93"/>
                      </a:lnTo>
                      <a:lnTo>
                        <a:pt x="615" y="93"/>
                      </a:lnTo>
                      <a:lnTo>
                        <a:pt x="621" y="95"/>
                      </a:lnTo>
                      <a:lnTo>
                        <a:pt x="621" y="95"/>
                      </a:lnTo>
                      <a:lnTo>
                        <a:pt x="621" y="95"/>
                      </a:lnTo>
                      <a:lnTo>
                        <a:pt x="623" y="95"/>
                      </a:lnTo>
                      <a:lnTo>
                        <a:pt x="625" y="95"/>
                      </a:lnTo>
                      <a:lnTo>
                        <a:pt x="628" y="95"/>
                      </a:lnTo>
                      <a:lnTo>
                        <a:pt x="630" y="95"/>
                      </a:lnTo>
                      <a:lnTo>
                        <a:pt x="642" y="96"/>
                      </a:lnTo>
                      <a:lnTo>
                        <a:pt x="664" y="98"/>
                      </a:lnTo>
                      <a:lnTo>
                        <a:pt x="670" y="98"/>
                      </a:lnTo>
                      <a:lnTo>
                        <a:pt x="699" y="101"/>
                      </a:lnTo>
                      <a:lnTo>
                        <a:pt x="699" y="103"/>
                      </a:lnTo>
                      <a:lnTo>
                        <a:pt x="698" y="105"/>
                      </a:lnTo>
                      <a:lnTo>
                        <a:pt x="698" y="105"/>
                      </a:lnTo>
                      <a:lnTo>
                        <a:pt x="698" y="105"/>
                      </a:lnTo>
                      <a:lnTo>
                        <a:pt x="698" y="105"/>
                      </a:lnTo>
                      <a:lnTo>
                        <a:pt x="698" y="107"/>
                      </a:lnTo>
                      <a:lnTo>
                        <a:pt x="698" y="107"/>
                      </a:lnTo>
                      <a:lnTo>
                        <a:pt x="698" y="107"/>
                      </a:lnTo>
                      <a:lnTo>
                        <a:pt x="698" y="107"/>
                      </a:lnTo>
                      <a:lnTo>
                        <a:pt x="698" y="108"/>
                      </a:lnTo>
                      <a:lnTo>
                        <a:pt x="698" y="110"/>
                      </a:lnTo>
                      <a:lnTo>
                        <a:pt x="698" y="110"/>
                      </a:lnTo>
                      <a:lnTo>
                        <a:pt x="698" y="110"/>
                      </a:lnTo>
                      <a:lnTo>
                        <a:pt x="698" y="113"/>
                      </a:lnTo>
                      <a:lnTo>
                        <a:pt x="698" y="113"/>
                      </a:lnTo>
                      <a:lnTo>
                        <a:pt x="698" y="113"/>
                      </a:lnTo>
                      <a:lnTo>
                        <a:pt x="698" y="113"/>
                      </a:lnTo>
                      <a:lnTo>
                        <a:pt x="698" y="115"/>
                      </a:lnTo>
                      <a:lnTo>
                        <a:pt x="698" y="117"/>
                      </a:lnTo>
                      <a:lnTo>
                        <a:pt x="698" y="120"/>
                      </a:lnTo>
                      <a:lnTo>
                        <a:pt x="698" y="122"/>
                      </a:lnTo>
                      <a:lnTo>
                        <a:pt x="696" y="125"/>
                      </a:lnTo>
                      <a:lnTo>
                        <a:pt x="696" y="125"/>
                      </a:lnTo>
                      <a:lnTo>
                        <a:pt x="696" y="134"/>
                      </a:lnTo>
                      <a:lnTo>
                        <a:pt x="696" y="134"/>
                      </a:lnTo>
                      <a:lnTo>
                        <a:pt x="696" y="134"/>
                      </a:lnTo>
                      <a:lnTo>
                        <a:pt x="696" y="134"/>
                      </a:lnTo>
                      <a:lnTo>
                        <a:pt x="696" y="135"/>
                      </a:lnTo>
                      <a:lnTo>
                        <a:pt x="696" y="135"/>
                      </a:lnTo>
                      <a:lnTo>
                        <a:pt x="696" y="137"/>
                      </a:lnTo>
                      <a:lnTo>
                        <a:pt x="696" y="137"/>
                      </a:lnTo>
                      <a:lnTo>
                        <a:pt x="696" y="137"/>
                      </a:lnTo>
                      <a:lnTo>
                        <a:pt x="696" y="137"/>
                      </a:lnTo>
                      <a:lnTo>
                        <a:pt x="696" y="139"/>
                      </a:lnTo>
                      <a:lnTo>
                        <a:pt x="696" y="140"/>
                      </a:lnTo>
                      <a:lnTo>
                        <a:pt x="696" y="140"/>
                      </a:lnTo>
                      <a:lnTo>
                        <a:pt x="696" y="144"/>
                      </a:lnTo>
                      <a:lnTo>
                        <a:pt x="694" y="145"/>
                      </a:lnTo>
                      <a:lnTo>
                        <a:pt x="694" y="147"/>
                      </a:lnTo>
                      <a:lnTo>
                        <a:pt x="694" y="147"/>
                      </a:lnTo>
                      <a:lnTo>
                        <a:pt x="694" y="147"/>
                      </a:lnTo>
                      <a:lnTo>
                        <a:pt x="694" y="147"/>
                      </a:lnTo>
                      <a:lnTo>
                        <a:pt x="694" y="151"/>
                      </a:lnTo>
                      <a:lnTo>
                        <a:pt x="694" y="152"/>
                      </a:lnTo>
                      <a:lnTo>
                        <a:pt x="694" y="154"/>
                      </a:lnTo>
                      <a:lnTo>
                        <a:pt x="694" y="154"/>
                      </a:lnTo>
                      <a:lnTo>
                        <a:pt x="694" y="154"/>
                      </a:lnTo>
                      <a:lnTo>
                        <a:pt x="694" y="156"/>
                      </a:lnTo>
                      <a:lnTo>
                        <a:pt x="694" y="157"/>
                      </a:lnTo>
                      <a:lnTo>
                        <a:pt x="694" y="159"/>
                      </a:lnTo>
                      <a:lnTo>
                        <a:pt x="694" y="161"/>
                      </a:lnTo>
                      <a:lnTo>
                        <a:pt x="694" y="161"/>
                      </a:lnTo>
                      <a:lnTo>
                        <a:pt x="694" y="161"/>
                      </a:lnTo>
                      <a:lnTo>
                        <a:pt x="694" y="162"/>
                      </a:lnTo>
                      <a:lnTo>
                        <a:pt x="694" y="162"/>
                      </a:lnTo>
                      <a:lnTo>
                        <a:pt x="693" y="166"/>
                      </a:lnTo>
                      <a:lnTo>
                        <a:pt x="693" y="173"/>
                      </a:lnTo>
                      <a:lnTo>
                        <a:pt x="693" y="174"/>
                      </a:lnTo>
                      <a:lnTo>
                        <a:pt x="693" y="174"/>
                      </a:lnTo>
                      <a:lnTo>
                        <a:pt x="693" y="174"/>
                      </a:lnTo>
                      <a:lnTo>
                        <a:pt x="693" y="174"/>
                      </a:lnTo>
                      <a:lnTo>
                        <a:pt x="693" y="179"/>
                      </a:lnTo>
                      <a:lnTo>
                        <a:pt x="693" y="179"/>
                      </a:lnTo>
                      <a:lnTo>
                        <a:pt x="693" y="181"/>
                      </a:lnTo>
                      <a:lnTo>
                        <a:pt x="693" y="183"/>
                      </a:lnTo>
                      <a:lnTo>
                        <a:pt x="691" y="198"/>
                      </a:lnTo>
                      <a:lnTo>
                        <a:pt x="691" y="200"/>
                      </a:lnTo>
                      <a:lnTo>
                        <a:pt x="691" y="201"/>
                      </a:lnTo>
                      <a:lnTo>
                        <a:pt x="691" y="203"/>
                      </a:lnTo>
                      <a:lnTo>
                        <a:pt x="691" y="203"/>
                      </a:lnTo>
                      <a:lnTo>
                        <a:pt x="689" y="208"/>
                      </a:lnTo>
                      <a:lnTo>
                        <a:pt x="689" y="212"/>
                      </a:lnTo>
                      <a:lnTo>
                        <a:pt x="689" y="213"/>
                      </a:lnTo>
                      <a:lnTo>
                        <a:pt x="689" y="217"/>
                      </a:lnTo>
                      <a:lnTo>
                        <a:pt x="689" y="217"/>
                      </a:lnTo>
                      <a:lnTo>
                        <a:pt x="689" y="217"/>
                      </a:lnTo>
                      <a:lnTo>
                        <a:pt x="689" y="223"/>
                      </a:lnTo>
                      <a:lnTo>
                        <a:pt x="689" y="223"/>
                      </a:lnTo>
                      <a:lnTo>
                        <a:pt x="686" y="251"/>
                      </a:lnTo>
                      <a:lnTo>
                        <a:pt x="686" y="252"/>
                      </a:lnTo>
                      <a:lnTo>
                        <a:pt x="686" y="257"/>
                      </a:lnTo>
                      <a:lnTo>
                        <a:pt x="686" y="262"/>
                      </a:lnTo>
                      <a:lnTo>
                        <a:pt x="686" y="262"/>
                      </a:lnTo>
                      <a:lnTo>
                        <a:pt x="686" y="264"/>
                      </a:lnTo>
                      <a:lnTo>
                        <a:pt x="684" y="269"/>
                      </a:lnTo>
                      <a:lnTo>
                        <a:pt x="684" y="269"/>
                      </a:lnTo>
                      <a:lnTo>
                        <a:pt x="684" y="269"/>
                      </a:lnTo>
                      <a:lnTo>
                        <a:pt x="684" y="269"/>
                      </a:lnTo>
                      <a:lnTo>
                        <a:pt x="684" y="269"/>
                      </a:lnTo>
                      <a:lnTo>
                        <a:pt x="684" y="269"/>
                      </a:lnTo>
                      <a:lnTo>
                        <a:pt x="682" y="286"/>
                      </a:lnTo>
                      <a:lnTo>
                        <a:pt x="682" y="288"/>
                      </a:lnTo>
                      <a:lnTo>
                        <a:pt x="682" y="288"/>
                      </a:lnTo>
                      <a:lnTo>
                        <a:pt x="682" y="289"/>
                      </a:lnTo>
                      <a:lnTo>
                        <a:pt x="682" y="289"/>
                      </a:lnTo>
                      <a:lnTo>
                        <a:pt x="682" y="289"/>
                      </a:lnTo>
                      <a:lnTo>
                        <a:pt x="682" y="291"/>
                      </a:lnTo>
                      <a:lnTo>
                        <a:pt x="682" y="291"/>
                      </a:lnTo>
                      <a:lnTo>
                        <a:pt x="682" y="301"/>
                      </a:lnTo>
                      <a:lnTo>
                        <a:pt x="682" y="301"/>
                      </a:lnTo>
                      <a:lnTo>
                        <a:pt x="682" y="301"/>
                      </a:lnTo>
                      <a:lnTo>
                        <a:pt x="681" y="322"/>
                      </a:lnTo>
                      <a:lnTo>
                        <a:pt x="681" y="322"/>
                      </a:lnTo>
                      <a:lnTo>
                        <a:pt x="681" y="323"/>
                      </a:lnTo>
                      <a:lnTo>
                        <a:pt x="681" y="323"/>
                      </a:lnTo>
                      <a:lnTo>
                        <a:pt x="681" y="323"/>
                      </a:lnTo>
                      <a:lnTo>
                        <a:pt x="679" y="330"/>
                      </a:lnTo>
                      <a:lnTo>
                        <a:pt x="679" y="330"/>
                      </a:lnTo>
                      <a:lnTo>
                        <a:pt x="679" y="340"/>
                      </a:lnTo>
                      <a:lnTo>
                        <a:pt x="677" y="359"/>
                      </a:lnTo>
                      <a:lnTo>
                        <a:pt x="677" y="361"/>
                      </a:lnTo>
                      <a:lnTo>
                        <a:pt x="676" y="366"/>
                      </a:lnTo>
                      <a:lnTo>
                        <a:pt x="674" y="393"/>
                      </a:lnTo>
                      <a:lnTo>
                        <a:pt x="674" y="398"/>
                      </a:lnTo>
                      <a:lnTo>
                        <a:pt x="674" y="405"/>
                      </a:lnTo>
                      <a:lnTo>
                        <a:pt x="674" y="405"/>
                      </a:lnTo>
                      <a:lnTo>
                        <a:pt x="674" y="405"/>
                      </a:lnTo>
                      <a:lnTo>
                        <a:pt x="672" y="406"/>
                      </a:lnTo>
                      <a:lnTo>
                        <a:pt x="670" y="435"/>
                      </a:lnTo>
                      <a:lnTo>
                        <a:pt x="670" y="437"/>
                      </a:lnTo>
                      <a:lnTo>
                        <a:pt x="670" y="439"/>
                      </a:lnTo>
                      <a:lnTo>
                        <a:pt x="670" y="442"/>
                      </a:lnTo>
                      <a:lnTo>
                        <a:pt x="670" y="442"/>
                      </a:lnTo>
                      <a:lnTo>
                        <a:pt x="670" y="442"/>
                      </a:lnTo>
                      <a:lnTo>
                        <a:pt x="669" y="452"/>
                      </a:lnTo>
                      <a:lnTo>
                        <a:pt x="669" y="454"/>
                      </a:lnTo>
                      <a:lnTo>
                        <a:pt x="669" y="457"/>
                      </a:lnTo>
                      <a:lnTo>
                        <a:pt x="669" y="457"/>
                      </a:lnTo>
                      <a:lnTo>
                        <a:pt x="667" y="469"/>
                      </a:lnTo>
                      <a:lnTo>
                        <a:pt x="665" y="491"/>
                      </a:lnTo>
                      <a:lnTo>
                        <a:pt x="665" y="491"/>
                      </a:lnTo>
                      <a:lnTo>
                        <a:pt x="640" y="488"/>
                      </a:lnTo>
                      <a:lnTo>
                        <a:pt x="640" y="488"/>
                      </a:lnTo>
                      <a:lnTo>
                        <a:pt x="628" y="488"/>
                      </a:lnTo>
                      <a:lnTo>
                        <a:pt x="628" y="488"/>
                      </a:lnTo>
                      <a:lnTo>
                        <a:pt x="621" y="486"/>
                      </a:lnTo>
                      <a:lnTo>
                        <a:pt x="621" y="486"/>
                      </a:lnTo>
                      <a:lnTo>
                        <a:pt x="606" y="484"/>
                      </a:lnTo>
                      <a:lnTo>
                        <a:pt x="606" y="484"/>
                      </a:lnTo>
                      <a:lnTo>
                        <a:pt x="606" y="484"/>
                      </a:lnTo>
                      <a:lnTo>
                        <a:pt x="604" y="484"/>
                      </a:lnTo>
                      <a:lnTo>
                        <a:pt x="603" y="484"/>
                      </a:lnTo>
                      <a:lnTo>
                        <a:pt x="555" y="479"/>
                      </a:lnTo>
                      <a:lnTo>
                        <a:pt x="552" y="479"/>
                      </a:lnTo>
                      <a:lnTo>
                        <a:pt x="550" y="479"/>
                      </a:lnTo>
                      <a:lnTo>
                        <a:pt x="545" y="479"/>
                      </a:lnTo>
                      <a:lnTo>
                        <a:pt x="530" y="478"/>
                      </a:lnTo>
                      <a:lnTo>
                        <a:pt x="493" y="472"/>
                      </a:lnTo>
                      <a:lnTo>
                        <a:pt x="493" y="472"/>
                      </a:lnTo>
                      <a:lnTo>
                        <a:pt x="481" y="472"/>
                      </a:lnTo>
                      <a:lnTo>
                        <a:pt x="477" y="471"/>
                      </a:lnTo>
                      <a:lnTo>
                        <a:pt x="449" y="467"/>
                      </a:lnTo>
                      <a:lnTo>
                        <a:pt x="449" y="467"/>
                      </a:lnTo>
                      <a:lnTo>
                        <a:pt x="430" y="466"/>
                      </a:lnTo>
                      <a:lnTo>
                        <a:pt x="416" y="464"/>
                      </a:lnTo>
                      <a:lnTo>
                        <a:pt x="410" y="462"/>
                      </a:lnTo>
                      <a:lnTo>
                        <a:pt x="389" y="461"/>
                      </a:lnTo>
                      <a:lnTo>
                        <a:pt x="389" y="461"/>
                      </a:lnTo>
                      <a:lnTo>
                        <a:pt x="386" y="459"/>
                      </a:lnTo>
                      <a:lnTo>
                        <a:pt x="360" y="455"/>
                      </a:lnTo>
                      <a:lnTo>
                        <a:pt x="359" y="455"/>
                      </a:lnTo>
                      <a:lnTo>
                        <a:pt x="357" y="455"/>
                      </a:lnTo>
                      <a:lnTo>
                        <a:pt x="347" y="454"/>
                      </a:lnTo>
                      <a:lnTo>
                        <a:pt x="347" y="454"/>
                      </a:lnTo>
                      <a:lnTo>
                        <a:pt x="315" y="449"/>
                      </a:lnTo>
                      <a:lnTo>
                        <a:pt x="301" y="447"/>
                      </a:lnTo>
                      <a:lnTo>
                        <a:pt x="301" y="447"/>
                      </a:lnTo>
                      <a:lnTo>
                        <a:pt x="296" y="447"/>
                      </a:lnTo>
                      <a:lnTo>
                        <a:pt x="289" y="447"/>
                      </a:lnTo>
                      <a:lnTo>
                        <a:pt x="269" y="444"/>
                      </a:lnTo>
                      <a:lnTo>
                        <a:pt x="269" y="444"/>
                      </a:lnTo>
                      <a:lnTo>
                        <a:pt x="261" y="442"/>
                      </a:lnTo>
                      <a:lnTo>
                        <a:pt x="257" y="442"/>
                      </a:lnTo>
                      <a:lnTo>
                        <a:pt x="250" y="440"/>
                      </a:lnTo>
                      <a:lnTo>
                        <a:pt x="240" y="439"/>
                      </a:lnTo>
                      <a:lnTo>
                        <a:pt x="239" y="444"/>
                      </a:lnTo>
                      <a:lnTo>
                        <a:pt x="239" y="444"/>
                      </a:lnTo>
                      <a:lnTo>
                        <a:pt x="237" y="450"/>
                      </a:lnTo>
                      <a:lnTo>
                        <a:pt x="233" y="471"/>
                      </a:lnTo>
                      <a:lnTo>
                        <a:pt x="233" y="474"/>
                      </a:lnTo>
                      <a:lnTo>
                        <a:pt x="232" y="489"/>
                      </a:lnTo>
                      <a:lnTo>
                        <a:pt x="228" y="488"/>
                      </a:lnTo>
                      <a:lnTo>
                        <a:pt x="227" y="486"/>
                      </a:lnTo>
                      <a:lnTo>
                        <a:pt x="227" y="486"/>
                      </a:lnTo>
                      <a:lnTo>
                        <a:pt x="227" y="484"/>
                      </a:lnTo>
                      <a:lnTo>
                        <a:pt x="223" y="472"/>
                      </a:lnTo>
                      <a:lnTo>
                        <a:pt x="218" y="462"/>
                      </a:lnTo>
                      <a:lnTo>
                        <a:pt x="215" y="459"/>
                      </a:lnTo>
                      <a:lnTo>
                        <a:pt x="215" y="459"/>
                      </a:lnTo>
                      <a:lnTo>
                        <a:pt x="208" y="462"/>
                      </a:lnTo>
                      <a:lnTo>
                        <a:pt x="208" y="462"/>
                      </a:lnTo>
                      <a:lnTo>
                        <a:pt x="205" y="467"/>
                      </a:lnTo>
                      <a:lnTo>
                        <a:pt x="205" y="471"/>
                      </a:lnTo>
                      <a:lnTo>
                        <a:pt x="198" y="476"/>
                      </a:lnTo>
                      <a:lnTo>
                        <a:pt x="198" y="476"/>
                      </a:lnTo>
                      <a:lnTo>
                        <a:pt x="196" y="476"/>
                      </a:lnTo>
                      <a:lnTo>
                        <a:pt x="193" y="474"/>
                      </a:lnTo>
                      <a:lnTo>
                        <a:pt x="189" y="476"/>
                      </a:lnTo>
                      <a:lnTo>
                        <a:pt x="186" y="478"/>
                      </a:lnTo>
                      <a:lnTo>
                        <a:pt x="184" y="476"/>
                      </a:lnTo>
                      <a:lnTo>
                        <a:pt x="183" y="474"/>
                      </a:lnTo>
                      <a:lnTo>
                        <a:pt x="183" y="472"/>
                      </a:lnTo>
                      <a:lnTo>
                        <a:pt x="178" y="472"/>
                      </a:lnTo>
                      <a:lnTo>
                        <a:pt x="169" y="472"/>
                      </a:lnTo>
                      <a:lnTo>
                        <a:pt x="162" y="471"/>
                      </a:lnTo>
                      <a:lnTo>
                        <a:pt x="161" y="471"/>
                      </a:lnTo>
                      <a:lnTo>
                        <a:pt x="161" y="469"/>
                      </a:lnTo>
                      <a:lnTo>
                        <a:pt x="161" y="469"/>
                      </a:lnTo>
                      <a:lnTo>
                        <a:pt x="159" y="469"/>
                      </a:lnTo>
                      <a:lnTo>
                        <a:pt x="159" y="467"/>
                      </a:lnTo>
                      <a:lnTo>
                        <a:pt x="157" y="467"/>
                      </a:lnTo>
                      <a:lnTo>
                        <a:pt x="156" y="467"/>
                      </a:lnTo>
                      <a:lnTo>
                        <a:pt x="154" y="469"/>
                      </a:lnTo>
                      <a:lnTo>
                        <a:pt x="152" y="471"/>
                      </a:lnTo>
                      <a:lnTo>
                        <a:pt x="152" y="474"/>
                      </a:lnTo>
                      <a:lnTo>
                        <a:pt x="152" y="474"/>
                      </a:lnTo>
                      <a:lnTo>
                        <a:pt x="150" y="476"/>
                      </a:lnTo>
                      <a:lnTo>
                        <a:pt x="149" y="476"/>
                      </a:lnTo>
                      <a:lnTo>
                        <a:pt x="147" y="476"/>
                      </a:lnTo>
                      <a:lnTo>
                        <a:pt x="144" y="474"/>
                      </a:lnTo>
                      <a:lnTo>
                        <a:pt x="140" y="472"/>
                      </a:lnTo>
                      <a:lnTo>
                        <a:pt x="132" y="469"/>
                      </a:lnTo>
                      <a:lnTo>
                        <a:pt x="130" y="469"/>
                      </a:lnTo>
                      <a:lnTo>
                        <a:pt x="125" y="469"/>
                      </a:lnTo>
                      <a:lnTo>
                        <a:pt x="123" y="472"/>
                      </a:lnTo>
                      <a:lnTo>
                        <a:pt x="122" y="474"/>
                      </a:lnTo>
                      <a:lnTo>
                        <a:pt x="122" y="476"/>
                      </a:lnTo>
                      <a:lnTo>
                        <a:pt x="122" y="478"/>
                      </a:lnTo>
                      <a:lnTo>
                        <a:pt x="122" y="478"/>
                      </a:lnTo>
                      <a:lnTo>
                        <a:pt x="122" y="479"/>
                      </a:lnTo>
                      <a:lnTo>
                        <a:pt x="120" y="479"/>
                      </a:lnTo>
                      <a:lnTo>
                        <a:pt x="120" y="481"/>
                      </a:lnTo>
                      <a:lnTo>
                        <a:pt x="118" y="479"/>
                      </a:lnTo>
                      <a:lnTo>
                        <a:pt x="113" y="474"/>
                      </a:lnTo>
                      <a:lnTo>
                        <a:pt x="111" y="471"/>
                      </a:lnTo>
                      <a:lnTo>
                        <a:pt x="111" y="466"/>
                      </a:lnTo>
                      <a:lnTo>
                        <a:pt x="111" y="454"/>
                      </a:lnTo>
                      <a:lnTo>
                        <a:pt x="111" y="454"/>
                      </a:lnTo>
                      <a:lnTo>
                        <a:pt x="111" y="454"/>
                      </a:lnTo>
                      <a:lnTo>
                        <a:pt x="111" y="452"/>
                      </a:lnTo>
                      <a:lnTo>
                        <a:pt x="110" y="444"/>
                      </a:lnTo>
                      <a:lnTo>
                        <a:pt x="110" y="439"/>
                      </a:lnTo>
                      <a:lnTo>
                        <a:pt x="108" y="437"/>
                      </a:lnTo>
                      <a:lnTo>
                        <a:pt x="105" y="433"/>
                      </a:lnTo>
                      <a:lnTo>
                        <a:pt x="103" y="432"/>
                      </a:lnTo>
                      <a:lnTo>
                        <a:pt x="101" y="433"/>
                      </a:lnTo>
                      <a:lnTo>
                        <a:pt x="98" y="435"/>
                      </a:lnTo>
                      <a:lnTo>
                        <a:pt x="96" y="435"/>
                      </a:lnTo>
                      <a:lnTo>
                        <a:pt x="96" y="433"/>
                      </a:lnTo>
                      <a:lnTo>
                        <a:pt x="91" y="425"/>
                      </a:lnTo>
                      <a:lnTo>
                        <a:pt x="91" y="423"/>
                      </a:lnTo>
                      <a:lnTo>
                        <a:pt x="89" y="418"/>
                      </a:lnTo>
                      <a:lnTo>
                        <a:pt x="91" y="417"/>
                      </a:lnTo>
                      <a:lnTo>
                        <a:pt x="91" y="417"/>
                      </a:lnTo>
                      <a:lnTo>
                        <a:pt x="91" y="418"/>
                      </a:lnTo>
                      <a:lnTo>
                        <a:pt x="95" y="415"/>
                      </a:lnTo>
                      <a:lnTo>
                        <a:pt x="95" y="415"/>
                      </a:lnTo>
                      <a:lnTo>
                        <a:pt x="95" y="411"/>
                      </a:lnTo>
                      <a:lnTo>
                        <a:pt x="95" y="408"/>
                      </a:lnTo>
                      <a:lnTo>
                        <a:pt x="95" y="406"/>
                      </a:lnTo>
                      <a:lnTo>
                        <a:pt x="95" y="406"/>
                      </a:lnTo>
                      <a:lnTo>
                        <a:pt x="93" y="406"/>
                      </a:lnTo>
                      <a:lnTo>
                        <a:pt x="89" y="400"/>
                      </a:lnTo>
                      <a:lnTo>
                        <a:pt x="89" y="398"/>
                      </a:lnTo>
                      <a:lnTo>
                        <a:pt x="89" y="398"/>
                      </a:lnTo>
                      <a:lnTo>
                        <a:pt x="89" y="398"/>
                      </a:lnTo>
                      <a:lnTo>
                        <a:pt x="88" y="393"/>
                      </a:lnTo>
                      <a:lnTo>
                        <a:pt x="86" y="388"/>
                      </a:lnTo>
                      <a:lnTo>
                        <a:pt x="84" y="386"/>
                      </a:lnTo>
                      <a:lnTo>
                        <a:pt x="83" y="378"/>
                      </a:lnTo>
                      <a:lnTo>
                        <a:pt x="83" y="371"/>
                      </a:lnTo>
                      <a:lnTo>
                        <a:pt x="83" y="364"/>
                      </a:lnTo>
                      <a:lnTo>
                        <a:pt x="84" y="362"/>
                      </a:lnTo>
                      <a:lnTo>
                        <a:pt x="84" y="361"/>
                      </a:lnTo>
                      <a:lnTo>
                        <a:pt x="83" y="359"/>
                      </a:lnTo>
                      <a:lnTo>
                        <a:pt x="83" y="357"/>
                      </a:lnTo>
                      <a:lnTo>
                        <a:pt x="83" y="356"/>
                      </a:lnTo>
                      <a:lnTo>
                        <a:pt x="83" y="354"/>
                      </a:lnTo>
                      <a:lnTo>
                        <a:pt x="83" y="352"/>
                      </a:lnTo>
                      <a:lnTo>
                        <a:pt x="83" y="350"/>
                      </a:lnTo>
                      <a:lnTo>
                        <a:pt x="83" y="350"/>
                      </a:lnTo>
                      <a:lnTo>
                        <a:pt x="79" y="345"/>
                      </a:lnTo>
                      <a:lnTo>
                        <a:pt x="78" y="342"/>
                      </a:lnTo>
                      <a:lnTo>
                        <a:pt x="78" y="342"/>
                      </a:lnTo>
                      <a:lnTo>
                        <a:pt x="76" y="340"/>
                      </a:lnTo>
                      <a:lnTo>
                        <a:pt x="74" y="339"/>
                      </a:lnTo>
                      <a:lnTo>
                        <a:pt x="73" y="340"/>
                      </a:lnTo>
                      <a:lnTo>
                        <a:pt x="73" y="340"/>
                      </a:lnTo>
                      <a:lnTo>
                        <a:pt x="73" y="340"/>
                      </a:lnTo>
                      <a:lnTo>
                        <a:pt x="71" y="344"/>
                      </a:lnTo>
                      <a:lnTo>
                        <a:pt x="62" y="352"/>
                      </a:lnTo>
                      <a:lnTo>
                        <a:pt x="59" y="352"/>
                      </a:lnTo>
                      <a:lnTo>
                        <a:pt x="56" y="352"/>
                      </a:lnTo>
                      <a:lnTo>
                        <a:pt x="50" y="357"/>
                      </a:lnTo>
                      <a:lnTo>
                        <a:pt x="49" y="357"/>
                      </a:lnTo>
                      <a:lnTo>
                        <a:pt x="49" y="356"/>
                      </a:lnTo>
                      <a:lnTo>
                        <a:pt x="44" y="347"/>
                      </a:lnTo>
                      <a:lnTo>
                        <a:pt x="44" y="347"/>
                      </a:lnTo>
                      <a:lnTo>
                        <a:pt x="40" y="347"/>
                      </a:lnTo>
                      <a:lnTo>
                        <a:pt x="39" y="347"/>
                      </a:lnTo>
                      <a:lnTo>
                        <a:pt x="39" y="345"/>
                      </a:lnTo>
                      <a:lnTo>
                        <a:pt x="39" y="345"/>
                      </a:lnTo>
                      <a:lnTo>
                        <a:pt x="39" y="339"/>
                      </a:lnTo>
                      <a:lnTo>
                        <a:pt x="39" y="339"/>
                      </a:lnTo>
                      <a:lnTo>
                        <a:pt x="40" y="339"/>
                      </a:lnTo>
                      <a:lnTo>
                        <a:pt x="40" y="339"/>
                      </a:lnTo>
                      <a:lnTo>
                        <a:pt x="40" y="339"/>
                      </a:lnTo>
                      <a:lnTo>
                        <a:pt x="42" y="339"/>
                      </a:lnTo>
                      <a:lnTo>
                        <a:pt x="44" y="337"/>
                      </a:lnTo>
                      <a:lnTo>
                        <a:pt x="44" y="334"/>
                      </a:lnTo>
                      <a:lnTo>
                        <a:pt x="44" y="332"/>
                      </a:lnTo>
                      <a:lnTo>
                        <a:pt x="44" y="332"/>
                      </a:lnTo>
                      <a:lnTo>
                        <a:pt x="44" y="330"/>
                      </a:lnTo>
                      <a:lnTo>
                        <a:pt x="42" y="328"/>
                      </a:lnTo>
                      <a:lnTo>
                        <a:pt x="42" y="325"/>
                      </a:lnTo>
                      <a:lnTo>
                        <a:pt x="45" y="320"/>
                      </a:lnTo>
                      <a:lnTo>
                        <a:pt x="47" y="320"/>
                      </a:lnTo>
                      <a:lnTo>
                        <a:pt x="47" y="320"/>
                      </a:lnTo>
                      <a:lnTo>
                        <a:pt x="50" y="318"/>
                      </a:lnTo>
                      <a:lnTo>
                        <a:pt x="54" y="317"/>
                      </a:lnTo>
                      <a:lnTo>
                        <a:pt x="56" y="310"/>
                      </a:lnTo>
                      <a:lnTo>
                        <a:pt x="54" y="308"/>
                      </a:lnTo>
                      <a:lnTo>
                        <a:pt x="54" y="306"/>
                      </a:lnTo>
                      <a:lnTo>
                        <a:pt x="52" y="306"/>
                      </a:lnTo>
                      <a:lnTo>
                        <a:pt x="50" y="305"/>
                      </a:lnTo>
                      <a:lnTo>
                        <a:pt x="50" y="303"/>
                      </a:lnTo>
                      <a:lnTo>
                        <a:pt x="50" y="301"/>
                      </a:lnTo>
                      <a:lnTo>
                        <a:pt x="50" y="301"/>
                      </a:lnTo>
                      <a:lnTo>
                        <a:pt x="52" y="300"/>
                      </a:lnTo>
                      <a:lnTo>
                        <a:pt x="54" y="298"/>
                      </a:lnTo>
                      <a:lnTo>
                        <a:pt x="54" y="296"/>
                      </a:lnTo>
                      <a:lnTo>
                        <a:pt x="54" y="295"/>
                      </a:lnTo>
                      <a:lnTo>
                        <a:pt x="54" y="293"/>
                      </a:lnTo>
                      <a:lnTo>
                        <a:pt x="54" y="289"/>
                      </a:lnTo>
                      <a:lnTo>
                        <a:pt x="59" y="278"/>
                      </a:lnTo>
                      <a:lnTo>
                        <a:pt x="66" y="264"/>
                      </a:lnTo>
                      <a:lnTo>
                        <a:pt x="66" y="261"/>
                      </a:lnTo>
                      <a:lnTo>
                        <a:pt x="69" y="256"/>
                      </a:lnTo>
                      <a:lnTo>
                        <a:pt x="71" y="249"/>
                      </a:lnTo>
                      <a:lnTo>
                        <a:pt x="71" y="247"/>
                      </a:lnTo>
                      <a:lnTo>
                        <a:pt x="71" y="245"/>
                      </a:lnTo>
                      <a:lnTo>
                        <a:pt x="71" y="245"/>
                      </a:lnTo>
                      <a:lnTo>
                        <a:pt x="71" y="245"/>
                      </a:lnTo>
                      <a:lnTo>
                        <a:pt x="69" y="244"/>
                      </a:lnTo>
                      <a:lnTo>
                        <a:pt x="67" y="244"/>
                      </a:lnTo>
                      <a:lnTo>
                        <a:pt x="66" y="244"/>
                      </a:lnTo>
                      <a:lnTo>
                        <a:pt x="64" y="244"/>
                      </a:lnTo>
                      <a:lnTo>
                        <a:pt x="62" y="244"/>
                      </a:lnTo>
                      <a:lnTo>
                        <a:pt x="56" y="244"/>
                      </a:lnTo>
                      <a:lnTo>
                        <a:pt x="56" y="244"/>
                      </a:lnTo>
                      <a:lnTo>
                        <a:pt x="56" y="242"/>
                      </a:lnTo>
                      <a:lnTo>
                        <a:pt x="54" y="240"/>
                      </a:lnTo>
                      <a:lnTo>
                        <a:pt x="54" y="239"/>
                      </a:lnTo>
                      <a:lnTo>
                        <a:pt x="54" y="239"/>
                      </a:lnTo>
                      <a:lnTo>
                        <a:pt x="54" y="237"/>
                      </a:lnTo>
                      <a:lnTo>
                        <a:pt x="54" y="237"/>
                      </a:lnTo>
                      <a:lnTo>
                        <a:pt x="54" y="235"/>
                      </a:lnTo>
                      <a:lnTo>
                        <a:pt x="54" y="235"/>
                      </a:lnTo>
                      <a:lnTo>
                        <a:pt x="54" y="234"/>
                      </a:lnTo>
                      <a:lnTo>
                        <a:pt x="54" y="234"/>
                      </a:lnTo>
                      <a:lnTo>
                        <a:pt x="52" y="234"/>
                      </a:lnTo>
                      <a:lnTo>
                        <a:pt x="50" y="234"/>
                      </a:lnTo>
                      <a:lnTo>
                        <a:pt x="49" y="234"/>
                      </a:lnTo>
                      <a:lnTo>
                        <a:pt x="49" y="230"/>
                      </a:lnTo>
                      <a:lnTo>
                        <a:pt x="45" y="227"/>
                      </a:lnTo>
                      <a:lnTo>
                        <a:pt x="44" y="223"/>
                      </a:lnTo>
                      <a:lnTo>
                        <a:pt x="42" y="223"/>
                      </a:lnTo>
                      <a:lnTo>
                        <a:pt x="40" y="220"/>
                      </a:lnTo>
                      <a:lnTo>
                        <a:pt x="40" y="220"/>
                      </a:lnTo>
                      <a:lnTo>
                        <a:pt x="40" y="217"/>
                      </a:lnTo>
                      <a:lnTo>
                        <a:pt x="42" y="213"/>
                      </a:lnTo>
                      <a:lnTo>
                        <a:pt x="40" y="210"/>
                      </a:lnTo>
                      <a:lnTo>
                        <a:pt x="35" y="201"/>
                      </a:lnTo>
                      <a:lnTo>
                        <a:pt x="35" y="198"/>
                      </a:lnTo>
                      <a:lnTo>
                        <a:pt x="32" y="188"/>
                      </a:lnTo>
                      <a:lnTo>
                        <a:pt x="30" y="188"/>
                      </a:lnTo>
                      <a:lnTo>
                        <a:pt x="28" y="183"/>
                      </a:lnTo>
                      <a:lnTo>
                        <a:pt x="27" y="179"/>
                      </a:lnTo>
                      <a:lnTo>
                        <a:pt x="27" y="179"/>
                      </a:lnTo>
                      <a:lnTo>
                        <a:pt x="27" y="174"/>
                      </a:lnTo>
                      <a:lnTo>
                        <a:pt x="25" y="174"/>
                      </a:lnTo>
                      <a:lnTo>
                        <a:pt x="20" y="173"/>
                      </a:lnTo>
                      <a:lnTo>
                        <a:pt x="17" y="171"/>
                      </a:lnTo>
                      <a:lnTo>
                        <a:pt x="15" y="168"/>
                      </a:lnTo>
                      <a:lnTo>
                        <a:pt x="15" y="164"/>
                      </a:lnTo>
                      <a:lnTo>
                        <a:pt x="15" y="162"/>
                      </a:lnTo>
                      <a:lnTo>
                        <a:pt x="13" y="161"/>
                      </a:lnTo>
                      <a:lnTo>
                        <a:pt x="10" y="157"/>
                      </a:lnTo>
                      <a:lnTo>
                        <a:pt x="8" y="156"/>
                      </a:lnTo>
                      <a:lnTo>
                        <a:pt x="6" y="154"/>
                      </a:lnTo>
                      <a:lnTo>
                        <a:pt x="6" y="152"/>
                      </a:lnTo>
                      <a:lnTo>
                        <a:pt x="6" y="151"/>
                      </a:lnTo>
                      <a:lnTo>
                        <a:pt x="8" y="147"/>
                      </a:lnTo>
                      <a:lnTo>
                        <a:pt x="8" y="145"/>
                      </a:lnTo>
                      <a:lnTo>
                        <a:pt x="8" y="142"/>
                      </a:lnTo>
                      <a:lnTo>
                        <a:pt x="8" y="142"/>
                      </a:lnTo>
                      <a:lnTo>
                        <a:pt x="10" y="139"/>
                      </a:lnTo>
                      <a:lnTo>
                        <a:pt x="10" y="139"/>
                      </a:lnTo>
                      <a:lnTo>
                        <a:pt x="12" y="134"/>
                      </a:lnTo>
                      <a:lnTo>
                        <a:pt x="12" y="129"/>
                      </a:lnTo>
                      <a:lnTo>
                        <a:pt x="12" y="127"/>
                      </a:lnTo>
                      <a:lnTo>
                        <a:pt x="3" y="110"/>
                      </a:lnTo>
                      <a:lnTo>
                        <a:pt x="1" y="101"/>
                      </a:lnTo>
                      <a:lnTo>
                        <a:pt x="0" y="98"/>
                      </a:lnTo>
                      <a:lnTo>
                        <a:pt x="0" y="98"/>
                      </a:lnTo>
                      <a:lnTo>
                        <a:pt x="1" y="88"/>
                      </a:lnTo>
                      <a:lnTo>
                        <a:pt x="1" y="88"/>
                      </a:lnTo>
                      <a:lnTo>
                        <a:pt x="1" y="88"/>
                      </a:lnTo>
                      <a:lnTo>
                        <a:pt x="1" y="88"/>
                      </a:lnTo>
                      <a:lnTo>
                        <a:pt x="3" y="74"/>
                      </a:lnTo>
                      <a:lnTo>
                        <a:pt x="10" y="47"/>
                      </a:lnTo>
                      <a:lnTo>
                        <a:pt x="18" y="3"/>
                      </a:lnTo>
                      <a:lnTo>
                        <a:pt x="18" y="3"/>
                      </a:lnTo>
                      <a:lnTo>
                        <a:pt x="20" y="0"/>
                      </a:lnTo>
                      <a:lnTo>
                        <a:pt x="64" y="10"/>
                      </a:lnTo>
                      <a:lnTo>
                        <a:pt x="95" y="15"/>
                      </a:lnTo>
                      <a:lnTo>
                        <a:pt x="96" y="15"/>
                      </a:lnTo>
                      <a:lnTo>
                        <a:pt x="96" y="15"/>
                      </a:lnTo>
                      <a:lnTo>
                        <a:pt x="110" y="1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6" name="Freeform 186"/>
                <p:cNvSpPr>
                  <a:spLocks/>
                </p:cNvSpPr>
                <p:nvPr/>
              </p:nvSpPr>
              <p:spPr bwMode="auto">
                <a:xfrm>
                  <a:off x="5521326" y="2479675"/>
                  <a:ext cx="908050" cy="496888"/>
                </a:xfrm>
                <a:custGeom>
                  <a:avLst/>
                  <a:gdLst>
                    <a:gd name="T0" fmla="*/ 76 w 572"/>
                    <a:gd name="T1" fmla="*/ 3 h 313"/>
                    <a:gd name="T2" fmla="*/ 171 w 572"/>
                    <a:gd name="T3" fmla="*/ 10 h 313"/>
                    <a:gd name="T4" fmla="*/ 243 w 572"/>
                    <a:gd name="T5" fmla="*/ 13 h 313"/>
                    <a:gd name="T6" fmla="*/ 276 w 572"/>
                    <a:gd name="T7" fmla="*/ 15 h 313"/>
                    <a:gd name="T8" fmla="*/ 287 w 572"/>
                    <a:gd name="T9" fmla="*/ 17 h 313"/>
                    <a:gd name="T10" fmla="*/ 306 w 572"/>
                    <a:gd name="T11" fmla="*/ 17 h 313"/>
                    <a:gd name="T12" fmla="*/ 325 w 572"/>
                    <a:gd name="T13" fmla="*/ 17 h 313"/>
                    <a:gd name="T14" fmla="*/ 338 w 572"/>
                    <a:gd name="T15" fmla="*/ 19 h 313"/>
                    <a:gd name="T16" fmla="*/ 359 w 572"/>
                    <a:gd name="T17" fmla="*/ 19 h 313"/>
                    <a:gd name="T18" fmla="*/ 381 w 572"/>
                    <a:gd name="T19" fmla="*/ 30 h 313"/>
                    <a:gd name="T20" fmla="*/ 406 w 572"/>
                    <a:gd name="T21" fmla="*/ 39 h 313"/>
                    <a:gd name="T22" fmla="*/ 415 w 572"/>
                    <a:gd name="T23" fmla="*/ 34 h 313"/>
                    <a:gd name="T24" fmla="*/ 447 w 572"/>
                    <a:gd name="T25" fmla="*/ 34 h 313"/>
                    <a:gd name="T26" fmla="*/ 465 w 572"/>
                    <a:gd name="T27" fmla="*/ 46 h 313"/>
                    <a:gd name="T28" fmla="*/ 481 w 572"/>
                    <a:gd name="T29" fmla="*/ 59 h 313"/>
                    <a:gd name="T30" fmla="*/ 501 w 572"/>
                    <a:gd name="T31" fmla="*/ 71 h 313"/>
                    <a:gd name="T32" fmla="*/ 501 w 572"/>
                    <a:gd name="T33" fmla="*/ 85 h 313"/>
                    <a:gd name="T34" fmla="*/ 504 w 572"/>
                    <a:gd name="T35" fmla="*/ 98 h 313"/>
                    <a:gd name="T36" fmla="*/ 513 w 572"/>
                    <a:gd name="T37" fmla="*/ 117 h 313"/>
                    <a:gd name="T38" fmla="*/ 520 w 572"/>
                    <a:gd name="T39" fmla="*/ 135 h 313"/>
                    <a:gd name="T40" fmla="*/ 520 w 572"/>
                    <a:gd name="T41" fmla="*/ 152 h 313"/>
                    <a:gd name="T42" fmla="*/ 525 w 572"/>
                    <a:gd name="T43" fmla="*/ 168 h 313"/>
                    <a:gd name="T44" fmla="*/ 530 w 572"/>
                    <a:gd name="T45" fmla="*/ 183 h 313"/>
                    <a:gd name="T46" fmla="*/ 537 w 572"/>
                    <a:gd name="T47" fmla="*/ 200 h 313"/>
                    <a:gd name="T48" fmla="*/ 537 w 572"/>
                    <a:gd name="T49" fmla="*/ 237 h 313"/>
                    <a:gd name="T50" fmla="*/ 540 w 572"/>
                    <a:gd name="T51" fmla="*/ 249 h 313"/>
                    <a:gd name="T52" fmla="*/ 547 w 572"/>
                    <a:gd name="T53" fmla="*/ 262 h 313"/>
                    <a:gd name="T54" fmla="*/ 557 w 572"/>
                    <a:gd name="T55" fmla="*/ 286 h 313"/>
                    <a:gd name="T56" fmla="*/ 535 w 572"/>
                    <a:gd name="T57" fmla="*/ 313 h 313"/>
                    <a:gd name="T58" fmla="*/ 516 w 572"/>
                    <a:gd name="T59" fmla="*/ 313 h 313"/>
                    <a:gd name="T60" fmla="*/ 489 w 572"/>
                    <a:gd name="T61" fmla="*/ 313 h 313"/>
                    <a:gd name="T62" fmla="*/ 459 w 572"/>
                    <a:gd name="T63" fmla="*/ 313 h 313"/>
                    <a:gd name="T64" fmla="*/ 437 w 572"/>
                    <a:gd name="T65" fmla="*/ 313 h 313"/>
                    <a:gd name="T66" fmla="*/ 408 w 572"/>
                    <a:gd name="T67" fmla="*/ 313 h 313"/>
                    <a:gd name="T68" fmla="*/ 391 w 572"/>
                    <a:gd name="T69" fmla="*/ 312 h 313"/>
                    <a:gd name="T70" fmla="*/ 376 w 572"/>
                    <a:gd name="T71" fmla="*/ 312 h 313"/>
                    <a:gd name="T72" fmla="*/ 350 w 572"/>
                    <a:gd name="T73" fmla="*/ 312 h 313"/>
                    <a:gd name="T74" fmla="*/ 332 w 572"/>
                    <a:gd name="T75" fmla="*/ 312 h 313"/>
                    <a:gd name="T76" fmla="*/ 316 w 572"/>
                    <a:gd name="T77" fmla="*/ 310 h 313"/>
                    <a:gd name="T78" fmla="*/ 296 w 572"/>
                    <a:gd name="T79" fmla="*/ 310 h 313"/>
                    <a:gd name="T80" fmla="*/ 267 w 572"/>
                    <a:gd name="T81" fmla="*/ 308 h 313"/>
                    <a:gd name="T82" fmla="*/ 235 w 572"/>
                    <a:gd name="T83" fmla="*/ 306 h 313"/>
                    <a:gd name="T84" fmla="*/ 221 w 572"/>
                    <a:gd name="T85" fmla="*/ 306 h 313"/>
                    <a:gd name="T86" fmla="*/ 198 w 572"/>
                    <a:gd name="T87" fmla="*/ 305 h 313"/>
                    <a:gd name="T88" fmla="*/ 176 w 572"/>
                    <a:gd name="T89" fmla="*/ 303 h 313"/>
                    <a:gd name="T90" fmla="*/ 138 w 572"/>
                    <a:gd name="T91" fmla="*/ 301 h 313"/>
                    <a:gd name="T92" fmla="*/ 127 w 572"/>
                    <a:gd name="T93" fmla="*/ 278 h 313"/>
                    <a:gd name="T94" fmla="*/ 130 w 572"/>
                    <a:gd name="T95" fmla="*/ 229 h 313"/>
                    <a:gd name="T96" fmla="*/ 110 w 572"/>
                    <a:gd name="T97" fmla="*/ 201 h 313"/>
                    <a:gd name="T98" fmla="*/ 84 w 572"/>
                    <a:gd name="T99" fmla="*/ 200 h 313"/>
                    <a:gd name="T100" fmla="*/ 71 w 572"/>
                    <a:gd name="T101" fmla="*/ 200 h 313"/>
                    <a:gd name="T102" fmla="*/ 42 w 572"/>
                    <a:gd name="T103" fmla="*/ 196 h 313"/>
                    <a:gd name="T104" fmla="*/ 5 w 572"/>
                    <a:gd name="T105" fmla="*/ 195 h 313"/>
                    <a:gd name="T106" fmla="*/ 3 w 572"/>
                    <a:gd name="T107" fmla="*/ 163 h 313"/>
                    <a:gd name="T108" fmla="*/ 5 w 572"/>
                    <a:gd name="T109" fmla="*/ 137 h 313"/>
                    <a:gd name="T110" fmla="*/ 8 w 572"/>
                    <a:gd name="T111" fmla="*/ 105 h 313"/>
                    <a:gd name="T112" fmla="*/ 10 w 572"/>
                    <a:gd name="T113" fmla="*/ 85 h 313"/>
                    <a:gd name="T114" fmla="*/ 13 w 572"/>
                    <a:gd name="T115" fmla="*/ 3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2" h="313">
                      <a:moveTo>
                        <a:pt x="32" y="0"/>
                      </a:moveTo>
                      <a:lnTo>
                        <a:pt x="47" y="2"/>
                      </a:lnTo>
                      <a:lnTo>
                        <a:pt x="52" y="2"/>
                      </a:lnTo>
                      <a:lnTo>
                        <a:pt x="57" y="2"/>
                      </a:lnTo>
                      <a:lnTo>
                        <a:pt x="62" y="3"/>
                      </a:lnTo>
                      <a:lnTo>
                        <a:pt x="74" y="3"/>
                      </a:lnTo>
                      <a:lnTo>
                        <a:pt x="76" y="3"/>
                      </a:lnTo>
                      <a:lnTo>
                        <a:pt x="83" y="5"/>
                      </a:lnTo>
                      <a:lnTo>
                        <a:pt x="96" y="5"/>
                      </a:lnTo>
                      <a:lnTo>
                        <a:pt x="116" y="7"/>
                      </a:lnTo>
                      <a:lnTo>
                        <a:pt x="118" y="7"/>
                      </a:lnTo>
                      <a:lnTo>
                        <a:pt x="142" y="8"/>
                      </a:lnTo>
                      <a:lnTo>
                        <a:pt x="154" y="10"/>
                      </a:lnTo>
                      <a:lnTo>
                        <a:pt x="171" y="10"/>
                      </a:lnTo>
                      <a:lnTo>
                        <a:pt x="196" y="12"/>
                      </a:lnTo>
                      <a:lnTo>
                        <a:pt x="211" y="13"/>
                      </a:lnTo>
                      <a:lnTo>
                        <a:pt x="213" y="13"/>
                      </a:lnTo>
                      <a:lnTo>
                        <a:pt x="216" y="13"/>
                      </a:lnTo>
                      <a:lnTo>
                        <a:pt x="238" y="13"/>
                      </a:lnTo>
                      <a:lnTo>
                        <a:pt x="240" y="13"/>
                      </a:lnTo>
                      <a:lnTo>
                        <a:pt x="243" y="13"/>
                      </a:lnTo>
                      <a:lnTo>
                        <a:pt x="250" y="15"/>
                      </a:lnTo>
                      <a:lnTo>
                        <a:pt x="255" y="15"/>
                      </a:lnTo>
                      <a:lnTo>
                        <a:pt x="260" y="15"/>
                      </a:lnTo>
                      <a:lnTo>
                        <a:pt x="265" y="15"/>
                      </a:lnTo>
                      <a:lnTo>
                        <a:pt x="271" y="15"/>
                      </a:lnTo>
                      <a:lnTo>
                        <a:pt x="272" y="15"/>
                      </a:lnTo>
                      <a:lnTo>
                        <a:pt x="276" y="15"/>
                      </a:lnTo>
                      <a:lnTo>
                        <a:pt x="277" y="15"/>
                      </a:lnTo>
                      <a:lnTo>
                        <a:pt x="279" y="15"/>
                      </a:lnTo>
                      <a:lnTo>
                        <a:pt x="281" y="15"/>
                      </a:lnTo>
                      <a:lnTo>
                        <a:pt x="282" y="17"/>
                      </a:lnTo>
                      <a:lnTo>
                        <a:pt x="284" y="17"/>
                      </a:lnTo>
                      <a:lnTo>
                        <a:pt x="286" y="17"/>
                      </a:lnTo>
                      <a:lnTo>
                        <a:pt x="287" y="17"/>
                      </a:lnTo>
                      <a:lnTo>
                        <a:pt x="289" y="17"/>
                      </a:lnTo>
                      <a:lnTo>
                        <a:pt x="291" y="17"/>
                      </a:lnTo>
                      <a:lnTo>
                        <a:pt x="293" y="17"/>
                      </a:lnTo>
                      <a:lnTo>
                        <a:pt x="301" y="17"/>
                      </a:lnTo>
                      <a:lnTo>
                        <a:pt x="303" y="17"/>
                      </a:lnTo>
                      <a:lnTo>
                        <a:pt x="304" y="17"/>
                      </a:lnTo>
                      <a:lnTo>
                        <a:pt x="306" y="17"/>
                      </a:lnTo>
                      <a:lnTo>
                        <a:pt x="311" y="17"/>
                      </a:lnTo>
                      <a:lnTo>
                        <a:pt x="313" y="17"/>
                      </a:lnTo>
                      <a:lnTo>
                        <a:pt x="315" y="17"/>
                      </a:lnTo>
                      <a:lnTo>
                        <a:pt x="318" y="17"/>
                      </a:lnTo>
                      <a:lnTo>
                        <a:pt x="320" y="17"/>
                      </a:lnTo>
                      <a:lnTo>
                        <a:pt x="321" y="17"/>
                      </a:lnTo>
                      <a:lnTo>
                        <a:pt x="325" y="17"/>
                      </a:lnTo>
                      <a:lnTo>
                        <a:pt x="326" y="17"/>
                      </a:lnTo>
                      <a:lnTo>
                        <a:pt x="328" y="17"/>
                      </a:lnTo>
                      <a:lnTo>
                        <a:pt x="328" y="19"/>
                      </a:lnTo>
                      <a:lnTo>
                        <a:pt x="332" y="19"/>
                      </a:lnTo>
                      <a:lnTo>
                        <a:pt x="335" y="19"/>
                      </a:lnTo>
                      <a:lnTo>
                        <a:pt x="337" y="19"/>
                      </a:lnTo>
                      <a:lnTo>
                        <a:pt x="338" y="19"/>
                      </a:lnTo>
                      <a:lnTo>
                        <a:pt x="342" y="19"/>
                      </a:lnTo>
                      <a:lnTo>
                        <a:pt x="343" y="19"/>
                      </a:lnTo>
                      <a:lnTo>
                        <a:pt x="348" y="19"/>
                      </a:lnTo>
                      <a:lnTo>
                        <a:pt x="352" y="19"/>
                      </a:lnTo>
                      <a:lnTo>
                        <a:pt x="354" y="19"/>
                      </a:lnTo>
                      <a:lnTo>
                        <a:pt x="357" y="19"/>
                      </a:lnTo>
                      <a:lnTo>
                        <a:pt x="359" y="19"/>
                      </a:lnTo>
                      <a:lnTo>
                        <a:pt x="364" y="19"/>
                      </a:lnTo>
                      <a:lnTo>
                        <a:pt x="369" y="19"/>
                      </a:lnTo>
                      <a:lnTo>
                        <a:pt x="369" y="20"/>
                      </a:lnTo>
                      <a:lnTo>
                        <a:pt x="370" y="24"/>
                      </a:lnTo>
                      <a:lnTo>
                        <a:pt x="372" y="25"/>
                      </a:lnTo>
                      <a:lnTo>
                        <a:pt x="379" y="30"/>
                      </a:lnTo>
                      <a:lnTo>
                        <a:pt x="381" y="30"/>
                      </a:lnTo>
                      <a:lnTo>
                        <a:pt x="387" y="34"/>
                      </a:lnTo>
                      <a:lnTo>
                        <a:pt x="389" y="35"/>
                      </a:lnTo>
                      <a:lnTo>
                        <a:pt x="396" y="42"/>
                      </a:lnTo>
                      <a:lnTo>
                        <a:pt x="398" y="42"/>
                      </a:lnTo>
                      <a:lnTo>
                        <a:pt x="399" y="42"/>
                      </a:lnTo>
                      <a:lnTo>
                        <a:pt x="403" y="42"/>
                      </a:lnTo>
                      <a:lnTo>
                        <a:pt x="406" y="39"/>
                      </a:lnTo>
                      <a:lnTo>
                        <a:pt x="406" y="37"/>
                      </a:lnTo>
                      <a:lnTo>
                        <a:pt x="408" y="35"/>
                      </a:lnTo>
                      <a:lnTo>
                        <a:pt x="408" y="34"/>
                      </a:lnTo>
                      <a:lnTo>
                        <a:pt x="409" y="32"/>
                      </a:lnTo>
                      <a:lnTo>
                        <a:pt x="411" y="32"/>
                      </a:lnTo>
                      <a:lnTo>
                        <a:pt x="411" y="34"/>
                      </a:lnTo>
                      <a:lnTo>
                        <a:pt x="415" y="34"/>
                      </a:lnTo>
                      <a:lnTo>
                        <a:pt x="420" y="35"/>
                      </a:lnTo>
                      <a:lnTo>
                        <a:pt x="423" y="35"/>
                      </a:lnTo>
                      <a:lnTo>
                        <a:pt x="430" y="35"/>
                      </a:lnTo>
                      <a:lnTo>
                        <a:pt x="433" y="34"/>
                      </a:lnTo>
                      <a:lnTo>
                        <a:pt x="437" y="34"/>
                      </a:lnTo>
                      <a:lnTo>
                        <a:pt x="442" y="34"/>
                      </a:lnTo>
                      <a:lnTo>
                        <a:pt x="447" y="34"/>
                      </a:lnTo>
                      <a:lnTo>
                        <a:pt x="450" y="37"/>
                      </a:lnTo>
                      <a:lnTo>
                        <a:pt x="452" y="39"/>
                      </a:lnTo>
                      <a:lnTo>
                        <a:pt x="453" y="41"/>
                      </a:lnTo>
                      <a:lnTo>
                        <a:pt x="455" y="42"/>
                      </a:lnTo>
                      <a:lnTo>
                        <a:pt x="460" y="42"/>
                      </a:lnTo>
                      <a:lnTo>
                        <a:pt x="462" y="44"/>
                      </a:lnTo>
                      <a:lnTo>
                        <a:pt x="465" y="46"/>
                      </a:lnTo>
                      <a:lnTo>
                        <a:pt x="469" y="47"/>
                      </a:lnTo>
                      <a:lnTo>
                        <a:pt x="476" y="49"/>
                      </a:lnTo>
                      <a:lnTo>
                        <a:pt x="481" y="54"/>
                      </a:lnTo>
                      <a:lnTo>
                        <a:pt x="481" y="56"/>
                      </a:lnTo>
                      <a:lnTo>
                        <a:pt x="482" y="57"/>
                      </a:lnTo>
                      <a:lnTo>
                        <a:pt x="481" y="57"/>
                      </a:lnTo>
                      <a:lnTo>
                        <a:pt x="481" y="59"/>
                      </a:lnTo>
                      <a:lnTo>
                        <a:pt x="482" y="59"/>
                      </a:lnTo>
                      <a:lnTo>
                        <a:pt x="486" y="68"/>
                      </a:lnTo>
                      <a:lnTo>
                        <a:pt x="487" y="68"/>
                      </a:lnTo>
                      <a:lnTo>
                        <a:pt x="487" y="69"/>
                      </a:lnTo>
                      <a:lnTo>
                        <a:pt x="496" y="71"/>
                      </a:lnTo>
                      <a:lnTo>
                        <a:pt x="499" y="71"/>
                      </a:lnTo>
                      <a:lnTo>
                        <a:pt x="501" y="71"/>
                      </a:lnTo>
                      <a:lnTo>
                        <a:pt x="503" y="73"/>
                      </a:lnTo>
                      <a:lnTo>
                        <a:pt x="503" y="74"/>
                      </a:lnTo>
                      <a:lnTo>
                        <a:pt x="503" y="76"/>
                      </a:lnTo>
                      <a:lnTo>
                        <a:pt x="501" y="78"/>
                      </a:lnTo>
                      <a:lnTo>
                        <a:pt x="501" y="79"/>
                      </a:lnTo>
                      <a:lnTo>
                        <a:pt x="499" y="85"/>
                      </a:lnTo>
                      <a:lnTo>
                        <a:pt x="501" y="85"/>
                      </a:lnTo>
                      <a:lnTo>
                        <a:pt x="501" y="86"/>
                      </a:lnTo>
                      <a:lnTo>
                        <a:pt x="503" y="86"/>
                      </a:lnTo>
                      <a:lnTo>
                        <a:pt x="503" y="88"/>
                      </a:lnTo>
                      <a:lnTo>
                        <a:pt x="504" y="91"/>
                      </a:lnTo>
                      <a:lnTo>
                        <a:pt x="506" y="93"/>
                      </a:lnTo>
                      <a:lnTo>
                        <a:pt x="506" y="96"/>
                      </a:lnTo>
                      <a:lnTo>
                        <a:pt x="504" y="98"/>
                      </a:lnTo>
                      <a:lnTo>
                        <a:pt x="504" y="102"/>
                      </a:lnTo>
                      <a:lnTo>
                        <a:pt x="504" y="103"/>
                      </a:lnTo>
                      <a:lnTo>
                        <a:pt x="508" y="107"/>
                      </a:lnTo>
                      <a:lnTo>
                        <a:pt x="509" y="112"/>
                      </a:lnTo>
                      <a:lnTo>
                        <a:pt x="509" y="113"/>
                      </a:lnTo>
                      <a:lnTo>
                        <a:pt x="511" y="115"/>
                      </a:lnTo>
                      <a:lnTo>
                        <a:pt x="513" y="117"/>
                      </a:lnTo>
                      <a:lnTo>
                        <a:pt x="518" y="122"/>
                      </a:lnTo>
                      <a:lnTo>
                        <a:pt x="518" y="127"/>
                      </a:lnTo>
                      <a:lnTo>
                        <a:pt x="516" y="127"/>
                      </a:lnTo>
                      <a:lnTo>
                        <a:pt x="516" y="129"/>
                      </a:lnTo>
                      <a:lnTo>
                        <a:pt x="518" y="130"/>
                      </a:lnTo>
                      <a:lnTo>
                        <a:pt x="518" y="132"/>
                      </a:lnTo>
                      <a:lnTo>
                        <a:pt x="520" y="135"/>
                      </a:lnTo>
                      <a:lnTo>
                        <a:pt x="521" y="137"/>
                      </a:lnTo>
                      <a:lnTo>
                        <a:pt x="523" y="137"/>
                      </a:lnTo>
                      <a:lnTo>
                        <a:pt x="523" y="139"/>
                      </a:lnTo>
                      <a:lnTo>
                        <a:pt x="521" y="146"/>
                      </a:lnTo>
                      <a:lnTo>
                        <a:pt x="521" y="147"/>
                      </a:lnTo>
                      <a:lnTo>
                        <a:pt x="520" y="149"/>
                      </a:lnTo>
                      <a:lnTo>
                        <a:pt x="520" y="152"/>
                      </a:lnTo>
                      <a:lnTo>
                        <a:pt x="521" y="152"/>
                      </a:lnTo>
                      <a:lnTo>
                        <a:pt x="521" y="154"/>
                      </a:lnTo>
                      <a:lnTo>
                        <a:pt x="520" y="156"/>
                      </a:lnTo>
                      <a:lnTo>
                        <a:pt x="521" y="164"/>
                      </a:lnTo>
                      <a:lnTo>
                        <a:pt x="523" y="166"/>
                      </a:lnTo>
                      <a:lnTo>
                        <a:pt x="523" y="168"/>
                      </a:lnTo>
                      <a:lnTo>
                        <a:pt x="525" y="168"/>
                      </a:lnTo>
                      <a:lnTo>
                        <a:pt x="525" y="166"/>
                      </a:lnTo>
                      <a:lnTo>
                        <a:pt x="525" y="164"/>
                      </a:lnTo>
                      <a:lnTo>
                        <a:pt x="526" y="164"/>
                      </a:lnTo>
                      <a:lnTo>
                        <a:pt x="528" y="168"/>
                      </a:lnTo>
                      <a:lnTo>
                        <a:pt x="531" y="174"/>
                      </a:lnTo>
                      <a:lnTo>
                        <a:pt x="531" y="178"/>
                      </a:lnTo>
                      <a:lnTo>
                        <a:pt x="530" y="183"/>
                      </a:lnTo>
                      <a:lnTo>
                        <a:pt x="531" y="185"/>
                      </a:lnTo>
                      <a:lnTo>
                        <a:pt x="533" y="185"/>
                      </a:lnTo>
                      <a:lnTo>
                        <a:pt x="533" y="190"/>
                      </a:lnTo>
                      <a:lnTo>
                        <a:pt x="531" y="196"/>
                      </a:lnTo>
                      <a:lnTo>
                        <a:pt x="531" y="198"/>
                      </a:lnTo>
                      <a:lnTo>
                        <a:pt x="533" y="198"/>
                      </a:lnTo>
                      <a:lnTo>
                        <a:pt x="537" y="200"/>
                      </a:lnTo>
                      <a:lnTo>
                        <a:pt x="537" y="201"/>
                      </a:lnTo>
                      <a:lnTo>
                        <a:pt x="535" y="212"/>
                      </a:lnTo>
                      <a:lnTo>
                        <a:pt x="535" y="217"/>
                      </a:lnTo>
                      <a:lnTo>
                        <a:pt x="538" y="218"/>
                      </a:lnTo>
                      <a:lnTo>
                        <a:pt x="538" y="225"/>
                      </a:lnTo>
                      <a:lnTo>
                        <a:pt x="538" y="229"/>
                      </a:lnTo>
                      <a:lnTo>
                        <a:pt x="537" y="237"/>
                      </a:lnTo>
                      <a:lnTo>
                        <a:pt x="537" y="239"/>
                      </a:lnTo>
                      <a:lnTo>
                        <a:pt x="535" y="240"/>
                      </a:lnTo>
                      <a:lnTo>
                        <a:pt x="535" y="242"/>
                      </a:lnTo>
                      <a:lnTo>
                        <a:pt x="535" y="244"/>
                      </a:lnTo>
                      <a:lnTo>
                        <a:pt x="537" y="247"/>
                      </a:lnTo>
                      <a:lnTo>
                        <a:pt x="538" y="249"/>
                      </a:lnTo>
                      <a:lnTo>
                        <a:pt x="540" y="249"/>
                      </a:lnTo>
                      <a:lnTo>
                        <a:pt x="542" y="251"/>
                      </a:lnTo>
                      <a:lnTo>
                        <a:pt x="543" y="256"/>
                      </a:lnTo>
                      <a:lnTo>
                        <a:pt x="542" y="257"/>
                      </a:lnTo>
                      <a:lnTo>
                        <a:pt x="542" y="261"/>
                      </a:lnTo>
                      <a:lnTo>
                        <a:pt x="542" y="262"/>
                      </a:lnTo>
                      <a:lnTo>
                        <a:pt x="543" y="262"/>
                      </a:lnTo>
                      <a:lnTo>
                        <a:pt x="547" y="262"/>
                      </a:lnTo>
                      <a:lnTo>
                        <a:pt x="547" y="261"/>
                      </a:lnTo>
                      <a:lnTo>
                        <a:pt x="550" y="262"/>
                      </a:lnTo>
                      <a:lnTo>
                        <a:pt x="548" y="266"/>
                      </a:lnTo>
                      <a:lnTo>
                        <a:pt x="547" y="268"/>
                      </a:lnTo>
                      <a:lnTo>
                        <a:pt x="547" y="269"/>
                      </a:lnTo>
                      <a:lnTo>
                        <a:pt x="552" y="281"/>
                      </a:lnTo>
                      <a:lnTo>
                        <a:pt x="557" y="286"/>
                      </a:lnTo>
                      <a:lnTo>
                        <a:pt x="557" y="288"/>
                      </a:lnTo>
                      <a:lnTo>
                        <a:pt x="559" y="290"/>
                      </a:lnTo>
                      <a:lnTo>
                        <a:pt x="572" y="313"/>
                      </a:lnTo>
                      <a:lnTo>
                        <a:pt x="570" y="313"/>
                      </a:lnTo>
                      <a:lnTo>
                        <a:pt x="569" y="313"/>
                      </a:lnTo>
                      <a:lnTo>
                        <a:pt x="542" y="313"/>
                      </a:lnTo>
                      <a:lnTo>
                        <a:pt x="535" y="313"/>
                      </a:lnTo>
                      <a:lnTo>
                        <a:pt x="530" y="313"/>
                      </a:lnTo>
                      <a:lnTo>
                        <a:pt x="526" y="313"/>
                      </a:lnTo>
                      <a:lnTo>
                        <a:pt x="525" y="313"/>
                      </a:lnTo>
                      <a:lnTo>
                        <a:pt x="523" y="313"/>
                      </a:lnTo>
                      <a:lnTo>
                        <a:pt x="521" y="313"/>
                      </a:lnTo>
                      <a:lnTo>
                        <a:pt x="518" y="313"/>
                      </a:lnTo>
                      <a:lnTo>
                        <a:pt x="516" y="313"/>
                      </a:lnTo>
                      <a:lnTo>
                        <a:pt x="513" y="313"/>
                      </a:lnTo>
                      <a:lnTo>
                        <a:pt x="511" y="313"/>
                      </a:lnTo>
                      <a:lnTo>
                        <a:pt x="506" y="313"/>
                      </a:lnTo>
                      <a:lnTo>
                        <a:pt x="496" y="313"/>
                      </a:lnTo>
                      <a:lnTo>
                        <a:pt x="492" y="313"/>
                      </a:lnTo>
                      <a:lnTo>
                        <a:pt x="491" y="313"/>
                      </a:lnTo>
                      <a:lnTo>
                        <a:pt x="489" y="313"/>
                      </a:lnTo>
                      <a:lnTo>
                        <a:pt x="487" y="313"/>
                      </a:lnTo>
                      <a:lnTo>
                        <a:pt x="486" y="313"/>
                      </a:lnTo>
                      <a:lnTo>
                        <a:pt x="474" y="313"/>
                      </a:lnTo>
                      <a:lnTo>
                        <a:pt x="469" y="313"/>
                      </a:lnTo>
                      <a:lnTo>
                        <a:pt x="465" y="313"/>
                      </a:lnTo>
                      <a:lnTo>
                        <a:pt x="460" y="313"/>
                      </a:lnTo>
                      <a:lnTo>
                        <a:pt x="459" y="313"/>
                      </a:lnTo>
                      <a:lnTo>
                        <a:pt x="457" y="313"/>
                      </a:lnTo>
                      <a:lnTo>
                        <a:pt x="452" y="313"/>
                      </a:lnTo>
                      <a:lnTo>
                        <a:pt x="450" y="313"/>
                      </a:lnTo>
                      <a:lnTo>
                        <a:pt x="448" y="313"/>
                      </a:lnTo>
                      <a:lnTo>
                        <a:pt x="447" y="313"/>
                      </a:lnTo>
                      <a:lnTo>
                        <a:pt x="443" y="313"/>
                      </a:lnTo>
                      <a:lnTo>
                        <a:pt x="437" y="313"/>
                      </a:lnTo>
                      <a:lnTo>
                        <a:pt x="435" y="313"/>
                      </a:lnTo>
                      <a:lnTo>
                        <a:pt x="433" y="313"/>
                      </a:lnTo>
                      <a:lnTo>
                        <a:pt x="431" y="313"/>
                      </a:lnTo>
                      <a:lnTo>
                        <a:pt x="430" y="313"/>
                      </a:lnTo>
                      <a:lnTo>
                        <a:pt x="426" y="313"/>
                      </a:lnTo>
                      <a:lnTo>
                        <a:pt x="409" y="313"/>
                      </a:lnTo>
                      <a:lnTo>
                        <a:pt x="408" y="313"/>
                      </a:lnTo>
                      <a:lnTo>
                        <a:pt x="406" y="313"/>
                      </a:lnTo>
                      <a:lnTo>
                        <a:pt x="404" y="313"/>
                      </a:lnTo>
                      <a:lnTo>
                        <a:pt x="403" y="313"/>
                      </a:lnTo>
                      <a:lnTo>
                        <a:pt x="398" y="313"/>
                      </a:lnTo>
                      <a:lnTo>
                        <a:pt x="396" y="313"/>
                      </a:lnTo>
                      <a:lnTo>
                        <a:pt x="393" y="312"/>
                      </a:lnTo>
                      <a:lnTo>
                        <a:pt x="391" y="312"/>
                      </a:lnTo>
                      <a:lnTo>
                        <a:pt x="389" y="312"/>
                      </a:lnTo>
                      <a:lnTo>
                        <a:pt x="387" y="312"/>
                      </a:lnTo>
                      <a:lnTo>
                        <a:pt x="384" y="312"/>
                      </a:lnTo>
                      <a:lnTo>
                        <a:pt x="382" y="312"/>
                      </a:lnTo>
                      <a:lnTo>
                        <a:pt x="381" y="312"/>
                      </a:lnTo>
                      <a:lnTo>
                        <a:pt x="377" y="312"/>
                      </a:lnTo>
                      <a:lnTo>
                        <a:pt x="376" y="312"/>
                      </a:lnTo>
                      <a:lnTo>
                        <a:pt x="360" y="312"/>
                      </a:lnTo>
                      <a:lnTo>
                        <a:pt x="359" y="312"/>
                      </a:lnTo>
                      <a:lnTo>
                        <a:pt x="357" y="312"/>
                      </a:lnTo>
                      <a:lnTo>
                        <a:pt x="355" y="312"/>
                      </a:lnTo>
                      <a:lnTo>
                        <a:pt x="354" y="312"/>
                      </a:lnTo>
                      <a:lnTo>
                        <a:pt x="352" y="312"/>
                      </a:lnTo>
                      <a:lnTo>
                        <a:pt x="350" y="312"/>
                      </a:lnTo>
                      <a:lnTo>
                        <a:pt x="348" y="312"/>
                      </a:lnTo>
                      <a:lnTo>
                        <a:pt x="347" y="312"/>
                      </a:lnTo>
                      <a:lnTo>
                        <a:pt x="345" y="312"/>
                      </a:lnTo>
                      <a:lnTo>
                        <a:pt x="342" y="312"/>
                      </a:lnTo>
                      <a:lnTo>
                        <a:pt x="340" y="312"/>
                      </a:lnTo>
                      <a:lnTo>
                        <a:pt x="338" y="312"/>
                      </a:lnTo>
                      <a:lnTo>
                        <a:pt x="332" y="312"/>
                      </a:lnTo>
                      <a:lnTo>
                        <a:pt x="330" y="310"/>
                      </a:lnTo>
                      <a:lnTo>
                        <a:pt x="328" y="310"/>
                      </a:lnTo>
                      <a:lnTo>
                        <a:pt x="326" y="310"/>
                      </a:lnTo>
                      <a:lnTo>
                        <a:pt x="323" y="310"/>
                      </a:lnTo>
                      <a:lnTo>
                        <a:pt x="321" y="310"/>
                      </a:lnTo>
                      <a:lnTo>
                        <a:pt x="320" y="310"/>
                      </a:lnTo>
                      <a:lnTo>
                        <a:pt x="316" y="310"/>
                      </a:lnTo>
                      <a:lnTo>
                        <a:pt x="315" y="310"/>
                      </a:lnTo>
                      <a:lnTo>
                        <a:pt x="313" y="310"/>
                      </a:lnTo>
                      <a:lnTo>
                        <a:pt x="311" y="310"/>
                      </a:lnTo>
                      <a:lnTo>
                        <a:pt x="308" y="310"/>
                      </a:lnTo>
                      <a:lnTo>
                        <a:pt x="301" y="310"/>
                      </a:lnTo>
                      <a:lnTo>
                        <a:pt x="299" y="310"/>
                      </a:lnTo>
                      <a:lnTo>
                        <a:pt x="296" y="310"/>
                      </a:lnTo>
                      <a:lnTo>
                        <a:pt x="294" y="310"/>
                      </a:lnTo>
                      <a:lnTo>
                        <a:pt x="286" y="310"/>
                      </a:lnTo>
                      <a:lnTo>
                        <a:pt x="279" y="308"/>
                      </a:lnTo>
                      <a:lnTo>
                        <a:pt x="277" y="308"/>
                      </a:lnTo>
                      <a:lnTo>
                        <a:pt x="276" y="308"/>
                      </a:lnTo>
                      <a:lnTo>
                        <a:pt x="274" y="308"/>
                      </a:lnTo>
                      <a:lnTo>
                        <a:pt x="267" y="308"/>
                      </a:lnTo>
                      <a:lnTo>
                        <a:pt x="265" y="308"/>
                      </a:lnTo>
                      <a:lnTo>
                        <a:pt x="264" y="308"/>
                      </a:lnTo>
                      <a:lnTo>
                        <a:pt x="262" y="308"/>
                      </a:lnTo>
                      <a:lnTo>
                        <a:pt x="249" y="308"/>
                      </a:lnTo>
                      <a:lnTo>
                        <a:pt x="247" y="308"/>
                      </a:lnTo>
                      <a:lnTo>
                        <a:pt x="245" y="308"/>
                      </a:lnTo>
                      <a:lnTo>
                        <a:pt x="235" y="306"/>
                      </a:lnTo>
                      <a:lnTo>
                        <a:pt x="232" y="306"/>
                      </a:lnTo>
                      <a:lnTo>
                        <a:pt x="230" y="306"/>
                      </a:lnTo>
                      <a:lnTo>
                        <a:pt x="228" y="306"/>
                      </a:lnTo>
                      <a:lnTo>
                        <a:pt x="227" y="306"/>
                      </a:lnTo>
                      <a:lnTo>
                        <a:pt x="225" y="306"/>
                      </a:lnTo>
                      <a:lnTo>
                        <a:pt x="223" y="306"/>
                      </a:lnTo>
                      <a:lnTo>
                        <a:pt x="221" y="306"/>
                      </a:lnTo>
                      <a:lnTo>
                        <a:pt x="218" y="306"/>
                      </a:lnTo>
                      <a:lnTo>
                        <a:pt x="216" y="306"/>
                      </a:lnTo>
                      <a:lnTo>
                        <a:pt x="215" y="306"/>
                      </a:lnTo>
                      <a:lnTo>
                        <a:pt x="213" y="306"/>
                      </a:lnTo>
                      <a:lnTo>
                        <a:pt x="211" y="306"/>
                      </a:lnTo>
                      <a:lnTo>
                        <a:pt x="210" y="306"/>
                      </a:lnTo>
                      <a:lnTo>
                        <a:pt x="198" y="305"/>
                      </a:lnTo>
                      <a:lnTo>
                        <a:pt x="193" y="305"/>
                      </a:lnTo>
                      <a:lnTo>
                        <a:pt x="191" y="305"/>
                      </a:lnTo>
                      <a:lnTo>
                        <a:pt x="186" y="305"/>
                      </a:lnTo>
                      <a:lnTo>
                        <a:pt x="182" y="305"/>
                      </a:lnTo>
                      <a:lnTo>
                        <a:pt x="181" y="305"/>
                      </a:lnTo>
                      <a:lnTo>
                        <a:pt x="177" y="305"/>
                      </a:lnTo>
                      <a:lnTo>
                        <a:pt x="176" y="303"/>
                      </a:lnTo>
                      <a:lnTo>
                        <a:pt x="172" y="303"/>
                      </a:lnTo>
                      <a:lnTo>
                        <a:pt x="169" y="303"/>
                      </a:lnTo>
                      <a:lnTo>
                        <a:pt x="167" y="303"/>
                      </a:lnTo>
                      <a:lnTo>
                        <a:pt x="159" y="303"/>
                      </a:lnTo>
                      <a:lnTo>
                        <a:pt x="152" y="303"/>
                      </a:lnTo>
                      <a:lnTo>
                        <a:pt x="140" y="301"/>
                      </a:lnTo>
                      <a:lnTo>
                        <a:pt x="138" y="301"/>
                      </a:lnTo>
                      <a:lnTo>
                        <a:pt x="135" y="301"/>
                      </a:lnTo>
                      <a:lnTo>
                        <a:pt x="133" y="301"/>
                      </a:lnTo>
                      <a:lnTo>
                        <a:pt x="125" y="301"/>
                      </a:lnTo>
                      <a:lnTo>
                        <a:pt x="125" y="286"/>
                      </a:lnTo>
                      <a:lnTo>
                        <a:pt x="125" y="284"/>
                      </a:lnTo>
                      <a:lnTo>
                        <a:pt x="127" y="279"/>
                      </a:lnTo>
                      <a:lnTo>
                        <a:pt x="127" y="278"/>
                      </a:lnTo>
                      <a:lnTo>
                        <a:pt x="127" y="268"/>
                      </a:lnTo>
                      <a:lnTo>
                        <a:pt x="127" y="262"/>
                      </a:lnTo>
                      <a:lnTo>
                        <a:pt x="127" y="259"/>
                      </a:lnTo>
                      <a:lnTo>
                        <a:pt x="128" y="251"/>
                      </a:lnTo>
                      <a:lnTo>
                        <a:pt x="128" y="249"/>
                      </a:lnTo>
                      <a:lnTo>
                        <a:pt x="128" y="234"/>
                      </a:lnTo>
                      <a:lnTo>
                        <a:pt x="130" y="229"/>
                      </a:lnTo>
                      <a:lnTo>
                        <a:pt x="130" y="203"/>
                      </a:lnTo>
                      <a:lnTo>
                        <a:pt x="127" y="203"/>
                      </a:lnTo>
                      <a:lnTo>
                        <a:pt x="121" y="203"/>
                      </a:lnTo>
                      <a:lnTo>
                        <a:pt x="120" y="203"/>
                      </a:lnTo>
                      <a:lnTo>
                        <a:pt x="116" y="203"/>
                      </a:lnTo>
                      <a:lnTo>
                        <a:pt x="115" y="203"/>
                      </a:lnTo>
                      <a:lnTo>
                        <a:pt x="110" y="201"/>
                      </a:lnTo>
                      <a:lnTo>
                        <a:pt x="103" y="201"/>
                      </a:lnTo>
                      <a:lnTo>
                        <a:pt x="98" y="201"/>
                      </a:lnTo>
                      <a:lnTo>
                        <a:pt x="96" y="201"/>
                      </a:lnTo>
                      <a:lnTo>
                        <a:pt x="94" y="201"/>
                      </a:lnTo>
                      <a:lnTo>
                        <a:pt x="91" y="201"/>
                      </a:lnTo>
                      <a:lnTo>
                        <a:pt x="86" y="200"/>
                      </a:lnTo>
                      <a:lnTo>
                        <a:pt x="84" y="200"/>
                      </a:lnTo>
                      <a:lnTo>
                        <a:pt x="81" y="200"/>
                      </a:lnTo>
                      <a:lnTo>
                        <a:pt x="79" y="200"/>
                      </a:lnTo>
                      <a:lnTo>
                        <a:pt x="77" y="200"/>
                      </a:lnTo>
                      <a:lnTo>
                        <a:pt x="76" y="200"/>
                      </a:lnTo>
                      <a:lnTo>
                        <a:pt x="74" y="200"/>
                      </a:lnTo>
                      <a:lnTo>
                        <a:pt x="72" y="200"/>
                      </a:lnTo>
                      <a:lnTo>
                        <a:pt x="71" y="200"/>
                      </a:lnTo>
                      <a:lnTo>
                        <a:pt x="69" y="200"/>
                      </a:lnTo>
                      <a:lnTo>
                        <a:pt x="66" y="200"/>
                      </a:lnTo>
                      <a:lnTo>
                        <a:pt x="66" y="198"/>
                      </a:lnTo>
                      <a:lnTo>
                        <a:pt x="64" y="198"/>
                      </a:lnTo>
                      <a:lnTo>
                        <a:pt x="45" y="198"/>
                      </a:lnTo>
                      <a:lnTo>
                        <a:pt x="44" y="198"/>
                      </a:lnTo>
                      <a:lnTo>
                        <a:pt x="42" y="196"/>
                      </a:lnTo>
                      <a:lnTo>
                        <a:pt x="37" y="196"/>
                      </a:lnTo>
                      <a:lnTo>
                        <a:pt x="32" y="196"/>
                      </a:lnTo>
                      <a:lnTo>
                        <a:pt x="13" y="195"/>
                      </a:lnTo>
                      <a:lnTo>
                        <a:pt x="11" y="195"/>
                      </a:lnTo>
                      <a:lnTo>
                        <a:pt x="10" y="195"/>
                      </a:lnTo>
                      <a:lnTo>
                        <a:pt x="6" y="195"/>
                      </a:lnTo>
                      <a:lnTo>
                        <a:pt x="5" y="195"/>
                      </a:lnTo>
                      <a:lnTo>
                        <a:pt x="3" y="195"/>
                      </a:lnTo>
                      <a:lnTo>
                        <a:pt x="1" y="195"/>
                      </a:lnTo>
                      <a:lnTo>
                        <a:pt x="0" y="193"/>
                      </a:lnTo>
                      <a:lnTo>
                        <a:pt x="1" y="185"/>
                      </a:lnTo>
                      <a:lnTo>
                        <a:pt x="1" y="183"/>
                      </a:lnTo>
                      <a:lnTo>
                        <a:pt x="3" y="168"/>
                      </a:lnTo>
                      <a:lnTo>
                        <a:pt x="3" y="163"/>
                      </a:lnTo>
                      <a:lnTo>
                        <a:pt x="3" y="156"/>
                      </a:lnTo>
                      <a:lnTo>
                        <a:pt x="3" y="154"/>
                      </a:lnTo>
                      <a:lnTo>
                        <a:pt x="5" y="144"/>
                      </a:lnTo>
                      <a:lnTo>
                        <a:pt x="5" y="142"/>
                      </a:lnTo>
                      <a:lnTo>
                        <a:pt x="5" y="140"/>
                      </a:lnTo>
                      <a:lnTo>
                        <a:pt x="5" y="139"/>
                      </a:lnTo>
                      <a:lnTo>
                        <a:pt x="5" y="137"/>
                      </a:lnTo>
                      <a:lnTo>
                        <a:pt x="5" y="134"/>
                      </a:lnTo>
                      <a:lnTo>
                        <a:pt x="5" y="132"/>
                      </a:lnTo>
                      <a:lnTo>
                        <a:pt x="5" y="130"/>
                      </a:lnTo>
                      <a:lnTo>
                        <a:pt x="6" y="125"/>
                      </a:lnTo>
                      <a:lnTo>
                        <a:pt x="6" y="122"/>
                      </a:lnTo>
                      <a:lnTo>
                        <a:pt x="8" y="108"/>
                      </a:lnTo>
                      <a:lnTo>
                        <a:pt x="8" y="105"/>
                      </a:lnTo>
                      <a:lnTo>
                        <a:pt x="8" y="100"/>
                      </a:lnTo>
                      <a:lnTo>
                        <a:pt x="8" y="98"/>
                      </a:lnTo>
                      <a:lnTo>
                        <a:pt x="8" y="96"/>
                      </a:lnTo>
                      <a:lnTo>
                        <a:pt x="8" y="95"/>
                      </a:lnTo>
                      <a:lnTo>
                        <a:pt x="10" y="90"/>
                      </a:lnTo>
                      <a:lnTo>
                        <a:pt x="10" y="88"/>
                      </a:lnTo>
                      <a:lnTo>
                        <a:pt x="10" y="85"/>
                      </a:lnTo>
                      <a:lnTo>
                        <a:pt x="10" y="83"/>
                      </a:lnTo>
                      <a:lnTo>
                        <a:pt x="10" y="79"/>
                      </a:lnTo>
                      <a:lnTo>
                        <a:pt x="10" y="73"/>
                      </a:lnTo>
                      <a:lnTo>
                        <a:pt x="10" y="71"/>
                      </a:lnTo>
                      <a:lnTo>
                        <a:pt x="13" y="37"/>
                      </a:lnTo>
                      <a:lnTo>
                        <a:pt x="13" y="35"/>
                      </a:lnTo>
                      <a:lnTo>
                        <a:pt x="13" y="34"/>
                      </a:lnTo>
                      <a:lnTo>
                        <a:pt x="15" y="24"/>
                      </a:lnTo>
                      <a:lnTo>
                        <a:pt x="16" y="0"/>
                      </a:lnTo>
                      <a:lnTo>
                        <a:pt x="32"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Freeform 187"/>
                <p:cNvSpPr>
                  <a:spLocks/>
                </p:cNvSpPr>
                <p:nvPr/>
              </p:nvSpPr>
              <p:spPr bwMode="auto">
                <a:xfrm>
                  <a:off x="5521326" y="2479675"/>
                  <a:ext cx="908050" cy="496888"/>
                </a:xfrm>
                <a:custGeom>
                  <a:avLst/>
                  <a:gdLst>
                    <a:gd name="T0" fmla="*/ 76 w 572"/>
                    <a:gd name="T1" fmla="*/ 3 h 313"/>
                    <a:gd name="T2" fmla="*/ 171 w 572"/>
                    <a:gd name="T3" fmla="*/ 10 h 313"/>
                    <a:gd name="T4" fmla="*/ 243 w 572"/>
                    <a:gd name="T5" fmla="*/ 13 h 313"/>
                    <a:gd name="T6" fmla="*/ 276 w 572"/>
                    <a:gd name="T7" fmla="*/ 15 h 313"/>
                    <a:gd name="T8" fmla="*/ 287 w 572"/>
                    <a:gd name="T9" fmla="*/ 17 h 313"/>
                    <a:gd name="T10" fmla="*/ 306 w 572"/>
                    <a:gd name="T11" fmla="*/ 17 h 313"/>
                    <a:gd name="T12" fmla="*/ 325 w 572"/>
                    <a:gd name="T13" fmla="*/ 17 h 313"/>
                    <a:gd name="T14" fmla="*/ 338 w 572"/>
                    <a:gd name="T15" fmla="*/ 19 h 313"/>
                    <a:gd name="T16" fmla="*/ 359 w 572"/>
                    <a:gd name="T17" fmla="*/ 19 h 313"/>
                    <a:gd name="T18" fmla="*/ 381 w 572"/>
                    <a:gd name="T19" fmla="*/ 30 h 313"/>
                    <a:gd name="T20" fmla="*/ 406 w 572"/>
                    <a:gd name="T21" fmla="*/ 39 h 313"/>
                    <a:gd name="T22" fmla="*/ 415 w 572"/>
                    <a:gd name="T23" fmla="*/ 34 h 313"/>
                    <a:gd name="T24" fmla="*/ 447 w 572"/>
                    <a:gd name="T25" fmla="*/ 34 h 313"/>
                    <a:gd name="T26" fmla="*/ 465 w 572"/>
                    <a:gd name="T27" fmla="*/ 46 h 313"/>
                    <a:gd name="T28" fmla="*/ 481 w 572"/>
                    <a:gd name="T29" fmla="*/ 59 h 313"/>
                    <a:gd name="T30" fmla="*/ 501 w 572"/>
                    <a:gd name="T31" fmla="*/ 71 h 313"/>
                    <a:gd name="T32" fmla="*/ 501 w 572"/>
                    <a:gd name="T33" fmla="*/ 85 h 313"/>
                    <a:gd name="T34" fmla="*/ 504 w 572"/>
                    <a:gd name="T35" fmla="*/ 98 h 313"/>
                    <a:gd name="T36" fmla="*/ 513 w 572"/>
                    <a:gd name="T37" fmla="*/ 117 h 313"/>
                    <a:gd name="T38" fmla="*/ 520 w 572"/>
                    <a:gd name="T39" fmla="*/ 135 h 313"/>
                    <a:gd name="T40" fmla="*/ 520 w 572"/>
                    <a:gd name="T41" fmla="*/ 152 h 313"/>
                    <a:gd name="T42" fmla="*/ 525 w 572"/>
                    <a:gd name="T43" fmla="*/ 168 h 313"/>
                    <a:gd name="T44" fmla="*/ 530 w 572"/>
                    <a:gd name="T45" fmla="*/ 183 h 313"/>
                    <a:gd name="T46" fmla="*/ 537 w 572"/>
                    <a:gd name="T47" fmla="*/ 200 h 313"/>
                    <a:gd name="T48" fmla="*/ 537 w 572"/>
                    <a:gd name="T49" fmla="*/ 237 h 313"/>
                    <a:gd name="T50" fmla="*/ 540 w 572"/>
                    <a:gd name="T51" fmla="*/ 249 h 313"/>
                    <a:gd name="T52" fmla="*/ 547 w 572"/>
                    <a:gd name="T53" fmla="*/ 262 h 313"/>
                    <a:gd name="T54" fmla="*/ 557 w 572"/>
                    <a:gd name="T55" fmla="*/ 286 h 313"/>
                    <a:gd name="T56" fmla="*/ 535 w 572"/>
                    <a:gd name="T57" fmla="*/ 313 h 313"/>
                    <a:gd name="T58" fmla="*/ 516 w 572"/>
                    <a:gd name="T59" fmla="*/ 313 h 313"/>
                    <a:gd name="T60" fmla="*/ 489 w 572"/>
                    <a:gd name="T61" fmla="*/ 313 h 313"/>
                    <a:gd name="T62" fmla="*/ 459 w 572"/>
                    <a:gd name="T63" fmla="*/ 313 h 313"/>
                    <a:gd name="T64" fmla="*/ 437 w 572"/>
                    <a:gd name="T65" fmla="*/ 313 h 313"/>
                    <a:gd name="T66" fmla="*/ 408 w 572"/>
                    <a:gd name="T67" fmla="*/ 313 h 313"/>
                    <a:gd name="T68" fmla="*/ 391 w 572"/>
                    <a:gd name="T69" fmla="*/ 312 h 313"/>
                    <a:gd name="T70" fmla="*/ 376 w 572"/>
                    <a:gd name="T71" fmla="*/ 312 h 313"/>
                    <a:gd name="T72" fmla="*/ 350 w 572"/>
                    <a:gd name="T73" fmla="*/ 312 h 313"/>
                    <a:gd name="T74" fmla="*/ 332 w 572"/>
                    <a:gd name="T75" fmla="*/ 312 h 313"/>
                    <a:gd name="T76" fmla="*/ 316 w 572"/>
                    <a:gd name="T77" fmla="*/ 310 h 313"/>
                    <a:gd name="T78" fmla="*/ 296 w 572"/>
                    <a:gd name="T79" fmla="*/ 310 h 313"/>
                    <a:gd name="T80" fmla="*/ 267 w 572"/>
                    <a:gd name="T81" fmla="*/ 308 h 313"/>
                    <a:gd name="T82" fmla="*/ 235 w 572"/>
                    <a:gd name="T83" fmla="*/ 306 h 313"/>
                    <a:gd name="T84" fmla="*/ 221 w 572"/>
                    <a:gd name="T85" fmla="*/ 306 h 313"/>
                    <a:gd name="T86" fmla="*/ 198 w 572"/>
                    <a:gd name="T87" fmla="*/ 305 h 313"/>
                    <a:gd name="T88" fmla="*/ 176 w 572"/>
                    <a:gd name="T89" fmla="*/ 303 h 313"/>
                    <a:gd name="T90" fmla="*/ 138 w 572"/>
                    <a:gd name="T91" fmla="*/ 301 h 313"/>
                    <a:gd name="T92" fmla="*/ 127 w 572"/>
                    <a:gd name="T93" fmla="*/ 278 h 313"/>
                    <a:gd name="T94" fmla="*/ 130 w 572"/>
                    <a:gd name="T95" fmla="*/ 229 h 313"/>
                    <a:gd name="T96" fmla="*/ 110 w 572"/>
                    <a:gd name="T97" fmla="*/ 201 h 313"/>
                    <a:gd name="T98" fmla="*/ 84 w 572"/>
                    <a:gd name="T99" fmla="*/ 200 h 313"/>
                    <a:gd name="T100" fmla="*/ 71 w 572"/>
                    <a:gd name="T101" fmla="*/ 200 h 313"/>
                    <a:gd name="T102" fmla="*/ 42 w 572"/>
                    <a:gd name="T103" fmla="*/ 196 h 313"/>
                    <a:gd name="T104" fmla="*/ 5 w 572"/>
                    <a:gd name="T105" fmla="*/ 195 h 313"/>
                    <a:gd name="T106" fmla="*/ 3 w 572"/>
                    <a:gd name="T107" fmla="*/ 163 h 313"/>
                    <a:gd name="T108" fmla="*/ 5 w 572"/>
                    <a:gd name="T109" fmla="*/ 137 h 313"/>
                    <a:gd name="T110" fmla="*/ 8 w 572"/>
                    <a:gd name="T111" fmla="*/ 105 h 313"/>
                    <a:gd name="T112" fmla="*/ 10 w 572"/>
                    <a:gd name="T113" fmla="*/ 85 h 313"/>
                    <a:gd name="T114" fmla="*/ 13 w 572"/>
                    <a:gd name="T115" fmla="*/ 3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2" h="313">
                      <a:moveTo>
                        <a:pt x="32" y="0"/>
                      </a:moveTo>
                      <a:lnTo>
                        <a:pt x="47" y="2"/>
                      </a:lnTo>
                      <a:lnTo>
                        <a:pt x="52" y="2"/>
                      </a:lnTo>
                      <a:lnTo>
                        <a:pt x="57" y="2"/>
                      </a:lnTo>
                      <a:lnTo>
                        <a:pt x="62" y="3"/>
                      </a:lnTo>
                      <a:lnTo>
                        <a:pt x="74" y="3"/>
                      </a:lnTo>
                      <a:lnTo>
                        <a:pt x="76" y="3"/>
                      </a:lnTo>
                      <a:lnTo>
                        <a:pt x="83" y="5"/>
                      </a:lnTo>
                      <a:lnTo>
                        <a:pt x="96" y="5"/>
                      </a:lnTo>
                      <a:lnTo>
                        <a:pt x="116" y="7"/>
                      </a:lnTo>
                      <a:lnTo>
                        <a:pt x="118" y="7"/>
                      </a:lnTo>
                      <a:lnTo>
                        <a:pt x="142" y="8"/>
                      </a:lnTo>
                      <a:lnTo>
                        <a:pt x="154" y="10"/>
                      </a:lnTo>
                      <a:lnTo>
                        <a:pt x="171" y="10"/>
                      </a:lnTo>
                      <a:lnTo>
                        <a:pt x="196" y="12"/>
                      </a:lnTo>
                      <a:lnTo>
                        <a:pt x="211" y="13"/>
                      </a:lnTo>
                      <a:lnTo>
                        <a:pt x="213" y="13"/>
                      </a:lnTo>
                      <a:lnTo>
                        <a:pt x="216" y="13"/>
                      </a:lnTo>
                      <a:lnTo>
                        <a:pt x="238" y="13"/>
                      </a:lnTo>
                      <a:lnTo>
                        <a:pt x="240" y="13"/>
                      </a:lnTo>
                      <a:lnTo>
                        <a:pt x="243" y="13"/>
                      </a:lnTo>
                      <a:lnTo>
                        <a:pt x="250" y="15"/>
                      </a:lnTo>
                      <a:lnTo>
                        <a:pt x="255" y="15"/>
                      </a:lnTo>
                      <a:lnTo>
                        <a:pt x="260" y="15"/>
                      </a:lnTo>
                      <a:lnTo>
                        <a:pt x="265" y="15"/>
                      </a:lnTo>
                      <a:lnTo>
                        <a:pt x="271" y="15"/>
                      </a:lnTo>
                      <a:lnTo>
                        <a:pt x="272" y="15"/>
                      </a:lnTo>
                      <a:lnTo>
                        <a:pt x="276" y="15"/>
                      </a:lnTo>
                      <a:lnTo>
                        <a:pt x="277" y="15"/>
                      </a:lnTo>
                      <a:lnTo>
                        <a:pt x="279" y="15"/>
                      </a:lnTo>
                      <a:lnTo>
                        <a:pt x="281" y="15"/>
                      </a:lnTo>
                      <a:lnTo>
                        <a:pt x="282" y="17"/>
                      </a:lnTo>
                      <a:lnTo>
                        <a:pt x="284" y="17"/>
                      </a:lnTo>
                      <a:lnTo>
                        <a:pt x="286" y="17"/>
                      </a:lnTo>
                      <a:lnTo>
                        <a:pt x="287" y="17"/>
                      </a:lnTo>
                      <a:lnTo>
                        <a:pt x="289" y="17"/>
                      </a:lnTo>
                      <a:lnTo>
                        <a:pt x="291" y="17"/>
                      </a:lnTo>
                      <a:lnTo>
                        <a:pt x="293" y="17"/>
                      </a:lnTo>
                      <a:lnTo>
                        <a:pt x="301" y="17"/>
                      </a:lnTo>
                      <a:lnTo>
                        <a:pt x="303" y="17"/>
                      </a:lnTo>
                      <a:lnTo>
                        <a:pt x="304" y="17"/>
                      </a:lnTo>
                      <a:lnTo>
                        <a:pt x="306" y="17"/>
                      </a:lnTo>
                      <a:lnTo>
                        <a:pt x="311" y="17"/>
                      </a:lnTo>
                      <a:lnTo>
                        <a:pt x="313" y="17"/>
                      </a:lnTo>
                      <a:lnTo>
                        <a:pt x="315" y="17"/>
                      </a:lnTo>
                      <a:lnTo>
                        <a:pt x="318" y="17"/>
                      </a:lnTo>
                      <a:lnTo>
                        <a:pt x="320" y="17"/>
                      </a:lnTo>
                      <a:lnTo>
                        <a:pt x="321" y="17"/>
                      </a:lnTo>
                      <a:lnTo>
                        <a:pt x="325" y="17"/>
                      </a:lnTo>
                      <a:lnTo>
                        <a:pt x="326" y="17"/>
                      </a:lnTo>
                      <a:lnTo>
                        <a:pt x="328" y="17"/>
                      </a:lnTo>
                      <a:lnTo>
                        <a:pt x="328" y="19"/>
                      </a:lnTo>
                      <a:lnTo>
                        <a:pt x="332" y="19"/>
                      </a:lnTo>
                      <a:lnTo>
                        <a:pt x="335" y="19"/>
                      </a:lnTo>
                      <a:lnTo>
                        <a:pt x="337" y="19"/>
                      </a:lnTo>
                      <a:lnTo>
                        <a:pt x="338" y="19"/>
                      </a:lnTo>
                      <a:lnTo>
                        <a:pt x="342" y="19"/>
                      </a:lnTo>
                      <a:lnTo>
                        <a:pt x="343" y="19"/>
                      </a:lnTo>
                      <a:lnTo>
                        <a:pt x="348" y="19"/>
                      </a:lnTo>
                      <a:lnTo>
                        <a:pt x="352" y="19"/>
                      </a:lnTo>
                      <a:lnTo>
                        <a:pt x="354" y="19"/>
                      </a:lnTo>
                      <a:lnTo>
                        <a:pt x="357" y="19"/>
                      </a:lnTo>
                      <a:lnTo>
                        <a:pt x="359" y="19"/>
                      </a:lnTo>
                      <a:lnTo>
                        <a:pt x="364" y="19"/>
                      </a:lnTo>
                      <a:lnTo>
                        <a:pt x="369" y="19"/>
                      </a:lnTo>
                      <a:lnTo>
                        <a:pt x="369" y="20"/>
                      </a:lnTo>
                      <a:lnTo>
                        <a:pt x="370" y="24"/>
                      </a:lnTo>
                      <a:lnTo>
                        <a:pt x="372" y="25"/>
                      </a:lnTo>
                      <a:lnTo>
                        <a:pt x="379" y="30"/>
                      </a:lnTo>
                      <a:lnTo>
                        <a:pt x="381" y="30"/>
                      </a:lnTo>
                      <a:lnTo>
                        <a:pt x="387" y="34"/>
                      </a:lnTo>
                      <a:lnTo>
                        <a:pt x="389" y="35"/>
                      </a:lnTo>
                      <a:lnTo>
                        <a:pt x="396" y="42"/>
                      </a:lnTo>
                      <a:lnTo>
                        <a:pt x="398" y="42"/>
                      </a:lnTo>
                      <a:lnTo>
                        <a:pt x="399" y="42"/>
                      </a:lnTo>
                      <a:lnTo>
                        <a:pt x="403" y="42"/>
                      </a:lnTo>
                      <a:lnTo>
                        <a:pt x="406" y="39"/>
                      </a:lnTo>
                      <a:lnTo>
                        <a:pt x="406" y="37"/>
                      </a:lnTo>
                      <a:lnTo>
                        <a:pt x="408" y="35"/>
                      </a:lnTo>
                      <a:lnTo>
                        <a:pt x="408" y="34"/>
                      </a:lnTo>
                      <a:lnTo>
                        <a:pt x="409" y="32"/>
                      </a:lnTo>
                      <a:lnTo>
                        <a:pt x="411" y="32"/>
                      </a:lnTo>
                      <a:lnTo>
                        <a:pt x="411" y="34"/>
                      </a:lnTo>
                      <a:lnTo>
                        <a:pt x="415" y="34"/>
                      </a:lnTo>
                      <a:lnTo>
                        <a:pt x="420" y="35"/>
                      </a:lnTo>
                      <a:lnTo>
                        <a:pt x="423" y="35"/>
                      </a:lnTo>
                      <a:lnTo>
                        <a:pt x="430" y="35"/>
                      </a:lnTo>
                      <a:lnTo>
                        <a:pt x="433" y="34"/>
                      </a:lnTo>
                      <a:lnTo>
                        <a:pt x="437" y="34"/>
                      </a:lnTo>
                      <a:lnTo>
                        <a:pt x="442" y="34"/>
                      </a:lnTo>
                      <a:lnTo>
                        <a:pt x="447" y="34"/>
                      </a:lnTo>
                      <a:lnTo>
                        <a:pt x="450" y="37"/>
                      </a:lnTo>
                      <a:lnTo>
                        <a:pt x="452" y="39"/>
                      </a:lnTo>
                      <a:lnTo>
                        <a:pt x="453" y="41"/>
                      </a:lnTo>
                      <a:lnTo>
                        <a:pt x="455" y="42"/>
                      </a:lnTo>
                      <a:lnTo>
                        <a:pt x="460" y="42"/>
                      </a:lnTo>
                      <a:lnTo>
                        <a:pt x="462" y="44"/>
                      </a:lnTo>
                      <a:lnTo>
                        <a:pt x="465" y="46"/>
                      </a:lnTo>
                      <a:lnTo>
                        <a:pt x="469" y="47"/>
                      </a:lnTo>
                      <a:lnTo>
                        <a:pt x="476" y="49"/>
                      </a:lnTo>
                      <a:lnTo>
                        <a:pt x="481" y="54"/>
                      </a:lnTo>
                      <a:lnTo>
                        <a:pt x="481" y="56"/>
                      </a:lnTo>
                      <a:lnTo>
                        <a:pt x="482" y="57"/>
                      </a:lnTo>
                      <a:lnTo>
                        <a:pt x="481" y="57"/>
                      </a:lnTo>
                      <a:lnTo>
                        <a:pt x="481" y="59"/>
                      </a:lnTo>
                      <a:lnTo>
                        <a:pt x="482" y="59"/>
                      </a:lnTo>
                      <a:lnTo>
                        <a:pt x="486" y="68"/>
                      </a:lnTo>
                      <a:lnTo>
                        <a:pt x="487" y="68"/>
                      </a:lnTo>
                      <a:lnTo>
                        <a:pt x="487" y="69"/>
                      </a:lnTo>
                      <a:lnTo>
                        <a:pt x="496" y="71"/>
                      </a:lnTo>
                      <a:lnTo>
                        <a:pt x="499" y="71"/>
                      </a:lnTo>
                      <a:lnTo>
                        <a:pt x="501" y="71"/>
                      </a:lnTo>
                      <a:lnTo>
                        <a:pt x="503" y="73"/>
                      </a:lnTo>
                      <a:lnTo>
                        <a:pt x="503" y="74"/>
                      </a:lnTo>
                      <a:lnTo>
                        <a:pt x="503" y="76"/>
                      </a:lnTo>
                      <a:lnTo>
                        <a:pt x="501" y="78"/>
                      </a:lnTo>
                      <a:lnTo>
                        <a:pt x="501" y="79"/>
                      </a:lnTo>
                      <a:lnTo>
                        <a:pt x="499" y="85"/>
                      </a:lnTo>
                      <a:lnTo>
                        <a:pt x="501" y="85"/>
                      </a:lnTo>
                      <a:lnTo>
                        <a:pt x="501" y="86"/>
                      </a:lnTo>
                      <a:lnTo>
                        <a:pt x="503" y="86"/>
                      </a:lnTo>
                      <a:lnTo>
                        <a:pt x="503" y="88"/>
                      </a:lnTo>
                      <a:lnTo>
                        <a:pt x="504" y="91"/>
                      </a:lnTo>
                      <a:lnTo>
                        <a:pt x="506" y="93"/>
                      </a:lnTo>
                      <a:lnTo>
                        <a:pt x="506" y="96"/>
                      </a:lnTo>
                      <a:lnTo>
                        <a:pt x="504" y="98"/>
                      </a:lnTo>
                      <a:lnTo>
                        <a:pt x="504" y="102"/>
                      </a:lnTo>
                      <a:lnTo>
                        <a:pt x="504" y="103"/>
                      </a:lnTo>
                      <a:lnTo>
                        <a:pt x="508" y="107"/>
                      </a:lnTo>
                      <a:lnTo>
                        <a:pt x="509" y="112"/>
                      </a:lnTo>
                      <a:lnTo>
                        <a:pt x="509" y="113"/>
                      </a:lnTo>
                      <a:lnTo>
                        <a:pt x="511" y="115"/>
                      </a:lnTo>
                      <a:lnTo>
                        <a:pt x="513" y="117"/>
                      </a:lnTo>
                      <a:lnTo>
                        <a:pt x="518" y="122"/>
                      </a:lnTo>
                      <a:lnTo>
                        <a:pt x="518" y="127"/>
                      </a:lnTo>
                      <a:lnTo>
                        <a:pt x="516" y="127"/>
                      </a:lnTo>
                      <a:lnTo>
                        <a:pt x="516" y="129"/>
                      </a:lnTo>
                      <a:lnTo>
                        <a:pt x="518" y="130"/>
                      </a:lnTo>
                      <a:lnTo>
                        <a:pt x="518" y="132"/>
                      </a:lnTo>
                      <a:lnTo>
                        <a:pt x="520" y="135"/>
                      </a:lnTo>
                      <a:lnTo>
                        <a:pt x="521" y="137"/>
                      </a:lnTo>
                      <a:lnTo>
                        <a:pt x="523" y="137"/>
                      </a:lnTo>
                      <a:lnTo>
                        <a:pt x="523" y="139"/>
                      </a:lnTo>
                      <a:lnTo>
                        <a:pt x="521" y="146"/>
                      </a:lnTo>
                      <a:lnTo>
                        <a:pt x="521" y="147"/>
                      </a:lnTo>
                      <a:lnTo>
                        <a:pt x="520" y="149"/>
                      </a:lnTo>
                      <a:lnTo>
                        <a:pt x="520" y="152"/>
                      </a:lnTo>
                      <a:lnTo>
                        <a:pt x="521" y="152"/>
                      </a:lnTo>
                      <a:lnTo>
                        <a:pt x="521" y="154"/>
                      </a:lnTo>
                      <a:lnTo>
                        <a:pt x="520" y="156"/>
                      </a:lnTo>
                      <a:lnTo>
                        <a:pt x="521" y="164"/>
                      </a:lnTo>
                      <a:lnTo>
                        <a:pt x="523" y="166"/>
                      </a:lnTo>
                      <a:lnTo>
                        <a:pt x="523" y="168"/>
                      </a:lnTo>
                      <a:lnTo>
                        <a:pt x="525" y="168"/>
                      </a:lnTo>
                      <a:lnTo>
                        <a:pt x="525" y="166"/>
                      </a:lnTo>
                      <a:lnTo>
                        <a:pt x="525" y="164"/>
                      </a:lnTo>
                      <a:lnTo>
                        <a:pt x="526" y="164"/>
                      </a:lnTo>
                      <a:lnTo>
                        <a:pt x="528" y="168"/>
                      </a:lnTo>
                      <a:lnTo>
                        <a:pt x="531" y="174"/>
                      </a:lnTo>
                      <a:lnTo>
                        <a:pt x="531" y="178"/>
                      </a:lnTo>
                      <a:lnTo>
                        <a:pt x="530" y="183"/>
                      </a:lnTo>
                      <a:lnTo>
                        <a:pt x="531" y="185"/>
                      </a:lnTo>
                      <a:lnTo>
                        <a:pt x="533" y="185"/>
                      </a:lnTo>
                      <a:lnTo>
                        <a:pt x="533" y="190"/>
                      </a:lnTo>
                      <a:lnTo>
                        <a:pt x="531" y="196"/>
                      </a:lnTo>
                      <a:lnTo>
                        <a:pt x="531" y="198"/>
                      </a:lnTo>
                      <a:lnTo>
                        <a:pt x="533" y="198"/>
                      </a:lnTo>
                      <a:lnTo>
                        <a:pt x="537" y="200"/>
                      </a:lnTo>
                      <a:lnTo>
                        <a:pt x="537" y="201"/>
                      </a:lnTo>
                      <a:lnTo>
                        <a:pt x="535" y="212"/>
                      </a:lnTo>
                      <a:lnTo>
                        <a:pt x="535" y="217"/>
                      </a:lnTo>
                      <a:lnTo>
                        <a:pt x="538" y="218"/>
                      </a:lnTo>
                      <a:lnTo>
                        <a:pt x="538" y="225"/>
                      </a:lnTo>
                      <a:lnTo>
                        <a:pt x="538" y="229"/>
                      </a:lnTo>
                      <a:lnTo>
                        <a:pt x="537" y="237"/>
                      </a:lnTo>
                      <a:lnTo>
                        <a:pt x="537" y="239"/>
                      </a:lnTo>
                      <a:lnTo>
                        <a:pt x="535" y="240"/>
                      </a:lnTo>
                      <a:lnTo>
                        <a:pt x="535" y="242"/>
                      </a:lnTo>
                      <a:lnTo>
                        <a:pt x="535" y="244"/>
                      </a:lnTo>
                      <a:lnTo>
                        <a:pt x="537" y="247"/>
                      </a:lnTo>
                      <a:lnTo>
                        <a:pt x="538" y="249"/>
                      </a:lnTo>
                      <a:lnTo>
                        <a:pt x="540" y="249"/>
                      </a:lnTo>
                      <a:lnTo>
                        <a:pt x="542" y="251"/>
                      </a:lnTo>
                      <a:lnTo>
                        <a:pt x="543" y="256"/>
                      </a:lnTo>
                      <a:lnTo>
                        <a:pt x="542" y="257"/>
                      </a:lnTo>
                      <a:lnTo>
                        <a:pt x="542" y="261"/>
                      </a:lnTo>
                      <a:lnTo>
                        <a:pt x="542" y="262"/>
                      </a:lnTo>
                      <a:lnTo>
                        <a:pt x="543" y="262"/>
                      </a:lnTo>
                      <a:lnTo>
                        <a:pt x="547" y="262"/>
                      </a:lnTo>
                      <a:lnTo>
                        <a:pt x="547" y="261"/>
                      </a:lnTo>
                      <a:lnTo>
                        <a:pt x="550" y="262"/>
                      </a:lnTo>
                      <a:lnTo>
                        <a:pt x="548" y="266"/>
                      </a:lnTo>
                      <a:lnTo>
                        <a:pt x="547" y="268"/>
                      </a:lnTo>
                      <a:lnTo>
                        <a:pt x="547" y="269"/>
                      </a:lnTo>
                      <a:lnTo>
                        <a:pt x="552" y="281"/>
                      </a:lnTo>
                      <a:lnTo>
                        <a:pt x="557" y="286"/>
                      </a:lnTo>
                      <a:lnTo>
                        <a:pt x="557" y="288"/>
                      </a:lnTo>
                      <a:lnTo>
                        <a:pt x="559" y="290"/>
                      </a:lnTo>
                      <a:lnTo>
                        <a:pt x="572" y="313"/>
                      </a:lnTo>
                      <a:lnTo>
                        <a:pt x="570" y="313"/>
                      </a:lnTo>
                      <a:lnTo>
                        <a:pt x="569" y="313"/>
                      </a:lnTo>
                      <a:lnTo>
                        <a:pt x="542" y="313"/>
                      </a:lnTo>
                      <a:lnTo>
                        <a:pt x="535" y="313"/>
                      </a:lnTo>
                      <a:lnTo>
                        <a:pt x="530" y="313"/>
                      </a:lnTo>
                      <a:lnTo>
                        <a:pt x="526" y="313"/>
                      </a:lnTo>
                      <a:lnTo>
                        <a:pt x="525" y="313"/>
                      </a:lnTo>
                      <a:lnTo>
                        <a:pt x="523" y="313"/>
                      </a:lnTo>
                      <a:lnTo>
                        <a:pt x="521" y="313"/>
                      </a:lnTo>
                      <a:lnTo>
                        <a:pt x="518" y="313"/>
                      </a:lnTo>
                      <a:lnTo>
                        <a:pt x="516" y="313"/>
                      </a:lnTo>
                      <a:lnTo>
                        <a:pt x="513" y="313"/>
                      </a:lnTo>
                      <a:lnTo>
                        <a:pt x="511" y="313"/>
                      </a:lnTo>
                      <a:lnTo>
                        <a:pt x="506" y="313"/>
                      </a:lnTo>
                      <a:lnTo>
                        <a:pt x="496" y="313"/>
                      </a:lnTo>
                      <a:lnTo>
                        <a:pt x="492" y="313"/>
                      </a:lnTo>
                      <a:lnTo>
                        <a:pt x="491" y="313"/>
                      </a:lnTo>
                      <a:lnTo>
                        <a:pt x="489" y="313"/>
                      </a:lnTo>
                      <a:lnTo>
                        <a:pt x="487" y="313"/>
                      </a:lnTo>
                      <a:lnTo>
                        <a:pt x="486" y="313"/>
                      </a:lnTo>
                      <a:lnTo>
                        <a:pt x="474" y="313"/>
                      </a:lnTo>
                      <a:lnTo>
                        <a:pt x="469" y="313"/>
                      </a:lnTo>
                      <a:lnTo>
                        <a:pt x="465" y="313"/>
                      </a:lnTo>
                      <a:lnTo>
                        <a:pt x="460" y="313"/>
                      </a:lnTo>
                      <a:lnTo>
                        <a:pt x="459" y="313"/>
                      </a:lnTo>
                      <a:lnTo>
                        <a:pt x="457" y="313"/>
                      </a:lnTo>
                      <a:lnTo>
                        <a:pt x="452" y="313"/>
                      </a:lnTo>
                      <a:lnTo>
                        <a:pt x="450" y="313"/>
                      </a:lnTo>
                      <a:lnTo>
                        <a:pt x="448" y="313"/>
                      </a:lnTo>
                      <a:lnTo>
                        <a:pt x="447" y="313"/>
                      </a:lnTo>
                      <a:lnTo>
                        <a:pt x="443" y="313"/>
                      </a:lnTo>
                      <a:lnTo>
                        <a:pt x="437" y="313"/>
                      </a:lnTo>
                      <a:lnTo>
                        <a:pt x="435" y="313"/>
                      </a:lnTo>
                      <a:lnTo>
                        <a:pt x="433" y="313"/>
                      </a:lnTo>
                      <a:lnTo>
                        <a:pt x="431" y="313"/>
                      </a:lnTo>
                      <a:lnTo>
                        <a:pt x="430" y="313"/>
                      </a:lnTo>
                      <a:lnTo>
                        <a:pt x="426" y="313"/>
                      </a:lnTo>
                      <a:lnTo>
                        <a:pt x="409" y="313"/>
                      </a:lnTo>
                      <a:lnTo>
                        <a:pt x="408" y="313"/>
                      </a:lnTo>
                      <a:lnTo>
                        <a:pt x="406" y="313"/>
                      </a:lnTo>
                      <a:lnTo>
                        <a:pt x="404" y="313"/>
                      </a:lnTo>
                      <a:lnTo>
                        <a:pt x="403" y="313"/>
                      </a:lnTo>
                      <a:lnTo>
                        <a:pt x="398" y="313"/>
                      </a:lnTo>
                      <a:lnTo>
                        <a:pt x="396" y="313"/>
                      </a:lnTo>
                      <a:lnTo>
                        <a:pt x="393" y="312"/>
                      </a:lnTo>
                      <a:lnTo>
                        <a:pt x="391" y="312"/>
                      </a:lnTo>
                      <a:lnTo>
                        <a:pt x="389" y="312"/>
                      </a:lnTo>
                      <a:lnTo>
                        <a:pt x="387" y="312"/>
                      </a:lnTo>
                      <a:lnTo>
                        <a:pt x="384" y="312"/>
                      </a:lnTo>
                      <a:lnTo>
                        <a:pt x="382" y="312"/>
                      </a:lnTo>
                      <a:lnTo>
                        <a:pt x="381" y="312"/>
                      </a:lnTo>
                      <a:lnTo>
                        <a:pt x="377" y="312"/>
                      </a:lnTo>
                      <a:lnTo>
                        <a:pt x="376" y="312"/>
                      </a:lnTo>
                      <a:lnTo>
                        <a:pt x="360" y="312"/>
                      </a:lnTo>
                      <a:lnTo>
                        <a:pt x="359" y="312"/>
                      </a:lnTo>
                      <a:lnTo>
                        <a:pt x="357" y="312"/>
                      </a:lnTo>
                      <a:lnTo>
                        <a:pt x="355" y="312"/>
                      </a:lnTo>
                      <a:lnTo>
                        <a:pt x="354" y="312"/>
                      </a:lnTo>
                      <a:lnTo>
                        <a:pt x="352" y="312"/>
                      </a:lnTo>
                      <a:lnTo>
                        <a:pt x="350" y="312"/>
                      </a:lnTo>
                      <a:lnTo>
                        <a:pt x="348" y="312"/>
                      </a:lnTo>
                      <a:lnTo>
                        <a:pt x="347" y="312"/>
                      </a:lnTo>
                      <a:lnTo>
                        <a:pt x="345" y="312"/>
                      </a:lnTo>
                      <a:lnTo>
                        <a:pt x="342" y="312"/>
                      </a:lnTo>
                      <a:lnTo>
                        <a:pt x="340" y="312"/>
                      </a:lnTo>
                      <a:lnTo>
                        <a:pt x="338" y="312"/>
                      </a:lnTo>
                      <a:lnTo>
                        <a:pt x="332" y="312"/>
                      </a:lnTo>
                      <a:lnTo>
                        <a:pt x="330" y="310"/>
                      </a:lnTo>
                      <a:lnTo>
                        <a:pt x="328" y="310"/>
                      </a:lnTo>
                      <a:lnTo>
                        <a:pt x="326" y="310"/>
                      </a:lnTo>
                      <a:lnTo>
                        <a:pt x="323" y="310"/>
                      </a:lnTo>
                      <a:lnTo>
                        <a:pt x="321" y="310"/>
                      </a:lnTo>
                      <a:lnTo>
                        <a:pt x="320" y="310"/>
                      </a:lnTo>
                      <a:lnTo>
                        <a:pt x="316" y="310"/>
                      </a:lnTo>
                      <a:lnTo>
                        <a:pt x="315" y="310"/>
                      </a:lnTo>
                      <a:lnTo>
                        <a:pt x="313" y="310"/>
                      </a:lnTo>
                      <a:lnTo>
                        <a:pt x="311" y="310"/>
                      </a:lnTo>
                      <a:lnTo>
                        <a:pt x="308" y="310"/>
                      </a:lnTo>
                      <a:lnTo>
                        <a:pt x="301" y="310"/>
                      </a:lnTo>
                      <a:lnTo>
                        <a:pt x="299" y="310"/>
                      </a:lnTo>
                      <a:lnTo>
                        <a:pt x="296" y="310"/>
                      </a:lnTo>
                      <a:lnTo>
                        <a:pt x="294" y="310"/>
                      </a:lnTo>
                      <a:lnTo>
                        <a:pt x="286" y="310"/>
                      </a:lnTo>
                      <a:lnTo>
                        <a:pt x="279" y="308"/>
                      </a:lnTo>
                      <a:lnTo>
                        <a:pt x="277" y="308"/>
                      </a:lnTo>
                      <a:lnTo>
                        <a:pt x="276" y="308"/>
                      </a:lnTo>
                      <a:lnTo>
                        <a:pt x="274" y="308"/>
                      </a:lnTo>
                      <a:lnTo>
                        <a:pt x="267" y="308"/>
                      </a:lnTo>
                      <a:lnTo>
                        <a:pt x="265" y="308"/>
                      </a:lnTo>
                      <a:lnTo>
                        <a:pt x="264" y="308"/>
                      </a:lnTo>
                      <a:lnTo>
                        <a:pt x="262" y="308"/>
                      </a:lnTo>
                      <a:lnTo>
                        <a:pt x="249" y="308"/>
                      </a:lnTo>
                      <a:lnTo>
                        <a:pt x="247" y="308"/>
                      </a:lnTo>
                      <a:lnTo>
                        <a:pt x="245" y="308"/>
                      </a:lnTo>
                      <a:lnTo>
                        <a:pt x="235" y="306"/>
                      </a:lnTo>
                      <a:lnTo>
                        <a:pt x="232" y="306"/>
                      </a:lnTo>
                      <a:lnTo>
                        <a:pt x="230" y="306"/>
                      </a:lnTo>
                      <a:lnTo>
                        <a:pt x="228" y="306"/>
                      </a:lnTo>
                      <a:lnTo>
                        <a:pt x="227" y="306"/>
                      </a:lnTo>
                      <a:lnTo>
                        <a:pt x="225" y="306"/>
                      </a:lnTo>
                      <a:lnTo>
                        <a:pt x="223" y="306"/>
                      </a:lnTo>
                      <a:lnTo>
                        <a:pt x="221" y="306"/>
                      </a:lnTo>
                      <a:lnTo>
                        <a:pt x="218" y="306"/>
                      </a:lnTo>
                      <a:lnTo>
                        <a:pt x="216" y="306"/>
                      </a:lnTo>
                      <a:lnTo>
                        <a:pt x="215" y="306"/>
                      </a:lnTo>
                      <a:lnTo>
                        <a:pt x="213" y="306"/>
                      </a:lnTo>
                      <a:lnTo>
                        <a:pt x="211" y="306"/>
                      </a:lnTo>
                      <a:lnTo>
                        <a:pt x="210" y="306"/>
                      </a:lnTo>
                      <a:lnTo>
                        <a:pt x="198" y="305"/>
                      </a:lnTo>
                      <a:lnTo>
                        <a:pt x="193" y="305"/>
                      </a:lnTo>
                      <a:lnTo>
                        <a:pt x="191" y="305"/>
                      </a:lnTo>
                      <a:lnTo>
                        <a:pt x="186" y="305"/>
                      </a:lnTo>
                      <a:lnTo>
                        <a:pt x="182" y="305"/>
                      </a:lnTo>
                      <a:lnTo>
                        <a:pt x="181" y="305"/>
                      </a:lnTo>
                      <a:lnTo>
                        <a:pt x="177" y="305"/>
                      </a:lnTo>
                      <a:lnTo>
                        <a:pt x="176" y="303"/>
                      </a:lnTo>
                      <a:lnTo>
                        <a:pt x="172" y="303"/>
                      </a:lnTo>
                      <a:lnTo>
                        <a:pt x="169" y="303"/>
                      </a:lnTo>
                      <a:lnTo>
                        <a:pt x="167" y="303"/>
                      </a:lnTo>
                      <a:lnTo>
                        <a:pt x="159" y="303"/>
                      </a:lnTo>
                      <a:lnTo>
                        <a:pt x="152" y="303"/>
                      </a:lnTo>
                      <a:lnTo>
                        <a:pt x="140" y="301"/>
                      </a:lnTo>
                      <a:lnTo>
                        <a:pt x="138" y="301"/>
                      </a:lnTo>
                      <a:lnTo>
                        <a:pt x="135" y="301"/>
                      </a:lnTo>
                      <a:lnTo>
                        <a:pt x="133" y="301"/>
                      </a:lnTo>
                      <a:lnTo>
                        <a:pt x="125" y="301"/>
                      </a:lnTo>
                      <a:lnTo>
                        <a:pt x="125" y="286"/>
                      </a:lnTo>
                      <a:lnTo>
                        <a:pt x="125" y="284"/>
                      </a:lnTo>
                      <a:lnTo>
                        <a:pt x="127" y="279"/>
                      </a:lnTo>
                      <a:lnTo>
                        <a:pt x="127" y="278"/>
                      </a:lnTo>
                      <a:lnTo>
                        <a:pt x="127" y="268"/>
                      </a:lnTo>
                      <a:lnTo>
                        <a:pt x="127" y="262"/>
                      </a:lnTo>
                      <a:lnTo>
                        <a:pt x="127" y="259"/>
                      </a:lnTo>
                      <a:lnTo>
                        <a:pt x="128" y="251"/>
                      </a:lnTo>
                      <a:lnTo>
                        <a:pt x="128" y="249"/>
                      </a:lnTo>
                      <a:lnTo>
                        <a:pt x="128" y="234"/>
                      </a:lnTo>
                      <a:lnTo>
                        <a:pt x="130" y="229"/>
                      </a:lnTo>
                      <a:lnTo>
                        <a:pt x="130" y="203"/>
                      </a:lnTo>
                      <a:lnTo>
                        <a:pt x="127" y="203"/>
                      </a:lnTo>
                      <a:lnTo>
                        <a:pt x="121" y="203"/>
                      </a:lnTo>
                      <a:lnTo>
                        <a:pt x="120" y="203"/>
                      </a:lnTo>
                      <a:lnTo>
                        <a:pt x="116" y="203"/>
                      </a:lnTo>
                      <a:lnTo>
                        <a:pt x="115" y="203"/>
                      </a:lnTo>
                      <a:lnTo>
                        <a:pt x="110" y="201"/>
                      </a:lnTo>
                      <a:lnTo>
                        <a:pt x="103" y="201"/>
                      </a:lnTo>
                      <a:lnTo>
                        <a:pt x="98" y="201"/>
                      </a:lnTo>
                      <a:lnTo>
                        <a:pt x="96" y="201"/>
                      </a:lnTo>
                      <a:lnTo>
                        <a:pt x="94" y="201"/>
                      </a:lnTo>
                      <a:lnTo>
                        <a:pt x="91" y="201"/>
                      </a:lnTo>
                      <a:lnTo>
                        <a:pt x="86" y="200"/>
                      </a:lnTo>
                      <a:lnTo>
                        <a:pt x="84" y="200"/>
                      </a:lnTo>
                      <a:lnTo>
                        <a:pt x="81" y="200"/>
                      </a:lnTo>
                      <a:lnTo>
                        <a:pt x="79" y="200"/>
                      </a:lnTo>
                      <a:lnTo>
                        <a:pt x="77" y="200"/>
                      </a:lnTo>
                      <a:lnTo>
                        <a:pt x="76" y="200"/>
                      </a:lnTo>
                      <a:lnTo>
                        <a:pt x="74" y="200"/>
                      </a:lnTo>
                      <a:lnTo>
                        <a:pt x="72" y="200"/>
                      </a:lnTo>
                      <a:lnTo>
                        <a:pt x="71" y="200"/>
                      </a:lnTo>
                      <a:lnTo>
                        <a:pt x="69" y="200"/>
                      </a:lnTo>
                      <a:lnTo>
                        <a:pt x="66" y="200"/>
                      </a:lnTo>
                      <a:lnTo>
                        <a:pt x="66" y="198"/>
                      </a:lnTo>
                      <a:lnTo>
                        <a:pt x="64" y="198"/>
                      </a:lnTo>
                      <a:lnTo>
                        <a:pt x="45" y="198"/>
                      </a:lnTo>
                      <a:lnTo>
                        <a:pt x="44" y="198"/>
                      </a:lnTo>
                      <a:lnTo>
                        <a:pt x="42" y="196"/>
                      </a:lnTo>
                      <a:lnTo>
                        <a:pt x="37" y="196"/>
                      </a:lnTo>
                      <a:lnTo>
                        <a:pt x="32" y="196"/>
                      </a:lnTo>
                      <a:lnTo>
                        <a:pt x="13" y="195"/>
                      </a:lnTo>
                      <a:lnTo>
                        <a:pt x="11" y="195"/>
                      </a:lnTo>
                      <a:lnTo>
                        <a:pt x="10" y="195"/>
                      </a:lnTo>
                      <a:lnTo>
                        <a:pt x="6" y="195"/>
                      </a:lnTo>
                      <a:lnTo>
                        <a:pt x="5" y="195"/>
                      </a:lnTo>
                      <a:lnTo>
                        <a:pt x="3" y="195"/>
                      </a:lnTo>
                      <a:lnTo>
                        <a:pt x="1" y="195"/>
                      </a:lnTo>
                      <a:lnTo>
                        <a:pt x="0" y="193"/>
                      </a:lnTo>
                      <a:lnTo>
                        <a:pt x="1" y="185"/>
                      </a:lnTo>
                      <a:lnTo>
                        <a:pt x="1" y="183"/>
                      </a:lnTo>
                      <a:lnTo>
                        <a:pt x="3" y="168"/>
                      </a:lnTo>
                      <a:lnTo>
                        <a:pt x="3" y="163"/>
                      </a:lnTo>
                      <a:lnTo>
                        <a:pt x="3" y="156"/>
                      </a:lnTo>
                      <a:lnTo>
                        <a:pt x="3" y="154"/>
                      </a:lnTo>
                      <a:lnTo>
                        <a:pt x="5" y="144"/>
                      </a:lnTo>
                      <a:lnTo>
                        <a:pt x="5" y="142"/>
                      </a:lnTo>
                      <a:lnTo>
                        <a:pt x="5" y="140"/>
                      </a:lnTo>
                      <a:lnTo>
                        <a:pt x="5" y="139"/>
                      </a:lnTo>
                      <a:lnTo>
                        <a:pt x="5" y="137"/>
                      </a:lnTo>
                      <a:lnTo>
                        <a:pt x="5" y="134"/>
                      </a:lnTo>
                      <a:lnTo>
                        <a:pt x="5" y="132"/>
                      </a:lnTo>
                      <a:lnTo>
                        <a:pt x="5" y="130"/>
                      </a:lnTo>
                      <a:lnTo>
                        <a:pt x="6" y="125"/>
                      </a:lnTo>
                      <a:lnTo>
                        <a:pt x="6" y="122"/>
                      </a:lnTo>
                      <a:lnTo>
                        <a:pt x="8" y="108"/>
                      </a:lnTo>
                      <a:lnTo>
                        <a:pt x="8" y="105"/>
                      </a:lnTo>
                      <a:lnTo>
                        <a:pt x="8" y="100"/>
                      </a:lnTo>
                      <a:lnTo>
                        <a:pt x="8" y="98"/>
                      </a:lnTo>
                      <a:lnTo>
                        <a:pt x="8" y="96"/>
                      </a:lnTo>
                      <a:lnTo>
                        <a:pt x="8" y="95"/>
                      </a:lnTo>
                      <a:lnTo>
                        <a:pt x="10" y="90"/>
                      </a:lnTo>
                      <a:lnTo>
                        <a:pt x="10" y="88"/>
                      </a:lnTo>
                      <a:lnTo>
                        <a:pt x="10" y="85"/>
                      </a:lnTo>
                      <a:lnTo>
                        <a:pt x="10" y="83"/>
                      </a:lnTo>
                      <a:lnTo>
                        <a:pt x="10" y="79"/>
                      </a:lnTo>
                      <a:lnTo>
                        <a:pt x="10" y="73"/>
                      </a:lnTo>
                      <a:lnTo>
                        <a:pt x="10" y="71"/>
                      </a:lnTo>
                      <a:lnTo>
                        <a:pt x="13" y="37"/>
                      </a:lnTo>
                      <a:lnTo>
                        <a:pt x="13" y="35"/>
                      </a:lnTo>
                      <a:lnTo>
                        <a:pt x="13" y="34"/>
                      </a:lnTo>
                      <a:lnTo>
                        <a:pt x="15" y="24"/>
                      </a:lnTo>
                      <a:lnTo>
                        <a:pt x="16" y="0"/>
                      </a:lnTo>
                      <a:lnTo>
                        <a:pt x="3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8" name="Freeform 188"/>
                <p:cNvSpPr>
                  <a:spLocks/>
                </p:cNvSpPr>
                <p:nvPr/>
              </p:nvSpPr>
              <p:spPr bwMode="auto">
                <a:xfrm>
                  <a:off x="3810001" y="2359025"/>
                  <a:ext cx="712788" cy="1182688"/>
                </a:xfrm>
                <a:custGeom>
                  <a:avLst/>
                  <a:gdLst>
                    <a:gd name="T0" fmla="*/ 297 w 449"/>
                    <a:gd name="T1" fmla="*/ 54 h 745"/>
                    <a:gd name="T2" fmla="*/ 322 w 449"/>
                    <a:gd name="T3" fmla="*/ 59 h 745"/>
                    <a:gd name="T4" fmla="*/ 324 w 449"/>
                    <a:gd name="T5" fmla="*/ 59 h 745"/>
                    <a:gd name="T6" fmla="*/ 386 w 449"/>
                    <a:gd name="T7" fmla="*/ 72 h 745"/>
                    <a:gd name="T8" fmla="*/ 413 w 449"/>
                    <a:gd name="T9" fmla="*/ 78 h 745"/>
                    <a:gd name="T10" fmla="*/ 444 w 449"/>
                    <a:gd name="T11" fmla="*/ 84 h 745"/>
                    <a:gd name="T12" fmla="*/ 449 w 449"/>
                    <a:gd name="T13" fmla="*/ 84 h 745"/>
                    <a:gd name="T14" fmla="*/ 446 w 449"/>
                    <a:gd name="T15" fmla="*/ 98 h 745"/>
                    <a:gd name="T16" fmla="*/ 425 w 449"/>
                    <a:gd name="T17" fmla="*/ 203 h 745"/>
                    <a:gd name="T18" fmla="*/ 420 w 449"/>
                    <a:gd name="T19" fmla="*/ 228 h 745"/>
                    <a:gd name="T20" fmla="*/ 386 w 449"/>
                    <a:gd name="T21" fmla="*/ 403 h 745"/>
                    <a:gd name="T22" fmla="*/ 381 w 449"/>
                    <a:gd name="T23" fmla="*/ 428 h 745"/>
                    <a:gd name="T24" fmla="*/ 371 w 449"/>
                    <a:gd name="T25" fmla="*/ 486 h 745"/>
                    <a:gd name="T26" fmla="*/ 369 w 449"/>
                    <a:gd name="T27" fmla="*/ 493 h 745"/>
                    <a:gd name="T28" fmla="*/ 364 w 449"/>
                    <a:gd name="T29" fmla="*/ 515 h 745"/>
                    <a:gd name="T30" fmla="*/ 361 w 449"/>
                    <a:gd name="T31" fmla="*/ 535 h 745"/>
                    <a:gd name="T32" fmla="*/ 358 w 449"/>
                    <a:gd name="T33" fmla="*/ 554 h 745"/>
                    <a:gd name="T34" fmla="*/ 353 w 449"/>
                    <a:gd name="T35" fmla="*/ 582 h 745"/>
                    <a:gd name="T36" fmla="*/ 342 w 449"/>
                    <a:gd name="T37" fmla="*/ 632 h 745"/>
                    <a:gd name="T38" fmla="*/ 341 w 449"/>
                    <a:gd name="T39" fmla="*/ 640 h 745"/>
                    <a:gd name="T40" fmla="*/ 332 w 449"/>
                    <a:gd name="T41" fmla="*/ 655 h 745"/>
                    <a:gd name="T42" fmla="*/ 325 w 449"/>
                    <a:gd name="T43" fmla="*/ 655 h 745"/>
                    <a:gd name="T44" fmla="*/ 322 w 449"/>
                    <a:gd name="T45" fmla="*/ 648 h 745"/>
                    <a:gd name="T46" fmla="*/ 319 w 449"/>
                    <a:gd name="T47" fmla="*/ 642 h 745"/>
                    <a:gd name="T48" fmla="*/ 300 w 449"/>
                    <a:gd name="T49" fmla="*/ 637 h 745"/>
                    <a:gd name="T50" fmla="*/ 290 w 449"/>
                    <a:gd name="T51" fmla="*/ 650 h 745"/>
                    <a:gd name="T52" fmla="*/ 290 w 449"/>
                    <a:gd name="T53" fmla="*/ 664 h 745"/>
                    <a:gd name="T54" fmla="*/ 288 w 449"/>
                    <a:gd name="T55" fmla="*/ 684 h 745"/>
                    <a:gd name="T56" fmla="*/ 286 w 449"/>
                    <a:gd name="T57" fmla="*/ 696 h 745"/>
                    <a:gd name="T58" fmla="*/ 285 w 449"/>
                    <a:gd name="T59" fmla="*/ 703 h 745"/>
                    <a:gd name="T60" fmla="*/ 286 w 449"/>
                    <a:gd name="T61" fmla="*/ 715 h 745"/>
                    <a:gd name="T62" fmla="*/ 285 w 449"/>
                    <a:gd name="T63" fmla="*/ 735 h 745"/>
                    <a:gd name="T64" fmla="*/ 278 w 449"/>
                    <a:gd name="T65" fmla="*/ 743 h 745"/>
                    <a:gd name="T66" fmla="*/ 270 w 449"/>
                    <a:gd name="T67" fmla="*/ 730 h 745"/>
                    <a:gd name="T68" fmla="*/ 251 w 449"/>
                    <a:gd name="T69" fmla="*/ 699 h 745"/>
                    <a:gd name="T70" fmla="*/ 244 w 449"/>
                    <a:gd name="T71" fmla="*/ 687 h 745"/>
                    <a:gd name="T72" fmla="*/ 237 w 449"/>
                    <a:gd name="T73" fmla="*/ 677 h 745"/>
                    <a:gd name="T74" fmla="*/ 224 w 449"/>
                    <a:gd name="T75" fmla="*/ 654 h 745"/>
                    <a:gd name="T76" fmla="*/ 210 w 449"/>
                    <a:gd name="T77" fmla="*/ 633 h 745"/>
                    <a:gd name="T78" fmla="*/ 178 w 449"/>
                    <a:gd name="T79" fmla="*/ 581 h 745"/>
                    <a:gd name="T80" fmla="*/ 109 w 449"/>
                    <a:gd name="T81" fmla="*/ 464 h 745"/>
                    <a:gd name="T82" fmla="*/ 63 w 449"/>
                    <a:gd name="T83" fmla="*/ 388 h 745"/>
                    <a:gd name="T84" fmla="*/ 27 w 449"/>
                    <a:gd name="T85" fmla="*/ 328 h 745"/>
                    <a:gd name="T86" fmla="*/ 20 w 449"/>
                    <a:gd name="T87" fmla="*/ 318 h 745"/>
                    <a:gd name="T88" fmla="*/ 0 w 449"/>
                    <a:gd name="T89" fmla="*/ 284 h 745"/>
                    <a:gd name="T90" fmla="*/ 7 w 449"/>
                    <a:gd name="T91" fmla="*/ 262 h 745"/>
                    <a:gd name="T92" fmla="*/ 9 w 449"/>
                    <a:gd name="T93" fmla="*/ 254 h 745"/>
                    <a:gd name="T94" fmla="*/ 19 w 449"/>
                    <a:gd name="T95" fmla="*/ 215 h 745"/>
                    <a:gd name="T96" fmla="*/ 27 w 449"/>
                    <a:gd name="T97" fmla="*/ 183 h 745"/>
                    <a:gd name="T98" fmla="*/ 32 w 449"/>
                    <a:gd name="T99" fmla="*/ 164 h 745"/>
                    <a:gd name="T100" fmla="*/ 37 w 449"/>
                    <a:gd name="T101" fmla="*/ 142 h 745"/>
                    <a:gd name="T102" fmla="*/ 54 w 449"/>
                    <a:gd name="T103" fmla="*/ 78 h 745"/>
                    <a:gd name="T104" fmla="*/ 114 w 449"/>
                    <a:gd name="T105" fmla="*/ 10 h 745"/>
                    <a:gd name="T106" fmla="*/ 186 w 449"/>
                    <a:gd name="T107" fmla="*/ 28 h 745"/>
                    <a:gd name="T108" fmla="*/ 288 w 449"/>
                    <a:gd name="T109" fmla="*/ 52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745">
                      <a:moveTo>
                        <a:pt x="293" y="52"/>
                      </a:moveTo>
                      <a:lnTo>
                        <a:pt x="295" y="52"/>
                      </a:lnTo>
                      <a:lnTo>
                        <a:pt x="295" y="52"/>
                      </a:lnTo>
                      <a:lnTo>
                        <a:pt x="297" y="54"/>
                      </a:lnTo>
                      <a:lnTo>
                        <a:pt x="315" y="57"/>
                      </a:lnTo>
                      <a:lnTo>
                        <a:pt x="315" y="57"/>
                      </a:lnTo>
                      <a:lnTo>
                        <a:pt x="322" y="59"/>
                      </a:lnTo>
                      <a:lnTo>
                        <a:pt x="322" y="59"/>
                      </a:lnTo>
                      <a:lnTo>
                        <a:pt x="324" y="59"/>
                      </a:lnTo>
                      <a:lnTo>
                        <a:pt x="324" y="59"/>
                      </a:lnTo>
                      <a:lnTo>
                        <a:pt x="324" y="59"/>
                      </a:lnTo>
                      <a:lnTo>
                        <a:pt x="324" y="59"/>
                      </a:lnTo>
                      <a:lnTo>
                        <a:pt x="324" y="59"/>
                      </a:lnTo>
                      <a:lnTo>
                        <a:pt x="324" y="59"/>
                      </a:lnTo>
                      <a:lnTo>
                        <a:pt x="325" y="59"/>
                      </a:lnTo>
                      <a:lnTo>
                        <a:pt x="386" y="72"/>
                      </a:lnTo>
                      <a:lnTo>
                        <a:pt x="386" y="72"/>
                      </a:lnTo>
                      <a:lnTo>
                        <a:pt x="393" y="74"/>
                      </a:lnTo>
                      <a:lnTo>
                        <a:pt x="403" y="76"/>
                      </a:lnTo>
                      <a:lnTo>
                        <a:pt x="413" y="78"/>
                      </a:lnTo>
                      <a:lnTo>
                        <a:pt x="420" y="79"/>
                      </a:lnTo>
                      <a:lnTo>
                        <a:pt x="420" y="79"/>
                      </a:lnTo>
                      <a:lnTo>
                        <a:pt x="434" y="83"/>
                      </a:lnTo>
                      <a:lnTo>
                        <a:pt x="444" y="84"/>
                      </a:lnTo>
                      <a:lnTo>
                        <a:pt x="444" y="84"/>
                      </a:lnTo>
                      <a:lnTo>
                        <a:pt x="447" y="84"/>
                      </a:lnTo>
                      <a:lnTo>
                        <a:pt x="447" y="84"/>
                      </a:lnTo>
                      <a:lnTo>
                        <a:pt x="449" y="84"/>
                      </a:lnTo>
                      <a:lnTo>
                        <a:pt x="449" y="84"/>
                      </a:lnTo>
                      <a:lnTo>
                        <a:pt x="449" y="84"/>
                      </a:lnTo>
                      <a:lnTo>
                        <a:pt x="446" y="98"/>
                      </a:lnTo>
                      <a:lnTo>
                        <a:pt x="446" y="98"/>
                      </a:lnTo>
                      <a:lnTo>
                        <a:pt x="444" y="110"/>
                      </a:lnTo>
                      <a:lnTo>
                        <a:pt x="430" y="181"/>
                      </a:lnTo>
                      <a:lnTo>
                        <a:pt x="425" y="203"/>
                      </a:lnTo>
                      <a:lnTo>
                        <a:pt x="425" y="203"/>
                      </a:lnTo>
                      <a:lnTo>
                        <a:pt x="425" y="206"/>
                      </a:lnTo>
                      <a:lnTo>
                        <a:pt x="420" y="228"/>
                      </a:lnTo>
                      <a:lnTo>
                        <a:pt x="420" y="228"/>
                      </a:lnTo>
                      <a:lnTo>
                        <a:pt x="420" y="228"/>
                      </a:lnTo>
                      <a:lnTo>
                        <a:pt x="413" y="266"/>
                      </a:lnTo>
                      <a:lnTo>
                        <a:pt x="410" y="284"/>
                      </a:lnTo>
                      <a:lnTo>
                        <a:pt x="403" y="320"/>
                      </a:lnTo>
                      <a:lnTo>
                        <a:pt x="386" y="403"/>
                      </a:lnTo>
                      <a:lnTo>
                        <a:pt x="385" y="413"/>
                      </a:lnTo>
                      <a:lnTo>
                        <a:pt x="385" y="415"/>
                      </a:lnTo>
                      <a:lnTo>
                        <a:pt x="385" y="415"/>
                      </a:lnTo>
                      <a:lnTo>
                        <a:pt x="381" y="428"/>
                      </a:lnTo>
                      <a:lnTo>
                        <a:pt x="381" y="428"/>
                      </a:lnTo>
                      <a:lnTo>
                        <a:pt x="378" y="454"/>
                      </a:lnTo>
                      <a:lnTo>
                        <a:pt x="375" y="467"/>
                      </a:lnTo>
                      <a:lnTo>
                        <a:pt x="371" y="486"/>
                      </a:lnTo>
                      <a:lnTo>
                        <a:pt x="369" y="491"/>
                      </a:lnTo>
                      <a:lnTo>
                        <a:pt x="369" y="491"/>
                      </a:lnTo>
                      <a:lnTo>
                        <a:pt x="369" y="491"/>
                      </a:lnTo>
                      <a:lnTo>
                        <a:pt x="369" y="493"/>
                      </a:lnTo>
                      <a:lnTo>
                        <a:pt x="368" y="504"/>
                      </a:lnTo>
                      <a:lnTo>
                        <a:pt x="366" y="513"/>
                      </a:lnTo>
                      <a:lnTo>
                        <a:pt x="366" y="513"/>
                      </a:lnTo>
                      <a:lnTo>
                        <a:pt x="364" y="515"/>
                      </a:lnTo>
                      <a:lnTo>
                        <a:pt x="364" y="516"/>
                      </a:lnTo>
                      <a:lnTo>
                        <a:pt x="363" y="528"/>
                      </a:lnTo>
                      <a:lnTo>
                        <a:pt x="363" y="528"/>
                      </a:lnTo>
                      <a:lnTo>
                        <a:pt x="361" y="535"/>
                      </a:lnTo>
                      <a:lnTo>
                        <a:pt x="361" y="535"/>
                      </a:lnTo>
                      <a:lnTo>
                        <a:pt x="361" y="537"/>
                      </a:lnTo>
                      <a:lnTo>
                        <a:pt x="361" y="537"/>
                      </a:lnTo>
                      <a:lnTo>
                        <a:pt x="358" y="554"/>
                      </a:lnTo>
                      <a:lnTo>
                        <a:pt x="358" y="555"/>
                      </a:lnTo>
                      <a:lnTo>
                        <a:pt x="356" y="564"/>
                      </a:lnTo>
                      <a:lnTo>
                        <a:pt x="353" y="577"/>
                      </a:lnTo>
                      <a:lnTo>
                        <a:pt x="353" y="582"/>
                      </a:lnTo>
                      <a:lnTo>
                        <a:pt x="349" y="596"/>
                      </a:lnTo>
                      <a:lnTo>
                        <a:pt x="347" y="613"/>
                      </a:lnTo>
                      <a:lnTo>
                        <a:pt x="344" y="623"/>
                      </a:lnTo>
                      <a:lnTo>
                        <a:pt x="342" y="632"/>
                      </a:lnTo>
                      <a:lnTo>
                        <a:pt x="342" y="635"/>
                      </a:lnTo>
                      <a:lnTo>
                        <a:pt x="342" y="640"/>
                      </a:lnTo>
                      <a:lnTo>
                        <a:pt x="341" y="640"/>
                      </a:lnTo>
                      <a:lnTo>
                        <a:pt x="341" y="640"/>
                      </a:lnTo>
                      <a:lnTo>
                        <a:pt x="336" y="648"/>
                      </a:lnTo>
                      <a:lnTo>
                        <a:pt x="334" y="650"/>
                      </a:lnTo>
                      <a:lnTo>
                        <a:pt x="332" y="654"/>
                      </a:lnTo>
                      <a:lnTo>
                        <a:pt x="332" y="655"/>
                      </a:lnTo>
                      <a:lnTo>
                        <a:pt x="330" y="655"/>
                      </a:lnTo>
                      <a:lnTo>
                        <a:pt x="327" y="655"/>
                      </a:lnTo>
                      <a:lnTo>
                        <a:pt x="325" y="655"/>
                      </a:lnTo>
                      <a:lnTo>
                        <a:pt x="325" y="655"/>
                      </a:lnTo>
                      <a:lnTo>
                        <a:pt x="324" y="654"/>
                      </a:lnTo>
                      <a:lnTo>
                        <a:pt x="324" y="654"/>
                      </a:lnTo>
                      <a:lnTo>
                        <a:pt x="322" y="650"/>
                      </a:lnTo>
                      <a:lnTo>
                        <a:pt x="322" y="648"/>
                      </a:lnTo>
                      <a:lnTo>
                        <a:pt x="322" y="648"/>
                      </a:lnTo>
                      <a:lnTo>
                        <a:pt x="322" y="647"/>
                      </a:lnTo>
                      <a:lnTo>
                        <a:pt x="320" y="645"/>
                      </a:lnTo>
                      <a:lnTo>
                        <a:pt x="319" y="642"/>
                      </a:lnTo>
                      <a:lnTo>
                        <a:pt x="317" y="640"/>
                      </a:lnTo>
                      <a:lnTo>
                        <a:pt x="308" y="638"/>
                      </a:lnTo>
                      <a:lnTo>
                        <a:pt x="305" y="637"/>
                      </a:lnTo>
                      <a:lnTo>
                        <a:pt x="300" y="637"/>
                      </a:lnTo>
                      <a:lnTo>
                        <a:pt x="292" y="638"/>
                      </a:lnTo>
                      <a:lnTo>
                        <a:pt x="292" y="640"/>
                      </a:lnTo>
                      <a:lnTo>
                        <a:pt x="290" y="640"/>
                      </a:lnTo>
                      <a:lnTo>
                        <a:pt x="290" y="650"/>
                      </a:lnTo>
                      <a:lnTo>
                        <a:pt x="290" y="654"/>
                      </a:lnTo>
                      <a:lnTo>
                        <a:pt x="290" y="660"/>
                      </a:lnTo>
                      <a:lnTo>
                        <a:pt x="290" y="664"/>
                      </a:lnTo>
                      <a:lnTo>
                        <a:pt x="290" y="664"/>
                      </a:lnTo>
                      <a:lnTo>
                        <a:pt x="288" y="667"/>
                      </a:lnTo>
                      <a:lnTo>
                        <a:pt x="286" y="677"/>
                      </a:lnTo>
                      <a:lnTo>
                        <a:pt x="286" y="682"/>
                      </a:lnTo>
                      <a:lnTo>
                        <a:pt x="288" y="684"/>
                      </a:lnTo>
                      <a:lnTo>
                        <a:pt x="288" y="686"/>
                      </a:lnTo>
                      <a:lnTo>
                        <a:pt x="288" y="687"/>
                      </a:lnTo>
                      <a:lnTo>
                        <a:pt x="288" y="687"/>
                      </a:lnTo>
                      <a:lnTo>
                        <a:pt x="286" y="696"/>
                      </a:lnTo>
                      <a:lnTo>
                        <a:pt x="285" y="696"/>
                      </a:lnTo>
                      <a:lnTo>
                        <a:pt x="285" y="698"/>
                      </a:lnTo>
                      <a:lnTo>
                        <a:pt x="285" y="698"/>
                      </a:lnTo>
                      <a:lnTo>
                        <a:pt x="285" y="703"/>
                      </a:lnTo>
                      <a:lnTo>
                        <a:pt x="285" y="704"/>
                      </a:lnTo>
                      <a:lnTo>
                        <a:pt x="286" y="706"/>
                      </a:lnTo>
                      <a:lnTo>
                        <a:pt x="286" y="713"/>
                      </a:lnTo>
                      <a:lnTo>
                        <a:pt x="286" y="715"/>
                      </a:lnTo>
                      <a:lnTo>
                        <a:pt x="286" y="730"/>
                      </a:lnTo>
                      <a:lnTo>
                        <a:pt x="286" y="731"/>
                      </a:lnTo>
                      <a:lnTo>
                        <a:pt x="285" y="733"/>
                      </a:lnTo>
                      <a:lnTo>
                        <a:pt x="285" y="735"/>
                      </a:lnTo>
                      <a:lnTo>
                        <a:pt x="285" y="735"/>
                      </a:lnTo>
                      <a:lnTo>
                        <a:pt x="283" y="735"/>
                      </a:lnTo>
                      <a:lnTo>
                        <a:pt x="281" y="737"/>
                      </a:lnTo>
                      <a:lnTo>
                        <a:pt x="278" y="743"/>
                      </a:lnTo>
                      <a:lnTo>
                        <a:pt x="278" y="743"/>
                      </a:lnTo>
                      <a:lnTo>
                        <a:pt x="278" y="745"/>
                      </a:lnTo>
                      <a:lnTo>
                        <a:pt x="270" y="730"/>
                      </a:lnTo>
                      <a:lnTo>
                        <a:pt x="270" y="730"/>
                      </a:lnTo>
                      <a:lnTo>
                        <a:pt x="263" y="720"/>
                      </a:lnTo>
                      <a:lnTo>
                        <a:pt x="263" y="720"/>
                      </a:lnTo>
                      <a:lnTo>
                        <a:pt x="251" y="699"/>
                      </a:lnTo>
                      <a:lnTo>
                        <a:pt x="251" y="699"/>
                      </a:lnTo>
                      <a:lnTo>
                        <a:pt x="249" y="698"/>
                      </a:lnTo>
                      <a:lnTo>
                        <a:pt x="249" y="698"/>
                      </a:lnTo>
                      <a:lnTo>
                        <a:pt x="246" y="693"/>
                      </a:lnTo>
                      <a:lnTo>
                        <a:pt x="244" y="687"/>
                      </a:lnTo>
                      <a:lnTo>
                        <a:pt x="242" y="686"/>
                      </a:lnTo>
                      <a:lnTo>
                        <a:pt x="237" y="677"/>
                      </a:lnTo>
                      <a:lnTo>
                        <a:pt x="237" y="677"/>
                      </a:lnTo>
                      <a:lnTo>
                        <a:pt x="237" y="677"/>
                      </a:lnTo>
                      <a:lnTo>
                        <a:pt x="236" y="676"/>
                      </a:lnTo>
                      <a:lnTo>
                        <a:pt x="236" y="676"/>
                      </a:lnTo>
                      <a:lnTo>
                        <a:pt x="224" y="654"/>
                      </a:lnTo>
                      <a:lnTo>
                        <a:pt x="224" y="654"/>
                      </a:lnTo>
                      <a:lnTo>
                        <a:pt x="224" y="654"/>
                      </a:lnTo>
                      <a:lnTo>
                        <a:pt x="220" y="650"/>
                      </a:lnTo>
                      <a:lnTo>
                        <a:pt x="212" y="637"/>
                      </a:lnTo>
                      <a:lnTo>
                        <a:pt x="210" y="633"/>
                      </a:lnTo>
                      <a:lnTo>
                        <a:pt x="209" y="632"/>
                      </a:lnTo>
                      <a:lnTo>
                        <a:pt x="200" y="615"/>
                      </a:lnTo>
                      <a:lnTo>
                        <a:pt x="200" y="615"/>
                      </a:lnTo>
                      <a:lnTo>
                        <a:pt x="178" y="581"/>
                      </a:lnTo>
                      <a:lnTo>
                        <a:pt x="153" y="535"/>
                      </a:lnTo>
                      <a:lnTo>
                        <a:pt x="142" y="521"/>
                      </a:lnTo>
                      <a:lnTo>
                        <a:pt x="126" y="493"/>
                      </a:lnTo>
                      <a:lnTo>
                        <a:pt x="109" y="464"/>
                      </a:lnTo>
                      <a:lnTo>
                        <a:pt x="98" y="447"/>
                      </a:lnTo>
                      <a:lnTo>
                        <a:pt x="98" y="447"/>
                      </a:lnTo>
                      <a:lnTo>
                        <a:pt x="78" y="413"/>
                      </a:lnTo>
                      <a:lnTo>
                        <a:pt x="63" y="388"/>
                      </a:lnTo>
                      <a:lnTo>
                        <a:pt x="44" y="355"/>
                      </a:lnTo>
                      <a:lnTo>
                        <a:pt x="43" y="352"/>
                      </a:lnTo>
                      <a:lnTo>
                        <a:pt x="34" y="338"/>
                      </a:lnTo>
                      <a:lnTo>
                        <a:pt x="27" y="328"/>
                      </a:lnTo>
                      <a:lnTo>
                        <a:pt x="27" y="328"/>
                      </a:lnTo>
                      <a:lnTo>
                        <a:pt x="26" y="325"/>
                      </a:lnTo>
                      <a:lnTo>
                        <a:pt x="26" y="325"/>
                      </a:lnTo>
                      <a:lnTo>
                        <a:pt x="20" y="318"/>
                      </a:lnTo>
                      <a:lnTo>
                        <a:pt x="20" y="318"/>
                      </a:lnTo>
                      <a:lnTo>
                        <a:pt x="20" y="318"/>
                      </a:lnTo>
                      <a:lnTo>
                        <a:pt x="5" y="291"/>
                      </a:lnTo>
                      <a:lnTo>
                        <a:pt x="0" y="284"/>
                      </a:lnTo>
                      <a:lnTo>
                        <a:pt x="2" y="277"/>
                      </a:lnTo>
                      <a:lnTo>
                        <a:pt x="4" y="272"/>
                      </a:lnTo>
                      <a:lnTo>
                        <a:pt x="5" y="267"/>
                      </a:lnTo>
                      <a:lnTo>
                        <a:pt x="7" y="262"/>
                      </a:lnTo>
                      <a:lnTo>
                        <a:pt x="7" y="262"/>
                      </a:lnTo>
                      <a:lnTo>
                        <a:pt x="9" y="254"/>
                      </a:lnTo>
                      <a:lnTo>
                        <a:pt x="9" y="254"/>
                      </a:lnTo>
                      <a:lnTo>
                        <a:pt x="9" y="254"/>
                      </a:lnTo>
                      <a:lnTo>
                        <a:pt x="9" y="254"/>
                      </a:lnTo>
                      <a:lnTo>
                        <a:pt x="12" y="242"/>
                      </a:lnTo>
                      <a:lnTo>
                        <a:pt x="12" y="242"/>
                      </a:lnTo>
                      <a:lnTo>
                        <a:pt x="19" y="215"/>
                      </a:lnTo>
                      <a:lnTo>
                        <a:pt x="19" y="215"/>
                      </a:lnTo>
                      <a:lnTo>
                        <a:pt x="20" y="210"/>
                      </a:lnTo>
                      <a:lnTo>
                        <a:pt x="20" y="210"/>
                      </a:lnTo>
                      <a:lnTo>
                        <a:pt x="27" y="183"/>
                      </a:lnTo>
                      <a:lnTo>
                        <a:pt x="27" y="181"/>
                      </a:lnTo>
                      <a:lnTo>
                        <a:pt x="27" y="181"/>
                      </a:lnTo>
                      <a:lnTo>
                        <a:pt x="29" y="178"/>
                      </a:lnTo>
                      <a:lnTo>
                        <a:pt x="32" y="164"/>
                      </a:lnTo>
                      <a:lnTo>
                        <a:pt x="32" y="164"/>
                      </a:lnTo>
                      <a:lnTo>
                        <a:pt x="34" y="159"/>
                      </a:lnTo>
                      <a:lnTo>
                        <a:pt x="34" y="159"/>
                      </a:lnTo>
                      <a:lnTo>
                        <a:pt x="37" y="142"/>
                      </a:lnTo>
                      <a:lnTo>
                        <a:pt x="46" y="106"/>
                      </a:lnTo>
                      <a:lnTo>
                        <a:pt x="46" y="106"/>
                      </a:lnTo>
                      <a:lnTo>
                        <a:pt x="48" y="106"/>
                      </a:lnTo>
                      <a:lnTo>
                        <a:pt x="54" y="78"/>
                      </a:lnTo>
                      <a:lnTo>
                        <a:pt x="75" y="0"/>
                      </a:lnTo>
                      <a:lnTo>
                        <a:pt x="75" y="0"/>
                      </a:lnTo>
                      <a:lnTo>
                        <a:pt x="88" y="3"/>
                      </a:lnTo>
                      <a:lnTo>
                        <a:pt x="114" y="10"/>
                      </a:lnTo>
                      <a:lnTo>
                        <a:pt x="117" y="12"/>
                      </a:lnTo>
                      <a:lnTo>
                        <a:pt x="151" y="20"/>
                      </a:lnTo>
                      <a:lnTo>
                        <a:pt x="151" y="20"/>
                      </a:lnTo>
                      <a:lnTo>
                        <a:pt x="186" y="28"/>
                      </a:lnTo>
                      <a:lnTo>
                        <a:pt x="261" y="45"/>
                      </a:lnTo>
                      <a:lnTo>
                        <a:pt x="261" y="45"/>
                      </a:lnTo>
                      <a:lnTo>
                        <a:pt x="286" y="50"/>
                      </a:lnTo>
                      <a:lnTo>
                        <a:pt x="288" y="52"/>
                      </a:lnTo>
                      <a:lnTo>
                        <a:pt x="293" y="52"/>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Freeform 189"/>
                <p:cNvSpPr>
                  <a:spLocks/>
                </p:cNvSpPr>
                <p:nvPr/>
              </p:nvSpPr>
              <p:spPr bwMode="auto">
                <a:xfrm>
                  <a:off x="3810001" y="2359025"/>
                  <a:ext cx="712788" cy="1182688"/>
                </a:xfrm>
                <a:custGeom>
                  <a:avLst/>
                  <a:gdLst>
                    <a:gd name="T0" fmla="*/ 297 w 449"/>
                    <a:gd name="T1" fmla="*/ 54 h 745"/>
                    <a:gd name="T2" fmla="*/ 322 w 449"/>
                    <a:gd name="T3" fmla="*/ 59 h 745"/>
                    <a:gd name="T4" fmla="*/ 324 w 449"/>
                    <a:gd name="T5" fmla="*/ 59 h 745"/>
                    <a:gd name="T6" fmla="*/ 386 w 449"/>
                    <a:gd name="T7" fmla="*/ 72 h 745"/>
                    <a:gd name="T8" fmla="*/ 413 w 449"/>
                    <a:gd name="T9" fmla="*/ 78 h 745"/>
                    <a:gd name="T10" fmla="*/ 444 w 449"/>
                    <a:gd name="T11" fmla="*/ 84 h 745"/>
                    <a:gd name="T12" fmla="*/ 449 w 449"/>
                    <a:gd name="T13" fmla="*/ 84 h 745"/>
                    <a:gd name="T14" fmla="*/ 446 w 449"/>
                    <a:gd name="T15" fmla="*/ 98 h 745"/>
                    <a:gd name="T16" fmla="*/ 425 w 449"/>
                    <a:gd name="T17" fmla="*/ 203 h 745"/>
                    <a:gd name="T18" fmla="*/ 420 w 449"/>
                    <a:gd name="T19" fmla="*/ 228 h 745"/>
                    <a:gd name="T20" fmla="*/ 386 w 449"/>
                    <a:gd name="T21" fmla="*/ 403 h 745"/>
                    <a:gd name="T22" fmla="*/ 381 w 449"/>
                    <a:gd name="T23" fmla="*/ 428 h 745"/>
                    <a:gd name="T24" fmla="*/ 371 w 449"/>
                    <a:gd name="T25" fmla="*/ 486 h 745"/>
                    <a:gd name="T26" fmla="*/ 369 w 449"/>
                    <a:gd name="T27" fmla="*/ 493 h 745"/>
                    <a:gd name="T28" fmla="*/ 364 w 449"/>
                    <a:gd name="T29" fmla="*/ 515 h 745"/>
                    <a:gd name="T30" fmla="*/ 361 w 449"/>
                    <a:gd name="T31" fmla="*/ 535 h 745"/>
                    <a:gd name="T32" fmla="*/ 358 w 449"/>
                    <a:gd name="T33" fmla="*/ 554 h 745"/>
                    <a:gd name="T34" fmla="*/ 353 w 449"/>
                    <a:gd name="T35" fmla="*/ 582 h 745"/>
                    <a:gd name="T36" fmla="*/ 342 w 449"/>
                    <a:gd name="T37" fmla="*/ 632 h 745"/>
                    <a:gd name="T38" fmla="*/ 341 w 449"/>
                    <a:gd name="T39" fmla="*/ 640 h 745"/>
                    <a:gd name="T40" fmla="*/ 332 w 449"/>
                    <a:gd name="T41" fmla="*/ 655 h 745"/>
                    <a:gd name="T42" fmla="*/ 325 w 449"/>
                    <a:gd name="T43" fmla="*/ 655 h 745"/>
                    <a:gd name="T44" fmla="*/ 322 w 449"/>
                    <a:gd name="T45" fmla="*/ 648 h 745"/>
                    <a:gd name="T46" fmla="*/ 319 w 449"/>
                    <a:gd name="T47" fmla="*/ 642 h 745"/>
                    <a:gd name="T48" fmla="*/ 300 w 449"/>
                    <a:gd name="T49" fmla="*/ 637 h 745"/>
                    <a:gd name="T50" fmla="*/ 290 w 449"/>
                    <a:gd name="T51" fmla="*/ 650 h 745"/>
                    <a:gd name="T52" fmla="*/ 290 w 449"/>
                    <a:gd name="T53" fmla="*/ 664 h 745"/>
                    <a:gd name="T54" fmla="*/ 288 w 449"/>
                    <a:gd name="T55" fmla="*/ 684 h 745"/>
                    <a:gd name="T56" fmla="*/ 286 w 449"/>
                    <a:gd name="T57" fmla="*/ 696 h 745"/>
                    <a:gd name="T58" fmla="*/ 285 w 449"/>
                    <a:gd name="T59" fmla="*/ 703 h 745"/>
                    <a:gd name="T60" fmla="*/ 286 w 449"/>
                    <a:gd name="T61" fmla="*/ 715 h 745"/>
                    <a:gd name="T62" fmla="*/ 285 w 449"/>
                    <a:gd name="T63" fmla="*/ 735 h 745"/>
                    <a:gd name="T64" fmla="*/ 278 w 449"/>
                    <a:gd name="T65" fmla="*/ 743 h 745"/>
                    <a:gd name="T66" fmla="*/ 270 w 449"/>
                    <a:gd name="T67" fmla="*/ 730 h 745"/>
                    <a:gd name="T68" fmla="*/ 251 w 449"/>
                    <a:gd name="T69" fmla="*/ 699 h 745"/>
                    <a:gd name="T70" fmla="*/ 244 w 449"/>
                    <a:gd name="T71" fmla="*/ 687 h 745"/>
                    <a:gd name="T72" fmla="*/ 237 w 449"/>
                    <a:gd name="T73" fmla="*/ 677 h 745"/>
                    <a:gd name="T74" fmla="*/ 224 w 449"/>
                    <a:gd name="T75" fmla="*/ 654 h 745"/>
                    <a:gd name="T76" fmla="*/ 210 w 449"/>
                    <a:gd name="T77" fmla="*/ 633 h 745"/>
                    <a:gd name="T78" fmla="*/ 178 w 449"/>
                    <a:gd name="T79" fmla="*/ 581 h 745"/>
                    <a:gd name="T80" fmla="*/ 109 w 449"/>
                    <a:gd name="T81" fmla="*/ 464 h 745"/>
                    <a:gd name="T82" fmla="*/ 63 w 449"/>
                    <a:gd name="T83" fmla="*/ 388 h 745"/>
                    <a:gd name="T84" fmla="*/ 27 w 449"/>
                    <a:gd name="T85" fmla="*/ 328 h 745"/>
                    <a:gd name="T86" fmla="*/ 20 w 449"/>
                    <a:gd name="T87" fmla="*/ 318 h 745"/>
                    <a:gd name="T88" fmla="*/ 0 w 449"/>
                    <a:gd name="T89" fmla="*/ 284 h 745"/>
                    <a:gd name="T90" fmla="*/ 7 w 449"/>
                    <a:gd name="T91" fmla="*/ 262 h 745"/>
                    <a:gd name="T92" fmla="*/ 9 w 449"/>
                    <a:gd name="T93" fmla="*/ 254 h 745"/>
                    <a:gd name="T94" fmla="*/ 19 w 449"/>
                    <a:gd name="T95" fmla="*/ 215 h 745"/>
                    <a:gd name="T96" fmla="*/ 27 w 449"/>
                    <a:gd name="T97" fmla="*/ 183 h 745"/>
                    <a:gd name="T98" fmla="*/ 32 w 449"/>
                    <a:gd name="T99" fmla="*/ 164 h 745"/>
                    <a:gd name="T100" fmla="*/ 37 w 449"/>
                    <a:gd name="T101" fmla="*/ 142 h 745"/>
                    <a:gd name="T102" fmla="*/ 54 w 449"/>
                    <a:gd name="T103" fmla="*/ 78 h 745"/>
                    <a:gd name="T104" fmla="*/ 114 w 449"/>
                    <a:gd name="T105" fmla="*/ 10 h 745"/>
                    <a:gd name="T106" fmla="*/ 186 w 449"/>
                    <a:gd name="T107" fmla="*/ 28 h 745"/>
                    <a:gd name="T108" fmla="*/ 288 w 449"/>
                    <a:gd name="T109" fmla="*/ 52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745">
                      <a:moveTo>
                        <a:pt x="293" y="52"/>
                      </a:moveTo>
                      <a:lnTo>
                        <a:pt x="295" y="52"/>
                      </a:lnTo>
                      <a:lnTo>
                        <a:pt x="295" y="52"/>
                      </a:lnTo>
                      <a:lnTo>
                        <a:pt x="297" y="54"/>
                      </a:lnTo>
                      <a:lnTo>
                        <a:pt x="315" y="57"/>
                      </a:lnTo>
                      <a:lnTo>
                        <a:pt x="315" y="57"/>
                      </a:lnTo>
                      <a:lnTo>
                        <a:pt x="322" y="59"/>
                      </a:lnTo>
                      <a:lnTo>
                        <a:pt x="322" y="59"/>
                      </a:lnTo>
                      <a:lnTo>
                        <a:pt x="324" y="59"/>
                      </a:lnTo>
                      <a:lnTo>
                        <a:pt x="324" y="59"/>
                      </a:lnTo>
                      <a:lnTo>
                        <a:pt x="324" y="59"/>
                      </a:lnTo>
                      <a:lnTo>
                        <a:pt x="324" y="59"/>
                      </a:lnTo>
                      <a:lnTo>
                        <a:pt x="324" y="59"/>
                      </a:lnTo>
                      <a:lnTo>
                        <a:pt x="324" y="59"/>
                      </a:lnTo>
                      <a:lnTo>
                        <a:pt x="325" y="59"/>
                      </a:lnTo>
                      <a:lnTo>
                        <a:pt x="386" y="72"/>
                      </a:lnTo>
                      <a:lnTo>
                        <a:pt x="386" y="72"/>
                      </a:lnTo>
                      <a:lnTo>
                        <a:pt x="393" y="74"/>
                      </a:lnTo>
                      <a:lnTo>
                        <a:pt x="403" y="76"/>
                      </a:lnTo>
                      <a:lnTo>
                        <a:pt x="413" y="78"/>
                      </a:lnTo>
                      <a:lnTo>
                        <a:pt x="420" y="79"/>
                      </a:lnTo>
                      <a:lnTo>
                        <a:pt x="420" y="79"/>
                      </a:lnTo>
                      <a:lnTo>
                        <a:pt x="434" y="83"/>
                      </a:lnTo>
                      <a:lnTo>
                        <a:pt x="444" y="84"/>
                      </a:lnTo>
                      <a:lnTo>
                        <a:pt x="444" y="84"/>
                      </a:lnTo>
                      <a:lnTo>
                        <a:pt x="447" y="84"/>
                      </a:lnTo>
                      <a:lnTo>
                        <a:pt x="447" y="84"/>
                      </a:lnTo>
                      <a:lnTo>
                        <a:pt x="449" y="84"/>
                      </a:lnTo>
                      <a:lnTo>
                        <a:pt x="449" y="84"/>
                      </a:lnTo>
                      <a:lnTo>
                        <a:pt x="449" y="84"/>
                      </a:lnTo>
                      <a:lnTo>
                        <a:pt x="446" y="98"/>
                      </a:lnTo>
                      <a:lnTo>
                        <a:pt x="446" y="98"/>
                      </a:lnTo>
                      <a:lnTo>
                        <a:pt x="444" y="110"/>
                      </a:lnTo>
                      <a:lnTo>
                        <a:pt x="430" y="181"/>
                      </a:lnTo>
                      <a:lnTo>
                        <a:pt x="425" y="203"/>
                      </a:lnTo>
                      <a:lnTo>
                        <a:pt x="425" y="203"/>
                      </a:lnTo>
                      <a:lnTo>
                        <a:pt x="425" y="206"/>
                      </a:lnTo>
                      <a:lnTo>
                        <a:pt x="420" y="228"/>
                      </a:lnTo>
                      <a:lnTo>
                        <a:pt x="420" y="228"/>
                      </a:lnTo>
                      <a:lnTo>
                        <a:pt x="420" y="228"/>
                      </a:lnTo>
                      <a:lnTo>
                        <a:pt x="413" y="266"/>
                      </a:lnTo>
                      <a:lnTo>
                        <a:pt x="410" y="284"/>
                      </a:lnTo>
                      <a:lnTo>
                        <a:pt x="403" y="320"/>
                      </a:lnTo>
                      <a:lnTo>
                        <a:pt x="386" y="403"/>
                      </a:lnTo>
                      <a:lnTo>
                        <a:pt x="385" y="413"/>
                      </a:lnTo>
                      <a:lnTo>
                        <a:pt x="385" y="415"/>
                      </a:lnTo>
                      <a:lnTo>
                        <a:pt x="385" y="415"/>
                      </a:lnTo>
                      <a:lnTo>
                        <a:pt x="381" y="428"/>
                      </a:lnTo>
                      <a:lnTo>
                        <a:pt x="381" y="428"/>
                      </a:lnTo>
                      <a:lnTo>
                        <a:pt x="378" y="454"/>
                      </a:lnTo>
                      <a:lnTo>
                        <a:pt x="375" y="467"/>
                      </a:lnTo>
                      <a:lnTo>
                        <a:pt x="371" y="486"/>
                      </a:lnTo>
                      <a:lnTo>
                        <a:pt x="369" y="491"/>
                      </a:lnTo>
                      <a:lnTo>
                        <a:pt x="369" y="491"/>
                      </a:lnTo>
                      <a:lnTo>
                        <a:pt x="369" y="491"/>
                      </a:lnTo>
                      <a:lnTo>
                        <a:pt x="369" y="493"/>
                      </a:lnTo>
                      <a:lnTo>
                        <a:pt x="368" y="504"/>
                      </a:lnTo>
                      <a:lnTo>
                        <a:pt x="366" y="513"/>
                      </a:lnTo>
                      <a:lnTo>
                        <a:pt x="366" y="513"/>
                      </a:lnTo>
                      <a:lnTo>
                        <a:pt x="364" y="515"/>
                      </a:lnTo>
                      <a:lnTo>
                        <a:pt x="364" y="516"/>
                      </a:lnTo>
                      <a:lnTo>
                        <a:pt x="363" y="528"/>
                      </a:lnTo>
                      <a:lnTo>
                        <a:pt x="363" y="528"/>
                      </a:lnTo>
                      <a:lnTo>
                        <a:pt x="361" y="535"/>
                      </a:lnTo>
                      <a:lnTo>
                        <a:pt x="361" y="535"/>
                      </a:lnTo>
                      <a:lnTo>
                        <a:pt x="361" y="537"/>
                      </a:lnTo>
                      <a:lnTo>
                        <a:pt x="361" y="537"/>
                      </a:lnTo>
                      <a:lnTo>
                        <a:pt x="358" y="554"/>
                      </a:lnTo>
                      <a:lnTo>
                        <a:pt x="358" y="555"/>
                      </a:lnTo>
                      <a:lnTo>
                        <a:pt x="356" y="564"/>
                      </a:lnTo>
                      <a:lnTo>
                        <a:pt x="353" y="577"/>
                      </a:lnTo>
                      <a:lnTo>
                        <a:pt x="353" y="582"/>
                      </a:lnTo>
                      <a:lnTo>
                        <a:pt x="349" y="596"/>
                      </a:lnTo>
                      <a:lnTo>
                        <a:pt x="347" y="613"/>
                      </a:lnTo>
                      <a:lnTo>
                        <a:pt x="344" y="623"/>
                      </a:lnTo>
                      <a:lnTo>
                        <a:pt x="342" y="632"/>
                      </a:lnTo>
                      <a:lnTo>
                        <a:pt x="342" y="635"/>
                      </a:lnTo>
                      <a:lnTo>
                        <a:pt x="342" y="640"/>
                      </a:lnTo>
                      <a:lnTo>
                        <a:pt x="341" y="640"/>
                      </a:lnTo>
                      <a:lnTo>
                        <a:pt x="341" y="640"/>
                      </a:lnTo>
                      <a:lnTo>
                        <a:pt x="336" y="648"/>
                      </a:lnTo>
                      <a:lnTo>
                        <a:pt x="334" y="650"/>
                      </a:lnTo>
                      <a:lnTo>
                        <a:pt x="332" y="654"/>
                      </a:lnTo>
                      <a:lnTo>
                        <a:pt x="332" y="655"/>
                      </a:lnTo>
                      <a:lnTo>
                        <a:pt x="330" y="655"/>
                      </a:lnTo>
                      <a:lnTo>
                        <a:pt x="327" y="655"/>
                      </a:lnTo>
                      <a:lnTo>
                        <a:pt x="325" y="655"/>
                      </a:lnTo>
                      <a:lnTo>
                        <a:pt x="325" y="655"/>
                      </a:lnTo>
                      <a:lnTo>
                        <a:pt x="324" y="654"/>
                      </a:lnTo>
                      <a:lnTo>
                        <a:pt x="324" y="654"/>
                      </a:lnTo>
                      <a:lnTo>
                        <a:pt x="322" y="650"/>
                      </a:lnTo>
                      <a:lnTo>
                        <a:pt x="322" y="648"/>
                      </a:lnTo>
                      <a:lnTo>
                        <a:pt x="322" y="648"/>
                      </a:lnTo>
                      <a:lnTo>
                        <a:pt x="322" y="647"/>
                      </a:lnTo>
                      <a:lnTo>
                        <a:pt x="320" y="645"/>
                      </a:lnTo>
                      <a:lnTo>
                        <a:pt x="319" y="642"/>
                      </a:lnTo>
                      <a:lnTo>
                        <a:pt x="317" y="640"/>
                      </a:lnTo>
                      <a:lnTo>
                        <a:pt x="308" y="638"/>
                      </a:lnTo>
                      <a:lnTo>
                        <a:pt x="305" y="637"/>
                      </a:lnTo>
                      <a:lnTo>
                        <a:pt x="300" y="637"/>
                      </a:lnTo>
                      <a:lnTo>
                        <a:pt x="292" y="638"/>
                      </a:lnTo>
                      <a:lnTo>
                        <a:pt x="292" y="640"/>
                      </a:lnTo>
                      <a:lnTo>
                        <a:pt x="290" y="640"/>
                      </a:lnTo>
                      <a:lnTo>
                        <a:pt x="290" y="650"/>
                      </a:lnTo>
                      <a:lnTo>
                        <a:pt x="290" y="654"/>
                      </a:lnTo>
                      <a:lnTo>
                        <a:pt x="290" y="660"/>
                      </a:lnTo>
                      <a:lnTo>
                        <a:pt x="290" y="664"/>
                      </a:lnTo>
                      <a:lnTo>
                        <a:pt x="290" y="664"/>
                      </a:lnTo>
                      <a:lnTo>
                        <a:pt x="288" y="667"/>
                      </a:lnTo>
                      <a:lnTo>
                        <a:pt x="286" y="677"/>
                      </a:lnTo>
                      <a:lnTo>
                        <a:pt x="286" y="682"/>
                      </a:lnTo>
                      <a:lnTo>
                        <a:pt x="288" y="684"/>
                      </a:lnTo>
                      <a:lnTo>
                        <a:pt x="288" y="686"/>
                      </a:lnTo>
                      <a:lnTo>
                        <a:pt x="288" y="687"/>
                      </a:lnTo>
                      <a:lnTo>
                        <a:pt x="288" y="687"/>
                      </a:lnTo>
                      <a:lnTo>
                        <a:pt x="286" y="696"/>
                      </a:lnTo>
                      <a:lnTo>
                        <a:pt x="285" y="696"/>
                      </a:lnTo>
                      <a:lnTo>
                        <a:pt x="285" y="698"/>
                      </a:lnTo>
                      <a:lnTo>
                        <a:pt x="285" y="698"/>
                      </a:lnTo>
                      <a:lnTo>
                        <a:pt x="285" y="703"/>
                      </a:lnTo>
                      <a:lnTo>
                        <a:pt x="285" y="704"/>
                      </a:lnTo>
                      <a:lnTo>
                        <a:pt x="286" y="706"/>
                      </a:lnTo>
                      <a:lnTo>
                        <a:pt x="286" y="713"/>
                      </a:lnTo>
                      <a:lnTo>
                        <a:pt x="286" y="715"/>
                      </a:lnTo>
                      <a:lnTo>
                        <a:pt x="286" y="730"/>
                      </a:lnTo>
                      <a:lnTo>
                        <a:pt x="286" y="731"/>
                      </a:lnTo>
                      <a:lnTo>
                        <a:pt x="285" y="733"/>
                      </a:lnTo>
                      <a:lnTo>
                        <a:pt x="285" y="735"/>
                      </a:lnTo>
                      <a:lnTo>
                        <a:pt x="285" y="735"/>
                      </a:lnTo>
                      <a:lnTo>
                        <a:pt x="283" y="735"/>
                      </a:lnTo>
                      <a:lnTo>
                        <a:pt x="281" y="737"/>
                      </a:lnTo>
                      <a:lnTo>
                        <a:pt x="278" y="743"/>
                      </a:lnTo>
                      <a:lnTo>
                        <a:pt x="278" y="743"/>
                      </a:lnTo>
                      <a:lnTo>
                        <a:pt x="278" y="745"/>
                      </a:lnTo>
                      <a:lnTo>
                        <a:pt x="270" y="730"/>
                      </a:lnTo>
                      <a:lnTo>
                        <a:pt x="270" y="730"/>
                      </a:lnTo>
                      <a:lnTo>
                        <a:pt x="263" y="720"/>
                      </a:lnTo>
                      <a:lnTo>
                        <a:pt x="263" y="720"/>
                      </a:lnTo>
                      <a:lnTo>
                        <a:pt x="251" y="699"/>
                      </a:lnTo>
                      <a:lnTo>
                        <a:pt x="251" y="699"/>
                      </a:lnTo>
                      <a:lnTo>
                        <a:pt x="249" y="698"/>
                      </a:lnTo>
                      <a:lnTo>
                        <a:pt x="249" y="698"/>
                      </a:lnTo>
                      <a:lnTo>
                        <a:pt x="246" y="693"/>
                      </a:lnTo>
                      <a:lnTo>
                        <a:pt x="244" y="687"/>
                      </a:lnTo>
                      <a:lnTo>
                        <a:pt x="242" y="686"/>
                      </a:lnTo>
                      <a:lnTo>
                        <a:pt x="237" y="677"/>
                      </a:lnTo>
                      <a:lnTo>
                        <a:pt x="237" y="677"/>
                      </a:lnTo>
                      <a:lnTo>
                        <a:pt x="237" y="677"/>
                      </a:lnTo>
                      <a:lnTo>
                        <a:pt x="236" y="676"/>
                      </a:lnTo>
                      <a:lnTo>
                        <a:pt x="236" y="676"/>
                      </a:lnTo>
                      <a:lnTo>
                        <a:pt x="224" y="654"/>
                      </a:lnTo>
                      <a:lnTo>
                        <a:pt x="224" y="654"/>
                      </a:lnTo>
                      <a:lnTo>
                        <a:pt x="224" y="654"/>
                      </a:lnTo>
                      <a:lnTo>
                        <a:pt x="220" y="650"/>
                      </a:lnTo>
                      <a:lnTo>
                        <a:pt x="212" y="637"/>
                      </a:lnTo>
                      <a:lnTo>
                        <a:pt x="210" y="633"/>
                      </a:lnTo>
                      <a:lnTo>
                        <a:pt x="209" y="632"/>
                      </a:lnTo>
                      <a:lnTo>
                        <a:pt x="200" y="615"/>
                      </a:lnTo>
                      <a:lnTo>
                        <a:pt x="200" y="615"/>
                      </a:lnTo>
                      <a:lnTo>
                        <a:pt x="178" y="581"/>
                      </a:lnTo>
                      <a:lnTo>
                        <a:pt x="153" y="535"/>
                      </a:lnTo>
                      <a:lnTo>
                        <a:pt x="142" y="521"/>
                      </a:lnTo>
                      <a:lnTo>
                        <a:pt x="126" y="493"/>
                      </a:lnTo>
                      <a:lnTo>
                        <a:pt x="109" y="464"/>
                      </a:lnTo>
                      <a:lnTo>
                        <a:pt x="98" y="447"/>
                      </a:lnTo>
                      <a:lnTo>
                        <a:pt x="98" y="447"/>
                      </a:lnTo>
                      <a:lnTo>
                        <a:pt x="78" y="413"/>
                      </a:lnTo>
                      <a:lnTo>
                        <a:pt x="63" y="388"/>
                      </a:lnTo>
                      <a:lnTo>
                        <a:pt x="44" y="355"/>
                      </a:lnTo>
                      <a:lnTo>
                        <a:pt x="43" y="352"/>
                      </a:lnTo>
                      <a:lnTo>
                        <a:pt x="34" y="338"/>
                      </a:lnTo>
                      <a:lnTo>
                        <a:pt x="27" y="328"/>
                      </a:lnTo>
                      <a:lnTo>
                        <a:pt x="27" y="328"/>
                      </a:lnTo>
                      <a:lnTo>
                        <a:pt x="26" y="325"/>
                      </a:lnTo>
                      <a:lnTo>
                        <a:pt x="26" y="325"/>
                      </a:lnTo>
                      <a:lnTo>
                        <a:pt x="20" y="318"/>
                      </a:lnTo>
                      <a:lnTo>
                        <a:pt x="20" y="318"/>
                      </a:lnTo>
                      <a:lnTo>
                        <a:pt x="20" y="318"/>
                      </a:lnTo>
                      <a:lnTo>
                        <a:pt x="5" y="291"/>
                      </a:lnTo>
                      <a:lnTo>
                        <a:pt x="0" y="284"/>
                      </a:lnTo>
                      <a:lnTo>
                        <a:pt x="2" y="277"/>
                      </a:lnTo>
                      <a:lnTo>
                        <a:pt x="4" y="272"/>
                      </a:lnTo>
                      <a:lnTo>
                        <a:pt x="5" y="267"/>
                      </a:lnTo>
                      <a:lnTo>
                        <a:pt x="7" y="262"/>
                      </a:lnTo>
                      <a:lnTo>
                        <a:pt x="7" y="262"/>
                      </a:lnTo>
                      <a:lnTo>
                        <a:pt x="9" y="254"/>
                      </a:lnTo>
                      <a:lnTo>
                        <a:pt x="9" y="254"/>
                      </a:lnTo>
                      <a:lnTo>
                        <a:pt x="9" y="254"/>
                      </a:lnTo>
                      <a:lnTo>
                        <a:pt x="9" y="254"/>
                      </a:lnTo>
                      <a:lnTo>
                        <a:pt x="12" y="242"/>
                      </a:lnTo>
                      <a:lnTo>
                        <a:pt x="12" y="242"/>
                      </a:lnTo>
                      <a:lnTo>
                        <a:pt x="19" y="215"/>
                      </a:lnTo>
                      <a:lnTo>
                        <a:pt x="19" y="215"/>
                      </a:lnTo>
                      <a:lnTo>
                        <a:pt x="20" y="210"/>
                      </a:lnTo>
                      <a:lnTo>
                        <a:pt x="20" y="210"/>
                      </a:lnTo>
                      <a:lnTo>
                        <a:pt x="27" y="183"/>
                      </a:lnTo>
                      <a:lnTo>
                        <a:pt x="27" y="181"/>
                      </a:lnTo>
                      <a:lnTo>
                        <a:pt x="27" y="181"/>
                      </a:lnTo>
                      <a:lnTo>
                        <a:pt x="29" y="178"/>
                      </a:lnTo>
                      <a:lnTo>
                        <a:pt x="32" y="164"/>
                      </a:lnTo>
                      <a:lnTo>
                        <a:pt x="32" y="164"/>
                      </a:lnTo>
                      <a:lnTo>
                        <a:pt x="34" y="159"/>
                      </a:lnTo>
                      <a:lnTo>
                        <a:pt x="34" y="159"/>
                      </a:lnTo>
                      <a:lnTo>
                        <a:pt x="37" y="142"/>
                      </a:lnTo>
                      <a:lnTo>
                        <a:pt x="46" y="106"/>
                      </a:lnTo>
                      <a:lnTo>
                        <a:pt x="46" y="106"/>
                      </a:lnTo>
                      <a:lnTo>
                        <a:pt x="48" y="106"/>
                      </a:lnTo>
                      <a:lnTo>
                        <a:pt x="54" y="78"/>
                      </a:lnTo>
                      <a:lnTo>
                        <a:pt x="75" y="0"/>
                      </a:lnTo>
                      <a:lnTo>
                        <a:pt x="75" y="0"/>
                      </a:lnTo>
                      <a:lnTo>
                        <a:pt x="88" y="3"/>
                      </a:lnTo>
                      <a:lnTo>
                        <a:pt x="114" y="10"/>
                      </a:lnTo>
                      <a:lnTo>
                        <a:pt x="117" y="12"/>
                      </a:lnTo>
                      <a:lnTo>
                        <a:pt x="151" y="20"/>
                      </a:lnTo>
                      <a:lnTo>
                        <a:pt x="151" y="20"/>
                      </a:lnTo>
                      <a:lnTo>
                        <a:pt x="186" y="28"/>
                      </a:lnTo>
                      <a:lnTo>
                        <a:pt x="261" y="45"/>
                      </a:lnTo>
                      <a:lnTo>
                        <a:pt x="261" y="45"/>
                      </a:lnTo>
                      <a:lnTo>
                        <a:pt x="286" y="50"/>
                      </a:lnTo>
                      <a:lnTo>
                        <a:pt x="288" y="52"/>
                      </a:lnTo>
                      <a:lnTo>
                        <a:pt x="293" y="5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0" name="Freeform 190"/>
                <p:cNvSpPr>
                  <a:spLocks/>
                </p:cNvSpPr>
                <p:nvPr/>
              </p:nvSpPr>
              <p:spPr bwMode="auto">
                <a:xfrm>
                  <a:off x="8688388" y="1839913"/>
                  <a:ext cx="182563" cy="422275"/>
                </a:xfrm>
                <a:custGeom>
                  <a:avLst/>
                  <a:gdLst>
                    <a:gd name="T0" fmla="*/ 53 w 115"/>
                    <a:gd name="T1" fmla="*/ 51 h 266"/>
                    <a:gd name="T2" fmla="*/ 66 w 115"/>
                    <a:gd name="T3" fmla="*/ 98 h 266"/>
                    <a:gd name="T4" fmla="*/ 76 w 115"/>
                    <a:gd name="T5" fmla="*/ 130 h 266"/>
                    <a:gd name="T6" fmla="*/ 81 w 115"/>
                    <a:gd name="T7" fmla="*/ 149 h 266"/>
                    <a:gd name="T8" fmla="*/ 83 w 115"/>
                    <a:gd name="T9" fmla="*/ 150 h 266"/>
                    <a:gd name="T10" fmla="*/ 88 w 115"/>
                    <a:gd name="T11" fmla="*/ 164 h 266"/>
                    <a:gd name="T12" fmla="*/ 88 w 115"/>
                    <a:gd name="T13" fmla="*/ 167 h 266"/>
                    <a:gd name="T14" fmla="*/ 90 w 115"/>
                    <a:gd name="T15" fmla="*/ 176 h 266"/>
                    <a:gd name="T16" fmla="*/ 91 w 115"/>
                    <a:gd name="T17" fmla="*/ 183 h 266"/>
                    <a:gd name="T18" fmla="*/ 97 w 115"/>
                    <a:gd name="T19" fmla="*/ 186 h 266"/>
                    <a:gd name="T20" fmla="*/ 102 w 115"/>
                    <a:gd name="T21" fmla="*/ 189 h 266"/>
                    <a:gd name="T22" fmla="*/ 103 w 115"/>
                    <a:gd name="T23" fmla="*/ 189 h 266"/>
                    <a:gd name="T24" fmla="*/ 103 w 115"/>
                    <a:gd name="T25" fmla="*/ 191 h 266"/>
                    <a:gd name="T26" fmla="*/ 105 w 115"/>
                    <a:gd name="T27" fmla="*/ 196 h 266"/>
                    <a:gd name="T28" fmla="*/ 110 w 115"/>
                    <a:gd name="T29" fmla="*/ 203 h 266"/>
                    <a:gd name="T30" fmla="*/ 115 w 115"/>
                    <a:gd name="T31" fmla="*/ 211 h 266"/>
                    <a:gd name="T32" fmla="*/ 113 w 115"/>
                    <a:gd name="T33" fmla="*/ 222 h 266"/>
                    <a:gd name="T34" fmla="*/ 112 w 115"/>
                    <a:gd name="T35" fmla="*/ 227 h 266"/>
                    <a:gd name="T36" fmla="*/ 107 w 115"/>
                    <a:gd name="T37" fmla="*/ 225 h 266"/>
                    <a:gd name="T38" fmla="*/ 100 w 115"/>
                    <a:gd name="T39" fmla="*/ 230 h 266"/>
                    <a:gd name="T40" fmla="*/ 93 w 115"/>
                    <a:gd name="T41" fmla="*/ 237 h 266"/>
                    <a:gd name="T42" fmla="*/ 93 w 115"/>
                    <a:gd name="T43" fmla="*/ 244 h 266"/>
                    <a:gd name="T44" fmla="*/ 88 w 115"/>
                    <a:gd name="T45" fmla="*/ 249 h 266"/>
                    <a:gd name="T46" fmla="*/ 59 w 115"/>
                    <a:gd name="T47" fmla="*/ 256 h 266"/>
                    <a:gd name="T48" fmla="*/ 39 w 115"/>
                    <a:gd name="T49" fmla="*/ 261 h 266"/>
                    <a:gd name="T50" fmla="*/ 17 w 115"/>
                    <a:gd name="T51" fmla="*/ 266 h 266"/>
                    <a:gd name="T52" fmla="*/ 14 w 115"/>
                    <a:gd name="T53" fmla="*/ 262 h 266"/>
                    <a:gd name="T54" fmla="*/ 7 w 115"/>
                    <a:gd name="T55" fmla="*/ 254 h 266"/>
                    <a:gd name="T56" fmla="*/ 8 w 115"/>
                    <a:gd name="T57" fmla="*/ 228 h 266"/>
                    <a:gd name="T58" fmla="*/ 5 w 115"/>
                    <a:gd name="T59" fmla="*/ 218 h 266"/>
                    <a:gd name="T60" fmla="*/ 5 w 115"/>
                    <a:gd name="T61" fmla="*/ 205 h 266"/>
                    <a:gd name="T62" fmla="*/ 2 w 115"/>
                    <a:gd name="T63" fmla="*/ 193 h 266"/>
                    <a:gd name="T64" fmla="*/ 2 w 115"/>
                    <a:gd name="T65" fmla="*/ 179 h 266"/>
                    <a:gd name="T66" fmla="*/ 3 w 115"/>
                    <a:gd name="T67" fmla="*/ 167 h 266"/>
                    <a:gd name="T68" fmla="*/ 7 w 115"/>
                    <a:gd name="T69" fmla="*/ 162 h 266"/>
                    <a:gd name="T70" fmla="*/ 8 w 115"/>
                    <a:gd name="T71" fmla="*/ 147 h 266"/>
                    <a:gd name="T72" fmla="*/ 7 w 115"/>
                    <a:gd name="T73" fmla="*/ 142 h 266"/>
                    <a:gd name="T74" fmla="*/ 7 w 115"/>
                    <a:gd name="T75" fmla="*/ 123 h 266"/>
                    <a:gd name="T76" fmla="*/ 5 w 115"/>
                    <a:gd name="T77" fmla="*/ 120 h 266"/>
                    <a:gd name="T78" fmla="*/ 5 w 115"/>
                    <a:gd name="T79" fmla="*/ 106 h 266"/>
                    <a:gd name="T80" fmla="*/ 15 w 115"/>
                    <a:gd name="T81" fmla="*/ 98 h 266"/>
                    <a:gd name="T82" fmla="*/ 19 w 115"/>
                    <a:gd name="T83" fmla="*/ 95 h 266"/>
                    <a:gd name="T84" fmla="*/ 25 w 115"/>
                    <a:gd name="T85" fmla="*/ 84 h 266"/>
                    <a:gd name="T86" fmla="*/ 20 w 115"/>
                    <a:gd name="T87" fmla="*/ 66 h 266"/>
                    <a:gd name="T88" fmla="*/ 19 w 115"/>
                    <a:gd name="T89" fmla="*/ 54 h 266"/>
                    <a:gd name="T90" fmla="*/ 17 w 115"/>
                    <a:gd name="T91" fmla="*/ 37 h 266"/>
                    <a:gd name="T92" fmla="*/ 19 w 115"/>
                    <a:gd name="T93" fmla="*/ 34 h 266"/>
                    <a:gd name="T94" fmla="*/ 19 w 115"/>
                    <a:gd name="T95" fmla="*/ 34 h 266"/>
                    <a:gd name="T96" fmla="*/ 19 w 115"/>
                    <a:gd name="T97" fmla="*/ 15 h 266"/>
                    <a:gd name="T98" fmla="*/ 20 w 115"/>
                    <a:gd name="T99" fmla="*/ 6 h 266"/>
                    <a:gd name="T100" fmla="*/ 25 w 115"/>
                    <a:gd name="T101" fmla="*/ 5 h 266"/>
                    <a:gd name="T102" fmla="*/ 34 w 115"/>
                    <a:gd name="T103" fmla="*/ 6 h 266"/>
                    <a:gd name="T104" fmla="*/ 34 w 115"/>
                    <a:gd name="T105" fmla="*/ 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 h="266">
                      <a:moveTo>
                        <a:pt x="36" y="0"/>
                      </a:moveTo>
                      <a:lnTo>
                        <a:pt x="37" y="6"/>
                      </a:lnTo>
                      <a:lnTo>
                        <a:pt x="44" y="27"/>
                      </a:lnTo>
                      <a:lnTo>
                        <a:pt x="53" y="51"/>
                      </a:lnTo>
                      <a:lnTo>
                        <a:pt x="56" y="64"/>
                      </a:lnTo>
                      <a:lnTo>
                        <a:pt x="64" y="89"/>
                      </a:lnTo>
                      <a:lnTo>
                        <a:pt x="66" y="95"/>
                      </a:lnTo>
                      <a:lnTo>
                        <a:pt x="66" y="98"/>
                      </a:lnTo>
                      <a:lnTo>
                        <a:pt x="66" y="98"/>
                      </a:lnTo>
                      <a:lnTo>
                        <a:pt x="71" y="113"/>
                      </a:lnTo>
                      <a:lnTo>
                        <a:pt x="71" y="113"/>
                      </a:lnTo>
                      <a:lnTo>
                        <a:pt x="76" y="130"/>
                      </a:lnTo>
                      <a:lnTo>
                        <a:pt x="76" y="132"/>
                      </a:lnTo>
                      <a:lnTo>
                        <a:pt x="80" y="140"/>
                      </a:lnTo>
                      <a:lnTo>
                        <a:pt x="80" y="140"/>
                      </a:lnTo>
                      <a:lnTo>
                        <a:pt x="81" y="149"/>
                      </a:lnTo>
                      <a:lnTo>
                        <a:pt x="81" y="149"/>
                      </a:lnTo>
                      <a:lnTo>
                        <a:pt x="83" y="149"/>
                      </a:lnTo>
                      <a:lnTo>
                        <a:pt x="83" y="149"/>
                      </a:lnTo>
                      <a:lnTo>
                        <a:pt x="83" y="150"/>
                      </a:lnTo>
                      <a:lnTo>
                        <a:pt x="83" y="152"/>
                      </a:lnTo>
                      <a:lnTo>
                        <a:pt x="86" y="162"/>
                      </a:lnTo>
                      <a:lnTo>
                        <a:pt x="88" y="162"/>
                      </a:lnTo>
                      <a:lnTo>
                        <a:pt x="88" y="164"/>
                      </a:lnTo>
                      <a:lnTo>
                        <a:pt x="88" y="164"/>
                      </a:lnTo>
                      <a:lnTo>
                        <a:pt x="88" y="164"/>
                      </a:lnTo>
                      <a:lnTo>
                        <a:pt x="88" y="164"/>
                      </a:lnTo>
                      <a:lnTo>
                        <a:pt x="88" y="167"/>
                      </a:lnTo>
                      <a:lnTo>
                        <a:pt x="90" y="171"/>
                      </a:lnTo>
                      <a:lnTo>
                        <a:pt x="90" y="171"/>
                      </a:lnTo>
                      <a:lnTo>
                        <a:pt x="90" y="171"/>
                      </a:lnTo>
                      <a:lnTo>
                        <a:pt x="90" y="176"/>
                      </a:lnTo>
                      <a:lnTo>
                        <a:pt x="90" y="179"/>
                      </a:lnTo>
                      <a:lnTo>
                        <a:pt x="90" y="179"/>
                      </a:lnTo>
                      <a:lnTo>
                        <a:pt x="90" y="181"/>
                      </a:lnTo>
                      <a:lnTo>
                        <a:pt x="91" y="183"/>
                      </a:lnTo>
                      <a:lnTo>
                        <a:pt x="93" y="184"/>
                      </a:lnTo>
                      <a:lnTo>
                        <a:pt x="95" y="184"/>
                      </a:lnTo>
                      <a:lnTo>
                        <a:pt x="97" y="184"/>
                      </a:lnTo>
                      <a:lnTo>
                        <a:pt x="97" y="186"/>
                      </a:lnTo>
                      <a:lnTo>
                        <a:pt x="97" y="186"/>
                      </a:lnTo>
                      <a:lnTo>
                        <a:pt x="100" y="189"/>
                      </a:lnTo>
                      <a:lnTo>
                        <a:pt x="100" y="189"/>
                      </a:lnTo>
                      <a:lnTo>
                        <a:pt x="102" y="189"/>
                      </a:lnTo>
                      <a:lnTo>
                        <a:pt x="102" y="189"/>
                      </a:lnTo>
                      <a:lnTo>
                        <a:pt x="103" y="189"/>
                      </a:lnTo>
                      <a:lnTo>
                        <a:pt x="103" y="189"/>
                      </a:lnTo>
                      <a:lnTo>
                        <a:pt x="103" y="189"/>
                      </a:lnTo>
                      <a:lnTo>
                        <a:pt x="103" y="191"/>
                      </a:lnTo>
                      <a:lnTo>
                        <a:pt x="103" y="191"/>
                      </a:lnTo>
                      <a:lnTo>
                        <a:pt x="103" y="191"/>
                      </a:lnTo>
                      <a:lnTo>
                        <a:pt x="103" y="191"/>
                      </a:lnTo>
                      <a:lnTo>
                        <a:pt x="103" y="191"/>
                      </a:lnTo>
                      <a:lnTo>
                        <a:pt x="105" y="191"/>
                      </a:lnTo>
                      <a:lnTo>
                        <a:pt x="105" y="196"/>
                      </a:lnTo>
                      <a:lnTo>
                        <a:pt x="105" y="196"/>
                      </a:lnTo>
                      <a:lnTo>
                        <a:pt x="105" y="200"/>
                      </a:lnTo>
                      <a:lnTo>
                        <a:pt x="107" y="201"/>
                      </a:lnTo>
                      <a:lnTo>
                        <a:pt x="107" y="201"/>
                      </a:lnTo>
                      <a:lnTo>
                        <a:pt x="110" y="203"/>
                      </a:lnTo>
                      <a:lnTo>
                        <a:pt x="112" y="205"/>
                      </a:lnTo>
                      <a:lnTo>
                        <a:pt x="115" y="205"/>
                      </a:lnTo>
                      <a:lnTo>
                        <a:pt x="115" y="208"/>
                      </a:lnTo>
                      <a:lnTo>
                        <a:pt x="115" y="211"/>
                      </a:lnTo>
                      <a:lnTo>
                        <a:pt x="115" y="211"/>
                      </a:lnTo>
                      <a:lnTo>
                        <a:pt x="113" y="213"/>
                      </a:lnTo>
                      <a:lnTo>
                        <a:pt x="113" y="218"/>
                      </a:lnTo>
                      <a:lnTo>
                        <a:pt x="113" y="222"/>
                      </a:lnTo>
                      <a:lnTo>
                        <a:pt x="113" y="223"/>
                      </a:lnTo>
                      <a:lnTo>
                        <a:pt x="113" y="223"/>
                      </a:lnTo>
                      <a:lnTo>
                        <a:pt x="113" y="225"/>
                      </a:lnTo>
                      <a:lnTo>
                        <a:pt x="112" y="227"/>
                      </a:lnTo>
                      <a:lnTo>
                        <a:pt x="108" y="225"/>
                      </a:lnTo>
                      <a:lnTo>
                        <a:pt x="108" y="225"/>
                      </a:lnTo>
                      <a:lnTo>
                        <a:pt x="107" y="225"/>
                      </a:lnTo>
                      <a:lnTo>
                        <a:pt x="107" y="225"/>
                      </a:lnTo>
                      <a:lnTo>
                        <a:pt x="107" y="225"/>
                      </a:lnTo>
                      <a:lnTo>
                        <a:pt x="107" y="225"/>
                      </a:lnTo>
                      <a:lnTo>
                        <a:pt x="103" y="228"/>
                      </a:lnTo>
                      <a:lnTo>
                        <a:pt x="100" y="230"/>
                      </a:lnTo>
                      <a:lnTo>
                        <a:pt x="100" y="232"/>
                      </a:lnTo>
                      <a:lnTo>
                        <a:pt x="97" y="233"/>
                      </a:lnTo>
                      <a:lnTo>
                        <a:pt x="95" y="235"/>
                      </a:lnTo>
                      <a:lnTo>
                        <a:pt x="93" y="237"/>
                      </a:lnTo>
                      <a:lnTo>
                        <a:pt x="93" y="239"/>
                      </a:lnTo>
                      <a:lnTo>
                        <a:pt x="95" y="244"/>
                      </a:lnTo>
                      <a:lnTo>
                        <a:pt x="93" y="244"/>
                      </a:lnTo>
                      <a:lnTo>
                        <a:pt x="93" y="244"/>
                      </a:lnTo>
                      <a:lnTo>
                        <a:pt x="93" y="244"/>
                      </a:lnTo>
                      <a:lnTo>
                        <a:pt x="90" y="244"/>
                      </a:lnTo>
                      <a:lnTo>
                        <a:pt x="90" y="245"/>
                      </a:lnTo>
                      <a:lnTo>
                        <a:pt x="88" y="249"/>
                      </a:lnTo>
                      <a:lnTo>
                        <a:pt x="73" y="252"/>
                      </a:lnTo>
                      <a:lnTo>
                        <a:pt x="68" y="254"/>
                      </a:lnTo>
                      <a:lnTo>
                        <a:pt x="68" y="254"/>
                      </a:lnTo>
                      <a:lnTo>
                        <a:pt x="59" y="256"/>
                      </a:lnTo>
                      <a:lnTo>
                        <a:pt x="58" y="257"/>
                      </a:lnTo>
                      <a:lnTo>
                        <a:pt x="51" y="257"/>
                      </a:lnTo>
                      <a:lnTo>
                        <a:pt x="49" y="259"/>
                      </a:lnTo>
                      <a:lnTo>
                        <a:pt x="39" y="261"/>
                      </a:lnTo>
                      <a:lnTo>
                        <a:pt x="37" y="261"/>
                      </a:lnTo>
                      <a:lnTo>
                        <a:pt x="27" y="262"/>
                      </a:lnTo>
                      <a:lnTo>
                        <a:pt x="19" y="264"/>
                      </a:lnTo>
                      <a:lnTo>
                        <a:pt x="17" y="266"/>
                      </a:lnTo>
                      <a:lnTo>
                        <a:pt x="15" y="266"/>
                      </a:lnTo>
                      <a:lnTo>
                        <a:pt x="15" y="264"/>
                      </a:lnTo>
                      <a:lnTo>
                        <a:pt x="14" y="262"/>
                      </a:lnTo>
                      <a:lnTo>
                        <a:pt x="14" y="262"/>
                      </a:lnTo>
                      <a:lnTo>
                        <a:pt x="12" y="261"/>
                      </a:lnTo>
                      <a:lnTo>
                        <a:pt x="8" y="259"/>
                      </a:lnTo>
                      <a:lnTo>
                        <a:pt x="7" y="254"/>
                      </a:lnTo>
                      <a:lnTo>
                        <a:pt x="7" y="254"/>
                      </a:lnTo>
                      <a:lnTo>
                        <a:pt x="7" y="254"/>
                      </a:lnTo>
                      <a:lnTo>
                        <a:pt x="7" y="254"/>
                      </a:lnTo>
                      <a:lnTo>
                        <a:pt x="10" y="239"/>
                      </a:lnTo>
                      <a:lnTo>
                        <a:pt x="8" y="228"/>
                      </a:lnTo>
                      <a:lnTo>
                        <a:pt x="8" y="228"/>
                      </a:lnTo>
                      <a:lnTo>
                        <a:pt x="7" y="227"/>
                      </a:lnTo>
                      <a:lnTo>
                        <a:pt x="7" y="223"/>
                      </a:lnTo>
                      <a:lnTo>
                        <a:pt x="5" y="218"/>
                      </a:lnTo>
                      <a:lnTo>
                        <a:pt x="5" y="217"/>
                      </a:lnTo>
                      <a:lnTo>
                        <a:pt x="5" y="208"/>
                      </a:lnTo>
                      <a:lnTo>
                        <a:pt x="5" y="206"/>
                      </a:lnTo>
                      <a:lnTo>
                        <a:pt x="5" y="205"/>
                      </a:lnTo>
                      <a:lnTo>
                        <a:pt x="3" y="201"/>
                      </a:lnTo>
                      <a:lnTo>
                        <a:pt x="3" y="198"/>
                      </a:lnTo>
                      <a:lnTo>
                        <a:pt x="3" y="198"/>
                      </a:lnTo>
                      <a:lnTo>
                        <a:pt x="2" y="193"/>
                      </a:lnTo>
                      <a:lnTo>
                        <a:pt x="2" y="191"/>
                      </a:lnTo>
                      <a:lnTo>
                        <a:pt x="0" y="189"/>
                      </a:lnTo>
                      <a:lnTo>
                        <a:pt x="3" y="181"/>
                      </a:lnTo>
                      <a:lnTo>
                        <a:pt x="2" y="179"/>
                      </a:lnTo>
                      <a:lnTo>
                        <a:pt x="2" y="179"/>
                      </a:lnTo>
                      <a:lnTo>
                        <a:pt x="2" y="178"/>
                      </a:lnTo>
                      <a:lnTo>
                        <a:pt x="2" y="171"/>
                      </a:lnTo>
                      <a:lnTo>
                        <a:pt x="3" y="167"/>
                      </a:lnTo>
                      <a:lnTo>
                        <a:pt x="3" y="167"/>
                      </a:lnTo>
                      <a:lnTo>
                        <a:pt x="5" y="166"/>
                      </a:lnTo>
                      <a:lnTo>
                        <a:pt x="7" y="162"/>
                      </a:lnTo>
                      <a:lnTo>
                        <a:pt x="7" y="162"/>
                      </a:lnTo>
                      <a:lnTo>
                        <a:pt x="7" y="159"/>
                      </a:lnTo>
                      <a:lnTo>
                        <a:pt x="7" y="156"/>
                      </a:lnTo>
                      <a:lnTo>
                        <a:pt x="5" y="150"/>
                      </a:lnTo>
                      <a:lnTo>
                        <a:pt x="8" y="147"/>
                      </a:lnTo>
                      <a:lnTo>
                        <a:pt x="8" y="144"/>
                      </a:lnTo>
                      <a:lnTo>
                        <a:pt x="8" y="144"/>
                      </a:lnTo>
                      <a:lnTo>
                        <a:pt x="7" y="142"/>
                      </a:lnTo>
                      <a:lnTo>
                        <a:pt x="7" y="142"/>
                      </a:lnTo>
                      <a:lnTo>
                        <a:pt x="7" y="140"/>
                      </a:lnTo>
                      <a:lnTo>
                        <a:pt x="7" y="135"/>
                      </a:lnTo>
                      <a:lnTo>
                        <a:pt x="7" y="128"/>
                      </a:lnTo>
                      <a:lnTo>
                        <a:pt x="7" y="123"/>
                      </a:lnTo>
                      <a:lnTo>
                        <a:pt x="7" y="123"/>
                      </a:lnTo>
                      <a:lnTo>
                        <a:pt x="7" y="123"/>
                      </a:lnTo>
                      <a:lnTo>
                        <a:pt x="5" y="122"/>
                      </a:lnTo>
                      <a:lnTo>
                        <a:pt x="5" y="120"/>
                      </a:lnTo>
                      <a:lnTo>
                        <a:pt x="2" y="113"/>
                      </a:lnTo>
                      <a:lnTo>
                        <a:pt x="2" y="112"/>
                      </a:lnTo>
                      <a:lnTo>
                        <a:pt x="3" y="112"/>
                      </a:lnTo>
                      <a:lnTo>
                        <a:pt x="5" y="106"/>
                      </a:lnTo>
                      <a:lnTo>
                        <a:pt x="5" y="106"/>
                      </a:lnTo>
                      <a:lnTo>
                        <a:pt x="14" y="101"/>
                      </a:lnTo>
                      <a:lnTo>
                        <a:pt x="15" y="100"/>
                      </a:lnTo>
                      <a:lnTo>
                        <a:pt x="15" y="98"/>
                      </a:lnTo>
                      <a:lnTo>
                        <a:pt x="15" y="96"/>
                      </a:lnTo>
                      <a:lnTo>
                        <a:pt x="17" y="95"/>
                      </a:lnTo>
                      <a:lnTo>
                        <a:pt x="17" y="95"/>
                      </a:lnTo>
                      <a:lnTo>
                        <a:pt x="19" y="95"/>
                      </a:lnTo>
                      <a:lnTo>
                        <a:pt x="19" y="96"/>
                      </a:lnTo>
                      <a:lnTo>
                        <a:pt x="20" y="95"/>
                      </a:lnTo>
                      <a:lnTo>
                        <a:pt x="22" y="91"/>
                      </a:lnTo>
                      <a:lnTo>
                        <a:pt x="25" y="84"/>
                      </a:lnTo>
                      <a:lnTo>
                        <a:pt x="25" y="83"/>
                      </a:lnTo>
                      <a:lnTo>
                        <a:pt x="27" y="74"/>
                      </a:lnTo>
                      <a:lnTo>
                        <a:pt x="24" y="71"/>
                      </a:lnTo>
                      <a:lnTo>
                        <a:pt x="20" y="66"/>
                      </a:lnTo>
                      <a:lnTo>
                        <a:pt x="17" y="62"/>
                      </a:lnTo>
                      <a:lnTo>
                        <a:pt x="17" y="61"/>
                      </a:lnTo>
                      <a:lnTo>
                        <a:pt x="17" y="61"/>
                      </a:lnTo>
                      <a:lnTo>
                        <a:pt x="19" y="54"/>
                      </a:lnTo>
                      <a:lnTo>
                        <a:pt x="20" y="44"/>
                      </a:lnTo>
                      <a:lnTo>
                        <a:pt x="20" y="44"/>
                      </a:lnTo>
                      <a:lnTo>
                        <a:pt x="19" y="40"/>
                      </a:lnTo>
                      <a:lnTo>
                        <a:pt x="17" y="37"/>
                      </a:lnTo>
                      <a:lnTo>
                        <a:pt x="17" y="37"/>
                      </a:lnTo>
                      <a:lnTo>
                        <a:pt x="17" y="35"/>
                      </a:lnTo>
                      <a:lnTo>
                        <a:pt x="17" y="35"/>
                      </a:lnTo>
                      <a:lnTo>
                        <a:pt x="19" y="34"/>
                      </a:lnTo>
                      <a:lnTo>
                        <a:pt x="19" y="34"/>
                      </a:lnTo>
                      <a:lnTo>
                        <a:pt x="20" y="34"/>
                      </a:lnTo>
                      <a:lnTo>
                        <a:pt x="20" y="34"/>
                      </a:lnTo>
                      <a:lnTo>
                        <a:pt x="19" y="34"/>
                      </a:lnTo>
                      <a:lnTo>
                        <a:pt x="17" y="29"/>
                      </a:lnTo>
                      <a:lnTo>
                        <a:pt x="17" y="29"/>
                      </a:lnTo>
                      <a:lnTo>
                        <a:pt x="20" y="22"/>
                      </a:lnTo>
                      <a:lnTo>
                        <a:pt x="19" y="15"/>
                      </a:lnTo>
                      <a:lnTo>
                        <a:pt x="19" y="13"/>
                      </a:lnTo>
                      <a:lnTo>
                        <a:pt x="15" y="12"/>
                      </a:lnTo>
                      <a:lnTo>
                        <a:pt x="19" y="10"/>
                      </a:lnTo>
                      <a:lnTo>
                        <a:pt x="20" y="6"/>
                      </a:lnTo>
                      <a:lnTo>
                        <a:pt x="24" y="3"/>
                      </a:lnTo>
                      <a:lnTo>
                        <a:pt x="24" y="3"/>
                      </a:lnTo>
                      <a:lnTo>
                        <a:pt x="25" y="3"/>
                      </a:lnTo>
                      <a:lnTo>
                        <a:pt x="25" y="5"/>
                      </a:lnTo>
                      <a:lnTo>
                        <a:pt x="25" y="5"/>
                      </a:lnTo>
                      <a:lnTo>
                        <a:pt x="27" y="6"/>
                      </a:lnTo>
                      <a:lnTo>
                        <a:pt x="30" y="6"/>
                      </a:lnTo>
                      <a:lnTo>
                        <a:pt x="34" y="6"/>
                      </a:lnTo>
                      <a:lnTo>
                        <a:pt x="34" y="6"/>
                      </a:lnTo>
                      <a:lnTo>
                        <a:pt x="34" y="5"/>
                      </a:lnTo>
                      <a:lnTo>
                        <a:pt x="34" y="5"/>
                      </a:lnTo>
                      <a:lnTo>
                        <a:pt x="34" y="3"/>
                      </a:lnTo>
                      <a:lnTo>
                        <a:pt x="34" y="1"/>
                      </a:lnTo>
                      <a:lnTo>
                        <a:pt x="34" y="0"/>
                      </a:lnTo>
                      <a:lnTo>
                        <a:pt x="36"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Freeform 191"/>
                <p:cNvSpPr>
                  <a:spLocks/>
                </p:cNvSpPr>
                <p:nvPr/>
              </p:nvSpPr>
              <p:spPr bwMode="auto">
                <a:xfrm>
                  <a:off x="8688388" y="1839913"/>
                  <a:ext cx="182563" cy="422275"/>
                </a:xfrm>
                <a:custGeom>
                  <a:avLst/>
                  <a:gdLst>
                    <a:gd name="T0" fmla="*/ 53 w 115"/>
                    <a:gd name="T1" fmla="*/ 51 h 266"/>
                    <a:gd name="T2" fmla="*/ 66 w 115"/>
                    <a:gd name="T3" fmla="*/ 98 h 266"/>
                    <a:gd name="T4" fmla="*/ 76 w 115"/>
                    <a:gd name="T5" fmla="*/ 130 h 266"/>
                    <a:gd name="T6" fmla="*/ 81 w 115"/>
                    <a:gd name="T7" fmla="*/ 149 h 266"/>
                    <a:gd name="T8" fmla="*/ 83 w 115"/>
                    <a:gd name="T9" fmla="*/ 150 h 266"/>
                    <a:gd name="T10" fmla="*/ 88 w 115"/>
                    <a:gd name="T11" fmla="*/ 164 h 266"/>
                    <a:gd name="T12" fmla="*/ 88 w 115"/>
                    <a:gd name="T13" fmla="*/ 167 h 266"/>
                    <a:gd name="T14" fmla="*/ 90 w 115"/>
                    <a:gd name="T15" fmla="*/ 176 h 266"/>
                    <a:gd name="T16" fmla="*/ 91 w 115"/>
                    <a:gd name="T17" fmla="*/ 183 h 266"/>
                    <a:gd name="T18" fmla="*/ 97 w 115"/>
                    <a:gd name="T19" fmla="*/ 186 h 266"/>
                    <a:gd name="T20" fmla="*/ 102 w 115"/>
                    <a:gd name="T21" fmla="*/ 189 h 266"/>
                    <a:gd name="T22" fmla="*/ 103 w 115"/>
                    <a:gd name="T23" fmla="*/ 189 h 266"/>
                    <a:gd name="T24" fmla="*/ 103 w 115"/>
                    <a:gd name="T25" fmla="*/ 191 h 266"/>
                    <a:gd name="T26" fmla="*/ 105 w 115"/>
                    <a:gd name="T27" fmla="*/ 196 h 266"/>
                    <a:gd name="T28" fmla="*/ 110 w 115"/>
                    <a:gd name="T29" fmla="*/ 203 h 266"/>
                    <a:gd name="T30" fmla="*/ 115 w 115"/>
                    <a:gd name="T31" fmla="*/ 211 h 266"/>
                    <a:gd name="T32" fmla="*/ 113 w 115"/>
                    <a:gd name="T33" fmla="*/ 222 h 266"/>
                    <a:gd name="T34" fmla="*/ 112 w 115"/>
                    <a:gd name="T35" fmla="*/ 227 h 266"/>
                    <a:gd name="T36" fmla="*/ 107 w 115"/>
                    <a:gd name="T37" fmla="*/ 225 h 266"/>
                    <a:gd name="T38" fmla="*/ 100 w 115"/>
                    <a:gd name="T39" fmla="*/ 230 h 266"/>
                    <a:gd name="T40" fmla="*/ 93 w 115"/>
                    <a:gd name="T41" fmla="*/ 237 h 266"/>
                    <a:gd name="T42" fmla="*/ 93 w 115"/>
                    <a:gd name="T43" fmla="*/ 244 h 266"/>
                    <a:gd name="T44" fmla="*/ 88 w 115"/>
                    <a:gd name="T45" fmla="*/ 249 h 266"/>
                    <a:gd name="T46" fmla="*/ 59 w 115"/>
                    <a:gd name="T47" fmla="*/ 256 h 266"/>
                    <a:gd name="T48" fmla="*/ 39 w 115"/>
                    <a:gd name="T49" fmla="*/ 261 h 266"/>
                    <a:gd name="T50" fmla="*/ 17 w 115"/>
                    <a:gd name="T51" fmla="*/ 266 h 266"/>
                    <a:gd name="T52" fmla="*/ 14 w 115"/>
                    <a:gd name="T53" fmla="*/ 262 h 266"/>
                    <a:gd name="T54" fmla="*/ 7 w 115"/>
                    <a:gd name="T55" fmla="*/ 254 h 266"/>
                    <a:gd name="T56" fmla="*/ 8 w 115"/>
                    <a:gd name="T57" fmla="*/ 228 h 266"/>
                    <a:gd name="T58" fmla="*/ 5 w 115"/>
                    <a:gd name="T59" fmla="*/ 218 h 266"/>
                    <a:gd name="T60" fmla="*/ 5 w 115"/>
                    <a:gd name="T61" fmla="*/ 205 h 266"/>
                    <a:gd name="T62" fmla="*/ 2 w 115"/>
                    <a:gd name="T63" fmla="*/ 193 h 266"/>
                    <a:gd name="T64" fmla="*/ 2 w 115"/>
                    <a:gd name="T65" fmla="*/ 179 h 266"/>
                    <a:gd name="T66" fmla="*/ 3 w 115"/>
                    <a:gd name="T67" fmla="*/ 167 h 266"/>
                    <a:gd name="T68" fmla="*/ 7 w 115"/>
                    <a:gd name="T69" fmla="*/ 162 h 266"/>
                    <a:gd name="T70" fmla="*/ 8 w 115"/>
                    <a:gd name="T71" fmla="*/ 147 h 266"/>
                    <a:gd name="T72" fmla="*/ 7 w 115"/>
                    <a:gd name="T73" fmla="*/ 142 h 266"/>
                    <a:gd name="T74" fmla="*/ 7 w 115"/>
                    <a:gd name="T75" fmla="*/ 123 h 266"/>
                    <a:gd name="T76" fmla="*/ 5 w 115"/>
                    <a:gd name="T77" fmla="*/ 120 h 266"/>
                    <a:gd name="T78" fmla="*/ 5 w 115"/>
                    <a:gd name="T79" fmla="*/ 106 h 266"/>
                    <a:gd name="T80" fmla="*/ 15 w 115"/>
                    <a:gd name="T81" fmla="*/ 98 h 266"/>
                    <a:gd name="T82" fmla="*/ 19 w 115"/>
                    <a:gd name="T83" fmla="*/ 95 h 266"/>
                    <a:gd name="T84" fmla="*/ 25 w 115"/>
                    <a:gd name="T85" fmla="*/ 84 h 266"/>
                    <a:gd name="T86" fmla="*/ 20 w 115"/>
                    <a:gd name="T87" fmla="*/ 66 h 266"/>
                    <a:gd name="T88" fmla="*/ 19 w 115"/>
                    <a:gd name="T89" fmla="*/ 54 h 266"/>
                    <a:gd name="T90" fmla="*/ 17 w 115"/>
                    <a:gd name="T91" fmla="*/ 37 h 266"/>
                    <a:gd name="T92" fmla="*/ 19 w 115"/>
                    <a:gd name="T93" fmla="*/ 34 h 266"/>
                    <a:gd name="T94" fmla="*/ 19 w 115"/>
                    <a:gd name="T95" fmla="*/ 34 h 266"/>
                    <a:gd name="T96" fmla="*/ 19 w 115"/>
                    <a:gd name="T97" fmla="*/ 15 h 266"/>
                    <a:gd name="T98" fmla="*/ 20 w 115"/>
                    <a:gd name="T99" fmla="*/ 6 h 266"/>
                    <a:gd name="T100" fmla="*/ 25 w 115"/>
                    <a:gd name="T101" fmla="*/ 5 h 266"/>
                    <a:gd name="T102" fmla="*/ 34 w 115"/>
                    <a:gd name="T103" fmla="*/ 6 h 266"/>
                    <a:gd name="T104" fmla="*/ 34 w 115"/>
                    <a:gd name="T105" fmla="*/ 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 h="266">
                      <a:moveTo>
                        <a:pt x="36" y="0"/>
                      </a:moveTo>
                      <a:lnTo>
                        <a:pt x="37" y="6"/>
                      </a:lnTo>
                      <a:lnTo>
                        <a:pt x="44" y="27"/>
                      </a:lnTo>
                      <a:lnTo>
                        <a:pt x="53" y="51"/>
                      </a:lnTo>
                      <a:lnTo>
                        <a:pt x="56" y="64"/>
                      </a:lnTo>
                      <a:lnTo>
                        <a:pt x="64" y="89"/>
                      </a:lnTo>
                      <a:lnTo>
                        <a:pt x="66" y="95"/>
                      </a:lnTo>
                      <a:lnTo>
                        <a:pt x="66" y="98"/>
                      </a:lnTo>
                      <a:lnTo>
                        <a:pt x="66" y="98"/>
                      </a:lnTo>
                      <a:lnTo>
                        <a:pt x="71" y="113"/>
                      </a:lnTo>
                      <a:lnTo>
                        <a:pt x="71" y="113"/>
                      </a:lnTo>
                      <a:lnTo>
                        <a:pt x="76" y="130"/>
                      </a:lnTo>
                      <a:lnTo>
                        <a:pt x="76" y="132"/>
                      </a:lnTo>
                      <a:lnTo>
                        <a:pt x="80" y="140"/>
                      </a:lnTo>
                      <a:lnTo>
                        <a:pt x="80" y="140"/>
                      </a:lnTo>
                      <a:lnTo>
                        <a:pt x="81" y="149"/>
                      </a:lnTo>
                      <a:lnTo>
                        <a:pt x="81" y="149"/>
                      </a:lnTo>
                      <a:lnTo>
                        <a:pt x="83" y="149"/>
                      </a:lnTo>
                      <a:lnTo>
                        <a:pt x="83" y="149"/>
                      </a:lnTo>
                      <a:lnTo>
                        <a:pt x="83" y="150"/>
                      </a:lnTo>
                      <a:lnTo>
                        <a:pt x="83" y="152"/>
                      </a:lnTo>
                      <a:lnTo>
                        <a:pt x="86" y="162"/>
                      </a:lnTo>
                      <a:lnTo>
                        <a:pt x="88" y="162"/>
                      </a:lnTo>
                      <a:lnTo>
                        <a:pt x="88" y="164"/>
                      </a:lnTo>
                      <a:lnTo>
                        <a:pt x="88" y="164"/>
                      </a:lnTo>
                      <a:lnTo>
                        <a:pt x="88" y="164"/>
                      </a:lnTo>
                      <a:lnTo>
                        <a:pt x="88" y="164"/>
                      </a:lnTo>
                      <a:lnTo>
                        <a:pt x="88" y="167"/>
                      </a:lnTo>
                      <a:lnTo>
                        <a:pt x="90" y="171"/>
                      </a:lnTo>
                      <a:lnTo>
                        <a:pt x="90" y="171"/>
                      </a:lnTo>
                      <a:lnTo>
                        <a:pt x="90" y="171"/>
                      </a:lnTo>
                      <a:lnTo>
                        <a:pt x="90" y="176"/>
                      </a:lnTo>
                      <a:lnTo>
                        <a:pt x="90" y="179"/>
                      </a:lnTo>
                      <a:lnTo>
                        <a:pt x="90" y="179"/>
                      </a:lnTo>
                      <a:lnTo>
                        <a:pt x="90" y="181"/>
                      </a:lnTo>
                      <a:lnTo>
                        <a:pt x="91" y="183"/>
                      </a:lnTo>
                      <a:lnTo>
                        <a:pt x="93" y="184"/>
                      </a:lnTo>
                      <a:lnTo>
                        <a:pt x="95" y="184"/>
                      </a:lnTo>
                      <a:lnTo>
                        <a:pt x="97" y="184"/>
                      </a:lnTo>
                      <a:lnTo>
                        <a:pt x="97" y="186"/>
                      </a:lnTo>
                      <a:lnTo>
                        <a:pt x="97" y="186"/>
                      </a:lnTo>
                      <a:lnTo>
                        <a:pt x="100" y="189"/>
                      </a:lnTo>
                      <a:lnTo>
                        <a:pt x="100" y="189"/>
                      </a:lnTo>
                      <a:lnTo>
                        <a:pt x="102" y="189"/>
                      </a:lnTo>
                      <a:lnTo>
                        <a:pt x="102" y="189"/>
                      </a:lnTo>
                      <a:lnTo>
                        <a:pt x="103" y="189"/>
                      </a:lnTo>
                      <a:lnTo>
                        <a:pt x="103" y="189"/>
                      </a:lnTo>
                      <a:lnTo>
                        <a:pt x="103" y="189"/>
                      </a:lnTo>
                      <a:lnTo>
                        <a:pt x="103" y="191"/>
                      </a:lnTo>
                      <a:lnTo>
                        <a:pt x="103" y="191"/>
                      </a:lnTo>
                      <a:lnTo>
                        <a:pt x="103" y="191"/>
                      </a:lnTo>
                      <a:lnTo>
                        <a:pt x="103" y="191"/>
                      </a:lnTo>
                      <a:lnTo>
                        <a:pt x="103" y="191"/>
                      </a:lnTo>
                      <a:lnTo>
                        <a:pt x="105" y="191"/>
                      </a:lnTo>
                      <a:lnTo>
                        <a:pt x="105" y="196"/>
                      </a:lnTo>
                      <a:lnTo>
                        <a:pt x="105" y="196"/>
                      </a:lnTo>
                      <a:lnTo>
                        <a:pt x="105" y="200"/>
                      </a:lnTo>
                      <a:lnTo>
                        <a:pt x="107" y="201"/>
                      </a:lnTo>
                      <a:lnTo>
                        <a:pt x="107" y="201"/>
                      </a:lnTo>
                      <a:lnTo>
                        <a:pt x="110" y="203"/>
                      </a:lnTo>
                      <a:lnTo>
                        <a:pt x="112" y="205"/>
                      </a:lnTo>
                      <a:lnTo>
                        <a:pt x="115" y="205"/>
                      </a:lnTo>
                      <a:lnTo>
                        <a:pt x="115" y="208"/>
                      </a:lnTo>
                      <a:lnTo>
                        <a:pt x="115" y="211"/>
                      </a:lnTo>
                      <a:lnTo>
                        <a:pt x="115" y="211"/>
                      </a:lnTo>
                      <a:lnTo>
                        <a:pt x="113" y="213"/>
                      </a:lnTo>
                      <a:lnTo>
                        <a:pt x="113" y="218"/>
                      </a:lnTo>
                      <a:lnTo>
                        <a:pt x="113" y="222"/>
                      </a:lnTo>
                      <a:lnTo>
                        <a:pt x="113" y="223"/>
                      </a:lnTo>
                      <a:lnTo>
                        <a:pt x="113" y="223"/>
                      </a:lnTo>
                      <a:lnTo>
                        <a:pt x="113" y="225"/>
                      </a:lnTo>
                      <a:lnTo>
                        <a:pt x="112" y="227"/>
                      </a:lnTo>
                      <a:lnTo>
                        <a:pt x="108" y="225"/>
                      </a:lnTo>
                      <a:lnTo>
                        <a:pt x="108" y="225"/>
                      </a:lnTo>
                      <a:lnTo>
                        <a:pt x="107" y="225"/>
                      </a:lnTo>
                      <a:lnTo>
                        <a:pt x="107" y="225"/>
                      </a:lnTo>
                      <a:lnTo>
                        <a:pt x="107" y="225"/>
                      </a:lnTo>
                      <a:lnTo>
                        <a:pt x="107" y="225"/>
                      </a:lnTo>
                      <a:lnTo>
                        <a:pt x="103" y="228"/>
                      </a:lnTo>
                      <a:lnTo>
                        <a:pt x="100" y="230"/>
                      </a:lnTo>
                      <a:lnTo>
                        <a:pt x="100" y="232"/>
                      </a:lnTo>
                      <a:lnTo>
                        <a:pt x="97" y="233"/>
                      </a:lnTo>
                      <a:lnTo>
                        <a:pt x="95" y="235"/>
                      </a:lnTo>
                      <a:lnTo>
                        <a:pt x="93" y="237"/>
                      </a:lnTo>
                      <a:lnTo>
                        <a:pt x="93" y="239"/>
                      </a:lnTo>
                      <a:lnTo>
                        <a:pt x="95" y="244"/>
                      </a:lnTo>
                      <a:lnTo>
                        <a:pt x="93" y="244"/>
                      </a:lnTo>
                      <a:lnTo>
                        <a:pt x="93" y="244"/>
                      </a:lnTo>
                      <a:lnTo>
                        <a:pt x="93" y="244"/>
                      </a:lnTo>
                      <a:lnTo>
                        <a:pt x="90" y="244"/>
                      </a:lnTo>
                      <a:lnTo>
                        <a:pt x="90" y="245"/>
                      </a:lnTo>
                      <a:lnTo>
                        <a:pt x="88" y="249"/>
                      </a:lnTo>
                      <a:lnTo>
                        <a:pt x="73" y="252"/>
                      </a:lnTo>
                      <a:lnTo>
                        <a:pt x="68" y="254"/>
                      </a:lnTo>
                      <a:lnTo>
                        <a:pt x="68" y="254"/>
                      </a:lnTo>
                      <a:lnTo>
                        <a:pt x="59" y="256"/>
                      </a:lnTo>
                      <a:lnTo>
                        <a:pt x="58" y="257"/>
                      </a:lnTo>
                      <a:lnTo>
                        <a:pt x="51" y="257"/>
                      </a:lnTo>
                      <a:lnTo>
                        <a:pt x="49" y="259"/>
                      </a:lnTo>
                      <a:lnTo>
                        <a:pt x="39" y="261"/>
                      </a:lnTo>
                      <a:lnTo>
                        <a:pt x="37" y="261"/>
                      </a:lnTo>
                      <a:lnTo>
                        <a:pt x="27" y="262"/>
                      </a:lnTo>
                      <a:lnTo>
                        <a:pt x="19" y="264"/>
                      </a:lnTo>
                      <a:lnTo>
                        <a:pt x="17" y="266"/>
                      </a:lnTo>
                      <a:lnTo>
                        <a:pt x="15" y="266"/>
                      </a:lnTo>
                      <a:lnTo>
                        <a:pt x="15" y="264"/>
                      </a:lnTo>
                      <a:lnTo>
                        <a:pt x="14" y="262"/>
                      </a:lnTo>
                      <a:lnTo>
                        <a:pt x="14" y="262"/>
                      </a:lnTo>
                      <a:lnTo>
                        <a:pt x="12" y="261"/>
                      </a:lnTo>
                      <a:lnTo>
                        <a:pt x="8" y="259"/>
                      </a:lnTo>
                      <a:lnTo>
                        <a:pt x="7" y="254"/>
                      </a:lnTo>
                      <a:lnTo>
                        <a:pt x="7" y="254"/>
                      </a:lnTo>
                      <a:lnTo>
                        <a:pt x="7" y="254"/>
                      </a:lnTo>
                      <a:lnTo>
                        <a:pt x="7" y="254"/>
                      </a:lnTo>
                      <a:lnTo>
                        <a:pt x="10" y="239"/>
                      </a:lnTo>
                      <a:lnTo>
                        <a:pt x="8" y="228"/>
                      </a:lnTo>
                      <a:lnTo>
                        <a:pt x="8" y="228"/>
                      </a:lnTo>
                      <a:lnTo>
                        <a:pt x="7" y="227"/>
                      </a:lnTo>
                      <a:lnTo>
                        <a:pt x="7" y="223"/>
                      </a:lnTo>
                      <a:lnTo>
                        <a:pt x="5" y="218"/>
                      </a:lnTo>
                      <a:lnTo>
                        <a:pt x="5" y="217"/>
                      </a:lnTo>
                      <a:lnTo>
                        <a:pt x="5" y="208"/>
                      </a:lnTo>
                      <a:lnTo>
                        <a:pt x="5" y="206"/>
                      </a:lnTo>
                      <a:lnTo>
                        <a:pt x="5" y="205"/>
                      </a:lnTo>
                      <a:lnTo>
                        <a:pt x="3" y="201"/>
                      </a:lnTo>
                      <a:lnTo>
                        <a:pt x="3" y="198"/>
                      </a:lnTo>
                      <a:lnTo>
                        <a:pt x="3" y="198"/>
                      </a:lnTo>
                      <a:lnTo>
                        <a:pt x="2" y="193"/>
                      </a:lnTo>
                      <a:lnTo>
                        <a:pt x="2" y="191"/>
                      </a:lnTo>
                      <a:lnTo>
                        <a:pt x="0" y="189"/>
                      </a:lnTo>
                      <a:lnTo>
                        <a:pt x="3" y="181"/>
                      </a:lnTo>
                      <a:lnTo>
                        <a:pt x="2" y="179"/>
                      </a:lnTo>
                      <a:lnTo>
                        <a:pt x="2" y="179"/>
                      </a:lnTo>
                      <a:lnTo>
                        <a:pt x="2" y="178"/>
                      </a:lnTo>
                      <a:lnTo>
                        <a:pt x="2" y="171"/>
                      </a:lnTo>
                      <a:lnTo>
                        <a:pt x="3" y="167"/>
                      </a:lnTo>
                      <a:lnTo>
                        <a:pt x="3" y="167"/>
                      </a:lnTo>
                      <a:lnTo>
                        <a:pt x="5" y="166"/>
                      </a:lnTo>
                      <a:lnTo>
                        <a:pt x="7" y="162"/>
                      </a:lnTo>
                      <a:lnTo>
                        <a:pt x="7" y="162"/>
                      </a:lnTo>
                      <a:lnTo>
                        <a:pt x="7" y="159"/>
                      </a:lnTo>
                      <a:lnTo>
                        <a:pt x="7" y="156"/>
                      </a:lnTo>
                      <a:lnTo>
                        <a:pt x="5" y="150"/>
                      </a:lnTo>
                      <a:lnTo>
                        <a:pt x="8" y="147"/>
                      </a:lnTo>
                      <a:lnTo>
                        <a:pt x="8" y="144"/>
                      </a:lnTo>
                      <a:lnTo>
                        <a:pt x="8" y="144"/>
                      </a:lnTo>
                      <a:lnTo>
                        <a:pt x="7" y="142"/>
                      </a:lnTo>
                      <a:lnTo>
                        <a:pt x="7" y="142"/>
                      </a:lnTo>
                      <a:lnTo>
                        <a:pt x="7" y="140"/>
                      </a:lnTo>
                      <a:lnTo>
                        <a:pt x="7" y="135"/>
                      </a:lnTo>
                      <a:lnTo>
                        <a:pt x="7" y="128"/>
                      </a:lnTo>
                      <a:lnTo>
                        <a:pt x="7" y="123"/>
                      </a:lnTo>
                      <a:lnTo>
                        <a:pt x="7" y="123"/>
                      </a:lnTo>
                      <a:lnTo>
                        <a:pt x="7" y="123"/>
                      </a:lnTo>
                      <a:lnTo>
                        <a:pt x="5" y="122"/>
                      </a:lnTo>
                      <a:lnTo>
                        <a:pt x="5" y="120"/>
                      </a:lnTo>
                      <a:lnTo>
                        <a:pt x="2" y="113"/>
                      </a:lnTo>
                      <a:lnTo>
                        <a:pt x="2" y="112"/>
                      </a:lnTo>
                      <a:lnTo>
                        <a:pt x="3" y="112"/>
                      </a:lnTo>
                      <a:lnTo>
                        <a:pt x="5" y="106"/>
                      </a:lnTo>
                      <a:lnTo>
                        <a:pt x="5" y="106"/>
                      </a:lnTo>
                      <a:lnTo>
                        <a:pt x="14" y="101"/>
                      </a:lnTo>
                      <a:lnTo>
                        <a:pt x="15" y="100"/>
                      </a:lnTo>
                      <a:lnTo>
                        <a:pt x="15" y="98"/>
                      </a:lnTo>
                      <a:lnTo>
                        <a:pt x="15" y="96"/>
                      </a:lnTo>
                      <a:lnTo>
                        <a:pt x="17" y="95"/>
                      </a:lnTo>
                      <a:lnTo>
                        <a:pt x="17" y="95"/>
                      </a:lnTo>
                      <a:lnTo>
                        <a:pt x="19" y="95"/>
                      </a:lnTo>
                      <a:lnTo>
                        <a:pt x="19" y="96"/>
                      </a:lnTo>
                      <a:lnTo>
                        <a:pt x="20" y="95"/>
                      </a:lnTo>
                      <a:lnTo>
                        <a:pt x="22" y="91"/>
                      </a:lnTo>
                      <a:lnTo>
                        <a:pt x="25" y="84"/>
                      </a:lnTo>
                      <a:lnTo>
                        <a:pt x="25" y="83"/>
                      </a:lnTo>
                      <a:lnTo>
                        <a:pt x="27" y="74"/>
                      </a:lnTo>
                      <a:lnTo>
                        <a:pt x="24" y="71"/>
                      </a:lnTo>
                      <a:lnTo>
                        <a:pt x="20" y="66"/>
                      </a:lnTo>
                      <a:lnTo>
                        <a:pt x="17" y="62"/>
                      </a:lnTo>
                      <a:lnTo>
                        <a:pt x="17" y="61"/>
                      </a:lnTo>
                      <a:lnTo>
                        <a:pt x="17" y="61"/>
                      </a:lnTo>
                      <a:lnTo>
                        <a:pt x="19" y="54"/>
                      </a:lnTo>
                      <a:lnTo>
                        <a:pt x="20" y="44"/>
                      </a:lnTo>
                      <a:lnTo>
                        <a:pt x="20" y="44"/>
                      </a:lnTo>
                      <a:lnTo>
                        <a:pt x="19" y="40"/>
                      </a:lnTo>
                      <a:lnTo>
                        <a:pt x="17" y="37"/>
                      </a:lnTo>
                      <a:lnTo>
                        <a:pt x="17" y="37"/>
                      </a:lnTo>
                      <a:lnTo>
                        <a:pt x="17" y="35"/>
                      </a:lnTo>
                      <a:lnTo>
                        <a:pt x="17" y="35"/>
                      </a:lnTo>
                      <a:lnTo>
                        <a:pt x="19" y="34"/>
                      </a:lnTo>
                      <a:lnTo>
                        <a:pt x="19" y="34"/>
                      </a:lnTo>
                      <a:lnTo>
                        <a:pt x="20" y="34"/>
                      </a:lnTo>
                      <a:lnTo>
                        <a:pt x="20" y="34"/>
                      </a:lnTo>
                      <a:lnTo>
                        <a:pt x="19" y="34"/>
                      </a:lnTo>
                      <a:lnTo>
                        <a:pt x="17" y="29"/>
                      </a:lnTo>
                      <a:lnTo>
                        <a:pt x="17" y="29"/>
                      </a:lnTo>
                      <a:lnTo>
                        <a:pt x="20" y="22"/>
                      </a:lnTo>
                      <a:lnTo>
                        <a:pt x="19" y="15"/>
                      </a:lnTo>
                      <a:lnTo>
                        <a:pt x="19" y="13"/>
                      </a:lnTo>
                      <a:lnTo>
                        <a:pt x="15" y="12"/>
                      </a:lnTo>
                      <a:lnTo>
                        <a:pt x="19" y="10"/>
                      </a:lnTo>
                      <a:lnTo>
                        <a:pt x="20" y="6"/>
                      </a:lnTo>
                      <a:lnTo>
                        <a:pt x="24" y="3"/>
                      </a:lnTo>
                      <a:lnTo>
                        <a:pt x="24" y="3"/>
                      </a:lnTo>
                      <a:lnTo>
                        <a:pt x="25" y="3"/>
                      </a:lnTo>
                      <a:lnTo>
                        <a:pt x="25" y="5"/>
                      </a:lnTo>
                      <a:lnTo>
                        <a:pt x="25" y="5"/>
                      </a:lnTo>
                      <a:lnTo>
                        <a:pt x="27" y="6"/>
                      </a:lnTo>
                      <a:lnTo>
                        <a:pt x="30" y="6"/>
                      </a:lnTo>
                      <a:lnTo>
                        <a:pt x="34" y="6"/>
                      </a:lnTo>
                      <a:lnTo>
                        <a:pt x="34" y="6"/>
                      </a:lnTo>
                      <a:lnTo>
                        <a:pt x="34" y="5"/>
                      </a:lnTo>
                      <a:lnTo>
                        <a:pt x="34" y="5"/>
                      </a:lnTo>
                      <a:lnTo>
                        <a:pt x="34" y="3"/>
                      </a:lnTo>
                      <a:lnTo>
                        <a:pt x="34" y="1"/>
                      </a:lnTo>
                      <a:lnTo>
                        <a:pt x="34" y="0"/>
                      </a:lnTo>
                      <a:lnTo>
                        <a:pt x="3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2" name="Freeform 192"/>
                <p:cNvSpPr>
                  <a:spLocks/>
                </p:cNvSpPr>
                <p:nvPr/>
              </p:nvSpPr>
              <p:spPr bwMode="auto">
                <a:xfrm>
                  <a:off x="8510588" y="2522538"/>
                  <a:ext cx="147638" cy="371475"/>
                </a:xfrm>
                <a:custGeom>
                  <a:avLst/>
                  <a:gdLst>
                    <a:gd name="T0" fmla="*/ 75 w 93"/>
                    <a:gd name="T1" fmla="*/ 52 h 234"/>
                    <a:gd name="T2" fmla="*/ 70 w 93"/>
                    <a:gd name="T3" fmla="*/ 59 h 234"/>
                    <a:gd name="T4" fmla="*/ 68 w 93"/>
                    <a:gd name="T5" fmla="*/ 64 h 234"/>
                    <a:gd name="T6" fmla="*/ 66 w 93"/>
                    <a:gd name="T7" fmla="*/ 69 h 234"/>
                    <a:gd name="T8" fmla="*/ 66 w 93"/>
                    <a:gd name="T9" fmla="*/ 78 h 234"/>
                    <a:gd name="T10" fmla="*/ 71 w 93"/>
                    <a:gd name="T11" fmla="*/ 80 h 234"/>
                    <a:gd name="T12" fmla="*/ 71 w 93"/>
                    <a:gd name="T13" fmla="*/ 80 h 234"/>
                    <a:gd name="T14" fmla="*/ 73 w 93"/>
                    <a:gd name="T15" fmla="*/ 78 h 234"/>
                    <a:gd name="T16" fmla="*/ 73 w 93"/>
                    <a:gd name="T17" fmla="*/ 78 h 234"/>
                    <a:gd name="T18" fmla="*/ 75 w 93"/>
                    <a:gd name="T19" fmla="*/ 76 h 234"/>
                    <a:gd name="T20" fmla="*/ 76 w 93"/>
                    <a:gd name="T21" fmla="*/ 78 h 234"/>
                    <a:gd name="T22" fmla="*/ 85 w 93"/>
                    <a:gd name="T23" fmla="*/ 80 h 234"/>
                    <a:gd name="T24" fmla="*/ 82 w 93"/>
                    <a:gd name="T25" fmla="*/ 73 h 234"/>
                    <a:gd name="T26" fmla="*/ 88 w 93"/>
                    <a:gd name="T27" fmla="*/ 83 h 234"/>
                    <a:gd name="T28" fmla="*/ 90 w 93"/>
                    <a:gd name="T29" fmla="*/ 107 h 234"/>
                    <a:gd name="T30" fmla="*/ 90 w 93"/>
                    <a:gd name="T31" fmla="*/ 119 h 234"/>
                    <a:gd name="T32" fmla="*/ 93 w 93"/>
                    <a:gd name="T33" fmla="*/ 142 h 234"/>
                    <a:gd name="T34" fmla="*/ 88 w 93"/>
                    <a:gd name="T35" fmla="*/ 164 h 234"/>
                    <a:gd name="T36" fmla="*/ 85 w 93"/>
                    <a:gd name="T37" fmla="*/ 171 h 234"/>
                    <a:gd name="T38" fmla="*/ 82 w 93"/>
                    <a:gd name="T39" fmla="*/ 183 h 234"/>
                    <a:gd name="T40" fmla="*/ 75 w 93"/>
                    <a:gd name="T41" fmla="*/ 193 h 234"/>
                    <a:gd name="T42" fmla="*/ 71 w 93"/>
                    <a:gd name="T43" fmla="*/ 200 h 234"/>
                    <a:gd name="T44" fmla="*/ 66 w 93"/>
                    <a:gd name="T45" fmla="*/ 213 h 234"/>
                    <a:gd name="T46" fmla="*/ 65 w 93"/>
                    <a:gd name="T47" fmla="*/ 225 h 234"/>
                    <a:gd name="T48" fmla="*/ 61 w 93"/>
                    <a:gd name="T49" fmla="*/ 232 h 234"/>
                    <a:gd name="T50" fmla="*/ 54 w 93"/>
                    <a:gd name="T51" fmla="*/ 234 h 234"/>
                    <a:gd name="T52" fmla="*/ 54 w 93"/>
                    <a:gd name="T53" fmla="*/ 219 h 234"/>
                    <a:gd name="T54" fmla="*/ 53 w 93"/>
                    <a:gd name="T55" fmla="*/ 210 h 234"/>
                    <a:gd name="T56" fmla="*/ 44 w 93"/>
                    <a:gd name="T57" fmla="*/ 210 h 234"/>
                    <a:gd name="T58" fmla="*/ 43 w 93"/>
                    <a:gd name="T59" fmla="*/ 208 h 234"/>
                    <a:gd name="T60" fmla="*/ 39 w 93"/>
                    <a:gd name="T61" fmla="*/ 210 h 234"/>
                    <a:gd name="T62" fmla="*/ 34 w 93"/>
                    <a:gd name="T63" fmla="*/ 208 h 234"/>
                    <a:gd name="T64" fmla="*/ 29 w 93"/>
                    <a:gd name="T65" fmla="*/ 205 h 234"/>
                    <a:gd name="T66" fmla="*/ 26 w 93"/>
                    <a:gd name="T67" fmla="*/ 205 h 234"/>
                    <a:gd name="T68" fmla="*/ 21 w 93"/>
                    <a:gd name="T69" fmla="*/ 200 h 234"/>
                    <a:gd name="T70" fmla="*/ 17 w 93"/>
                    <a:gd name="T71" fmla="*/ 198 h 234"/>
                    <a:gd name="T72" fmla="*/ 10 w 93"/>
                    <a:gd name="T73" fmla="*/ 193 h 234"/>
                    <a:gd name="T74" fmla="*/ 5 w 93"/>
                    <a:gd name="T75" fmla="*/ 190 h 234"/>
                    <a:gd name="T76" fmla="*/ 5 w 93"/>
                    <a:gd name="T77" fmla="*/ 181 h 234"/>
                    <a:gd name="T78" fmla="*/ 2 w 93"/>
                    <a:gd name="T79" fmla="*/ 180 h 234"/>
                    <a:gd name="T80" fmla="*/ 2 w 93"/>
                    <a:gd name="T81" fmla="*/ 173 h 234"/>
                    <a:gd name="T82" fmla="*/ 4 w 93"/>
                    <a:gd name="T83" fmla="*/ 164 h 234"/>
                    <a:gd name="T84" fmla="*/ 7 w 93"/>
                    <a:gd name="T85" fmla="*/ 159 h 234"/>
                    <a:gd name="T86" fmla="*/ 17 w 93"/>
                    <a:gd name="T87" fmla="*/ 151 h 234"/>
                    <a:gd name="T88" fmla="*/ 24 w 93"/>
                    <a:gd name="T89" fmla="*/ 137 h 234"/>
                    <a:gd name="T90" fmla="*/ 34 w 93"/>
                    <a:gd name="T91" fmla="*/ 124 h 234"/>
                    <a:gd name="T92" fmla="*/ 44 w 93"/>
                    <a:gd name="T93" fmla="*/ 113 h 234"/>
                    <a:gd name="T94" fmla="*/ 19 w 93"/>
                    <a:gd name="T95" fmla="*/ 95 h 234"/>
                    <a:gd name="T96" fmla="*/ 14 w 93"/>
                    <a:gd name="T97" fmla="*/ 83 h 234"/>
                    <a:gd name="T98" fmla="*/ 4 w 93"/>
                    <a:gd name="T99" fmla="*/ 80 h 234"/>
                    <a:gd name="T100" fmla="*/ 2 w 93"/>
                    <a:gd name="T101" fmla="*/ 61 h 234"/>
                    <a:gd name="T102" fmla="*/ 7 w 93"/>
                    <a:gd name="T103" fmla="*/ 51 h 234"/>
                    <a:gd name="T104" fmla="*/ 0 w 93"/>
                    <a:gd name="T105" fmla="*/ 42 h 234"/>
                    <a:gd name="T106" fmla="*/ 4 w 93"/>
                    <a:gd name="T107" fmla="*/ 37 h 234"/>
                    <a:gd name="T108" fmla="*/ 9 w 93"/>
                    <a:gd name="T109" fmla="*/ 29 h 234"/>
                    <a:gd name="T110" fmla="*/ 12 w 93"/>
                    <a:gd name="T111" fmla="*/ 15 h 234"/>
                    <a:gd name="T112" fmla="*/ 14 w 93"/>
                    <a:gd name="T113" fmla="*/ 5 h 234"/>
                    <a:gd name="T114" fmla="*/ 53 w 93"/>
                    <a:gd name="T115" fmla="*/ 14 h 234"/>
                    <a:gd name="T116" fmla="*/ 76 w 93"/>
                    <a:gd name="T117" fmla="*/ 22 h 234"/>
                    <a:gd name="T118" fmla="*/ 78 w 93"/>
                    <a:gd name="T119" fmla="*/ 34 h 234"/>
                    <a:gd name="T120" fmla="*/ 76 w 93"/>
                    <a:gd name="T121" fmla="*/ 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234">
                      <a:moveTo>
                        <a:pt x="76" y="44"/>
                      </a:moveTo>
                      <a:lnTo>
                        <a:pt x="76" y="46"/>
                      </a:lnTo>
                      <a:lnTo>
                        <a:pt x="76" y="46"/>
                      </a:lnTo>
                      <a:lnTo>
                        <a:pt x="76" y="51"/>
                      </a:lnTo>
                      <a:lnTo>
                        <a:pt x="75" y="51"/>
                      </a:lnTo>
                      <a:lnTo>
                        <a:pt x="75" y="52"/>
                      </a:lnTo>
                      <a:lnTo>
                        <a:pt x="75" y="54"/>
                      </a:lnTo>
                      <a:lnTo>
                        <a:pt x="73" y="56"/>
                      </a:lnTo>
                      <a:lnTo>
                        <a:pt x="73" y="56"/>
                      </a:lnTo>
                      <a:lnTo>
                        <a:pt x="73" y="58"/>
                      </a:lnTo>
                      <a:lnTo>
                        <a:pt x="73" y="58"/>
                      </a:lnTo>
                      <a:lnTo>
                        <a:pt x="70" y="59"/>
                      </a:lnTo>
                      <a:lnTo>
                        <a:pt x="70" y="59"/>
                      </a:lnTo>
                      <a:lnTo>
                        <a:pt x="68" y="59"/>
                      </a:lnTo>
                      <a:lnTo>
                        <a:pt x="68" y="59"/>
                      </a:lnTo>
                      <a:lnTo>
                        <a:pt x="68" y="59"/>
                      </a:lnTo>
                      <a:lnTo>
                        <a:pt x="66" y="61"/>
                      </a:lnTo>
                      <a:lnTo>
                        <a:pt x="68" y="64"/>
                      </a:lnTo>
                      <a:lnTo>
                        <a:pt x="68" y="66"/>
                      </a:lnTo>
                      <a:lnTo>
                        <a:pt x="68" y="68"/>
                      </a:lnTo>
                      <a:lnTo>
                        <a:pt x="68" y="68"/>
                      </a:lnTo>
                      <a:lnTo>
                        <a:pt x="66" y="68"/>
                      </a:lnTo>
                      <a:lnTo>
                        <a:pt x="66" y="69"/>
                      </a:lnTo>
                      <a:lnTo>
                        <a:pt x="66" y="69"/>
                      </a:lnTo>
                      <a:lnTo>
                        <a:pt x="66" y="73"/>
                      </a:lnTo>
                      <a:lnTo>
                        <a:pt x="66" y="75"/>
                      </a:lnTo>
                      <a:lnTo>
                        <a:pt x="66" y="75"/>
                      </a:lnTo>
                      <a:lnTo>
                        <a:pt x="66" y="76"/>
                      </a:lnTo>
                      <a:lnTo>
                        <a:pt x="66" y="78"/>
                      </a:lnTo>
                      <a:lnTo>
                        <a:pt x="66" y="78"/>
                      </a:lnTo>
                      <a:lnTo>
                        <a:pt x="68" y="78"/>
                      </a:lnTo>
                      <a:lnTo>
                        <a:pt x="70" y="78"/>
                      </a:lnTo>
                      <a:lnTo>
                        <a:pt x="70" y="78"/>
                      </a:lnTo>
                      <a:lnTo>
                        <a:pt x="70" y="78"/>
                      </a:lnTo>
                      <a:lnTo>
                        <a:pt x="70" y="78"/>
                      </a:lnTo>
                      <a:lnTo>
                        <a:pt x="71" y="80"/>
                      </a:lnTo>
                      <a:lnTo>
                        <a:pt x="71" y="80"/>
                      </a:lnTo>
                      <a:lnTo>
                        <a:pt x="71" y="80"/>
                      </a:lnTo>
                      <a:lnTo>
                        <a:pt x="71" y="80"/>
                      </a:lnTo>
                      <a:lnTo>
                        <a:pt x="71" y="80"/>
                      </a:lnTo>
                      <a:lnTo>
                        <a:pt x="71" y="80"/>
                      </a:lnTo>
                      <a:lnTo>
                        <a:pt x="71" y="80"/>
                      </a:lnTo>
                      <a:lnTo>
                        <a:pt x="71" y="78"/>
                      </a:lnTo>
                      <a:lnTo>
                        <a:pt x="73" y="78"/>
                      </a:lnTo>
                      <a:lnTo>
                        <a:pt x="73" y="78"/>
                      </a:lnTo>
                      <a:lnTo>
                        <a:pt x="73" y="78"/>
                      </a:lnTo>
                      <a:lnTo>
                        <a:pt x="73" y="78"/>
                      </a:lnTo>
                      <a:lnTo>
                        <a:pt x="73" y="78"/>
                      </a:lnTo>
                      <a:lnTo>
                        <a:pt x="73" y="78"/>
                      </a:lnTo>
                      <a:lnTo>
                        <a:pt x="73" y="78"/>
                      </a:lnTo>
                      <a:lnTo>
                        <a:pt x="73" y="78"/>
                      </a:lnTo>
                      <a:lnTo>
                        <a:pt x="73" y="78"/>
                      </a:lnTo>
                      <a:lnTo>
                        <a:pt x="73" y="78"/>
                      </a:lnTo>
                      <a:lnTo>
                        <a:pt x="73" y="78"/>
                      </a:lnTo>
                      <a:lnTo>
                        <a:pt x="75" y="78"/>
                      </a:lnTo>
                      <a:lnTo>
                        <a:pt x="75" y="78"/>
                      </a:lnTo>
                      <a:lnTo>
                        <a:pt x="75" y="78"/>
                      </a:lnTo>
                      <a:lnTo>
                        <a:pt x="75" y="78"/>
                      </a:lnTo>
                      <a:lnTo>
                        <a:pt x="75" y="76"/>
                      </a:lnTo>
                      <a:lnTo>
                        <a:pt x="75" y="76"/>
                      </a:lnTo>
                      <a:lnTo>
                        <a:pt x="75" y="76"/>
                      </a:lnTo>
                      <a:lnTo>
                        <a:pt x="75" y="76"/>
                      </a:lnTo>
                      <a:lnTo>
                        <a:pt x="75" y="76"/>
                      </a:lnTo>
                      <a:lnTo>
                        <a:pt x="76" y="76"/>
                      </a:lnTo>
                      <a:lnTo>
                        <a:pt x="76" y="78"/>
                      </a:lnTo>
                      <a:lnTo>
                        <a:pt x="76" y="78"/>
                      </a:lnTo>
                      <a:lnTo>
                        <a:pt x="76" y="78"/>
                      </a:lnTo>
                      <a:lnTo>
                        <a:pt x="78" y="78"/>
                      </a:lnTo>
                      <a:lnTo>
                        <a:pt x="80" y="78"/>
                      </a:lnTo>
                      <a:lnTo>
                        <a:pt x="82" y="78"/>
                      </a:lnTo>
                      <a:lnTo>
                        <a:pt x="82" y="80"/>
                      </a:lnTo>
                      <a:lnTo>
                        <a:pt x="85" y="80"/>
                      </a:lnTo>
                      <a:lnTo>
                        <a:pt x="85" y="80"/>
                      </a:lnTo>
                      <a:lnTo>
                        <a:pt x="85" y="78"/>
                      </a:lnTo>
                      <a:lnTo>
                        <a:pt x="85" y="76"/>
                      </a:lnTo>
                      <a:lnTo>
                        <a:pt x="83" y="75"/>
                      </a:lnTo>
                      <a:lnTo>
                        <a:pt x="82" y="73"/>
                      </a:lnTo>
                      <a:lnTo>
                        <a:pt x="82" y="73"/>
                      </a:lnTo>
                      <a:lnTo>
                        <a:pt x="83" y="73"/>
                      </a:lnTo>
                      <a:lnTo>
                        <a:pt x="83" y="73"/>
                      </a:lnTo>
                      <a:lnTo>
                        <a:pt x="83" y="73"/>
                      </a:lnTo>
                      <a:lnTo>
                        <a:pt x="85" y="76"/>
                      </a:lnTo>
                      <a:lnTo>
                        <a:pt x="87" y="80"/>
                      </a:lnTo>
                      <a:lnTo>
                        <a:pt x="88" y="83"/>
                      </a:lnTo>
                      <a:lnTo>
                        <a:pt x="88" y="85"/>
                      </a:lnTo>
                      <a:lnTo>
                        <a:pt x="88" y="90"/>
                      </a:lnTo>
                      <a:lnTo>
                        <a:pt x="88" y="91"/>
                      </a:lnTo>
                      <a:lnTo>
                        <a:pt x="88" y="95"/>
                      </a:lnTo>
                      <a:lnTo>
                        <a:pt x="90" y="102"/>
                      </a:lnTo>
                      <a:lnTo>
                        <a:pt x="90" y="107"/>
                      </a:lnTo>
                      <a:lnTo>
                        <a:pt x="90" y="108"/>
                      </a:lnTo>
                      <a:lnTo>
                        <a:pt x="90" y="108"/>
                      </a:lnTo>
                      <a:lnTo>
                        <a:pt x="90" y="108"/>
                      </a:lnTo>
                      <a:lnTo>
                        <a:pt x="90" y="108"/>
                      </a:lnTo>
                      <a:lnTo>
                        <a:pt x="90" y="110"/>
                      </a:lnTo>
                      <a:lnTo>
                        <a:pt x="90" y="119"/>
                      </a:lnTo>
                      <a:lnTo>
                        <a:pt x="90" y="120"/>
                      </a:lnTo>
                      <a:lnTo>
                        <a:pt x="92" y="127"/>
                      </a:lnTo>
                      <a:lnTo>
                        <a:pt x="93" y="139"/>
                      </a:lnTo>
                      <a:lnTo>
                        <a:pt x="93" y="142"/>
                      </a:lnTo>
                      <a:lnTo>
                        <a:pt x="93" y="142"/>
                      </a:lnTo>
                      <a:lnTo>
                        <a:pt x="93" y="142"/>
                      </a:lnTo>
                      <a:lnTo>
                        <a:pt x="93" y="142"/>
                      </a:lnTo>
                      <a:lnTo>
                        <a:pt x="92" y="144"/>
                      </a:lnTo>
                      <a:lnTo>
                        <a:pt x="92" y="149"/>
                      </a:lnTo>
                      <a:lnTo>
                        <a:pt x="90" y="156"/>
                      </a:lnTo>
                      <a:lnTo>
                        <a:pt x="88" y="164"/>
                      </a:lnTo>
                      <a:lnTo>
                        <a:pt x="88" y="164"/>
                      </a:lnTo>
                      <a:lnTo>
                        <a:pt x="87" y="168"/>
                      </a:lnTo>
                      <a:lnTo>
                        <a:pt x="87" y="169"/>
                      </a:lnTo>
                      <a:lnTo>
                        <a:pt x="85" y="169"/>
                      </a:lnTo>
                      <a:lnTo>
                        <a:pt x="85" y="171"/>
                      </a:lnTo>
                      <a:lnTo>
                        <a:pt x="85" y="171"/>
                      </a:lnTo>
                      <a:lnTo>
                        <a:pt x="85" y="171"/>
                      </a:lnTo>
                      <a:lnTo>
                        <a:pt x="85" y="171"/>
                      </a:lnTo>
                      <a:lnTo>
                        <a:pt x="87" y="173"/>
                      </a:lnTo>
                      <a:lnTo>
                        <a:pt x="87" y="173"/>
                      </a:lnTo>
                      <a:lnTo>
                        <a:pt x="85" y="178"/>
                      </a:lnTo>
                      <a:lnTo>
                        <a:pt x="83" y="180"/>
                      </a:lnTo>
                      <a:lnTo>
                        <a:pt x="82" y="183"/>
                      </a:lnTo>
                      <a:lnTo>
                        <a:pt x="82" y="183"/>
                      </a:lnTo>
                      <a:lnTo>
                        <a:pt x="82" y="185"/>
                      </a:lnTo>
                      <a:lnTo>
                        <a:pt x="82" y="185"/>
                      </a:lnTo>
                      <a:lnTo>
                        <a:pt x="78" y="188"/>
                      </a:lnTo>
                      <a:lnTo>
                        <a:pt x="75" y="191"/>
                      </a:lnTo>
                      <a:lnTo>
                        <a:pt x="75" y="193"/>
                      </a:lnTo>
                      <a:lnTo>
                        <a:pt x="73" y="193"/>
                      </a:lnTo>
                      <a:lnTo>
                        <a:pt x="73" y="195"/>
                      </a:lnTo>
                      <a:lnTo>
                        <a:pt x="73" y="195"/>
                      </a:lnTo>
                      <a:lnTo>
                        <a:pt x="73" y="196"/>
                      </a:lnTo>
                      <a:lnTo>
                        <a:pt x="71" y="198"/>
                      </a:lnTo>
                      <a:lnTo>
                        <a:pt x="71" y="200"/>
                      </a:lnTo>
                      <a:lnTo>
                        <a:pt x="70" y="202"/>
                      </a:lnTo>
                      <a:lnTo>
                        <a:pt x="70" y="203"/>
                      </a:lnTo>
                      <a:lnTo>
                        <a:pt x="70" y="203"/>
                      </a:lnTo>
                      <a:lnTo>
                        <a:pt x="68" y="207"/>
                      </a:lnTo>
                      <a:lnTo>
                        <a:pt x="66" y="212"/>
                      </a:lnTo>
                      <a:lnTo>
                        <a:pt x="66" y="213"/>
                      </a:lnTo>
                      <a:lnTo>
                        <a:pt x="66" y="213"/>
                      </a:lnTo>
                      <a:lnTo>
                        <a:pt x="68" y="213"/>
                      </a:lnTo>
                      <a:lnTo>
                        <a:pt x="68" y="213"/>
                      </a:lnTo>
                      <a:lnTo>
                        <a:pt x="66" y="217"/>
                      </a:lnTo>
                      <a:lnTo>
                        <a:pt x="65" y="222"/>
                      </a:lnTo>
                      <a:lnTo>
                        <a:pt x="65" y="225"/>
                      </a:lnTo>
                      <a:lnTo>
                        <a:pt x="65" y="225"/>
                      </a:lnTo>
                      <a:lnTo>
                        <a:pt x="63" y="227"/>
                      </a:lnTo>
                      <a:lnTo>
                        <a:pt x="63" y="227"/>
                      </a:lnTo>
                      <a:lnTo>
                        <a:pt x="61" y="230"/>
                      </a:lnTo>
                      <a:lnTo>
                        <a:pt x="61" y="232"/>
                      </a:lnTo>
                      <a:lnTo>
                        <a:pt x="61" y="232"/>
                      </a:lnTo>
                      <a:lnTo>
                        <a:pt x="61" y="232"/>
                      </a:lnTo>
                      <a:lnTo>
                        <a:pt x="59" y="232"/>
                      </a:lnTo>
                      <a:lnTo>
                        <a:pt x="58" y="234"/>
                      </a:lnTo>
                      <a:lnTo>
                        <a:pt x="58" y="234"/>
                      </a:lnTo>
                      <a:lnTo>
                        <a:pt x="56" y="234"/>
                      </a:lnTo>
                      <a:lnTo>
                        <a:pt x="54" y="234"/>
                      </a:lnTo>
                      <a:lnTo>
                        <a:pt x="54" y="234"/>
                      </a:lnTo>
                      <a:lnTo>
                        <a:pt x="54" y="234"/>
                      </a:lnTo>
                      <a:lnTo>
                        <a:pt x="53" y="227"/>
                      </a:lnTo>
                      <a:lnTo>
                        <a:pt x="54" y="225"/>
                      </a:lnTo>
                      <a:lnTo>
                        <a:pt x="54" y="224"/>
                      </a:lnTo>
                      <a:lnTo>
                        <a:pt x="54" y="219"/>
                      </a:lnTo>
                      <a:lnTo>
                        <a:pt x="54" y="217"/>
                      </a:lnTo>
                      <a:lnTo>
                        <a:pt x="56" y="215"/>
                      </a:lnTo>
                      <a:lnTo>
                        <a:pt x="54" y="213"/>
                      </a:lnTo>
                      <a:lnTo>
                        <a:pt x="54" y="212"/>
                      </a:lnTo>
                      <a:lnTo>
                        <a:pt x="53" y="210"/>
                      </a:lnTo>
                      <a:lnTo>
                        <a:pt x="53" y="210"/>
                      </a:lnTo>
                      <a:lnTo>
                        <a:pt x="49" y="210"/>
                      </a:lnTo>
                      <a:lnTo>
                        <a:pt x="48" y="210"/>
                      </a:lnTo>
                      <a:lnTo>
                        <a:pt x="46" y="210"/>
                      </a:lnTo>
                      <a:lnTo>
                        <a:pt x="44" y="210"/>
                      </a:lnTo>
                      <a:lnTo>
                        <a:pt x="44" y="210"/>
                      </a:lnTo>
                      <a:lnTo>
                        <a:pt x="44" y="210"/>
                      </a:lnTo>
                      <a:lnTo>
                        <a:pt x="44" y="208"/>
                      </a:lnTo>
                      <a:lnTo>
                        <a:pt x="44" y="208"/>
                      </a:lnTo>
                      <a:lnTo>
                        <a:pt x="44" y="208"/>
                      </a:lnTo>
                      <a:lnTo>
                        <a:pt x="44" y="208"/>
                      </a:lnTo>
                      <a:lnTo>
                        <a:pt x="43" y="208"/>
                      </a:lnTo>
                      <a:lnTo>
                        <a:pt x="43" y="208"/>
                      </a:lnTo>
                      <a:lnTo>
                        <a:pt x="43" y="208"/>
                      </a:lnTo>
                      <a:lnTo>
                        <a:pt x="43" y="208"/>
                      </a:lnTo>
                      <a:lnTo>
                        <a:pt x="41" y="210"/>
                      </a:lnTo>
                      <a:lnTo>
                        <a:pt x="39" y="210"/>
                      </a:lnTo>
                      <a:lnTo>
                        <a:pt x="39" y="210"/>
                      </a:lnTo>
                      <a:lnTo>
                        <a:pt x="39" y="210"/>
                      </a:lnTo>
                      <a:lnTo>
                        <a:pt x="37" y="212"/>
                      </a:lnTo>
                      <a:lnTo>
                        <a:pt x="37" y="213"/>
                      </a:lnTo>
                      <a:lnTo>
                        <a:pt x="37" y="213"/>
                      </a:lnTo>
                      <a:lnTo>
                        <a:pt x="36" y="212"/>
                      </a:lnTo>
                      <a:lnTo>
                        <a:pt x="36" y="210"/>
                      </a:lnTo>
                      <a:lnTo>
                        <a:pt x="34" y="208"/>
                      </a:lnTo>
                      <a:lnTo>
                        <a:pt x="34" y="208"/>
                      </a:lnTo>
                      <a:lnTo>
                        <a:pt x="31" y="207"/>
                      </a:lnTo>
                      <a:lnTo>
                        <a:pt x="31" y="207"/>
                      </a:lnTo>
                      <a:lnTo>
                        <a:pt x="29" y="205"/>
                      </a:lnTo>
                      <a:lnTo>
                        <a:pt x="29" y="205"/>
                      </a:lnTo>
                      <a:lnTo>
                        <a:pt x="29" y="205"/>
                      </a:lnTo>
                      <a:lnTo>
                        <a:pt x="29" y="205"/>
                      </a:lnTo>
                      <a:lnTo>
                        <a:pt x="27" y="203"/>
                      </a:lnTo>
                      <a:lnTo>
                        <a:pt x="26" y="203"/>
                      </a:lnTo>
                      <a:lnTo>
                        <a:pt x="26" y="203"/>
                      </a:lnTo>
                      <a:lnTo>
                        <a:pt x="26" y="205"/>
                      </a:lnTo>
                      <a:lnTo>
                        <a:pt x="26" y="205"/>
                      </a:lnTo>
                      <a:lnTo>
                        <a:pt x="24" y="203"/>
                      </a:lnTo>
                      <a:lnTo>
                        <a:pt x="24" y="203"/>
                      </a:lnTo>
                      <a:lnTo>
                        <a:pt x="22" y="202"/>
                      </a:lnTo>
                      <a:lnTo>
                        <a:pt x="22" y="200"/>
                      </a:lnTo>
                      <a:lnTo>
                        <a:pt x="21" y="200"/>
                      </a:lnTo>
                      <a:lnTo>
                        <a:pt x="21" y="200"/>
                      </a:lnTo>
                      <a:lnTo>
                        <a:pt x="21" y="200"/>
                      </a:lnTo>
                      <a:lnTo>
                        <a:pt x="19" y="202"/>
                      </a:lnTo>
                      <a:lnTo>
                        <a:pt x="17" y="200"/>
                      </a:lnTo>
                      <a:lnTo>
                        <a:pt x="17" y="200"/>
                      </a:lnTo>
                      <a:lnTo>
                        <a:pt x="17" y="198"/>
                      </a:lnTo>
                      <a:lnTo>
                        <a:pt x="17" y="198"/>
                      </a:lnTo>
                      <a:lnTo>
                        <a:pt x="15" y="198"/>
                      </a:lnTo>
                      <a:lnTo>
                        <a:pt x="15" y="198"/>
                      </a:lnTo>
                      <a:lnTo>
                        <a:pt x="14" y="196"/>
                      </a:lnTo>
                      <a:lnTo>
                        <a:pt x="14" y="196"/>
                      </a:lnTo>
                      <a:lnTo>
                        <a:pt x="10" y="193"/>
                      </a:lnTo>
                      <a:lnTo>
                        <a:pt x="10" y="193"/>
                      </a:lnTo>
                      <a:lnTo>
                        <a:pt x="9" y="193"/>
                      </a:lnTo>
                      <a:lnTo>
                        <a:pt x="7" y="193"/>
                      </a:lnTo>
                      <a:lnTo>
                        <a:pt x="7" y="191"/>
                      </a:lnTo>
                      <a:lnTo>
                        <a:pt x="5" y="191"/>
                      </a:lnTo>
                      <a:lnTo>
                        <a:pt x="5" y="191"/>
                      </a:lnTo>
                      <a:lnTo>
                        <a:pt x="5" y="190"/>
                      </a:lnTo>
                      <a:lnTo>
                        <a:pt x="5" y="188"/>
                      </a:lnTo>
                      <a:lnTo>
                        <a:pt x="5" y="188"/>
                      </a:lnTo>
                      <a:lnTo>
                        <a:pt x="5" y="188"/>
                      </a:lnTo>
                      <a:lnTo>
                        <a:pt x="5" y="181"/>
                      </a:lnTo>
                      <a:lnTo>
                        <a:pt x="5" y="181"/>
                      </a:lnTo>
                      <a:lnTo>
                        <a:pt x="5" y="181"/>
                      </a:lnTo>
                      <a:lnTo>
                        <a:pt x="4" y="180"/>
                      </a:lnTo>
                      <a:lnTo>
                        <a:pt x="4" y="180"/>
                      </a:lnTo>
                      <a:lnTo>
                        <a:pt x="4" y="180"/>
                      </a:lnTo>
                      <a:lnTo>
                        <a:pt x="4" y="180"/>
                      </a:lnTo>
                      <a:lnTo>
                        <a:pt x="2" y="180"/>
                      </a:lnTo>
                      <a:lnTo>
                        <a:pt x="2" y="180"/>
                      </a:lnTo>
                      <a:lnTo>
                        <a:pt x="2" y="180"/>
                      </a:lnTo>
                      <a:lnTo>
                        <a:pt x="2" y="180"/>
                      </a:lnTo>
                      <a:lnTo>
                        <a:pt x="2" y="178"/>
                      </a:lnTo>
                      <a:lnTo>
                        <a:pt x="0" y="176"/>
                      </a:lnTo>
                      <a:lnTo>
                        <a:pt x="2" y="173"/>
                      </a:lnTo>
                      <a:lnTo>
                        <a:pt x="2" y="173"/>
                      </a:lnTo>
                      <a:lnTo>
                        <a:pt x="2" y="171"/>
                      </a:lnTo>
                      <a:lnTo>
                        <a:pt x="2" y="169"/>
                      </a:lnTo>
                      <a:lnTo>
                        <a:pt x="4" y="169"/>
                      </a:lnTo>
                      <a:lnTo>
                        <a:pt x="4" y="166"/>
                      </a:lnTo>
                      <a:lnTo>
                        <a:pt x="4" y="164"/>
                      </a:lnTo>
                      <a:lnTo>
                        <a:pt x="4" y="164"/>
                      </a:lnTo>
                      <a:lnTo>
                        <a:pt x="4" y="163"/>
                      </a:lnTo>
                      <a:lnTo>
                        <a:pt x="4" y="163"/>
                      </a:lnTo>
                      <a:lnTo>
                        <a:pt x="5" y="161"/>
                      </a:lnTo>
                      <a:lnTo>
                        <a:pt x="5" y="161"/>
                      </a:lnTo>
                      <a:lnTo>
                        <a:pt x="5" y="159"/>
                      </a:lnTo>
                      <a:lnTo>
                        <a:pt x="7" y="159"/>
                      </a:lnTo>
                      <a:lnTo>
                        <a:pt x="7" y="158"/>
                      </a:lnTo>
                      <a:lnTo>
                        <a:pt x="7" y="156"/>
                      </a:lnTo>
                      <a:lnTo>
                        <a:pt x="9" y="154"/>
                      </a:lnTo>
                      <a:lnTo>
                        <a:pt x="12" y="152"/>
                      </a:lnTo>
                      <a:lnTo>
                        <a:pt x="15" y="151"/>
                      </a:lnTo>
                      <a:lnTo>
                        <a:pt x="17" y="151"/>
                      </a:lnTo>
                      <a:lnTo>
                        <a:pt x="19" y="149"/>
                      </a:lnTo>
                      <a:lnTo>
                        <a:pt x="19" y="149"/>
                      </a:lnTo>
                      <a:lnTo>
                        <a:pt x="21" y="147"/>
                      </a:lnTo>
                      <a:lnTo>
                        <a:pt x="21" y="144"/>
                      </a:lnTo>
                      <a:lnTo>
                        <a:pt x="22" y="142"/>
                      </a:lnTo>
                      <a:lnTo>
                        <a:pt x="24" y="137"/>
                      </a:lnTo>
                      <a:lnTo>
                        <a:pt x="26" y="136"/>
                      </a:lnTo>
                      <a:lnTo>
                        <a:pt x="26" y="134"/>
                      </a:lnTo>
                      <a:lnTo>
                        <a:pt x="27" y="130"/>
                      </a:lnTo>
                      <a:lnTo>
                        <a:pt x="29" y="129"/>
                      </a:lnTo>
                      <a:lnTo>
                        <a:pt x="29" y="127"/>
                      </a:lnTo>
                      <a:lnTo>
                        <a:pt x="34" y="124"/>
                      </a:lnTo>
                      <a:lnTo>
                        <a:pt x="37" y="120"/>
                      </a:lnTo>
                      <a:lnTo>
                        <a:pt x="43" y="117"/>
                      </a:lnTo>
                      <a:lnTo>
                        <a:pt x="44" y="115"/>
                      </a:lnTo>
                      <a:lnTo>
                        <a:pt x="44" y="115"/>
                      </a:lnTo>
                      <a:lnTo>
                        <a:pt x="44" y="113"/>
                      </a:lnTo>
                      <a:lnTo>
                        <a:pt x="44" y="113"/>
                      </a:lnTo>
                      <a:lnTo>
                        <a:pt x="41" y="110"/>
                      </a:lnTo>
                      <a:lnTo>
                        <a:pt x="39" y="108"/>
                      </a:lnTo>
                      <a:lnTo>
                        <a:pt x="32" y="103"/>
                      </a:lnTo>
                      <a:lnTo>
                        <a:pt x="26" y="100"/>
                      </a:lnTo>
                      <a:lnTo>
                        <a:pt x="19" y="95"/>
                      </a:lnTo>
                      <a:lnTo>
                        <a:pt x="19" y="95"/>
                      </a:lnTo>
                      <a:lnTo>
                        <a:pt x="17" y="93"/>
                      </a:lnTo>
                      <a:lnTo>
                        <a:pt x="15" y="93"/>
                      </a:lnTo>
                      <a:lnTo>
                        <a:pt x="15" y="90"/>
                      </a:lnTo>
                      <a:lnTo>
                        <a:pt x="14" y="85"/>
                      </a:lnTo>
                      <a:lnTo>
                        <a:pt x="14" y="83"/>
                      </a:lnTo>
                      <a:lnTo>
                        <a:pt x="14" y="83"/>
                      </a:lnTo>
                      <a:lnTo>
                        <a:pt x="14" y="83"/>
                      </a:lnTo>
                      <a:lnTo>
                        <a:pt x="10" y="80"/>
                      </a:lnTo>
                      <a:lnTo>
                        <a:pt x="9" y="80"/>
                      </a:lnTo>
                      <a:lnTo>
                        <a:pt x="9" y="80"/>
                      </a:lnTo>
                      <a:lnTo>
                        <a:pt x="7" y="80"/>
                      </a:lnTo>
                      <a:lnTo>
                        <a:pt x="4" y="80"/>
                      </a:lnTo>
                      <a:lnTo>
                        <a:pt x="4" y="80"/>
                      </a:lnTo>
                      <a:lnTo>
                        <a:pt x="4" y="78"/>
                      </a:lnTo>
                      <a:lnTo>
                        <a:pt x="4" y="76"/>
                      </a:lnTo>
                      <a:lnTo>
                        <a:pt x="2" y="69"/>
                      </a:lnTo>
                      <a:lnTo>
                        <a:pt x="0" y="64"/>
                      </a:lnTo>
                      <a:lnTo>
                        <a:pt x="2" y="61"/>
                      </a:lnTo>
                      <a:lnTo>
                        <a:pt x="2" y="61"/>
                      </a:lnTo>
                      <a:lnTo>
                        <a:pt x="4" y="61"/>
                      </a:lnTo>
                      <a:lnTo>
                        <a:pt x="4" y="61"/>
                      </a:lnTo>
                      <a:lnTo>
                        <a:pt x="5" y="59"/>
                      </a:lnTo>
                      <a:lnTo>
                        <a:pt x="7" y="52"/>
                      </a:lnTo>
                      <a:lnTo>
                        <a:pt x="7" y="51"/>
                      </a:lnTo>
                      <a:lnTo>
                        <a:pt x="7" y="51"/>
                      </a:lnTo>
                      <a:lnTo>
                        <a:pt x="2" y="44"/>
                      </a:lnTo>
                      <a:lnTo>
                        <a:pt x="0" y="42"/>
                      </a:lnTo>
                      <a:lnTo>
                        <a:pt x="0" y="42"/>
                      </a:lnTo>
                      <a:lnTo>
                        <a:pt x="0" y="42"/>
                      </a:lnTo>
                      <a:lnTo>
                        <a:pt x="0" y="42"/>
                      </a:lnTo>
                      <a:lnTo>
                        <a:pt x="0" y="42"/>
                      </a:lnTo>
                      <a:lnTo>
                        <a:pt x="0" y="42"/>
                      </a:lnTo>
                      <a:lnTo>
                        <a:pt x="0" y="41"/>
                      </a:lnTo>
                      <a:lnTo>
                        <a:pt x="0" y="39"/>
                      </a:lnTo>
                      <a:lnTo>
                        <a:pt x="2" y="37"/>
                      </a:lnTo>
                      <a:lnTo>
                        <a:pt x="4" y="37"/>
                      </a:lnTo>
                      <a:lnTo>
                        <a:pt x="4" y="36"/>
                      </a:lnTo>
                      <a:lnTo>
                        <a:pt x="5" y="36"/>
                      </a:lnTo>
                      <a:lnTo>
                        <a:pt x="5" y="34"/>
                      </a:lnTo>
                      <a:lnTo>
                        <a:pt x="7" y="30"/>
                      </a:lnTo>
                      <a:lnTo>
                        <a:pt x="9" y="29"/>
                      </a:lnTo>
                      <a:lnTo>
                        <a:pt x="9" y="29"/>
                      </a:lnTo>
                      <a:lnTo>
                        <a:pt x="7" y="29"/>
                      </a:lnTo>
                      <a:lnTo>
                        <a:pt x="7" y="29"/>
                      </a:lnTo>
                      <a:lnTo>
                        <a:pt x="7" y="27"/>
                      </a:lnTo>
                      <a:lnTo>
                        <a:pt x="10" y="24"/>
                      </a:lnTo>
                      <a:lnTo>
                        <a:pt x="12" y="19"/>
                      </a:lnTo>
                      <a:lnTo>
                        <a:pt x="12" y="15"/>
                      </a:lnTo>
                      <a:lnTo>
                        <a:pt x="12" y="14"/>
                      </a:lnTo>
                      <a:lnTo>
                        <a:pt x="12" y="14"/>
                      </a:lnTo>
                      <a:lnTo>
                        <a:pt x="12" y="12"/>
                      </a:lnTo>
                      <a:lnTo>
                        <a:pt x="12" y="8"/>
                      </a:lnTo>
                      <a:lnTo>
                        <a:pt x="12" y="8"/>
                      </a:lnTo>
                      <a:lnTo>
                        <a:pt x="14" y="5"/>
                      </a:lnTo>
                      <a:lnTo>
                        <a:pt x="15" y="2"/>
                      </a:lnTo>
                      <a:lnTo>
                        <a:pt x="19" y="0"/>
                      </a:lnTo>
                      <a:lnTo>
                        <a:pt x="37" y="7"/>
                      </a:lnTo>
                      <a:lnTo>
                        <a:pt x="43" y="8"/>
                      </a:lnTo>
                      <a:lnTo>
                        <a:pt x="44" y="8"/>
                      </a:lnTo>
                      <a:lnTo>
                        <a:pt x="53" y="14"/>
                      </a:lnTo>
                      <a:lnTo>
                        <a:pt x="54" y="14"/>
                      </a:lnTo>
                      <a:lnTo>
                        <a:pt x="63" y="17"/>
                      </a:lnTo>
                      <a:lnTo>
                        <a:pt x="65" y="17"/>
                      </a:lnTo>
                      <a:lnTo>
                        <a:pt x="68" y="19"/>
                      </a:lnTo>
                      <a:lnTo>
                        <a:pt x="68" y="19"/>
                      </a:lnTo>
                      <a:lnTo>
                        <a:pt x="76" y="22"/>
                      </a:lnTo>
                      <a:lnTo>
                        <a:pt x="78" y="22"/>
                      </a:lnTo>
                      <a:lnTo>
                        <a:pt x="78" y="22"/>
                      </a:lnTo>
                      <a:lnTo>
                        <a:pt x="78" y="29"/>
                      </a:lnTo>
                      <a:lnTo>
                        <a:pt x="78" y="30"/>
                      </a:lnTo>
                      <a:lnTo>
                        <a:pt x="78" y="32"/>
                      </a:lnTo>
                      <a:lnTo>
                        <a:pt x="78" y="34"/>
                      </a:lnTo>
                      <a:lnTo>
                        <a:pt x="78" y="34"/>
                      </a:lnTo>
                      <a:lnTo>
                        <a:pt x="78" y="34"/>
                      </a:lnTo>
                      <a:lnTo>
                        <a:pt x="78" y="36"/>
                      </a:lnTo>
                      <a:lnTo>
                        <a:pt x="76" y="42"/>
                      </a:lnTo>
                      <a:lnTo>
                        <a:pt x="76" y="42"/>
                      </a:lnTo>
                      <a:lnTo>
                        <a:pt x="76" y="44"/>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Freeform 193"/>
                <p:cNvSpPr>
                  <a:spLocks/>
                </p:cNvSpPr>
                <p:nvPr/>
              </p:nvSpPr>
              <p:spPr bwMode="auto">
                <a:xfrm>
                  <a:off x="8510588" y="2522538"/>
                  <a:ext cx="147638" cy="371475"/>
                </a:xfrm>
                <a:custGeom>
                  <a:avLst/>
                  <a:gdLst>
                    <a:gd name="T0" fmla="*/ 75 w 93"/>
                    <a:gd name="T1" fmla="*/ 52 h 234"/>
                    <a:gd name="T2" fmla="*/ 70 w 93"/>
                    <a:gd name="T3" fmla="*/ 59 h 234"/>
                    <a:gd name="T4" fmla="*/ 68 w 93"/>
                    <a:gd name="T5" fmla="*/ 64 h 234"/>
                    <a:gd name="T6" fmla="*/ 66 w 93"/>
                    <a:gd name="T7" fmla="*/ 69 h 234"/>
                    <a:gd name="T8" fmla="*/ 66 w 93"/>
                    <a:gd name="T9" fmla="*/ 78 h 234"/>
                    <a:gd name="T10" fmla="*/ 71 w 93"/>
                    <a:gd name="T11" fmla="*/ 80 h 234"/>
                    <a:gd name="T12" fmla="*/ 71 w 93"/>
                    <a:gd name="T13" fmla="*/ 80 h 234"/>
                    <a:gd name="T14" fmla="*/ 73 w 93"/>
                    <a:gd name="T15" fmla="*/ 78 h 234"/>
                    <a:gd name="T16" fmla="*/ 73 w 93"/>
                    <a:gd name="T17" fmla="*/ 78 h 234"/>
                    <a:gd name="T18" fmla="*/ 75 w 93"/>
                    <a:gd name="T19" fmla="*/ 76 h 234"/>
                    <a:gd name="T20" fmla="*/ 76 w 93"/>
                    <a:gd name="T21" fmla="*/ 78 h 234"/>
                    <a:gd name="T22" fmla="*/ 85 w 93"/>
                    <a:gd name="T23" fmla="*/ 80 h 234"/>
                    <a:gd name="T24" fmla="*/ 82 w 93"/>
                    <a:gd name="T25" fmla="*/ 73 h 234"/>
                    <a:gd name="T26" fmla="*/ 88 w 93"/>
                    <a:gd name="T27" fmla="*/ 83 h 234"/>
                    <a:gd name="T28" fmla="*/ 90 w 93"/>
                    <a:gd name="T29" fmla="*/ 107 h 234"/>
                    <a:gd name="T30" fmla="*/ 90 w 93"/>
                    <a:gd name="T31" fmla="*/ 119 h 234"/>
                    <a:gd name="T32" fmla="*/ 93 w 93"/>
                    <a:gd name="T33" fmla="*/ 142 h 234"/>
                    <a:gd name="T34" fmla="*/ 88 w 93"/>
                    <a:gd name="T35" fmla="*/ 164 h 234"/>
                    <a:gd name="T36" fmla="*/ 85 w 93"/>
                    <a:gd name="T37" fmla="*/ 171 h 234"/>
                    <a:gd name="T38" fmla="*/ 82 w 93"/>
                    <a:gd name="T39" fmla="*/ 183 h 234"/>
                    <a:gd name="T40" fmla="*/ 75 w 93"/>
                    <a:gd name="T41" fmla="*/ 193 h 234"/>
                    <a:gd name="T42" fmla="*/ 71 w 93"/>
                    <a:gd name="T43" fmla="*/ 200 h 234"/>
                    <a:gd name="T44" fmla="*/ 66 w 93"/>
                    <a:gd name="T45" fmla="*/ 213 h 234"/>
                    <a:gd name="T46" fmla="*/ 65 w 93"/>
                    <a:gd name="T47" fmla="*/ 225 h 234"/>
                    <a:gd name="T48" fmla="*/ 61 w 93"/>
                    <a:gd name="T49" fmla="*/ 232 h 234"/>
                    <a:gd name="T50" fmla="*/ 54 w 93"/>
                    <a:gd name="T51" fmla="*/ 234 h 234"/>
                    <a:gd name="T52" fmla="*/ 54 w 93"/>
                    <a:gd name="T53" fmla="*/ 219 h 234"/>
                    <a:gd name="T54" fmla="*/ 53 w 93"/>
                    <a:gd name="T55" fmla="*/ 210 h 234"/>
                    <a:gd name="T56" fmla="*/ 44 w 93"/>
                    <a:gd name="T57" fmla="*/ 210 h 234"/>
                    <a:gd name="T58" fmla="*/ 43 w 93"/>
                    <a:gd name="T59" fmla="*/ 208 h 234"/>
                    <a:gd name="T60" fmla="*/ 39 w 93"/>
                    <a:gd name="T61" fmla="*/ 210 h 234"/>
                    <a:gd name="T62" fmla="*/ 34 w 93"/>
                    <a:gd name="T63" fmla="*/ 208 h 234"/>
                    <a:gd name="T64" fmla="*/ 29 w 93"/>
                    <a:gd name="T65" fmla="*/ 205 h 234"/>
                    <a:gd name="T66" fmla="*/ 26 w 93"/>
                    <a:gd name="T67" fmla="*/ 205 h 234"/>
                    <a:gd name="T68" fmla="*/ 21 w 93"/>
                    <a:gd name="T69" fmla="*/ 200 h 234"/>
                    <a:gd name="T70" fmla="*/ 17 w 93"/>
                    <a:gd name="T71" fmla="*/ 198 h 234"/>
                    <a:gd name="T72" fmla="*/ 10 w 93"/>
                    <a:gd name="T73" fmla="*/ 193 h 234"/>
                    <a:gd name="T74" fmla="*/ 5 w 93"/>
                    <a:gd name="T75" fmla="*/ 190 h 234"/>
                    <a:gd name="T76" fmla="*/ 5 w 93"/>
                    <a:gd name="T77" fmla="*/ 181 h 234"/>
                    <a:gd name="T78" fmla="*/ 2 w 93"/>
                    <a:gd name="T79" fmla="*/ 180 h 234"/>
                    <a:gd name="T80" fmla="*/ 2 w 93"/>
                    <a:gd name="T81" fmla="*/ 173 h 234"/>
                    <a:gd name="T82" fmla="*/ 4 w 93"/>
                    <a:gd name="T83" fmla="*/ 164 h 234"/>
                    <a:gd name="T84" fmla="*/ 7 w 93"/>
                    <a:gd name="T85" fmla="*/ 159 h 234"/>
                    <a:gd name="T86" fmla="*/ 17 w 93"/>
                    <a:gd name="T87" fmla="*/ 151 h 234"/>
                    <a:gd name="T88" fmla="*/ 24 w 93"/>
                    <a:gd name="T89" fmla="*/ 137 h 234"/>
                    <a:gd name="T90" fmla="*/ 34 w 93"/>
                    <a:gd name="T91" fmla="*/ 124 h 234"/>
                    <a:gd name="T92" fmla="*/ 44 w 93"/>
                    <a:gd name="T93" fmla="*/ 113 h 234"/>
                    <a:gd name="T94" fmla="*/ 19 w 93"/>
                    <a:gd name="T95" fmla="*/ 95 h 234"/>
                    <a:gd name="T96" fmla="*/ 14 w 93"/>
                    <a:gd name="T97" fmla="*/ 83 h 234"/>
                    <a:gd name="T98" fmla="*/ 4 w 93"/>
                    <a:gd name="T99" fmla="*/ 80 h 234"/>
                    <a:gd name="T100" fmla="*/ 2 w 93"/>
                    <a:gd name="T101" fmla="*/ 61 h 234"/>
                    <a:gd name="T102" fmla="*/ 7 w 93"/>
                    <a:gd name="T103" fmla="*/ 51 h 234"/>
                    <a:gd name="T104" fmla="*/ 0 w 93"/>
                    <a:gd name="T105" fmla="*/ 42 h 234"/>
                    <a:gd name="T106" fmla="*/ 4 w 93"/>
                    <a:gd name="T107" fmla="*/ 37 h 234"/>
                    <a:gd name="T108" fmla="*/ 9 w 93"/>
                    <a:gd name="T109" fmla="*/ 29 h 234"/>
                    <a:gd name="T110" fmla="*/ 12 w 93"/>
                    <a:gd name="T111" fmla="*/ 15 h 234"/>
                    <a:gd name="T112" fmla="*/ 14 w 93"/>
                    <a:gd name="T113" fmla="*/ 5 h 234"/>
                    <a:gd name="T114" fmla="*/ 53 w 93"/>
                    <a:gd name="T115" fmla="*/ 14 h 234"/>
                    <a:gd name="T116" fmla="*/ 76 w 93"/>
                    <a:gd name="T117" fmla="*/ 22 h 234"/>
                    <a:gd name="T118" fmla="*/ 78 w 93"/>
                    <a:gd name="T119" fmla="*/ 34 h 234"/>
                    <a:gd name="T120" fmla="*/ 76 w 93"/>
                    <a:gd name="T121" fmla="*/ 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234">
                      <a:moveTo>
                        <a:pt x="76" y="44"/>
                      </a:moveTo>
                      <a:lnTo>
                        <a:pt x="76" y="46"/>
                      </a:lnTo>
                      <a:lnTo>
                        <a:pt x="76" y="46"/>
                      </a:lnTo>
                      <a:lnTo>
                        <a:pt x="76" y="51"/>
                      </a:lnTo>
                      <a:lnTo>
                        <a:pt x="75" y="51"/>
                      </a:lnTo>
                      <a:lnTo>
                        <a:pt x="75" y="52"/>
                      </a:lnTo>
                      <a:lnTo>
                        <a:pt x="75" y="54"/>
                      </a:lnTo>
                      <a:lnTo>
                        <a:pt x="73" y="56"/>
                      </a:lnTo>
                      <a:lnTo>
                        <a:pt x="73" y="56"/>
                      </a:lnTo>
                      <a:lnTo>
                        <a:pt x="73" y="58"/>
                      </a:lnTo>
                      <a:lnTo>
                        <a:pt x="73" y="58"/>
                      </a:lnTo>
                      <a:lnTo>
                        <a:pt x="70" y="59"/>
                      </a:lnTo>
                      <a:lnTo>
                        <a:pt x="70" y="59"/>
                      </a:lnTo>
                      <a:lnTo>
                        <a:pt x="68" y="59"/>
                      </a:lnTo>
                      <a:lnTo>
                        <a:pt x="68" y="59"/>
                      </a:lnTo>
                      <a:lnTo>
                        <a:pt x="68" y="59"/>
                      </a:lnTo>
                      <a:lnTo>
                        <a:pt x="66" y="61"/>
                      </a:lnTo>
                      <a:lnTo>
                        <a:pt x="68" y="64"/>
                      </a:lnTo>
                      <a:lnTo>
                        <a:pt x="68" y="66"/>
                      </a:lnTo>
                      <a:lnTo>
                        <a:pt x="68" y="68"/>
                      </a:lnTo>
                      <a:lnTo>
                        <a:pt x="68" y="68"/>
                      </a:lnTo>
                      <a:lnTo>
                        <a:pt x="66" y="68"/>
                      </a:lnTo>
                      <a:lnTo>
                        <a:pt x="66" y="69"/>
                      </a:lnTo>
                      <a:lnTo>
                        <a:pt x="66" y="69"/>
                      </a:lnTo>
                      <a:lnTo>
                        <a:pt x="66" y="73"/>
                      </a:lnTo>
                      <a:lnTo>
                        <a:pt x="66" y="75"/>
                      </a:lnTo>
                      <a:lnTo>
                        <a:pt x="66" y="75"/>
                      </a:lnTo>
                      <a:lnTo>
                        <a:pt x="66" y="76"/>
                      </a:lnTo>
                      <a:lnTo>
                        <a:pt x="66" y="78"/>
                      </a:lnTo>
                      <a:lnTo>
                        <a:pt x="66" y="78"/>
                      </a:lnTo>
                      <a:lnTo>
                        <a:pt x="68" y="78"/>
                      </a:lnTo>
                      <a:lnTo>
                        <a:pt x="70" y="78"/>
                      </a:lnTo>
                      <a:lnTo>
                        <a:pt x="70" y="78"/>
                      </a:lnTo>
                      <a:lnTo>
                        <a:pt x="70" y="78"/>
                      </a:lnTo>
                      <a:lnTo>
                        <a:pt x="70" y="78"/>
                      </a:lnTo>
                      <a:lnTo>
                        <a:pt x="71" y="80"/>
                      </a:lnTo>
                      <a:lnTo>
                        <a:pt x="71" y="80"/>
                      </a:lnTo>
                      <a:lnTo>
                        <a:pt x="71" y="80"/>
                      </a:lnTo>
                      <a:lnTo>
                        <a:pt x="71" y="80"/>
                      </a:lnTo>
                      <a:lnTo>
                        <a:pt x="71" y="80"/>
                      </a:lnTo>
                      <a:lnTo>
                        <a:pt x="71" y="80"/>
                      </a:lnTo>
                      <a:lnTo>
                        <a:pt x="71" y="80"/>
                      </a:lnTo>
                      <a:lnTo>
                        <a:pt x="71" y="78"/>
                      </a:lnTo>
                      <a:lnTo>
                        <a:pt x="73" y="78"/>
                      </a:lnTo>
                      <a:lnTo>
                        <a:pt x="73" y="78"/>
                      </a:lnTo>
                      <a:lnTo>
                        <a:pt x="73" y="78"/>
                      </a:lnTo>
                      <a:lnTo>
                        <a:pt x="73" y="78"/>
                      </a:lnTo>
                      <a:lnTo>
                        <a:pt x="73" y="78"/>
                      </a:lnTo>
                      <a:lnTo>
                        <a:pt x="73" y="78"/>
                      </a:lnTo>
                      <a:lnTo>
                        <a:pt x="73" y="78"/>
                      </a:lnTo>
                      <a:lnTo>
                        <a:pt x="73" y="78"/>
                      </a:lnTo>
                      <a:lnTo>
                        <a:pt x="73" y="78"/>
                      </a:lnTo>
                      <a:lnTo>
                        <a:pt x="73" y="78"/>
                      </a:lnTo>
                      <a:lnTo>
                        <a:pt x="73" y="78"/>
                      </a:lnTo>
                      <a:lnTo>
                        <a:pt x="75" y="78"/>
                      </a:lnTo>
                      <a:lnTo>
                        <a:pt x="75" y="78"/>
                      </a:lnTo>
                      <a:lnTo>
                        <a:pt x="75" y="78"/>
                      </a:lnTo>
                      <a:lnTo>
                        <a:pt x="75" y="78"/>
                      </a:lnTo>
                      <a:lnTo>
                        <a:pt x="75" y="76"/>
                      </a:lnTo>
                      <a:lnTo>
                        <a:pt x="75" y="76"/>
                      </a:lnTo>
                      <a:lnTo>
                        <a:pt x="75" y="76"/>
                      </a:lnTo>
                      <a:lnTo>
                        <a:pt x="75" y="76"/>
                      </a:lnTo>
                      <a:lnTo>
                        <a:pt x="75" y="76"/>
                      </a:lnTo>
                      <a:lnTo>
                        <a:pt x="76" y="76"/>
                      </a:lnTo>
                      <a:lnTo>
                        <a:pt x="76" y="78"/>
                      </a:lnTo>
                      <a:lnTo>
                        <a:pt x="76" y="78"/>
                      </a:lnTo>
                      <a:lnTo>
                        <a:pt x="76" y="78"/>
                      </a:lnTo>
                      <a:lnTo>
                        <a:pt x="78" y="78"/>
                      </a:lnTo>
                      <a:lnTo>
                        <a:pt x="80" y="78"/>
                      </a:lnTo>
                      <a:lnTo>
                        <a:pt x="82" y="78"/>
                      </a:lnTo>
                      <a:lnTo>
                        <a:pt x="82" y="80"/>
                      </a:lnTo>
                      <a:lnTo>
                        <a:pt x="85" y="80"/>
                      </a:lnTo>
                      <a:lnTo>
                        <a:pt x="85" y="80"/>
                      </a:lnTo>
                      <a:lnTo>
                        <a:pt x="85" y="78"/>
                      </a:lnTo>
                      <a:lnTo>
                        <a:pt x="85" y="76"/>
                      </a:lnTo>
                      <a:lnTo>
                        <a:pt x="83" y="75"/>
                      </a:lnTo>
                      <a:lnTo>
                        <a:pt x="82" y="73"/>
                      </a:lnTo>
                      <a:lnTo>
                        <a:pt x="82" y="73"/>
                      </a:lnTo>
                      <a:lnTo>
                        <a:pt x="83" y="73"/>
                      </a:lnTo>
                      <a:lnTo>
                        <a:pt x="83" y="73"/>
                      </a:lnTo>
                      <a:lnTo>
                        <a:pt x="83" y="73"/>
                      </a:lnTo>
                      <a:lnTo>
                        <a:pt x="85" y="76"/>
                      </a:lnTo>
                      <a:lnTo>
                        <a:pt x="87" y="80"/>
                      </a:lnTo>
                      <a:lnTo>
                        <a:pt x="88" y="83"/>
                      </a:lnTo>
                      <a:lnTo>
                        <a:pt x="88" y="85"/>
                      </a:lnTo>
                      <a:lnTo>
                        <a:pt x="88" y="90"/>
                      </a:lnTo>
                      <a:lnTo>
                        <a:pt x="88" y="91"/>
                      </a:lnTo>
                      <a:lnTo>
                        <a:pt x="88" y="95"/>
                      </a:lnTo>
                      <a:lnTo>
                        <a:pt x="90" y="102"/>
                      </a:lnTo>
                      <a:lnTo>
                        <a:pt x="90" y="107"/>
                      </a:lnTo>
                      <a:lnTo>
                        <a:pt x="90" y="108"/>
                      </a:lnTo>
                      <a:lnTo>
                        <a:pt x="90" y="108"/>
                      </a:lnTo>
                      <a:lnTo>
                        <a:pt x="90" y="108"/>
                      </a:lnTo>
                      <a:lnTo>
                        <a:pt x="90" y="108"/>
                      </a:lnTo>
                      <a:lnTo>
                        <a:pt x="90" y="110"/>
                      </a:lnTo>
                      <a:lnTo>
                        <a:pt x="90" y="119"/>
                      </a:lnTo>
                      <a:lnTo>
                        <a:pt x="90" y="120"/>
                      </a:lnTo>
                      <a:lnTo>
                        <a:pt x="92" y="127"/>
                      </a:lnTo>
                      <a:lnTo>
                        <a:pt x="93" y="139"/>
                      </a:lnTo>
                      <a:lnTo>
                        <a:pt x="93" y="142"/>
                      </a:lnTo>
                      <a:lnTo>
                        <a:pt x="93" y="142"/>
                      </a:lnTo>
                      <a:lnTo>
                        <a:pt x="93" y="142"/>
                      </a:lnTo>
                      <a:lnTo>
                        <a:pt x="93" y="142"/>
                      </a:lnTo>
                      <a:lnTo>
                        <a:pt x="92" y="144"/>
                      </a:lnTo>
                      <a:lnTo>
                        <a:pt x="92" y="149"/>
                      </a:lnTo>
                      <a:lnTo>
                        <a:pt x="90" y="156"/>
                      </a:lnTo>
                      <a:lnTo>
                        <a:pt x="88" y="164"/>
                      </a:lnTo>
                      <a:lnTo>
                        <a:pt x="88" y="164"/>
                      </a:lnTo>
                      <a:lnTo>
                        <a:pt x="87" y="168"/>
                      </a:lnTo>
                      <a:lnTo>
                        <a:pt x="87" y="169"/>
                      </a:lnTo>
                      <a:lnTo>
                        <a:pt x="85" y="169"/>
                      </a:lnTo>
                      <a:lnTo>
                        <a:pt x="85" y="171"/>
                      </a:lnTo>
                      <a:lnTo>
                        <a:pt x="85" y="171"/>
                      </a:lnTo>
                      <a:lnTo>
                        <a:pt x="85" y="171"/>
                      </a:lnTo>
                      <a:lnTo>
                        <a:pt x="85" y="171"/>
                      </a:lnTo>
                      <a:lnTo>
                        <a:pt x="87" y="173"/>
                      </a:lnTo>
                      <a:lnTo>
                        <a:pt x="87" y="173"/>
                      </a:lnTo>
                      <a:lnTo>
                        <a:pt x="85" y="178"/>
                      </a:lnTo>
                      <a:lnTo>
                        <a:pt x="83" y="180"/>
                      </a:lnTo>
                      <a:lnTo>
                        <a:pt x="82" y="183"/>
                      </a:lnTo>
                      <a:lnTo>
                        <a:pt x="82" y="183"/>
                      </a:lnTo>
                      <a:lnTo>
                        <a:pt x="82" y="185"/>
                      </a:lnTo>
                      <a:lnTo>
                        <a:pt x="82" y="185"/>
                      </a:lnTo>
                      <a:lnTo>
                        <a:pt x="78" y="188"/>
                      </a:lnTo>
                      <a:lnTo>
                        <a:pt x="75" y="191"/>
                      </a:lnTo>
                      <a:lnTo>
                        <a:pt x="75" y="193"/>
                      </a:lnTo>
                      <a:lnTo>
                        <a:pt x="73" y="193"/>
                      </a:lnTo>
                      <a:lnTo>
                        <a:pt x="73" y="195"/>
                      </a:lnTo>
                      <a:lnTo>
                        <a:pt x="73" y="195"/>
                      </a:lnTo>
                      <a:lnTo>
                        <a:pt x="73" y="196"/>
                      </a:lnTo>
                      <a:lnTo>
                        <a:pt x="71" y="198"/>
                      </a:lnTo>
                      <a:lnTo>
                        <a:pt x="71" y="200"/>
                      </a:lnTo>
                      <a:lnTo>
                        <a:pt x="70" y="202"/>
                      </a:lnTo>
                      <a:lnTo>
                        <a:pt x="70" y="203"/>
                      </a:lnTo>
                      <a:lnTo>
                        <a:pt x="70" y="203"/>
                      </a:lnTo>
                      <a:lnTo>
                        <a:pt x="68" y="207"/>
                      </a:lnTo>
                      <a:lnTo>
                        <a:pt x="66" y="212"/>
                      </a:lnTo>
                      <a:lnTo>
                        <a:pt x="66" y="213"/>
                      </a:lnTo>
                      <a:lnTo>
                        <a:pt x="66" y="213"/>
                      </a:lnTo>
                      <a:lnTo>
                        <a:pt x="68" y="213"/>
                      </a:lnTo>
                      <a:lnTo>
                        <a:pt x="68" y="213"/>
                      </a:lnTo>
                      <a:lnTo>
                        <a:pt x="66" y="217"/>
                      </a:lnTo>
                      <a:lnTo>
                        <a:pt x="65" y="222"/>
                      </a:lnTo>
                      <a:lnTo>
                        <a:pt x="65" y="225"/>
                      </a:lnTo>
                      <a:lnTo>
                        <a:pt x="65" y="225"/>
                      </a:lnTo>
                      <a:lnTo>
                        <a:pt x="63" y="227"/>
                      </a:lnTo>
                      <a:lnTo>
                        <a:pt x="63" y="227"/>
                      </a:lnTo>
                      <a:lnTo>
                        <a:pt x="61" y="230"/>
                      </a:lnTo>
                      <a:lnTo>
                        <a:pt x="61" y="232"/>
                      </a:lnTo>
                      <a:lnTo>
                        <a:pt x="61" y="232"/>
                      </a:lnTo>
                      <a:lnTo>
                        <a:pt x="61" y="232"/>
                      </a:lnTo>
                      <a:lnTo>
                        <a:pt x="59" y="232"/>
                      </a:lnTo>
                      <a:lnTo>
                        <a:pt x="58" y="234"/>
                      </a:lnTo>
                      <a:lnTo>
                        <a:pt x="58" y="234"/>
                      </a:lnTo>
                      <a:lnTo>
                        <a:pt x="56" y="234"/>
                      </a:lnTo>
                      <a:lnTo>
                        <a:pt x="54" y="234"/>
                      </a:lnTo>
                      <a:lnTo>
                        <a:pt x="54" y="234"/>
                      </a:lnTo>
                      <a:lnTo>
                        <a:pt x="54" y="234"/>
                      </a:lnTo>
                      <a:lnTo>
                        <a:pt x="53" y="227"/>
                      </a:lnTo>
                      <a:lnTo>
                        <a:pt x="54" y="225"/>
                      </a:lnTo>
                      <a:lnTo>
                        <a:pt x="54" y="224"/>
                      </a:lnTo>
                      <a:lnTo>
                        <a:pt x="54" y="219"/>
                      </a:lnTo>
                      <a:lnTo>
                        <a:pt x="54" y="217"/>
                      </a:lnTo>
                      <a:lnTo>
                        <a:pt x="56" y="215"/>
                      </a:lnTo>
                      <a:lnTo>
                        <a:pt x="54" y="213"/>
                      </a:lnTo>
                      <a:lnTo>
                        <a:pt x="54" y="212"/>
                      </a:lnTo>
                      <a:lnTo>
                        <a:pt x="53" y="210"/>
                      </a:lnTo>
                      <a:lnTo>
                        <a:pt x="53" y="210"/>
                      </a:lnTo>
                      <a:lnTo>
                        <a:pt x="49" y="210"/>
                      </a:lnTo>
                      <a:lnTo>
                        <a:pt x="48" y="210"/>
                      </a:lnTo>
                      <a:lnTo>
                        <a:pt x="46" y="210"/>
                      </a:lnTo>
                      <a:lnTo>
                        <a:pt x="44" y="210"/>
                      </a:lnTo>
                      <a:lnTo>
                        <a:pt x="44" y="210"/>
                      </a:lnTo>
                      <a:lnTo>
                        <a:pt x="44" y="210"/>
                      </a:lnTo>
                      <a:lnTo>
                        <a:pt x="44" y="208"/>
                      </a:lnTo>
                      <a:lnTo>
                        <a:pt x="44" y="208"/>
                      </a:lnTo>
                      <a:lnTo>
                        <a:pt x="44" y="208"/>
                      </a:lnTo>
                      <a:lnTo>
                        <a:pt x="44" y="208"/>
                      </a:lnTo>
                      <a:lnTo>
                        <a:pt x="43" y="208"/>
                      </a:lnTo>
                      <a:lnTo>
                        <a:pt x="43" y="208"/>
                      </a:lnTo>
                      <a:lnTo>
                        <a:pt x="43" y="208"/>
                      </a:lnTo>
                      <a:lnTo>
                        <a:pt x="43" y="208"/>
                      </a:lnTo>
                      <a:lnTo>
                        <a:pt x="41" y="210"/>
                      </a:lnTo>
                      <a:lnTo>
                        <a:pt x="39" y="210"/>
                      </a:lnTo>
                      <a:lnTo>
                        <a:pt x="39" y="210"/>
                      </a:lnTo>
                      <a:lnTo>
                        <a:pt x="39" y="210"/>
                      </a:lnTo>
                      <a:lnTo>
                        <a:pt x="37" y="212"/>
                      </a:lnTo>
                      <a:lnTo>
                        <a:pt x="37" y="213"/>
                      </a:lnTo>
                      <a:lnTo>
                        <a:pt x="37" y="213"/>
                      </a:lnTo>
                      <a:lnTo>
                        <a:pt x="36" y="212"/>
                      </a:lnTo>
                      <a:lnTo>
                        <a:pt x="36" y="210"/>
                      </a:lnTo>
                      <a:lnTo>
                        <a:pt x="34" y="208"/>
                      </a:lnTo>
                      <a:lnTo>
                        <a:pt x="34" y="208"/>
                      </a:lnTo>
                      <a:lnTo>
                        <a:pt x="31" y="207"/>
                      </a:lnTo>
                      <a:lnTo>
                        <a:pt x="31" y="207"/>
                      </a:lnTo>
                      <a:lnTo>
                        <a:pt x="29" y="205"/>
                      </a:lnTo>
                      <a:lnTo>
                        <a:pt x="29" y="205"/>
                      </a:lnTo>
                      <a:lnTo>
                        <a:pt x="29" y="205"/>
                      </a:lnTo>
                      <a:lnTo>
                        <a:pt x="29" y="205"/>
                      </a:lnTo>
                      <a:lnTo>
                        <a:pt x="27" y="203"/>
                      </a:lnTo>
                      <a:lnTo>
                        <a:pt x="26" y="203"/>
                      </a:lnTo>
                      <a:lnTo>
                        <a:pt x="26" y="203"/>
                      </a:lnTo>
                      <a:lnTo>
                        <a:pt x="26" y="205"/>
                      </a:lnTo>
                      <a:lnTo>
                        <a:pt x="26" y="205"/>
                      </a:lnTo>
                      <a:lnTo>
                        <a:pt x="24" y="203"/>
                      </a:lnTo>
                      <a:lnTo>
                        <a:pt x="24" y="203"/>
                      </a:lnTo>
                      <a:lnTo>
                        <a:pt x="22" y="202"/>
                      </a:lnTo>
                      <a:lnTo>
                        <a:pt x="22" y="200"/>
                      </a:lnTo>
                      <a:lnTo>
                        <a:pt x="21" y="200"/>
                      </a:lnTo>
                      <a:lnTo>
                        <a:pt x="21" y="200"/>
                      </a:lnTo>
                      <a:lnTo>
                        <a:pt x="21" y="200"/>
                      </a:lnTo>
                      <a:lnTo>
                        <a:pt x="19" y="202"/>
                      </a:lnTo>
                      <a:lnTo>
                        <a:pt x="17" y="200"/>
                      </a:lnTo>
                      <a:lnTo>
                        <a:pt x="17" y="200"/>
                      </a:lnTo>
                      <a:lnTo>
                        <a:pt x="17" y="198"/>
                      </a:lnTo>
                      <a:lnTo>
                        <a:pt x="17" y="198"/>
                      </a:lnTo>
                      <a:lnTo>
                        <a:pt x="15" y="198"/>
                      </a:lnTo>
                      <a:lnTo>
                        <a:pt x="15" y="198"/>
                      </a:lnTo>
                      <a:lnTo>
                        <a:pt x="14" y="196"/>
                      </a:lnTo>
                      <a:lnTo>
                        <a:pt x="14" y="196"/>
                      </a:lnTo>
                      <a:lnTo>
                        <a:pt x="10" y="193"/>
                      </a:lnTo>
                      <a:lnTo>
                        <a:pt x="10" y="193"/>
                      </a:lnTo>
                      <a:lnTo>
                        <a:pt x="9" y="193"/>
                      </a:lnTo>
                      <a:lnTo>
                        <a:pt x="7" y="193"/>
                      </a:lnTo>
                      <a:lnTo>
                        <a:pt x="7" y="191"/>
                      </a:lnTo>
                      <a:lnTo>
                        <a:pt x="5" y="191"/>
                      </a:lnTo>
                      <a:lnTo>
                        <a:pt x="5" y="191"/>
                      </a:lnTo>
                      <a:lnTo>
                        <a:pt x="5" y="190"/>
                      </a:lnTo>
                      <a:lnTo>
                        <a:pt x="5" y="188"/>
                      </a:lnTo>
                      <a:lnTo>
                        <a:pt x="5" y="188"/>
                      </a:lnTo>
                      <a:lnTo>
                        <a:pt x="5" y="188"/>
                      </a:lnTo>
                      <a:lnTo>
                        <a:pt x="5" y="181"/>
                      </a:lnTo>
                      <a:lnTo>
                        <a:pt x="5" y="181"/>
                      </a:lnTo>
                      <a:lnTo>
                        <a:pt x="5" y="181"/>
                      </a:lnTo>
                      <a:lnTo>
                        <a:pt x="4" y="180"/>
                      </a:lnTo>
                      <a:lnTo>
                        <a:pt x="4" y="180"/>
                      </a:lnTo>
                      <a:lnTo>
                        <a:pt x="4" y="180"/>
                      </a:lnTo>
                      <a:lnTo>
                        <a:pt x="4" y="180"/>
                      </a:lnTo>
                      <a:lnTo>
                        <a:pt x="2" y="180"/>
                      </a:lnTo>
                      <a:lnTo>
                        <a:pt x="2" y="180"/>
                      </a:lnTo>
                      <a:lnTo>
                        <a:pt x="2" y="180"/>
                      </a:lnTo>
                      <a:lnTo>
                        <a:pt x="2" y="180"/>
                      </a:lnTo>
                      <a:lnTo>
                        <a:pt x="2" y="178"/>
                      </a:lnTo>
                      <a:lnTo>
                        <a:pt x="0" y="176"/>
                      </a:lnTo>
                      <a:lnTo>
                        <a:pt x="2" y="173"/>
                      </a:lnTo>
                      <a:lnTo>
                        <a:pt x="2" y="173"/>
                      </a:lnTo>
                      <a:lnTo>
                        <a:pt x="2" y="171"/>
                      </a:lnTo>
                      <a:lnTo>
                        <a:pt x="2" y="169"/>
                      </a:lnTo>
                      <a:lnTo>
                        <a:pt x="4" y="169"/>
                      </a:lnTo>
                      <a:lnTo>
                        <a:pt x="4" y="166"/>
                      </a:lnTo>
                      <a:lnTo>
                        <a:pt x="4" y="164"/>
                      </a:lnTo>
                      <a:lnTo>
                        <a:pt x="4" y="164"/>
                      </a:lnTo>
                      <a:lnTo>
                        <a:pt x="4" y="163"/>
                      </a:lnTo>
                      <a:lnTo>
                        <a:pt x="4" y="163"/>
                      </a:lnTo>
                      <a:lnTo>
                        <a:pt x="5" y="161"/>
                      </a:lnTo>
                      <a:lnTo>
                        <a:pt x="5" y="161"/>
                      </a:lnTo>
                      <a:lnTo>
                        <a:pt x="5" y="159"/>
                      </a:lnTo>
                      <a:lnTo>
                        <a:pt x="7" y="159"/>
                      </a:lnTo>
                      <a:lnTo>
                        <a:pt x="7" y="158"/>
                      </a:lnTo>
                      <a:lnTo>
                        <a:pt x="7" y="156"/>
                      </a:lnTo>
                      <a:lnTo>
                        <a:pt x="9" y="154"/>
                      </a:lnTo>
                      <a:lnTo>
                        <a:pt x="12" y="152"/>
                      </a:lnTo>
                      <a:lnTo>
                        <a:pt x="15" y="151"/>
                      </a:lnTo>
                      <a:lnTo>
                        <a:pt x="17" y="151"/>
                      </a:lnTo>
                      <a:lnTo>
                        <a:pt x="19" y="149"/>
                      </a:lnTo>
                      <a:lnTo>
                        <a:pt x="19" y="149"/>
                      </a:lnTo>
                      <a:lnTo>
                        <a:pt x="21" y="147"/>
                      </a:lnTo>
                      <a:lnTo>
                        <a:pt x="21" y="144"/>
                      </a:lnTo>
                      <a:lnTo>
                        <a:pt x="22" y="142"/>
                      </a:lnTo>
                      <a:lnTo>
                        <a:pt x="24" y="137"/>
                      </a:lnTo>
                      <a:lnTo>
                        <a:pt x="26" y="136"/>
                      </a:lnTo>
                      <a:lnTo>
                        <a:pt x="26" y="134"/>
                      </a:lnTo>
                      <a:lnTo>
                        <a:pt x="27" y="130"/>
                      </a:lnTo>
                      <a:lnTo>
                        <a:pt x="29" y="129"/>
                      </a:lnTo>
                      <a:lnTo>
                        <a:pt x="29" y="127"/>
                      </a:lnTo>
                      <a:lnTo>
                        <a:pt x="34" y="124"/>
                      </a:lnTo>
                      <a:lnTo>
                        <a:pt x="37" y="120"/>
                      </a:lnTo>
                      <a:lnTo>
                        <a:pt x="43" y="117"/>
                      </a:lnTo>
                      <a:lnTo>
                        <a:pt x="44" y="115"/>
                      </a:lnTo>
                      <a:lnTo>
                        <a:pt x="44" y="115"/>
                      </a:lnTo>
                      <a:lnTo>
                        <a:pt x="44" y="113"/>
                      </a:lnTo>
                      <a:lnTo>
                        <a:pt x="44" y="113"/>
                      </a:lnTo>
                      <a:lnTo>
                        <a:pt x="41" y="110"/>
                      </a:lnTo>
                      <a:lnTo>
                        <a:pt x="39" y="108"/>
                      </a:lnTo>
                      <a:lnTo>
                        <a:pt x="32" y="103"/>
                      </a:lnTo>
                      <a:lnTo>
                        <a:pt x="26" y="100"/>
                      </a:lnTo>
                      <a:lnTo>
                        <a:pt x="19" y="95"/>
                      </a:lnTo>
                      <a:lnTo>
                        <a:pt x="19" y="95"/>
                      </a:lnTo>
                      <a:lnTo>
                        <a:pt x="17" y="93"/>
                      </a:lnTo>
                      <a:lnTo>
                        <a:pt x="15" y="93"/>
                      </a:lnTo>
                      <a:lnTo>
                        <a:pt x="15" y="90"/>
                      </a:lnTo>
                      <a:lnTo>
                        <a:pt x="14" y="85"/>
                      </a:lnTo>
                      <a:lnTo>
                        <a:pt x="14" y="83"/>
                      </a:lnTo>
                      <a:lnTo>
                        <a:pt x="14" y="83"/>
                      </a:lnTo>
                      <a:lnTo>
                        <a:pt x="14" y="83"/>
                      </a:lnTo>
                      <a:lnTo>
                        <a:pt x="10" y="80"/>
                      </a:lnTo>
                      <a:lnTo>
                        <a:pt x="9" y="80"/>
                      </a:lnTo>
                      <a:lnTo>
                        <a:pt x="9" y="80"/>
                      </a:lnTo>
                      <a:lnTo>
                        <a:pt x="7" y="80"/>
                      </a:lnTo>
                      <a:lnTo>
                        <a:pt x="4" y="80"/>
                      </a:lnTo>
                      <a:lnTo>
                        <a:pt x="4" y="80"/>
                      </a:lnTo>
                      <a:lnTo>
                        <a:pt x="4" y="78"/>
                      </a:lnTo>
                      <a:lnTo>
                        <a:pt x="4" y="76"/>
                      </a:lnTo>
                      <a:lnTo>
                        <a:pt x="2" y="69"/>
                      </a:lnTo>
                      <a:lnTo>
                        <a:pt x="0" y="64"/>
                      </a:lnTo>
                      <a:lnTo>
                        <a:pt x="2" y="61"/>
                      </a:lnTo>
                      <a:lnTo>
                        <a:pt x="2" y="61"/>
                      </a:lnTo>
                      <a:lnTo>
                        <a:pt x="4" y="61"/>
                      </a:lnTo>
                      <a:lnTo>
                        <a:pt x="4" y="61"/>
                      </a:lnTo>
                      <a:lnTo>
                        <a:pt x="5" y="59"/>
                      </a:lnTo>
                      <a:lnTo>
                        <a:pt x="7" y="52"/>
                      </a:lnTo>
                      <a:lnTo>
                        <a:pt x="7" y="51"/>
                      </a:lnTo>
                      <a:lnTo>
                        <a:pt x="7" y="51"/>
                      </a:lnTo>
                      <a:lnTo>
                        <a:pt x="2" y="44"/>
                      </a:lnTo>
                      <a:lnTo>
                        <a:pt x="0" y="42"/>
                      </a:lnTo>
                      <a:lnTo>
                        <a:pt x="0" y="42"/>
                      </a:lnTo>
                      <a:lnTo>
                        <a:pt x="0" y="42"/>
                      </a:lnTo>
                      <a:lnTo>
                        <a:pt x="0" y="42"/>
                      </a:lnTo>
                      <a:lnTo>
                        <a:pt x="0" y="42"/>
                      </a:lnTo>
                      <a:lnTo>
                        <a:pt x="0" y="42"/>
                      </a:lnTo>
                      <a:lnTo>
                        <a:pt x="0" y="41"/>
                      </a:lnTo>
                      <a:lnTo>
                        <a:pt x="0" y="39"/>
                      </a:lnTo>
                      <a:lnTo>
                        <a:pt x="2" y="37"/>
                      </a:lnTo>
                      <a:lnTo>
                        <a:pt x="4" y="37"/>
                      </a:lnTo>
                      <a:lnTo>
                        <a:pt x="4" y="36"/>
                      </a:lnTo>
                      <a:lnTo>
                        <a:pt x="5" y="36"/>
                      </a:lnTo>
                      <a:lnTo>
                        <a:pt x="5" y="34"/>
                      </a:lnTo>
                      <a:lnTo>
                        <a:pt x="7" y="30"/>
                      </a:lnTo>
                      <a:lnTo>
                        <a:pt x="9" y="29"/>
                      </a:lnTo>
                      <a:lnTo>
                        <a:pt x="9" y="29"/>
                      </a:lnTo>
                      <a:lnTo>
                        <a:pt x="7" y="29"/>
                      </a:lnTo>
                      <a:lnTo>
                        <a:pt x="7" y="29"/>
                      </a:lnTo>
                      <a:lnTo>
                        <a:pt x="7" y="27"/>
                      </a:lnTo>
                      <a:lnTo>
                        <a:pt x="10" y="24"/>
                      </a:lnTo>
                      <a:lnTo>
                        <a:pt x="12" y="19"/>
                      </a:lnTo>
                      <a:lnTo>
                        <a:pt x="12" y="15"/>
                      </a:lnTo>
                      <a:lnTo>
                        <a:pt x="12" y="14"/>
                      </a:lnTo>
                      <a:lnTo>
                        <a:pt x="12" y="14"/>
                      </a:lnTo>
                      <a:lnTo>
                        <a:pt x="12" y="12"/>
                      </a:lnTo>
                      <a:lnTo>
                        <a:pt x="12" y="8"/>
                      </a:lnTo>
                      <a:lnTo>
                        <a:pt x="12" y="8"/>
                      </a:lnTo>
                      <a:lnTo>
                        <a:pt x="14" y="5"/>
                      </a:lnTo>
                      <a:lnTo>
                        <a:pt x="15" y="2"/>
                      </a:lnTo>
                      <a:lnTo>
                        <a:pt x="19" y="0"/>
                      </a:lnTo>
                      <a:lnTo>
                        <a:pt x="37" y="7"/>
                      </a:lnTo>
                      <a:lnTo>
                        <a:pt x="43" y="8"/>
                      </a:lnTo>
                      <a:lnTo>
                        <a:pt x="44" y="8"/>
                      </a:lnTo>
                      <a:lnTo>
                        <a:pt x="53" y="14"/>
                      </a:lnTo>
                      <a:lnTo>
                        <a:pt x="54" y="14"/>
                      </a:lnTo>
                      <a:lnTo>
                        <a:pt x="63" y="17"/>
                      </a:lnTo>
                      <a:lnTo>
                        <a:pt x="65" y="17"/>
                      </a:lnTo>
                      <a:lnTo>
                        <a:pt x="68" y="19"/>
                      </a:lnTo>
                      <a:lnTo>
                        <a:pt x="68" y="19"/>
                      </a:lnTo>
                      <a:lnTo>
                        <a:pt x="76" y="22"/>
                      </a:lnTo>
                      <a:lnTo>
                        <a:pt x="78" y="22"/>
                      </a:lnTo>
                      <a:lnTo>
                        <a:pt x="78" y="22"/>
                      </a:lnTo>
                      <a:lnTo>
                        <a:pt x="78" y="29"/>
                      </a:lnTo>
                      <a:lnTo>
                        <a:pt x="78" y="30"/>
                      </a:lnTo>
                      <a:lnTo>
                        <a:pt x="78" y="32"/>
                      </a:lnTo>
                      <a:lnTo>
                        <a:pt x="78" y="34"/>
                      </a:lnTo>
                      <a:lnTo>
                        <a:pt x="78" y="34"/>
                      </a:lnTo>
                      <a:lnTo>
                        <a:pt x="78" y="34"/>
                      </a:lnTo>
                      <a:lnTo>
                        <a:pt x="78" y="36"/>
                      </a:lnTo>
                      <a:lnTo>
                        <a:pt x="76" y="42"/>
                      </a:lnTo>
                      <a:lnTo>
                        <a:pt x="76" y="42"/>
                      </a:lnTo>
                      <a:lnTo>
                        <a:pt x="76" y="4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 name="Freeform 194"/>
                <p:cNvSpPr>
                  <a:spLocks/>
                </p:cNvSpPr>
                <p:nvPr/>
              </p:nvSpPr>
              <p:spPr bwMode="auto">
                <a:xfrm>
                  <a:off x="4800601" y="3343275"/>
                  <a:ext cx="784225" cy="873125"/>
                </a:xfrm>
                <a:custGeom>
                  <a:avLst/>
                  <a:gdLst>
                    <a:gd name="T0" fmla="*/ 491 w 494"/>
                    <a:gd name="T1" fmla="*/ 76 h 550"/>
                    <a:gd name="T2" fmla="*/ 487 w 494"/>
                    <a:gd name="T3" fmla="*/ 95 h 550"/>
                    <a:gd name="T4" fmla="*/ 481 w 494"/>
                    <a:gd name="T5" fmla="*/ 178 h 550"/>
                    <a:gd name="T6" fmla="*/ 477 w 494"/>
                    <a:gd name="T7" fmla="*/ 220 h 550"/>
                    <a:gd name="T8" fmla="*/ 477 w 494"/>
                    <a:gd name="T9" fmla="*/ 225 h 550"/>
                    <a:gd name="T10" fmla="*/ 476 w 494"/>
                    <a:gd name="T11" fmla="*/ 262 h 550"/>
                    <a:gd name="T12" fmla="*/ 472 w 494"/>
                    <a:gd name="T13" fmla="*/ 289 h 550"/>
                    <a:gd name="T14" fmla="*/ 472 w 494"/>
                    <a:gd name="T15" fmla="*/ 296 h 550"/>
                    <a:gd name="T16" fmla="*/ 472 w 494"/>
                    <a:gd name="T17" fmla="*/ 298 h 550"/>
                    <a:gd name="T18" fmla="*/ 472 w 494"/>
                    <a:gd name="T19" fmla="*/ 305 h 550"/>
                    <a:gd name="T20" fmla="*/ 470 w 494"/>
                    <a:gd name="T21" fmla="*/ 327 h 550"/>
                    <a:gd name="T22" fmla="*/ 470 w 494"/>
                    <a:gd name="T23" fmla="*/ 330 h 550"/>
                    <a:gd name="T24" fmla="*/ 469 w 494"/>
                    <a:gd name="T25" fmla="*/ 337 h 550"/>
                    <a:gd name="T26" fmla="*/ 467 w 494"/>
                    <a:gd name="T27" fmla="*/ 350 h 550"/>
                    <a:gd name="T28" fmla="*/ 467 w 494"/>
                    <a:gd name="T29" fmla="*/ 367 h 550"/>
                    <a:gd name="T30" fmla="*/ 464 w 494"/>
                    <a:gd name="T31" fmla="*/ 393 h 550"/>
                    <a:gd name="T32" fmla="*/ 460 w 494"/>
                    <a:gd name="T33" fmla="*/ 427 h 550"/>
                    <a:gd name="T34" fmla="*/ 460 w 494"/>
                    <a:gd name="T35" fmla="*/ 440 h 550"/>
                    <a:gd name="T36" fmla="*/ 460 w 494"/>
                    <a:gd name="T37" fmla="*/ 445 h 550"/>
                    <a:gd name="T38" fmla="*/ 459 w 494"/>
                    <a:gd name="T39" fmla="*/ 452 h 550"/>
                    <a:gd name="T40" fmla="*/ 459 w 494"/>
                    <a:gd name="T41" fmla="*/ 464 h 550"/>
                    <a:gd name="T42" fmla="*/ 457 w 494"/>
                    <a:gd name="T43" fmla="*/ 476 h 550"/>
                    <a:gd name="T44" fmla="*/ 452 w 494"/>
                    <a:gd name="T45" fmla="*/ 526 h 550"/>
                    <a:gd name="T46" fmla="*/ 438 w 494"/>
                    <a:gd name="T47" fmla="*/ 525 h 550"/>
                    <a:gd name="T48" fmla="*/ 382 w 494"/>
                    <a:gd name="T49" fmla="*/ 520 h 550"/>
                    <a:gd name="T50" fmla="*/ 321 w 494"/>
                    <a:gd name="T51" fmla="*/ 515 h 550"/>
                    <a:gd name="T52" fmla="*/ 299 w 494"/>
                    <a:gd name="T53" fmla="*/ 513 h 550"/>
                    <a:gd name="T54" fmla="*/ 281 w 494"/>
                    <a:gd name="T55" fmla="*/ 511 h 550"/>
                    <a:gd name="T56" fmla="*/ 242 w 494"/>
                    <a:gd name="T57" fmla="*/ 506 h 550"/>
                    <a:gd name="T58" fmla="*/ 220 w 494"/>
                    <a:gd name="T59" fmla="*/ 504 h 550"/>
                    <a:gd name="T60" fmla="*/ 193 w 494"/>
                    <a:gd name="T61" fmla="*/ 501 h 550"/>
                    <a:gd name="T62" fmla="*/ 191 w 494"/>
                    <a:gd name="T63" fmla="*/ 501 h 550"/>
                    <a:gd name="T64" fmla="*/ 188 w 494"/>
                    <a:gd name="T65" fmla="*/ 515 h 550"/>
                    <a:gd name="T66" fmla="*/ 191 w 494"/>
                    <a:gd name="T67" fmla="*/ 520 h 550"/>
                    <a:gd name="T68" fmla="*/ 193 w 494"/>
                    <a:gd name="T69" fmla="*/ 521 h 550"/>
                    <a:gd name="T70" fmla="*/ 193 w 494"/>
                    <a:gd name="T71" fmla="*/ 521 h 550"/>
                    <a:gd name="T72" fmla="*/ 194 w 494"/>
                    <a:gd name="T73" fmla="*/ 521 h 550"/>
                    <a:gd name="T74" fmla="*/ 177 w 494"/>
                    <a:gd name="T75" fmla="*/ 521 h 550"/>
                    <a:gd name="T76" fmla="*/ 137 w 494"/>
                    <a:gd name="T77" fmla="*/ 516 h 550"/>
                    <a:gd name="T78" fmla="*/ 66 w 494"/>
                    <a:gd name="T79" fmla="*/ 535 h 550"/>
                    <a:gd name="T80" fmla="*/ 3 w 494"/>
                    <a:gd name="T81" fmla="*/ 526 h 550"/>
                    <a:gd name="T82" fmla="*/ 8 w 494"/>
                    <a:gd name="T83" fmla="*/ 491 h 550"/>
                    <a:gd name="T84" fmla="*/ 15 w 494"/>
                    <a:gd name="T85" fmla="*/ 438 h 550"/>
                    <a:gd name="T86" fmla="*/ 20 w 494"/>
                    <a:gd name="T87" fmla="*/ 405 h 550"/>
                    <a:gd name="T88" fmla="*/ 23 w 494"/>
                    <a:gd name="T89" fmla="*/ 374 h 550"/>
                    <a:gd name="T90" fmla="*/ 27 w 494"/>
                    <a:gd name="T91" fmla="*/ 349 h 550"/>
                    <a:gd name="T92" fmla="*/ 42 w 494"/>
                    <a:gd name="T93" fmla="*/ 239 h 550"/>
                    <a:gd name="T94" fmla="*/ 55 w 494"/>
                    <a:gd name="T95" fmla="*/ 140 h 550"/>
                    <a:gd name="T96" fmla="*/ 61 w 494"/>
                    <a:gd name="T97" fmla="*/ 103 h 550"/>
                    <a:gd name="T98" fmla="*/ 76 w 494"/>
                    <a:gd name="T99" fmla="*/ 3 h 550"/>
                    <a:gd name="T100" fmla="*/ 105 w 494"/>
                    <a:gd name="T101" fmla="*/ 5 h 550"/>
                    <a:gd name="T102" fmla="*/ 128 w 494"/>
                    <a:gd name="T103" fmla="*/ 6 h 550"/>
                    <a:gd name="T104" fmla="*/ 216 w 494"/>
                    <a:gd name="T105" fmla="*/ 18 h 550"/>
                    <a:gd name="T106" fmla="*/ 242 w 494"/>
                    <a:gd name="T107" fmla="*/ 22 h 550"/>
                    <a:gd name="T108" fmla="*/ 269 w 494"/>
                    <a:gd name="T109" fmla="*/ 25 h 550"/>
                    <a:gd name="T110" fmla="*/ 306 w 494"/>
                    <a:gd name="T111" fmla="*/ 28 h 550"/>
                    <a:gd name="T112" fmla="*/ 320 w 494"/>
                    <a:gd name="T113" fmla="*/ 30 h 550"/>
                    <a:gd name="T114" fmla="*/ 340 w 494"/>
                    <a:gd name="T115" fmla="*/ 32 h 550"/>
                    <a:gd name="T116" fmla="*/ 374 w 494"/>
                    <a:gd name="T117" fmla="*/ 35 h 550"/>
                    <a:gd name="T118" fmla="*/ 494 w 494"/>
                    <a:gd name="T119" fmla="*/ 4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4" h="550">
                      <a:moveTo>
                        <a:pt x="494" y="44"/>
                      </a:moveTo>
                      <a:lnTo>
                        <a:pt x="492" y="52"/>
                      </a:lnTo>
                      <a:lnTo>
                        <a:pt x="492" y="54"/>
                      </a:lnTo>
                      <a:lnTo>
                        <a:pt x="492" y="71"/>
                      </a:lnTo>
                      <a:lnTo>
                        <a:pt x="491" y="76"/>
                      </a:lnTo>
                      <a:lnTo>
                        <a:pt x="491" y="81"/>
                      </a:lnTo>
                      <a:lnTo>
                        <a:pt x="491" y="83"/>
                      </a:lnTo>
                      <a:lnTo>
                        <a:pt x="491" y="89"/>
                      </a:lnTo>
                      <a:lnTo>
                        <a:pt x="491" y="93"/>
                      </a:lnTo>
                      <a:lnTo>
                        <a:pt x="487" y="95"/>
                      </a:lnTo>
                      <a:lnTo>
                        <a:pt x="486" y="110"/>
                      </a:lnTo>
                      <a:lnTo>
                        <a:pt x="486" y="110"/>
                      </a:lnTo>
                      <a:lnTo>
                        <a:pt x="484" y="135"/>
                      </a:lnTo>
                      <a:lnTo>
                        <a:pt x="482" y="166"/>
                      </a:lnTo>
                      <a:lnTo>
                        <a:pt x="481" y="178"/>
                      </a:lnTo>
                      <a:lnTo>
                        <a:pt x="479" y="216"/>
                      </a:lnTo>
                      <a:lnTo>
                        <a:pt x="477" y="220"/>
                      </a:lnTo>
                      <a:lnTo>
                        <a:pt x="477" y="220"/>
                      </a:lnTo>
                      <a:lnTo>
                        <a:pt x="477" y="220"/>
                      </a:lnTo>
                      <a:lnTo>
                        <a:pt x="477" y="220"/>
                      </a:lnTo>
                      <a:lnTo>
                        <a:pt x="477" y="220"/>
                      </a:lnTo>
                      <a:lnTo>
                        <a:pt x="477" y="222"/>
                      </a:lnTo>
                      <a:lnTo>
                        <a:pt x="477" y="223"/>
                      </a:lnTo>
                      <a:lnTo>
                        <a:pt x="477" y="223"/>
                      </a:lnTo>
                      <a:lnTo>
                        <a:pt x="477" y="225"/>
                      </a:lnTo>
                      <a:lnTo>
                        <a:pt x="476" y="242"/>
                      </a:lnTo>
                      <a:lnTo>
                        <a:pt x="476" y="247"/>
                      </a:lnTo>
                      <a:lnTo>
                        <a:pt x="476" y="252"/>
                      </a:lnTo>
                      <a:lnTo>
                        <a:pt x="476" y="257"/>
                      </a:lnTo>
                      <a:lnTo>
                        <a:pt x="476" y="262"/>
                      </a:lnTo>
                      <a:lnTo>
                        <a:pt x="474" y="269"/>
                      </a:lnTo>
                      <a:lnTo>
                        <a:pt x="474" y="274"/>
                      </a:lnTo>
                      <a:lnTo>
                        <a:pt x="472" y="289"/>
                      </a:lnTo>
                      <a:lnTo>
                        <a:pt x="472" y="289"/>
                      </a:lnTo>
                      <a:lnTo>
                        <a:pt x="472" y="289"/>
                      </a:lnTo>
                      <a:lnTo>
                        <a:pt x="472" y="289"/>
                      </a:lnTo>
                      <a:lnTo>
                        <a:pt x="472" y="294"/>
                      </a:lnTo>
                      <a:lnTo>
                        <a:pt x="472" y="296"/>
                      </a:lnTo>
                      <a:lnTo>
                        <a:pt x="472" y="296"/>
                      </a:lnTo>
                      <a:lnTo>
                        <a:pt x="472" y="296"/>
                      </a:lnTo>
                      <a:lnTo>
                        <a:pt x="472" y="296"/>
                      </a:lnTo>
                      <a:lnTo>
                        <a:pt x="472" y="296"/>
                      </a:lnTo>
                      <a:lnTo>
                        <a:pt x="472" y="296"/>
                      </a:lnTo>
                      <a:lnTo>
                        <a:pt x="472" y="296"/>
                      </a:lnTo>
                      <a:lnTo>
                        <a:pt x="472" y="298"/>
                      </a:lnTo>
                      <a:lnTo>
                        <a:pt x="472" y="298"/>
                      </a:lnTo>
                      <a:lnTo>
                        <a:pt x="472" y="298"/>
                      </a:lnTo>
                      <a:lnTo>
                        <a:pt x="472" y="298"/>
                      </a:lnTo>
                      <a:lnTo>
                        <a:pt x="472" y="305"/>
                      </a:lnTo>
                      <a:lnTo>
                        <a:pt x="472" y="305"/>
                      </a:lnTo>
                      <a:lnTo>
                        <a:pt x="472" y="305"/>
                      </a:lnTo>
                      <a:lnTo>
                        <a:pt x="472" y="306"/>
                      </a:lnTo>
                      <a:lnTo>
                        <a:pt x="470" y="310"/>
                      </a:lnTo>
                      <a:lnTo>
                        <a:pt x="470" y="325"/>
                      </a:lnTo>
                      <a:lnTo>
                        <a:pt x="470" y="327"/>
                      </a:lnTo>
                      <a:lnTo>
                        <a:pt x="470" y="328"/>
                      </a:lnTo>
                      <a:lnTo>
                        <a:pt x="470" y="330"/>
                      </a:lnTo>
                      <a:lnTo>
                        <a:pt x="470" y="330"/>
                      </a:lnTo>
                      <a:lnTo>
                        <a:pt x="470" y="330"/>
                      </a:lnTo>
                      <a:lnTo>
                        <a:pt x="470" y="330"/>
                      </a:lnTo>
                      <a:lnTo>
                        <a:pt x="470" y="330"/>
                      </a:lnTo>
                      <a:lnTo>
                        <a:pt x="470" y="330"/>
                      </a:lnTo>
                      <a:lnTo>
                        <a:pt x="469" y="332"/>
                      </a:lnTo>
                      <a:lnTo>
                        <a:pt x="469" y="333"/>
                      </a:lnTo>
                      <a:lnTo>
                        <a:pt x="469" y="337"/>
                      </a:lnTo>
                      <a:lnTo>
                        <a:pt x="469" y="338"/>
                      </a:lnTo>
                      <a:lnTo>
                        <a:pt x="469" y="344"/>
                      </a:lnTo>
                      <a:lnTo>
                        <a:pt x="469" y="344"/>
                      </a:lnTo>
                      <a:lnTo>
                        <a:pt x="469" y="349"/>
                      </a:lnTo>
                      <a:lnTo>
                        <a:pt x="467" y="350"/>
                      </a:lnTo>
                      <a:lnTo>
                        <a:pt x="467" y="359"/>
                      </a:lnTo>
                      <a:lnTo>
                        <a:pt x="467" y="362"/>
                      </a:lnTo>
                      <a:lnTo>
                        <a:pt x="467" y="366"/>
                      </a:lnTo>
                      <a:lnTo>
                        <a:pt x="467" y="367"/>
                      </a:lnTo>
                      <a:lnTo>
                        <a:pt x="467" y="367"/>
                      </a:lnTo>
                      <a:lnTo>
                        <a:pt x="467" y="369"/>
                      </a:lnTo>
                      <a:lnTo>
                        <a:pt x="465" y="369"/>
                      </a:lnTo>
                      <a:lnTo>
                        <a:pt x="465" y="376"/>
                      </a:lnTo>
                      <a:lnTo>
                        <a:pt x="464" y="393"/>
                      </a:lnTo>
                      <a:lnTo>
                        <a:pt x="464" y="393"/>
                      </a:lnTo>
                      <a:lnTo>
                        <a:pt x="464" y="398"/>
                      </a:lnTo>
                      <a:lnTo>
                        <a:pt x="464" y="399"/>
                      </a:lnTo>
                      <a:lnTo>
                        <a:pt x="462" y="410"/>
                      </a:lnTo>
                      <a:lnTo>
                        <a:pt x="460" y="427"/>
                      </a:lnTo>
                      <a:lnTo>
                        <a:pt x="460" y="427"/>
                      </a:lnTo>
                      <a:lnTo>
                        <a:pt x="460" y="428"/>
                      </a:lnTo>
                      <a:lnTo>
                        <a:pt x="460" y="430"/>
                      </a:lnTo>
                      <a:lnTo>
                        <a:pt x="460" y="433"/>
                      </a:lnTo>
                      <a:lnTo>
                        <a:pt x="460" y="433"/>
                      </a:lnTo>
                      <a:lnTo>
                        <a:pt x="460" y="440"/>
                      </a:lnTo>
                      <a:lnTo>
                        <a:pt x="460" y="442"/>
                      </a:lnTo>
                      <a:lnTo>
                        <a:pt x="460" y="443"/>
                      </a:lnTo>
                      <a:lnTo>
                        <a:pt x="460" y="443"/>
                      </a:lnTo>
                      <a:lnTo>
                        <a:pt x="460" y="443"/>
                      </a:lnTo>
                      <a:lnTo>
                        <a:pt x="460" y="445"/>
                      </a:lnTo>
                      <a:lnTo>
                        <a:pt x="460" y="447"/>
                      </a:lnTo>
                      <a:lnTo>
                        <a:pt x="460" y="447"/>
                      </a:lnTo>
                      <a:lnTo>
                        <a:pt x="459" y="450"/>
                      </a:lnTo>
                      <a:lnTo>
                        <a:pt x="459" y="450"/>
                      </a:lnTo>
                      <a:lnTo>
                        <a:pt x="459" y="452"/>
                      </a:lnTo>
                      <a:lnTo>
                        <a:pt x="459" y="457"/>
                      </a:lnTo>
                      <a:lnTo>
                        <a:pt x="459" y="459"/>
                      </a:lnTo>
                      <a:lnTo>
                        <a:pt x="459" y="460"/>
                      </a:lnTo>
                      <a:lnTo>
                        <a:pt x="459" y="460"/>
                      </a:lnTo>
                      <a:lnTo>
                        <a:pt x="459" y="464"/>
                      </a:lnTo>
                      <a:lnTo>
                        <a:pt x="459" y="466"/>
                      </a:lnTo>
                      <a:lnTo>
                        <a:pt x="459" y="469"/>
                      </a:lnTo>
                      <a:lnTo>
                        <a:pt x="459" y="469"/>
                      </a:lnTo>
                      <a:lnTo>
                        <a:pt x="459" y="469"/>
                      </a:lnTo>
                      <a:lnTo>
                        <a:pt x="457" y="476"/>
                      </a:lnTo>
                      <a:lnTo>
                        <a:pt x="455" y="511"/>
                      </a:lnTo>
                      <a:lnTo>
                        <a:pt x="455" y="515"/>
                      </a:lnTo>
                      <a:lnTo>
                        <a:pt x="454" y="518"/>
                      </a:lnTo>
                      <a:lnTo>
                        <a:pt x="454" y="526"/>
                      </a:lnTo>
                      <a:lnTo>
                        <a:pt x="452" y="526"/>
                      </a:lnTo>
                      <a:lnTo>
                        <a:pt x="452" y="526"/>
                      </a:lnTo>
                      <a:lnTo>
                        <a:pt x="442" y="525"/>
                      </a:lnTo>
                      <a:lnTo>
                        <a:pt x="438" y="525"/>
                      </a:lnTo>
                      <a:lnTo>
                        <a:pt x="438" y="525"/>
                      </a:lnTo>
                      <a:lnTo>
                        <a:pt x="438" y="525"/>
                      </a:lnTo>
                      <a:lnTo>
                        <a:pt x="438" y="525"/>
                      </a:lnTo>
                      <a:lnTo>
                        <a:pt x="435" y="525"/>
                      </a:lnTo>
                      <a:lnTo>
                        <a:pt x="404" y="521"/>
                      </a:lnTo>
                      <a:lnTo>
                        <a:pt x="386" y="520"/>
                      </a:lnTo>
                      <a:lnTo>
                        <a:pt x="382" y="520"/>
                      </a:lnTo>
                      <a:lnTo>
                        <a:pt x="345" y="516"/>
                      </a:lnTo>
                      <a:lnTo>
                        <a:pt x="345" y="516"/>
                      </a:lnTo>
                      <a:lnTo>
                        <a:pt x="337" y="516"/>
                      </a:lnTo>
                      <a:lnTo>
                        <a:pt x="337" y="516"/>
                      </a:lnTo>
                      <a:lnTo>
                        <a:pt x="321" y="515"/>
                      </a:lnTo>
                      <a:lnTo>
                        <a:pt x="316" y="515"/>
                      </a:lnTo>
                      <a:lnTo>
                        <a:pt x="304" y="513"/>
                      </a:lnTo>
                      <a:lnTo>
                        <a:pt x="304" y="513"/>
                      </a:lnTo>
                      <a:lnTo>
                        <a:pt x="301" y="513"/>
                      </a:lnTo>
                      <a:lnTo>
                        <a:pt x="299" y="513"/>
                      </a:lnTo>
                      <a:lnTo>
                        <a:pt x="299" y="513"/>
                      </a:lnTo>
                      <a:lnTo>
                        <a:pt x="298" y="513"/>
                      </a:lnTo>
                      <a:lnTo>
                        <a:pt x="298" y="513"/>
                      </a:lnTo>
                      <a:lnTo>
                        <a:pt x="298" y="513"/>
                      </a:lnTo>
                      <a:lnTo>
                        <a:pt x="281" y="511"/>
                      </a:lnTo>
                      <a:lnTo>
                        <a:pt x="277" y="511"/>
                      </a:lnTo>
                      <a:lnTo>
                        <a:pt x="277" y="511"/>
                      </a:lnTo>
                      <a:lnTo>
                        <a:pt x="277" y="511"/>
                      </a:lnTo>
                      <a:lnTo>
                        <a:pt x="243" y="506"/>
                      </a:lnTo>
                      <a:lnTo>
                        <a:pt x="242" y="506"/>
                      </a:lnTo>
                      <a:lnTo>
                        <a:pt x="235" y="506"/>
                      </a:lnTo>
                      <a:lnTo>
                        <a:pt x="228" y="504"/>
                      </a:lnTo>
                      <a:lnTo>
                        <a:pt x="221" y="504"/>
                      </a:lnTo>
                      <a:lnTo>
                        <a:pt x="220" y="504"/>
                      </a:lnTo>
                      <a:lnTo>
                        <a:pt x="220" y="504"/>
                      </a:lnTo>
                      <a:lnTo>
                        <a:pt x="211" y="503"/>
                      </a:lnTo>
                      <a:lnTo>
                        <a:pt x="208" y="503"/>
                      </a:lnTo>
                      <a:lnTo>
                        <a:pt x="206" y="503"/>
                      </a:lnTo>
                      <a:lnTo>
                        <a:pt x="205" y="503"/>
                      </a:lnTo>
                      <a:lnTo>
                        <a:pt x="193" y="501"/>
                      </a:lnTo>
                      <a:lnTo>
                        <a:pt x="193" y="501"/>
                      </a:lnTo>
                      <a:lnTo>
                        <a:pt x="191" y="501"/>
                      </a:lnTo>
                      <a:lnTo>
                        <a:pt x="191" y="501"/>
                      </a:lnTo>
                      <a:lnTo>
                        <a:pt x="191" y="501"/>
                      </a:lnTo>
                      <a:lnTo>
                        <a:pt x="191" y="501"/>
                      </a:lnTo>
                      <a:lnTo>
                        <a:pt x="189" y="506"/>
                      </a:lnTo>
                      <a:lnTo>
                        <a:pt x="189" y="506"/>
                      </a:lnTo>
                      <a:lnTo>
                        <a:pt x="188" y="515"/>
                      </a:lnTo>
                      <a:lnTo>
                        <a:pt x="188" y="515"/>
                      </a:lnTo>
                      <a:lnTo>
                        <a:pt x="188" y="515"/>
                      </a:lnTo>
                      <a:lnTo>
                        <a:pt x="188" y="516"/>
                      </a:lnTo>
                      <a:lnTo>
                        <a:pt x="189" y="516"/>
                      </a:lnTo>
                      <a:lnTo>
                        <a:pt x="189" y="516"/>
                      </a:lnTo>
                      <a:lnTo>
                        <a:pt x="191" y="520"/>
                      </a:lnTo>
                      <a:lnTo>
                        <a:pt x="191" y="520"/>
                      </a:lnTo>
                      <a:lnTo>
                        <a:pt x="193" y="520"/>
                      </a:lnTo>
                      <a:lnTo>
                        <a:pt x="193" y="520"/>
                      </a:lnTo>
                      <a:lnTo>
                        <a:pt x="193" y="521"/>
                      </a:lnTo>
                      <a:lnTo>
                        <a:pt x="193" y="521"/>
                      </a:lnTo>
                      <a:lnTo>
                        <a:pt x="193" y="521"/>
                      </a:lnTo>
                      <a:lnTo>
                        <a:pt x="193" y="521"/>
                      </a:lnTo>
                      <a:lnTo>
                        <a:pt x="193" y="521"/>
                      </a:lnTo>
                      <a:lnTo>
                        <a:pt x="193" y="521"/>
                      </a:lnTo>
                      <a:lnTo>
                        <a:pt x="193" y="521"/>
                      </a:lnTo>
                      <a:lnTo>
                        <a:pt x="193" y="521"/>
                      </a:lnTo>
                      <a:lnTo>
                        <a:pt x="193" y="521"/>
                      </a:lnTo>
                      <a:lnTo>
                        <a:pt x="194" y="521"/>
                      </a:lnTo>
                      <a:lnTo>
                        <a:pt x="194" y="521"/>
                      </a:lnTo>
                      <a:lnTo>
                        <a:pt x="194" y="521"/>
                      </a:lnTo>
                      <a:lnTo>
                        <a:pt x="194" y="521"/>
                      </a:lnTo>
                      <a:lnTo>
                        <a:pt x="194" y="523"/>
                      </a:lnTo>
                      <a:lnTo>
                        <a:pt x="194" y="523"/>
                      </a:lnTo>
                      <a:lnTo>
                        <a:pt x="194" y="523"/>
                      </a:lnTo>
                      <a:lnTo>
                        <a:pt x="177" y="521"/>
                      </a:lnTo>
                      <a:lnTo>
                        <a:pt x="177" y="521"/>
                      </a:lnTo>
                      <a:lnTo>
                        <a:pt x="159" y="518"/>
                      </a:lnTo>
                      <a:lnTo>
                        <a:pt x="159" y="518"/>
                      </a:lnTo>
                      <a:lnTo>
                        <a:pt x="159" y="518"/>
                      </a:lnTo>
                      <a:lnTo>
                        <a:pt x="159" y="518"/>
                      </a:lnTo>
                      <a:lnTo>
                        <a:pt x="137" y="516"/>
                      </a:lnTo>
                      <a:lnTo>
                        <a:pt x="127" y="515"/>
                      </a:lnTo>
                      <a:lnTo>
                        <a:pt x="127" y="515"/>
                      </a:lnTo>
                      <a:lnTo>
                        <a:pt x="69" y="508"/>
                      </a:lnTo>
                      <a:lnTo>
                        <a:pt x="66" y="535"/>
                      </a:lnTo>
                      <a:lnTo>
                        <a:pt x="66" y="535"/>
                      </a:lnTo>
                      <a:lnTo>
                        <a:pt x="64" y="550"/>
                      </a:lnTo>
                      <a:lnTo>
                        <a:pt x="15" y="543"/>
                      </a:lnTo>
                      <a:lnTo>
                        <a:pt x="15" y="543"/>
                      </a:lnTo>
                      <a:lnTo>
                        <a:pt x="0" y="542"/>
                      </a:lnTo>
                      <a:lnTo>
                        <a:pt x="3" y="526"/>
                      </a:lnTo>
                      <a:lnTo>
                        <a:pt x="3" y="526"/>
                      </a:lnTo>
                      <a:lnTo>
                        <a:pt x="6" y="498"/>
                      </a:lnTo>
                      <a:lnTo>
                        <a:pt x="6" y="496"/>
                      </a:lnTo>
                      <a:lnTo>
                        <a:pt x="8" y="493"/>
                      </a:lnTo>
                      <a:lnTo>
                        <a:pt x="8" y="491"/>
                      </a:lnTo>
                      <a:lnTo>
                        <a:pt x="10" y="477"/>
                      </a:lnTo>
                      <a:lnTo>
                        <a:pt x="10" y="476"/>
                      </a:lnTo>
                      <a:lnTo>
                        <a:pt x="10" y="471"/>
                      </a:lnTo>
                      <a:lnTo>
                        <a:pt x="10" y="471"/>
                      </a:lnTo>
                      <a:lnTo>
                        <a:pt x="15" y="438"/>
                      </a:lnTo>
                      <a:lnTo>
                        <a:pt x="18" y="413"/>
                      </a:lnTo>
                      <a:lnTo>
                        <a:pt x="18" y="413"/>
                      </a:lnTo>
                      <a:lnTo>
                        <a:pt x="18" y="413"/>
                      </a:lnTo>
                      <a:lnTo>
                        <a:pt x="18" y="413"/>
                      </a:lnTo>
                      <a:lnTo>
                        <a:pt x="20" y="405"/>
                      </a:lnTo>
                      <a:lnTo>
                        <a:pt x="20" y="405"/>
                      </a:lnTo>
                      <a:lnTo>
                        <a:pt x="23" y="377"/>
                      </a:lnTo>
                      <a:lnTo>
                        <a:pt x="23" y="377"/>
                      </a:lnTo>
                      <a:lnTo>
                        <a:pt x="23" y="374"/>
                      </a:lnTo>
                      <a:lnTo>
                        <a:pt x="23" y="374"/>
                      </a:lnTo>
                      <a:lnTo>
                        <a:pt x="25" y="371"/>
                      </a:lnTo>
                      <a:lnTo>
                        <a:pt x="25" y="371"/>
                      </a:lnTo>
                      <a:lnTo>
                        <a:pt x="25" y="364"/>
                      </a:lnTo>
                      <a:lnTo>
                        <a:pt x="27" y="349"/>
                      </a:lnTo>
                      <a:lnTo>
                        <a:pt x="27" y="349"/>
                      </a:lnTo>
                      <a:lnTo>
                        <a:pt x="27" y="349"/>
                      </a:lnTo>
                      <a:lnTo>
                        <a:pt x="27" y="349"/>
                      </a:lnTo>
                      <a:lnTo>
                        <a:pt x="33" y="310"/>
                      </a:lnTo>
                      <a:lnTo>
                        <a:pt x="42" y="239"/>
                      </a:lnTo>
                      <a:lnTo>
                        <a:pt x="42" y="239"/>
                      </a:lnTo>
                      <a:lnTo>
                        <a:pt x="44" y="232"/>
                      </a:lnTo>
                      <a:lnTo>
                        <a:pt x="49" y="196"/>
                      </a:lnTo>
                      <a:lnTo>
                        <a:pt x="52" y="176"/>
                      </a:lnTo>
                      <a:lnTo>
                        <a:pt x="55" y="140"/>
                      </a:lnTo>
                      <a:lnTo>
                        <a:pt x="55" y="140"/>
                      </a:lnTo>
                      <a:lnTo>
                        <a:pt x="57" y="133"/>
                      </a:lnTo>
                      <a:lnTo>
                        <a:pt x="57" y="133"/>
                      </a:lnTo>
                      <a:lnTo>
                        <a:pt x="61" y="108"/>
                      </a:lnTo>
                      <a:lnTo>
                        <a:pt x="61" y="106"/>
                      </a:lnTo>
                      <a:lnTo>
                        <a:pt x="61" y="103"/>
                      </a:lnTo>
                      <a:lnTo>
                        <a:pt x="61" y="103"/>
                      </a:lnTo>
                      <a:lnTo>
                        <a:pt x="62" y="96"/>
                      </a:lnTo>
                      <a:lnTo>
                        <a:pt x="74" y="12"/>
                      </a:lnTo>
                      <a:lnTo>
                        <a:pt x="74" y="12"/>
                      </a:lnTo>
                      <a:lnTo>
                        <a:pt x="76" y="3"/>
                      </a:lnTo>
                      <a:lnTo>
                        <a:pt x="76" y="3"/>
                      </a:lnTo>
                      <a:lnTo>
                        <a:pt x="76" y="0"/>
                      </a:lnTo>
                      <a:lnTo>
                        <a:pt x="81" y="1"/>
                      </a:lnTo>
                      <a:lnTo>
                        <a:pt x="83" y="1"/>
                      </a:lnTo>
                      <a:lnTo>
                        <a:pt x="105" y="5"/>
                      </a:lnTo>
                      <a:lnTo>
                        <a:pt x="105" y="5"/>
                      </a:lnTo>
                      <a:lnTo>
                        <a:pt x="122" y="6"/>
                      </a:lnTo>
                      <a:lnTo>
                        <a:pt x="125" y="6"/>
                      </a:lnTo>
                      <a:lnTo>
                        <a:pt x="125" y="6"/>
                      </a:lnTo>
                      <a:lnTo>
                        <a:pt x="128" y="6"/>
                      </a:lnTo>
                      <a:lnTo>
                        <a:pt x="128" y="6"/>
                      </a:lnTo>
                      <a:lnTo>
                        <a:pt x="184" y="13"/>
                      </a:lnTo>
                      <a:lnTo>
                        <a:pt x="188" y="15"/>
                      </a:lnTo>
                      <a:lnTo>
                        <a:pt x="188" y="15"/>
                      </a:lnTo>
                      <a:lnTo>
                        <a:pt x="216" y="18"/>
                      </a:lnTo>
                      <a:lnTo>
                        <a:pt x="227" y="20"/>
                      </a:lnTo>
                      <a:lnTo>
                        <a:pt x="240" y="22"/>
                      </a:lnTo>
                      <a:lnTo>
                        <a:pt x="240" y="22"/>
                      </a:lnTo>
                      <a:lnTo>
                        <a:pt x="242" y="22"/>
                      </a:lnTo>
                      <a:lnTo>
                        <a:pt x="242" y="22"/>
                      </a:lnTo>
                      <a:lnTo>
                        <a:pt x="243" y="22"/>
                      </a:lnTo>
                      <a:lnTo>
                        <a:pt x="243" y="22"/>
                      </a:lnTo>
                      <a:lnTo>
                        <a:pt x="254" y="23"/>
                      </a:lnTo>
                      <a:lnTo>
                        <a:pt x="269" y="25"/>
                      </a:lnTo>
                      <a:lnTo>
                        <a:pt x="269" y="25"/>
                      </a:lnTo>
                      <a:lnTo>
                        <a:pt x="286" y="27"/>
                      </a:lnTo>
                      <a:lnTo>
                        <a:pt x="286" y="27"/>
                      </a:lnTo>
                      <a:lnTo>
                        <a:pt x="286" y="27"/>
                      </a:lnTo>
                      <a:lnTo>
                        <a:pt x="306" y="28"/>
                      </a:lnTo>
                      <a:lnTo>
                        <a:pt x="306" y="28"/>
                      </a:lnTo>
                      <a:lnTo>
                        <a:pt x="310" y="28"/>
                      </a:lnTo>
                      <a:lnTo>
                        <a:pt x="311" y="28"/>
                      </a:lnTo>
                      <a:lnTo>
                        <a:pt x="318" y="30"/>
                      </a:lnTo>
                      <a:lnTo>
                        <a:pt x="320" y="30"/>
                      </a:lnTo>
                      <a:lnTo>
                        <a:pt x="320" y="30"/>
                      </a:lnTo>
                      <a:lnTo>
                        <a:pt x="323" y="30"/>
                      </a:lnTo>
                      <a:lnTo>
                        <a:pt x="325" y="30"/>
                      </a:lnTo>
                      <a:lnTo>
                        <a:pt x="325" y="30"/>
                      </a:lnTo>
                      <a:lnTo>
                        <a:pt x="326" y="30"/>
                      </a:lnTo>
                      <a:lnTo>
                        <a:pt x="340" y="32"/>
                      </a:lnTo>
                      <a:lnTo>
                        <a:pt x="345" y="32"/>
                      </a:lnTo>
                      <a:lnTo>
                        <a:pt x="347" y="32"/>
                      </a:lnTo>
                      <a:lnTo>
                        <a:pt x="355" y="34"/>
                      </a:lnTo>
                      <a:lnTo>
                        <a:pt x="374" y="35"/>
                      </a:lnTo>
                      <a:lnTo>
                        <a:pt x="374" y="35"/>
                      </a:lnTo>
                      <a:lnTo>
                        <a:pt x="425" y="39"/>
                      </a:lnTo>
                      <a:lnTo>
                        <a:pt x="443" y="40"/>
                      </a:lnTo>
                      <a:lnTo>
                        <a:pt x="443" y="40"/>
                      </a:lnTo>
                      <a:lnTo>
                        <a:pt x="487" y="44"/>
                      </a:lnTo>
                      <a:lnTo>
                        <a:pt x="494" y="44"/>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 name="Freeform 195"/>
                <p:cNvSpPr>
                  <a:spLocks/>
                </p:cNvSpPr>
                <p:nvPr/>
              </p:nvSpPr>
              <p:spPr bwMode="auto">
                <a:xfrm>
                  <a:off x="4800601" y="3343275"/>
                  <a:ext cx="784225" cy="873125"/>
                </a:xfrm>
                <a:custGeom>
                  <a:avLst/>
                  <a:gdLst>
                    <a:gd name="T0" fmla="*/ 491 w 494"/>
                    <a:gd name="T1" fmla="*/ 76 h 550"/>
                    <a:gd name="T2" fmla="*/ 487 w 494"/>
                    <a:gd name="T3" fmla="*/ 95 h 550"/>
                    <a:gd name="T4" fmla="*/ 481 w 494"/>
                    <a:gd name="T5" fmla="*/ 178 h 550"/>
                    <a:gd name="T6" fmla="*/ 477 w 494"/>
                    <a:gd name="T7" fmla="*/ 220 h 550"/>
                    <a:gd name="T8" fmla="*/ 477 w 494"/>
                    <a:gd name="T9" fmla="*/ 225 h 550"/>
                    <a:gd name="T10" fmla="*/ 476 w 494"/>
                    <a:gd name="T11" fmla="*/ 262 h 550"/>
                    <a:gd name="T12" fmla="*/ 472 w 494"/>
                    <a:gd name="T13" fmla="*/ 289 h 550"/>
                    <a:gd name="T14" fmla="*/ 472 w 494"/>
                    <a:gd name="T15" fmla="*/ 296 h 550"/>
                    <a:gd name="T16" fmla="*/ 472 w 494"/>
                    <a:gd name="T17" fmla="*/ 298 h 550"/>
                    <a:gd name="T18" fmla="*/ 472 w 494"/>
                    <a:gd name="T19" fmla="*/ 305 h 550"/>
                    <a:gd name="T20" fmla="*/ 470 w 494"/>
                    <a:gd name="T21" fmla="*/ 327 h 550"/>
                    <a:gd name="T22" fmla="*/ 470 w 494"/>
                    <a:gd name="T23" fmla="*/ 330 h 550"/>
                    <a:gd name="T24" fmla="*/ 469 w 494"/>
                    <a:gd name="T25" fmla="*/ 337 h 550"/>
                    <a:gd name="T26" fmla="*/ 467 w 494"/>
                    <a:gd name="T27" fmla="*/ 350 h 550"/>
                    <a:gd name="T28" fmla="*/ 467 w 494"/>
                    <a:gd name="T29" fmla="*/ 367 h 550"/>
                    <a:gd name="T30" fmla="*/ 464 w 494"/>
                    <a:gd name="T31" fmla="*/ 393 h 550"/>
                    <a:gd name="T32" fmla="*/ 460 w 494"/>
                    <a:gd name="T33" fmla="*/ 427 h 550"/>
                    <a:gd name="T34" fmla="*/ 460 w 494"/>
                    <a:gd name="T35" fmla="*/ 440 h 550"/>
                    <a:gd name="T36" fmla="*/ 460 w 494"/>
                    <a:gd name="T37" fmla="*/ 445 h 550"/>
                    <a:gd name="T38" fmla="*/ 459 w 494"/>
                    <a:gd name="T39" fmla="*/ 452 h 550"/>
                    <a:gd name="T40" fmla="*/ 459 w 494"/>
                    <a:gd name="T41" fmla="*/ 464 h 550"/>
                    <a:gd name="T42" fmla="*/ 457 w 494"/>
                    <a:gd name="T43" fmla="*/ 476 h 550"/>
                    <a:gd name="T44" fmla="*/ 452 w 494"/>
                    <a:gd name="T45" fmla="*/ 526 h 550"/>
                    <a:gd name="T46" fmla="*/ 438 w 494"/>
                    <a:gd name="T47" fmla="*/ 525 h 550"/>
                    <a:gd name="T48" fmla="*/ 382 w 494"/>
                    <a:gd name="T49" fmla="*/ 520 h 550"/>
                    <a:gd name="T50" fmla="*/ 321 w 494"/>
                    <a:gd name="T51" fmla="*/ 515 h 550"/>
                    <a:gd name="T52" fmla="*/ 299 w 494"/>
                    <a:gd name="T53" fmla="*/ 513 h 550"/>
                    <a:gd name="T54" fmla="*/ 281 w 494"/>
                    <a:gd name="T55" fmla="*/ 511 h 550"/>
                    <a:gd name="T56" fmla="*/ 242 w 494"/>
                    <a:gd name="T57" fmla="*/ 506 h 550"/>
                    <a:gd name="T58" fmla="*/ 220 w 494"/>
                    <a:gd name="T59" fmla="*/ 504 h 550"/>
                    <a:gd name="T60" fmla="*/ 193 w 494"/>
                    <a:gd name="T61" fmla="*/ 501 h 550"/>
                    <a:gd name="T62" fmla="*/ 191 w 494"/>
                    <a:gd name="T63" fmla="*/ 501 h 550"/>
                    <a:gd name="T64" fmla="*/ 188 w 494"/>
                    <a:gd name="T65" fmla="*/ 515 h 550"/>
                    <a:gd name="T66" fmla="*/ 191 w 494"/>
                    <a:gd name="T67" fmla="*/ 520 h 550"/>
                    <a:gd name="T68" fmla="*/ 193 w 494"/>
                    <a:gd name="T69" fmla="*/ 521 h 550"/>
                    <a:gd name="T70" fmla="*/ 193 w 494"/>
                    <a:gd name="T71" fmla="*/ 521 h 550"/>
                    <a:gd name="T72" fmla="*/ 194 w 494"/>
                    <a:gd name="T73" fmla="*/ 521 h 550"/>
                    <a:gd name="T74" fmla="*/ 177 w 494"/>
                    <a:gd name="T75" fmla="*/ 521 h 550"/>
                    <a:gd name="T76" fmla="*/ 137 w 494"/>
                    <a:gd name="T77" fmla="*/ 516 h 550"/>
                    <a:gd name="T78" fmla="*/ 66 w 494"/>
                    <a:gd name="T79" fmla="*/ 535 h 550"/>
                    <a:gd name="T80" fmla="*/ 3 w 494"/>
                    <a:gd name="T81" fmla="*/ 526 h 550"/>
                    <a:gd name="T82" fmla="*/ 8 w 494"/>
                    <a:gd name="T83" fmla="*/ 491 h 550"/>
                    <a:gd name="T84" fmla="*/ 15 w 494"/>
                    <a:gd name="T85" fmla="*/ 438 h 550"/>
                    <a:gd name="T86" fmla="*/ 20 w 494"/>
                    <a:gd name="T87" fmla="*/ 405 h 550"/>
                    <a:gd name="T88" fmla="*/ 23 w 494"/>
                    <a:gd name="T89" fmla="*/ 374 h 550"/>
                    <a:gd name="T90" fmla="*/ 27 w 494"/>
                    <a:gd name="T91" fmla="*/ 349 h 550"/>
                    <a:gd name="T92" fmla="*/ 42 w 494"/>
                    <a:gd name="T93" fmla="*/ 239 h 550"/>
                    <a:gd name="T94" fmla="*/ 55 w 494"/>
                    <a:gd name="T95" fmla="*/ 140 h 550"/>
                    <a:gd name="T96" fmla="*/ 61 w 494"/>
                    <a:gd name="T97" fmla="*/ 103 h 550"/>
                    <a:gd name="T98" fmla="*/ 76 w 494"/>
                    <a:gd name="T99" fmla="*/ 3 h 550"/>
                    <a:gd name="T100" fmla="*/ 105 w 494"/>
                    <a:gd name="T101" fmla="*/ 5 h 550"/>
                    <a:gd name="T102" fmla="*/ 128 w 494"/>
                    <a:gd name="T103" fmla="*/ 6 h 550"/>
                    <a:gd name="T104" fmla="*/ 216 w 494"/>
                    <a:gd name="T105" fmla="*/ 18 h 550"/>
                    <a:gd name="T106" fmla="*/ 242 w 494"/>
                    <a:gd name="T107" fmla="*/ 22 h 550"/>
                    <a:gd name="T108" fmla="*/ 269 w 494"/>
                    <a:gd name="T109" fmla="*/ 25 h 550"/>
                    <a:gd name="T110" fmla="*/ 306 w 494"/>
                    <a:gd name="T111" fmla="*/ 28 h 550"/>
                    <a:gd name="T112" fmla="*/ 320 w 494"/>
                    <a:gd name="T113" fmla="*/ 30 h 550"/>
                    <a:gd name="T114" fmla="*/ 340 w 494"/>
                    <a:gd name="T115" fmla="*/ 32 h 550"/>
                    <a:gd name="T116" fmla="*/ 374 w 494"/>
                    <a:gd name="T117" fmla="*/ 35 h 550"/>
                    <a:gd name="T118" fmla="*/ 494 w 494"/>
                    <a:gd name="T119" fmla="*/ 4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4" h="550">
                      <a:moveTo>
                        <a:pt x="494" y="44"/>
                      </a:moveTo>
                      <a:lnTo>
                        <a:pt x="492" y="52"/>
                      </a:lnTo>
                      <a:lnTo>
                        <a:pt x="492" y="54"/>
                      </a:lnTo>
                      <a:lnTo>
                        <a:pt x="492" y="71"/>
                      </a:lnTo>
                      <a:lnTo>
                        <a:pt x="491" y="76"/>
                      </a:lnTo>
                      <a:lnTo>
                        <a:pt x="491" y="81"/>
                      </a:lnTo>
                      <a:lnTo>
                        <a:pt x="491" y="83"/>
                      </a:lnTo>
                      <a:lnTo>
                        <a:pt x="491" y="89"/>
                      </a:lnTo>
                      <a:lnTo>
                        <a:pt x="491" y="93"/>
                      </a:lnTo>
                      <a:lnTo>
                        <a:pt x="487" y="95"/>
                      </a:lnTo>
                      <a:lnTo>
                        <a:pt x="486" y="110"/>
                      </a:lnTo>
                      <a:lnTo>
                        <a:pt x="486" y="110"/>
                      </a:lnTo>
                      <a:lnTo>
                        <a:pt x="484" y="135"/>
                      </a:lnTo>
                      <a:lnTo>
                        <a:pt x="482" y="166"/>
                      </a:lnTo>
                      <a:lnTo>
                        <a:pt x="481" y="178"/>
                      </a:lnTo>
                      <a:lnTo>
                        <a:pt x="479" y="216"/>
                      </a:lnTo>
                      <a:lnTo>
                        <a:pt x="477" y="220"/>
                      </a:lnTo>
                      <a:lnTo>
                        <a:pt x="477" y="220"/>
                      </a:lnTo>
                      <a:lnTo>
                        <a:pt x="477" y="220"/>
                      </a:lnTo>
                      <a:lnTo>
                        <a:pt x="477" y="220"/>
                      </a:lnTo>
                      <a:lnTo>
                        <a:pt x="477" y="220"/>
                      </a:lnTo>
                      <a:lnTo>
                        <a:pt x="477" y="222"/>
                      </a:lnTo>
                      <a:lnTo>
                        <a:pt x="477" y="223"/>
                      </a:lnTo>
                      <a:lnTo>
                        <a:pt x="477" y="223"/>
                      </a:lnTo>
                      <a:lnTo>
                        <a:pt x="477" y="225"/>
                      </a:lnTo>
                      <a:lnTo>
                        <a:pt x="476" y="242"/>
                      </a:lnTo>
                      <a:lnTo>
                        <a:pt x="476" y="247"/>
                      </a:lnTo>
                      <a:lnTo>
                        <a:pt x="476" y="252"/>
                      </a:lnTo>
                      <a:lnTo>
                        <a:pt x="476" y="257"/>
                      </a:lnTo>
                      <a:lnTo>
                        <a:pt x="476" y="262"/>
                      </a:lnTo>
                      <a:lnTo>
                        <a:pt x="474" y="269"/>
                      </a:lnTo>
                      <a:lnTo>
                        <a:pt x="474" y="274"/>
                      </a:lnTo>
                      <a:lnTo>
                        <a:pt x="472" y="289"/>
                      </a:lnTo>
                      <a:lnTo>
                        <a:pt x="472" y="289"/>
                      </a:lnTo>
                      <a:lnTo>
                        <a:pt x="472" y="289"/>
                      </a:lnTo>
                      <a:lnTo>
                        <a:pt x="472" y="289"/>
                      </a:lnTo>
                      <a:lnTo>
                        <a:pt x="472" y="294"/>
                      </a:lnTo>
                      <a:lnTo>
                        <a:pt x="472" y="296"/>
                      </a:lnTo>
                      <a:lnTo>
                        <a:pt x="472" y="296"/>
                      </a:lnTo>
                      <a:lnTo>
                        <a:pt x="472" y="296"/>
                      </a:lnTo>
                      <a:lnTo>
                        <a:pt x="472" y="296"/>
                      </a:lnTo>
                      <a:lnTo>
                        <a:pt x="472" y="296"/>
                      </a:lnTo>
                      <a:lnTo>
                        <a:pt x="472" y="296"/>
                      </a:lnTo>
                      <a:lnTo>
                        <a:pt x="472" y="296"/>
                      </a:lnTo>
                      <a:lnTo>
                        <a:pt x="472" y="298"/>
                      </a:lnTo>
                      <a:lnTo>
                        <a:pt x="472" y="298"/>
                      </a:lnTo>
                      <a:lnTo>
                        <a:pt x="472" y="298"/>
                      </a:lnTo>
                      <a:lnTo>
                        <a:pt x="472" y="298"/>
                      </a:lnTo>
                      <a:lnTo>
                        <a:pt x="472" y="305"/>
                      </a:lnTo>
                      <a:lnTo>
                        <a:pt x="472" y="305"/>
                      </a:lnTo>
                      <a:lnTo>
                        <a:pt x="472" y="305"/>
                      </a:lnTo>
                      <a:lnTo>
                        <a:pt x="472" y="306"/>
                      </a:lnTo>
                      <a:lnTo>
                        <a:pt x="470" y="310"/>
                      </a:lnTo>
                      <a:lnTo>
                        <a:pt x="470" y="325"/>
                      </a:lnTo>
                      <a:lnTo>
                        <a:pt x="470" y="327"/>
                      </a:lnTo>
                      <a:lnTo>
                        <a:pt x="470" y="328"/>
                      </a:lnTo>
                      <a:lnTo>
                        <a:pt x="470" y="330"/>
                      </a:lnTo>
                      <a:lnTo>
                        <a:pt x="470" y="330"/>
                      </a:lnTo>
                      <a:lnTo>
                        <a:pt x="470" y="330"/>
                      </a:lnTo>
                      <a:lnTo>
                        <a:pt x="470" y="330"/>
                      </a:lnTo>
                      <a:lnTo>
                        <a:pt x="470" y="330"/>
                      </a:lnTo>
                      <a:lnTo>
                        <a:pt x="470" y="330"/>
                      </a:lnTo>
                      <a:lnTo>
                        <a:pt x="469" y="332"/>
                      </a:lnTo>
                      <a:lnTo>
                        <a:pt x="469" y="333"/>
                      </a:lnTo>
                      <a:lnTo>
                        <a:pt x="469" y="337"/>
                      </a:lnTo>
                      <a:lnTo>
                        <a:pt x="469" y="338"/>
                      </a:lnTo>
                      <a:lnTo>
                        <a:pt x="469" y="344"/>
                      </a:lnTo>
                      <a:lnTo>
                        <a:pt x="469" y="344"/>
                      </a:lnTo>
                      <a:lnTo>
                        <a:pt x="469" y="349"/>
                      </a:lnTo>
                      <a:lnTo>
                        <a:pt x="467" y="350"/>
                      </a:lnTo>
                      <a:lnTo>
                        <a:pt x="467" y="359"/>
                      </a:lnTo>
                      <a:lnTo>
                        <a:pt x="467" y="362"/>
                      </a:lnTo>
                      <a:lnTo>
                        <a:pt x="467" y="366"/>
                      </a:lnTo>
                      <a:lnTo>
                        <a:pt x="467" y="367"/>
                      </a:lnTo>
                      <a:lnTo>
                        <a:pt x="467" y="367"/>
                      </a:lnTo>
                      <a:lnTo>
                        <a:pt x="467" y="369"/>
                      </a:lnTo>
                      <a:lnTo>
                        <a:pt x="465" y="369"/>
                      </a:lnTo>
                      <a:lnTo>
                        <a:pt x="465" y="376"/>
                      </a:lnTo>
                      <a:lnTo>
                        <a:pt x="464" y="393"/>
                      </a:lnTo>
                      <a:lnTo>
                        <a:pt x="464" y="393"/>
                      </a:lnTo>
                      <a:lnTo>
                        <a:pt x="464" y="398"/>
                      </a:lnTo>
                      <a:lnTo>
                        <a:pt x="464" y="399"/>
                      </a:lnTo>
                      <a:lnTo>
                        <a:pt x="462" y="410"/>
                      </a:lnTo>
                      <a:lnTo>
                        <a:pt x="460" y="427"/>
                      </a:lnTo>
                      <a:lnTo>
                        <a:pt x="460" y="427"/>
                      </a:lnTo>
                      <a:lnTo>
                        <a:pt x="460" y="428"/>
                      </a:lnTo>
                      <a:lnTo>
                        <a:pt x="460" y="430"/>
                      </a:lnTo>
                      <a:lnTo>
                        <a:pt x="460" y="433"/>
                      </a:lnTo>
                      <a:lnTo>
                        <a:pt x="460" y="433"/>
                      </a:lnTo>
                      <a:lnTo>
                        <a:pt x="460" y="440"/>
                      </a:lnTo>
                      <a:lnTo>
                        <a:pt x="460" y="442"/>
                      </a:lnTo>
                      <a:lnTo>
                        <a:pt x="460" y="443"/>
                      </a:lnTo>
                      <a:lnTo>
                        <a:pt x="460" y="443"/>
                      </a:lnTo>
                      <a:lnTo>
                        <a:pt x="460" y="443"/>
                      </a:lnTo>
                      <a:lnTo>
                        <a:pt x="460" y="445"/>
                      </a:lnTo>
                      <a:lnTo>
                        <a:pt x="460" y="447"/>
                      </a:lnTo>
                      <a:lnTo>
                        <a:pt x="460" y="447"/>
                      </a:lnTo>
                      <a:lnTo>
                        <a:pt x="459" y="450"/>
                      </a:lnTo>
                      <a:lnTo>
                        <a:pt x="459" y="450"/>
                      </a:lnTo>
                      <a:lnTo>
                        <a:pt x="459" y="452"/>
                      </a:lnTo>
                      <a:lnTo>
                        <a:pt x="459" y="457"/>
                      </a:lnTo>
                      <a:lnTo>
                        <a:pt x="459" y="459"/>
                      </a:lnTo>
                      <a:lnTo>
                        <a:pt x="459" y="460"/>
                      </a:lnTo>
                      <a:lnTo>
                        <a:pt x="459" y="460"/>
                      </a:lnTo>
                      <a:lnTo>
                        <a:pt x="459" y="464"/>
                      </a:lnTo>
                      <a:lnTo>
                        <a:pt x="459" y="466"/>
                      </a:lnTo>
                      <a:lnTo>
                        <a:pt x="459" y="469"/>
                      </a:lnTo>
                      <a:lnTo>
                        <a:pt x="459" y="469"/>
                      </a:lnTo>
                      <a:lnTo>
                        <a:pt x="459" y="469"/>
                      </a:lnTo>
                      <a:lnTo>
                        <a:pt x="457" y="476"/>
                      </a:lnTo>
                      <a:lnTo>
                        <a:pt x="455" y="511"/>
                      </a:lnTo>
                      <a:lnTo>
                        <a:pt x="455" y="515"/>
                      </a:lnTo>
                      <a:lnTo>
                        <a:pt x="454" y="518"/>
                      </a:lnTo>
                      <a:lnTo>
                        <a:pt x="454" y="526"/>
                      </a:lnTo>
                      <a:lnTo>
                        <a:pt x="452" y="526"/>
                      </a:lnTo>
                      <a:lnTo>
                        <a:pt x="452" y="526"/>
                      </a:lnTo>
                      <a:lnTo>
                        <a:pt x="442" y="525"/>
                      </a:lnTo>
                      <a:lnTo>
                        <a:pt x="438" y="525"/>
                      </a:lnTo>
                      <a:lnTo>
                        <a:pt x="438" y="525"/>
                      </a:lnTo>
                      <a:lnTo>
                        <a:pt x="438" y="525"/>
                      </a:lnTo>
                      <a:lnTo>
                        <a:pt x="438" y="525"/>
                      </a:lnTo>
                      <a:lnTo>
                        <a:pt x="435" y="525"/>
                      </a:lnTo>
                      <a:lnTo>
                        <a:pt x="404" y="521"/>
                      </a:lnTo>
                      <a:lnTo>
                        <a:pt x="386" y="520"/>
                      </a:lnTo>
                      <a:lnTo>
                        <a:pt x="382" y="520"/>
                      </a:lnTo>
                      <a:lnTo>
                        <a:pt x="345" y="516"/>
                      </a:lnTo>
                      <a:lnTo>
                        <a:pt x="345" y="516"/>
                      </a:lnTo>
                      <a:lnTo>
                        <a:pt x="337" y="516"/>
                      </a:lnTo>
                      <a:lnTo>
                        <a:pt x="337" y="516"/>
                      </a:lnTo>
                      <a:lnTo>
                        <a:pt x="321" y="515"/>
                      </a:lnTo>
                      <a:lnTo>
                        <a:pt x="316" y="515"/>
                      </a:lnTo>
                      <a:lnTo>
                        <a:pt x="304" y="513"/>
                      </a:lnTo>
                      <a:lnTo>
                        <a:pt x="304" y="513"/>
                      </a:lnTo>
                      <a:lnTo>
                        <a:pt x="301" y="513"/>
                      </a:lnTo>
                      <a:lnTo>
                        <a:pt x="299" y="513"/>
                      </a:lnTo>
                      <a:lnTo>
                        <a:pt x="299" y="513"/>
                      </a:lnTo>
                      <a:lnTo>
                        <a:pt x="298" y="513"/>
                      </a:lnTo>
                      <a:lnTo>
                        <a:pt x="298" y="513"/>
                      </a:lnTo>
                      <a:lnTo>
                        <a:pt x="298" y="513"/>
                      </a:lnTo>
                      <a:lnTo>
                        <a:pt x="281" y="511"/>
                      </a:lnTo>
                      <a:lnTo>
                        <a:pt x="277" y="511"/>
                      </a:lnTo>
                      <a:lnTo>
                        <a:pt x="277" y="511"/>
                      </a:lnTo>
                      <a:lnTo>
                        <a:pt x="277" y="511"/>
                      </a:lnTo>
                      <a:lnTo>
                        <a:pt x="243" y="506"/>
                      </a:lnTo>
                      <a:lnTo>
                        <a:pt x="242" y="506"/>
                      </a:lnTo>
                      <a:lnTo>
                        <a:pt x="235" y="506"/>
                      </a:lnTo>
                      <a:lnTo>
                        <a:pt x="228" y="504"/>
                      </a:lnTo>
                      <a:lnTo>
                        <a:pt x="221" y="504"/>
                      </a:lnTo>
                      <a:lnTo>
                        <a:pt x="220" y="504"/>
                      </a:lnTo>
                      <a:lnTo>
                        <a:pt x="220" y="504"/>
                      </a:lnTo>
                      <a:lnTo>
                        <a:pt x="211" y="503"/>
                      </a:lnTo>
                      <a:lnTo>
                        <a:pt x="208" y="503"/>
                      </a:lnTo>
                      <a:lnTo>
                        <a:pt x="206" y="503"/>
                      </a:lnTo>
                      <a:lnTo>
                        <a:pt x="205" y="503"/>
                      </a:lnTo>
                      <a:lnTo>
                        <a:pt x="193" y="501"/>
                      </a:lnTo>
                      <a:lnTo>
                        <a:pt x="193" y="501"/>
                      </a:lnTo>
                      <a:lnTo>
                        <a:pt x="191" y="501"/>
                      </a:lnTo>
                      <a:lnTo>
                        <a:pt x="191" y="501"/>
                      </a:lnTo>
                      <a:lnTo>
                        <a:pt x="191" y="501"/>
                      </a:lnTo>
                      <a:lnTo>
                        <a:pt x="191" y="501"/>
                      </a:lnTo>
                      <a:lnTo>
                        <a:pt x="189" y="506"/>
                      </a:lnTo>
                      <a:lnTo>
                        <a:pt x="189" y="506"/>
                      </a:lnTo>
                      <a:lnTo>
                        <a:pt x="188" y="515"/>
                      </a:lnTo>
                      <a:lnTo>
                        <a:pt x="188" y="515"/>
                      </a:lnTo>
                      <a:lnTo>
                        <a:pt x="188" y="515"/>
                      </a:lnTo>
                      <a:lnTo>
                        <a:pt x="188" y="516"/>
                      </a:lnTo>
                      <a:lnTo>
                        <a:pt x="189" y="516"/>
                      </a:lnTo>
                      <a:lnTo>
                        <a:pt x="189" y="516"/>
                      </a:lnTo>
                      <a:lnTo>
                        <a:pt x="191" y="520"/>
                      </a:lnTo>
                      <a:lnTo>
                        <a:pt x="191" y="520"/>
                      </a:lnTo>
                      <a:lnTo>
                        <a:pt x="193" y="520"/>
                      </a:lnTo>
                      <a:lnTo>
                        <a:pt x="193" y="520"/>
                      </a:lnTo>
                      <a:lnTo>
                        <a:pt x="193" y="521"/>
                      </a:lnTo>
                      <a:lnTo>
                        <a:pt x="193" y="521"/>
                      </a:lnTo>
                      <a:lnTo>
                        <a:pt x="193" y="521"/>
                      </a:lnTo>
                      <a:lnTo>
                        <a:pt x="193" y="521"/>
                      </a:lnTo>
                      <a:lnTo>
                        <a:pt x="193" y="521"/>
                      </a:lnTo>
                      <a:lnTo>
                        <a:pt x="193" y="521"/>
                      </a:lnTo>
                      <a:lnTo>
                        <a:pt x="193" y="521"/>
                      </a:lnTo>
                      <a:lnTo>
                        <a:pt x="193" y="521"/>
                      </a:lnTo>
                      <a:lnTo>
                        <a:pt x="193" y="521"/>
                      </a:lnTo>
                      <a:lnTo>
                        <a:pt x="194" y="521"/>
                      </a:lnTo>
                      <a:lnTo>
                        <a:pt x="194" y="521"/>
                      </a:lnTo>
                      <a:lnTo>
                        <a:pt x="194" y="521"/>
                      </a:lnTo>
                      <a:lnTo>
                        <a:pt x="194" y="521"/>
                      </a:lnTo>
                      <a:lnTo>
                        <a:pt x="194" y="523"/>
                      </a:lnTo>
                      <a:lnTo>
                        <a:pt x="194" y="523"/>
                      </a:lnTo>
                      <a:lnTo>
                        <a:pt x="194" y="523"/>
                      </a:lnTo>
                      <a:lnTo>
                        <a:pt x="177" y="521"/>
                      </a:lnTo>
                      <a:lnTo>
                        <a:pt x="177" y="521"/>
                      </a:lnTo>
                      <a:lnTo>
                        <a:pt x="159" y="518"/>
                      </a:lnTo>
                      <a:lnTo>
                        <a:pt x="159" y="518"/>
                      </a:lnTo>
                      <a:lnTo>
                        <a:pt x="159" y="518"/>
                      </a:lnTo>
                      <a:lnTo>
                        <a:pt x="159" y="518"/>
                      </a:lnTo>
                      <a:lnTo>
                        <a:pt x="137" y="516"/>
                      </a:lnTo>
                      <a:lnTo>
                        <a:pt x="127" y="515"/>
                      </a:lnTo>
                      <a:lnTo>
                        <a:pt x="127" y="515"/>
                      </a:lnTo>
                      <a:lnTo>
                        <a:pt x="69" y="508"/>
                      </a:lnTo>
                      <a:lnTo>
                        <a:pt x="66" y="535"/>
                      </a:lnTo>
                      <a:lnTo>
                        <a:pt x="66" y="535"/>
                      </a:lnTo>
                      <a:lnTo>
                        <a:pt x="64" y="550"/>
                      </a:lnTo>
                      <a:lnTo>
                        <a:pt x="15" y="543"/>
                      </a:lnTo>
                      <a:lnTo>
                        <a:pt x="15" y="543"/>
                      </a:lnTo>
                      <a:lnTo>
                        <a:pt x="0" y="542"/>
                      </a:lnTo>
                      <a:lnTo>
                        <a:pt x="3" y="526"/>
                      </a:lnTo>
                      <a:lnTo>
                        <a:pt x="3" y="526"/>
                      </a:lnTo>
                      <a:lnTo>
                        <a:pt x="6" y="498"/>
                      </a:lnTo>
                      <a:lnTo>
                        <a:pt x="6" y="496"/>
                      </a:lnTo>
                      <a:lnTo>
                        <a:pt x="8" y="493"/>
                      </a:lnTo>
                      <a:lnTo>
                        <a:pt x="8" y="491"/>
                      </a:lnTo>
                      <a:lnTo>
                        <a:pt x="10" y="477"/>
                      </a:lnTo>
                      <a:lnTo>
                        <a:pt x="10" y="476"/>
                      </a:lnTo>
                      <a:lnTo>
                        <a:pt x="10" y="471"/>
                      </a:lnTo>
                      <a:lnTo>
                        <a:pt x="10" y="471"/>
                      </a:lnTo>
                      <a:lnTo>
                        <a:pt x="15" y="438"/>
                      </a:lnTo>
                      <a:lnTo>
                        <a:pt x="18" y="413"/>
                      </a:lnTo>
                      <a:lnTo>
                        <a:pt x="18" y="413"/>
                      </a:lnTo>
                      <a:lnTo>
                        <a:pt x="18" y="413"/>
                      </a:lnTo>
                      <a:lnTo>
                        <a:pt x="18" y="413"/>
                      </a:lnTo>
                      <a:lnTo>
                        <a:pt x="20" y="405"/>
                      </a:lnTo>
                      <a:lnTo>
                        <a:pt x="20" y="405"/>
                      </a:lnTo>
                      <a:lnTo>
                        <a:pt x="23" y="377"/>
                      </a:lnTo>
                      <a:lnTo>
                        <a:pt x="23" y="377"/>
                      </a:lnTo>
                      <a:lnTo>
                        <a:pt x="23" y="374"/>
                      </a:lnTo>
                      <a:lnTo>
                        <a:pt x="23" y="374"/>
                      </a:lnTo>
                      <a:lnTo>
                        <a:pt x="25" y="371"/>
                      </a:lnTo>
                      <a:lnTo>
                        <a:pt x="25" y="371"/>
                      </a:lnTo>
                      <a:lnTo>
                        <a:pt x="25" y="364"/>
                      </a:lnTo>
                      <a:lnTo>
                        <a:pt x="27" y="349"/>
                      </a:lnTo>
                      <a:lnTo>
                        <a:pt x="27" y="349"/>
                      </a:lnTo>
                      <a:lnTo>
                        <a:pt x="27" y="349"/>
                      </a:lnTo>
                      <a:lnTo>
                        <a:pt x="27" y="349"/>
                      </a:lnTo>
                      <a:lnTo>
                        <a:pt x="33" y="310"/>
                      </a:lnTo>
                      <a:lnTo>
                        <a:pt x="42" y="239"/>
                      </a:lnTo>
                      <a:lnTo>
                        <a:pt x="42" y="239"/>
                      </a:lnTo>
                      <a:lnTo>
                        <a:pt x="44" y="232"/>
                      </a:lnTo>
                      <a:lnTo>
                        <a:pt x="49" y="196"/>
                      </a:lnTo>
                      <a:lnTo>
                        <a:pt x="52" y="176"/>
                      </a:lnTo>
                      <a:lnTo>
                        <a:pt x="55" y="140"/>
                      </a:lnTo>
                      <a:lnTo>
                        <a:pt x="55" y="140"/>
                      </a:lnTo>
                      <a:lnTo>
                        <a:pt x="57" y="133"/>
                      </a:lnTo>
                      <a:lnTo>
                        <a:pt x="57" y="133"/>
                      </a:lnTo>
                      <a:lnTo>
                        <a:pt x="61" y="108"/>
                      </a:lnTo>
                      <a:lnTo>
                        <a:pt x="61" y="106"/>
                      </a:lnTo>
                      <a:lnTo>
                        <a:pt x="61" y="103"/>
                      </a:lnTo>
                      <a:lnTo>
                        <a:pt x="61" y="103"/>
                      </a:lnTo>
                      <a:lnTo>
                        <a:pt x="62" y="96"/>
                      </a:lnTo>
                      <a:lnTo>
                        <a:pt x="74" y="12"/>
                      </a:lnTo>
                      <a:lnTo>
                        <a:pt x="74" y="12"/>
                      </a:lnTo>
                      <a:lnTo>
                        <a:pt x="76" y="3"/>
                      </a:lnTo>
                      <a:lnTo>
                        <a:pt x="76" y="3"/>
                      </a:lnTo>
                      <a:lnTo>
                        <a:pt x="76" y="0"/>
                      </a:lnTo>
                      <a:lnTo>
                        <a:pt x="81" y="1"/>
                      </a:lnTo>
                      <a:lnTo>
                        <a:pt x="83" y="1"/>
                      </a:lnTo>
                      <a:lnTo>
                        <a:pt x="105" y="5"/>
                      </a:lnTo>
                      <a:lnTo>
                        <a:pt x="105" y="5"/>
                      </a:lnTo>
                      <a:lnTo>
                        <a:pt x="122" y="6"/>
                      </a:lnTo>
                      <a:lnTo>
                        <a:pt x="125" y="6"/>
                      </a:lnTo>
                      <a:lnTo>
                        <a:pt x="125" y="6"/>
                      </a:lnTo>
                      <a:lnTo>
                        <a:pt x="128" y="6"/>
                      </a:lnTo>
                      <a:lnTo>
                        <a:pt x="128" y="6"/>
                      </a:lnTo>
                      <a:lnTo>
                        <a:pt x="184" y="13"/>
                      </a:lnTo>
                      <a:lnTo>
                        <a:pt x="188" y="15"/>
                      </a:lnTo>
                      <a:lnTo>
                        <a:pt x="188" y="15"/>
                      </a:lnTo>
                      <a:lnTo>
                        <a:pt x="216" y="18"/>
                      </a:lnTo>
                      <a:lnTo>
                        <a:pt x="227" y="20"/>
                      </a:lnTo>
                      <a:lnTo>
                        <a:pt x="240" y="22"/>
                      </a:lnTo>
                      <a:lnTo>
                        <a:pt x="240" y="22"/>
                      </a:lnTo>
                      <a:lnTo>
                        <a:pt x="242" y="22"/>
                      </a:lnTo>
                      <a:lnTo>
                        <a:pt x="242" y="22"/>
                      </a:lnTo>
                      <a:lnTo>
                        <a:pt x="243" y="22"/>
                      </a:lnTo>
                      <a:lnTo>
                        <a:pt x="243" y="22"/>
                      </a:lnTo>
                      <a:lnTo>
                        <a:pt x="254" y="23"/>
                      </a:lnTo>
                      <a:lnTo>
                        <a:pt x="269" y="25"/>
                      </a:lnTo>
                      <a:lnTo>
                        <a:pt x="269" y="25"/>
                      </a:lnTo>
                      <a:lnTo>
                        <a:pt x="286" y="27"/>
                      </a:lnTo>
                      <a:lnTo>
                        <a:pt x="286" y="27"/>
                      </a:lnTo>
                      <a:lnTo>
                        <a:pt x="286" y="27"/>
                      </a:lnTo>
                      <a:lnTo>
                        <a:pt x="306" y="28"/>
                      </a:lnTo>
                      <a:lnTo>
                        <a:pt x="306" y="28"/>
                      </a:lnTo>
                      <a:lnTo>
                        <a:pt x="310" y="28"/>
                      </a:lnTo>
                      <a:lnTo>
                        <a:pt x="311" y="28"/>
                      </a:lnTo>
                      <a:lnTo>
                        <a:pt x="318" y="30"/>
                      </a:lnTo>
                      <a:lnTo>
                        <a:pt x="320" y="30"/>
                      </a:lnTo>
                      <a:lnTo>
                        <a:pt x="320" y="30"/>
                      </a:lnTo>
                      <a:lnTo>
                        <a:pt x="323" y="30"/>
                      </a:lnTo>
                      <a:lnTo>
                        <a:pt x="325" y="30"/>
                      </a:lnTo>
                      <a:lnTo>
                        <a:pt x="325" y="30"/>
                      </a:lnTo>
                      <a:lnTo>
                        <a:pt x="326" y="30"/>
                      </a:lnTo>
                      <a:lnTo>
                        <a:pt x="340" y="32"/>
                      </a:lnTo>
                      <a:lnTo>
                        <a:pt x="345" y="32"/>
                      </a:lnTo>
                      <a:lnTo>
                        <a:pt x="347" y="32"/>
                      </a:lnTo>
                      <a:lnTo>
                        <a:pt x="355" y="34"/>
                      </a:lnTo>
                      <a:lnTo>
                        <a:pt x="374" y="35"/>
                      </a:lnTo>
                      <a:lnTo>
                        <a:pt x="374" y="35"/>
                      </a:lnTo>
                      <a:lnTo>
                        <a:pt x="425" y="39"/>
                      </a:lnTo>
                      <a:lnTo>
                        <a:pt x="443" y="40"/>
                      </a:lnTo>
                      <a:lnTo>
                        <a:pt x="443" y="40"/>
                      </a:lnTo>
                      <a:lnTo>
                        <a:pt x="487" y="44"/>
                      </a:lnTo>
                      <a:lnTo>
                        <a:pt x="494" y="4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6" name="Freeform 196"/>
                <p:cNvSpPr>
                  <a:spLocks noEditPoints="1"/>
                </p:cNvSpPr>
                <p:nvPr/>
              </p:nvSpPr>
              <p:spPr bwMode="auto">
                <a:xfrm>
                  <a:off x="8002588" y="1938338"/>
                  <a:ext cx="836613" cy="703263"/>
                </a:xfrm>
                <a:custGeom>
                  <a:avLst/>
                  <a:gdLst>
                    <a:gd name="T0" fmla="*/ 388 w 527"/>
                    <a:gd name="T1" fmla="*/ 441 h 443"/>
                    <a:gd name="T2" fmla="*/ 388 w 527"/>
                    <a:gd name="T3" fmla="*/ 427 h 443"/>
                    <a:gd name="T4" fmla="*/ 410 w 527"/>
                    <a:gd name="T5" fmla="*/ 402 h 443"/>
                    <a:gd name="T6" fmla="*/ 515 w 527"/>
                    <a:gd name="T7" fmla="*/ 332 h 443"/>
                    <a:gd name="T8" fmla="*/ 515 w 527"/>
                    <a:gd name="T9" fmla="*/ 331 h 443"/>
                    <a:gd name="T10" fmla="*/ 342 w 527"/>
                    <a:gd name="T11" fmla="*/ 9 h 443"/>
                    <a:gd name="T12" fmla="*/ 356 w 527"/>
                    <a:gd name="T13" fmla="*/ 50 h 443"/>
                    <a:gd name="T14" fmla="*/ 357 w 527"/>
                    <a:gd name="T15" fmla="*/ 94 h 443"/>
                    <a:gd name="T16" fmla="*/ 369 w 527"/>
                    <a:gd name="T17" fmla="*/ 119 h 443"/>
                    <a:gd name="T18" fmla="*/ 381 w 527"/>
                    <a:gd name="T19" fmla="*/ 141 h 443"/>
                    <a:gd name="T20" fmla="*/ 398 w 527"/>
                    <a:gd name="T21" fmla="*/ 214 h 443"/>
                    <a:gd name="T22" fmla="*/ 410 w 527"/>
                    <a:gd name="T23" fmla="*/ 334 h 443"/>
                    <a:gd name="T24" fmla="*/ 413 w 527"/>
                    <a:gd name="T25" fmla="*/ 370 h 443"/>
                    <a:gd name="T26" fmla="*/ 413 w 527"/>
                    <a:gd name="T27" fmla="*/ 390 h 443"/>
                    <a:gd name="T28" fmla="*/ 407 w 527"/>
                    <a:gd name="T29" fmla="*/ 402 h 443"/>
                    <a:gd name="T30" fmla="*/ 417 w 527"/>
                    <a:gd name="T31" fmla="*/ 395 h 443"/>
                    <a:gd name="T32" fmla="*/ 425 w 527"/>
                    <a:gd name="T33" fmla="*/ 388 h 443"/>
                    <a:gd name="T34" fmla="*/ 435 w 527"/>
                    <a:gd name="T35" fmla="*/ 388 h 443"/>
                    <a:gd name="T36" fmla="*/ 456 w 527"/>
                    <a:gd name="T37" fmla="*/ 378 h 443"/>
                    <a:gd name="T38" fmla="*/ 481 w 527"/>
                    <a:gd name="T39" fmla="*/ 370 h 443"/>
                    <a:gd name="T40" fmla="*/ 495 w 527"/>
                    <a:gd name="T41" fmla="*/ 351 h 443"/>
                    <a:gd name="T42" fmla="*/ 495 w 527"/>
                    <a:gd name="T43" fmla="*/ 353 h 443"/>
                    <a:gd name="T44" fmla="*/ 507 w 527"/>
                    <a:gd name="T45" fmla="*/ 360 h 443"/>
                    <a:gd name="T46" fmla="*/ 517 w 527"/>
                    <a:gd name="T47" fmla="*/ 358 h 443"/>
                    <a:gd name="T48" fmla="*/ 527 w 527"/>
                    <a:gd name="T49" fmla="*/ 351 h 443"/>
                    <a:gd name="T50" fmla="*/ 476 w 527"/>
                    <a:gd name="T51" fmla="*/ 393 h 443"/>
                    <a:gd name="T52" fmla="*/ 444 w 527"/>
                    <a:gd name="T53" fmla="*/ 417 h 443"/>
                    <a:gd name="T54" fmla="*/ 420 w 527"/>
                    <a:gd name="T55" fmla="*/ 426 h 443"/>
                    <a:gd name="T56" fmla="*/ 403 w 527"/>
                    <a:gd name="T57" fmla="*/ 431 h 443"/>
                    <a:gd name="T58" fmla="*/ 398 w 527"/>
                    <a:gd name="T59" fmla="*/ 422 h 443"/>
                    <a:gd name="T60" fmla="*/ 398 w 527"/>
                    <a:gd name="T61" fmla="*/ 398 h 443"/>
                    <a:gd name="T62" fmla="*/ 363 w 527"/>
                    <a:gd name="T63" fmla="*/ 376 h 443"/>
                    <a:gd name="T64" fmla="*/ 313 w 527"/>
                    <a:gd name="T65" fmla="*/ 353 h 443"/>
                    <a:gd name="T66" fmla="*/ 288 w 527"/>
                    <a:gd name="T67" fmla="*/ 319 h 443"/>
                    <a:gd name="T68" fmla="*/ 213 w 527"/>
                    <a:gd name="T69" fmla="*/ 331 h 443"/>
                    <a:gd name="T70" fmla="*/ 142 w 527"/>
                    <a:gd name="T71" fmla="*/ 344 h 443"/>
                    <a:gd name="T72" fmla="*/ 59 w 527"/>
                    <a:gd name="T73" fmla="*/ 361 h 443"/>
                    <a:gd name="T74" fmla="*/ 2 w 527"/>
                    <a:gd name="T75" fmla="*/ 353 h 443"/>
                    <a:gd name="T76" fmla="*/ 19 w 527"/>
                    <a:gd name="T77" fmla="*/ 326 h 443"/>
                    <a:gd name="T78" fmla="*/ 32 w 527"/>
                    <a:gd name="T79" fmla="*/ 312 h 443"/>
                    <a:gd name="T80" fmla="*/ 41 w 527"/>
                    <a:gd name="T81" fmla="*/ 295 h 443"/>
                    <a:gd name="T82" fmla="*/ 47 w 527"/>
                    <a:gd name="T83" fmla="*/ 278 h 443"/>
                    <a:gd name="T84" fmla="*/ 36 w 527"/>
                    <a:gd name="T85" fmla="*/ 266 h 443"/>
                    <a:gd name="T86" fmla="*/ 36 w 527"/>
                    <a:gd name="T87" fmla="*/ 236 h 443"/>
                    <a:gd name="T88" fmla="*/ 68 w 527"/>
                    <a:gd name="T89" fmla="*/ 222 h 443"/>
                    <a:gd name="T90" fmla="*/ 97 w 527"/>
                    <a:gd name="T91" fmla="*/ 219 h 443"/>
                    <a:gd name="T92" fmla="*/ 115 w 527"/>
                    <a:gd name="T93" fmla="*/ 222 h 443"/>
                    <a:gd name="T94" fmla="*/ 132 w 527"/>
                    <a:gd name="T95" fmla="*/ 219 h 443"/>
                    <a:gd name="T96" fmla="*/ 154 w 527"/>
                    <a:gd name="T97" fmla="*/ 216 h 443"/>
                    <a:gd name="T98" fmla="*/ 171 w 527"/>
                    <a:gd name="T99" fmla="*/ 205 h 443"/>
                    <a:gd name="T100" fmla="*/ 183 w 527"/>
                    <a:gd name="T101" fmla="*/ 190 h 443"/>
                    <a:gd name="T102" fmla="*/ 198 w 527"/>
                    <a:gd name="T103" fmla="*/ 178 h 443"/>
                    <a:gd name="T104" fmla="*/ 188 w 527"/>
                    <a:gd name="T105" fmla="*/ 151 h 443"/>
                    <a:gd name="T106" fmla="*/ 197 w 527"/>
                    <a:gd name="T107" fmla="*/ 141 h 443"/>
                    <a:gd name="T108" fmla="*/ 185 w 527"/>
                    <a:gd name="T109" fmla="*/ 136 h 443"/>
                    <a:gd name="T110" fmla="*/ 181 w 527"/>
                    <a:gd name="T111" fmla="*/ 117 h 443"/>
                    <a:gd name="T112" fmla="*/ 198 w 527"/>
                    <a:gd name="T113" fmla="*/ 99 h 443"/>
                    <a:gd name="T114" fmla="*/ 225 w 527"/>
                    <a:gd name="T115" fmla="*/ 48 h 443"/>
                    <a:gd name="T116" fmla="*/ 244 w 527"/>
                    <a:gd name="T117" fmla="*/ 2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443">
                      <a:moveTo>
                        <a:pt x="395" y="426"/>
                      </a:moveTo>
                      <a:lnTo>
                        <a:pt x="396" y="427"/>
                      </a:lnTo>
                      <a:lnTo>
                        <a:pt x="396" y="429"/>
                      </a:lnTo>
                      <a:lnTo>
                        <a:pt x="396" y="431"/>
                      </a:lnTo>
                      <a:lnTo>
                        <a:pt x="395" y="434"/>
                      </a:lnTo>
                      <a:lnTo>
                        <a:pt x="395" y="436"/>
                      </a:lnTo>
                      <a:lnTo>
                        <a:pt x="393" y="437"/>
                      </a:lnTo>
                      <a:lnTo>
                        <a:pt x="391" y="439"/>
                      </a:lnTo>
                      <a:lnTo>
                        <a:pt x="390" y="441"/>
                      </a:lnTo>
                      <a:lnTo>
                        <a:pt x="388" y="441"/>
                      </a:lnTo>
                      <a:lnTo>
                        <a:pt x="388" y="443"/>
                      </a:lnTo>
                      <a:lnTo>
                        <a:pt x="386" y="443"/>
                      </a:lnTo>
                      <a:lnTo>
                        <a:pt x="386" y="441"/>
                      </a:lnTo>
                      <a:lnTo>
                        <a:pt x="386" y="439"/>
                      </a:lnTo>
                      <a:lnTo>
                        <a:pt x="386" y="437"/>
                      </a:lnTo>
                      <a:lnTo>
                        <a:pt x="388" y="436"/>
                      </a:lnTo>
                      <a:lnTo>
                        <a:pt x="388" y="432"/>
                      </a:lnTo>
                      <a:lnTo>
                        <a:pt x="388" y="431"/>
                      </a:lnTo>
                      <a:lnTo>
                        <a:pt x="386" y="429"/>
                      </a:lnTo>
                      <a:lnTo>
                        <a:pt x="388" y="427"/>
                      </a:lnTo>
                      <a:lnTo>
                        <a:pt x="390" y="427"/>
                      </a:lnTo>
                      <a:lnTo>
                        <a:pt x="391" y="427"/>
                      </a:lnTo>
                      <a:lnTo>
                        <a:pt x="393" y="426"/>
                      </a:lnTo>
                      <a:lnTo>
                        <a:pt x="395" y="426"/>
                      </a:lnTo>
                      <a:close/>
                      <a:moveTo>
                        <a:pt x="396" y="420"/>
                      </a:moveTo>
                      <a:lnTo>
                        <a:pt x="395" y="420"/>
                      </a:lnTo>
                      <a:lnTo>
                        <a:pt x="396" y="420"/>
                      </a:lnTo>
                      <a:close/>
                      <a:moveTo>
                        <a:pt x="410" y="402"/>
                      </a:moveTo>
                      <a:lnTo>
                        <a:pt x="410" y="400"/>
                      </a:lnTo>
                      <a:lnTo>
                        <a:pt x="410" y="402"/>
                      </a:lnTo>
                      <a:close/>
                      <a:moveTo>
                        <a:pt x="512" y="351"/>
                      </a:moveTo>
                      <a:lnTo>
                        <a:pt x="512" y="356"/>
                      </a:lnTo>
                      <a:lnTo>
                        <a:pt x="510" y="354"/>
                      </a:lnTo>
                      <a:lnTo>
                        <a:pt x="510" y="353"/>
                      </a:lnTo>
                      <a:lnTo>
                        <a:pt x="508" y="353"/>
                      </a:lnTo>
                      <a:lnTo>
                        <a:pt x="507" y="353"/>
                      </a:lnTo>
                      <a:lnTo>
                        <a:pt x="508" y="351"/>
                      </a:lnTo>
                      <a:lnTo>
                        <a:pt x="512" y="351"/>
                      </a:lnTo>
                      <a:close/>
                      <a:moveTo>
                        <a:pt x="517" y="332"/>
                      </a:moveTo>
                      <a:lnTo>
                        <a:pt x="515" y="332"/>
                      </a:lnTo>
                      <a:lnTo>
                        <a:pt x="513" y="334"/>
                      </a:lnTo>
                      <a:lnTo>
                        <a:pt x="513" y="336"/>
                      </a:lnTo>
                      <a:lnTo>
                        <a:pt x="512" y="336"/>
                      </a:lnTo>
                      <a:lnTo>
                        <a:pt x="510" y="336"/>
                      </a:lnTo>
                      <a:lnTo>
                        <a:pt x="510" y="334"/>
                      </a:lnTo>
                      <a:lnTo>
                        <a:pt x="512" y="334"/>
                      </a:lnTo>
                      <a:lnTo>
                        <a:pt x="512" y="332"/>
                      </a:lnTo>
                      <a:lnTo>
                        <a:pt x="513" y="332"/>
                      </a:lnTo>
                      <a:lnTo>
                        <a:pt x="515" y="332"/>
                      </a:lnTo>
                      <a:lnTo>
                        <a:pt x="515" y="331"/>
                      </a:lnTo>
                      <a:lnTo>
                        <a:pt x="517" y="331"/>
                      </a:lnTo>
                      <a:lnTo>
                        <a:pt x="517" y="332"/>
                      </a:lnTo>
                      <a:close/>
                      <a:moveTo>
                        <a:pt x="285" y="16"/>
                      </a:moveTo>
                      <a:lnTo>
                        <a:pt x="293" y="14"/>
                      </a:lnTo>
                      <a:lnTo>
                        <a:pt x="300" y="11"/>
                      </a:lnTo>
                      <a:lnTo>
                        <a:pt x="308" y="9"/>
                      </a:lnTo>
                      <a:lnTo>
                        <a:pt x="324" y="4"/>
                      </a:lnTo>
                      <a:lnTo>
                        <a:pt x="341" y="0"/>
                      </a:lnTo>
                      <a:lnTo>
                        <a:pt x="341" y="2"/>
                      </a:lnTo>
                      <a:lnTo>
                        <a:pt x="342" y="9"/>
                      </a:lnTo>
                      <a:lnTo>
                        <a:pt x="344" y="17"/>
                      </a:lnTo>
                      <a:lnTo>
                        <a:pt x="346" y="22"/>
                      </a:lnTo>
                      <a:lnTo>
                        <a:pt x="346" y="29"/>
                      </a:lnTo>
                      <a:lnTo>
                        <a:pt x="347" y="38"/>
                      </a:lnTo>
                      <a:lnTo>
                        <a:pt x="349" y="41"/>
                      </a:lnTo>
                      <a:lnTo>
                        <a:pt x="349" y="43"/>
                      </a:lnTo>
                      <a:lnTo>
                        <a:pt x="351" y="43"/>
                      </a:lnTo>
                      <a:lnTo>
                        <a:pt x="351" y="44"/>
                      </a:lnTo>
                      <a:lnTo>
                        <a:pt x="354" y="48"/>
                      </a:lnTo>
                      <a:lnTo>
                        <a:pt x="356" y="50"/>
                      </a:lnTo>
                      <a:lnTo>
                        <a:pt x="357" y="53"/>
                      </a:lnTo>
                      <a:lnTo>
                        <a:pt x="357" y="55"/>
                      </a:lnTo>
                      <a:lnTo>
                        <a:pt x="356" y="58"/>
                      </a:lnTo>
                      <a:lnTo>
                        <a:pt x="359" y="70"/>
                      </a:lnTo>
                      <a:lnTo>
                        <a:pt x="359" y="73"/>
                      </a:lnTo>
                      <a:lnTo>
                        <a:pt x="357" y="75"/>
                      </a:lnTo>
                      <a:lnTo>
                        <a:pt x="357" y="78"/>
                      </a:lnTo>
                      <a:lnTo>
                        <a:pt x="357" y="82"/>
                      </a:lnTo>
                      <a:lnTo>
                        <a:pt x="357" y="90"/>
                      </a:lnTo>
                      <a:lnTo>
                        <a:pt x="357" y="94"/>
                      </a:lnTo>
                      <a:lnTo>
                        <a:pt x="359" y="94"/>
                      </a:lnTo>
                      <a:lnTo>
                        <a:pt x="359" y="95"/>
                      </a:lnTo>
                      <a:lnTo>
                        <a:pt x="361" y="102"/>
                      </a:lnTo>
                      <a:lnTo>
                        <a:pt x="361" y="104"/>
                      </a:lnTo>
                      <a:lnTo>
                        <a:pt x="363" y="105"/>
                      </a:lnTo>
                      <a:lnTo>
                        <a:pt x="364" y="112"/>
                      </a:lnTo>
                      <a:lnTo>
                        <a:pt x="366" y="114"/>
                      </a:lnTo>
                      <a:lnTo>
                        <a:pt x="368" y="116"/>
                      </a:lnTo>
                      <a:lnTo>
                        <a:pt x="369" y="117"/>
                      </a:lnTo>
                      <a:lnTo>
                        <a:pt x="369" y="119"/>
                      </a:lnTo>
                      <a:lnTo>
                        <a:pt x="368" y="121"/>
                      </a:lnTo>
                      <a:lnTo>
                        <a:pt x="368" y="127"/>
                      </a:lnTo>
                      <a:lnTo>
                        <a:pt x="368" y="131"/>
                      </a:lnTo>
                      <a:lnTo>
                        <a:pt x="368" y="136"/>
                      </a:lnTo>
                      <a:lnTo>
                        <a:pt x="371" y="138"/>
                      </a:lnTo>
                      <a:lnTo>
                        <a:pt x="371" y="133"/>
                      </a:lnTo>
                      <a:lnTo>
                        <a:pt x="374" y="131"/>
                      </a:lnTo>
                      <a:lnTo>
                        <a:pt x="381" y="138"/>
                      </a:lnTo>
                      <a:lnTo>
                        <a:pt x="381" y="139"/>
                      </a:lnTo>
                      <a:lnTo>
                        <a:pt x="381" y="141"/>
                      </a:lnTo>
                      <a:lnTo>
                        <a:pt x="385" y="155"/>
                      </a:lnTo>
                      <a:lnTo>
                        <a:pt x="385" y="156"/>
                      </a:lnTo>
                      <a:lnTo>
                        <a:pt x="385" y="160"/>
                      </a:lnTo>
                      <a:lnTo>
                        <a:pt x="388" y="170"/>
                      </a:lnTo>
                      <a:lnTo>
                        <a:pt x="391" y="187"/>
                      </a:lnTo>
                      <a:lnTo>
                        <a:pt x="393" y="195"/>
                      </a:lnTo>
                      <a:lnTo>
                        <a:pt x="395" y="205"/>
                      </a:lnTo>
                      <a:lnTo>
                        <a:pt x="395" y="209"/>
                      </a:lnTo>
                      <a:lnTo>
                        <a:pt x="396" y="214"/>
                      </a:lnTo>
                      <a:lnTo>
                        <a:pt x="398" y="214"/>
                      </a:lnTo>
                      <a:lnTo>
                        <a:pt x="398" y="226"/>
                      </a:lnTo>
                      <a:lnTo>
                        <a:pt x="398" y="238"/>
                      </a:lnTo>
                      <a:lnTo>
                        <a:pt x="398" y="253"/>
                      </a:lnTo>
                      <a:lnTo>
                        <a:pt x="398" y="280"/>
                      </a:lnTo>
                      <a:lnTo>
                        <a:pt x="400" y="283"/>
                      </a:lnTo>
                      <a:lnTo>
                        <a:pt x="405" y="305"/>
                      </a:lnTo>
                      <a:lnTo>
                        <a:pt x="405" y="312"/>
                      </a:lnTo>
                      <a:lnTo>
                        <a:pt x="407" y="321"/>
                      </a:lnTo>
                      <a:lnTo>
                        <a:pt x="408" y="326"/>
                      </a:lnTo>
                      <a:lnTo>
                        <a:pt x="410" y="334"/>
                      </a:lnTo>
                      <a:lnTo>
                        <a:pt x="410" y="337"/>
                      </a:lnTo>
                      <a:lnTo>
                        <a:pt x="410" y="339"/>
                      </a:lnTo>
                      <a:lnTo>
                        <a:pt x="410" y="341"/>
                      </a:lnTo>
                      <a:lnTo>
                        <a:pt x="412" y="343"/>
                      </a:lnTo>
                      <a:lnTo>
                        <a:pt x="412" y="348"/>
                      </a:lnTo>
                      <a:lnTo>
                        <a:pt x="412" y="349"/>
                      </a:lnTo>
                      <a:lnTo>
                        <a:pt x="413" y="356"/>
                      </a:lnTo>
                      <a:lnTo>
                        <a:pt x="420" y="363"/>
                      </a:lnTo>
                      <a:lnTo>
                        <a:pt x="418" y="365"/>
                      </a:lnTo>
                      <a:lnTo>
                        <a:pt x="413" y="370"/>
                      </a:lnTo>
                      <a:lnTo>
                        <a:pt x="412" y="371"/>
                      </a:lnTo>
                      <a:lnTo>
                        <a:pt x="407" y="376"/>
                      </a:lnTo>
                      <a:lnTo>
                        <a:pt x="410" y="380"/>
                      </a:lnTo>
                      <a:lnTo>
                        <a:pt x="410" y="382"/>
                      </a:lnTo>
                      <a:lnTo>
                        <a:pt x="412" y="382"/>
                      </a:lnTo>
                      <a:lnTo>
                        <a:pt x="412" y="383"/>
                      </a:lnTo>
                      <a:lnTo>
                        <a:pt x="413" y="385"/>
                      </a:lnTo>
                      <a:lnTo>
                        <a:pt x="413" y="387"/>
                      </a:lnTo>
                      <a:lnTo>
                        <a:pt x="413" y="388"/>
                      </a:lnTo>
                      <a:lnTo>
                        <a:pt x="413" y="390"/>
                      </a:lnTo>
                      <a:lnTo>
                        <a:pt x="413" y="392"/>
                      </a:lnTo>
                      <a:lnTo>
                        <a:pt x="412" y="392"/>
                      </a:lnTo>
                      <a:lnTo>
                        <a:pt x="410" y="393"/>
                      </a:lnTo>
                      <a:lnTo>
                        <a:pt x="408" y="395"/>
                      </a:lnTo>
                      <a:lnTo>
                        <a:pt x="408" y="398"/>
                      </a:lnTo>
                      <a:lnTo>
                        <a:pt x="408" y="400"/>
                      </a:lnTo>
                      <a:lnTo>
                        <a:pt x="408" y="402"/>
                      </a:lnTo>
                      <a:lnTo>
                        <a:pt x="408" y="404"/>
                      </a:lnTo>
                      <a:lnTo>
                        <a:pt x="408" y="402"/>
                      </a:lnTo>
                      <a:lnTo>
                        <a:pt x="407" y="402"/>
                      </a:lnTo>
                      <a:lnTo>
                        <a:pt x="407" y="404"/>
                      </a:lnTo>
                      <a:lnTo>
                        <a:pt x="408" y="405"/>
                      </a:lnTo>
                      <a:lnTo>
                        <a:pt x="410" y="407"/>
                      </a:lnTo>
                      <a:lnTo>
                        <a:pt x="412" y="404"/>
                      </a:lnTo>
                      <a:lnTo>
                        <a:pt x="412" y="400"/>
                      </a:lnTo>
                      <a:lnTo>
                        <a:pt x="413" y="398"/>
                      </a:lnTo>
                      <a:lnTo>
                        <a:pt x="415" y="400"/>
                      </a:lnTo>
                      <a:lnTo>
                        <a:pt x="417" y="398"/>
                      </a:lnTo>
                      <a:lnTo>
                        <a:pt x="417" y="397"/>
                      </a:lnTo>
                      <a:lnTo>
                        <a:pt x="417" y="395"/>
                      </a:lnTo>
                      <a:lnTo>
                        <a:pt x="418" y="395"/>
                      </a:lnTo>
                      <a:lnTo>
                        <a:pt x="418" y="393"/>
                      </a:lnTo>
                      <a:lnTo>
                        <a:pt x="420" y="393"/>
                      </a:lnTo>
                      <a:lnTo>
                        <a:pt x="420" y="392"/>
                      </a:lnTo>
                      <a:lnTo>
                        <a:pt x="422" y="392"/>
                      </a:lnTo>
                      <a:lnTo>
                        <a:pt x="422" y="393"/>
                      </a:lnTo>
                      <a:lnTo>
                        <a:pt x="424" y="392"/>
                      </a:lnTo>
                      <a:lnTo>
                        <a:pt x="425" y="392"/>
                      </a:lnTo>
                      <a:lnTo>
                        <a:pt x="425" y="390"/>
                      </a:lnTo>
                      <a:lnTo>
                        <a:pt x="425" y="388"/>
                      </a:lnTo>
                      <a:lnTo>
                        <a:pt x="427" y="388"/>
                      </a:lnTo>
                      <a:lnTo>
                        <a:pt x="429" y="388"/>
                      </a:lnTo>
                      <a:lnTo>
                        <a:pt x="430" y="388"/>
                      </a:lnTo>
                      <a:lnTo>
                        <a:pt x="430" y="390"/>
                      </a:lnTo>
                      <a:lnTo>
                        <a:pt x="432" y="390"/>
                      </a:lnTo>
                      <a:lnTo>
                        <a:pt x="432" y="388"/>
                      </a:lnTo>
                      <a:lnTo>
                        <a:pt x="430" y="387"/>
                      </a:lnTo>
                      <a:lnTo>
                        <a:pt x="432" y="387"/>
                      </a:lnTo>
                      <a:lnTo>
                        <a:pt x="434" y="388"/>
                      </a:lnTo>
                      <a:lnTo>
                        <a:pt x="435" y="388"/>
                      </a:lnTo>
                      <a:lnTo>
                        <a:pt x="435" y="387"/>
                      </a:lnTo>
                      <a:lnTo>
                        <a:pt x="439" y="387"/>
                      </a:lnTo>
                      <a:lnTo>
                        <a:pt x="442" y="388"/>
                      </a:lnTo>
                      <a:lnTo>
                        <a:pt x="447" y="385"/>
                      </a:lnTo>
                      <a:lnTo>
                        <a:pt x="447" y="383"/>
                      </a:lnTo>
                      <a:lnTo>
                        <a:pt x="447" y="382"/>
                      </a:lnTo>
                      <a:lnTo>
                        <a:pt x="449" y="380"/>
                      </a:lnTo>
                      <a:lnTo>
                        <a:pt x="451" y="380"/>
                      </a:lnTo>
                      <a:lnTo>
                        <a:pt x="454" y="380"/>
                      </a:lnTo>
                      <a:lnTo>
                        <a:pt x="456" y="378"/>
                      </a:lnTo>
                      <a:lnTo>
                        <a:pt x="459" y="378"/>
                      </a:lnTo>
                      <a:lnTo>
                        <a:pt x="461" y="378"/>
                      </a:lnTo>
                      <a:lnTo>
                        <a:pt x="462" y="376"/>
                      </a:lnTo>
                      <a:lnTo>
                        <a:pt x="468" y="376"/>
                      </a:lnTo>
                      <a:lnTo>
                        <a:pt x="471" y="375"/>
                      </a:lnTo>
                      <a:lnTo>
                        <a:pt x="474" y="373"/>
                      </a:lnTo>
                      <a:lnTo>
                        <a:pt x="474" y="371"/>
                      </a:lnTo>
                      <a:lnTo>
                        <a:pt x="476" y="371"/>
                      </a:lnTo>
                      <a:lnTo>
                        <a:pt x="478" y="371"/>
                      </a:lnTo>
                      <a:lnTo>
                        <a:pt x="481" y="370"/>
                      </a:lnTo>
                      <a:lnTo>
                        <a:pt x="483" y="368"/>
                      </a:lnTo>
                      <a:lnTo>
                        <a:pt x="483" y="366"/>
                      </a:lnTo>
                      <a:lnTo>
                        <a:pt x="485" y="365"/>
                      </a:lnTo>
                      <a:lnTo>
                        <a:pt x="488" y="363"/>
                      </a:lnTo>
                      <a:lnTo>
                        <a:pt x="488" y="361"/>
                      </a:lnTo>
                      <a:lnTo>
                        <a:pt x="488" y="358"/>
                      </a:lnTo>
                      <a:lnTo>
                        <a:pt x="490" y="358"/>
                      </a:lnTo>
                      <a:lnTo>
                        <a:pt x="491" y="356"/>
                      </a:lnTo>
                      <a:lnTo>
                        <a:pt x="493" y="353"/>
                      </a:lnTo>
                      <a:lnTo>
                        <a:pt x="495" y="351"/>
                      </a:lnTo>
                      <a:lnTo>
                        <a:pt x="496" y="349"/>
                      </a:lnTo>
                      <a:lnTo>
                        <a:pt x="498" y="349"/>
                      </a:lnTo>
                      <a:lnTo>
                        <a:pt x="500" y="348"/>
                      </a:lnTo>
                      <a:lnTo>
                        <a:pt x="500" y="349"/>
                      </a:lnTo>
                      <a:lnTo>
                        <a:pt x="500" y="351"/>
                      </a:lnTo>
                      <a:lnTo>
                        <a:pt x="498" y="351"/>
                      </a:lnTo>
                      <a:lnTo>
                        <a:pt x="496" y="354"/>
                      </a:lnTo>
                      <a:lnTo>
                        <a:pt x="496" y="351"/>
                      </a:lnTo>
                      <a:lnTo>
                        <a:pt x="495" y="351"/>
                      </a:lnTo>
                      <a:lnTo>
                        <a:pt x="495" y="353"/>
                      </a:lnTo>
                      <a:lnTo>
                        <a:pt x="495" y="354"/>
                      </a:lnTo>
                      <a:lnTo>
                        <a:pt x="496" y="356"/>
                      </a:lnTo>
                      <a:lnTo>
                        <a:pt x="498" y="356"/>
                      </a:lnTo>
                      <a:lnTo>
                        <a:pt x="500" y="356"/>
                      </a:lnTo>
                      <a:lnTo>
                        <a:pt x="500" y="358"/>
                      </a:lnTo>
                      <a:lnTo>
                        <a:pt x="500" y="360"/>
                      </a:lnTo>
                      <a:lnTo>
                        <a:pt x="501" y="360"/>
                      </a:lnTo>
                      <a:lnTo>
                        <a:pt x="503" y="360"/>
                      </a:lnTo>
                      <a:lnTo>
                        <a:pt x="505" y="360"/>
                      </a:lnTo>
                      <a:lnTo>
                        <a:pt x="507" y="360"/>
                      </a:lnTo>
                      <a:lnTo>
                        <a:pt x="507" y="358"/>
                      </a:lnTo>
                      <a:lnTo>
                        <a:pt x="507" y="356"/>
                      </a:lnTo>
                      <a:lnTo>
                        <a:pt x="508" y="358"/>
                      </a:lnTo>
                      <a:lnTo>
                        <a:pt x="510" y="360"/>
                      </a:lnTo>
                      <a:lnTo>
                        <a:pt x="512" y="361"/>
                      </a:lnTo>
                      <a:lnTo>
                        <a:pt x="513" y="361"/>
                      </a:lnTo>
                      <a:lnTo>
                        <a:pt x="513" y="360"/>
                      </a:lnTo>
                      <a:lnTo>
                        <a:pt x="515" y="360"/>
                      </a:lnTo>
                      <a:lnTo>
                        <a:pt x="515" y="358"/>
                      </a:lnTo>
                      <a:lnTo>
                        <a:pt x="517" y="358"/>
                      </a:lnTo>
                      <a:lnTo>
                        <a:pt x="518" y="356"/>
                      </a:lnTo>
                      <a:lnTo>
                        <a:pt x="520" y="354"/>
                      </a:lnTo>
                      <a:lnTo>
                        <a:pt x="520" y="353"/>
                      </a:lnTo>
                      <a:lnTo>
                        <a:pt x="520" y="351"/>
                      </a:lnTo>
                      <a:lnTo>
                        <a:pt x="522" y="351"/>
                      </a:lnTo>
                      <a:lnTo>
                        <a:pt x="523" y="349"/>
                      </a:lnTo>
                      <a:lnTo>
                        <a:pt x="523" y="351"/>
                      </a:lnTo>
                      <a:lnTo>
                        <a:pt x="525" y="351"/>
                      </a:lnTo>
                      <a:lnTo>
                        <a:pt x="525" y="349"/>
                      </a:lnTo>
                      <a:lnTo>
                        <a:pt x="527" y="351"/>
                      </a:lnTo>
                      <a:lnTo>
                        <a:pt x="525" y="353"/>
                      </a:lnTo>
                      <a:lnTo>
                        <a:pt x="523" y="354"/>
                      </a:lnTo>
                      <a:lnTo>
                        <a:pt x="522" y="354"/>
                      </a:lnTo>
                      <a:lnTo>
                        <a:pt x="517" y="360"/>
                      </a:lnTo>
                      <a:lnTo>
                        <a:pt x="512" y="365"/>
                      </a:lnTo>
                      <a:lnTo>
                        <a:pt x="496" y="378"/>
                      </a:lnTo>
                      <a:lnTo>
                        <a:pt x="493" y="382"/>
                      </a:lnTo>
                      <a:lnTo>
                        <a:pt x="486" y="387"/>
                      </a:lnTo>
                      <a:lnTo>
                        <a:pt x="478" y="393"/>
                      </a:lnTo>
                      <a:lnTo>
                        <a:pt x="476" y="393"/>
                      </a:lnTo>
                      <a:lnTo>
                        <a:pt x="476" y="395"/>
                      </a:lnTo>
                      <a:lnTo>
                        <a:pt x="471" y="398"/>
                      </a:lnTo>
                      <a:lnTo>
                        <a:pt x="468" y="402"/>
                      </a:lnTo>
                      <a:lnTo>
                        <a:pt x="462" y="405"/>
                      </a:lnTo>
                      <a:lnTo>
                        <a:pt x="459" y="409"/>
                      </a:lnTo>
                      <a:lnTo>
                        <a:pt x="454" y="412"/>
                      </a:lnTo>
                      <a:lnTo>
                        <a:pt x="451" y="414"/>
                      </a:lnTo>
                      <a:lnTo>
                        <a:pt x="449" y="415"/>
                      </a:lnTo>
                      <a:lnTo>
                        <a:pt x="447" y="415"/>
                      </a:lnTo>
                      <a:lnTo>
                        <a:pt x="444" y="417"/>
                      </a:lnTo>
                      <a:lnTo>
                        <a:pt x="444" y="415"/>
                      </a:lnTo>
                      <a:lnTo>
                        <a:pt x="442" y="415"/>
                      </a:lnTo>
                      <a:lnTo>
                        <a:pt x="439" y="417"/>
                      </a:lnTo>
                      <a:lnTo>
                        <a:pt x="437" y="419"/>
                      </a:lnTo>
                      <a:lnTo>
                        <a:pt x="435" y="420"/>
                      </a:lnTo>
                      <a:lnTo>
                        <a:pt x="429" y="424"/>
                      </a:lnTo>
                      <a:lnTo>
                        <a:pt x="427" y="424"/>
                      </a:lnTo>
                      <a:lnTo>
                        <a:pt x="425" y="424"/>
                      </a:lnTo>
                      <a:lnTo>
                        <a:pt x="424" y="426"/>
                      </a:lnTo>
                      <a:lnTo>
                        <a:pt x="420" y="426"/>
                      </a:lnTo>
                      <a:lnTo>
                        <a:pt x="417" y="427"/>
                      </a:lnTo>
                      <a:lnTo>
                        <a:pt x="417" y="426"/>
                      </a:lnTo>
                      <a:lnTo>
                        <a:pt x="415" y="426"/>
                      </a:lnTo>
                      <a:lnTo>
                        <a:pt x="413" y="427"/>
                      </a:lnTo>
                      <a:lnTo>
                        <a:pt x="412" y="429"/>
                      </a:lnTo>
                      <a:lnTo>
                        <a:pt x="410" y="431"/>
                      </a:lnTo>
                      <a:lnTo>
                        <a:pt x="407" y="432"/>
                      </a:lnTo>
                      <a:lnTo>
                        <a:pt x="405" y="432"/>
                      </a:lnTo>
                      <a:lnTo>
                        <a:pt x="405" y="431"/>
                      </a:lnTo>
                      <a:lnTo>
                        <a:pt x="403" y="431"/>
                      </a:lnTo>
                      <a:lnTo>
                        <a:pt x="402" y="432"/>
                      </a:lnTo>
                      <a:lnTo>
                        <a:pt x="400" y="432"/>
                      </a:lnTo>
                      <a:lnTo>
                        <a:pt x="400" y="431"/>
                      </a:lnTo>
                      <a:lnTo>
                        <a:pt x="400" y="429"/>
                      </a:lnTo>
                      <a:lnTo>
                        <a:pt x="398" y="429"/>
                      </a:lnTo>
                      <a:lnTo>
                        <a:pt x="396" y="427"/>
                      </a:lnTo>
                      <a:lnTo>
                        <a:pt x="396" y="426"/>
                      </a:lnTo>
                      <a:lnTo>
                        <a:pt x="398" y="426"/>
                      </a:lnTo>
                      <a:lnTo>
                        <a:pt x="398" y="424"/>
                      </a:lnTo>
                      <a:lnTo>
                        <a:pt x="398" y="422"/>
                      </a:lnTo>
                      <a:lnTo>
                        <a:pt x="396" y="422"/>
                      </a:lnTo>
                      <a:lnTo>
                        <a:pt x="396" y="420"/>
                      </a:lnTo>
                      <a:lnTo>
                        <a:pt x="396" y="419"/>
                      </a:lnTo>
                      <a:lnTo>
                        <a:pt x="396" y="414"/>
                      </a:lnTo>
                      <a:lnTo>
                        <a:pt x="396" y="412"/>
                      </a:lnTo>
                      <a:lnTo>
                        <a:pt x="396" y="410"/>
                      </a:lnTo>
                      <a:lnTo>
                        <a:pt x="398" y="404"/>
                      </a:lnTo>
                      <a:lnTo>
                        <a:pt x="398" y="402"/>
                      </a:lnTo>
                      <a:lnTo>
                        <a:pt x="398" y="400"/>
                      </a:lnTo>
                      <a:lnTo>
                        <a:pt x="398" y="398"/>
                      </a:lnTo>
                      <a:lnTo>
                        <a:pt x="398" y="397"/>
                      </a:lnTo>
                      <a:lnTo>
                        <a:pt x="398" y="390"/>
                      </a:lnTo>
                      <a:lnTo>
                        <a:pt x="396" y="390"/>
                      </a:lnTo>
                      <a:lnTo>
                        <a:pt x="388" y="387"/>
                      </a:lnTo>
                      <a:lnTo>
                        <a:pt x="385" y="385"/>
                      </a:lnTo>
                      <a:lnTo>
                        <a:pt x="383" y="385"/>
                      </a:lnTo>
                      <a:lnTo>
                        <a:pt x="374" y="382"/>
                      </a:lnTo>
                      <a:lnTo>
                        <a:pt x="373" y="382"/>
                      </a:lnTo>
                      <a:lnTo>
                        <a:pt x="364" y="376"/>
                      </a:lnTo>
                      <a:lnTo>
                        <a:pt x="363" y="376"/>
                      </a:lnTo>
                      <a:lnTo>
                        <a:pt x="357" y="375"/>
                      </a:lnTo>
                      <a:lnTo>
                        <a:pt x="339" y="368"/>
                      </a:lnTo>
                      <a:lnTo>
                        <a:pt x="339" y="366"/>
                      </a:lnTo>
                      <a:lnTo>
                        <a:pt x="334" y="361"/>
                      </a:lnTo>
                      <a:lnTo>
                        <a:pt x="332" y="361"/>
                      </a:lnTo>
                      <a:lnTo>
                        <a:pt x="325" y="361"/>
                      </a:lnTo>
                      <a:lnTo>
                        <a:pt x="324" y="360"/>
                      </a:lnTo>
                      <a:lnTo>
                        <a:pt x="322" y="360"/>
                      </a:lnTo>
                      <a:lnTo>
                        <a:pt x="319" y="358"/>
                      </a:lnTo>
                      <a:lnTo>
                        <a:pt x="313" y="353"/>
                      </a:lnTo>
                      <a:lnTo>
                        <a:pt x="312" y="348"/>
                      </a:lnTo>
                      <a:lnTo>
                        <a:pt x="312" y="346"/>
                      </a:lnTo>
                      <a:lnTo>
                        <a:pt x="308" y="334"/>
                      </a:lnTo>
                      <a:lnTo>
                        <a:pt x="305" y="329"/>
                      </a:lnTo>
                      <a:lnTo>
                        <a:pt x="302" y="327"/>
                      </a:lnTo>
                      <a:lnTo>
                        <a:pt x="300" y="326"/>
                      </a:lnTo>
                      <a:lnTo>
                        <a:pt x="300" y="327"/>
                      </a:lnTo>
                      <a:lnTo>
                        <a:pt x="291" y="326"/>
                      </a:lnTo>
                      <a:lnTo>
                        <a:pt x="290" y="321"/>
                      </a:lnTo>
                      <a:lnTo>
                        <a:pt x="288" y="319"/>
                      </a:lnTo>
                      <a:lnTo>
                        <a:pt x="285" y="315"/>
                      </a:lnTo>
                      <a:lnTo>
                        <a:pt x="283" y="315"/>
                      </a:lnTo>
                      <a:lnTo>
                        <a:pt x="280" y="317"/>
                      </a:lnTo>
                      <a:lnTo>
                        <a:pt x="276" y="317"/>
                      </a:lnTo>
                      <a:lnTo>
                        <a:pt x="244" y="324"/>
                      </a:lnTo>
                      <a:lnTo>
                        <a:pt x="237" y="326"/>
                      </a:lnTo>
                      <a:lnTo>
                        <a:pt x="235" y="326"/>
                      </a:lnTo>
                      <a:lnTo>
                        <a:pt x="234" y="326"/>
                      </a:lnTo>
                      <a:lnTo>
                        <a:pt x="222" y="329"/>
                      </a:lnTo>
                      <a:lnTo>
                        <a:pt x="213" y="331"/>
                      </a:lnTo>
                      <a:lnTo>
                        <a:pt x="208" y="331"/>
                      </a:lnTo>
                      <a:lnTo>
                        <a:pt x="191" y="334"/>
                      </a:lnTo>
                      <a:lnTo>
                        <a:pt x="190" y="336"/>
                      </a:lnTo>
                      <a:lnTo>
                        <a:pt x="185" y="336"/>
                      </a:lnTo>
                      <a:lnTo>
                        <a:pt x="183" y="336"/>
                      </a:lnTo>
                      <a:lnTo>
                        <a:pt x="183" y="337"/>
                      </a:lnTo>
                      <a:lnTo>
                        <a:pt x="180" y="337"/>
                      </a:lnTo>
                      <a:lnTo>
                        <a:pt x="173" y="339"/>
                      </a:lnTo>
                      <a:lnTo>
                        <a:pt x="149" y="344"/>
                      </a:lnTo>
                      <a:lnTo>
                        <a:pt x="142" y="344"/>
                      </a:lnTo>
                      <a:lnTo>
                        <a:pt x="132" y="348"/>
                      </a:lnTo>
                      <a:lnTo>
                        <a:pt x="129" y="348"/>
                      </a:lnTo>
                      <a:lnTo>
                        <a:pt x="127" y="348"/>
                      </a:lnTo>
                      <a:lnTo>
                        <a:pt x="115" y="351"/>
                      </a:lnTo>
                      <a:lnTo>
                        <a:pt x="108" y="351"/>
                      </a:lnTo>
                      <a:lnTo>
                        <a:pt x="103" y="353"/>
                      </a:lnTo>
                      <a:lnTo>
                        <a:pt x="98" y="353"/>
                      </a:lnTo>
                      <a:lnTo>
                        <a:pt x="80" y="356"/>
                      </a:lnTo>
                      <a:lnTo>
                        <a:pt x="61" y="361"/>
                      </a:lnTo>
                      <a:lnTo>
                        <a:pt x="59" y="361"/>
                      </a:lnTo>
                      <a:lnTo>
                        <a:pt x="51" y="363"/>
                      </a:lnTo>
                      <a:lnTo>
                        <a:pt x="49" y="363"/>
                      </a:lnTo>
                      <a:lnTo>
                        <a:pt x="19" y="368"/>
                      </a:lnTo>
                      <a:lnTo>
                        <a:pt x="15" y="368"/>
                      </a:lnTo>
                      <a:lnTo>
                        <a:pt x="14" y="368"/>
                      </a:lnTo>
                      <a:lnTo>
                        <a:pt x="5" y="370"/>
                      </a:lnTo>
                      <a:lnTo>
                        <a:pt x="3" y="358"/>
                      </a:lnTo>
                      <a:lnTo>
                        <a:pt x="3" y="356"/>
                      </a:lnTo>
                      <a:lnTo>
                        <a:pt x="2" y="354"/>
                      </a:lnTo>
                      <a:lnTo>
                        <a:pt x="2" y="353"/>
                      </a:lnTo>
                      <a:lnTo>
                        <a:pt x="2" y="346"/>
                      </a:lnTo>
                      <a:lnTo>
                        <a:pt x="0" y="344"/>
                      </a:lnTo>
                      <a:lnTo>
                        <a:pt x="3" y="343"/>
                      </a:lnTo>
                      <a:lnTo>
                        <a:pt x="7" y="339"/>
                      </a:lnTo>
                      <a:lnTo>
                        <a:pt x="10" y="336"/>
                      </a:lnTo>
                      <a:lnTo>
                        <a:pt x="14" y="332"/>
                      </a:lnTo>
                      <a:lnTo>
                        <a:pt x="15" y="331"/>
                      </a:lnTo>
                      <a:lnTo>
                        <a:pt x="17" y="327"/>
                      </a:lnTo>
                      <a:lnTo>
                        <a:pt x="19" y="327"/>
                      </a:lnTo>
                      <a:lnTo>
                        <a:pt x="19" y="326"/>
                      </a:lnTo>
                      <a:lnTo>
                        <a:pt x="20" y="322"/>
                      </a:lnTo>
                      <a:lnTo>
                        <a:pt x="22" y="321"/>
                      </a:lnTo>
                      <a:lnTo>
                        <a:pt x="22" y="319"/>
                      </a:lnTo>
                      <a:lnTo>
                        <a:pt x="24" y="319"/>
                      </a:lnTo>
                      <a:lnTo>
                        <a:pt x="25" y="317"/>
                      </a:lnTo>
                      <a:lnTo>
                        <a:pt x="27" y="315"/>
                      </a:lnTo>
                      <a:lnTo>
                        <a:pt x="27" y="314"/>
                      </a:lnTo>
                      <a:lnTo>
                        <a:pt x="29" y="314"/>
                      </a:lnTo>
                      <a:lnTo>
                        <a:pt x="31" y="312"/>
                      </a:lnTo>
                      <a:lnTo>
                        <a:pt x="32" y="312"/>
                      </a:lnTo>
                      <a:lnTo>
                        <a:pt x="34" y="310"/>
                      </a:lnTo>
                      <a:lnTo>
                        <a:pt x="36" y="309"/>
                      </a:lnTo>
                      <a:lnTo>
                        <a:pt x="36" y="307"/>
                      </a:lnTo>
                      <a:lnTo>
                        <a:pt x="36" y="305"/>
                      </a:lnTo>
                      <a:lnTo>
                        <a:pt x="36" y="304"/>
                      </a:lnTo>
                      <a:lnTo>
                        <a:pt x="37" y="300"/>
                      </a:lnTo>
                      <a:lnTo>
                        <a:pt x="39" y="300"/>
                      </a:lnTo>
                      <a:lnTo>
                        <a:pt x="37" y="299"/>
                      </a:lnTo>
                      <a:lnTo>
                        <a:pt x="39" y="295"/>
                      </a:lnTo>
                      <a:lnTo>
                        <a:pt x="41" y="295"/>
                      </a:lnTo>
                      <a:lnTo>
                        <a:pt x="41" y="293"/>
                      </a:lnTo>
                      <a:lnTo>
                        <a:pt x="42" y="293"/>
                      </a:lnTo>
                      <a:lnTo>
                        <a:pt x="44" y="290"/>
                      </a:lnTo>
                      <a:lnTo>
                        <a:pt x="46" y="290"/>
                      </a:lnTo>
                      <a:lnTo>
                        <a:pt x="49" y="287"/>
                      </a:lnTo>
                      <a:lnTo>
                        <a:pt x="49" y="285"/>
                      </a:lnTo>
                      <a:lnTo>
                        <a:pt x="49" y="283"/>
                      </a:lnTo>
                      <a:lnTo>
                        <a:pt x="47" y="282"/>
                      </a:lnTo>
                      <a:lnTo>
                        <a:pt x="47" y="280"/>
                      </a:lnTo>
                      <a:lnTo>
                        <a:pt x="47" y="278"/>
                      </a:lnTo>
                      <a:lnTo>
                        <a:pt x="46" y="277"/>
                      </a:lnTo>
                      <a:lnTo>
                        <a:pt x="46" y="275"/>
                      </a:lnTo>
                      <a:lnTo>
                        <a:pt x="44" y="275"/>
                      </a:lnTo>
                      <a:lnTo>
                        <a:pt x="44" y="273"/>
                      </a:lnTo>
                      <a:lnTo>
                        <a:pt x="44" y="271"/>
                      </a:lnTo>
                      <a:lnTo>
                        <a:pt x="42" y="271"/>
                      </a:lnTo>
                      <a:lnTo>
                        <a:pt x="42" y="270"/>
                      </a:lnTo>
                      <a:lnTo>
                        <a:pt x="41" y="268"/>
                      </a:lnTo>
                      <a:lnTo>
                        <a:pt x="39" y="268"/>
                      </a:lnTo>
                      <a:lnTo>
                        <a:pt x="36" y="266"/>
                      </a:lnTo>
                      <a:lnTo>
                        <a:pt x="34" y="260"/>
                      </a:lnTo>
                      <a:lnTo>
                        <a:pt x="31" y="260"/>
                      </a:lnTo>
                      <a:lnTo>
                        <a:pt x="31" y="258"/>
                      </a:lnTo>
                      <a:lnTo>
                        <a:pt x="31" y="254"/>
                      </a:lnTo>
                      <a:lnTo>
                        <a:pt x="31" y="253"/>
                      </a:lnTo>
                      <a:lnTo>
                        <a:pt x="29" y="243"/>
                      </a:lnTo>
                      <a:lnTo>
                        <a:pt x="27" y="241"/>
                      </a:lnTo>
                      <a:lnTo>
                        <a:pt x="31" y="239"/>
                      </a:lnTo>
                      <a:lnTo>
                        <a:pt x="32" y="238"/>
                      </a:lnTo>
                      <a:lnTo>
                        <a:pt x="36" y="236"/>
                      </a:lnTo>
                      <a:lnTo>
                        <a:pt x="39" y="234"/>
                      </a:lnTo>
                      <a:lnTo>
                        <a:pt x="41" y="232"/>
                      </a:lnTo>
                      <a:lnTo>
                        <a:pt x="44" y="231"/>
                      </a:lnTo>
                      <a:lnTo>
                        <a:pt x="46" y="231"/>
                      </a:lnTo>
                      <a:lnTo>
                        <a:pt x="49" y="229"/>
                      </a:lnTo>
                      <a:lnTo>
                        <a:pt x="53" y="227"/>
                      </a:lnTo>
                      <a:lnTo>
                        <a:pt x="58" y="224"/>
                      </a:lnTo>
                      <a:lnTo>
                        <a:pt x="61" y="224"/>
                      </a:lnTo>
                      <a:lnTo>
                        <a:pt x="63" y="224"/>
                      </a:lnTo>
                      <a:lnTo>
                        <a:pt x="68" y="222"/>
                      </a:lnTo>
                      <a:lnTo>
                        <a:pt x="69" y="222"/>
                      </a:lnTo>
                      <a:lnTo>
                        <a:pt x="76" y="221"/>
                      </a:lnTo>
                      <a:lnTo>
                        <a:pt x="78" y="221"/>
                      </a:lnTo>
                      <a:lnTo>
                        <a:pt x="83" y="219"/>
                      </a:lnTo>
                      <a:lnTo>
                        <a:pt x="85" y="219"/>
                      </a:lnTo>
                      <a:lnTo>
                        <a:pt x="90" y="219"/>
                      </a:lnTo>
                      <a:lnTo>
                        <a:pt x="92" y="219"/>
                      </a:lnTo>
                      <a:lnTo>
                        <a:pt x="93" y="217"/>
                      </a:lnTo>
                      <a:lnTo>
                        <a:pt x="95" y="219"/>
                      </a:lnTo>
                      <a:lnTo>
                        <a:pt x="97" y="219"/>
                      </a:lnTo>
                      <a:lnTo>
                        <a:pt x="98" y="219"/>
                      </a:lnTo>
                      <a:lnTo>
                        <a:pt x="100" y="219"/>
                      </a:lnTo>
                      <a:lnTo>
                        <a:pt x="103" y="219"/>
                      </a:lnTo>
                      <a:lnTo>
                        <a:pt x="105" y="219"/>
                      </a:lnTo>
                      <a:lnTo>
                        <a:pt x="107" y="219"/>
                      </a:lnTo>
                      <a:lnTo>
                        <a:pt x="108" y="219"/>
                      </a:lnTo>
                      <a:lnTo>
                        <a:pt x="110" y="219"/>
                      </a:lnTo>
                      <a:lnTo>
                        <a:pt x="112" y="221"/>
                      </a:lnTo>
                      <a:lnTo>
                        <a:pt x="114" y="222"/>
                      </a:lnTo>
                      <a:lnTo>
                        <a:pt x="115" y="222"/>
                      </a:lnTo>
                      <a:lnTo>
                        <a:pt x="117" y="224"/>
                      </a:lnTo>
                      <a:lnTo>
                        <a:pt x="119" y="224"/>
                      </a:lnTo>
                      <a:lnTo>
                        <a:pt x="120" y="226"/>
                      </a:lnTo>
                      <a:lnTo>
                        <a:pt x="122" y="226"/>
                      </a:lnTo>
                      <a:lnTo>
                        <a:pt x="124" y="226"/>
                      </a:lnTo>
                      <a:lnTo>
                        <a:pt x="125" y="224"/>
                      </a:lnTo>
                      <a:lnTo>
                        <a:pt x="127" y="222"/>
                      </a:lnTo>
                      <a:lnTo>
                        <a:pt x="129" y="221"/>
                      </a:lnTo>
                      <a:lnTo>
                        <a:pt x="130" y="221"/>
                      </a:lnTo>
                      <a:lnTo>
                        <a:pt x="132" y="219"/>
                      </a:lnTo>
                      <a:lnTo>
                        <a:pt x="134" y="219"/>
                      </a:lnTo>
                      <a:lnTo>
                        <a:pt x="136" y="219"/>
                      </a:lnTo>
                      <a:lnTo>
                        <a:pt x="137" y="219"/>
                      </a:lnTo>
                      <a:lnTo>
                        <a:pt x="139" y="219"/>
                      </a:lnTo>
                      <a:lnTo>
                        <a:pt x="142" y="217"/>
                      </a:lnTo>
                      <a:lnTo>
                        <a:pt x="144" y="217"/>
                      </a:lnTo>
                      <a:lnTo>
                        <a:pt x="146" y="216"/>
                      </a:lnTo>
                      <a:lnTo>
                        <a:pt x="147" y="216"/>
                      </a:lnTo>
                      <a:lnTo>
                        <a:pt x="151" y="216"/>
                      </a:lnTo>
                      <a:lnTo>
                        <a:pt x="154" y="216"/>
                      </a:lnTo>
                      <a:lnTo>
                        <a:pt x="156" y="216"/>
                      </a:lnTo>
                      <a:lnTo>
                        <a:pt x="158" y="216"/>
                      </a:lnTo>
                      <a:lnTo>
                        <a:pt x="159" y="214"/>
                      </a:lnTo>
                      <a:lnTo>
                        <a:pt x="161" y="212"/>
                      </a:lnTo>
                      <a:lnTo>
                        <a:pt x="163" y="212"/>
                      </a:lnTo>
                      <a:lnTo>
                        <a:pt x="164" y="210"/>
                      </a:lnTo>
                      <a:lnTo>
                        <a:pt x="168" y="209"/>
                      </a:lnTo>
                      <a:lnTo>
                        <a:pt x="169" y="209"/>
                      </a:lnTo>
                      <a:lnTo>
                        <a:pt x="169" y="207"/>
                      </a:lnTo>
                      <a:lnTo>
                        <a:pt x="171" y="205"/>
                      </a:lnTo>
                      <a:lnTo>
                        <a:pt x="173" y="205"/>
                      </a:lnTo>
                      <a:lnTo>
                        <a:pt x="173" y="204"/>
                      </a:lnTo>
                      <a:lnTo>
                        <a:pt x="175" y="202"/>
                      </a:lnTo>
                      <a:lnTo>
                        <a:pt x="175" y="199"/>
                      </a:lnTo>
                      <a:lnTo>
                        <a:pt x="176" y="197"/>
                      </a:lnTo>
                      <a:lnTo>
                        <a:pt x="176" y="195"/>
                      </a:lnTo>
                      <a:lnTo>
                        <a:pt x="180" y="194"/>
                      </a:lnTo>
                      <a:lnTo>
                        <a:pt x="181" y="192"/>
                      </a:lnTo>
                      <a:lnTo>
                        <a:pt x="181" y="190"/>
                      </a:lnTo>
                      <a:lnTo>
                        <a:pt x="183" y="190"/>
                      </a:lnTo>
                      <a:lnTo>
                        <a:pt x="183" y="187"/>
                      </a:lnTo>
                      <a:lnTo>
                        <a:pt x="185" y="185"/>
                      </a:lnTo>
                      <a:lnTo>
                        <a:pt x="186" y="183"/>
                      </a:lnTo>
                      <a:lnTo>
                        <a:pt x="190" y="183"/>
                      </a:lnTo>
                      <a:lnTo>
                        <a:pt x="191" y="183"/>
                      </a:lnTo>
                      <a:lnTo>
                        <a:pt x="195" y="183"/>
                      </a:lnTo>
                      <a:lnTo>
                        <a:pt x="197" y="182"/>
                      </a:lnTo>
                      <a:lnTo>
                        <a:pt x="198" y="182"/>
                      </a:lnTo>
                      <a:lnTo>
                        <a:pt x="198" y="180"/>
                      </a:lnTo>
                      <a:lnTo>
                        <a:pt x="198" y="178"/>
                      </a:lnTo>
                      <a:lnTo>
                        <a:pt x="198" y="177"/>
                      </a:lnTo>
                      <a:lnTo>
                        <a:pt x="198" y="173"/>
                      </a:lnTo>
                      <a:lnTo>
                        <a:pt x="198" y="168"/>
                      </a:lnTo>
                      <a:lnTo>
                        <a:pt x="197" y="166"/>
                      </a:lnTo>
                      <a:lnTo>
                        <a:pt x="195" y="163"/>
                      </a:lnTo>
                      <a:lnTo>
                        <a:pt x="195" y="160"/>
                      </a:lnTo>
                      <a:lnTo>
                        <a:pt x="193" y="155"/>
                      </a:lnTo>
                      <a:lnTo>
                        <a:pt x="190" y="153"/>
                      </a:lnTo>
                      <a:lnTo>
                        <a:pt x="190" y="151"/>
                      </a:lnTo>
                      <a:lnTo>
                        <a:pt x="188" y="151"/>
                      </a:lnTo>
                      <a:lnTo>
                        <a:pt x="188" y="149"/>
                      </a:lnTo>
                      <a:lnTo>
                        <a:pt x="190" y="148"/>
                      </a:lnTo>
                      <a:lnTo>
                        <a:pt x="191" y="148"/>
                      </a:lnTo>
                      <a:lnTo>
                        <a:pt x="193" y="148"/>
                      </a:lnTo>
                      <a:lnTo>
                        <a:pt x="193" y="146"/>
                      </a:lnTo>
                      <a:lnTo>
                        <a:pt x="195" y="146"/>
                      </a:lnTo>
                      <a:lnTo>
                        <a:pt x="197" y="146"/>
                      </a:lnTo>
                      <a:lnTo>
                        <a:pt x="197" y="144"/>
                      </a:lnTo>
                      <a:lnTo>
                        <a:pt x="197" y="143"/>
                      </a:lnTo>
                      <a:lnTo>
                        <a:pt x="197" y="141"/>
                      </a:lnTo>
                      <a:lnTo>
                        <a:pt x="195" y="141"/>
                      </a:lnTo>
                      <a:lnTo>
                        <a:pt x="195" y="139"/>
                      </a:lnTo>
                      <a:lnTo>
                        <a:pt x="195" y="138"/>
                      </a:lnTo>
                      <a:lnTo>
                        <a:pt x="193" y="139"/>
                      </a:lnTo>
                      <a:lnTo>
                        <a:pt x="191" y="138"/>
                      </a:lnTo>
                      <a:lnTo>
                        <a:pt x="188" y="138"/>
                      </a:lnTo>
                      <a:lnTo>
                        <a:pt x="186" y="139"/>
                      </a:lnTo>
                      <a:lnTo>
                        <a:pt x="186" y="138"/>
                      </a:lnTo>
                      <a:lnTo>
                        <a:pt x="186" y="136"/>
                      </a:lnTo>
                      <a:lnTo>
                        <a:pt x="185" y="136"/>
                      </a:lnTo>
                      <a:lnTo>
                        <a:pt x="183" y="134"/>
                      </a:lnTo>
                      <a:lnTo>
                        <a:pt x="183" y="133"/>
                      </a:lnTo>
                      <a:lnTo>
                        <a:pt x="183" y="131"/>
                      </a:lnTo>
                      <a:lnTo>
                        <a:pt x="180" y="131"/>
                      </a:lnTo>
                      <a:lnTo>
                        <a:pt x="178" y="129"/>
                      </a:lnTo>
                      <a:lnTo>
                        <a:pt x="178" y="127"/>
                      </a:lnTo>
                      <a:lnTo>
                        <a:pt x="178" y="126"/>
                      </a:lnTo>
                      <a:lnTo>
                        <a:pt x="178" y="124"/>
                      </a:lnTo>
                      <a:lnTo>
                        <a:pt x="180" y="117"/>
                      </a:lnTo>
                      <a:lnTo>
                        <a:pt x="181" y="117"/>
                      </a:lnTo>
                      <a:lnTo>
                        <a:pt x="183" y="117"/>
                      </a:lnTo>
                      <a:lnTo>
                        <a:pt x="185" y="116"/>
                      </a:lnTo>
                      <a:lnTo>
                        <a:pt x="186" y="114"/>
                      </a:lnTo>
                      <a:lnTo>
                        <a:pt x="188" y="112"/>
                      </a:lnTo>
                      <a:lnTo>
                        <a:pt x="190" y="105"/>
                      </a:lnTo>
                      <a:lnTo>
                        <a:pt x="193" y="102"/>
                      </a:lnTo>
                      <a:lnTo>
                        <a:pt x="195" y="100"/>
                      </a:lnTo>
                      <a:lnTo>
                        <a:pt x="197" y="99"/>
                      </a:lnTo>
                      <a:lnTo>
                        <a:pt x="197" y="100"/>
                      </a:lnTo>
                      <a:lnTo>
                        <a:pt x="198" y="99"/>
                      </a:lnTo>
                      <a:lnTo>
                        <a:pt x="200" y="97"/>
                      </a:lnTo>
                      <a:lnTo>
                        <a:pt x="202" y="94"/>
                      </a:lnTo>
                      <a:lnTo>
                        <a:pt x="203" y="92"/>
                      </a:lnTo>
                      <a:lnTo>
                        <a:pt x="205" y="88"/>
                      </a:lnTo>
                      <a:lnTo>
                        <a:pt x="205" y="85"/>
                      </a:lnTo>
                      <a:lnTo>
                        <a:pt x="207" y="80"/>
                      </a:lnTo>
                      <a:lnTo>
                        <a:pt x="208" y="75"/>
                      </a:lnTo>
                      <a:lnTo>
                        <a:pt x="219" y="58"/>
                      </a:lnTo>
                      <a:lnTo>
                        <a:pt x="222" y="53"/>
                      </a:lnTo>
                      <a:lnTo>
                        <a:pt x="225" y="48"/>
                      </a:lnTo>
                      <a:lnTo>
                        <a:pt x="227" y="44"/>
                      </a:lnTo>
                      <a:lnTo>
                        <a:pt x="229" y="43"/>
                      </a:lnTo>
                      <a:lnTo>
                        <a:pt x="232" y="39"/>
                      </a:lnTo>
                      <a:lnTo>
                        <a:pt x="232" y="38"/>
                      </a:lnTo>
                      <a:lnTo>
                        <a:pt x="235" y="36"/>
                      </a:lnTo>
                      <a:lnTo>
                        <a:pt x="239" y="31"/>
                      </a:lnTo>
                      <a:lnTo>
                        <a:pt x="241" y="29"/>
                      </a:lnTo>
                      <a:lnTo>
                        <a:pt x="242" y="27"/>
                      </a:lnTo>
                      <a:lnTo>
                        <a:pt x="242" y="26"/>
                      </a:lnTo>
                      <a:lnTo>
                        <a:pt x="244" y="26"/>
                      </a:lnTo>
                      <a:lnTo>
                        <a:pt x="252" y="21"/>
                      </a:lnTo>
                      <a:lnTo>
                        <a:pt x="254" y="21"/>
                      </a:lnTo>
                      <a:lnTo>
                        <a:pt x="258" y="19"/>
                      </a:lnTo>
                      <a:lnTo>
                        <a:pt x="259" y="19"/>
                      </a:lnTo>
                      <a:lnTo>
                        <a:pt x="285" y="16"/>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7" name="Freeform 197"/>
                <p:cNvSpPr>
                  <a:spLocks noEditPoints="1"/>
                </p:cNvSpPr>
                <p:nvPr/>
              </p:nvSpPr>
              <p:spPr bwMode="auto">
                <a:xfrm>
                  <a:off x="8002588" y="1938338"/>
                  <a:ext cx="836613" cy="703263"/>
                </a:xfrm>
                <a:custGeom>
                  <a:avLst/>
                  <a:gdLst>
                    <a:gd name="T0" fmla="*/ 388 w 527"/>
                    <a:gd name="T1" fmla="*/ 441 h 443"/>
                    <a:gd name="T2" fmla="*/ 388 w 527"/>
                    <a:gd name="T3" fmla="*/ 427 h 443"/>
                    <a:gd name="T4" fmla="*/ 410 w 527"/>
                    <a:gd name="T5" fmla="*/ 402 h 443"/>
                    <a:gd name="T6" fmla="*/ 515 w 527"/>
                    <a:gd name="T7" fmla="*/ 332 h 443"/>
                    <a:gd name="T8" fmla="*/ 515 w 527"/>
                    <a:gd name="T9" fmla="*/ 331 h 443"/>
                    <a:gd name="T10" fmla="*/ 342 w 527"/>
                    <a:gd name="T11" fmla="*/ 9 h 443"/>
                    <a:gd name="T12" fmla="*/ 356 w 527"/>
                    <a:gd name="T13" fmla="*/ 50 h 443"/>
                    <a:gd name="T14" fmla="*/ 357 w 527"/>
                    <a:gd name="T15" fmla="*/ 94 h 443"/>
                    <a:gd name="T16" fmla="*/ 369 w 527"/>
                    <a:gd name="T17" fmla="*/ 119 h 443"/>
                    <a:gd name="T18" fmla="*/ 381 w 527"/>
                    <a:gd name="T19" fmla="*/ 141 h 443"/>
                    <a:gd name="T20" fmla="*/ 398 w 527"/>
                    <a:gd name="T21" fmla="*/ 214 h 443"/>
                    <a:gd name="T22" fmla="*/ 410 w 527"/>
                    <a:gd name="T23" fmla="*/ 334 h 443"/>
                    <a:gd name="T24" fmla="*/ 413 w 527"/>
                    <a:gd name="T25" fmla="*/ 370 h 443"/>
                    <a:gd name="T26" fmla="*/ 413 w 527"/>
                    <a:gd name="T27" fmla="*/ 390 h 443"/>
                    <a:gd name="T28" fmla="*/ 407 w 527"/>
                    <a:gd name="T29" fmla="*/ 402 h 443"/>
                    <a:gd name="T30" fmla="*/ 417 w 527"/>
                    <a:gd name="T31" fmla="*/ 395 h 443"/>
                    <a:gd name="T32" fmla="*/ 425 w 527"/>
                    <a:gd name="T33" fmla="*/ 388 h 443"/>
                    <a:gd name="T34" fmla="*/ 435 w 527"/>
                    <a:gd name="T35" fmla="*/ 388 h 443"/>
                    <a:gd name="T36" fmla="*/ 456 w 527"/>
                    <a:gd name="T37" fmla="*/ 378 h 443"/>
                    <a:gd name="T38" fmla="*/ 481 w 527"/>
                    <a:gd name="T39" fmla="*/ 370 h 443"/>
                    <a:gd name="T40" fmla="*/ 495 w 527"/>
                    <a:gd name="T41" fmla="*/ 351 h 443"/>
                    <a:gd name="T42" fmla="*/ 495 w 527"/>
                    <a:gd name="T43" fmla="*/ 353 h 443"/>
                    <a:gd name="T44" fmla="*/ 507 w 527"/>
                    <a:gd name="T45" fmla="*/ 360 h 443"/>
                    <a:gd name="T46" fmla="*/ 517 w 527"/>
                    <a:gd name="T47" fmla="*/ 358 h 443"/>
                    <a:gd name="T48" fmla="*/ 527 w 527"/>
                    <a:gd name="T49" fmla="*/ 351 h 443"/>
                    <a:gd name="T50" fmla="*/ 476 w 527"/>
                    <a:gd name="T51" fmla="*/ 393 h 443"/>
                    <a:gd name="T52" fmla="*/ 444 w 527"/>
                    <a:gd name="T53" fmla="*/ 417 h 443"/>
                    <a:gd name="T54" fmla="*/ 420 w 527"/>
                    <a:gd name="T55" fmla="*/ 426 h 443"/>
                    <a:gd name="T56" fmla="*/ 403 w 527"/>
                    <a:gd name="T57" fmla="*/ 431 h 443"/>
                    <a:gd name="T58" fmla="*/ 398 w 527"/>
                    <a:gd name="T59" fmla="*/ 422 h 443"/>
                    <a:gd name="T60" fmla="*/ 398 w 527"/>
                    <a:gd name="T61" fmla="*/ 398 h 443"/>
                    <a:gd name="T62" fmla="*/ 363 w 527"/>
                    <a:gd name="T63" fmla="*/ 376 h 443"/>
                    <a:gd name="T64" fmla="*/ 313 w 527"/>
                    <a:gd name="T65" fmla="*/ 353 h 443"/>
                    <a:gd name="T66" fmla="*/ 288 w 527"/>
                    <a:gd name="T67" fmla="*/ 319 h 443"/>
                    <a:gd name="T68" fmla="*/ 213 w 527"/>
                    <a:gd name="T69" fmla="*/ 331 h 443"/>
                    <a:gd name="T70" fmla="*/ 142 w 527"/>
                    <a:gd name="T71" fmla="*/ 344 h 443"/>
                    <a:gd name="T72" fmla="*/ 59 w 527"/>
                    <a:gd name="T73" fmla="*/ 361 h 443"/>
                    <a:gd name="T74" fmla="*/ 2 w 527"/>
                    <a:gd name="T75" fmla="*/ 353 h 443"/>
                    <a:gd name="T76" fmla="*/ 19 w 527"/>
                    <a:gd name="T77" fmla="*/ 326 h 443"/>
                    <a:gd name="T78" fmla="*/ 32 w 527"/>
                    <a:gd name="T79" fmla="*/ 312 h 443"/>
                    <a:gd name="T80" fmla="*/ 41 w 527"/>
                    <a:gd name="T81" fmla="*/ 295 h 443"/>
                    <a:gd name="T82" fmla="*/ 47 w 527"/>
                    <a:gd name="T83" fmla="*/ 278 h 443"/>
                    <a:gd name="T84" fmla="*/ 36 w 527"/>
                    <a:gd name="T85" fmla="*/ 266 h 443"/>
                    <a:gd name="T86" fmla="*/ 36 w 527"/>
                    <a:gd name="T87" fmla="*/ 236 h 443"/>
                    <a:gd name="T88" fmla="*/ 68 w 527"/>
                    <a:gd name="T89" fmla="*/ 222 h 443"/>
                    <a:gd name="T90" fmla="*/ 97 w 527"/>
                    <a:gd name="T91" fmla="*/ 219 h 443"/>
                    <a:gd name="T92" fmla="*/ 115 w 527"/>
                    <a:gd name="T93" fmla="*/ 222 h 443"/>
                    <a:gd name="T94" fmla="*/ 132 w 527"/>
                    <a:gd name="T95" fmla="*/ 219 h 443"/>
                    <a:gd name="T96" fmla="*/ 154 w 527"/>
                    <a:gd name="T97" fmla="*/ 216 h 443"/>
                    <a:gd name="T98" fmla="*/ 171 w 527"/>
                    <a:gd name="T99" fmla="*/ 205 h 443"/>
                    <a:gd name="T100" fmla="*/ 183 w 527"/>
                    <a:gd name="T101" fmla="*/ 190 h 443"/>
                    <a:gd name="T102" fmla="*/ 198 w 527"/>
                    <a:gd name="T103" fmla="*/ 178 h 443"/>
                    <a:gd name="T104" fmla="*/ 188 w 527"/>
                    <a:gd name="T105" fmla="*/ 151 h 443"/>
                    <a:gd name="T106" fmla="*/ 197 w 527"/>
                    <a:gd name="T107" fmla="*/ 141 h 443"/>
                    <a:gd name="T108" fmla="*/ 185 w 527"/>
                    <a:gd name="T109" fmla="*/ 136 h 443"/>
                    <a:gd name="T110" fmla="*/ 181 w 527"/>
                    <a:gd name="T111" fmla="*/ 117 h 443"/>
                    <a:gd name="T112" fmla="*/ 198 w 527"/>
                    <a:gd name="T113" fmla="*/ 99 h 443"/>
                    <a:gd name="T114" fmla="*/ 225 w 527"/>
                    <a:gd name="T115" fmla="*/ 48 h 443"/>
                    <a:gd name="T116" fmla="*/ 244 w 527"/>
                    <a:gd name="T117" fmla="*/ 2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443">
                      <a:moveTo>
                        <a:pt x="395" y="426"/>
                      </a:moveTo>
                      <a:lnTo>
                        <a:pt x="396" y="427"/>
                      </a:lnTo>
                      <a:lnTo>
                        <a:pt x="396" y="429"/>
                      </a:lnTo>
                      <a:lnTo>
                        <a:pt x="396" y="431"/>
                      </a:lnTo>
                      <a:lnTo>
                        <a:pt x="395" y="434"/>
                      </a:lnTo>
                      <a:lnTo>
                        <a:pt x="395" y="436"/>
                      </a:lnTo>
                      <a:lnTo>
                        <a:pt x="393" y="437"/>
                      </a:lnTo>
                      <a:lnTo>
                        <a:pt x="391" y="439"/>
                      </a:lnTo>
                      <a:lnTo>
                        <a:pt x="390" y="441"/>
                      </a:lnTo>
                      <a:lnTo>
                        <a:pt x="388" y="441"/>
                      </a:lnTo>
                      <a:lnTo>
                        <a:pt x="388" y="443"/>
                      </a:lnTo>
                      <a:lnTo>
                        <a:pt x="386" y="443"/>
                      </a:lnTo>
                      <a:lnTo>
                        <a:pt x="386" y="441"/>
                      </a:lnTo>
                      <a:lnTo>
                        <a:pt x="386" y="439"/>
                      </a:lnTo>
                      <a:lnTo>
                        <a:pt x="386" y="437"/>
                      </a:lnTo>
                      <a:lnTo>
                        <a:pt x="388" y="436"/>
                      </a:lnTo>
                      <a:lnTo>
                        <a:pt x="388" y="432"/>
                      </a:lnTo>
                      <a:lnTo>
                        <a:pt x="388" y="431"/>
                      </a:lnTo>
                      <a:lnTo>
                        <a:pt x="386" y="429"/>
                      </a:lnTo>
                      <a:lnTo>
                        <a:pt x="388" y="427"/>
                      </a:lnTo>
                      <a:lnTo>
                        <a:pt x="390" y="427"/>
                      </a:lnTo>
                      <a:lnTo>
                        <a:pt x="391" y="427"/>
                      </a:lnTo>
                      <a:lnTo>
                        <a:pt x="393" y="426"/>
                      </a:lnTo>
                      <a:lnTo>
                        <a:pt x="395" y="426"/>
                      </a:lnTo>
                      <a:moveTo>
                        <a:pt x="396" y="420"/>
                      </a:moveTo>
                      <a:lnTo>
                        <a:pt x="395" y="420"/>
                      </a:lnTo>
                      <a:lnTo>
                        <a:pt x="396" y="420"/>
                      </a:lnTo>
                      <a:moveTo>
                        <a:pt x="410" y="402"/>
                      </a:moveTo>
                      <a:lnTo>
                        <a:pt x="410" y="400"/>
                      </a:lnTo>
                      <a:lnTo>
                        <a:pt x="410" y="402"/>
                      </a:lnTo>
                      <a:moveTo>
                        <a:pt x="512" y="351"/>
                      </a:moveTo>
                      <a:lnTo>
                        <a:pt x="512" y="356"/>
                      </a:lnTo>
                      <a:lnTo>
                        <a:pt x="510" y="354"/>
                      </a:lnTo>
                      <a:lnTo>
                        <a:pt x="510" y="353"/>
                      </a:lnTo>
                      <a:lnTo>
                        <a:pt x="508" y="353"/>
                      </a:lnTo>
                      <a:lnTo>
                        <a:pt x="507" y="353"/>
                      </a:lnTo>
                      <a:lnTo>
                        <a:pt x="508" y="351"/>
                      </a:lnTo>
                      <a:lnTo>
                        <a:pt x="512" y="351"/>
                      </a:lnTo>
                      <a:moveTo>
                        <a:pt x="517" y="332"/>
                      </a:moveTo>
                      <a:lnTo>
                        <a:pt x="515" y="332"/>
                      </a:lnTo>
                      <a:lnTo>
                        <a:pt x="513" y="334"/>
                      </a:lnTo>
                      <a:lnTo>
                        <a:pt x="513" y="336"/>
                      </a:lnTo>
                      <a:lnTo>
                        <a:pt x="512" y="336"/>
                      </a:lnTo>
                      <a:lnTo>
                        <a:pt x="510" y="336"/>
                      </a:lnTo>
                      <a:lnTo>
                        <a:pt x="510" y="334"/>
                      </a:lnTo>
                      <a:lnTo>
                        <a:pt x="512" y="334"/>
                      </a:lnTo>
                      <a:lnTo>
                        <a:pt x="512" y="332"/>
                      </a:lnTo>
                      <a:lnTo>
                        <a:pt x="513" y="332"/>
                      </a:lnTo>
                      <a:lnTo>
                        <a:pt x="515" y="332"/>
                      </a:lnTo>
                      <a:lnTo>
                        <a:pt x="515" y="331"/>
                      </a:lnTo>
                      <a:lnTo>
                        <a:pt x="517" y="331"/>
                      </a:lnTo>
                      <a:lnTo>
                        <a:pt x="517" y="332"/>
                      </a:lnTo>
                      <a:moveTo>
                        <a:pt x="285" y="16"/>
                      </a:moveTo>
                      <a:lnTo>
                        <a:pt x="293" y="14"/>
                      </a:lnTo>
                      <a:lnTo>
                        <a:pt x="300" y="11"/>
                      </a:lnTo>
                      <a:lnTo>
                        <a:pt x="308" y="9"/>
                      </a:lnTo>
                      <a:lnTo>
                        <a:pt x="324" y="4"/>
                      </a:lnTo>
                      <a:lnTo>
                        <a:pt x="341" y="0"/>
                      </a:lnTo>
                      <a:lnTo>
                        <a:pt x="341" y="2"/>
                      </a:lnTo>
                      <a:lnTo>
                        <a:pt x="342" y="9"/>
                      </a:lnTo>
                      <a:lnTo>
                        <a:pt x="344" y="17"/>
                      </a:lnTo>
                      <a:lnTo>
                        <a:pt x="346" y="22"/>
                      </a:lnTo>
                      <a:lnTo>
                        <a:pt x="346" y="29"/>
                      </a:lnTo>
                      <a:lnTo>
                        <a:pt x="347" y="38"/>
                      </a:lnTo>
                      <a:lnTo>
                        <a:pt x="349" y="41"/>
                      </a:lnTo>
                      <a:lnTo>
                        <a:pt x="349" y="43"/>
                      </a:lnTo>
                      <a:lnTo>
                        <a:pt x="351" y="43"/>
                      </a:lnTo>
                      <a:lnTo>
                        <a:pt x="351" y="44"/>
                      </a:lnTo>
                      <a:lnTo>
                        <a:pt x="354" y="48"/>
                      </a:lnTo>
                      <a:lnTo>
                        <a:pt x="356" y="50"/>
                      </a:lnTo>
                      <a:lnTo>
                        <a:pt x="357" y="53"/>
                      </a:lnTo>
                      <a:lnTo>
                        <a:pt x="357" y="55"/>
                      </a:lnTo>
                      <a:lnTo>
                        <a:pt x="356" y="58"/>
                      </a:lnTo>
                      <a:lnTo>
                        <a:pt x="359" y="70"/>
                      </a:lnTo>
                      <a:lnTo>
                        <a:pt x="359" y="73"/>
                      </a:lnTo>
                      <a:lnTo>
                        <a:pt x="357" y="75"/>
                      </a:lnTo>
                      <a:lnTo>
                        <a:pt x="357" y="78"/>
                      </a:lnTo>
                      <a:lnTo>
                        <a:pt x="357" y="82"/>
                      </a:lnTo>
                      <a:lnTo>
                        <a:pt x="357" y="90"/>
                      </a:lnTo>
                      <a:lnTo>
                        <a:pt x="357" y="94"/>
                      </a:lnTo>
                      <a:lnTo>
                        <a:pt x="359" y="94"/>
                      </a:lnTo>
                      <a:lnTo>
                        <a:pt x="359" y="95"/>
                      </a:lnTo>
                      <a:lnTo>
                        <a:pt x="361" y="102"/>
                      </a:lnTo>
                      <a:lnTo>
                        <a:pt x="361" y="104"/>
                      </a:lnTo>
                      <a:lnTo>
                        <a:pt x="363" y="105"/>
                      </a:lnTo>
                      <a:lnTo>
                        <a:pt x="364" y="112"/>
                      </a:lnTo>
                      <a:lnTo>
                        <a:pt x="366" y="114"/>
                      </a:lnTo>
                      <a:lnTo>
                        <a:pt x="368" y="116"/>
                      </a:lnTo>
                      <a:lnTo>
                        <a:pt x="369" y="117"/>
                      </a:lnTo>
                      <a:lnTo>
                        <a:pt x="369" y="119"/>
                      </a:lnTo>
                      <a:lnTo>
                        <a:pt x="368" y="121"/>
                      </a:lnTo>
                      <a:lnTo>
                        <a:pt x="368" y="127"/>
                      </a:lnTo>
                      <a:lnTo>
                        <a:pt x="368" y="131"/>
                      </a:lnTo>
                      <a:lnTo>
                        <a:pt x="368" y="136"/>
                      </a:lnTo>
                      <a:lnTo>
                        <a:pt x="371" y="138"/>
                      </a:lnTo>
                      <a:lnTo>
                        <a:pt x="371" y="133"/>
                      </a:lnTo>
                      <a:lnTo>
                        <a:pt x="374" y="131"/>
                      </a:lnTo>
                      <a:lnTo>
                        <a:pt x="381" y="138"/>
                      </a:lnTo>
                      <a:lnTo>
                        <a:pt x="381" y="139"/>
                      </a:lnTo>
                      <a:lnTo>
                        <a:pt x="381" y="141"/>
                      </a:lnTo>
                      <a:lnTo>
                        <a:pt x="385" y="155"/>
                      </a:lnTo>
                      <a:lnTo>
                        <a:pt x="385" y="156"/>
                      </a:lnTo>
                      <a:lnTo>
                        <a:pt x="385" y="160"/>
                      </a:lnTo>
                      <a:lnTo>
                        <a:pt x="388" y="170"/>
                      </a:lnTo>
                      <a:lnTo>
                        <a:pt x="391" y="187"/>
                      </a:lnTo>
                      <a:lnTo>
                        <a:pt x="393" y="195"/>
                      </a:lnTo>
                      <a:lnTo>
                        <a:pt x="395" y="205"/>
                      </a:lnTo>
                      <a:lnTo>
                        <a:pt x="395" y="209"/>
                      </a:lnTo>
                      <a:lnTo>
                        <a:pt x="396" y="214"/>
                      </a:lnTo>
                      <a:lnTo>
                        <a:pt x="398" y="214"/>
                      </a:lnTo>
                      <a:lnTo>
                        <a:pt x="398" y="226"/>
                      </a:lnTo>
                      <a:lnTo>
                        <a:pt x="398" y="238"/>
                      </a:lnTo>
                      <a:lnTo>
                        <a:pt x="398" y="253"/>
                      </a:lnTo>
                      <a:lnTo>
                        <a:pt x="398" y="280"/>
                      </a:lnTo>
                      <a:lnTo>
                        <a:pt x="400" y="283"/>
                      </a:lnTo>
                      <a:lnTo>
                        <a:pt x="405" y="305"/>
                      </a:lnTo>
                      <a:lnTo>
                        <a:pt x="405" y="312"/>
                      </a:lnTo>
                      <a:lnTo>
                        <a:pt x="407" y="321"/>
                      </a:lnTo>
                      <a:lnTo>
                        <a:pt x="408" y="326"/>
                      </a:lnTo>
                      <a:lnTo>
                        <a:pt x="410" y="334"/>
                      </a:lnTo>
                      <a:lnTo>
                        <a:pt x="410" y="337"/>
                      </a:lnTo>
                      <a:lnTo>
                        <a:pt x="410" y="339"/>
                      </a:lnTo>
                      <a:lnTo>
                        <a:pt x="410" y="341"/>
                      </a:lnTo>
                      <a:lnTo>
                        <a:pt x="412" y="343"/>
                      </a:lnTo>
                      <a:lnTo>
                        <a:pt x="412" y="348"/>
                      </a:lnTo>
                      <a:lnTo>
                        <a:pt x="412" y="349"/>
                      </a:lnTo>
                      <a:lnTo>
                        <a:pt x="413" y="356"/>
                      </a:lnTo>
                      <a:lnTo>
                        <a:pt x="420" y="363"/>
                      </a:lnTo>
                      <a:lnTo>
                        <a:pt x="418" y="365"/>
                      </a:lnTo>
                      <a:lnTo>
                        <a:pt x="413" y="370"/>
                      </a:lnTo>
                      <a:lnTo>
                        <a:pt x="412" y="371"/>
                      </a:lnTo>
                      <a:lnTo>
                        <a:pt x="407" y="376"/>
                      </a:lnTo>
                      <a:lnTo>
                        <a:pt x="410" y="380"/>
                      </a:lnTo>
                      <a:lnTo>
                        <a:pt x="410" y="382"/>
                      </a:lnTo>
                      <a:lnTo>
                        <a:pt x="412" y="382"/>
                      </a:lnTo>
                      <a:lnTo>
                        <a:pt x="412" y="383"/>
                      </a:lnTo>
                      <a:lnTo>
                        <a:pt x="413" y="385"/>
                      </a:lnTo>
                      <a:lnTo>
                        <a:pt x="413" y="387"/>
                      </a:lnTo>
                      <a:lnTo>
                        <a:pt x="413" y="388"/>
                      </a:lnTo>
                      <a:lnTo>
                        <a:pt x="413" y="390"/>
                      </a:lnTo>
                      <a:lnTo>
                        <a:pt x="413" y="392"/>
                      </a:lnTo>
                      <a:lnTo>
                        <a:pt x="412" y="392"/>
                      </a:lnTo>
                      <a:lnTo>
                        <a:pt x="410" y="393"/>
                      </a:lnTo>
                      <a:lnTo>
                        <a:pt x="408" y="395"/>
                      </a:lnTo>
                      <a:lnTo>
                        <a:pt x="408" y="398"/>
                      </a:lnTo>
                      <a:lnTo>
                        <a:pt x="408" y="400"/>
                      </a:lnTo>
                      <a:lnTo>
                        <a:pt x="408" y="402"/>
                      </a:lnTo>
                      <a:lnTo>
                        <a:pt x="408" y="404"/>
                      </a:lnTo>
                      <a:lnTo>
                        <a:pt x="408" y="402"/>
                      </a:lnTo>
                      <a:lnTo>
                        <a:pt x="407" y="402"/>
                      </a:lnTo>
                      <a:lnTo>
                        <a:pt x="407" y="404"/>
                      </a:lnTo>
                      <a:lnTo>
                        <a:pt x="408" y="405"/>
                      </a:lnTo>
                      <a:lnTo>
                        <a:pt x="410" y="407"/>
                      </a:lnTo>
                      <a:lnTo>
                        <a:pt x="412" y="404"/>
                      </a:lnTo>
                      <a:lnTo>
                        <a:pt x="412" y="400"/>
                      </a:lnTo>
                      <a:lnTo>
                        <a:pt x="413" y="398"/>
                      </a:lnTo>
                      <a:lnTo>
                        <a:pt x="415" y="400"/>
                      </a:lnTo>
                      <a:lnTo>
                        <a:pt x="417" y="398"/>
                      </a:lnTo>
                      <a:lnTo>
                        <a:pt x="417" y="397"/>
                      </a:lnTo>
                      <a:lnTo>
                        <a:pt x="417" y="395"/>
                      </a:lnTo>
                      <a:lnTo>
                        <a:pt x="418" y="395"/>
                      </a:lnTo>
                      <a:lnTo>
                        <a:pt x="418" y="393"/>
                      </a:lnTo>
                      <a:lnTo>
                        <a:pt x="420" y="393"/>
                      </a:lnTo>
                      <a:lnTo>
                        <a:pt x="420" y="392"/>
                      </a:lnTo>
                      <a:lnTo>
                        <a:pt x="422" y="392"/>
                      </a:lnTo>
                      <a:lnTo>
                        <a:pt x="422" y="393"/>
                      </a:lnTo>
                      <a:lnTo>
                        <a:pt x="424" y="392"/>
                      </a:lnTo>
                      <a:lnTo>
                        <a:pt x="425" y="392"/>
                      </a:lnTo>
                      <a:lnTo>
                        <a:pt x="425" y="390"/>
                      </a:lnTo>
                      <a:lnTo>
                        <a:pt x="425" y="388"/>
                      </a:lnTo>
                      <a:lnTo>
                        <a:pt x="427" y="388"/>
                      </a:lnTo>
                      <a:lnTo>
                        <a:pt x="429" y="388"/>
                      </a:lnTo>
                      <a:lnTo>
                        <a:pt x="430" y="388"/>
                      </a:lnTo>
                      <a:lnTo>
                        <a:pt x="430" y="390"/>
                      </a:lnTo>
                      <a:lnTo>
                        <a:pt x="432" y="390"/>
                      </a:lnTo>
                      <a:lnTo>
                        <a:pt x="432" y="388"/>
                      </a:lnTo>
                      <a:lnTo>
                        <a:pt x="430" y="387"/>
                      </a:lnTo>
                      <a:lnTo>
                        <a:pt x="432" y="387"/>
                      </a:lnTo>
                      <a:lnTo>
                        <a:pt x="434" y="388"/>
                      </a:lnTo>
                      <a:lnTo>
                        <a:pt x="435" y="388"/>
                      </a:lnTo>
                      <a:lnTo>
                        <a:pt x="435" y="387"/>
                      </a:lnTo>
                      <a:lnTo>
                        <a:pt x="439" y="387"/>
                      </a:lnTo>
                      <a:lnTo>
                        <a:pt x="442" y="388"/>
                      </a:lnTo>
                      <a:lnTo>
                        <a:pt x="447" y="385"/>
                      </a:lnTo>
                      <a:lnTo>
                        <a:pt x="447" y="383"/>
                      </a:lnTo>
                      <a:lnTo>
                        <a:pt x="447" y="382"/>
                      </a:lnTo>
                      <a:lnTo>
                        <a:pt x="449" y="380"/>
                      </a:lnTo>
                      <a:lnTo>
                        <a:pt x="451" y="380"/>
                      </a:lnTo>
                      <a:lnTo>
                        <a:pt x="454" y="380"/>
                      </a:lnTo>
                      <a:lnTo>
                        <a:pt x="456" y="378"/>
                      </a:lnTo>
                      <a:lnTo>
                        <a:pt x="459" y="378"/>
                      </a:lnTo>
                      <a:lnTo>
                        <a:pt x="461" y="378"/>
                      </a:lnTo>
                      <a:lnTo>
                        <a:pt x="462" y="376"/>
                      </a:lnTo>
                      <a:lnTo>
                        <a:pt x="468" y="376"/>
                      </a:lnTo>
                      <a:lnTo>
                        <a:pt x="471" y="375"/>
                      </a:lnTo>
                      <a:lnTo>
                        <a:pt x="474" y="373"/>
                      </a:lnTo>
                      <a:lnTo>
                        <a:pt x="474" y="371"/>
                      </a:lnTo>
                      <a:lnTo>
                        <a:pt x="476" y="371"/>
                      </a:lnTo>
                      <a:lnTo>
                        <a:pt x="478" y="371"/>
                      </a:lnTo>
                      <a:lnTo>
                        <a:pt x="481" y="370"/>
                      </a:lnTo>
                      <a:lnTo>
                        <a:pt x="483" y="368"/>
                      </a:lnTo>
                      <a:lnTo>
                        <a:pt x="483" y="366"/>
                      </a:lnTo>
                      <a:lnTo>
                        <a:pt x="485" y="365"/>
                      </a:lnTo>
                      <a:lnTo>
                        <a:pt x="488" y="363"/>
                      </a:lnTo>
                      <a:lnTo>
                        <a:pt x="488" y="361"/>
                      </a:lnTo>
                      <a:lnTo>
                        <a:pt x="488" y="358"/>
                      </a:lnTo>
                      <a:lnTo>
                        <a:pt x="490" y="358"/>
                      </a:lnTo>
                      <a:lnTo>
                        <a:pt x="491" y="356"/>
                      </a:lnTo>
                      <a:lnTo>
                        <a:pt x="493" y="353"/>
                      </a:lnTo>
                      <a:lnTo>
                        <a:pt x="495" y="351"/>
                      </a:lnTo>
                      <a:lnTo>
                        <a:pt x="496" y="349"/>
                      </a:lnTo>
                      <a:lnTo>
                        <a:pt x="498" y="349"/>
                      </a:lnTo>
                      <a:lnTo>
                        <a:pt x="500" y="348"/>
                      </a:lnTo>
                      <a:lnTo>
                        <a:pt x="500" y="349"/>
                      </a:lnTo>
                      <a:lnTo>
                        <a:pt x="500" y="351"/>
                      </a:lnTo>
                      <a:lnTo>
                        <a:pt x="498" y="351"/>
                      </a:lnTo>
                      <a:lnTo>
                        <a:pt x="496" y="354"/>
                      </a:lnTo>
                      <a:lnTo>
                        <a:pt x="496" y="351"/>
                      </a:lnTo>
                      <a:lnTo>
                        <a:pt x="495" y="351"/>
                      </a:lnTo>
                      <a:lnTo>
                        <a:pt x="495" y="353"/>
                      </a:lnTo>
                      <a:lnTo>
                        <a:pt x="495" y="354"/>
                      </a:lnTo>
                      <a:lnTo>
                        <a:pt x="496" y="356"/>
                      </a:lnTo>
                      <a:lnTo>
                        <a:pt x="498" y="356"/>
                      </a:lnTo>
                      <a:lnTo>
                        <a:pt x="500" y="356"/>
                      </a:lnTo>
                      <a:lnTo>
                        <a:pt x="500" y="358"/>
                      </a:lnTo>
                      <a:lnTo>
                        <a:pt x="500" y="360"/>
                      </a:lnTo>
                      <a:lnTo>
                        <a:pt x="501" y="360"/>
                      </a:lnTo>
                      <a:lnTo>
                        <a:pt x="503" y="360"/>
                      </a:lnTo>
                      <a:lnTo>
                        <a:pt x="505" y="360"/>
                      </a:lnTo>
                      <a:lnTo>
                        <a:pt x="507" y="360"/>
                      </a:lnTo>
                      <a:lnTo>
                        <a:pt x="507" y="358"/>
                      </a:lnTo>
                      <a:lnTo>
                        <a:pt x="507" y="356"/>
                      </a:lnTo>
                      <a:lnTo>
                        <a:pt x="508" y="358"/>
                      </a:lnTo>
                      <a:lnTo>
                        <a:pt x="510" y="360"/>
                      </a:lnTo>
                      <a:lnTo>
                        <a:pt x="512" y="361"/>
                      </a:lnTo>
                      <a:lnTo>
                        <a:pt x="513" y="361"/>
                      </a:lnTo>
                      <a:lnTo>
                        <a:pt x="513" y="360"/>
                      </a:lnTo>
                      <a:lnTo>
                        <a:pt x="515" y="360"/>
                      </a:lnTo>
                      <a:lnTo>
                        <a:pt x="515" y="358"/>
                      </a:lnTo>
                      <a:lnTo>
                        <a:pt x="517" y="358"/>
                      </a:lnTo>
                      <a:lnTo>
                        <a:pt x="518" y="356"/>
                      </a:lnTo>
                      <a:lnTo>
                        <a:pt x="520" y="354"/>
                      </a:lnTo>
                      <a:lnTo>
                        <a:pt x="520" y="353"/>
                      </a:lnTo>
                      <a:lnTo>
                        <a:pt x="520" y="351"/>
                      </a:lnTo>
                      <a:lnTo>
                        <a:pt x="522" y="351"/>
                      </a:lnTo>
                      <a:lnTo>
                        <a:pt x="523" y="349"/>
                      </a:lnTo>
                      <a:lnTo>
                        <a:pt x="523" y="351"/>
                      </a:lnTo>
                      <a:lnTo>
                        <a:pt x="525" y="351"/>
                      </a:lnTo>
                      <a:lnTo>
                        <a:pt x="525" y="349"/>
                      </a:lnTo>
                      <a:lnTo>
                        <a:pt x="527" y="351"/>
                      </a:lnTo>
                      <a:lnTo>
                        <a:pt x="525" y="353"/>
                      </a:lnTo>
                      <a:lnTo>
                        <a:pt x="523" y="354"/>
                      </a:lnTo>
                      <a:lnTo>
                        <a:pt x="522" y="354"/>
                      </a:lnTo>
                      <a:lnTo>
                        <a:pt x="517" y="360"/>
                      </a:lnTo>
                      <a:lnTo>
                        <a:pt x="512" y="365"/>
                      </a:lnTo>
                      <a:lnTo>
                        <a:pt x="496" y="378"/>
                      </a:lnTo>
                      <a:lnTo>
                        <a:pt x="493" y="382"/>
                      </a:lnTo>
                      <a:lnTo>
                        <a:pt x="486" y="387"/>
                      </a:lnTo>
                      <a:lnTo>
                        <a:pt x="478" y="393"/>
                      </a:lnTo>
                      <a:lnTo>
                        <a:pt x="476" y="393"/>
                      </a:lnTo>
                      <a:lnTo>
                        <a:pt x="476" y="395"/>
                      </a:lnTo>
                      <a:lnTo>
                        <a:pt x="471" y="398"/>
                      </a:lnTo>
                      <a:lnTo>
                        <a:pt x="468" y="402"/>
                      </a:lnTo>
                      <a:lnTo>
                        <a:pt x="462" y="405"/>
                      </a:lnTo>
                      <a:lnTo>
                        <a:pt x="459" y="409"/>
                      </a:lnTo>
                      <a:lnTo>
                        <a:pt x="454" y="412"/>
                      </a:lnTo>
                      <a:lnTo>
                        <a:pt x="451" y="414"/>
                      </a:lnTo>
                      <a:lnTo>
                        <a:pt x="449" y="415"/>
                      </a:lnTo>
                      <a:lnTo>
                        <a:pt x="447" y="415"/>
                      </a:lnTo>
                      <a:lnTo>
                        <a:pt x="444" y="417"/>
                      </a:lnTo>
                      <a:lnTo>
                        <a:pt x="444" y="415"/>
                      </a:lnTo>
                      <a:lnTo>
                        <a:pt x="442" y="415"/>
                      </a:lnTo>
                      <a:lnTo>
                        <a:pt x="439" y="417"/>
                      </a:lnTo>
                      <a:lnTo>
                        <a:pt x="437" y="419"/>
                      </a:lnTo>
                      <a:lnTo>
                        <a:pt x="435" y="420"/>
                      </a:lnTo>
                      <a:lnTo>
                        <a:pt x="429" y="424"/>
                      </a:lnTo>
                      <a:lnTo>
                        <a:pt x="427" y="424"/>
                      </a:lnTo>
                      <a:lnTo>
                        <a:pt x="425" y="424"/>
                      </a:lnTo>
                      <a:lnTo>
                        <a:pt x="424" y="426"/>
                      </a:lnTo>
                      <a:lnTo>
                        <a:pt x="420" y="426"/>
                      </a:lnTo>
                      <a:lnTo>
                        <a:pt x="417" y="427"/>
                      </a:lnTo>
                      <a:lnTo>
                        <a:pt x="417" y="426"/>
                      </a:lnTo>
                      <a:lnTo>
                        <a:pt x="415" y="426"/>
                      </a:lnTo>
                      <a:lnTo>
                        <a:pt x="413" y="427"/>
                      </a:lnTo>
                      <a:lnTo>
                        <a:pt x="412" y="429"/>
                      </a:lnTo>
                      <a:lnTo>
                        <a:pt x="410" y="431"/>
                      </a:lnTo>
                      <a:lnTo>
                        <a:pt x="407" y="432"/>
                      </a:lnTo>
                      <a:lnTo>
                        <a:pt x="405" y="432"/>
                      </a:lnTo>
                      <a:lnTo>
                        <a:pt x="405" y="431"/>
                      </a:lnTo>
                      <a:lnTo>
                        <a:pt x="403" y="431"/>
                      </a:lnTo>
                      <a:lnTo>
                        <a:pt x="402" y="432"/>
                      </a:lnTo>
                      <a:lnTo>
                        <a:pt x="400" y="432"/>
                      </a:lnTo>
                      <a:lnTo>
                        <a:pt x="400" y="431"/>
                      </a:lnTo>
                      <a:lnTo>
                        <a:pt x="400" y="429"/>
                      </a:lnTo>
                      <a:lnTo>
                        <a:pt x="398" y="429"/>
                      </a:lnTo>
                      <a:lnTo>
                        <a:pt x="396" y="427"/>
                      </a:lnTo>
                      <a:lnTo>
                        <a:pt x="396" y="426"/>
                      </a:lnTo>
                      <a:lnTo>
                        <a:pt x="398" y="426"/>
                      </a:lnTo>
                      <a:lnTo>
                        <a:pt x="398" y="424"/>
                      </a:lnTo>
                      <a:lnTo>
                        <a:pt x="398" y="422"/>
                      </a:lnTo>
                      <a:lnTo>
                        <a:pt x="396" y="422"/>
                      </a:lnTo>
                      <a:lnTo>
                        <a:pt x="396" y="420"/>
                      </a:lnTo>
                      <a:lnTo>
                        <a:pt x="396" y="419"/>
                      </a:lnTo>
                      <a:lnTo>
                        <a:pt x="396" y="414"/>
                      </a:lnTo>
                      <a:lnTo>
                        <a:pt x="396" y="412"/>
                      </a:lnTo>
                      <a:lnTo>
                        <a:pt x="396" y="410"/>
                      </a:lnTo>
                      <a:lnTo>
                        <a:pt x="398" y="404"/>
                      </a:lnTo>
                      <a:lnTo>
                        <a:pt x="398" y="402"/>
                      </a:lnTo>
                      <a:lnTo>
                        <a:pt x="398" y="400"/>
                      </a:lnTo>
                      <a:lnTo>
                        <a:pt x="398" y="398"/>
                      </a:lnTo>
                      <a:lnTo>
                        <a:pt x="398" y="397"/>
                      </a:lnTo>
                      <a:lnTo>
                        <a:pt x="398" y="390"/>
                      </a:lnTo>
                      <a:lnTo>
                        <a:pt x="396" y="390"/>
                      </a:lnTo>
                      <a:lnTo>
                        <a:pt x="388" y="387"/>
                      </a:lnTo>
                      <a:lnTo>
                        <a:pt x="385" y="385"/>
                      </a:lnTo>
                      <a:lnTo>
                        <a:pt x="383" y="385"/>
                      </a:lnTo>
                      <a:lnTo>
                        <a:pt x="374" y="382"/>
                      </a:lnTo>
                      <a:lnTo>
                        <a:pt x="373" y="382"/>
                      </a:lnTo>
                      <a:lnTo>
                        <a:pt x="364" y="376"/>
                      </a:lnTo>
                      <a:lnTo>
                        <a:pt x="363" y="376"/>
                      </a:lnTo>
                      <a:lnTo>
                        <a:pt x="357" y="375"/>
                      </a:lnTo>
                      <a:lnTo>
                        <a:pt x="339" y="368"/>
                      </a:lnTo>
                      <a:lnTo>
                        <a:pt x="339" y="366"/>
                      </a:lnTo>
                      <a:lnTo>
                        <a:pt x="334" y="361"/>
                      </a:lnTo>
                      <a:lnTo>
                        <a:pt x="332" y="361"/>
                      </a:lnTo>
                      <a:lnTo>
                        <a:pt x="325" y="361"/>
                      </a:lnTo>
                      <a:lnTo>
                        <a:pt x="324" y="360"/>
                      </a:lnTo>
                      <a:lnTo>
                        <a:pt x="322" y="360"/>
                      </a:lnTo>
                      <a:lnTo>
                        <a:pt x="319" y="358"/>
                      </a:lnTo>
                      <a:lnTo>
                        <a:pt x="313" y="353"/>
                      </a:lnTo>
                      <a:lnTo>
                        <a:pt x="312" y="348"/>
                      </a:lnTo>
                      <a:lnTo>
                        <a:pt x="312" y="346"/>
                      </a:lnTo>
                      <a:lnTo>
                        <a:pt x="308" y="334"/>
                      </a:lnTo>
                      <a:lnTo>
                        <a:pt x="305" y="329"/>
                      </a:lnTo>
                      <a:lnTo>
                        <a:pt x="302" y="327"/>
                      </a:lnTo>
                      <a:lnTo>
                        <a:pt x="300" y="326"/>
                      </a:lnTo>
                      <a:lnTo>
                        <a:pt x="300" y="327"/>
                      </a:lnTo>
                      <a:lnTo>
                        <a:pt x="291" y="326"/>
                      </a:lnTo>
                      <a:lnTo>
                        <a:pt x="290" y="321"/>
                      </a:lnTo>
                      <a:lnTo>
                        <a:pt x="288" y="319"/>
                      </a:lnTo>
                      <a:lnTo>
                        <a:pt x="285" y="315"/>
                      </a:lnTo>
                      <a:lnTo>
                        <a:pt x="283" y="315"/>
                      </a:lnTo>
                      <a:lnTo>
                        <a:pt x="280" y="317"/>
                      </a:lnTo>
                      <a:lnTo>
                        <a:pt x="276" y="317"/>
                      </a:lnTo>
                      <a:lnTo>
                        <a:pt x="244" y="324"/>
                      </a:lnTo>
                      <a:lnTo>
                        <a:pt x="237" y="326"/>
                      </a:lnTo>
                      <a:lnTo>
                        <a:pt x="235" y="326"/>
                      </a:lnTo>
                      <a:lnTo>
                        <a:pt x="234" y="326"/>
                      </a:lnTo>
                      <a:lnTo>
                        <a:pt x="222" y="329"/>
                      </a:lnTo>
                      <a:lnTo>
                        <a:pt x="213" y="331"/>
                      </a:lnTo>
                      <a:lnTo>
                        <a:pt x="208" y="331"/>
                      </a:lnTo>
                      <a:lnTo>
                        <a:pt x="191" y="334"/>
                      </a:lnTo>
                      <a:lnTo>
                        <a:pt x="190" y="336"/>
                      </a:lnTo>
                      <a:lnTo>
                        <a:pt x="185" y="336"/>
                      </a:lnTo>
                      <a:lnTo>
                        <a:pt x="183" y="336"/>
                      </a:lnTo>
                      <a:lnTo>
                        <a:pt x="183" y="337"/>
                      </a:lnTo>
                      <a:lnTo>
                        <a:pt x="180" y="337"/>
                      </a:lnTo>
                      <a:lnTo>
                        <a:pt x="173" y="339"/>
                      </a:lnTo>
                      <a:lnTo>
                        <a:pt x="149" y="344"/>
                      </a:lnTo>
                      <a:lnTo>
                        <a:pt x="142" y="344"/>
                      </a:lnTo>
                      <a:lnTo>
                        <a:pt x="132" y="348"/>
                      </a:lnTo>
                      <a:lnTo>
                        <a:pt x="129" y="348"/>
                      </a:lnTo>
                      <a:lnTo>
                        <a:pt x="127" y="348"/>
                      </a:lnTo>
                      <a:lnTo>
                        <a:pt x="115" y="351"/>
                      </a:lnTo>
                      <a:lnTo>
                        <a:pt x="108" y="351"/>
                      </a:lnTo>
                      <a:lnTo>
                        <a:pt x="103" y="353"/>
                      </a:lnTo>
                      <a:lnTo>
                        <a:pt x="98" y="353"/>
                      </a:lnTo>
                      <a:lnTo>
                        <a:pt x="80" y="356"/>
                      </a:lnTo>
                      <a:lnTo>
                        <a:pt x="61" y="361"/>
                      </a:lnTo>
                      <a:lnTo>
                        <a:pt x="59" y="361"/>
                      </a:lnTo>
                      <a:lnTo>
                        <a:pt x="51" y="363"/>
                      </a:lnTo>
                      <a:lnTo>
                        <a:pt x="49" y="363"/>
                      </a:lnTo>
                      <a:lnTo>
                        <a:pt x="19" y="368"/>
                      </a:lnTo>
                      <a:lnTo>
                        <a:pt x="15" y="368"/>
                      </a:lnTo>
                      <a:lnTo>
                        <a:pt x="14" y="368"/>
                      </a:lnTo>
                      <a:lnTo>
                        <a:pt x="5" y="370"/>
                      </a:lnTo>
                      <a:lnTo>
                        <a:pt x="3" y="358"/>
                      </a:lnTo>
                      <a:lnTo>
                        <a:pt x="3" y="356"/>
                      </a:lnTo>
                      <a:lnTo>
                        <a:pt x="2" y="354"/>
                      </a:lnTo>
                      <a:lnTo>
                        <a:pt x="2" y="353"/>
                      </a:lnTo>
                      <a:lnTo>
                        <a:pt x="2" y="346"/>
                      </a:lnTo>
                      <a:lnTo>
                        <a:pt x="0" y="344"/>
                      </a:lnTo>
                      <a:lnTo>
                        <a:pt x="3" y="343"/>
                      </a:lnTo>
                      <a:lnTo>
                        <a:pt x="7" y="339"/>
                      </a:lnTo>
                      <a:lnTo>
                        <a:pt x="10" y="336"/>
                      </a:lnTo>
                      <a:lnTo>
                        <a:pt x="14" y="332"/>
                      </a:lnTo>
                      <a:lnTo>
                        <a:pt x="15" y="331"/>
                      </a:lnTo>
                      <a:lnTo>
                        <a:pt x="17" y="327"/>
                      </a:lnTo>
                      <a:lnTo>
                        <a:pt x="19" y="327"/>
                      </a:lnTo>
                      <a:lnTo>
                        <a:pt x="19" y="326"/>
                      </a:lnTo>
                      <a:lnTo>
                        <a:pt x="20" y="322"/>
                      </a:lnTo>
                      <a:lnTo>
                        <a:pt x="22" y="321"/>
                      </a:lnTo>
                      <a:lnTo>
                        <a:pt x="22" y="319"/>
                      </a:lnTo>
                      <a:lnTo>
                        <a:pt x="24" y="319"/>
                      </a:lnTo>
                      <a:lnTo>
                        <a:pt x="25" y="317"/>
                      </a:lnTo>
                      <a:lnTo>
                        <a:pt x="27" y="315"/>
                      </a:lnTo>
                      <a:lnTo>
                        <a:pt x="27" y="314"/>
                      </a:lnTo>
                      <a:lnTo>
                        <a:pt x="29" y="314"/>
                      </a:lnTo>
                      <a:lnTo>
                        <a:pt x="31" y="312"/>
                      </a:lnTo>
                      <a:lnTo>
                        <a:pt x="32" y="312"/>
                      </a:lnTo>
                      <a:lnTo>
                        <a:pt x="34" y="310"/>
                      </a:lnTo>
                      <a:lnTo>
                        <a:pt x="36" y="309"/>
                      </a:lnTo>
                      <a:lnTo>
                        <a:pt x="36" y="307"/>
                      </a:lnTo>
                      <a:lnTo>
                        <a:pt x="36" y="305"/>
                      </a:lnTo>
                      <a:lnTo>
                        <a:pt x="36" y="304"/>
                      </a:lnTo>
                      <a:lnTo>
                        <a:pt x="37" y="300"/>
                      </a:lnTo>
                      <a:lnTo>
                        <a:pt x="39" y="300"/>
                      </a:lnTo>
                      <a:lnTo>
                        <a:pt x="37" y="299"/>
                      </a:lnTo>
                      <a:lnTo>
                        <a:pt x="39" y="295"/>
                      </a:lnTo>
                      <a:lnTo>
                        <a:pt x="41" y="295"/>
                      </a:lnTo>
                      <a:lnTo>
                        <a:pt x="41" y="293"/>
                      </a:lnTo>
                      <a:lnTo>
                        <a:pt x="42" y="293"/>
                      </a:lnTo>
                      <a:lnTo>
                        <a:pt x="44" y="290"/>
                      </a:lnTo>
                      <a:lnTo>
                        <a:pt x="46" y="290"/>
                      </a:lnTo>
                      <a:lnTo>
                        <a:pt x="49" y="287"/>
                      </a:lnTo>
                      <a:lnTo>
                        <a:pt x="49" y="285"/>
                      </a:lnTo>
                      <a:lnTo>
                        <a:pt x="49" y="283"/>
                      </a:lnTo>
                      <a:lnTo>
                        <a:pt x="47" y="282"/>
                      </a:lnTo>
                      <a:lnTo>
                        <a:pt x="47" y="280"/>
                      </a:lnTo>
                      <a:lnTo>
                        <a:pt x="47" y="278"/>
                      </a:lnTo>
                      <a:lnTo>
                        <a:pt x="46" y="277"/>
                      </a:lnTo>
                      <a:lnTo>
                        <a:pt x="46" y="275"/>
                      </a:lnTo>
                      <a:lnTo>
                        <a:pt x="44" y="275"/>
                      </a:lnTo>
                      <a:lnTo>
                        <a:pt x="44" y="273"/>
                      </a:lnTo>
                      <a:lnTo>
                        <a:pt x="44" y="271"/>
                      </a:lnTo>
                      <a:lnTo>
                        <a:pt x="42" y="271"/>
                      </a:lnTo>
                      <a:lnTo>
                        <a:pt x="42" y="270"/>
                      </a:lnTo>
                      <a:lnTo>
                        <a:pt x="41" y="268"/>
                      </a:lnTo>
                      <a:lnTo>
                        <a:pt x="39" y="268"/>
                      </a:lnTo>
                      <a:lnTo>
                        <a:pt x="36" y="266"/>
                      </a:lnTo>
                      <a:lnTo>
                        <a:pt x="34" y="260"/>
                      </a:lnTo>
                      <a:lnTo>
                        <a:pt x="31" y="260"/>
                      </a:lnTo>
                      <a:lnTo>
                        <a:pt x="31" y="258"/>
                      </a:lnTo>
                      <a:lnTo>
                        <a:pt x="31" y="254"/>
                      </a:lnTo>
                      <a:lnTo>
                        <a:pt x="31" y="253"/>
                      </a:lnTo>
                      <a:lnTo>
                        <a:pt x="29" y="243"/>
                      </a:lnTo>
                      <a:lnTo>
                        <a:pt x="27" y="241"/>
                      </a:lnTo>
                      <a:lnTo>
                        <a:pt x="31" y="239"/>
                      </a:lnTo>
                      <a:lnTo>
                        <a:pt x="32" y="238"/>
                      </a:lnTo>
                      <a:lnTo>
                        <a:pt x="36" y="236"/>
                      </a:lnTo>
                      <a:lnTo>
                        <a:pt x="39" y="234"/>
                      </a:lnTo>
                      <a:lnTo>
                        <a:pt x="41" y="232"/>
                      </a:lnTo>
                      <a:lnTo>
                        <a:pt x="44" y="231"/>
                      </a:lnTo>
                      <a:lnTo>
                        <a:pt x="46" y="231"/>
                      </a:lnTo>
                      <a:lnTo>
                        <a:pt x="49" y="229"/>
                      </a:lnTo>
                      <a:lnTo>
                        <a:pt x="53" y="227"/>
                      </a:lnTo>
                      <a:lnTo>
                        <a:pt x="58" y="224"/>
                      </a:lnTo>
                      <a:lnTo>
                        <a:pt x="61" y="224"/>
                      </a:lnTo>
                      <a:lnTo>
                        <a:pt x="63" y="224"/>
                      </a:lnTo>
                      <a:lnTo>
                        <a:pt x="68" y="222"/>
                      </a:lnTo>
                      <a:lnTo>
                        <a:pt x="69" y="222"/>
                      </a:lnTo>
                      <a:lnTo>
                        <a:pt x="76" y="221"/>
                      </a:lnTo>
                      <a:lnTo>
                        <a:pt x="78" y="221"/>
                      </a:lnTo>
                      <a:lnTo>
                        <a:pt x="83" y="219"/>
                      </a:lnTo>
                      <a:lnTo>
                        <a:pt x="85" y="219"/>
                      </a:lnTo>
                      <a:lnTo>
                        <a:pt x="90" y="219"/>
                      </a:lnTo>
                      <a:lnTo>
                        <a:pt x="92" y="219"/>
                      </a:lnTo>
                      <a:lnTo>
                        <a:pt x="93" y="217"/>
                      </a:lnTo>
                      <a:lnTo>
                        <a:pt x="95" y="219"/>
                      </a:lnTo>
                      <a:lnTo>
                        <a:pt x="97" y="219"/>
                      </a:lnTo>
                      <a:lnTo>
                        <a:pt x="98" y="219"/>
                      </a:lnTo>
                      <a:lnTo>
                        <a:pt x="100" y="219"/>
                      </a:lnTo>
                      <a:lnTo>
                        <a:pt x="103" y="219"/>
                      </a:lnTo>
                      <a:lnTo>
                        <a:pt x="105" y="219"/>
                      </a:lnTo>
                      <a:lnTo>
                        <a:pt x="107" y="219"/>
                      </a:lnTo>
                      <a:lnTo>
                        <a:pt x="108" y="219"/>
                      </a:lnTo>
                      <a:lnTo>
                        <a:pt x="110" y="219"/>
                      </a:lnTo>
                      <a:lnTo>
                        <a:pt x="112" y="221"/>
                      </a:lnTo>
                      <a:lnTo>
                        <a:pt x="114" y="222"/>
                      </a:lnTo>
                      <a:lnTo>
                        <a:pt x="115" y="222"/>
                      </a:lnTo>
                      <a:lnTo>
                        <a:pt x="117" y="224"/>
                      </a:lnTo>
                      <a:lnTo>
                        <a:pt x="119" y="224"/>
                      </a:lnTo>
                      <a:lnTo>
                        <a:pt x="120" y="226"/>
                      </a:lnTo>
                      <a:lnTo>
                        <a:pt x="122" y="226"/>
                      </a:lnTo>
                      <a:lnTo>
                        <a:pt x="124" y="226"/>
                      </a:lnTo>
                      <a:lnTo>
                        <a:pt x="125" y="224"/>
                      </a:lnTo>
                      <a:lnTo>
                        <a:pt x="127" y="222"/>
                      </a:lnTo>
                      <a:lnTo>
                        <a:pt x="129" y="221"/>
                      </a:lnTo>
                      <a:lnTo>
                        <a:pt x="130" y="221"/>
                      </a:lnTo>
                      <a:lnTo>
                        <a:pt x="132" y="219"/>
                      </a:lnTo>
                      <a:lnTo>
                        <a:pt x="134" y="219"/>
                      </a:lnTo>
                      <a:lnTo>
                        <a:pt x="136" y="219"/>
                      </a:lnTo>
                      <a:lnTo>
                        <a:pt x="137" y="219"/>
                      </a:lnTo>
                      <a:lnTo>
                        <a:pt x="139" y="219"/>
                      </a:lnTo>
                      <a:lnTo>
                        <a:pt x="142" y="217"/>
                      </a:lnTo>
                      <a:lnTo>
                        <a:pt x="144" y="217"/>
                      </a:lnTo>
                      <a:lnTo>
                        <a:pt x="146" y="216"/>
                      </a:lnTo>
                      <a:lnTo>
                        <a:pt x="147" y="216"/>
                      </a:lnTo>
                      <a:lnTo>
                        <a:pt x="151" y="216"/>
                      </a:lnTo>
                      <a:lnTo>
                        <a:pt x="154" y="216"/>
                      </a:lnTo>
                      <a:lnTo>
                        <a:pt x="156" y="216"/>
                      </a:lnTo>
                      <a:lnTo>
                        <a:pt x="158" y="216"/>
                      </a:lnTo>
                      <a:lnTo>
                        <a:pt x="159" y="214"/>
                      </a:lnTo>
                      <a:lnTo>
                        <a:pt x="161" y="212"/>
                      </a:lnTo>
                      <a:lnTo>
                        <a:pt x="163" y="212"/>
                      </a:lnTo>
                      <a:lnTo>
                        <a:pt x="164" y="210"/>
                      </a:lnTo>
                      <a:lnTo>
                        <a:pt x="168" y="209"/>
                      </a:lnTo>
                      <a:lnTo>
                        <a:pt x="169" y="209"/>
                      </a:lnTo>
                      <a:lnTo>
                        <a:pt x="169" y="207"/>
                      </a:lnTo>
                      <a:lnTo>
                        <a:pt x="171" y="205"/>
                      </a:lnTo>
                      <a:lnTo>
                        <a:pt x="173" y="205"/>
                      </a:lnTo>
                      <a:lnTo>
                        <a:pt x="173" y="204"/>
                      </a:lnTo>
                      <a:lnTo>
                        <a:pt x="175" y="202"/>
                      </a:lnTo>
                      <a:lnTo>
                        <a:pt x="175" y="199"/>
                      </a:lnTo>
                      <a:lnTo>
                        <a:pt x="176" y="197"/>
                      </a:lnTo>
                      <a:lnTo>
                        <a:pt x="176" y="195"/>
                      </a:lnTo>
                      <a:lnTo>
                        <a:pt x="180" y="194"/>
                      </a:lnTo>
                      <a:lnTo>
                        <a:pt x="181" y="192"/>
                      </a:lnTo>
                      <a:lnTo>
                        <a:pt x="181" y="190"/>
                      </a:lnTo>
                      <a:lnTo>
                        <a:pt x="183" y="190"/>
                      </a:lnTo>
                      <a:lnTo>
                        <a:pt x="183" y="187"/>
                      </a:lnTo>
                      <a:lnTo>
                        <a:pt x="185" y="185"/>
                      </a:lnTo>
                      <a:lnTo>
                        <a:pt x="186" y="183"/>
                      </a:lnTo>
                      <a:lnTo>
                        <a:pt x="190" y="183"/>
                      </a:lnTo>
                      <a:lnTo>
                        <a:pt x="191" y="183"/>
                      </a:lnTo>
                      <a:lnTo>
                        <a:pt x="195" y="183"/>
                      </a:lnTo>
                      <a:lnTo>
                        <a:pt x="197" y="182"/>
                      </a:lnTo>
                      <a:lnTo>
                        <a:pt x="198" y="182"/>
                      </a:lnTo>
                      <a:lnTo>
                        <a:pt x="198" y="180"/>
                      </a:lnTo>
                      <a:lnTo>
                        <a:pt x="198" y="178"/>
                      </a:lnTo>
                      <a:lnTo>
                        <a:pt x="198" y="177"/>
                      </a:lnTo>
                      <a:lnTo>
                        <a:pt x="198" y="173"/>
                      </a:lnTo>
                      <a:lnTo>
                        <a:pt x="198" y="168"/>
                      </a:lnTo>
                      <a:lnTo>
                        <a:pt x="197" y="166"/>
                      </a:lnTo>
                      <a:lnTo>
                        <a:pt x="195" y="163"/>
                      </a:lnTo>
                      <a:lnTo>
                        <a:pt x="195" y="160"/>
                      </a:lnTo>
                      <a:lnTo>
                        <a:pt x="193" y="155"/>
                      </a:lnTo>
                      <a:lnTo>
                        <a:pt x="190" y="153"/>
                      </a:lnTo>
                      <a:lnTo>
                        <a:pt x="190" y="151"/>
                      </a:lnTo>
                      <a:lnTo>
                        <a:pt x="188" y="151"/>
                      </a:lnTo>
                      <a:lnTo>
                        <a:pt x="188" y="149"/>
                      </a:lnTo>
                      <a:lnTo>
                        <a:pt x="190" y="148"/>
                      </a:lnTo>
                      <a:lnTo>
                        <a:pt x="191" y="148"/>
                      </a:lnTo>
                      <a:lnTo>
                        <a:pt x="193" y="148"/>
                      </a:lnTo>
                      <a:lnTo>
                        <a:pt x="193" y="146"/>
                      </a:lnTo>
                      <a:lnTo>
                        <a:pt x="195" y="146"/>
                      </a:lnTo>
                      <a:lnTo>
                        <a:pt x="197" y="146"/>
                      </a:lnTo>
                      <a:lnTo>
                        <a:pt x="197" y="144"/>
                      </a:lnTo>
                      <a:lnTo>
                        <a:pt x="197" y="143"/>
                      </a:lnTo>
                      <a:lnTo>
                        <a:pt x="197" y="141"/>
                      </a:lnTo>
                      <a:lnTo>
                        <a:pt x="195" y="141"/>
                      </a:lnTo>
                      <a:lnTo>
                        <a:pt x="195" y="139"/>
                      </a:lnTo>
                      <a:lnTo>
                        <a:pt x="195" y="138"/>
                      </a:lnTo>
                      <a:lnTo>
                        <a:pt x="193" y="139"/>
                      </a:lnTo>
                      <a:lnTo>
                        <a:pt x="191" y="138"/>
                      </a:lnTo>
                      <a:lnTo>
                        <a:pt x="188" y="138"/>
                      </a:lnTo>
                      <a:lnTo>
                        <a:pt x="186" y="139"/>
                      </a:lnTo>
                      <a:lnTo>
                        <a:pt x="186" y="138"/>
                      </a:lnTo>
                      <a:lnTo>
                        <a:pt x="186" y="136"/>
                      </a:lnTo>
                      <a:lnTo>
                        <a:pt x="185" y="136"/>
                      </a:lnTo>
                      <a:lnTo>
                        <a:pt x="183" y="134"/>
                      </a:lnTo>
                      <a:lnTo>
                        <a:pt x="183" y="133"/>
                      </a:lnTo>
                      <a:lnTo>
                        <a:pt x="183" y="131"/>
                      </a:lnTo>
                      <a:lnTo>
                        <a:pt x="180" y="131"/>
                      </a:lnTo>
                      <a:lnTo>
                        <a:pt x="178" y="129"/>
                      </a:lnTo>
                      <a:lnTo>
                        <a:pt x="178" y="127"/>
                      </a:lnTo>
                      <a:lnTo>
                        <a:pt x="178" y="126"/>
                      </a:lnTo>
                      <a:lnTo>
                        <a:pt x="178" y="124"/>
                      </a:lnTo>
                      <a:lnTo>
                        <a:pt x="180" y="117"/>
                      </a:lnTo>
                      <a:lnTo>
                        <a:pt x="181" y="117"/>
                      </a:lnTo>
                      <a:lnTo>
                        <a:pt x="183" y="117"/>
                      </a:lnTo>
                      <a:lnTo>
                        <a:pt x="185" y="116"/>
                      </a:lnTo>
                      <a:lnTo>
                        <a:pt x="186" y="114"/>
                      </a:lnTo>
                      <a:lnTo>
                        <a:pt x="188" y="112"/>
                      </a:lnTo>
                      <a:lnTo>
                        <a:pt x="190" y="105"/>
                      </a:lnTo>
                      <a:lnTo>
                        <a:pt x="193" y="102"/>
                      </a:lnTo>
                      <a:lnTo>
                        <a:pt x="195" y="100"/>
                      </a:lnTo>
                      <a:lnTo>
                        <a:pt x="197" y="99"/>
                      </a:lnTo>
                      <a:lnTo>
                        <a:pt x="197" y="100"/>
                      </a:lnTo>
                      <a:lnTo>
                        <a:pt x="198" y="99"/>
                      </a:lnTo>
                      <a:lnTo>
                        <a:pt x="200" y="97"/>
                      </a:lnTo>
                      <a:lnTo>
                        <a:pt x="202" y="94"/>
                      </a:lnTo>
                      <a:lnTo>
                        <a:pt x="203" y="92"/>
                      </a:lnTo>
                      <a:lnTo>
                        <a:pt x="205" y="88"/>
                      </a:lnTo>
                      <a:lnTo>
                        <a:pt x="205" y="85"/>
                      </a:lnTo>
                      <a:lnTo>
                        <a:pt x="207" y="80"/>
                      </a:lnTo>
                      <a:lnTo>
                        <a:pt x="208" y="75"/>
                      </a:lnTo>
                      <a:lnTo>
                        <a:pt x="219" y="58"/>
                      </a:lnTo>
                      <a:lnTo>
                        <a:pt x="222" y="53"/>
                      </a:lnTo>
                      <a:lnTo>
                        <a:pt x="225" y="48"/>
                      </a:lnTo>
                      <a:lnTo>
                        <a:pt x="227" y="44"/>
                      </a:lnTo>
                      <a:lnTo>
                        <a:pt x="229" y="43"/>
                      </a:lnTo>
                      <a:lnTo>
                        <a:pt x="232" y="39"/>
                      </a:lnTo>
                      <a:lnTo>
                        <a:pt x="232" y="38"/>
                      </a:lnTo>
                      <a:lnTo>
                        <a:pt x="235" y="36"/>
                      </a:lnTo>
                      <a:lnTo>
                        <a:pt x="239" y="31"/>
                      </a:lnTo>
                      <a:lnTo>
                        <a:pt x="241" y="29"/>
                      </a:lnTo>
                      <a:lnTo>
                        <a:pt x="242" y="27"/>
                      </a:lnTo>
                      <a:lnTo>
                        <a:pt x="242" y="26"/>
                      </a:lnTo>
                      <a:lnTo>
                        <a:pt x="244" y="26"/>
                      </a:lnTo>
                      <a:lnTo>
                        <a:pt x="252" y="21"/>
                      </a:lnTo>
                      <a:lnTo>
                        <a:pt x="254" y="21"/>
                      </a:lnTo>
                      <a:lnTo>
                        <a:pt x="258" y="19"/>
                      </a:lnTo>
                      <a:lnTo>
                        <a:pt x="259" y="19"/>
                      </a:lnTo>
                      <a:lnTo>
                        <a:pt x="285"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8" name="Freeform 198"/>
                <p:cNvSpPr>
                  <a:spLocks noEditPoints="1"/>
                </p:cNvSpPr>
                <p:nvPr/>
              </p:nvSpPr>
              <p:spPr bwMode="auto">
                <a:xfrm>
                  <a:off x="7681913" y="3275013"/>
                  <a:ext cx="979488" cy="465138"/>
                </a:xfrm>
                <a:custGeom>
                  <a:avLst/>
                  <a:gdLst>
                    <a:gd name="T0" fmla="*/ 600 w 617"/>
                    <a:gd name="T1" fmla="*/ 127 h 293"/>
                    <a:gd name="T2" fmla="*/ 587 w 617"/>
                    <a:gd name="T3" fmla="*/ 138 h 293"/>
                    <a:gd name="T4" fmla="*/ 605 w 617"/>
                    <a:gd name="T5" fmla="*/ 124 h 293"/>
                    <a:gd name="T6" fmla="*/ 615 w 617"/>
                    <a:gd name="T7" fmla="*/ 109 h 293"/>
                    <a:gd name="T8" fmla="*/ 612 w 617"/>
                    <a:gd name="T9" fmla="*/ 82 h 293"/>
                    <a:gd name="T10" fmla="*/ 614 w 617"/>
                    <a:gd name="T11" fmla="*/ 85 h 293"/>
                    <a:gd name="T12" fmla="*/ 597 w 617"/>
                    <a:gd name="T13" fmla="*/ 66 h 293"/>
                    <a:gd name="T14" fmla="*/ 592 w 617"/>
                    <a:gd name="T15" fmla="*/ 56 h 293"/>
                    <a:gd name="T16" fmla="*/ 234 w 617"/>
                    <a:gd name="T17" fmla="*/ 61 h 293"/>
                    <a:gd name="T18" fmla="*/ 305 w 617"/>
                    <a:gd name="T19" fmla="*/ 51 h 293"/>
                    <a:gd name="T20" fmla="*/ 365 w 617"/>
                    <a:gd name="T21" fmla="*/ 41 h 293"/>
                    <a:gd name="T22" fmla="*/ 415 w 617"/>
                    <a:gd name="T23" fmla="*/ 31 h 293"/>
                    <a:gd name="T24" fmla="*/ 519 w 617"/>
                    <a:gd name="T25" fmla="*/ 9 h 293"/>
                    <a:gd name="T26" fmla="*/ 571 w 617"/>
                    <a:gd name="T27" fmla="*/ 12 h 293"/>
                    <a:gd name="T28" fmla="*/ 604 w 617"/>
                    <a:gd name="T29" fmla="*/ 66 h 293"/>
                    <a:gd name="T30" fmla="*/ 592 w 617"/>
                    <a:gd name="T31" fmla="*/ 51 h 293"/>
                    <a:gd name="T32" fmla="*/ 581 w 617"/>
                    <a:gd name="T33" fmla="*/ 36 h 293"/>
                    <a:gd name="T34" fmla="*/ 573 w 617"/>
                    <a:gd name="T35" fmla="*/ 19 h 293"/>
                    <a:gd name="T36" fmla="*/ 559 w 617"/>
                    <a:gd name="T37" fmla="*/ 7 h 293"/>
                    <a:gd name="T38" fmla="*/ 566 w 617"/>
                    <a:gd name="T39" fmla="*/ 16 h 293"/>
                    <a:gd name="T40" fmla="*/ 575 w 617"/>
                    <a:gd name="T41" fmla="*/ 34 h 293"/>
                    <a:gd name="T42" fmla="*/ 570 w 617"/>
                    <a:gd name="T43" fmla="*/ 38 h 293"/>
                    <a:gd name="T44" fmla="*/ 558 w 617"/>
                    <a:gd name="T45" fmla="*/ 43 h 293"/>
                    <a:gd name="T46" fmla="*/ 541 w 617"/>
                    <a:gd name="T47" fmla="*/ 51 h 293"/>
                    <a:gd name="T48" fmla="*/ 522 w 617"/>
                    <a:gd name="T49" fmla="*/ 60 h 293"/>
                    <a:gd name="T50" fmla="*/ 532 w 617"/>
                    <a:gd name="T51" fmla="*/ 66 h 293"/>
                    <a:gd name="T52" fmla="*/ 553 w 617"/>
                    <a:gd name="T53" fmla="*/ 58 h 293"/>
                    <a:gd name="T54" fmla="*/ 573 w 617"/>
                    <a:gd name="T55" fmla="*/ 61 h 293"/>
                    <a:gd name="T56" fmla="*/ 583 w 617"/>
                    <a:gd name="T57" fmla="*/ 56 h 293"/>
                    <a:gd name="T58" fmla="*/ 590 w 617"/>
                    <a:gd name="T59" fmla="*/ 71 h 293"/>
                    <a:gd name="T60" fmla="*/ 588 w 617"/>
                    <a:gd name="T61" fmla="*/ 92 h 293"/>
                    <a:gd name="T62" fmla="*/ 580 w 617"/>
                    <a:gd name="T63" fmla="*/ 105 h 293"/>
                    <a:gd name="T64" fmla="*/ 571 w 617"/>
                    <a:gd name="T65" fmla="*/ 119 h 293"/>
                    <a:gd name="T66" fmla="*/ 556 w 617"/>
                    <a:gd name="T67" fmla="*/ 121 h 293"/>
                    <a:gd name="T68" fmla="*/ 539 w 617"/>
                    <a:gd name="T69" fmla="*/ 121 h 293"/>
                    <a:gd name="T70" fmla="*/ 549 w 617"/>
                    <a:gd name="T71" fmla="*/ 131 h 293"/>
                    <a:gd name="T72" fmla="*/ 544 w 617"/>
                    <a:gd name="T73" fmla="*/ 149 h 293"/>
                    <a:gd name="T74" fmla="*/ 553 w 617"/>
                    <a:gd name="T75" fmla="*/ 153 h 293"/>
                    <a:gd name="T76" fmla="*/ 566 w 617"/>
                    <a:gd name="T77" fmla="*/ 156 h 293"/>
                    <a:gd name="T78" fmla="*/ 570 w 617"/>
                    <a:gd name="T79" fmla="*/ 158 h 293"/>
                    <a:gd name="T80" fmla="*/ 563 w 617"/>
                    <a:gd name="T81" fmla="*/ 173 h 293"/>
                    <a:gd name="T82" fmla="*/ 581 w 617"/>
                    <a:gd name="T83" fmla="*/ 143 h 293"/>
                    <a:gd name="T84" fmla="*/ 558 w 617"/>
                    <a:gd name="T85" fmla="*/ 195 h 293"/>
                    <a:gd name="T86" fmla="*/ 537 w 617"/>
                    <a:gd name="T87" fmla="*/ 190 h 293"/>
                    <a:gd name="T88" fmla="*/ 493 w 617"/>
                    <a:gd name="T89" fmla="*/ 222 h 293"/>
                    <a:gd name="T90" fmla="*/ 475 w 617"/>
                    <a:gd name="T91" fmla="*/ 256 h 293"/>
                    <a:gd name="T92" fmla="*/ 466 w 617"/>
                    <a:gd name="T93" fmla="*/ 283 h 293"/>
                    <a:gd name="T94" fmla="*/ 378 w 617"/>
                    <a:gd name="T95" fmla="*/ 253 h 293"/>
                    <a:gd name="T96" fmla="*/ 346 w 617"/>
                    <a:gd name="T97" fmla="*/ 227 h 293"/>
                    <a:gd name="T98" fmla="*/ 304 w 617"/>
                    <a:gd name="T99" fmla="*/ 222 h 293"/>
                    <a:gd name="T100" fmla="*/ 255 w 617"/>
                    <a:gd name="T101" fmla="*/ 229 h 293"/>
                    <a:gd name="T102" fmla="*/ 231 w 617"/>
                    <a:gd name="T103" fmla="*/ 205 h 293"/>
                    <a:gd name="T104" fmla="*/ 199 w 617"/>
                    <a:gd name="T105" fmla="*/ 204 h 293"/>
                    <a:gd name="T106" fmla="*/ 138 w 617"/>
                    <a:gd name="T107" fmla="*/ 209 h 293"/>
                    <a:gd name="T108" fmla="*/ 94 w 617"/>
                    <a:gd name="T109" fmla="*/ 232 h 293"/>
                    <a:gd name="T110" fmla="*/ 0 w 617"/>
                    <a:gd name="T111" fmla="*/ 239 h 293"/>
                    <a:gd name="T112" fmla="*/ 17 w 617"/>
                    <a:gd name="T113" fmla="*/ 215 h 293"/>
                    <a:gd name="T114" fmla="*/ 51 w 617"/>
                    <a:gd name="T115" fmla="*/ 187 h 293"/>
                    <a:gd name="T116" fmla="*/ 83 w 617"/>
                    <a:gd name="T117" fmla="*/ 161 h 293"/>
                    <a:gd name="T118" fmla="*/ 99 w 617"/>
                    <a:gd name="T119" fmla="*/ 138 h 293"/>
                    <a:gd name="T120" fmla="*/ 117 w 617"/>
                    <a:gd name="T121" fmla="*/ 136 h 293"/>
                    <a:gd name="T122" fmla="*/ 138 w 617"/>
                    <a:gd name="T123" fmla="*/ 117 h 293"/>
                    <a:gd name="T124" fmla="*/ 165 w 617"/>
                    <a:gd name="T125" fmla="*/ 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7" h="293">
                      <a:moveTo>
                        <a:pt x="617" y="110"/>
                      </a:moveTo>
                      <a:lnTo>
                        <a:pt x="617" y="119"/>
                      </a:lnTo>
                      <a:lnTo>
                        <a:pt x="615" y="121"/>
                      </a:lnTo>
                      <a:lnTo>
                        <a:pt x="614" y="121"/>
                      </a:lnTo>
                      <a:lnTo>
                        <a:pt x="612" y="121"/>
                      </a:lnTo>
                      <a:lnTo>
                        <a:pt x="610" y="121"/>
                      </a:lnTo>
                      <a:lnTo>
                        <a:pt x="609" y="122"/>
                      </a:lnTo>
                      <a:lnTo>
                        <a:pt x="607" y="124"/>
                      </a:lnTo>
                      <a:lnTo>
                        <a:pt x="604" y="127"/>
                      </a:lnTo>
                      <a:lnTo>
                        <a:pt x="602" y="127"/>
                      </a:lnTo>
                      <a:lnTo>
                        <a:pt x="600" y="127"/>
                      </a:lnTo>
                      <a:lnTo>
                        <a:pt x="598" y="129"/>
                      </a:lnTo>
                      <a:lnTo>
                        <a:pt x="597" y="132"/>
                      </a:lnTo>
                      <a:lnTo>
                        <a:pt x="592" y="136"/>
                      </a:lnTo>
                      <a:lnTo>
                        <a:pt x="590" y="138"/>
                      </a:lnTo>
                      <a:lnTo>
                        <a:pt x="588" y="139"/>
                      </a:lnTo>
                      <a:lnTo>
                        <a:pt x="588" y="141"/>
                      </a:lnTo>
                      <a:lnTo>
                        <a:pt x="587" y="143"/>
                      </a:lnTo>
                      <a:lnTo>
                        <a:pt x="585" y="143"/>
                      </a:lnTo>
                      <a:lnTo>
                        <a:pt x="587" y="141"/>
                      </a:lnTo>
                      <a:lnTo>
                        <a:pt x="587" y="139"/>
                      </a:lnTo>
                      <a:lnTo>
                        <a:pt x="587" y="138"/>
                      </a:lnTo>
                      <a:lnTo>
                        <a:pt x="588" y="138"/>
                      </a:lnTo>
                      <a:lnTo>
                        <a:pt x="590" y="134"/>
                      </a:lnTo>
                      <a:lnTo>
                        <a:pt x="592" y="134"/>
                      </a:lnTo>
                      <a:lnTo>
                        <a:pt x="592" y="132"/>
                      </a:lnTo>
                      <a:lnTo>
                        <a:pt x="595" y="131"/>
                      </a:lnTo>
                      <a:lnTo>
                        <a:pt x="597" y="129"/>
                      </a:lnTo>
                      <a:lnTo>
                        <a:pt x="598" y="129"/>
                      </a:lnTo>
                      <a:lnTo>
                        <a:pt x="598" y="127"/>
                      </a:lnTo>
                      <a:lnTo>
                        <a:pt x="602" y="126"/>
                      </a:lnTo>
                      <a:lnTo>
                        <a:pt x="604" y="124"/>
                      </a:lnTo>
                      <a:lnTo>
                        <a:pt x="605" y="124"/>
                      </a:lnTo>
                      <a:lnTo>
                        <a:pt x="605" y="122"/>
                      </a:lnTo>
                      <a:lnTo>
                        <a:pt x="607" y="122"/>
                      </a:lnTo>
                      <a:lnTo>
                        <a:pt x="609" y="121"/>
                      </a:lnTo>
                      <a:lnTo>
                        <a:pt x="610" y="119"/>
                      </a:lnTo>
                      <a:lnTo>
                        <a:pt x="610" y="117"/>
                      </a:lnTo>
                      <a:lnTo>
                        <a:pt x="612" y="117"/>
                      </a:lnTo>
                      <a:lnTo>
                        <a:pt x="614" y="117"/>
                      </a:lnTo>
                      <a:lnTo>
                        <a:pt x="615" y="116"/>
                      </a:lnTo>
                      <a:lnTo>
                        <a:pt x="615" y="114"/>
                      </a:lnTo>
                      <a:lnTo>
                        <a:pt x="615" y="112"/>
                      </a:lnTo>
                      <a:lnTo>
                        <a:pt x="615" y="109"/>
                      </a:lnTo>
                      <a:lnTo>
                        <a:pt x="615" y="107"/>
                      </a:lnTo>
                      <a:lnTo>
                        <a:pt x="615" y="105"/>
                      </a:lnTo>
                      <a:lnTo>
                        <a:pt x="614" y="100"/>
                      </a:lnTo>
                      <a:lnTo>
                        <a:pt x="614" y="99"/>
                      </a:lnTo>
                      <a:lnTo>
                        <a:pt x="614" y="95"/>
                      </a:lnTo>
                      <a:lnTo>
                        <a:pt x="614" y="93"/>
                      </a:lnTo>
                      <a:lnTo>
                        <a:pt x="614" y="92"/>
                      </a:lnTo>
                      <a:lnTo>
                        <a:pt x="614" y="90"/>
                      </a:lnTo>
                      <a:lnTo>
                        <a:pt x="614" y="88"/>
                      </a:lnTo>
                      <a:lnTo>
                        <a:pt x="612" y="83"/>
                      </a:lnTo>
                      <a:lnTo>
                        <a:pt x="612" y="82"/>
                      </a:lnTo>
                      <a:lnTo>
                        <a:pt x="610" y="80"/>
                      </a:lnTo>
                      <a:lnTo>
                        <a:pt x="609" y="78"/>
                      </a:lnTo>
                      <a:lnTo>
                        <a:pt x="609" y="77"/>
                      </a:lnTo>
                      <a:lnTo>
                        <a:pt x="607" y="73"/>
                      </a:lnTo>
                      <a:lnTo>
                        <a:pt x="607" y="71"/>
                      </a:lnTo>
                      <a:lnTo>
                        <a:pt x="605" y="68"/>
                      </a:lnTo>
                      <a:lnTo>
                        <a:pt x="607" y="71"/>
                      </a:lnTo>
                      <a:lnTo>
                        <a:pt x="609" y="71"/>
                      </a:lnTo>
                      <a:lnTo>
                        <a:pt x="610" y="77"/>
                      </a:lnTo>
                      <a:lnTo>
                        <a:pt x="614" y="83"/>
                      </a:lnTo>
                      <a:lnTo>
                        <a:pt x="614" y="85"/>
                      </a:lnTo>
                      <a:lnTo>
                        <a:pt x="614" y="88"/>
                      </a:lnTo>
                      <a:lnTo>
                        <a:pt x="615" y="95"/>
                      </a:lnTo>
                      <a:lnTo>
                        <a:pt x="615" y="104"/>
                      </a:lnTo>
                      <a:lnTo>
                        <a:pt x="617" y="110"/>
                      </a:lnTo>
                      <a:close/>
                      <a:moveTo>
                        <a:pt x="593" y="58"/>
                      </a:moveTo>
                      <a:lnTo>
                        <a:pt x="595" y="58"/>
                      </a:lnTo>
                      <a:lnTo>
                        <a:pt x="595" y="60"/>
                      </a:lnTo>
                      <a:lnTo>
                        <a:pt x="597" y="61"/>
                      </a:lnTo>
                      <a:lnTo>
                        <a:pt x="597" y="63"/>
                      </a:lnTo>
                      <a:lnTo>
                        <a:pt x="598" y="66"/>
                      </a:lnTo>
                      <a:lnTo>
                        <a:pt x="597" y="66"/>
                      </a:lnTo>
                      <a:lnTo>
                        <a:pt x="595" y="66"/>
                      </a:lnTo>
                      <a:lnTo>
                        <a:pt x="593" y="65"/>
                      </a:lnTo>
                      <a:lnTo>
                        <a:pt x="595" y="65"/>
                      </a:lnTo>
                      <a:lnTo>
                        <a:pt x="593" y="61"/>
                      </a:lnTo>
                      <a:lnTo>
                        <a:pt x="593" y="60"/>
                      </a:lnTo>
                      <a:lnTo>
                        <a:pt x="592" y="60"/>
                      </a:lnTo>
                      <a:lnTo>
                        <a:pt x="590" y="58"/>
                      </a:lnTo>
                      <a:lnTo>
                        <a:pt x="588" y="56"/>
                      </a:lnTo>
                      <a:lnTo>
                        <a:pt x="590" y="55"/>
                      </a:lnTo>
                      <a:lnTo>
                        <a:pt x="590" y="56"/>
                      </a:lnTo>
                      <a:lnTo>
                        <a:pt x="592" y="56"/>
                      </a:lnTo>
                      <a:lnTo>
                        <a:pt x="593" y="56"/>
                      </a:lnTo>
                      <a:lnTo>
                        <a:pt x="593" y="58"/>
                      </a:lnTo>
                      <a:close/>
                      <a:moveTo>
                        <a:pt x="175" y="68"/>
                      </a:moveTo>
                      <a:lnTo>
                        <a:pt x="187" y="68"/>
                      </a:lnTo>
                      <a:lnTo>
                        <a:pt x="190" y="66"/>
                      </a:lnTo>
                      <a:lnTo>
                        <a:pt x="207" y="65"/>
                      </a:lnTo>
                      <a:lnTo>
                        <a:pt x="216" y="65"/>
                      </a:lnTo>
                      <a:lnTo>
                        <a:pt x="219" y="63"/>
                      </a:lnTo>
                      <a:lnTo>
                        <a:pt x="224" y="63"/>
                      </a:lnTo>
                      <a:lnTo>
                        <a:pt x="229" y="61"/>
                      </a:lnTo>
                      <a:lnTo>
                        <a:pt x="234" y="61"/>
                      </a:lnTo>
                      <a:lnTo>
                        <a:pt x="239" y="61"/>
                      </a:lnTo>
                      <a:lnTo>
                        <a:pt x="251" y="60"/>
                      </a:lnTo>
                      <a:lnTo>
                        <a:pt x="266" y="58"/>
                      </a:lnTo>
                      <a:lnTo>
                        <a:pt x="270" y="58"/>
                      </a:lnTo>
                      <a:lnTo>
                        <a:pt x="278" y="56"/>
                      </a:lnTo>
                      <a:lnTo>
                        <a:pt x="280" y="56"/>
                      </a:lnTo>
                      <a:lnTo>
                        <a:pt x="283" y="55"/>
                      </a:lnTo>
                      <a:lnTo>
                        <a:pt x="287" y="55"/>
                      </a:lnTo>
                      <a:lnTo>
                        <a:pt x="302" y="53"/>
                      </a:lnTo>
                      <a:lnTo>
                        <a:pt x="304" y="51"/>
                      </a:lnTo>
                      <a:lnTo>
                        <a:pt x="305" y="51"/>
                      </a:lnTo>
                      <a:lnTo>
                        <a:pt x="316" y="49"/>
                      </a:lnTo>
                      <a:lnTo>
                        <a:pt x="319" y="49"/>
                      </a:lnTo>
                      <a:lnTo>
                        <a:pt x="321" y="49"/>
                      </a:lnTo>
                      <a:lnTo>
                        <a:pt x="327" y="48"/>
                      </a:lnTo>
                      <a:lnTo>
                        <a:pt x="336" y="46"/>
                      </a:lnTo>
                      <a:lnTo>
                        <a:pt x="341" y="44"/>
                      </a:lnTo>
                      <a:lnTo>
                        <a:pt x="343" y="44"/>
                      </a:lnTo>
                      <a:lnTo>
                        <a:pt x="353" y="43"/>
                      </a:lnTo>
                      <a:lnTo>
                        <a:pt x="354" y="43"/>
                      </a:lnTo>
                      <a:lnTo>
                        <a:pt x="356" y="43"/>
                      </a:lnTo>
                      <a:lnTo>
                        <a:pt x="365" y="41"/>
                      </a:lnTo>
                      <a:lnTo>
                        <a:pt x="366" y="41"/>
                      </a:lnTo>
                      <a:lnTo>
                        <a:pt x="368" y="39"/>
                      </a:lnTo>
                      <a:lnTo>
                        <a:pt x="373" y="39"/>
                      </a:lnTo>
                      <a:lnTo>
                        <a:pt x="383" y="38"/>
                      </a:lnTo>
                      <a:lnTo>
                        <a:pt x="387" y="36"/>
                      </a:lnTo>
                      <a:lnTo>
                        <a:pt x="388" y="36"/>
                      </a:lnTo>
                      <a:lnTo>
                        <a:pt x="390" y="36"/>
                      </a:lnTo>
                      <a:lnTo>
                        <a:pt x="397" y="34"/>
                      </a:lnTo>
                      <a:lnTo>
                        <a:pt x="402" y="34"/>
                      </a:lnTo>
                      <a:lnTo>
                        <a:pt x="410" y="32"/>
                      </a:lnTo>
                      <a:lnTo>
                        <a:pt x="415" y="31"/>
                      </a:lnTo>
                      <a:lnTo>
                        <a:pt x="417" y="31"/>
                      </a:lnTo>
                      <a:lnTo>
                        <a:pt x="426" y="29"/>
                      </a:lnTo>
                      <a:lnTo>
                        <a:pt x="427" y="29"/>
                      </a:lnTo>
                      <a:lnTo>
                        <a:pt x="436" y="27"/>
                      </a:lnTo>
                      <a:lnTo>
                        <a:pt x="468" y="21"/>
                      </a:lnTo>
                      <a:lnTo>
                        <a:pt x="471" y="21"/>
                      </a:lnTo>
                      <a:lnTo>
                        <a:pt x="476" y="19"/>
                      </a:lnTo>
                      <a:lnTo>
                        <a:pt x="493" y="16"/>
                      </a:lnTo>
                      <a:lnTo>
                        <a:pt x="502" y="14"/>
                      </a:lnTo>
                      <a:lnTo>
                        <a:pt x="504" y="12"/>
                      </a:lnTo>
                      <a:lnTo>
                        <a:pt x="519" y="9"/>
                      </a:lnTo>
                      <a:lnTo>
                        <a:pt x="522" y="9"/>
                      </a:lnTo>
                      <a:lnTo>
                        <a:pt x="536" y="5"/>
                      </a:lnTo>
                      <a:lnTo>
                        <a:pt x="548" y="4"/>
                      </a:lnTo>
                      <a:lnTo>
                        <a:pt x="554" y="2"/>
                      </a:lnTo>
                      <a:lnTo>
                        <a:pt x="559" y="0"/>
                      </a:lnTo>
                      <a:lnTo>
                        <a:pt x="561" y="0"/>
                      </a:lnTo>
                      <a:lnTo>
                        <a:pt x="563" y="0"/>
                      </a:lnTo>
                      <a:lnTo>
                        <a:pt x="565" y="0"/>
                      </a:lnTo>
                      <a:lnTo>
                        <a:pt x="566" y="0"/>
                      </a:lnTo>
                      <a:lnTo>
                        <a:pt x="568" y="4"/>
                      </a:lnTo>
                      <a:lnTo>
                        <a:pt x="571" y="12"/>
                      </a:lnTo>
                      <a:lnTo>
                        <a:pt x="573" y="17"/>
                      </a:lnTo>
                      <a:lnTo>
                        <a:pt x="576" y="24"/>
                      </a:lnTo>
                      <a:lnTo>
                        <a:pt x="578" y="29"/>
                      </a:lnTo>
                      <a:lnTo>
                        <a:pt x="580" y="31"/>
                      </a:lnTo>
                      <a:lnTo>
                        <a:pt x="583" y="36"/>
                      </a:lnTo>
                      <a:lnTo>
                        <a:pt x="585" y="39"/>
                      </a:lnTo>
                      <a:lnTo>
                        <a:pt x="587" y="43"/>
                      </a:lnTo>
                      <a:lnTo>
                        <a:pt x="592" y="48"/>
                      </a:lnTo>
                      <a:lnTo>
                        <a:pt x="600" y="61"/>
                      </a:lnTo>
                      <a:lnTo>
                        <a:pt x="602" y="65"/>
                      </a:lnTo>
                      <a:lnTo>
                        <a:pt x="604" y="66"/>
                      </a:lnTo>
                      <a:lnTo>
                        <a:pt x="605" y="66"/>
                      </a:lnTo>
                      <a:lnTo>
                        <a:pt x="604" y="68"/>
                      </a:lnTo>
                      <a:lnTo>
                        <a:pt x="604" y="66"/>
                      </a:lnTo>
                      <a:lnTo>
                        <a:pt x="602" y="65"/>
                      </a:lnTo>
                      <a:lnTo>
                        <a:pt x="600" y="63"/>
                      </a:lnTo>
                      <a:lnTo>
                        <a:pt x="598" y="61"/>
                      </a:lnTo>
                      <a:lnTo>
                        <a:pt x="597" y="58"/>
                      </a:lnTo>
                      <a:lnTo>
                        <a:pt x="597" y="56"/>
                      </a:lnTo>
                      <a:lnTo>
                        <a:pt x="595" y="55"/>
                      </a:lnTo>
                      <a:lnTo>
                        <a:pt x="593" y="51"/>
                      </a:lnTo>
                      <a:lnTo>
                        <a:pt x="592" y="51"/>
                      </a:lnTo>
                      <a:lnTo>
                        <a:pt x="590" y="51"/>
                      </a:lnTo>
                      <a:lnTo>
                        <a:pt x="590" y="49"/>
                      </a:lnTo>
                      <a:lnTo>
                        <a:pt x="587" y="49"/>
                      </a:lnTo>
                      <a:lnTo>
                        <a:pt x="587" y="48"/>
                      </a:lnTo>
                      <a:lnTo>
                        <a:pt x="587" y="46"/>
                      </a:lnTo>
                      <a:lnTo>
                        <a:pt x="585" y="46"/>
                      </a:lnTo>
                      <a:lnTo>
                        <a:pt x="585" y="44"/>
                      </a:lnTo>
                      <a:lnTo>
                        <a:pt x="585" y="43"/>
                      </a:lnTo>
                      <a:lnTo>
                        <a:pt x="583" y="39"/>
                      </a:lnTo>
                      <a:lnTo>
                        <a:pt x="581" y="38"/>
                      </a:lnTo>
                      <a:lnTo>
                        <a:pt x="581" y="36"/>
                      </a:lnTo>
                      <a:lnTo>
                        <a:pt x="580" y="31"/>
                      </a:lnTo>
                      <a:lnTo>
                        <a:pt x="578" y="31"/>
                      </a:lnTo>
                      <a:lnTo>
                        <a:pt x="578" y="29"/>
                      </a:lnTo>
                      <a:lnTo>
                        <a:pt x="576" y="29"/>
                      </a:lnTo>
                      <a:lnTo>
                        <a:pt x="576" y="27"/>
                      </a:lnTo>
                      <a:lnTo>
                        <a:pt x="576" y="26"/>
                      </a:lnTo>
                      <a:lnTo>
                        <a:pt x="575" y="24"/>
                      </a:lnTo>
                      <a:lnTo>
                        <a:pt x="573" y="24"/>
                      </a:lnTo>
                      <a:lnTo>
                        <a:pt x="573" y="22"/>
                      </a:lnTo>
                      <a:lnTo>
                        <a:pt x="571" y="21"/>
                      </a:lnTo>
                      <a:lnTo>
                        <a:pt x="573" y="19"/>
                      </a:lnTo>
                      <a:lnTo>
                        <a:pt x="571" y="17"/>
                      </a:lnTo>
                      <a:lnTo>
                        <a:pt x="571" y="16"/>
                      </a:lnTo>
                      <a:lnTo>
                        <a:pt x="570" y="16"/>
                      </a:lnTo>
                      <a:lnTo>
                        <a:pt x="570" y="12"/>
                      </a:lnTo>
                      <a:lnTo>
                        <a:pt x="568" y="10"/>
                      </a:lnTo>
                      <a:lnTo>
                        <a:pt x="566" y="10"/>
                      </a:lnTo>
                      <a:lnTo>
                        <a:pt x="566" y="9"/>
                      </a:lnTo>
                      <a:lnTo>
                        <a:pt x="565" y="7"/>
                      </a:lnTo>
                      <a:lnTo>
                        <a:pt x="563" y="7"/>
                      </a:lnTo>
                      <a:lnTo>
                        <a:pt x="561" y="7"/>
                      </a:lnTo>
                      <a:lnTo>
                        <a:pt x="559" y="7"/>
                      </a:lnTo>
                      <a:lnTo>
                        <a:pt x="558" y="5"/>
                      </a:lnTo>
                      <a:lnTo>
                        <a:pt x="556" y="7"/>
                      </a:lnTo>
                      <a:lnTo>
                        <a:pt x="556" y="9"/>
                      </a:lnTo>
                      <a:lnTo>
                        <a:pt x="558" y="10"/>
                      </a:lnTo>
                      <a:lnTo>
                        <a:pt x="558" y="12"/>
                      </a:lnTo>
                      <a:lnTo>
                        <a:pt x="559" y="12"/>
                      </a:lnTo>
                      <a:lnTo>
                        <a:pt x="561" y="14"/>
                      </a:lnTo>
                      <a:lnTo>
                        <a:pt x="563" y="14"/>
                      </a:lnTo>
                      <a:lnTo>
                        <a:pt x="563" y="12"/>
                      </a:lnTo>
                      <a:lnTo>
                        <a:pt x="565" y="12"/>
                      </a:lnTo>
                      <a:lnTo>
                        <a:pt x="566" y="16"/>
                      </a:lnTo>
                      <a:lnTo>
                        <a:pt x="566" y="17"/>
                      </a:lnTo>
                      <a:lnTo>
                        <a:pt x="566" y="19"/>
                      </a:lnTo>
                      <a:lnTo>
                        <a:pt x="568" y="22"/>
                      </a:lnTo>
                      <a:lnTo>
                        <a:pt x="570" y="24"/>
                      </a:lnTo>
                      <a:lnTo>
                        <a:pt x="570" y="26"/>
                      </a:lnTo>
                      <a:lnTo>
                        <a:pt x="571" y="26"/>
                      </a:lnTo>
                      <a:lnTo>
                        <a:pt x="571" y="27"/>
                      </a:lnTo>
                      <a:lnTo>
                        <a:pt x="573" y="29"/>
                      </a:lnTo>
                      <a:lnTo>
                        <a:pt x="573" y="31"/>
                      </a:lnTo>
                      <a:lnTo>
                        <a:pt x="575" y="32"/>
                      </a:lnTo>
                      <a:lnTo>
                        <a:pt x="575" y="34"/>
                      </a:lnTo>
                      <a:lnTo>
                        <a:pt x="576" y="36"/>
                      </a:lnTo>
                      <a:lnTo>
                        <a:pt x="576" y="38"/>
                      </a:lnTo>
                      <a:lnTo>
                        <a:pt x="578" y="38"/>
                      </a:lnTo>
                      <a:lnTo>
                        <a:pt x="580" y="41"/>
                      </a:lnTo>
                      <a:lnTo>
                        <a:pt x="580" y="43"/>
                      </a:lnTo>
                      <a:lnTo>
                        <a:pt x="580" y="44"/>
                      </a:lnTo>
                      <a:lnTo>
                        <a:pt x="576" y="43"/>
                      </a:lnTo>
                      <a:lnTo>
                        <a:pt x="575" y="39"/>
                      </a:lnTo>
                      <a:lnTo>
                        <a:pt x="573" y="38"/>
                      </a:lnTo>
                      <a:lnTo>
                        <a:pt x="571" y="38"/>
                      </a:lnTo>
                      <a:lnTo>
                        <a:pt x="570" y="38"/>
                      </a:lnTo>
                      <a:lnTo>
                        <a:pt x="568" y="38"/>
                      </a:lnTo>
                      <a:lnTo>
                        <a:pt x="565" y="38"/>
                      </a:lnTo>
                      <a:lnTo>
                        <a:pt x="563" y="36"/>
                      </a:lnTo>
                      <a:lnTo>
                        <a:pt x="561" y="36"/>
                      </a:lnTo>
                      <a:lnTo>
                        <a:pt x="561" y="38"/>
                      </a:lnTo>
                      <a:lnTo>
                        <a:pt x="559" y="38"/>
                      </a:lnTo>
                      <a:lnTo>
                        <a:pt x="559" y="39"/>
                      </a:lnTo>
                      <a:lnTo>
                        <a:pt x="561" y="39"/>
                      </a:lnTo>
                      <a:lnTo>
                        <a:pt x="561" y="41"/>
                      </a:lnTo>
                      <a:lnTo>
                        <a:pt x="559" y="41"/>
                      </a:lnTo>
                      <a:lnTo>
                        <a:pt x="558" y="43"/>
                      </a:lnTo>
                      <a:lnTo>
                        <a:pt x="553" y="44"/>
                      </a:lnTo>
                      <a:lnTo>
                        <a:pt x="553" y="46"/>
                      </a:lnTo>
                      <a:lnTo>
                        <a:pt x="551" y="48"/>
                      </a:lnTo>
                      <a:lnTo>
                        <a:pt x="549" y="48"/>
                      </a:lnTo>
                      <a:lnTo>
                        <a:pt x="548" y="48"/>
                      </a:lnTo>
                      <a:lnTo>
                        <a:pt x="546" y="48"/>
                      </a:lnTo>
                      <a:lnTo>
                        <a:pt x="546" y="49"/>
                      </a:lnTo>
                      <a:lnTo>
                        <a:pt x="544" y="49"/>
                      </a:lnTo>
                      <a:lnTo>
                        <a:pt x="544" y="51"/>
                      </a:lnTo>
                      <a:lnTo>
                        <a:pt x="543" y="51"/>
                      </a:lnTo>
                      <a:lnTo>
                        <a:pt x="541" y="51"/>
                      </a:lnTo>
                      <a:lnTo>
                        <a:pt x="537" y="53"/>
                      </a:lnTo>
                      <a:lnTo>
                        <a:pt x="537" y="55"/>
                      </a:lnTo>
                      <a:lnTo>
                        <a:pt x="536" y="56"/>
                      </a:lnTo>
                      <a:lnTo>
                        <a:pt x="536" y="58"/>
                      </a:lnTo>
                      <a:lnTo>
                        <a:pt x="534" y="60"/>
                      </a:lnTo>
                      <a:lnTo>
                        <a:pt x="532" y="61"/>
                      </a:lnTo>
                      <a:lnTo>
                        <a:pt x="529" y="61"/>
                      </a:lnTo>
                      <a:lnTo>
                        <a:pt x="527" y="61"/>
                      </a:lnTo>
                      <a:lnTo>
                        <a:pt x="526" y="60"/>
                      </a:lnTo>
                      <a:lnTo>
                        <a:pt x="524" y="60"/>
                      </a:lnTo>
                      <a:lnTo>
                        <a:pt x="522" y="60"/>
                      </a:lnTo>
                      <a:lnTo>
                        <a:pt x="521" y="61"/>
                      </a:lnTo>
                      <a:lnTo>
                        <a:pt x="521" y="63"/>
                      </a:lnTo>
                      <a:lnTo>
                        <a:pt x="521" y="65"/>
                      </a:lnTo>
                      <a:lnTo>
                        <a:pt x="521" y="66"/>
                      </a:lnTo>
                      <a:lnTo>
                        <a:pt x="521" y="68"/>
                      </a:lnTo>
                      <a:lnTo>
                        <a:pt x="521" y="70"/>
                      </a:lnTo>
                      <a:lnTo>
                        <a:pt x="522" y="70"/>
                      </a:lnTo>
                      <a:lnTo>
                        <a:pt x="524" y="70"/>
                      </a:lnTo>
                      <a:lnTo>
                        <a:pt x="527" y="68"/>
                      </a:lnTo>
                      <a:lnTo>
                        <a:pt x="529" y="68"/>
                      </a:lnTo>
                      <a:lnTo>
                        <a:pt x="532" y="66"/>
                      </a:lnTo>
                      <a:lnTo>
                        <a:pt x="534" y="66"/>
                      </a:lnTo>
                      <a:lnTo>
                        <a:pt x="534" y="65"/>
                      </a:lnTo>
                      <a:lnTo>
                        <a:pt x="536" y="65"/>
                      </a:lnTo>
                      <a:lnTo>
                        <a:pt x="536" y="63"/>
                      </a:lnTo>
                      <a:lnTo>
                        <a:pt x="541" y="61"/>
                      </a:lnTo>
                      <a:lnTo>
                        <a:pt x="543" y="63"/>
                      </a:lnTo>
                      <a:lnTo>
                        <a:pt x="544" y="65"/>
                      </a:lnTo>
                      <a:lnTo>
                        <a:pt x="546" y="65"/>
                      </a:lnTo>
                      <a:lnTo>
                        <a:pt x="548" y="63"/>
                      </a:lnTo>
                      <a:lnTo>
                        <a:pt x="549" y="61"/>
                      </a:lnTo>
                      <a:lnTo>
                        <a:pt x="553" y="58"/>
                      </a:lnTo>
                      <a:lnTo>
                        <a:pt x="556" y="58"/>
                      </a:lnTo>
                      <a:lnTo>
                        <a:pt x="561" y="56"/>
                      </a:lnTo>
                      <a:lnTo>
                        <a:pt x="563" y="56"/>
                      </a:lnTo>
                      <a:lnTo>
                        <a:pt x="566" y="56"/>
                      </a:lnTo>
                      <a:lnTo>
                        <a:pt x="568" y="58"/>
                      </a:lnTo>
                      <a:lnTo>
                        <a:pt x="568" y="61"/>
                      </a:lnTo>
                      <a:lnTo>
                        <a:pt x="568" y="63"/>
                      </a:lnTo>
                      <a:lnTo>
                        <a:pt x="570" y="63"/>
                      </a:lnTo>
                      <a:lnTo>
                        <a:pt x="571" y="63"/>
                      </a:lnTo>
                      <a:lnTo>
                        <a:pt x="573" y="63"/>
                      </a:lnTo>
                      <a:lnTo>
                        <a:pt x="573" y="61"/>
                      </a:lnTo>
                      <a:lnTo>
                        <a:pt x="573" y="60"/>
                      </a:lnTo>
                      <a:lnTo>
                        <a:pt x="575" y="60"/>
                      </a:lnTo>
                      <a:lnTo>
                        <a:pt x="575" y="58"/>
                      </a:lnTo>
                      <a:lnTo>
                        <a:pt x="573" y="58"/>
                      </a:lnTo>
                      <a:lnTo>
                        <a:pt x="573" y="56"/>
                      </a:lnTo>
                      <a:lnTo>
                        <a:pt x="575" y="55"/>
                      </a:lnTo>
                      <a:lnTo>
                        <a:pt x="576" y="55"/>
                      </a:lnTo>
                      <a:lnTo>
                        <a:pt x="578" y="55"/>
                      </a:lnTo>
                      <a:lnTo>
                        <a:pt x="581" y="55"/>
                      </a:lnTo>
                      <a:lnTo>
                        <a:pt x="581" y="56"/>
                      </a:lnTo>
                      <a:lnTo>
                        <a:pt x="583" y="56"/>
                      </a:lnTo>
                      <a:lnTo>
                        <a:pt x="585" y="56"/>
                      </a:lnTo>
                      <a:lnTo>
                        <a:pt x="585" y="58"/>
                      </a:lnTo>
                      <a:lnTo>
                        <a:pt x="587" y="60"/>
                      </a:lnTo>
                      <a:lnTo>
                        <a:pt x="587" y="61"/>
                      </a:lnTo>
                      <a:lnTo>
                        <a:pt x="588" y="63"/>
                      </a:lnTo>
                      <a:lnTo>
                        <a:pt x="588" y="65"/>
                      </a:lnTo>
                      <a:lnTo>
                        <a:pt x="590" y="65"/>
                      </a:lnTo>
                      <a:lnTo>
                        <a:pt x="590" y="66"/>
                      </a:lnTo>
                      <a:lnTo>
                        <a:pt x="590" y="68"/>
                      </a:lnTo>
                      <a:lnTo>
                        <a:pt x="590" y="70"/>
                      </a:lnTo>
                      <a:lnTo>
                        <a:pt x="590" y="71"/>
                      </a:lnTo>
                      <a:lnTo>
                        <a:pt x="592" y="75"/>
                      </a:lnTo>
                      <a:lnTo>
                        <a:pt x="593" y="77"/>
                      </a:lnTo>
                      <a:lnTo>
                        <a:pt x="593" y="78"/>
                      </a:lnTo>
                      <a:lnTo>
                        <a:pt x="592" y="82"/>
                      </a:lnTo>
                      <a:lnTo>
                        <a:pt x="593" y="83"/>
                      </a:lnTo>
                      <a:lnTo>
                        <a:pt x="593" y="85"/>
                      </a:lnTo>
                      <a:lnTo>
                        <a:pt x="593" y="87"/>
                      </a:lnTo>
                      <a:lnTo>
                        <a:pt x="592" y="88"/>
                      </a:lnTo>
                      <a:lnTo>
                        <a:pt x="592" y="90"/>
                      </a:lnTo>
                      <a:lnTo>
                        <a:pt x="590" y="92"/>
                      </a:lnTo>
                      <a:lnTo>
                        <a:pt x="588" y="92"/>
                      </a:lnTo>
                      <a:lnTo>
                        <a:pt x="587" y="92"/>
                      </a:lnTo>
                      <a:lnTo>
                        <a:pt x="585" y="92"/>
                      </a:lnTo>
                      <a:lnTo>
                        <a:pt x="583" y="93"/>
                      </a:lnTo>
                      <a:lnTo>
                        <a:pt x="583" y="95"/>
                      </a:lnTo>
                      <a:lnTo>
                        <a:pt x="583" y="97"/>
                      </a:lnTo>
                      <a:lnTo>
                        <a:pt x="581" y="97"/>
                      </a:lnTo>
                      <a:lnTo>
                        <a:pt x="580" y="99"/>
                      </a:lnTo>
                      <a:lnTo>
                        <a:pt x="580" y="100"/>
                      </a:lnTo>
                      <a:lnTo>
                        <a:pt x="580" y="102"/>
                      </a:lnTo>
                      <a:lnTo>
                        <a:pt x="578" y="104"/>
                      </a:lnTo>
                      <a:lnTo>
                        <a:pt x="580" y="105"/>
                      </a:lnTo>
                      <a:lnTo>
                        <a:pt x="578" y="107"/>
                      </a:lnTo>
                      <a:lnTo>
                        <a:pt x="578" y="109"/>
                      </a:lnTo>
                      <a:lnTo>
                        <a:pt x="578" y="110"/>
                      </a:lnTo>
                      <a:lnTo>
                        <a:pt x="576" y="110"/>
                      </a:lnTo>
                      <a:lnTo>
                        <a:pt x="575" y="112"/>
                      </a:lnTo>
                      <a:lnTo>
                        <a:pt x="576" y="112"/>
                      </a:lnTo>
                      <a:lnTo>
                        <a:pt x="576" y="114"/>
                      </a:lnTo>
                      <a:lnTo>
                        <a:pt x="575" y="116"/>
                      </a:lnTo>
                      <a:lnTo>
                        <a:pt x="573" y="117"/>
                      </a:lnTo>
                      <a:lnTo>
                        <a:pt x="571" y="117"/>
                      </a:lnTo>
                      <a:lnTo>
                        <a:pt x="571" y="119"/>
                      </a:lnTo>
                      <a:lnTo>
                        <a:pt x="571" y="121"/>
                      </a:lnTo>
                      <a:lnTo>
                        <a:pt x="570" y="121"/>
                      </a:lnTo>
                      <a:lnTo>
                        <a:pt x="568" y="119"/>
                      </a:lnTo>
                      <a:lnTo>
                        <a:pt x="566" y="121"/>
                      </a:lnTo>
                      <a:lnTo>
                        <a:pt x="565" y="119"/>
                      </a:lnTo>
                      <a:lnTo>
                        <a:pt x="563" y="119"/>
                      </a:lnTo>
                      <a:lnTo>
                        <a:pt x="563" y="121"/>
                      </a:lnTo>
                      <a:lnTo>
                        <a:pt x="561" y="121"/>
                      </a:lnTo>
                      <a:lnTo>
                        <a:pt x="559" y="119"/>
                      </a:lnTo>
                      <a:lnTo>
                        <a:pt x="558" y="121"/>
                      </a:lnTo>
                      <a:lnTo>
                        <a:pt x="556" y="121"/>
                      </a:lnTo>
                      <a:lnTo>
                        <a:pt x="554" y="121"/>
                      </a:lnTo>
                      <a:lnTo>
                        <a:pt x="553" y="122"/>
                      </a:lnTo>
                      <a:lnTo>
                        <a:pt x="553" y="121"/>
                      </a:lnTo>
                      <a:lnTo>
                        <a:pt x="551" y="121"/>
                      </a:lnTo>
                      <a:lnTo>
                        <a:pt x="549" y="119"/>
                      </a:lnTo>
                      <a:lnTo>
                        <a:pt x="548" y="119"/>
                      </a:lnTo>
                      <a:lnTo>
                        <a:pt x="548" y="121"/>
                      </a:lnTo>
                      <a:lnTo>
                        <a:pt x="546" y="121"/>
                      </a:lnTo>
                      <a:lnTo>
                        <a:pt x="544" y="119"/>
                      </a:lnTo>
                      <a:lnTo>
                        <a:pt x="543" y="121"/>
                      </a:lnTo>
                      <a:lnTo>
                        <a:pt x="539" y="121"/>
                      </a:lnTo>
                      <a:lnTo>
                        <a:pt x="537" y="121"/>
                      </a:lnTo>
                      <a:lnTo>
                        <a:pt x="537" y="122"/>
                      </a:lnTo>
                      <a:lnTo>
                        <a:pt x="537" y="126"/>
                      </a:lnTo>
                      <a:lnTo>
                        <a:pt x="539" y="126"/>
                      </a:lnTo>
                      <a:lnTo>
                        <a:pt x="541" y="126"/>
                      </a:lnTo>
                      <a:lnTo>
                        <a:pt x="543" y="126"/>
                      </a:lnTo>
                      <a:lnTo>
                        <a:pt x="546" y="126"/>
                      </a:lnTo>
                      <a:lnTo>
                        <a:pt x="548" y="126"/>
                      </a:lnTo>
                      <a:lnTo>
                        <a:pt x="549" y="127"/>
                      </a:lnTo>
                      <a:lnTo>
                        <a:pt x="549" y="129"/>
                      </a:lnTo>
                      <a:lnTo>
                        <a:pt x="549" y="131"/>
                      </a:lnTo>
                      <a:lnTo>
                        <a:pt x="549" y="132"/>
                      </a:lnTo>
                      <a:lnTo>
                        <a:pt x="549" y="134"/>
                      </a:lnTo>
                      <a:lnTo>
                        <a:pt x="549" y="136"/>
                      </a:lnTo>
                      <a:lnTo>
                        <a:pt x="548" y="138"/>
                      </a:lnTo>
                      <a:lnTo>
                        <a:pt x="548" y="141"/>
                      </a:lnTo>
                      <a:lnTo>
                        <a:pt x="548" y="143"/>
                      </a:lnTo>
                      <a:lnTo>
                        <a:pt x="548" y="144"/>
                      </a:lnTo>
                      <a:lnTo>
                        <a:pt x="546" y="146"/>
                      </a:lnTo>
                      <a:lnTo>
                        <a:pt x="546" y="148"/>
                      </a:lnTo>
                      <a:lnTo>
                        <a:pt x="546" y="149"/>
                      </a:lnTo>
                      <a:lnTo>
                        <a:pt x="544" y="149"/>
                      </a:lnTo>
                      <a:lnTo>
                        <a:pt x="544" y="151"/>
                      </a:lnTo>
                      <a:lnTo>
                        <a:pt x="544" y="153"/>
                      </a:lnTo>
                      <a:lnTo>
                        <a:pt x="543" y="153"/>
                      </a:lnTo>
                      <a:lnTo>
                        <a:pt x="543" y="154"/>
                      </a:lnTo>
                      <a:lnTo>
                        <a:pt x="543" y="156"/>
                      </a:lnTo>
                      <a:lnTo>
                        <a:pt x="544" y="158"/>
                      </a:lnTo>
                      <a:lnTo>
                        <a:pt x="548" y="158"/>
                      </a:lnTo>
                      <a:lnTo>
                        <a:pt x="551" y="156"/>
                      </a:lnTo>
                      <a:lnTo>
                        <a:pt x="553" y="156"/>
                      </a:lnTo>
                      <a:lnTo>
                        <a:pt x="553" y="154"/>
                      </a:lnTo>
                      <a:lnTo>
                        <a:pt x="553" y="153"/>
                      </a:lnTo>
                      <a:lnTo>
                        <a:pt x="553" y="151"/>
                      </a:lnTo>
                      <a:lnTo>
                        <a:pt x="553" y="149"/>
                      </a:lnTo>
                      <a:lnTo>
                        <a:pt x="554" y="148"/>
                      </a:lnTo>
                      <a:lnTo>
                        <a:pt x="556" y="149"/>
                      </a:lnTo>
                      <a:lnTo>
                        <a:pt x="556" y="151"/>
                      </a:lnTo>
                      <a:lnTo>
                        <a:pt x="558" y="153"/>
                      </a:lnTo>
                      <a:lnTo>
                        <a:pt x="558" y="154"/>
                      </a:lnTo>
                      <a:lnTo>
                        <a:pt x="559" y="156"/>
                      </a:lnTo>
                      <a:lnTo>
                        <a:pt x="561" y="156"/>
                      </a:lnTo>
                      <a:lnTo>
                        <a:pt x="565" y="156"/>
                      </a:lnTo>
                      <a:lnTo>
                        <a:pt x="566" y="156"/>
                      </a:lnTo>
                      <a:lnTo>
                        <a:pt x="565" y="154"/>
                      </a:lnTo>
                      <a:lnTo>
                        <a:pt x="563" y="153"/>
                      </a:lnTo>
                      <a:lnTo>
                        <a:pt x="563" y="151"/>
                      </a:lnTo>
                      <a:lnTo>
                        <a:pt x="561" y="151"/>
                      </a:lnTo>
                      <a:lnTo>
                        <a:pt x="563" y="151"/>
                      </a:lnTo>
                      <a:lnTo>
                        <a:pt x="565" y="151"/>
                      </a:lnTo>
                      <a:lnTo>
                        <a:pt x="568" y="153"/>
                      </a:lnTo>
                      <a:lnTo>
                        <a:pt x="568" y="154"/>
                      </a:lnTo>
                      <a:lnTo>
                        <a:pt x="568" y="156"/>
                      </a:lnTo>
                      <a:lnTo>
                        <a:pt x="570" y="156"/>
                      </a:lnTo>
                      <a:lnTo>
                        <a:pt x="570" y="158"/>
                      </a:lnTo>
                      <a:lnTo>
                        <a:pt x="570" y="160"/>
                      </a:lnTo>
                      <a:lnTo>
                        <a:pt x="568" y="161"/>
                      </a:lnTo>
                      <a:lnTo>
                        <a:pt x="568" y="163"/>
                      </a:lnTo>
                      <a:lnTo>
                        <a:pt x="566" y="165"/>
                      </a:lnTo>
                      <a:lnTo>
                        <a:pt x="566" y="166"/>
                      </a:lnTo>
                      <a:lnTo>
                        <a:pt x="565" y="166"/>
                      </a:lnTo>
                      <a:lnTo>
                        <a:pt x="565" y="168"/>
                      </a:lnTo>
                      <a:lnTo>
                        <a:pt x="563" y="168"/>
                      </a:lnTo>
                      <a:lnTo>
                        <a:pt x="563" y="170"/>
                      </a:lnTo>
                      <a:lnTo>
                        <a:pt x="563" y="171"/>
                      </a:lnTo>
                      <a:lnTo>
                        <a:pt x="563" y="173"/>
                      </a:lnTo>
                      <a:lnTo>
                        <a:pt x="565" y="173"/>
                      </a:lnTo>
                      <a:lnTo>
                        <a:pt x="566" y="171"/>
                      </a:lnTo>
                      <a:lnTo>
                        <a:pt x="568" y="168"/>
                      </a:lnTo>
                      <a:lnTo>
                        <a:pt x="568" y="166"/>
                      </a:lnTo>
                      <a:lnTo>
                        <a:pt x="571" y="163"/>
                      </a:lnTo>
                      <a:lnTo>
                        <a:pt x="573" y="160"/>
                      </a:lnTo>
                      <a:lnTo>
                        <a:pt x="575" y="154"/>
                      </a:lnTo>
                      <a:lnTo>
                        <a:pt x="576" y="151"/>
                      </a:lnTo>
                      <a:lnTo>
                        <a:pt x="580" y="148"/>
                      </a:lnTo>
                      <a:lnTo>
                        <a:pt x="580" y="146"/>
                      </a:lnTo>
                      <a:lnTo>
                        <a:pt x="581" y="143"/>
                      </a:lnTo>
                      <a:lnTo>
                        <a:pt x="583" y="143"/>
                      </a:lnTo>
                      <a:lnTo>
                        <a:pt x="585" y="144"/>
                      </a:lnTo>
                      <a:lnTo>
                        <a:pt x="581" y="148"/>
                      </a:lnTo>
                      <a:lnTo>
                        <a:pt x="578" y="151"/>
                      </a:lnTo>
                      <a:lnTo>
                        <a:pt x="573" y="161"/>
                      </a:lnTo>
                      <a:lnTo>
                        <a:pt x="570" y="168"/>
                      </a:lnTo>
                      <a:lnTo>
                        <a:pt x="565" y="175"/>
                      </a:lnTo>
                      <a:lnTo>
                        <a:pt x="563" y="183"/>
                      </a:lnTo>
                      <a:lnTo>
                        <a:pt x="559" y="188"/>
                      </a:lnTo>
                      <a:lnTo>
                        <a:pt x="559" y="193"/>
                      </a:lnTo>
                      <a:lnTo>
                        <a:pt x="558" y="195"/>
                      </a:lnTo>
                      <a:lnTo>
                        <a:pt x="556" y="193"/>
                      </a:lnTo>
                      <a:lnTo>
                        <a:pt x="556" y="192"/>
                      </a:lnTo>
                      <a:lnTo>
                        <a:pt x="556" y="190"/>
                      </a:lnTo>
                      <a:lnTo>
                        <a:pt x="554" y="190"/>
                      </a:lnTo>
                      <a:lnTo>
                        <a:pt x="551" y="188"/>
                      </a:lnTo>
                      <a:lnTo>
                        <a:pt x="549" y="188"/>
                      </a:lnTo>
                      <a:lnTo>
                        <a:pt x="548" y="188"/>
                      </a:lnTo>
                      <a:lnTo>
                        <a:pt x="546" y="188"/>
                      </a:lnTo>
                      <a:lnTo>
                        <a:pt x="543" y="188"/>
                      </a:lnTo>
                      <a:lnTo>
                        <a:pt x="539" y="188"/>
                      </a:lnTo>
                      <a:lnTo>
                        <a:pt x="537" y="190"/>
                      </a:lnTo>
                      <a:lnTo>
                        <a:pt x="531" y="192"/>
                      </a:lnTo>
                      <a:lnTo>
                        <a:pt x="526" y="195"/>
                      </a:lnTo>
                      <a:lnTo>
                        <a:pt x="522" y="195"/>
                      </a:lnTo>
                      <a:lnTo>
                        <a:pt x="517" y="199"/>
                      </a:lnTo>
                      <a:lnTo>
                        <a:pt x="515" y="200"/>
                      </a:lnTo>
                      <a:lnTo>
                        <a:pt x="514" y="202"/>
                      </a:lnTo>
                      <a:lnTo>
                        <a:pt x="510" y="204"/>
                      </a:lnTo>
                      <a:lnTo>
                        <a:pt x="509" y="205"/>
                      </a:lnTo>
                      <a:lnTo>
                        <a:pt x="504" y="212"/>
                      </a:lnTo>
                      <a:lnTo>
                        <a:pt x="495" y="221"/>
                      </a:lnTo>
                      <a:lnTo>
                        <a:pt x="493" y="222"/>
                      </a:lnTo>
                      <a:lnTo>
                        <a:pt x="492" y="224"/>
                      </a:lnTo>
                      <a:lnTo>
                        <a:pt x="490" y="227"/>
                      </a:lnTo>
                      <a:lnTo>
                        <a:pt x="488" y="229"/>
                      </a:lnTo>
                      <a:lnTo>
                        <a:pt x="485" y="232"/>
                      </a:lnTo>
                      <a:lnTo>
                        <a:pt x="483" y="236"/>
                      </a:lnTo>
                      <a:lnTo>
                        <a:pt x="482" y="237"/>
                      </a:lnTo>
                      <a:lnTo>
                        <a:pt x="482" y="241"/>
                      </a:lnTo>
                      <a:lnTo>
                        <a:pt x="480" y="243"/>
                      </a:lnTo>
                      <a:lnTo>
                        <a:pt x="478" y="246"/>
                      </a:lnTo>
                      <a:lnTo>
                        <a:pt x="475" y="254"/>
                      </a:lnTo>
                      <a:lnTo>
                        <a:pt x="475" y="256"/>
                      </a:lnTo>
                      <a:lnTo>
                        <a:pt x="473" y="263"/>
                      </a:lnTo>
                      <a:lnTo>
                        <a:pt x="473" y="265"/>
                      </a:lnTo>
                      <a:lnTo>
                        <a:pt x="473" y="273"/>
                      </a:lnTo>
                      <a:lnTo>
                        <a:pt x="471" y="276"/>
                      </a:lnTo>
                      <a:lnTo>
                        <a:pt x="471" y="278"/>
                      </a:lnTo>
                      <a:lnTo>
                        <a:pt x="471" y="280"/>
                      </a:lnTo>
                      <a:lnTo>
                        <a:pt x="471" y="283"/>
                      </a:lnTo>
                      <a:lnTo>
                        <a:pt x="471" y="285"/>
                      </a:lnTo>
                      <a:lnTo>
                        <a:pt x="471" y="287"/>
                      </a:lnTo>
                      <a:lnTo>
                        <a:pt x="468" y="285"/>
                      </a:lnTo>
                      <a:lnTo>
                        <a:pt x="466" y="283"/>
                      </a:lnTo>
                      <a:lnTo>
                        <a:pt x="461" y="283"/>
                      </a:lnTo>
                      <a:lnTo>
                        <a:pt x="458" y="283"/>
                      </a:lnTo>
                      <a:lnTo>
                        <a:pt x="454" y="283"/>
                      </a:lnTo>
                      <a:lnTo>
                        <a:pt x="448" y="285"/>
                      </a:lnTo>
                      <a:lnTo>
                        <a:pt x="441" y="287"/>
                      </a:lnTo>
                      <a:lnTo>
                        <a:pt x="432" y="292"/>
                      </a:lnTo>
                      <a:lnTo>
                        <a:pt x="431" y="293"/>
                      </a:lnTo>
                      <a:lnTo>
                        <a:pt x="421" y="287"/>
                      </a:lnTo>
                      <a:lnTo>
                        <a:pt x="415" y="282"/>
                      </a:lnTo>
                      <a:lnTo>
                        <a:pt x="385" y="258"/>
                      </a:lnTo>
                      <a:lnTo>
                        <a:pt x="378" y="253"/>
                      </a:lnTo>
                      <a:lnTo>
                        <a:pt x="377" y="253"/>
                      </a:lnTo>
                      <a:lnTo>
                        <a:pt x="375" y="249"/>
                      </a:lnTo>
                      <a:lnTo>
                        <a:pt x="373" y="249"/>
                      </a:lnTo>
                      <a:lnTo>
                        <a:pt x="363" y="241"/>
                      </a:lnTo>
                      <a:lnTo>
                        <a:pt x="361" y="241"/>
                      </a:lnTo>
                      <a:lnTo>
                        <a:pt x="360" y="237"/>
                      </a:lnTo>
                      <a:lnTo>
                        <a:pt x="351" y="232"/>
                      </a:lnTo>
                      <a:lnTo>
                        <a:pt x="351" y="231"/>
                      </a:lnTo>
                      <a:lnTo>
                        <a:pt x="349" y="231"/>
                      </a:lnTo>
                      <a:lnTo>
                        <a:pt x="348" y="229"/>
                      </a:lnTo>
                      <a:lnTo>
                        <a:pt x="346" y="227"/>
                      </a:lnTo>
                      <a:lnTo>
                        <a:pt x="343" y="226"/>
                      </a:lnTo>
                      <a:lnTo>
                        <a:pt x="336" y="221"/>
                      </a:lnTo>
                      <a:lnTo>
                        <a:pt x="332" y="217"/>
                      </a:lnTo>
                      <a:lnTo>
                        <a:pt x="331" y="217"/>
                      </a:lnTo>
                      <a:lnTo>
                        <a:pt x="327" y="219"/>
                      </a:lnTo>
                      <a:lnTo>
                        <a:pt x="326" y="219"/>
                      </a:lnTo>
                      <a:lnTo>
                        <a:pt x="316" y="221"/>
                      </a:lnTo>
                      <a:lnTo>
                        <a:pt x="307" y="221"/>
                      </a:lnTo>
                      <a:lnTo>
                        <a:pt x="307" y="222"/>
                      </a:lnTo>
                      <a:lnTo>
                        <a:pt x="305" y="222"/>
                      </a:lnTo>
                      <a:lnTo>
                        <a:pt x="304" y="222"/>
                      </a:lnTo>
                      <a:lnTo>
                        <a:pt x="302" y="222"/>
                      </a:lnTo>
                      <a:lnTo>
                        <a:pt x="287" y="224"/>
                      </a:lnTo>
                      <a:lnTo>
                        <a:pt x="282" y="226"/>
                      </a:lnTo>
                      <a:lnTo>
                        <a:pt x="280" y="226"/>
                      </a:lnTo>
                      <a:lnTo>
                        <a:pt x="278" y="226"/>
                      </a:lnTo>
                      <a:lnTo>
                        <a:pt x="275" y="226"/>
                      </a:lnTo>
                      <a:lnTo>
                        <a:pt x="270" y="227"/>
                      </a:lnTo>
                      <a:lnTo>
                        <a:pt x="266" y="227"/>
                      </a:lnTo>
                      <a:lnTo>
                        <a:pt x="265" y="227"/>
                      </a:lnTo>
                      <a:lnTo>
                        <a:pt x="263" y="227"/>
                      </a:lnTo>
                      <a:lnTo>
                        <a:pt x="255" y="229"/>
                      </a:lnTo>
                      <a:lnTo>
                        <a:pt x="253" y="229"/>
                      </a:lnTo>
                      <a:lnTo>
                        <a:pt x="253" y="219"/>
                      </a:lnTo>
                      <a:lnTo>
                        <a:pt x="249" y="215"/>
                      </a:lnTo>
                      <a:lnTo>
                        <a:pt x="248" y="212"/>
                      </a:lnTo>
                      <a:lnTo>
                        <a:pt x="241" y="205"/>
                      </a:lnTo>
                      <a:lnTo>
                        <a:pt x="239" y="204"/>
                      </a:lnTo>
                      <a:lnTo>
                        <a:pt x="238" y="205"/>
                      </a:lnTo>
                      <a:lnTo>
                        <a:pt x="233" y="210"/>
                      </a:lnTo>
                      <a:lnTo>
                        <a:pt x="231" y="209"/>
                      </a:lnTo>
                      <a:lnTo>
                        <a:pt x="231" y="207"/>
                      </a:lnTo>
                      <a:lnTo>
                        <a:pt x="231" y="205"/>
                      </a:lnTo>
                      <a:lnTo>
                        <a:pt x="233" y="205"/>
                      </a:lnTo>
                      <a:lnTo>
                        <a:pt x="233" y="204"/>
                      </a:lnTo>
                      <a:lnTo>
                        <a:pt x="231" y="200"/>
                      </a:lnTo>
                      <a:lnTo>
                        <a:pt x="227" y="200"/>
                      </a:lnTo>
                      <a:lnTo>
                        <a:pt x="217" y="202"/>
                      </a:lnTo>
                      <a:lnTo>
                        <a:pt x="214" y="202"/>
                      </a:lnTo>
                      <a:lnTo>
                        <a:pt x="211" y="202"/>
                      </a:lnTo>
                      <a:lnTo>
                        <a:pt x="207" y="204"/>
                      </a:lnTo>
                      <a:lnTo>
                        <a:pt x="202" y="204"/>
                      </a:lnTo>
                      <a:lnTo>
                        <a:pt x="200" y="204"/>
                      </a:lnTo>
                      <a:lnTo>
                        <a:pt x="199" y="204"/>
                      </a:lnTo>
                      <a:lnTo>
                        <a:pt x="178" y="205"/>
                      </a:lnTo>
                      <a:lnTo>
                        <a:pt x="173" y="207"/>
                      </a:lnTo>
                      <a:lnTo>
                        <a:pt x="172" y="207"/>
                      </a:lnTo>
                      <a:lnTo>
                        <a:pt x="165" y="207"/>
                      </a:lnTo>
                      <a:lnTo>
                        <a:pt x="151" y="209"/>
                      </a:lnTo>
                      <a:lnTo>
                        <a:pt x="150" y="209"/>
                      </a:lnTo>
                      <a:lnTo>
                        <a:pt x="148" y="209"/>
                      </a:lnTo>
                      <a:lnTo>
                        <a:pt x="146" y="209"/>
                      </a:lnTo>
                      <a:lnTo>
                        <a:pt x="144" y="209"/>
                      </a:lnTo>
                      <a:lnTo>
                        <a:pt x="143" y="209"/>
                      </a:lnTo>
                      <a:lnTo>
                        <a:pt x="138" y="209"/>
                      </a:lnTo>
                      <a:lnTo>
                        <a:pt x="134" y="209"/>
                      </a:lnTo>
                      <a:lnTo>
                        <a:pt x="129" y="214"/>
                      </a:lnTo>
                      <a:lnTo>
                        <a:pt x="126" y="215"/>
                      </a:lnTo>
                      <a:lnTo>
                        <a:pt x="124" y="215"/>
                      </a:lnTo>
                      <a:lnTo>
                        <a:pt x="122" y="217"/>
                      </a:lnTo>
                      <a:lnTo>
                        <a:pt x="116" y="221"/>
                      </a:lnTo>
                      <a:lnTo>
                        <a:pt x="111" y="227"/>
                      </a:lnTo>
                      <a:lnTo>
                        <a:pt x="109" y="227"/>
                      </a:lnTo>
                      <a:lnTo>
                        <a:pt x="109" y="226"/>
                      </a:lnTo>
                      <a:lnTo>
                        <a:pt x="100" y="229"/>
                      </a:lnTo>
                      <a:lnTo>
                        <a:pt x="94" y="232"/>
                      </a:lnTo>
                      <a:lnTo>
                        <a:pt x="87" y="236"/>
                      </a:lnTo>
                      <a:lnTo>
                        <a:pt x="60" y="241"/>
                      </a:lnTo>
                      <a:lnTo>
                        <a:pt x="55" y="241"/>
                      </a:lnTo>
                      <a:lnTo>
                        <a:pt x="50" y="243"/>
                      </a:lnTo>
                      <a:lnTo>
                        <a:pt x="46" y="243"/>
                      </a:lnTo>
                      <a:lnTo>
                        <a:pt x="28" y="246"/>
                      </a:lnTo>
                      <a:lnTo>
                        <a:pt x="22" y="246"/>
                      </a:lnTo>
                      <a:lnTo>
                        <a:pt x="21" y="246"/>
                      </a:lnTo>
                      <a:lnTo>
                        <a:pt x="14" y="248"/>
                      </a:lnTo>
                      <a:lnTo>
                        <a:pt x="0" y="249"/>
                      </a:lnTo>
                      <a:lnTo>
                        <a:pt x="0" y="239"/>
                      </a:lnTo>
                      <a:lnTo>
                        <a:pt x="0" y="227"/>
                      </a:lnTo>
                      <a:lnTo>
                        <a:pt x="0" y="226"/>
                      </a:lnTo>
                      <a:lnTo>
                        <a:pt x="4" y="221"/>
                      </a:lnTo>
                      <a:lnTo>
                        <a:pt x="6" y="221"/>
                      </a:lnTo>
                      <a:lnTo>
                        <a:pt x="6" y="222"/>
                      </a:lnTo>
                      <a:lnTo>
                        <a:pt x="11" y="222"/>
                      </a:lnTo>
                      <a:lnTo>
                        <a:pt x="12" y="222"/>
                      </a:lnTo>
                      <a:lnTo>
                        <a:pt x="14" y="222"/>
                      </a:lnTo>
                      <a:lnTo>
                        <a:pt x="16" y="219"/>
                      </a:lnTo>
                      <a:lnTo>
                        <a:pt x="17" y="217"/>
                      </a:lnTo>
                      <a:lnTo>
                        <a:pt x="17" y="215"/>
                      </a:lnTo>
                      <a:lnTo>
                        <a:pt x="17" y="214"/>
                      </a:lnTo>
                      <a:lnTo>
                        <a:pt x="16" y="212"/>
                      </a:lnTo>
                      <a:lnTo>
                        <a:pt x="17" y="210"/>
                      </a:lnTo>
                      <a:lnTo>
                        <a:pt x="17" y="204"/>
                      </a:lnTo>
                      <a:lnTo>
                        <a:pt x="21" y="200"/>
                      </a:lnTo>
                      <a:lnTo>
                        <a:pt x="22" y="199"/>
                      </a:lnTo>
                      <a:lnTo>
                        <a:pt x="26" y="193"/>
                      </a:lnTo>
                      <a:lnTo>
                        <a:pt x="33" y="188"/>
                      </a:lnTo>
                      <a:lnTo>
                        <a:pt x="39" y="187"/>
                      </a:lnTo>
                      <a:lnTo>
                        <a:pt x="41" y="187"/>
                      </a:lnTo>
                      <a:lnTo>
                        <a:pt x="51" y="187"/>
                      </a:lnTo>
                      <a:lnTo>
                        <a:pt x="53" y="185"/>
                      </a:lnTo>
                      <a:lnTo>
                        <a:pt x="55" y="182"/>
                      </a:lnTo>
                      <a:lnTo>
                        <a:pt x="60" y="178"/>
                      </a:lnTo>
                      <a:lnTo>
                        <a:pt x="65" y="175"/>
                      </a:lnTo>
                      <a:lnTo>
                        <a:pt x="67" y="171"/>
                      </a:lnTo>
                      <a:lnTo>
                        <a:pt x="67" y="170"/>
                      </a:lnTo>
                      <a:lnTo>
                        <a:pt x="67" y="168"/>
                      </a:lnTo>
                      <a:lnTo>
                        <a:pt x="68" y="168"/>
                      </a:lnTo>
                      <a:lnTo>
                        <a:pt x="73" y="165"/>
                      </a:lnTo>
                      <a:lnTo>
                        <a:pt x="77" y="163"/>
                      </a:lnTo>
                      <a:lnTo>
                        <a:pt x="83" y="161"/>
                      </a:lnTo>
                      <a:lnTo>
                        <a:pt x="85" y="161"/>
                      </a:lnTo>
                      <a:lnTo>
                        <a:pt x="87" y="160"/>
                      </a:lnTo>
                      <a:lnTo>
                        <a:pt x="89" y="153"/>
                      </a:lnTo>
                      <a:lnTo>
                        <a:pt x="90" y="149"/>
                      </a:lnTo>
                      <a:lnTo>
                        <a:pt x="89" y="146"/>
                      </a:lnTo>
                      <a:lnTo>
                        <a:pt x="89" y="144"/>
                      </a:lnTo>
                      <a:lnTo>
                        <a:pt x="90" y="143"/>
                      </a:lnTo>
                      <a:lnTo>
                        <a:pt x="92" y="143"/>
                      </a:lnTo>
                      <a:lnTo>
                        <a:pt x="94" y="144"/>
                      </a:lnTo>
                      <a:lnTo>
                        <a:pt x="97" y="139"/>
                      </a:lnTo>
                      <a:lnTo>
                        <a:pt x="99" y="138"/>
                      </a:lnTo>
                      <a:lnTo>
                        <a:pt x="100" y="134"/>
                      </a:lnTo>
                      <a:lnTo>
                        <a:pt x="102" y="132"/>
                      </a:lnTo>
                      <a:lnTo>
                        <a:pt x="105" y="129"/>
                      </a:lnTo>
                      <a:lnTo>
                        <a:pt x="107" y="131"/>
                      </a:lnTo>
                      <a:lnTo>
                        <a:pt x="109" y="132"/>
                      </a:lnTo>
                      <a:lnTo>
                        <a:pt x="107" y="136"/>
                      </a:lnTo>
                      <a:lnTo>
                        <a:pt x="109" y="138"/>
                      </a:lnTo>
                      <a:lnTo>
                        <a:pt x="109" y="139"/>
                      </a:lnTo>
                      <a:lnTo>
                        <a:pt x="112" y="139"/>
                      </a:lnTo>
                      <a:lnTo>
                        <a:pt x="116" y="138"/>
                      </a:lnTo>
                      <a:lnTo>
                        <a:pt x="117" y="136"/>
                      </a:lnTo>
                      <a:lnTo>
                        <a:pt x="119" y="134"/>
                      </a:lnTo>
                      <a:lnTo>
                        <a:pt x="121" y="127"/>
                      </a:lnTo>
                      <a:lnTo>
                        <a:pt x="121" y="126"/>
                      </a:lnTo>
                      <a:lnTo>
                        <a:pt x="122" y="124"/>
                      </a:lnTo>
                      <a:lnTo>
                        <a:pt x="124" y="122"/>
                      </a:lnTo>
                      <a:lnTo>
                        <a:pt x="126" y="122"/>
                      </a:lnTo>
                      <a:lnTo>
                        <a:pt x="126" y="121"/>
                      </a:lnTo>
                      <a:lnTo>
                        <a:pt x="133" y="119"/>
                      </a:lnTo>
                      <a:lnTo>
                        <a:pt x="133" y="117"/>
                      </a:lnTo>
                      <a:lnTo>
                        <a:pt x="134" y="117"/>
                      </a:lnTo>
                      <a:lnTo>
                        <a:pt x="138" y="117"/>
                      </a:lnTo>
                      <a:lnTo>
                        <a:pt x="139" y="119"/>
                      </a:lnTo>
                      <a:lnTo>
                        <a:pt x="141" y="121"/>
                      </a:lnTo>
                      <a:lnTo>
                        <a:pt x="144" y="121"/>
                      </a:lnTo>
                      <a:lnTo>
                        <a:pt x="148" y="117"/>
                      </a:lnTo>
                      <a:lnTo>
                        <a:pt x="151" y="107"/>
                      </a:lnTo>
                      <a:lnTo>
                        <a:pt x="151" y="104"/>
                      </a:lnTo>
                      <a:lnTo>
                        <a:pt x="153" y="100"/>
                      </a:lnTo>
                      <a:lnTo>
                        <a:pt x="156" y="95"/>
                      </a:lnTo>
                      <a:lnTo>
                        <a:pt x="160" y="93"/>
                      </a:lnTo>
                      <a:lnTo>
                        <a:pt x="163" y="95"/>
                      </a:lnTo>
                      <a:lnTo>
                        <a:pt x="165" y="93"/>
                      </a:lnTo>
                      <a:lnTo>
                        <a:pt x="165" y="90"/>
                      </a:lnTo>
                      <a:lnTo>
                        <a:pt x="165" y="83"/>
                      </a:lnTo>
                      <a:lnTo>
                        <a:pt x="165" y="80"/>
                      </a:lnTo>
                      <a:lnTo>
                        <a:pt x="165" y="78"/>
                      </a:lnTo>
                      <a:lnTo>
                        <a:pt x="165" y="77"/>
                      </a:lnTo>
                      <a:lnTo>
                        <a:pt x="163" y="75"/>
                      </a:lnTo>
                      <a:lnTo>
                        <a:pt x="165" y="75"/>
                      </a:lnTo>
                      <a:lnTo>
                        <a:pt x="165" y="70"/>
                      </a:lnTo>
                      <a:lnTo>
                        <a:pt x="170" y="70"/>
                      </a:lnTo>
                      <a:lnTo>
                        <a:pt x="175" y="68"/>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9" name="Freeform 199"/>
                <p:cNvSpPr>
                  <a:spLocks noEditPoints="1"/>
                </p:cNvSpPr>
                <p:nvPr/>
              </p:nvSpPr>
              <p:spPr bwMode="auto">
                <a:xfrm>
                  <a:off x="7681913" y="3275013"/>
                  <a:ext cx="979488" cy="465138"/>
                </a:xfrm>
                <a:custGeom>
                  <a:avLst/>
                  <a:gdLst>
                    <a:gd name="T0" fmla="*/ 600 w 617"/>
                    <a:gd name="T1" fmla="*/ 127 h 293"/>
                    <a:gd name="T2" fmla="*/ 587 w 617"/>
                    <a:gd name="T3" fmla="*/ 138 h 293"/>
                    <a:gd name="T4" fmla="*/ 605 w 617"/>
                    <a:gd name="T5" fmla="*/ 124 h 293"/>
                    <a:gd name="T6" fmla="*/ 615 w 617"/>
                    <a:gd name="T7" fmla="*/ 109 h 293"/>
                    <a:gd name="T8" fmla="*/ 612 w 617"/>
                    <a:gd name="T9" fmla="*/ 82 h 293"/>
                    <a:gd name="T10" fmla="*/ 614 w 617"/>
                    <a:gd name="T11" fmla="*/ 85 h 293"/>
                    <a:gd name="T12" fmla="*/ 597 w 617"/>
                    <a:gd name="T13" fmla="*/ 66 h 293"/>
                    <a:gd name="T14" fmla="*/ 592 w 617"/>
                    <a:gd name="T15" fmla="*/ 56 h 293"/>
                    <a:gd name="T16" fmla="*/ 234 w 617"/>
                    <a:gd name="T17" fmla="*/ 61 h 293"/>
                    <a:gd name="T18" fmla="*/ 305 w 617"/>
                    <a:gd name="T19" fmla="*/ 51 h 293"/>
                    <a:gd name="T20" fmla="*/ 365 w 617"/>
                    <a:gd name="T21" fmla="*/ 41 h 293"/>
                    <a:gd name="T22" fmla="*/ 415 w 617"/>
                    <a:gd name="T23" fmla="*/ 31 h 293"/>
                    <a:gd name="T24" fmla="*/ 519 w 617"/>
                    <a:gd name="T25" fmla="*/ 9 h 293"/>
                    <a:gd name="T26" fmla="*/ 571 w 617"/>
                    <a:gd name="T27" fmla="*/ 12 h 293"/>
                    <a:gd name="T28" fmla="*/ 604 w 617"/>
                    <a:gd name="T29" fmla="*/ 66 h 293"/>
                    <a:gd name="T30" fmla="*/ 592 w 617"/>
                    <a:gd name="T31" fmla="*/ 51 h 293"/>
                    <a:gd name="T32" fmla="*/ 581 w 617"/>
                    <a:gd name="T33" fmla="*/ 36 h 293"/>
                    <a:gd name="T34" fmla="*/ 573 w 617"/>
                    <a:gd name="T35" fmla="*/ 19 h 293"/>
                    <a:gd name="T36" fmla="*/ 559 w 617"/>
                    <a:gd name="T37" fmla="*/ 7 h 293"/>
                    <a:gd name="T38" fmla="*/ 566 w 617"/>
                    <a:gd name="T39" fmla="*/ 16 h 293"/>
                    <a:gd name="T40" fmla="*/ 575 w 617"/>
                    <a:gd name="T41" fmla="*/ 34 h 293"/>
                    <a:gd name="T42" fmla="*/ 570 w 617"/>
                    <a:gd name="T43" fmla="*/ 38 h 293"/>
                    <a:gd name="T44" fmla="*/ 558 w 617"/>
                    <a:gd name="T45" fmla="*/ 43 h 293"/>
                    <a:gd name="T46" fmla="*/ 541 w 617"/>
                    <a:gd name="T47" fmla="*/ 51 h 293"/>
                    <a:gd name="T48" fmla="*/ 522 w 617"/>
                    <a:gd name="T49" fmla="*/ 60 h 293"/>
                    <a:gd name="T50" fmla="*/ 532 w 617"/>
                    <a:gd name="T51" fmla="*/ 66 h 293"/>
                    <a:gd name="T52" fmla="*/ 553 w 617"/>
                    <a:gd name="T53" fmla="*/ 58 h 293"/>
                    <a:gd name="T54" fmla="*/ 573 w 617"/>
                    <a:gd name="T55" fmla="*/ 61 h 293"/>
                    <a:gd name="T56" fmla="*/ 583 w 617"/>
                    <a:gd name="T57" fmla="*/ 56 h 293"/>
                    <a:gd name="T58" fmla="*/ 590 w 617"/>
                    <a:gd name="T59" fmla="*/ 71 h 293"/>
                    <a:gd name="T60" fmla="*/ 588 w 617"/>
                    <a:gd name="T61" fmla="*/ 92 h 293"/>
                    <a:gd name="T62" fmla="*/ 580 w 617"/>
                    <a:gd name="T63" fmla="*/ 105 h 293"/>
                    <a:gd name="T64" fmla="*/ 571 w 617"/>
                    <a:gd name="T65" fmla="*/ 119 h 293"/>
                    <a:gd name="T66" fmla="*/ 556 w 617"/>
                    <a:gd name="T67" fmla="*/ 121 h 293"/>
                    <a:gd name="T68" fmla="*/ 539 w 617"/>
                    <a:gd name="T69" fmla="*/ 121 h 293"/>
                    <a:gd name="T70" fmla="*/ 549 w 617"/>
                    <a:gd name="T71" fmla="*/ 131 h 293"/>
                    <a:gd name="T72" fmla="*/ 544 w 617"/>
                    <a:gd name="T73" fmla="*/ 149 h 293"/>
                    <a:gd name="T74" fmla="*/ 553 w 617"/>
                    <a:gd name="T75" fmla="*/ 153 h 293"/>
                    <a:gd name="T76" fmla="*/ 566 w 617"/>
                    <a:gd name="T77" fmla="*/ 156 h 293"/>
                    <a:gd name="T78" fmla="*/ 570 w 617"/>
                    <a:gd name="T79" fmla="*/ 158 h 293"/>
                    <a:gd name="T80" fmla="*/ 563 w 617"/>
                    <a:gd name="T81" fmla="*/ 173 h 293"/>
                    <a:gd name="T82" fmla="*/ 581 w 617"/>
                    <a:gd name="T83" fmla="*/ 143 h 293"/>
                    <a:gd name="T84" fmla="*/ 558 w 617"/>
                    <a:gd name="T85" fmla="*/ 195 h 293"/>
                    <a:gd name="T86" fmla="*/ 537 w 617"/>
                    <a:gd name="T87" fmla="*/ 190 h 293"/>
                    <a:gd name="T88" fmla="*/ 493 w 617"/>
                    <a:gd name="T89" fmla="*/ 222 h 293"/>
                    <a:gd name="T90" fmla="*/ 475 w 617"/>
                    <a:gd name="T91" fmla="*/ 256 h 293"/>
                    <a:gd name="T92" fmla="*/ 466 w 617"/>
                    <a:gd name="T93" fmla="*/ 283 h 293"/>
                    <a:gd name="T94" fmla="*/ 378 w 617"/>
                    <a:gd name="T95" fmla="*/ 253 h 293"/>
                    <a:gd name="T96" fmla="*/ 346 w 617"/>
                    <a:gd name="T97" fmla="*/ 227 h 293"/>
                    <a:gd name="T98" fmla="*/ 304 w 617"/>
                    <a:gd name="T99" fmla="*/ 222 h 293"/>
                    <a:gd name="T100" fmla="*/ 255 w 617"/>
                    <a:gd name="T101" fmla="*/ 229 h 293"/>
                    <a:gd name="T102" fmla="*/ 231 w 617"/>
                    <a:gd name="T103" fmla="*/ 205 h 293"/>
                    <a:gd name="T104" fmla="*/ 199 w 617"/>
                    <a:gd name="T105" fmla="*/ 204 h 293"/>
                    <a:gd name="T106" fmla="*/ 138 w 617"/>
                    <a:gd name="T107" fmla="*/ 209 h 293"/>
                    <a:gd name="T108" fmla="*/ 94 w 617"/>
                    <a:gd name="T109" fmla="*/ 232 h 293"/>
                    <a:gd name="T110" fmla="*/ 0 w 617"/>
                    <a:gd name="T111" fmla="*/ 239 h 293"/>
                    <a:gd name="T112" fmla="*/ 17 w 617"/>
                    <a:gd name="T113" fmla="*/ 215 h 293"/>
                    <a:gd name="T114" fmla="*/ 51 w 617"/>
                    <a:gd name="T115" fmla="*/ 187 h 293"/>
                    <a:gd name="T116" fmla="*/ 83 w 617"/>
                    <a:gd name="T117" fmla="*/ 161 h 293"/>
                    <a:gd name="T118" fmla="*/ 99 w 617"/>
                    <a:gd name="T119" fmla="*/ 138 h 293"/>
                    <a:gd name="T120" fmla="*/ 117 w 617"/>
                    <a:gd name="T121" fmla="*/ 136 h 293"/>
                    <a:gd name="T122" fmla="*/ 138 w 617"/>
                    <a:gd name="T123" fmla="*/ 117 h 293"/>
                    <a:gd name="T124" fmla="*/ 165 w 617"/>
                    <a:gd name="T125" fmla="*/ 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7" h="293">
                      <a:moveTo>
                        <a:pt x="617" y="110"/>
                      </a:moveTo>
                      <a:lnTo>
                        <a:pt x="617" y="119"/>
                      </a:lnTo>
                      <a:lnTo>
                        <a:pt x="615" y="121"/>
                      </a:lnTo>
                      <a:lnTo>
                        <a:pt x="614" y="121"/>
                      </a:lnTo>
                      <a:lnTo>
                        <a:pt x="612" y="121"/>
                      </a:lnTo>
                      <a:lnTo>
                        <a:pt x="610" y="121"/>
                      </a:lnTo>
                      <a:lnTo>
                        <a:pt x="609" y="122"/>
                      </a:lnTo>
                      <a:lnTo>
                        <a:pt x="607" y="124"/>
                      </a:lnTo>
                      <a:lnTo>
                        <a:pt x="604" y="127"/>
                      </a:lnTo>
                      <a:lnTo>
                        <a:pt x="602" y="127"/>
                      </a:lnTo>
                      <a:lnTo>
                        <a:pt x="600" y="127"/>
                      </a:lnTo>
                      <a:lnTo>
                        <a:pt x="598" y="129"/>
                      </a:lnTo>
                      <a:lnTo>
                        <a:pt x="597" y="132"/>
                      </a:lnTo>
                      <a:lnTo>
                        <a:pt x="592" y="136"/>
                      </a:lnTo>
                      <a:lnTo>
                        <a:pt x="590" y="138"/>
                      </a:lnTo>
                      <a:lnTo>
                        <a:pt x="588" y="139"/>
                      </a:lnTo>
                      <a:lnTo>
                        <a:pt x="588" y="141"/>
                      </a:lnTo>
                      <a:lnTo>
                        <a:pt x="587" y="143"/>
                      </a:lnTo>
                      <a:lnTo>
                        <a:pt x="585" y="143"/>
                      </a:lnTo>
                      <a:lnTo>
                        <a:pt x="587" y="141"/>
                      </a:lnTo>
                      <a:lnTo>
                        <a:pt x="587" y="139"/>
                      </a:lnTo>
                      <a:lnTo>
                        <a:pt x="587" y="138"/>
                      </a:lnTo>
                      <a:lnTo>
                        <a:pt x="588" y="138"/>
                      </a:lnTo>
                      <a:lnTo>
                        <a:pt x="590" y="134"/>
                      </a:lnTo>
                      <a:lnTo>
                        <a:pt x="592" y="134"/>
                      </a:lnTo>
                      <a:lnTo>
                        <a:pt x="592" y="132"/>
                      </a:lnTo>
                      <a:lnTo>
                        <a:pt x="595" y="131"/>
                      </a:lnTo>
                      <a:lnTo>
                        <a:pt x="597" y="129"/>
                      </a:lnTo>
                      <a:lnTo>
                        <a:pt x="598" y="129"/>
                      </a:lnTo>
                      <a:lnTo>
                        <a:pt x="598" y="127"/>
                      </a:lnTo>
                      <a:lnTo>
                        <a:pt x="602" y="126"/>
                      </a:lnTo>
                      <a:lnTo>
                        <a:pt x="604" y="124"/>
                      </a:lnTo>
                      <a:lnTo>
                        <a:pt x="605" y="124"/>
                      </a:lnTo>
                      <a:lnTo>
                        <a:pt x="605" y="122"/>
                      </a:lnTo>
                      <a:lnTo>
                        <a:pt x="607" y="122"/>
                      </a:lnTo>
                      <a:lnTo>
                        <a:pt x="609" y="121"/>
                      </a:lnTo>
                      <a:lnTo>
                        <a:pt x="610" y="119"/>
                      </a:lnTo>
                      <a:lnTo>
                        <a:pt x="610" y="117"/>
                      </a:lnTo>
                      <a:lnTo>
                        <a:pt x="612" y="117"/>
                      </a:lnTo>
                      <a:lnTo>
                        <a:pt x="614" y="117"/>
                      </a:lnTo>
                      <a:lnTo>
                        <a:pt x="615" y="116"/>
                      </a:lnTo>
                      <a:lnTo>
                        <a:pt x="615" y="114"/>
                      </a:lnTo>
                      <a:lnTo>
                        <a:pt x="615" y="112"/>
                      </a:lnTo>
                      <a:lnTo>
                        <a:pt x="615" y="109"/>
                      </a:lnTo>
                      <a:lnTo>
                        <a:pt x="615" y="107"/>
                      </a:lnTo>
                      <a:lnTo>
                        <a:pt x="615" y="105"/>
                      </a:lnTo>
                      <a:lnTo>
                        <a:pt x="614" y="100"/>
                      </a:lnTo>
                      <a:lnTo>
                        <a:pt x="614" y="99"/>
                      </a:lnTo>
                      <a:lnTo>
                        <a:pt x="614" y="95"/>
                      </a:lnTo>
                      <a:lnTo>
                        <a:pt x="614" y="93"/>
                      </a:lnTo>
                      <a:lnTo>
                        <a:pt x="614" y="92"/>
                      </a:lnTo>
                      <a:lnTo>
                        <a:pt x="614" y="90"/>
                      </a:lnTo>
                      <a:lnTo>
                        <a:pt x="614" y="88"/>
                      </a:lnTo>
                      <a:lnTo>
                        <a:pt x="612" y="83"/>
                      </a:lnTo>
                      <a:lnTo>
                        <a:pt x="612" y="82"/>
                      </a:lnTo>
                      <a:lnTo>
                        <a:pt x="610" y="80"/>
                      </a:lnTo>
                      <a:lnTo>
                        <a:pt x="609" y="78"/>
                      </a:lnTo>
                      <a:lnTo>
                        <a:pt x="609" y="77"/>
                      </a:lnTo>
                      <a:lnTo>
                        <a:pt x="607" y="73"/>
                      </a:lnTo>
                      <a:lnTo>
                        <a:pt x="607" y="71"/>
                      </a:lnTo>
                      <a:lnTo>
                        <a:pt x="605" y="68"/>
                      </a:lnTo>
                      <a:lnTo>
                        <a:pt x="607" y="71"/>
                      </a:lnTo>
                      <a:lnTo>
                        <a:pt x="609" y="71"/>
                      </a:lnTo>
                      <a:lnTo>
                        <a:pt x="610" y="77"/>
                      </a:lnTo>
                      <a:lnTo>
                        <a:pt x="614" y="83"/>
                      </a:lnTo>
                      <a:lnTo>
                        <a:pt x="614" y="85"/>
                      </a:lnTo>
                      <a:lnTo>
                        <a:pt x="614" y="88"/>
                      </a:lnTo>
                      <a:lnTo>
                        <a:pt x="615" y="95"/>
                      </a:lnTo>
                      <a:lnTo>
                        <a:pt x="615" y="104"/>
                      </a:lnTo>
                      <a:lnTo>
                        <a:pt x="617" y="110"/>
                      </a:lnTo>
                      <a:moveTo>
                        <a:pt x="593" y="58"/>
                      </a:moveTo>
                      <a:lnTo>
                        <a:pt x="595" y="58"/>
                      </a:lnTo>
                      <a:lnTo>
                        <a:pt x="595" y="60"/>
                      </a:lnTo>
                      <a:lnTo>
                        <a:pt x="597" y="61"/>
                      </a:lnTo>
                      <a:lnTo>
                        <a:pt x="597" y="63"/>
                      </a:lnTo>
                      <a:lnTo>
                        <a:pt x="598" y="66"/>
                      </a:lnTo>
                      <a:lnTo>
                        <a:pt x="597" y="66"/>
                      </a:lnTo>
                      <a:lnTo>
                        <a:pt x="595" y="66"/>
                      </a:lnTo>
                      <a:lnTo>
                        <a:pt x="593" y="65"/>
                      </a:lnTo>
                      <a:lnTo>
                        <a:pt x="595" y="65"/>
                      </a:lnTo>
                      <a:lnTo>
                        <a:pt x="593" y="61"/>
                      </a:lnTo>
                      <a:lnTo>
                        <a:pt x="593" y="60"/>
                      </a:lnTo>
                      <a:lnTo>
                        <a:pt x="592" y="60"/>
                      </a:lnTo>
                      <a:lnTo>
                        <a:pt x="590" y="58"/>
                      </a:lnTo>
                      <a:lnTo>
                        <a:pt x="588" y="56"/>
                      </a:lnTo>
                      <a:lnTo>
                        <a:pt x="590" y="55"/>
                      </a:lnTo>
                      <a:lnTo>
                        <a:pt x="590" y="56"/>
                      </a:lnTo>
                      <a:lnTo>
                        <a:pt x="592" y="56"/>
                      </a:lnTo>
                      <a:lnTo>
                        <a:pt x="593" y="56"/>
                      </a:lnTo>
                      <a:lnTo>
                        <a:pt x="593" y="58"/>
                      </a:lnTo>
                      <a:moveTo>
                        <a:pt x="175" y="68"/>
                      </a:moveTo>
                      <a:lnTo>
                        <a:pt x="187" y="68"/>
                      </a:lnTo>
                      <a:lnTo>
                        <a:pt x="190" y="66"/>
                      </a:lnTo>
                      <a:lnTo>
                        <a:pt x="207" y="65"/>
                      </a:lnTo>
                      <a:lnTo>
                        <a:pt x="216" y="65"/>
                      </a:lnTo>
                      <a:lnTo>
                        <a:pt x="219" y="63"/>
                      </a:lnTo>
                      <a:lnTo>
                        <a:pt x="224" y="63"/>
                      </a:lnTo>
                      <a:lnTo>
                        <a:pt x="229" y="61"/>
                      </a:lnTo>
                      <a:lnTo>
                        <a:pt x="234" y="61"/>
                      </a:lnTo>
                      <a:lnTo>
                        <a:pt x="239" y="61"/>
                      </a:lnTo>
                      <a:lnTo>
                        <a:pt x="251" y="60"/>
                      </a:lnTo>
                      <a:lnTo>
                        <a:pt x="266" y="58"/>
                      </a:lnTo>
                      <a:lnTo>
                        <a:pt x="270" y="58"/>
                      </a:lnTo>
                      <a:lnTo>
                        <a:pt x="278" y="56"/>
                      </a:lnTo>
                      <a:lnTo>
                        <a:pt x="280" y="56"/>
                      </a:lnTo>
                      <a:lnTo>
                        <a:pt x="283" y="55"/>
                      </a:lnTo>
                      <a:lnTo>
                        <a:pt x="287" y="55"/>
                      </a:lnTo>
                      <a:lnTo>
                        <a:pt x="302" y="53"/>
                      </a:lnTo>
                      <a:lnTo>
                        <a:pt x="304" y="51"/>
                      </a:lnTo>
                      <a:lnTo>
                        <a:pt x="305" y="51"/>
                      </a:lnTo>
                      <a:lnTo>
                        <a:pt x="316" y="49"/>
                      </a:lnTo>
                      <a:lnTo>
                        <a:pt x="319" y="49"/>
                      </a:lnTo>
                      <a:lnTo>
                        <a:pt x="321" y="49"/>
                      </a:lnTo>
                      <a:lnTo>
                        <a:pt x="327" y="48"/>
                      </a:lnTo>
                      <a:lnTo>
                        <a:pt x="336" y="46"/>
                      </a:lnTo>
                      <a:lnTo>
                        <a:pt x="341" y="44"/>
                      </a:lnTo>
                      <a:lnTo>
                        <a:pt x="343" y="44"/>
                      </a:lnTo>
                      <a:lnTo>
                        <a:pt x="353" y="43"/>
                      </a:lnTo>
                      <a:lnTo>
                        <a:pt x="354" y="43"/>
                      </a:lnTo>
                      <a:lnTo>
                        <a:pt x="356" y="43"/>
                      </a:lnTo>
                      <a:lnTo>
                        <a:pt x="365" y="41"/>
                      </a:lnTo>
                      <a:lnTo>
                        <a:pt x="366" y="41"/>
                      </a:lnTo>
                      <a:lnTo>
                        <a:pt x="368" y="39"/>
                      </a:lnTo>
                      <a:lnTo>
                        <a:pt x="373" y="39"/>
                      </a:lnTo>
                      <a:lnTo>
                        <a:pt x="383" y="38"/>
                      </a:lnTo>
                      <a:lnTo>
                        <a:pt x="387" y="36"/>
                      </a:lnTo>
                      <a:lnTo>
                        <a:pt x="388" y="36"/>
                      </a:lnTo>
                      <a:lnTo>
                        <a:pt x="390" y="36"/>
                      </a:lnTo>
                      <a:lnTo>
                        <a:pt x="397" y="34"/>
                      </a:lnTo>
                      <a:lnTo>
                        <a:pt x="402" y="34"/>
                      </a:lnTo>
                      <a:lnTo>
                        <a:pt x="410" y="32"/>
                      </a:lnTo>
                      <a:lnTo>
                        <a:pt x="415" y="31"/>
                      </a:lnTo>
                      <a:lnTo>
                        <a:pt x="417" y="31"/>
                      </a:lnTo>
                      <a:lnTo>
                        <a:pt x="426" y="29"/>
                      </a:lnTo>
                      <a:lnTo>
                        <a:pt x="427" y="29"/>
                      </a:lnTo>
                      <a:lnTo>
                        <a:pt x="436" y="27"/>
                      </a:lnTo>
                      <a:lnTo>
                        <a:pt x="468" y="21"/>
                      </a:lnTo>
                      <a:lnTo>
                        <a:pt x="471" y="21"/>
                      </a:lnTo>
                      <a:lnTo>
                        <a:pt x="476" y="19"/>
                      </a:lnTo>
                      <a:lnTo>
                        <a:pt x="493" y="16"/>
                      </a:lnTo>
                      <a:lnTo>
                        <a:pt x="502" y="14"/>
                      </a:lnTo>
                      <a:lnTo>
                        <a:pt x="504" y="12"/>
                      </a:lnTo>
                      <a:lnTo>
                        <a:pt x="519" y="9"/>
                      </a:lnTo>
                      <a:lnTo>
                        <a:pt x="522" y="9"/>
                      </a:lnTo>
                      <a:lnTo>
                        <a:pt x="536" y="5"/>
                      </a:lnTo>
                      <a:lnTo>
                        <a:pt x="548" y="4"/>
                      </a:lnTo>
                      <a:lnTo>
                        <a:pt x="554" y="2"/>
                      </a:lnTo>
                      <a:lnTo>
                        <a:pt x="559" y="0"/>
                      </a:lnTo>
                      <a:lnTo>
                        <a:pt x="561" y="0"/>
                      </a:lnTo>
                      <a:lnTo>
                        <a:pt x="563" y="0"/>
                      </a:lnTo>
                      <a:lnTo>
                        <a:pt x="565" y="0"/>
                      </a:lnTo>
                      <a:lnTo>
                        <a:pt x="566" y="0"/>
                      </a:lnTo>
                      <a:lnTo>
                        <a:pt x="568" y="4"/>
                      </a:lnTo>
                      <a:lnTo>
                        <a:pt x="571" y="12"/>
                      </a:lnTo>
                      <a:lnTo>
                        <a:pt x="573" y="17"/>
                      </a:lnTo>
                      <a:lnTo>
                        <a:pt x="576" y="24"/>
                      </a:lnTo>
                      <a:lnTo>
                        <a:pt x="578" y="29"/>
                      </a:lnTo>
                      <a:lnTo>
                        <a:pt x="580" y="31"/>
                      </a:lnTo>
                      <a:lnTo>
                        <a:pt x="583" y="36"/>
                      </a:lnTo>
                      <a:lnTo>
                        <a:pt x="585" y="39"/>
                      </a:lnTo>
                      <a:lnTo>
                        <a:pt x="587" y="43"/>
                      </a:lnTo>
                      <a:lnTo>
                        <a:pt x="592" y="48"/>
                      </a:lnTo>
                      <a:lnTo>
                        <a:pt x="600" y="61"/>
                      </a:lnTo>
                      <a:lnTo>
                        <a:pt x="602" y="65"/>
                      </a:lnTo>
                      <a:lnTo>
                        <a:pt x="604" y="66"/>
                      </a:lnTo>
                      <a:lnTo>
                        <a:pt x="605" y="66"/>
                      </a:lnTo>
                      <a:lnTo>
                        <a:pt x="604" y="68"/>
                      </a:lnTo>
                      <a:lnTo>
                        <a:pt x="604" y="66"/>
                      </a:lnTo>
                      <a:lnTo>
                        <a:pt x="602" y="65"/>
                      </a:lnTo>
                      <a:lnTo>
                        <a:pt x="600" y="63"/>
                      </a:lnTo>
                      <a:lnTo>
                        <a:pt x="598" y="61"/>
                      </a:lnTo>
                      <a:lnTo>
                        <a:pt x="597" y="58"/>
                      </a:lnTo>
                      <a:lnTo>
                        <a:pt x="597" y="56"/>
                      </a:lnTo>
                      <a:lnTo>
                        <a:pt x="595" y="55"/>
                      </a:lnTo>
                      <a:lnTo>
                        <a:pt x="593" y="51"/>
                      </a:lnTo>
                      <a:lnTo>
                        <a:pt x="592" y="51"/>
                      </a:lnTo>
                      <a:lnTo>
                        <a:pt x="590" y="51"/>
                      </a:lnTo>
                      <a:lnTo>
                        <a:pt x="590" y="49"/>
                      </a:lnTo>
                      <a:lnTo>
                        <a:pt x="587" y="49"/>
                      </a:lnTo>
                      <a:lnTo>
                        <a:pt x="587" y="48"/>
                      </a:lnTo>
                      <a:lnTo>
                        <a:pt x="587" y="46"/>
                      </a:lnTo>
                      <a:lnTo>
                        <a:pt x="585" y="46"/>
                      </a:lnTo>
                      <a:lnTo>
                        <a:pt x="585" y="44"/>
                      </a:lnTo>
                      <a:lnTo>
                        <a:pt x="585" y="43"/>
                      </a:lnTo>
                      <a:lnTo>
                        <a:pt x="583" y="39"/>
                      </a:lnTo>
                      <a:lnTo>
                        <a:pt x="581" y="38"/>
                      </a:lnTo>
                      <a:lnTo>
                        <a:pt x="581" y="36"/>
                      </a:lnTo>
                      <a:lnTo>
                        <a:pt x="580" y="31"/>
                      </a:lnTo>
                      <a:lnTo>
                        <a:pt x="578" y="31"/>
                      </a:lnTo>
                      <a:lnTo>
                        <a:pt x="578" y="29"/>
                      </a:lnTo>
                      <a:lnTo>
                        <a:pt x="576" y="29"/>
                      </a:lnTo>
                      <a:lnTo>
                        <a:pt x="576" y="27"/>
                      </a:lnTo>
                      <a:lnTo>
                        <a:pt x="576" y="26"/>
                      </a:lnTo>
                      <a:lnTo>
                        <a:pt x="575" y="24"/>
                      </a:lnTo>
                      <a:lnTo>
                        <a:pt x="573" y="24"/>
                      </a:lnTo>
                      <a:lnTo>
                        <a:pt x="573" y="22"/>
                      </a:lnTo>
                      <a:lnTo>
                        <a:pt x="571" y="21"/>
                      </a:lnTo>
                      <a:lnTo>
                        <a:pt x="573" y="19"/>
                      </a:lnTo>
                      <a:lnTo>
                        <a:pt x="571" y="17"/>
                      </a:lnTo>
                      <a:lnTo>
                        <a:pt x="571" y="16"/>
                      </a:lnTo>
                      <a:lnTo>
                        <a:pt x="570" y="16"/>
                      </a:lnTo>
                      <a:lnTo>
                        <a:pt x="570" y="12"/>
                      </a:lnTo>
                      <a:lnTo>
                        <a:pt x="568" y="10"/>
                      </a:lnTo>
                      <a:lnTo>
                        <a:pt x="566" y="10"/>
                      </a:lnTo>
                      <a:lnTo>
                        <a:pt x="566" y="9"/>
                      </a:lnTo>
                      <a:lnTo>
                        <a:pt x="565" y="7"/>
                      </a:lnTo>
                      <a:lnTo>
                        <a:pt x="563" y="7"/>
                      </a:lnTo>
                      <a:lnTo>
                        <a:pt x="561" y="7"/>
                      </a:lnTo>
                      <a:lnTo>
                        <a:pt x="559" y="7"/>
                      </a:lnTo>
                      <a:lnTo>
                        <a:pt x="558" y="5"/>
                      </a:lnTo>
                      <a:lnTo>
                        <a:pt x="556" y="7"/>
                      </a:lnTo>
                      <a:lnTo>
                        <a:pt x="556" y="9"/>
                      </a:lnTo>
                      <a:lnTo>
                        <a:pt x="558" y="10"/>
                      </a:lnTo>
                      <a:lnTo>
                        <a:pt x="558" y="12"/>
                      </a:lnTo>
                      <a:lnTo>
                        <a:pt x="559" y="12"/>
                      </a:lnTo>
                      <a:lnTo>
                        <a:pt x="561" y="14"/>
                      </a:lnTo>
                      <a:lnTo>
                        <a:pt x="563" y="14"/>
                      </a:lnTo>
                      <a:lnTo>
                        <a:pt x="563" y="12"/>
                      </a:lnTo>
                      <a:lnTo>
                        <a:pt x="565" y="12"/>
                      </a:lnTo>
                      <a:lnTo>
                        <a:pt x="566" y="16"/>
                      </a:lnTo>
                      <a:lnTo>
                        <a:pt x="566" y="17"/>
                      </a:lnTo>
                      <a:lnTo>
                        <a:pt x="566" y="19"/>
                      </a:lnTo>
                      <a:lnTo>
                        <a:pt x="568" y="22"/>
                      </a:lnTo>
                      <a:lnTo>
                        <a:pt x="570" y="24"/>
                      </a:lnTo>
                      <a:lnTo>
                        <a:pt x="570" y="26"/>
                      </a:lnTo>
                      <a:lnTo>
                        <a:pt x="571" y="26"/>
                      </a:lnTo>
                      <a:lnTo>
                        <a:pt x="571" y="27"/>
                      </a:lnTo>
                      <a:lnTo>
                        <a:pt x="573" y="29"/>
                      </a:lnTo>
                      <a:lnTo>
                        <a:pt x="573" y="31"/>
                      </a:lnTo>
                      <a:lnTo>
                        <a:pt x="575" y="32"/>
                      </a:lnTo>
                      <a:lnTo>
                        <a:pt x="575" y="34"/>
                      </a:lnTo>
                      <a:lnTo>
                        <a:pt x="576" y="36"/>
                      </a:lnTo>
                      <a:lnTo>
                        <a:pt x="576" y="38"/>
                      </a:lnTo>
                      <a:lnTo>
                        <a:pt x="578" y="38"/>
                      </a:lnTo>
                      <a:lnTo>
                        <a:pt x="580" y="41"/>
                      </a:lnTo>
                      <a:lnTo>
                        <a:pt x="580" y="43"/>
                      </a:lnTo>
                      <a:lnTo>
                        <a:pt x="580" y="44"/>
                      </a:lnTo>
                      <a:lnTo>
                        <a:pt x="576" y="43"/>
                      </a:lnTo>
                      <a:lnTo>
                        <a:pt x="575" y="39"/>
                      </a:lnTo>
                      <a:lnTo>
                        <a:pt x="573" y="38"/>
                      </a:lnTo>
                      <a:lnTo>
                        <a:pt x="571" y="38"/>
                      </a:lnTo>
                      <a:lnTo>
                        <a:pt x="570" y="38"/>
                      </a:lnTo>
                      <a:lnTo>
                        <a:pt x="568" y="38"/>
                      </a:lnTo>
                      <a:lnTo>
                        <a:pt x="565" y="38"/>
                      </a:lnTo>
                      <a:lnTo>
                        <a:pt x="563" y="36"/>
                      </a:lnTo>
                      <a:lnTo>
                        <a:pt x="561" y="36"/>
                      </a:lnTo>
                      <a:lnTo>
                        <a:pt x="561" y="38"/>
                      </a:lnTo>
                      <a:lnTo>
                        <a:pt x="559" y="38"/>
                      </a:lnTo>
                      <a:lnTo>
                        <a:pt x="559" y="39"/>
                      </a:lnTo>
                      <a:lnTo>
                        <a:pt x="561" y="39"/>
                      </a:lnTo>
                      <a:lnTo>
                        <a:pt x="561" y="41"/>
                      </a:lnTo>
                      <a:lnTo>
                        <a:pt x="559" y="41"/>
                      </a:lnTo>
                      <a:lnTo>
                        <a:pt x="558" y="43"/>
                      </a:lnTo>
                      <a:lnTo>
                        <a:pt x="553" y="44"/>
                      </a:lnTo>
                      <a:lnTo>
                        <a:pt x="553" y="46"/>
                      </a:lnTo>
                      <a:lnTo>
                        <a:pt x="551" y="48"/>
                      </a:lnTo>
                      <a:lnTo>
                        <a:pt x="549" y="48"/>
                      </a:lnTo>
                      <a:lnTo>
                        <a:pt x="548" y="48"/>
                      </a:lnTo>
                      <a:lnTo>
                        <a:pt x="546" y="48"/>
                      </a:lnTo>
                      <a:lnTo>
                        <a:pt x="546" y="49"/>
                      </a:lnTo>
                      <a:lnTo>
                        <a:pt x="544" y="49"/>
                      </a:lnTo>
                      <a:lnTo>
                        <a:pt x="544" y="51"/>
                      </a:lnTo>
                      <a:lnTo>
                        <a:pt x="543" y="51"/>
                      </a:lnTo>
                      <a:lnTo>
                        <a:pt x="541" y="51"/>
                      </a:lnTo>
                      <a:lnTo>
                        <a:pt x="537" y="53"/>
                      </a:lnTo>
                      <a:lnTo>
                        <a:pt x="537" y="55"/>
                      </a:lnTo>
                      <a:lnTo>
                        <a:pt x="536" y="56"/>
                      </a:lnTo>
                      <a:lnTo>
                        <a:pt x="536" y="58"/>
                      </a:lnTo>
                      <a:lnTo>
                        <a:pt x="534" y="60"/>
                      </a:lnTo>
                      <a:lnTo>
                        <a:pt x="532" y="61"/>
                      </a:lnTo>
                      <a:lnTo>
                        <a:pt x="529" y="61"/>
                      </a:lnTo>
                      <a:lnTo>
                        <a:pt x="527" y="61"/>
                      </a:lnTo>
                      <a:lnTo>
                        <a:pt x="526" y="60"/>
                      </a:lnTo>
                      <a:lnTo>
                        <a:pt x="524" y="60"/>
                      </a:lnTo>
                      <a:lnTo>
                        <a:pt x="522" y="60"/>
                      </a:lnTo>
                      <a:lnTo>
                        <a:pt x="521" y="61"/>
                      </a:lnTo>
                      <a:lnTo>
                        <a:pt x="521" y="63"/>
                      </a:lnTo>
                      <a:lnTo>
                        <a:pt x="521" y="65"/>
                      </a:lnTo>
                      <a:lnTo>
                        <a:pt x="521" y="66"/>
                      </a:lnTo>
                      <a:lnTo>
                        <a:pt x="521" y="68"/>
                      </a:lnTo>
                      <a:lnTo>
                        <a:pt x="521" y="70"/>
                      </a:lnTo>
                      <a:lnTo>
                        <a:pt x="522" y="70"/>
                      </a:lnTo>
                      <a:lnTo>
                        <a:pt x="524" y="70"/>
                      </a:lnTo>
                      <a:lnTo>
                        <a:pt x="527" y="68"/>
                      </a:lnTo>
                      <a:lnTo>
                        <a:pt x="529" y="68"/>
                      </a:lnTo>
                      <a:lnTo>
                        <a:pt x="532" y="66"/>
                      </a:lnTo>
                      <a:lnTo>
                        <a:pt x="534" y="66"/>
                      </a:lnTo>
                      <a:lnTo>
                        <a:pt x="534" y="65"/>
                      </a:lnTo>
                      <a:lnTo>
                        <a:pt x="536" y="65"/>
                      </a:lnTo>
                      <a:lnTo>
                        <a:pt x="536" y="63"/>
                      </a:lnTo>
                      <a:lnTo>
                        <a:pt x="541" y="61"/>
                      </a:lnTo>
                      <a:lnTo>
                        <a:pt x="543" y="63"/>
                      </a:lnTo>
                      <a:lnTo>
                        <a:pt x="544" y="65"/>
                      </a:lnTo>
                      <a:lnTo>
                        <a:pt x="546" y="65"/>
                      </a:lnTo>
                      <a:lnTo>
                        <a:pt x="548" y="63"/>
                      </a:lnTo>
                      <a:lnTo>
                        <a:pt x="549" y="61"/>
                      </a:lnTo>
                      <a:lnTo>
                        <a:pt x="553" y="58"/>
                      </a:lnTo>
                      <a:lnTo>
                        <a:pt x="556" y="58"/>
                      </a:lnTo>
                      <a:lnTo>
                        <a:pt x="561" y="56"/>
                      </a:lnTo>
                      <a:lnTo>
                        <a:pt x="563" y="56"/>
                      </a:lnTo>
                      <a:lnTo>
                        <a:pt x="566" y="56"/>
                      </a:lnTo>
                      <a:lnTo>
                        <a:pt x="568" y="58"/>
                      </a:lnTo>
                      <a:lnTo>
                        <a:pt x="568" y="61"/>
                      </a:lnTo>
                      <a:lnTo>
                        <a:pt x="568" y="63"/>
                      </a:lnTo>
                      <a:lnTo>
                        <a:pt x="570" y="63"/>
                      </a:lnTo>
                      <a:lnTo>
                        <a:pt x="571" y="63"/>
                      </a:lnTo>
                      <a:lnTo>
                        <a:pt x="573" y="63"/>
                      </a:lnTo>
                      <a:lnTo>
                        <a:pt x="573" y="61"/>
                      </a:lnTo>
                      <a:lnTo>
                        <a:pt x="573" y="60"/>
                      </a:lnTo>
                      <a:lnTo>
                        <a:pt x="575" y="60"/>
                      </a:lnTo>
                      <a:lnTo>
                        <a:pt x="575" y="58"/>
                      </a:lnTo>
                      <a:lnTo>
                        <a:pt x="573" y="58"/>
                      </a:lnTo>
                      <a:lnTo>
                        <a:pt x="573" y="56"/>
                      </a:lnTo>
                      <a:lnTo>
                        <a:pt x="575" y="55"/>
                      </a:lnTo>
                      <a:lnTo>
                        <a:pt x="576" y="55"/>
                      </a:lnTo>
                      <a:lnTo>
                        <a:pt x="578" y="55"/>
                      </a:lnTo>
                      <a:lnTo>
                        <a:pt x="581" y="55"/>
                      </a:lnTo>
                      <a:lnTo>
                        <a:pt x="581" y="56"/>
                      </a:lnTo>
                      <a:lnTo>
                        <a:pt x="583" y="56"/>
                      </a:lnTo>
                      <a:lnTo>
                        <a:pt x="585" y="56"/>
                      </a:lnTo>
                      <a:lnTo>
                        <a:pt x="585" y="58"/>
                      </a:lnTo>
                      <a:lnTo>
                        <a:pt x="587" y="60"/>
                      </a:lnTo>
                      <a:lnTo>
                        <a:pt x="587" y="61"/>
                      </a:lnTo>
                      <a:lnTo>
                        <a:pt x="588" y="63"/>
                      </a:lnTo>
                      <a:lnTo>
                        <a:pt x="588" y="65"/>
                      </a:lnTo>
                      <a:lnTo>
                        <a:pt x="590" y="65"/>
                      </a:lnTo>
                      <a:lnTo>
                        <a:pt x="590" y="66"/>
                      </a:lnTo>
                      <a:lnTo>
                        <a:pt x="590" y="68"/>
                      </a:lnTo>
                      <a:lnTo>
                        <a:pt x="590" y="70"/>
                      </a:lnTo>
                      <a:lnTo>
                        <a:pt x="590" y="71"/>
                      </a:lnTo>
                      <a:lnTo>
                        <a:pt x="592" y="75"/>
                      </a:lnTo>
                      <a:lnTo>
                        <a:pt x="593" y="77"/>
                      </a:lnTo>
                      <a:lnTo>
                        <a:pt x="593" y="78"/>
                      </a:lnTo>
                      <a:lnTo>
                        <a:pt x="592" y="82"/>
                      </a:lnTo>
                      <a:lnTo>
                        <a:pt x="593" y="83"/>
                      </a:lnTo>
                      <a:lnTo>
                        <a:pt x="593" y="85"/>
                      </a:lnTo>
                      <a:lnTo>
                        <a:pt x="593" y="87"/>
                      </a:lnTo>
                      <a:lnTo>
                        <a:pt x="592" y="88"/>
                      </a:lnTo>
                      <a:lnTo>
                        <a:pt x="592" y="90"/>
                      </a:lnTo>
                      <a:lnTo>
                        <a:pt x="590" y="92"/>
                      </a:lnTo>
                      <a:lnTo>
                        <a:pt x="588" y="92"/>
                      </a:lnTo>
                      <a:lnTo>
                        <a:pt x="587" y="92"/>
                      </a:lnTo>
                      <a:lnTo>
                        <a:pt x="585" y="92"/>
                      </a:lnTo>
                      <a:lnTo>
                        <a:pt x="583" y="93"/>
                      </a:lnTo>
                      <a:lnTo>
                        <a:pt x="583" y="95"/>
                      </a:lnTo>
                      <a:lnTo>
                        <a:pt x="583" y="97"/>
                      </a:lnTo>
                      <a:lnTo>
                        <a:pt x="581" y="97"/>
                      </a:lnTo>
                      <a:lnTo>
                        <a:pt x="580" y="99"/>
                      </a:lnTo>
                      <a:lnTo>
                        <a:pt x="580" y="100"/>
                      </a:lnTo>
                      <a:lnTo>
                        <a:pt x="580" y="102"/>
                      </a:lnTo>
                      <a:lnTo>
                        <a:pt x="578" y="104"/>
                      </a:lnTo>
                      <a:lnTo>
                        <a:pt x="580" y="105"/>
                      </a:lnTo>
                      <a:lnTo>
                        <a:pt x="578" y="107"/>
                      </a:lnTo>
                      <a:lnTo>
                        <a:pt x="578" y="109"/>
                      </a:lnTo>
                      <a:lnTo>
                        <a:pt x="578" y="110"/>
                      </a:lnTo>
                      <a:lnTo>
                        <a:pt x="576" y="110"/>
                      </a:lnTo>
                      <a:lnTo>
                        <a:pt x="575" y="112"/>
                      </a:lnTo>
                      <a:lnTo>
                        <a:pt x="576" y="112"/>
                      </a:lnTo>
                      <a:lnTo>
                        <a:pt x="576" y="114"/>
                      </a:lnTo>
                      <a:lnTo>
                        <a:pt x="575" y="116"/>
                      </a:lnTo>
                      <a:lnTo>
                        <a:pt x="573" y="117"/>
                      </a:lnTo>
                      <a:lnTo>
                        <a:pt x="571" y="117"/>
                      </a:lnTo>
                      <a:lnTo>
                        <a:pt x="571" y="119"/>
                      </a:lnTo>
                      <a:lnTo>
                        <a:pt x="571" y="121"/>
                      </a:lnTo>
                      <a:lnTo>
                        <a:pt x="570" y="121"/>
                      </a:lnTo>
                      <a:lnTo>
                        <a:pt x="568" y="119"/>
                      </a:lnTo>
                      <a:lnTo>
                        <a:pt x="566" y="121"/>
                      </a:lnTo>
                      <a:lnTo>
                        <a:pt x="565" y="119"/>
                      </a:lnTo>
                      <a:lnTo>
                        <a:pt x="563" y="119"/>
                      </a:lnTo>
                      <a:lnTo>
                        <a:pt x="563" y="121"/>
                      </a:lnTo>
                      <a:lnTo>
                        <a:pt x="561" y="121"/>
                      </a:lnTo>
                      <a:lnTo>
                        <a:pt x="559" y="119"/>
                      </a:lnTo>
                      <a:lnTo>
                        <a:pt x="558" y="121"/>
                      </a:lnTo>
                      <a:lnTo>
                        <a:pt x="556" y="121"/>
                      </a:lnTo>
                      <a:lnTo>
                        <a:pt x="554" y="121"/>
                      </a:lnTo>
                      <a:lnTo>
                        <a:pt x="553" y="122"/>
                      </a:lnTo>
                      <a:lnTo>
                        <a:pt x="553" y="121"/>
                      </a:lnTo>
                      <a:lnTo>
                        <a:pt x="551" y="121"/>
                      </a:lnTo>
                      <a:lnTo>
                        <a:pt x="549" y="119"/>
                      </a:lnTo>
                      <a:lnTo>
                        <a:pt x="548" y="119"/>
                      </a:lnTo>
                      <a:lnTo>
                        <a:pt x="548" y="121"/>
                      </a:lnTo>
                      <a:lnTo>
                        <a:pt x="546" y="121"/>
                      </a:lnTo>
                      <a:lnTo>
                        <a:pt x="544" y="119"/>
                      </a:lnTo>
                      <a:lnTo>
                        <a:pt x="543" y="121"/>
                      </a:lnTo>
                      <a:lnTo>
                        <a:pt x="539" y="121"/>
                      </a:lnTo>
                      <a:lnTo>
                        <a:pt x="537" y="121"/>
                      </a:lnTo>
                      <a:lnTo>
                        <a:pt x="537" y="122"/>
                      </a:lnTo>
                      <a:lnTo>
                        <a:pt x="537" y="126"/>
                      </a:lnTo>
                      <a:lnTo>
                        <a:pt x="539" y="126"/>
                      </a:lnTo>
                      <a:lnTo>
                        <a:pt x="541" y="126"/>
                      </a:lnTo>
                      <a:lnTo>
                        <a:pt x="543" y="126"/>
                      </a:lnTo>
                      <a:lnTo>
                        <a:pt x="546" y="126"/>
                      </a:lnTo>
                      <a:lnTo>
                        <a:pt x="548" y="126"/>
                      </a:lnTo>
                      <a:lnTo>
                        <a:pt x="549" y="127"/>
                      </a:lnTo>
                      <a:lnTo>
                        <a:pt x="549" y="129"/>
                      </a:lnTo>
                      <a:lnTo>
                        <a:pt x="549" y="131"/>
                      </a:lnTo>
                      <a:lnTo>
                        <a:pt x="549" y="132"/>
                      </a:lnTo>
                      <a:lnTo>
                        <a:pt x="549" y="134"/>
                      </a:lnTo>
                      <a:lnTo>
                        <a:pt x="549" y="136"/>
                      </a:lnTo>
                      <a:lnTo>
                        <a:pt x="548" y="138"/>
                      </a:lnTo>
                      <a:lnTo>
                        <a:pt x="548" y="141"/>
                      </a:lnTo>
                      <a:lnTo>
                        <a:pt x="548" y="143"/>
                      </a:lnTo>
                      <a:lnTo>
                        <a:pt x="548" y="144"/>
                      </a:lnTo>
                      <a:lnTo>
                        <a:pt x="546" y="146"/>
                      </a:lnTo>
                      <a:lnTo>
                        <a:pt x="546" y="148"/>
                      </a:lnTo>
                      <a:lnTo>
                        <a:pt x="546" y="149"/>
                      </a:lnTo>
                      <a:lnTo>
                        <a:pt x="544" y="149"/>
                      </a:lnTo>
                      <a:lnTo>
                        <a:pt x="544" y="151"/>
                      </a:lnTo>
                      <a:lnTo>
                        <a:pt x="544" y="153"/>
                      </a:lnTo>
                      <a:lnTo>
                        <a:pt x="543" y="153"/>
                      </a:lnTo>
                      <a:lnTo>
                        <a:pt x="543" y="154"/>
                      </a:lnTo>
                      <a:lnTo>
                        <a:pt x="543" y="156"/>
                      </a:lnTo>
                      <a:lnTo>
                        <a:pt x="544" y="158"/>
                      </a:lnTo>
                      <a:lnTo>
                        <a:pt x="548" y="158"/>
                      </a:lnTo>
                      <a:lnTo>
                        <a:pt x="551" y="156"/>
                      </a:lnTo>
                      <a:lnTo>
                        <a:pt x="553" y="156"/>
                      </a:lnTo>
                      <a:lnTo>
                        <a:pt x="553" y="154"/>
                      </a:lnTo>
                      <a:lnTo>
                        <a:pt x="553" y="153"/>
                      </a:lnTo>
                      <a:lnTo>
                        <a:pt x="553" y="151"/>
                      </a:lnTo>
                      <a:lnTo>
                        <a:pt x="553" y="149"/>
                      </a:lnTo>
                      <a:lnTo>
                        <a:pt x="554" y="148"/>
                      </a:lnTo>
                      <a:lnTo>
                        <a:pt x="556" y="149"/>
                      </a:lnTo>
                      <a:lnTo>
                        <a:pt x="556" y="151"/>
                      </a:lnTo>
                      <a:lnTo>
                        <a:pt x="558" y="153"/>
                      </a:lnTo>
                      <a:lnTo>
                        <a:pt x="558" y="154"/>
                      </a:lnTo>
                      <a:lnTo>
                        <a:pt x="559" y="156"/>
                      </a:lnTo>
                      <a:lnTo>
                        <a:pt x="561" y="156"/>
                      </a:lnTo>
                      <a:lnTo>
                        <a:pt x="565" y="156"/>
                      </a:lnTo>
                      <a:lnTo>
                        <a:pt x="566" y="156"/>
                      </a:lnTo>
                      <a:lnTo>
                        <a:pt x="565" y="154"/>
                      </a:lnTo>
                      <a:lnTo>
                        <a:pt x="563" y="153"/>
                      </a:lnTo>
                      <a:lnTo>
                        <a:pt x="563" y="151"/>
                      </a:lnTo>
                      <a:lnTo>
                        <a:pt x="561" y="151"/>
                      </a:lnTo>
                      <a:lnTo>
                        <a:pt x="563" y="151"/>
                      </a:lnTo>
                      <a:lnTo>
                        <a:pt x="565" y="151"/>
                      </a:lnTo>
                      <a:lnTo>
                        <a:pt x="568" y="153"/>
                      </a:lnTo>
                      <a:lnTo>
                        <a:pt x="568" y="154"/>
                      </a:lnTo>
                      <a:lnTo>
                        <a:pt x="568" y="156"/>
                      </a:lnTo>
                      <a:lnTo>
                        <a:pt x="570" y="156"/>
                      </a:lnTo>
                      <a:lnTo>
                        <a:pt x="570" y="158"/>
                      </a:lnTo>
                      <a:lnTo>
                        <a:pt x="570" y="160"/>
                      </a:lnTo>
                      <a:lnTo>
                        <a:pt x="568" y="161"/>
                      </a:lnTo>
                      <a:lnTo>
                        <a:pt x="568" y="163"/>
                      </a:lnTo>
                      <a:lnTo>
                        <a:pt x="566" y="165"/>
                      </a:lnTo>
                      <a:lnTo>
                        <a:pt x="566" y="166"/>
                      </a:lnTo>
                      <a:lnTo>
                        <a:pt x="565" y="166"/>
                      </a:lnTo>
                      <a:lnTo>
                        <a:pt x="565" y="168"/>
                      </a:lnTo>
                      <a:lnTo>
                        <a:pt x="563" y="168"/>
                      </a:lnTo>
                      <a:lnTo>
                        <a:pt x="563" y="170"/>
                      </a:lnTo>
                      <a:lnTo>
                        <a:pt x="563" y="171"/>
                      </a:lnTo>
                      <a:lnTo>
                        <a:pt x="563" y="173"/>
                      </a:lnTo>
                      <a:lnTo>
                        <a:pt x="565" y="173"/>
                      </a:lnTo>
                      <a:lnTo>
                        <a:pt x="566" y="171"/>
                      </a:lnTo>
                      <a:lnTo>
                        <a:pt x="568" y="168"/>
                      </a:lnTo>
                      <a:lnTo>
                        <a:pt x="568" y="166"/>
                      </a:lnTo>
                      <a:lnTo>
                        <a:pt x="571" y="163"/>
                      </a:lnTo>
                      <a:lnTo>
                        <a:pt x="573" y="160"/>
                      </a:lnTo>
                      <a:lnTo>
                        <a:pt x="575" y="154"/>
                      </a:lnTo>
                      <a:lnTo>
                        <a:pt x="576" y="151"/>
                      </a:lnTo>
                      <a:lnTo>
                        <a:pt x="580" y="148"/>
                      </a:lnTo>
                      <a:lnTo>
                        <a:pt x="580" y="146"/>
                      </a:lnTo>
                      <a:lnTo>
                        <a:pt x="581" y="143"/>
                      </a:lnTo>
                      <a:lnTo>
                        <a:pt x="583" y="143"/>
                      </a:lnTo>
                      <a:lnTo>
                        <a:pt x="585" y="144"/>
                      </a:lnTo>
                      <a:lnTo>
                        <a:pt x="581" y="148"/>
                      </a:lnTo>
                      <a:lnTo>
                        <a:pt x="578" y="151"/>
                      </a:lnTo>
                      <a:lnTo>
                        <a:pt x="573" y="161"/>
                      </a:lnTo>
                      <a:lnTo>
                        <a:pt x="570" y="168"/>
                      </a:lnTo>
                      <a:lnTo>
                        <a:pt x="565" y="175"/>
                      </a:lnTo>
                      <a:lnTo>
                        <a:pt x="563" y="183"/>
                      </a:lnTo>
                      <a:lnTo>
                        <a:pt x="559" y="188"/>
                      </a:lnTo>
                      <a:lnTo>
                        <a:pt x="559" y="193"/>
                      </a:lnTo>
                      <a:lnTo>
                        <a:pt x="558" y="195"/>
                      </a:lnTo>
                      <a:lnTo>
                        <a:pt x="556" y="193"/>
                      </a:lnTo>
                      <a:lnTo>
                        <a:pt x="556" y="192"/>
                      </a:lnTo>
                      <a:lnTo>
                        <a:pt x="556" y="190"/>
                      </a:lnTo>
                      <a:lnTo>
                        <a:pt x="554" y="190"/>
                      </a:lnTo>
                      <a:lnTo>
                        <a:pt x="551" y="188"/>
                      </a:lnTo>
                      <a:lnTo>
                        <a:pt x="549" y="188"/>
                      </a:lnTo>
                      <a:lnTo>
                        <a:pt x="548" y="188"/>
                      </a:lnTo>
                      <a:lnTo>
                        <a:pt x="546" y="188"/>
                      </a:lnTo>
                      <a:lnTo>
                        <a:pt x="543" y="188"/>
                      </a:lnTo>
                      <a:lnTo>
                        <a:pt x="539" y="188"/>
                      </a:lnTo>
                      <a:lnTo>
                        <a:pt x="537" y="190"/>
                      </a:lnTo>
                      <a:lnTo>
                        <a:pt x="531" y="192"/>
                      </a:lnTo>
                      <a:lnTo>
                        <a:pt x="526" y="195"/>
                      </a:lnTo>
                      <a:lnTo>
                        <a:pt x="522" y="195"/>
                      </a:lnTo>
                      <a:lnTo>
                        <a:pt x="517" y="199"/>
                      </a:lnTo>
                      <a:lnTo>
                        <a:pt x="515" y="200"/>
                      </a:lnTo>
                      <a:lnTo>
                        <a:pt x="514" y="202"/>
                      </a:lnTo>
                      <a:lnTo>
                        <a:pt x="510" y="204"/>
                      </a:lnTo>
                      <a:lnTo>
                        <a:pt x="509" y="205"/>
                      </a:lnTo>
                      <a:lnTo>
                        <a:pt x="504" y="212"/>
                      </a:lnTo>
                      <a:lnTo>
                        <a:pt x="495" y="221"/>
                      </a:lnTo>
                      <a:lnTo>
                        <a:pt x="493" y="222"/>
                      </a:lnTo>
                      <a:lnTo>
                        <a:pt x="492" y="224"/>
                      </a:lnTo>
                      <a:lnTo>
                        <a:pt x="490" y="227"/>
                      </a:lnTo>
                      <a:lnTo>
                        <a:pt x="488" y="229"/>
                      </a:lnTo>
                      <a:lnTo>
                        <a:pt x="485" y="232"/>
                      </a:lnTo>
                      <a:lnTo>
                        <a:pt x="483" y="236"/>
                      </a:lnTo>
                      <a:lnTo>
                        <a:pt x="482" y="237"/>
                      </a:lnTo>
                      <a:lnTo>
                        <a:pt x="482" y="241"/>
                      </a:lnTo>
                      <a:lnTo>
                        <a:pt x="480" y="243"/>
                      </a:lnTo>
                      <a:lnTo>
                        <a:pt x="478" y="246"/>
                      </a:lnTo>
                      <a:lnTo>
                        <a:pt x="475" y="254"/>
                      </a:lnTo>
                      <a:lnTo>
                        <a:pt x="475" y="256"/>
                      </a:lnTo>
                      <a:lnTo>
                        <a:pt x="473" y="263"/>
                      </a:lnTo>
                      <a:lnTo>
                        <a:pt x="473" y="265"/>
                      </a:lnTo>
                      <a:lnTo>
                        <a:pt x="473" y="273"/>
                      </a:lnTo>
                      <a:lnTo>
                        <a:pt x="471" y="276"/>
                      </a:lnTo>
                      <a:lnTo>
                        <a:pt x="471" y="278"/>
                      </a:lnTo>
                      <a:lnTo>
                        <a:pt x="471" y="280"/>
                      </a:lnTo>
                      <a:lnTo>
                        <a:pt x="471" y="283"/>
                      </a:lnTo>
                      <a:lnTo>
                        <a:pt x="471" y="285"/>
                      </a:lnTo>
                      <a:lnTo>
                        <a:pt x="471" y="287"/>
                      </a:lnTo>
                      <a:lnTo>
                        <a:pt x="468" y="285"/>
                      </a:lnTo>
                      <a:lnTo>
                        <a:pt x="466" y="283"/>
                      </a:lnTo>
                      <a:lnTo>
                        <a:pt x="461" y="283"/>
                      </a:lnTo>
                      <a:lnTo>
                        <a:pt x="458" y="283"/>
                      </a:lnTo>
                      <a:lnTo>
                        <a:pt x="454" y="283"/>
                      </a:lnTo>
                      <a:lnTo>
                        <a:pt x="448" y="285"/>
                      </a:lnTo>
                      <a:lnTo>
                        <a:pt x="441" y="287"/>
                      </a:lnTo>
                      <a:lnTo>
                        <a:pt x="432" y="292"/>
                      </a:lnTo>
                      <a:lnTo>
                        <a:pt x="431" y="293"/>
                      </a:lnTo>
                      <a:lnTo>
                        <a:pt x="421" y="287"/>
                      </a:lnTo>
                      <a:lnTo>
                        <a:pt x="415" y="282"/>
                      </a:lnTo>
                      <a:lnTo>
                        <a:pt x="385" y="258"/>
                      </a:lnTo>
                      <a:lnTo>
                        <a:pt x="378" y="253"/>
                      </a:lnTo>
                      <a:lnTo>
                        <a:pt x="377" y="253"/>
                      </a:lnTo>
                      <a:lnTo>
                        <a:pt x="375" y="249"/>
                      </a:lnTo>
                      <a:lnTo>
                        <a:pt x="373" y="249"/>
                      </a:lnTo>
                      <a:lnTo>
                        <a:pt x="363" y="241"/>
                      </a:lnTo>
                      <a:lnTo>
                        <a:pt x="361" y="241"/>
                      </a:lnTo>
                      <a:lnTo>
                        <a:pt x="360" y="237"/>
                      </a:lnTo>
                      <a:lnTo>
                        <a:pt x="351" y="232"/>
                      </a:lnTo>
                      <a:lnTo>
                        <a:pt x="351" y="231"/>
                      </a:lnTo>
                      <a:lnTo>
                        <a:pt x="349" y="231"/>
                      </a:lnTo>
                      <a:lnTo>
                        <a:pt x="348" y="229"/>
                      </a:lnTo>
                      <a:lnTo>
                        <a:pt x="346" y="227"/>
                      </a:lnTo>
                      <a:lnTo>
                        <a:pt x="343" y="226"/>
                      </a:lnTo>
                      <a:lnTo>
                        <a:pt x="336" y="221"/>
                      </a:lnTo>
                      <a:lnTo>
                        <a:pt x="332" y="217"/>
                      </a:lnTo>
                      <a:lnTo>
                        <a:pt x="331" y="217"/>
                      </a:lnTo>
                      <a:lnTo>
                        <a:pt x="327" y="219"/>
                      </a:lnTo>
                      <a:lnTo>
                        <a:pt x="326" y="219"/>
                      </a:lnTo>
                      <a:lnTo>
                        <a:pt x="316" y="221"/>
                      </a:lnTo>
                      <a:lnTo>
                        <a:pt x="307" y="221"/>
                      </a:lnTo>
                      <a:lnTo>
                        <a:pt x="307" y="222"/>
                      </a:lnTo>
                      <a:lnTo>
                        <a:pt x="305" y="222"/>
                      </a:lnTo>
                      <a:lnTo>
                        <a:pt x="304" y="222"/>
                      </a:lnTo>
                      <a:lnTo>
                        <a:pt x="302" y="222"/>
                      </a:lnTo>
                      <a:lnTo>
                        <a:pt x="287" y="224"/>
                      </a:lnTo>
                      <a:lnTo>
                        <a:pt x="282" y="226"/>
                      </a:lnTo>
                      <a:lnTo>
                        <a:pt x="280" y="226"/>
                      </a:lnTo>
                      <a:lnTo>
                        <a:pt x="278" y="226"/>
                      </a:lnTo>
                      <a:lnTo>
                        <a:pt x="275" y="226"/>
                      </a:lnTo>
                      <a:lnTo>
                        <a:pt x="270" y="227"/>
                      </a:lnTo>
                      <a:lnTo>
                        <a:pt x="266" y="227"/>
                      </a:lnTo>
                      <a:lnTo>
                        <a:pt x="265" y="227"/>
                      </a:lnTo>
                      <a:lnTo>
                        <a:pt x="263" y="227"/>
                      </a:lnTo>
                      <a:lnTo>
                        <a:pt x="255" y="229"/>
                      </a:lnTo>
                      <a:lnTo>
                        <a:pt x="253" y="229"/>
                      </a:lnTo>
                      <a:lnTo>
                        <a:pt x="253" y="219"/>
                      </a:lnTo>
                      <a:lnTo>
                        <a:pt x="249" y="215"/>
                      </a:lnTo>
                      <a:lnTo>
                        <a:pt x="248" y="212"/>
                      </a:lnTo>
                      <a:lnTo>
                        <a:pt x="241" y="205"/>
                      </a:lnTo>
                      <a:lnTo>
                        <a:pt x="239" y="204"/>
                      </a:lnTo>
                      <a:lnTo>
                        <a:pt x="238" y="205"/>
                      </a:lnTo>
                      <a:lnTo>
                        <a:pt x="233" y="210"/>
                      </a:lnTo>
                      <a:lnTo>
                        <a:pt x="231" y="209"/>
                      </a:lnTo>
                      <a:lnTo>
                        <a:pt x="231" y="207"/>
                      </a:lnTo>
                      <a:lnTo>
                        <a:pt x="231" y="205"/>
                      </a:lnTo>
                      <a:lnTo>
                        <a:pt x="233" y="205"/>
                      </a:lnTo>
                      <a:lnTo>
                        <a:pt x="233" y="204"/>
                      </a:lnTo>
                      <a:lnTo>
                        <a:pt x="231" y="200"/>
                      </a:lnTo>
                      <a:lnTo>
                        <a:pt x="227" y="200"/>
                      </a:lnTo>
                      <a:lnTo>
                        <a:pt x="217" y="202"/>
                      </a:lnTo>
                      <a:lnTo>
                        <a:pt x="214" y="202"/>
                      </a:lnTo>
                      <a:lnTo>
                        <a:pt x="211" y="202"/>
                      </a:lnTo>
                      <a:lnTo>
                        <a:pt x="207" y="204"/>
                      </a:lnTo>
                      <a:lnTo>
                        <a:pt x="202" y="204"/>
                      </a:lnTo>
                      <a:lnTo>
                        <a:pt x="200" y="204"/>
                      </a:lnTo>
                      <a:lnTo>
                        <a:pt x="199" y="204"/>
                      </a:lnTo>
                      <a:lnTo>
                        <a:pt x="178" y="205"/>
                      </a:lnTo>
                      <a:lnTo>
                        <a:pt x="173" y="207"/>
                      </a:lnTo>
                      <a:lnTo>
                        <a:pt x="172" y="207"/>
                      </a:lnTo>
                      <a:lnTo>
                        <a:pt x="165" y="207"/>
                      </a:lnTo>
                      <a:lnTo>
                        <a:pt x="151" y="209"/>
                      </a:lnTo>
                      <a:lnTo>
                        <a:pt x="150" y="209"/>
                      </a:lnTo>
                      <a:lnTo>
                        <a:pt x="148" y="209"/>
                      </a:lnTo>
                      <a:lnTo>
                        <a:pt x="146" y="209"/>
                      </a:lnTo>
                      <a:lnTo>
                        <a:pt x="144" y="209"/>
                      </a:lnTo>
                      <a:lnTo>
                        <a:pt x="143" y="209"/>
                      </a:lnTo>
                      <a:lnTo>
                        <a:pt x="138" y="209"/>
                      </a:lnTo>
                      <a:lnTo>
                        <a:pt x="134" y="209"/>
                      </a:lnTo>
                      <a:lnTo>
                        <a:pt x="129" y="214"/>
                      </a:lnTo>
                      <a:lnTo>
                        <a:pt x="126" y="215"/>
                      </a:lnTo>
                      <a:lnTo>
                        <a:pt x="124" y="215"/>
                      </a:lnTo>
                      <a:lnTo>
                        <a:pt x="122" y="217"/>
                      </a:lnTo>
                      <a:lnTo>
                        <a:pt x="116" y="221"/>
                      </a:lnTo>
                      <a:lnTo>
                        <a:pt x="111" y="227"/>
                      </a:lnTo>
                      <a:lnTo>
                        <a:pt x="109" y="227"/>
                      </a:lnTo>
                      <a:lnTo>
                        <a:pt x="109" y="226"/>
                      </a:lnTo>
                      <a:lnTo>
                        <a:pt x="100" y="229"/>
                      </a:lnTo>
                      <a:lnTo>
                        <a:pt x="94" y="232"/>
                      </a:lnTo>
                      <a:lnTo>
                        <a:pt x="87" y="236"/>
                      </a:lnTo>
                      <a:lnTo>
                        <a:pt x="60" y="241"/>
                      </a:lnTo>
                      <a:lnTo>
                        <a:pt x="55" y="241"/>
                      </a:lnTo>
                      <a:lnTo>
                        <a:pt x="50" y="243"/>
                      </a:lnTo>
                      <a:lnTo>
                        <a:pt x="46" y="243"/>
                      </a:lnTo>
                      <a:lnTo>
                        <a:pt x="28" y="246"/>
                      </a:lnTo>
                      <a:lnTo>
                        <a:pt x="22" y="246"/>
                      </a:lnTo>
                      <a:lnTo>
                        <a:pt x="21" y="246"/>
                      </a:lnTo>
                      <a:lnTo>
                        <a:pt x="14" y="248"/>
                      </a:lnTo>
                      <a:lnTo>
                        <a:pt x="0" y="249"/>
                      </a:lnTo>
                      <a:lnTo>
                        <a:pt x="0" y="239"/>
                      </a:lnTo>
                      <a:lnTo>
                        <a:pt x="0" y="227"/>
                      </a:lnTo>
                      <a:lnTo>
                        <a:pt x="0" y="226"/>
                      </a:lnTo>
                      <a:lnTo>
                        <a:pt x="4" y="221"/>
                      </a:lnTo>
                      <a:lnTo>
                        <a:pt x="6" y="221"/>
                      </a:lnTo>
                      <a:lnTo>
                        <a:pt x="6" y="222"/>
                      </a:lnTo>
                      <a:lnTo>
                        <a:pt x="11" y="222"/>
                      </a:lnTo>
                      <a:lnTo>
                        <a:pt x="12" y="222"/>
                      </a:lnTo>
                      <a:lnTo>
                        <a:pt x="14" y="222"/>
                      </a:lnTo>
                      <a:lnTo>
                        <a:pt x="16" y="219"/>
                      </a:lnTo>
                      <a:lnTo>
                        <a:pt x="17" y="217"/>
                      </a:lnTo>
                      <a:lnTo>
                        <a:pt x="17" y="215"/>
                      </a:lnTo>
                      <a:lnTo>
                        <a:pt x="17" y="214"/>
                      </a:lnTo>
                      <a:lnTo>
                        <a:pt x="16" y="212"/>
                      </a:lnTo>
                      <a:lnTo>
                        <a:pt x="17" y="210"/>
                      </a:lnTo>
                      <a:lnTo>
                        <a:pt x="17" y="204"/>
                      </a:lnTo>
                      <a:lnTo>
                        <a:pt x="21" y="200"/>
                      </a:lnTo>
                      <a:lnTo>
                        <a:pt x="22" y="199"/>
                      </a:lnTo>
                      <a:lnTo>
                        <a:pt x="26" y="193"/>
                      </a:lnTo>
                      <a:lnTo>
                        <a:pt x="33" y="188"/>
                      </a:lnTo>
                      <a:lnTo>
                        <a:pt x="39" y="187"/>
                      </a:lnTo>
                      <a:lnTo>
                        <a:pt x="41" y="187"/>
                      </a:lnTo>
                      <a:lnTo>
                        <a:pt x="51" y="187"/>
                      </a:lnTo>
                      <a:lnTo>
                        <a:pt x="53" y="185"/>
                      </a:lnTo>
                      <a:lnTo>
                        <a:pt x="55" y="182"/>
                      </a:lnTo>
                      <a:lnTo>
                        <a:pt x="60" y="178"/>
                      </a:lnTo>
                      <a:lnTo>
                        <a:pt x="65" y="175"/>
                      </a:lnTo>
                      <a:lnTo>
                        <a:pt x="67" y="171"/>
                      </a:lnTo>
                      <a:lnTo>
                        <a:pt x="67" y="170"/>
                      </a:lnTo>
                      <a:lnTo>
                        <a:pt x="67" y="168"/>
                      </a:lnTo>
                      <a:lnTo>
                        <a:pt x="68" y="168"/>
                      </a:lnTo>
                      <a:lnTo>
                        <a:pt x="73" y="165"/>
                      </a:lnTo>
                      <a:lnTo>
                        <a:pt x="77" y="163"/>
                      </a:lnTo>
                      <a:lnTo>
                        <a:pt x="83" y="161"/>
                      </a:lnTo>
                      <a:lnTo>
                        <a:pt x="85" y="161"/>
                      </a:lnTo>
                      <a:lnTo>
                        <a:pt x="87" y="160"/>
                      </a:lnTo>
                      <a:lnTo>
                        <a:pt x="89" y="153"/>
                      </a:lnTo>
                      <a:lnTo>
                        <a:pt x="90" y="149"/>
                      </a:lnTo>
                      <a:lnTo>
                        <a:pt x="89" y="146"/>
                      </a:lnTo>
                      <a:lnTo>
                        <a:pt x="89" y="144"/>
                      </a:lnTo>
                      <a:lnTo>
                        <a:pt x="90" y="143"/>
                      </a:lnTo>
                      <a:lnTo>
                        <a:pt x="92" y="143"/>
                      </a:lnTo>
                      <a:lnTo>
                        <a:pt x="94" y="144"/>
                      </a:lnTo>
                      <a:lnTo>
                        <a:pt x="97" y="139"/>
                      </a:lnTo>
                      <a:lnTo>
                        <a:pt x="99" y="138"/>
                      </a:lnTo>
                      <a:lnTo>
                        <a:pt x="100" y="134"/>
                      </a:lnTo>
                      <a:lnTo>
                        <a:pt x="102" y="132"/>
                      </a:lnTo>
                      <a:lnTo>
                        <a:pt x="105" y="129"/>
                      </a:lnTo>
                      <a:lnTo>
                        <a:pt x="107" y="131"/>
                      </a:lnTo>
                      <a:lnTo>
                        <a:pt x="109" y="132"/>
                      </a:lnTo>
                      <a:lnTo>
                        <a:pt x="107" y="136"/>
                      </a:lnTo>
                      <a:lnTo>
                        <a:pt x="109" y="138"/>
                      </a:lnTo>
                      <a:lnTo>
                        <a:pt x="109" y="139"/>
                      </a:lnTo>
                      <a:lnTo>
                        <a:pt x="112" y="139"/>
                      </a:lnTo>
                      <a:lnTo>
                        <a:pt x="116" y="138"/>
                      </a:lnTo>
                      <a:lnTo>
                        <a:pt x="117" y="136"/>
                      </a:lnTo>
                      <a:lnTo>
                        <a:pt x="119" y="134"/>
                      </a:lnTo>
                      <a:lnTo>
                        <a:pt x="121" y="127"/>
                      </a:lnTo>
                      <a:lnTo>
                        <a:pt x="121" y="126"/>
                      </a:lnTo>
                      <a:lnTo>
                        <a:pt x="122" y="124"/>
                      </a:lnTo>
                      <a:lnTo>
                        <a:pt x="124" y="122"/>
                      </a:lnTo>
                      <a:lnTo>
                        <a:pt x="126" y="122"/>
                      </a:lnTo>
                      <a:lnTo>
                        <a:pt x="126" y="121"/>
                      </a:lnTo>
                      <a:lnTo>
                        <a:pt x="133" y="119"/>
                      </a:lnTo>
                      <a:lnTo>
                        <a:pt x="133" y="117"/>
                      </a:lnTo>
                      <a:lnTo>
                        <a:pt x="134" y="117"/>
                      </a:lnTo>
                      <a:lnTo>
                        <a:pt x="138" y="117"/>
                      </a:lnTo>
                      <a:lnTo>
                        <a:pt x="139" y="119"/>
                      </a:lnTo>
                      <a:lnTo>
                        <a:pt x="141" y="121"/>
                      </a:lnTo>
                      <a:lnTo>
                        <a:pt x="144" y="121"/>
                      </a:lnTo>
                      <a:lnTo>
                        <a:pt x="148" y="117"/>
                      </a:lnTo>
                      <a:lnTo>
                        <a:pt x="151" y="107"/>
                      </a:lnTo>
                      <a:lnTo>
                        <a:pt x="151" y="104"/>
                      </a:lnTo>
                      <a:lnTo>
                        <a:pt x="153" y="100"/>
                      </a:lnTo>
                      <a:lnTo>
                        <a:pt x="156" y="95"/>
                      </a:lnTo>
                      <a:lnTo>
                        <a:pt x="160" y="93"/>
                      </a:lnTo>
                      <a:lnTo>
                        <a:pt x="163" y="95"/>
                      </a:lnTo>
                      <a:lnTo>
                        <a:pt x="165" y="93"/>
                      </a:lnTo>
                      <a:lnTo>
                        <a:pt x="165" y="90"/>
                      </a:lnTo>
                      <a:lnTo>
                        <a:pt x="165" y="83"/>
                      </a:lnTo>
                      <a:lnTo>
                        <a:pt x="165" y="80"/>
                      </a:lnTo>
                      <a:lnTo>
                        <a:pt x="165" y="78"/>
                      </a:lnTo>
                      <a:lnTo>
                        <a:pt x="165" y="77"/>
                      </a:lnTo>
                      <a:lnTo>
                        <a:pt x="163" y="75"/>
                      </a:lnTo>
                      <a:lnTo>
                        <a:pt x="165" y="75"/>
                      </a:lnTo>
                      <a:lnTo>
                        <a:pt x="165" y="70"/>
                      </a:lnTo>
                      <a:lnTo>
                        <a:pt x="170" y="70"/>
                      </a:lnTo>
                      <a:lnTo>
                        <a:pt x="175" y="6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0" name="Freeform 200"/>
                <p:cNvSpPr>
                  <a:spLocks/>
                </p:cNvSpPr>
                <p:nvPr/>
              </p:nvSpPr>
              <p:spPr bwMode="auto">
                <a:xfrm>
                  <a:off x="5588001" y="1550988"/>
                  <a:ext cx="717550" cy="506413"/>
                </a:xfrm>
                <a:custGeom>
                  <a:avLst/>
                  <a:gdLst>
                    <a:gd name="T0" fmla="*/ 420 w 452"/>
                    <a:gd name="T1" fmla="*/ 44 h 319"/>
                    <a:gd name="T2" fmla="*/ 420 w 452"/>
                    <a:gd name="T3" fmla="*/ 77 h 319"/>
                    <a:gd name="T4" fmla="*/ 418 w 452"/>
                    <a:gd name="T5" fmla="*/ 92 h 319"/>
                    <a:gd name="T6" fmla="*/ 425 w 452"/>
                    <a:gd name="T7" fmla="*/ 129 h 319"/>
                    <a:gd name="T8" fmla="*/ 435 w 452"/>
                    <a:gd name="T9" fmla="*/ 166 h 319"/>
                    <a:gd name="T10" fmla="*/ 435 w 452"/>
                    <a:gd name="T11" fmla="*/ 216 h 319"/>
                    <a:gd name="T12" fmla="*/ 439 w 452"/>
                    <a:gd name="T13" fmla="*/ 251 h 319"/>
                    <a:gd name="T14" fmla="*/ 449 w 452"/>
                    <a:gd name="T15" fmla="*/ 287 h 319"/>
                    <a:gd name="T16" fmla="*/ 450 w 452"/>
                    <a:gd name="T17" fmla="*/ 310 h 319"/>
                    <a:gd name="T18" fmla="*/ 445 w 452"/>
                    <a:gd name="T19" fmla="*/ 319 h 319"/>
                    <a:gd name="T20" fmla="*/ 415 w 452"/>
                    <a:gd name="T21" fmla="*/ 319 h 319"/>
                    <a:gd name="T22" fmla="*/ 393 w 452"/>
                    <a:gd name="T23" fmla="*/ 317 h 319"/>
                    <a:gd name="T24" fmla="*/ 364 w 452"/>
                    <a:gd name="T25" fmla="*/ 317 h 319"/>
                    <a:gd name="T26" fmla="*/ 310 w 452"/>
                    <a:gd name="T27" fmla="*/ 316 h 319"/>
                    <a:gd name="T28" fmla="*/ 290 w 452"/>
                    <a:gd name="T29" fmla="*/ 316 h 319"/>
                    <a:gd name="T30" fmla="*/ 281 w 452"/>
                    <a:gd name="T31" fmla="*/ 314 h 319"/>
                    <a:gd name="T32" fmla="*/ 262 w 452"/>
                    <a:gd name="T33" fmla="*/ 314 h 319"/>
                    <a:gd name="T34" fmla="*/ 251 w 452"/>
                    <a:gd name="T35" fmla="*/ 314 h 319"/>
                    <a:gd name="T36" fmla="*/ 235 w 452"/>
                    <a:gd name="T37" fmla="*/ 312 h 319"/>
                    <a:gd name="T38" fmla="*/ 218 w 452"/>
                    <a:gd name="T39" fmla="*/ 312 h 319"/>
                    <a:gd name="T40" fmla="*/ 205 w 452"/>
                    <a:gd name="T41" fmla="*/ 310 h 319"/>
                    <a:gd name="T42" fmla="*/ 186 w 452"/>
                    <a:gd name="T43" fmla="*/ 310 h 319"/>
                    <a:gd name="T44" fmla="*/ 174 w 452"/>
                    <a:gd name="T45" fmla="*/ 309 h 319"/>
                    <a:gd name="T46" fmla="*/ 166 w 452"/>
                    <a:gd name="T47" fmla="*/ 309 h 319"/>
                    <a:gd name="T48" fmla="*/ 146 w 452"/>
                    <a:gd name="T49" fmla="*/ 307 h 319"/>
                    <a:gd name="T50" fmla="*/ 137 w 452"/>
                    <a:gd name="T51" fmla="*/ 307 h 319"/>
                    <a:gd name="T52" fmla="*/ 125 w 452"/>
                    <a:gd name="T53" fmla="*/ 307 h 319"/>
                    <a:gd name="T54" fmla="*/ 122 w 452"/>
                    <a:gd name="T55" fmla="*/ 307 h 319"/>
                    <a:gd name="T56" fmla="*/ 113 w 452"/>
                    <a:gd name="T57" fmla="*/ 305 h 319"/>
                    <a:gd name="T58" fmla="*/ 102 w 452"/>
                    <a:gd name="T59" fmla="*/ 305 h 319"/>
                    <a:gd name="T60" fmla="*/ 96 w 452"/>
                    <a:gd name="T61" fmla="*/ 305 h 319"/>
                    <a:gd name="T62" fmla="*/ 85 w 452"/>
                    <a:gd name="T63" fmla="*/ 304 h 319"/>
                    <a:gd name="T64" fmla="*/ 66 w 452"/>
                    <a:gd name="T65" fmla="*/ 302 h 319"/>
                    <a:gd name="T66" fmla="*/ 54 w 452"/>
                    <a:gd name="T67" fmla="*/ 302 h 319"/>
                    <a:gd name="T68" fmla="*/ 37 w 452"/>
                    <a:gd name="T69" fmla="*/ 300 h 319"/>
                    <a:gd name="T70" fmla="*/ 0 w 452"/>
                    <a:gd name="T71" fmla="*/ 292 h 319"/>
                    <a:gd name="T72" fmla="*/ 7 w 452"/>
                    <a:gd name="T73" fmla="*/ 222 h 319"/>
                    <a:gd name="T74" fmla="*/ 8 w 452"/>
                    <a:gd name="T75" fmla="*/ 190 h 319"/>
                    <a:gd name="T76" fmla="*/ 10 w 452"/>
                    <a:gd name="T77" fmla="*/ 168 h 319"/>
                    <a:gd name="T78" fmla="*/ 12 w 452"/>
                    <a:gd name="T79" fmla="*/ 156 h 319"/>
                    <a:gd name="T80" fmla="*/ 15 w 452"/>
                    <a:gd name="T81" fmla="*/ 112 h 319"/>
                    <a:gd name="T82" fmla="*/ 19 w 452"/>
                    <a:gd name="T83" fmla="*/ 82 h 319"/>
                    <a:gd name="T84" fmla="*/ 19 w 452"/>
                    <a:gd name="T85" fmla="*/ 72 h 319"/>
                    <a:gd name="T86" fmla="*/ 20 w 452"/>
                    <a:gd name="T87" fmla="*/ 56 h 319"/>
                    <a:gd name="T88" fmla="*/ 20 w 452"/>
                    <a:gd name="T89" fmla="*/ 46 h 319"/>
                    <a:gd name="T90" fmla="*/ 22 w 452"/>
                    <a:gd name="T91" fmla="*/ 36 h 319"/>
                    <a:gd name="T92" fmla="*/ 22 w 452"/>
                    <a:gd name="T93" fmla="*/ 33 h 319"/>
                    <a:gd name="T94" fmla="*/ 24 w 452"/>
                    <a:gd name="T95" fmla="*/ 12 h 319"/>
                    <a:gd name="T96" fmla="*/ 24 w 452"/>
                    <a:gd name="T97" fmla="*/ 6 h 319"/>
                    <a:gd name="T98" fmla="*/ 25 w 452"/>
                    <a:gd name="T99" fmla="*/ 2 h 319"/>
                    <a:gd name="T100" fmla="*/ 29 w 452"/>
                    <a:gd name="T101" fmla="*/ 0 h 319"/>
                    <a:gd name="T102" fmla="*/ 35 w 452"/>
                    <a:gd name="T103" fmla="*/ 0 h 319"/>
                    <a:gd name="T104" fmla="*/ 134 w 452"/>
                    <a:gd name="T105" fmla="*/ 9 h 319"/>
                    <a:gd name="T106" fmla="*/ 203 w 452"/>
                    <a:gd name="T107" fmla="*/ 12 h 319"/>
                    <a:gd name="T108" fmla="*/ 261 w 452"/>
                    <a:gd name="T109" fmla="*/ 16 h 319"/>
                    <a:gd name="T110" fmla="*/ 405 w 452"/>
                    <a:gd name="T111" fmla="*/ 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2" h="319">
                      <a:moveTo>
                        <a:pt x="415" y="19"/>
                      </a:moveTo>
                      <a:lnTo>
                        <a:pt x="415" y="19"/>
                      </a:lnTo>
                      <a:lnTo>
                        <a:pt x="413" y="21"/>
                      </a:lnTo>
                      <a:lnTo>
                        <a:pt x="413" y="22"/>
                      </a:lnTo>
                      <a:lnTo>
                        <a:pt x="415" y="24"/>
                      </a:lnTo>
                      <a:lnTo>
                        <a:pt x="417" y="31"/>
                      </a:lnTo>
                      <a:lnTo>
                        <a:pt x="418" y="39"/>
                      </a:lnTo>
                      <a:lnTo>
                        <a:pt x="420" y="44"/>
                      </a:lnTo>
                      <a:lnTo>
                        <a:pt x="422" y="50"/>
                      </a:lnTo>
                      <a:lnTo>
                        <a:pt x="418" y="63"/>
                      </a:lnTo>
                      <a:lnTo>
                        <a:pt x="418" y="63"/>
                      </a:lnTo>
                      <a:lnTo>
                        <a:pt x="418" y="63"/>
                      </a:lnTo>
                      <a:lnTo>
                        <a:pt x="418" y="65"/>
                      </a:lnTo>
                      <a:lnTo>
                        <a:pt x="420" y="67"/>
                      </a:lnTo>
                      <a:lnTo>
                        <a:pt x="420" y="75"/>
                      </a:lnTo>
                      <a:lnTo>
                        <a:pt x="420" y="77"/>
                      </a:lnTo>
                      <a:lnTo>
                        <a:pt x="418" y="78"/>
                      </a:lnTo>
                      <a:lnTo>
                        <a:pt x="418" y="82"/>
                      </a:lnTo>
                      <a:lnTo>
                        <a:pt x="420" y="83"/>
                      </a:lnTo>
                      <a:lnTo>
                        <a:pt x="420" y="85"/>
                      </a:lnTo>
                      <a:lnTo>
                        <a:pt x="420" y="90"/>
                      </a:lnTo>
                      <a:lnTo>
                        <a:pt x="420" y="92"/>
                      </a:lnTo>
                      <a:lnTo>
                        <a:pt x="418" y="92"/>
                      </a:lnTo>
                      <a:lnTo>
                        <a:pt x="418" y="92"/>
                      </a:lnTo>
                      <a:lnTo>
                        <a:pt x="418" y="94"/>
                      </a:lnTo>
                      <a:lnTo>
                        <a:pt x="418" y="97"/>
                      </a:lnTo>
                      <a:lnTo>
                        <a:pt x="418" y="100"/>
                      </a:lnTo>
                      <a:lnTo>
                        <a:pt x="418" y="100"/>
                      </a:lnTo>
                      <a:lnTo>
                        <a:pt x="420" y="105"/>
                      </a:lnTo>
                      <a:lnTo>
                        <a:pt x="422" y="111"/>
                      </a:lnTo>
                      <a:lnTo>
                        <a:pt x="422" y="111"/>
                      </a:lnTo>
                      <a:lnTo>
                        <a:pt x="425" y="129"/>
                      </a:lnTo>
                      <a:lnTo>
                        <a:pt x="427" y="131"/>
                      </a:lnTo>
                      <a:lnTo>
                        <a:pt x="427" y="134"/>
                      </a:lnTo>
                      <a:lnTo>
                        <a:pt x="432" y="150"/>
                      </a:lnTo>
                      <a:lnTo>
                        <a:pt x="434" y="150"/>
                      </a:lnTo>
                      <a:lnTo>
                        <a:pt x="435" y="156"/>
                      </a:lnTo>
                      <a:lnTo>
                        <a:pt x="435" y="165"/>
                      </a:lnTo>
                      <a:lnTo>
                        <a:pt x="435" y="165"/>
                      </a:lnTo>
                      <a:lnTo>
                        <a:pt x="435" y="166"/>
                      </a:lnTo>
                      <a:lnTo>
                        <a:pt x="434" y="173"/>
                      </a:lnTo>
                      <a:lnTo>
                        <a:pt x="435" y="178"/>
                      </a:lnTo>
                      <a:lnTo>
                        <a:pt x="435" y="192"/>
                      </a:lnTo>
                      <a:lnTo>
                        <a:pt x="435" y="192"/>
                      </a:lnTo>
                      <a:lnTo>
                        <a:pt x="435" y="200"/>
                      </a:lnTo>
                      <a:lnTo>
                        <a:pt x="435" y="202"/>
                      </a:lnTo>
                      <a:lnTo>
                        <a:pt x="435" y="214"/>
                      </a:lnTo>
                      <a:lnTo>
                        <a:pt x="435" y="216"/>
                      </a:lnTo>
                      <a:lnTo>
                        <a:pt x="435" y="217"/>
                      </a:lnTo>
                      <a:lnTo>
                        <a:pt x="439" y="221"/>
                      </a:lnTo>
                      <a:lnTo>
                        <a:pt x="439" y="222"/>
                      </a:lnTo>
                      <a:lnTo>
                        <a:pt x="439" y="224"/>
                      </a:lnTo>
                      <a:lnTo>
                        <a:pt x="437" y="233"/>
                      </a:lnTo>
                      <a:lnTo>
                        <a:pt x="439" y="244"/>
                      </a:lnTo>
                      <a:lnTo>
                        <a:pt x="439" y="251"/>
                      </a:lnTo>
                      <a:lnTo>
                        <a:pt x="439" y="251"/>
                      </a:lnTo>
                      <a:lnTo>
                        <a:pt x="439" y="251"/>
                      </a:lnTo>
                      <a:lnTo>
                        <a:pt x="440" y="260"/>
                      </a:lnTo>
                      <a:lnTo>
                        <a:pt x="442" y="268"/>
                      </a:lnTo>
                      <a:lnTo>
                        <a:pt x="442" y="270"/>
                      </a:lnTo>
                      <a:lnTo>
                        <a:pt x="445" y="275"/>
                      </a:lnTo>
                      <a:lnTo>
                        <a:pt x="447" y="278"/>
                      </a:lnTo>
                      <a:lnTo>
                        <a:pt x="449" y="282"/>
                      </a:lnTo>
                      <a:lnTo>
                        <a:pt x="449" y="287"/>
                      </a:lnTo>
                      <a:lnTo>
                        <a:pt x="449" y="295"/>
                      </a:lnTo>
                      <a:lnTo>
                        <a:pt x="450" y="295"/>
                      </a:lnTo>
                      <a:lnTo>
                        <a:pt x="450" y="302"/>
                      </a:lnTo>
                      <a:lnTo>
                        <a:pt x="452" y="304"/>
                      </a:lnTo>
                      <a:lnTo>
                        <a:pt x="450" y="305"/>
                      </a:lnTo>
                      <a:lnTo>
                        <a:pt x="450" y="307"/>
                      </a:lnTo>
                      <a:lnTo>
                        <a:pt x="450" y="307"/>
                      </a:lnTo>
                      <a:lnTo>
                        <a:pt x="450" y="310"/>
                      </a:lnTo>
                      <a:lnTo>
                        <a:pt x="450" y="310"/>
                      </a:lnTo>
                      <a:lnTo>
                        <a:pt x="450" y="316"/>
                      </a:lnTo>
                      <a:lnTo>
                        <a:pt x="450" y="319"/>
                      </a:lnTo>
                      <a:lnTo>
                        <a:pt x="450" y="319"/>
                      </a:lnTo>
                      <a:lnTo>
                        <a:pt x="449" y="319"/>
                      </a:lnTo>
                      <a:lnTo>
                        <a:pt x="449" y="319"/>
                      </a:lnTo>
                      <a:lnTo>
                        <a:pt x="447" y="319"/>
                      </a:lnTo>
                      <a:lnTo>
                        <a:pt x="445" y="319"/>
                      </a:lnTo>
                      <a:lnTo>
                        <a:pt x="445" y="319"/>
                      </a:lnTo>
                      <a:lnTo>
                        <a:pt x="444" y="319"/>
                      </a:lnTo>
                      <a:lnTo>
                        <a:pt x="442" y="319"/>
                      </a:lnTo>
                      <a:lnTo>
                        <a:pt x="437" y="319"/>
                      </a:lnTo>
                      <a:lnTo>
                        <a:pt x="425" y="319"/>
                      </a:lnTo>
                      <a:lnTo>
                        <a:pt x="423" y="319"/>
                      </a:lnTo>
                      <a:lnTo>
                        <a:pt x="417" y="319"/>
                      </a:lnTo>
                      <a:lnTo>
                        <a:pt x="415" y="319"/>
                      </a:lnTo>
                      <a:lnTo>
                        <a:pt x="410" y="319"/>
                      </a:lnTo>
                      <a:lnTo>
                        <a:pt x="410" y="319"/>
                      </a:lnTo>
                      <a:lnTo>
                        <a:pt x="410" y="319"/>
                      </a:lnTo>
                      <a:lnTo>
                        <a:pt x="405" y="319"/>
                      </a:lnTo>
                      <a:lnTo>
                        <a:pt x="405" y="319"/>
                      </a:lnTo>
                      <a:lnTo>
                        <a:pt x="395" y="317"/>
                      </a:lnTo>
                      <a:lnTo>
                        <a:pt x="395" y="317"/>
                      </a:lnTo>
                      <a:lnTo>
                        <a:pt x="393" y="317"/>
                      </a:lnTo>
                      <a:lnTo>
                        <a:pt x="393" y="317"/>
                      </a:lnTo>
                      <a:lnTo>
                        <a:pt x="391" y="317"/>
                      </a:lnTo>
                      <a:lnTo>
                        <a:pt x="383" y="317"/>
                      </a:lnTo>
                      <a:lnTo>
                        <a:pt x="378" y="317"/>
                      </a:lnTo>
                      <a:lnTo>
                        <a:pt x="378" y="317"/>
                      </a:lnTo>
                      <a:lnTo>
                        <a:pt x="366" y="317"/>
                      </a:lnTo>
                      <a:lnTo>
                        <a:pt x="366" y="317"/>
                      </a:lnTo>
                      <a:lnTo>
                        <a:pt x="364" y="317"/>
                      </a:lnTo>
                      <a:lnTo>
                        <a:pt x="364" y="317"/>
                      </a:lnTo>
                      <a:lnTo>
                        <a:pt x="364" y="317"/>
                      </a:lnTo>
                      <a:lnTo>
                        <a:pt x="359" y="317"/>
                      </a:lnTo>
                      <a:lnTo>
                        <a:pt x="352" y="317"/>
                      </a:lnTo>
                      <a:lnTo>
                        <a:pt x="352" y="317"/>
                      </a:lnTo>
                      <a:lnTo>
                        <a:pt x="320" y="316"/>
                      </a:lnTo>
                      <a:lnTo>
                        <a:pt x="310" y="316"/>
                      </a:lnTo>
                      <a:lnTo>
                        <a:pt x="310" y="316"/>
                      </a:lnTo>
                      <a:lnTo>
                        <a:pt x="303" y="316"/>
                      </a:lnTo>
                      <a:lnTo>
                        <a:pt x="303" y="316"/>
                      </a:lnTo>
                      <a:lnTo>
                        <a:pt x="298" y="316"/>
                      </a:lnTo>
                      <a:lnTo>
                        <a:pt x="298" y="316"/>
                      </a:lnTo>
                      <a:lnTo>
                        <a:pt x="291" y="316"/>
                      </a:lnTo>
                      <a:lnTo>
                        <a:pt x="291" y="316"/>
                      </a:lnTo>
                      <a:lnTo>
                        <a:pt x="290" y="316"/>
                      </a:lnTo>
                      <a:lnTo>
                        <a:pt x="290" y="316"/>
                      </a:lnTo>
                      <a:lnTo>
                        <a:pt x="288" y="316"/>
                      </a:lnTo>
                      <a:lnTo>
                        <a:pt x="286" y="316"/>
                      </a:lnTo>
                      <a:lnTo>
                        <a:pt x="286" y="316"/>
                      </a:lnTo>
                      <a:lnTo>
                        <a:pt x="286" y="316"/>
                      </a:lnTo>
                      <a:lnTo>
                        <a:pt x="284" y="316"/>
                      </a:lnTo>
                      <a:lnTo>
                        <a:pt x="283" y="314"/>
                      </a:lnTo>
                      <a:lnTo>
                        <a:pt x="283" y="314"/>
                      </a:lnTo>
                      <a:lnTo>
                        <a:pt x="281" y="314"/>
                      </a:lnTo>
                      <a:lnTo>
                        <a:pt x="281" y="314"/>
                      </a:lnTo>
                      <a:lnTo>
                        <a:pt x="279" y="314"/>
                      </a:lnTo>
                      <a:lnTo>
                        <a:pt x="274" y="314"/>
                      </a:lnTo>
                      <a:lnTo>
                        <a:pt x="274" y="314"/>
                      </a:lnTo>
                      <a:lnTo>
                        <a:pt x="268" y="314"/>
                      </a:lnTo>
                      <a:lnTo>
                        <a:pt x="268" y="314"/>
                      </a:lnTo>
                      <a:lnTo>
                        <a:pt x="262" y="314"/>
                      </a:lnTo>
                      <a:lnTo>
                        <a:pt x="262" y="314"/>
                      </a:lnTo>
                      <a:lnTo>
                        <a:pt x="261" y="314"/>
                      </a:lnTo>
                      <a:lnTo>
                        <a:pt x="261" y="314"/>
                      </a:lnTo>
                      <a:lnTo>
                        <a:pt x="259" y="314"/>
                      </a:lnTo>
                      <a:lnTo>
                        <a:pt x="259" y="314"/>
                      </a:lnTo>
                      <a:lnTo>
                        <a:pt x="259" y="314"/>
                      </a:lnTo>
                      <a:lnTo>
                        <a:pt x="259" y="314"/>
                      </a:lnTo>
                      <a:lnTo>
                        <a:pt x="252" y="314"/>
                      </a:lnTo>
                      <a:lnTo>
                        <a:pt x="251" y="314"/>
                      </a:lnTo>
                      <a:lnTo>
                        <a:pt x="251" y="314"/>
                      </a:lnTo>
                      <a:lnTo>
                        <a:pt x="245" y="314"/>
                      </a:lnTo>
                      <a:lnTo>
                        <a:pt x="244" y="312"/>
                      </a:lnTo>
                      <a:lnTo>
                        <a:pt x="239" y="312"/>
                      </a:lnTo>
                      <a:lnTo>
                        <a:pt x="239" y="312"/>
                      </a:lnTo>
                      <a:lnTo>
                        <a:pt x="237" y="312"/>
                      </a:lnTo>
                      <a:lnTo>
                        <a:pt x="237" y="312"/>
                      </a:lnTo>
                      <a:lnTo>
                        <a:pt x="235" y="312"/>
                      </a:lnTo>
                      <a:lnTo>
                        <a:pt x="234" y="312"/>
                      </a:lnTo>
                      <a:lnTo>
                        <a:pt x="234" y="312"/>
                      </a:lnTo>
                      <a:lnTo>
                        <a:pt x="227" y="312"/>
                      </a:lnTo>
                      <a:lnTo>
                        <a:pt x="227" y="312"/>
                      </a:lnTo>
                      <a:lnTo>
                        <a:pt x="227" y="312"/>
                      </a:lnTo>
                      <a:lnTo>
                        <a:pt x="227" y="312"/>
                      </a:lnTo>
                      <a:lnTo>
                        <a:pt x="225" y="312"/>
                      </a:lnTo>
                      <a:lnTo>
                        <a:pt x="218" y="312"/>
                      </a:lnTo>
                      <a:lnTo>
                        <a:pt x="218" y="312"/>
                      </a:lnTo>
                      <a:lnTo>
                        <a:pt x="218" y="312"/>
                      </a:lnTo>
                      <a:lnTo>
                        <a:pt x="217" y="312"/>
                      </a:lnTo>
                      <a:lnTo>
                        <a:pt x="215" y="312"/>
                      </a:lnTo>
                      <a:lnTo>
                        <a:pt x="213" y="312"/>
                      </a:lnTo>
                      <a:lnTo>
                        <a:pt x="212" y="312"/>
                      </a:lnTo>
                      <a:lnTo>
                        <a:pt x="212" y="312"/>
                      </a:lnTo>
                      <a:lnTo>
                        <a:pt x="205" y="310"/>
                      </a:lnTo>
                      <a:lnTo>
                        <a:pt x="205" y="310"/>
                      </a:lnTo>
                      <a:lnTo>
                        <a:pt x="200" y="310"/>
                      </a:lnTo>
                      <a:lnTo>
                        <a:pt x="198" y="310"/>
                      </a:lnTo>
                      <a:lnTo>
                        <a:pt x="198" y="310"/>
                      </a:lnTo>
                      <a:lnTo>
                        <a:pt x="198" y="310"/>
                      </a:lnTo>
                      <a:lnTo>
                        <a:pt x="196" y="310"/>
                      </a:lnTo>
                      <a:lnTo>
                        <a:pt x="190" y="310"/>
                      </a:lnTo>
                      <a:lnTo>
                        <a:pt x="186" y="310"/>
                      </a:lnTo>
                      <a:lnTo>
                        <a:pt x="186" y="310"/>
                      </a:lnTo>
                      <a:lnTo>
                        <a:pt x="185" y="310"/>
                      </a:lnTo>
                      <a:lnTo>
                        <a:pt x="185" y="310"/>
                      </a:lnTo>
                      <a:lnTo>
                        <a:pt x="185" y="310"/>
                      </a:lnTo>
                      <a:lnTo>
                        <a:pt x="176" y="310"/>
                      </a:lnTo>
                      <a:lnTo>
                        <a:pt x="176" y="309"/>
                      </a:lnTo>
                      <a:lnTo>
                        <a:pt x="174" y="309"/>
                      </a:lnTo>
                      <a:lnTo>
                        <a:pt x="174" y="309"/>
                      </a:lnTo>
                      <a:lnTo>
                        <a:pt x="173" y="309"/>
                      </a:lnTo>
                      <a:lnTo>
                        <a:pt x="173" y="309"/>
                      </a:lnTo>
                      <a:lnTo>
                        <a:pt x="173" y="309"/>
                      </a:lnTo>
                      <a:lnTo>
                        <a:pt x="173" y="309"/>
                      </a:lnTo>
                      <a:lnTo>
                        <a:pt x="171" y="309"/>
                      </a:lnTo>
                      <a:lnTo>
                        <a:pt x="169" y="309"/>
                      </a:lnTo>
                      <a:lnTo>
                        <a:pt x="166" y="309"/>
                      </a:lnTo>
                      <a:lnTo>
                        <a:pt x="166" y="309"/>
                      </a:lnTo>
                      <a:lnTo>
                        <a:pt x="164" y="309"/>
                      </a:lnTo>
                      <a:lnTo>
                        <a:pt x="162" y="309"/>
                      </a:lnTo>
                      <a:lnTo>
                        <a:pt x="161" y="309"/>
                      </a:lnTo>
                      <a:lnTo>
                        <a:pt x="161" y="309"/>
                      </a:lnTo>
                      <a:lnTo>
                        <a:pt x="161" y="309"/>
                      </a:lnTo>
                      <a:lnTo>
                        <a:pt x="149" y="309"/>
                      </a:lnTo>
                      <a:lnTo>
                        <a:pt x="149" y="309"/>
                      </a:lnTo>
                      <a:lnTo>
                        <a:pt x="146" y="307"/>
                      </a:lnTo>
                      <a:lnTo>
                        <a:pt x="144" y="307"/>
                      </a:lnTo>
                      <a:lnTo>
                        <a:pt x="142" y="307"/>
                      </a:lnTo>
                      <a:lnTo>
                        <a:pt x="142" y="307"/>
                      </a:lnTo>
                      <a:lnTo>
                        <a:pt x="140" y="307"/>
                      </a:lnTo>
                      <a:lnTo>
                        <a:pt x="139" y="307"/>
                      </a:lnTo>
                      <a:lnTo>
                        <a:pt x="139" y="307"/>
                      </a:lnTo>
                      <a:lnTo>
                        <a:pt x="137" y="307"/>
                      </a:lnTo>
                      <a:lnTo>
                        <a:pt x="137" y="307"/>
                      </a:lnTo>
                      <a:lnTo>
                        <a:pt x="137" y="307"/>
                      </a:lnTo>
                      <a:lnTo>
                        <a:pt x="137" y="307"/>
                      </a:lnTo>
                      <a:lnTo>
                        <a:pt x="135" y="307"/>
                      </a:lnTo>
                      <a:lnTo>
                        <a:pt x="135" y="307"/>
                      </a:lnTo>
                      <a:lnTo>
                        <a:pt x="132" y="307"/>
                      </a:lnTo>
                      <a:lnTo>
                        <a:pt x="132" y="307"/>
                      </a:lnTo>
                      <a:lnTo>
                        <a:pt x="130" y="307"/>
                      </a:lnTo>
                      <a:lnTo>
                        <a:pt x="125" y="307"/>
                      </a:lnTo>
                      <a:lnTo>
                        <a:pt x="124" y="307"/>
                      </a:lnTo>
                      <a:lnTo>
                        <a:pt x="124" y="307"/>
                      </a:lnTo>
                      <a:lnTo>
                        <a:pt x="124" y="307"/>
                      </a:lnTo>
                      <a:lnTo>
                        <a:pt x="124" y="307"/>
                      </a:lnTo>
                      <a:lnTo>
                        <a:pt x="124" y="307"/>
                      </a:lnTo>
                      <a:lnTo>
                        <a:pt x="124" y="307"/>
                      </a:lnTo>
                      <a:lnTo>
                        <a:pt x="122" y="307"/>
                      </a:lnTo>
                      <a:lnTo>
                        <a:pt x="122" y="307"/>
                      </a:lnTo>
                      <a:lnTo>
                        <a:pt x="118" y="305"/>
                      </a:lnTo>
                      <a:lnTo>
                        <a:pt x="117" y="305"/>
                      </a:lnTo>
                      <a:lnTo>
                        <a:pt x="117" y="305"/>
                      </a:lnTo>
                      <a:lnTo>
                        <a:pt x="115" y="305"/>
                      </a:lnTo>
                      <a:lnTo>
                        <a:pt x="115" y="305"/>
                      </a:lnTo>
                      <a:lnTo>
                        <a:pt x="115" y="305"/>
                      </a:lnTo>
                      <a:lnTo>
                        <a:pt x="113" y="305"/>
                      </a:lnTo>
                      <a:lnTo>
                        <a:pt x="113" y="305"/>
                      </a:lnTo>
                      <a:lnTo>
                        <a:pt x="113" y="305"/>
                      </a:lnTo>
                      <a:lnTo>
                        <a:pt x="113" y="305"/>
                      </a:lnTo>
                      <a:lnTo>
                        <a:pt x="112" y="305"/>
                      </a:lnTo>
                      <a:lnTo>
                        <a:pt x="112" y="305"/>
                      </a:lnTo>
                      <a:lnTo>
                        <a:pt x="110" y="305"/>
                      </a:lnTo>
                      <a:lnTo>
                        <a:pt x="103" y="305"/>
                      </a:lnTo>
                      <a:lnTo>
                        <a:pt x="102" y="305"/>
                      </a:lnTo>
                      <a:lnTo>
                        <a:pt x="102" y="305"/>
                      </a:lnTo>
                      <a:lnTo>
                        <a:pt x="100" y="305"/>
                      </a:lnTo>
                      <a:lnTo>
                        <a:pt x="100" y="305"/>
                      </a:lnTo>
                      <a:lnTo>
                        <a:pt x="98" y="305"/>
                      </a:lnTo>
                      <a:lnTo>
                        <a:pt x="98" y="305"/>
                      </a:lnTo>
                      <a:lnTo>
                        <a:pt x="98" y="305"/>
                      </a:lnTo>
                      <a:lnTo>
                        <a:pt x="98" y="305"/>
                      </a:lnTo>
                      <a:lnTo>
                        <a:pt x="98" y="305"/>
                      </a:lnTo>
                      <a:lnTo>
                        <a:pt x="96" y="305"/>
                      </a:lnTo>
                      <a:lnTo>
                        <a:pt x="96" y="305"/>
                      </a:lnTo>
                      <a:lnTo>
                        <a:pt x="96" y="305"/>
                      </a:lnTo>
                      <a:lnTo>
                        <a:pt x="95" y="304"/>
                      </a:lnTo>
                      <a:lnTo>
                        <a:pt x="95" y="304"/>
                      </a:lnTo>
                      <a:lnTo>
                        <a:pt x="95" y="304"/>
                      </a:lnTo>
                      <a:lnTo>
                        <a:pt x="90" y="304"/>
                      </a:lnTo>
                      <a:lnTo>
                        <a:pt x="90" y="304"/>
                      </a:lnTo>
                      <a:lnTo>
                        <a:pt x="85" y="304"/>
                      </a:lnTo>
                      <a:lnTo>
                        <a:pt x="83" y="304"/>
                      </a:lnTo>
                      <a:lnTo>
                        <a:pt x="83" y="304"/>
                      </a:lnTo>
                      <a:lnTo>
                        <a:pt x="83" y="304"/>
                      </a:lnTo>
                      <a:lnTo>
                        <a:pt x="83" y="304"/>
                      </a:lnTo>
                      <a:lnTo>
                        <a:pt x="79" y="304"/>
                      </a:lnTo>
                      <a:lnTo>
                        <a:pt x="69" y="302"/>
                      </a:lnTo>
                      <a:lnTo>
                        <a:pt x="68" y="302"/>
                      </a:lnTo>
                      <a:lnTo>
                        <a:pt x="66" y="302"/>
                      </a:lnTo>
                      <a:lnTo>
                        <a:pt x="63" y="302"/>
                      </a:lnTo>
                      <a:lnTo>
                        <a:pt x="63" y="302"/>
                      </a:lnTo>
                      <a:lnTo>
                        <a:pt x="63" y="302"/>
                      </a:lnTo>
                      <a:lnTo>
                        <a:pt x="61" y="302"/>
                      </a:lnTo>
                      <a:lnTo>
                        <a:pt x="59" y="302"/>
                      </a:lnTo>
                      <a:lnTo>
                        <a:pt x="57" y="302"/>
                      </a:lnTo>
                      <a:lnTo>
                        <a:pt x="56" y="302"/>
                      </a:lnTo>
                      <a:lnTo>
                        <a:pt x="54" y="302"/>
                      </a:lnTo>
                      <a:lnTo>
                        <a:pt x="52" y="302"/>
                      </a:lnTo>
                      <a:lnTo>
                        <a:pt x="49" y="302"/>
                      </a:lnTo>
                      <a:lnTo>
                        <a:pt x="49" y="302"/>
                      </a:lnTo>
                      <a:lnTo>
                        <a:pt x="46" y="300"/>
                      </a:lnTo>
                      <a:lnTo>
                        <a:pt x="46" y="300"/>
                      </a:lnTo>
                      <a:lnTo>
                        <a:pt x="37" y="300"/>
                      </a:lnTo>
                      <a:lnTo>
                        <a:pt x="37" y="300"/>
                      </a:lnTo>
                      <a:lnTo>
                        <a:pt x="37" y="300"/>
                      </a:lnTo>
                      <a:lnTo>
                        <a:pt x="37" y="300"/>
                      </a:lnTo>
                      <a:lnTo>
                        <a:pt x="29" y="300"/>
                      </a:lnTo>
                      <a:lnTo>
                        <a:pt x="27" y="300"/>
                      </a:lnTo>
                      <a:lnTo>
                        <a:pt x="22" y="299"/>
                      </a:lnTo>
                      <a:lnTo>
                        <a:pt x="22" y="299"/>
                      </a:lnTo>
                      <a:lnTo>
                        <a:pt x="22" y="299"/>
                      </a:lnTo>
                      <a:lnTo>
                        <a:pt x="0" y="297"/>
                      </a:lnTo>
                      <a:lnTo>
                        <a:pt x="0" y="292"/>
                      </a:lnTo>
                      <a:lnTo>
                        <a:pt x="2" y="265"/>
                      </a:lnTo>
                      <a:lnTo>
                        <a:pt x="3" y="260"/>
                      </a:lnTo>
                      <a:lnTo>
                        <a:pt x="3" y="258"/>
                      </a:lnTo>
                      <a:lnTo>
                        <a:pt x="5" y="239"/>
                      </a:lnTo>
                      <a:lnTo>
                        <a:pt x="5" y="229"/>
                      </a:lnTo>
                      <a:lnTo>
                        <a:pt x="5" y="229"/>
                      </a:lnTo>
                      <a:lnTo>
                        <a:pt x="7" y="222"/>
                      </a:lnTo>
                      <a:lnTo>
                        <a:pt x="7" y="222"/>
                      </a:lnTo>
                      <a:lnTo>
                        <a:pt x="7" y="222"/>
                      </a:lnTo>
                      <a:lnTo>
                        <a:pt x="7" y="221"/>
                      </a:lnTo>
                      <a:lnTo>
                        <a:pt x="7" y="221"/>
                      </a:lnTo>
                      <a:lnTo>
                        <a:pt x="8" y="200"/>
                      </a:lnTo>
                      <a:lnTo>
                        <a:pt x="8" y="200"/>
                      </a:lnTo>
                      <a:lnTo>
                        <a:pt x="8" y="200"/>
                      </a:lnTo>
                      <a:lnTo>
                        <a:pt x="8" y="190"/>
                      </a:lnTo>
                      <a:lnTo>
                        <a:pt x="8" y="190"/>
                      </a:lnTo>
                      <a:lnTo>
                        <a:pt x="8" y="188"/>
                      </a:lnTo>
                      <a:lnTo>
                        <a:pt x="8" y="188"/>
                      </a:lnTo>
                      <a:lnTo>
                        <a:pt x="8" y="188"/>
                      </a:lnTo>
                      <a:lnTo>
                        <a:pt x="8" y="187"/>
                      </a:lnTo>
                      <a:lnTo>
                        <a:pt x="8" y="187"/>
                      </a:lnTo>
                      <a:lnTo>
                        <a:pt x="8" y="185"/>
                      </a:lnTo>
                      <a:lnTo>
                        <a:pt x="10" y="168"/>
                      </a:lnTo>
                      <a:lnTo>
                        <a:pt x="10" y="168"/>
                      </a:lnTo>
                      <a:lnTo>
                        <a:pt x="10" y="168"/>
                      </a:lnTo>
                      <a:lnTo>
                        <a:pt x="10" y="168"/>
                      </a:lnTo>
                      <a:lnTo>
                        <a:pt x="10" y="168"/>
                      </a:lnTo>
                      <a:lnTo>
                        <a:pt x="10" y="168"/>
                      </a:lnTo>
                      <a:lnTo>
                        <a:pt x="12" y="163"/>
                      </a:lnTo>
                      <a:lnTo>
                        <a:pt x="12" y="161"/>
                      </a:lnTo>
                      <a:lnTo>
                        <a:pt x="12" y="161"/>
                      </a:lnTo>
                      <a:lnTo>
                        <a:pt x="12" y="156"/>
                      </a:lnTo>
                      <a:lnTo>
                        <a:pt x="12" y="151"/>
                      </a:lnTo>
                      <a:lnTo>
                        <a:pt x="12" y="150"/>
                      </a:lnTo>
                      <a:lnTo>
                        <a:pt x="15" y="122"/>
                      </a:lnTo>
                      <a:lnTo>
                        <a:pt x="15" y="122"/>
                      </a:lnTo>
                      <a:lnTo>
                        <a:pt x="15" y="116"/>
                      </a:lnTo>
                      <a:lnTo>
                        <a:pt x="15" y="116"/>
                      </a:lnTo>
                      <a:lnTo>
                        <a:pt x="15" y="116"/>
                      </a:lnTo>
                      <a:lnTo>
                        <a:pt x="15" y="112"/>
                      </a:lnTo>
                      <a:lnTo>
                        <a:pt x="15" y="111"/>
                      </a:lnTo>
                      <a:lnTo>
                        <a:pt x="15" y="107"/>
                      </a:lnTo>
                      <a:lnTo>
                        <a:pt x="17" y="102"/>
                      </a:lnTo>
                      <a:lnTo>
                        <a:pt x="17" y="102"/>
                      </a:lnTo>
                      <a:lnTo>
                        <a:pt x="17" y="100"/>
                      </a:lnTo>
                      <a:lnTo>
                        <a:pt x="17" y="99"/>
                      </a:lnTo>
                      <a:lnTo>
                        <a:pt x="17" y="97"/>
                      </a:lnTo>
                      <a:lnTo>
                        <a:pt x="19" y="82"/>
                      </a:lnTo>
                      <a:lnTo>
                        <a:pt x="19" y="80"/>
                      </a:lnTo>
                      <a:lnTo>
                        <a:pt x="19" y="78"/>
                      </a:lnTo>
                      <a:lnTo>
                        <a:pt x="19" y="78"/>
                      </a:lnTo>
                      <a:lnTo>
                        <a:pt x="19" y="73"/>
                      </a:lnTo>
                      <a:lnTo>
                        <a:pt x="19" y="73"/>
                      </a:lnTo>
                      <a:lnTo>
                        <a:pt x="19" y="73"/>
                      </a:lnTo>
                      <a:lnTo>
                        <a:pt x="19" y="73"/>
                      </a:lnTo>
                      <a:lnTo>
                        <a:pt x="19" y="72"/>
                      </a:lnTo>
                      <a:lnTo>
                        <a:pt x="19" y="65"/>
                      </a:lnTo>
                      <a:lnTo>
                        <a:pt x="20" y="61"/>
                      </a:lnTo>
                      <a:lnTo>
                        <a:pt x="20" y="61"/>
                      </a:lnTo>
                      <a:lnTo>
                        <a:pt x="20" y="60"/>
                      </a:lnTo>
                      <a:lnTo>
                        <a:pt x="20" y="60"/>
                      </a:lnTo>
                      <a:lnTo>
                        <a:pt x="20" y="60"/>
                      </a:lnTo>
                      <a:lnTo>
                        <a:pt x="20" y="58"/>
                      </a:lnTo>
                      <a:lnTo>
                        <a:pt x="20" y="56"/>
                      </a:lnTo>
                      <a:lnTo>
                        <a:pt x="20" y="55"/>
                      </a:lnTo>
                      <a:lnTo>
                        <a:pt x="20" y="53"/>
                      </a:lnTo>
                      <a:lnTo>
                        <a:pt x="20" y="53"/>
                      </a:lnTo>
                      <a:lnTo>
                        <a:pt x="20" y="53"/>
                      </a:lnTo>
                      <a:lnTo>
                        <a:pt x="20" y="51"/>
                      </a:lnTo>
                      <a:lnTo>
                        <a:pt x="20" y="50"/>
                      </a:lnTo>
                      <a:lnTo>
                        <a:pt x="20" y="46"/>
                      </a:lnTo>
                      <a:lnTo>
                        <a:pt x="20" y="46"/>
                      </a:lnTo>
                      <a:lnTo>
                        <a:pt x="20" y="46"/>
                      </a:lnTo>
                      <a:lnTo>
                        <a:pt x="20" y="46"/>
                      </a:lnTo>
                      <a:lnTo>
                        <a:pt x="20" y="44"/>
                      </a:lnTo>
                      <a:lnTo>
                        <a:pt x="22" y="43"/>
                      </a:lnTo>
                      <a:lnTo>
                        <a:pt x="22" y="39"/>
                      </a:lnTo>
                      <a:lnTo>
                        <a:pt x="22" y="39"/>
                      </a:lnTo>
                      <a:lnTo>
                        <a:pt x="22" y="38"/>
                      </a:lnTo>
                      <a:lnTo>
                        <a:pt x="22" y="36"/>
                      </a:lnTo>
                      <a:lnTo>
                        <a:pt x="22" y="36"/>
                      </a:lnTo>
                      <a:lnTo>
                        <a:pt x="22" y="36"/>
                      </a:lnTo>
                      <a:lnTo>
                        <a:pt x="22" y="36"/>
                      </a:lnTo>
                      <a:lnTo>
                        <a:pt x="22" y="34"/>
                      </a:lnTo>
                      <a:lnTo>
                        <a:pt x="22" y="34"/>
                      </a:lnTo>
                      <a:lnTo>
                        <a:pt x="22" y="33"/>
                      </a:lnTo>
                      <a:lnTo>
                        <a:pt x="22" y="33"/>
                      </a:lnTo>
                      <a:lnTo>
                        <a:pt x="22" y="33"/>
                      </a:lnTo>
                      <a:lnTo>
                        <a:pt x="22" y="33"/>
                      </a:lnTo>
                      <a:lnTo>
                        <a:pt x="22" y="24"/>
                      </a:lnTo>
                      <a:lnTo>
                        <a:pt x="22" y="24"/>
                      </a:lnTo>
                      <a:lnTo>
                        <a:pt x="24" y="21"/>
                      </a:lnTo>
                      <a:lnTo>
                        <a:pt x="24" y="19"/>
                      </a:lnTo>
                      <a:lnTo>
                        <a:pt x="24" y="16"/>
                      </a:lnTo>
                      <a:lnTo>
                        <a:pt x="24" y="14"/>
                      </a:lnTo>
                      <a:lnTo>
                        <a:pt x="24" y="12"/>
                      </a:lnTo>
                      <a:lnTo>
                        <a:pt x="24" y="12"/>
                      </a:lnTo>
                      <a:lnTo>
                        <a:pt x="24" y="12"/>
                      </a:lnTo>
                      <a:lnTo>
                        <a:pt x="24" y="12"/>
                      </a:lnTo>
                      <a:lnTo>
                        <a:pt x="24" y="9"/>
                      </a:lnTo>
                      <a:lnTo>
                        <a:pt x="24" y="9"/>
                      </a:lnTo>
                      <a:lnTo>
                        <a:pt x="24" y="9"/>
                      </a:lnTo>
                      <a:lnTo>
                        <a:pt x="24" y="7"/>
                      </a:lnTo>
                      <a:lnTo>
                        <a:pt x="24" y="6"/>
                      </a:lnTo>
                      <a:lnTo>
                        <a:pt x="24" y="6"/>
                      </a:lnTo>
                      <a:lnTo>
                        <a:pt x="24" y="6"/>
                      </a:lnTo>
                      <a:lnTo>
                        <a:pt x="24" y="6"/>
                      </a:lnTo>
                      <a:lnTo>
                        <a:pt x="24" y="4"/>
                      </a:lnTo>
                      <a:lnTo>
                        <a:pt x="24" y="4"/>
                      </a:lnTo>
                      <a:lnTo>
                        <a:pt x="24" y="4"/>
                      </a:lnTo>
                      <a:lnTo>
                        <a:pt x="24" y="4"/>
                      </a:lnTo>
                      <a:lnTo>
                        <a:pt x="25" y="2"/>
                      </a:lnTo>
                      <a:lnTo>
                        <a:pt x="25" y="0"/>
                      </a:lnTo>
                      <a:lnTo>
                        <a:pt x="29" y="0"/>
                      </a:lnTo>
                      <a:lnTo>
                        <a:pt x="29" y="0"/>
                      </a:lnTo>
                      <a:lnTo>
                        <a:pt x="29" y="0"/>
                      </a:lnTo>
                      <a:lnTo>
                        <a:pt x="29" y="0"/>
                      </a:lnTo>
                      <a:lnTo>
                        <a:pt x="29" y="0"/>
                      </a:lnTo>
                      <a:lnTo>
                        <a:pt x="29" y="0"/>
                      </a:lnTo>
                      <a:lnTo>
                        <a:pt x="29" y="0"/>
                      </a:lnTo>
                      <a:lnTo>
                        <a:pt x="29" y="0"/>
                      </a:lnTo>
                      <a:lnTo>
                        <a:pt x="32" y="0"/>
                      </a:lnTo>
                      <a:lnTo>
                        <a:pt x="32" y="0"/>
                      </a:lnTo>
                      <a:lnTo>
                        <a:pt x="32" y="0"/>
                      </a:lnTo>
                      <a:lnTo>
                        <a:pt x="32" y="0"/>
                      </a:lnTo>
                      <a:lnTo>
                        <a:pt x="34" y="0"/>
                      </a:lnTo>
                      <a:lnTo>
                        <a:pt x="35" y="0"/>
                      </a:lnTo>
                      <a:lnTo>
                        <a:pt x="35" y="0"/>
                      </a:lnTo>
                      <a:lnTo>
                        <a:pt x="35" y="0"/>
                      </a:lnTo>
                      <a:lnTo>
                        <a:pt x="35" y="0"/>
                      </a:lnTo>
                      <a:lnTo>
                        <a:pt x="35" y="0"/>
                      </a:lnTo>
                      <a:lnTo>
                        <a:pt x="88" y="6"/>
                      </a:lnTo>
                      <a:lnTo>
                        <a:pt x="129" y="9"/>
                      </a:lnTo>
                      <a:lnTo>
                        <a:pt x="130" y="9"/>
                      </a:lnTo>
                      <a:lnTo>
                        <a:pt x="134" y="9"/>
                      </a:lnTo>
                      <a:lnTo>
                        <a:pt x="134" y="9"/>
                      </a:lnTo>
                      <a:lnTo>
                        <a:pt x="140" y="9"/>
                      </a:lnTo>
                      <a:lnTo>
                        <a:pt x="171" y="11"/>
                      </a:lnTo>
                      <a:lnTo>
                        <a:pt x="186" y="12"/>
                      </a:lnTo>
                      <a:lnTo>
                        <a:pt x="186" y="12"/>
                      </a:lnTo>
                      <a:lnTo>
                        <a:pt x="186" y="12"/>
                      </a:lnTo>
                      <a:lnTo>
                        <a:pt x="186" y="12"/>
                      </a:lnTo>
                      <a:lnTo>
                        <a:pt x="203" y="12"/>
                      </a:lnTo>
                      <a:lnTo>
                        <a:pt x="203" y="12"/>
                      </a:lnTo>
                      <a:lnTo>
                        <a:pt x="203" y="12"/>
                      </a:lnTo>
                      <a:lnTo>
                        <a:pt x="205" y="12"/>
                      </a:lnTo>
                      <a:lnTo>
                        <a:pt x="230" y="14"/>
                      </a:lnTo>
                      <a:lnTo>
                        <a:pt x="230" y="14"/>
                      </a:lnTo>
                      <a:lnTo>
                        <a:pt x="232" y="14"/>
                      </a:lnTo>
                      <a:lnTo>
                        <a:pt x="232" y="14"/>
                      </a:lnTo>
                      <a:lnTo>
                        <a:pt x="245" y="14"/>
                      </a:lnTo>
                      <a:lnTo>
                        <a:pt x="261" y="16"/>
                      </a:lnTo>
                      <a:lnTo>
                        <a:pt x="261" y="16"/>
                      </a:lnTo>
                      <a:lnTo>
                        <a:pt x="264" y="16"/>
                      </a:lnTo>
                      <a:lnTo>
                        <a:pt x="264" y="16"/>
                      </a:lnTo>
                      <a:lnTo>
                        <a:pt x="283" y="16"/>
                      </a:lnTo>
                      <a:lnTo>
                        <a:pt x="313" y="17"/>
                      </a:lnTo>
                      <a:lnTo>
                        <a:pt x="373" y="19"/>
                      </a:lnTo>
                      <a:lnTo>
                        <a:pt x="383" y="19"/>
                      </a:lnTo>
                      <a:lnTo>
                        <a:pt x="405" y="19"/>
                      </a:lnTo>
                      <a:lnTo>
                        <a:pt x="415" y="19"/>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Freeform 201"/>
                <p:cNvSpPr>
                  <a:spLocks/>
                </p:cNvSpPr>
                <p:nvPr/>
              </p:nvSpPr>
              <p:spPr bwMode="auto">
                <a:xfrm>
                  <a:off x="5588001" y="1550988"/>
                  <a:ext cx="717550" cy="506413"/>
                </a:xfrm>
                <a:custGeom>
                  <a:avLst/>
                  <a:gdLst>
                    <a:gd name="T0" fmla="*/ 420 w 452"/>
                    <a:gd name="T1" fmla="*/ 44 h 319"/>
                    <a:gd name="T2" fmla="*/ 420 w 452"/>
                    <a:gd name="T3" fmla="*/ 77 h 319"/>
                    <a:gd name="T4" fmla="*/ 418 w 452"/>
                    <a:gd name="T5" fmla="*/ 92 h 319"/>
                    <a:gd name="T6" fmla="*/ 425 w 452"/>
                    <a:gd name="T7" fmla="*/ 129 h 319"/>
                    <a:gd name="T8" fmla="*/ 435 w 452"/>
                    <a:gd name="T9" fmla="*/ 166 h 319"/>
                    <a:gd name="T10" fmla="*/ 435 w 452"/>
                    <a:gd name="T11" fmla="*/ 216 h 319"/>
                    <a:gd name="T12" fmla="*/ 439 w 452"/>
                    <a:gd name="T13" fmla="*/ 251 h 319"/>
                    <a:gd name="T14" fmla="*/ 449 w 452"/>
                    <a:gd name="T15" fmla="*/ 287 h 319"/>
                    <a:gd name="T16" fmla="*/ 450 w 452"/>
                    <a:gd name="T17" fmla="*/ 310 h 319"/>
                    <a:gd name="T18" fmla="*/ 445 w 452"/>
                    <a:gd name="T19" fmla="*/ 319 h 319"/>
                    <a:gd name="T20" fmla="*/ 415 w 452"/>
                    <a:gd name="T21" fmla="*/ 319 h 319"/>
                    <a:gd name="T22" fmla="*/ 393 w 452"/>
                    <a:gd name="T23" fmla="*/ 317 h 319"/>
                    <a:gd name="T24" fmla="*/ 364 w 452"/>
                    <a:gd name="T25" fmla="*/ 317 h 319"/>
                    <a:gd name="T26" fmla="*/ 310 w 452"/>
                    <a:gd name="T27" fmla="*/ 316 h 319"/>
                    <a:gd name="T28" fmla="*/ 290 w 452"/>
                    <a:gd name="T29" fmla="*/ 316 h 319"/>
                    <a:gd name="T30" fmla="*/ 281 w 452"/>
                    <a:gd name="T31" fmla="*/ 314 h 319"/>
                    <a:gd name="T32" fmla="*/ 262 w 452"/>
                    <a:gd name="T33" fmla="*/ 314 h 319"/>
                    <a:gd name="T34" fmla="*/ 251 w 452"/>
                    <a:gd name="T35" fmla="*/ 314 h 319"/>
                    <a:gd name="T36" fmla="*/ 235 w 452"/>
                    <a:gd name="T37" fmla="*/ 312 h 319"/>
                    <a:gd name="T38" fmla="*/ 218 w 452"/>
                    <a:gd name="T39" fmla="*/ 312 h 319"/>
                    <a:gd name="T40" fmla="*/ 205 w 452"/>
                    <a:gd name="T41" fmla="*/ 310 h 319"/>
                    <a:gd name="T42" fmla="*/ 186 w 452"/>
                    <a:gd name="T43" fmla="*/ 310 h 319"/>
                    <a:gd name="T44" fmla="*/ 174 w 452"/>
                    <a:gd name="T45" fmla="*/ 309 h 319"/>
                    <a:gd name="T46" fmla="*/ 166 w 452"/>
                    <a:gd name="T47" fmla="*/ 309 h 319"/>
                    <a:gd name="T48" fmla="*/ 146 w 452"/>
                    <a:gd name="T49" fmla="*/ 307 h 319"/>
                    <a:gd name="T50" fmla="*/ 137 w 452"/>
                    <a:gd name="T51" fmla="*/ 307 h 319"/>
                    <a:gd name="T52" fmla="*/ 125 w 452"/>
                    <a:gd name="T53" fmla="*/ 307 h 319"/>
                    <a:gd name="T54" fmla="*/ 122 w 452"/>
                    <a:gd name="T55" fmla="*/ 307 h 319"/>
                    <a:gd name="T56" fmla="*/ 113 w 452"/>
                    <a:gd name="T57" fmla="*/ 305 h 319"/>
                    <a:gd name="T58" fmla="*/ 102 w 452"/>
                    <a:gd name="T59" fmla="*/ 305 h 319"/>
                    <a:gd name="T60" fmla="*/ 96 w 452"/>
                    <a:gd name="T61" fmla="*/ 305 h 319"/>
                    <a:gd name="T62" fmla="*/ 85 w 452"/>
                    <a:gd name="T63" fmla="*/ 304 h 319"/>
                    <a:gd name="T64" fmla="*/ 66 w 452"/>
                    <a:gd name="T65" fmla="*/ 302 h 319"/>
                    <a:gd name="T66" fmla="*/ 54 w 452"/>
                    <a:gd name="T67" fmla="*/ 302 h 319"/>
                    <a:gd name="T68" fmla="*/ 37 w 452"/>
                    <a:gd name="T69" fmla="*/ 300 h 319"/>
                    <a:gd name="T70" fmla="*/ 0 w 452"/>
                    <a:gd name="T71" fmla="*/ 292 h 319"/>
                    <a:gd name="T72" fmla="*/ 7 w 452"/>
                    <a:gd name="T73" fmla="*/ 222 h 319"/>
                    <a:gd name="T74" fmla="*/ 8 w 452"/>
                    <a:gd name="T75" fmla="*/ 190 h 319"/>
                    <a:gd name="T76" fmla="*/ 10 w 452"/>
                    <a:gd name="T77" fmla="*/ 168 h 319"/>
                    <a:gd name="T78" fmla="*/ 12 w 452"/>
                    <a:gd name="T79" fmla="*/ 156 h 319"/>
                    <a:gd name="T80" fmla="*/ 15 w 452"/>
                    <a:gd name="T81" fmla="*/ 112 h 319"/>
                    <a:gd name="T82" fmla="*/ 19 w 452"/>
                    <a:gd name="T83" fmla="*/ 82 h 319"/>
                    <a:gd name="T84" fmla="*/ 19 w 452"/>
                    <a:gd name="T85" fmla="*/ 72 h 319"/>
                    <a:gd name="T86" fmla="*/ 20 w 452"/>
                    <a:gd name="T87" fmla="*/ 56 h 319"/>
                    <a:gd name="T88" fmla="*/ 20 w 452"/>
                    <a:gd name="T89" fmla="*/ 46 h 319"/>
                    <a:gd name="T90" fmla="*/ 22 w 452"/>
                    <a:gd name="T91" fmla="*/ 36 h 319"/>
                    <a:gd name="T92" fmla="*/ 22 w 452"/>
                    <a:gd name="T93" fmla="*/ 33 h 319"/>
                    <a:gd name="T94" fmla="*/ 24 w 452"/>
                    <a:gd name="T95" fmla="*/ 12 h 319"/>
                    <a:gd name="T96" fmla="*/ 24 w 452"/>
                    <a:gd name="T97" fmla="*/ 6 h 319"/>
                    <a:gd name="T98" fmla="*/ 25 w 452"/>
                    <a:gd name="T99" fmla="*/ 2 h 319"/>
                    <a:gd name="T100" fmla="*/ 29 w 452"/>
                    <a:gd name="T101" fmla="*/ 0 h 319"/>
                    <a:gd name="T102" fmla="*/ 35 w 452"/>
                    <a:gd name="T103" fmla="*/ 0 h 319"/>
                    <a:gd name="T104" fmla="*/ 134 w 452"/>
                    <a:gd name="T105" fmla="*/ 9 h 319"/>
                    <a:gd name="T106" fmla="*/ 203 w 452"/>
                    <a:gd name="T107" fmla="*/ 12 h 319"/>
                    <a:gd name="T108" fmla="*/ 261 w 452"/>
                    <a:gd name="T109" fmla="*/ 16 h 319"/>
                    <a:gd name="T110" fmla="*/ 405 w 452"/>
                    <a:gd name="T111" fmla="*/ 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2" h="319">
                      <a:moveTo>
                        <a:pt x="415" y="19"/>
                      </a:moveTo>
                      <a:lnTo>
                        <a:pt x="415" y="19"/>
                      </a:lnTo>
                      <a:lnTo>
                        <a:pt x="413" y="21"/>
                      </a:lnTo>
                      <a:lnTo>
                        <a:pt x="413" y="22"/>
                      </a:lnTo>
                      <a:lnTo>
                        <a:pt x="415" y="24"/>
                      </a:lnTo>
                      <a:lnTo>
                        <a:pt x="417" y="31"/>
                      </a:lnTo>
                      <a:lnTo>
                        <a:pt x="418" y="39"/>
                      </a:lnTo>
                      <a:lnTo>
                        <a:pt x="420" y="44"/>
                      </a:lnTo>
                      <a:lnTo>
                        <a:pt x="422" y="50"/>
                      </a:lnTo>
                      <a:lnTo>
                        <a:pt x="418" y="63"/>
                      </a:lnTo>
                      <a:lnTo>
                        <a:pt x="418" y="63"/>
                      </a:lnTo>
                      <a:lnTo>
                        <a:pt x="418" y="63"/>
                      </a:lnTo>
                      <a:lnTo>
                        <a:pt x="418" y="65"/>
                      </a:lnTo>
                      <a:lnTo>
                        <a:pt x="420" y="67"/>
                      </a:lnTo>
                      <a:lnTo>
                        <a:pt x="420" y="75"/>
                      </a:lnTo>
                      <a:lnTo>
                        <a:pt x="420" y="77"/>
                      </a:lnTo>
                      <a:lnTo>
                        <a:pt x="418" y="78"/>
                      </a:lnTo>
                      <a:lnTo>
                        <a:pt x="418" y="82"/>
                      </a:lnTo>
                      <a:lnTo>
                        <a:pt x="420" y="83"/>
                      </a:lnTo>
                      <a:lnTo>
                        <a:pt x="420" y="85"/>
                      </a:lnTo>
                      <a:lnTo>
                        <a:pt x="420" y="90"/>
                      </a:lnTo>
                      <a:lnTo>
                        <a:pt x="420" y="92"/>
                      </a:lnTo>
                      <a:lnTo>
                        <a:pt x="418" y="92"/>
                      </a:lnTo>
                      <a:lnTo>
                        <a:pt x="418" y="92"/>
                      </a:lnTo>
                      <a:lnTo>
                        <a:pt x="418" y="94"/>
                      </a:lnTo>
                      <a:lnTo>
                        <a:pt x="418" y="97"/>
                      </a:lnTo>
                      <a:lnTo>
                        <a:pt x="418" y="100"/>
                      </a:lnTo>
                      <a:lnTo>
                        <a:pt x="418" y="100"/>
                      </a:lnTo>
                      <a:lnTo>
                        <a:pt x="420" y="105"/>
                      </a:lnTo>
                      <a:lnTo>
                        <a:pt x="422" y="111"/>
                      </a:lnTo>
                      <a:lnTo>
                        <a:pt x="422" y="111"/>
                      </a:lnTo>
                      <a:lnTo>
                        <a:pt x="425" y="129"/>
                      </a:lnTo>
                      <a:lnTo>
                        <a:pt x="427" y="131"/>
                      </a:lnTo>
                      <a:lnTo>
                        <a:pt x="427" y="134"/>
                      </a:lnTo>
                      <a:lnTo>
                        <a:pt x="432" y="150"/>
                      </a:lnTo>
                      <a:lnTo>
                        <a:pt x="434" y="150"/>
                      </a:lnTo>
                      <a:lnTo>
                        <a:pt x="435" y="156"/>
                      </a:lnTo>
                      <a:lnTo>
                        <a:pt x="435" y="165"/>
                      </a:lnTo>
                      <a:lnTo>
                        <a:pt x="435" y="165"/>
                      </a:lnTo>
                      <a:lnTo>
                        <a:pt x="435" y="166"/>
                      </a:lnTo>
                      <a:lnTo>
                        <a:pt x="434" y="173"/>
                      </a:lnTo>
                      <a:lnTo>
                        <a:pt x="435" y="178"/>
                      </a:lnTo>
                      <a:lnTo>
                        <a:pt x="435" y="192"/>
                      </a:lnTo>
                      <a:lnTo>
                        <a:pt x="435" y="192"/>
                      </a:lnTo>
                      <a:lnTo>
                        <a:pt x="435" y="200"/>
                      </a:lnTo>
                      <a:lnTo>
                        <a:pt x="435" y="202"/>
                      </a:lnTo>
                      <a:lnTo>
                        <a:pt x="435" y="214"/>
                      </a:lnTo>
                      <a:lnTo>
                        <a:pt x="435" y="216"/>
                      </a:lnTo>
                      <a:lnTo>
                        <a:pt x="435" y="217"/>
                      </a:lnTo>
                      <a:lnTo>
                        <a:pt x="439" y="221"/>
                      </a:lnTo>
                      <a:lnTo>
                        <a:pt x="439" y="222"/>
                      </a:lnTo>
                      <a:lnTo>
                        <a:pt x="439" y="224"/>
                      </a:lnTo>
                      <a:lnTo>
                        <a:pt x="437" y="233"/>
                      </a:lnTo>
                      <a:lnTo>
                        <a:pt x="439" y="244"/>
                      </a:lnTo>
                      <a:lnTo>
                        <a:pt x="439" y="251"/>
                      </a:lnTo>
                      <a:lnTo>
                        <a:pt x="439" y="251"/>
                      </a:lnTo>
                      <a:lnTo>
                        <a:pt x="439" y="251"/>
                      </a:lnTo>
                      <a:lnTo>
                        <a:pt x="440" y="260"/>
                      </a:lnTo>
                      <a:lnTo>
                        <a:pt x="442" y="268"/>
                      </a:lnTo>
                      <a:lnTo>
                        <a:pt x="442" y="270"/>
                      </a:lnTo>
                      <a:lnTo>
                        <a:pt x="445" y="275"/>
                      </a:lnTo>
                      <a:lnTo>
                        <a:pt x="447" y="278"/>
                      </a:lnTo>
                      <a:lnTo>
                        <a:pt x="449" y="282"/>
                      </a:lnTo>
                      <a:lnTo>
                        <a:pt x="449" y="287"/>
                      </a:lnTo>
                      <a:lnTo>
                        <a:pt x="449" y="295"/>
                      </a:lnTo>
                      <a:lnTo>
                        <a:pt x="450" y="295"/>
                      </a:lnTo>
                      <a:lnTo>
                        <a:pt x="450" y="302"/>
                      </a:lnTo>
                      <a:lnTo>
                        <a:pt x="452" y="304"/>
                      </a:lnTo>
                      <a:lnTo>
                        <a:pt x="450" y="305"/>
                      </a:lnTo>
                      <a:lnTo>
                        <a:pt x="450" y="307"/>
                      </a:lnTo>
                      <a:lnTo>
                        <a:pt x="450" y="307"/>
                      </a:lnTo>
                      <a:lnTo>
                        <a:pt x="450" y="310"/>
                      </a:lnTo>
                      <a:lnTo>
                        <a:pt x="450" y="310"/>
                      </a:lnTo>
                      <a:lnTo>
                        <a:pt x="450" y="316"/>
                      </a:lnTo>
                      <a:lnTo>
                        <a:pt x="450" y="319"/>
                      </a:lnTo>
                      <a:lnTo>
                        <a:pt x="450" y="319"/>
                      </a:lnTo>
                      <a:lnTo>
                        <a:pt x="449" y="319"/>
                      </a:lnTo>
                      <a:lnTo>
                        <a:pt x="449" y="319"/>
                      </a:lnTo>
                      <a:lnTo>
                        <a:pt x="447" y="319"/>
                      </a:lnTo>
                      <a:lnTo>
                        <a:pt x="445" y="319"/>
                      </a:lnTo>
                      <a:lnTo>
                        <a:pt x="445" y="319"/>
                      </a:lnTo>
                      <a:lnTo>
                        <a:pt x="444" y="319"/>
                      </a:lnTo>
                      <a:lnTo>
                        <a:pt x="442" y="319"/>
                      </a:lnTo>
                      <a:lnTo>
                        <a:pt x="437" y="319"/>
                      </a:lnTo>
                      <a:lnTo>
                        <a:pt x="425" y="319"/>
                      </a:lnTo>
                      <a:lnTo>
                        <a:pt x="423" y="319"/>
                      </a:lnTo>
                      <a:lnTo>
                        <a:pt x="417" y="319"/>
                      </a:lnTo>
                      <a:lnTo>
                        <a:pt x="415" y="319"/>
                      </a:lnTo>
                      <a:lnTo>
                        <a:pt x="410" y="319"/>
                      </a:lnTo>
                      <a:lnTo>
                        <a:pt x="410" y="319"/>
                      </a:lnTo>
                      <a:lnTo>
                        <a:pt x="410" y="319"/>
                      </a:lnTo>
                      <a:lnTo>
                        <a:pt x="405" y="319"/>
                      </a:lnTo>
                      <a:lnTo>
                        <a:pt x="405" y="319"/>
                      </a:lnTo>
                      <a:lnTo>
                        <a:pt x="395" y="317"/>
                      </a:lnTo>
                      <a:lnTo>
                        <a:pt x="395" y="317"/>
                      </a:lnTo>
                      <a:lnTo>
                        <a:pt x="393" y="317"/>
                      </a:lnTo>
                      <a:lnTo>
                        <a:pt x="393" y="317"/>
                      </a:lnTo>
                      <a:lnTo>
                        <a:pt x="391" y="317"/>
                      </a:lnTo>
                      <a:lnTo>
                        <a:pt x="383" y="317"/>
                      </a:lnTo>
                      <a:lnTo>
                        <a:pt x="378" y="317"/>
                      </a:lnTo>
                      <a:lnTo>
                        <a:pt x="378" y="317"/>
                      </a:lnTo>
                      <a:lnTo>
                        <a:pt x="366" y="317"/>
                      </a:lnTo>
                      <a:lnTo>
                        <a:pt x="366" y="317"/>
                      </a:lnTo>
                      <a:lnTo>
                        <a:pt x="364" y="317"/>
                      </a:lnTo>
                      <a:lnTo>
                        <a:pt x="364" y="317"/>
                      </a:lnTo>
                      <a:lnTo>
                        <a:pt x="364" y="317"/>
                      </a:lnTo>
                      <a:lnTo>
                        <a:pt x="359" y="317"/>
                      </a:lnTo>
                      <a:lnTo>
                        <a:pt x="352" y="317"/>
                      </a:lnTo>
                      <a:lnTo>
                        <a:pt x="352" y="317"/>
                      </a:lnTo>
                      <a:lnTo>
                        <a:pt x="320" y="316"/>
                      </a:lnTo>
                      <a:lnTo>
                        <a:pt x="310" y="316"/>
                      </a:lnTo>
                      <a:lnTo>
                        <a:pt x="310" y="316"/>
                      </a:lnTo>
                      <a:lnTo>
                        <a:pt x="303" y="316"/>
                      </a:lnTo>
                      <a:lnTo>
                        <a:pt x="303" y="316"/>
                      </a:lnTo>
                      <a:lnTo>
                        <a:pt x="298" y="316"/>
                      </a:lnTo>
                      <a:lnTo>
                        <a:pt x="298" y="316"/>
                      </a:lnTo>
                      <a:lnTo>
                        <a:pt x="291" y="316"/>
                      </a:lnTo>
                      <a:lnTo>
                        <a:pt x="291" y="316"/>
                      </a:lnTo>
                      <a:lnTo>
                        <a:pt x="290" y="316"/>
                      </a:lnTo>
                      <a:lnTo>
                        <a:pt x="290" y="316"/>
                      </a:lnTo>
                      <a:lnTo>
                        <a:pt x="288" y="316"/>
                      </a:lnTo>
                      <a:lnTo>
                        <a:pt x="286" y="316"/>
                      </a:lnTo>
                      <a:lnTo>
                        <a:pt x="286" y="316"/>
                      </a:lnTo>
                      <a:lnTo>
                        <a:pt x="286" y="316"/>
                      </a:lnTo>
                      <a:lnTo>
                        <a:pt x="284" y="316"/>
                      </a:lnTo>
                      <a:lnTo>
                        <a:pt x="283" y="314"/>
                      </a:lnTo>
                      <a:lnTo>
                        <a:pt x="283" y="314"/>
                      </a:lnTo>
                      <a:lnTo>
                        <a:pt x="281" y="314"/>
                      </a:lnTo>
                      <a:lnTo>
                        <a:pt x="281" y="314"/>
                      </a:lnTo>
                      <a:lnTo>
                        <a:pt x="279" y="314"/>
                      </a:lnTo>
                      <a:lnTo>
                        <a:pt x="274" y="314"/>
                      </a:lnTo>
                      <a:lnTo>
                        <a:pt x="274" y="314"/>
                      </a:lnTo>
                      <a:lnTo>
                        <a:pt x="268" y="314"/>
                      </a:lnTo>
                      <a:lnTo>
                        <a:pt x="268" y="314"/>
                      </a:lnTo>
                      <a:lnTo>
                        <a:pt x="262" y="314"/>
                      </a:lnTo>
                      <a:lnTo>
                        <a:pt x="262" y="314"/>
                      </a:lnTo>
                      <a:lnTo>
                        <a:pt x="261" y="314"/>
                      </a:lnTo>
                      <a:lnTo>
                        <a:pt x="261" y="314"/>
                      </a:lnTo>
                      <a:lnTo>
                        <a:pt x="259" y="314"/>
                      </a:lnTo>
                      <a:lnTo>
                        <a:pt x="259" y="314"/>
                      </a:lnTo>
                      <a:lnTo>
                        <a:pt x="259" y="314"/>
                      </a:lnTo>
                      <a:lnTo>
                        <a:pt x="259" y="314"/>
                      </a:lnTo>
                      <a:lnTo>
                        <a:pt x="252" y="314"/>
                      </a:lnTo>
                      <a:lnTo>
                        <a:pt x="251" y="314"/>
                      </a:lnTo>
                      <a:lnTo>
                        <a:pt x="251" y="314"/>
                      </a:lnTo>
                      <a:lnTo>
                        <a:pt x="245" y="314"/>
                      </a:lnTo>
                      <a:lnTo>
                        <a:pt x="244" y="312"/>
                      </a:lnTo>
                      <a:lnTo>
                        <a:pt x="239" y="312"/>
                      </a:lnTo>
                      <a:lnTo>
                        <a:pt x="239" y="312"/>
                      </a:lnTo>
                      <a:lnTo>
                        <a:pt x="237" y="312"/>
                      </a:lnTo>
                      <a:lnTo>
                        <a:pt x="237" y="312"/>
                      </a:lnTo>
                      <a:lnTo>
                        <a:pt x="235" y="312"/>
                      </a:lnTo>
                      <a:lnTo>
                        <a:pt x="234" y="312"/>
                      </a:lnTo>
                      <a:lnTo>
                        <a:pt x="234" y="312"/>
                      </a:lnTo>
                      <a:lnTo>
                        <a:pt x="227" y="312"/>
                      </a:lnTo>
                      <a:lnTo>
                        <a:pt x="227" y="312"/>
                      </a:lnTo>
                      <a:lnTo>
                        <a:pt x="227" y="312"/>
                      </a:lnTo>
                      <a:lnTo>
                        <a:pt x="227" y="312"/>
                      </a:lnTo>
                      <a:lnTo>
                        <a:pt x="225" y="312"/>
                      </a:lnTo>
                      <a:lnTo>
                        <a:pt x="218" y="312"/>
                      </a:lnTo>
                      <a:lnTo>
                        <a:pt x="218" y="312"/>
                      </a:lnTo>
                      <a:lnTo>
                        <a:pt x="218" y="312"/>
                      </a:lnTo>
                      <a:lnTo>
                        <a:pt x="217" y="312"/>
                      </a:lnTo>
                      <a:lnTo>
                        <a:pt x="215" y="312"/>
                      </a:lnTo>
                      <a:lnTo>
                        <a:pt x="213" y="312"/>
                      </a:lnTo>
                      <a:lnTo>
                        <a:pt x="212" y="312"/>
                      </a:lnTo>
                      <a:lnTo>
                        <a:pt x="212" y="312"/>
                      </a:lnTo>
                      <a:lnTo>
                        <a:pt x="205" y="310"/>
                      </a:lnTo>
                      <a:lnTo>
                        <a:pt x="205" y="310"/>
                      </a:lnTo>
                      <a:lnTo>
                        <a:pt x="200" y="310"/>
                      </a:lnTo>
                      <a:lnTo>
                        <a:pt x="198" y="310"/>
                      </a:lnTo>
                      <a:lnTo>
                        <a:pt x="198" y="310"/>
                      </a:lnTo>
                      <a:lnTo>
                        <a:pt x="198" y="310"/>
                      </a:lnTo>
                      <a:lnTo>
                        <a:pt x="196" y="310"/>
                      </a:lnTo>
                      <a:lnTo>
                        <a:pt x="190" y="310"/>
                      </a:lnTo>
                      <a:lnTo>
                        <a:pt x="186" y="310"/>
                      </a:lnTo>
                      <a:lnTo>
                        <a:pt x="186" y="310"/>
                      </a:lnTo>
                      <a:lnTo>
                        <a:pt x="185" y="310"/>
                      </a:lnTo>
                      <a:lnTo>
                        <a:pt x="185" y="310"/>
                      </a:lnTo>
                      <a:lnTo>
                        <a:pt x="185" y="310"/>
                      </a:lnTo>
                      <a:lnTo>
                        <a:pt x="176" y="310"/>
                      </a:lnTo>
                      <a:lnTo>
                        <a:pt x="176" y="309"/>
                      </a:lnTo>
                      <a:lnTo>
                        <a:pt x="174" y="309"/>
                      </a:lnTo>
                      <a:lnTo>
                        <a:pt x="174" y="309"/>
                      </a:lnTo>
                      <a:lnTo>
                        <a:pt x="173" y="309"/>
                      </a:lnTo>
                      <a:lnTo>
                        <a:pt x="173" y="309"/>
                      </a:lnTo>
                      <a:lnTo>
                        <a:pt x="173" y="309"/>
                      </a:lnTo>
                      <a:lnTo>
                        <a:pt x="173" y="309"/>
                      </a:lnTo>
                      <a:lnTo>
                        <a:pt x="171" y="309"/>
                      </a:lnTo>
                      <a:lnTo>
                        <a:pt x="169" y="309"/>
                      </a:lnTo>
                      <a:lnTo>
                        <a:pt x="166" y="309"/>
                      </a:lnTo>
                      <a:lnTo>
                        <a:pt x="166" y="309"/>
                      </a:lnTo>
                      <a:lnTo>
                        <a:pt x="164" y="309"/>
                      </a:lnTo>
                      <a:lnTo>
                        <a:pt x="162" y="309"/>
                      </a:lnTo>
                      <a:lnTo>
                        <a:pt x="161" y="309"/>
                      </a:lnTo>
                      <a:lnTo>
                        <a:pt x="161" y="309"/>
                      </a:lnTo>
                      <a:lnTo>
                        <a:pt x="161" y="309"/>
                      </a:lnTo>
                      <a:lnTo>
                        <a:pt x="149" y="309"/>
                      </a:lnTo>
                      <a:lnTo>
                        <a:pt x="149" y="309"/>
                      </a:lnTo>
                      <a:lnTo>
                        <a:pt x="146" y="307"/>
                      </a:lnTo>
                      <a:lnTo>
                        <a:pt x="144" y="307"/>
                      </a:lnTo>
                      <a:lnTo>
                        <a:pt x="142" y="307"/>
                      </a:lnTo>
                      <a:lnTo>
                        <a:pt x="142" y="307"/>
                      </a:lnTo>
                      <a:lnTo>
                        <a:pt x="140" y="307"/>
                      </a:lnTo>
                      <a:lnTo>
                        <a:pt x="139" y="307"/>
                      </a:lnTo>
                      <a:lnTo>
                        <a:pt x="139" y="307"/>
                      </a:lnTo>
                      <a:lnTo>
                        <a:pt x="137" y="307"/>
                      </a:lnTo>
                      <a:lnTo>
                        <a:pt x="137" y="307"/>
                      </a:lnTo>
                      <a:lnTo>
                        <a:pt x="137" y="307"/>
                      </a:lnTo>
                      <a:lnTo>
                        <a:pt x="137" y="307"/>
                      </a:lnTo>
                      <a:lnTo>
                        <a:pt x="135" y="307"/>
                      </a:lnTo>
                      <a:lnTo>
                        <a:pt x="135" y="307"/>
                      </a:lnTo>
                      <a:lnTo>
                        <a:pt x="132" y="307"/>
                      </a:lnTo>
                      <a:lnTo>
                        <a:pt x="132" y="307"/>
                      </a:lnTo>
                      <a:lnTo>
                        <a:pt x="130" y="307"/>
                      </a:lnTo>
                      <a:lnTo>
                        <a:pt x="125" y="307"/>
                      </a:lnTo>
                      <a:lnTo>
                        <a:pt x="124" y="307"/>
                      </a:lnTo>
                      <a:lnTo>
                        <a:pt x="124" y="307"/>
                      </a:lnTo>
                      <a:lnTo>
                        <a:pt x="124" y="307"/>
                      </a:lnTo>
                      <a:lnTo>
                        <a:pt x="124" y="307"/>
                      </a:lnTo>
                      <a:lnTo>
                        <a:pt x="124" y="307"/>
                      </a:lnTo>
                      <a:lnTo>
                        <a:pt x="124" y="307"/>
                      </a:lnTo>
                      <a:lnTo>
                        <a:pt x="122" y="307"/>
                      </a:lnTo>
                      <a:lnTo>
                        <a:pt x="122" y="307"/>
                      </a:lnTo>
                      <a:lnTo>
                        <a:pt x="118" y="305"/>
                      </a:lnTo>
                      <a:lnTo>
                        <a:pt x="117" y="305"/>
                      </a:lnTo>
                      <a:lnTo>
                        <a:pt x="117" y="305"/>
                      </a:lnTo>
                      <a:lnTo>
                        <a:pt x="115" y="305"/>
                      </a:lnTo>
                      <a:lnTo>
                        <a:pt x="115" y="305"/>
                      </a:lnTo>
                      <a:lnTo>
                        <a:pt x="115" y="305"/>
                      </a:lnTo>
                      <a:lnTo>
                        <a:pt x="113" y="305"/>
                      </a:lnTo>
                      <a:lnTo>
                        <a:pt x="113" y="305"/>
                      </a:lnTo>
                      <a:lnTo>
                        <a:pt x="113" y="305"/>
                      </a:lnTo>
                      <a:lnTo>
                        <a:pt x="113" y="305"/>
                      </a:lnTo>
                      <a:lnTo>
                        <a:pt x="112" y="305"/>
                      </a:lnTo>
                      <a:lnTo>
                        <a:pt x="112" y="305"/>
                      </a:lnTo>
                      <a:lnTo>
                        <a:pt x="110" y="305"/>
                      </a:lnTo>
                      <a:lnTo>
                        <a:pt x="103" y="305"/>
                      </a:lnTo>
                      <a:lnTo>
                        <a:pt x="102" y="305"/>
                      </a:lnTo>
                      <a:lnTo>
                        <a:pt x="102" y="305"/>
                      </a:lnTo>
                      <a:lnTo>
                        <a:pt x="100" y="305"/>
                      </a:lnTo>
                      <a:lnTo>
                        <a:pt x="100" y="305"/>
                      </a:lnTo>
                      <a:lnTo>
                        <a:pt x="98" y="305"/>
                      </a:lnTo>
                      <a:lnTo>
                        <a:pt x="98" y="305"/>
                      </a:lnTo>
                      <a:lnTo>
                        <a:pt x="98" y="305"/>
                      </a:lnTo>
                      <a:lnTo>
                        <a:pt x="98" y="305"/>
                      </a:lnTo>
                      <a:lnTo>
                        <a:pt x="98" y="305"/>
                      </a:lnTo>
                      <a:lnTo>
                        <a:pt x="96" y="305"/>
                      </a:lnTo>
                      <a:lnTo>
                        <a:pt x="96" y="305"/>
                      </a:lnTo>
                      <a:lnTo>
                        <a:pt x="96" y="305"/>
                      </a:lnTo>
                      <a:lnTo>
                        <a:pt x="95" y="304"/>
                      </a:lnTo>
                      <a:lnTo>
                        <a:pt x="95" y="304"/>
                      </a:lnTo>
                      <a:lnTo>
                        <a:pt x="95" y="304"/>
                      </a:lnTo>
                      <a:lnTo>
                        <a:pt x="90" y="304"/>
                      </a:lnTo>
                      <a:lnTo>
                        <a:pt x="90" y="304"/>
                      </a:lnTo>
                      <a:lnTo>
                        <a:pt x="85" y="304"/>
                      </a:lnTo>
                      <a:lnTo>
                        <a:pt x="83" y="304"/>
                      </a:lnTo>
                      <a:lnTo>
                        <a:pt x="83" y="304"/>
                      </a:lnTo>
                      <a:lnTo>
                        <a:pt x="83" y="304"/>
                      </a:lnTo>
                      <a:lnTo>
                        <a:pt x="83" y="304"/>
                      </a:lnTo>
                      <a:lnTo>
                        <a:pt x="79" y="304"/>
                      </a:lnTo>
                      <a:lnTo>
                        <a:pt x="69" y="302"/>
                      </a:lnTo>
                      <a:lnTo>
                        <a:pt x="68" y="302"/>
                      </a:lnTo>
                      <a:lnTo>
                        <a:pt x="66" y="302"/>
                      </a:lnTo>
                      <a:lnTo>
                        <a:pt x="63" y="302"/>
                      </a:lnTo>
                      <a:lnTo>
                        <a:pt x="63" y="302"/>
                      </a:lnTo>
                      <a:lnTo>
                        <a:pt x="63" y="302"/>
                      </a:lnTo>
                      <a:lnTo>
                        <a:pt x="61" y="302"/>
                      </a:lnTo>
                      <a:lnTo>
                        <a:pt x="59" y="302"/>
                      </a:lnTo>
                      <a:lnTo>
                        <a:pt x="57" y="302"/>
                      </a:lnTo>
                      <a:lnTo>
                        <a:pt x="56" y="302"/>
                      </a:lnTo>
                      <a:lnTo>
                        <a:pt x="54" y="302"/>
                      </a:lnTo>
                      <a:lnTo>
                        <a:pt x="52" y="302"/>
                      </a:lnTo>
                      <a:lnTo>
                        <a:pt x="49" y="302"/>
                      </a:lnTo>
                      <a:lnTo>
                        <a:pt x="49" y="302"/>
                      </a:lnTo>
                      <a:lnTo>
                        <a:pt x="46" y="300"/>
                      </a:lnTo>
                      <a:lnTo>
                        <a:pt x="46" y="300"/>
                      </a:lnTo>
                      <a:lnTo>
                        <a:pt x="37" y="300"/>
                      </a:lnTo>
                      <a:lnTo>
                        <a:pt x="37" y="300"/>
                      </a:lnTo>
                      <a:lnTo>
                        <a:pt x="37" y="300"/>
                      </a:lnTo>
                      <a:lnTo>
                        <a:pt x="37" y="300"/>
                      </a:lnTo>
                      <a:lnTo>
                        <a:pt x="29" y="300"/>
                      </a:lnTo>
                      <a:lnTo>
                        <a:pt x="27" y="300"/>
                      </a:lnTo>
                      <a:lnTo>
                        <a:pt x="22" y="299"/>
                      </a:lnTo>
                      <a:lnTo>
                        <a:pt x="22" y="299"/>
                      </a:lnTo>
                      <a:lnTo>
                        <a:pt x="22" y="299"/>
                      </a:lnTo>
                      <a:lnTo>
                        <a:pt x="0" y="297"/>
                      </a:lnTo>
                      <a:lnTo>
                        <a:pt x="0" y="292"/>
                      </a:lnTo>
                      <a:lnTo>
                        <a:pt x="2" y="265"/>
                      </a:lnTo>
                      <a:lnTo>
                        <a:pt x="3" y="260"/>
                      </a:lnTo>
                      <a:lnTo>
                        <a:pt x="3" y="258"/>
                      </a:lnTo>
                      <a:lnTo>
                        <a:pt x="5" y="239"/>
                      </a:lnTo>
                      <a:lnTo>
                        <a:pt x="5" y="229"/>
                      </a:lnTo>
                      <a:lnTo>
                        <a:pt x="5" y="229"/>
                      </a:lnTo>
                      <a:lnTo>
                        <a:pt x="7" y="222"/>
                      </a:lnTo>
                      <a:lnTo>
                        <a:pt x="7" y="222"/>
                      </a:lnTo>
                      <a:lnTo>
                        <a:pt x="7" y="222"/>
                      </a:lnTo>
                      <a:lnTo>
                        <a:pt x="7" y="221"/>
                      </a:lnTo>
                      <a:lnTo>
                        <a:pt x="7" y="221"/>
                      </a:lnTo>
                      <a:lnTo>
                        <a:pt x="8" y="200"/>
                      </a:lnTo>
                      <a:lnTo>
                        <a:pt x="8" y="200"/>
                      </a:lnTo>
                      <a:lnTo>
                        <a:pt x="8" y="200"/>
                      </a:lnTo>
                      <a:lnTo>
                        <a:pt x="8" y="190"/>
                      </a:lnTo>
                      <a:lnTo>
                        <a:pt x="8" y="190"/>
                      </a:lnTo>
                      <a:lnTo>
                        <a:pt x="8" y="188"/>
                      </a:lnTo>
                      <a:lnTo>
                        <a:pt x="8" y="188"/>
                      </a:lnTo>
                      <a:lnTo>
                        <a:pt x="8" y="188"/>
                      </a:lnTo>
                      <a:lnTo>
                        <a:pt x="8" y="187"/>
                      </a:lnTo>
                      <a:lnTo>
                        <a:pt x="8" y="187"/>
                      </a:lnTo>
                      <a:lnTo>
                        <a:pt x="8" y="185"/>
                      </a:lnTo>
                      <a:lnTo>
                        <a:pt x="10" y="168"/>
                      </a:lnTo>
                      <a:lnTo>
                        <a:pt x="10" y="168"/>
                      </a:lnTo>
                      <a:lnTo>
                        <a:pt x="10" y="168"/>
                      </a:lnTo>
                      <a:lnTo>
                        <a:pt x="10" y="168"/>
                      </a:lnTo>
                      <a:lnTo>
                        <a:pt x="10" y="168"/>
                      </a:lnTo>
                      <a:lnTo>
                        <a:pt x="10" y="168"/>
                      </a:lnTo>
                      <a:lnTo>
                        <a:pt x="12" y="163"/>
                      </a:lnTo>
                      <a:lnTo>
                        <a:pt x="12" y="161"/>
                      </a:lnTo>
                      <a:lnTo>
                        <a:pt x="12" y="161"/>
                      </a:lnTo>
                      <a:lnTo>
                        <a:pt x="12" y="156"/>
                      </a:lnTo>
                      <a:lnTo>
                        <a:pt x="12" y="151"/>
                      </a:lnTo>
                      <a:lnTo>
                        <a:pt x="12" y="150"/>
                      </a:lnTo>
                      <a:lnTo>
                        <a:pt x="15" y="122"/>
                      </a:lnTo>
                      <a:lnTo>
                        <a:pt x="15" y="122"/>
                      </a:lnTo>
                      <a:lnTo>
                        <a:pt x="15" y="116"/>
                      </a:lnTo>
                      <a:lnTo>
                        <a:pt x="15" y="116"/>
                      </a:lnTo>
                      <a:lnTo>
                        <a:pt x="15" y="116"/>
                      </a:lnTo>
                      <a:lnTo>
                        <a:pt x="15" y="112"/>
                      </a:lnTo>
                      <a:lnTo>
                        <a:pt x="15" y="111"/>
                      </a:lnTo>
                      <a:lnTo>
                        <a:pt x="15" y="107"/>
                      </a:lnTo>
                      <a:lnTo>
                        <a:pt x="17" y="102"/>
                      </a:lnTo>
                      <a:lnTo>
                        <a:pt x="17" y="102"/>
                      </a:lnTo>
                      <a:lnTo>
                        <a:pt x="17" y="100"/>
                      </a:lnTo>
                      <a:lnTo>
                        <a:pt x="17" y="99"/>
                      </a:lnTo>
                      <a:lnTo>
                        <a:pt x="17" y="97"/>
                      </a:lnTo>
                      <a:lnTo>
                        <a:pt x="19" y="82"/>
                      </a:lnTo>
                      <a:lnTo>
                        <a:pt x="19" y="80"/>
                      </a:lnTo>
                      <a:lnTo>
                        <a:pt x="19" y="78"/>
                      </a:lnTo>
                      <a:lnTo>
                        <a:pt x="19" y="78"/>
                      </a:lnTo>
                      <a:lnTo>
                        <a:pt x="19" y="73"/>
                      </a:lnTo>
                      <a:lnTo>
                        <a:pt x="19" y="73"/>
                      </a:lnTo>
                      <a:lnTo>
                        <a:pt x="19" y="73"/>
                      </a:lnTo>
                      <a:lnTo>
                        <a:pt x="19" y="73"/>
                      </a:lnTo>
                      <a:lnTo>
                        <a:pt x="19" y="72"/>
                      </a:lnTo>
                      <a:lnTo>
                        <a:pt x="19" y="65"/>
                      </a:lnTo>
                      <a:lnTo>
                        <a:pt x="20" y="61"/>
                      </a:lnTo>
                      <a:lnTo>
                        <a:pt x="20" y="61"/>
                      </a:lnTo>
                      <a:lnTo>
                        <a:pt x="20" y="60"/>
                      </a:lnTo>
                      <a:lnTo>
                        <a:pt x="20" y="60"/>
                      </a:lnTo>
                      <a:lnTo>
                        <a:pt x="20" y="60"/>
                      </a:lnTo>
                      <a:lnTo>
                        <a:pt x="20" y="58"/>
                      </a:lnTo>
                      <a:lnTo>
                        <a:pt x="20" y="56"/>
                      </a:lnTo>
                      <a:lnTo>
                        <a:pt x="20" y="55"/>
                      </a:lnTo>
                      <a:lnTo>
                        <a:pt x="20" y="53"/>
                      </a:lnTo>
                      <a:lnTo>
                        <a:pt x="20" y="53"/>
                      </a:lnTo>
                      <a:lnTo>
                        <a:pt x="20" y="53"/>
                      </a:lnTo>
                      <a:lnTo>
                        <a:pt x="20" y="51"/>
                      </a:lnTo>
                      <a:lnTo>
                        <a:pt x="20" y="50"/>
                      </a:lnTo>
                      <a:lnTo>
                        <a:pt x="20" y="46"/>
                      </a:lnTo>
                      <a:lnTo>
                        <a:pt x="20" y="46"/>
                      </a:lnTo>
                      <a:lnTo>
                        <a:pt x="20" y="46"/>
                      </a:lnTo>
                      <a:lnTo>
                        <a:pt x="20" y="46"/>
                      </a:lnTo>
                      <a:lnTo>
                        <a:pt x="20" y="44"/>
                      </a:lnTo>
                      <a:lnTo>
                        <a:pt x="22" y="43"/>
                      </a:lnTo>
                      <a:lnTo>
                        <a:pt x="22" y="39"/>
                      </a:lnTo>
                      <a:lnTo>
                        <a:pt x="22" y="39"/>
                      </a:lnTo>
                      <a:lnTo>
                        <a:pt x="22" y="38"/>
                      </a:lnTo>
                      <a:lnTo>
                        <a:pt x="22" y="36"/>
                      </a:lnTo>
                      <a:lnTo>
                        <a:pt x="22" y="36"/>
                      </a:lnTo>
                      <a:lnTo>
                        <a:pt x="22" y="36"/>
                      </a:lnTo>
                      <a:lnTo>
                        <a:pt x="22" y="36"/>
                      </a:lnTo>
                      <a:lnTo>
                        <a:pt x="22" y="34"/>
                      </a:lnTo>
                      <a:lnTo>
                        <a:pt x="22" y="34"/>
                      </a:lnTo>
                      <a:lnTo>
                        <a:pt x="22" y="33"/>
                      </a:lnTo>
                      <a:lnTo>
                        <a:pt x="22" y="33"/>
                      </a:lnTo>
                      <a:lnTo>
                        <a:pt x="22" y="33"/>
                      </a:lnTo>
                      <a:lnTo>
                        <a:pt x="22" y="33"/>
                      </a:lnTo>
                      <a:lnTo>
                        <a:pt x="22" y="24"/>
                      </a:lnTo>
                      <a:lnTo>
                        <a:pt x="22" y="24"/>
                      </a:lnTo>
                      <a:lnTo>
                        <a:pt x="24" y="21"/>
                      </a:lnTo>
                      <a:lnTo>
                        <a:pt x="24" y="19"/>
                      </a:lnTo>
                      <a:lnTo>
                        <a:pt x="24" y="16"/>
                      </a:lnTo>
                      <a:lnTo>
                        <a:pt x="24" y="14"/>
                      </a:lnTo>
                      <a:lnTo>
                        <a:pt x="24" y="12"/>
                      </a:lnTo>
                      <a:lnTo>
                        <a:pt x="24" y="12"/>
                      </a:lnTo>
                      <a:lnTo>
                        <a:pt x="24" y="12"/>
                      </a:lnTo>
                      <a:lnTo>
                        <a:pt x="24" y="12"/>
                      </a:lnTo>
                      <a:lnTo>
                        <a:pt x="24" y="9"/>
                      </a:lnTo>
                      <a:lnTo>
                        <a:pt x="24" y="9"/>
                      </a:lnTo>
                      <a:lnTo>
                        <a:pt x="24" y="9"/>
                      </a:lnTo>
                      <a:lnTo>
                        <a:pt x="24" y="7"/>
                      </a:lnTo>
                      <a:lnTo>
                        <a:pt x="24" y="6"/>
                      </a:lnTo>
                      <a:lnTo>
                        <a:pt x="24" y="6"/>
                      </a:lnTo>
                      <a:lnTo>
                        <a:pt x="24" y="6"/>
                      </a:lnTo>
                      <a:lnTo>
                        <a:pt x="24" y="6"/>
                      </a:lnTo>
                      <a:lnTo>
                        <a:pt x="24" y="4"/>
                      </a:lnTo>
                      <a:lnTo>
                        <a:pt x="24" y="4"/>
                      </a:lnTo>
                      <a:lnTo>
                        <a:pt x="24" y="4"/>
                      </a:lnTo>
                      <a:lnTo>
                        <a:pt x="24" y="4"/>
                      </a:lnTo>
                      <a:lnTo>
                        <a:pt x="25" y="2"/>
                      </a:lnTo>
                      <a:lnTo>
                        <a:pt x="25" y="0"/>
                      </a:lnTo>
                      <a:lnTo>
                        <a:pt x="29" y="0"/>
                      </a:lnTo>
                      <a:lnTo>
                        <a:pt x="29" y="0"/>
                      </a:lnTo>
                      <a:lnTo>
                        <a:pt x="29" y="0"/>
                      </a:lnTo>
                      <a:lnTo>
                        <a:pt x="29" y="0"/>
                      </a:lnTo>
                      <a:lnTo>
                        <a:pt x="29" y="0"/>
                      </a:lnTo>
                      <a:lnTo>
                        <a:pt x="29" y="0"/>
                      </a:lnTo>
                      <a:lnTo>
                        <a:pt x="29" y="0"/>
                      </a:lnTo>
                      <a:lnTo>
                        <a:pt x="29" y="0"/>
                      </a:lnTo>
                      <a:lnTo>
                        <a:pt x="32" y="0"/>
                      </a:lnTo>
                      <a:lnTo>
                        <a:pt x="32" y="0"/>
                      </a:lnTo>
                      <a:lnTo>
                        <a:pt x="32" y="0"/>
                      </a:lnTo>
                      <a:lnTo>
                        <a:pt x="32" y="0"/>
                      </a:lnTo>
                      <a:lnTo>
                        <a:pt x="34" y="0"/>
                      </a:lnTo>
                      <a:lnTo>
                        <a:pt x="35" y="0"/>
                      </a:lnTo>
                      <a:lnTo>
                        <a:pt x="35" y="0"/>
                      </a:lnTo>
                      <a:lnTo>
                        <a:pt x="35" y="0"/>
                      </a:lnTo>
                      <a:lnTo>
                        <a:pt x="35" y="0"/>
                      </a:lnTo>
                      <a:lnTo>
                        <a:pt x="35" y="0"/>
                      </a:lnTo>
                      <a:lnTo>
                        <a:pt x="88" y="6"/>
                      </a:lnTo>
                      <a:lnTo>
                        <a:pt x="129" y="9"/>
                      </a:lnTo>
                      <a:lnTo>
                        <a:pt x="130" y="9"/>
                      </a:lnTo>
                      <a:lnTo>
                        <a:pt x="134" y="9"/>
                      </a:lnTo>
                      <a:lnTo>
                        <a:pt x="134" y="9"/>
                      </a:lnTo>
                      <a:lnTo>
                        <a:pt x="140" y="9"/>
                      </a:lnTo>
                      <a:lnTo>
                        <a:pt x="171" y="11"/>
                      </a:lnTo>
                      <a:lnTo>
                        <a:pt x="186" y="12"/>
                      </a:lnTo>
                      <a:lnTo>
                        <a:pt x="186" y="12"/>
                      </a:lnTo>
                      <a:lnTo>
                        <a:pt x="186" y="12"/>
                      </a:lnTo>
                      <a:lnTo>
                        <a:pt x="186" y="12"/>
                      </a:lnTo>
                      <a:lnTo>
                        <a:pt x="203" y="12"/>
                      </a:lnTo>
                      <a:lnTo>
                        <a:pt x="203" y="12"/>
                      </a:lnTo>
                      <a:lnTo>
                        <a:pt x="203" y="12"/>
                      </a:lnTo>
                      <a:lnTo>
                        <a:pt x="205" y="12"/>
                      </a:lnTo>
                      <a:lnTo>
                        <a:pt x="230" y="14"/>
                      </a:lnTo>
                      <a:lnTo>
                        <a:pt x="230" y="14"/>
                      </a:lnTo>
                      <a:lnTo>
                        <a:pt x="232" y="14"/>
                      </a:lnTo>
                      <a:lnTo>
                        <a:pt x="232" y="14"/>
                      </a:lnTo>
                      <a:lnTo>
                        <a:pt x="245" y="14"/>
                      </a:lnTo>
                      <a:lnTo>
                        <a:pt x="261" y="16"/>
                      </a:lnTo>
                      <a:lnTo>
                        <a:pt x="261" y="16"/>
                      </a:lnTo>
                      <a:lnTo>
                        <a:pt x="264" y="16"/>
                      </a:lnTo>
                      <a:lnTo>
                        <a:pt x="264" y="16"/>
                      </a:lnTo>
                      <a:lnTo>
                        <a:pt x="283" y="16"/>
                      </a:lnTo>
                      <a:lnTo>
                        <a:pt x="313" y="17"/>
                      </a:lnTo>
                      <a:lnTo>
                        <a:pt x="373" y="19"/>
                      </a:lnTo>
                      <a:lnTo>
                        <a:pt x="383" y="19"/>
                      </a:lnTo>
                      <a:lnTo>
                        <a:pt x="405" y="19"/>
                      </a:lnTo>
                      <a:lnTo>
                        <a:pt x="415" y="1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Freeform 202"/>
                <p:cNvSpPr>
                  <a:spLocks noEditPoints="1"/>
                </p:cNvSpPr>
                <p:nvPr/>
              </p:nvSpPr>
              <p:spPr bwMode="auto">
                <a:xfrm>
                  <a:off x="7505701" y="2541588"/>
                  <a:ext cx="461963" cy="581025"/>
                </a:xfrm>
                <a:custGeom>
                  <a:avLst/>
                  <a:gdLst>
                    <a:gd name="T0" fmla="*/ 133 w 291"/>
                    <a:gd name="T1" fmla="*/ 57 h 366"/>
                    <a:gd name="T2" fmla="*/ 127 w 291"/>
                    <a:gd name="T3" fmla="*/ 54 h 366"/>
                    <a:gd name="T4" fmla="*/ 128 w 291"/>
                    <a:gd name="T5" fmla="*/ 52 h 366"/>
                    <a:gd name="T6" fmla="*/ 128 w 291"/>
                    <a:gd name="T7" fmla="*/ 49 h 366"/>
                    <a:gd name="T8" fmla="*/ 274 w 291"/>
                    <a:gd name="T9" fmla="*/ 20 h 366"/>
                    <a:gd name="T10" fmla="*/ 277 w 291"/>
                    <a:gd name="T11" fmla="*/ 47 h 366"/>
                    <a:gd name="T12" fmla="*/ 281 w 291"/>
                    <a:gd name="T13" fmla="*/ 63 h 366"/>
                    <a:gd name="T14" fmla="*/ 283 w 291"/>
                    <a:gd name="T15" fmla="*/ 78 h 366"/>
                    <a:gd name="T16" fmla="*/ 286 w 291"/>
                    <a:gd name="T17" fmla="*/ 93 h 366"/>
                    <a:gd name="T18" fmla="*/ 289 w 291"/>
                    <a:gd name="T19" fmla="*/ 113 h 366"/>
                    <a:gd name="T20" fmla="*/ 284 w 291"/>
                    <a:gd name="T21" fmla="*/ 134 h 366"/>
                    <a:gd name="T22" fmla="*/ 289 w 291"/>
                    <a:gd name="T23" fmla="*/ 156 h 366"/>
                    <a:gd name="T24" fmla="*/ 288 w 291"/>
                    <a:gd name="T25" fmla="*/ 174 h 366"/>
                    <a:gd name="T26" fmla="*/ 284 w 291"/>
                    <a:gd name="T27" fmla="*/ 201 h 366"/>
                    <a:gd name="T28" fmla="*/ 283 w 291"/>
                    <a:gd name="T29" fmla="*/ 232 h 366"/>
                    <a:gd name="T30" fmla="*/ 264 w 291"/>
                    <a:gd name="T31" fmla="*/ 257 h 366"/>
                    <a:gd name="T32" fmla="*/ 250 w 291"/>
                    <a:gd name="T33" fmla="*/ 257 h 366"/>
                    <a:gd name="T34" fmla="*/ 233 w 291"/>
                    <a:gd name="T35" fmla="*/ 281 h 366"/>
                    <a:gd name="T36" fmla="*/ 235 w 291"/>
                    <a:gd name="T37" fmla="*/ 300 h 366"/>
                    <a:gd name="T38" fmla="*/ 227 w 291"/>
                    <a:gd name="T39" fmla="*/ 310 h 366"/>
                    <a:gd name="T40" fmla="*/ 215 w 291"/>
                    <a:gd name="T41" fmla="*/ 303 h 366"/>
                    <a:gd name="T42" fmla="*/ 206 w 291"/>
                    <a:gd name="T43" fmla="*/ 325 h 366"/>
                    <a:gd name="T44" fmla="*/ 213 w 291"/>
                    <a:gd name="T45" fmla="*/ 344 h 366"/>
                    <a:gd name="T46" fmla="*/ 206 w 291"/>
                    <a:gd name="T47" fmla="*/ 349 h 366"/>
                    <a:gd name="T48" fmla="*/ 189 w 291"/>
                    <a:gd name="T49" fmla="*/ 366 h 366"/>
                    <a:gd name="T50" fmla="*/ 169 w 291"/>
                    <a:gd name="T51" fmla="*/ 352 h 366"/>
                    <a:gd name="T52" fmla="*/ 164 w 291"/>
                    <a:gd name="T53" fmla="*/ 335 h 366"/>
                    <a:gd name="T54" fmla="*/ 149 w 291"/>
                    <a:gd name="T55" fmla="*/ 349 h 366"/>
                    <a:gd name="T56" fmla="*/ 122 w 291"/>
                    <a:gd name="T57" fmla="*/ 345 h 366"/>
                    <a:gd name="T58" fmla="*/ 111 w 291"/>
                    <a:gd name="T59" fmla="*/ 354 h 366"/>
                    <a:gd name="T60" fmla="*/ 91 w 291"/>
                    <a:gd name="T61" fmla="*/ 342 h 366"/>
                    <a:gd name="T62" fmla="*/ 71 w 291"/>
                    <a:gd name="T63" fmla="*/ 337 h 366"/>
                    <a:gd name="T64" fmla="*/ 50 w 291"/>
                    <a:gd name="T65" fmla="*/ 315 h 366"/>
                    <a:gd name="T66" fmla="*/ 35 w 291"/>
                    <a:gd name="T67" fmla="*/ 313 h 366"/>
                    <a:gd name="T68" fmla="*/ 27 w 291"/>
                    <a:gd name="T69" fmla="*/ 303 h 366"/>
                    <a:gd name="T70" fmla="*/ 23 w 291"/>
                    <a:gd name="T71" fmla="*/ 274 h 366"/>
                    <a:gd name="T72" fmla="*/ 22 w 291"/>
                    <a:gd name="T73" fmla="*/ 249 h 366"/>
                    <a:gd name="T74" fmla="*/ 18 w 291"/>
                    <a:gd name="T75" fmla="*/ 229 h 366"/>
                    <a:gd name="T76" fmla="*/ 17 w 291"/>
                    <a:gd name="T77" fmla="*/ 210 h 366"/>
                    <a:gd name="T78" fmla="*/ 12 w 291"/>
                    <a:gd name="T79" fmla="*/ 168 h 366"/>
                    <a:gd name="T80" fmla="*/ 10 w 291"/>
                    <a:gd name="T81" fmla="*/ 142 h 366"/>
                    <a:gd name="T82" fmla="*/ 5 w 291"/>
                    <a:gd name="T83" fmla="*/ 98 h 366"/>
                    <a:gd name="T84" fmla="*/ 1 w 291"/>
                    <a:gd name="T85" fmla="*/ 73 h 366"/>
                    <a:gd name="T86" fmla="*/ 67 w 291"/>
                    <a:gd name="T87" fmla="*/ 56 h 366"/>
                    <a:gd name="T88" fmla="*/ 88 w 291"/>
                    <a:gd name="T89" fmla="*/ 54 h 366"/>
                    <a:gd name="T90" fmla="*/ 101 w 291"/>
                    <a:gd name="T91" fmla="*/ 59 h 366"/>
                    <a:gd name="T92" fmla="*/ 115 w 291"/>
                    <a:gd name="T93" fmla="*/ 64 h 366"/>
                    <a:gd name="T94" fmla="*/ 127 w 291"/>
                    <a:gd name="T95" fmla="*/ 68 h 366"/>
                    <a:gd name="T96" fmla="*/ 132 w 291"/>
                    <a:gd name="T97" fmla="*/ 64 h 366"/>
                    <a:gd name="T98" fmla="*/ 142 w 291"/>
                    <a:gd name="T99" fmla="*/ 71 h 366"/>
                    <a:gd name="T100" fmla="*/ 159 w 291"/>
                    <a:gd name="T101" fmla="*/ 73 h 366"/>
                    <a:gd name="T102" fmla="*/ 178 w 291"/>
                    <a:gd name="T103" fmla="*/ 63 h 366"/>
                    <a:gd name="T104" fmla="*/ 191 w 291"/>
                    <a:gd name="T105" fmla="*/ 63 h 366"/>
                    <a:gd name="T106" fmla="*/ 200 w 291"/>
                    <a:gd name="T107" fmla="*/ 59 h 366"/>
                    <a:gd name="T108" fmla="*/ 206 w 291"/>
                    <a:gd name="T109" fmla="*/ 52 h 366"/>
                    <a:gd name="T110" fmla="*/ 213 w 291"/>
                    <a:gd name="T111" fmla="*/ 44 h 366"/>
                    <a:gd name="T112" fmla="*/ 220 w 291"/>
                    <a:gd name="T113" fmla="*/ 34 h 366"/>
                    <a:gd name="T114" fmla="*/ 230 w 291"/>
                    <a:gd name="T115" fmla="*/ 27 h 366"/>
                    <a:gd name="T116" fmla="*/ 244 w 291"/>
                    <a:gd name="T117" fmla="*/ 17 h 366"/>
                    <a:gd name="T118" fmla="*/ 254 w 291"/>
                    <a:gd name="T119" fmla="*/ 10 h 366"/>
                    <a:gd name="T120" fmla="*/ 267 w 291"/>
                    <a:gd name="T121"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366">
                      <a:moveTo>
                        <a:pt x="137" y="57"/>
                      </a:moveTo>
                      <a:lnTo>
                        <a:pt x="137" y="56"/>
                      </a:lnTo>
                      <a:lnTo>
                        <a:pt x="139" y="56"/>
                      </a:lnTo>
                      <a:lnTo>
                        <a:pt x="139" y="59"/>
                      </a:lnTo>
                      <a:lnTo>
                        <a:pt x="137" y="59"/>
                      </a:lnTo>
                      <a:lnTo>
                        <a:pt x="135" y="59"/>
                      </a:lnTo>
                      <a:lnTo>
                        <a:pt x="133" y="57"/>
                      </a:lnTo>
                      <a:lnTo>
                        <a:pt x="135" y="56"/>
                      </a:lnTo>
                      <a:lnTo>
                        <a:pt x="137" y="56"/>
                      </a:lnTo>
                      <a:lnTo>
                        <a:pt x="137" y="57"/>
                      </a:lnTo>
                      <a:close/>
                      <a:moveTo>
                        <a:pt x="128" y="57"/>
                      </a:moveTo>
                      <a:lnTo>
                        <a:pt x="127" y="57"/>
                      </a:lnTo>
                      <a:lnTo>
                        <a:pt x="127" y="56"/>
                      </a:lnTo>
                      <a:lnTo>
                        <a:pt x="127" y="54"/>
                      </a:lnTo>
                      <a:lnTo>
                        <a:pt x="128" y="54"/>
                      </a:lnTo>
                      <a:lnTo>
                        <a:pt x="128" y="52"/>
                      </a:lnTo>
                      <a:lnTo>
                        <a:pt x="130" y="52"/>
                      </a:lnTo>
                      <a:lnTo>
                        <a:pt x="130" y="54"/>
                      </a:lnTo>
                      <a:lnTo>
                        <a:pt x="128" y="56"/>
                      </a:lnTo>
                      <a:lnTo>
                        <a:pt x="128" y="57"/>
                      </a:lnTo>
                      <a:close/>
                      <a:moveTo>
                        <a:pt x="128" y="52"/>
                      </a:moveTo>
                      <a:lnTo>
                        <a:pt x="127" y="51"/>
                      </a:lnTo>
                      <a:lnTo>
                        <a:pt x="128" y="51"/>
                      </a:lnTo>
                      <a:lnTo>
                        <a:pt x="130" y="49"/>
                      </a:lnTo>
                      <a:lnTo>
                        <a:pt x="130" y="51"/>
                      </a:lnTo>
                      <a:lnTo>
                        <a:pt x="128" y="51"/>
                      </a:lnTo>
                      <a:lnTo>
                        <a:pt x="128" y="52"/>
                      </a:lnTo>
                      <a:close/>
                      <a:moveTo>
                        <a:pt x="128" y="49"/>
                      </a:moveTo>
                      <a:lnTo>
                        <a:pt x="127" y="49"/>
                      </a:lnTo>
                      <a:lnTo>
                        <a:pt x="127" y="47"/>
                      </a:lnTo>
                      <a:lnTo>
                        <a:pt x="128" y="47"/>
                      </a:lnTo>
                      <a:lnTo>
                        <a:pt x="128" y="49"/>
                      </a:lnTo>
                      <a:close/>
                      <a:moveTo>
                        <a:pt x="271" y="5"/>
                      </a:moveTo>
                      <a:lnTo>
                        <a:pt x="272" y="13"/>
                      </a:lnTo>
                      <a:lnTo>
                        <a:pt x="274" y="20"/>
                      </a:lnTo>
                      <a:lnTo>
                        <a:pt x="274" y="22"/>
                      </a:lnTo>
                      <a:lnTo>
                        <a:pt x="274" y="24"/>
                      </a:lnTo>
                      <a:lnTo>
                        <a:pt x="274" y="27"/>
                      </a:lnTo>
                      <a:lnTo>
                        <a:pt x="276" y="30"/>
                      </a:lnTo>
                      <a:lnTo>
                        <a:pt x="277" y="42"/>
                      </a:lnTo>
                      <a:lnTo>
                        <a:pt x="277" y="44"/>
                      </a:lnTo>
                      <a:lnTo>
                        <a:pt x="277" y="47"/>
                      </a:lnTo>
                      <a:lnTo>
                        <a:pt x="279" y="51"/>
                      </a:lnTo>
                      <a:lnTo>
                        <a:pt x="279" y="52"/>
                      </a:lnTo>
                      <a:lnTo>
                        <a:pt x="279" y="54"/>
                      </a:lnTo>
                      <a:lnTo>
                        <a:pt x="279" y="57"/>
                      </a:lnTo>
                      <a:lnTo>
                        <a:pt x="281" y="59"/>
                      </a:lnTo>
                      <a:lnTo>
                        <a:pt x="281" y="61"/>
                      </a:lnTo>
                      <a:lnTo>
                        <a:pt x="281" y="63"/>
                      </a:lnTo>
                      <a:lnTo>
                        <a:pt x="281" y="64"/>
                      </a:lnTo>
                      <a:lnTo>
                        <a:pt x="281" y="66"/>
                      </a:lnTo>
                      <a:lnTo>
                        <a:pt x="283" y="69"/>
                      </a:lnTo>
                      <a:lnTo>
                        <a:pt x="283" y="71"/>
                      </a:lnTo>
                      <a:lnTo>
                        <a:pt x="283" y="73"/>
                      </a:lnTo>
                      <a:lnTo>
                        <a:pt x="283" y="74"/>
                      </a:lnTo>
                      <a:lnTo>
                        <a:pt x="283" y="78"/>
                      </a:lnTo>
                      <a:lnTo>
                        <a:pt x="284" y="81"/>
                      </a:lnTo>
                      <a:lnTo>
                        <a:pt x="284" y="83"/>
                      </a:lnTo>
                      <a:lnTo>
                        <a:pt x="284" y="85"/>
                      </a:lnTo>
                      <a:lnTo>
                        <a:pt x="284" y="86"/>
                      </a:lnTo>
                      <a:lnTo>
                        <a:pt x="284" y="88"/>
                      </a:lnTo>
                      <a:lnTo>
                        <a:pt x="284" y="90"/>
                      </a:lnTo>
                      <a:lnTo>
                        <a:pt x="286" y="93"/>
                      </a:lnTo>
                      <a:lnTo>
                        <a:pt x="286" y="95"/>
                      </a:lnTo>
                      <a:lnTo>
                        <a:pt x="286" y="96"/>
                      </a:lnTo>
                      <a:lnTo>
                        <a:pt x="288" y="103"/>
                      </a:lnTo>
                      <a:lnTo>
                        <a:pt x="288" y="105"/>
                      </a:lnTo>
                      <a:lnTo>
                        <a:pt x="288" y="108"/>
                      </a:lnTo>
                      <a:lnTo>
                        <a:pt x="288" y="110"/>
                      </a:lnTo>
                      <a:lnTo>
                        <a:pt x="289" y="113"/>
                      </a:lnTo>
                      <a:lnTo>
                        <a:pt x="289" y="115"/>
                      </a:lnTo>
                      <a:lnTo>
                        <a:pt x="291" y="130"/>
                      </a:lnTo>
                      <a:lnTo>
                        <a:pt x="289" y="132"/>
                      </a:lnTo>
                      <a:lnTo>
                        <a:pt x="288" y="132"/>
                      </a:lnTo>
                      <a:lnTo>
                        <a:pt x="286" y="132"/>
                      </a:lnTo>
                      <a:lnTo>
                        <a:pt x="284" y="132"/>
                      </a:lnTo>
                      <a:lnTo>
                        <a:pt x="284" y="134"/>
                      </a:lnTo>
                      <a:lnTo>
                        <a:pt x="283" y="135"/>
                      </a:lnTo>
                      <a:lnTo>
                        <a:pt x="283" y="137"/>
                      </a:lnTo>
                      <a:lnTo>
                        <a:pt x="288" y="146"/>
                      </a:lnTo>
                      <a:lnTo>
                        <a:pt x="289" y="146"/>
                      </a:lnTo>
                      <a:lnTo>
                        <a:pt x="289" y="151"/>
                      </a:lnTo>
                      <a:lnTo>
                        <a:pt x="289" y="154"/>
                      </a:lnTo>
                      <a:lnTo>
                        <a:pt x="289" y="156"/>
                      </a:lnTo>
                      <a:lnTo>
                        <a:pt x="291" y="157"/>
                      </a:lnTo>
                      <a:lnTo>
                        <a:pt x="291" y="161"/>
                      </a:lnTo>
                      <a:lnTo>
                        <a:pt x="291" y="162"/>
                      </a:lnTo>
                      <a:lnTo>
                        <a:pt x="291" y="166"/>
                      </a:lnTo>
                      <a:lnTo>
                        <a:pt x="289" y="168"/>
                      </a:lnTo>
                      <a:lnTo>
                        <a:pt x="289" y="169"/>
                      </a:lnTo>
                      <a:lnTo>
                        <a:pt x="288" y="174"/>
                      </a:lnTo>
                      <a:lnTo>
                        <a:pt x="288" y="178"/>
                      </a:lnTo>
                      <a:lnTo>
                        <a:pt x="288" y="184"/>
                      </a:lnTo>
                      <a:lnTo>
                        <a:pt x="288" y="188"/>
                      </a:lnTo>
                      <a:lnTo>
                        <a:pt x="288" y="190"/>
                      </a:lnTo>
                      <a:lnTo>
                        <a:pt x="288" y="196"/>
                      </a:lnTo>
                      <a:lnTo>
                        <a:pt x="286" y="198"/>
                      </a:lnTo>
                      <a:lnTo>
                        <a:pt x="284" y="201"/>
                      </a:lnTo>
                      <a:lnTo>
                        <a:pt x="284" y="203"/>
                      </a:lnTo>
                      <a:lnTo>
                        <a:pt x="284" y="205"/>
                      </a:lnTo>
                      <a:lnTo>
                        <a:pt x="284" y="208"/>
                      </a:lnTo>
                      <a:lnTo>
                        <a:pt x="286" y="222"/>
                      </a:lnTo>
                      <a:lnTo>
                        <a:pt x="286" y="223"/>
                      </a:lnTo>
                      <a:lnTo>
                        <a:pt x="284" y="232"/>
                      </a:lnTo>
                      <a:lnTo>
                        <a:pt x="283" y="232"/>
                      </a:lnTo>
                      <a:lnTo>
                        <a:pt x="281" y="234"/>
                      </a:lnTo>
                      <a:lnTo>
                        <a:pt x="276" y="239"/>
                      </a:lnTo>
                      <a:lnTo>
                        <a:pt x="274" y="240"/>
                      </a:lnTo>
                      <a:lnTo>
                        <a:pt x="274" y="244"/>
                      </a:lnTo>
                      <a:lnTo>
                        <a:pt x="271" y="249"/>
                      </a:lnTo>
                      <a:lnTo>
                        <a:pt x="266" y="257"/>
                      </a:lnTo>
                      <a:lnTo>
                        <a:pt x="264" y="257"/>
                      </a:lnTo>
                      <a:lnTo>
                        <a:pt x="262" y="259"/>
                      </a:lnTo>
                      <a:lnTo>
                        <a:pt x="261" y="259"/>
                      </a:lnTo>
                      <a:lnTo>
                        <a:pt x="257" y="262"/>
                      </a:lnTo>
                      <a:lnTo>
                        <a:pt x="255" y="264"/>
                      </a:lnTo>
                      <a:lnTo>
                        <a:pt x="254" y="262"/>
                      </a:lnTo>
                      <a:lnTo>
                        <a:pt x="252" y="259"/>
                      </a:lnTo>
                      <a:lnTo>
                        <a:pt x="250" y="257"/>
                      </a:lnTo>
                      <a:lnTo>
                        <a:pt x="249" y="257"/>
                      </a:lnTo>
                      <a:lnTo>
                        <a:pt x="249" y="259"/>
                      </a:lnTo>
                      <a:lnTo>
                        <a:pt x="244" y="264"/>
                      </a:lnTo>
                      <a:lnTo>
                        <a:pt x="242" y="273"/>
                      </a:lnTo>
                      <a:lnTo>
                        <a:pt x="235" y="276"/>
                      </a:lnTo>
                      <a:lnTo>
                        <a:pt x="235" y="279"/>
                      </a:lnTo>
                      <a:lnTo>
                        <a:pt x="233" y="281"/>
                      </a:lnTo>
                      <a:lnTo>
                        <a:pt x="233" y="283"/>
                      </a:lnTo>
                      <a:lnTo>
                        <a:pt x="235" y="291"/>
                      </a:lnTo>
                      <a:lnTo>
                        <a:pt x="230" y="293"/>
                      </a:lnTo>
                      <a:lnTo>
                        <a:pt x="230" y="295"/>
                      </a:lnTo>
                      <a:lnTo>
                        <a:pt x="232" y="296"/>
                      </a:lnTo>
                      <a:lnTo>
                        <a:pt x="233" y="298"/>
                      </a:lnTo>
                      <a:lnTo>
                        <a:pt x="235" y="300"/>
                      </a:lnTo>
                      <a:lnTo>
                        <a:pt x="237" y="306"/>
                      </a:lnTo>
                      <a:lnTo>
                        <a:pt x="237" y="308"/>
                      </a:lnTo>
                      <a:lnTo>
                        <a:pt x="228" y="313"/>
                      </a:lnTo>
                      <a:lnTo>
                        <a:pt x="227" y="313"/>
                      </a:lnTo>
                      <a:lnTo>
                        <a:pt x="225" y="313"/>
                      </a:lnTo>
                      <a:lnTo>
                        <a:pt x="225" y="312"/>
                      </a:lnTo>
                      <a:lnTo>
                        <a:pt x="227" y="310"/>
                      </a:lnTo>
                      <a:lnTo>
                        <a:pt x="227" y="308"/>
                      </a:lnTo>
                      <a:lnTo>
                        <a:pt x="225" y="305"/>
                      </a:lnTo>
                      <a:lnTo>
                        <a:pt x="223" y="303"/>
                      </a:lnTo>
                      <a:lnTo>
                        <a:pt x="218" y="300"/>
                      </a:lnTo>
                      <a:lnTo>
                        <a:pt x="216" y="301"/>
                      </a:lnTo>
                      <a:lnTo>
                        <a:pt x="216" y="303"/>
                      </a:lnTo>
                      <a:lnTo>
                        <a:pt x="215" y="303"/>
                      </a:lnTo>
                      <a:lnTo>
                        <a:pt x="213" y="306"/>
                      </a:lnTo>
                      <a:lnTo>
                        <a:pt x="213" y="308"/>
                      </a:lnTo>
                      <a:lnTo>
                        <a:pt x="211" y="317"/>
                      </a:lnTo>
                      <a:lnTo>
                        <a:pt x="210" y="322"/>
                      </a:lnTo>
                      <a:lnTo>
                        <a:pt x="208" y="323"/>
                      </a:lnTo>
                      <a:lnTo>
                        <a:pt x="208" y="325"/>
                      </a:lnTo>
                      <a:lnTo>
                        <a:pt x="206" y="325"/>
                      </a:lnTo>
                      <a:lnTo>
                        <a:pt x="208" y="327"/>
                      </a:lnTo>
                      <a:lnTo>
                        <a:pt x="210" y="328"/>
                      </a:lnTo>
                      <a:lnTo>
                        <a:pt x="210" y="330"/>
                      </a:lnTo>
                      <a:lnTo>
                        <a:pt x="211" y="334"/>
                      </a:lnTo>
                      <a:lnTo>
                        <a:pt x="213" y="340"/>
                      </a:lnTo>
                      <a:lnTo>
                        <a:pt x="213" y="342"/>
                      </a:lnTo>
                      <a:lnTo>
                        <a:pt x="213" y="344"/>
                      </a:lnTo>
                      <a:lnTo>
                        <a:pt x="211" y="344"/>
                      </a:lnTo>
                      <a:lnTo>
                        <a:pt x="210" y="344"/>
                      </a:lnTo>
                      <a:lnTo>
                        <a:pt x="208" y="344"/>
                      </a:lnTo>
                      <a:lnTo>
                        <a:pt x="206" y="344"/>
                      </a:lnTo>
                      <a:lnTo>
                        <a:pt x="206" y="345"/>
                      </a:lnTo>
                      <a:lnTo>
                        <a:pt x="205" y="347"/>
                      </a:lnTo>
                      <a:lnTo>
                        <a:pt x="206" y="349"/>
                      </a:lnTo>
                      <a:lnTo>
                        <a:pt x="206" y="351"/>
                      </a:lnTo>
                      <a:lnTo>
                        <a:pt x="205" y="357"/>
                      </a:lnTo>
                      <a:lnTo>
                        <a:pt x="205" y="359"/>
                      </a:lnTo>
                      <a:lnTo>
                        <a:pt x="205" y="361"/>
                      </a:lnTo>
                      <a:lnTo>
                        <a:pt x="193" y="364"/>
                      </a:lnTo>
                      <a:lnTo>
                        <a:pt x="193" y="366"/>
                      </a:lnTo>
                      <a:lnTo>
                        <a:pt x="189" y="366"/>
                      </a:lnTo>
                      <a:lnTo>
                        <a:pt x="188" y="364"/>
                      </a:lnTo>
                      <a:lnTo>
                        <a:pt x="181" y="357"/>
                      </a:lnTo>
                      <a:lnTo>
                        <a:pt x="179" y="354"/>
                      </a:lnTo>
                      <a:lnTo>
                        <a:pt x="176" y="352"/>
                      </a:lnTo>
                      <a:lnTo>
                        <a:pt x="172" y="352"/>
                      </a:lnTo>
                      <a:lnTo>
                        <a:pt x="171" y="352"/>
                      </a:lnTo>
                      <a:lnTo>
                        <a:pt x="169" y="352"/>
                      </a:lnTo>
                      <a:lnTo>
                        <a:pt x="169" y="351"/>
                      </a:lnTo>
                      <a:lnTo>
                        <a:pt x="167" y="351"/>
                      </a:lnTo>
                      <a:lnTo>
                        <a:pt x="167" y="349"/>
                      </a:lnTo>
                      <a:lnTo>
                        <a:pt x="166" y="342"/>
                      </a:lnTo>
                      <a:lnTo>
                        <a:pt x="164" y="339"/>
                      </a:lnTo>
                      <a:lnTo>
                        <a:pt x="164" y="337"/>
                      </a:lnTo>
                      <a:lnTo>
                        <a:pt x="164" y="335"/>
                      </a:lnTo>
                      <a:lnTo>
                        <a:pt x="162" y="335"/>
                      </a:lnTo>
                      <a:lnTo>
                        <a:pt x="161" y="335"/>
                      </a:lnTo>
                      <a:lnTo>
                        <a:pt x="159" y="337"/>
                      </a:lnTo>
                      <a:lnTo>
                        <a:pt x="157" y="339"/>
                      </a:lnTo>
                      <a:lnTo>
                        <a:pt x="155" y="339"/>
                      </a:lnTo>
                      <a:lnTo>
                        <a:pt x="154" y="339"/>
                      </a:lnTo>
                      <a:lnTo>
                        <a:pt x="149" y="349"/>
                      </a:lnTo>
                      <a:lnTo>
                        <a:pt x="147" y="351"/>
                      </a:lnTo>
                      <a:lnTo>
                        <a:pt x="140" y="352"/>
                      </a:lnTo>
                      <a:lnTo>
                        <a:pt x="139" y="354"/>
                      </a:lnTo>
                      <a:lnTo>
                        <a:pt x="135" y="352"/>
                      </a:lnTo>
                      <a:lnTo>
                        <a:pt x="135" y="351"/>
                      </a:lnTo>
                      <a:lnTo>
                        <a:pt x="132" y="349"/>
                      </a:lnTo>
                      <a:lnTo>
                        <a:pt x="122" y="345"/>
                      </a:lnTo>
                      <a:lnTo>
                        <a:pt x="120" y="345"/>
                      </a:lnTo>
                      <a:lnTo>
                        <a:pt x="118" y="347"/>
                      </a:lnTo>
                      <a:lnTo>
                        <a:pt x="115" y="349"/>
                      </a:lnTo>
                      <a:lnTo>
                        <a:pt x="113" y="351"/>
                      </a:lnTo>
                      <a:lnTo>
                        <a:pt x="113" y="352"/>
                      </a:lnTo>
                      <a:lnTo>
                        <a:pt x="113" y="354"/>
                      </a:lnTo>
                      <a:lnTo>
                        <a:pt x="111" y="354"/>
                      </a:lnTo>
                      <a:lnTo>
                        <a:pt x="110" y="354"/>
                      </a:lnTo>
                      <a:lnTo>
                        <a:pt x="105" y="352"/>
                      </a:lnTo>
                      <a:lnTo>
                        <a:pt x="105" y="351"/>
                      </a:lnTo>
                      <a:lnTo>
                        <a:pt x="98" y="344"/>
                      </a:lnTo>
                      <a:lnTo>
                        <a:pt x="96" y="344"/>
                      </a:lnTo>
                      <a:lnTo>
                        <a:pt x="95" y="344"/>
                      </a:lnTo>
                      <a:lnTo>
                        <a:pt x="91" y="342"/>
                      </a:lnTo>
                      <a:lnTo>
                        <a:pt x="89" y="342"/>
                      </a:lnTo>
                      <a:lnTo>
                        <a:pt x="84" y="344"/>
                      </a:lnTo>
                      <a:lnTo>
                        <a:pt x="83" y="344"/>
                      </a:lnTo>
                      <a:lnTo>
                        <a:pt x="74" y="342"/>
                      </a:lnTo>
                      <a:lnTo>
                        <a:pt x="72" y="342"/>
                      </a:lnTo>
                      <a:lnTo>
                        <a:pt x="72" y="340"/>
                      </a:lnTo>
                      <a:lnTo>
                        <a:pt x="71" y="337"/>
                      </a:lnTo>
                      <a:lnTo>
                        <a:pt x="71" y="335"/>
                      </a:lnTo>
                      <a:lnTo>
                        <a:pt x="71" y="334"/>
                      </a:lnTo>
                      <a:lnTo>
                        <a:pt x="64" y="323"/>
                      </a:lnTo>
                      <a:lnTo>
                        <a:pt x="64" y="322"/>
                      </a:lnTo>
                      <a:lnTo>
                        <a:pt x="62" y="322"/>
                      </a:lnTo>
                      <a:lnTo>
                        <a:pt x="56" y="317"/>
                      </a:lnTo>
                      <a:lnTo>
                        <a:pt x="50" y="315"/>
                      </a:lnTo>
                      <a:lnTo>
                        <a:pt x="50" y="317"/>
                      </a:lnTo>
                      <a:lnTo>
                        <a:pt x="44" y="320"/>
                      </a:lnTo>
                      <a:lnTo>
                        <a:pt x="42" y="320"/>
                      </a:lnTo>
                      <a:lnTo>
                        <a:pt x="42" y="318"/>
                      </a:lnTo>
                      <a:lnTo>
                        <a:pt x="39" y="317"/>
                      </a:lnTo>
                      <a:lnTo>
                        <a:pt x="37" y="317"/>
                      </a:lnTo>
                      <a:lnTo>
                        <a:pt x="35" y="313"/>
                      </a:lnTo>
                      <a:lnTo>
                        <a:pt x="34" y="313"/>
                      </a:lnTo>
                      <a:lnTo>
                        <a:pt x="32" y="315"/>
                      </a:lnTo>
                      <a:lnTo>
                        <a:pt x="32" y="317"/>
                      </a:lnTo>
                      <a:lnTo>
                        <a:pt x="28" y="318"/>
                      </a:lnTo>
                      <a:lnTo>
                        <a:pt x="28" y="313"/>
                      </a:lnTo>
                      <a:lnTo>
                        <a:pt x="27" y="305"/>
                      </a:lnTo>
                      <a:lnTo>
                        <a:pt x="27" y="303"/>
                      </a:lnTo>
                      <a:lnTo>
                        <a:pt x="27" y="301"/>
                      </a:lnTo>
                      <a:lnTo>
                        <a:pt x="27" y="298"/>
                      </a:lnTo>
                      <a:lnTo>
                        <a:pt x="25" y="290"/>
                      </a:lnTo>
                      <a:lnTo>
                        <a:pt x="25" y="281"/>
                      </a:lnTo>
                      <a:lnTo>
                        <a:pt x="25" y="279"/>
                      </a:lnTo>
                      <a:lnTo>
                        <a:pt x="25" y="278"/>
                      </a:lnTo>
                      <a:lnTo>
                        <a:pt x="23" y="274"/>
                      </a:lnTo>
                      <a:lnTo>
                        <a:pt x="23" y="273"/>
                      </a:lnTo>
                      <a:lnTo>
                        <a:pt x="23" y="267"/>
                      </a:lnTo>
                      <a:lnTo>
                        <a:pt x="23" y="262"/>
                      </a:lnTo>
                      <a:lnTo>
                        <a:pt x="22" y="257"/>
                      </a:lnTo>
                      <a:lnTo>
                        <a:pt x="22" y="252"/>
                      </a:lnTo>
                      <a:lnTo>
                        <a:pt x="22" y="251"/>
                      </a:lnTo>
                      <a:lnTo>
                        <a:pt x="22" y="249"/>
                      </a:lnTo>
                      <a:lnTo>
                        <a:pt x="22" y="247"/>
                      </a:lnTo>
                      <a:lnTo>
                        <a:pt x="20" y="245"/>
                      </a:lnTo>
                      <a:lnTo>
                        <a:pt x="20" y="244"/>
                      </a:lnTo>
                      <a:lnTo>
                        <a:pt x="20" y="242"/>
                      </a:lnTo>
                      <a:lnTo>
                        <a:pt x="20" y="239"/>
                      </a:lnTo>
                      <a:lnTo>
                        <a:pt x="20" y="230"/>
                      </a:lnTo>
                      <a:lnTo>
                        <a:pt x="18" y="229"/>
                      </a:lnTo>
                      <a:lnTo>
                        <a:pt x="18" y="227"/>
                      </a:lnTo>
                      <a:lnTo>
                        <a:pt x="18" y="220"/>
                      </a:lnTo>
                      <a:lnTo>
                        <a:pt x="18" y="218"/>
                      </a:lnTo>
                      <a:lnTo>
                        <a:pt x="18" y="213"/>
                      </a:lnTo>
                      <a:lnTo>
                        <a:pt x="17" y="213"/>
                      </a:lnTo>
                      <a:lnTo>
                        <a:pt x="17" y="212"/>
                      </a:lnTo>
                      <a:lnTo>
                        <a:pt x="17" y="210"/>
                      </a:lnTo>
                      <a:lnTo>
                        <a:pt x="17" y="201"/>
                      </a:lnTo>
                      <a:lnTo>
                        <a:pt x="15" y="196"/>
                      </a:lnTo>
                      <a:lnTo>
                        <a:pt x="15" y="186"/>
                      </a:lnTo>
                      <a:lnTo>
                        <a:pt x="13" y="179"/>
                      </a:lnTo>
                      <a:lnTo>
                        <a:pt x="13" y="176"/>
                      </a:lnTo>
                      <a:lnTo>
                        <a:pt x="13" y="169"/>
                      </a:lnTo>
                      <a:lnTo>
                        <a:pt x="12" y="168"/>
                      </a:lnTo>
                      <a:lnTo>
                        <a:pt x="12" y="166"/>
                      </a:lnTo>
                      <a:lnTo>
                        <a:pt x="12" y="164"/>
                      </a:lnTo>
                      <a:lnTo>
                        <a:pt x="12" y="162"/>
                      </a:lnTo>
                      <a:lnTo>
                        <a:pt x="12" y="161"/>
                      </a:lnTo>
                      <a:lnTo>
                        <a:pt x="12" y="159"/>
                      </a:lnTo>
                      <a:lnTo>
                        <a:pt x="12" y="157"/>
                      </a:lnTo>
                      <a:lnTo>
                        <a:pt x="10" y="142"/>
                      </a:lnTo>
                      <a:lnTo>
                        <a:pt x="8" y="135"/>
                      </a:lnTo>
                      <a:lnTo>
                        <a:pt x="6" y="125"/>
                      </a:lnTo>
                      <a:lnTo>
                        <a:pt x="6" y="118"/>
                      </a:lnTo>
                      <a:lnTo>
                        <a:pt x="6" y="117"/>
                      </a:lnTo>
                      <a:lnTo>
                        <a:pt x="5" y="110"/>
                      </a:lnTo>
                      <a:lnTo>
                        <a:pt x="5" y="108"/>
                      </a:lnTo>
                      <a:lnTo>
                        <a:pt x="5" y="98"/>
                      </a:lnTo>
                      <a:lnTo>
                        <a:pt x="3" y="95"/>
                      </a:lnTo>
                      <a:lnTo>
                        <a:pt x="3" y="93"/>
                      </a:lnTo>
                      <a:lnTo>
                        <a:pt x="3" y="91"/>
                      </a:lnTo>
                      <a:lnTo>
                        <a:pt x="3" y="86"/>
                      </a:lnTo>
                      <a:lnTo>
                        <a:pt x="1" y="83"/>
                      </a:lnTo>
                      <a:lnTo>
                        <a:pt x="1" y="74"/>
                      </a:lnTo>
                      <a:lnTo>
                        <a:pt x="1" y="73"/>
                      </a:lnTo>
                      <a:lnTo>
                        <a:pt x="0" y="69"/>
                      </a:lnTo>
                      <a:lnTo>
                        <a:pt x="0" y="66"/>
                      </a:lnTo>
                      <a:lnTo>
                        <a:pt x="23" y="63"/>
                      </a:lnTo>
                      <a:lnTo>
                        <a:pt x="27" y="63"/>
                      </a:lnTo>
                      <a:lnTo>
                        <a:pt x="28" y="63"/>
                      </a:lnTo>
                      <a:lnTo>
                        <a:pt x="59" y="57"/>
                      </a:lnTo>
                      <a:lnTo>
                        <a:pt x="67" y="56"/>
                      </a:lnTo>
                      <a:lnTo>
                        <a:pt x="72" y="54"/>
                      </a:lnTo>
                      <a:lnTo>
                        <a:pt x="74" y="54"/>
                      </a:lnTo>
                      <a:lnTo>
                        <a:pt x="78" y="54"/>
                      </a:lnTo>
                      <a:lnTo>
                        <a:pt x="83" y="52"/>
                      </a:lnTo>
                      <a:lnTo>
                        <a:pt x="84" y="52"/>
                      </a:lnTo>
                      <a:lnTo>
                        <a:pt x="86" y="52"/>
                      </a:lnTo>
                      <a:lnTo>
                        <a:pt x="88" y="54"/>
                      </a:lnTo>
                      <a:lnTo>
                        <a:pt x="89" y="56"/>
                      </a:lnTo>
                      <a:lnTo>
                        <a:pt x="91" y="56"/>
                      </a:lnTo>
                      <a:lnTo>
                        <a:pt x="93" y="56"/>
                      </a:lnTo>
                      <a:lnTo>
                        <a:pt x="95" y="54"/>
                      </a:lnTo>
                      <a:lnTo>
                        <a:pt x="98" y="56"/>
                      </a:lnTo>
                      <a:lnTo>
                        <a:pt x="101" y="57"/>
                      </a:lnTo>
                      <a:lnTo>
                        <a:pt x="101" y="59"/>
                      </a:lnTo>
                      <a:lnTo>
                        <a:pt x="105" y="59"/>
                      </a:lnTo>
                      <a:lnTo>
                        <a:pt x="106" y="61"/>
                      </a:lnTo>
                      <a:lnTo>
                        <a:pt x="108" y="61"/>
                      </a:lnTo>
                      <a:lnTo>
                        <a:pt x="110" y="61"/>
                      </a:lnTo>
                      <a:lnTo>
                        <a:pt x="111" y="61"/>
                      </a:lnTo>
                      <a:lnTo>
                        <a:pt x="113" y="63"/>
                      </a:lnTo>
                      <a:lnTo>
                        <a:pt x="115" y="64"/>
                      </a:lnTo>
                      <a:lnTo>
                        <a:pt x="117" y="66"/>
                      </a:lnTo>
                      <a:lnTo>
                        <a:pt x="118" y="68"/>
                      </a:lnTo>
                      <a:lnTo>
                        <a:pt x="120" y="68"/>
                      </a:lnTo>
                      <a:lnTo>
                        <a:pt x="122" y="68"/>
                      </a:lnTo>
                      <a:lnTo>
                        <a:pt x="123" y="69"/>
                      </a:lnTo>
                      <a:lnTo>
                        <a:pt x="125" y="68"/>
                      </a:lnTo>
                      <a:lnTo>
                        <a:pt x="127" y="68"/>
                      </a:lnTo>
                      <a:lnTo>
                        <a:pt x="127" y="66"/>
                      </a:lnTo>
                      <a:lnTo>
                        <a:pt x="127" y="64"/>
                      </a:lnTo>
                      <a:lnTo>
                        <a:pt x="127" y="63"/>
                      </a:lnTo>
                      <a:lnTo>
                        <a:pt x="127" y="61"/>
                      </a:lnTo>
                      <a:lnTo>
                        <a:pt x="128" y="61"/>
                      </a:lnTo>
                      <a:lnTo>
                        <a:pt x="130" y="63"/>
                      </a:lnTo>
                      <a:lnTo>
                        <a:pt x="132" y="64"/>
                      </a:lnTo>
                      <a:lnTo>
                        <a:pt x="133" y="64"/>
                      </a:lnTo>
                      <a:lnTo>
                        <a:pt x="135" y="64"/>
                      </a:lnTo>
                      <a:lnTo>
                        <a:pt x="137" y="64"/>
                      </a:lnTo>
                      <a:lnTo>
                        <a:pt x="137" y="66"/>
                      </a:lnTo>
                      <a:lnTo>
                        <a:pt x="137" y="68"/>
                      </a:lnTo>
                      <a:lnTo>
                        <a:pt x="139" y="69"/>
                      </a:lnTo>
                      <a:lnTo>
                        <a:pt x="142" y="71"/>
                      </a:lnTo>
                      <a:lnTo>
                        <a:pt x="144" y="74"/>
                      </a:lnTo>
                      <a:lnTo>
                        <a:pt x="149" y="76"/>
                      </a:lnTo>
                      <a:lnTo>
                        <a:pt x="152" y="78"/>
                      </a:lnTo>
                      <a:lnTo>
                        <a:pt x="154" y="78"/>
                      </a:lnTo>
                      <a:lnTo>
                        <a:pt x="155" y="76"/>
                      </a:lnTo>
                      <a:lnTo>
                        <a:pt x="157" y="76"/>
                      </a:lnTo>
                      <a:lnTo>
                        <a:pt x="159" y="73"/>
                      </a:lnTo>
                      <a:lnTo>
                        <a:pt x="161" y="73"/>
                      </a:lnTo>
                      <a:lnTo>
                        <a:pt x="162" y="71"/>
                      </a:lnTo>
                      <a:lnTo>
                        <a:pt x="166" y="71"/>
                      </a:lnTo>
                      <a:lnTo>
                        <a:pt x="167" y="71"/>
                      </a:lnTo>
                      <a:lnTo>
                        <a:pt x="171" y="66"/>
                      </a:lnTo>
                      <a:lnTo>
                        <a:pt x="172" y="66"/>
                      </a:lnTo>
                      <a:lnTo>
                        <a:pt x="178" y="63"/>
                      </a:lnTo>
                      <a:lnTo>
                        <a:pt x="183" y="61"/>
                      </a:lnTo>
                      <a:lnTo>
                        <a:pt x="183" y="59"/>
                      </a:lnTo>
                      <a:lnTo>
                        <a:pt x="184" y="61"/>
                      </a:lnTo>
                      <a:lnTo>
                        <a:pt x="186" y="61"/>
                      </a:lnTo>
                      <a:lnTo>
                        <a:pt x="188" y="61"/>
                      </a:lnTo>
                      <a:lnTo>
                        <a:pt x="188" y="63"/>
                      </a:lnTo>
                      <a:lnTo>
                        <a:pt x="191" y="63"/>
                      </a:lnTo>
                      <a:lnTo>
                        <a:pt x="193" y="61"/>
                      </a:lnTo>
                      <a:lnTo>
                        <a:pt x="194" y="61"/>
                      </a:lnTo>
                      <a:lnTo>
                        <a:pt x="196" y="59"/>
                      </a:lnTo>
                      <a:lnTo>
                        <a:pt x="198" y="59"/>
                      </a:lnTo>
                      <a:lnTo>
                        <a:pt x="198" y="61"/>
                      </a:lnTo>
                      <a:lnTo>
                        <a:pt x="200" y="61"/>
                      </a:lnTo>
                      <a:lnTo>
                        <a:pt x="200" y="59"/>
                      </a:lnTo>
                      <a:lnTo>
                        <a:pt x="201" y="59"/>
                      </a:lnTo>
                      <a:lnTo>
                        <a:pt x="201" y="57"/>
                      </a:lnTo>
                      <a:lnTo>
                        <a:pt x="203" y="57"/>
                      </a:lnTo>
                      <a:lnTo>
                        <a:pt x="205" y="56"/>
                      </a:lnTo>
                      <a:lnTo>
                        <a:pt x="205" y="54"/>
                      </a:lnTo>
                      <a:lnTo>
                        <a:pt x="206" y="54"/>
                      </a:lnTo>
                      <a:lnTo>
                        <a:pt x="206" y="52"/>
                      </a:lnTo>
                      <a:lnTo>
                        <a:pt x="208" y="52"/>
                      </a:lnTo>
                      <a:lnTo>
                        <a:pt x="208" y="51"/>
                      </a:lnTo>
                      <a:lnTo>
                        <a:pt x="210" y="51"/>
                      </a:lnTo>
                      <a:lnTo>
                        <a:pt x="210" y="49"/>
                      </a:lnTo>
                      <a:lnTo>
                        <a:pt x="211" y="46"/>
                      </a:lnTo>
                      <a:lnTo>
                        <a:pt x="213" y="46"/>
                      </a:lnTo>
                      <a:lnTo>
                        <a:pt x="213" y="44"/>
                      </a:lnTo>
                      <a:lnTo>
                        <a:pt x="215" y="44"/>
                      </a:lnTo>
                      <a:lnTo>
                        <a:pt x="215" y="42"/>
                      </a:lnTo>
                      <a:lnTo>
                        <a:pt x="216" y="40"/>
                      </a:lnTo>
                      <a:lnTo>
                        <a:pt x="216" y="39"/>
                      </a:lnTo>
                      <a:lnTo>
                        <a:pt x="218" y="37"/>
                      </a:lnTo>
                      <a:lnTo>
                        <a:pt x="220" y="35"/>
                      </a:lnTo>
                      <a:lnTo>
                        <a:pt x="220" y="34"/>
                      </a:lnTo>
                      <a:lnTo>
                        <a:pt x="222" y="34"/>
                      </a:lnTo>
                      <a:lnTo>
                        <a:pt x="223" y="32"/>
                      </a:lnTo>
                      <a:lnTo>
                        <a:pt x="223" y="30"/>
                      </a:lnTo>
                      <a:lnTo>
                        <a:pt x="225" y="30"/>
                      </a:lnTo>
                      <a:lnTo>
                        <a:pt x="225" y="29"/>
                      </a:lnTo>
                      <a:lnTo>
                        <a:pt x="227" y="29"/>
                      </a:lnTo>
                      <a:lnTo>
                        <a:pt x="230" y="27"/>
                      </a:lnTo>
                      <a:lnTo>
                        <a:pt x="232" y="25"/>
                      </a:lnTo>
                      <a:lnTo>
                        <a:pt x="235" y="22"/>
                      </a:lnTo>
                      <a:lnTo>
                        <a:pt x="237" y="22"/>
                      </a:lnTo>
                      <a:lnTo>
                        <a:pt x="239" y="18"/>
                      </a:lnTo>
                      <a:lnTo>
                        <a:pt x="240" y="18"/>
                      </a:lnTo>
                      <a:lnTo>
                        <a:pt x="242" y="17"/>
                      </a:lnTo>
                      <a:lnTo>
                        <a:pt x="244" y="17"/>
                      </a:lnTo>
                      <a:lnTo>
                        <a:pt x="245" y="15"/>
                      </a:lnTo>
                      <a:lnTo>
                        <a:pt x="247" y="15"/>
                      </a:lnTo>
                      <a:lnTo>
                        <a:pt x="249" y="15"/>
                      </a:lnTo>
                      <a:lnTo>
                        <a:pt x="250" y="13"/>
                      </a:lnTo>
                      <a:lnTo>
                        <a:pt x="252" y="12"/>
                      </a:lnTo>
                      <a:lnTo>
                        <a:pt x="254" y="12"/>
                      </a:lnTo>
                      <a:lnTo>
                        <a:pt x="254" y="10"/>
                      </a:lnTo>
                      <a:lnTo>
                        <a:pt x="255" y="10"/>
                      </a:lnTo>
                      <a:lnTo>
                        <a:pt x="257" y="8"/>
                      </a:lnTo>
                      <a:lnTo>
                        <a:pt x="259" y="8"/>
                      </a:lnTo>
                      <a:lnTo>
                        <a:pt x="261" y="7"/>
                      </a:lnTo>
                      <a:lnTo>
                        <a:pt x="264" y="5"/>
                      </a:lnTo>
                      <a:lnTo>
                        <a:pt x="266" y="3"/>
                      </a:lnTo>
                      <a:lnTo>
                        <a:pt x="267" y="3"/>
                      </a:lnTo>
                      <a:lnTo>
                        <a:pt x="267" y="2"/>
                      </a:lnTo>
                      <a:lnTo>
                        <a:pt x="269" y="2"/>
                      </a:lnTo>
                      <a:lnTo>
                        <a:pt x="271" y="2"/>
                      </a:lnTo>
                      <a:lnTo>
                        <a:pt x="271" y="0"/>
                      </a:lnTo>
                      <a:lnTo>
                        <a:pt x="271" y="3"/>
                      </a:lnTo>
                      <a:lnTo>
                        <a:pt x="271" y="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3" name="Freeform 203"/>
                <p:cNvSpPr>
                  <a:spLocks noEditPoints="1"/>
                </p:cNvSpPr>
                <p:nvPr/>
              </p:nvSpPr>
              <p:spPr bwMode="auto">
                <a:xfrm>
                  <a:off x="7505701" y="2541588"/>
                  <a:ext cx="461963" cy="581025"/>
                </a:xfrm>
                <a:custGeom>
                  <a:avLst/>
                  <a:gdLst>
                    <a:gd name="T0" fmla="*/ 133 w 291"/>
                    <a:gd name="T1" fmla="*/ 57 h 366"/>
                    <a:gd name="T2" fmla="*/ 127 w 291"/>
                    <a:gd name="T3" fmla="*/ 54 h 366"/>
                    <a:gd name="T4" fmla="*/ 128 w 291"/>
                    <a:gd name="T5" fmla="*/ 52 h 366"/>
                    <a:gd name="T6" fmla="*/ 128 w 291"/>
                    <a:gd name="T7" fmla="*/ 49 h 366"/>
                    <a:gd name="T8" fmla="*/ 274 w 291"/>
                    <a:gd name="T9" fmla="*/ 20 h 366"/>
                    <a:gd name="T10" fmla="*/ 277 w 291"/>
                    <a:gd name="T11" fmla="*/ 47 h 366"/>
                    <a:gd name="T12" fmla="*/ 281 w 291"/>
                    <a:gd name="T13" fmla="*/ 63 h 366"/>
                    <a:gd name="T14" fmla="*/ 283 w 291"/>
                    <a:gd name="T15" fmla="*/ 78 h 366"/>
                    <a:gd name="T16" fmla="*/ 286 w 291"/>
                    <a:gd name="T17" fmla="*/ 93 h 366"/>
                    <a:gd name="T18" fmla="*/ 289 w 291"/>
                    <a:gd name="T19" fmla="*/ 113 h 366"/>
                    <a:gd name="T20" fmla="*/ 284 w 291"/>
                    <a:gd name="T21" fmla="*/ 134 h 366"/>
                    <a:gd name="T22" fmla="*/ 289 w 291"/>
                    <a:gd name="T23" fmla="*/ 156 h 366"/>
                    <a:gd name="T24" fmla="*/ 288 w 291"/>
                    <a:gd name="T25" fmla="*/ 174 h 366"/>
                    <a:gd name="T26" fmla="*/ 284 w 291"/>
                    <a:gd name="T27" fmla="*/ 201 h 366"/>
                    <a:gd name="T28" fmla="*/ 283 w 291"/>
                    <a:gd name="T29" fmla="*/ 232 h 366"/>
                    <a:gd name="T30" fmla="*/ 264 w 291"/>
                    <a:gd name="T31" fmla="*/ 257 h 366"/>
                    <a:gd name="T32" fmla="*/ 250 w 291"/>
                    <a:gd name="T33" fmla="*/ 257 h 366"/>
                    <a:gd name="T34" fmla="*/ 233 w 291"/>
                    <a:gd name="T35" fmla="*/ 281 h 366"/>
                    <a:gd name="T36" fmla="*/ 235 w 291"/>
                    <a:gd name="T37" fmla="*/ 300 h 366"/>
                    <a:gd name="T38" fmla="*/ 227 w 291"/>
                    <a:gd name="T39" fmla="*/ 310 h 366"/>
                    <a:gd name="T40" fmla="*/ 215 w 291"/>
                    <a:gd name="T41" fmla="*/ 303 h 366"/>
                    <a:gd name="T42" fmla="*/ 206 w 291"/>
                    <a:gd name="T43" fmla="*/ 325 h 366"/>
                    <a:gd name="T44" fmla="*/ 213 w 291"/>
                    <a:gd name="T45" fmla="*/ 344 h 366"/>
                    <a:gd name="T46" fmla="*/ 206 w 291"/>
                    <a:gd name="T47" fmla="*/ 349 h 366"/>
                    <a:gd name="T48" fmla="*/ 189 w 291"/>
                    <a:gd name="T49" fmla="*/ 366 h 366"/>
                    <a:gd name="T50" fmla="*/ 169 w 291"/>
                    <a:gd name="T51" fmla="*/ 352 h 366"/>
                    <a:gd name="T52" fmla="*/ 164 w 291"/>
                    <a:gd name="T53" fmla="*/ 335 h 366"/>
                    <a:gd name="T54" fmla="*/ 149 w 291"/>
                    <a:gd name="T55" fmla="*/ 349 h 366"/>
                    <a:gd name="T56" fmla="*/ 122 w 291"/>
                    <a:gd name="T57" fmla="*/ 345 h 366"/>
                    <a:gd name="T58" fmla="*/ 111 w 291"/>
                    <a:gd name="T59" fmla="*/ 354 h 366"/>
                    <a:gd name="T60" fmla="*/ 91 w 291"/>
                    <a:gd name="T61" fmla="*/ 342 h 366"/>
                    <a:gd name="T62" fmla="*/ 71 w 291"/>
                    <a:gd name="T63" fmla="*/ 337 h 366"/>
                    <a:gd name="T64" fmla="*/ 50 w 291"/>
                    <a:gd name="T65" fmla="*/ 315 h 366"/>
                    <a:gd name="T66" fmla="*/ 35 w 291"/>
                    <a:gd name="T67" fmla="*/ 313 h 366"/>
                    <a:gd name="T68" fmla="*/ 27 w 291"/>
                    <a:gd name="T69" fmla="*/ 303 h 366"/>
                    <a:gd name="T70" fmla="*/ 23 w 291"/>
                    <a:gd name="T71" fmla="*/ 274 h 366"/>
                    <a:gd name="T72" fmla="*/ 22 w 291"/>
                    <a:gd name="T73" fmla="*/ 249 h 366"/>
                    <a:gd name="T74" fmla="*/ 18 w 291"/>
                    <a:gd name="T75" fmla="*/ 229 h 366"/>
                    <a:gd name="T76" fmla="*/ 17 w 291"/>
                    <a:gd name="T77" fmla="*/ 210 h 366"/>
                    <a:gd name="T78" fmla="*/ 12 w 291"/>
                    <a:gd name="T79" fmla="*/ 168 h 366"/>
                    <a:gd name="T80" fmla="*/ 10 w 291"/>
                    <a:gd name="T81" fmla="*/ 142 h 366"/>
                    <a:gd name="T82" fmla="*/ 5 w 291"/>
                    <a:gd name="T83" fmla="*/ 98 h 366"/>
                    <a:gd name="T84" fmla="*/ 1 w 291"/>
                    <a:gd name="T85" fmla="*/ 73 h 366"/>
                    <a:gd name="T86" fmla="*/ 67 w 291"/>
                    <a:gd name="T87" fmla="*/ 56 h 366"/>
                    <a:gd name="T88" fmla="*/ 88 w 291"/>
                    <a:gd name="T89" fmla="*/ 54 h 366"/>
                    <a:gd name="T90" fmla="*/ 101 w 291"/>
                    <a:gd name="T91" fmla="*/ 59 h 366"/>
                    <a:gd name="T92" fmla="*/ 115 w 291"/>
                    <a:gd name="T93" fmla="*/ 64 h 366"/>
                    <a:gd name="T94" fmla="*/ 127 w 291"/>
                    <a:gd name="T95" fmla="*/ 68 h 366"/>
                    <a:gd name="T96" fmla="*/ 132 w 291"/>
                    <a:gd name="T97" fmla="*/ 64 h 366"/>
                    <a:gd name="T98" fmla="*/ 142 w 291"/>
                    <a:gd name="T99" fmla="*/ 71 h 366"/>
                    <a:gd name="T100" fmla="*/ 159 w 291"/>
                    <a:gd name="T101" fmla="*/ 73 h 366"/>
                    <a:gd name="T102" fmla="*/ 178 w 291"/>
                    <a:gd name="T103" fmla="*/ 63 h 366"/>
                    <a:gd name="T104" fmla="*/ 191 w 291"/>
                    <a:gd name="T105" fmla="*/ 63 h 366"/>
                    <a:gd name="T106" fmla="*/ 200 w 291"/>
                    <a:gd name="T107" fmla="*/ 59 h 366"/>
                    <a:gd name="T108" fmla="*/ 206 w 291"/>
                    <a:gd name="T109" fmla="*/ 52 h 366"/>
                    <a:gd name="T110" fmla="*/ 213 w 291"/>
                    <a:gd name="T111" fmla="*/ 44 h 366"/>
                    <a:gd name="T112" fmla="*/ 220 w 291"/>
                    <a:gd name="T113" fmla="*/ 34 h 366"/>
                    <a:gd name="T114" fmla="*/ 230 w 291"/>
                    <a:gd name="T115" fmla="*/ 27 h 366"/>
                    <a:gd name="T116" fmla="*/ 244 w 291"/>
                    <a:gd name="T117" fmla="*/ 17 h 366"/>
                    <a:gd name="T118" fmla="*/ 254 w 291"/>
                    <a:gd name="T119" fmla="*/ 10 h 366"/>
                    <a:gd name="T120" fmla="*/ 267 w 291"/>
                    <a:gd name="T121"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366">
                      <a:moveTo>
                        <a:pt x="137" y="57"/>
                      </a:moveTo>
                      <a:lnTo>
                        <a:pt x="137" y="56"/>
                      </a:lnTo>
                      <a:lnTo>
                        <a:pt x="139" y="56"/>
                      </a:lnTo>
                      <a:lnTo>
                        <a:pt x="139" y="59"/>
                      </a:lnTo>
                      <a:lnTo>
                        <a:pt x="137" y="59"/>
                      </a:lnTo>
                      <a:lnTo>
                        <a:pt x="135" y="59"/>
                      </a:lnTo>
                      <a:lnTo>
                        <a:pt x="133" y="57"/>
                      </a:lnTo>
                      <a:lnTo>
                        <a:pt x="135" y="56"/>
                      </a:lnTo>
                      <a:lnTo>
                        <a:pt x="137" y="56"/>
                      </a:lnTo>
                      <a:lnTo>
                        <a:pt x="137" y="57"/>
                      </a:lnTo>
                      <a:moveTo>
                        <a:pt x="128" y="57"/>
                      </a:moveTo>
                      <a:lnTo>
                        <a:pt x="127" y="57"/>
                      </a:lnTo>
                      <a:lnTo>
                        <a:pt x="127" y="56"/>
                      </a:lnTo>
                      <a:lnTo>
                        <a:pt x="127" y="54"/>
                      </a:lnTo>
                      <a:lnTo>
                        <a:pt x="128" y="54"/>
                      </a:lnTo>
                      <a:lnTo>
                        <a:pt x="128" y="52"/>
                      </a:lnTo>
                      <a:lnTo>
                        <a:pt x="130" y="52"/>
                      </a:lnTo>
                      <a:lnTo>
                        <a:pt x="130" y="54"/>
                      </a:lnTo>
                      <a:lnTo>
                        <a:pt x="128" y="56"/>
                      </a:lnTo>
                      <a:lnTo>
                        <a:pt x="128" y="57"/>
                      </a:lnTo>
                      <a:moveTo>
                        <a:pt x="128" y="52"/>
                      </a:moveTo>
                      <a:lnTo>
                        <a:pt x="127" y="51"/>
                      </a:lnTo>
                      <a:lnTo>
                        <a:pt x="128" y="51"/>
                      </a:lnTo>
                      <a:lnTo>
                        <a:pt x="130" y="49"/>
                      </a:lnTo>
                      <a:lnTo>
                        <a:pt x="130" y="51"/>
                      </a:lnTo>
                      <a:lnTo>
                        <a:pt x="128" y="51"/>
                      </a:lnTo>
                      <a:lnTo>
                        <a:pt x="128" y="52"/>
                      </a:lnTo>
                      <a:moveTo>
                        <a:pt x="128" y="49"/>
                      </a:moveTo>
                      <a:lnTo>
                        <a:pt x="127" y="49"/>
                      </a:lnTo>
                      <a:lnTo>
                        <a:pt x="127" y="47"/>
                      </a:lnTo>
                      <a:lnTo>
                        <a:pt x="128" y="47"/>
                      </a:lnTo>
                      <a:lnTo>
                        <a:pt x="128" y="49"/>
                      </a:lnTo>
                      <a:moveTo>
                        <a:pt x="271" y="5"/>
                      </a:moveTo>
                      <a:lnTo>
                        <a:pt x="272" y="13"/>
                      </a:lnTo>
                      <a:lnTo>
                        <a:pt x="274" y="20"/>
                      </a:lnTo>
                      <a:lnTo>
                        <a:pt x="274" y="22"/>
                      </a:lnTo>
                      <a:lnTo>
                        <a:pt x="274" y="24"/>
                      </a:lnTo>
                      <a:lnTo>
                        <a:pt x="274" y="27"/>
                      </a:lnTo>
                      <a:lnTo>
                        <a:pt x="276" y="30"/>
                      </a:lnTo>
                      <a:lnTo>
                        <a:pt x="277" y="42"/>
                      </a:lnTo>
                      <a:lnTo>
                        <a:pt x="277" y="44"/>
                      </a:lnTo>
                      <a:lnTo>
                        <a:pt x="277" y="47"/>
                      </a:lnTo>
                      <a:lnTo>
                        <a:pt x="279" y="51"/>
                      </a:lnTo>
                      <a:lnTo>
                        <a:pt x="279" y="52"/>
                      </a:lnTo>
                      <a:lnTo>
                        <a:pt x="279" y="54"/>
                      </a:lnTo>
                      <a:lnTo>
                        <a:pt x="279" y="57"/>
                      </a:lnTo>
                      <a:lnTo>
                        <a:pt x="281" y="59"/>
                      </a:lnTo>
                      <a:lnTo>
                        <a:pt x="281" y="61"/>
                      </a:lnTo>
                      <a:lnTo>
                        <a:pt x="281" y="63"/>
                      </a:lnTo>
                      <a:lnTo>
                        <a:pt x="281" y="64"/>
                      </a:lnTo>
                      <a:lnTo>
                        <a:pt x="281" y="66"/>
                      </a:lnTo>
                      <a:lnTo>
                        <a:pt x="283" y="69"/>
                      </a:lnTo>
                      <a:lnTo>
                        <a:pt x="283" y="71"/>
                      </a:lnTo>
                      <a:lnTo>
                        <a:pt x="283" y="73"/>
                      </a:lnTo>
                      <a:lnTo>
                        <a:pt x="283" y="74"/>
                      </a:lnTo>
                      <a:lnTo>
                        <a:pt x="283" y="78"/>
                      </a:lnTo>
                      <a:lnTo>
                        <a:pt x="284" y="81"/>
                      </a:lnTo>
                      <a:lnTo>
                        <a:pt x="284" y="83"/>
                      </a:lnTo>
                      <a:lnTo>
                        <a:pt x="284" y="85"/>
                      </a:lnTo>
                      <a:lnTo>
                        <a:pt x="284" y="86"/>
                      </a:lnTo>
                      <a:lnTo>
                        <a:pt x="284" y="88"/>
                      </a:lnTo>
                      <a:lnTo>
                        <a:pt x="284" y="90"/>
                      </a:lnTo>
                      <a:lnTo>
                        <a:pt x="286" y="93"/>
                      </a:lnTo>
                      <a:lnTo>
                        <a:pt x="286" y="95"/>
                      </a:lnTo>
                      <a:lnTo>
                        <a:pt x="286" y="96"/>
                      </a:lnTo>
                      <a:lnTo>
                        <a:pt x="288" y="103"/>
                      </a:lnTo>
                      <a:lnTo>
                        <a:pt x="288" y="105"/>
                      </a:lnTo>
                      <a:lnTo>
                        <a:pt x="288" y="108"/>
                      </a:lnTo>
                      <a:lnTo>
                        <a:pt x="288" y="110"/>
                      </a:lnTo>
                      <a:lnTo>
                        <a:pt x="289" y="113"/>
                      </a:lnTo>
                      <a:lnTo>
                        <a:pt x="289" y="115"/>
                      </a:lnTo>
                      <a:lnTo>
                        <a:pt x="291" y="130"/>
                      </a:lnTo>
                      <a:lnTo>
                        <a:pt x="289" y="132"/>
                      </a:lnTo>
                      <a:lnTo>
                        <a:pt x="288" y="132"/>
                      </a:lnTo>
                      <a:lnTo>
                        <a:pt x="286" y="132"/>
                      </a:lnTo>
                      <a:lnTo>
                        <a:pt x="284" y="132"/>
                      </a:lnTo>
                      <a:lnTo>
                        <a:pt x="284" y="134"/>
                      </a:lnTo>
                      <a:lnTo>
                        <a:pt x="283" y="135"/>
                      </a:lnTo>
                      <a:lnTo>
                        <a:pt x="283" y="137"/>
                      </a:lnTo>
                      <a:lnTo>
                        <a:pt x="288" y="146"/>
                      </a:lnTo>
                      <a:lnTo>
                        <a:pt x="289" y="146"/>
                      </a:lnTo>
                      <a:lnTo>
                        <a:pt x="289" y="151"/>
                      </a:lnTo>
                      <a:lnTo>
                        <a:pt x="289" y="154"/>
                      </a:lnTo>
                      <a:lnTo>
                        <a:pt x="289" y="156"/>
                      </a:lnTo>
                      <a:lnTo>
                        <a:pt x="291" y="157"/>
                      </a:lnTo>
                      <a:lnTo>
                        <a:pt x="291" y="161"/>
                      </a:lnTo>
                      <a:lnTo>
                        <a:pt x="291" y="162"/>
                      </a:lnTo>
                      <a:lnTo>
                        <a:pt x="291" y="166"/>
                      </a:lnTo>
                      <a:lnTo>
                        <a:pt x="289" y="168"/>
                      </a:lnTo>
                      <a:lnTo>
                        <a:pt x="289" y="169"/>
                      </a:lnTo>
                      <a:lnTo>
                        <a:pt x="288" y="174"/>
                      </a:lnTo>
                      <a:lnTo>
                        <a:pt x="288" y="178"/>
                      </a:lnTo>
                      <a:lnTo>
                        <a:pt x="288" y="184"/>
                      </a:lnTo>
                      <a:lnTo>
                        <a:pt x="288" y="188"/>
                      </a:lnTo>
                      <a:lnTo>
                        <a:pt x="288" y="190"/>
                      </a:lnTo>
                      <a:lnTo>
                        <a:pt x="288" y="196"/>
                      </a:lnTo>
                      <a:lnTo>
                        <a:pt x="286" y="198"/>
                      </a:lnTo>
                      <a:lnTo>
                        <a:pt x="284" y="201"/>
                      </a:lnTo>
                      <a:lnTo>
                        <a:pt x="284" y="203"/>
                      </a:lnTo>
                      <a:lnTo>
                        <a:pt x="284" y="205"/>
                      </a:lnTo>
                      <a:lnTo>
                        <a:pt x="284" y="208"/>
                      </a:lnTo>
                      <a:lnTo>
                        <a:pt x="286" y="222"/>
                      </a:lnTo>
                      <a:lnTo>
                        <a:pt x="286" y="223"/>
                      </a:lnTo>
                      <a:lnTo>
                        <a:pt x="284" y="232"/>
                      </a:lnTo>
                      <a:lnTo>
                        <a:pt x="283" y="232"/>
                      </a:lnTo>
                      <a:lnTo>
                        <a:pt x="281" y="234"/>
                      </a:lnTo>
                      <a:lnTo>
                        <a:pt x="276" y="239"/>
                      </a:lnTo>
                      <a:lnTo>
                        <a:pt x="274" y="240"/>
                      </a:lnTo>
                      <a:lnTo>
                        <a:pt x="274" y="244"/>
                      </a:lnTo>
                      <a:lnTo>
                        <a:pt x="271" y="249"/>
                      </a:lnTo>
                      <a:lnTo>
                        <a:pt x="266" y="257"/>
                      </a:lnTo>
                      <a:lnTo>
                        <a:pt x="264" y="257"/>
                      </a:lnTo>
                      <a:lnTo>
                        <a:pt x="262" y="259"/>
                      </a:lnTo>
                      <a:lnTo>
                        <a:pt x="261" y="259"/>
                      </a:lnTo>
                      <a:lnTo>
                        <a:pt x="257" y="262"/>
                      </a:lnTo>
                      <a:lnTo>
                        <a:pt x="255" y="264"/>
                      </a:lnTo>
                      <a:lnTo>
                        <a:pt x="254" y="262"/>
                      </a:lnTo>
                      <a:lnTo>
                        <a:pt x="252" y="259"/>
                      </a:lnTo>
                      <a:lnTo>
                        <a:pt x="250" y="257"/>
                      </a:lnTo>
                      <a:lnTo>
                        <a:pt x="249" y="257"/>
                      </a:lnTo>
                      <a:lnTo>
                        <a:pt x="249" y="259"/>
                      </a:lnTo>
                      <a:lnTo>
                        <a:pt x="244" y="264"/>
                      </a:lnTo>
                      <a:lnTo>
                        <a:pt x="242" y="273"/>
                      </a:lnTo>
                      <a:lnTo>
                        <a:pt x="235" y="276"/>
                      </a:lnTo>
                      <a:lnTo>
                        <a:pt x="235" y="279"/>
                      </a:lnTo>
                      <a:lnTo>
                        <a:pt x="233" y="281"/>
                      </a:lnTo>
                      <a:lnTo>
                        <a:pt x="233" y="283"/>
                      </a:lnTo>
                      <a:lnTo>
                        <a:pt x="235" y="291"/>
                      </a:lnTo>
                      <a:lnTo>
                        <a:pt x="230" y="293"/>
                      </a:lnTo>
                      <a:lnTo>
                        <a:pt x="230" y="295"/>
                      </a:lnTo>
                      <a:lnTo>
                        <a:pt x="232" y="296"/>
                      </a:lnTo>
                      <a:lnTo>
                        <a:pt x="233" y="298"/>
                      </a:lnTo>
                      <a:lnTo>
                        <a:pt x="235" y="300"/>
                      </a:lnTo>
                      <a:lnTo>
                        <a:pt x="237" y="306"/>
                      </a:lnTo>
                      <a:lnTo>
                        <a:pt x="237" y="308"/>
                      </a:lnTo>
                      <a:lnTo>
                        <a:pt x="228" y="313"/>
                      </a:lnTo>
                      <a:lnTo>
                        <a:pt x="227" y="313"/>
                      </a:lnTo>
                      <a:lnTo>
                        <a:pt x="225" y="313"/>
                      </a:lnTo>
                      <a:lnTo>
                        <a:pt x="225" y="312"/>
                      </a:lnTo>
                      <a:lnTo>
                        <a:pt x="227" y="310"/>
                      </a:lnTo>
                      <a:lnTo>
                        <a:pt x="227" y="308"/>
                      </a:lnTo>
                      <a:lnTo>
                        <a:pt x="225" y="305"/>
                      </a:lnTo>
                      <a:lnTo>
                        <a:pt x="223" y="303"/>
                      </a:lnTo>
                      <a:lnTo>
                        <a:pt x="218" y="300"/>
                      </a:lnTo>
                      <a:lnTo>
                        <a:pt x="216" y="301"/>
                      </a:lnTo>
                      <a:lnTo>
                        <a:pt x="216" y="303"/>
                      </a:lnTo>
                      <a:lnTo>
                        <a:pt x="215" y="303"/>
                      </a:lnTo>
                      <a:lnTo>
                        <a:pt x="213" y="306"/>
                      </a:lnTo>
                      <a:lnTo>
                        <a:pt x="213" y="308"/>
                      </a:lnTo>
                      <a:lnTo>
                        <a:pt x="211" y="317"/>
                      </a:lnTo>
                      <a:lnTo>
                        <a:pt x="210" y="322"/>
                      </a:lnTo>
                      <a:lnTo>
                        <a:pt x="208" y="323"/>
                      </a:lnTo>
                      <a:lnTo>
                        <a:pt x="208" y="325"/>
                      </a:lnTo>
                      <a:lnTo>
                        <a:pt x="206" y="325"/>
                      </a:lnTo>
                      <a:lnTo>
                        <a:pt x="208" y="327"/>
                      </a:lnTo>
                      <a:lnTo>
                        <a:pt x="210" y="328"/>
                      </a:lnTo>
                      <a:lnTo>
                        <a:pt x="210" y="330"/>
                      </a:lnTo>
                      <a:lnTo>
                        <a:pt x="211" y="334"/>
                      </a:lnTo>
                      <a:lnTo>
                        <a:pt x="213" y="340"/>
                      </a:lnTo>
                      <a:lnTo>
                        <a:pt x="213" y="342"/>
                      </a:lnTo>
                      <a:lnTo>
                        <a:pt x="213" y="344"/>
                      </a:lnTo>
                      <a:lnTo>
                        <a:pt x="211" y="344"/>
                      </a:lnTo>
                      <a:lnTo>
                        <a:pt x="210" y="344"/>
                      </a:lnTo>
                      <a:lnTo>
                        <a:pt x="208" y="344"/>
                      </a:lnTo>
                      <a:lnTo>
                        <a:pt x="206" y="344"/>
                      </a:lnTo>
                      <a:lnTo>
                        <a:pt x="206" y="345"/>
                      </a:lnTo>
                      <a:lnTo>
                        <a:pt x="205" y="347"/>
                      </a:lnTo>
                      <a:lnTo>
                        <a:pt x="206" y="349"/>
                      </a:lnTo>
                      <a:lnTo>
                        <a:pt x="206" y="351"/>
                      </a:lnTo>
                      <a:lnTo>
                        <a:pt x="205" y="357"/>
                      </a:lnTo>
                      <a:lnTo>
                        <a:pt x="205" y="359"/>
                      </a:lnTo>
                      <a:lnTo>
                        <a:pt x="205" y="361"/>
                      </a:lnTo>
                      <a:lnTo>
                        <a:pt x="193" y="364"/>
                      </a:lnTo>
                      <a:lnTo>
                        <a:pt x="193" y="366"/>
                      </a:lnTo>
                      <a:lnTo>
                        <a:pt x="189" y="366"/>
                      </a:lnTo>
                      <a:lnTo>
                        <a:pt x="188" y="364"/>
                      </a:lnTo>
                      <a:lnTo>
                        <a:pt x="181" y="357"/>
                      </a:lnTo>
                      <a:lnTo>
                        <a:pt x="179" y="354"/>
                      </a:lnTo>
                      <a:lnTo>
                        <a:pt x="176" y="352"/>
                      </a:lnTo>
                      <a:lnTo>
                        <a:pt x="172" y="352"/>
                      </a:lnTo>
                      <a:lnTo>
                        <a:pt x="171" y="352"/>
                      </a:lnTo>
                      <a:lnTo>
                        <a:pt x="169" y="352"/>
                      </a:lnTo>
                      <a:lnTo>
                        <a:pt x="169" y="351"/>
                      </a:lnTo>
                      <a:lnTo>
                        <a:pt x="167" y="351"/>
                      </a:lnTo>
                      <a:lnTo>
                        <a:pt x="167" y="349"/>
                      </a:lnTo>
                      <a:lnTo>
                        <a:pt x="166" y="342"/>
                      </a:lnTo>
                      <a:lnTo>
                        <a:pt x="164" y="339"/>
                      </a:lnTo>
                      <a:lnTo>
                        <a:pt x="164" y="337"/>
                      </a:lnTo>
                      <a:lnTo>
                        <a:pt x="164" y="335"/>
                      </a:lnTo>
                      <a:lnTo>
                        <a:pt x="162" y="335"/>
                      </a:lnTo>
                      <a:lnTo>
                        <a:pt x="161" y="335"/>
                      </a:lnTo>
                      <a:lnTo>
                        <a:pt x="159" y="337"/>
                      </a:lnTo>
                      <a:lnTo>
                        <a:pt x="157" y="339"/>
                      </a:lnTo>
                      <a:lnTo>
                        <a:pt x="155" y="339"/>
                      </a:lnTo>
                      <a:lnTo>
                        <a:pt x="154" y="339"/>
                      </a:lnTo>
                      <a:lnTo>
                        <a:pt x="149" y="349"/>
                      </a:lnTo>
                      <a:lnTo>
                        <a:pt x="147" y="351"/>
                      </a:lnTo>
                      <a:lnTo>
                        <a:pt x="140" y="352"/>
                      </a:lnTo>
                      <a:lnTo>
                        <a:pt x="139" y="354"/>
                      </a:lnTo>
                      <a:lnTo>
                        <a:pt x="135" y="352"/>
                      </a:lnTo>
                      <a:lnTo>
                        <a:pt x="135" y="351"/>
                      </a:lnTo>
                      <a:lnTo>
                        <a:pt x="132" y="349"/>
                      </a:lnTo>
                      <a:lnTo>
                        <a:pt x="122" y="345"/>
                      </a:lnTo>
                      <a:lnTo>
                        <a:pt x="120" y="345"/>
                      </a:lnTo>
                      <a:lnTo>
                        <a:pt x="118" y="347"/>
                      </a:lnTo>
                      <a:lnTo>
                        <a:pt x="115" y="349"/>
                      </a:lnTo>
                      <a:lnTo>
                        <a:pt x="113" y="351"/>
                      </a:lnTo>
                      <a:lnTo>
                        <a:pt x="113" y="352"/>
                      </a:lnTo>
                      <a:lnTo>
                        <a:pt x="113" y="354"/>
                      </a:lnTo>
                      <a:lnTo>
                        <a:pt x="111" y="354"/>
                      </a:lnTo>
                      <a:lnTo>
                        <a:pt x="110" y="354"/>
                      </a:lnTo>
                      <a:lnTo>
                        <a:pt x="105" y="352"/>
                      </a:lnTo>
                      <a:lnTo>
                        <a:pt x="105" y="351"/>
                      </a:lnTo>
                      <a:lnTo>
                        <a:pt x="98" y="344"/>
                      </a:lnTo>
                      <a:lnTo>
                        <a:pt x="96" y="344"/>
                      </a:lnTo>
                      <a:lnTo>
                        <a:pt x="95" y="344"/>
                      </a:lnTo>
                      <a:lnTo>
                        <a:pt x="91" y="342"/>
                      </a:lnTo>
                      <a:lnTo>
                        <a:pt x="89" y="342"/>
                      </a:lnTo>
                      <a:lnTo>
                        <a:pt x="84" y="344"/>
                      </a:lnTo>
                      <a:lnTo>
                        <a:pt x="83" y="344"/>
                      </a:lnTo>
                      <a:lnTo>
                        <a:pt x="74" y="342"/>
                      </a:lnTo>
                      <a:lnTo>
                        <a:pt x="72" y="342"/>
                      </a:lnTo>
                      <a:lnTo>
                        <a:pt x="72" y="340"/>
                      </a:lnTo>
                      <a:lnTo>
                        <a:pt x="71" y="337"/>
                      </a:lnTo>
                      <a:lnTo>
                        <a:pt x="71" y="335"/>
                      </a:lnTo>
                      <a:lnTo>
                        <a:pt x="71" y="334"/>
                      </a:lnTo>
                      <a:lnTo>
                        <a:pt x="64" y="323"/>
                      </a:lnTo>
                      <a:lnTo>
                        <a:pt x="64" y="322"/>
                      </a:lnTo>
                      <a:lnTo>
                        <a:pt x="62" y="322"/>
                      </a:lnTo>
                      <a:lnTo>
                        <a:pt x="56" y="317"/>
                      </a:lnTo>
                      <a:lnTo>
                        <a:pt x="50" y="315"/>
                      </a:lnTo>
                      <a:lnTo>
                        <a:pt x="50" y="317"/>
                      </a:lnTo>
                      <a:lnTo>
                        <a:pt x="44" y="320"/>
                      </a:lnTo>
                      <a:lnTo>
                        <a:pt x="42" y="320"/>
                      </a:lnTo>
                      <a:lnTo>
                        <a:pt x="42" y="318"/>
                      </a:lnTo>
                      <a:lnTo>
                        <a:pt x="39" y="317"/>
                      </a:lnTo>
                      <a:lnTo>
                        <a:pt x="37" y="317"/>
                      </a:lnTo>
                      <a:lnTo>
                        <a:pt x="35" y="313"/>
                      </a:lnTo>
                      <a:lnTo>
                        <a:pt x="34" y="313"/>
                      </a:lnTo>
                      <a:lnTo>
                        <a:pt x="32" y="315"/>
                      </a:lnTo>
                      <a:lnTo>
                        <a:pt x="32" y="317"/>
                      </a:lnTo>
                      <a:lnTo>
                        <a:pt x="28" y="318"/>
                      </a:lnTo>
                      <a:lnTo>
                        <a:pt x="28" y="313"/>
                      </a:lnTo>
                      <a:lnTo>
                        <a:pt x="27" y="305"/>
                      </a:lnTo>
                      <a:lnTo>
                        <a:pt x="27" y="303"/>
                      </a:lnTo>
                      <a:lnTo>
                        <a:pt x="27" y="301"/>
                      </a:lnTo>
                      <a:lnTo>
                        <a:pt x="27" y="298"/>
                      </a:lnTo>
                      <a:lnTo>
                        <a:pt x="25" y="290"/>
                      </a:lnTo>
                      <a:lnTo>
                        <a:pt x="25" y="281"/>
                      </a:lnTo>
                      <a:lnTo>
                        <a:pt x="25" y="279"/>
                      </a:lnTo>
                      <a:lnTo>
                        <a:pt x="25" y="278"/>
                      </a:lnTo>
                      <a:lnTo>
                        <a:pt x="23" y="274"/>
                      </a:lnTo>
                      <a:lnTo>
                        <a:pt x="23" y="273"/>
                      </a:lnTo>
                      <a:lnTo>
                        <a:pt x="23" y="267"/>
                      </a:lnTo>
                      <a:lnTo>
                        <a:pt x="23" y="262"/>
                      </a:lnTo>
                      <a:lnTo>
                        <a:pt x="22" y="257"/>
                      </a:lnTo>
                      <a:lnTo>
                        <a:pt x="22" y="252"/>
                      </a:lnTo>
                      <a:lnTo>
                        <a:pt x="22" y="251"/>
                      </a:lnTo>
                      <a:lnTo>
                        <a:pt x="22" y="249"/>
                      </a:lnTo>
                      <a:lnTo>
                        <a:pt x="22" y="247"/>
                      </a:lnTo>
                      <a:lnTo>
                        <a:pt x="20" y="245"/>
                      </a:lnTo>
                      <a:lnTo>
                        <a:pt x="20" y="244"/>
                      </a:lnTo>
                      <a:lnTo>
                        <a:pt x="20" y="242"/>
                      </a:lnTo>
                      <a:lnTo>
                        <a:pt x="20" y="239"/>
                      </a:lnTo>
                      <a:lnTo>
                        <a:pt x="20" y="230"/>
                      </a:lnTo>
                      <a:lnTo>
                        <a:pt x="18" y="229"/>
                      </a:lnTo>
                      <a:lnTo>
                        <a:pt x="18" y="227"/>
                      </a:lnTo>
                      <a:lnTo>
                        <a:pt x="18" y="220"/>
                      </a:lnTo>
                      <a:lnTo>
                        <a:pt x="18" y="218"/>
                      </a:lnTo>
                      <a:lnTo>
                        <a:pt x="18" y="213"/>
                      </a:lnTo>
                      <a:lnTo>
                        <a:pt x="17" y="213"/>
                      </a:lnTo>
                      <a:lnTo>
                        <a:pt x="17" y="212"/>
                      </a:lnTo>
                      <a:lnTo>
                        <a:pt x="17" y="210"/>
                      </a:lnTo>
                      <a:lnTo>
                        <a:pt x="17" y="201"/>
                      </a:lnTo>
                      <a:lnTo>
                        <a:pt x="15" y="196"/>
                      </a:lnTo>
                      <a:lnTo>
                        <a:pt x="15" y="186"/>
                      </a:lnTo>
                      <a:lnTo>
                        <a:pt x="13" y="179"/>
                      </a:lnTo>
                      <a:lnTo>
                        <a:pt x="13" y="176"/>
                      </a:lnTo>
                      <a:lnTo>
                        <a:pt x="13" y="169"/>
                      </a:lnTo>
                      <a:lnTo>
                        <a:pt x="12" y="168"/>
                      </a:lnTo>
                      <a:lnTo>
                        <a:pt x="12" y="166"/>
                      </a:lnTo>
                      <a:lnTo>
                        <a:pt x="12" y="164"/>
                      </a:lnTo>
                      <a:lnTo>
                        <a:pt x="12" y="162"/>
                      </a:lnTo>
                      <a:lnTo>
                        <a:pt x="12" y="161"/>
                      </a:lnTo>
                      <a:lnTo>
                        <a:pt x="12" y="159"/>
                      </a:lnTo>
                      <a:lnTo>
                        <a:pt x="12" y="157"/>
                      </a:lnTo>
                      <a:lnTo>
                        <a:pt x="10" y="142"/>
                      </a:lnTo>
                      <a:lnTo>
                        <a:pt x="8" y="135"/>
                      </a:lnTo>
                      <a:lnTo>
                        <a:pt x="6" y="125"/>
                      </a:lnTo>
                      <a:lnTo>
                        <a:pt x="6" y="118"/>
                      </a:lnTo>
                      <a:lnTo>
                        <a:pt x="6" y="117"/>
                      </a:lnTo>
                      <a:lnTo>
                        <a:pt x="5" y="110"/>
                      </a:lnTo>
                      <a:lnTo>
                        <a:pt x="5" y="108"/>
                      </a:lnTo>
                      <a:lnTo>
                        <a:pt x="5" y="98"/>
                      </a:lnTo>
                      <a:lnTo>
                        <a:pt x="3" y="95"/>
                      </a:lnTo>
                      <a:lnTo>
                        <a:pt x="3" y="93"/>
                      </a:lnTo>
                      <a:lnTo>
                        <a:pt x="3" y="91"/>
                      </a:lnTo>
                      <a:lnTo>
                        <a:pt x="3" y="86"/>
                      </a:lnTo>
                      <a:lnTo>
                        <a:pt x="1" y="83"/>
                      </a:lnTo>
                      <a:lnTo>
                        <a:pt x="1" y="74"/>
                      </a:lnTo>
                      <a:lnTo>
                        <a:pt x="1" y="73"/>
                      </a:lnTo>
                      <a:lnTo>
                        <a:pt x="0" y="69"/>
                      </a:lnTo>
                      <a:lnTo>
                        <a:pt x="0" y="66"/>
                      </a:lnTo>
                      <a:lnTo>
                        <a:pt x="23" y="63"/>
                      </a:lnTo>
                      <a:lnTo>
                        <a:pt x="27" y="63"/>
                      </a:lnTo>
                      <a:lnTo>
                        <a:pt x="28" y="63"/>
                      </a:lnTo>
                      <a:lnTo>
                        <a:pt x="59" y="57"/>
                      </a:lnTo>
                      <a:lnTo>
                        <a:pt x="67" y="56"/>
                      </a:lnTo>
                      <a:lnTo>
                        <a:pt x="72" y="54"/>
                      </a:lnTo>
                      <a:lnTo>
                        <a:pt x="74" y="54"/>
                      </a:lnTo>
                      <a:lnTo>
                        <a:pt x="78" y="54"/>
                      </a:lnTo>
                      <a:lnTo>
                        <a:pt x="83" y="52"/>
                      </a:lnTo>
                      <a:lnTo>
                        <a:pt x="84" y="52"/>
                      </a:lnTo>
                      <a:lnTo>
                        <a:pt x="86" y="52"/>
                      </a:lnTo>
                      <a:lnTo>
                        <a:pt x="88" y="54"/>
                      </a:lnTo>
                      <a:lnTo>
                        <a:pt x="89" y="56"/>
                      </a:lnTo>
                      <a:lnTo>
                        <a:pt x="91" y="56"/>
                      </a:lnTo>
                      <a:lnTo>
                        <a:pt x="93" y="56"/>
                      </a:lnTo>
                      <a:lnTo>
                        <a:pt x="95" y="54"/>
                      </a:lnTo>
                      <a:lnTo>
                        <a:pt x="98" y="56"/>
                      </a:lnTo>
                      <a:lnTo>
                        <a:pt x="101" y="57"/>
                      </a:lnTo>
                      <a:lnTo>
                        <a:pt x="101" y="59"/>
                      </a:lnTo>
                      <a:lnTo>
                        <a:pt x="105" y="59"/>
                      </a:lnTo>
                      <a:lnTo>
                        <a:pt x="106" y="61"/>
                      </a:lnTo>
                      <a:lnTo>
                        <a:pt x="108" y="61"/>
                      </a:lnTo>
                      <a:lnTo>
                        <a:pt x="110" y="61"/>
                      </a:lnTo>
                      <a:lnTo>
                        <a:pt x="111" y="61"/>
                      </a:lnTo>
                      <a:lnTo>
                        <a:pt x="113" y="63"/>
                      </a:lnTo>
                      <a:lnTo>
                        <a:pt x="115" y="64"/>
                      </a:lnTo>
                      <a:lnTo>
                        <a:pt x="117" y="66"/>
                      </a:lnTo>
                      <a:lnTo>
                        <a:pt x="118" y="68"/>
                      </a:lnTo>
                      <a:lnTo>
                        <a:pt x="120" y="68"/>
                      </a:lnTo>
                      <a:lnTo>
                        <a:pt x="122" y="68"/>
                      </a:lnTo>
                      <a:lnTo>
                        <a:pt x="123" y="69"/>
                      </a:lnTo>
                      <a:lnTo>
                        <a:pt x="125" y="68"/>
                      </a:lnTo>
                      <a:lnTo>
                        <a:pt x="127" y="68"/>
                      </a:lnTo>
                      <a:lnTo>
                        <a:pt x="127" y="66"/>
                      </a:lnTo>
                      <a:lnTo>
                        <a:pt x="127" y="64"/>
                      </a:lnTo>
                      <a:lnTo>
                        <a:pt x="127" y="63"/>
                      </a:lnTo>
                      <a:lnTo>
                        <a:pt x="127" y="61"/>
                      </a:lnTo>
                      <a:lnTo>
                        <a:pt x="128" y="61"/>
                      </a:lnTo>
                      <a:lnTo>
                        <a:pt x="130" y="63"/>
                      </a:lnTo>
                      <a:lnTo>
                        <a:pt x="132" y="64"/>
                      </a:lnTo>
                      <a:lnTo>
                        <a:pt x="133" y="64"/>
                      </a:lnTo>
                      <a:lnTo>
                        <a:pt x="135" y="64"/>
                      </a:lnTo>
                      <a:lnTo>
                        <a:pt x="137" y="64"/>
                      </a:lnTo>
                      <a:lnTo>
                        <a:pt x="137" y="66"/>
                      </a:lnTo>
                      <a:lnTo>
                        <a:pt x="137" y="68"/>
                      </a:lnTo>
                      <a:lnTo>
                        <a:pt x="139" y="69"/>
                      </a:lnTo>
                      <a:lnTo>
                        <a:pt x="142" y="71"/>
                      </a:lnTo>
                      <a:lnTo>
                        <a:pt x="144" y="74"/>
                      </a:lnTo>
                      <a:lnTo>
                        <a:pt x="149" y="76"/>
                      </a:lnTo>
                      <a:lnTo>
                        <a:pt x="152" y="78"/>
                      </a:lnTo>
                      <a:lnTo>
                        <a:pt x="154" y="78"/>
                      </a:lnTo>
                      <a:lnTo>
                        <a:pt x="155" y="76"/>
                      </a:lnTo>
                      <a:lnTo>
                        <a:pt x="157" y="76"/>
                      </a:lnTo>
                      <a:lnTo>
                        <a:pt x="159" y="73"/>
                      </a:lnTo>
                      <a:lnTo>
                        <a:pt x="161" y="73"/>
                      </a:lnTo>
                      <a:lnTo>
                        <a:pt x="162" y="71"/>
                      </a:lnTo>
                      <a:lnTo>
                        <a:pt x="166" y="71"/>
                      </a:lnTo>
                      <a:lnTo>
                        <a:pt x="167" y="71"/>
                      </a:lnTo>
                      <a:lnTo>
                        <a:pt x="171" y="66"/>
                      </a:lnTo>
                      <a:lnTo>
                        <a:pt x="172" y="66"/>
                      </a:lnTo>
                      <a:lnTo>
                        <a:pt x="178" y="63"/>
                      </a:lnTo>
                      <a:lnTo>
                        <a:pt x="183" y="61"/>
                      </a:lnTo>
                      <a:lnTo>
                        <a:pt x="183" y="59"/>
                      </a:lnTo>
                      <a:lnTo>
                        <a:pt x="184" y="61"/>
                      </a:lnTo>
                      <a:lnTo>
                        <a:pt x="186" y="61"/>
                      </a:lnTo>
                      <a:lnTo>
                        <a:pt x="188" y="61"/>
                      </a:lnTo>
                      <a:lnTo>
                        <a:pt x="188" y="63"/>
                      </a:lnTo>
                      <a:lnTo>
                        <a:pt x="191" y="63"/>
                      </a:lnTo>
                      <a:lnTo>
                        <a:pt x="193" y="61"/>
                      </a:lnTo>
                      <a:lnTo>
                        <a:pt x="194" y="61"/>
                      </a:lnTo>
                      <a:lnTo>
                        <a:pt x="196" y="59"/>
                      </a:lnTo>
                      <a:lnTo>
                        <a:pt x="198" y="59"/>
                      </a:lnTo>
                      <a:lnTo>
                        <a:pt x="198" y="61"/>
                      </a:lnTo>
                      <a:lnTo>
                        <a:pt x="200" y="61"/>
                      </a:lnTo>
                      <a:lnTo>
                        <a:pt x="200" y="59"/>
                      </a:lnTo>
                      <a:lnTo>
                        <a:pt x="201" y="59"/>
                      </a:lnTo>
                      <a:lnTo>
                        <a:pt x="201" y="57"/>
                      </a:lnTo>
                      <a:lnTo>
                        <a:pt x="203" y="57"/>
                      </a:lnTo>
                      <a:lnTo>
                        <a:pt x="205" y="56"/>
                      </a:lnTo>
                      <a:lnTo>
                        <a:pt x="205" y="54"/>
                      </a:lnTo>
                      <a:lnTo>
                        <a:pt x="206" y="54"/>
                      </a:lnTo>
                      <a:lnTo>
                        <a:pt x="206" y="52"/>
                      </a:lnTo>
                      <a:lnTo>
                        <a:pt x="208" y="52"/>
                      </a:lnTo>
                      <a:lnTo>
                        <a:pt x="208" y="51"/>
                      </a:lnTo>
                      <a:lnTo>
                        <a:pt x="210" y="51"/>
                      </a:lnTo>
                      <a:lnTo>
                        <a:pt x="210" y="49"/>
                      </a:lnTo>
                      <a:lnTo>
                        <a:pt x="211" y="46"/>
                      </a:lnTo>
                      <a:lnTo>
                        <a:pt x="213" y="46"/>
                      </a:lnTo>
                      <a:lnTo>
                        <a:pt x="213" y="44"/>
                      </a:lnTo>
                      <a:lnTo>
                        <a:pt x="215" y="44"/>
                      </a:lnTo>
                      <a:lnTo>
                        <a:pt x="215" y="42"/>
                      </a:lnTo>
                      <a:lnTo>
                        <a:pt x="216" y="40"/>
                      </a:lnTo>
                      <a:lnTo>
                        <a:pt x="216" y="39"/>
                      </a:lnTo>
                      <a:lnTo>
                        <a:pt x="218" y="37"/>
                      </a:lnTo>
                      <a:lnTo>
                        <a:pt x="220" y="35"/>
                      </a:lnTo>
                      <a:lnTo>
                        <a:pt x="220" y="34"/>
                      </a:lnTo>
                      <a:lnTo>
                        <a:pt x="222" y="34"/>
                      </a:lnTo>
                      <a:lnTo>
                        <a:pt x="223" y="32"/>
                      </a:lnTo>
                      <a:lnTo>
                        <a:pt x="223" y="30"/>
                      </a:lnTo>
                      <a:lnTo>
                        <a:pt x="225" y="30"/>
                      </a:lnTo>
                      <a:lnTo>
                        <a:pt x="225" y="29"/>
                      </a:lnTo>
                      <a:lnTo>
                        <a:pt x="227" y="29"/>
                      </a:lnTo>
                      <a:lnTo>
                        <a:pt x="230" y="27"/>
                      </a:lnTo>
                      <a:lnTo>
                        <a:pt x="232" y="25"/>
                      </a:lnTo>
                      <a:lnTo>
                        <a:pt x="235" y="22"/>
                      </a:lnTo>
                      <a:lnTo>
                        <a:pt x="237" y="22"/>
                      </a:lnTo>
                      <a:lnTo>
                        <a:pt x="239" y="18"/>
                      </a:lnTo>
                      <a:lnTo>
                        <a:pt x="240" y="18"/>
                      </a:lnTo>
                      <a:lnTo>
                        <a:pt x="242" y="17"/>
                      </a:lnTo>
                      <a:lnTo>
                        <a:pt x="244" y="17"/>
                      </a:lnTo>
                      <a:lnTo>
                        <a:pt x="245" y="15"/>
                      </a:lnTo>
                      <a:lnTo>
                        <a:pt x="247" y="15"/>
                      </a:lnTo>
                      <a:lnTo>
                        <a:pt x="249" y="15"/>
                      </a:lnTo>
                      <a:lnTo>
                        <a:pt x="250" y="13"/>
                      </a:lnTo>
                      <a:lnTo>
                        <a:pt x="252" y="12"/>
                      </a:lnTo>
                      <a:lnTo>
                        <a:pt x="254" y="12"/>
                      </a:lnTo>
                      <a:lnTo>
                        <a:pt x="254" y="10"/>
                      </a:lnTo>
                      <a:lnTo>
                        <a:pt x="255" y="10"/>
                      </a:lnTo>
                      <a:lnTo>
                        <a:pt x="257" y="8"/>
                      </a:lnTo>
                      <a:lnTo>
                        <a:pt x="259" y="8"/>
                      </a:lnTo>
                      <a:lnTo>
                        <a:pt x="261" y="7"/>
                      </a:lnTo>
                      <a:lnTo>
                        <a:pt x="264" y="5"/>
                      </a:lnTo>
                      <a:lnTo>
                        <a:pt x="266" y="3"/>
                      </a:lnTo>
                      <a:lnTo>
                        <a:pt x="267" y="3"/>
                      </a:lnTo>
                      <a:lnTo>
                        <a:pt x="267" y="2"/>
                      </a:lnTo>
                      <a:lnTo>
                        <a:pt x="269" y="2"/>
                      </a:lnTo>
                      <a:lnTo>
                        <a:pt x="271" y="2"/>
                      </a:lnTo>
                      <a:lnTo>
                        <a:pt x="271" y="0"/>
                      </a:lnTo>
                      <a:lnTo>
                        <a:pt x="271" y="3"/>
                      </a:lnTo>
                      <a:lnTo>
                        <a:pt x="271"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Freeform 204"/>
                <p:cNvSpPr>
                  <a:spLocks/>
                </p:cNvSpPr>
                <p:nvPr/>
              </p:nvSpPr>
              <p:spPr bwMode="auto">
                <a:xfrm>
                  <a:off x="5580063" y="3413125"/>
                  <a:ext cx="954088" cy="547688"/>
                </a:xfrm>
                <a:custGeom>
                  <a:avLst/>
                  <a:gdLst>
                    <a:gd name="T0" fmla="*/ 244 w 601"/>
                    <a:gd name="T1" fmla="*/ 13 h 345"/>
                    <a:gd name="T2" fmla="*/ 279 w 601"/>
                    <a:gd name="T3" fmla="*/ 15 h 345"/>
                    <a:gd name="T4" fmla="*/ 313 w 601"/>
                    <a:gd name="T5" fmla="*/ 17 h 345"/>
                    <a:gd name="T6" fmla="*/ 340 w 601"/>
                    <a:gd name="T7" fmla="*/ 17 h 345"/>
                    <a:gd name="T8" fmla="*/ 372 w 601"/>
                    <a:gd name="T9" fmla="*/ 17 h 345"/>
                    <a:gd name="T10" fmla="*/ 388 w 601"/>
                    <a:gd name="T11" fmla="*/ 18 h 345"/>
                    <a:gd name="T12" fmla="*/ 422 w 601"/>
                    <a:gd name="T13" fmla="*/ 18 h 345"/>
                    <a:gd name="T14" fmla="*/ 435 w 601"/>
                    <a:gd name="T15" fmla="*/ 18 h 345"/>
                    <a:gd name="T16" fmla="*/ 471 w 601"/>
                    <a:gd name="T17" fmla="*/ 18 h 345"/>
                    <a:gd name="T18" fmla="*/ 494 w 601"/>
                    <a:gd name="T19" fmla="*/ 18 h 345"/>
                    <a:gd name="T20" fmla="*/ 508 w 601"/>
                    <a:gd name="T21" fmla="*/ 18 h 345"/>
                    <a:gd name="T22" fmla="*/ 522 w 601"/>
                    <a:gd name="T23" fmla="*/ 18 h 345"/>
                    <a:gd name="T24" fmla="*/ 554 w 601"/>
                    <a:gd name="T25" fmla="*/ 18 h 345"/>
                    <a:gd name="T26" fmla="*/ 574 w 601"/>
                    <a:gd name="T27" fmla="*/ 18 h 345"/>
                    <a:gd name="T28" fmla="*/ 586 w 601"/>
                    <a:gd name="T29" fmla="*/ 25 h 345"/>
                    <a:gd name="T30" fmla="*/ 586 w 601"/>
                    <a:gd name="T31" fmla="*/ 56 h 345"/>
                    <a:gd name="T32" fmla="*/ 588 w 601"/>
                    <a:gd name="T33" fmla="*/ 69 h 345"/>
                    <a:gd name="T34" fmla="*/ 589 w 601"/>
                    <a:gd name="T35" fmla="*/ 93 h 345"/>
                    <a:gd name="T36" fmla="*/ 593 w 601"/>
                    <a:gd name="T37" fmla="*/ 113 h 345"/>
                    <a:gd name="T38" fmla="*/ 596 w 601"/>
                    <a:gd name="T39" fmla="*/ 132 h 345"/>
                    <a:gd name="T40" fmla="*/ 599 w 601"/>
                    <a:gd name="T41" fmla="*/ 154 h 345"/>
                    <a:gd name="T42" fmla="*/ 601 w 601"/>
                    <a:gd name="T43" fmla="*/ 184 h 345"/>
                    <a:gd name="T44" fmla="*/ 601 w 601"/>
                    <a:gd name="T45" fmla="*/ 222 h 345"/>
                    <a:gd name="T46" fmla="*/ 601 w 601"/>
                    <a:gd name="T47" fmla="*/ 259 h 345"/>
                    <a:gd name="T48" fmla="*/ 601 w 601"/>
                    <a:gd name="T49" fmla="*/ 313 h 345"/>
                    <a:gd name="T50" fmla="*/ 601 w 601"/>
                    <a:gd name="T51" fmla="*/ 332 h 345"/>
                    <a:gd name="T52" fmla="*/ 598 w 601"/>
                    <a:gd name="T53" fmla="*/ 345 h 345"/>
                    <a:gd name="T54" fmla="*/ 560 w 601"/>
                    <a:gd name="T55" fmla="*/ 322 h 345"/>
                    <a:gd name="T56" fmla="*/ 544 w 601"/>
                    <a:gd name="T57" fmla="*/ 315 h 345"/>
                    <a:gd name="T58" fmla="*/ 538 w 601"/>
                    <a:gd name="T59" fmla="*/ 322 h 345"/>
                    <a:gd name="T60" fmla="*/ 522 w 601"/>
                    <a:gd name="T61" fmla="*/ 315 h 345"/>
                    <a:gd name="T62" fmla="*/ 483 w 601"/>
                    <a:gd name="T63" fmla="*/ 323 h 345"/>
                    <a:gd name="T64" fmla="*/ 474 w 601"/>
                    <a:gd name="T65" fmla="*/ 333 h 345"/>
                    <a:gd name="T66" fmla="*/ 454 w 601"/>
                    <a:gd name="T67" fmla="*/ 330 h 345"/>
                    <a:gd name="T68" fmla="*/ 440 w 601"/>
                    <a:gd name="T69" fmla="*/ 318 h 345"/>
                    <a:gd name="T70" fmla="*/ 425 w 601"/>
                    <a:gd name="T71" fmla="*/ 322 h 345"/>
                    <a:gd name="T72" fmla="*/ 416 w 601"/>
                    <a:gd name="T73" fmla="*/ 322 h 345"/>
                    <a:gd name="T74" fmla="*/ 405 w 601"/>
                    <a:gd name="T75" fmla="*/ 333 h 345"/>
                    <a:gd name="T76" fmla="*/ 403 w 601"/>
                    <a:gd name="T77" fmla="*/ 318 h 345"/>
                    <a:gd name="T78" fmla="*/ 384 w 601"/>
                    <a:gd name="T79" fmla="*/ 322 h 345"/>
                    <a:gd name="T80" fmla="*/ 376 w 601"/>
                    <a:gd name="T81" fmla="*/ 318 h 345"/>
                    <a:gd name="T82" fmla="*/ 367 w 601"/>
                    <a:gd name="T83" fmla="*/ 310 h 345"/>
                    <a:gd name="T84" fmla="*/ 345 w 601"/>
                    <a:gd name="T85" fmla="*/ 318 h 345"/>
                    <a:gd name="T86" fmla="*/ 337 w 601"/>
                    <a:gd name="T87" fmla="*/ 305 h 345"/>
                    <a:gd name="T88" fmla="*/ 317 w 601"/>
                    <a:gd name="T89" fmla="*/ 294 h 345"/>
                    <a:gd name="T90" fmla="*/ 301 w 601"/>
                    <a:gd name="T91" fmla="*/ 291 h 345"/>
                    <a:gd name="T92" fmla="*/ 276 w 601"/>
                    <a:gd name="T93" fmla="*/ 286 h 345"/>
                    <a:gd name="T94" fmla="*/ 257 w 601"/>
                    <a:gd name="T95" fmla="*/ 274 h 345"/>
                    <a:gd name="T96" fmla="*/ 239 w 601"/>
                    <a:gd name="T97" fmla="*/ 266 h 345"/>
                    <a:gd name="T98" fmla="*/ 218 w 601"/>
                    <a:gd name="T99" fmla="*/ 262 h 345"/>
                    <a:gd name="T100" fmla="*/ 205 w 601"/>
                    <a:gd name="T101" fmla="*/ 247 h 345"/>
                    <a:gd name="T102" fmla="*/ 206 w 601"/>
                    <a:gd name="T103" fmla="*/ 122 h 345"/>
                    <a:gd name="T104" fmla="*/ 184 w 601"/>
                    <a:gd name="T105" fmla="*/ 61 h 345"/>
                    <a:gd name="T106" fmla="*/ 167 w 601"/>
                    <a:gd name="T107" fmla="*/ 59 h 345"/>
                    <a:gd name="T108" fmla="*/ 149 w 601"/>
                    <a:gd name="T109" fmla="*/ 57 h 345"/>
                    <a:gd name="T110" fmla="*/ 135 w 601"/>
                    <a:gd name="T111" fmla="*/ 57 h 345"/>
                    <a:gd name="T112" fmla="*/ 84 w 601"/>
                    <a:gd name="T113" fmla="*/ 54 h 345"/>
                    <a:gd name="T114" fmla="*/ 0 w 601"/>
                    <a:gd name="T115" fmla="*/ 37 h 345"/>
                    <a:gd name="T116" fmla="*/ 12 w 601"/>
                    <a:gd name="T117" fmla="*/ 1 h 345"/>
                    <a:gd name="T118" fmla="*/ 73 w 601"/>
                    <a:gd name="T119" fmla="*/ 6 h 345"/>
                    <a:gd name="T120" fmla="*/ 115 w 601"/>
                    <a:gd name="T121" fmla="*/ 8 h 345"/>
                    <a:gd name="T122" fmla="*/ 145 w 601"/>
                    <a:gd name="T123" fmla="*/ 10 h 345"/>
                    <a:gd name="T124" fmla="*/ 171 w 601"/>
                    <a:gd name="T125" fmla="*/ 1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345">
                      <a:moveTo>
                        <a:pt x="205" y="12"/>
                      </a:moveTo>
                      <a:lnTo>
                        <a:pt x="212" y="12"/>
                      </a:lnTo>
                      <a:lnTo>
                        <a:pt x="227" y="13"/>
                      </a:lnTo>
                      <a:lnTo>
                        <a:pt x="235" y="13"/>
                      </a:lnTo>
                      <a:lnTo>
                        <a:pt x="237" y="13"/>
                      </a:lnTo>
                      <a:lnTo>
                        <a:pt x="242" y="13"/>
                      </a:lnTo>
                      <a:lnTo>
                        <a:pt x="244" y="13"/>
                      </a:lnTo>
                      <a:lnTo>
                        <a:pt x="245" y="13"/>
                      </a:lnTo>
                      <a:lnTo>
                        <a:pt x="247" y="13"/>
                      </a:lnTo>
                      <a:lnTo>
                        <a:pt x="249" y="13"/>
                      </a:lnTo>
                      <a:lnTo>
                        <a:pt x="262" y="15"/>
                      </a:lnTo>
                      <a:lnTo>
                        <a:pt x="264" y="15"/>
                      </a:lnTo>
                      <a:lnTo>
                        <a:pt x="273" y="15"/>
                      </a:lnTo>
                      <a:lnTo>
                        <a:pt x="279" y="15"/>
                      </a:lnTo>
                      <a:lnTo>
                        <a:pt x="281" y="15"/>
                      </a:lnTo>
                      <a:lnTo>
                        <a:pt x="289" y="15"/>
                      </a:lnTo>
                      <a:lnTo>
                        <a:pt x="295" y="15"/>
                      </a:lnTo>
                      <a:lnTo>
                        <a:pt x="296" y="15"/>
                      </a:lnTo>
                      <a:lnTo>
                        <a:pt x="298" y="15"/>
                      </a:lnTo>
                      <a:lnTo>
                        <a:pt x="301" y="15"/>
                      </a:lnTo>
                      <a:lnTo>
                        <a:pt x="313" y="17"/>
                      </a:lnTo>
                      <a:lnTo>
                        <a:pt x="322" y="17"/>
                      </a:lnTo>
                      <a:lnTo>
                        <a:pt x="327" y="17"/>
                      </a:lnTo>
                      <a:lnTo>
                        <a:pt x="333" y="17"/>
                      </a:lnTo>
                      <a:lnTo>
                        <a:pt x="335" y="17"/>
                      </a:lnTo>
                      <a:lnTo>
                        <a:pt x="337" y="17"/>
                      </a:lnTo>
                      <a:lnTo>
                        <a:pt x="339" y="17"/>
                      </a:lnTo>
                      <a:lnTo>
                        <a:pt x="340" y="17"/>
                      </a:lnTo>
                      <a:lnTo>
                        <a:pt x="342" y="17"/>
                      </a:lnTo>
                      <a:lnTo>
                        <a:pt x="347" y="17"/>
                      </a:lnTo>
                      <a:lnTo>
                        <a:pt x="349" y="17"/>
                      </a:lnTo>
                      <a:lnTo>
                        <a:pt x="364" y="17"/>
                      </a:lnTo>
                      <a:lnTo>
                        <a:pt x="366" y="17"/>
                      </a:lnTo>
                      <a:lnTo>
                        <a:pt x="367" y="17"/>
                      </a:lnTo>
                      <a:lnTo>
                        <a:pt x="372" y="17"/>
                      </a:lnTo>
                      <a:lnTo>
                        <a:pt x="374" y="17"/>
                      </a:lnTo>
                      <a:lnTo>
                        <a:pt x="376" y="17"/>
                      </a:lnTo>
                      <a:lnTo>
                        <a:pt x="378" y="17"/>
                      </a:lnTo>
                      <a:lnTo>
                        <a:pt x="381" y="18"/>
                      </a:lnTo>
                      <a:lnTo>
                        <a:pt x="383" y="18"/>
                      </a:lnTo>
                      <a:lnTo>
                        <a:pt x="384" y="18"/>
                      </a:lnTo>
                      <a:lnTo>
                        <a:pt x="388" y="18"/>
                      </a:lnTo>
                      <a:lnTo>
                        <a:pt x="393" y="18"/>
                      </a:lnTo>
                      <a:lnTo>
                        <a:pt x="394" y="18"/>
                      </a:lnTo>
                      <a:lnTo>
                        <a:pt x="410" y="18"/>
                      </a:lnTo>
                      <a:lnTo>
                        <a:pt x="411" y="18"/>
                      </a:lnTo>
                      <a:lnTo>
                        <a:pt x="413" y="18"/>
                      </a:lnTo>
                      <a:lnTo>
                        <a:pt x="418" y="18"/>
                      </a:lnTo>
                      <a:lnTo>
                        <a:pt x="422" y="18"/>
                      </a:lnTo>
                      <a:lnTo>
                        <a:pt x="423" y="18"/>
                      </a:lnTo>
                      <a:lnTo>
                        <a:pt x="425" y="18"/>
                      </a:lnTo>
                      <a:lnTo>
                        <a:pt x="427" y="18"/>
                      </a:lnTo>
                      <a:lnTo>
                        <a:pt x="428" y="18"/>
                      </a:lnTo>
                      <a:lnTo>
                        <a:pt x="430" y="18"/>
                      </a:lnTo>
                      <a:lnTo>
                        <a:pt x="432" y="18"/>
                      </a:lnTo>
                      <a:lnTo>
                        <a:pt x="435" y="18"/>
                      </a:lnTo>
                      <a:lnTo>
                        <a:pt x="437" y="18"/>
                      </a:lnTo>
                      <a:lnTo>
                        <a:pt x="439" y="18"/>
                      </a:lnTo>
                      <a:lnTo>
                        <a:pt x="440" y="18"/>
                      </a:lnTo>
                      <a:lnTo>
                        <a:pt x="454" y="18"/>
                      </a:lnTo>
                      <a:lnTo>
                        <a:pt x="461" y="18"/>
                      </a:lnTo>
                      <a:lnTo>
                        <a:pt x="462" y="18"/>
                      </a:lnTo>
                      <a:lnTo>
                        <a:pt x="471" y="18"/>
                      </a:lnTo>
                      <a:lnTo>
                        <a:pt x="474" y="18"/>
                      </a:lnTo>
                      <a:lnTo>
                        <a:pt x="476" y="18"/>
                      </a:lnTo>
                      <a:lnTo>
                        <a:pt x="477" y="18"/>
                      </a:lnTo>
                      <a:lnTo>
                        <a:pt x="479" y="18"/>
                      </a:lnTo>
                      <a:lnTo>
                        <a:pt x="489" y="18"/>
                      </a:lnTo>
                      <a:lnTo>
                        <a:pt x="493" y="18"/>
                      </a:lnTo>
                      <a:lnTo>
                        <a:pt x="494" y="18"/>
                      </a:lnTo>
                      <a:lnTo>
                        <a:pt x="496" y="18"/>
                      </a:lnTo>
                      <a:lnTo>
                        <a:pt x="498" y="18"/>
                      </a:lnTo>
                      <a:lnTo>
                        <a:pt x="500" y="18"/>
                      </a:lnTo>
                      <a:lnTo>
                        <a:pt x="503" y="18"/>
                      </a:lnTo>
                      <a:lnTo>
                        <a:pt x="505" y="18"/>
                      </a:lnTo>
                      <a:lnTo>
                        <a:pt x="506" y="18"/>
                      </a:lnTo>
                      <a:lnTo>
                        <a:pt x="508" y="18"/>
                      </a:lnTo>
                      <a:lnTo>
                        <a:pt x="510" y="18"/>
                      </a:lnTo>
                      <a:lnTo>
                        <a:pt x="511" y="18"/>
                      </a:lnTo>
                      <a:lnTo>
                        <a:pt x="513" y="18"/>
                      </a:lnTo>
                      <a:lnTo>
                        <a:pt x="515" y="18"/>
                      </a:lnTo>
                      <a:lnTo>
                        <a:pt x="516" y="18"/>
                      </a:lnTo>
                      <a:lnTo>
                        <a:pt x="520" y="18"/>
                      </a:lnTo>
                      <a:lnTo>
                        <a:pt x="522" y="18"/>
                      </a:lnTo>
                      <a:lnTo>
                        <a:pt x="523" y="18"/>
                      </a:lnTo>
                      <a:lnTo>
                        <a:pt x="532" y="18"/>
                      </a:lnTo>
                      <a:lnTo>
                        <a:pt x="537" y="18"/>
                      </a:lnTo>
                      <a:lnTo>
                        <a:pt x="545" y="18"/>
                      </a:lnTo>
                      <a:lnTo>
                        <a:pt x="547" y="18"/>
                      </a:lnTo>
                      <a:lnTo>
                        <a:pt x="549" y="18"/>
                      </a:lnTo>
                      <a:lnTo>
                        <a:pt x="554" y="18"/>
                      </a:lnTo>
                      <a:lnTo>
                        <a:pt x="555" y="18"/>
                      </a:lnTo>
                      <a:lnTo>
                        <a:pt x="557" y="18"/>
                      </a:lnTo>
                      <a:lnTo>
                        <a:pt x="559" y="18"/>
                      </a:lnTo>
                      <a:lnTo>
                        <a:pt x="560" y="18"/>
                      </a:lnTo>
                      <a:lnTo>
                        <a:pt x="569" y="18"/>
                      </a:lnTo>
                      <a:lnTo>
                        <a:pt x="571" y="18"/>
                      </a:lnTo>
                      <a:lnTo>
                        <a:pt x="574" y="18"/>
                      </a:lnTo>
                      <a:lnTo>
                        <a:pt x="577" y="18"/>
                      </a:lnTo>
                      <a:lnTo>
                        <a:pt x="579" y="18"/>
                      </a:lnTo>
                      <a:lnTo>
                        <a:pt x="581" y="18"/>
                      </a:lnTo>
                      <a:lnTo>
                        <a:pt x="586" y="18"/>
                      </a:lnTo>
                      <a:lnTo>
                        <a:pt x="586" y="22"/>
                      </a:lnTo>
                      <a:lnTo>
                        <a:pt x="586" y="23"/>
                      </a:lnTo>
                      <a:lnTo>
                        <a:pt x="586" y="25"/>
                      </a:lnTo>
                      <a:lnTo>
                        <a:pt x="586" y="27"/>
                      </a:lnTo>
                      <a:lnTo>
                        <a:pt x="586" y="29"/>
                      </a:lnTo>
                      <a:lnTo>
                        <a:pt x="586" y="32"/>
                      </a:lnTo>
                      <a:lnTo>
                        <a:pt x="586" y="40"/>
                      </a:lnTo>
                      <a:lnTo>
                        <a:pt x="586" y="47"/>
                      </a:lnTo>
                      <a:lnTo>
                        <a:pt x="586" y="51"/>
                      </a:lnTo>
                      <a:lnTo>
                        <a:pt x="586" y="56"/>
                      </a:lnTo>
                      <a:lnTo>
                        <a:pt x="586" y="57"/>
                      </a:lnTo>
                      <a:lnTo>
                        <a:pt x="586" y="59"/>
                      </a:lnTo>
                      <a:lnTo>
                        <a:pt x="586" y="62"/>
                      </a:lnTo>
                      <a:lnTo>
                        <a:pt x="586" y="64"/>
                      </a:lnTo>
                      <a:lnTo>
                        <a:pt x="586" y="66"/>
                      </a:lnTo>
                      <a:lnTo>
                        <a:pt x="588" y="67"/>
                      </a:lnTo>
                      <a:lnTo>
                        <a:pt x="588" y="69"/>
                      </a:lnTo>
                      <a:lnTo>
                        <a:pt x="588" y="74"/>
                      </a:lnTo>
                      <a:lnTo>
                        <a:pt x="588" y="76"/>
                      </a:lnTo>
                      <a:lnTo>
                        <a:pt x="588" y="78"/>
                      </a:lnTo>
                      <a:lnTo>
                        <a:pt x="589" y="81"/>
                      </a:lnTo>
                      <a:lnTo>
                        <a:pt x="589" y="86"/>
                      </a:lnTo>
                      <a:lnTo>
                        <a:pt x="589" y="91"/>
                      </a:lnTo>
                      <a:lnTo>
                        <a:pt x="589" y="93"/>
                      </a:lnTo>
                      <a:lnTo>
                        <a:pt x="591" y="95"/>
                      </a:lnTo>
                      <a:lnTo>
                        <a:pt x="591" y="96"/>
                      </a:lnTo>
                      <a:lnTo>
                        <a:pt x="591" y="98"/>
                      </a:lnTo>
                      <a:lnTo>
                        <a:pt x="591" y="100"/>
                      </a:lnTo>
                      <a:lnTo>
                        <a:pt x="593" y="105"/>
                      </a:lnTo>
                      <a:lnTo>
                        <a:pt x="593" y="106"/>
                      </a:lnTo>
                      <a:lnTo>
                        <a:pt x="593" y="113"/>
                      </a:lnTo>
                      <a:lnTo>
                        <a:pt x="593" y="115"/>
                      </a:lnTo>
                      <a:lnTo>
                        <a:pt x="593" y="117"/>
                      </a:lnTo>
                      <a:lnTo>
                        <a:pt x="594" y="118"/>
                      </a:lnTo>
                      <a:lnTo>
                        <a:pt x="594" y="120"/>
                      </a:lnTo>
                      <a:lnTo>
                        <a:pt x="594" y="122"/>
                      </a:lnTo>
                      <a:lnTo>
                        <a:pt x="596" y="130"/>
                      </a:lnTo>
                      <a:lnTo>
                        <a:pt x="596" y="132"/>
                      </a:lnTo>
                      <a:lnTo>
                        <a:pt x="596" y="134"/>
                      </a:lnTo>
                      <a:lnTo>
                        <a:pt x="596" y="135"/>
                      </a:lnTo>
                      <a:lnTo>
                        <a:pt x="596" y="137"/>
                      </a:lnTo>
                      <a:lnTo>
                        <a:pt x="596" y="139"/>
                      </a:lnTo>
                      <a:lnTo>
                        <a:pt x="598" y="140"/>
                      </a:lnTo>
                      <a:lnTo>
                        <a:pt x="598" y="149"/>
                      </a:lnTo>
                      <a:lnTo>
                        <a:pt x="599" y="154"/>
                      </a:lnTo>
                      <a:lnTo>
                        <a:pt x="599" y="156"/>
                      </a:lnTo>
                      <a:lnTo>
                        <a:pt x="601" y="172"/>
                      </a:lnTo>
                      <a:lnTo>
                        <a:pt x="601" y="174"/>
                      </a:lnTo>
                      <a:lnTo>
                        <a:pt x="601" y="176"/>
                      </a:lnTo>
                      <a:lnTo>
                        <a:pt x="601" y="181"/>
                      </a:lnTo>
                      <a:lnTo>
                        <a:pt x="601" y="183"/>
                      </a:lnTo>
                      <a:lnTo>
                        <a:pt x="601" y="184"/>
                      </a:lnTo>
                      <a:lnTo>
                        <a:pt x="601" y="188"/>
                      </a:lnTo>
                      <a:lnTo>
                        <a:pt x="601" y="191"/>
                      </a:lnTo>
                      <a:lnTo>
                        <a:pt x="601" y="193"/>
                      </a:lnTo>
                      <a:lnTo>
                        <a:pt x="601" y="195"/>
                      </a:lnTo>
                      <a:lnTo>
                        <a:pt x="601" y="200"/>
                      </a:lnTo>
                      <a:lnTo>
                        <a:pt x="601" y="218"/>
                      </a:lnTo>
                      <a:lnTo>
                        <a:pt x="601" y="222"/>
                      </a:lnTo>
                      <a:lnTo>
                        <a:pt x="601" y="223"/>
                      </a:lnTo>
                      <a:lnTo>
                        <a:pt x="601" y="225"/>
                      </a:lnTo>
                      <a:lnTo>
                        <a:pt x="601" y="237"/>
                      </a:lnTo>
                      <a:lnTo>
                        <a:pt x="601" y="245"/>
                      </a:lnTo>
                      <a:lnTo>
                        <a:pt x="601" y="247"/>
                      </a:lnTo>
                      <a:lnTo>
                        <a:pt x="601" y="256"/>
                      </a:lnTo>
                      <a:lnTo>
                        <a:pt x="601" y="259"/>
                      </a:lnTo>
                      <a:lnTo>
                        <a:pt x="601" y="267"/>
                      </a:lnTo>
                      <a:lnTo>
                        <a:pt x="601" y="269"/>
                      </a:lnTo>
                      <a:lnTo>
                        <a:pt x="601" y="274"/>
                      </a:lnTo>
                      <a:lnTo>
                        <a:pt x="601" y="289"/>
                      </a:lnTo>
                      <a:lnTo>
                        <a:pt x="601" y="306"/>
                      </a:lnTo>
                      <a:lnTo>
                        <a:pt x="601" y="311"/>
                      </a:lnTo>
                      <a:lnTo>
                        <a:pt x="601" y="313"/>
                      </a:lnTo>
                      <a:lnTo>
                        <a:pt x="601" y="315"/>
                      </a:lnTo>
                      <a:lnTo>
                        <a:pt x="601" y="320"/>
                      </a:lnTo>
                      <a:lnTo>
                        <a:pt x="601" y="323"/>
                      </a:lnTo>
                      <a:lnTo>
                        <a:pt x="601" y="325"/>
                      </a:lnTo>
                      <a:lnTo>
                        <a:pt x="601" y="327"/>
                      </a:lnTo>
                      <a:lnTo>
                        <a:pt x="601" y="328"/>
                      </a:lnTo>
                      <a:lnTo>
                        <a:pt x="601" y="332"/>
                      </a:lnTo>
                      <a:lnTo>
                        <a:pt x="601" y="335"/>
                      </a:lnTo>
                      <a:lnTo>
                        <a:pt x="601" y="339"/>
                      </a:lnTo>
                      <a:lnTo>
                        <a:pt x="601" y="340"/>
                      </a:lnTo>
                      <a:lnTo>
                        <a:pt x="601" y="342"/>
                      </a:lnTo>
                      <a:lnTo>
                        <a:pt x="601" y="344"/>
                      </a:lnTo>
                      <a:lnTo>
                        <a:pt x="599" y="344"/>
                      </a:lnTo>
                      <a:lnTo>
                        <a:pt x="598" y="345"/>
                      </a:lnTo>
                      <a:lnTo>
                        <a:pt x="588" y="342"/>
                      </a:lnTo>
                      <a:lnTo>
                        <a:pt x="583" y="339"/>
                      </a:lnTo>
                      <a:lnTo>
                        <a:pt x="581" y="337"/>
                      </a:lnTo>
                      <a:lnTo>
                        <a:pt x="581" y="335"/>
                      </a:lnTo>
                      <a:lnTo>
                        <a:pt x="576" y="333"/>
                      </a:lnTo>
                      <a:lnTo>
                        <a:pt x="572" y="333"/>
                      </a:lnTo>
                      <a:lnTo>
                        <a:pt x="560" y="322"/>
                      </a:lnTo>
                      <a:lnTo>
                        <a:pt x="559" y="318"/>
                      </a:lnTo>
                      <a:lnTo>
                        <a:pt x="557" y="316"/>
                      </a:lnTo>
                      <a:lnTo>
                        <a:pt x="554" y="315"/>
                      </a:lnTo>
                      <a:lnTo>
                        <a:pt x="550" y="315"/>
                      </a:lnTo>
                      <a:lnTo>
                        <a:pt x="547" y="313"/>
                      </a:lnTo>
                      <a:lnTo>
                        <a:pt x="545" y="313"/>
                      </a:lnTo>
                      <a:lnTo>
                        <a:pt x="544" y="315"/>
                      </a:lnTo>
                      <a:lnTo>
                        <a:pt x="544" y="316"/>
                      </a:lnTo>
                      <a:lnTo>
                        <a:pt x="545" y="316"/>
                      </a:lnTo>
                      <a:lnTo>
                        <a:pt x="544" y="318"/>
                      </a:lnTo>
                      <a:lnTo>
                        <a:pt x="544" y="320"/>
                      </a:lnTo>
                      <a:lnTo>
                        <a:pt x="542" y="322"/>
                      </a:lnTo>
                      <a:lnTo>
                        <a:pt x="540" y="322"/>
                      </a:lnTo>
                      <a:lnTo>
                        <a:pt x="538" y="322"/>
                      </a:lnTo>
                      <a:lnTo>
                        <a:pt x="533" y="322"/>
                      </a:lnTo>
                      <a:lnTo>
                        <a:pt x="530" y="322"/>
                      </a:lnTo>
                      <a:lnTo>
                        <a:pt x="523" y="320"/>
                      </a:lnTo>
                      <a:lnTo>
                        <a:pt x="522" y="320"/>
                      </a:lnTo>
                      <a:lnTo>
                        <a:pt x="523" y="318"/>
                      </a:lnTo>
                      <a:lnTo>
                        <a:pt x="522" y="316"/>
                      </a:lnTo>
                      <a:lnTo>
                        <a:pt x="522" y="315"/>
                      </a:lnTo>
                      <a:lnTo>
                        <a:pt x="518" y="315"/>
                      </a:lnTo>
                      <a:lnTo>
                        <a:pt x="508" y="322"/>
                      </a:lnTo>
                      <a:lnTo>
                        <a:pt x="506" y="323"/>
                      </a:lnTo>
                      <a:lnTo>
                        <a:pt x="503" y="325"/>
                      </a:lnTo>
                      <a:lnTo>
                        <a:pt x="501" y="325"/>
                      </a:lnTo>
                      <a:lnTo>
                        <a:pt x="493" y="323"/>
                      </a:lnTo>
                      <a:lnTo>
                        <a:pt x="483" y="323"/>
                      </a:lnTo>
                      <a:lnTo>
                        <a:pt x="479" y="325"/>
                      </a:lnTo>
                      <a:lnTo>
                        <a:pt x="479" y="327"/>
                      </a:lnTo>
                      <a:lnTo>
                        <a:pt x="477" y="330"/>
                      </a:lnTo>
                      <a:lnTo>
                        <a:pt x="477" y="332"/>
                      </a:lnTo>
                      <a:lnTo>
                        <a:pt x="476" y="332"/>
                      </a:lnTo>
                      <a:lnTo>
                        <a:pt x="476" y="333"/>
                      </a:lnTo>
                      <a:lnTo>
                        <a:pt x="474" y="333"/>
                      </a:lnTo>
                      <a:lnTo>
                        <a:pt x="472" y="333"/>
                      </a:lnTo>
                      <a:lnTo>
                        <a:pt x="467" y="333"/>
                      </a:lnTo>
                      <a:lnTo>
                        <a:pt x="462" y="337"/>
                      </a:lnTo>
                      <a:lnTo>
                        <a:pt x="462" y="335"/>
                      </a:lnTo>
                      <a:lnTo>
                        <a:pt x="459" y="330"/>
                      </a:lnTo>
                      <a:lnTo>
                        <a:pt x="457" y="330"/>
                      </a:lnTo>
                      <a:lnTo>
                        <a:pt x="454" y="330"/>
                      </a:lnTo>
                      <a:lnTo>
                        <a:pt x="445" y="325"/>
                      </a:lnTo>
                      <a:lnTo>
                        <a:pt x="445" y="323"/>
                      </a:lnTo>
                      <a:lnTo>
                        <a:pt x="445" y="322"/>
                      </a:lnTo>
                      <a:lnTo>
                        <a:pt x="445" y="320"/>
                      </a:lnTo>
                      <a:lnTo>
                        <a:pt x="444" y="320"/>
                      </a:lnTo>
                      <a:lnTo>
                        <a:pt x="442" y="318"/>
                      </a:lnTo>
                      <a:lnTo>
                        <a:pt x="440" y="318"/>
                      </a:lnTo>
                      <a:lnTo>
                        <a:pt x="440" y="320"/>
                      </a:lnTo>
                      <a:lnTo>
                        <a:pt x="440" y="322"/>
                      </a:lnTo>
                      <a:lnTo>
                        <a:pt x="439" y="323"/>
                      </a:lnTo>
                      <a:lnTo>
                        <a:pt x="439" y="325"/>
                      </a:lnTo>
                      <a:lnTo>
                        <a:pt x="435" y="325"/>
                      </a:lnTo>
                      <a:lnTo>
                        <a:pt x="427" y="323"/>
                      </a:lnTo>
                      <a:lnTo>
                        <a:pt x="425" y="322"/>
                      </a:lnTo>
                      <a:lnTo>
                        <a:pt x="425" y="318"/>
                      </a:lnTo>
                      <a:lnTo>
                        <a:pt x="425" y="315"/>
                      </a:lnTo>
                      <a:lnTo>
                        <a:pt x="423" y="313"/>
                      </a:lnTo>
                      <a:lnTo>
                        <a:pt x="422" y="313"/>
                      </a:lnTo>
                      <a:lnTo>
                        <a:pt x="418" y="315"/>
                      </a:lnTo>
                      <a:lnTo>
                        <a:pt x="418" y="320"/>
                      </a:lnTo>
                      <a:lnTo>
                        <a:pt x="416" y="322"/>
                      </a:lnTo>
                      <a:lnTo>
                        <a:pt x="413" y="327"/>
                      </a:lnTo>
                      <a:lnTo>
                        <a:pt x="410" y="333"/>
                      </a:lnTo>
                      <a:lnTo>
                        <a:pt x="410" y="335"/>
                      </a:lnTo>
                      <a:lnTo>
                        <a:pt x="408" y="335"/>
                      </a:lnTo>
                      <a:lnTo>
                        <a:pt x="406" y="335"/>
                      </a:lnTo>
                      <a:lnTo>
                        <a:pt x="405" y="335"/>
                      </a:lnTo>
                      <a:lnTo>
                        <a:pt x="405" y="333"/>
                      </a:lnTo>
                      <a:lnTo>
                        <a:pt x="401" y="328"/>
                      </a:lnTo>
                      <a:lnTo>
                        <a:pt x="401" y="327"/>
                      </a:lnTo>
                      <a:lnTo>
                        <a:pt x="403" y="325"/>
                      </a:lnTo>
                      <a:lnTo>
                        <a:pt x="405" y="325"/>
                      </a:lnTo>
                      <a:lnTo>
                        <a:pt x="405" y="323"/>
                      </a:lnTo>
                      <a:lnTo>
                        <a:pt x="405" y="318"/>
                      </a:lnTo>
                      <a:lnTo>
                        <a:pt x="403" y="318"/>
                      </a:lnTo>
                      <a:lnTo>
                        <a:pt x="401" y="316"/>
                      </a:lnTo>
                      <a:lnTo>
                        <a:pt x="394" y="320"/>
                      </a:lnTo>
                      <a:lnTo>
                        <a:pt x="389" y="325"/>
                      </a:lnTo>
                      <a:lnTo>
                        <a:pt x="386" y="325"/>
                      </a:lnTo>
                      <a:lnTo>
                        <a:pt x="384" y="325"/>
                      </a:lnTo>
                      <a:lnTo>
                        <a:pt x="383" y="323"/>
                      </a:lnTo>
                      <a:lnTo>
                        <a:pt x="384" y="322"/>
                      </a:lnTo>
                      <a:lnTo>
                        <a:pt x="384" y="320"/>
                      </a:lnTo>
                      <a:lnTo>
                        <a:pt x="384" y="318"/>
                      </a:lnTo>
                      <a:lnTo>
                        <a:pt x="383" y="316"/>
                      </a:lnTo>
                      <a:lnTo>
                        <a:pt x="381" y="316"/>
                      </a:lnTo>
                      <a:lnTo>
                        <a:pt x="379" y="316"/>
                      </a:lnTo>
                      <a:lnTo>
                        <a:pt x="378" y="318"/>
                      </a:lnTo>
                      <a:lnTo>
                        <a:pt x="376" y="318"/>
                      </a:lnTo>
                      <a:lnTo>
                        <a:pt x="374" y="318"/>
                      </a:lnTo>
                      <a:lnTo>
                        <a:pt x="374" y="316"/>
                      </a:lnTo>
                      <a:lnTo>
                        <a:pt x="374" y="313"/>
                      </a:lnTo>
                      <a:lnTo>
                        <a:pt x="372" y="311"/>
                      </a:lnTo>
                      <a:lnTo>
                        <a:pt x="369" y="310"/>
                      </a:lnTo>
                      <a:lnTo>
                        <a:pt x="369" y="308"/>
                      </a:lnTo>
                      <a:lnTo>
                        <a:pt x="367" y="310"/>
                      </a:lnTo>
                      <a:lnTo>
                        <a:pt x="366" y="310"/>
                      </a:lnTo>
                      <a:lnTo>
                        <a:pt x="364" y="315"/>
                      </a:lnTo>
                      <a:lnTo>
                        <a:pt x="361" y="318"/>
                      </a:lnTo>
                      <a:lnTo>
                        <a:pt x="356" y="322"/>
                      </a:lnTo>
                      <a:lnTo>
                        <a:pt x="354" y="322"/>
                      </a:lnTo>
                      <a:lnTo>
                        <a:pt x="347" y="318"/>
                      </a:lnTo>
                      <a:lnTo>
                        <a:pt x="345" y="318"/>
                      </a:lnTo>
                      <a:lnTo>
                        <a:pt x="347" y="313"/>
                      </a:lnTo>
                      <a:lnTo>
                        <a:pt x="349" y="308"/>
                      </a:lnTo>
                      <a:lnTo>
                        <a:pt x="345" y="308"/>
                      </a:lnTo>
                      <a:lnTo>
                        <a:pt x="344" y="308"/>
                      </a:lnTo>
                      <a:lnTo>
                        <a:pt x="342" y="308"/>
                      </a:lnTo>
                      <a:lnTo>
                        <a:pt x="339" y="306"/>
                      </a:lnTo>
                      <a:lnTo>
                        <a:pt x="337" y="305"/>
                      </a:lnTo>
                      <a:lnTo>
                        <a:pt x="332" y="296"/>
                      </a:lnTo>
                      <a:lnTo>
                        <a:pt x="330" y="296"/>
                      </a:lnTo>
                      <a:lnTo>
                        <a:pt x="323" y="294"/>
                      </a:lnTo>
                      <a:lnTo>
                        <a:pt x="322" y="293"/>
                      </a:lnTo>
                      <a:lnTo>
                        <a:pt x="318" y="291"/>
                      </a:lnTo>
                      <a:lnTo>
                        <a:pt x="317" y="293"/>
                      </a:lnTo>
                      <a:lnTo>
                        <a:pt x="317" y="294"/>
                      </a:lnTo>
                      <a:lnTo>
                        <a:pt x="315" y="294"/>
                      </a:lnTo>
                      <a:lnTo>
                        <a:pt x="313" y="298"/>
                      </a:lnTo>
                      <a:lnTo>
                        <a:pt x="310" y="301"/>
                      </a:lnTo>
                      <a:lnTo>
                        <a:pt x="308" y="300"/>
                      </a:lnTo>
                      <a:lnTo>
                        <a:pt x="305" y="293"/>
                      </a:lnTo>
                      <a:lnTo>
                        <a:pt x="303" y="293"/>
                      </a:lnTo>
                      <a:lnTo>
                        <a:pt x="301" y="291"/>
                      </a:lnTo>
                      <a:lnTo>
                        <a:pt x="298" y="291"/>
                      </a:lnTo>
                      <a:lnTo>
                        <a:pt x="296" y="291"/>
                      </a:lnTo>
                      <a:lnTo>
                        <a:pt x="295" y="293"/>
                      </a:lnTo>
                      <a:lnTo>
                        <a:pt x="289" y="293"/>
                      </a:lnTo>
                      <a:lnTo>
                        <a:pt x="283" y="291"/>
                      </a:lnTo>
                      <a:lnTo>
                        <a:pt x="278" y="288"/>
                      </a:lnTo>
                      <a:lnTo>
                        <a:pt x="276" y="286"/>
                      </a:lnTo>
                      <a:lnTo>
                        <a:pt x="274" y="286"/>
                      </a:lnTo>
                      <a:lnTo>
                        <a:pt x="267" y="286"/>
                      </a:lnTo>
                      <a:lnTo>
                        <a:pt x="264" y="286"/>
                      </a:lnTo>
                      <a:lnTo>
                        <a:pt x="261" y="284"/>
                      </a:lnTo>
                      <a:lnTo>
                        <a:pt x="259" y="284"/>
                      </a:lnTo>
                      <a:lnTo>
                        <a:pt x="257" y="278"/>
                      </a:lnTo>
                      <a:lnTo>
                        <a:pt x="257" y="274"/>
                      </a:lnTo>
                      <a:lnTo>
                        <a:pt x="257" y="272"/>
                      </a:lnTo>
                      <a:lnTo>
                        <a:pt x="254" y="266"/>
                      </a:lnTo>
                      <a:lnTo>
                        <a:pt x="247" y="262"/>
                      </a:lnTo>
                      <a:lnTo>
                        <a:pt x="244" y="269"/>
                      </a:lnTo>
                      <a:lnTo>
                        <a:pt x="240" y="269"/>
                      </a:lnTo>
                      <a:lnTo>
                        <a:pt x="240" y="267"/>
                      </a:lnTo>
                      <a:lnTo>
                        <a:pt x="239" y="266"/>
                      </a:lnTo>
                      <a:lnTo>
                        <a:pt x="237" y="264"/>
                      </a:lnTo>
                      <a:lnTo>
                        <a:pt x="235" y="264"/>
                      </a:lnTo>
                      <a:lnTo>
                        <a:pt x="232" y="264"/>
                      </a:lnTo>
                      <a:lnTo>
                        <a:pt x="228" y="267"/>
                      </a:lnTo>
                      <a:lnTo>
                        <a:pt x="225" y="267"/>
                      </a:lnTo>
                      <a:lnTo>
                        <a:pt x="223" y="267"/>
                      </a:lnTo>
                      <a:lnTo>
                        <a:pt x="218" y="262"/>
                      </a:lnTo>
                      <a:lnTo>
                        <a:pt x="217" y="259"/>
                      </a:lnTo>
                      <a:lnTo>
                        <a:pt x="212" y="254"/>
                      </a:lnTo>
                      <a:lnTo>
                        <a:pt x="212" y="252"/>
                      </a:lnTo>
                      <a:lnTo>
                        <a:pt x="210" y="252"/>
                      </a:lnTo>
                      <a:lnTo>
                        <a:pt x="210" y="250"/>
                      </a:lnTo>
                      <a:lnTo>
                        <a:pt x="206" y="247"/>
                      </a:lnTo>
                      <a:lnTo>
                        <a:pt x="205" y="247"/>
                      </a:lnTo>
                      <a:lnTo>
                        <a:pt x="201" y="249"/>
                      </a:lnTo>
                      <a:lnTo>
                        <a:pt x="203" y="230"/>
                      </a:lnTo>
                      <a:lnTo>
                        <a:pt x="203" y="203"/>
                      </a:lnTo>
                      <a:lnTo>
                        <a:pt x="205" y="188"/>
                      </a:lnTo>
                      <a:lnTo>
                        <a:pt x="205" y="166"/>
                      </a:lnTo>
                      <a:lnTo>
                        <a:pt x="206" y="147"/>
                      </a:lnTo>
                      <a:lnTo>
                        <a:pt x="206" y="122"/>
                      </a:lnTo>
                      <a:lnTo>
                        <a:pt x="208" y="105"/>
                      </a:lnTo>
                      <a:lnTo>
                        <a:pt x="210" y="61"/>
                      </a:lnTo>
                      <a:lnTo>
                        <a:pt x="203" y="61"/>
                      </a:lnTo>
                      <a:lnTo>
                        <a:pt x="196" y="61"/>
                      </a:lnTo>
                      <a:lnTo>
                        <a:pt x="188" y="61"/>
                      </a:lnTo>
                      <a:lnTo>
                        <a:pt x="186" y="61"/>
                      </a:lnTo>
                      <a:lnTo>
                        <a:pt x="184" y="61"/>
                      </a:lnTo>
                      <a:lnTo>
                        <a:pt x="183" y="59"/>
                      </a:lnTo>
                      <a:lnTo>
                        <a:pt x="181" y="59"/>
                      </a:lnTo>
                      <a:lnTo>
                        <a:pt x="179" y="59"/>
                      </a:lnTo>
                      <a:lnTo>
                        <a:pt x="173" y="59"/>
                      </a:lnTo>
                      <a:lnTo>
                        <a:pt x="171" y="59"/>
                      </a:lnTo>
                      <a:lnTo>
                        <a:pt x="169" y="59"/>
                      </a:lnTo>
                      <a:lnTo>
                        <a:pt x="167" y="59"/>
                      </a:lnTo>
                      <a:lnTo>
                        <a:pt x="164" y="59"/>
                      </a:lnTo>
                      <a:lnTo>
                        <a:pt x="159" y="59"/>
                      </a:lnTo>
                      <a:lnTo>
                        <a:pt x="156" y="59"/>
                      </a:lnTo>
                      <a:lnTo>
                        <a:pt x="154" y="59"/>
                      </a:lnTo>
                      <a:lnTo>
                        <a:pt x="152" y="59"/>
                      </a:lnTo>
                      <a:lnTo>
                        <a:pt x="151" y="59"/>
                      </a:lnTo>
                      <a:lnTo>
                        <a:pt x="149" y="57"/>
                      </a:lnTo>
                      <a:lnTo>
                        <a:pt x="147" y="57"/>
                      </a:lnTo>
                      <a:lnTo>
                        <a:pt x="145" y="57"/>
                      </a:lnTo>
                      <a:lnTo>
                        <a:pt x="144" y="57"/>
                      </a:lnTo>
                      <a:lnTo>
                        <a:pt x="142" y="57"/>
                      </a:lnTo>
                      <a:lnTo>
                        <a:pt x="140" y="57"/>
                      </a:lnTo>
                      <a:lnTo>
                        <a:pt x="137" y="57"/>
                      </a:lnTo>
                      <a:lnTo>
                        <a:pt x="135" y="57"/>
                      </a:lnTo>
                      <a:lnTo>
                        <a:pt x="134" y="57"/>
                      </a:lnTo>
                      <a:lnTo>
                        <a:pt x="96" y="56"/>
                      </a:lnTo>
                      <a:lnTo>
                        <a:pt x="95" y="56"/>
                      </a:lnTo>
                      <a:lnTo>
                        <a:pt x="93" y="56"/>
                      </a:lnTo>
                      <a:lnTo>
                        <a:pt x="91" y="56"/>
                      </a:lnTo>
                      <a:lnTo>
                        <a:pt x="90" y="56"/>
                      </a:lnTo>
                      <a:lnTo>
                        <a:pt x="84" y="54"/>
                      </a:lnTo>
                      <a:lnTo>
                        <a:pt x="81" y="54"/>
                      </a:lnTo>
                      <a:lnTo>
                        <a:pt x="68" y="54"/>
                      </a:lnTo>
                      <a:lnTo>
                        <a:pt x="57" y="52"/>
                      </a:lnTo>
                      <a:lnTo>
                        <a:pt x="0" y="49"/>
                      </a:lnTo>
                      <a:lnTo>
                        <a:pt x="0" y="45"/>
                      </a:lnTo>
                      <a:lnTo>
                        <a:pt x="0" y="39"/>
                      </a:lnTo>
                      <a:lnTo>
                        <a:pt x="0" y="37"/>
                      </a:lnTo>
                      <a:lnTo>
                        <a:pt x="0" y="32"/>
                      </a:lnTo>
                      <a:lnTo>
                        <a:pt x="1" y="27"/>
                      </a:lnTo>
                      <a:lnTo>
                        <a:pt x="1" y="10"/>
                      </a:lnTo>
                      <a:lnTo>
                        <a:pt x="1" y="8"/>
                      </a:lnTo>
                      <a:lnTo>
                        <a:pt x="3" y="0"/>
                      </a:lnTo>
                      <a:lnTo>
                        <a:pt x="5" y="0"/>
                      </a:lnTo>
                      <a:lnTo>
                        <a:pt x="12" y="1"/>
                      </a:lnTo>
                      <a:lnTo>
                        <a:pt x="32" y="3"/>
                      </a:lnTo>
                      <a:lnTo>
                        <a:pt x="47" y="5"/>
                      </a:lnTo>
                      <a:lnTo>
                        <a:pt x="57" y="5"/>
                      </a:lnTo>
                      <a:lnTo>
                        <a:pt x="59" y="5"/>
                      </a:lnTo>
                      <a:lnTo>
                        <a:pt x="69" y="5"/>
                      </a:lnTo>
                      <a:lnTo>
                        <a:pt x="71" y="5"/>
                      </a:lnTo>
                      <a:lnTo>
                        <a:pt x="73" y="6"/>
                      </a:lnTo>
                      <a:lnTo>
                        <a:pt x="79" y="6"/>
                      </a:lnTo>
                      <a:lnTo>
                        <a:pt x="100" y="6"/>
                      </a:lnTo>
                      <a:lnTo>
                        <a:pt x="103" y="8"/>
                      </a:lnTo>
                      <a:lnTo>
                        <a:pt x="107" y="8"/>
                      </a:lnTo>
                      <a:lnTo>
                        <a:pt x="108" y="8"/>
                      </a:lnTo>
                      <a:lnTo>
                        <a:pt x="113" y="8"/>
                      </a:lnTo>
                      <a:lnTo>
                        <a:pt x="115" y="8"/>
                      </a:lnTo>
                      <a:lnTo>
                        <a:pt x="117" y="8"/>
                      </a:lnTo>
                      <a:lnTo>
                        <a:pt x="127" y="8"/>
                      </a:lnTo>
                      <a:lnTo>
                        <a:pt x="137" y="10"/>
                      </a:lnTo>
                      <a:lnTo>
                        <a:pt x="139" y="10"/>
                      </a:lnTo>
                      <a:lnTo>
                        <a:pt x="140" y="10"/>
                      </a:lnTo>
                      <a:lnTo>
                        <a:pt x="142" y="10"/>
                      </a:lnTo>
                      <a:lnTo>
                        <a:pt x="145" y="10"/>
                      </a:lnTo>
                      <a:lnTo>
                        <a:pt x="149" y="10"/>
                      </a:lnTo>
                      <a:lnTo>
                        <a:pt x="152" y="10"/>
                      </a:lnTo>
                      <a:lnTo>
                        <a:pt x="156" y="10"/>
                      </a:lnTo>
                      <a:lnTo>
                        <a:pt x="159" y="10"/>
                      </a:lnTo>
                      <a:lnTo>
                        <a:pt x="164" y="10"/>
                      </a:lnTo>
                      <a:lnTo>
                        <a:pt x="167" y="10"/>
                      </a:lnTo>
                      <a:lnTo>
                        <a:pt x="171" y="10"/>
                      </a:lnTo>
                      <a:lnTo>
                        <a:pt x="173" y="10"/>
                      </a:lnTo>
                      <a:lnTo>
                        <a:pt x="198" y="12"/>
                      </a:lnTo>
                      <a:lnTo>
                        <a:pt x="203" y="12"/>
                      </a:lnTo>
                      <a:lnTo>
                        <a:pt x="205" y="12"/>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Freeform 205"/>
                <p:cNvSpPr>
                  <a:spLocks/>
                </p:cNvSpPr>
                <p:nvPr/>
              </p:nvSpPr>
              <p:spPr bwMode="auto">
                <a:xfrm>
                  <a:off x="5580063" y="3413125"/>
                  <a:ext cx="954088" cy="547688"/>
                </a:xfrm>
                <a:custGeom>
                  <a:avLst/>
                  <a:gdLst>
                    <a:gd name="T0" fmla="*/ 244 w 601"/>
                    <a:gd name="T1" fmla="*/ 13 h 345"/>
                    <a:gd name="T2" fmla="*/ 279 w 601"/>
                    <a:gd name="T3" fmla="*/ 15 h 345"/>
                    <a:gd name="T4" fmla="*/ 313 w 601"/>
                    <a:gd name="T5" fmla="*/ 17 h 345"/>
                    <a:gd name="T6" fmla="*/ 340 w 601"/>
                    <a:gd name="T7" fmla="*/ 17 h 345"/>
                    <a:gd name="T8" fmla="*/ 372 w 601"/>
                    <a:gd name="T9" fmla="*/ 17 h 345"/>
                    <a:gd name="T10" fmla="*/ 388 w 601"/>
                    <a:gd name="T11" fmla="*/ 18 h 345"/>
                    <a:gd name="T12" fmla="*/ 422 w 601"/>
                    <a:gd name="T13" fmla="*/ 18 h 345"/>
                    <a:gd name="T14" fmla="*/ 435 w 601"/>
                    <a:gd name="T15" fmla="*/ 18 h 345"/>
                    <a:gd name="T16" fmla="*/ 471 w 601"/>
                    <a:gd name="T17" fmla="*/ 18 h 345"/>
                    <a:gd name="T18" fmla="*/ 494 w 601"/>
                    <a:gd name="T19" fmla="*/ 18 h 345"/>
                    <a:gd name="T20" fmla="*/ 508 w 601"/>
                    <a:gd name="T21" fmla="*/ 18 h 345"/>
                    <a:gd name="T22" fmla="*/ 522 w 601"/>
                    <a:gd name="T23" fmla="*/ 18 h 345"/>
                    <a:gd name="T24" fmla="*/ 554 w 601"/>
                    <a:gd name="T25" fmla="*/ 18 h 345"/>
                    <a:gd name="T26" fmla="*/ 574 w 601"/>
                    <a:gd name="T27" fmla="*/ 18 h 345"/>
                    <a:gd name="T28" fmla="*/ 586 w 601"/>
                    <a:gd name="T29" fmla="*/ 25 h 345"/>
                    <a:gd name="T30" fmla="*/ 586 w 601"/>
                    <a:gd name="T31" fmla="*/ 56 h 345"/>
                    <a:gd name="T32" fmla="*/ 588 w 601"/>
                    <a:gd name="T33" fmla="*/ 69 h 345"/>
                    <a:gd name="T34" fmla="*/ 589 w 601"/>
                    <a:gd name="T35" fmla="*/ 93 h 345"/>
                    <a:gd name="T36" fmla="*/ 593 w 601"/>
                    <a:gd name="T37" fmla="*/ 113 h 345"/>
                    <a:gd name="T38" fmla="*/ 596 w 601"/>
                    <a:gd name="T39" fmla="*/ 132 h 345"/>
                    <a:gd name="T40" fmla="*/ 599 w 601"/>
                    <a:gd name="T41" fmla="*/ 154 h 345"/>
                    <a:gd name="T42" fmla="*/ 601 w 601"/>
                    <a:gd name="T43" fmla="*/ 184 h 345"/>
                    <a:gd name="T44" fmla="*/ 601 w 601"/>
                    <a:gd name="T45" fmla="*/ 222 h 345"/>
                    <a:gd name="T46" fmla="*/ 601 w 601"/>
                    <a:gd name="T47" fmla="*/ 259 h 345"/>
                    <a:gd name="T48" fmla="*/ 601 w 601"/>
                    <a:gd name="T49" fmla="*/ 313 h 345"/>
                    <a:gd name="T50" fmla="*/ 601 w 601"/>
                    <a:gd name="T51" fmla="*/ 332 h 345"/>
                    <a:gd name="T52" fmla="*/ 598 w 601"/>
                    <a:gd name="T53" fmla="*/ 345 h 345"/>
                    <a:gd name="T54" fmla="*/ 560 w 601"/>
                    <a:gd name="T55" fmla="*/ 322 h 345"/>
                    <a:gd name="T56" fmla="*/ 544 w 601"/>
                    <a:gd name="T57" fmla="*/ 315 h 345"/>
                    <a:gd name="T58" fmla="*/ 538 w 601"/>
                    <a:gd name="T59" fmla="*/ 322 h 345"/>
                    <a:gd name="T60" fmla="*/ 522 w 601"/>
                    <a:gd name="T61" fmla="*/ 315 h 345"/>
                    <a:gd name="T62" fmla="*/ 483 w 601"/>
                    <a:gd name="T63" fmla="*/ 323 h 345"/>
                    <a:gd name="T64" fmla="*/ 474 w 601"/>
                    <a:gd name="T65" fmla="*/ 333 h 345"/>
                    <a:gd name="T66" fmla="*/ 454 w 601"/>
                    <a:gd name="T67" fmla="*/ 330 h 345"/>
                    <a:gd name="T68" fmla="*/ 440 w 601"/>
                    <a:gd name="T69" fmla="*/ 318 h 345"/>
                    <a:gd name="T70" fmla="*/ 425 w 601"/>
                    <a:gd name="T71" fmla="*/ 322 h 345"/>
                    <a:gd name="T72" fmla="*/ 416 w 601"/>
                    <a:gd name="T73" fmla="*/ 322 h 345"/>
                    <a:gd name="T74" fmla="*/ 405 w 601"/>
                    <a:gd name="T75" fmla="*/ 333 h 345"/>
                    <a:gd name="T76" fmla="*/ 403 w 601"/>
                    <a:gd name="T77" fmla="*/ 318 h 345"/>
                    <a:gd name="T78" fmla="*/ 384 w 601"/>
                    <a:gd name="T79" fmla="*/ 322 h 345"/>
                    <a:gd name="T80" fmla="*/ 376 w 601"/>
                    <a:gd name="T81" fmla="*/ 318 h 345"/>
                    <a:gd name="T82" fmla="*/ 367 w 601"/>
                    <a:gd name="T83" fmla="*/ 310 h 345"/>
                    <a:gd name="T84" fmla="*/ 345 w 601"/>
                    <a:gd name="T85" fmla="*/ 318 h 345"/>
                    <a:gd name="T86" fmla="*/ 337 w 601"/>
                    <a:gd name="T87" fmla="*/ 305 h 345"/>
                    <a:gd name="T88" fmla="*/ 317 w 601"/>
                    <a:gd name="T89" fmla="*/ 294 h 345"/>
                    <a:gd name="T90" fmla="*/ 301 w 601"/>
                    <a:gd name="T91" fmla="*/ 291 h 345"/>
                    <a:gd name="T92" fmla="*/ 276 w 601"/>
                    <a:gd name="T93" fmla="*/ 286 h 345"/>
                    <a:gd name="T94" fmla="*/ 257 w 601"/>
                    <a:gd name="T95" fmla="*/ 274 h 345"/>
                    <a:gd name="T96" fmla="*/ 239 w 601"/>
                    <a:gd name="T97" fmla="*/ 266 h 345"/>
                    <a:gd name="T98" fmla="*/ 218 w 601"/>
                    <a:gd name="T99" fmla="*/ 262 h 345"/>
                    <a:gd name="T100" fmla="*/ 205 w 601"/>
                    <a:gd name="T101" fmla="*/ 247 h 345"/>
                    <a:gd name="T102" fmla="*/ 206 w 601"/>
                    <a:gd name="T103" fmla="*/ 122 h 345"/>
                    <a:gd name="T104" fmla="*/ 184 w 601"/>
                    <a:gd name="T105" fmla="*/ 61 h 345"/>
                    <a:gd name="T106" fmla="*/ 167 w 601"/>
                    <a:gd name="T107" fmla="*/ 59 h 345"/>
                    <a:gd name="T108" fmla="*/ 149 w 601"/>
                    <a:gd name="T109" fmla="*/ 57 h 345"/>
                    <a:gd name="T110" fmla="*/ 135 w 601"/>
                    <a:gd name="T111" fmla="*/ 57 h 345"/>
                    <a:gd name="T112" fmla="*/ 84 w 601"/>
                    <a:gd name="T113" fmla="*/ 54 h 345"/>
                    <a:gd name="T114" fmla="*/ 0 w 601"/>
                    <a:gd name="T115" fmla="*/ 37 h 345"/>
                    <a:gd name="T116" fmla="*/ 12 w 601"/>
                    <a:gd name="T117" fmla="*/ 1 h 345"/>
                    <a:gd name="T118" fmla="*/ 73 w 601"/>
                    <a:gd name="T119" fmla="*/ 6 h 345"/>
                    <a:gd name="T120" fmla="*/ 115 w 601"/>
                    <a:gd name="T121" fmla="*/ 8 h 345"/>
                    <a:gd name="T122" fmla="*/ 145 w 601"/>
                    <a:gd name="T123" fmla="*/ 10 h 345"/>
                    <a:gd name="T124" fmla="*/ 171 w 601"/>
                    <a:gd name="T125" fmla="*/ 1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345">
                      <a:moveTo>
                        <a:pt x="205" y="12"/>
                      </a:moveTo>
                      <a:lnTo>
                        <a:pt x="212" y="12"/>
                      </a:lnTo>
                      <a:lnTo>
                        <a:pt x="227" y="13"/>
                      </a:lnTo>
                      <a:lnTo>
                        <a:pt x="235" y="13"/>
                      </a:lnTo>
                      <a:lnTo>
                        <a:pt x="237" y="13"/>
                      </a:lnTo>
                      <a:lnTo>
                        <a:pt x="242" y="13"/>
                      </a:lnTo>
                      <a:lnTo>
                        <a:pt x="244" y="13"/>
                      </a:lnTo>
                      <a:lnTo>
                        <a:pt x="245" y="13"/>
                      </a:lnTo>
                      <a:lnTo>
                        <a:pt x="247" y="13"/>
                      </a:lnTo>
                      <a:lnTo>
                        <a:pt x="249" y="13"/>
                      </a:lnTo>
                      <a:lnTo>
                        <a:pt x="262" y="15"/>
                      </a:lnTo>
                      <a:lnTo>
                        <a:pt x="264" y="15"/>
                      </a:lnTo>
                      <a:lnTo>
                        <a:pt x="273" y="15"/>
                      </a:lnTo>
                      <a:lnTo>
                        <a:pt x="279" y="15"/>
                      </a:lnTo>
                      <a:lnTo>
                        <a:pt x="281" y="15"/>
                      </a:lnTo>
                      <a:lnTo>
                        <a:pt x="289" y="15"/>
                      </a:lnTo>
                      <a:lnTo>
                        <a:pt x="295" y="15"/>
                      </a:lnTo>
                      <a:lnTo>
                        <a:pt x="296" y="15"/>
                      </a:lnTo>
                      <a:lnTo>
                        <a:pt x="298" y="15"/>
                      </a:lnTo>
                      <a:lnTo>
                        <a:pt x="301" y="15"/>
                      </a:lnTo>
                      <a:lnTo>
                        <a:pt x="313" y="17"/>
                      </a:lnTo>
                      <a:lnTo>
                        <a:pt x="322" y="17"/>
                      </a:lnTo>
                      <a:lnTo>
                        <a:pt x="327" y="17"/>
                      </a:lnTo>
                      <a:lnTo>
                        <a:pt x="333" y="17"/>
                      </a:lnTo>
                      <a:lnTo>
                        <a:pt x="335" y="17"/>
                      </a:lnTo>
                      <a:lnTo>
                        <a:pt x="337" y="17"/>
                      </a:lnTo>
                      <a:lnTo>
                        <a:pt x="339" y="17"/>
                      </a:lnTo>
                      <a:lnTo>
                        <a:pt x="340" y="17"/>
                      </a:lnTo>
                      <a:lnTo>
                        <a:pt x="342" y="17"/>
                      </a:lnTo>
                      <a:lnTo>
                        <a:pt x="347" y="17"/>
                      </a:lnTo>
                      <a:lnTo>
                        <a:pt x="349" y="17"/>
                      </a:lnTo>
                      <a:lnTo>
                        <a:pt x="364" y="17"/>
                      </a:lnTo>
                      <a:lnTo>
                        <a:pt x="366" y="17"/>
                      </a:lnTo>
                      <a:lnTo>
                        <a:pt x="367" y="17"/>
                      </a:lnTo>
                      <a:lnTo>
                        <a:pt x="372" y="17"/>
                      </a:lnTo>
                      <a:lnTo>
                        <a:pt x="374" y="17"/>
                      </a:lnTo>
                      <a:lnTo>
                        <a:pt x="376" y="17"/>
                      </a:lnTo>
                      <a:lnTo>
                        <a:pt x="378" y="17"/>
                      </a:lnTo>
                      <a:lnTo>
                        <a:pt x="381" y="18"/>
                      </a:lnTo>
                      <a:lnTo>
                        <a:pt x="383" y="18"/>
                      </a:lnTo>
                      <a:lnTo>
                        <a:pt x="384" y="18"/>
                      </a:lnTo>
                      <a:lnTo>
                        <a:pt x="388" y="18"/>
                      </a:lnTo>
                      <a:lnTo>
                        <a:pt x="393" y="18"/>
                      </a:lnTo>
                      <a:lnTo>
                        <a:pt x="394" y="18"/>
                      </a:lnTo>
                      <a:lnTo>
                        <a:pt x="410" y="18"/>
                      </a:lnTo>
                      <a:lnTo>
                        <a:pt x="411" y="18"/>
                      </a:lnTo>
                      <a:lnTo>
                        <a:pt x="413" y="18"/>
                      </a:lnTo>
                      <a:lnTo>
                        <a:pt x="418" y="18"/>
                      </a:lnTo>
                      <a:lnTo>
                        <a:pt x="422" y="18"/>
                      </a:lnTo>
                      <a:lnTo>
                        <a:pt x="423" y="18"/>
                      </a:lnTo>
                      <a:lnTo>
                        <a:pt x="425" y="18"/>
                      </a:lnTo>
                      <a:lnTo>
                        <a:pt x="427" y="18"/>
                      </a:lnTo>
                      <a:lnTo>
                        <a:pt x="428" y="18"/>
                      </a:lnTo>
                      <a:lnTo>
                        <a:pt x="430" y="18"/>
                      </a:lnTo>
                      <a:lnTo>
                        <a:pt x="432" y="18"/>
                      </a:lnTo>
                      <a:lnTo>
                        <a:pt x="435" y="18"/>
                      </a:lnTo>
                      <a:lnTo>
                        <a:pt x="437" y="18"/>
                      </a:lnTo>
                      <a:lnTo>
                        <a:pt x="439" y="18"/>
                      </a:lnTo>
                      <a:lnTo>
                        <a:pt x="440" y="18"/>
                      </a:lnTo>
                      <a:lnTo>
                        <a:pt x="454" y="18"/>
                      </a:lnTo>
                      <a:lnTo>
                        <a:pt x="461" y="18"/>
                      </a:lnTo>
                      <a:lnTo>
                        <a:pt x="462" y="18"/>
                      </a:lnTo>
                      <a:lnTo>
                        <a:pt x="471" y="18"/>
                      </a:lnTo>
                      <a:lnTo>
                        <a:pt x="474" y="18"/>
                      </a:lnTo>
                      <a:lnTo>
                        <a:pt x="476" y="18"/>
                      </a:lnTo>
                      <a:lnTo>
                        <a:pt x="477" y="18"/>
                      </a:lnTo>
                      <a:lnTo>
                        <a:pt x="479" y="18"/>
                      </a:lnTo>
                      <a:lnTo>
                        <a:pt x="489" y="18"/>
                      </a:lnTo>
                      <a:lnTo>
                        <a:pt x="493" y="18"/>
                      </a:lnTo>
                      <a:lnTo>
                        <a:pt x="494" y="18"/>
                      </a:lnTo>
                      <a:lnTo>
                        <a:pt x="496" y="18"/>
                      </a:lnTo>
                      <a:lnTo>
                        <a:pt x="498" y="18"/>
                      </a:lnTo>
                      <a:lnTo>
                        <a:pt x="500" y="18"/>
                      </a:lnTo>
                      <a:lnTo>
                        <a:pt x="503" y="18"/>
                      </a:lnTo>
                      <a:lnTo>
                        <a:pt x="505" y="18"/>
                      </a:lnTo>
                      <a:lnTo>
                        <a:pt x="506" y="18"/>
                      </a:lnTo>
                      <a:lnTo>
                        <a:pt x="508" y="18"/>
                      </a:lnTo>
                      <a:lnTo>
                        <a:pt x="510" y="18"/>
                      </a:lnTo>
                      <a:lnTo>
                        <a:pt x="511" y="18"/>
                      </a:lnTo>
                      <a:lnTo>
                        <a:pt x="513" y="18"/>
                      </a:lnTo>
                      <a:lnTo>
                        <a:pt x="515" y="18"/>
                      </a:lnTo>
                      <a:lnTo>
                        <a:pt x="516" y="18"/>
                      </a:lnTo>
                      <a:lnTo>
                        <a:pt x="520" y="18"/>
                      </a:lnTo>
                      <a:lnTo>
                        <a:pt x="522" y="18"/>
                      </a:lnTo>
                      <a:lnTo>
                        <a:pt x="523" y="18"/>
                      </a:lnTo>
                      <a:lnTo>
                        <a:pt x="532" y="18"/>
                      </a:lnTo>
                      <a:lnTo>
                        <a:pt x="537" y="18"/>
                      </a:lnTo>
                      <a:lnTo>
                        <a:pt x="545" y="18"/>
                      </a:lnTo>
                      <a:lnTo>
                        <a:pt x="547" y="18"/>
                      </a:lnTo>
                      <a:lnTo>
                        <a:pt x="549" y="18"/>
                      </a:lnTo>
                      <a:lnTo>
                        <a:pt x="554" y="18"/>
                      </a:lnTo>
                      <a:lnTo>
                        <a:pt x="555" y="18"/>
                      </a:lnTo>
                      <a:lnTo>
                        <a:pt x="557" y="18"/>
                      </a:lnTo>
                      <a:lnTo>
                        <a:pt x="559" y="18"/>
                      </a:lnTo>
                      <a:lnTo>
                        <a:pt x="560" y="18"/>
                      </a:lnTo>
                      <a:lnTo>
                        <a:pt x="569" y="18"/>
                      </a:lnTo>
                      <a:lnTo>
                        <a:pt x="571" y="18"/>
                      </a:lnTo>
                      <a:lnTo>
                        <a:pt x="574" y="18"/>
                      </a:lnTo>
                      <a:lnTo>
                        <a:pt x="577" y="18"/>
                      </a:lnTo>
                      <a:lnTo>
                        <a:pt x="579" y="18"/>
                      </a:lnTo>
                      <a:lnTo>
                        <a:pt x="581" y="18"/>
                      </a:lnTo>
                      <a:lnTo>
                        <a:pt x="586" y="18"/>
                      </a:lnTo>
                      <a:lnTo>
                        <a:pt x="586" y="22"/>
                      </a:lnTo>
                      <a:lnTo>
                        <a:pt x="586" y="23"/>
                      </a:lnTo>
                      <a:lnTo>
                        <a:pt x="586" y="25"/>
                      </a:lnTo>
                      <a:lnTo>
                        <a:pt x="586" y="27"/>
                      </a:lnTo>
                      <a:lnTo>
                        <a:pt x="586" y="29"/>
                      </a:lnTo>
                      <a:lnTo>
                        <a:pt x="586" y="32"/>
                      </a:lnTo>
                      <a:lnTo>
                        <a:pt x="586" y="40"/>
                      </a:lnTo>
                      <a:lnTo>
                        <a:pt x="586" y="47"/>
                      </a:lnTo>
                      <a:lnTo>
                        <a:pt x="586" y="51"/>
                      </a:lnTo>
                      <a:lnTo>
                        <a:pt x="586" y="56"/>
                      </a:lnTo>
                      <a:lnTo>
                        <a:pt x="586" y="57"/>
                      </a:lnTo>
                      <a:lnTo>
                        <a:pt x="586" y="59"/>
                      </a:lnTo>
                      <a:lnTo>
                        <a:pt x="586" y="62"/>
                      </a:lnTo>
                      <a:lnTo>
                        <a:pt x="586" y="64"/>
                      </a:lnTo>
                      <a:lnTo>
                        <a:pt x="586" y="66"/>
                      </a:lnTo>
                      <a:lnTo>
                        <a:pt x="588" y="67"/>
                      </a:lnTo>
                      <a:lnTo>
                        <a:pt x="588" y="69"/>
                      </a:lnTo>
                      <a:lnTo>
                        <a:pt x="588" y="74"/>
                      </a:lnTo>
                      <a:lnTo>
                        <a:pt x="588" y="76"/>
                      </a:lnTo>
                      <a:lnTo>
                        <a:pt x="588" y="78"/>
                      </a:lnTo>
                      <a:lnTo>
                        <a:pt x="589" y="81"/>
                      </a:lnTo>
                      <a:lnTo>
                        <a:pt x="589" y="86"/>
                      </a:lnTo>
                      <a:lnTo>
                        <a:pt x="589" y="91"/>
                      </a:lnTo>
                      <a:lnTo>
                        <a:pt x="589" y="93"/>
                      </a:lnTo>
                      <a:lnTo>
                        <a:pt x="591" y="95"/>
                      </a:lnTo>
                      <a:lnTo>
                        <a:pt x="591" y="96"/>
                      </a:lnTo>
                      <a:lnTo>
                        <a:pt x="591" y="98"/>
                      </a:lnTo>
                      <a:lnTo>
                        <a:pt x="591" y="100"/>
                      </a:lnTo>
                      <a:lnTo>
                        <a:pt x="593" y="105"/>
                      </a:lnTo>
                      <a:lnTo>
                        <a:pt x="593" y="106"/>
                      </a:lnTo>
                      <a:lnTo>
                        <a:pt x="593" y="113"/>
                      </a:lnTo>
                      <a:lnTo>
                        <a:pt x="593" y="115"/>
                      </a:lnTo>
                      <a:lnTo>
                        <a:pt x="593" y="117"/>
                      </a:lnTo>
                      <a:lnTo>
                        <a:pt x="594" y="118"/>
                      </a:lnTo>
                      <a:lnTo>
                        <a:pt x="594" y="120"/>
                      </a:lnTo>
                      <a:lnTo>
                        <a:pt x="594" y="122"/>
                      </a:lnTo>
                      <a:lnTo>
                        <a:pt x="596" y="130"/>
                      </a:lnTo>
                      <a:lnTo>
                        <a:pt x="596" y="132"/>
                      </a:lnTo>
                      <a:lnTo>
                        <a:pt x="596" y="134"/>
                      </a:lnTo>
                      <a:lnTo>
                        <a:pt x="596" y="135"/>
                      </a:lnTo>
                      <a:lnTo>
                        <a:pt x="596" y="137"/>
                      </a:lnTo>
                      <a:lnTo>
                        <a:pt x="596" y="139"/>
                      </a:lnTo>
                      <a:lnTo>
                        <a:pt x="598" y="140"/>
                      </a:lnTo>
                      <a:lnTo>
                        <a:pt x="598" y="149"/>
                      </a:lnTo>
                      <a:lnTo>
                        <a:pt x="599" y="154"/>
                      </a:lnTo>
                      <a:lnTo>
                        <a:pt x="599" y="156"/>
                      </a:lnTo>
                      <a:lnTo>
                        <a:pt x="601" y="172"/>
                      </a:lnTo>
                      <a:lnTo>
                        <a:pt x="601" y="174"/>
                      </a:lnTo>
                      <a:lnTo>
                        <a:pt x="601" y="176"/>
                      </a:lnTo>
                      <a:lnTo>
                        <a:pt x="601" y="181"/>
                      </a:lnTo>
                      <a:lnTo>
                        <a:pt x="601" y="183"/>
                      </a:lnTo>
                      <a:lnTo>
                        <a:pt x="601" y="184"/>
                      </a:lnTo>
                      <a:lnTo>
                        <a:pt x="601" y="188"/>
                      </a:lnTo>
                      <a:lnTo>
                        <a:pt x="601" y="191"/>
                      </a:lnTo>
                      <a:lnTo>
                        <a:pt x="601" y="193"/>
                      </a:lnTo>
                      <a:lnTo>
                        <a:pt x="601" y="195"/>
                      </a:lnTo>
                      <a:lnTo>
                        <a:pt x="601" y="200"/>
                      </a:lnTo>
                      <a:lnTo>
                        <a:pt x="601" y="218"/>
                      </a:lnTo>
                      <a:lnTo>
                        <a:pt x="601" y="222"/>
                      </a:lnTo>
                      <a:lnTo>
                        <a:pt x="601" y="223"/>
                      </a:lnTo>
                      <a:lnTo>
                        <a:pt x="601" y="225"/>
                      </a:lnTo>
                      <a:lnTo>
                        <a:pt x="601" y="237"/>
                      </a:lnTo>
                      <a:lnTo>
                        <a:pt x="601" y="245"/>
                      </a:lnTo>
                      <a:lnTo>
                        <a:pt x="601" y="247"/>
                      </a:lnTo>
                      <a:lnTo>
                        <a:pt x="601" y="256"/>
                      </a:lnTo>
                      <a:lnTo>
                        <a:pt x="601" y="259"/>
                      </a:lnTo>
                      <a:lnTo>
                        <a:pt x="601" y="267"/>
                      </a:lnTo>
                      <a:lnTo>
                        <a:pt x="601" y="269"/>
                      </a:lnTo>
                      <a:lnTo>
                        <a:pt x="601" y="274"/>
                      </a:lnTo>
                      <a:lnTo>
                        <a:pt x="601" y="289"/>
                      </a:lnTo>
                      <a:lnTo>
                        <a:pt x="601" y="306"/>
                      </a:lnTo>
                      <a:lnTo>
                        <a:pt x="601" y="311"/>
                      </a:lnTo>
                      <a:lnTo>
                        <a:pt x="601" y="313"/>
                      </a:lnTo>
                      <a:lnTo>
                        <a:pt x="601" y="315"/>
                      </a:lnTo>
                      <a:lnTo>
                        <a:pt x="601" y="320"/>
                      </a:lnTo>
                      <a:lnTo>
                        <a:pt x="601" y="323"/>
                      </a:lnTo>
                      <a:lnTo>
                        <a:pt x="601" y="325"/>
                      </a:lnTo>
                      <a:lnTo>
                        <a:pt x="601" y="327"/>
                      </a:lnTo>
                      <a:lnTo>
                        <a:pt x="601" y="328"/>
                      </a:lnTo>
                      <a:lnTo>
                        <a:pt x="601" y="332"/>
                      </a:lnTo>
                      <a:lnTo>
                        <a:pt x="601" y="335"/>
                      </a:lnTo>
                      <a:lnTo>
                        <a:pt x="601" y="339"/>
                      </a:lnTo>
                      <a:lnTo>
                        <a:pt x="601" y="340"/>
                      </a:lnTo>
                      <a:lnTo>
                        <a:pt x="601" y="342"/>
                      </a:lnTo>
                      <a:lnTo>
                        <a:pt x="601" y="344"/>
                      </a:lnTo>
                      <a:lnTo>
                        <a:pt x="599" y="344"/>
                      </a:lnTo>
                      <a:lnTo>
                        <a:pt x="598" y="345"/>
                      </a:lnTo>
                      <a:lnTo>
                        <a:pt x="588" y="342"/>
                      </a:lnTo>
                      <a:lnTo>
                        <a:pt x="583" y="339"/>
                      </a:lnTo>
                      <a:lnTo>
                        <a:pt x="581" y="337"/>
                      </a:lnTo>
                      <a:lnTo>
                        <a:pt x="581" y="335"/>
                      </a:lnTo>
                      <a:lnTo>
                        <a:pt x="576" y="333"/>
                      </a:lnTo>
                      <a:lnTo>
                        <a:pt x="572" y="333"/>
                      </a:lnTo>
                      <a:lnTo>
                        <a:pt x="560" y="322"/>
                      </a:lnTo>
                      <a:lnTo>
                        <a:pt x="559" y="318"/>
                      </a:lnTo>
                      <a:lnTo>
                        <a:pt x="557" y="316"/>
                      </a:lnTo>
                      <a:lnTo>
                        <a:pt x="554" y="315"/>
                      </a:lnTo>
                      <a:lnTo>
                        <a:pt x="550" y="315"/>
                      </a:lnTo>
                      <a:lnTo>
                        <a:pt x="547" y="313"/>
                      </a:lnTo>
                      <a:lnTo>
                        <a:pt x="545" y="313"/>
                      </a:lnTo>
                      <a:lnTo>
                        <a:pt x="544" y="315"/>
                      </a:lnTo>
                      <a:lnTo>
                        <a:pt x="544" y="316"/>
                      </a:lnTo>
                      <a:lnTo>
                        <a:pt x="545" y="316"/>
                      </a:lnTo>
                      <a:lnTo>
                        <a:pt x="544" y="318"/>
                      </a:lnTo>
                      <a:lnTo>
                        <a:pt x="544" y="320"/>
                      </a:lnTo>
                      <a:lnTo>
                        <a:pt x="542" y="322"/>
                      </a:lnTo>
                      <a:lnTo>
                        <a:pt x="540" y="322"/>
                      </a:lnTo>
                      <a:lnTo>
                        <a:pt x="538" y="322"/>
                      </a:lnTo>
                      <a:lnTo>
                        <a:pt x="533" y="322"/>
                      </a:lnTo>
                      <a:lnTo>
                        <a:pt x="530" y="322"/>
                      </a:lnTo>
                      <a:lnTo>
                        <a:pt x="523" y="320"/>
                      </a:lnTo>
                      <a:lnTo>
                        <a:pt x="522" y="320"/>
                      </a:lnTo>
                      <a:lnTo>
                        <a:pt x="523" y="318"/>
                      </a:lnTo>
                      <a:lnTo>
                        <a:pt x="522" y="316"/>
                      </a:lnTo>
                      <a:lnTo>
                        <a:pt x="522" y="315"/>
                      </a:lnTo>
                      <a:lnTo>
                        <a:pt x="518" y="315"/>
                      </a:lnTo>
                      <a:lnTo>
                        <a:pt x="508" y="322"/>
                      </a:lnTo>
                      <a:lnTo>
                        <a:pt x="506" y="323"/>
                      </a:lnTo>
                      <a:lnTo>
                        <a:pt x="503" y="325"/>
                      </a:lnTo>
                      <a:lnTo>
                        <a:pt x="501" y="325"/>
                      </a:lnTo>
                      <a:lnTo>
                        <a:pt x="493" y="323"/>
                      </a:lnTo>
                      <a:lnTo>
                        <a:pt x="483" y="323"/>
                      </a:lnTo>
                      <a:lnTo>
                        <a:pt x="479" y="325"/>
                      </a:lnTo>
                      <a:lnTo>
                        <a:pt x="479" y="327"/>
                      </a:lnTo>
                      <a:lnTo>
                        <a:pt x="477" y="330"/>
                      </a:lnTo>
                      <a:lnTo>
                        <a:pt x="477" y="332"/>
                      </a:lnTo>
                      <a:lnTo>
                        <a:pt x="476" y="332"/>
                      </a:lnTo>
                      <a:lnTo>
                        <a:pt x="476" y="333"/>
                      </a:lnTo>
                      <a:lnTo>
                        <a:pt x="474" y="333"/>
                      </a:lnTo>
                      <a:lnTo>
                        <a:pt x="472" y="333"/>
                      </a:lnTo>
                      <a:lnTo>
                        <a:pt x="467" y="333"/>
                      </a:lnTo>
                      <a:lnTo>
                        <a:pt x="462" y="337"/>
                      </a:lnTo>
                      <a:lnTo>
                        <a:pt x="462" y="335"/>
                      </a:lnTo>
                      <a:lnTo>
                        <a:pt x="459" y="330"/>
                      </a:lnTo>
                      <a:lnTo>
                        <a:pt x="457" y="330"/>
                      </a:lnTo>
                      <a:lnTo>
                        <a:pt x="454" y="330"/>
                      </a:lnTo>
                      <a:lnTo>
                        <a:pt x="445" y="325"/>
                      </a:lnTo>
                      <a:lnTo>
                        <a:pt x="445" y="323"/>
                      </a:lnTo>
                      <a:lnTo>
                        <a:pt x="445" y="322"/>
                      </a:lnTo>
                      <a:lnTo>
                        <a:pt x="445" y="320"/>
                      </a:lnTo>
                      <a:lnTo>
                        <a:pt x="444" y="320"/>
                      </a:lnTo>
                      <a:lnTo>
                        <a:pt x="442" y="318"/>
                      </a:lnTo>
                      <a:lnTo>
                        <a:pt x="440" y="318"/>
                      </a:lnTo>
                      <a:lnTo>
                        <a:pt x="440" y="320"/>
                      </a:lnTo>
                      <a:lnTo>
                        <a:pt x="440" y="322"/>
                      </a:lnTo>
                      <a:lnTo>
                        <a:pt x="439" y="323"/>
                      </a:lnTo>
                      <a:lnTo>
                        <a:pt x="439" y="325"/>
                      </a:lnTo>
                      <a:lnTo>
                        <a:pt x="435" y="325"/>
                      </a:lnTo>
                      <a:lnTo>
                        <a:pt x="427" y="323"/>
                      </a:lnTo>
                      <a:lnTo>
                        <a:pt x="425" y="322"/>
                      </a:lnTo>
                      <a:lnTo>
                        <a:pt x="425" y="318"/>
                      </a:lnTo>
                      <a:lnTo>
                        <a:pt x="425" y="315"/>
                      </a:lnTo>
                      <a:lnTo>
                        <a:pt x="423" y="313"/>
                      </a:lnTo>
                      <a:lnTo>
                        <a:pt x="422" y="313"/>
                      </a:lnTo>
                      <a:lnTo>
                        <a:pt x="418" y="315"/>
                      </a:lnTo>
                      <a:lnTo>
                        <a:pt x="418" y="320"/>
                      </a:lnTo>
                      <a:lnTo>
                        <a:pt x="416" y="322"/>
                      </a:lnTo>
                      <a:lnTo>
                        <a:pt x="413" y="327"/>
                      </a:lnTo>
                      <a:lnTo>
                        <a:pt x="410" y="333"/>
                      </a:lnTo>
                      <a:lnTo>
                        <a:pt x="410" y="335"/>
                      </a:lnTo>
                      <a:lnTo>
                        <a:pt x="408" y="335"/>
                      </a:lnTo>
                      <a:lnTo>
                        <a:pt x="406" y="335"/>
                      </a:lnTo>
                      <a:lnTo>
                        <a:pt x="405" y="335"/>
                      </a:lnTo>
                      <a:lnTo>
                        <a:pt x="405" y="333"/>
                      </a:lnTo>
                      <a:lnTo>
                        <a:pt x="401" y="328"/>
                      </a:lnTo>
                      <a:lnTo>
                        <a:pt x="401" y="327"/>
                      </a:lnTo>
                      <a:lnTo>
                        <a:pt x="403" y="325"/>
                      </a:lnTo>
                      <a:lnTo>
                        <a:pt x="405" y="325"/>
                      </a:lnTo>
                      <a:lnTo>
                        <a:pt x="405" y="323"/>
                      </a:lnTo>
                      <a:lnTo>
                        <a:pt x="405" y="318"/>
                      </a:lnTo>
                      <a:lnTo>
                        <a:pt x="403" y="318"/>
                      </a:lnTo>
                      <a:lnTo>
                        <a:pt x="401" y="316"/>
                      </a:lnTo>
                      <a:lnTo>
                        <a:pt x="394" y="320"/>
                      </a:lnTo>
                      <a:lnTo>
                        <a:pt x="389" y="325"/>
                      </a:lnTo>
                      <a:lnTo>
                        <a:pt x="386" y="325"/>
                      </a:lnTo>
                      <a:lnTo>
                        <a:pt x="384" y="325"/>
                      </a:lnTo>
                      <a:lnTo>
                        <a:pt x="383" y="323"/>
                      </a:lnTo>
                      <a:lnTo>
                        <a:pt x="384" y="322"/>
                      </a:lnTo>
                      <a:lnTo>
                        <a:pt x="384" y="320"/>
                      </a:lnTo>
                      <a:lnTo>
                        <a:pt x="384" y="318"/>
                      </a:lnTo>
                      <a:lnTo>
                        <a:pt x="383" y="316"/>
                      </a:lnTo>
                      <a:lnTo>
                        <a:pt x="381" y="316"/>
                      </a:lnTo>
                      <a:lnTo>
                        <a:pt x="379" y="316"/>
                      </a:lnTo>
                      <a:lnTo>
                        <a:pt x="378" y="318"/>
                      </a:lnTo>
                      <a:lnTo>
                        <a:pt x="376" y="318"/>
                      </a:lnTo>
                      <a:lnTo>
                        <a:pt x="374" y="318"/>
                      </a:lnTo>
                      <a:lnTo>
                        <a:pt x="374" y="316"/>
                      </a:lnTo>
                      <a:lnTo>
                        <a:pt x="374" y="313"/>
                      </a:lnTo>
                      <a:lnTo>
                        <a:pt x="372" y="311"/>
                      </a:lnTo>
                      <a:lnTo>
                        <a:pt x="369" y="310"/>
                      </a:lnTo>
                      <a:lnTo>
                        <a:pt x="369" y="308"/>
                      </a:lnTo>
                      <a:lnTo>
                        <a:pt x="367" y="310"/>
                      </a:lnTo>
                      <a:lnTo>
                        <a:pt x="366" y="310"/>
                      </a:lnTo>
                      <a:lnTo>
                        <a:pt x="364" y="315"/>
                      </a:lnTo>
                      <a:lnTo>
                        <a:pt x="361" y="318"/>
                      </a:lnTo>
                      <a:lnTo>
                        <a:pt x="356" y="322"/>
                      </a:lnTo>
                      <a:lnTo>
                        <a:pt x="354" y="322"/>
                      </a:lnTo>
                      <a:lnTo>
                        <a:pt x="347" y="318"/>
                      </a:lnTo>
                      <a:lnTo>
                        <a:pt x="345" y="318"/>
                      </a:lnTo>
                      <a:lnTo>
                        <a:pt x="347" y="313"/>
                      </a:lnTo>
                      <a:lnTo>
                        <a:pt x="349" y="308"/>
                      </a:lnTo>
                      <a:lnTo>
                        <a:pt x="345" y="308"/>
                      </a:lnTo>
                      <a:lnTo>
                        <a:pt x="344" y="308"/>
                      </a:lnTo>
                      <a:lnTo>
                        <a:pt x="342" y="308"/>
                      </a:lnTo>
                      <a:lnTo>
                        <a:pt x="339" y="306"/>
                      </a:lnTo>
                      <a:lnTo>
                        <a:pt x="337" y="305"/>
                      </a:lnTo>
                      <a:lnTo>
                        <a:pt x="332" y="296"/>
                      </a:lnTo>
                      <a:lnTo>
                        <a:pt x="330" y="296"/>
                      </a:lnTo>
                      <a:lnTo>
                        <a:pt x="323" y="294"/>
                      </a:lnTo>
                      <a:lnTo>
                        <a:pt x="322" y="293"/>
                      </a:lnTo>
                      <a:lnTo>
                        <a:pt x="318" y="291"/>
                      </a:lnTo>
                      <a:lnTo>
                        <a:pt x="317" y="293"/>
                      </a:lnTo>
                      <a:lnTo>
                        <a:pt x="317" y="294"/>
                      </a:lnTo>
                      <a:lnTo>
                        <a:pt x="315" y="294"/>
                      </a:lnTo>
                      <a:lnTo>
                        <a:pt x="313" y="298"/>
                      </a:lnTo>
                      <a:lnTo>
                        <a:pt x="310" y="301"/>
                      </a:lnTo>
                      <a:lnTo>
                        <a:pt x="308" y="300"/>
                      </a:lnTo>
                      <a:lnTo>
                        <a:pt x="305" y="293"/>
                      </a:lnTo>
                      <a:lnTo>
                        <a:pt x="303" y="293"/>
                      </a:lnTo>
                      <a:lnTo>
                        <a:pt x="301" y="291"/>
                      </a:lnTo>
                      <a:lnTo>
                        <a:pt x="298" y="291"/>
                      </a:lnTo>
                      <a:lnTo>
                        <a:pt x="296" y="291"/>
                      </a:lnTo>
                      <a:lnTo>
                        <a:pt x="295" y="293"/>
                      </a:lnTo>
                      <a:lnTo>
                        <a:pt x="289" y="293"/>
                      </a:lnTo>
                      <a:lnTo>
                        <a:pt x="283" y="291"/>
                      </a:lnTo>
                      <a:lnTo>
                        <a:pt x="278" y="288"/>
                      </a:lnTo>
                      <a:lnTo>
                        <a:pt x="276" y="286"/>
                      </a:lnTo>
                      <a:lnTo>
                        <a:pt x="274" y="286"/>
                      </a:lnTo>
                      <a:lnTo>
                        <a:pt x="267" y="286"/>
                      </a:lnTo>
                      <a:lnTo>
                        <a:pt x="264" y="286"/>
                      </a:lnTo>
                      <a:lnTo>
                        <a:pt x="261" y="284"/>
                      </a:lnTo>
                      <a:lnTo>
                        <a:pt x="259" y="284"/>
                      </a:lnTo>
                      <a:lnTo>
                        <a:pt x="257" y="278"/>
                      </a:lnTo>
                      <a:lnTo>
                        <a:pt x="257" y="274"/>
                      </a:lnTo>
                      <a:lnTo>
                        <a:pt x="257" y="272"/>
                      </a:lnTo>
                      <a:lnTo>
                        <a:pt x="254" y="266"/>
                      </a:lnTo>
                      <a:lnTo>
                        <a:pt x="247" y="262"/>
                      </a:lnTo>
                      <a:lnTo>
                        <a:pt x="244" y="269"/>
                      </a:lnTo>
                      <a:lnTo>
                        <a:pt x="240" y="269"/>
                      </a:lnTo>
                      <a:lnTo>
                        <a:pt x="240" y="267"/>
                      </a:lnTo>
                      <a:lnTo>
                        <a:pt x="239" y="266"/>
                      </a:lnTo>
                      <a:lnTo>
                        <a:pt x="237" y="264"/>
                      </a:lnTo>
                      <a:lnTo>
                        <a:pt x="235" y="264"/>
                      </a:lnTo>
                      <a:lnTo>
                        <a:pt x="232" y="264"/>
                      </a:lnTo>
                      <a:lnTo>
                        <a:pt x="228" y="267"/>
                      </a:lnTo>
                      <a:lnTo>
                        <a:pt x="225" y="267"/>
                      </a:lnTo>
                      <a:lnTo>
                        <a:pt x="223" y="267"/>
                      </a:lnTo>
                      <a:lnTo>
                        <a:pt x="218" y="262"/>
                      </a:lnTo>
                      <a:lnTo>
                        <a:pt x="217" y="259"/>
                      </a:lnTo>
                      <a:lnTo>
                        <a:pt x="212" y="254"/>
                      </a:lnTo>
                      <a:lnTo>
                        <a:pt x="212" y="252"/>
                      </a:lnTo>
                      <a:lnTo>
                        <a:pt x="210" y="252"/>
                      </a:lnTo>
                      <a:lnTo>
                        <a:pt x="210" y="250"/>
                      </a:lnTo>
                      <a:lnTo>
                        <a:pt x="206" y="247"/>
                      </a:lnTo>
                      <a:lnTo>
                        <a:pt x="205" y="247"/>
                      </a:lnTo>
                      <a:lnTo>
                        <a:pt x="201" y="249"/>
                      </a:lnTo>
                      <a:lnTo>
                        <a:pt x="203" y="230"/>
                      </a:lnTo>
                      <a:lnTo>
                        <a:pt x="203" y="203"/>
                      </a:lnTo>
                      <a:lnTo>
                        <a:pt x="205" y="188"/>
                      </a:lnTo>
                      <a:lnTo>
                        <a:pt x="205" y="166"/>
                      </a:lnTo>
                      <a:lnTo>
                        <a:pt x="206" y="147"/>
                      </a:lnTo>
                      <a:lnTo>
                        <a:pt x="206" y="122"/>
                      </a:lnTo>
                      <a:lnTo>
                        <a:pt x="208" y="105"/>
                      </a:lnTo>
                      <a:lnTo>
                        <a:pt x="210" y="61"/>
                      </a:lnTo>
                      <a:lnTo>
                        <a:pt x="203" y="61"/>
                      </a:lnTo>
                      <a:lnTo>
                        <a:pt x="196" y="61"/>
                      </a:lnTo>
                      <a:lnTo>
                        <a:pt x="188" y="61"/>
                      </a:lnTo>
                      <a:lnTo>
                        <a:pt x="186" y="61"/>
                      </a:lnTo>
                      <a:lnTo>
                        <a:pt x="184" y="61"/>
                      </a:lnTo>
                      <a:lnTo>
                        <a:pt x="183" y="59"/>
                      </a:lnTo>
                      <a:lnTo>
                        <a:pt x="181" y="59"/>
                      </a:lnTo>
                      <a:lnTo>
                        <a:pt x="179" y="59"/>
                      </a:lnTo>
                      <a:lnTo>
                        <a:pt x="173" y="59"/>
                      </a:lnTo>
                      <a:lnTo>
                        <a:pt x="171" y="59"/>
                      </a:lnTo>
                      <a:lnTo>
                        <a:pt x="169" y="59"/>
                      </a:lnTo>
                      <a:lnTo>
                        <a:pt x="167" y="59"/>
                      </a:lnTo>
                      <a:lnTo>
                        <a:pt x="164" y="59"/>
                      </a:lnTo>
                      <a:lnTo>
                        <a:pt x="159" y="59"/>
                      </a:lnTo>
                      <a:lnTo>
                        <a:pt x="156" y="59"/>
                      </a:lnTo>
                      <a:lnTo>
                        <a:pt x="154" y="59"/>
                      </a:lnTo>
                      <a:lnTo>
                        <a:pt x="152" y="59"/>
                      </a:lnTo>
                      <a:lnTo>
                        <a:pt x="151" y="59"/>
                      </a:lnTo>
                      <a:lnTo>
                        <a:pt x="149" y="57"/>
                      </a:lnTo>
                      <a:lnTo>
                        <a:pt x="147" y="57"/>
                      </a:lnTo>
                      <a:lnTo>
                        <a:pt x="145" y="57"/>
                      </a:lnTo>
                      <a:lnTo>
                        <a:pt x="144" y="57"/>
                      </a:lnTo>
                      <a:lnTo>
                        <a:pt x="142" y="57"/>
                      </a:lnTo>
                      <a:lnTo>
                        <a:pt x="140" y="57"/>
                      </a:lnTo>
                      <a:lnTo>
                        <a:pt x="137" y="57"/>
                      </a:lnTo>
                      <a:lnTo>
                        <a:pt x="135" y="57"/>
                      </a:lnTo>
                      <a:lnTo>
                        <a:pt x="134" y="57"/>
                      </a:lnTo>
                      <a:lnTo>
                        <a:pt x="96" y="56"/>
                      </a:lnTo>
                      <a:lnTo>
                        <a:pt x="95" y="56"/>
                      </a:lnTo>
                      <a:lnTo>
                        <a:pt x="93" y="56"/>
                      </a:lnTo>
                      <a:lnTo>
                        <a:pt x="91" y="56"/>
                      </a:lnTo>
                      <a:lnTo>
                        <a:pt x="90" y="56"/>
                      </a:lnTo>
                      <a:lnTo>
                        <a:pt x="84" y="54"/>
                      </a:lnTo>
                      <a:lnTo>
                        <a:pt x="81" y="54"/>
                      </a:lnTo>
                      <a:lnTo>
                        <a:pt x="68" y="54"/>
                      </a:lnTo>
                      <a:lnTo>
                        <a:pt x="57" y="52"/>
                      </a:lnTo>
                      <a:lnTo>
                        <a:pt x="0" y="49"/>
                      </a:lnTo>
                      <a:lnTo>
                        <a:pt x="0" y="45"/>
                      </a:lnTo>
                      <a:lnTo>
                        <a:pt x="0" y="39"/>
                      </a:lnTo>
                      <a:lnTo>
                        <a:pt x="0" y="37"/>
                      </a:lnTo>
                      <a:lnTo>
                        <a:pt x="0" y="32"/>
                      </a:lnTo>
                      <a:lnTo>
                        <a:pt x="1" y="27"/>
                      </a:lnTo>
                      <a:lnTo>
                        <a:pt x="1" y="10"/>
                      </a:lnTo>
                      <a:lnTo>
                        <a:pt x="1" y="8"/>
                      </a:lnTo>
                      <a:lnTo>
                        <a:pt x="3" y="0"/>
                      </a:lnTo>
                      <a:lnTo>
                        <a:pt x="5" y="0"/>
                      </a:lnTo>
                      <a:lnTo>
                        <a:pt x="12" y="1"/>
                      </a:lnTo>
                      <a:lnTo>
                        <a:pt x="32" y="3"/>
                      </a:lnTo>
                      <a:lnTo>
                        <a:pt x="47" y="5"/>
                      </a:lnTo>
                      <a:lnTo>
                        <a:pt x="57" y="5"/>
                      </a:lnTo>
                      <a:lnTo>
                        <a:pt x="59" y="5"/>
                      </a:lnTo>
                      <a:lnTo>
                        <a:pt x="69" y="5"/>
                      </a:lnTo>
                      <a:lnTo>
                        <a:pt x="71" y="5"/>
                      </a:lnTo>
                      <a:lnTo>
                        <a:pt x="73" y="6"/>
                      </a:lnTo>
                      <a:lnTo>
                        <a:pt x="79" y="6"/>
                      </a:lnTo>
                      <a:lnTo>
                        <a:pt x="100" y="6"/>
                      </a:lnTo>
                      <a:lnTo>
                        <a:pt x="103" y="8"/>
                      </a:lnTo>
                      <a:lnTo>
                        <a:pt x="107" y="8"/>
                      </a:lnTo>
                      <a:lnTo>
                        <a:pt x="108" y="8"/>
                      </a:lnTo>
                      <a:lnTo>
                        <a:pt x="113" y="8"/>
                      </a:lnTo>
                      <a:lnTo>
                        <a:pt x="115" y="8"/>
                      </a:lnTo>
                      <a:lnTo>
                        <a:pt x="117" y="8"/>
                      </a:lnTo>
                      <a:lnTo>
                        <a:pt x="127" y="8"/>
                      </a:lnTo>
                      <a:lnTo>
                        <a:pt x="137" y="10"/>
                      </a:lnTo>
                      <a:lnTo>
                        <a:pt x="139" y="10"/>
                      </a:lnTo>
                      <a:lnTo>
                        <a:pt x="140" y="10"/>
                      </a:lnTo>
                      <a:lnTo>
                        <a:pt x="142" y="10"/>
                      </a:lnTo>
                      <a:lnTo>
                        <a:pt x="145" y="10"/>
                      </a:lnTo>
                      <a:lnTo>
                        <a:pt x="149" y="10"/>
                      </a:lnTo>
                      <a:lnTo>
                        <a:pt x="152" y="10"/>
                      </a:lnTo>
                      <a:lnTo>
                        <a:pt x="156" y="10"/>
                      </a:lnTo>
                      <a:lnTo>
                        <a:pt x="159" y="10"/>
                      </a:lnTo>
                      <a:lnTo>
                        <a:pt x="164" y="10"/>
                      </a:lnTo>
                      <a:lnTo>
                        <a:pt x="167" y="10"/>
                      </a:lnTo>
                      <a:lnTo>
                        <a:pt x="171" y="10"/>
                      </a:lnTo>
                      <a:lnTo>
                        <a:pt x="173" y="10"/>
                      </a:lnTo>
                      <a:lnTo>
                        <a:pt x="198" y="12"/>
                      </a:lnTo>
                      <a:lnTo>
                        <a:pt x="203" y="12"/>
                      </a:lnTo>
                      <a:lnTo>
                        <a:pt x="205" y="1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6" name="Freeform 206"/>
                <p:cNvSpPr>
                  <a:spLocks/>
                </p:cNvSpPr>
                <p:nvPr/>
              </p:nvSpPr>
              <p:spPr bwMode="auto">
                <a:xfrm>
                  <a:off x="3503613" y="1619250"/>
                  <a:ext cx="895350" cy="811213"/>
                </a:xfrm>
                <a:custGeom>
                  <a:avLst/>
                  <a:gdLst>
                    <a:gd name="T0" fmla="*/ 186 w 564"/>
                    <a:gd name="T1" fmla="*/ 18 h 511"/>
                    <a:gd name="T2" fmla="*/ 198 w 564"/>
                    <a:gd name="T3" fmla="*/ 59 h 511"/>
                    <a:gd name="T4" fmla="*/ 195 w 564"/>
                    <a:gd name="T5" fmla="*/ 73 h 511"/>
                    <a:gd name="T6" fmla="*/ 217 w 564"/>
                    <a:gd name="T7" fmla="*/ 90 h 511"/>
                    <a:gd name="T8" fmla="*/ 232 w 564"/>
                    <a:gd name="T9" fmla="*/ 93 h 511"/>
                    <a:gd name="T10" fmla="*/ 252 w 564"/>
                    <a:gd name="T11" fmla="*/ 86 h 511"/>
                    <a:gd name="T12" fmla="*/ 276 w 564"/>
                    <a:gd name="T13" fmla="*/ 95 h 511"/>
                    <a:gd name="T14" fmla="*/ 293 w 564"/>
                    <a:gd name="T15" fmla="*/ 103 h 511"/>
                    <a:gd name="T16" fmla="*/ 319 w 564"/>
                    <a:gd name="T17" fmla="*/ 103 h 511"/>
                    <a:gd name="T18" fmla="*/ 329 w 564"/>
                    <a:gd name="T19" fmla="*/ 108 h 511"/>
                    <a:gd name="T20" fmla="*/ 369 w 564"/>
                    <a:gd name="T21" fmla="*/ 105 h 511"/>
                    <a:gd name="T22" fmla="*/ 391 w 564"/>
                    <a:gd name="T23" fmla="*/ 103 h 511"/>
                    <a:gd name="T24" fmla="*/ 410 w 564"/>
                    <a:gd name="T25" fmla="*/ 107 h 511"/>
                    <a:gd name="T26" fmla="*/ 442 w 564"/>
                    <a:gd name="T27" fmla="*/ 107 h 511"/>
                    <a:gd name="T28" fmla="*/ 461 w 564"/>
                    <a:gd name="T29" fmla="*/ 110 h 511"/>
                    <a:gd name="T30" fmla="*/ 485 w 564"/>
                    <a:gd name="T31" fmla="*/ 117 h 511"/>
                    <a:gd name="T32" fmla="*/ 547 w 564"/>
                    <a:gd name="T33" fmla="*/ 139 h 511"/>
                    <a:gd name="T34" fmla="*/ 562 w 564"/>
                    <a:gd name="T35" fmla="*/ 161 h 511"/>
                    <a:gd name="T36" fmla="*/ 562 w 564"/>
                    <a:gd name="T37" fmla="*/ 176 h 511"/>
                    <a:gd name="T38" fmla="*/ 534 w 564"/>
                    <a:gd name="T39" fmla="*/ 220 h 511"/>
                    <a:gd name="T40" fmla="*/ 520 w 564"/>
                    <a:gd name="T41" fmla="*/ 245 h 511"/>
                    <a:gd name="T42" fmla="*/ 501 w 564"/>
                    <a:gd name="T43" fmla="*/ 267 h 511"/>
                    <a:gd name="T44" fmla="*/ 493 w 564"/>
                    <a:gd name="T45" fmla="*/ 289 h 511"/>
                    <a:gd name="T46" fmla="*/ 508 w 564"/>
                    <a:gd name="T47" fmla="*/ 308 h 511"/>
                    <a:gd name="T48" fmla="*/ 491 w 564"/>
                    <a:gd name="T49" fmla="*/ 345 h 511"/>
                    <a:gd name="T50" fmla="*/ 488 w 564"/>
                    <a:gd name="T51" fmla="*/ 359 h 511"/>
                    <a:gd name="T52" fmla="*/ 310 w 564"/>
                    <a:gd name="T53" fmla="*/ 478 h 511"/>
                    <a:gd name="T54" fmla="*/ 212 w 564"/>
                    <a:gd name="T55" fmla="*/ 452 h 511"/>
                    <a:gd name="T56" fmla="*/ 173 w 564"/>
                    <a:gd name="T57" fmla="*/ 440 h 511"/>
                    <a:gd name="T58" fmla="*/ 125 w 564"/>
                    <a:gd name="T59" fmla="*/ 427 h 511"/>
                    <a:gd name="T60" fmla="*/ 66 w 564"/>
                    <a:gd name="T61" fmla="*/ 410 h 511"/>
                    <a:gd name="T62" fmla="*/ 7 w 564"/>
                    <a:gd name="T63" fmla="*/ 393 h 511"/>
                    <a:gd name="T64" fmla="*/ 0 w 564"/>
                    <a:gd name="T65" fmla="*/ 378 h 511"/>
                    <a:gd name="T66" fmla="*/ 2 w 564"/>
                    <a:gd name="T67" fmla="*/ 367 h 511"/>
                    <a:gd name="T68" fmla="*/ 5 w 564"/>
                    <a:gd name="T69" fmla="*/ 350 h 511"/>
                    <a:gd name="T70" fmla="*/ 12 w 564"/>
                    <a:gd name="T71" fmla="*/ 335 h 511"/>
                    <a:gd name="T72" fmla="*/ 12 w 564"/>
                    <a:gd name="T73" fmla="*/ 318 h 511"/>
                    <a:gd name="T74" fmla="*/ 10 w 564"/>
                    <a:gd name="T75" fmla="*/ 308 h 511"/>
                    <a:gd name="T76" fmla="*/ 24 w 564"/>
                    <a:gd name="T77" fmla="*/ 286 h 511"/>
                    <a:gd name="T78" fmla="*/ 32 w 564"/>
                    <a:gd name="T79" fmla="*/ 266 h 511"/>
                    <a:gd name="T80" fmla="*/ 49 w 564"/>
                    <a:gd name="T81" fmla="*/ 245 h 511"/>
                    <a:gd name="T82" fmla="*/ 64 w 564"/>
                    <a:gd name="T83" fmla="*/ 215 h 511"/>
                    <a:gd name="T84" fmla="*/ 76 w 564"/>
                    <a:gd name="T85" fmla="*/ 184 h 511"/>
                    <a:gd name="T86" fmla="*/ 80 w 564"/>
                    <a:gd name="T87" fmla="*/ 176 h 511"/>
                    <a:gd name="T88" fmla="*/ 85 w 564"/>
                    <a:gd name="T89" fmla="*/ 162 h 511"/>
                    <a:gd name="T90" fmla="*/ 92 w 564"/>
                    <a:gd name="T91" fmla="*/ 144 h 511"/>
                    <a:gd name="T92" fmla="*/ 98 w 564"/>
                    <a:gd name="T93" fmla="*/ 129 h 511"/>
                    <a:gd name="T94" fmla="*/ 105 w 564"/>
                    <a:gd name="T95" fmla="*/ 108 h 511"/>
                    <a:gd name="T96" fmla="*/ 115 w 564"/>
                    <a:gd name="T97" fmla="*/ 90 h 511"/>
                    <a:gd name="T98" fmla="*/ 119 w 564"/>
                    <a:gd name="T99" fmla="*/ 76 h 511"/>
                    <a:gd name="T100" fmla="*/ 124 w 564"/>
                    <a:gd name="T101" fmla="*/ 61 h 511"/>
                    <a:gd name="T102" fmla="*/ 129 w 564"/>
                    <a:gd name="T103" fmla="*/ 42 h 511"/>
                    <a:gd name="T104" fmla="*/ 136 w 564"/>
                    <a:gd name="T105" fmla="*/ 25 h 511"/>
                    <a:gd name="T106" fmla="*/ 139 w 564"/>
                    <a:gd name="T107" fmla="*/ 3 h 511"/>
                    <a:gd name="T108" fmla="*/ 142 w 564"/>
                    <a:gd name="T109" fmla="*/ 5 h 511"/>
                    <a:gd name="T110" fmla="*/ 147 w 564"/>
                    <a:gd name="T111" fmla="*/ 7 h 511"/>
                    <a:gd name="T112" fmla="*/ 158 w 564"/>
                    <a:gd name="T113" fmla="*/ 7 h 511"/>
                    <a:gd name="T114" fmla="*/ 166 w 564"/>
                    <a:gd name="T115" fmla="*/ 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511">
                      <a:moveTo>
                        <a:pt x="173" y="10"/>
                      </a:moveTo>
                      <a:lnTo>
                        <a:pt x="171" y="15"/>
                      </a:lnTo>
                      <a:lnTo>
                        <a:pt x="173" y="18"/>
                      </a:lnTo>
                      <a:lnTo>
                        <a:pt x="175" y="18"/>
                      </a:lnTo>
                      <a:lnTo>
                        <a:pt x="178" y="20"/>
                      </a:lnTo>
                      <a:lnTo>
                        <a:pt x="183" y="18"/>
                      </a:lnTo>
                      <a:lnTo>
                        <a:pt x="186" y="18"/>
                      </a:lnTo>
                      <a:lnTo>
                        <a:pt x="190" y="20"/>
                      </a:lnTo>
                      <a:lnTo>
                        <a:pt x="198" y="32"/>
                      </a:lnTo>
                      <a:lnTo>
                        <a:pt x="200" y="35"/>
                      </a:lnTo>
                      <a:lnTo>
                        <a:pt x="200" y="46"/>
                      </a:lnTo>
                      <a:lnTo>
                        <a:pt x="200" y="56"/>
                      </a:lnTo>
                      <a:lnTo>
                        <a:pt x="200" y="57"/>
                      </a:lnTo>
                      <a:lnTo>
                        <a:pt x="198" y="59"/>
                      </a:lnTo>
                      <a:lnTo>
                        <a:pt x="198" y="61"/>
                      </a:lnTo>
                      <a:lnTo>
                        <a:pt x="198" y="64"/>
                      </a:lnTo>
                      <a:lnTo>
                        <a:pt x="198" y="66"/>
                      </a:lnTo>
                      <a:lnTo>
                        <a:pt x="198" y="68"/>
                      </a:lnTo>
                      <a:lnTo>
                        <a:pt x="197" y="69"/>
                      </a:lnTo>
                      <a:lnTo>
                        <a:pt x="197" y="71"/>
                      </a:lnTo>
                      <a:lnTo>
                        <a:pt x="195" y="73"/>
                      </a:lnTo>
                      <a:lnTo>
                        <a:pt x="195" y="74"/>
                      </a:lnTo>
                      <a:lnTo>
                        <a:pt x="197" y="76"/>
                      </a:lnTo>
                      <a:lnTo>
                        <a:pt x="200" y="81"/>
                      </a:lnTo>
                      <a:lnTo>
                        <a:pt x="202" y="81"/>
                      </a:lnTo>
                      <a:lnTo>
                        <a:pt x="208" y="86"/>
                      </a:lnTo>
                      <a:lnTo>
                        <a:pt x="215" y="90"/>
                      </a:lnTo>
                      <a:lnTo>
                        <a:pt x="217" y="90"/>
                      </a:lnTo>
                      <a:lnTo>
                        <a:pt x="217" y="93"/>
                      </a:lnTo>
                      <a:lnTo>
                        <a:pt x="220" y="93"/>
                      </a:lnTo>
                      <a:lnTo>
                        <a:pt x="222" y="95"/>
                      </a:lnTo>
                      <a:lnTo>
                        <a:pt x="225" y="93"/>
                      </a:lnTo>
                      <a:lnTo>
                        <a:pt x="227" y="93"/>
                      </a:lnTo>
                      <a:lnTo>
                        <a:pt x="230" y="93"/>
                      </a:lnTo>
                      <a:lnTo>
                        <a:pt x="232" y="93"/>
                      </a:lnTo>
                      <a:lnTo>
                        <a:pt x="241" y="91"/>
                      </a:lnTo>
                      <a:lnTo>
                        <a:pt x="244" y="90"/>
                      </a:lnTo>
                      <a:lnTo>
                        <a:pt x="246" y="90"/>
                      </a:lnTo>
                      <a:lnTo>
                        <a:pt x="246" y="88"/>
                      </a:lnTo>
                      <a:lnTo>
                        <a:pt x="249" y="86"/>
                      </a:lnTo>
                      <a:lnTo>
                        <a:pt x="251" y="86"/>
                      </a:lnTo>
                      <a:lnTo>
                        <a:pt x="252" y="86"/>
                      </a:lnTo>
                      <a:lnTo>
                        <a:pt x="256" y="90"/>
                      </a:lnTo>
                      <a:lnTo>
                        <a:pt x="258" y="90"/>
                      </a:lnTo>
                      <a:lnTo>
                        <a:pt x="263" y="90"/>
                      </a:lnTo>
                      <a:lnTo>
                        <a:pt x="269" y="90"/>
                      </a:lnTo>
                      <a:lnTo>
                        <a:pt x="273" y="93"/>
                      </a:lnTo>
                      <a:lnTo>
                        <a:pt x="274" y="93"/>
                      </a:lnTo>
                      <a:lnTo>
                        <a:pt x="276" y="95"/>
                      </a:lnTo>
                      <a:lnTo>
                        <a:pt x="278" y="93"/>
                      </a:lnTo>
                      <a:lnTo>
                        <a:pt x="280" y="95"/>
                      </a:lnTo>
                      <a:lnTo>
                        <a:pt x="281" y="95"/>
                      </a:lnTo>
                      <a:lnTo>
                        <a:pt x="286" y="100"/>
                      </a:lnTo>
                      <a:lnTo>
                        <a:pt x="286" y="101"/>
                      </a:lnTo>
                      <a:lnTo>
                        <a:pt x="286" y="103"/>
                      </a:lnTo>
                      <a:lnTo>
                        <a:pt x="293" y="103"/>
                      </a:lnTo>
                      <a:lnTo>
                        <a:pt x="295" y="103"/>
                      </a:lnTo>
                      <a:lnTo>
                        <a:pt x="302" y="105"/>
                      </a:lnTo>
                      <a:lnTo>
                        <a:pt x="303" y="107"/>
                      </a:lnTo>
                      <a:lnTo>
                        <a:pt x="307" y="107"/>
                      </a:lnTo>
                      <a:lnTo>
                        <a:pt x="307" y="105"/>
                      </a:lnTo>
                      <a:lnTo>
                        <a:pt x="312" y="105"/>
                      </a:lnTo>
                      <a:lnTo>
                        <a:pt x="319" y="103"/>
                      </a:lnTo>
                      <a:lnTo>
                        <a:pt x="320" y="103"/>
                      </a:lnTo>
                      <a:lnTo>
                        <a:pt x="320" y="101"/>
                      </a:lnTo>
                      <a:lnTo>
                        <a:pt x="322" y="101"/>
                      </a:lnTo>
                      <a:lnTo>
                        <a:pt x="325" y="101"/>
                      </a:lnTo>
                      <a:lnTo>
                        <a:pt x="327" y="103"/>
                      </a:lnTo>
                      <a:lnTo>
                        <a:pt x="327" y="107"/>
                      </a:lnTo>
                      <a:lnTo>
                        <a:pt x="329" y="108"/>
                      </a:lnTo>
                      <a:lnTo>
                        <a:pt x="330" y="108"/>
                      </a:lnTo>
                      <a:lnTo>
                        <a:pt x="334" y="110"/>
                      </a:lnTo>
                      <a:lnTo>
                        <a:pt x="346" y="110"/>
                      </a:lnTo>
                      <a:lnTo>
                        <a:pt x="349" y="107"/>
                      </a:lnTo>
                      <a:lnTo>
                        <a:pt x="351" y="107"/>
                      </a:lnTo>
                      <a:lnTo>
                        <a:pt x="361" y="105"/>
                      </a:lnTo>
                      <a:lnTo>
                        <a:pt x="369" y="105"/>
                      </a:lnTo>
                      <a:lnTo>
                        <a:pt x="373" y="105"/>
                      </a:lnTo>
                      <a:lnTo>
                        <a:pt x="374" y="105"/>
                      </a:lnTo>
                      <a:lnTo>
                        <a:pt x="381" y="105"/>
                      </a:lnTo>
                      <a:lnTo>
                        <a:pt x="385" y="101"/>
                      </a:lnTo>
                      <a:lnTo>
                        <a:pt x="386" y="101"/>
                      </a:lnTo>
                      <a:lnTo>
                        <a:pt x="388" y="100"/>
                      </a:lnTo>
                      <a:lnTo>
                        <a:pt x="391" y="103"/>
                      </a:lnTo>
                      <a:lnTo>
                        <a:pt x="393" y="103"/>
                      </a:lnTo>
                      <a:lnTo>
                        <a:pt x="396" y="103"/>
                      </a:lnTo>
                      <a:lnTo>
                        <a:pt x="400" y="103"/>
                      </a:lnTo>
                      <a:lnTo>
                        <a:pt x="403" y="103"/>
                      </a:lnTo>
                      <a:lnTo>
                        <a:pt x="407" y="103"/>
                      </a:lnTo>
                      <a:lnTo>
                        <a:pt x="408" y="105"/>
                      </a:lnTo>
                      <a:lnTo>
                        <a:pt x="410" y="107"/>
                      </a:lnTo>
                      <a:lnTo>
                        <a:pt x="412" y="107"/>
                      </a:lnTo>
                      <a:lnTo>
                        <a:pt x="415" y="107"/>
                      </a:lnTo>
                      <a:lnTo>
                        <a:pt x="417" y="107"/>
                      </a:lnTo>
                      <a:lnTo>
                        <a:pt x="422" y="105"/>
                      </a:lnTo>
                      <a:lnTo>
                        <a:pt x="424" y="103"/>
                      </a:lnTo>
                      <a:lnTo>
                        <a:pt x="425" y="101"/>
                      </a:lnTo>
                      <a:lnTo>
                        <a:pt x="442" y="107"/>
                      </a:lnTo>
                      <a:lnTo>
                        <a:pt x="444" y="107"/>
                      </a:lnTo>
                      <a:lnTo>
                        <a:pt x="446" y="107"/>
                      </a:lnTo>
                      <a:lnTo>
                        <a:pt x="449" y="108"/>
                      </a:lnTo>
                      <a:lnTo>
                        <a:pt x="451" y="108"/>
                      </a:lnTo>
                      <a:lnTo>
                        <a:pt x="454" y="108"/>
                      </a:lnTo>
                      <a:lnTo>
                        <a:pt x="454" y="110"/>
                      </a:lnTo>
                      <a:lnTo>
                        <a:pt x="461" y="110"/>
                      </a:lnTo>
                      <a:lnTo>
                        <a:pt x="461" y="112"/>
                      </a:lnTo>
                      <a:lnTo>
                        <a:pt x="464" y="112"/>
                      </a:lnTo>
                      <a:lnTo>
                        <a:pt x="468" y="113"/>
                      </a:lnTo>
                      <a:lnTo>
                        <a:pt x="469" y="113"/>
                      </a:lnTo>
                      <a:lnTo>
                        <a:pt x="474" y="115"/>
                      </a:lnTo>
                      <a:lnTo>
                        <a:pt x="483" y="117"/>
                      </a:lnTo>
                      <a:lnTo>
                        <a:pt x="485" y="117"/>
                      </a:lnTo>
                      <a:lnTo>
                        <a:pt x="507" y="122"/>
                      </a:lnTo>
                      <a:lnTo>
                        <a:pt x="512" y="123"/>
                      </a:lnTo>
                      <a:lnTo>
                        <a:pt x="513" y="123"/>
                      </a:lnTo>
                      <a:lnTo>
                        <a:pt x="529" y="127"/>
                      </a:lnTo>
                      <a:lnTo>
                        <a:pt x="546" y="132"/>
                      </a:lnTo>
                      <a:lnTo>
                        <a:pt x="547" y="137"/>
                      </a:lnTo>
                      <a:lnTo>
                        <a:pt x="547" y="139"/>
                      </a:lnTo>
                      <a:lnTo>
                        <a:pt x="547" y="140"/>
                      </a:lnTo>
                      <a:lnTo>
                        <a:pt x="551" y="145"/>
                      </a:lnTo>
                      <a:lnTo>
                        <a:pt x="551" y="147"/>
                      </a:lnTo>
                      <a:lnTo>
                        <a:pt x="559" y="156"/>
                      </a:lnTo>
                      <a:lnTo>
                        <a:pt x="561" y="156"/>
                      </a:lnTo>
                      <a:lnTo>
                        <a:pt x="562" y="159"/>
                      </a:lnTo>
                      <a:lnTo>
                        <a:pt x="562" y="161"/>
                      </a:lnTo>
                      <a:lnTo>
                        <a:pt x="562" y="162"/>
                      </a:lnTo>
                      <a:lnTo>
                        <a:pt x="562" y="166"/>
                      </a:lnTo>
                      <a:lnTo>
                        <a:pt x="562" y="168"/>
                      </a:lnTo>
                      <a:lnTo>
                        <a:pt x="564" y="169"/>
                      </a:lnTo>
                      <a:lnTo>
                        <a:pt x="564" y="173"/>
                      </a:lnTo>
                      <a:lnTo>
                        <a:pt x="564" y="174"/>
                      </a:lnTo>
                      <a:lnTo>
                        <a:pt x="562" y="176"/>
                      </a:lnTo>
                      <a:lnTo>
                        <a:pt x="557" y="183"/>
                      </a:lnTo>
                      <a:lnTo>
                        <a:pt x="546" y="198"/>
                      </a:lnTo>
                      <a:lnTo>
                        <a:pt x="544" y="203"/>
                      </a:lnTo>
                      <a:lnTo>
                        <a:pt x="544" y="205"/>
                      </a:lnTo>
                      <a:lnTo>
                        <a:pt x="542" y="210"/>
                      </a:lnTo>
                      <a:lnTo>
                        <a:pt x="539" y="215"/>
                      </a:lnTo>
                      <a:lnTo>
                        <a:pt x="534" y="220"/>
                      </a:lnTo>
                      <a:lnTo>
                        <a:pt x="529" y="225"/>
                      </a:lnTo>
                      <a:lnTo>
                        <a:pt x="529" y="228"/>
                      </a:lnTo>
                      <a:lnTo>
                        <a:pt x="529" y="232"/>
                      </a:lnTo>
                      <a:lnTo>
                        <a:pt x="529" y="234"/>
                      </a:lnTo>
                      <a:lnTo>
                        <a:pt x="527" y="237"/>
                      </a:lnTo>
                      <a:lnTo>
                        <a:pt x="523" y="242"/>
                      </a:lnTo>
                      <a:lnTo>
                        <a:pt x="520" y="245"/>
                      </a:lnTo>
                      <a:lnTo>
                        <a:pt x="513" y="249"/>
                      </a:lnTo>
                      <a:lnTo>
                        <a:pt x="512" y="249"/>
                      </a:lnTo>
                      <a:lnTo>
                        <a:pt x="510" y="251"/>
                      </a:lnTo>
                      <a:lnTo>
                        <a:pt x="507" y="256"/>
                      </a:lnTo>
                      <a:lnTo>
                        <a:pt x="505" y="259"/>
                      </a:lnTo>
                      <a:lnTo>
                        <a:pt x="501" y="266"/>
                      </a:lnTo>
                      <a:lnTo>
                        <a:pt x="501" y="267"/>
                      </a:lnTo>
                      <a:lnTo>
                        <a:pt x="500" y="267"/>
                      </a:lnTo>
                      <a:lnTo>
                        <a:pt x="496" y="271"/>
                      </a:lnTo>
                      <a:lnTo>
                        <a:pt x="495" y="273"/>
                      </a:lnTo>
                      <a:lnTo>
                        <a:pt x="495" y="286"/>
                      </a:lnTo>
                      <a:lnTo>
                        <a:pt x="493" y="286"/>
                      </a:lnTo>
                      <a:lnTo>
                        <a:pt x="493" y="288"/>
                      </a:lnTo>
                      <a:lnTo>
                        <a:pt x="493" y="289"/>
                      </a:lnTo>
                      <a:lnTo>
                        <a:pt x="493" y="291"/>
                      </a:lnTo>
                      <a:lnTo>
                        <a:pt x="493" y="293"/>
                      </a:lnTo>
                      <a:lnTo>
                        <a:pt x="501" y="296"/>
                      </a:lnTo>
                      <a:lnTo>
                        <a:pt x="505" y="298"/>
                      </a:lnTo>
                      <a:lnTo>
                        <a:pt x="508" y="305"/>
                      </a:lnTo>
                      <a:lnTo>
                        <a:pt x="508" y="306"/>
                      </a:lnTo>
                      <a:lnTo>
                        <a:pt x="508" y="308"/>
                      </a:lnTo>
                      <a:lnTo>
                        <a:pt x="505" y="311"/>
                      </a:lnTo>
                      <a:lnTo>
                        <a:pt x="501" y="322"/>
                      </a:lnTo>
                      <a:lnTo>
                        <a:pt x="498" y="328"/>
                      </a:lnTo>
                      <a:lnTo>
                        <a:pt x="496" y="332"/>
                      </a:lnTo>
                      <a:lnTo>
                        <a:pt x="496" y="334"/>
                      </a:lnTo>
                      <a:lnTo>
                        <a:pt x="493" y="339"/>
                      </a:lnTo>
                      <a:lnTo>
                        <a:pt x="491" y="345"/>
                      </a:lnTo>
                      <a:lnTo>
                        <a:pt x="491" y="347"/>
                      </a:lnTo>
                      <a:lnTo>
                        <a:pt x="490" y="349"/>
                      </a:lnTo>
                      <a:lnTo>
                        <a:pt x="490" y="350"/>
                      </a:lnTo>
                      <a:lnTo>
                        <a:pt x="490" y="352"/>
                      </a:lnTo>
                      <a:lnTo>
                        <a:pt x="488" y="356"/>
                      </a:lnTo>
                      <a:lnTo>
                        <a:pt x="488" y="357"/>
                      </a:lnTo>
                      <a:lnTo>
                        <a:pt x="488" y="359"/>
                      </a:lnTo>
                      <a:lnTo>
                        <a:pt x="488" y="361"/>
                      </a:lnTo>
                      <a:lnTo>
                        <a:pt x="476" y="413"/>
                      </a:lnTo>
                      <a:lnTo>
                        <a:pt x="471" y="433"/>
                      </a:lnTo>
                      <a:lnTo>
                        <a:pt x="454" y="511"/>
                      </a:lnTo>
                      <a:lnTo>
                        <a:pt x="379" y="494"/>
                      </a:lnTo>
                      <a:lnTo>
                        <a:pt x="344" y="486"/>
                      </a:lnTo>
                      <a:lnTo>
                        <a:pt x="310" y="478"/>
                      </a:lnTo>
                      <a:lnTo>
                        <a:pt x="307" y="476"/>
                      </a:lnTo>
                      <a:lnTo>
                        <a:pt x="281" y="469"/>
                      </a:lnTo>
                      <a:lnTo>
                        <a:pt x="268" y="466"/>
                      </a:lnTo>
                      <a:lnTo>
                        <a:pt x="249" y="462"/>
                      </a:lnTo>
                      <a:lnTo>
                        <a:pt x="247" y="461"/>
                      </a:lnTo>
                      <a:lnTo>
                        <a:pt x="224" y="455"/>
                      </a:lnTo>
                      <a:lnTo>
                        <a:pt x="212" y="452"/>
                      </a:lnTo>
                      <a:lnTo>
                        <a:pt x="203" y="449"/>
                      </a:lnTo>
                      <a:lnTo>
                        <a:pt x="195" y="447"/>
                      </a:lnTo>
                      <a:lnTo>
                        <a:pt x="185" y="444"/>
                      </a:lnTo>
                      <a:lnTo>
                        <a:pt x="183" y="444"/>
                      </a:lnTo>
                      <a:lnTo>
                        <a:pt x="181" y="444"/>
                      </a:lnTo>
                      <a:lnTo>
                        <a:pt x="178" y="442"/>
                      </a:lnTo>
                      <a:lnTo>
                        <a:pt x="173" y="440"/>
                      </a:lnTo>
                      <a:lnTo>
                        <a:pt x="169" y="440"/>
                      </a:lnTo>
                      <a:lnTo>
                        <a:pt x="163" y="439"/>
                      </a:lnTo>
                      <a:lnTo>
                        <a:pt x="163" y="437"/>
                      </a:lnTo>
                      <a:lnTo>
                        <a:pt x="161" y="437"/>
                      </a:lnTo>
                      <a:lnTo>
                        <a:pt x="142" y="432"/>
                      </a:lnTo>
                      <a:lnTo>
                        <a:pt x="134" y="428"/>
                      </a:lnTo>
                      <a:lnTo>
                        <a:pt x="125" y="427"/>
                      </a:lnTo>
                      <a:lnTo>
                        <a:pt x="120" y="425"/>
                      </a:lnTo>
                      <a:lnTo>
                        <a:pt x="112" y="423"/>
                      </a:lnTo>
                      <a:lnTo>
                        <a:pt x="103" y="420"/>
                      </a:lnTo>
                      <a:lnTo>
                        <a:pt x="81" y="415"/>
                      </a:lnTo>
                      <a:lnTo>
                        <a:pt x="78" y="413"/>
                      </a:lnTo>
                      <a:lnTo>
                        <a:pt x="71" y="411"/>
                      </a:lnTo>
                      <a:lnTo>
                        <a:pt x="66" y="410"/>
                      </a:lnTo>
                      <a:lnTo>
                        <a:pt x="59" y="408"/>
                      </a:lnTo>
                      <a:lnTo>
                        <a:pt x="51" y="405"/>
                      </a:lnTo>
                      <a:lnTo>
                        <a:pt x="49" y="405"/>
                      </a:lnTo>
                      <a:lnTo>
                        <a:pt x="42" y="403"/>
                      </a:lnTo>
                      <a:lnTo>
                        <a:pt x="31" y="400"/>
                      </a:lnTo>
                      <a:lnTo>
                        <a:pt x="14" y="395"/>
                      </a:lnTo>
                      <a:lnTo>
                        <a:pt x="7" y="393"/>
                      </a:lnTo>
                      <a:lnTo>
                        <a:pt x="7" y="391"/>
                      </a:lnTo>
                      <a:lnTo>
                        <a:pt x="3" y="386"/>
                      </a:lnTo>
                      <a:lnTo>
                        <a:pt x="2" y="386"/>
                      </a:lnTo>
                      <a:lnTo>
                        <a:pt x="2" y="384"/>
                      </a:lnTo>
                      <a:lnTo>
                        <a:pt x="0" y="381"/>
                      </a:lnTo>
                      <a:lnTo>
                        <a:pt x="0" y="379"/>
                      </a:lnTo>
                      <a:lnTo>
                        <a:pt x="0" y="378"/>
                      </a:lnTo>
                      <a:lnTo>
                        <a:pt x="2" y="378"/>
                      </a:lnTo>
                      <a:lnTo>
                        <a:pt x="2" y="376"/>
                      </a:lnTo>
                      <a:lnTo>
                        <a:pt x="2" y="374"/>
                      </a:lnTo>
                      <a:lnTo>
                        <a:pt x="2" y="372"/>
                      </a:lnTo>
                      <a:lnTo>
                        <a:pt x="2" y="371"/>
                      </a:lnTo>
                      <a:lnTo>
                        <a:pt x="2" y="369"/>
                      </a:lnTo>
                      <a:lnTo>
                        <a:pt x="2" y="367"/>
                      </a:lnTo>
                      <a:lnTo>
                        <a:pt x="2" y="364"/>
                      </a:lnTo>
                      <a:lnTo>
                        <a:pt x="2" y="362"/>
                      </a:lnTo>
                      <a:lnTo>
                        <a:pt x="3" y="359"/>
                      </a:lnTo>
                      <a:lnTo>
                        <a:pt x="2" y="357"/>
                      </a:lnTo>
                      <a:lnTo>
                        <a:pt x="3" y="356"/>
                      </a:lnTo>
                      <a:lnTo>
                        <a:pt x="3" y="352"/>
                      </a:lnTo>
                      <a:lnTo>
                        <a:pt x="5" y="350"/>
                      </a:lnTo>
                      <a:lnTo>
                        <a:pt x="5" y="349"/>
                      </a:lnTo>
                      <a:lnTo>
                        <a:pt x="5" y="347"/>
                      </a:lnTo>
                      <a:lnTo>
                        <a:pt x="7" y="345"/>
                      </a:lnTo>
                      <a:lnTo>
                        <a:pt x="7" y="344"/>
                      </a:lnTo>
                      <a:lnTo>
                        <a:pt x="7" y="342"/>
                      </a:lnTo>
                      <a:lnTo>
                        <a:pt x="10" y="339"/>
                      </a:lnTo>
                      <a:lnTo>
                        <a:pt x="12" y="335"/>
                      </a:lnTo>
                      <a:lnTo>
                        <a:pt x="12" y="332"/>
                      </a:lnTo>
                      <a:lnTo>
                        <a:pt x="12" y="330"/>
                      </a:lnTo>
                      <a:lnTo>
                        <a:pt x="12" y="327"/>
                      </a:lnTo>
                      <a:lnTo>
                        <a:pt x="10" y="325"/>
                      </a:lnTo>
                      <a:lnTo>
                        <a:pt x="10" y="323"/>
                      </a:lnTo>
                      <a:lnTo>
                        <a:pt x="12" y="323"/>
                      </a:lnTo>
                      <a:lnTo>
                        <a:pt x="12" y="318"/>
                      </a:lnTo>
                      <a:lnTo>
                        <a:pt x="10" y="317"/>
                      </a:lnTo>
                      <a:lnTo>
                        <a:pt x="10" y="318"/>
                      </a:lnTo>
                      <a:lnTo>
                        <a:pt x="9" y="318"/>
                      </a:lnTo>
                      <a:lnTo>
                        <a:pt x="9" y="317"/>
                      </a:lnTo>
                      <a:lnTo>
                        <a:pt x="10" y="311"/>
                      </a:lnTo>
                      <a:lnTo>
                        <a:pt x="10" y="310"/>
                      </a:lnTo>
                      <a:lnTo>
                        <a:pt x="10" y="308"/>
                      </a:lnTo>
                      <a:lnTo>
                        <a:pt x="10" y="306"/>
                      </a:lnTo>
                      <a:lnTo>
                        <a:pt x="15" y="301"/>
                      </a:lnTo>
                      <a:lnTo>
                        <a:pt x="17" y="298"/>
                      </a:lnTo>
                      <a:lnTo>
                        <a:pt x="19" y="295"/>
                      </a:lnTo>
                      <a:lnTo>
                        <a:pt x="20" y="295"/>
                      </a:lnTo>
                      <a:lnTo>
                        <a:pt x="24" y="288"/>
                      </a:lnTo>
                      <a:lnTo>
                        <a:pt x="24" y="286"/>
                      </a:lnTo>
                      <a:lnTo>
                        <a:pt x="25" y="283"/>
                      </a:lnTo>
                      <a:lnTo>
                        <a:pt x="29" y="278"/>
                      </a:lnTo>
                      <a:lnTo>
                        <a:pt x="31" y="276"/>
                      </a:lnTo>
                      <a:lnTo>
                        <a:pt x="31" y="274"/>
                      </a:lnTo>
                      <a:lnTo>
                        <a:pt x="32" y="271"/>
                      </a:lnTo>
                      <a:lnTo>
                        <a:pt x="32" y="267"/>
                      </a:lnTo>
                      <a:lnTo>
                        <a:pt x="32" y="266"/>
                      </a:lnTo>
                      <a:lnTo>
                        <a:pt x="34" y="264"/>
                      </a:lnTo>
                      <a:lnTo>
                        <a:pt x="36" y="264"/>
                      </a:lnTo>
                      <a:lnTo>
                        <a:pt x="37" y="264"/>
                      </a:lnTo>
                      <a:lnTo>
                        <a:pt x="39" y="261"/>
                      </a:lnTo>
                      <a:lnTo>
                        <a:pt x="42" y="256"/>
                      </a:lnTo>
                      <a:lnTo>
                        <a:pt x="46" y="251"/>
                      </a:lnTo>
                      <a:lnTo>
                        <a:pt x="49" y="245"/>
                      </a:lnTo>
                      <a:lnTo>
                        <a:pt x="53" y="242"/>
                      </a:lnTo>
                      <a:lnTo>
                        <a:pt x="54" y="237"/>
                      </a:lnTo>
                      <a:lnTo>
                        <a:pt x="54" y="235"/>
                      </a:lnTo>
                      <a:lnTo>
                        <a:pt x="56" y="234"/>
                      </a:lnTo>
                      <a:lnTo>
                        <a:pt x="61" y="223"/>
                      </a:lnTo>
                      <a:lnTo>
                        <a:pt x="63" y="218"/>
                      </a:lnTo>
                      <a:lnTo>
                        <a:pt x="64" y="215"/>
                      </a:lnTo>
                      <a:lnTo>
                        <a:pt x="66" y="210"/>
                      </a:lnTo>
                      <a:lnTo>
                        <a:pt x="70" y="203"/>
                      </a:lnTo>
                      <a:lnTo>
                        <a:pt x="71" y="196"/>
                      </a:lnTo>
                      <a:lnTo>
                        <a:pt x="73" y="195"/>
                      </a:lnTo>
                      <a:lnTo>
                        <a:pt x="75" y="191"/>
                      </a:lnTo>
                      <a:lnTo>
                        <a:pt x="75" y="188"/>
                      </a:lnTo>
                      <a:lnTo>
                        <a:pt x="76" y="184"/>
                      </a:lnTo>
                      <a:lnTo>
                        <a:pt x="78" y="183"/>
                      </a:lnTo>
                      <a:lnTo>
                        <a:pt x="78" y="181"/>
                      </a:lnTo>
                      <a:lnTo>
                        <a:pt x="76" y="181"/>
                      </a:lnTo>
                      <a:lnTo>
                        <a:pt x="78" y="181"/>
                      </a:lnTo>
                      <a:lnTo>
                        <a:pt x="78" y="179"/>
                      </a:lnTo>
                      <a:lnTo>
                        <a:pt x="78" y="178"/>
                      </a:lnTo>
                      <a:lnTo>
                        <a:pt x="80" y="176"/>
                      </a:lnTo>
                      <a:lnTo>
                        <a:pt x="81" y="173"/>
                      </a:lnTo>
                      <a:lnTo>
                        <a:pt x="83" y="169"/>
                      </a:lnTo>
                      <a:lnTo>
                        <a:pt x="83" y="168"/>
                      </a:lnTo>
                      <a:lnTo>
                        <a:pt x="85" y="168"/>
                      </a:lnTo>
                      <a:lnTo>
                        <a:pt x="83" y="168"/>
                      </a:lnTo>
                      <a:lnTo>
                        <a:pt x="83" y="166"/>
                      </a:lnTo>
                      <a:lnTo>
                        <a:pt x="85" y="162"/>
                      </a:lnTo>
                      <a:lnTo>
                        <a:pt x="85" y="161"/>
                      </a:lnTo>
                      <a:lnTo>
                        <a:pt x="86" y="157"/>
                      </a:lnTo>
                      <a:lnTo>
                        <a:pt x="90" y="151"/>
                      </a:lnTo>
                      <a:lnTo>
                        <a:pt x="88" y="151"/>
                      </a:lnTo>
                      <a:lnTo>
                        <a:pt x="90" y="149"/>
                      </a:lnTo>
                      <a:lnTo>
                        <a:pt x="92" y="145"/>
                      </a:lnTo>
                      <a:lnTo>
                        <a:pt x="92" y="144"/>
                      </a:lnTo>
                      <a:lnTo>
                        <a:pt x="93" y="142"/>
                      </a:lnTo>
                      <a:lnTo>
                        <a:pt x="93" y="139"/>
                      </a:lnTo>
                      <a:lnTo>
                        <a:pt x="93" y="137"/>
                      </a:lnTo>
                      <a:lnTo>
                        <a:pt x="93" y="135"/>
                      </a:lnTo>
                      <a:lnTo>
                        <a:pt x="95" y="134"/>
                      </a:lnTo>
                      <a:lnTo>
                        <a:pt x="97" y="130"/>
                      </a:lnTo>
                      <a:lnTo>
                        <a:pt x="98" y="129"/>
                      </a:lnTo>
                      <a:lnTo>
                        <a:pt x="100" y="123"/>
                      </a:lnTo>
                      <a:lnTo>
                        <a:pt x="102" y="122"/>
                      </a:lnTo>
                      <a:lnTo>
                        <a:pt x="102" y="120"/>
                      </a:lnTo>
                      <a:lnTo>
                        <a:pt x="103" y="117"/>
                      </a:lnTo>
                      <a:lnTo>
                        <a:pt x="105" y="112"/>
                      </a:lnTo>
                      <a:lnTo>
                        <a:pt x="105" y="110"/>
                      </a:lnTo>
                      <a:lnTo>
                        <a:pt x="105" y="108"/>
                      </a:lnTo>
                      <a:lnTo>
                        <a:pt x="107" y="108"/>
                      </a:lnTo>
                      <a:lnTo>
                        <a:pt x="107" y="107"/>
                      </a:lnTo>
                      <a:lnTo>
                        <a:pt x="108" y="107"/>
                      </a:lnTo>
                      <a:lnTo>
                        <a:pt x="110" y="101"/>
                      </a:lnTo>
                      <a:lnTo>
                        <a:pt x="112" y="96"/>
                      </a:lnTo>
                      <a:lnTo>
                        <a:pt x="112" y="95"/>
                      </a:lnTo>
                      <a:lnTo>
                        <a:pt x="115" y="90"/>
                      </a:lnTo>
                      <a:lnTo>
                        <a:pt x="115" y="86"/>
                      </a:lnTo>
                      <a:lnTo>
                        <a:pt x="115" y="84"/>
                      </a:lnTo>
                      <a:lnTo>
                        <a:pt x="114" y="83"/>
                      </a:lnTo>
                      <a:lnTo>
                        <a:pt x="115" y="83"/>
                      </a:lnTo>
                      <a:lnTo>
                        <a:pt x="117" y="83"/>
                      </a:lnTo>
                      <a:lnTo>
                        <a:pt x="117" y="79"/>
                      </a:lnTo>
                      <a:lnTo>
                        <a:pt x="119" y="76"/>
                      </a:lnTo>
                      <a:lnTo>
                        <a:pt x="120" y="74"/>
                      </a:lnTo>
                      <a:lnTo>
                        <a:pt x="120" y="73"/>
                      </a:lnTo>
                      <a:lnTo>
                        <a:pt x="120" y="69"/>
                      </a:lnTo>
                      <a:lnTo>
                        <a:pt x="122" y="68"/>
                      </a:lnTo>
                      <a:lnTo>
                        <a:pt x="124" y="64"/>
                      </a:lnTo>
                      <a:lnTo>
                        <a:pt x="124" y="62"/>
                      </a:lnTo>
                      <a:lnTo>
                        <a:pt x="124" y="61"/>
                      </a:lnTo>
                      <a:lnTo>
                        <a:pt x="127" y="54"/>
                      </a:lnTo>
                      <a:lnTo>
                        <a:pt x="129" y="51"/>
                      </a:lnTo>
                      <a:lnTo>
                        <a:pt x="129" y="49"/>
                      </a:lnTo>
                      <a:lnTo>
                        <a:pt x="129" y="47"/>
                      </a:lnTo>
                      <a:lnTo>
                        <a:pt x="129" y="46"/>
                      </a:lnTo>
                      <a:lnTo>
                        <a:pt x="127" y="44"/>
                      </a:lnTo>
                      <a:lnTo>
                        <a:pt x="129" y="42"/>
                      </a:lnTo>
                      <a:lnTo>
                        <a:pt x="130" y="37"/>
                      </a:lnTo>
                      <a:lnTo>
                        <a:pt x="132" y="35"/>
                      </a:lnTo>
                      <a:lnTo>
                        <a:pt x="132" y="30"/>
                      </a:lnTo>
                      <a:lnTo>
                        <a:pt x="132" y="29"/>
                      </a:lnTo>
                      <a:lnTo>
                        <a:pt x="132" y="27"/>
                      </a:lnTo>
                      <a:lnTo>
                        <a:pt x="134" y="25"/>
                      </a:lnTo>
                      <a:lnTo>
                        <a:pt x="136" y="25"/>
                      </a:lnTo>
                      <a:lnTo>
                        <a:pt x="137" y="22"/>
                      </a:lnTo>
                      <a:lnTo>
                        <a:pt x="139" y="18"/>
                      </a:lnTo>
                      <a:lnTo>
                        <a:pt x="139" y="17"/>
                      </a:lnTo>
                      <a:lnTo>
                        <a:pt x="139" y="12"/>
                      </a:lnTo>
                      <a:lnTo>
                        <a:pt x="139" y="10"/>
                      </a:lnTo>
                      <a:lnTo>
                        <a:pt x="139" y="7"/>
                      </a:lnTo>
                      <a:lnTo>
                        <a:pt x="139" y="3"/>
                      </a:lnTo>
                      <a:lnTo>
                        <a:pt x="139" y="1"/>
                      </a:lnTo>
                      <a:lnTo>
                        <a:pt x="139" y="0"/>
                      </a:lnTo>
                      <a:lnTo>
                        <a:pt x="141" y="0"/>
                      </a:lnTo>
                      <a:lnTo>
                        <a:pt x="141" y="1"/>
                      </a:lnTo>
                      <a:lnTo>
                        <a:pt x="141" y="3"/>
                      </a:lnTo>
                      <a:lnTo>
                        <a:pt x="142" y="3"/>
                      </a:lnTo>
                      <a:lnTo>
                        <a:pt x="142" y="5"/>
                      </a:lnTo>
                      <a:lnTo>
                        <a:pt x="144" y="7"/>
                      </a:lnTo>
                      <a:lnTo>
                        <a:pt x="144" y="8"/>
                      </a:lnTo>
                      <a:lnTo>
                        <a:pt x="146" y="10"/>
                      </a:lnTo>
                      <a:lnTo>
                        <a:pt x="147" y="10"/>
                      </a:lnTo>
                      <a:lnTo>
                        <a:pt x="147" y="8"/>
                      </a:lnTo>
                      <a:lnTo>
                        <a:pt x="146" y="7"/>
                      </a:lnTo>
                      <a:lnTo>
                        <a:pt x="147" y="7"/>
                      </a:lnTo>
                      <a:lnTo>
                        <a:pt x="149" y="7"/>
                      </a:lnTo>
                      <a:lnTo>
                        <a:pt x="151" y="7"/>
                      </a:lnTo>
                      <a:lnTo>
                        <a:pt x="153" y="7"/>
                      </a:lnTo>
                      <a:lnTo>
                        <a:pt x="154" y="8"/>
                      </a:lnTo>
                      <a:lnTo>
                        <a:pt x="156" y="8"/>
                      </a:lnTo>
                      <a:lnTo>
                        <a:pt x="158" y="8"/>
                      </a:lnTo>
                      <a:lnTo>
                        <a:pt x="158" y="7"/>
                      </a:lnTo>
                      <a:lnTo>
                        <a:pt x="159" y="7"/>
                      </a:lnTo>
                      <a:lnTo>
                        <a:pt x="159" y="8"/>
                      </a:lnTo>
                      <a:lnTo>
                        <a:pt x="161" y="8"/>
                      </a:lnTo>
                      <a:lnTo>
                        <a:pt x="161" y="7"/>
                      </a:lnTo>
                      <a:lnTo>
                        <a:pt x="163" y="7"/>
                      </a:lnTo>
                      <a:lnTo>
                        <a:pt x="163" y="8"/>
                      </a:lnTo>
                      <a:lnTo>
                        <a:pt x="166" y="7"/>
                      </a:lnTo>
                      <a:lnTo>
                        <a:pt x="166" y="5"/>
                      </a:lnTo>
                      <a:lnTo>
                        <a:pt x="171" y="5"/>
                      </a:lnTo>
                      <a:lnTo>
                        <a:pt x="171" y="7"/>
                      </a:lnTo>
                      <a:lnTo>
                        <a:pt x="171" y="8"/>
                      </a:lnTo>
                      <a:lnTo>
                        <a:pt x="173" y="10"/>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7" name="Freeform 207"/>
                <p:cNvSpPr>
                  <a:spLocks/>
                </p:cNvSpPr>
                <p:nvPr/>
              </p:nvSpPr>
              <p:spPr bwMode="auto">
                <a:xfrm>
                  <a:off x="3503613" y="1619250"/>
                  <a:ext cx="895350" cy="811213"/>
                </a:xfrm>
                <a:custGeom>
                  <a:avLst/>
                  <a:gdLst>
                    <a:gd name="T0" fmla="*/ 186 w 564"/>
                    <a:gd name="T1" fmla="*/ 18 h 511"/>
                    <a:gd name="T2" fmla="*/ 198 w 564"/>
                    <a:gd name="T3" fmla="*/ 59 h 511"/>
                    <a:gd name="T4" fmla="*/ 195 w 564"/>
                    <a:gd name="T5" fmla="*/ 73 h 511"/>
                    <a:gd name="T6" fmla="*/ 217 w 564"/>
                    <a:gd name="T7" fmla="*/ 90 h 511"/>
                    <a:gd name="T8" fmla="*/ 232 w 564"/>
                    <a:gd name="T9" fmla="*/ 93 h 511"/>
                    <a:gd name="T10" fmla="*/ 252 w 564"/>
                    <a:gd name="T11" fmla="*/ 86 h 511"/>
                    <a:gd name="T12" fmla="*/ 276 w 564"/>
                    <a:gd name="T13" fmla="*/ 95 h 511"/>
                    <a:gd name="T14" fmla="*/ 293 w 564"/>
                    <a:gd name="T15" fmla="*/ 103 h 511"/>
                    <a:gd name="T16" fmla="*/ 319 w 564"/>
                    <a:gd name="T17" fmla="*/ 103 h 511"/>
                    <a:gd name="T18" fmla="*/ 329 w 564"/>
                    <a:gd name="T19" fmla="*/ 108 h 511"/>
                    <a:gd name="T20" fmla="*/ 369 w 564"/>
                    <a:gd name="T21" fmla="*/ 105 h 511"/>
                    <a:gd name="T22" fmla="*/ 391 w 564"/>
                    <a:gd name="T23" fmla="*/ 103 h 511"/>
                    <a:gd name="T24" fmla="*/ 410 w 564"/>
                    <a:gd name="T25" fmla="*/ 107 h 511"/>
                    <a:gd name="T26" fmla="*/ 442 w 564"/>
                    <a:gd name="T27" fmla="*/ 107 h 511"/>
                    <a:gd name="T28" fmla="*/ 461 w 564"/>
                    <a:gd name="T29" fmla="*/ 110 h 511"/>
                    <a:gd name="T30" fmla="*/ 485 w 564"/>
                    <a:gd name="T31" fmla="*/ 117 h 511"/>
                    <a:gd name="T32" fmla="*/ 547 w 564"/>
                    <a:gd name="T33" fmla="*/ 139 h 511"/>
                    <a:gd name="T34" fmla="*/ 562 w 564"/>
                    <a:gd name="T35" fmla="*/ 161 h 511"/>
                    <a:gd name="T36" fmla="*/ 562 w 564"/>
                    <a:gd name="T37" fmla="*/ 176 h 511"/>
                    <a:gd name="T38" fmla="*/ 534 w 564"/>
                    <a:gd name="T39" fmla="*/ 220 h 511"/>
                    <a:gd name="T40" fmla="*/ 520 w 564"/>
                    <a:gd name="T41" fmla="*/ 245 h 511"/>
                    <a:gd name="T42" fmla="*/ 501 w 564"/>
                    <a:gd name="T43" fmla="*/ 267 h 511"/>
                    <a:gd name="T44" fmla="*/ 493 w 564"/>
                    <a:gd name="T45" fmla="*/ 289 h 511"/>
                    <a:gd name="T46" fmla="*/ 508 w 564"/>
                    <a:gd name="T47" fmla="*/ 308 h 511"/>
                    <a:gd name="T48" fmla="*/ 491 w 564"/>
                    <a:gd name="T49" fmla="*/ 345 h 511"/>
                    <a:gd name="T50" fmla="*/ 488 w 564"/>
                    <a:gd name="T51" fmla="*/ 359 h 511"/>
                    <a:gd name="T52" fmla="*/ 310 w 564"/>
                    <a:gd name="T53" fmla="*/ 478 h 511"/>
                    <a:gd name="T54" fmla="*/ 212 w 564"/>
                    <a:gd name="T55" fmla="*/ 452 h 511"/>
                    <a:gd name="T56" fmla="*/ 173 w 564"/>
                    <a:gd name="T57" fmla="*/ 440 h 511"/>
                    <a:gd name="T58" fmla="*/ 125 w 564"/>
                    <a:gd name="T59" fmla="*/ 427 h 511"/>
                    <a:gd name="T60" fmla="*/ 66 w 564"/>
                    <a:gd name="T61" fmla="*/ 410 h 511"/>
                    <a:gd name="T62" fmla="*/ 7 w 564"/>
                    <a:gd name="T63" fmla="*/ 393 h 511"/>
                    <a:gd name="T64" fmla="*/ 0 w 564"/>
                    <a:gd name="T65" fmla="*/ 378 h 511"/>
                    <a:gd name="T66" fmla="*/ 2 w 564"/>
                    <a:gd name="T67" fmla="*/ 367 h 511"/>
                    <a:gd name="T68" fmla="*/ 5 w 564"/>
                    <a:gd name="T69" fmla="*/ 350 h 511"/>
                    <a:gd name="T70" fmla="*/ 12 w 564"/>
                    <a:gd name="T71" fmla="*/ 335 h 511"/>
                    <a:gd name="T72" fmla="*/ 12 w 564"/>
                    <a:gd name="T73" fmla="*/ 318 h 511"/>
                    <a:gd name="T74" fmla="*/ 10 w 564"/>
                    <a:gd name="T75" fmla="*/ 308 h 511"/>
                    <a:gd name="T76" fmla="*/ 24 w 564"/>
                    <a:gd name="T77" fmla="*/ 286 h 511"/>
                    <a:gd name="T78" fmla="*/ 32 w 564"/>
                    <a:gd name="T79" fmla="*/ 266 h 511"/>
                    <a:gd name="T80" fmla="*/ 49 w 564"/>
                    <a:gd name="T81" fmla="*/ 245 h 511"/>
                    <a:gd name="T82" fmla="*/ 64 w 564"/>
                    <a:gd name="T83" fmla="*/ 215 h 511"/>
                    <a:gd name="T84" fmla="*/ 76 w 564"/>
                    <a:gd name="T85" fmla="*/ 184 h 511"/>
                    <a:gd name="T86" fmla="*/ 80 w 564"/>
                    <a:gd name="T87" fmla="*/ 176 h 511"/>
                    <a:gd name="T88" fmla="*/ 85 w 564"/>
                    <a:gd name="T89" fmla="*/ 162 h 511"/>
                    <a:gd name="T90" fmla="*/ 92 w 564"/>
                    <a:gd name="T91" fmla="*/ 144 h 511"/>
                    <a:gd name="T92" fmla="*/ 98 w 564"/>
                    <a:gd name="T93" fmla="*/ 129 h 511"/>
                    <a:gd name="T94" fmla="*/ 105 w 564"/>
                    <a:gd name="T95" fmla="*/ 108 h 511"/>
                    <a:gd name="T96" fmla="*/ 115 w 564"/>
                    <a:gd name="T97" fmla="*/ 90 h 511"/>
                    <a:gd name="T98" fmla="*/ 119 w 564"/>
                    <a:gd name="T99" fmla="*/ 76 h 511"/>
                    <a:gd name="T100" fmla="*/ 124 w 564"/>
                    <a:gd name="T101" fmla="*/ 61 h 511"/>
                    <a:gd name="T102" fmla="*/ 129 w 564"/>
                    <a:gd name="T103" fmla="*/ 42 h 511"/>
                    <a:gd name="T104" fmla="*/ 136 w 564"/>
                    <a:gd name="T105" fmla="*/ 25 h 511"/>
                    <a:gd name="T106" fmla="*/ 139 w 564"/>
                    <a:gd name="T107" fmla="*/ 3 h 511"/>
                    <a:gd name="T108" fmla="*/ 142 w 564"/>
                    <a:gd name="T109" fmla="*/ 5 h 511"/>
                    <a:gd name="T110" fmla="*/ 147 w 564"/>
                    <a:gd name="T111" fmla="*/ 7 h 511"/>
                    <a:gd name="T112" fmla="*/ 158 w 564"/>
                    <a:gd name="T113" fmla="*/ 7 h 511"/>
                    <a:gd name="T114" fmla="*/ 166 w 564"/>
                    <a:gd name="T115" fmla="*/ 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4" h="511">
                      <a:moveTo>
                        <a:pt x="173" y="10"/>
                      </a:moveTo>
                      <a:lnTo>
                        <a:pt x="171" y="15"/>
                      </a:lnTo>
                      <a:lnTo>
                        <a:pt x="173" y="18"/>
                      </a:lnTo>
                      <a:lnTo>
                        <a:pt x="175" y="18"/>
                      </a:lnTo>
                      <a:lnTo>
                        <a:pt x="178" y="20"/>
                      </a:lnTo>
                      <a:lnTo>
                        <a:pt x="183" y="18"/>
                      </a:lnTo>
                      <a:lnTo>
                        <a:pt x="186" y="18"/>
                      </a:lnTo>
                      <a:lnTo>
                        <a:pt x="190" y="20"/>
                      </a:lnTo>
                      <a:lnTo>
                        <a:pt x="198" y="32"/>
                      </a:lnTo>
                      <a:lnTo>
                        <a:pt x="200" y="35"/>
                      </a:lnTo>
                      <a:lnTo>
                        <a:pt x="200" y="46"/>
                      </a:lnTo>
                      <a:lnTo>
                        <a:pt x="200" y="56"/>
                      </a:lnTo>
                      <a:lnTo>
                        <a:pt x="200" y="57"/>
                      </a:lnTo>
                      <a:lnTo>
                        <a:pt x="198" y="59"/>
                      </a:lnTo>
                      <a:lnTo>
                        <a:pt x="198" y="61"/>
                      </a:lnTo>
                      <a:lnTo>
                        <a:pt x="198" y="64"/>
                      </a:lnTo>
                      <a:lnTo>
                        <a:pt x="198" y="66"/>
                      </a:lnTo>
                      <a:lnTo>
                        <a:pt x="198" y="68"/>
                      </a:lnTo>
                      <a:lnTo>
                        <a:pt x="197" y="69"/>
                      </a:lnTo>
                      <a:lnTo>
                        <a:pt x="197" y="71"/>
                      </a:lnTo>
                      <a:lnTo>
                        <a:pt x="195" y="73"/>
                      </a:lnTo>
                      <a:lnTo>
                        <a:pt x="195" y="74"/>
                      </a:lnTo>
                      <a:lnTo>
                        <a:pt x="197" y="76"/>
                      </a:lnTo>
                      <a:lnTo>
                        <a:pt x="200" y="81"/>
                      </a:lnTo>
                      <a:lnTo>
                        <a:pt x="202" y="81"/>
                      </a:lnTo>
                      <a:lnTo>
                        <a:pt x="208" y="86"/>
                      </a:lnTo>
                      <a:lnTo>
                        <a:pt x="215" y="90"/>
                      </a:lnTo>
                      <a:lnTo>
                        <a:pt x="217" y="90"/>
                      </a:lnTo>
                      <a:lnTo>
                        <a:pt x="217" y="93"/>
                      </a:lnTo>
                      <a:lnTo>
                        <a:pt x="220" y="93"/>
                      </a:lnTo>
                      <a:lnTo>
                        <a:pt x="222" y="95"/>
                      </a:lnTo>
                      <a:lnTo>
                        <a:pt x="225" y="93"/>
                      </a:lnTo>
                      <a:lnTo>
                        <a:pt x="227" y="93"/>
                      </a:lnTo>
                      <a:lnTo>
                        <a:pt x="230" y="93"/>
                      </a:lnTo>
                      <a:lnTo>
                        <a:pt x="232" y="93"/>
                      </a:lnTo>
                      <a:lnTo>
                        <a:pt x="241" y="91"/>
                      </a:lnTo>
                      <a:lnTo>
                        <a:pt x="244" y="90"/>
                      </a:lnTo>
                      <a:lnTo>
                        <a:pt x="246" y="90"/>
                      </a:lnTo>
                      <a:lnTo>
                        <a:pt x="246" y="88"/>
                      </a:lnTo>
                      <a:lnTo>
                        <a:pt x="249" y="86"/>
                      </a:lnTo>
                      <a:lnTo>
                        <a:pt x="251" y="86"/>
                      </a:lnTo>
                      <a:lnTo>
                        <a:pt x="252" y="86"/>
                      </a:lnTo>
                      <a:lnTo>
                        <a:pt x="256" y="90"/>
                      </a:lnTo>
                      <a:lnTo>
                        <a:pt x="258" y="90"/>
                      </a:lnTo>
                      <a:lnTo>
                        <a:pt x="263" y="90"/>
                      </a:lnTo>
                      <a:lnTo>
                        <a:pt x="269" y="90"/>
                      </a:lnTo>
                      <a:lnTo>
                        <a:pt x="273" y="93"/>
                      </a:lnTo>
                      <a:lnTo>
                        <a:pt x="274" y="93"/>
                      </a:lnTo>
                      <a:lnTo>
                        <a:pt x="276" y="95"/>
                      </a:lnTo>
                      <a:lnTo>
                        <a:pt x="278" y="93"/>
                      </a:lnTo>
                      <a:lnTo>
                        <a:pt x="280" y="95"/>
                      </a:lnTo>
                      <a:lnTo>
                        <a:pt x="281" y="95"/>
                      </a:lnTo>
                      <a:lnTo>
                        <a:pt x="286" y="100"/>
                      </a:lnTo>
                      <a:lnTo>
                        <a:pt x="286" y="101"/>
                      </a:lnTo>
                      <a:lnTo>
                        <a:pt x="286" y="103"/>
                      </a:lnTo>
                      <a:lnTo>
                        <a:pt x="293" y="103"/>
                      </a:lnTo>
                      <a:lnTo>
                        <a:pt x="295" y="103"/>
                      </a:lnTo>
                      <a:lnTo>
                        <a:pt x="302" y="105"/>
                      </a:lnTo>
                      <a:lnTo>
                        <a:pt x="303" y="107"/>
                      </a:lnTo>
                      <a:lnTo>
                        <a:pt x="307" y="107"/>
                      </a:lnTo>
                      <a:lnTo>
                        <a:pt x="307" y="105"/>
                      </a:lnTo>
                      <a:lnTo>
                        <a:pt x="312" y="105"/>
                      </a:lnTo>
                      <a:lnTo>
                        <a:pt x="319" y="103"/>
                      </a:lnTo>
                      <a:lnTo>
                        <a:pt x="320" y="103"/>
                      </a:lnTo>
                      <a:lnTo>
                        <a:pt x="320" y="101"/>
                      </a:lnTo>
                      <a:lnTo>
                        <a:pt x="322" y="101"/>
                      </a:lnTo>
                      <a:lnTo>
                        <a:pt x="325" y="101"/>
                      </a:lnTo>
                      <a:lnTo>
                        <a:pt x="327" y="103"/>
                      </a:lnTo>
                      <a:lnTo>
                        <a:pt x="327" y="107"/>
                      </a:lnTo>
                      <a:lnTo>
                        <a:pt x="329" y="108"/>
                      </a:lnTo>
                      <a:lnTo>
                        <a:pt x="330" y="108"/>
                      </a:lnTo>
                      <a:lnTo>
                        <a:pt x="334" y="110"/>
                      </a:lnTo>
                      <a:lnTo>
                        <a:pt x="346" y="110"/>
                      </a:lnTo>
                      <a:lnTo>
                        <a:pt x="349" y="107"/>
                      </a:lnTo>
                      <a:lnTo>
                        <a:pt x="351" y="107"/>
                      </a:lnTo>
                      <a:lnTo>
                        <a:pt x="361" y="105"/>
                      </a:lnTo>
                      <a:lnTo>
                        <a:pt x="369" y="105"/>
                      </a:lnTo>
                      <a:lnTo>
                        <a:pt x="373" y="105"/>
                      </a:lnTo>
                      <a:lnTo>
                        <a:pt x="374" y="105"/>
                      </a:lnTo>
                      <a:lnTo>
                        <a:pt x="381" y="105"/>
                      </a:lnTo>
                      <a:lnTo>
                        <a:pt x="385" y="101"/>
                      </a:lnTo>
                      <a:lnTo>
                        <a:pt x="386" y="101"/>
                      </a:lnTo>
                      <a:lnTo>
                        <a:pt x="388" y="100"/>
                      </a:lnTo>
                      <a:lnTo>
                        <a:pt x="391" y="103"/>
                      </a:lnTo>
                      <a:lnTo>
                        <a:pt x="393" y="103"/>
                      </a:lnTo>
                      <a:lnTo>
                        <a:pt x="396" y="103"/>
                      </a:lnTo>
                      <a:lnTo>
                        <a:pt x="400" y="103"/>
                      </a:lnTo>
                      <a:lnTo>
                        <a:pt x="403" y="103"/>
                      </a:lnTo>
                      <a:lnTo>
                        <a:pt x="407" y="103"/>
                      </a:lnTo>
                      <a:lnTo>
                        <a:pt x="408" y="105"/>
                      </a:lnTo>
                      <a:lnTo>
                        <a:pt x="410" y="107"/>
                      </a:lnTo>
                      <a:lnTo>
                        <a:pt x="412" y="107"/>
                      </a:lnTo>
                      <a:lnTo>
                        <a:pt x="415" y="107"/>
                      </a:lnTo>
                      <a:lnTo>
                        <a:pt x="417" y="107"/>
                      </a:lnTo>
                      <a:lnTo>
                        <a:pt x="422" y="105"/>
                      </a:lnTo>
                      <a:lnTo>
                        <a:pt x="424" y="103"/>
                      </a:lnTo>
                      <a:lnTo>
                        <a:pt x="425" y="101"/>
                      </a:lnTo>
                      <a:lnTo>
                        <a:pt x="442" y="107"/>
                      </a:lnTo>
                      <a:lnTo>
                        <a:pt x="444" y="107"/>
                      </a:lnTo>
                      <a:lnTo>
                        <a:pt x="446" y="107"/>
                      </a:lnTo>
                      <a:lnTo>
                        <a:pt x="449" y="108"/>
                      </a:lnTo>
                      <a:lnTo>
                        <a:pt x="451" y="108"/>
                      </a:lnTo>
                      <a:lnTo>
                        <a:pt x="454" y="108"/>
                      </a:lnTo>
                      <a:lnTo>
                        <a:pt x="454" y="110"/>
                      </a:lnTo>
                      <a:lnTo>
                        <a:pt x="461" y="110"/>
                      </a:lnTo>
                      <a:lnTo>
                        <a:pt x="461" y="112"/>
                      </a:lnTo>
                      <a:lnTo>
                        <a:pt x="464" y="112"/>
                      </a:lnTo>
                      <a:lnTo>
                        <a:pt x="468" y="113"/>
                      </a:lnTo>
                      <a:lnTo>
                        <a:pt x="469" y="113"/>
                      </a:lnTo>
                      <a:lnTo>
                        <a:pt x="474" y="115"/>
                      </a:lnTo>
                      <a:lnTo>
                        <a:pt x="483" y="117"/>
                      </a:lnTo>
                      <a:lnTo>
                        <a:pt x="485" y="117"/>
                      </a:lnTo>
                      <a:lnTo>
                        <a:pt x="507" y="122"/>
                      </a:lnTo>
                      <a:lnTo>
                        <a:pt x="512" y="123"/>
                      </a:lnTo>
                      <a:lnTo>
                        <a:pt x="513" y="123"/>
                      </a:lnTo>
                      <a:lnTo>
                        <a:pt x="529" y="127"/>
                      </a:lnTo>
                      <a:lnTo>
                        <a:pt x="546" y="132"/>
                      </a:lnTo>
                      <a:lnTo>
                        <a:pt x="547" y="137"/>
                      </a:lnTo>
                      <a:lnTo>
                        <a:pt x="547" y="139"/>
                      </a:lnTo>
                      <a:lnTo>
                        <a:pt x="547" y="140"/>
                      </a:lnTo>
                      <a:lnTo>
                        <a:pt x="551" y="145"/>
                      </a:lnTo>
                      <a:lnTo>
                        <a:pt x="551" y="147"/>
                      </a:lnTo>
                      <a:lnTo>
                        <a:pt x="559" y="156"/>
                      </a:lnTo>
                      <a:lnTo>
                        <a:pt x="561" y="156"/>
                      </a:lnTo>
                      <a:lnTo>
                        <a:pt x="562" y="159"/>
                      </a:lnTo>
                      <a:lnTo>
                        <a:pt x="562" y="161"/>
                      </a:lnTo>
                      <a:lnTo>
                        <a:pt x="562" y="162"/>
                      </a:lnTo>
                      <a:lnTo>
                        <a:pt x="562" y="166"/>
                      </a:lnTo>
                      <a:lnTo>
                        <a:pt x="562" y="168"/>
                      </a:lnTo>
                      <a:lnTo>
                        <a:pt x="564" y="169"/>
                      </a:lnTo>
                      <a:lnTo>
                        <a:pt x="564" y="173"/>
                      </a:lnTo>
                      <a:lnTo>
                        <a:pt x="564" y="174"/>
                      </a:lnTo>
                      <a:lnTo>
                        <a:pt x="562" y="176"/>
                      </a:lnTo>
                      <a:lnTo>
                        <a:pt x="557" y="183"/>
                      </a:lnTo>
                      <a:lnTo>
                        <a:pt x="546" y="198"/>
                      </a:lnTo>
                      <a:lnTo>
                        <a:pt x="544" y="203"/>
                      </a:lnTo>
                      <a:lnTo>
                        <a:pt x="544" y="205"/>
                      </a:lnTo>
                      <a:lnTo>
                        <a:pt x="542" y="210"/>
                      </a:lnTo>
                      <a:lnTo>
                        <a:pt x="539" y="215"/>
                      </a:lnTo>
                      <a:lnTo>
                        <a:pt x="534" y="220"/>
                      </a:lnTo>
                      <a:lnTo>
                        <a:pt x="529" y="225"/>
                      </a:lnTo>
                      <a:lnTo>
                        <a:pt x="529" y="228"/>
                      </a:lnTo>
                      <a:lnTo>
                        <a:pt x="529" y="232"/>
                      </a:lnTo>
                      <a:lnTo>
                        <a:pt x="529" y="234"/>
                      </a:lnTo>
                      <a:lnTo>
                        <a:pt x="527" y="237"/>
                      </a:lnTo>
                      <a:lnTo>
                        <a:pt x="523" y="242"/>
                      </a:lnTo>
                      <a:lnTo>
                        <a:pt x="520" y="245"/>
                      </a:lnTo>
                      <a:lnTo>
                        <a:pt x="513" y="249"/>
                      </a:lnTo>
                      <a:lnTo>
                        <a:pt x="512" y="249"/>
                      </a:lnTo>
                      <a:lnTo>
                        <a:pt x="510" y="251"/>
                      </a:lnTo>
                      <a:lnTo>
                        <a:pt x="507" y="256"/>
                      </a:lnTo>
                      <a:lnTo>
                        <a:pt x="505" y="259"/>
                      </a:lnTo>
                      <a:lnTo>
                        <a:pt x="501" y="266"/>
                      </a:lnTo>
                      <a:lnTo>
                        <a:pt x="501" y="267"/>
                      </a:lnTo>
                      <a:lnTo>
                        <a:pt x="500" y="267"/>
                      </a:lnTo>
                      <a:lnTo>
                        <a:pt x="496" y="271"/>
                      </a:lnTo>
                      <a:lnTo>
                        <a:pt x="495" y="273"/>
                      </a:lnTo>
                      <a:lnTo>
                        <a:pt x="495" y="286"/>
                      </a:lnTo>
                      <a:lnTo>
                        <a:pt x="493" y="286"/>
                      </a:lnTo>
                      <a:lnTo>
                        <a:pt x="493" y="288"/>
                      </a:lnTo>
                      <a:lnTo>
                        <a:pt x="493" y="289"/>
                      </a:lnTo>
                      <a:lnTo>
                        <a:pt x="493" y="291"/>
                      </a:lnTo>
                      <a:lnTo>
                        <a:pt x="493" y="293"/>
                      </a:lnTo>
                      <a:lnTo>
                        <a:pt x="501" y="296"/>
                      </a:lnTo>
                      <a:lnTo>
                        <a:pt x="505" y="298"/>
                      </a:lnTo>
                      <a:lnTo>
                        <a:pt x="508" y="305"/>
                      </a:lnTo>
                      <a:lnTo>
                        <a:pt x="508" y="306"/>
                      </a:lnTo>
                      <a:lnTo>
                        <a:pt x="508" y="308"/>
                      </a:lnTo>
                      <a:lnTo>
                        <a:pt x="505" y="311"/>
                      </a:lnTo>
                      <a:lnTo>
                        <a:pt x="501" y="322"/>
                      </a:lnTo>
                      <a:lnTo>
                        <a:pt x="498" y="328"/>
                      </a:lnTo>
                      <a:lnTo>
                        <a:pt x="496" y="332"/>
                      </a:lnTo>
                      <a:lnTo>
                        <a:pt x="496" y="334"/>
                      </a:lnTo>
                      <a:lnTo>
                        <a:pt x="493" y="339"/>
                      </a:lnTo>
                      <a:lnTo>
                        <a:pt x="491" y="345"/>
                      </a:lnTo>
                      <a:lnTo>
                        <a:pt x="491" y="347"/>
                      </a:lnTo>
                      <a:lnTo>
                        <a:pt x="490" y="349"/>
                      </a:lnTo>
                      <a:lnTo>
                        <a:pt x="490" y="350"/>
                      </a:lnTo>
                      <a:lnTo>
                        <a:pt x="490" y="352"/>
                      </a:lnTo>
                      <a:lnTo>
                        <a:pt x="488" y="356"/>
                      </a:lnTo>
                      <a:lnTo>
                        <a:pt x="488" y="357"/>
                      </a:lnTo>
                      <a:lnTo>
                        <a:pt x="488" y="359"/>
                      </a:lnTo>
                      <a:lnTo>
                        <a:pt x="488" y="361"/>
                      </a:lnTo>
                      <a:lnTo>
                        <a:pt x="476" y="413"/>
                      </a:lnTo>
                      <a:lnTo>
                        <a:pt x="471" y="433"/>
                      </a:lnTo>
                      <a:lnTo>
                        <a:pt x="454" y="511"/>
                      </a:lnTo>
                      <a:lnTo>
                        <a:pt x="379" y="494"/>
                      </a:lnTo>
                      <a:lnTo>
                        <a:pt x="344" y="486"/>
                      </a:lnTo>
                      <a:lnTo>
                        <a:pt x="310" y="478"/>
                      </a:lnTo>
                      <a:lnTo>
                        <a:pt x="307" y="476"/>
                      </a:lnTo>
                      <a:lnTo>
                        <a:pt x="281" y="469"/>
                      </a:lnTo>
                      <a:lnTo>
                        <a:pt x="268" y="466"/>
                      </a:lnTo>
                      <a:lnTo>
                        <a:pt x="249" y="462"/>
                      </a:lnTo>
                      <a:lnTo>
                        <a:pt x="247" y="461"/>
                      </a:lnTo>
                      <a:lnTo>
                        <a:pt x="224" y="455"/>
                      </a:lnTo>
                      <a:lnTo>
                        <a:pt x="212" y="452"/>
                      </a:lnTo>
                      <a:lnTo>
                        <a:pt x="203" y="449"/>
                      </a:lnTo>
                      <a:lnTo>
                        <a:pt x="195" y="447"/>
                      </a:lnTo>
                      <a:lnTo>
                        <a:pt x="185" y="444"/>
                      </a:lnTo>
                      <a:lnTo>
                        <a:pt x="183" y="444"/>
                      </a:lnTo>
                      <a:lnTo>
                        <a:pt x="181" y="444"/>
                      </a:lnTo>
                      <a:lnTo>
                        <a:pt x="178" y="442"/>
                      </a:lnTo>
                      <a:lnTo>
                        <a:pt x="173" y="440"/>
                      </a:lnTo>
                      <a:lnTo>
                        <a:pt x="169" y="440"/>
                      </a:lnTo>
                      <a:lnTo>
                        <a:pt x="163" y="439"/>
                      </a:lnTo>
                      <a:lnTo>
                        <a:pt x="163" y="437"/>
                      </a:lnTo>
                      <a:lnTo>
                        <a:pt x="161" y="437"/>
                      </a:lnTo>
                      <a:lnTo>
                        <a:pt x="142" y="432"/>
                      </a:lnTo>
                      <a:lnTo>
                        <a:pt x="134" y="428"/>
                      </a:lnTo>
                      <a:lnTo>
                        <a:pt x="125" y="427"/>
                      </a:lnTo>
                      <a:lnTo>
                        <a:pt x="120" y="425"/>
                      </a:lnTo>
                      <a:lnTo>
                        <a:pt x="112" y="423"/>
                      </a:lnTo>
                      <a:lnTo>
                        <a:pt x="103" y="420"/>
                      </a:lnTo>
                      <a:lnTo>
                        <a:pt x="81" y="415"/>
                      </a:lnTo>
                      <a:lnTo>
                        <a:pt x="78" y="413"/>
                      </a:lnTo>
                      <a:lnTo>
                        <a:pt x="71" y="411"/>
                      </a:lnTo>
                      <a:lnTo>
                        <a:pt x="66" y="410"/>
                      </a:lnTo>
                      <a:lnTo>
                        <a:pt x="59" y="408"/>
                      </a:lnTo>
                      <a:lnTo>
                        <a:pt x="51" y="405"/>
                      </a:lnTo>
                      <a:lnTo>
                        <a:pt x="49" y="405"/>
                      </a:lnTo>
                      <a:lnTo>
                        <a:pt x="42" y="403"/>
                      </a:lnTo>
                      <a:lnTo>
                        <a:pt x="31" y="400"/>
                      </a:lnTo>
                      <a:lnTo>
                        <a:pt x="14" y="395"/>
                      </a:lnTo>
                      <a:lnTo>
                        <a:pt x="7" y="393"/>
                      </a:lnTo>
                      <a:lnTo>
                        <a:pt x="7" y="391"/>
                      </a:lnTo>
                      <a:lnTo>
                        <a:pt x="3" y="386"/>
                      </a:lnTo>
                      <a:lnTo>
                        <a:pt x="2" y="386"/>
                      </a:lnTo>
                      <a:lnTo>
                        <a:pt x="2" y="384"/>
                      </a:lnTo>
                      <a:lnTo>
                        <a:pt x="0" y="381"/>
                      </a:lnTo>
                      <a:lnTo>
                        <a:pt x="0" y="379"/>
                      </a:lnTo>
                      <a:lnTo>
                        <a:pt x="0" y="378"/>
                      </a:lnTo>
                      <a:lnTo>
                        <a:pt x="2" y="378"/>
                      </a:lnTo>
                      <a:lnTo>
                        <a:pt x="2" y="376"/>
                      </a:lnTo>
                      <a:lnTo>
                        <a:pt x="2" y="374"/>
                      </a:lnTo>
                      <a:lnTo>
                        <a:pt x="2" y="372"/>
                      </a:lnTo>
                      <a:lnTo>
                        <a:pt x="2" y="371"/>
                      </a:lnTo>
                      <a:lnTo>
                        <a:pt x="2" y="369"/>
                      </a:lnTo>
                      <a:lnTo>
                        <a:pt x="2" y="367"/>
                      </a:lnTo>
                      <a:lnTo>
                        <a:pt x="2" y="364"/>
                      </a:lnTo>
                      <a:lnTo>
                        <a:pt x="2" y="362"/>
                      </a:lnTo>
                      <a:lnTo>
                        <a:pt x="3" y="359"/>
                      </a:lnTo>
                      <a:lnTo>
                        <a:pt x="2" y="357"/>
                      </a:lnTo>
                      <a:lnTo>
                        <a:pt x="3" y="356"/>
                      </a:lnTo>
                      <a:lnTo>
                        <a:pt x="3" y="352"/>
                      </a:lnTo>
                      <a:lnTo>
                        <a:pt x="5" y="350"/>
                      </a:lnTo>
                      <a:lnTo>
                        <a:pt x="5" y="349"/>
                      </a:lnTo>
                      <a:lnTo>
                        <a:pt x="5" y="347"/>
                      </a:lnTo>
                      <a:lnTo>
                        <a:pt x="7" y="345"/>
                      </a:lnTo>
                      <a:lnTo>
                        <a:pt x="7" y="344"/>
                      </a:lnTo>
                      <a:lnTo>
                        <a:pt x="7" y="342"/>
                      </a:lnTo>
                      <a:lnTo>
                        <a:pt x="10" y="339"/>
                      </a:lnTo>
                      <a:lnTo>
                        <a:pt x="12" y="335"/>
                      </a:lnTo>
                      <a:lnTo>
                        <a:pt x="12" y="332"/>
                      </a:lnTo>
                      <a:lnTo>
                        <a:pt x="12" y="330"/>
                      </a:lnTo>
                      <a:lnTo>
                        <a:pt x="12" y="327"/>
                      </a:lnTo>
                      <a:lnTo>
                        <a:pt x="10" y="325"/>
                      </a:lnTo>
                      <a:lnTo>
                        <a:pt x="10" y="323"/>
                      </a:lnTo>
                      <a:lnTo>
                        <a:pt x="12" y="323"/>
                      </a:lnTo>
                      <a:lnTo>
                        <a:pt x="12" y="318"/>
                      </a:lnTo>
                      <a:lnTo>
                        <a:pt x="10" y="317"/>
                      </a:lnTo>
                      <a:lnTo>
                        <a:pt x="10" y="318"/>
                      </a:lnTo>
                      <a:lnTo>
                        <a:pt x="9" y="318"/>
                      </a:lnTo>
                      <a:lnTo>
                        <a:pt x="9" y="317"/>
                      </a:lnTo>
                      <a:lnTo>
                        <a:pt x="10" y="311"/>
                      </a:lnTo>
                      <a:lnTo>
                        <a:pt x="10" y="310"/>
                      </a:lnTo>
                      <a:lnTo>
                        <a:pt x="10" y="308"/>
                      </a:lnTo>
                      <a:lnTo>
                        <a:pt x="10" y="306"/>
                      </a:lnTo>
                      <a:lnTo>
                        <a:pt x="15" y="301"/>
                      </a:lnTo>
                      <a:lnTo>
                        <a:pt x="17" y="298"/>
                      </a:lnTo>
                      <a:lnTo>
                        <a:pt x="19" y="295"/>
                      </a:lnTo>
                      <a:lnTo>
                        <a:pt x="20" y="295"/>
                      </a:lnTo>
                      <a:lnTo>
                        <a:pt x="24" y="288"/>
                      </a:lnTo>
                      <a:lnTo>
                        <a:pt x="24" y="286"/>
                      </a:lnTo>
                      <a:lnTo>
                        <a:pt x="25" y="283"/>
                      </a:lnTo>
                      <a:lnTo>
                        <a:pt x="29" y="278"/>
                      </a:lnTo>
                      <a:lnTo>
                        <a:pt x="31" y="276"/>
                      </a:lnTo>
                      <a:lnTo>
                        <a:pt x="31" y="274"/>
                      </a:lnTo>
                      <a:lnTo>
                        <a:pt x="32" y="271"/>
                      </a:lnTo>
                      <a:lnTo>
                        <a:pt x="32" y="267"/>
                      </a:lnTo>
                      <a:lnTo>
                        <a:pt x="32" y="266"/>
                      </a:lnTo>
                      <a:lnTo>
                        <a:pt x="34" y="264"/>
                      </a:lnTo>
                      <a:lnTo>
                        <a:pt x="36" y="264"/>
                      </a:lnTo>
                      <a:lnTo>
                        <a:pt x="37" y="264"/>
                      </a:lnTo>
                      <a:lnTo>
                        <a:pt x="39" y="261"/>
                      </a:lnTo>
                      <a:lnTo>
                        <a:pt x="42" y="256"/>
                      </a:lnTo>
                      <a:lnTo>
                        <a:pt x="46" y="251"/>
                      </a:lnTo>
                      <a:lnTo>
                        <a:pt x="49" y="245"/>
                      </a:lnTo>
                      <a:lnTo>
                        <a:pt x="53" y="242"/>
                      </a:lnTo>
                      <a:lnTo>
                        <a:pt x="54" y="237"/>
                      </a:lnTo>
                      <a:lnTo>
                        <a:pt x="54" y="235"/>
                      </a:lnTo>
                      <a:lnTo>
                        <a:pt x="56" y="234"/>
                      </a:lnTo>
                      <a:lnTo>
                        <a:pt x="61" y="223"/>
                      </a:lnTo>
                      <a:lnTo>
                        <a:pt x="63" y="218"/>
                      </a:lnTo>
                      <a:lnTo>
                        <a:pt x="64" y="215"/>
                      </a:lnTo>
                      <a:lnTo>
                        <a:pt x="66" y="210"/>
                      </a:lnTo>
                      <a:lnTo>
                        <a:pt x="70" y="203"/>
                      </a:lnTo>
                      <a:lnTo>
                        <a:pt x="71" y="196"/>
                      </a:lnTo>
                      <a:lnTo>
                        <a:pt x="73" y="195"/>
                      </a:lnTo>
                      <a:lnTo>
                        <a:pt x="75" y="191"/>
                      </a:lnTo>
                      <a:lnTo>
                        <a:pt x="75" y="188"/>
                      </a:lnTo>
                      <a:lnTo>
                        <a:pt x="76" y="184"/>
                      </a:lnTo>
                      <a:lnTo>
                        <a:pt x="78" y="183"/>
                      </a:lnTo>
                      <a:lnTo>
                        <a:pt x="78" y="181"/>
                      </a:lnTo>
                      <a:lnTo>
                        <a:pt x="76" y="181"/>
                      </a:lnTo>
                      <a:lnTo>
                        <a:pt x="78" y="181"/>
                      </a:lnTo>
                      <a:lnTo>
                        <a:pt x="78" y="179"/>
                      </a:lnTo>
                      <a:lnTo>
                        <a:pt x="78" y="178"/>
                      </a:lnTo>
                      <a:lnTo>
                        <a:pt x="80" y="176"/>
                      </a:lnTo>
                      <a:lnTo>
                        <a:pt x="81" y="173"/>
                      </a:lnTo>
                      <a:lnTo>
                        <a:pt x="83" y="169"/>
                      </a:lnTo>
                      <a:lnTo>
                        <a:pt x="83" y="168"/>
                      </a:lnTo>
                      <a:lnTo>
                        <a:pt x="85" y="168"/>
                      </a:lnTo>
                      <a:lnTo>
                        <a:pt x="83" y="168"/>
                      </a:lnTo>
                      <a:lnTo>
                        <a:pt x="83" y="166"/>
                      </a:lnTo>
                      <a:lnTo>
                        <a:pt x="85" y="162"/>
                      </a:lnTo>
                      <a:lnTo>
                        <a:pt x="85" y="161"/>
                      </a:lnTo>
                      <a:lnTo>
                        <a:pt x="86" y="157"/>
                      </a:lnTo>
                      <a:lnTo>
                        <a:pt x="90" y="151"/>
                      </a:lnTo>
                      <a:lnTo>
                        <a:pt x="88" y="151"/>
                      </a:lnTo>
                      <a:lnTo>
                        <a:pt x="90" y="149"/>
                      </a:lnTo>
                      <a:lnTo>
                        <a:pt x="92" y="145"/>
                      </a:lnTo>
                      <a:lnTo>
                        <a:pt x="92" y="144"/>
                      </a:lnTo>
                      <a:lnTo>
                        <a:pt x="93" y="142"/>
                      </a:lnTo>
                      <a:lnTo>
                        <a:pt x="93" y="139"/>
                      </a:lnTo>
                      <a:lnTo>
                        <a:pt x="93" y="137"/>
                      </a:lnTo>
                      <a:lnTo>
                        <a:pt x="93" y="135"/>
                      </a:lnTo>
                      <a:lnTo>
                        <a:pt x="95" y="134"/>
                      </a:lnTo>
                      <a:lnTo>
                        <a:pt x="97" y="130"/>
                      </a:lnTo>
                      <a:lnTo>
                        <a:pt x="98" y="129"/>
                      </a:lnTo>
                      <a:lnTo>
                        <a:pt x="100" y="123"/>
                      </a:lnTo>
                      <a:lnTo>
                        <a:pt x="102" y="122"/>
                      </a:lnTo>
                      <a:lnTo>
                        <a:pt x="102" y="120"/>
                      </a:lnTo>
                      <a:lnTo>
                        <a:pt x="103" y="117"/>
                      </a:lnTo>
                      <a:lnTo>
                        <a:pt x="105" y="112"/>
                      </a:lnTo>
                      <a:lnTo>
                        <a:pt x="105" y="110"/>
                      </a:lnTo>
                      <a:lnTo>
                        <a:pt x="105" y="108"/>
                      </a:lnTo>
                      <a:lnTo>
                        <a:pt x="107" y="108"/>
                      </a:lnTo>
                      <a:lnTo>
                        <a:pt x="107" y="107"/>
                      </a:lnTo>
                      <a:lnTo>
                        <a:pt x="108" y="107"/>
                      </a:lnTo>
                      <a:lnTo>
                        <a:pt x="110" y="101"/>
                      </a:lnTo>
                      <a:lnTo>
                        <a:pt x="112" y="96"/>
                      </a:lnTo>
                      <a:lnTo>
                        <a:pt x="112" y="95"/>
                      </a:lnTo>
                      <a:lnTo>
                        <a:pt x="115" y="90"/>
                      </a:lnTo>
                      <a:lnTo>
                        <a:pt x="115" y="86"/>
                      </a:lnTo>
                      <a:lnTo>
                        <a:pt x="115" y="84"/>
                      </a:lnTo>
                      <a:lnTo>
                        <a:pt x="114" y="83"/>
                      </a:lnTo>
                      <a:lnTo>
                        <a:pt x="115" y="83"/>
                      </a:lnTo>
                      <a:lnTo>
                        <a:pt x="117" y="83"/>
                      </a:lnTo>
                      <a:lnTo>
                        <a:pt x="117" y="79"/>
                      </a:lnTo>
                      <a:lnTo>
                        <a:pt x="119" y="76"/>
                      </a:lnTo>
                      <a:lnTo>
                        <a:pt x="120" y="74"/>
                      </a:lnTo>
                      <a:lnTo>
                        <a:pt x="120" y="73"/>
                      </a:lnTo>
                      <a:lnTo>
                        <a:pt x="120" y="69"/>
                      </a:lnTo>
                      <a:lnTo>
                        <a:pt x="122" y="68"/>
                      </a:lnTo>
                      <a:lnTo>
                        <a:pt x="124" y="64"/>
                      </a:lnTo>
                      <a:lnTo>
                        <a:pt x="124" y="62"/>
                      </a:lnTo>
                      <a:lnTo>
                        <a:pt x="124" y="61"/>
                      </a:lnTo>
                      <a:lnTo>
                        <a:pt x="127" y="54"/>
                      </a:lnTo>
                      <a:lnTo>
                        <a:pt x="129" y="51"/>
                      </a:lnTo>
                      <a:lnTo>
                        <a:pt x="129" y="49"/>
                      </a:lnTo>
                      <a:lnTo>
                        <a:pt x="129" y="47"/>
                      </a:lnTo>
                      <a:lnTo>
                        <a:pt x="129" y="46"/>
                      </a:lnTo>
                      <a:lnTo>
                        <a:pt x="127" y="44"/>
                      </a:lnTo>
                      <a:lnTo>
                        <a:pt x="129" y="42"/>
                      </a:lnTo>
                      <a:lnTo>
                        <a:pt x="130" y="37"/>
                      </a:lnTo>
                      <a:lnTo>
                        <a:pt x="132" y="35"/>
                      </a:lnTo>
                      <a:lnTo>
                        <a:pt x="132" y="30"/>
                      </a:lnTo>
                      <a:lnTo>
                        <a:pt x="132" y="29"/>
                      </a:lnTo>
                      <a:lnTo>
                        <a:pt x="132" y="27"/>
                      </a:lnTo>
                      <a:lnTo>
                        <a:pt x="134" y="25"/>
                      </a:lnTo>
                      <a:lnTo>
                        <a:pt x="136" y="25"/>
                      </a:lnTo>
                      <a:lnTo>
                        <a:pt x="137" y="22"/>
                      </a:lnTo>
                      <a:lnTo>
                        <a:pt x="139" y="18"/>
                      </a:lnTo>
                      <a:lnTo>
                        <a:pt x="139" y="17"/>
                      </a:lnTo>
                      <a:lnTo>
                        <a:pt x="139" y="12"/>
                      </a:lnTo>
                      <a:lnTo>
                        <a:pt x="139" y="10"/>
                      </a:lnTo>
                      <a:lnTo>
                        <a:pt x="139" y="7"/>
                      </a:lnTo>
                      <a:lnTo>
                        <a:pt x="139" y="3"/>
                      </a:lnTo>
                      <a:lnTo>
                        <a:pt x="139" y="1"/>
                      </a:lnTo>
                      <a:lnTo>
                        <a:pt x="139" y="0"/>
                      </a:lnTo>
                      <a:lnTo>
                        <a:pt x="141" y="0"/>
                      </a:lnTo>
                      <a:lnTo>
                        <a:pt x="141" y="1"/>
                      </a:lnTo>
                      <a:lnTo>
                        <a:pt x="141" y="3"/>
                      </a:lnTo>
                      <a:lnTo>
                        <a:pt x="142" y="3"/>
                      </a:lnTo>
                      <a:lnTo>
                        <a:pt x="142" y="5"/>
                      </a:lnTo>
                      <a:lnTo>
                        <a:pt x="144" y="7"/>
                      </a:lnTo>
                      <a:lnTo>
                        <a:pt x="144" y="8"/>
                      </a:lnTo>
                      <a:lnTo>
                        <a:pt x="146" y="10"/>
                      </a:lnTo>
                      <a:lnTo>
                        <a:pt x="147" y="10"/>
                      </a:lnTo>
                      <a:lnTo>
                        <a:pt x="147" y="8"/>
                      </a:lnTo>
                      <a:lnTo>
                        <a:pt x="146" y="7"/>
                      </a:lnTo>
                      <a:lnTo>
                        <a:pt x="147" y="7"/>
                      </a:lnTo>
                      <a:lnTo>
                        <a:pt x="149" y="7"/>
                      </a:lnTo>
                      <a:lnTo>
                        <a:pt x="151" y="7"/>
                      </a:lnTo>
                      <a:lnTo>
                        <a:pt x="153" y="7"/>
                      </a:lnTo>
                      <a:lnTo>
                        <a:pt x="154" y="8"/>
                      </a:lnTo>
                      <a:lnTo>
                        <a:pt x="156" y="8"/>
                      </a:lnTo>
                      <a:lnTo>
                        <a:pt x="158" y="8"/>
                      </a:lnTo>
                      <a:lnTo>
                        <a:pt x="158" y="7"/>
                      </a:lnTo>
                      <a:lnTo>
                        <a:pt x="159" y="7"/>
                      </a:lnTo>
                      <a:lnTo>
                        <a:pt x="159" y="8"/>
                      </a:lnTo>
                      <a:lnTo>
                        <a:pt x="161" y="8"/>
                      </a:lnTo>
                      <a:lnTo>
                        <a:pt x="161" y="7"/>
                      </a:lnTo>
                      <a:lnTo>
                        <a:pt x="163" y="7"/>
                      </a:lnTo>
                      <a:lnTo>
                        <a:pt x="163" y="8"/>
                      </a:lnTo>
                      <a:lnTo>
                        <a:pt x="166" y="7"/>
                      </a:lnTo>
                      <a:lnTo>
                        <a:pt x="166" y="5"/>
                      </a:lnTo>
                      <a:lnTo>
                        <a:pt x="171" y="5"/>
                      </a:lnTo>
                      <a:lnTo>
                        <a:pt x="171" y="7"/>
                      </a:lnTo>
                      <a:lnTo>
                        <a:pt x="171" y="8"/>
                      </a:lnTo>
                      <a:lnTo>
                        <a:pt x="173" y="1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8" name="Freeform 208"/>
                <p:cNvSpPr>
                  <a:spLocks/>
                </p:cNvSpPr>
                <p:nvPr/>
              </p:nvSpPr>
              <p:spPr bwMode="auto">
                <a:xfrm>
                  <a:off x="7935913" y="2438400"/>
                  <a:ext cx="644525" cy="449263"/>
                </a:xfrm>
                <a:custGeom>
                  <a:avLst/>
                  <a:gdLst>
                    <a:gd name="T0" fmla="*/ 61 w 406"/>
                    <a:gd name="T1" fmla="*/ 53 h 283"/>
                    <a:gd name="T2" fmla="*/ 140 w 406"/>
                    <a:gd name="T3" fmla="*/ 38 h 283"/>
                    <a:gd name="T4" fmla="*/ 174 w 406"/>
                    <a:gd name="T5" fmla="*/ 33 h 283"/>
                    <a:gd name="T6" fmla="*/ 225 w 406"/>
                    <a:gd name="T7" fmla="*/ 22 h 283"/>
                    <a:gd name="T8" fmla="*/ 233 w 406"/>
                    <a:gd name="T9" fmla="*/ 19 h 283"/>
                    <a:gd name="T10" fmla="*/ 276 w 406"/>
                    <a:gd name="T11" fmla="*/ 11 h 283"/>
                    <a:gd name="T12" fmla="*/ 318 w 406"/>
                    <a:gd name="T13" fmla="*/ 2 h 283"/>
                    <a:gd name="T14" fmla="*/ 332 w 406"/>
                    <a:gd name="T15" fmla="*/ 6 h 283"/>
                    <a:gd name="T16" fmla="*/ 354 w 406"/>
                    <a:gd name="T17" fmla="*/ 31 h 283"/>
                    <a:gd name="T18" fmla="*/ 367 w 406"/>
                    <a:gd name="T19" fmla="*/ 46 h 283"/>
                    <a:gd name="T20" fmla="*/ 381 w 406"/>
                    <a:gd name="T21" fmla="*/ 53 h 283"/>
                    <a:gd name="T22" fmla="*/ 374 w 406"/>
                    <a:gd name="T23" fmla="*/ 67 h 283"/>
                    <a:gd name="T24" fmla="*/ 371 w 406"/>
                    <a:gd name="T25" fmla="*/ 82 h 283"/>
                    <a:gd name="T26" fmla="*/ 364 w 406"/>
                    <a:gd name="T27" fmla="*/ 90 h 283"/>
                    <a:gd name="T28" fmla="*/ 362 w 406"/>
                    <a:gd name="T29" fmla="*/ 95 h 283"/>
                    <a:gd name="T30" fmla="*/ 366 w 406"/>
                    <a:gd name="T31" fmla="*/ 114 h 283"/>
                    <a:gd name="T32" fmla="*/ 366 w 406"/>
                    <a:gd name="T33" fmla="*/ 131 h 283"/>
                    <a:gd name="T34" fmla="*/ 376 w 406"/>
                    <a:gd name="T35" fmla="*/ 136 h 283"/>
                    <a:gd name="T36" fmla="*/ 381 w 406"/>
                    <a:gd name="T37" fmla="*/ 148 h 283"/>
                    <a:gd name="T38" fmla="*/ 406 w 406"/>
                    <a:gd name="T39" fmla="*/ 166 h 283"/>
                    <a:gd name="T40" fmla="*/ 391 w 406"/>
                    <a:gd name="T41" fmla="*/ 182 h 283"/>
                    <a:gd name="T42" fmla="*/ 383 w 406"/>
                    <a:gd name="T43" fmla="*/ 200 h 283"/>
                    <a:gd name="T44" fmla="*/ 369 w 406"/>
                    <a:gd name="T45" fmla="*/ 209 h 283"/>
                    <a:gd name="T46" fmla="*/ 357 w 406"/>
                    <a:gd name="T47" fmla="*/ 209 h 283"/>
                    <a:gd name="T48" fmla="*/ 352 w 406"/>
                    <a:gd name="T49" fmla="*/ 212 h 283"/>
                    <a:gd name="T50" fmla="*/ 332 w 406"/>
                    <a:gd name="T51" fmla="*/ 227 h 283"/>
                    <a:gd name="T52" fmla="*/ 306 w 406"/>
                    <a:gd name="T53" fmla="*/ 233 h 283"/>
                    <a:gd name="T54" fmla="*/ 294 w 406"/>
                    <a:gd name="T55" fmla="*/ 234 h 283"/>
                    <a:gd name="T56" fmla="*/ 279 w 406"/>
                    <a:gd name="T57" fmla="*/ 238 h 283"/>
                    <a:gd name="T58" fmla="*/ 252 w 406"/>
                    <a:gd name="T59" fmla="*/ 243 h 283"/>
                    <a:gd name="T60" fmla="*/ 232 w 406"/>
                    <a:gd name="T61" fmla="*/ 248 h 283"/>
                    <a:gd name="T62" fmla="*/ 196 w 406"/>
                    <a:gd name="T63" fmla="*/ 255 h 283"/>
                    <a:gd name="T64" fmla="*/ 183 w 406"/>
                    <a:gd name="T65" fmla="*/ 256 h 283"/>
                    <a:gd name="T66" fmla="*/ 179 w 406"/>
                    <a:gd name="T67" fmla="*/ 258 h 283"/>
                    <a:gd name="T68" fmla="*/ 95 w 406"/>
                    <a:gd name="T69" fmla="*/ 273 h 283"/>
                    <a:gd name="T70" fmla="*/ 49 w 406"/>
                    <a:gd name="T71" fmla="*/ 280 h 283"/>
                    <a:gd name="T72" fmla="*/ 32 w 406"/>
                    <a:gd name="T73" fmla="*/ 260 h 283"/>
                    <a:gd name="T74" fmla="*/ 28 w 406"/>
                    <a:gd name="T75" fmla="*/ 239 h 283"/>
                    <a:gd name="T76" fmla="*/ 22 w 406"/>
                    <a:gd name="T77" fmla="*/ 199 h 283"/>
                    <a:gd name="T78" fmla="*/ 17 w 406"/>
                    <a:gd name="T79" fmla="*/ 175 h 283"/>
                    <a:gd name="T80" fmla="*/ 15 w 406"/>
                    <a:gd name="T81" fmla="*/ 160 h 283"/>
                    <a:gd name="T82" fmla="*/ 13 w 406"/>
                    <a:gd name="T83" fmla="*/ 151 h 283"/>
                    <a:gd name="T84" fmla="*/ 13 w 406"/>
                    <a:gd name="T85" fmla="*/ 148 h 283"/>
                    <a:gd name="T86" fmla="*/ 12 w 406"/>
                    <a:gd name="T87" fmla="*/ 139 h 283"/>
                    <a:gd name="T88" fmla="*/ 10 w 406"/>
                    <a:gd name="T89" fmla="*/ 129 h 283"/>
                    <a:gd name="T90" fmla="*/ 10 w 406"/>
                    <a:gd name="T91" fmla="*/ 128 h 283"/>
                    <a:gd name="T92" fmla="*/ 8 w 406"/>
                    <a:gd name="T93" fmla="*/ 119 h 283"/>
                    <a:gd name="T94" fmla="*/ 6 w 406"/>
                    <a:gd name="T95" fmla="*/ 107 h 283"/>
                    <a:gd name="T96" fmla="*/ 1 w 406"/>
                    <a:gd name="T97" fmla="*/ 78 h 283"/>
                    <a:gd name="T98" fmla="*/ 6 w 406"/>
                    <a:gd name="T99" fmla="*/ 61 h 283"/>
                    <a:gd name="T100" fmla="*/ 17 w 406"/>
                    <a:gd name="T101" fmla="*/ 53 h 283"/>
                    <a:gd name="T102" fmla="*/ 23 w 406"/>
                    <a:gd name="T103" fmla="*/ 43 h 283"/>
                    <a:gd name="T104" fmla="*/ 25 w 406"/>
                    <a:gd name="T105" fmla="*/ 45 h 283"/>
                    <a:gd name="T106" fmla="*/ 37 w 406"/>
                    <a:gd name="T107" fmla="*/ 34 h 283"/>
                    <a:gd name="T108" fmla="*/ 44 w 406"/>
                    <a:gd name="T109"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6" h="283">
                      <a:moveTo>
                        <a:pt x="45" y="41"/>
                      </a:moveTo>
                      <a:lnTo>
                        <a:pt x="45" y="43"/>
                      </a:lnTo>
                      <a:lnTo>
                        <a:pt x="47" y="55"/>
                      </a:lnTo>
                      <a:lnTo>
                        <a:pt x="56" y="53"/>
                      </a:lnTo>
                      <a:lnTo>
                        <a:pt x="56" y="53"/>
                      </a:lnTo>
                      <a:lnTo>
                        <a:pt x="57" y="53"/>
                      </a:lnTo>
                      <a:lnTo>
                        <a:pt x="61" y="53"/>
                      </a:lnTo>
                      <a:lnTo>
                        <a:pt x="61" y="53"/>
                      </a:lnTo>
                      <a:lnTo>
                        <a:pt x="91" y="48"/>
                      </a:lnTo>
                      <a:lnTo>
                        <a:pt x="93" y="48"/>
                      </a:lnTo>
                      <a:lnTo>
                        <a:pt x="101" y="46"/>
                      </a:lnTo>
                      <a:lnTo>
                        <a:pt x="103" y="46"/>
                      </a:lnTo>
                      <a:lnTo>
                        <a:pt x="122" y="41"/>
                      </a:lnTo>
                      <a:lnTo>
                        <a:pt x="140" y="38"/>
                      </a:lnTo>
                      <a:lnTo>
                        <a:pt x="145" y="38"/>
                      </a:lnTo>
                      <a:lnTo>
                        <a:pt x="150" y="36"/>
                      </a:lnTo>
                      <a:lnTo>
                        <a:pt x="157" y="36"/>
                      </a:lnTo>
                      <a:lnTo>
                        <a:pt x="157" y="36"/>
                      </a:lnTo>
                      <a:lnTo>
                        <a:pt x="169" y="33"/>
                      </a:lnTo>
                      <a:lnTo>
                        <a:pt x="171" y="33"/>
                      </a:lnTo>
                      <a:lnTo>
                        <a:pt x="174" y="33"/>
                      </a:lnTo>
                      <a:lnTo>
                        <a:pt x="184" y="29"/>
                      </a:lnTo>
                      <a:lnTo>
                        <a:pt x="191" y="29"/>
                      </a:lnTo>
                      <a:lnTo>
                        <a:pt x="215" y="24"/>
                      </a:lnTo>
                      <a:lnTo>
                        <a:pt x="222" y="22"/>
                      </a:lnTo>
                      <a:lnTo>
                        <a:pt x="222" y="22"/>
                      </a:lnTo>
                      <a:lnTo>
                        <a:pt x="225" y="22"/>
                      </a:lnTo>
                      <a:lnTo>
                        <a:pt x="225" y="22"/>
                      </a:lnTo>
                      <a:lnTo>
                        <a:pt x="225" y="21"/>
                      </a:lnTo>
                      <a:lnTo>
                        <a:pt x="227" y="21"/>
                      </a:lnTo>
                      <a:lnTo>
                        <a:pt x="227" y="21"/>
                      </a:lnTo>
                      <a:lnTo>
                        <a:pt x="227" y="21"/>
                      </a:lnTo>
                      <a:lnTo>
                        <a:pt x="227" y="21"/>
                      </a:lnTo>
                      <a:lnTo>
                        <a:pt x="232" y="21"/>
                      </a:lnTo>
                      <a:lnTo>
                        <a:pt x="233" y="19"/>
                      </a:lnTo>
                      <a:lnTo>
                        <a:pt x="250" y="16"/>
                      </a:lnTo>
                      <a:lnTo>
                        <a:pt x="250" y="16"/>
                      </a:lnTo>
                      <a:lnTo>
                        <a:pt x="255" y="16"/>
                      </a:lnTo>
                      <a:lnTo>
                        <a:pt x="255" y="16"/>
                      </a:lnTo>
                      <a:lnTo>
                        <a:pt x="264" y="14"/>
                      </a:lnTo>
                      <a:lnTo>
                        <a:pt x="264" y="14"/>
                      </a:lnTo>
                      <a:lnTo>
                        <a:pt x="276" y="11"/>
                      </a:lnTo>
                      <a:lnTo>
                        <a:pt x="277" y="11"/>
                      </a:lnTo>
                      <a:lnTo>
                        <a:pt x="277" y="11"/>
                      </a:lnTo>
                      <a:lnTo>
                        <a:pt x="279" y="11"/>
                      </a:lnTo>
                      <a:lnTo>
                        <a:pt x="286" y="9"/>
                      </a:lnTo>
                      <a:lnTo>
                        <a:pt x="286" y="9"/>
                      </a:lnTo>
                      <a:lnTo>
                        <a:pt x="318" y="2"/>
                      </a:lnTo>
                      <a:lnTo>
                        <a:pt x="318" y="2"/>
                      </a:lnTo>
                      <a:lnTo>
                        <a:pt x="318" y="2"/>
                      </a:lnTo>
                      <a:lnTo>
                        <a:pt x="322" y="2"/>
                      </a:lnTo>
                      <a:lnTo>
                        <a:pt x="322" y="2"/>
                      </a:lnTo>
                      <a:lnTo>
                        <a:pt x="325" y="0"/>
                      </a:lnTo>
                      <a:lnTo>
                        <a:pt x="327" y="0"/>
                      </a:lnTo>
                      <a:lnTo>
                        <a:pt x="330" y="4"/>
                      </a:lnTo>
                      <a:lnTo>
                        <a:pt x="332" y="6"/>
                      </a:lnTo>
                      <a:lnTo>
                        <a:pt x="333" y="11"/>
                      </a:lnTo>
                      <a:lnTo>
                        <a:pt x="342" y="12"/>
                      </a:lnTo>
                      <a:lnTo>
                        <a:pt x="342" y="11"/>
                      </a:lnTo>
                      <a:lnTo>
                        <a:pt x="344" y="12"/>
                      </a:lnTo>
                      <a:lnTo>
                        <a:pt x="347" y="14"/>
                      </a:lnTo>
                      <a:lnTo>
                        <a:pt x="350" y="19"/>
                      </a:lnTo>
                      <a:lnTo>
                        <a:pt x="354" y="31"/>
                      </a:lnTo>
                      <a:lnTo>
                        <a:pt x="354" y="33"/>
                      </a:lnTo>
                      <a:lnTo>
                        <a:pt x="354" y="33"/>
                      </a:lnTo>
                      <a:lnTo>
                        <a:pt x="355" y="38"/>
                      </a:lnTo>
                      <a:lnTo>
                        <a:pt x="361" y="43"/>
                      </a:lnTo>
                      <a:lnTo>
                        <a:pt x="364" y="45"/>
                      </a:lnTo>
                      <a:lnTo>
                        <a:pt x="366" y="45"/>
                      </a:lnTo>
                      <a:lnTo>
                        <a:pt x="367" y="46"/>
                      </a:lnTo>
                      <a:lnTo>
                        <a:pt x="367" y="46"/>
                      </a:lnTo>
                      <a:lnTo>
                        <a:pt x="374" y="46"/>
                      </a:lnTo>
                      <a:lnTo>
                        <a:pt x="376" y="46"/>
                      </a:lnTo>
                      <a:lnTo>
                        <a:pt x="376" y="46"/>
                      </a:lnTo>
                      <a:lnTo>
                        <a:pt x="381" y="51"/>
                      </a:lnTo>
                      <a:lnTo>
                        <a:pt x="381" y="51"/>
                      </a:lnTo>
                      <a:lnTo>
                        <a:pt x="381" y="53"/>
                      </a:lnTo>
                      <a:lnTo>
                        <a:pt x="377" y="55"/>
                      </a:lnTo>
                      <a:lnTo>
                        <a:pt x="376" y="58"/>
                      </a:lnTo>
                      <a:lnTo>
                        <a:pt x="374" y="61"/>
                      </a:lnTo>
                      <a:lnTo>
                        <a:pt x="374" y="61"/>
                      </a:lnTo>
                      <a:lnTo>
                        <a:pt x="374" y="65"/>
                      </a:lnTo>
                      <a:lnTo>
                        <a:pt x="374" y="67"/>
                      </a:lnTo>
                      <a:lnTo>
                        <a:pt x="374" y="67"/>
                      </a:lnTo>
                      <a:lnTo>
                        <a:pt x="374" y="68"/>
                      </a:lnTo>
                      <a:lnTo>
                        <a:pt x="374" y="72"/>
                      </a:lnTo>
                      <a:lnTo>
                        <a:pt x="372" y="77"/>
                      </a:lnTo>
                      <a:lnTo>
                        <a:pt x="369" y="80"/>
                      </a:lnTo>
                      <a:lnTo>
                        <a:pt x="369" y="82"/>
                      </a:lnTo>
                      <a:lnTo>
                        <a:pt x="369" y="82"/>
                      </a:lnTo>
                      <a:lnTo>
                        <a:pt x="371" y="82"/>
                      </a:lnTo>
                      <a:lnTo>
                        <a:pt x="371" y="82"/>
                      </a:lnTo>
                      <a:lnTo>
                        <a:pt x="369" y="83"/>
                      </a:lnTo>
                      <a:lnTo>
                        <a:pt x="367" y="87"/>
                      </a:lnTo>
                      <a:lnTo>
                        <a:pt x="367" y="89"/>
                      </a:lnTo>
                      <a:lnTo>
                        <a:pt x="366" y="89"/>
                      </a:lnTo>
                      <a:lnTo>
                        <a:pt x="366" y="90"/>
                      </a:lnTo>
                      <a:lnTo>
                        <a:pt x="364" y="90"/>
                      </a:lnTo>
                      <a:lnTo>
                        <a:pt x="362" y="92"/>
                      </a:lnTo>
                      <a:lnTo>
                        <a:pt x="362" y="94"/>
                      </a:lnTo>
                      <a:lnTo>
                        <a:pt x="362" y="95"/>
                      </a:lnTo>
                      <a:lnTo>
                        <a:pt x="362" y="95"/>
                      </a:lnTo>
                      <a:lnTo>
                        <a:pt x="362" y="95"/>
                      </a:lnTo>
                      <a:lnTo>
                        <a:pt x="362" y="95"/>
                      </a:lnTo>
                      <a:lnTo>
                        <a:pt x="362" y="95"/>
                      </a:lnTo>
                      <a:lnTo>
                        <a:pt x="362" y="95"/>
                      </a:lnTo>
                      <a:lnTo>
                        <a:pt x="364" y="97"/>
                      </a:lnTo>
                      <a:lnTo>
                        <a:pt x="369" y="104"/>
                      </a:lnTo>
                      <a:lnTo>
                        <a:pt x="369" y="104"/>
                      </a:lnTo>
                      <a:lnTo>
                        <a:pt x="369" y="105"/>
                      </a:lnTo>
                      <a:lnTo>
                        <a:pt x="367" y="112"/>
                      </a:lnTo>
                      <a:lnTo>
                        <a:pt x="366" y="114"/>
                      </a:lnTo>
                      <a:lnTo>
                        <a:pt x="366" y="114"/>
                      </a:lnTo>
                      <a:lnTo>
                        <a:pt x="364" y="114"/>
                      </a:lnTo>
                      <a:lnTo>
                        <a:pt x="364" y="114"/>
                      </a:lnTo>
                      <a:lnTo>
                        <a:pt x="362" y="117"/>
                      </a:lnTo>
                      <a:lnTo>
                        <a:pt x="364" y="122"/>
                      </a:lnTo>
                      <a:lnTo>
                        <a:pt x="366" y="129"/>
                      </a:lnTo>
                      <a:lnTo>
                        <a:pt x="366" y="131"/>
                      </a:lnTo>
                      <a:lnTo>
                        <a:pt x="366" y="133"/>
                      </a:lnTo>
                      <a:lnTo>
                        <a:pt x="366" y="133"/>
                      </a:lnTo>
                      <a:lnTo>
                        <a:pt x="369" y="133"/>
                      </a:lnTo>
                      <a:lnTo>
                        <a:pt x="371" y="133"/>
                      </a:lnTo>
                      <a:lnTo>
                        <a:pt x="371" y="133"/>
                      </a:lnTo>
                      <a:lnTo>
                        <a:pt x="372" y="133"/>
                      </a:lnTo>
                      <a:lnTo>
                        <a:pt x="376" y="136"/>
                      </a:lnTo>
                      <a:lnTo>
                        <a:pt x="376" y="136"/>
                      </a:lnTo>
                      <a:lnTo>
                        <a:pt x="376" y="136"/>
                      </a:lnTo>
                      <a:lnTo>
                        <a:pt x="376" y="138"/>
                      </a:lnTo>
                      <a:lnTo>
                        <a:pt x="377" y="143"/>
                      </a:lnTo>
                      <a:lnTo>
                        <a:pt x="377" y="146"/>
                      </a:lnTo>
                      <a:lnTo>
                        <a:pt x="379" y="146"/>
                      </a:lnTo>
                      <a:lnTo>
                        <a:pt x="381" y="148"/>
                      </a:lnTo>
                      <a:lnTo>
                        <a:pt x="381" y="148"/>
                      </a:lnTo>
                      <a:lnTo>
                        <a:pt x="388" y="153"/>
                      </a:lnTo>
                      <a:lnTo>
                        <a:pt x="394" y="156"/>
                      </a:lnTo>
                      <a:lnTo>
                        <a:pt x="401" y="161"/>
                      </a:lnTo>
                      <a:lnTo>
                        <a:pt x="403" y="163"/>
                      </a:lnTo>
                      <a:lnTo>
                        <a:pt x="406" y="166"/>
                      </a:lnTo>
                      <a:lnTo>
                        <a:pt x="406" y="166"/>
                      </a:lnTo>
                      <a:lnTo>
                        <a:pt x="406" y="168"/>
                      </a:lnTo>
                      <a:lnTo>
                        <a:pt x="406" y="168"/>
                      </a:lnTo>
                      <a:lnTo>
                        <a:pt x="405" y="170"/>
                      </a:lnTo>
                      <a:lnTo>
                        <a:pt x="399" y="173"/>
                      </a:lnTo>
                      <a:lnTo>
                        <a:pt x="396" y="177"/>
                      </a:lnTo>
                      <a:lnTo>
                        <a:pt x="391" y="180"/>
                      </a:lnTo>
                      <a:lnTo>
                        <a:pt x="391" y="182"/>
                      </a:lnTo>
                      <a:lnTo>
                        <a:pt x="389" y="183"/>
                      </a:lnTo>
                      <a:lnTo>
                        <a:pt x="388" y="187"/>
                      </a:lnTo>
                      <a:lnTo>
                        <a:pt x="388" y="189"/>
                      </a:lnTo>
                      <a:lnTo>
                        <a:pt x="386" y="190"/>
                      </a:lnTo>
                      <a:lnTo>
                        <a:pt x="384" y="195"/>
                      </a:lnTo>
                      <a:lnTo>
                        <a:pt x="383" y="197"/>
                      </a:lnTo>
                      <a:lnTo>
                        <a:pt x="383" y="200"/>
                      </a:lnTo>
                      <a:lnTo>
                        <a:pt x="381" y="202"/>
                      </a:lnTo>
                      <a:lnTo>
                        <a:pt x="381" y="202"/>
                      </a:lnTo>
                      <a:lnTo>
                        <a:pt x="379" y="204"/>
                      </a:lnTo>
                      <a:lnTo>
                        <a:pt x="377" y="204"/>
                      </a:lnTo>
                      <a:lnTo>
                        <a:pt x="374" y="205"/>
                      </a:lnTo>
                      <a:lnTo>
                        <a:pt x="371" y="207"/>
                      </a:lnTo>
                      <a:lnTo>
                        <a:pt x="369" y="209"/>
                      </a:lnTo>
                      <a:lnTo>
                        <a:pt x="369" y="211"/>
                      </a:lnTo>
                      <a:lnTo>
                        <a:pt x="367" y="211"/>
                      </a:lnTo>
                      <a:lnTo>
                        <a:pt x="366" y="209"/>
                      </a:lnTo>
                      <a:lnTo>
                        <a:pt x="362" y="209"/>
                      </a:lnTo>
                      <a:lnTo>
                        <a:pt x="359" y="209"/>
                      </a:lnTo>
                      <a:lnTo>
                        <a:pt x="357" y="209"/>
                      </a:lnTo>
                      <a:lnTo>
                        <a:pt x="357" y="209"/>
                      </a:lnTo>
                      <a:lnTo>
                        <a:pt x="355" y="211"/>
                      </a:lnTo>
                      <a:lnTo>
                        <a:pt x="355" y="211"/>
                      </a:lnTo>
                      <a:lnTo>
                        <a:pt x="355" y="211"/>
                      </a:lnTo>
                      <a:lnTo>
                        <a:pt x="355" y="211"/>
                      </a:lnTo>
                      <a:lnTo>
                        <a:pt x="354" y="211"/>
                      </a:lnTo>
                      <a:lnTo>
                        <a:pt x="354" y="212"/>
                      </a:lnTo>
                      <a:lnTo>
                        <a:pt x="352" y="212"/>
                      </a:lnTo>
                      <a:lnTo>
                        <a:pt x="350" y="214"/>
                      </a:lnTo>
                      <a:lnTo>
                        <a:pt x="349" y="216"/>
                      </a:lnTo>
                      <a:lnTo>
                        <a:pt x="349" y="219"/>
                      </a:lnTo>
                      <a:lnTo>
                        <a:pt x="345" y="224"/>
                      </a:lnTo>
                      <a:lnTo>
                        <a:pt x="345" y="224"/>
                      </a:lnTo>
                      <a:lnTo>
                        <a:pt x="344" y="224"/>
                      </a:lnTo>
                      <a:lnTo>
                        <a:pt x="332" y="227"/>
                      </a:lnTo>
                      <a:lnTo>
                        <a:pt x="330" y="227"/>
                      </a:lnTo>
                      <a:lnTo>
                        <a:pt x="323" y="229"/>
                      </a:lnTo>
                      <a:lnTo>
                        <a:pt x="316" y="229"/>
                      </a:lnTo>
                      <a:lnTo>
                        <a:pt x="316" y="231"/>
                      </a:lnTo>
                      <a:lnTo>
                        <a:pt x="316" y="231"/>
                      </a:lnTo>
                      <a:lnTo>
                        <a:pt x="316" y="231"/>
                      </a:lnTo>
                      <a:lnTo>
                        <a:pt x="306" y="233"/>
                      </a:lnTo>
                      <a:lnTo>
                        <a:pt x="306" y="233"/>
                      </a:lnTo>
                      <a:lnTo>
                        <a:pt x="306" y="233"/>
                      </a:lnTo>
                      <a:lnTo>
                        <a:pt x="305" y="233"/>
                      </a:lnTo>
                      <a:lnTo>
                        <a:pt x="305" y="233"/>
                      </a:lnTo>
                      <a:lnTo>
                        <a:pt x="300" y="234"/>
                      </a:lnTo>
                      <a:lnTo>
                        <a:pt x="298" y="234"/>
                      </a:lnTo>
                      <a:lnTo>
                        <a:pt x="294" y="234"/>
                      </a:lnTo>
                      <a:lnTo>
                        <a:pt x="294" y="234"/>
                      </a:lnTo>
                      <a:lnTo>
                        <a:pt x="286" y="236"/>
                      </a:lnTo>
                      <a:lnTo>
                        <a:pt x="286" y="236"/>
                      </a:lnTo>
                      <a:lnTo>
                        <a:pt x="281" y="238"/>
                      </a:lnTo>
                      <a:lnTo>
                        <a:pt x="281" y="238"/>
                      </a:lnTo>
                      <a:lnTo>
                        <a:pt x="279" y="238"/>
                      </a:lnTo>
                      <a:lnTo>
                        <a:pt x="279" y="238"/>
                      </a:lnTo>
                      <a:lnTo>
                        <a:pt x="274" y="239"/>
                      </a:lnTo>
                      <a:lnTo>
                        <a:pt x="272" y="239"/>
                      </a:lnTo>
                      <a:lnTo>
                        <a:pt x="267" y="241"/>
                      </a:lnTo>
                      <a:lnTo>
                        <a:pt x="264" y="241"/>
                      </a:lnTo>
                      <a:lnTo>
                        <a:pt x="262" y="241"/>
                      </a:lnTo>
                      <a:lnTo>
                        <a:pt x="262" y="241"/>
                      </a:lnTo>
                      <a:lnTo>
                        <a:pt x="252" y="243"/>
                      </a:lnTo>
                      <a:lnTo>
                        <a:pt x="252" y="243"/>
                      </a:lnTo>
                      <a:lnTo>
                        <a:pt x="250" y="244"/>
                      </a:lnTo>
                      <a:lnTo>
                        <a:pt x="250" y="244"/>
                      </a:lnTo>
                      <a:lnTo>
                        <a:pt x="237" y="246"/>
                      </a:lnTo>
                      <a:lnTo>
                        <a:pt x="235" y="246"/>
                      </a:lnTo>
                      <a:lnTo>
                        <a:pt x="232" y="248"/>
                      </a:lnTo>
                      <a:lnTo>
                        <a:pt x="232" y="248"/>
                      </a:lnTo>
                      <a:lnTo>
                        <a:pt x="223" y="249"/>
                      </a:lnTo>
                      <a:lnTo>
                        <a:pt x="222" y="249"/>
                      </a:lnTo>
                      <a:lnTo>
                        <a:pt x="220" y="249"/>
                      </a:lnTo>
                      <a:lnTo>
                        <a:pt x="218" y="249"/>
                      </a:lnTo>
                      <a:lnTo>
                        <a:pt x="218" y="249"/>
                      </a:lnTo>
                      <a:lnTo>
                        <a:pt x="217" y="251"/>
                      </a:lnTo>
                      <a:lnTo>
                        <a:pt x="196" y="255"/>
                      </a:lnTo>
                      <a:lnTo>
                        <a:pt x="196" y="255"/>
                      </a:lnTo>
                      <a:lnTo>
                        <a:pt x="194" y="255"/>
                      </a:lnTo>
                      <a:lnTo>
                        <a:pt x="188" y="256"/>
                      </a:lnTo>
                      <a:lnTo>
                        <a:pt x="188" y="256"/>
                      </a:lnTo>
                      <a:lnTo>
                        <a:pt x="186" y="256"/>
                      </a:lnTo>
                      <a:lnTo>
                        <a:pt x="184" y="256"/>
                      </a:lnTo>
                      <a:lnTo>
                        <a:pt x="183" y="256"/>
                      </a:lnTo>
                      <a:lnTo>
                        <a:pt x="183" y="256"/>
                      </a:lnTo>
                      <a:lnTo>
                        <a:pt x="179" y="258"/>
                      </a:lnTo>
                      <a:lnTo>
                        <a:pt x="179" y="258"/>
                      </a:lnTo>
                      <a:lnTo>
                        <a:pt x="179" y="258"/>
                      </a:lnTo>
                      <a:lnTo>
                        <a:pt x="179" y="258"/>
                      </a:lnTo>
                      <a:lnTo>
                        <a:pt x="179" y="258"/>
                      </a:lnTo>
                      <a:lnTo>
                        <a:pt x="179" y="258"/>
                      </a:lnTo>
                      <a:lnTo>
                        <a:pt x="176" y="258"/>
                      </a:lnTo>
                      <a:lnTo>
                        <a:pt x="147" y="263"/>
                      </a:lnTo>
                      <a:lnTo>
                        <a:pt x="140" y="265"/>
                      </a:lnTo>
                      <a:lnTo>
                        <a:pt x="140" y="265"/>
                      </a:lnTo>
                      <a:lnTo>
                        <a:pt x="110" y="270"/>
                      </a:lnTo>
                      <a:lnTo>
                        <a:pt x="105" y="272"/>
                      </a:lnTo>
                      <a:lnTo>
                        <a:pt x="95" y="273"/>
                      </a:lnTo>
                      <a:lnTo>
                        <a:pt x="95" y="273"/>
                      </a:lnTo>
                      <a:lnTo>
                        <a:pt x="84" y="275"/>
                      </a:lnTo>
                      <a:lnTo>
                        <a:pt x="79" y="275"/>
                      </a:lnTo>
                      <a:lnTo>
                        <a:pt x="79" y="275"/>
                      </a:lnTo>
                      <a:lnTo>
                        <a:pt x="74" y="277"/>
                      </a:lnTo>
                      <a:lnTo>
                        <a:pt x="49" y="280"/>
                      </a:lnTo>
                      <a:lnTo>
                        <a:pt x="49" y="280"/>
                      </a:lnTo>
                      <a:lnTo>
                        <a:pt x="42" y="282"/>
                      </a:lnTo>
                      <a:lnTo>
                        <a:pt x="35" y="283"/>
                      </a:lnTo>
                      <a:lnTo>
                        <a:pt x="32" y="261"/>
                      </a:lnTo>
                      <a:lnTo>
                        <a:pt x="32" y="261"/>
                      </a:lnTo>
                      <a:lnTo>
                        <a:pt x="32" y="260"/>
                      </a:lnTo>
                      <a:lnTo>
                        <a:pt x="32" y="260"/>
                      </a:lnTo>
                      <a:lnTo>
                        <a:pt x="32" y="260"/>
                      </a:lnTo>
                      <a:lnTo>
                        <a:pt x="32" y="260"/>
                      </a:lnTo>
                      <a:lnTo>
                        <a:pt x="32" y="260"/>
                      </a:lnTo>
                      <a:lnTo>
                        <a:pt x="30" y="255"/>
                      </a:lnTo>
                      <a:lnTo>
                        <a:pt x="30" y="249"/>
                      </a:lnTo>
                      <a:lnTo>
                        <a:pt x="30" y="248"/>
                      </a:lnTo>
                      <a:lnTo>
                        <a:pt x="28" y="241"/>
                      </a:lnTo>
                      <a:lnTo>
                        <a:pt x="28" y="239"/>
                      </a:lnTo>
                      <a:lnTo>
                        <a:pt x="28" y="239"/>
                      </a:lnTo>
                      <a:lnTo>
                        <a:pt x="25" y="217"/>
                      </a:lnTo>
                      <a:lnTo>
                        <a:pt x="25" y="217"/>
                      </a:lnTo>
                      <a:lnTo>
                        <a:pt x="23" y="211"/>
                      </a:lnTo>
                      <a:lnTo>
                        <a:pt x="23" y="205"/>
                      </a:lnTo>
                      <a:lnTo>
                        <a:pt x="23" y="205"/>
                      </a:lnTo>
                      <a:lnTo>
                        <a:pt x="22" y="199"/>
                      </a:lnTo>
                      <a:lnTo>
                        <a:pt x="22" y="199"/>
                      </a:lnTo>
                      <a:lnTo>
                        <a:pt x="22" y="197"/>
                      </a:lnTo>
                      <a:lnTo>
                        <a:pt x="22" y="197"/>
                      </a:lnTo>
                      <a:lnTo>
                        <a:pt x="20" y="195"/>
                      </a:lnTo>
                      <a:lnTo>
                        <a:pt x="18" y="180"/>
                      </a:lnTo>
                      <a:lnTo>
                        <a:pt x="18" y="178"/>
                      </a:lnTo>
                      <a:lnTo>
                        <a:pt x="17" y="175"/>
                      </a:lnTo>
                      <a:lnTo>
                        <a:pt x="17" y="175"/>
                      </a:lnTo>
                      <a:lnTo>
                        <a:pt x="17" y="173"/>
                      </a:lnTo>
                      <a:lnTo>
                        <a:pt x="17" y="170"/>
                      </a:lnTo>
                      <a:lnTo>
                        <a:pt x="17" y="170"/>
                      </a:lnTo>
                      <a:lnTo>
                        <a:pt x="17" y="168"/>
                      </a:lnTo>
                      <a:lnTo>
                        <a:pt x="15" y="161"/>
                      </a:lnTo>
                      <a:lnTo>
                        <a:pt x="15" y="160"/>
                      </a:lnTo>
                      <a:lnTo>
                        <a:pt x="15" y="158"/>
                      </a:lnTo>
                      <a:lnTo>
                        <a:pt x="13" y="155"/>
                      </a:lnTo>
                      <a:lnTo>
                        <a:pt x="13" y="153"/>
                      </a:lnTo>
                      <a:lnTo>
                        <a:pt x="13" y="153"/>
                      </a:lnTo>
                      <a:lnTo>
                        <a:pt x="13" y="153"/>
                      </a:lnTo>
                      <a:lnTo>
                        <a:pt x="13" y="151"/>
                      </a:lnTo>
                      <a:lnTo>
                        <a:pt x="13" y="151"/>
                      </a:lnTo>
                      <a:lnTo>
                        <a:pt x="13" y="150"/>
                      </a:lnTo>
                      <a:lnTo>
                        <a:pt x="13" y="150"/>
                      </a:lnTo>
                      <a:lnTo>
                        <a:pt x="13" y="148"/>
                      </a:lnTo>
                      <a:lnTo>
                        <a:pt x="13" y="148"/>
                      </a:lnTo>
                      <a:lnTo>
                        <a:pt x="13" y="148"/>
                      </a:lnTo>
                      <a:lnTo>
                        <a:pt x="13" y="148"/>
                      </a:lnTo>
                      <a:lnTo>
                        <a:pt x="13" y="148"/>
                      </a:lnTo>
                      <a:lnTo>
                        <a:pt x="13" y="146"/>
                      </a:lnTo>
                      <a:lnTo>
                        <a:pt x="13" y="146"/>
                      </a:lnTo>
                      <a:lnTo>
                        <a:pt x="13" y="146"/>
                      </a:lnTo>
                      <a:lnTo>
                        <a:pt x="12" y="143"/>
                      </a:lnTo>
                      <a:lnTo>
                        <a:pt x="12" y="139"/>
                      </a:lnTo>
                      <a:lnTo>
                        <a:pt x="12" y="139"/>
                      </a:lnTo>
                      <a:lnTo>
                        <a:pt x="12" y="139"/>
                      </a:lnTo>
                      <a:lnTo>
                        <a:pt x="12" y="138"/>
                      </a:lnTo>
                      <a:lnTo>
                        <a:pt x="12" y="136"/>
                      </a:lnTo>
                      <a:lnTo>
                        <a:pt x="12" y="134"/>
                      </a:lnTo>
                      <a:lnTo>
                        <a:pt x="12" y="134"/>
                      </a:lnTo>
                      <a:lnTo>
                        <a:pt x="12" y="134"/>
                      </a:lnTo>
                      <a:lnTo>
                        <a:pt x="10" y="131"/>
                      </a:lnTo>
                      <a:lnTo>
                        <a:pt x="10" y="129"/>
                      </a:lnTo>
                      <a:lnTo>
                        <a:pt x="10" y="128"/>
                      </a:lnTo>
                      <a:lnTo>
                        <a:pt x="10" y="128"/>
                      </a:lnTo>
                      <a:lnTo>
                        <a:pt x="10" y="128"/>
                      </a:lnTo>
                      <a:lnTo>
                        <a:pt x="10" y="128"/>
                      </a:lnTo>
                      <a:lnTo>
                        <a:pt x="10" y="128"/>
                      </a:lnTo>
                      <a:lnTo>
                        <a:pt x="10" y="128"/>
                      </a:lnTo>
                      <a:lnTo>
                        <a:pt x="10" y="128"/>
                      </a:lnTo>
                      <a:lnTo>
                        <a:pt x="10" y="128"/>
                      </a:lnTo>
                      <a:lnTo>
                        <a:pt x="10" y="128"/>
                      </a:lnTo>
                      <a:lnTo>
                        <a:pt x="10" y="126"/>
                      </a:lnTo>
                      <a:lnTo>
                        <a:pt x="10" y="124"/>
                      </a:lnTo>
                      <a:lnTo>
                        <a:pt x="10" y="124"/>
                      </a:lnTo>
                      <a:lnTo>
                        <a:pt x="8" y="122"/>
                      </a:lnTo>
                      <a:lnTo>
                        <a:pt x="8" y="119"/>
                      </a:lnTo>
                      <a:lnTo>
                        <a:pt x="8" y="119"/>
                      </a:lnTo>
                      <a:lnTo>
                        <a:pt x="8" y="117"/>
                      </a:lnTo>
                      <a:lnTo>
                        <a:pt x="8" y="116"/>
                      </a:lnTo>
                      <a:lnTo>
                        <a:pt x="6" y="112"/>
                      </a:lnTo>
                      <a:lnTo>
                        <a:pt x="6" y="112"/>
                      </a:lnTo>
                      <a:lnTo>
                        <a:pt x="6" y="109"/>
                      </a:lnTo>
                      <a:lnTo>
                        <a:pt x="6" y="107"/>
                      </a:lnTo>
                      <a:lnTo>
                        <a:pt x="5" y="95"/>
                      </a:lnTo>
                      <a:lnTo>
                        <a:pt x="5" y="95"/>
                      </a:lnTo>
                      <a:lnTo>
                        <a:pt x="3" y="92"/>
                      </a:lnTo>
                      <a:lnTo>
                        <a:pt x="3" y="89"/>
                      </a:lnTo>
                      <a:lnTo>
                        <a:pt x="3" y="87"/>
                      </a:lnTo>
                      <a:lnTo>
                        <a:pt x="3" y="85"/>
                      </a:lnTo>
                      <a:lnTo>
                        <a:pt x="1" y="78"/>
                      </a:lnTo>
                      <a:lnTo>
                        <a:pt x="0" y="70"/>
                      </a:lnTo>
                      <a:lnTo>
                        <a:pt x="0" y="68"/>
                      </a:lnTo>
                      <a:lnTo>
                        <a:pt x="0" y="65"/>
                      </a:lnTo>
                      <a:lnTo>
                        <a:pt x="0" y="65"/>
                      </a:lnTo>
                      <a:lnTo>
                        <a:pt x="0" y="65"/>
                      </a:lnTo>
                      <a:lnTo>
                        <a:pt x="5" y="61"/>
                      </a:lnTo>
                      <a:lnTo>
                        <a:pt x="6" y="61"/>
                      </a:lnTo>
                      <a:lnTo>
                        <a:pt x="8" y="60"/>
                      </a:lnTo>
                      <a:lnTo>
                        <a:pt x="8" y="60"/>
                      </a:lnTo>
                      <a:lnTo>
                        <a:pt x="8" y="60"/>
                      </a:lnTo>
                      <a:lnTo>
                        <a:pt x="10" y="58"/>
                      </a:lnTo>
                      <a:lnTo>
                        <a:pt x="10" y="58"/>
                      </a:lnTo>
                      <a:lnTo>
                        <a:pt x="13" y="56"/>
                      </a:lnTo>
                      <a:lnTo>
                        <a:pt x="17" y="53"/>
                      </a:lnTo>
                      <a:lnTo>
                        <a:pt x="18" y="51"/>
                      </a:lnTo>
                      <a:lnTo>
                        <a:pt x="20" y="50"/>
                      </a:lnTo>
                      <a:lnTo>
                        <a:pt x="20" y="48"/>
                      </a:lnTo>
                      <a:lnTo>
                        <a:pt x="22" y="45"/>
                      </a:lnTo>
                      <a:lnTo>
                        <a:pt x="22" y="45"/>
                      </a:lnTo>
                      <a:lnTo>
                        <a:pt x="22" y="43"/>
                      </a:lnTo>
                      <a:lnTo>
                        <a:pt x="23" y="43"/>
                      </a:lnTo>
                      <a:lnTo>
                        <a:pt x="25" y="43"/>
                      </a:lnTo>
                      <a:lnTo>
                        <a:pt x="25" y="43"/>
                      </a:lnTo>
                      <a:lnTo>
                        <a:pt x="25" y="43"/>
                      </a:lnTo>
                      <a:lnTo>
                        <a:pt x="25" y="43"/>
                      </a:lnTo>
                      <a:lnTo>
                        <a:pt x="25" y="45"/>
                      </a:lnTo>
                      <a:lnTo>
                        <a:pt x="25" y="45"/>
                      </a:lnTo>
                      <a:lnTo>
                        <a:pt x="25" y="45"/>
                      </a:lnTo>
                      <a:lnTo>
                        <a:pt x="25" y="45"/>
                      </a:lnTo>
                      <a:lnTo>
                        <a:pt x="30" y="41"/>
                      </a:lnTo>
                      <a:lnTo>
                        <a:pt x="34" y="38"/>
                      </a:lnTo>
                      <a:lnTo>
                        <a:pt x="34" y="38"/>
                      </a:lnTo>
                      <a:lnTo>
                        <a:pt x="35" y="36"/>
                      </a:lnTo>
                      <a:lnTo>
                        <a:pt x="35" y="34"/>
                      </a:lnTo>
                      <a:lnTo>
                        <a:pt x="37" y="34"/>
                      </a:lnTo>
                      <a:lnTo>
                        <a:pt x="39" y="33"/>
                      </a:lnTo>
                      <a:lnTo>
                        <a:pt x="40" y="31"/>
                      </a:lnTo>
                      <a:lnTo>
                        <a:pt x="42" y="29"/>
                      </a:lnTo>
                      <a:lnTo>
                        <a:pt x="44" y="31"/>
                      </a:lnTo>
                      <a:lnTo>
                        <a:pt x="44" y="31"/>
                      </a:lnTo>
                      <a:lnTo>
                        <a:pt x="44" y="38"/>
                      </a:lnTo>
                      <a:lnTo>
                        <a:pt x="44" y="38"/>
                      </a:lnTo>
                      <a:lnTo>
                        <a:pt x="44" y="38"/>
                      </a:lnTo>
                      <a:lnTo>
                        <a:pt x="44" y="39"/>
                      </a:lnTo>
                      <a:lnTo>
                        <a:pt x="45" y="41"/>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9" name="Freeform 209"/>
                <p:cNvSpPr>
                  <a:spLocks/>
                </p:cNvSpPr>
                <p:nvPr/>
              </p:nvSpPr>
              <p:spPr bwMode="auto">
                <a:xfrm>
                  <a:off x="7935913" y="2438400"/>
                  <a:ext cx="644525" cy="449263"/>
                </a:xfrm>
                <a:custGeom>
                  <a:avLst/>
                  <a:gdLst>
                    <a:gd name="T0" fmla="*/ 61 w 406"/>
                    <a:gd name="T1" fmla="*/ 53 h 283"/>
                    <a:gd name="T2" fmla="*/ 140 w 406"/>
                    <a:gd name="T3" fmla="*/ 38 h 283"/>
                    <a:gd name="T4" fmla="*/ 174 w 406"/>
                    <a:gd name="T5" fmla="*/ 33 h 283"/>
                    <a:gd name="T6" fmla="*/ 225 w 406"/>
                    <a:gd name="T7" fmla="*/ 22 h 283"/>
                    <a:gd name="T8" fmla="*/ 233 w 406"/>
                    <a:gd name="T9" fmla="*/ 19 h 283"/>
                    <a:gd name="T10" fmla="*/ 276 w 406"/>
                    <a:gd name="T11" fmla="*/ 11 h 283"/>
                    <a:gd name="T12" fmla="*/ 318 w 406"/>
                    <a:gd name="T13" fmla="*/ 2 h 283"/>
                    <a:gd name="T14" fmla="*/ 332 w 406"/>
                    <a:gd name="T15" fmla="*/ 6 h 283"/>
                    <a:gd name="T16" fmla="*/ 354 w 406"/>
                    <a:gd name="T17" fmla="*/ 31 h 283"/>
                    <a:gd name="T18" fmla="*/ 367 w 406"/>
                    <a:gd name="T19" fmla="*/ 46 h 283"/>
                    <a:gd name="T20" fmla="*/ 381 w 406"/>
                    <a:gd name="T21" fmla="*/ 53 h 283"/>
                    <a:gd name="T22" fmla="*/ 374 w 406"/>
                    <a:gd name="T23" fmla="*/ 67 h 283"/>
                    <a:gd name="T24" fmla="*/ 371 w 406"/>
                    <a:gd name="T25" fmla="*/ 82 h 283"/>
                    <a:gd name="T26" fmla="*/ 364 w 406"/>
                    <a:gd name="T27" fmla="*/ 90 h 283"/>
                    <a:gd name="T28" fmla="*/ 362 w 406"/>
                    <a:gd name="T29" fmla="*/ 95 h 283"/>
                    <a:gd name="T30" fmla="*/ 366 w 406"/>
                    <a:gd name="T31" fmla="*/ 114 h 283"/>
                    <a:gd name="T32" fmla="*/ 366 w 406"/>
                    <a:gd name="T33" fmla="*/ 131 h 283"/>
                    <a:gd name="T34" fmla="*/ 376 w 406"/>
                    <a:gd name="T35" fmla="*/ 136 h 283"/>
                    <a:gd name="T36" fmla="*/ 381 w 406"/>
                    <a:gd name="T37" fmla="*/ 148 h 283"/>
                    <a:gd name="T38" fmla="*/ 406 w 406"/>
                    <a:gd name="T39" fmla="*/ 166 h 283"/>
                    <a:gd name="T40" fmla="*/ 391 w 406"/>
                    <a:gd name="T41" fmla="*/ 182 h 283"/>
                    <a:gd name="T42" fmla="*/ 383 w 406"/>
                    <a:gd name="T43" fmla="*/ 200 h 283"/>
                    <a:gd name="T44" fmla="*/ 369 w 406"/>
                    <a:gd name="T45" fmla="*/ 209 h 283"/>
                    <a:gd name="T46" fmla="*/ 357 w 406"/>
                    <a:gd name="T47" fmla="*/ 209 h 283"/>
                    <a:gd name="T48" fmla="*/ 352 w 406"/>
                    <a:gd name="T49" fmla="*/ 212 h 283"/>
                    <a:gd name="T50" fmla="*/ 332 w 406"/>
                    <a:gd name="T51" fmla="*/ 227 h 283"/>
                    <a:gd name="T52" fmla="*/ 306 w 406"/>
                    <a:gd name="T53" fmla="*/ 233 h 283"/>
                    <a:gd name="T54" fmla="*/ 294 w 406"/>
                    <a:gd name="T55" fmla="*/ 234 h 283"/>
                    <a:gd name="T56" fmla="*/ 279 w 406"/>
                    <a:gd name="T57" fmla="*/ 238 h 283"/>
                    <a:gd name="T58" fmla="*/ 252 w 406"/>
                    <a:gd name="T59" fmla="*/ 243 h 283"/>
                    <a:gd name="T60" fmla="*/ 232 w 406"/>
                    <a:gd name="T61" fmla="*/ 248 h 283"/>
                    <a:gd name="T62" fmla="*/ 196 w 406"/>
                    <a:gd name="T63" fmla="*/ 255 h 283"/>
                    <a:gd name="T64" fmla="*/ 183 w 406"/>
                    <a:gd name="T65" fmla="*/ 256 h 283"/>
                    <a:gd name="T66" fmla="*/ 179 w 406"/>
                    <a:gd name="T67" fmla="*/ 258 h 283"/>
                    <a:gd name="T68" fmla="*/ 95 w 406"/>
                    <a:gd name="T69" fmla="*/ 273 h 283"/>
                    <a:gd name="T70" fmla="*/ 49 w 406"/>
                    <a:gd name="T71" fmla="*/ 280 h 283"/>
                    <a:gd name="T72" fmla="*/ 32 w 406"/>
                    <a:gd name="T73" fmla="*/ 260 h 283"/>
                    <a:gd name="T74" fmla="*/ 28 w 406"/>
                    <a:gd name="T75" fmla="*/ 239 h 283"/>
                    <a:gd name="T76" fmla="*/ 22 w 406"/>
                    <a:gd name="T77" fmla="*/ 199 h 283"/>
                    <a:gd name="T78" fmla="*/ 17 w 406"/>
                    <a:gd name="T79" fmla="*/ 175 h 283"/>
                    <a:gd name="T80" fmla="*/ 15 w 406"/>
                    <a:gd name="T81" fmla="*/ 160 h 283"/>
                    <a:gd name="T82" fmla="*/ 13 w 406"/>
                    <a:gd name="T83" fmla="*/ 151 h 283"/>
                    <a:gd name="T84" fmla="*/ 13 w 406"/>
                    <a:gd name="T85" fmla="*/ 148 h 283"/>
                    <a:gd name="T86" fmla="*/ 12 w 406"/>
                    <a:gd name="T87" fmla="*/ 139 h 283"/>
                    <a:gd name="T88" fmla="*/ 10 w 406"/>
                    <a:gd name="T89" fmla="*/ 129 h 283"/>
                    <a:gd name="T90" fmla="*/ 10 w 406"/>
                    <a:gd name="T91" fmla="*/ 128 h 283"/>
                    <a:gd name="T92" fmla="*/ 8 w 406"/>
                    <a:gd name="T93" fmla="*/ 119 h 283"/>
                    <a:gd name="T94" fmla="*/ 6 w 406"/>
                    <a:gd name="T95" fmla="*/ 107 h 283"/>
                    <a:gd name="T96" fmla="*/ 1 w 406"/>
                    <a:gd name="T97" fmla="*/ 78 h 283"/>
                    <a:gd name="T98" fmla="*/ 6 w 406"/>
                    <a:gd name="T99" fmla="*/ 61 h 283"/>
                    <a:gd name="T100" fmla="*/ 17 w 406"/>
                    <a:gd name="T101" fmla="*/ 53 h 283"/>
                    <a:gd name="T102" fmla="*/ 23 w 406"/>
                    <a:gd name="T103" fmla="*/ 43 h 283"/>
                    <a:gd name="T104" fmla="*/ 25 w 406"/>
                    <a:gd name="T105" fmla="*/ 45 h 283"/>
                    <a:gd name="T106" fmla="*/ 37 w 406"/>
                    <a:gd name="T107" fmla="*/ 34 h 283"/>
                    <a:gd name="T108" fmla="*/ 44 w 406"/>
                    <a:gd name="T109"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6" h="283">
                      <a:moveTo>
                        <a:pt x="45" y="41"/>
                      </a:moveTo>
                      <a:lnTo>
                        <a:pt x="45" y="43"/>
                      </a:lnTo>
                      <a:lnTo>
                        <a:pt x="47" y="55"/>
                      </a:lnTo>
                      <a:lnTo>
                        <a:pt x="56" y="53"/>
                      </a:lnTo>
                      <a:lnTo>
                        <a:pt x="56" y="53"/>
                      </a:lnTo>
                      <a:lnTo>
                        <a:pt x="57" y="53"/>
                      </a:lnTo>
                      <a:lnTo>
                        <a:pt x="61" y="53"/>
                      </a:lnTo>
                      <a:lnTo>
                        <a:pt x="61" y="53"/>
                      </a:lnTo>
                      <a:lnTo>
                        <a:pt x="91" y="48"/>
                      </a:lnTo>
                      <a:lnTo>
                        <a:pt x="93" y="48"/>
                      </a:lnTo>
                      <a:lnTo>
                        <a:pt x="101" y="46"/>
                      </a:lnTo>
                      <a:lnTo>
                        <a:pt x="103" y="46"/>
                      </a:lnTo>
                      <a:lnTo>
                        <a:pt x="122" y="41"/>
                      </a:lnTo>
                      <a:lnTo>
                        <a:pt x="140" y="38"/>
                      </a:lnTo>
                      <a:lnTo>
                        <a:pt x="145" y="38"/>
                      </a:lnTo>
                      <a:lnTo>
                        <a:pt x="150" y="36"/>
                      </a:lnTo>
                      <a:lnTo>
                        <a:pt x="157" y="36"/>
                      </a:lnTo>
                      <a:lnTo>
                        <a:pt x="157" y="36"/>
                      </a:lnTo>
                      <a:lnTo>
                        <a:pt x="169" y="33"/>
                      </a:lnTo>
                      <a:lnTo>
                        <a:pt x="171" y="33"/>
                      </a:lnTo>
                      <a:lnTo>
                        <a:pt x="174" y="33"/>
                      </a:lnTo>
                      <a:lnTo>
                        <a:pt x="184" y="29"/>
                      </a:lnTo>
                      <a:lnTo>
                        <a:pt x="191" y="29"/>
                      </a:lnTo>
                      <a:lnTo>
                        <a:pt x="215" y="24"/>
                      </a:lnTo>
                      <a:lnTo>
                        <a:pt x="222" y="22"/>
                      </a:lnTo>
                      <a:lnTo>
                        <a:pt x="222" y="22"/>
                      </a:lnTo>
                      <a:lnTo>
                        <a:pt x="225" y="22"/>
                      </a:lnTo>
                      <a:lnTo>
                        <a:pt x="225" y="22"/>
                      </a:lnTo>
                      <a:lnTo>
                        <a:pt x="225" y="21"/>
                      </a:lnTo>
                      <a:lnTo>
                        <a:pt x="227" y="21"/>
                      </a:lnTo>
                      <a:lnTo>
                        <a:pt x="227" y="21"/>
                      </a:lnTo>
                      <a:lnTo>
                        <a:pt x="227" y="21"/>
                      </a:lnTo>
                      <a:lnTo>
                        <a:pt x="227" y="21"/>
                      </a:lnTo>
                      <a:lnTo>
                        <a:pt x="232" y="21"/>
                      </a:lnTo>
                      <a:lnTo>
                        <a:pt x="233" y="19"/>
                      </a:lnTo>
                      <a:lnTo>
                        <a:pt x="250" y="16"/>
                      </a:lnTo>
                      <a:lnTo>
                        <a:pt x="250" y="16"/>
                      </a:lnTo>
                      <a:lnTo>
                        <a:pt x="255" y="16"/>
                      </a:lnTo>
                      <a:lnTo>
                        <a:pt x="255" y="16"/>
                      </a:lnTo>
                      <a:lnTo>
                        <a:pt x="264" y="14"/>
                      </a:lnTo>
                      <a:lnTo>
                        <a:pt x="264" y="14"/>
                      </a:lnTo>
                      <a:lnTo>
                        <a:pt x="276" y="11"/>
                      </a:lnTo>
                      <a:lnTo>
                        <a:pt x="277" y="11"/>
                      </a:lnTo>
                      <a:lnTo>
                        <a:pt x="277" y="11"/>
                      </a:lnTo>
                      <a:lnTo>
                        <a:pt x="279" y="11"/>
                      </a:lnTo>
                      <a:lnTo>
                        <a:pt x="286" y="9"/>
                      </a:lnTo>
                      <a:lnTo>
                        <a:pt x="286" y="9"/>
                      </a:lnTo>
                      <a:lnTo>
                        <a:pt x="318" y="2"/>
                      </a:lnTo>
                      <a:lnTo>
                        <a:pt x="318" y="2"/>
                      </a:lnTo>
                      <a:lnTo>
                        <a:pt x="318" y="2"/>
                      </a:lnTo>
                      <a:lnTo>
                        <a:pt x="322" y="2"/>
                      </a:lnTo>
                      <a:lnTo>
                        <a:pt x="322" y="2"/>
                      </a:lnTo>
                      <a:lnTo>
                        <a:pt x="325" y="0"/>
                      </a:lnTo>
                      <a:lnTo>
                        <a:pt x="327" y="0"/>
                      </a:lnTo>
                      <a:lnTo>
                        <a:pt x="330" y="4"/>
                      </a:lnTo>
                      <a:lnTo>
                        <a:pt x="332" y="6"/>
                      </a:lnTo>
                      <a:lnTo>
                        <a:pt x="333" y="11"/>
                      </a:lnTo>
                      <a:lnTo>
                        <a:pt x="342" y="12"/>
                      </a:lnTo>
                      <a:lnTo>
                        <a:pt x="342" y="11"/>
                      </a:lnTo>
                      <a:lnTo>
                        <a:pt x="344" y="12"/>
                      </a:lnTo>
                      <a:lnTo>
                        <a:pt x="347" y="14"/>
                      </a:lnTo>
                      <a:lnTo>
                        <a:pt x="350" y="19"/>
                      </a:lnTo>
                      <a:lnTo>
                        <a:pt x="354" y="31"/>
                      </a:lnTo>
                      <a:lnTo>
                        <a:pt x="354" y="33"/>
                      </a:lnTo>
                      <a:lnTo>
                        <a:pt x="354" y="33"/>
                      </a:lnTo>
                      <a:lnTo>
                        <a:pt x="355" y="38"/>
                      </a:lnTo>
                      <a:lnTo>
                        <a:pt x="361" y="43"/>
                      </a:lnTo>
                      <a:lnTo>
                        <a:pt x="364" y="45"/>
                      </a:lnTo>
                      <a:lnTo>
                        <a:pt x="366" y="45"/>
                      </a:lnTo>
                      <a:lnTo>
                        <a:pt x="367" y="46"/>
                      </a:lnTo>
                      <a:lnTo>
                        <a:pt x="367" y="46"/>
                      </a:lnTo>
                      <a:lnTo>
                        <a:pt x="374" y="46"/>
                      </a:lnTo>
                      <a:lnTo>
                        <a:pt x="376" y="46"/>
                      </a:lnTo>
                      <a:lnTo>
                        <a:pt x="376" y="46"/>
                      </a:lnTo>
                      <a:lnTo>
                        <a:pt x="381" y="51"/>
                      </a:lnTo>
                      <a:lnTo>
                        <a:pt x="381" y="51"/>
                      </a:lnTo>
                      <a:lnTo>
                        <a:pt x="381" y="53"/>
                      </a:lnTo>
                      <a:lnTo>
                        <a:pt x="377" y="55"/>
                      </a:lnTo>
                      <a:lnTo>
                        <a:pt x="376" y="58"/>
                      </a:lnTo>
                      <a:lnTo>
                        <a:pt x="374" y="61"/>
                      </a:lnTo>
                      <a:lnTo>
                        <a:pt x="374" y="61"/>
                      </a:lnTo>
                      <a:lnTo>
                        <a:pt x="374" y="65"/>
                      </a:lnTo>
                      <a:lnTo>
                        <a:pt x="374" y="67"/>
                      </a:lnTo>
                      <a:lnTo>
                        <a:pt x="374" y="67"/>
                      </a:lnTo>
                      <a:lnTo>
                        <a:pt x="374" y="68"/>
                      </a:lnTo>
                      <a:lnTo>
                        <a:pt x="374" y="72"/>
                      </a:lnTo>
                      <a:lnTo>
                        <a:pt x="372" y="77"/>
                      </a:lnTo>
                      <a:lnTo>
                        <a:pt x="369" y="80"/>
                      </a:lnTo>
                      <a:lnTo>
                        <a:pt x="369" y="82"/>
                      </a:lnTo>
                      <a:lnTo>
                        <a:pt x="369" y="82"/>
                      </a:lnTo>
                      <a:lnTo>
                        <a:pt x="371" y="82"/>
                      </a:lnTo>
                      <a:lnTo>
                        <a:pt x="371" y="82"/>
                      </a:lnTo>
                      <a:lnTo>
                        <a:pt x="369" y="83"/>
                      </a:lnTo>
                      <a:lnTo>
                        <a:pt x="367" y="87"/>
                      </a:lnTo>
                      <a:lnTo>
                        <a:pt x="367" y="89"/>
                      </a:lnTo>
                      <a:lnTo>
                        <a:pt x="366" y="89"/>
                      </a:lnTo>
                      <a:lnTo>
                        <a:pt x="366" y="90"/>
                      </a:lnTo>
                      <a:lnTo>
                        <a:pt x="364" y="90"/>
                      </a:lnTo>
                      <a:lnTo>
                        <a:pt x="362" y="92"/>
                      </a:lnTo>
                      <a:lnTo>
                        <a:pt x="362" y="94"/>
                      </a:lnTo>
                      <a:lnTo>
                        <a:pt x="362" y="95"/>
                      </a:lnTo>
                      <a:lnTo>
                        <a:pt x="362" y="95"/>
                      </a:lnTo>
                      <a:lnTo>
                        <a:pt x="362" y="95"/>
                      </a:lnTo>
                      <a:lnTo>
                        <a:pt x="362" y="95"/>
                      </a:lnTo>
                      <a:lnTo>
                        <a:pt x="362" y="95"/>
                      </a:lnTo>
                      <a:lnTo>
                        <a:pt x="362" y="95"/>
                      </a:lnTo>
                      <a:lnTo>
                        <a:pt x="364" y="97"/>
                      </a:lnTo>
                      <a:lnTo>
                        <a:pt x="369" y="104"/>
                      </a:lnTo>
                      <a:lnTo>
                        <a:pt x="369" y="104"/>
                      </a:lnTo>
                      <a:lnTo>
                        <a:pt x="369" y="105"/>
                      </a:lnTo>
                      <a:lnTo>
                        <a:pt x="367" y="112"/>
                      </a:lnTo>
                      <a:lnTo>
                        <a:pt x="366" y="114"/>
                      </a:lnTo>
                      <a:lnTo>
                        <a:pt x="366" y="114"/>
                      </a:lnTo>
                      <a:lnTo>
                        <a:pt x="364" y="114"/>
                      </a:lnTo>
                      <a:lnTo>
                        <a:pt x="364" y="114"/>
                      </a:lnTo>
                      <a:lnTo>
                        <a:pt x="362" y="117"/>
                      </a:lnTo>
                      <a:lnTo>
                        <a:pt x="364" y="122"/>
                      </a:lnTo>
                      <a:lnTo>
                        <a:pt x="366" y="129"/>
                      </a:lnTo>
                      <a:lnTo>
                        <a:pt x="366" y="131"/>
                      </a:lnTo>
                      <a:lnTo>
                        <a:pt x="366" y="133"/>
                      </a:lnTo>
                      <a:lnTo>
                        <a:pt x="366" y="133"/>
                      </a:lnTo>
                      <a:lnTo>
                        <a:pt x="369" y="133"/>
                      </a:lnTo>
                      <a:lnTo>
                        <a:pt x="371" y="133"/>
                      </a:lnTo>
                      <a:lnTo>
                        <a:pt x="371" y="133"/>
                      </a:lnTo>
                      <a:lnTo>
                        <a:pt x="372" y="133"/>
                      </a:lnTo>
                      <a:lnTo>
                        <a:pt x="376" y="136"/>
                      </a:lnTo>
                      <a:lnTo>
                        <a:pt x="376" y="136"/>
                      </a:lnTo>
                      <a:lnTo>
                        <a:pt x="376" y="136"/>
                      </a:lnTo>
                      <a:lnTo>
                        <a:pt x="376" y="138"/>
                      </a:lnTo>
                      <a:lnTo>
                        <a:pt x="377" y="143"/>
                      </a:lnTo>
                      <a:lnTo>
                        <a:pt x="377" y="146"/>
                      </a:lnTo>
                      <a:lnTo>
                        <a:pt x="379" y="146"/>
                      </a:lnTo>
                      <a:lnTo>
                        <a:pt x="381" y="148"/>
                      </a:lnTo>
                      <a:lnTo>
                        <a:pt x="381" y="148"/>
                      </a:lnTo>
                      <a:lnTo>
                        <a:pt x="388" y="153"/>
                      </a:lnTo>
                      <a:lnTo>
                        <a:pt x="394" y="156"/>
                      </a:lnTo>
                      <a:lnTo>
                        <a:pt x="401" y="161"/>
                      </a:lnTo>
                      <a:lnTo>
                        <a:pt x="403" y="163"/>
                      </a:lnTo>
                      <a:lnTo>
                        <a:pt x="406" y="166"/>
                      </a:lnTo>
                      <a:lnTo>
                        <a:pt x="406" y="166"/>
                      </a:lnTo>
                      <a:lnTo>
                        <a:pt x="406" y="168"/>
                      </a:lnTo>
                      <a:lnTo>
                        <a:pt x="406" y="168"/>
                      </a:lnTo>
                      <a:lnTo>
                        <a:pt x="405" y="170"/>
                      </a:lnTo>
                      <a:lnTo>
                        <a:pt x="399" y="173"/>
                      </a:lnTo>
                      <a:lnTo>
                        <a:pt x="396" y="177"/>
                      </a:lnTo>
                      <a:lnTo>
                        <a:pt x="391" y="180"/>
                      </a:lnTo>
                      <a:lnTo>
                        <a:pt x="391" y="182"/>
                      </a:lnTo>
                      <a:lnTo>
                        <a:pt x="389" y="183"/>
                      </a:lnTo>
                      <a:lnTo>
                        <a:pt x="388" y="187"/>
                      </a:lnTo>
                      <a:lnTo>
                        <a:pt x="388" y="189"/>
                      </a:lnTo>
                      <a:lnTo>
                        <a:pt x="386" y="190"/>
                      </a:lnTo>
                      <a:lnTo>
                        <a:pt x="384" y="195"/>
                      </a:lnTo>
                      <a:lnTo>
                        <a:pt x="383" y="197"/>
                      </a:lnTo>
                      <a:lnTo>
                        <a:pt x="383" y="200"/>
                      </a:lnTo>
                      <a:lnTo>
                        <a:pt x="381" y="202"/>
                      </a:lnTo>
                      <a:lnTo>
                        <a:pt x="381" y="202"/>
                      </a:lnTo>
                      <a:lnTo>
                        <a:pt x="379" y="204"/>
                      </a:lnTo>
                      <a:lnTo>
                        <a:pt x="377" y="204"/>
                      </a:lnTo>
                      <a:lnTo>
                        <a:pt x="374" y="205"/>
                      </a:lnTo>
                      <a:lnTo>
                        <a:pt x="371" y="207"/>
                      </a:lnTo>
                      <a:lnTo>
                        <a:pt x="369" y="209"/>
                      </a:lnTo>
                      <a:lnTo>
                        <a:pt x="369" y="211"/>
                      </a:lnTo>
                      <a:lnTo>
                        <a:pt x="367" y="211"/>
                      </a:lnTo>
                      <a:lnTo>
                        <a:pt x="366" y="209"/>
                      </a:lnTo>
                      <a:lnTo>
                        <a:pt x="362" y="209"/>
                      </a:lnTo>
                      <a:lnTo>
                        <a:pt x="359" y="209"/>
                      </a:lnTo>
                      <a:lnTo>
                        <a:pt x="357" y="209"/>
                      </a:lnTo>
                      <a:lnTo>
                        <a:pt x="357" y="209"/>
                      </a:lnTo>
                      <a:lnTo>
                        <a:pt x="355" y="211"/>
                      </a:lnTo>
                      <a:lnTo>
                        <a:pt x="355" y="211"/>
                      </a:lnTo>
                      <a:lnTo>
                        <a:pt x="355" y="211"/>
                      </a:lnTo>
                      <a:lnTo>
                        <a:pt x="355" y="211"/>
                      </a:lnTo>
                      <a:lnTo>
                        <a:pt x="354" y="211"/>
                      </a:lnTo>
                      <a:lnTo>
                        <a:pt x="354" y="212"/>
                      </a:lnTo>
                      <a:lnTo>
                        <a:pt x="352" y="212"/>
                      </a:lnTo>
                      <a:lnTo>
                        <a:pt x="350" y="214"/>
                      </a:lnTo>
                      <a:lnTo>
                        <a:pt x="349" y="216"/>
                      </a:lnTo>
                      <a:lnTo>
                        <a:pt x="349" y="219"/>
                      </a:lnTo>
                      <a:lnTo>
                        <a:pt x="345" y="224"/>
                      </a:lnTo>
                      <a:lnTo>
                        <a:pt x="345" y="224"/>
                      </a:lnTo>
                      <a:lnTo>
                        <a:pt x="344" y="224"/>
                      </a:lnTo>
                      <a:lnTo>
                        <a:pt x="332" y="227"/>
                      </a:lnTo>
                      <a:lnTo>
                        <a:pt x="330" y="227"/>
                      </a:lnTo>
                      <a:lnTo>
                        <a:pt x="323" y="229"/>
                      </a:lnTo>
                      <a:lnTo>
                        <a:pt x="316" y="229"/>
                      </a:lnTo>
                      <a:lnTo>
                        <a:pt x="316" y="231"/>
                      </a:lnTo>
                      <a:lnTo>
                        <a:pt x="316" y="231"/>
                      </a:lnTo>
                      <a:lnTo>
                        <a:pt x="316" y="231"/>
                      </a:lnTo>
                      <a:lnTo>
                        <a:pt x="306" y="233"/>
                      </a:lnTo>
                      <a:lnTo>
                        <a:pt x="306" y="233"/>
                      </a:lnTo>
                      <a:lnTo>
                        <a:pt x="306" y="233"/>
                      </a:lnTo>
                      <a:lnTo>
                        <a:pt x="305" y="233"/>
                      </a:lnTo>
                      <a:lnTo>
                        <a:pt x="305" y="233"/>
                      </a:lnTo>
                      <a:lnTo>
                        <a:pt x="300" y="234"/>
                      </a:lnTo>
                      <a:lnTo>
                        <a:pt x="298" y="234"/>
                      </a:lnTo>
                      <a:lnTo>
                        <a:pt x="294" y="234"/>
                      </a:lnTo>
                      <a:lnTo>
                        <a:pt x="294" y="234"/>
                      </a:lnTo>
                      <a:lnTo>
                        <a:pt x="286" y="236"/>
                      </a:lnTo>
                      <a:lnTo>
                        <a:pt x="286" y="236"/>
                      </a:lnTo>
                      <a:lnTo>
                        <a:pt x="281" y="238"/>
                      </a:lnTo>
                      <a:lnTo>
                        <a:pt x="281" y="238"/>
                      </a:lnTo>
                      <a:lnTo>
                        <a:pt x="279" y="238"/>
                      </a:lnTo>
                      <a:lnTo>
                        <a:pt x="279" y="238"/>
                      </a:lnTo>
                      <a:lnTo>
                        <a:pt x="274" y="239"/>
                      </a:lnTo>
                      <a:lnTo>
                        <a:pt x="272" y="239"/>
                      </a:lnTo>
                      <a:lnTo>
                        <a:pt x="267" y="241"/>
                      </a:lnTo>
                      <a:lnTo>
                        <a:pt x="264" y="241"/>
                      </a:lnTo>
                      <a:lnTo>
                        <a:pt x="262" y="241"/>
                      </a:lnTo>
                      <a:lnTo>
                        <a:pt x="262" y="241"/>
                      </a:lnTo>
                      <a:lnTo>
                        <a:pt x="252" y="243"/>
                      </a:lnTo>
                      <a:lnTo>
                        <a:pt x="252" y="243"/>
                      </a:lnTo>
                      <a:lnTo>
                        <a:pt x="250" y="244"/>
                      </a:lnTo>
                      <a:lnTo>
                        <a:pt x="250" y="244"/>
                      </a:lnTo>
                      <a:lnTo>
                        <a:pt x="237" y="246"/>
                      </a:lnTo>
                      <a:lnTo>
                        <a:pt x="235" y="246"/>
                      </a:lnTo>
                      <a:lnTo>
                        <a:pt x="232" y="248"/>
                      </a:lnTo>
                      <a:lnTo>
                        <a:pt x="232" y="248"/>
                      </a:lnTo>
                      <a:lnTo>
                        <a:pt x="223" y="249"/>
                      </a:lnTo>
                      <a:lnTo>
                        <a:pt x="222" y="249"/>
                      </a:lnTo>
                      <a:lnTo>
                        <a:pt x="220" y="249"/>
                      </a:lnTo>
                      <a:lnTo>
                        <a:pt x="218" y="249"/>
                      </a:lnTo>
                      <a:lnTo>
                        <a:pt x="218" y="249"/>
                      </a:lnTo>
                      <a:lnTo>
                        <a:pt x="217" y="251"/>
                      </a:lnTo>
                      <a:lnTo>
                        <a:pt x="196" y="255"/>
                      </a:lnTo>
                      <a:lnTo>
                        <a:pt x="196" y="255"/>
                      </a:lnTo>
                      <a:lnTo>
                        <a:pt x="194" y="255"/>
                      </a:lnTo>
                      <a:lnTo>
                        <a:pt x="188" y="256"/>
                      </a:lnTo>
                      <a:lnTo>
                        <a:pt x="188" y="256"/>
                      </a:lnTo>
                      <a:lnTo>
                        <a:pt x="186" y="256"/>
                      </a:lnTo>
                      <a:lnTo>
                        <a:pt x="184" y="256"/>
                      </a:lnTo>
                      <a:lnTo>
                        <a:pt x="183" y="256"/>
                      </a:lnTo>
                      <a:lnTo>
                        <a:pt x="183" y="256"/>
                      </a:lnTo>
                      <a:lnTo>
                        <a:pt x="179" y="258"/>
                      </a:lnTo>
                      <a:lnTo>
                        <a:pt x="179" y="258"/>
                      </a:lnTo>
                      <a:lnTo>
                        <a:pt x="179" y="258"/>
                      </a:lnTo>
                      <a:lnTo>
                        <a:pt x="179" y="258"/>
                      </a:lnTo>
                      <a:lnTo>
                        <a:pt x="179" y="258"/>
                      </a:lnTo>
                      <a:lnTo>
                        <a:pt x="179" y="258"/>
                      </a:lnTo>
                      <a:lnTo>
                        <a:pt x="176" y="258"/>
                      </a:lnTo>
                      <a:lnTo>
                        <a:pt x="147" y="263"/>
                      </a:lnTo>
                      <a:lnTo>
                        <a:pt x="140" y="265"/>
                      </a:lnTo>
                      <a:lnTo>
                        <a:pt x="140" y="265"/>
                      </a:lnTo>
                      <a:lnTo>
                        <a:pt x="110" y="270"/>
                      </a:lnTo>
                      <a:lnTo>
                        <a:pt x="105" y="272"/>
                      </a:lnTo>
                      <a:lnTo>
                        <a:pt x="95" y="273"/>
                      </a:lnTo>
                      <a:lnTo>
                        <a:pt x="95" y="273"/>
                      </a:lnTo>
                      <a:lnTo>
                        <a:pt x="84" y="275"/>
                      </a:lnTo>
                      <a:lnTo>
                        <a:pt x="79" y="275"/>
                      </a:lnTo>
                      <a:lnTo>
                        <a:pt x="79" y="275"/>
                      </a:lnTo>
                      <a:lnTo>
                        <a:pt x="74" y="277"/>
                      </a:lnTo>
                      <a:lnTo>
                        <a:pt x="49" y="280"/>
                      </a:lnTo>
                      <a:lnTo>
                        <a:pt x="49" y="280"/>
                      </a:lnTo>
                      <a:lnTo>
                        <a:pt x="42" y="282"/>
                      </a:lnTo>
                      <a:lnTo>
                        <a:pt x="35" y="283"/>
                      </a:lnTo>
                      <a:lnTo>
                        <a:pt x="32" y="261"/>
                      </a:lnTo>
                      <a:lnTo>
                        <a:pt x="32" y="261"/>
                      </a:lnTo>
                      <a:lnTo>
                        <a:pt x="32" y="260"/>
                      </a:lnTo>
                      <a:lnTo>
                        <a:pt x="32" y="260"/>
                      </a:lnTo>
                      <a:lnTo>
                        <a:pt x="32" y="260"/>
                      </a:lnTo>
                      <a:lnTo>
                        <a:pt x="32" y="260"/>
                      </a:lnTo>
                      <a:lnTo>
                        <a:pt x="32" y="260"/>
                      </a:lnTo>
                      <a:lnTo>
                        <a:pt x="30" y="255"/>
                      </a:lnTo>
                      <a:lnTo>
                        <a:pt x="30" y="249"/>
                      </a:lnTo>
                      <a:lnTo>
                        <a:pt x="30" y="248"/>
                      </a:lnTo>
                      <a:lnTo>
                        <a:pt x="28" y="241"/>
                      </a:lnTo>
                      <a:lnTo>
                        <a:pt x="28" y="239"/>
                      </a:lnTo>
                      <a:lnTo>
                        <a:pt x="28" y="239"/>
                      </a:lnTo>
                      <a:lnTo>
                        <a:pt x="25" y="217"/>
                      </a:lnTo>
                      <a:lnTo>
                        <a:pt x="25" y="217"/>
                      </a:lnTo>
                      <a:lnTo>
                        <a:pt x="23" y="211"/>
                      </a:lnTo>
                      <a:lnTo>
                        <a:pt x="23" y="205"/>
                      </a:lnTo>
                      <a:lnTo>
                        <a:pt x="23" y="205"/>
                      </a:lnTo>
                      <a:lnTo>
                        <a:pt x="22" y="199"/>
                      </a:lnTo>
                      <a:lnTo>
                        <a:pt x="22" y="199"/>
                      </a:lnTo>
                      <a:lnTo>
                        <a:pt x="22" y="197"/>
                      </a:lnTo>
                      <a:lnTo>
                        <a:pt x="22" y="197"/>
                      </a:lnTo>
                      <a:lnTo>
                        <a:pt x="20" y="195"/>
                      </a:lnTo>
                      <a:lnTo>
                        <a:pt x="18" y="180"/>
                      </a:lnTo>
                      <a:lnTo>
                        <a:pt x="18" y="178"/>
                      </a:lnTo>
                      <a:lnTo>
                        <a:pt x="17" y="175"/>
                      </a:lnTo>
                      <a:lnTo>
                        <a:pt x="17" y="175"/>
                      </a:lnTo>
                      <a:lnTo>
                        <a:pt x="17" y="173"/>
                      </a:lnTo>
                      <a:lnTo>
                        <a:pt x="17" y="170"/>
                      </a:lnTo>
                      <a:lnTo>
                        <a:pt x="17" y="170"/>
                      </a:lnTo>
                      <a:lnTo>
                        <a:pt x="17" y="168"/>
                      </a:lnTo>
                      <a:lnTo>
                        <a:pt x="15" y="161"/>
                      </a:lnTo>
                      <a:lnTo>
                        <a:pt x="15" y="160"/>
                      </a:lnTo>
                      <a:lnTo>
                        <a:pt x="15" y="158"/>
                      </a:lnTo>
                      <a:lnTo>
                        <a:pt x="13" y="155"/>
                      </a:lnTo>
                      <a:lnTo>
                        <a:pt x="13" y="153"/>
                      </a:lnTo>
                      <a:lnTo>
                        <a:pt x="13" y="153"/>
                      </a:lnTo>
                      <a:lnTo>
                        <a:pt x="13" y="153"/>
                      </a:lnTo>
                      <a:lnTo>
                        <a:pt x="13" y="151"/>
                      </a:lnTo>
                      <a:lnTo>
                        <a:pt x="13" y="151"/>
                      </a:lnTo>
                      <a:lnTo>
                        <a:pt x="13" y="150"/>
                      </a:lnTo>
                      <a:lnTo>
                        <a:pt x="13" y="150"/>
                      </a:lnTo>
                      <a:lnTo>
                        <a:pt x="13" y="148"/>
                      </a:lnTo>
                      <a:lnTo>
                        <a:pt x="13" y="148"/>
                      </a:lnTo>
                      <a:lnTo>
                        <a:pt x="13" y="148"/>
                      </a:lnTo>
                      <a:lnTo>
                        <a:pt x="13" y="148"/>
                      </a:lnTo>
                      <a:lnTo>
                        <a:pt x="13" y="148"/>
                      </a:lnTo>
                      <a:lnTo>
                        <a:pt x="13" y="146"/>
                      </a:lnTo>
                      <a:lnTo>
                        <a:pt x="13" y="146"/>
                      </a:lnTo>
                      <a:lnTo>
                        <a:pt x="13" y="146"/>
                      </a:lnTo>
                      <a:lnTo>
                        <a:pt x="12" y="143"/>
                      </a:lnTo>
                      <a:lnTo>
                        <a:pt x="12" y="139"/>
                      </a:lnTo>
                      <a:lnTo>
                        <a:pt x="12" y="139"/>
                      </a:lnTo>
                      <a:lnTo>
                        <a:pt x="12" y="139"/>
                      </a:lnTo>
                      <a:lnTo>
                        <a:pt x="12" y="138"/>
                      </a:lnTo>
                      <a:lnTo>
                        <a:pt x="12" y="136"/>
                      </a:lnTo>
                      <a:lnTo>
                        <a:pt x="12" y="134"/>
                      </a:lnTo>
                      <a:lnTo>
                        <a:pt x="12" y="134"/>
                      </a:lnTo>
                      <a:lnTo>
                        <a:pt x="12" y="134"/>
                      </a:lnTo>
                      <a:lnTo>
                        <a:pt x="10" y="131"/>
                      </a:lnTo>
                      <a:lnTo>
                        <a:pt x="10" y="129"/>
                      </a:lnTo>
                      <a:lnTo>
                        <a:pt x="10" y="128"/>
                      </a:lnTo>
                      <a:lnTo>
                        <a:pt x="10" y="128"/>
                      </a:lnTo>
                      <a:lnTo>
                        <a:pt x="10" y="128"/>
                      </a:lnTo>
                      <a:lnTo>
                        <a:pt x="10" y="128"/>
                      </a:lnTo>
                      <a:lnTo>
                        <a:pt x="10" y="128"/>
                      </a:lnTo>
                      <a:lnTo>
                        <a:pt x="10" y="128"/>
                      </a:lnTo>
                      <a:lnTo>
                        <a:pt x="10" y="128"/>
                      </a:lnTo>
                      <a:lnTo>
                        <a:pt x="10" y="128"/>
                      </a:lnTo>
                      <a:lnTo>
                        <a:pt x="10" y="128"/>
                      </a:lnTo>
                      <a:lnTo>
                        <a:pt x="10" y="126"/>
                      </a:lnTo>
                      <a:lnTo>
                        <a:pt x="10" y="124"/>
                      </a:lnTo>
                      <a:lnTo>
                        <a:pt x="10" y="124"/>
                      </a:lnTo>
                      <a:lnTo>
                        <a:pt x="8" y="122"/>
                      </a:lnTo>
                      <a:lnTo>
                        <a:pt x="8" y="119"/>
                      </a:lnTo>
                      <a:lnTo>
                        <a:pt x="8" y="119"/>
                      </a:lnTo>
                      <a:lnTo>
                        <a:pt x="8" y="117"/>
                      </a:lnTo>
                      <a:lnTo>
                        <a:pt x="8" y="116"/>
                      </a:lnTo>
                      <a:lnTo>
                        <a:pt x="6" y="112"/>
                      </a:lnTo>
                      <a:lnTo>
                        <a:pt x="6" y="112"/>
                      </a:lnTo>
                      <a:lnTo>
                        <a:pt x="6" y="109"/>
                      </a:lnTo>
                      <a:lnTo>
                        <a:pt x="6" y="107"/>
                      </a:lnTo>
                      <a:lnTo>
                        <a:pt x="5" y="95"/>
                      </a:lnTo>
                      <a:lnTo>
                        <a:pt x="5" y="95"/>
                      </a:lnTo>
                      <a:lnTo>
                        <a:pt x="3" y="92"/>
                      </a:lnTo>
                      <a:lnTo>
                        <a:pt x="3" y="89"/>
                      </a:lnTo>
                      <a:lnTo>
                        <a:pt x="3" y="87"/>
                      </a:lnTo>
                      <a:lnTo>
                        <a:pt x="3" y="85"/>
                      </a:lnTo>
                      <a:lnTo>
                        <a:pt x="1" y="78"/>
                      </a:lnTo>
                      <a:lnTo>
                        <a:pt x="0" y="70"/>
                      </a:lnTo>
                      <a:lnTo>
                        <a:pt x="0" y="68"/>
                      </a:lnTo>
                      <a:lnTo>
                        <a:pt x="0" y="65"/>
                      </a:lnTo>
                      <a:lnTo>
                        <a:pt x="0" y="65"/>
                      </a:lnTo>
                      <a:lnTo>
                        <a:pt x="0" y="65"/>
                      </a:lnTo>
                      <a:lnTo>
                        <a:pt x="5" y="61"/>
                      </a:lnTo>
                      <a:lnTo>
                        <a:pt x="6" y="61"/>
                      </a:lnTo>
                      <a:lnTo>
                        <a:pt x="8" y="60"/>
                      </a:lnTo>
                      <a:lnTo>
                        <a:pt x="8" y="60"/>
                      </a:lnTo>
                      <a:lnTo>
                        <a:pt x="8" y="60"/>
                      </a:lnTo>
                      <a:lnTo>
                        <a:pt x="10" y="58"/>
                      </a:lnTo>
                      <a:lnTo>
                        <a:pt x="10" y="58"/>
                      </a:lnTo>
                      <a:lnTo>
                        <a:pt x="13" y="56"/>
                      </a:lnTo>
                      <a:lnTo>
                        <a:pt x="17" y="53"/>
                      </a:lnTo>
                      <a:lnTo>
                        <a:pt x="18" y="51"/>
                      </a:lnTo>
                      <a:lnTo>
                        <a:pt x="20" y="50"/>
                      </a:lnTo>
                      <a:lnTo>
                        <a:pt x="20" y="48"/>
                      </a:lnTo>
                      <a:lnTo>
                        <a:pt x="22" y="45"/>
                      </a:lnTo>
                      <a:lnTo>
                        <a:pt x="22" y="45"/>
                      </a:lnTo>
                      <a:lnTo>
                        <a:pt x="22" y="43"/>
                      </a:lnTo>
                      <a:lnTo>
                        <a:pt x="23" y="43"/>
                      </a:lnTo>
                      <a:lnTo>
                        <a:pt x="25" y="43"/>
                      </a:lnTo>
                      <a:lnTo>
                        <a:pt x="25" y="43"/>
                      </a:lnTo>
                      <a:lnTo>
                        <a:pt x="25" y="43"/>
                      </a:lnTo>
                      <a:lnTo>
                        <a:pt x="25" y="43"/>
                      </a:lnTo>
                      <a:lnTo>
                        <a:pt x="25" y="45"/>
                      </a:lnTo>
                      <a:lnTo>
                        <a:pt x="25" y="45"/>
                      </a:lnTo>
                      <a:lnTo>
                        <a:pt x="25" y="45"/>
                      </a:lnTo>
                      <a:lnTo>
                        <a:pt x="25" y="45"/>
                      </a:lnTo>
                      <a:lnTo>
                        <a:pt x="30" y="41"/>
                      </a:lnTo>
                      <a:lnTo>
                        <a:pt x="34" y="38"/>
                      </a:lnTo>
                      <a:lnTo>
                        <a:pt x="34" y="38"/>
                      </a:lnTo>
                      <a:lnTo>
                        <a:pt x="35" y="36"/>
                      </a:lnTo>
                      <a:lnTo>
                        <a:pt x="35" y="34"/>
                      </a:lnTo>
                      <a:lnTo>
                        <a:pt x="37" y="34"/>
                      </a:lnTo>
                      <a:lnTo>
                        <a:pt x="39" y="33"/>
                      </a:lnTo>
                      <a:lnTo>
                        <a:pt x="40" y="31"/>
                      </a:lnTo>
                      <a:lnTo>
                        <a:pt x="42" y="29"/>
                      </a:lnTo>
                      <a:lnTo>
                        <a:pt x="44" y="31"/>
                      </a:lnTo>
                      <a:lnTo>
                        <a:pt x="44" y="31"/>
                      </a:lnTo>
                      <a:lnTo>
                        <a:pt x="44" y="38"/>
                      </a:lnTo>
                      <a:lnTo>
                        <a:pt x="44" y="38"/>
                      </a:lnTo>
                      <a:lnTo>
                        <a:pt x="44" y="38"/>
                      </a:lnTo>
                      <a:lnTo>
                        <a:pt x="44" y="39"/>
                      </a:lnTo>
                      <a:lnTo>
                        <a:pt x="45" y="4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0" name="Freeform 210"/>
                <p:cNvSpPr>
                  <a:spLocks noEditPoints="1"/>
                </p:cNvSpPr>
                <p:nvPr/>
              </p:nvSpPr>
              <p:spPr bwMode="auto">
                <a:xfrm>
                  <a:off x="8807451" y="2339975"/>
                  <a:ext cx="87313" cy="136525"/>
                </a:xfrm>
                <a:custGeom>
                  <a:avLst/>
                  <a:gdLst>
                    <a:gd name="T0" fmla="*/ 32 w 55"/>
                    <a:gd name="T1" fmla="*/ 83 h 86"/>
                    <a:gd name="T2" fmla="*/ 33 w 55"/>
                    <a:gd name="T3" fmla="*/ 78 h 86"/>
                    <a:gd name="T4" fmla="*/ 35 w 55"/>
                    <a:gd name="T5" fmla="*/ 81 h 86"/>
                    <a:gd name="T6" fmla="*/ 37 w 55"/>
                    <a:gd name="T7" fmla="*/ 84 h 86"/>
                    <a:gd name="T8" fmla="*/ 42 w 55"/>
                    <a:gd name="T9" fmla="*/ 49 h 86"/>
                    <a:gd name="T10" fmla="*/ 38 w 55"/>
                    <a:gd name="T11" fmla="*/ 49 h 86"/>
                    <a:gd name="T12" fmla="*/ 37 w 55"/>
                    <a:gd name="T13" fmla="*/ 42 h 86"/>
                    <a:gd name="T14" fmla="*/ 38 w 55"/>
                    <a:gd name="T15" fmla="*/ 52 h 86"/>
                    <a:gd name="T16" fmla="*/ 40 w 55"/>
                    <a:gd name="T17" fmla="*/ 34 h 86"/>
                    <a:gd name="T18" fmla="*/ 40 w 55"/>
                    <a:gd name="T19" fmla="*/ 40 h 86"/>
                    <a:gd name="T20" fmla="*/ 38 w 55"/>
                    <a:gd name="T21" fmla="*/ 37 h 86"/>
                    <a:gd name="T22" fmla="*/ 37 w 55"/>
                    <a:gd name="T23" fmla="*/ 34 h 86"/>
                    <a:gd name="T24" fmla="*/ 38 w 55"/>
                    <a:gd name="T25" fmla="*/ 35 h 86"/>
                    <a:gd name="T26" fmla="*/ 45 w 55"/>
                    <a:gd name="T27" fmla="*/ 29 h 86"/>
                    <a:gd name="T28" fmla="*/ 49 w 55"/>
                    <a:gd name="T29" fmla="*/ 30 h 86"/>
                    <a:gd name="T30" fmla="*/ 50 w 55"/>
                    <a:gd name="T31" fmla="*/ 32 h 86"/>
                    <a:gd name="T32" fmla="*/ 54 w 55"/>
                    <a:gd name="T33" fmla="*/ 46 h 86"/>
                    <a:gd name="T34" fmla="*/ 50 w 55"/>
                    <a:gd name="T35" fmla="*/ 49 h 86"/>
                    <a:gd name="T36" fmla="*/ 49 w 55"/>
                    <a:gd name="T37" fmla="*/ 44 h 86"/>
                    <a:gd name="T38" fmla="*/ 45 w 55"/>
                    <a:gd name="T39" fmla="*/ 34 h 86"/>
                    <a:gd name="T40" fmla="*/ 47 w 55"/>
                    <a:gd name="T41" fmla="*/ 44 h 86"/>
                    <a:gd name="T42" fmla="*/ 47 w 55"/>
                    <a:gd name="T43" fmla="*/ 47 h 86"/>
                    <a:gd name="T44" fmla="*/ 47 w 55"/>
                    <a:gd name="T45" fmla="*/ 49 h 86"/>
                    <a:gd name="T46" fmla="*/ 47 w 55"/>
                    <a:gd name="T47" fmla="*/ 49 h 86"/>
                    <a:gd name="T48" fmla="*/ 44 w 55"/>
                    <a:gd name="T49" fmla="*/ 49 h 86"/>
                    <a:gd name="T50" fmla="*/ 44 w 55"/>
                    <a:gd name="T51" fmla="*/ 52 h 86"/>
                    <a:gd name="T52" fmla="*/ 44 w 55"/>
                    <a:gd name="T53" fmla="*/ 52 h 86"/>
                    <a:gd name="T54" fmla="*/ 44 w 55"/>
                    <a:gd name="T55" fmla="*/ 52 h 86"/>
                    <a:gd name="T56" fmla="*/ 40 w 55"/>
                    <a:gd name="T57" fmla="*/ 52 h 86"/>
                    <a:gd name="T58" fmla="*/ 40 w 55"/>
                    <a:gd name="T59" fmla="*/ 52 h 86"/>
                    <a:gd name="T60" fmla="*/ 40 w 55"/>
                    <a:gd name="T61" fmla="*/ 52 h 86"/>
                    <a:gd name="T62" fmla="*/ 42 w 55"/>
                    <a:gd name="T63" fmla="*/ 49 h 86"/>
                    <a:gd name="T64" fmla="*/ 42 w 55"/>
                    <a:gd name="T65" fmla="*/ 44 h 86"/>
                    <a:gd name="T66" fmla="*/ 42 w 55"/>
                    <a:gd name="T67" fmla="*/ 37 h 86"/>
                    <a:gd name="T68" fmla="*/ 45 w 55"/>
                    <a:gd name="T69" fmla="*/ 29 h 86"/>
                    <a:gd name="T70" fmla="*/ 30 w 55"/>
                    <a:gd name="T71" fmla="*/ 12 h 86"/>
                    <a:gd name="T72" fmla="*/ 33 w 55"/>
                    <a:gd name="T73" fmla="*/ 17 h 86"/>
                    <a:gd name="T74" fmla="*/ 40 w 55"/>
                    <a:gd name="T75" fmla="*/ 24 h 86"/>
                    <a:gd name="T76" fmla="*/ 42 w 55"/>
                    <a:gd name="T77" fmla="*/ 34 h 86"/>
                    <a:gd name="T78" fmla="*/ 40 w 55"/>
                    <a:gd name="T79" fmla="*/ 32 h 86"/>
                    <a:gd name="T80" fmla="*/ 38 w 55"/>
                    <a:gd name="T81" fmla="*/ 30 h 86"/>
                    <a:gd name="T82" fmla="*/ 35 w 55"/>
                    <a:gd name="T83" fmla="*/ 27 h 86"/>
                    <a:gd name="T84" fmla="*/ 35 w 55"/>
                    <a:gd name="T85" fmla="*/ 34 h 86"/>
                    <a:gd name="T86" fmla="*/ 32 w 55"/>
                    <a:gd name="T87" fmla="*/ 32 h 86"/>
                    <a:gd name="T88" fmla="*/ 30 w 55"/>
                    <a:gd name="T89" fmla="*/ 34 h 86"/>
                    <a:gd name="T90" fmla="*/ 32 w 55"/>
                    <a:gd name="T91" fmla="*/ 42 h 86"/>
                    <a:gd name="T92" fmla="*/ 35 w 55"/>
                    <a:gd name="T93" fmla="*/ 49 h 86"/>
                    <a:gd name="T94" fmla="*/ 37 w 55"/>
                    <a:gd name="T95" fmla="*/ 52 h 86"/>
                    <a:gd name="T96" fmla="*/ 37 w 55"/>
                    <a:gd name="T97" fmla="*/ 56 h 86"/>
                    <a:gd name="T98" fmla="*/ 35 w 55"/>
                    <a:gd name="T99" fmla="*/ 62 h 86"/>
                    <a:gd name="T100" fmla="*/ 22 w 55"/>
                    <a:gd name="T101" fmla="*/ 69 h 86"/>
                    <a:gd name="T102" fmla="*/ 13 w 55"/>
                    <a:gd name="T103" fmla="*/ 74 h 86"/>
                    <a:gd name="T104" fmla="*/ 13 w 55"/>
                    <a:gd name="T105" fmla="*/ 71 h 86"/>
                    <a:gd name="T106" fmla="*/ 11 w 55"/>
                    <a:gd name="T107" fmla="*/ 64 h 86"/>
                    <a:gd name="T108" fmla="*/ 10 w 55"/>
                    <a:gd name="T109" fmla="*/ 42 h 86"/>
                    <a:gd name="T110" fmla="*/ 5 w 55"/>
                    <a:gd name="T111" fmla="*/ 24 h 86"/>
                    <a:gd name="T112" fmla="*/ 15 w 55"/>
                    <a:gd name="T113" fmla="*/ 3 h 86"/>
                    <a:gd name="T114" fmla="*/ 20 w 55"/>
                    <a:gd name="T115" fmla="*/ 1 h 86"/>
                    <a:gd name="T116" fmla="*/ 28 w 55"/>
                    <a:gd name="T117"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86">
                      <a:moveTo>
                        <a:pt x="37" y="84"/>
                      </a:moveTo>
                      <a:lnTo>
                        <a:pt x="33" y="86"/>
                      </a:lnTo>
                      <a:lnTo>
                        <a:pt x="33" y="86"/>
                      </a:lnTo>
                      <a:lnTo>
                        <a:pt x="32" y="86"/>
                      </a:lnTo>
                      <a:lnTo>
                        <a:pt x="32" y="84"/>
                      </a:lnTo>
                      <a:lnTo>
                        <a:pt x="32" y="83"/>
                      </a:lnTo>
                      <a:lnTo>
                        <a:pt x="33" y="81"/>
                      </a:lnTo>
                      <a:lnTo>
                        <a:pt x="33" y="81"/>
                      </a:lnTo>
                      <a:lnTo>
                        <a:pt x="33" y="79"/>
                      </a:lnTo>
                      <a:lnTo>
                        <a:pt x="33" y="79"/>
                      </a:lnTo>
                      <a:lnTo>
                        <a:pt x="33" y="78"/>
                      </a:lnTo>
                      <a:lnTo>
                        <a:pt x="33" y="78"/>
                      </a:lnTo>
                      <a:lnTo>
                        <a:pt x="33" y="78"/>
                      </a:lnTo>
                      <a:lnTo>
                        <a:pt x="35" y="79"/>
                      </a:lnTo>
                      <a:lnTo>
                        <a:pt x="35" y="79"/>
                      </a:lnTo>
                      <a:lnTo>
                        <a:pt x="35" y="79"/>
                      </a:lnTo>
                      <a:lnTo>
                        <a:pt x="35" y="81"/>
                      </a:lnTo>
                      <a:lnTo>
                        <a:pt x="35" y="81"/>
                      </a:lnTo>
                      <a:lnTo>
                        <a:pt x="35" y="83"/>
                      </a:lnTo>
                      <a:lnTo>
                        <a:pt x="37" y="83"/>
                      </a:lnTo>
                      <a:lnTo>
                        <a:pt x="37" y="83"/>
                      </a:lnTo>
                      <a:lnTo>
                        <a:pt x="37" y="84"/>
                      </a:lnTo>
                      <a:lnTo>
                        <a:pt x="37" y="84"/>
                      </a:lnTo>
                      <a:lnTo>
                        <a:pt x="37" y="84"/>
                      </a:lnTo>
                      <a:close/>
                      <a:moveTo>
                        <a:pt x="42" y="49"/>
                      </a:moveTo>
                      <a:lnTo>
                        <a:pt x="42" y="49"/>
                      </a:lnTo>
                      <a:lnTo>
                        <a:pt x="40" y="49"/>
                      </a:lnTo>
                      <a:lnTo>
                        <a:pt x="40" y="49"/>
                      </a:lnTo>
                      <a:lnTo>
                        <a:pt x="42" y="49"/>
                      </a:lnTo>
                      <a:lnTo>
                        <a:pt x="42" y="49"/>
                      </a:lnTo>
                      <a:close/>
                      <a:moveTo>
                        <a:pt x="38" y="54"/>
                      </a:moveTo>
                      <a:lnTo>
                        <a:pt x="38" y="54"/>
                      </a:lnTo>
                      <a:lnTo>
                        <a:pt x="38" y="52"/>
                      </a:lnTo>
                      <a:lnTo>
                        <a:pt x="37" y="51"/>
                      </a:lnTo>
                      <a:lnTo>
                        <a:pt x="38" y="49"/>
                      </a:lnTo>
                      <a:lnTo>
                        <a:pt x="38" y="49"/>
                      </a:lnTo>
                      <a:lnTo>
                        <a:pt x="37" y="47"/>
                      </a:lnTo>
                      <a:lnTo>
                        <a:pt x="37" y="47"/>
                      </a:lnTo>
                      <a:lnTo>
                        <a:pt x="37" y="44"/>
                      </a:lnTo>
                      <a:lnTo>
                        <a:pt x="37" y="42"/>
                      </a:lnTo>
                      <a:lnTo>
                        <a:pt x="37" y="42"/>
                      </a:lnTo>
                      <a:lnTo>
                        <a:pt x="37" y="42"/>
                      </a:lnTo>
                      <a:lnTo>
                        <a:pt x="37" y="42"/>
                      </a:lnTo>
                      <a:lnTo>
                        <a:pt x="38" y="44"/>
                      </a:lnTo>
                      <a:lnTo>
                        <a:pt x="40" y="49"/>
                      </a:lnTo>
                      <a:lnTo>
                        <a:pt x="40" y="51"/>
                      </a:lnTo>
                      <a:lnTo>
                        <a:pt x="38" y="51"/>
                      </a:lnTo>
                      <a:lnTo>
                        <a:pt x="38" y="52"/>
                      </a:lnTo>
                      <a:lnTo>
                        <a:pt x="38" y="52"/>
                      </a:lnTo>
                      <a:lnTo>
                        <a:pt x="38" y="54"/>
                      </a:lnTo>
                      <a:close/>
                      <a:moveTo>
                        <a:pt x="42" y="34"/>
                      </a:moveTo>
                      <a:lnTo>
                        <a:pt x="40" y="34"/>
                      </a:lnTo>
                      <a:lnTo>
                        <a:pt x="40" y="34"/>
                      </a:lnTo>
                      <a:lnTo>
                        <a:pt x="40" y="34"/>
                      </a:lnTo>
                      <a:lnTo>
                        <a:pt x="40" y="34"/>
                      </a:lnTo>
                      <a:lnTo>
                        <a:pt x="42" y="34"/>
                      </a:lnTo>
                      <a:lnTo>
                        <a:pt x="42" y="34"/>
                      </a:lnTo>
                      <a:close/>
                      <a:moveTo>
                        <a:pt x="40" y="40"/>
                      </a:moveTo>
                      <a:lnTo>
                        <a:pt x="40" y="40"/>
                      </a:lnTo>
                      <a:lnTo>
                        <a:pt x="40" y="40"/>
                      </a:lnTo>
                      <a:lnTo>
                        <a:pt x="38" y="40"/>
                      </a:lnTo>
                      <a:lnTo>
                        <a:pt x="38" y="39"/>
                      </a:lnTo>
                      <a:lnTo>
                        <a:pt x="38" y="39"/>
                      </a:lnTo>
                      <a:lnTo>
                        <a:pt x="38" y="37"/>
                      </a:lnTo>
                      <a:lnTo>
                        <a:pt x="38" y="37"/>
                      </a:lnTo>
                      <a:lnTo>
                        <a:pt x="38" y="37"/>
                      </a:lnTo>
                      <a:lnTo>
                        <a:pt x="38" y="35"/>
                      </a:lnTo>
                      <a:lnTo>
                        <a:pt x="37" y="35"/>
                      </a:lnTo>
                      <a:lnTo>
                        <a:pt x="35" y="34"/>
                      </a:lnTo>
                      <a:lnTo>
                        <a:pt x="35" y="34"/>
                      </a:lnTo>
                      <a:lnTo>
                        <a:pt x="37" y="34"/>
                      </a:lnTo>
                      <a:lnTo>
                        <a:pt x="37" y="34"/>
                      </a:lnTo>
                      <a:lnTo>
                        <a:pt x="37" y="34"/>
                      </a:lnTo>
                      <a:lnTo>
                        <a:pt x="37" y="34"/>
                      </a:lnTo>
                      <a:lnTo>
                        <a:pt x="37" y="35"/>
                      </a:lnTo>
                      <a:lnTo>
                        <a:pt x="37" y="35"/>
                      </a:lnTo>
                      <a:lnTo>
                        <a:pt x="38" y="35"/>
                      </a:lnTo>
                      <a:lnTo>
                        <a:pt x="38" y="35"/>
                      </a:lnTo>
                      <a:lnTo>
                        <a:pt x="40" y="35"/>
                      </a:lnTo>
                      <a:lnTo>
                        <a:pt x="40" y="37"/>
                      </a:lnTo>
                      <a:lnTo>
                        <a:pt x="40" y="39"/>
                      </a:lnTo>
                      <a:lnTo>
                        <a:pt x="40" y="40"/>
                      </a:lnTo>
                      <a:close/>
                      <a:moveTo>
                        <a:pt x="45" y="29"/>
                      </a:moveTo>
                      <a:lnTo>
                        <a:pt x="45" y="29"/>
                      </a:lnTo>
                      <a:lnTo>
                        <a:pt x="45" y="29"/>
                      </a:lnTo>
                      <a:lnTo>
                        <a:pt x="47" y="29"/>
                      </a:lnTo>
                      <a:lnTo>
                        <a:pt x="47" y="29"/>
                      </a:lnTo>
                      <a:lnTo>
                        <a:pt x="47" y="30"/>
                      </a:lnTo>
                      <a:lnTo>
                        <a:pt x="47" y="30"/>
                      </a:lnTo>
                      <a:lnTo>
                        <a:pt x="49" y="30"/>
                      </a:lnTo>
                      <a:lnTo>
                        <a:pt x="49" y="30"/>
                      </a:lnTo>
                      <a:lnTo>
                        <a:pt x="50" y="30"/>
                      </a:lnTo>
                      <a:lnTo>
                        <a:pt x="50" y="30"/>
                      </a:lnTo>
                      <a:lnTo>
                        <a:pt x="50" y="32"/>
                      </a:lnTo>
                      <a:lnTo>
                        <a:pt x="50" y="32"/>
                      </a:lnTo>
                      <a:lnTo>
                        <a:pt x="50" y="32"/>
                      </a:lnTo>
                      <a:lnTo>
                        <a:pt x="50" y="32"/>
                      </a:lnTo>
                      <a:lnTo>
                        <a:pt x="50" y="32"/>
                      </a:lnTo>
                      <a:lnTo>
                        <a:pt x="55" y="46"/>
                      </a:lnTo>
                      <a:lnTo>
                        <a:pt x="54" y="46"/>
                      </a:lnTo>
                      <a:lnTo>
                        <a:pt x="54" y="46"/>
                      </a:lnTo>
                      <a:lnTo>
                        <a:pt x="54" y="46"/>
                      </a:lnTo>
                      <a:lnTo>
                        <a:pt x="52" y="47"/>
                      </a:lnTo>
                      <a:lnTo>
                        <a:pt x="52" y="49"/>
                      </a:lnTo>
                      <a:lnTo>
                        <a:pt x="50" y="49"/>
                      </a:lnTo>
                      <a:lnTo>
                        <a:pt x="50" y="49"/>
                      </a:lnTo>
                      <a:lnTo>
                        <a:pt x="50" y="49"/>
                      </a:lnTo>
                      <a:lnTo>
                        <a:pt x="50" y="49"/>
                      </a:lnTo>
                      <a:lnTo>
                        <a:pt x="50" y="47"/>
                      </a:lnTo>
                      <a:lnTo>
                        <a:pt x="50" y="47"/>
                      </a:lnTo>
                      <a:lnTo>
                        <a:pt x="50" y="47"/>
                      </a:lnTo>
                      <a:lnTo>
                        <a:pt x="50" y="46"/>
                      </a:lnTo>
                      <a:lnTo>
                        <a:pt x="49" y="46"/>
                      </a:lnTo>
                      <a:lnTo>
                        <a:pt x="49" y="44"/>
                      </a:lnTo>
                      <a:lnTo>
                        <a:pt x="47" y="42"/>
                      </a:lnTo>
                      <a:lnTo>
                        <a:pt x="47" y="39"/>
                      </a:lnTo>
                      <a:lnTo>
                        <a:pt x="47" y="37"/>
                      </a:lnTo>
                      <a:lnTo>
                        <a:pt x="45" y="35"/>
                      </a:lnTo>
                      <a:lnTo>
                        <a:pt x="45" y="35"/>
                      </a:lnTo>
                      <a:lnTo>
                        <a:pt x="45" y="34"/>
                      </a:lnTo>
                      <a:lnTo>
                        <a:pt x="45" y="34"/>
                      </a:lnTo>
                      <a:lnTo>
                        <a:pt x="44" y="35"/>
                      </a:lnTo>
                      <a:lnTo>
                        <a:pt x="45" y="39"/>
                      </a:lnTo>
                      <a:lnTo>
                        <a:pt x="45" y="39"/>
                      </a:lnTo>
                      <a:lnTo>
                        <a:pt x="47" y="44"/>
                      </a:lnTo>
                      <a:lnTo>
                        <a:pt x="47" y="44"/>
                      </a:lnTo>
                      <a:lnTo>
                        <a:pt x="47" y="44"/>
                      </a:lnTo>
                      <a:lnTo>
                        <a:pt x="47" y="44"/>
                      </a:lnTo>
                      <a:lnTo>
                        <a:pt x="47" y="46"/>
                      </a:lnTo>
                      <a:lnTo>
                        <a:pt x="47" y="46"/>
                      </a:lnTo>
                      <a:lnTo>
                        <a:pt x="47" y="46"/>
                      </a:lnTo>
                      <a:lnTo>
                        <a:pt x="47" y="47"/>
                      </a:lnTo>
                      <a:lnTo>
                        <a:pt x="47" y="47"/>
                      </a:lnTo>
                      <a:lnTo>
                        <a:pt x="47" y="47"/>
                      </a:lnTo>
                      <a:lnTo>
                        <a:pt x="47" y="49"/>
                      </a:lnTo>
                      <a:lnTo>
                        <a:pt x="47" y="49"/>
                      </a:lnTo>
                      <a:lnTo>
                        <a:pt x="47" y="49"/>
                      </a:lnTo>
                      <a:lnTo>
                        <a:pt x="47" y="49"/>
                      </a:lnTo>
                      <a:lnTo>
                        <a:pt x="47" y="49"/>
                      </a:lnTo>
                      <a:lnTo>
                        <a:pt x="47" y="49"/>
                      </a:lnTo>
                      <a:lnTo>
                        <a:pt x="47" y="49"/>
                      </a:lnTo>
                      <a:lnTo>
                        <a:pt x="47" y="49"/>
                      </a:lnTo>
                      <a:lnTo>
                        <a:pt x="47" y="49"/>
                      </a:lnTo>
                      <a:lnTo>
                        <a:pt x="47" y="49"/>
                      </a:lnTo>
                      <a:lnTo>
                        <a:pt x="47" y="49"/>
                      </a:lnTo>
                      <a:lnTo>
                        <a:pt x="45" y="47"/>
                      </a:lnTo>
                      <a:lnTo>
                        <a:pt x="45" y="49"/>
                      </a:lnTo>
                      <a:lnTo>
                        <a:pt x="45" y="49"/>
                      </a:lnTo>
                      <a:lnTo>
                        <a:pt x="45" y="49"/>
                      </a:lnTo>
                      <a:lnTo>
                        <a:pt x="44" y="49"/>
                      </a:lnTo>
                      <a:lnTo>
                        <a:pt x="44" y="49"/>
                      </a:lnTo>
                      <a:lnTo>
                        <a:pt x="44" y="51"/>
                      </a:lnTo>
                      <a:lnTo>
                        <a:pt x="44" y="51"/>
                      </a:lnTo>
                      <a:lnTo>
                        <a:pt x="44" y="51"/>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2" y="52"/>
                      </a:lnTo>
                      <a:lnTo>
                        <a:pt x="42" y="52"/>
                      </a:lnTo>
                      <a:lnTo>
                        <a:pt x="42" y="52"/>
                      </a:lnTo>
                      <a:lnTo>
                        <a:pt x="42"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2" y="51"/>
                      </a:lnTo>
                      <a:lnTo>
                        <a:pt x="42" y="51"/>
                      </a:lnTo>
                      <a:lnTo>
                        <a:pt x="44" y="51"/>
                      </a:lnTo>
                      <a:lnTo>
                        <a:pt x="42" y="49"/>
                      </a:lnTo>
                      <a:lnTo>
                        <a:pt x="42" y="47"/>
                      </a:lnTo>
                      <a:lnTo>
                        <a:pt x="42" y="47"/>
                      </a:lnTo>
                      <a:lnTo>
                        <a:pt x="42" y="47"/>
                      </a:lnTo>
                      <a:lnTo>
                        <a:pt x="40" y="46"/>
                      </a:lnTo>
                      <a:lnTo>
                        <a:pt x="42" y="44"/>
                      </a:lnTo>
                      <a:lnTo>
                        <a:pt x="42" y="44"/>
                      </a:lnTo>
                      <a:lnTo>
                        <a:pt x="42" y="42"/>
                      </a:lnTo>
                      <a:lnTo>
                        <a:pt x="42" y="40"/>
                      </a:lnTo>
                      <a:lnTo>
                        <a:pt x="42" y="40"/>
                      </a:lnTo>
                      <a:lnTo>
                        <a:pt x="42" y="40"/>
                      </a:lnTo>
                      <a:lnTo>
                        <a:pt x="42" y="37"/>
                      </a:lnTo>
                      <a:lnTo>
                        <a:pt x="42" y="37"/>
                      </a:lnTo>
                      <a:lnTo>
                        <a:pt x="42" y="35"/>
                      </a:lnTo>
                      <a:lnTo>
                        <a:pt x="42" y="35"/>
                      </a:lnTo>
                      <a:lnTo>
                        <a:pt x="44" y="34"/>
                      </a:lnTo>
                      <a:lnTo>
                        <a:pt x="45" y="32"/>
                      </a:lnTo>
                      <a:lnTo>
                        <a:pt x="45" y="29"/>
                      </a:lnTo>
                      <a:lnTo>
                        <a:pt x="45" y="29"/>
                      </a:lnTo>
                      <a:close/>
                      <a:moveTo>
                        <a:pt x="28" y="8"/>
                      </a:moveTo>
                      <a:lnTo>
                        <a:pt x="28" y="12"/>
                      </a:lnTo>
                      <a:lnTo>
                        <a:pt x="28" y="12"/>
                      </a:lnTo>
                      <a:lnTo>
                        <a:pt x="28" y="12"/>
                      </a:lnTo>
                      <a:lnTo>
                        <a:pt x="30" y="12"/>
                      </a:lnTo>
                      <a:lnTo>
                        <a:pt x="30" y="12"/>
                      </a:lnTo>
                      <a:lnTo>
                        <a:pt x="30" y="12"/>
                      </a:lnTo>
                      <a:lnTo>
                        <a:pt x="30" y="12"/>
                      </a:lnTo>
                      <a:lnTo>
                        <a:pt x="30" y="12"/>
                      </a:lnTo>
                      <a:lnTo>
                        <a:pt x="32" y="12"/>
                      </a:lnTo>
                      <a:lnTo>
                        <a:pt x="32" y="12"/>
                      </a:lnTo>
                      <a:lnTo>
                        <a:pt x="33" y="17"/>
                      </a:lnTo>
                      <a:lnTo>
                        <a:pt x="33" y="17"/>
                      </a:lnTo>
                      <a:lnTo>
                        <a:pt x="33" y="20"/>
                      </a:lnTo>
                      <a:lnTo>
                        <a:pt x="35" y="22"/>
                      </a:lnTo>
                      <a:lnTo>
                        <a:pt x="35" y="22"/>
                      </a:lnTo>
                      <a:lnTo>
                        <a:pt x="35" y="22"/>
                      </a:lnTo>
                      <a:lnTo>
                        <a:pt x="40" y="24"/>
                      </a:lnTo>
                      <a:lnTo>
                        <a:pt x="44" y="27"/>
                      </a:lnTo>
                      <a:lnTo>
                        <a:pt x="44" y="27"/>
                      </a:lnTo>
                      <a:lnTo>
                        <a:pt x="42" y="29"/>
                      </a:lnTo>
                      <a:lnTo>
                        <a:pt x="44" y="29"/>
                      </a:lnTo>
                      <a:lnTo>
                        <a:pt x="44" y="30"/>
                      </a:lnTo>
                      <a:lnTo>
                        <a:pt x="42" y="34"/>
                      </a:lnTo>
                      <a:lnTo>
                        <a:pt x="42" y="34"/>
                      </a:lnTo>
                      <a:lnTo>
                        <a:pt x="42" y="32"/>
                      </a:lnTo>
                      <a:lnTo>
                        <a:pt x="42" y="32"/>
                      </a:lnTo>
                      <a:lnTo>
                        <a:pt x="40" y="30"/>
                      </a:lnTo>
                      <a:lnTo>
                        <a:pt x="40" y="30"/>
                      </a:lnTo>
                      <a:lnTo>
                        <a:pt x="40" y="32"/>
                      </a:lnTo>
                      <a:lnTo>
                        <a:pt x="40" y="34"/>
                      </a:lnTo>
                      <a:lnTo>
                        <a:pt x="40" y="34"/>
                      </a:lnTo>
                      <a:lnTo>
                        <a:pt x="38" y="34"/>
                      </a:lnTo>
                      <a:lnTo>
                        <a:pt x="38" y="32"/>
                      </a:lnTo>
                      <a:lnTo>
                        <a:pt x="38" y="30"/>
                      </a:lnTo>
                      <a:lnTo>
                        <a:pt x="38" y="30"/>
                      </a:lnTo>
                      <a:lnTo>
                        <a:pt x="38" y="30"/>
                      </a:lnTo>
                      <a:lnTo>
                        <a:pt x="38" y="29"/>
                      </a:lnTo>
                      <a:lnTo>
                        <a:pt x="37" y="27"/>
                      </a:lnTo>
                      <a:lnTo>
                        <a:pt x="37" y="27"/>
                      </a:lnTo>
                      <a:lnTo>
                        <a:pt x="35" y="27"/>
                      </a:lnTo>
                      <a:lnTo>
                        <a:pt x="35" y="27"/>
                      </a:lnTo>
                      <a:lnTo>
                        <a:pt x="35" y="27"/>
                      </a:lnTo>
                      <a:lnTo>
                        <a:pt x="35" y="27"/>
                      </a:lnTo>
                      <a:lnTo>
                        <a:pt x="33" y="29"/>
                      </a:lnTo>
                      <a:lnTo>
                        <a:pt x="35" y="30"/>
                      </a:lnTo>
                      <a:lnTo>
                        <a:pt x="35" y="32"/>
                      </a:lnTo>
                      <a:lnTo>
                        <a:pt x="35" y="34"/>
                      </a:lnTo>
                      <a:lnTo>
                        <a:pt x="33" y="34"/>
                      </a:lnTo>
                      <a:lnTo>
                        <a:pt x="33" y="34"/>
                      </a:lnTo>
                      <a:lnTo>
                        <a:pt x="33" y="32"/>
                      </a:lnTo>
                      <a:lnTo>
                        <a:pt x="33" y="32"/>
                      </a:lnTo>
                      <a:lnTo>
                        <a:pt x="33" y="32"/>
                      </a:lnTo>
                      <a:lnTo>
                        <a:pt x="32" y="32"/>
                      </a:lnTo>
                      <a:lnTo>
                        <a:pt x="30" y="32"/>
                      </a:lnTo>
                      <a:lnTo>
                        <a:pt x="30" y="32"/>
                      </a:lnTo>
                      <a:lnTo>
                        <a:pt x="30" y="32"/>
                      </a:lnTo>
                      <a:lnTo>
                        <a:pt x="30" y="32"/>
                      </a:lnTo>
                      <a:lnTo>
                        <a:pt x="30" y="32"/>
                      </a:lnTo>
                      <a:lnTo>
                        <a:pt x="30" y="34"/>
                      </a:lnTo>
                      <a:lnTo>
                        <a:pt x="32" y="34"/>
                      </a:lnTo>
                      <a:lnTo>
                        <a:pt x="32" y="34"/>
                      </a:lnTo>
                      <a:lnTo>
                        <a:pt x="32" y="34"/>
                      </a:lnTo>
                      <a:lnTo>
                        <a:pt x="33" y="35"/>
                      </a:lnTo>
                      <a:lnTo>
                        <a:pt x="35" y="40"/>
                      </a:lnTo>
                      <a:lnTo>
                        <a:pt x="32" y="42"/>
                      </a:lnTo>
                      <a:lnTo>
                        <a:pt x="33" y="44"/>
                      </a:lnTo>
                      <a:lnTo>
                        <a:pt x="35" y="46"/>
                      </a:lnTo>
                      <a:lnTo>
                        <a:pt x="35" y="46"/>
                      </a:lnTo>
                      <a:lnTo>
                        <a:pt x="35" y="47"/>
                      </a:lnTo>
                      <a:lnTo>
                        <a:pt x="35" y="47"/>
                      </a:lnTo>
                      <a:lnTo>
                        <a:pt x="35" y="49"/>
                      </a:lnTo>
                      <a:lnTo>
                        <a:pt x="37" y="51"/>
                      </a:lnTo>
                      <a:lnTo>
                        <a:pt x="37" y="51"/>
                      </a:lnTo>
                      <a:lnTo>
                        <a:pt x="37" y="52"/>
                      </a:lnTo>
                      <a:lnTo>
                        <a:pt x="37" y="52"/>
                      </a:lnTo>
                      <a:lnTo>
                        <a:pt x="37" y="52"/>
                      </a:lnTo>
                      <a:lnTo>
                        <a:pt x="37" y="52"/>
                      </a:lnTo>
                      <a:lnTo>
                        <a:pt x="35" y="52"/>
                      </a:lnTo>
                      <a:lnTo>
                        <a:pt x="37" y="52"/>
                      </a:lnTo>
                      <a:lnTo>
                        <a:pt x="37" y="54"/>
                      </a:lnTo>
                      <a:lnTo>
                        <a:pt x="37" y="54"/>
                      </a:lnTo>
                      <a:lnTo>
                        <a:pt x="37" y="56"/>
                      </a:lnTo>
                      <a:lnTo>
                        <a:pt x="37" y="56"/>
                      </a:lnTo>
                      <a:lnTo>
                        <a:pt x="37" y="56"/>
                      </a:lnTo>
                      <a:lnTo>
                        <a:pt x="35" y="56"/>
                      </a:lnTo>
                      <a:lnTo>
                        <a:pt x="35" y="56"/>
                      </a:lnTo>
                      <a:lnTo>
                        <a:pt x="37" y="59"/>
                      </a:lnTo>
                      <a:lnTo>
                        <a:pt x="35" y="61"/>
                      </a:lnTo>
                      <a:lnTo>
                        <a:pt x="35" y="62"/>
                      </a:lnTo>
                      <a:lnTo>
                        <a:pt x="33" y="62"/>
                      </a:lnTo>
                      <a:lnTo>
                        <a:pt x="32" y="62"/>
                      </a:lnTo>
                      <a:lnTo>
                        <a:pt x="30" y="64"/>
                      </a:lnTo>
                      <a:lnTo>
                        <a:pt x="27" y="66"/>
                      </a:lnTo>
                      <a:lnTo>
                        <a:pt x="23" y="69"/>
                      </a:lnTo>
                      <a:lnTo>
                        <a:pt x="22" y="69"/>
                      </a:lnTo>
                      <a:lnTo>
                        <a:pt x="22" y="71"/>
                      </a:lnTo>
                      <a:lnTo>
                        <a:pt x="20" y="71"/>
                      </a:lnTo>
                      <a:lnTo>
                        <a:pt x="18" y="71"/>
                      </a:lnTo>
                      <a:lnTo>
                        <a:pt x="16" y="73"/>
                      </a:lnTo>
                      <a:lnTo>
                        <a:pt x="15" y="74"/>
                      </a:lnTo>
                      <a:lnTo>
                        <a:pt x="13" y="74"/>
                      </a:lnTo>
                      <a:lnTo>
                        <a:pt x="13" y="74"/>
                      </a:lnTo>
                      <a:lnTo>
                        <a:pt x="13" y="74"/>
                      </a:lnTo>
                      <a:lnTo>
                        <a:pt x="13" y="74"/>
                      </a:lnTo>
                      <a:lnTo>
                        <a:pt x="13" y="73"/>
                      </a:lnTo>
                      <a:lnTo>
                        <a:pt x="13" y="71"/>
                      </a:lnTo>
                      <a:lnTo>
                        <a:pt x="13" y="71"/>
                      </a:lnTo>
                      <a:lnTo>
                        <a:pt x="13" y="69"/>
                      </a:lnTo>
                      <a:lnTo>
                        <a:pt x="13" y="68"/>
                      </a:lnTo>
                      <a:lnTo>
                        <a:pt x="11" y="66"/>
                      </a:lnTo>
                      <a:lnTo>
                        <a:pt x="11" y="66"/>
                      </a:lnTo>
                      <a:lnTo>
                        <a:pt x="11" y="66"/>
                      </a:lnTo>
                      <a:lnTo>
                        <a:pt x="11" y="64"/>
                      </a:lnTo>
                      <a:lnTo>
                        <a:pt x="13" y="64"/>
                      </a:lnTo>
                      <a:lnTo>
                        <a:pt x="15" y="64"/>
                      </a:lnTo>
                      <a:lnTo>
                        <a:pt x="15" y="64"/>
                      </a:lnTo>
                      <a:lnTo>
                        <a:pt x="10" y="47"/>
                      </a:lnTo>
                      <a:lnTo>
                        <a:pt x="10" y="47"/>
                      </a:lnTo>
                      <a:lnTo>
                        <a:pt x="10" y="42"/>
                      </a:lnTo>
                      <a:lnTo>
                        <a:pt x="6" y="34"/>
                      </a:lnTo>
                      <a:lnTo>
                        <a:pt x="6" y="34"/>
                      </a:lnTo>
                      <a:lnTo>
                        <a:pt x="5" y="27"/>
                      </a:lnTo>
                      <a:lnTo>
                        <a:pt x="5" y="27"/>
                      </a:lnTo>
                      <a:lnTo>
                        <a:pt x="5" y="24"/>
                      </a:lnTo>
                      <a:lnTo>
                        <a:pt x="5" y="24"/>
                      </a:lnTo>
                      <a:lnTo>
                        <a:pt x="3" y="17"/>
                      </a:lnTo>
                      <a:lnTo>
                        <a:pt x="1" y="15"/>
                      </a:lnTo>
                      <a:lnTo>
                        <a:pt x="0" y="8"/>
                      </a:lnTo>
                      <a:lnTo>
                        <a:pt x="13" y="3"/>
                      </a:lnTo>
                      <a:lnTo>
                        <a:pt x="13" y="3"/>
                      </a:lnTo>
                      <a:lnTo>
                        <a:pt x="15" y="3"/>
                      </a:lnTo>
                      <a:lnTo>
                        <a:pt x="16" y="3"/>
                      </a:lnTo>
                      <a:lnTo>
                        <a:pt x="16" y="3"/>
                      </a:lnTo>
                      <a:lnTo>
                        <a:pt x="18" y="1"/>
                      </a:lnTo>
                      <a:lnTo>
                        <a:pt x="18" y="1"/>
                      </a:lnTo>
                      <a:lnTo>
                        <a:pt x="18" y="1"/>
                      </a:lnTo>
                      <a:lnTo>
                        <a:pt x="20" y="1"/>
                      </a:lnTo>
                      <a:lnTo>
                        <a:pt x="25" y="0"/>
                      </a:lnTo>
                      <a:lnTo>
                        <a:pt x="27" y="3"/>
                      </a:lnTo>
                      <a:lnTo>
                        <a:pt x="27" y="5"/>
                      </a:lnTo>
                      <a:lnTo>
                        <a:pt x="27" y="5"/>
                      </a:lnTo>
                      <a:lnTo>
                        <a:pt x="28" y="8"/>
                      </a:lnTo>
                      <a:lnTo>
                        <a:pt x="28" y="8"/>
                      </a:lnTo>
                      <a:close/>
                    </a:path>
                  </a:pathLst>
                </a:custGeom>
                <a:solidFill>
                  <a:srgbClr val="4561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1" name="Freeform 211"/>
                <p:cNvSpPr>
                  <a:spLocks noEditPoints="1"/>
                </p:cNvSpPr>
                <p:nvPr/>
              </p:nvSpPr>
              <p:spPr bwMode="auto">
                <a:xfrm>
                  <a:off x="8807451" y="2339975"/>
                  <a:ext cx="87313" cy="136525"/>
                </a:xfrm>
                <a:custGeom>
                  <a:avLst/>
                  <a:gdLst>
                    <a:gd name="T0" fmla="*/ 32 w 55"/>
                    <a:gd name="T1" fmla="*/ 83 h 86"/>
                    <a:gd name="T2" fmla="*/ 33 w 55"/>
                    <a:gd name="T3" fmla="*/ 78 h 86"/>
                    <a:gd name="T4" fmla="*/ 35 w 55"/>
                    <a:gd name="T5" fmla="*/ 81 h 86"/>
                    <a:gd name="T6" fmla="*/ 37 w 55"/>
                    <a:gd name="T7" fmla="*/ 84 h 86"/>
                    <a:gd name="T8" fmla="*/ 42 w 55"/>
                    <a:gd name="T9" fmla="*/ 49 h 86"/>
                    <a:gd name="T10" fmla="*/ 38 w 55"/>
                    <a:gd name="T11" fmla="*/ 49 h 86"/>
                    <a:gd name="T12" fmla="*/ 37 w 55"/>
                    <a:gd name="T13" fmla="*/ 42 h 86"/>
                    <a:gd name="T14" fmla="*/ 38 w 55"/>
                    <a:gd name="T15" fmla="*/ 52 h 86"/>
                    <a:gd name="T16" fmla="*/ 40 w 55"/>
                    <a:gd name="T17" fmla="*/ 34 h 86"/>
                    <a:gd name="T18" fmla="*/ 40 w 55"/>
                    <a:gd name="T19" fmla="*/ 40 h 86"/>
                    <a:gd name="T20" fmla="*/ 38 w 55"/>
                    <a:gd name="T21" fmla="*/ 37 h 86"/>
                    <a:gd name="T22" fmla="*/ 37 w 55"/>
                    <a:gd name="T23" fmla="*/ 34 h 86"/>
                    <a:gd name="T24" fmla="*/ 38 w 55"/>
                    <a:gd name="T25" fmla="*/ 35 h 86"/>
                    <a:gd name="T26" fmla="*/ 45 w 55"/>
                    <a:gd name="T27" fmla="*/ 29 h 86"/>
                    <a:gd name="T28" fmla="*/ 49 w 55"/>
                    <a:gd name="T29" fmla="*/ 30 h 86"/>
                    <a:gd name="T30" fmla="*/ 50 w 55"/>
                    <a:gd name="T31" fmla="*/ 32 h 86"/>
                    <a:gd name="T32" fmla="*/ 54 w 55"/>
                    <a:gd name="T33" fmla="*/ 46 h 86"/>
                    <a:gd name="T34" fmla="*/ 50 w 55"/>
                    <a:gd name="T35" fmla="*/ 49 h 86"/>
                    <a:gd name="T36" fmla="*/ 49 w 55"/>
                    <a:gd name="T37" fmla="*/ 44 h 86"/>
                    <a:gd name="T38" fmla="*/ 45 w 55"/>
                    <a:gd name="T39" fmla="*/ 34 h 86"/>
                    <a:gd name="T40" fmla="*/ 47 w 55"/>
                    <a:gd name="T41" fmla="*/ 44 h 86"/>
                    <a:gd name="T42" fmla="*/ 47 w 55"/>
                    <a:gd name="T43" fmla="*/ 47 h 86"/>
                    <a:gd name="T44" fmla="*/ 47 w 55"/>
                    <a:gd name="T45" fmla="*/ 49 h 86"/>
                    <a:gd name="T46" fmla="*/ 47 w 55"/>
                    <a:gd name="T47" fmla="*/ 49 h 86"/>
                    <a:gd name="T48" fmla="*/ 44 w 55"/>
                    <a:gd name="T49" fmla="*/ 49 h 86"/>
                    <a:gd name="T50" fmla="*/ 44 w 55"/>
                    <a:gd name="T51" fmla="*/ 52 h 86"/>
                    <a:gd name="T52" fmla="*/ 44 w 55"/>
                    <a:gd name="T53" fmla="*/ 52 h 86"/>
                    <a:gd name="T54" fmla="*/ 44 w 55"/>
                    <a:gd name="T55" fmla="*/ 52 h 86"/>
                    <a:gd name="T56" fmla="*/ 40 w 55"/>
                    <a:gd name="T57" fmla="*/ 52 h 86"/>
                    <a:gd name="T58" fmla="*/ 40 w 55"/>
                    <a:gd name="T59" fmla="*/ 52 h 86"/>
                    <a:gd name="T60" fmla="*/ 40 w 55"/>
                    <a:gd name="T61" fmla="*/ 52 h 86"/>
                    <a:gd name="T62" fmla="*/ 42 w 55"/>
                    <a:gd name="T63" fmla="*/ 49 h 86"/>
                    <a:gd name="T64" fmla="*/ 42 w 55"/>
                    <a:gd name="T65" fmla="*/ 44 h 86"/>
                    <a:gd name="T66" fmla="*/ 42 w 55"/>
                    <a:gd name="T67" fmla="*/ 37 h 86"/>
                    <a:gd name="T68" fmla="*/ 45 w 55"/>
                    <a:gd name="T69" fmla="*/ 29 h 86"/>
                    <a:gd name="T70" fmla="*/ 30 w 55"/>
                    <a:gd name="T71" fmla="*/ 12 h 86"/>
                    <a:gd name="T72" fmla="*/ 33 w 55"/>
                    <a:gd name="T73" fmla="*/ 17 h 86"/>
                    <a:gd name="T74" fmla="*/ 40 w 55"/>
                    <a:gd name="T75" fmla="*/ 24 h 86"/>
                    <a:gd name="T76" fmla="*/ 42 w 55"/>
                    <a:gd name="T77" fmla="*/ 34 h 86"/>
                    <a:gd name="T78" fmla="*/ 40 w 55"/>
                    <a:gd name="T79" fmla="*/ 32 h 86"/>
                    <a:gd name="T80" fmla="*/ 38 w 55"/>
                    <a:gd name="T81" fmla="*/ 30 h 86"/>
                    <a:gd name="T82" fmla="*/ 35 w 55"/>
                    <a:gd name="T83" fmla="*/ 27 h 86"/>
                    <a:gd name="T84" fmla="*/ 35 w 55"/>
                    <a:gd name="T85" fmla="*/ 34 h 86"/>
                    <a:gd name="T86" fmla="*/ 32 w 55"/>
                    <a:gd name="T87" fmla="*/ 32 h 86"/>
                    <a:gd name="T88" fmla="*/ 30 w 55"/>
                    <a:gd name="T89" fmla="*/ 34 h 86"/>
                    <a:gd name="T90" fmla="*/ 32 w 55"/>
                    <a:gd name="T91" fmla="*/ 42 h 86"/>
                    <a:gd name="T92" fmla="*/ 35 w 55"/>
                    <a:gd name="T93" fmla="*/ 49 h 86"/>
                    <a:gd name="T94" fmla="*/ 37 w 55"/>
                    <a:gd name="T95" fmla="*/ 52 h 86"/>
                    <a:gd name="T96" fmla="*/ 37 w 55"/>
                    <a:gd name="T97" fmla="*/ 56 h 86"/>
                    <a:gd name="T98" fmla="*/ 35 w 55"/>
                    <a:gd name="T99" fmla="*/ 62 h 86"/>
                    <a:gd name="T100" fmla="*/ 22 w 55"/>
                    <a:gd name="T101" fmla="*/ 69 h 86"/>
                    <a:gd name="T102" fmla="*/ 13 w 55"/>
                    <a:gd name="T103" fmla="*/ 74 h 86"/>
                    <a:gd name="T104" fmla="*/ 13 w 55"/>
                    <a:gd name="T105" fmla="*/ 71 h 86"/>
                    <a:gd name="T106" fmla="*/ 11 w 55"/>
                    <a:gd name="T107" fmla="*/ 64 h 86"/>
                    <a:gd name="T108" fmla="*/ 10 w 55"/>
                    <a:gd name="T109" fmla="*/ 42 h 86"/>
                    <a:gd name="T110" fmla="*/ 5 w 55"/>
                    <a:gd name="T111" fmla="*/ 24 h 86"/>
                    <a:gd name="T112" fmla="*/ 15 w 55"/>
                    <a:gd name="T113" fmla="*/ 3 h 86"/>
                    <a:gd name="T114" fmla="*/ 20 w 55"/>
                    <a:gd name="T115" fmla="*/ 1 h 86"/>
                    <a:gd name="T116" fmla="*/ 28 w 55"/>
                    <a:gd name="T117"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86">
                      <a:moveTo>
                        <a:pt x="37" y="84"/>
                      </a:moveTo>
                      <a:lnTo>
                        <a:pt x="33" y="86"/>
                      </a:lnTo>
                      <a:lnTo>
                        <a:pt x="33" y="86"/>
                      </a:lnTo>
                      <a:lnTo>
                        <a:pt x="32" y="86"/>
                      </a:lnTo>
                      <a:lnTo>
                        <a:pt x="32" y="84"/>
                      </a:lnTo>
                      <a:lnTo>
                        <a:pt x="32" y="83"/>
                      </a:lnTo>
                      <a:lnTo>
                        <a:pt x="33" y="81"/>
                      </a:lnTo>
                      <a:lnTo>
                        <a:pt x="33" y="81"/>
                      </a:lnTo>
                      <a:lnTo>
                        <a:pt x="33" y="79"/>
                      </a:lnTo>
                      <a:lnTo>
                        <a:pt x="33" y="79"/>
                      </a:lnTo>
                      <a:lnTo>
                        <a:pt x="33" y="78"/>
                      </a:lnTo>
                      <a:lnTo>
                        <a:pt x="33" y="78"/>
                      </a:lnTo>
                      <a:lnTo>
                        <a:pt x="33" y="78"/>
                      </a:lnTo>
                      <a:lnTo>
                        <a:pt x="35" y="79"/>
                      </a:lnTo>
                      <a:lnTo>
                        <a:pt x="35" y="79"/>
                      </a:lnTo>
                      <a:lnTo>
                        <a:pt x="35" y="79"/>
                      </a:lnTo>
                      <a:lnTo>
                        <a:pt x="35" y="81"/>
                      </a:lnTo>
                      <a:lnTo>
                        <a:pt x="35" y="81"/>
                      </a:lnTo>
                      <a:lnTo>
                        <a:pt x="35" y="83"/>
                      </a:lnTo>
                      <a:lnTo>
                        <a:pt x="37" y="83"/>
                      </a:lnTo>
                      <a:lnTo>
                        <a:pt x="37" y="83"/>
                      </a:lnTo>
                      <a:lnTo>
                        <a:pt x="37" y="84"/>
                      </a:lnTo>
                      <a:lnTo>
                        <a:pt x="37" y="84"/>
                      </a:lnTo>
                      <a:lnTo>
                        <a:pt x="37" y="84"/>
                      </a:lnTo>
                      <a:moveTo>
                        <a:pt x="42" y="49"/>
                      </a:moveTo>
                      <a:lnTo>
                        <a:pt x="42" y="49"/>
                      </a:lnTo>
                      <a:lnTo>
                        <a:pt x="40" y="49"/>
                      </a:lnTo>
                      <a:lnTo>
                        <a:pt x="40" y="49"/>
                      </a:lnTo>
                      <a:lnTo>
                        <a:pt x="42" y="49"/>
                      </a:lnTo>
                      <a:lnTo>
                        <a:pt x="42" y="49"/>
                      </a:lnTo>
                      <a:moveTo>
                        <a:pt x="38" y="54"/>
                      </a:moveTo>
                      <a:lnTo>
                        <a:pt x="38" y="54"/>
                      </a:lnTo>
                      <a:lnTo>
                        <a:pt x="38" y="52"/>
                      </a:lnTo>
                      <a:lnTo>
                        <a:pt x="37" y="51"/>
                      </a:lnTo>
                      <a:lnTo>
                        <a:pt x="38" y="49"/>
                      </a:lnTo>
                      <a:lnTo>
                        <a:pt x="38" y="49"/>
                      </a:lnTo>
                      <a:lnTo>
                        <a:pt x="37" y="47"/>
                      </a:lnTo>
                      <a:lnTo>
                        <a:pt x="37" y="47"/>
                      </a:lnTo>
                      <a:lnTo>
                        <a:pt x="37" y="44"/>
                      </a:lnTo>
                      <a:lnTo>
                        <a:pt x="37" y="42"/>
                      </a:lnTo>
                      <a:lnTo>
                        <a:pt x="37" y="42"/>
                      </a:lnTo>
                      <a:lnTo>
                        <a:pt x="37" y="42"/>
                      </a:lnTo>
                      <a:lnTo>
                        <a:pt x="37" y="42"/>
                      </a:lnTo>
                      <a:lnTo>
                        <a:pt x="38" y="44"/>
                      </a:lnTo>
                      <a:lnTo>
                        <a:pt x="40" y="49"/>
                      </a:lnTo>
                      <a:lnTo>
                        <a:pt x="40" y="51"/>
                      </a:lnTo>
                      <a:lnTo>
                        <a:pt x="38" y="51"/>
                      </a:lnTo>
                      <a:lnTo>
                        <a:pt x="38" y="52"/>
                      </a:lnTo>
                      <a:lnTo>
                        <a:pt x="38" y="52"/>
                      </a:lnTo>
                      <a:lnTo>
                        <a:pt x="38" y="54"/>
                      </a:lnTo>
                      <a:moveTo>
                        <a:pt x="42" y="34"/>
                      </a:moveTo>
                      <a:lnTo>
                        <a:pt x="40" y="34"/>
                      </a:lnTo>
                      <a:lnTo>
                        <a:pt x="40" y="34"/>
                      </a:lnTo>
                      <a:lnTo>
                        <a:pt x="40" y="34"/>
                      </a:lnTo>
                      <a:lnTo>
                        <a:pt x="40" y="34"/>
                      </a:lnTo>
                      <a:lnTo>
                        <a:pt x="42" y="34"/>
                      </a:lnTo>
                      <a:lnTo>
                        <a:pt x="42" y="34"/>
                      </a:lnTo>
                      <a:moveTo>
                        <a:pt x="40" y="40"/>
                      </a:moveTo>
                      <a:lnTo>
                        <a:pt x="40" y="40"/>
                      </a:lnTo>
                      <a:lnTo>
                        <a:pt x="40" y="40"/>
                      </a:lnTo>
                      <a:lnTo>
                        <a:pt x="38" y="40"/>
                      </a:lnTo>
                      <a:lnTo>
                        <a:pt x="38" y="39"/>
                      </a:lnTo>
                      <a:lnTo>
                        <a:pt x="38" y="39"/>
                      </a:lnTo>
                      <a:lnTo>
                        <a:pt x="38" y="37"/>
                      </a:lnTo>
                      <a:lnTo>
                        <a:pt x="38" y="37"/>
                      </a:lnTo>
                      <a:lnTo>
                        <a:pt x="38" y="37"/>
                      </a:lnTo>
                      <a:lnTo>
                        <a:pt x="38" y="35"/>
                      </a:lnTo>
                      <a:lnTo>
                        <a:pt x="37" y="35"/>
                      </a:lnTo>
                      <a:lnTo>
                        <a:pt x="35" y="34"/>
                      </a:lnTo>
                      <a:lnTo>
                        <a:pt x="35" y="34"/>
                      </a:lnTo>
                      <a:lnTo>
                        <a:pt x="37" y="34"/>
                      </a:lnTo>
                      <a:lnTo>
                        <a:pt x="37" y="34"/>
                      </a:lnTo>
                      <a:lnTo>
                        <a:pt x="37" y="34"/>
                      </a:lnTo>
                      <a:lnTo>
                        <a:pt x="37" y="34"/>
                      </a:lnTo>
                      <a:lnTo>
                        <a:pt x="37" y="35"/>
                      </a:lnTo>
                      <a:lnTo>
                        <a:pt x="37" y="35"/>
                      </a:lnTo>
                      <a:lnTo>
                        <a:pt x="38" y="35"/>
                      </a:lnTo>
                      <a:lnTo>
                        <a:pt x="38" y="35"/>
                      </a:lnTo>
                      <a:lnTo>
                        <a:pt x="40" y="35"/>
                      </a:lnTo>
                      <a:lnTo>
                        <a:pt x="40" y="37"/>
                      </a:lnTo>
                      <a:lnTo>
                        <a:pt x="40" y="39"/>
                      </a:lnTo>
                      <a:lnTo>
                        <a:pt x="40" y="40"/>
                      </a:lnTo>
                      <a:moveTo>
                        <a:pt x="45" y="29"/>
                      </a:moveTo>
                      <a:lnTo>
                        <a:pt x="45" y="29"/>
                      </a:lnTo>
                      <a:lnTo>
                        <a:pt x="45" y="29"/>
                      </a:lnTo>
                      <a:lnTo>
                        <a:pt x="47" y="29"/>
                      </a:lnTo>
                      <a:lnTo>
                        <a:pt x="47" y="29"/>
                      </a:lnTo>
                      <a:lnTo>
                        <a:pt x="47" y="30"/>
                      </a:lnTo>
                      <a:lnTo>
                        <a:pt x="47" y="30"/>
                      </a:lnTo>
                      <a:lnTo>
                        <a:pt x="49" y="30"/>
                      </a:lnTo>
                      <a:lnTo>
                        <a:pt x="49" y="30"/>
                      </a:lnTo>
                      <a:lnTo>
                        <a:pt x="50" y="30"/>
                      </a:lnTo>
                      <a:lnTo>
                        <a:pt x="50" y="30"/>
                      </a:lnTo>
                      <a:lnTo>
                        <a:pt x="50" y="32"/>
                      </a:lnTo>
                      <a:lnTo>
                        <a:pt x="50" y="32"/>
                      </a:lnTo>
                      <a:lnTo>
                        <a:pt x="50" y="32"/>
                      </a:lnTo>
                      <a:lnTo>
                        <a:pt x="50" y="32"/>
                      </a:lnTo>
                      <a:lnTo>
                        <a:pt x="50" y="32"/>
                      </a:lnTo>
                      <a:lnTo>
                        <a:pt x="55" y="46"/>
                      </a:lnTo>
                      <a:lnTo>
                        <a:pt x="54" y="46"/>
                      </a:lnTo>
                      <a:lnTo>
                        <a:pt x="54" y="46"/>
                      </a:lnTo>
                      <a:lnTo>
                        <a:pt x="54" y="46"/>
                      </a:lnTo>
                      <a:lnTo>
                        <a:pt x="52" y="47"/>
                      </a:lnTo>
                      <a:lnTo>
                        <a:pt x="52" y="49"/>
                      </a:lnTo>
                      <a:lnTo>
                        <a:pt x="50" y="49"/>
                      </a:lnTo>
                      <a:lnTo>
                        <a:pt x="50" y="49"/>
                      </a:lnTo>
                      <a:lnTo>
                        <a:pt x="50" y="49"/>
                      </a:lnTo>
                      <a:lnTo>
                        <a:pt x="50" y="49"/>
                      </a:lnTo>
                      <a:lnTo>
                        <a:pt x="50" y="47"/>
                      </a:lnTo>
                      <a:lnTo>
                        <a:pt x="50" y="47"/>
                      </a:lnTo>
                      <a:lnTo>
                        <a:pt x="50" y="47"/>
                      </a:lnTo>
                      <a:lnTo>
                        <a:pt x="50" y="46"/>
                      </a:lnTo>
                      <a:lnTo>
                        <a:pt x="49" y="46"/>
                      </a:lnTo>
                      <a:lnTo>
                        <a:pt x="49" y="44"/>
                      </a:lnTo>
                      <a:lnTo>
                        <a:pt x="47" y="42"/>
                      </a:lnTo>
                      <a:lnTo>
                        <a:pt x="47" y="39"/>
                      </a:lnTo>
                      <a:lnTo>
                        <a:pt x="47" y="37"/>
                      </a:lnTo>
                      <a:lnTo>
                        <a:pt x="45" y="35"/>
                      </a:lnTo>
                      <a:lnTo>
                        <a:pt x="45" y="35"/>
                      </a:lnTo>
                      <a:lnTo>
                        <a:pt x="45" y="34"/>
                      </a:lnTo>
                      <a:lnTo>
                        <a:pt x="45" y="34"/>
                      </a:lnTo>
                      <a:lnTo>
                        <a:pt x="44" y="35"/>
                      </a:lnTo>
                      <a:lnTo>
                        <a:pt x="45" y="39"/>
                      </a:lnTo>
                      <a:lnTo>
                        <a:pt x="45" y="39"/>
                      </a:lnTo>
                      <a:lnTo>
                        <a:pt x="47" y="44"/>
                      </a:lnTo>
                      <a:lnTo>
                        <a:pt x="47" y="44"/>
                      </a:lnTo>
                      <a:lnTo>
                        <a:pt x="47" y="44"/>
                      </a:lnTo>
                      <a:lnTo>
                        <a:pt x="47" y="44"/>
                      </a:lnTo>
                      <a:lnTo>
                        <a:pt x="47" y="46"/>
                      </a:lnTo>
                      <a:lnTo>
                        <a:pt x="47" y="46"/>
                      </a:lnTo>
                      <a:lnTo>
                        <a:pt x="47" y="46"/>
                      </a:lnTo>
                      <a:lnTo>
                        <a:pt x="47" y="47"/>
                      </a:lnTo>
                      <a:lnTo>
                        <a:pt x="47" y="47"/>
                      </a:lnTo>
                      <a:lnTo>
                        <a:pt x="47" y="47"/>
                      </a:lnTo>
                      <a:lnTo>
                        <a:pt x="47" y="49"/>
                      </a:lnTo>
                      <a:lnTo>
                        <a:pt x="47" y="49"/>
                      </a:lnTo>
                      <a:lnTo>
                        <a:pt x="47" y="49"/>
                      </a:lnTo>
                      <a:lnTo>
                        <a:pt x="47" y="49"/>
                      </a:lnTo>
                      <a:lnTo>
                        <a:pt x="47" y="49"/>
                      </a:lnTo>
                      <a:lnTo>
                        <a:pt x="47" y="49"/>
                      </a:lnTo>
                      <a:lnTo>
                        <a:pt x="47" y="49"/>
                      </a:lnTo>
                      <a:lnTo>
                        <a:pt x="47" y="49"/>
                      </a:lnTo>
                      <a:lnTo>
                        <a:pt x="47" y="49"/>
                      </a:lnTo>
                      <a:lnTo>
                        <a:pt x="47" y="49"/>
                      </a:lnTo>
                      <a:lnTo>
                        <a:pt x="47" y="49"/>
                      </a:lnTo>
                      <a:lnTo>
                        <a:pt x="45" y="47"/>
                      </a:lnTo>
                      <a:lnTo>
                        <a:pt x="45" y="49"/>
                      </a:lnTo>
                      <a:lnTo>
                        <a:pt x="45" y="49"/>
                      </a:lnTo>
                      <a:lnTo>
                        <a:pt x="45" y="49"/>
                      </a:lnTo>
                      <a:lnTo>
                        <a:pt x="44" y="49"/>
                      </a:lnTo>
                      <a:lnTo>
                        <a:pt x="44" y="49"/>
                      </a:lnTo>
                      <a:lnTo>
                        <a:pt x="44" y="51"/>
                      </a:lnTo>
                      <a:lnTo>
                        <a:pt x="44" y="51"/>
                      </a:lnTo>
                      <a:lnTo>
                        <a:pt x="44" y="51"/>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4" y="52"/>
                      </a:lnTo>
                      <a:lnTo>
                        <a:pt x="42" y="52"/>
                      </a:lnTo>
                      <a:lnTo>
                        <a:pt x="42" y="52"/>
                      </a:lnTo>
                      <a:lnTo>
                        <a:pt x="42" y="52"/>
                      </a:lnTo>
                      <a:lnTo>
                        <a:pt x="42"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0" y="52"/>
                      </a:lnTo>
                      <a:lnTo>
                        <a:pt x="42" y="51"/>
                      </a:lnTo>
                      <a:lnTo>
                        <a:pt x="42" y="51"/>
                      </a:lnTo>
                      <a:lnTo>
                        <a:pt x="44" y="51"/>
                      </a:lnTo>
                      <a:lnTo>
                        <a:pt x="42" y="49"/>
                      </a:lnTo>
                      <a:lnTo>
                        <a:pt x="42" y="47"/>
                      </a:lnTo>
                      <a:lnTo>
                        <a:pt x="42" y="47"/>
                      </a:lnTo>
                      <a:lnTo>
                        <a:pt x="42" y="47"/>
                      </a:lnTo>
                      <a:lnTo>
                        <a:pt x="40" y="46"/>
                      </a:lnTo>
                      <a:lnTo>
                        <a:pt x="42" y="44"/>
                      </a:lnTo>
                      <a:lnTo>
                        <a:pt x="42" y="44"/>
                      </a:lnTo>
                      <a:lnTo>
                        <a:pt x="42" y="42"/>
                      </a:lnTo>
                      <a:lnTo>
                        <a:pt x="42" y="40"/>
                      </a:lnTo>
                      <a:lnTo>
                        <a:pt x="42" y="40"/>
                      </a:lnTo>
                      <a:lnTo>
                        <a:pt x="42" y="40"/>
                      </a:lnTo>
                      <a:lnTo>
                        <a:pt x="42" y="37"/>
                      </a:lnTo>
                      <a:lnTo>
                        <a:pt x="42" y="37"/>
                      </a:lnTo>
                      <a:lnTo>
                        <a:pt x="42" y="35"/>
                      </a:lnTo>
                      <a:lnTo>
                        <a:pt x="42" y="35"/>
                      </a:lnTo>
                      <a:lnTo>
                        <a:pt x="44" y="34"/>
                      </a:lnTo>
                      <a:lnTo>
                        <a:pt x="45" y="32"/>
                      </a:lnTo>
                      <a:lnTo>
                        <a:pt x="45" y="29"/>
                      </a:lnTo>
                      <a:lnTo>
                        <a:pt x="45" y="29"/>
                      </a:lnTo>
                      <a:moveTo>
                        <a:pt x="28" y="8"/>
                      </a:moveTo>
                      <a:lnTo>
                        <a:pt x="28" y="12"/>
                      </a:lnTo>
                      <a:lnTo>
                        <a:pt x="28" y="12"/>
                      </a:lnTo>
                      <a:lnTo>
                        <a:pt x="28" y="12"/>
                      </a:lnTo>
                      <a:lnTo>
                        <a:pt x="30" y="12"/>
                      </a:lnTo>
                      <a:lnTo>
                        <a:pt x="30" y="12"/>
                      </a:lnTo>
                      <a:lnTo>
                        <a:pt x="30" y="12"/>
                      </a:lnTo>
                      <a:lnTo>
                        <a:pt x="30" y="12"/>
                      </a:lnTo>
                      <a:lnTo>
                        <a:pt x="30" y="12"/>
                      </a:lnTo>
                      <a:lnTo>
                        <a:pt x="32" y="12"/>
                      </a:lnTo>
                      <a:lnTo>
                        <a:pt x="32" y="12"/>
                      </a:lnTo>
                      <a:lnTo>
                        <a:pt x="33" y="17"/>
                      </a:lnTo>
                      <a:lnTo>
                        <a:pt x="33" y="17"/>
                      </a:lnTo>
                      <a:lnTo>
                        <a:pt x="33" y="20"/>
                      </a:lnTo>
                      <a:lnTo>
                        <a:pt x="35" y="22"/>
                      </a:lnTo>
                      <a:lnTo>
                        <a:pt x="35" y="22"/>
                      </a:lnTo>
                      <a:lnTo>
                        <a:pt x="35" y="22"/>
                      </a:lnTo>
                      <a:lnTo>
                        <a:pt x="40" y="24"/>
                      </a:lnTo>
                      <a:lnTo>
                        <a:pt x="44" y="27"/>
                      </a:lnTo>
                      <a:lnTo>
                        <a:pt x="44" y="27"/>
                      </a:lnTo>
                      <a:lnTo>
                        <a:pt x="42" y="29"/>
                      </a:lnTo>
                      <a:lnTo>
                        <a:pt x="44" y="29"/>
                      </a:lnTo>
                      <a:lnTo>
                        <a:pt x="44" y="30"/>
                      </a:lnTo>
                      <a:lnTo>
                        <a:pt x="42" y="34"/>
                      </a:lnTo>
                      <a:lnTo>
                        <a:pt x="42" y="34"/>
                      </a:lnTo>
                      <a:lnTo>
                        <a:pt x="42" y="32"/>
                      </a:lnTo>
                      <a:lnTo>
                        <a:pt x="42" y="32"/>
                      </a:lnTo>
                      <a:lnTo>
                        <a:pt x="40" y="30"/>
                      </a:lnTo>
                      <a:lnTo>
                        <a:pt x="40" y="30"/>
                      </a:lnTo>
                      <a:lnTo>
                        <a:pt x="40" y="32"/>
                      </a:lnTo>
                      <a:lnTo>
                        <a:pt x="40" y="34"/>
                      </a:lnTo>
                      <a:lnTo>
                        <a:pt x="40" y="34"/>
                      </a:lnTo>
                      <a:lnTo>
                        <a:pt x="38" y="34"/>
                      </a:lnTo>
                      <a:lnTo>
                        <a:pt x="38" y="32"/>
                      </a:lnTo>
                      <a:lnTo>
                        <a:pt x="38" y="30"/>
                      </a:lnTo>
                      <a:lnTo>
                        <a:pt x="38" y="30"/>
                      </a:lnTo>
                      <a:lnTo>
                        <a:pt x="38" y="30"/>
                      </a:lnTo>
                      <a:lnTo>
                        <a:pt x="38" y="29"/>
                      </a:lnTo>
                      <a:lnTo>
                        <a:pt x="37" y="27"/>
                      </a:lnTo>
                      <a:lnTo>
                        <a:pt x="37" y="27"/>
                      </a:lnTo>
                      <a:lnTo>
                        <a:pt x="35" y="27"/>
                      </a:lnTo>
                      <a:lnTo>
                        <a:pt x="35" y="27"/>
                      </a:lnTo>
                      <a:lnTo>
                        <a:pt x="35" y="27"/>
                      </a:lnTo>
                      <a:lnTo>
                        <a:pt x="35" y="27"/>
                      </a:lnTo>
                      <a:lnTo>
                        <a:pt x="33" y="29"/>
                      </a:lnTo>
                      <a:lnTo>
                        <a:pt x="35" y="30"/>
                      </a:lnTo>
                      <a:lnTo>
                        <a:pt x="35" y="32"/>
                      </a:lnTo>
                      <a:lnTo>
                        <a:pt x="35" y="34"/>
                      </a:lnTo>
                      <a:lnTo>
                        <a:pt x="33" y="34"/>
                      </a:lnTo>
                      <a:lnTo>
                        <a:pt x="33" y="34"/>
                      </a:lnTo>
                      <a:lnTo>
                        <a:pt x="33" y="32"/>
                      </a:lnTo>
                      <a:lnTo>
                        <a:pt x="33" y="32"/>
                      </a:lnTo>
                      <a:lnTo>
                        <a:pt x="33" y="32"/>
                      </a:lnTo>
                      <a:lnTo>
                        <a:pt x="32" y="32"/>
                      </a:lnTo>
                      <a:lnTo>
                        <a:pt x="30" y="32"/>
                      </a:lnTo>
                      <a:lnTo>
                        <a:pt x="30" y="32"/>
                      </a:lnTo>
                      <a:lnTo>
                        <a:pt x="30" y="32"/>
                      </a:lnTo>
                      <a:lnTo>
                        <a:pt x="30" y="32"/>
                      </a:lnTo>
                      <a:lnTo>
                        <a:pt x="30" y="32"/>
                      </a:lnTo>
                      <a:lnTo>
                        <a:pt x="30" y="34"/>
                      </a:lnTo>
                      <a:lnTo>
                        <a:pt x="32" y="34"/>
                      </a:lnTo>
                      <a:lnTo>
                        <a:pt x="32" y="34"/>
                      </a:lnTo>
                      <a:lnTo>
                        <a:pt x="32" y="34"/>
                      </a:lnTo>
                      <a:lnTo>
                        <a:pt x="33" y="35"/>
                      </a:lnTo>
                      <a:lnTo>
                        <a:pt x="35" y="40"/>
                      </a:lnTo>
                      <a:lnTo>
                        <a:pt x="32" y="42"/>
                      </a:lnTo>
                      <a:lnTo>
                        <a:pt x="33" y="44"/>
                      </a:lnTo>
                      <a:lnTo>
                        <a:pt x="35" y="46"/>
                      </a:lnTo>
                      <a:lnTo>
                        <a:pt x="35" y="46"/>
                      </a:lnTo>
                      <a:lnTo>
                        <a:pt x="35" y="47"/>
                      </a:lnTo>
                      <a:lnTo>
                        <a:pt x="35" y="47"/>
                      </a:lnTo>
                      <a:lnTo>
                        <a:pt x="35" y="49"/>
                      </a:lnTo>
                      <a:lnTo>
                        <a:pt x="37" y="51"/>
                      </a:lnTo>
                      <a:lnTo>
                        <a:pt x="37" y="51"/>
                      </a:lnTo>
                      <a:lnTo>
                        <a:pt x="37" y="52"/>
                      </a:lnTo>
                      <a:lnTo>
                        <a:pt x="37" y="52"/>
                      </a:lnTo>
                      <a:lnTo>
                        <a:pt x="37" y="52"/>
                      </a:lnTo>
                      <a:lnTo>
                        <a:pt x="37" y="52"/>
                      </a:lnTo>
                      <a:lnTo>
                        <a:pt x="35" y="52"/>
                      </a:lnTo>
                      <a:lnTo>
                        <a:pt x="37" y="52"/>
                      </a:lnTo>
                      <a:lnTo>
                        <a:pt x="37" y="54"/>
                      </a:lnTo>
                      <a:lnTo>
                        <a:pt x="37" y="54"/>
                      </a:lnTo>
                      <a:lnTo>
                        <a:pt x="37" y="56"/>
                      </a:lnTo>
                      <a:lnTo>
                        <a:pt x="37" y="56"/>
                      </a:lnTo>
                      <a:lnTo>
                        <a:pt x="37" y="56"/>
                      </a:lnTo>
                      <a:lnTo>
                        <a:pt x="35" y="56"/>
                      </a:lnTo>
                      <a:lnTo>
                        <a:pt x="35" y="56"/>
                      </a:lnTo>
                      <a:lnTo>
                        <a:pt x="37" y="59"/>
                      </a:lnTo>
                      <a:lnTo>
                        <a:pt x="35" y="61"/>
                      </a:lnTo>
                      <a:lnTo>
                        <a:pt x="35" y="62"/>
                      </a:lnTo>
                      <a:lnTo>
                        <a:pt x="33" y="62"/>
                      </a:lnTo>
                      <a:lnTo>
                        <a:pt x="32" y="62"/>
                      </a:lnTo>
                      <a:lnTo>
                        <a:pt x="30" y="64"/>
                      </a:lnTo>
                      <a:lnTo>
                        <a:pt x="27" y="66"/>
                      </a:lnTo>
                      <a:lnTo>
                        <a:pt x="23" y="69"/>
                      </a:lnTo>
                      <a:lnTo>
                        <a:pt x="22" y="69"/>
                      </a:lnTo>
                      <a:lnTo>
                        <a:pt x="22" y="71"/>
                      </a:lnTo>
                      <a:lnTo>
                        <a:pt x="20" y="71"/>
                      </a:lnTo>
                      <a:lnTo>
                        <a:pt x="18" y="71"/>
                      </a:lnTo>
                      <a:lnTo>
                        <a:pt x="16" y="73"/>
                      </a:lnTo>
                      <a:lnTo>
                        <a:pt x="15" y="74"/>
                      </a:lnTo>
                      <a:lnTo>
                        <a:pt x="13" y="74"/>
                      </a:lnTo>
                      <a:lnTo>
                        <a:pt x="13" y="74"/>
                      </a:lnTo>
                      <a:lnTo>
                        <a:pt x="13" y="74"/>
                      </a:lnTo>
                      <a:lnTo>
                        <a:pt x="13" y="74"/>
                      </a:lnTo>
                      <a:lnTo>
                        <a:pt x="13" y="73"/>
                      </a:lnTo>
                      <a:lnTo>
                        <a:pt x="13" y="71"/>
                      </a:lnTo>
                      <a:lnTo>
                        <a:pt x="13" y="71"/>
                      </a:lnTo>
                      <a:lnTo>
                        <a:pt x="13" y="69"/>
                      </a:lnTo>
                      <a:lnTo>
                        <a:pt x="13" y="68"/>
                      </a:lnTo>
                      <a:lnTo>
                        <a:pt x="11" y="66"/>
                      </a:lnTo>
                      <a:lnTo>
                        <a:pt x="11" y="66"/>
                      </a:lnTo>
                      <a:lnTo>
                        <a:pt x="11" y="66"/>
                      </a:lnTo>
                      <a:lnTo>
                        <a:pt x="11" y="64"/>
                      </a:lnTo>
                      <a:lnTo>
                        <a:pt x="13" y="64"/>
                      </a:lnTo>
                      <a:lnTo>
                        <a:pt x="15" y="64"/>
                      </a:lnTo>
                      <a:lnTo>
                        <a:pt x="15" y="64"/>
                      </a:lnTo>
                      <a:lnTo>
                        <a:pt x="10" y="47"/>
                      </a:lnTo>
                      <a:lnTo>
                        <a:pt x="10" y="47"/>
                      </a:lnTo>
                      <a:lnTo>
                        <a:pt x="10" y="42"/>
                      </a:lnTo>
                      <a:lnTo>
                        <a:pt x="6" y="34"/>
                      </a:lnTo>
                      <a:lnTo>
                        <a:pt x="6" y="34"/>
                      </a:lnTo>
                      <a:lnTo>
                        <a:pt x="5" y="27"/>
                      </a:lnTo>
                      <a:lnTo>
                        <a:pt x="5" y="27"/>
                      </a:lnTo>
                      <a:lnTo>
                        <a:pt x="5" y="24"/>
                      </a:lnTo>
                      <a:lnTo>
                        <a:pt x="5" y="24"/>
                      </a:lnTo>
                      <a:lnTo>
                        <a:pt x="3" y="17"/>
                      </a:lnTo>
                      <a:lnTo>
                        <a:pt x="1" y="15"/>
                      </a:lnTo>
                      <a:lnTo>
                        <a:pt x="0" y="8"/>
                      </a:lnTo>
                      <a:lnTo>
                        <a:pt x="13" y="3"/>
                      </a:lnTo>
                      <a:lnTo>
                        <a:pt x="13" y="3"/>
                      </a:lnTo>
                      <a:lnTo>
                        <a:pt x="15" y="3"/>
                      </a:lnTo>
                      <a:lnTo>
                        <a:pt x="16" y="3"/>
                      </a:lnTo>
                      <a:lnTo>
                        <a:pt x="16" y="3"/>
                      </a:lnTo>
                      <a:lnTo>
                        <a:pt x="18" y="1"/>
                      </a:lnTo>
                      <a:lnTo>
                        <a:pt x="18" y="1"/>
                      </a:lnTo>
                      <a:lnTo>
                        <a:pt x="18" y="1"/>
                      </a:lnTo>
                      <a:lnTo>
                        <a:pt x="20" y="1"/>
                      </a:lnTo>
                      <a:lnTo>
                        <a:pt x="25" y="0"/>
                      </a:lnTo>
                      <a:lnTo>
                        <a:pt x="27" y="3"/>
                      </a:lnTo>
                      <a:lnTo>
                        <a:pt x="27" y="5"/>
                      </a:lnTo>
                      <a:lnTo>
                        <a:pt x="27" y="5"/>
                      </a:lnTo>
                      <a:lnTo>
                        <a:pt x="28" y="8"/>
                      </a:lnTo>
                      <a:lnTo>
                        <a:pt x="28"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2" name="Freeform 212"/>
                <p:cNvSpPr>
                  <a:spLocks/>
                </p:cNvSpPr>
                <p:nvPr/>
              </p:nvSpPr>
              <p:spPr bwMode="auto">
                <a:xfrm>
                  <a:off x="7797801" y="3592513"/>
                  <a:ext cx="568325" cy="468313"/>
                </a:xfrm>
                <a:custGeom>
                  <a:avLst/>
                  <a:gdLst>
                    <a:gd name="T0" fmla="*/ 75 w 358"/>
                    <a:gd name="T1" fmla="*/ 9 h 295"/>
                    <a:gd name="T2" fmla="*/ 105 w 358"/>
                    <a:gd name="T3" fmla="*/ 5 h 295"/>
                    <a:gd name="T4" fmla="*/ 138 w 358"/>
                    <a:gd name="T5" fmla="*/ 2 h 295"/>
                    <a:gd name="T6" fmla="*/ 160 w 358"/>
                    <a:gd name="T7" fmla="*/ 4 h 295"/>
                    <a:gd name="T8" fmla="*/ 160 w 358"/>
                    <a:gd name="T9" fmla="*/ 10 h 295"/>
                    <a:gd name="T10" fmla="*/ 176 w 358"/>
                    <a:gd name="T11" fmla="*/ 15 h 295"/>
                    <a:gd name="T12" fmla="*/ 192 w 358"/>
                    <a:gd name="T13" fmla="*/ 27 h 295"/>
                    <a:gd name="T14" fmla="*/ 205 w 358"/>
                    <a:gd name="T15" fmla="*/ 26 h 295"/>
                    <a:gd name="T16" fmla="*/ 214 w 358"/>
                    <a:gd name="T17" fmla="*/ 24 h 295"/>
                    <a:gd name="T18" fmla="*/ 243 w 358"/>
                    <a:gd name="T19" fmla="*/ 21 h 295"/>
                    <a:gd name="T20" fmla="*/ 259 w 358"/>
                    <a:gd name="T21" fmla="*/ 17 h 295"/>
                    <a:gd name="T22" fmla="*/ 275 w 358"/>
                    <a:gd name="T23" fmla="*/ 29 h 295"/>
                    <a:gd name="T24" fmla="*/ 278 w 358"/>
                    <a:gd name="T25" fmla="*/ 32 h 295"/>
                    <a:gd name="T26" fmla="*/ 302 w 358"/>
                    <a:gd name="T27" fmla="*/ 49 h 295"/>
                    <a:gd name="T28" fmla="*/ 358 w 358"/>
                    <a:gd name="T29" fmla="*/ 93 h 295"/>
                    <a:gd name="T30" fmla="*/ 336 w 358"/>
                    <a:gd name="T31" fmla="*/ 112 h 295"/>
                    <a:gd name="T32" fmla="*/ 324 w 358"/>
                    <a:gd name="T33" fmla="*/ 137 h 295"/>
                    <a:gd name="T34" fmla="*/ 322 w 358"/>
                    <a:gd name="T35" fmla="*/ 159 h 295"/>
                    <a:gd name="T36" fmla="*/ 315 w 358"/>
                    <a:gd name="T37" fmla="*/ 173 h 295"/>
                    <a:gd name="T38" fmla="*/ 309 w 358"/>
                    <a:gd name="T39" fmla="*/ 185 h 295"/>
                    <a:gd name="T40" fmla="*/ 300 w 358"/>
                    <a:gd name="T41" fmla="*/ 183 h 295"/>
                    <a:gd name="T42" fmla="*/ 295 w 358"/>
                    <a:gd name="T43" fmla="*/ 193 h 295"/>
                    <a:gd name="T44" fmla="*/ 298 w 358"/>
                    <a:gd name="T45" fmla="*/ 195 h 295"/>
                    <a:gd name="T46" fmla="*/ 290 w 358"/>
                    <a:gd name="T47" fmla="*/ 207 h 295"/>
                    <a:gd name="T48" fmla="*/ 280 w 358"/>
                    <a:gd name="T49" fmla="*/ 215 h 295"/>
                    <a:gd name="T50" fmla="*/ 278 w 358"/>
                    <a:gd name="T51" fmla="*/ 224 h 295"/>
                    <a:gd name="T52" fmla="*/ 270 w 358"/>
                    <a:gd name="T53" fmla="*/ 231 h 295"/>
                    <a:gd name="T54" fmla="*/ 259 w 358"/>
                    <a:gd name="T55" fmla="*/ 237 h 295"/>
                    <a:gd name="T56" fmla="*/ 249 w 358"/>
                    <a:gd name="T57" fmla="*/ 246 h 295"/>
                    <a:gd name="T58" fmla="*/ 244 w 358"/>
                    <a:gd name="T59" fmla="*/ 248 h 295"/>
                    <a:gd name="T60" fmla="*/ 239 w 358"/>
                    <a:gd name="T61" fmla="*/ 248 h 295"/>
                    <a:gd name="T62" fmla="*/ 244 w 358"/>
                    <a:gd name="T63" fmla="*/ 256 h 295"/>
                    <a:gd name="T64" fmla="*/ 239 w 358"/>
                    <a:gd name="T65" fmla="*/ 266 h 295"/>
                    <a:gd name="T66" fmla="*/ 231 w 358"/>
                    <a:gd name="T67" fmla="*/ 273 h 295"/>
                    <a:gd name="T68" fmla="*/ 221 w 358"/>
                    <a:gd name="T69" fmla="*/ 288 h 295"/>
                    <a:gd name="T70" fmla="*/ 215 w 358"/>
                    <a:gd name="T71" fmla="*/ 295 h 295"/>
                    <a:gd name="T72" fmla="*/ 197 w 358"/>
                    <a:gd name="T73" fmla="*/ 286 h 295"/>
                    <a:gd name="T74" fmla="*/ 190 w 358"/>
                    <a:gd name="T75" fmla="*/ 268 h 295"/>
                    <a:gd name="T76" fmla="*/ 171 w 358"/>
                    <a:gd name="T77" fmla="*/ 248 h 295"/>
                    <a:gd name="T78" fmla="*/ 168 w 358"/>
                    <a:gd name="T79" fmla="*/ 234 h 295"/>
                    <a:gd name="T80" fmla="*/ 153 w 358"/>
                    <a:gd name="T81" fmla="*/ 207 h 295"/>
                    <a:gd name="T82" fmla="*/ 122 w 358"/>
                    <a:gd name="T83" fmla="*/ 183 h 295"/>
                    <a:gd name="T84" fmla="*/ 110 w 358"/>
                    <a:gd name="T85" fmla="*/ 165 h 295"/>
                    <a:gd name="T86" fmla="*/ 102 w 358"/>
                    <a:gd name="T87" fmla="*/ 161 h 295"/>
                    <a:gd name="T88" fmla="*/ 80 w 358"/>
                    <a:gd name="T89" fmla="*/ 137 h 295"/>
                    <a:gd name="T90" fmla="*/ 60 w 358"/>
                    <a:gd name="T91" fmla="*/ 119 h 295"/>
                    <a:gd name="T92" fmla="*/ 56 w 358"/>
                    <a:gd name="T93" fmla="*/ 115 h 295"/>
                    <a:gd name="T94" fmla="*/ 49 w 358"/>
                    <a:gd name="T95" fmla="*/ 107 h 295"/>
                    <a:gd name="T96" fmla="*/ 36 w 358"/>
                    <a:gd name="T97" fmla="*/ 85 h 295"/>
                    <a:gd name="T98" fmla="*/ 27 w 358"/>
                    <a:gd name="T99" fmla="*/ 87 h 295"/>
                    <a:gd name="T100" fmla="*/ 14 w 358"/>
                    <a:gd name="T101" fmla="*/ 76 h 295"/>
                    <a:gd name="T102" fmla="*/ 0 w 358"/>
                    <a:gd name="T103" fmla="*/ 68 h 295"/>
                    <a:gd name="T104" fmla="*/ 4 w 358"/>
                    <a:gd name="T105" fmla="*/ 56 h 295"/>
                    <a:gd name="T106" fmla="*/ 36 w 358"/>
                    <a:gd name="T107" fmla="*/ 26 h 295"/>
                    <a:gd name="T108" fmla="*/ 43 w 358"/>
                    <a:gd name="T109" fmla="*/ 21 h 295"/>
                    <a:gd name="T110" fmla="*/ 53 w 358"/>
                    <a:gd name="T111" fmla="*/ 1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8" h="295">
                      <a:moveTo>
                        <a:pt x="65" y="9"/>
                      </a:moveTo>
                      <a:lnTo>
                        <a:pt x="70" y="9"/>
                      </a:lnTo>
                      <a:lnTo>
                        <a:pt x="71" y="9"/>
                      </a:lnTo>
                      <a:lnTo>
                        <a:pt x="73" y="9"/>
                      </a:lnTo>
                      <a:lnTo>
                        <a:pt x="73" y="9"/>
                      </a:lnTo>
                      <a:lnTo>
                        <a:pt x="75" y="9"/>
                      </a:lnTo>
                      <a:lnTo>
                        <a:pt x="75" y="9"/>
                      </a:lnTo>
                      <a:lnTo>
                        <a:pt x="77" y="9"/>
                      </a:lnTo>
                      <a:lnTo>
                        <a:pt x="77" y="9"/>
                      </a:lnTo>
                      <a:lnTo>
                        <a:pt x="78" y="9"/>
                      </a:lnTo>
                      <a:lnTo>
                        <a:pt x="92" y="7"/>
                      </a:lnTo>
                      <a:lnTo>
                        <a:pt x="99" y="7"/>
                      </a:lnTo>
                      <a:lnTo>
                        <a:pt x="100" y="7"/>
                      </a:lnTo>
                      <a:lnTo>
                        <a:pt x="105" y="5"/>
                      </a:lnTo>
                      <a:lnTo>
                        <a:pt x="126" y="4"/>
                      </a:lnTo>
                      <a:lnTo>
                        <a:pt x="126" y="4"/>
                      </a:lnTo>
                      <a:lnTo>
                        <a:pt x="127" y="4"/>
                      </a:lnTo>
                      <a:lnTo>
                        <a:pt x="129" y="4"/>
                      </a:lnTo>
                      <a:lnTo>
                        <a:pt x="134" y="4"/>
                      </a:lnTo>
                      <a:lnTo>
                        <a:pt x="134" y="4"/>
                      </a:lnTo>
                      <a:lnTo>
                        <a:pt x="138" y="2"/>
                      </a:lnTo>
                      <a:lnTo>
                        <a:pt x="141" y="2"/>
                      </a:lnTo>
                      <a:lnTo>
                        <a:pt x="144" y="2"/>
                      </a:lnTo>
                      <a:lnTo>
                        <a:pt x="144" y="2"/>
                      </a:lnTo>
                      <a:lnTo>
                        <a:pt x="154" y="0"/>
                      </a:lnTo>
                      <a:lnTo>
                        <a:pt x="158" y="0"/>
                      </a:lnTo>
                      <a:lnTo>
                        <a:pt x="158" y="0"/>
                      </a:lnTo>
                      <a:lnTo>
                        <a:pt x="160" y="4"/>
                      </a:lnTo>
                      <a:lnTo>
                        <a:pt x="160" y="5"/>
                      </a:lnTo>
                      <a:lnTo>
                        <a:pt x="158" y="5"/>
                      </a:lnTo>
                      <a:lnTo>
                        <a:pt x="158" y="5"/>
                      </a:lnTo>
                      <a:lnTo>
                        <a:pt x="158" y="7"/>
                      </a:lnTo>
                      <a:lnTo>
                        <a:pt x="158" y="9"/>
                      </a:lnTo>
                      <a:lnTo>
                        <a:pt x="158" y="9"/>
                      </a:lnTo>
                      <a:lnTo>
                        <a:pt x="160" y="10"/>
                      </a:lnTo>
                      <a:lnTo>
                        <a:pt x="165" y="5"/>
                      </a:lnTo>
                      <a:lnTo>
                        <a:pt x="166" y="4"/>
                      </a:lnTo>
                      <a:lnTo>
                        <a:pt x="168" y="5"/>
                      </a:lnTo>
                      <a:lnTo>
                        <a:pt x="168" y="5"/>
                      </a:lnTo>
                      <a:lnTo>
                        <a:pt x="175" y="12"/>
                      </a:lnTo>
                      <a:lnTo>
                        <a:pt x="176" y="15"/>
                      </a:lnTo>
                      <a:lnTo>
                        <a:pt x="176" y="15"/>
                      </a:lnTo>
                      <a:lnTo>
                        <a:pt x="180" y="19"/>
                      </a:lnTo>
                      <a:lnTo>
                        <a:pt x="180" y="29"/>
                      </a:lnTo>
                      <a:lnTo>
                        <a:pt x="182" y="29"/>
                      </a:lnTo>
                      <a:lnTo>
                        <a:pt x="182" y="29"/>
                      </a:lnTo>
                      <a:lnTo>
                        <a:pt x="190" y="27"/>
                      </a:lnTo>
                      <a:lnTo>
                        <a:pt x="192" y="27"/>
                      </a:lnTo>
                      <a:lnTo>
                        <a:pt x="192" y="27"/>
                      </a:lnTo>
                      <a:lnTo>
                        <a:pt x="192" y="27"/>
                      </a:lnTo>
                      <a:lnTo>
                        <a:pt x="193" y="27"/>
                      </a:lnTo>
                      <a:lnTo>
                        <a:pt x="197" y="27"/>
                      </a:lnTo>
                      <a:lnTo>
                        <a:pt x="197" y="27"/>
                      </a:lnTo>
                      <a:lnTo>
                        <a:pt x="202" y="26"/>
                      </a:lnTo>
                      <a:lnTo>
                        <a:pt x="205" y="26"/>
                      </a:lnTo>
                      <a:lnTo>
                        <a:pt x="205" y="26"/>
                      </a:lnTo>
                      <a:lnTo>
                        <a:pt x="205" y="26"/>
                      </a:lnTo>
                      <a:lnTo>
                        <a:pt x="207" y="26"/>
                      </a:lnTo>
                      <a:lnTo>
                        <a:pt x="207" y="26"/>
                      </a:lnTo>
                      <a:lnTo>
                        <a:pt x="207" y="26"/>
                      </a:lnTo>
                      <a:lnTo>
                        <a:pt x="207" y="26"/>
                      </a:lnTo>
                      <a:lnTo>
                        <a:pt x="209" y="26"/>
                      </a:lnTo>
                      <a:lnTo>
                        <a:pt x="214" y="24"/>
                      </a:lnTo>
                      <a:lnTo>
                        <a:pt x="229" y="22"/>
                      </a:lnTo>
                      <a:lnTo>
                        <a:pt x="229" y="22"/>
                      </a:lnTo>
                      <a:lnTo>
                        <a:pt x="231" y="22"/>
                      </a:lnTo>
                      <a:lnTo>
                        <a:pt x="232" y="22"/>
                      </a:lnTo>
                      <a:lnTo>
                        <a:pt x="234" y="22"/>
                      </a:lnTo>
                      <a:lnTo>
                        <a:pt x="234" y="21"/>
                      </a:lnTo>
                      <a:lnTo>
                        <a:pt x="243" y="21"/>
                      </a:lnTo>
                      <a:lnTo>
                        <a:pt x="253" y="19"/>
                      </a:lnTo>
                      <a:lnTo>
                        <a:pt x="253" y="19"/>
                      </a:lnTo>
                      <a:lnTo>
                        <a:pt x="254" y="19"/>
                      </a:lnTo>
                      <a:lnTo>
                        <a:pt x="254" y="19"/>
                      </a:lnTo>
                      <a:lnTo>
                        <a:pt x="258" y="17"/>
                      </a:lnTo>
                      <a:lnTo>
                        <a:pt x="259" y="17"/>
                      </a:lnTo>
                      <a:lnTo>
                        <a:pt x="259" y="17"/>
                      </a:lnTo>
                      <a:lnTo>
                        <a:pt x="263" y="21"/>
                      </a:lnTo>
                      <a:lnTo>
                        <a:pt x="263" y="21"/>
                      </a:lnTo>
                      <a:lnTo>
                        <a:pt x="270" y="26"/>
                      </a:lnTo>
                      <a:lnTo>
                        <a:pt x="270" y="26"/>
                      </a:lnTo>
                      <a:lnTo>
                        <a:pt x="273" y="27"/>
                      </a:lnTo>
                      <a:lnTo>
                        <a:pt x="273" y="27"/>
                      </a:lnTo>
                      <a:lnTo>
                        <a:pt x="275" y="29"/>
                      </a:lnTo>
                      <a:lnTo>
                        <a:pt x="276" y="31"/>
                      </a:lnTo>
                      <a:lnTo>
                        <a:pt x="276" y="31"/>
                      </a:lnTo>
                      <a:lnTo>
                        <a:pt x="278" y="31"/>
                      </a:lnTo>
                      <a:lnTo>
                        <a:pt x="278" y="31"/>
                      </a:lnTo>
                      <a:lnTo>
                        <a:pt x="278" y="31"/>
                      </a:lnTo>
                      <a:lnTo>
                        <a:pt x="278" y="31"/>
                      </a:lnTo>
                      <a:lnTo>
                        <a:pt x="278" y="32"/>
                      </a:lnTo>
                      <a:lnTo>
                        <a:pt x="287" y="37"/>
                      </a:lnTo>
                      <a:lnTo>
                        <a:pt x="288" y="41"/>
                      </a:lnTo>
                      <a:lnTo>
                        <a:pt x="290" y="41"/>
                      </a:lnTo>
                      <a:lnTo>
                        <a:pt x="290" y="41"/>
                      </a:lnTo>
                      <a:lnTo>
                        <a:pt x="300" y="49"/>
                      </a:lnTo>
                      <a:lnTo>
                        <a:pt x="300" y="49"/>
                      </a:lnTo>
                      <a:lnTo>
                        <a:pt x="302" y="49"/>
                      </a:lnTo>
                      <a:lnTo>
                        <a:pt x="304" y="53"/>
                      </a:lnTo>
                      <a:lnTo>
                        <a:pt x="305" y="53"/>
                      </a:lnTo>
                      <a:lnTo>
                        <a:pt x="312" y="58"/>
                      </a:lnTo>
                      <a:lnTo>
                        <a:pt x="342" y="82"/>
                      </a:lnTo>
                      <a:lnTo>
                        <a:pt x="342" y="82"/>
                      </a:lnTo>
                      <a:lnTo>
                        <a:pt x="348" y="87"/>
                      </a:lnTo>
                      <a:lnTo>
                        <a:pt x="358" y="93"/>
                      </a:lnTo>
                      <a:lnTo>
                        <a:pt x="356" y="93"/>
                      </a:lnTo>
                      <a:lnTo>
                        <a:pt x="354" y="95"/>
                      </a:lnTo>
                      <a:lnTo>
                        <a:pt x="348" y="98"/>
                      </a:lnTo>
                      <a:lnTo>
                        <a:pt x="346" y="100"/>
                      </a:lnTo>
                      <a:lnTo>
                        <a:pt x="342" y="105"/>
                      </a:lnTo>
                      <a:lnTo>
                        <a:pt x="339" y="107"/>
                      </a:lnTo>
                      <a:lnTo>
                        <a:pt x="336" y="112"/>
                      </a:lnTo>
                      <a:lnTo>
                        <a:pt x="332" y="119"/>
                      </a:lnTo>
                      <a:lnTo>
                        <a:pt x="329" y="126"/>
                      </a:lnTo>
                      <a:lnTo>
                        <a:pt x="329" y="127"/>
                      </a:lnTo>
                      <a:lnTo>
                        <a:pt x="327" y="131"/>
                      </a:lnTo>
                      <a:lnTo>
                        <a:pt x="327" y="131"/>
                      </a:lnTo>
                      <a:lnTo>
                        <a:pt x="324" y="136"/>
                      </a:lnTo>
                      <a:lnTo>
                        <a:pt x="324" y="137"/>
                      </a:lnTo>
                      <a:lnTo>
                        <a:pt x="322" y="144"/>
                      </a:lnTo>
                      <a:lnTo>
                        <a:pt x="322" y="146"/>
                      </a:lnTo>
                      <a:lnTo>
                        <a:pt x="322" y="149"/>
                      </a:lnTo>
                      <a:lnTo>
                        <a:pt x="322" y="151"/>
                      </a:lnTo>
                      <a:lnTo>
                        <a:pt x="322" y="151"/>
                      </a:lnTo>
                      <a:lnTo>
                        <a:pt x="320" y="159"/>
                      </a:lnTo>
                      <a:lnTo>
                        <a:pt x="322" y="159"/>
                      </a:lnTo>
                      <a:lnTo>
                        <a:pt x="322" y="163"/>
                      </a:lnTo>
                      <a:lnTo>
                        <a:pt x="322" y="166"/>
                      </a:lnTo>
                      <a:lnTo>
                        <a:pt x="322" y="168"/>
                      </a:lnTo>
                      <a:lnTo>
                        <a:pt x="320" y="168"/>
                      </a:lnTo>
                      <a:lnTo>
                        <a:pt x="319" y="171"/>
                      </a:lnTo>
                      <a:lnTo>
                        <a:pt x="319" y="171"/>
                      </a:lnTo>
                      <a:lnTo>
                        <a:pt x="315" y="173"/>
                      </a:lnTo>
                      <a:lnTo>
                        <a:pt x="315" y="173"/>
                      </a:lnTo>
                      <a:lnTo>
                        <a:pt x="314" y="176"/>
                      </a:lnTo>
                      <a:lnTo>
                        <a:pt x="314" y="178"/>
                      </a:lnTo>
                      <a:lnTo>
                        <a:pt x="314" y="178"/>
                      </a:lnTo>
                      <a:lnTo>
                        <a:pt x="314" y="180"/>
                      </a:lnTo>
                      <a:lnTo>
                        <a:pt x="312" y="185"/>
                      </a:lnTo>
                      <a:lnTo>
                        <a:pt x="309" y="185"/>
                      </a:lnTo>
                      <a:lnTo>
                        <a:pt x="309" y="185"/>
                      </a:lnTo>
                      <a:lnTo>
                        <a:pt x="307" y="185"/>
                      </a:lnTo>
                      <a:lnTo>
                        <a:pt x="305" y="185"/>
                      </a:lnTo>
                      <a:lnTo>
                        <a:pt x="304" y="187"/>
                      </a:lnTo>
                      <a:lnTo>
                        <a:pt x="304" y="185"/>
                      </a:lnTo>
                      <a:lnTo>
                        <a:pt x="302" y="183"/>
                      </a:lnTo>
                      <a:lnTo>
                        <a:pt x="300" y="183"/>
                      </a:lnTo>
                      <a:lnTo>
                        <a:pt x="298" y="185"/>
                      </a:lnTo>
                      <a:lnTo>
                        <a:pt x="297" y="187"/>
                      </a:lnTo>
                      <a:lnTo>
                        <a:pt x="297" y="188"/>
                      </a:lnTo>
                      <a:lnTo>
                        <a:pt x="295" y="190"/>
                      </a:lnTo>
                      <a:lnTo>
                        <a:pt x="295" y="192"/>
                      </a:lnTo>
                      <a:lnTo>
                        <a:pt x="295" y="193"/>
                      </a:lnTo>
                      <a:lnTo>
                        <a:pt x="295" y="193"/>
                      </a:lnTo>
                      <a:lnTo>
                        <a:pt x="295" y="195"/>
                      </a:lnTo>
                      <a:lnTo>
                        <a:pt x="297" y="195"/>
                      </a:lnTo>
                      <a:lnTo>
                        <a:pt x="297" y="195"/>
                      </a:lnTo>
                      <a:lnTo>
                        <a:pt x="298" y="195"/>
                      </a:lnTo>
                      <a:lnTo>
                        <a:pt x="298" y="193"/>
                      </a:lnTo>
                      <a:lnTo>
                        <a:pt x="298" y="193"/>
                      </a:lnTo>
                      <a:lnTo>
                        <a:pt x="298" y="195"/>
                      </a:lnTo>
                      <a:lnTo>
                        <a:pt x="298" y="197"/>
                      </a:lnTo>
                      <a:lnTo>
                        <a:pt x="295" y="198"/>
                      </a:lnTo>
                      <a:lnTo>
                        <a:pt x="293" y="200"/>
                      </a:lnTo>
                      <a:lnTo>
                        <a:pt x="290" y="203"/>
                      </a:lnTo>
                      <a:lnTo>
                        <a:pt x="290" y="205"/>
                      </a:lnTo>
                      <a:lnTo>
                        <a:pt x="290" y="205"/>
                      </a:lnTo>
                      <a:lnTo>
                        <a:pt x="290" y="207"/>
                      </a:lnTo>
                      <a:lnTo>
                        <a:pt x="290" y="207"/>
                      </a:lnTo>
                      <a:lnTo>
                        <a:pt x="290" y="209"/>
                      </a:lnTo>
                      <a:lnTo>
                        <a:pt x="283" y="212"/>
                      </a:lnTo>
                      <a:lnTo>
                        <a:pt x="283" y="214"/>
                      </a:lnTo>
                      <a:lnTo>
                        <a:pt x="281" y="214"/>
                      </a:lnTo>
                      <a:lnTo>
                        <a:pt x="281" y="215"/>
                      </a:lnTo>
                      <a:lnTo>
                        <a:pt x="280" y="215"/>
                      </a:lnTo>
                      <a:lnTo>
                        <a:pt x="280" y="215"/>
                      </a:lnTo>
                      <a:lnTo>
                        <a:pt x="280" y="215"/>
                      </a:lnTo>
                      <a:lnTo>
                        <a:pt x="280" y="217"/>
                      </a:lnTo>
                      <a:lnTo>
                        <a:pt x="280" y="217"/>
                      </a:lnTo>
                      <a:lnTo>
                        <a:pt x="280" y="220"/>
                      </a:lnTo>
                      <a:lnTo>
                        <a:pt x="280" y="222"/>
                      </a:lnTo>
                      <a:lnTo>
                        <a:pt x="278" y="224"/>
                      </a:lnTo>
                      <a:lnTo>
                        <a:pt x="275" y="227"/>
                      </a:lnTo>
                      <a:lnTo>
                        <a:pt x="273" y="227"/>
                      </a:lnTo>
                      <a:lnTo>
                        <a:pt x="273" y="229"/>
                      </a:lnTo>
                      <a:lnTo>
                        <a:pt x="273" y="229"/>
                      </a:lnTo>
                      <a:lnTo>
                        <a:pt x="273" y="231"/>
                      </a:lnTo>
                      <a:lnTo>
                        <a:pt x="271" y="231"/>
                      </a:lnTo>
                      <a:lnTo>
                        <a:pt x="270" y="231"/>
                      </a:lnTo>
                      <a:lnTo>
                        <a:pt x="266" y="232"/>
                      </a:lnTo>
                      <a:lnTo>
                        <a:pt x="265" y="234"/>
                      </a:lnTo>
                      <a:lnTo>
                        <a:pt x="263" y="236"/>
                      </a:lnTo>
                      <a:lnTo>
                        <a:pt x="261" y="237"/>
                      </a:lnTo>
                      <a:lnTo>
                        <a:pt x="261" y="239"/>
                      </a:lnTo>
                      <a:lnTo>
                        <a:pt x="259" y="237"/>
                      </a:lnTo>
                      <a:lnTo>
                        <a:pt x="259" y="237"/>
                      </a:lnTo>
                      <a:lnTo>
                        <a:pt x="258" y="237"/>
                      </a:lnTo>
                      <a:lnTo>
                        <a:pt x="256" y="241"/>
                      </a:lnTo>
                      <a:lnTo>
                        <a:pt x="256" y="241"/>
                      </a:lnTo>
                      <a:lnTo>
                        <a:pt x="254" y="242"/>
                      </a:lnTo>
                      <a:lnTo>
                        <a:pt x="251" y="248"/>
                      </a:lnTo>
                      <a:lnTo>
                        <a:pt x="249" y="248"/>
                      </a:lnTo>
                      <a:lnTo>
                        <a:pt x="249" y="246"/>
                      </a:lnTo>
                      <a:lnTo>
                        <a:pt x="248" y="246"/>
                      </a:lnTo>
                      <a:lnTo>
                        <a:pt x="246" y="246"/>
                      </a:lnTo>
                      <a:lnTo>
                        <a:pt x="246" y="248"/>
                      </a:lnTo>
                      <a:lnTo>
                        <a:pt x="246" y="248"/>
                      </a:lnTo>
                      <a:lnTo>
                        <a:pt x="244" y="249"/>
                      </a:lnTo>
                      <a:lnTo>
                        <a:pt x="244" y="249"/>
                      </a:lnTo>
                      <a:lnTo>
                        <a:pt x="244" y="248"/>
                      </a:lnTo>
                      <a:lnTo>
                        <a:pt x="244" y="246"/>
                      </a:lnTo>
                      <a:lnTo>
                        <a:pt x="243" y="246"/>
                      </a:lnTo>
                      <a:lnTo>
                        <a:pt x="243" y="246"/>
                      </a:lnTo>
                      <a:lnTo>
                        <a:pt x="241" y="246"/>
                      </a:lnTo>
                      <a:lnTo>
                        <a:pt x="241" y="248"/>
                      </a:lnTo>
                      <a:lnTo>
                        <a:pt x="239" y="248"/>
                      </a:lnTo>
                      <a:lnTo>
                        <a:pt x="239" y="248"/>
                      </a:lnTo>
                      <a:lnTo>
                        <a:pt x="239" y="249"/>
                      </a:lnTo>
                      <a:lnTo>
                        <a:pt x="239" y="251"/>
                      </a:lnTo>
                      <a:lnTo>
                        <a:pt x="239" y="251"/>
                      </a:lnTo>
                      <a:lnTo>
                        <a:pt x="241" y="253"/>
                      </a:lnTo>
                      <a:lnTo>
                        <a:pt x="243" y="253"/>
                      </a:lnTo>
                      <a:lnTo>
                        <a:pt x="244" y="254"/>
                      </a:lnTo>
                      <a:lnTo>
                        <a:pt x="244" y="256"/>
                      </a:lnTo>
                      <a:lnTo>
                        <a:pt x="244" y="256"/>
                      </a:lnTo>
                      <a:lnTo>
                        <a:pt x="244" y="258"/>
                      </a:lnTo>
                      <a:lnTo>
                        <a:pt x="244" y="261"/>
                      </a:lnTo>
                      <a:lnTo>
                        <a:pt x="243" y="261"/>
                      </a:lnTo>
                      <a:lnTo>
                        <a:pt x="244" y="263"/>
                      </a:lnTo>
                      <a:lnTo>
                        <a:pt x="243" y="263"/>
                      </a:lnTo>
                      <a:lnTo>
                        <a:pt x="239" y="266"/>
                      </a:lnTo>
                      <a:lnTo>
                        <a:pt x="237" y="268"/>
                      </a:lnTo>
                      <a:lnTo>
                        <a:pt x="237" y="268"/>
                      </a:lnTo>
                      <a:lnTo>
                        <a:pt x="236" y="270"/>
                      </a:lnTo>
                      <a:lnTo>
                        <a:pt x="234" y="270"/>
                      </a:lnTo>
                      <a:lnTo>
                        <a:pt x="232" y="271"/>
                      </a:lnTo>
                      <a:lnTo>
                        <a:pt x="231" y="271"/>
                      </a:lnTo>
                      <a:lnTo>
                        <a:pt x="231" y="273"/>
                      </a:lnTo>
                      <a:lnTo>
                        <a:pt x="229" y="276"/>
                      </a:lnTo>
                      <a:lnTo>
                        <a:pt x="229" y="278"/>
                      </a:lnTo>
                      <a:lnTo>
                        <a:pt x="227" y="281"/>
                      </a:lnTo>
                      <a:lnTo>
                        <a:pt x="226" y="283"/>
                      </a:lnTo>
                      <a:lnTo>
                        <a:pt x="222" y="286"/>
                      </a:lnTo>
                      <a:lnTo>
                        <a:pt x="221" y="288"/>
                      </a:lnTo>
                      <a:lnTo>
                        <a:pt x="221" y="288"/>
                      </a:lnTo>
                      <a:lnTo>
                        <a:pt x="219" y="288"/>
                      </a:lnTo>
                      <a:lnTo>
                        <a:pt x="219" y="288"/>
                      </a:lnTo>
                      <a:lnTo>
                        <a:pt x="219" y="288"/>
                      </a:lnTo>
                      <a:lnTo>
                        <a:pt x="217" y="290"/>
                      </a:lnTo>
                      <a:lnTo>
                        <a:pt x="217" y="292"/>
                      </a:lnTo>
                      <a:lnTo>
                        <a:pt x="215" y="293"/>
                      </a:lnTo>
                      <a:lnTo>
                        <a:pt x="215" y="295"/>
                      </a:lnTo>
                      <a:lnTo>
                        <a:pt x="217" y="295"/>
                      </a:lnTo>
                      <a:lnTo>
                        <a:pt x="207" y="293"/>
                      </a:lnTo>
                      <a:lnTo>
                        <a:pt x="204" y="293"/>
                      </a:lnTo>
                      <a:lnTo>
                        <a:pt x="202" y="293"/>
                      </a:lnTo>
                      <a:lnTo>
                        <a:pt x="198" y="292"/>
                      </a:lnTo>
                      <a:lnTo>
                        <a:pt x="198" y="290"/>
                      </a:lnTo>
                      <a:lnTo>
                        <a:pt x="197" y="286"/>
                      </a:lnTo>
                      <a:lnTo>
                        <a:pt x="195" y="280"/>
                      </a:lnTo>
                      <a:lnTo>
                        <a:pt x="195" y="275"/>
                      </a:lnTo>
                      <a:lnTo>
                        <a:pt x="195" y="275"/>
                      </a:lnTo>
                      <a:lnTo>
                        <a:pt x="195" y="273"/>
                      </a:lnTo>
                      <a:lnTo>
                        <a:pt x="193" y="270"/>
                      </a:lnTo>
                      <a:lnTo>
                        <a:pt x="193" y="268"/>
                      </a:lnTo>
                      <a:lnTo>
                        <a:pt x="190" y="268"/>
                      </a:lnTo>
                      <a:lnTo>
                        <a:pt x="187" y="258"/>
                      </a:lnTo>
                      <a:lnTo>
                        <a:pt x="180" y="253"/>
                      </a:lnTo>
                      <a:lnTo>
                        <a:pt x="180" y="251"/>
                      </a:lnTo>
                      <a:lnTo>
                        <a:pt x="176" y="251"/>
                      </a:lnTo>
                      <a:lnTo>
                        <a:pt x="176" y="251"/>
                      </a:lnTo>
                      <a:lnTo>
                        <a:pt x="175" y="251"/>
                      </a:lnTo>
                      <a:lnTo>
                        <a:pt x="171" y="248"/>
                      </a:lnTo>
                      <a:lnTo>
                        <a:pt x="171" y="248"/>
                      </a:lnTo>
                      <a:lnTo>
                        <a:pt x="170" y="246"/>
                      </a:lnTo>
                      <a:lnTo>
                        <a:pt x="168" y="246"/>
                      </a:lnTo>
                      <a:lnTo>
                        <a:pt x="168" y="244"/>
                      </a:lnTo>
                      <a:lnTo>
                        <a:pt x="168" y="244"/>
                      </a:lnTo>
                      <a:lnTo>
                        <a:pt x="168" y="234"/>
                      </a:lnTo>
                      <a:lnTo>
                        <a:pt x="168" y="234"/>
                      </a:lnTo>
                      <a:lnTo>
                        <a:pt x="165" y="227"/>
                      </a:lnTo>
                      <a:lnTo>
                        <a:pt x="158" y="214"/>
                      </a:lnTo>
                      <a:lnTo>
                        <a:pt x="158" y="214"/>
                      </a:lnTo>
                      <a:lnTo>
                        <a:pt x="158" y="210"/>
                      </a:lnTo>
                      <a:lnTo>
                        <a:pt x="158" y="210"/>
                      </a:lnTo>
                      <a:lnTo>
                        <a:pt x="156" y="209"/>
                      </a:lnTo>
                      <a:lnTo>
                        <a:pt x="153" y="207"/>
                      </a:lnTo>
                      <a:lnTo>
                        <a:pt x="148" y="203"/>
                      </a:lnTo>
                      <a:lnTo>
                        <a:pt x="148" y="203"/>
                      </a:lnTo>
                      <a:lnTo>
                        <a:pt x="141" y="202"/>
                      </a:lnTo>
                      <a:lnTo>
                        <a:pt x="134" y="197"/>
                      </a:lnTo>
                      <a:lnTo>
                        <a:pt x="127" y="192"/>
                      </a:lnTo>
                      <a:lnTo>
                        <a:pt x="127" y="192"/>
                      </a:lnTo>
                      <a:lnTo>
                        <a:pt x="122" y="183"/>
                      </a:lnTo>
                      <a:lnTo>
                        <a:pt x="121" y="176"/>
                      </a:lnTo>
                      <a:lnTo>
                        <a:pt x="117" y="171"/>
                      </a:lnTo>
                      <a:lnTo>
                        <a:pt x="115" y="170"/>
                      </a:lnTo>
                      <a:lnTo>
                        <a:pt x="112" y="166"/>
                      </a:lnTo>
                      <a:lnTo>
                        <a:pt x="112" y="166"/>
                      </a:lnTo>
                      <a:lnTo>
                        <a:pt x="112" y="166"/>
                      </a:lnTo>
                      <a:lnTo>
                        <a:pt x="110" y="165"/>
                      </a:lnTo>
                      <a:lnTo>
                        <a:pt x="109" y="163"/>
                      </a:lnTo>
                      <a:lnTo>
                        <a:pt x="107" y="163"/>
                      </a:lnTo>
                      <a:lnTo>
                        <a:pt x="105" y="161"/>
                      </a:lnTo>
                      <a:lnTo>
                        <a:pt x="104" y="161"/>
                      </a:lnTo>
                      <a:lnTo>
                        <a:pt x="104" y="161"/>
                      </a:lnTo>
                      <a:lnTo>
                        <a:pt x="104" y="161"/>
                      </a:lnTo>
                      <a:lnTo>
                        <a:pt x="102" y="161"/>
                      </a:lnTo>
                      <a:lnTo>
                        <a:pt x="99" y="159"/>
                      </a:lnTo>
                      <a:lnTo>
                        <a:pt x="97" y="158"/>
                      </a:lnTo>
                      <a:lnTo>
                        <a:pt x="95" y="153"/>
                      </a:lnTo>
                      <a:lnTo>
                        <a:pt x="92" y="148"/>
                      </a:lnTo>
                      <a:lnTo>
                        <a:pt x="87" y="143"/>
                      </a:lnTo>
                      <a:lnTo>
                        <a:pt x="85" y="141"/>
                      </a:lnTo>
                      <a:lnTo>
                        <a:pt x="80" y="137"/>
                      </a:lnTo>
                      <a:lnTo>
                        <a:pt x="78" y="137"/>
                      </a:lnTo>
                      <a:lnTo>
                        <a:pt x="78" y="139"/>
                      </a:lnTo>
                      <a:lnTo>
                        <a:pt x="77" y="139"/>
                      </a:lnTo>
                      <a:lnTo>
                        <a:pt x="66" y="131"/>
                      </a:lnTo>
                      <a:lnTo>
                        <a:pt x="66" y="131"/>
                      </a:lnTo>
                      <a:lnTo>
                        <a:pt x="63" y="126"/>
                      </a:lnTo>
                      <a:lnTo>
                        <a:pt x="60" y="119"/>
                      </a:lnTo>
                      <a:lnTo>
                        <a:pt x="60" y="119"/>
                      </a:lnTo>
                      <a:lnTo>
                        <a:pt x="58" y="119"/>
                      </a:lnTo>
                      <a:lnTo>
                        <a:pt x="58" y="119"/>
                      </a:lnTo>
                      <a:lnTo>
                        <a:pt x="58" y="119"/>
                      </a:lnTo>
                      <a:lnTo>
                        <a:pt x="58" y="119"/>
                      </a:lnTo>
                      <a:lnTo>
                        <a:pt x="56" y="117"/>
                      </a:lnTo>
                      <a:lnTo>
                        <a:pt x="56" y="115"/>
                      </a:lnTo>
                      <a:lnTo>
                        <a:pt x="55" y="115"/>
                      </a:lnTo>
                      <a:lnTo>
                        <a:pt x="53" y="114"/>
                      </a:lnTo>
                      <a:lnTo>
                        <a:pt x="51" y="112"/>
                      </a:lnTo>
                      <a:lnTo>
                        <a:pt x="49" y="109"/>
                      </a:lnTo>
                      <a:lnTo>
                        <a:pt x="49" y="109"/>
                      </a:lnTo>
                      <a:lnTo>
                        <a:pt x="49" y="107"/>
                      </a:lnTo>
                      <a:lnTo>
                        <a:pt x="49" y="107"/>
                      </a:lnTo>
                      <a:lnTo>
                        <a:pt x="49" y="107"/>
                      </a:lnTo>
                      <a:lnTo>
                        <a:pt x="48" y="102"/>
                      </a:lnTo>
                      <a:lnTo>
                        <a:pt x="48" y="100"/>
                      </a:lnTo>
                      <a:lnTo>
                        <a:pt x="39" y="90"/>
                      </a:lnTo>
                      <a:lnTo>
                        <a:pt x="38" y="85"/>
                      </a:lnTo>
                      <a:lnTo>
                        <a:pt x="38" y="85"/>
                      </a:lnTo>
                      <a:lnTo>
                        <a:pt x="36" y="85"/>
                      </a:lnTo>
                      <a:lnTo>
                        <a:pt x="34" y="83"/>
                      </a:lnTo>
                      <a:lnTo>
                        <a:pt x="32" y="85"/>
                      </a:lnTo>
                      <a:lnTo>
                        <a:pt x="29" y="85"/>
                      </a:lnTo>
                      <a:lnTo>
                        <a:pt x="29" y="85"/>
                      </a:lnTo>
                      <a:lnTo>
                        <a:pt x="29" y="85"/>
                      </a:lnTo>
                      <a:lnTo>
                        <a:pt x="29" y="87"/>
                      </a:lnTo>
                      <a:lnTo>
                        <a:pt x="27" y="87"/>
                      </a:lnTo>
                      <a:lnTo>
                        <a:pt x="26" y="85"/>
                      </a:lnTo>
                      <a:lnTo>
                        <a:pt x="24" y="85"/>
                      </a:lnTo>
                      <a:lnTo>
                        <a:pt x="22" y="83"/>
                      </a:lnTo>
                      <a:lnTo>
                        <a:pt x="21" y="83"/>
                      </a:lnTo>
                      <a:lnTo>
                        <a:pt x="19" y="82"/>
                      </a:lnTo>
                      <a:lnTo>
                        <a:pt x="14" y="76"/>
                      </a:lnTo>
                      <a:lnTo>
                        <a:pt x="14" y="76"/>
                      </a:lnTo>
                      <a:lnTo>
                        <a:pt x="14" y="75"/>
                      </a:lnTo>
                      <a:lnTo>
                        <a:pt x="9" y="73"/>
                      </a:lnTo>
                      <a:lnTo>
                        <a:pt x="9" y="73"/>
                      </a:lnTo>
                      <a:lnTo>
                        <a:pt x="5" y="71"/>
                      </a:lnTo>
                      <a:lnTo>
                        <a:pt x="2" y="68"/>
                      </a:lnTo>
                      <a:lnTo>
                        <a:pt x="2" y="68"/>
                      </a:lnTo>
                      <a:lnTo>
                        <a:pt x="0" y="68"/>
                      </a:lnTo>
                      <a:lnTo>
                        <a:pt x="0" y="66"/>
                      </a:lnTo>
                      <a:lnTo>
                        <a:pt x="0" y="66"/>
                      </a:lnTo>
                      <a:lnTo>
                        <a:pt x="0" y="66"/>
                      </a:lnTo>
                      <a:lnTo>
                        <a:pt x="0" y="66"/>
                      </a:lnTo>
                      <a:lnTo>
                        <a:pt x="0" y="63"/>
                      </a:lnTo>
                      <a:lnTo>
                        <a:pt x="0" y="59"/>
                      </a:lnTo>
                      <a:lnTo>
                        <a:pt x="4" y="56"/>
                      </a:lnTo>
                      <a:lnTo>
                        <a:pt x="4" y="54"/>
                      </a:lnTo>
                      <a:lnTo>
                        <a:pt x="5" y="49"/>
                      </a:lnTo>
                      <a:lnTo>
                        <a:pt x="12" y="44"/>
                      </a:lnTo>
                      <a:lnTo>
                        <a:pt x="14" y="36"/>
                      </a:lnTo>
                      <a:lnTo>
                        <a:pt x="21" y="32"/>
                      </a:lnTo>
                      <a:lnTo>
                        <a:pt x="27" y="29"/>
                      </a:lnTo>
                      <a:lnTo>
                        <a:pt x="36" y="26"/>
                      </a:lnTo>
                      <a:lnTo>
                        <a:pt x="36" y="26"/>
                      </a:lnTo>
                      <a:lnTo>
                        <a:pt x="36" y="26"/>
                      </a:lnTo>
                      <a:lnTo>
                        <a:pt x="36" y="26"/>
                      </a:lnTo>
                      <a:lnTo>
                        <a:pt x="36" y="27"/>
                      </a:lnTo>
                      <a:lnTo>
                        <a:pt x="36" y="27"/>
                      </a:lnTo>
                      <a:lnTo>
                        <a:pt x="38" y="27"/>
                      </a:lnTo>
                      <a:lnTo>
                        <a:pt x="43" y="21"/>
                      </a:lnTo>
                      <a:lnTo>
                        <a:pt x="43" y="21"/>
                      </a:lnTo>
                      <a:lnTo>
                        <a:pt x="49" y="17"/>
                      </a:lnTo>
                      <a:lnTo>
                        <a:pt x="49" y="17"/>
                      </a:lnTo>
                      <a:lnTo>
                        <a:pt x="49" y="17"/>
                      </a:lnTo>
                      <a:lnTo>
                        <a:pt x="51" y="15"/>
                      </a:lnTo>
                      <a:lnTo>
                        <a:pt x="53" y="15"/>
                      </a:lnTo>
                      <a:lnTo>
                        <a:pt x="53" y="15"/>
                      </a:lnTo>
                      <a:lnTo>
                        <a:pt x="53" y="15"/>
                      </a:lnTo>
                      <a:lnTo>
                        <a:pt x="56" y="14"/>
                      </a:lnTo>
                      <a:lnTo>
                        <a:pt x="61" y="9"/>
                      </a:lnTo>
                      <a:lnTo>
                        <a:pt x="65" y="9"/>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3" name="Freeform 213"/>
                <p:cNvSpPr>
                  <a:spLocks/>
                </p:cNvSpPr>
                <p:nvPr/>
              </p:nvSpPr>
              <p:spPr bwMode="auto">
                <a:xfrm>
                  <a:off x="7797801" y="3592513"/>
                  <a:ext cx="568325" cy="468313"/>
                </a:xfrm>
                <a:custGeom>
                  <a:avLst/>
                  <a:gdLst>
                    <a:gd name="T0" fmla="*/ 75 w 358"/>
                    <a:gd name="T1" fmla="*/ 9 h 295"/>
                    <a:gd name="T2" fmla="*/ 105 w 358"/>
                    <a:gd name="T3" fmla="*/ 5 h 295"/>
                    <a:gd name="T4" fmla="*/ 138 w 358"/>
                    <a:gd name="T5" fmla="*/ 2 h 295"/>
                    <a:gd name="T6" fmla="*/ 160 w 358"/>
                    <a:gd name="T7" fmla="*/ 4 h 295"/>
                    <a:gd name="T8" fmla="*/ 160 w 358"/>
                    <a:gd name="T9" fmla="*/ 10 h 295"/>
                    <a:gd name="T10" fmla="*/ 176 w 358"/>
                    <a:gd name="T11" fmla="*/ 15 h 295"/>
                    <a:gd name="T12" fmla="*/ 192 w 358"/>
                    <a:gd name="T13" fmla="*/ 27 h 295"/>
                    <a:gd name="T14" fmla="*/ 205 w 358"/>
                    <a:gd name="T15" fmla="*/ 26 h 295"/>
                    <a:gd name="T16" fmla="*/ 214 w 358"/>
                    <a:gd name="T17" fmla="*/ 24 h 295"/>
                    <a:gd name="T18" fmla="*/ 243 w 358"/>
                    <a:gd name="T19" fmla="*/ 21 h 295"/>
                    <a:gd name="T20" fmla="*/ 259 w 358"/>
                    <a:gd name="T21" fmla="*/ 17 h 295"/>
                    <a:gd name="T22" fmla="*/ 275 w 358"/>
                    <a:gd name="T23" fmla="*/ 29 h 295"/>
                    <a:gd name="T24" fmla="*/ 278 w 358"/>
                    <a:gd name="T25" fmla="*/ 32 h 295"/>
                    <a:gd name="T26" fmla="*/ 302 w 358"/>
                    <a:gd name="T27" fmla="*/ 49 h 295"/>
                    <a:gd name="T28" fmla="*/ 358 w 358"/>
                    <a:gd name="T29" fmla="*/ 93 h 295"/>
                    <a:gd name="T30" fmla="*/ 336 w 358"/>
                    <a:gd name="T31" fmla="*/ 112 h 295"/>
                    <a:gd name="T32" fmla="*/ 324 w 358"/>
                    <a:gd name="T33" fmla="*/ 137 h 295"/>
                    <a:gd name="T34" fmla="*/ 322 w 358"/>
                    <a:gd name="T35" fmla="*/ 159 h 295"/>
                    <a:gd name="T36" fmla="*/ 315 w 358"/>
                    <a:gd name="T37" fmla="*/ 173 h 295"/>
                    <a:gd name="T38" fmla="*/ 309 w 358"/>
                    <a:gd name="T39" fmla="*/ 185 h 295"/>
                    <a:gd name="T40" fmla="*/ 300 w 358"/>
                    <a:gd name="T41" fmla="*/ 183 h 295"/>
                    <a:gd name="T42" fmla="*/ 295 w 358"/>
                    <a:gd name="T43" fmla="*/ 193 h 295"/>
                    <a:gd name="T44" fmla="*/ 298 w 358"/>
                    <a:gd name="T45" fmla="*/ 195 h 295"/>
                    <a:gd name="T46" fmla="*/ 290 w 358"/>
                    <a:gd name="T47" fmla="*/ 207 h 295"/>
                    <a:gd name="T48" fmla="*/ 280 w 358"/>
                    <a:gd name="T49" fmla="*/ 215 h 295"/>
                    <a:gd name="T50" fmla="*/ 278 w 358"/>
                    <a:gd name="T51" fmla="*/ 224 h 295"/>
                    <a:gd name="T52" fmla="*/ 270 w 358"/>
                    <a:gd name="T53" fmla="*/ 231 h 295"/>
                    <a:gd name="T54" fmla="*/ 259 w 358"/>
                    <a:gd name="T55" fmla="*/ 237 h 295"/>
                    <a:gd name="T56" fmla="*/ 249 w 358"/>
                    <a:gd name="T57" fmla="*/ 246 h 295"/>
                    <a:gd name="T58" fmla="*/ 244 w 358"/>
                    <a:gd name="T59" fmla="*/ 248 h 295"/>
                    <a:gd name="T60" fmla="*/ 239 w 358"/>
                    <a:gd name="T61" fmla="*/ 248 h 295"/>
                    <a:gd name="T62" fmla="*/ 244 w 358"/>
                    <a:gd name="T63" fmla="*/ 256 h 295"/>
                    <a:gd name="T64" fmla="*/ 239 w 358"/>
                    <a:gd name="T65" fmla="*/ 266 h 295"/>
                    <a:gd name="T66" fmla="*/ 231 w 358"/>
                    <a:gd name="T67" fmla="*/ 273 h 295"/>
                    <a:gd name="T68" fmla="*/ 221 w 358"/>
                    <a:gd name="T69" fmla="*/ 288 h 295"/>
                    <a:gd name="T70" fmla="*/ 215 w 358"/>
                    <a:gd name="T71" fmla="*/ 295 h 295"/>
                    <a:gd name="T72" fmla="*/ 197 w 358"/>
                    <a:gd name="T73" fmla="*/ 286 h 295"/>
                    <a:gd name="T74" fmla="*/ 190 w 358"/>
                    <a:gd name="T75" fmla="*/ 268 h 295"/>
                    <a:gd name="T76" fmla="*/ 171 w 358"/>
                    <a:gd name="T77" fmla="*/ 248 h 295"/>
                    <a:gd name="T78" fmla="*/ 168 w 358"/>
                    <a:gd name="T79" fmla="*/ 234 h 295"/>
                    <a:gd name="T80" fmla="*/ 153 w 358"/>
                    <a:gd name="T81" fmla="*/ 207 h 295"/>
                    <a:gd name="T82" fmla="*/ 122 w 358"/>
                    <a:gd name="T83" fmla="*/ 183 h 295"/>
                    <a:gd name="T84" fmla="*/ 110 w 358"/>
                    <a:gd name="T85" fmla="*/ 165 h 295"/>
                    <a:gd name="T86" fmla="*/ 102 w 358"/>
                    <a:gd name="T87" fmla="*/ 161 h 295"/>
                    <a:gd name="T88" fmla="*/ 80 w 358"/>
                    <a:gd name="T89" fmla="*/ 137 h 295"/>
                    <a:gd name="T90" fmla="*/ 60 w 358"/>
                    <a:gd name="T91" fmla="*/ 119 h 295"/>
                    <a:gd name="T92" fmla="*/ 56 w 358"/>
                    <a:gd name="T93" fmla="*/ 115 h 295"/>
                    <a:gd name="T94" fmla="*/ 49 w 358"/>
                    <a:gd name="T95" fmla="*/ 107 h 295"/>
                    <a:gd name="T96" fmla="*/ 36 w 358"/>
                    <a:gd name="T97" fmla="*/ 85 h 295"/>
                    <a:gd name="T98" fmla="*/ 27 w 358"/>
                    <a:gd name="T99" fmla="*/ 87 h 295"/>
                    <a:gd name="T100" fmla="*/ 14 w 358"/>
                    <a:gd name="T101" fmla="*/ 76 h 295"/>
                    <a:gd name="T102" fmla="*/ 0 w 358"/>
                    <a:gd name="T103" fmla="*/ 68 h 295"/>
                    <a:gd name="T104" fmla="*/ 4 w 358"/>
                    <a:gd name="T105" fmla="*/ 56 h 295"/>
                    <a:gd name="T106" fmla="*/ 36 w 358"/>
                    <a:gd name="T107" fmla="*/ 26 h 295"/>
                    <a:gd name="T108" fmla="*/ 43 w 358"/>
                    <a:gd name="T109" fmla="*/ 21 h 295"/>
                    <a:gd name="T110" fmla="*/ 53 w 358"/>
                    <a:gd name="T111" fmla="*/ 1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8" h="295">
                      <a:moveTo>
                        <a:pt x="65" y="9"/>
                      </a:moveTo>
                      <a:lnTo>
                        <a:pt x="70" y="9"/>
                      </a:lnTo>
                      <a:lnTo>
                        <a:pt x="71" y="9"/>
                      </a:lnTo>
                      <a:lnTo>
                        <a:pt x="73" y="9"/>
                      </a:lnTo>
                      <a:lnTo>
                        <a:pt x="73" y="9"/>
                      </a:lnTo>
                      <a:lnTo>
                        <a:pt x="75" y="9"/>
                      </a:lnTo>
                      <a:lnTo>
                        <a:pt x="75" y="9"/>
                      </a:lnTo>
                      <a:lnTo>
                        <a:pt x="77" y="9"/>
                      </a:lnTo>
                      <a:lnTo>
                        <a:pt x="77" y="9"/>
                      </a:lnTo>
                      <a:lnTo>
                        <a:pt x="78" y="9"/>
                      </a:lnTo>
                      <a:lnTo>
                        <a:pt x="92" y="7"/>
                      </a:lnTo>
                      <a:lnTo>
                        <a:pt x="99" y="7"/>
                      </a:lnTo>
                      <a:lnTo>
                        <a:pt x="100" y="7"/>
                      </a:lnTo>
                      <a:lnTo>
                        <a:pt x="105" y="5"/>
                      </a:lnTo>
                      <a:lnTo>
                        <a:pt x="126" y="4"/>
                      </a:lnTo>
                      <a:lnTo>
                        <a:pt x="126" y="4"/>
                      </a:lnTo>
                      <a:lnTo>
                        <a:pt x="127" y="4"/>
                      </a:lnTo>
                      <a:lnTo>
                        <a:pt x="129" y="4"/>
                      </a:lnTo>
                      <a:lnTo>
                        <a:pt x="134" y="4"/>
                      </a:lnTo>
                      <a:lnTo>
                        <a:pt x="134" y="4"/>
                      </a:lnTo>
                      <a:lnTo>
                        <a:pt x="138" y="2"/>
                      </a:lnTo>
                      <a:lnTo>
                        <a:pt x="141" y="2"/>
                      </a:lnTo>
                      <a:lnTo>
                        <a:pt x="144" y="2"/>
                      </a:lnTo>
                      <a:lnTo>
                        <a:pt x="144" y="2"/>
                      </a:lnTo>
                      <a:lnTo>
                        <a:pt x="154" y="0"/>
                      </a:lnTo>
                      <a:lnTo>
                        <a:pt x="158" y="0"/>
                      </a:lnTo>
                      <a:lnTo>
                        <a:pt x="158" y="0"/>
                      </a:lnTo>
                      <a:lnTo>
                        <a:pt x="160" y="4"/>
                      </a:lnTo>
                      <a:lnTo>
                        <a:pt x="160" y="5"/>
                      </a:lnTo>
                      <a:lnTo>
                        <a:pt x="158" y="5"/>
                      </a:lnTo>
                      <a:lnTo>
                        <a:pt x="158" y="5"/>
                      </a:lnTo>
                      <a:lnTo>
                        <a:pt x="158" y="7"/>
                      </a:lnTo>
                      <a:lnTo>
                        <a:pt x="158" y="9"/>
                      </a:lnTo>
                      <a:lnTo>
                        <a:pt x="158" y="9"/>
                      </a:lnTo>
                      <a:lnTo>
                        <a:pt x="160" y="10"/>
                      </a:lnTo>
                      <a:lnTo>
                        <a:pt x="165" y="5"/>
                      </a:lnTo>
                      <a:lnTo>
                        <a:pt x="166" y="4"/>
                      </a:lnTo>
                      <a:lnTo>
                        <a:pt x="168" y="5"/>
                      </a:lnTo>
                      <a:lnTo>
                        <a:pt x="168" y="5"/>
                      </a:lnTo>
                      <a:lnTo>
                        <a:pt x="175" y="12"/>
                      </a:lnTo>
                      <a:lnTo>
                        <a:pt x="176" y="15"/>
                      </a:lnTo>
                      <a:lnTo>
                        <a:pt x="176" y="15"/>
                      </a:lnTo>
                      <a:lnTo>
                        <a:pt x="180" y="19"/>
                      </a:lnTo>
                      <a:lnTo>
                        <a:pt x="180" y="29"/>
                      </a:lnTo>
                      <a:lnTo>
                        <a:pt x="182" y="29"/>
                      </a:lnTo>
                      <a:lnTo>
                        <a:pt x="182" y="29"/>
                      </a:lnTo>
                      <a:lnTo>
                        <a:pt x="190" y="27"/>
                      </a:lnTo>
                      <a:lnTo>
                        <a:pt x="192" y="27"/>
                      </a:lnTo>
                      <a:lnTo>
                        <a:pt x="192" y="27"/>
                      </a:lnTo>
                      <a:lnTo>
                        <a:pt x="192" y="27"/>
                      </a:lnTo>
                      <a:lnTo>
                        <a:pt x="193" y="27"/>
                      </a:lnTo>
                      <a:lnTo>
                        <a:pt x="197" y="27"/>
                      </a:lnTo>
                      <a:lnTo>
                        <a:pt x="197" y="27"/>
                      </a:lnTo>
                      <a:lnTo>
                        <a:pt x="202" y="26"/>
                      </a:lnTo>
                      <a:lnTo>
                        <a:pt x="205" y="26"/>
                      </a:lnTo>
                      <a:lnTo>
                        <a:pt x="205" y="26"/>
                      </a:lnTo>
                      <a:lnTo>
                        <a:pt x="205" y="26"/>
                      </a:lnTo>
                      <a:lnTo>
                        <a:pt x="207" y="26"/>
                      </a:lnTo>
                      <a:lnTo>
                        <a:pt x="207" y="26"/>
                      </a:lnTo>
                      <a:lnTo>
                        <a:pt x="207" y="26"/>
                      </a:lnTo>
                      <a:lnTo>
                        <a:pt x="207" y="26"/>
                      </a:lnTo>
                      <a:lnTo>
                        <a:pt x="209" y="26"/>
                      </a:lnTo>
                      <a:lnTo>
                        <a:pt x="214" y="24"/>
                      </a:lnTo>
                      <a:lnTo>
                        <a:pt x="229" y="22"/>
                      </a:lnTo>
                      <a:lnTo>
                        <a:pt x="229" y="22"/>
                      </a:lnTo>
                      <a:lnTo>
                        <a:pt x="231" y="22"/>
                      </a:lnTo>
                      <a:lnTo>
                        <a:pt x="232" y="22"/>
                      </a:lnTo>
                      <a:lnTo>
                        <a:pt x="234" y="22"/>
                      </a:lnTo>
                      <a:lnTo>
                        <a:pt x="234" y="21"/>
                      </a:lnTo>
                      <a:lnTo>
                        <a:pt x="243" y="21"/>
                      </a:lnTo>
                      <a:lnTo>
                        <a:pt x="253" y="19"/>
                      </a:lnTo>
                      <a:lnTo>
                        <a:pt x="253" y="19"/>
                      </a:lnTo>
                      <a:lnTo>
                        <a:pt x="254" y="19"/>
                      </a:lnTo>
                      <a:lnTo>
                        <a:pt x="254" y="19"/>
                      </a:lnTo>
                      <a:lnTo>
                        <a:pt x="258" y="17"/>
                      </a:lnTo>
                      <a:lnTo>
                        <a:pt x="259" y="17"/>
                      </a:lnTo>
                      <a:lnTo>
                        <a:pt x="259" y="17"/>
                      </a:lnTo>
                      <a:lnTo>
                        <a:pt x="263" y="21"/>
                      </a:lnTo>
                      <a:lnTo>
                        <a:pt x="263" y="21"/>
                      </a:lnTo>
                      <a:lnTo>
                        <a:pt x="270" y="26"/>
                      </a:lnTo>
                      <a:lnTo>
                        <a:pt x="270" y="26"/>
                      </a:lnTo>
                      <a:lnTo>
                        <a:pt x="273" y="27"/>
                      </a:lnTo>
                      <a:lnTo>
                        <a:pt x="273" y="27"/>
                      </a:lnTo>
                      <a:lnTo>
                        <a:pt x="275" y="29"/>
                      </a:lnTo>
                      <a:lnTo>
                        <a:pt x="276" y="31"/>
                      </a:lnTo>
                      <a:lnTo>
                        <a:pt x="276" y="31"/>
                      </a:lnTo>
                      <a:lnTo>
                        <a:pt x="278" y="31"/>
                      </a:lnTo>
                      <a:lnTo>
                        <a:pt x="278" y="31"/>
                      </a:lnTo>
                      <a:lnTo>
                        <a:pt x="278" y="31"/>
                      </a:lnTo>
                      <a:lnTo>
                        <a:pt x="278" y="31"/>
                      </a:lnTo>
                      <a:lnTo>
                        <a:pt x="278" y="32"/>
                      </a:lnTo>
                      <a:lnTo>
                        <a:pt x="287" y="37"/>
                      </a:lnTo>
                      <a:lnTo>
                        <a:pt x="288" y="41"/>
                      </a:lnTo>
                      <a:lnTo>
                        <a:pt x="290" y="41"/>
                      </a:lnTo>
                      <a:lnTo>
                        <a:pt x="290" y="41"/>
                      </a:lnTo>
                      <a:lnTo>
                        <a:pt x="300" y="49"/>
                      </a:lnTo>
                      <a:lnTo>
                        <a:pt x="300" y="49"/>
                      </a:lnTo>
                      <a:lnTo>
                        <a:pt x="302" y="49"/>
                      </a:lnTo>
                      <a:lnTo>
                        <a:pt x="304" y="53"/>
                      </a:lnTo>
                      <a:lnTo>
                        <a:pt x="305" y="53"/>
                      </a:lnTo>
                      <a:lnTo>
                        <a:pt x="312" y="58"/>
                      </a:lnTo>
                      <a:lnTo>
                        <a:pt x="342" y="82"/>
                      </a:lnTo>
                      <a:lnTo>
                        <a:pt x="342" y="82"/>
                      </a:lnTo>
                      <a:lnTo>
                        <a:pt x="348" y="87"/>
                      </a:lnTo>
                      <a:lnTo>
                        <a:pt x="358" y="93"/>
                      </a:lnTo>
                      <a:lnTo>
                        <a:pt x="356" y="93"/>
                      </a:lnTo>
                      <a:lnTo>
                        <a:pt x="354" y="95"/>
                      </a:lnTo>
                      <a:lnTo>
                        <a:pt x="348" y="98"/>
                      </a:lnTo>
                      <a:lnTo>
                        <a:pt x="346" y="100"/>
                      </a:lnTo>
                      <a:lnTo>
                        <a:pt x="342" y="105"/>
                      </a:lnTo>
                      <a:lnTo>
                        <a:pt x="339" y="107"/>
                      </a:lnTo>
                      <a:lnTo>
                        <a:pt x="336" y="112"/>
                      </a:lnTo>
                      <a:lnTo>
                        <a:pt x="332" y="119"/>
                      </a:lnTo>
                      <a:lnTo>
                        <a:pt x="329" y="126"/>
                      </a:lnTo>
                      <a:lnTo>
                        <a:pt x="329" y="127"/>
                      </a:lnTo>
                      <a:lnTo>
                        <a:pt x="327" y="131"/>
                      </a:lnTo>
                      <a:lnTo>
                        <a:pt x="327" y="131"/>
                      </a:lnTo>
                      <a:lnTo>
                        <a:pt x="324" y="136"/>
                      </a:lnTo>
                      <a:lnTo>
                        <a:pt x="324" y="137"/>
                      </a:lnTo>
                      <a:lnTo>
                        <a:pt x="322" y="144"/>
                      </a:lnTo>
                      <a:lnTo>
                        <a:pt x="322" y="146"/>
                      </a:lnTo>
                      <a:lnTo>
                        <a:pt x="322" y="149"/>
                      </a:lnTo>
                      <a:lnTo>
                        <a:pt x="322" y="151"/>
                      </a:lnTo>
                      <a:lnTo>
                        <a:pt x="322" y="151"/>
                      </a:lnTo>
                      <a:lnTo>
                        <a:pt x="320" y="159"/>
                      </a:lnTo>
                      <a:lnTo>
                        <a:pt x="322" y="159"/>
                      </a:lnTo>
                      <a:lnTo>
                        <a:pt x="322" y="163"/>
                      </a:lnTo>
                      <a:lnTo>
                        <a:pt x="322" y="166"/>
                      </a:lnTo>
                      <a:lnTo>
                        <a:pt x="322" y="168"/>
                      </a:lnTo>
                      <a:lnTo>
                        <a:pt x="320" y="168"/>
                      </a:lnTo>
                      <a:lnTo>
                        <a:pt x="319" y="171"/>
                      </a:lnTo>
                      <a:lnTo>
                        <a:pt x="319" y="171"/>
                      </a:lnTo>
                      <a:lnTo>
                        <a:pt x="315" y="173"/>
                      </a:lnTo>
                      <a:lnTo>
                        <a:pt x="315" y="173"/>
                      </a:lnTo>
                      <a:lnTo>
                        <a:pt x="314" y="176"/>
                      </a:lnTo>
                      <a:lnTo>
                        <a:pt x="314" y="178"/>
                      </a:lnTo>
                      <a:lnTo>
                        <a:pt x="314" y="178"/>
                      </a:lnTo>
                      <a:lnTo>
                        <a:pt x="314" y="180"/>
                      </a:lnTo>
                      <a:lnTo>
                        <a:pt x="312" y="185"/>
                      </a:lnTo>
                      <a:lnTo>
                        <a:pt x="309" y="185"/>
                      </a:lnTo>
                      <a:lnTo>
                        <a:pt x="309" y="185"/>
                      </a:lnTo>
                      <a:lnTo>
                        <a:pt x="307" y="185"/>
                      </a:lnTo>
                      <a:lnTo>
                        <a:pt x="305" y="185"/>
                      </a:lnTo>
                      <a:lnTo>
                        <a:pt x="304" y="187"/>
                      </a:lnTo>
                      <a:lnTo>
                        <a:pt x="304" y="185"/>
                      </a:lnTo>
                      <a:lnTo>
                        <a:pt x="302" y="183"/>
                      </a:lnTo>
                      <a:lnTo>
                        <a:pt x="300" y="183"/>
                      </a:lnTo>
                      <a:lnTo>
                        <a:pt x="298" y="185"/>
                      </a:lnTo>
                      <a:lnTo>
                        <a:pt x="297" y="187"/>
                      </a:lnTo>
                      <a:lnTo>
                        <a:pt x="297" y="188"/>
                      </a:lnTo>
                      <a:lnTo>
                        <a:pt x="295" y="190"/>
                      </a:lnTo>
                      <a:lnTo>
                        <a:pt x="295" y="192"/>
                      </a:lnTo>
                      <a:lnTo>
                        <a:pt x="295" y="193"/>
                      </a:lnTo>
                      <a:lnTo>
                        <a:pt x="295" y="193"/>
                      </a:lnTo>
                      <a:lnTo>
                        <a:pt x="295" y="195"/>
                      </a:lnTo>
                      <a:lnTo>
                        <a:pt x="297" y="195"/>
                      </a:lnTo>
                      <a:lnTo>
                        <a:pt x="297" y="195"/>
                      </a:lnTo>
                      <a:lnTo>
                        <a:pt x="298" y="195"/>
                      </a:lnTo>
                      <a:lnTo>
                        <a:pt x="298" y="193"/>
                      </a:lnTo>
                      <a:lnTo>
                        <a:pt x="298" y="193"/>
                      </a:lnTo>
                      <a:lnTo>
                        <a:pt x="298" y="195"/>
                      </a:lnTo>
                      <a:lnTo>
                        <a:pt x="298" y="197"/>
                      </a:lnTo>
                      <a:lnTo>
                        <a:pt x="295" y="198"/>
                      </a:lnTo>
                      <a:lnTo>
                        <a:pt x="293" y="200"/>
                      </a:lnTo>
                      <a:lnTo>
                        <a:pt x="290" y="203"/>
                      </a:lnTo>
                      <a:lnTo>
                        <a:pt x="290" y="205"/>
                      </a:lnTo>
                      <a:lnTo>
                        <a:pt x="290" y="205"/>
                      </a:lnTo>
                      <a:lnTo>
                        <a:pt x="290" y="207"/>
                      </a:lnTo>
                      <a:lnTo>
                        <a:pt x="290" y="207"/>
                      </a:lnTo>
                      <a:lnTo>
                        <a:pt x="290" y="209"/>
                      </a:lnTo>
                      <a:lnTo>
                        <a:pt x="283" y="212"/>
                      </a:lnTo>
                      <a:lnTo>
                        <a:pt x="283" y="214"/>
                      </a:lnTo>
                      <a:lnTo>
                        <a:pt x="281" y="214"/>
                      </a:lnTo>
                      <a:lnTo>
                        <a:pt x="281" y="215"/>
                      </a:lnTo>
                      <a:lnTo>
                        <a:pt x="280" y="215"/>
                      </a:lnTo>
                      <a:lnTo>
                        <a:pt x="280" y="215"/>
                      </a:lnTo>
                      <a:lnTo>
                        <a:pt x="280" y="215"/>
                      </a:lnTo>
                      <a:lnTo>
                        <a:pt x="280" y="217"/>
                      </a:lnTo>
                      <a:lnTo>
                        <a:pt x="280" y="217"/>
                      </a:lnTo>
                      <a:lnTo>
                        <a:pt x="280" y="220"/>
                      </a:lnTo>
                      <a:lnTo>
                        <a:pt x="280" y="222"/>
                      </a:lnTo>
                      <a:lnTo>
                        <a:pt x="278" y="224"/>
                      </a:lnTo>
                      <a:lnTo>
                        <a:pt x="275" y="227"/>
                      </a:lnTo>
                      <a:lnTo>
                        <a:pt x="273" y="227"/>
                      </a:lnTo>
                      <a:lnTo>
                        <a:pt x="273" y="229"/>
                      </a:lnTo>
                      <a:lnTo>
                        <a:pt x="273" y="229"/>
                      </a:lnTo>
                      <a:lnTo>
                        <a:pt x="273" y="231"/>
                      </a:lnTo>
                      <a:lnTo>
                        <a:pt x="271" y="231"/>
                      </a:lnTo>
                      <a:lnTo>
                        <a:pt x="270" y="231"/>
                      </a:lnTo>
                      <a:lnTo>
                        <a:pt x="266" y="232"/>
                      </a:lnTo>
                      <a:lnTo>
                        <a:pt x="265" y="234"/>
                      </a:lnTo>
                      <a:lnTo>
                        <a:pt x="263" y="236"/>
                      </a:lnTo>
                      <a:lnTo>
                        <a:pt x="261" y="237"/>
                      </a:lnTo>
                      <a:lnTo>
                        <a:pt x="261" y="239"/>
                      </a:lnTo>
                      <a:lnTo>
                        <a:pt x="259" y="237"/>
                      </a:lnTo>
                      <a:lnTo>
                        <a:pt x="259" y="237"/>
                      </a:lnTo>
                      <a:lnTo>
                        <a:pt x="258" y="237"/>
                      </a:lnTo>
                      <a:lnTo>
                        <a:pt x="256" y="241"/>
                      </a:lnTo>
                      <a:lnTo>
                        <a:pt x="256" y="241"/>
                      </a:lnTo>
                      <a:lnTo>
                        <a:pt x="254" y="242"/>
                      </a:lnTo>
                      <a:lnTo>
                        <a:pt x="251" y="248"/>
                      </a:lnTo>
                      <a:lnTo>
                        <a:pt x="249" y="248"/>
                      </a:lnTo>
                      <a:lnTo>
                        <a:pt x="249" y="246"/>
                      </a:lnTo>
                      <a:lnTo>
                        <a:pt x="248" y="246"/>
                      </a:lnTo>
                      <a:lnTo>
                        <a:pt x="246" y="246"/>
                      </a:lnTo>
                      <a:lnTo>
                        <a:pt x="246" y="248"/>
                      </a:lnTo>
                      <a:lnTo>
                        <a:pt x="246" y="248"/>
                      </a:lnTo>
                      <a:lnTo>
                        <a:pt x="244" y="249"/>
                      </a:lnTo>
                      <a:lnTo>
                        <a:pt x="244" y="249"/>
                      </a:lnTo>
                      <a:lnTo>
                        <a:pt x="244" y="248"/>
                      </a:lnTo>
                      <a:lnTo>
                        <a:pt x="244" y="246"/>
                      </a:lnTo>
                      <a:lnTo>
                        <a:pt x="243" y="246"/>
                      </a:lnTo>
                      <a:lnTo>
                        <a:pt x="243" y="246"/>
                      </a:lnTo>
                      <a:lnTo>
                        <a:pt x="241" y="246"/>
                      </a:lnTo>
                      <a:lnTo>
                        <a:pt x="241" y="248"/>
                      </a:lnTo>
                      <a:lnTo>
                        <a:pt x="239" y="248"/>
                      </a:lnTo>
                      <a:lnTo>
                        <a:pt x="239" y="248"/>
                      </a:lnTo>
                      <a:lnTo>
                        <a:pt x="239" y="249"/>
                      </a:lnTo>
                      <a:lnTo>
                        <a:pt x="239" y="251"/>
                      </a:lnTo>
                      <a:lnTo>
                        <a:pt x="239" y="251"/>
                      </a:lnTo>
                      <a:lnTo>
                        <a:pt x="241" y="253"/>
                      </a:lnTo>
                      <a:lnTo>
                        <a:pt x="243" y="253"/>
                      </a:lnTo>
                      <a:lnTo>
                        <a:pt x="244" y="254"/>
                      </a:lnTo>
                      <a:lnTo>
                        <a:pt x="244" y="256"/>
                      </a:lnTo>
                      <a:lnTo>
                        <a:pt x="244" y="256"/>
                      </a:lnTo>
                      <a:lnTo>
                        <a:pt x="244" y="258"/>
                      </a:lnTo>
                      <a:lnTo>
                        <a:pt x="244" y="261"/>
                      </a:lnTo>
                      <a:lnTo>
                        <a:pt x="243" y="261"/>
                      </a:lnTo>
                      <a:lnTo>
                        <a:pt x="244" y="263"/>
                      </a:lnTo>
                      <a:lnTo>
                        <a:pt x="243" y="263"/>
                      </a:lnTo>
                      <a:lnTo>
                        <a:pt x="239" y="266"/>
                      </a:lnTo>
                      <a:lnTo>
                        <a:pt x="237" y="268"/>
                      </a:lnTo>
                      <a:lnTo>
                        <a:pt x="237" y="268"/>
                      </a:lnTo>
                      <a:lnTo>
                        <a:pt x="236" y="270"/>
                      </a:lnTo>
                      <a:lnTo>
                        <a:pt x="234" y="270"/>
                      </a:lnTo>
                      <a:lnTo>
                        <a:pt x="232" y="271"/>
                      </a:lnTo>
                      <a:lnTo>
                        <a:pt x="231" y="271"/>
                      </a:lnTo>
                      <a:lnTo>
                        <a:pt x="231" y="273"/>
                      </a:lnTo>
                      <a:lnTo>
                        <a:pt x="229" y="276"/>
                      </a:lnTo>
                      <a:lnTo>
                        <a:pt x="229" y="278"/>
                      </a:lnTo>
                      <a:lnTo>
                        <a:pt x="227" y="281"/>
                      </a:lnTo>
                      <a:lnTo>
                        <a:pt x="226" y="283"/>
                      </a:lnTo>
                      <a:lnTo>
                        <a:pt x="222" y="286"/>
                      </a:lnTo>
                      <a:lnTo>
                        <a:pt x="221" y="288"/>
                      </a:lnTo>
                      <a:lnTo>
                        <a:pt x="221" y="288"/>
                      </a:lnTo>
                      <a:lnTo>
                        <a:pt x="219" y="288"/>
                      </a:lnTo>
                      <a:lnTo>
                        <a:pt x="219" y="288"/>
                      </a:lnTo>
                      <a:lnTo>
                        <a:pt x="219" y="288"/>
                      </a:lnTo>
                      <a:lnTo>
                        <a:pt x="217" y="290"/>
                      </a:lnTo>
                      <a:lnTo>
                        <a:pt x="217" y="292"/>
                      </a:lnTo>
                      <a:lnTo>
                        <a:pt x="215" y="293"/>
                      </a:lnTo>
                      <a:lnTo>
                        <a:pt x="215" y="295"/>
                      </a:lnTo>
                      <a:lnTo>
                        <a:pt x="217" y="295"/>
                      </a:lnTo>
                      <a:lnTo>
                        <a:pt x="207" y="293"/>
                      </a:lnTo>
                      <a:lnTo>
                        <a:pt x="204" y="293"/>
                      </a:lnTo>
                      <a:lnTo>
                        <a:pt x="202" y="293"/>
                      </a:lnTo>
                      <a:lnTo>
                        <a:pt x="198" y="292"/>
                      </a:lnTo>
                      <a:lnTo>
                        <a:pt x="198" y="290"/>
                      </a:lnTo>
                      <a:lnTo>
                        <a:pt x="197" y="286"/>
                      </a:lnTo>
                      <a:lnTo>
                        <a:pt x="195" y="280"/>
                      </a:lnTo>
                      <a:lnTo>
                        <a:pt x="195" y="275"/>
                      </a:lnTo>
                      <a:lnTo>
                        <a:pt x="195" y="275"/>
                      </a:lnTo>
                      <a:lnTo>
                        <a:pt x="195" y="273"/>
                      </a:lnTo>
                      <a:lnTo>
                        <a:pt x="193" y="270"/>
                      </a:lnTo>
                      <a:lnTo>
                        <a:pt x="193" y="268"/>
                      </a:lnTo>
                      <a:lnTo>
                        <a:pt x="190" y="268"/>
                      </a:lnTo>
                      <a:lnTo>
                        <a:pt x="187" y="258"/>
                      </a:lnTo>
                      <a:lnTo>
                        <a:pt x="180" y="253"/>
                      </a:lnTo>
                      <a:lnTo>
                        <a:pt x="180" y="251"/>
                      </a:lnTo>
                      <a:lnTo>
                        <a:pt x="176" y="251"/>
                      </a:lnTo>
                      <a:lnTo>
                        <a:pt x="176" y="251"/>
                      </a:lnTo>
                      <a:lnTo>
                        <a:pt x="175" y="251"/>
                      </a:lnTo>
                      <a:lnTo>
                        <a:pt x="171" y="248"/>
                      </a:lnTo>
                      <a:lnTo>
                        <a:pt x="171" y="248"/>
                      </a:lnTo>
                      <a:lnTo>
                        <a:pt x="170" y="246"/>
                      </a:lnTo>
                      <a:lnTo>
                        <a:pt x="168" y="246"/>
                      </a:lnTo>
                      <a:lnTo>
                        <a:pt x="168" y="244"/>
                      </a:lnTo>
                      <a:lnTo>
                        <a:pt x="168" y="244"/>
                      </a:lnTo>
                      <a:lnTo>
                        <a:pt x="168" y="234"/>
                      </a:lnTo>
                      <a:lnTo>
                        <a:pt x="168" y="234"/>
                      </a:lnTo>
                      <a:lnTo>
                        <a:pt x="165" y="227"/>
                      </a:lnTo>
                      <a:lnTo>
                        <a:pt x="158" y="214"/>
                      </a:lnTo>
                      <a:lnTo>
                        <a:pt x="158" y="214"/>
                      </a:lnTo>
                      <a:lnTo>
                        <a:pt x="158" y="210"/>
                      </a:lnTo>
                      <a:lnTo>
                        <a:pt x="158" y="210"/>
                      </a:lnTo>
                      <a:lnTo>
                        <a:pt x="156" y="209"/>
                      </a:lnTo>
                      <a:lnTo>
                        <a:pt x="153" y="207"/>
                      </a:lnTo>
                      <a:lnTo>
                        <a:pt x="148" y="203"/>
                      </a:lnTo>
                      <a:lnTo>
                        <a:pt x="148" y="203"/>
                      </a:lnTo>
                      <a:lnTo>
                        <a:pt x="141" y="202"/>
                      </a:lnTo>
                      <a:lnTo>
                        <a:pt x="134" y="197"/>
                      </a:lnTo>
                      <a:lnTo>
                        <a:pt x="127" y="192"/>
                      </a:lnTo>
                      <a:lnTo>
                        <a:pt x="127" y="192"/>
                      </a:lnTo>
                      <a:lnTo>
                        <a:pt x="122" y="183"/>
                      </a:lnTo>
                      <a:lnTo>
                        <a:pt x="121" y="176"/>
                      </a:lnTo>
                      <a:lnTo>
                        <a:pt x="117" y="171"/>
                      </a:lnTo>
                      <a:lnTo>
                        <a:pt x="115" y="170"/>
                      </a:lnTo>
                      <a:lnTo>
                        <a:pt x="112" y="166"/>
                      </a:lnTo>
                      <a:lnTo>
                        <a:pt x="112" y="166"/>
                      </a:lnTo>
                      <a:lnTo>
                        <a:pt x="112" y="166"/>
                      </a:lnTo>
                      <a:lnTo>
                        <a:pt x="110" y="165"/>
                      </a:lnTo>
                      <a:lnTo>
                        <a:pt x="109" y="163"/>
                      </a:lnTo>
                      <a:lnTo>
                        <a:pt x="107" y="163"/>
                      </a:lnTo>
                      <a:lnTo>
                        <a:pt x="105" y="161"/>
                      </a:lnTo>
                      <a:lnTo>
                        <a:pt x="104" y="161"/>
                      </a:lnTo>
                      <a:lnTo>
                        <a:pt x="104" y="161"/>
                      </a:lnTo>
                      <a:lnTo>
                        <a:pt x="104" y="161"/>
                      </a:lnTo>
                      <a:lnTo>
                        <a:pt x="102" y="161"/>
                      </a:lnTo>
                      <a:lnTo>
                        <a:pt x="99" y="159"/>
                      </a:lnTo>
                      <a:lnTo>
                        <a:pt x="97" y="158"/>
                      </a:lnTo>
                      <a:lnTo>
                        <a:pt x="95" y="153"/>
                      </a:lnTo>
                      <a:lnTo>
                        <a:pt x="92" y="148"/>
                      </a:lnTo>
                      <a:lnTo>
                        <a:pt x="87" y="143"/>
                      </a:lnTo>
                      <a:lnTo>
                        <a:pt x="85" y="141"/>
                      </a:lnTo>
                      <a:lnTo>
                        <a:pt x="80" y="137"/>
                      </a:lnTo>
                      <a:lnTo>
                        <a:pt x="78" y="137"/>
                      </a:lnTo>
                      <a:lnTo>
                        <a:pt x="78" y="139"/>
                      </a:lnTo>
                      <a:lnTo>
                        <a:pt x="77" y="139"/>
                      </a:lnTo>
                      <a:lnTo>
                        <a:pt x="66" y="131"/>
                      </a:lnTo>
                      <a:lnTo>
                        <a:pt x="66" y="131"/>
                      </a:lnTo>
                      <a:lnTo>
                        <a:pt x="63" y="126"/>
                      </a:lnTo>
                      <a:lnTo>
                        <a:pt x="60" y="119"/>
                      </a:lnTo>
                      <a:lnTo>
                        <a:pt x="60" y="119"/>
                      </a:lnTo>
                      <a:lnTo>
                        <a:pt x="58" y="119"/>
                      </a:lnTo>
                      <a:lnTo>
                        <a:pt x="58" y="119"/>
                      </a:lnTo>
                      <a:lnTo>
                        <a:pt x="58" y="119"/>
                      </a:lnTo>
                      <a:lnTo>
                        <a:pt x="58" y="119"/>
                      </a:lnTo>
                      <a:lnTo>
                        <a:pt x="56" y="117"/>
                      </a:lnTo>
                      <a:lnTo>
                        <a:pt x="56" y="115"/>
                      </a:lnTo>
                      <a:lnTo>
                        <a:pt x="55" y="115"/>
                      </a:lnTo>
                      <a:lnTo>
                        <a:pt x="53" y="114"/>
                      </a:lnTo>
                      <a:lnTo>
                        <a:pt x="51" y="112"/>
                      </a:lnTo>
                      <a:lnTo>
                        <a:pt x="49" y="109"/>
                      </a:lnTo>
                      <a:lnTo>
                        <a:pt x="49" y="109"/>
                      </a:lnTo>
                      <a:lnTo>
                        <a:pt x="49" y="107"/>
                      </a:lnTo>
                      <a:lnTo>
                        <a:pt x="49" y="107"/>
                      </a:lnTo>
                      <a:lnTo>
                        <a:pt x="49" y="107"/>
                      </a:lnTo>
                      <a:lnTo>
                        <a:pt x="48" y="102"/>
                      </a:lnTo>
                      <a:lnTo>
                        <a:pt x="48" y="100"/>
                      </a:lnTo>
                      <a:lnTo>
                        <a:pt x="39" y="90"/>
                      </a:lnTo>
                      <a:lnTo>
                        <a:pt x="38" y="85"/>
                      </a:lnTo>
                      <a:lnTo>
                        <a:pt x="38" y="85"/>
                      </a:lnTo>
                      <a:lnTo>
                        <a:pt x="36" y="85"/>
                      </a:lnTo>
                      <a:lnTo>
                        <a:pt x="34" y="83"/>
                      </a:lnTo>
                      <a:lnTo>
                        <a:pt x="32" y="85"/>
                      </a:lnTo>
                      <a:lnTo>
                        <a:pt x="29" y="85"/>
                      </a:lnTo>
                      <a:lnTo>
                        <a:pt x="29" y="85"/>
                      </a:lnTo>
                      <a:lnTo>
                        <a:pt x="29" y="85"/>
                      </a:lnTo>
                      <a:lnTo>
                        <a:pt x="29" y="87"/>
                      </a:lnTo>
                      <a:lnTo>
                        <a:pt x="27" y="87"/>
                      </a:lnTo>
                      <a:lnTo>
                        <a:pt x="26" y="85"/>
                      </a:lnTo>
                      <a:lnTo>
                        <a:pt x="24" y="85"/>
                      </a:lnTo>
                      <a:lnTo>
                        <a:pt x="22" y="83"/>
                      </a:lnTo>
                      <a:lnTo>
                        <a:pt x="21" y="83"/>
                      </a:lnTo>
                      <a:lnTo>
                        <a:pt x="19" y="82"/>
                      </a:lnTo>
                      <a:lnTo>
                        <a:pt x="14" y="76"/>
                      </a:lnTo>
                      <a:lnTo>
                        <a:pt x="14" y="76"/>
                      </a:lnTo>
                      <a:lnTo>
                        <a:pt x="14" y="75"/>
                      </a:lnTo>
                      <a:lnTo>
                        <a:pt x="9" y="73"/>
                      </a:lnTo>
                      <a:lnTo>
                        <a:pt x="9" y="73"/>
                      </a:lnTo>
                      <a:lnTo>
                        <a:pt x="5" y="71"/>
                      </a:lnTo>
                      <a:lnTo>
                        <a:pt x="2" y="68"/>
                      </a:lnTo>
                      <a:lnTo>
                        <a:pt x="2" y="68"/>
                      </a:lnTo>
                      <a:lnTo>
                        <a:pt x="0" y="68"/>
                      </a:lnTo>
                      <a:lnTo>
                        <a:pt x="0" y="66"/>
                      </a:lnTo>
                      <a:lnTo>
                        <a:pt x="0" y="66"/>
                      </a:lnTo>
                      <a:lnTo>
                        <a:pt x="0" y="66"/>
                      </a:lnTo>
                      <a:lnTo>
                        <a:pt x="0" y="66"/>
                      </a:lnTo>
                      <a:lnTo>
                        <a:pt x="0" y="63"/>
                      </a:lnTo>
                      <a:lnTo>
                        <a:pt x="0" y="59"/>
                      </a:lnTo>
                      <a:lnTo>
                        <a:pt x="4" y="56"/>
                      </a:lnTo>
                      <a:lnTo>
                        <a:pt x="4" y="54"/>
                      </a:lnTo>
                      <a:lnTo>
                        <a:pt x="5" y="49"/>
                      </a:lnTo>
                      <a:lnTo>
                        <a:pt x="12" y="44"/>
                      </a:lnTo>
                      <a:lnTo>
                        <a:pt x="14" y="36"/>
                      </a:lnTo>
                      <a:lnTo>
                        <a:pt x="21" y="32"/>
                      </a:lnTo>
                      <a:lnTo>
                        <a:pt x="27" y="29"/>
                      </a:lnTo>
                      <a:lnTo>
                        <a:pt x="36" y="26"/>
                      </a:lnTo>
                      <a:lnTo>
                        <a:pt x="36" y="26"/>
                      </a:lnTo>
                      <a:lnTo>
                        <a:pt x="36" y="26"/>
                      </a:lnTo>
                      <a:lnTo>
                        <a:pt x="36" y="26"/>
                      </a:lnTo>
                      <a:lnTo>
                        <a:pt x="36" y="27"/>
                      </a:lnTo>
                      <a:lnTo>
                        <a:pt x="36" y="27"/>
                      </a:lnTo>
                      <a:lnTo>
                        <a:pt x="38" y="27"/>
                      </a:lnTo>
                      <a:lnTo>
                        <a:pt x="43" y="21"/>
                      </a:lnTo>
                      <a:lnTo>
                        <a:pt x="43" y="21"/>
                      </a:lnTo>
                      <a:lnTo>
                        <a:pt x="49" y="17"/>
                      </a:lnTo>
                      <a:lnTo>
                        <a:pt x="49" y="17"/>
                      </a:lnTo>
                      <a:lnTo>
                        <a:pt x="49" y="17"/>
                      </a:lnTo>
                      <a:lnTo>
                        <a:pt x="51" y="15"/>
                      </a:lnTo>
                      <a:lnTo>
                        <a:pt x="53" y="15"/>
                      </a:lnTo>
                      <a:lnTo>
                        <a:pt x="53" y="15"/>
                      </a:lnTo>
                      <a:lnTo>
                        <a:pt x="53" y="15"/>
                      </a:lnTo>
                      <a:lnTo>
                        <a:pt x="56" y="14"/>
                      </a:lnTo>
                      <a:lnTo>
                        <a:pt x="61" y="9"/>
                      </a:lnTo>
                      <a:lnTo>
                        <a:pt x="65"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4" name="Freeform 214"/>
                <p:cNvSpPr>
                  <a:spLocks/>
                </p:cNvSpPr>
                <p:nvPr/>
              </p:nvSpPr>
              <p:spPr bwMode="auto">
                <a:xfrm>
                  <a:off x="5546726" y="2022475"/>
                  <a:ext cx="766763" cy="569913"/>
                </a:xfrm>
                <a:custGeom>
                  <a:avLst/>
                  <a:gdLst>
                    <a:gd name="T0" fmla="*/ 126 w 483"/>
                    <a:gd name="T1" fmla="*/ 8 h 359"/>
                    <a:gd name="T2" fmla="*/ 141 w 483"/>
                    <a:gd name="T3" fmla="*/ 8 h 359"/>
                    <a:gd name="T4" fmla="*/ 156 w 483"/>
                    <a:gd name="T5" fmla="*/ 10 h 359"/>
                    <a:gd name="T6" fmla="*/ 168 w 483"/>
                    <a:gd name="T7" fmla="*/ 10 h 359"/>
                    <a:gd name="T8" fmla="*/ 190 w 483"/>
                    <a:gd name="T9" fmla="*/ 12 h 359"/>
                    <a:gd name="T10" fmla="*/ 202 w 483"/>
                    <a:gd name="T11" fmla="*/ 12 h 359"/>
                    <a:gd name="T12" fmla="*/ 224 w 483"/>
                    <a:gd name="T13" fmla="*/ 13 h 359"/>
                    <a:gd name="T14" fmla="*/ 243 w 483"/>
                    <a:gd name="T15" fmla="*/ 15 h 359"/>
                    <a:gd name="T16" fmla="*/ 263 w 483"/>
                    <a:gd name="T17" fmla="*/ 15 h 359"/>
                    <a:gd name="T18" fmla="*/ 285 w 483"/>
                    <a:gd name="T19" fmla="*/ 17 h 359"/>
                    <a:gd name="T20" fmla="*/ 307 w 483"/>
                    <a:gd name="T21" fmla="*/ 17 h 359"/>
                    <a:gd name="T22" fmla="*/ 317 w 483"/>
                    <a:gd name="T23" fmla="*/ 19 h 359"/>
                    <a:gd name="T24" fmla="*/ 385 w 483"/>
                    <a:gd name="T25" fmla="*/ 20 h 359"/>
                    <a:gd name="T26" fmla="*/ 419 w 483"/>
                    <a:gd name="T27" fmla="*/ 20 h 359"/>
                    <a:gd name="T28" fmla="*/ 449 w 483"/>
                    <a:gd name="T29" fmla="*/ 22 h 359"/>
                    <a:gd name="T30" fmla="*/ 473 w 483"/>
                    <a:gd name="T31" fmla="*/ 22 h 359"/>
                    <a:gd name="T32" fmla="*/ 476 w 483"/>
                    <a:gd name="T33" fmla="*/ 29 h 359"/>
                    <a:gd name="T34" fmla="*/ 468 w 483"/>
                    <a:gd name="T35" fmla="*/ 42 h 359"/>
                    <a:gd name="T36" fmla="*/ 463 w 483"/>
                    <a:gd name="T37" fmla="*/ 61 h 359"/>
                    <a:gd name="T38" fmla="*/ 470 w 483"/>
                    <a:gd name="T39" fmla="*/ 73 h 359"/>
                    <a:gd name="T40" fmla="*/ 483 w 483"/>
                    <a:gd name="T41" fmla="*/ 85 h 359"/>
                    <a:gd name="T42" fmla="*/ 483 w 483"/>
                    <a:gd name="T43" fmla="*/ 108 h 359"/>
                    <a:gd name="T44" fmla="*/ 483 w 483"/>
                    <a:gd name="T45" fmla="*/ 134 h 359"/>
                    <a:gd name="T46" fmla="*/ 483 w 483"/>
                    <a:gd name="T47" fmla="*/ 159 h 359"/>
                    <a:gd name="T48" fmla="*/ 483 w 483"/>
                    <a:gd name="T49" fmla="*/ 176 h 359"/>
                    <a:gd name="T50" fmla="*/ 483 w 483"/>
                    <a:gd name="T51" fmla="*/ 186 h 359"/>
                    <a:gd name="T52" fmla="*/ 483 w 483"/>
                    <a:gd name="T53" fmla="*/ 213 h 359"/>
                    <a:gd name="T54" fmla="*/ 483 w 483"/>
                    <a:gd name="T55" fmla="*/ 232 h 359"/>
                    <a:gd name="T56" fmla="*/ 473 w 483"/>
                    <a:gd name="T57" fmla="*/ 259 h 359"/>
                    <a:gd name="T58" fmla="*/ 478 w 483"/>
                    <a:gd name="T59" fmla="*/ 269 h 359"/>
                    <a:gd name="T60" fmla="*/ 473 w 483"/>
                    <a:gd name="T61" fmla="*/ 281 h 359"/>
                    <a:gd name="T62" fmla="*/ 483 w 483"/>
                    <a:gd name="T63" fmla="*/ 296 h 359"/>
                    <a:gd name="T64" fmla="*/ 478 w 483"/>
                    <a:gd name="T65" fmla="*/ 315 h 359"/>
                    <a:gd name="T66" fmla="*/ 470 w 483"/>
                    <a:gd name="T67" fmla="*/ 332 h 359"/>
                    <a:gd name="T68" fmla="*/ 476 w 483"/>
                    <a:gd name="T69" fmla="*/ 342 h 359"/>
                    <a:gd name="T70" fmla="*/ 482 w 483"/>
                    <a:gd name="T71" fmla="*/ 357 h 359"/>
                    <a:gd name="T72" fmla="*/ 466 w 483"/>
                    <a:gd name="T73" fmla="*/ 347 h 359"/>
                    <a:gd name="T74" fmla="*/ 460 w 483"/>
                    <a:gd name="T75" fmla="*/ 337 h 359"/>
                    <a:gd name="T76" fmla="*/ 437 w 483"/>
                    <a:gd name="T77" fmla="*/ 329 h 359"/>
                    <a:gd name="T78" fmla="*/ 417 w 483"/>
                    <a:gd name="T79" fmla="*/ 322 h 359"/>
                    <a:gd name="T80" fmla="*/ 395 w 483"/>
                    <a:gd name="T81" fmla="*/ 320 h 359"/>
                    <a:gd name="T82" fmla="*/ 387 w 483"/>
                    <a:gd name="T83" fmla="*/ 330 h 359"/>
                    <a:gd name="T84" fmla="*/ 365 w 483"/>
                    <a:gd name="T85" fmla="*/ 318 h 359"/>
                    <a:gd name="T86" fmla="*/ 348 w 483"/>
                    <a:gd name="T87" fmla="*/ 307 h 359"/>
                    <a:gd name="T88" fmla="*/ 327 w 483"/>
                    <a:gd name="T89" fmla="*/ 307 h 359"/>
                    <a:gd name="T90" fmla="*/ 312 w 483"/>
                    <a:gd name="T91" fmla="*/ 307 h 359"/>
                    <a:gd name="T92" fmla="*/ 302 w 483"/>
                    <a:gd name="T93" fmla="*/ 305 h 359"/>
                    <a:gd name="T94" fmla="*/ 287 w 483"/>
                    <a:gd name="T95" fmla="*/ 305 h 359"/>
                    <a:gd name="T96" fmla="*/ 270 w 483"/>
                    <a:gd name="T97" fmla="*/ 305 h 359"/>
                    <a:gd name="T98" fmla="*/ 260 w 483"/>
                    <a:gd name="T99" fmla="*/ 303 h 359"/>
                    <a:gd name="T100" fmla="*/ 234 w 483"/>
                    <a:gd name="T101" fmla="*/ 303 h 359"/>
                    <a:gd name="T102" fmla="*/ 195 w 483"/>
                    <a:gd name="T103" fmla="*/ 301 h 359"/>
                    <a:gd name="T104" fmla="*/ 100 w 483"/>
                    <a:gd name="T105" fmla="*/ 295 h 359"/>
                    <a:gd name="T106" fmla="*/ 41 w 483"/>
                    <a:gd name="T107" fmla="*/ 290 h 359"/>
                    <a:gd name="T108" fmla="*/ 4 w 483"/>
                    <a:gd name="T109" fmla="*/ 257 h 359"/>
                    <a:gd name="T110" fmla="*/ 6 w 483"/>
                    <a:gd name="T111" fmla="*/ 232 h 359"/>
                    <a:gd name="T112" fmla="*/ 11 w 483"/>
                    <a:gd name="T113" fmla="*/ 176 h 359"/>
                    <a:gd name="T114" fmla="*/ 14 w 483"/>
                    <a:gd name="T115" fmla="*/ 118 h 359"/>
                    <a:gd name="T116" fmla="*/ 21 w 483"/>
                    <a:gd name="T117" fmla="*/ 54 h 359"/>
                    <a:gd name="T118" fmla="*/ 26 w 483"/>
                    <a:gd name="T119" fmla="*/ 7 h 359"/>
                    <a:gd name="T120" fmla="*/ 72 w 483"/>
                    <a:gd name="T121" fmla="*/ 3 h 359"/>
                    <a:gd name="T122" fmla="*/ 85 w 483"/>
                    <a:gd name="T123" fmla="*/ 5 h 359"/>
                    <a:gd name="T124" fmla="*/ 105 w 483"/>
                    <a:gd name="T125" fmla="*/ 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3" h="359">
                      <a:moveTo>
                        <a:pt x="111" y="7"/>
                      </a:moveTo>
                      <a:lnTo>
                        <a:pt x="116" y="7"/>
                      </a:lnTo>
                      <a:lnTo>
                        <a:pt x="121" y="7"/>
                      </a:lnTo>
                      <a:lnTo>
                        <a:pt x="122" y="8"/>
                      </a:lnTo>
                      <a:lnTo>
                        <a:pt x="124" y="8"/>
                      </a:lnTo>
                      <a:lnTo>
                        <a:pt x="126" y="8"/>
                      </a:lnTo>
                      <a:lnTo>
                        <a:pt x="128" y="8"/>
                      </a:lnTo>
                      <a:lnTo>
                        <a:pt x="129" y="8"/>
                      </a:lnTo>
                      <a:lnTo>
                        <a:pt x="136" y="8"/>
                      </a:lnTo>
                      <a:lnTo>
                        <a:pt x="138" y="8"/>
                      </a:lnTo>
                      <a:lnTo>
                        <a:pt x="139" y="8"/>
                      </a:lnTo>
                      <a:lnTo>
                        <a:pt x="141" y="8"/>
                      </a:lnTo>
                      <a:lnTo>
                        <a:pt x="143" y="8"/>
                      </a:lnTo>
                      <a:lnTo>
                        <a:pt x="144" y="8"/>
                      </a:lnTo>
                      <a:lnTo>
                        <a:pt x="148" y="10"/>
                      </a:lnTo>
                      <a:lnTo>
                        <a:pt x="150" y="10"/>
                      </a:lnTo>
                      <a:lnTo>
                        <a:pt x="151" y="10"/>
                      </a:lnTo>
                      <a:lnTo>
                        <a:pt x="156" y="10"/>
                      </a:lnTo>
                      <a:lnTo>
                        <a:pt x="158" y="10"/>
                      </a:lnTo>
                      <a:lnTo>
                        <a:pt x="161" y="10"/>
                      </a:lnTo>
                      <a:lnTo>
                        <a:pt x="163" y="10"/>
                      </a:lnTo>
                      <a:lnTo>
                        <a:pt x="165" y="10"/>
                      </a:lnTo>
                      <a:lnTo>
                        <a:pt x="166" y="10"/>
                      </a:lnTo>
                      <a:lnTo>
                        <a:pt x="168" y="10"/>
                      </a:lnTo>
                      <a:lnTo>
                        <a:pt x="170" y="10"/>
                      </a:lnTo>
                      <a:lnTo>
                        <a:pt x="172" y="10"/>
                      </a:lnTo>
                      <a:lnTo>
                        <a:pt x="175" y="12"/>
                      </a:lnTo>
                      <a:lnTo>
                        <a:pt x="187" y="12"/>
                      </a:lnTo>
                      <a:lnTo>
                        <a:pt x="188" y="12"/>
                      </a:lnTo>
                      <a:lnTo>
                        <a:pt x="190" y="12"/>
                      </a:lnTo>
                      <a:lnTo>
                        <a:pt x="192" y="12"/>
                      </a:lnTo>
                      <a:lnTo>
                        <a:pt x="195" y="12"/>
                      </a:lnTo>
                      <a:lnTo>
                        <a:pt x="197" y="12"/>
                      </a:lnTo>
                      <a:lnTo>
                        <a:pt x="199" y="12"/>
                      </a:lnTo>
                      <a:lnTo>
                        <a:pt x="200" y="12"/>
                      </a:lnTo>
                      <a:lnTo>
                        <a:pt x="202" y="12"/>
                      </a:lnTo>
                      <a:lnTo>
                        <a:pt x="202" y="13"/>
                      </a:lnTo>
                      <a:lnTo>
                        <a:pt x="211" y="13"/>
                      </a:lnTo>
                      <a:lnTo>
                        <a:pt x="212" y="13"/>
                      </a:lnTo>
                      <a:lnTo>
                        <a:pt x="216" y="13"/>
                      </a:lnTo>
                      <a:lnTo>
                        <a:pt x="222" y="13"/>
                      </a:lnTo>
                      <a:lnTo>
                        <a:pt x="224" y="13"/>
                      </a:lnTo>
                      <a:lnTo>
                        <a:pt x="226" y="13"/>
                      </a:lnTo>
                      <a:lnTo>
                        <a:pt x="231" y="13"/>
                      </a:lnTo>
                      <a:lnTo>
                        <a:pt x="238" y="15"/>
                      </a:lnTo>
                      <a:lnTo>
                        <a:pt x="239" y="15"/>
                      </a:lnTo>
                      <a:lnTo>
                        <a:pt x="241" y="15"/>
                      </a:lnTo>
                      <a:lnTo>
                        <a:pt x="243" y="15"/>
                      </a:lnTo>
                      <a:lnTo>
                        <a:pt x="244" y="15"/>
                      </a:lnTo>
                      <a:lnTo>
                        <a:pt x="251" y="15"/>
                      </a:lnTo>
                      <a:lnTo>
                        <a:pt x="253" y="15"/>
                      </a:lnTo>
                      <a:lnTo>
                        <a:pt x="260" y="15"/>
                      </a:lnTo>
                      <a:lnTo>
                        <a:pt x="261" y="15"/>
                      </a:lnTo>
                      <a:lnTo>
                        <a:pt x="263" y="15"/>
                      </a:lnTo>
                      <a:lnTo>
                        <a:pt x="265" y="15"/>
                      </a:lnTo>
                      <a:lnTo>
                        <a:pt x="270" y="15"/>
                      </a:lnTo>
                      <a:lnTo>
                        <a:pt x="271" y="17"/>
                      </a:lnTo>
                      <a:lnTo>
                        <a:pt x="277" y="17"/>
                      </a:lnTo>
                      <a:lnTo>
                        <a:pt x="278" y="17"/>
                      </a:lnTo>
                      <a:lnTo>
                        <a:pt x="285" y="17"/>
                      </a:lnTo>
                      <a:lnTo>
                        <a:pt x="287" y="17"/>
                      </a:lnTo>
                      <a:lnTo>
                        <a:pt x="288" y="17"/>
                      </a:lnTo>
                      <a:lnTo>
                        <a:pt x="294" y="17"/>
                      </a:lnTo>
                      <a:lnTo>
                        <a:pt x="300" y="17"/>
                      </a:lnTo>
                      <a:lnTo>
                        <a:pt x="305" y="17"/>
                      </a:lnTo>
                      <a:lnTo>
                        <a:pt x="307" y="17"/>
                      </a:lnTo>
                      <a:lnTo>
                        <a:pt x="309" y="17"/>
                      </a:lnTo>
                      <a:lnTo>
                        <a:pt x="310" y="19"/>
                      </a:lnTo>
                      <a:lnTo>
                        <a:pt x="312" y="19"/>
                      </a:lnTo>
                      <a:lnTo>
                        <a:pt x="314" y="19"/>
                      </a:lnTo>
                      <a:lnTo>
                        <a:pt x="316" y="19"/>
                      </a:lnTo>
                      <a:lnTo>
                        <a:pt x="317" y="19"/>
                      </a:lnTo>
                      <a:lnTo>
                        <a:pt x="324" y="19"/>
                      </a:lnTo>
                      <a:lnTo>
                        <a:pt x="329" y="19"/>
                      </a:lnTo>
                      <a:lnTo>
                        <a:pt x="336" y="19"/>
                      </a:lnTo>
                      <a:lnTo>
                        <a:pt x="346" y="19"/>
                      </a:lnTo>
                      <a:lnTo>
                        <a:pt x="378" y="20"/>
                      </a:lnTo>
                      <a:lnTo>
                        <a:pt x="385" y="20"/>
                      </a:lnTo>
                      <a:lnTo>
                        <a:pt x="390" y="20"/>
                      </a:lnTo>
                      <a:lnTo>
                        <a:pt x="392" y="20"/>
                      </a:lnTo>
                      <a:lnTo>
                        <a:pt x="404" y="20"/>
                      </a:lnTo>
                      <a:lnTo>
                        <a:pt x="409" y="20"/>
                      </a:lnTo>
                      <a:lnTo>
                        <a:pt x="417" y="20"/>
                      </a:lnTo>
                      <a:lnTo>
                        <a:pt x="419" y="20"/>
                      </a:lnTo>
                      <a:lnTo>
                        <a:pt x="421" y="20"/>
                      </a:lnTo>
                      <a:lnTo>
                        <a:pt x="431" y="22"/>
                      </a:lnTo>
                      <a:lnTo>
                        <a:pt x="436" y="22"/>
                      </a:lnTo>
                      <a:lnTo>
                        <a:pt x="441" y="22"/>
                      </a:lnTo>
                      <a:lnTo>
                        <a:pt x="443" y="22"/>
                      </a:lnTo>
                      <a:lnTo>
                        <a:pt x="449" y="22"/>
                      </a:lnTo>
                      <a:lnTo>
                        <a:pt x="451" y="22"/>
                      </a:lnTo>
                      <a:lnTo>
                        <a:pt x="463" y="22"/>
                      </a:lnTo>
                      <a:lnTo>
                        <a:pt x="468" y="22"/>
                      </a:lnTo>
                      <a:lnTo>
                        <a:pt x="470" y="22"/>
                      </a:lnTo>
                      <a:lnTo>
                        <a:pt x="471" y="22"/>
                      </a:lnTo>
                      <a:lnTo>
                        <a:pt x="473" y="22"/>
                      </a:lnTo>
                      <a:lnTo>
                        <a:pt x="475" y="22"/>
                      </a:lnTo>
                      <a:lnTo>
                        <a:pt x="476" y="22"/>
                      </a:lnTo>
                      <a:lnTo>
                        <a:pt x="476" y="24"/>
                      </a:lnTo>
                      <a:lnTo>
                        <a:pt x="476" y="25"/>
                      </a:lnTo>
                      <a:lnTo>
                        <a:pt x="476" y="27"/>
                      </a:lnTo>
                      <a:lnTo>
                        <a:pt x="476" y="29"/>
                      </a:lnTo>
                      <a:lnTo>
                        <a:pt x="476" y="30"/>
                      </a:lnTo>
                      <a:lnTo>
                        <a:pt x="476" y="32"/>
                      </a:lnTo>
                      <a:lnTo>
                        <a:pt x="475" y="32"/>
                      </a:lnTo>
                      <a:lnTo>
                        <a:pt x="471" y="41"/>
                      </a:lnTo>
                      <a:lnTo>
                        <a:pt x="470" y="42"/>
                      </a:lnTo>
                      <a:lnTo>
                        <a:pt x="468" y="42"/>
                      </a:lnTo>
                      <a:lnTo>
                        <a:pt x="466" y="44"/>
                      </a:lnTo>
                      <a:lnTo>
                        <a:pt x="460" y="49"/>
                      </a:lnTo>
                      <a:lnTo>
                        <a:pt x="460" y="51"/>
                      </a:lnTo>
                      <a:lnTo>
                        <a:pt x="460" y="54"/>
                      </a:lnTo>
                      <a:lnTo>
                        <a:pt x="460" y="56"/>
                      </a:lnTo>
                      <a:lnTo>
                        <a:pt x="463" y="61"/>
                      </a:lnTo>
                      <a:lnTo>
                        <a:pt x="465" y="63"/>
                      </a:lnTo>
                      <a:lnTo>
                        <a:pt x="465" y="66"/>
                      </a:lnTo>
                      <a:lnTo>
                        <a:pt x="466" y="66"/>
                      </a:lnTo>
                      <a:lnTo>
                        <a:pt x="466" y="68"/>
                      </a:lnTo>
                      <a:lnTo>
                        <a:pt x="468" y="73"/>
                      </a:lnTo>
                      <a:lnTo>
                        <a:pt x="470" y="73"/>
                      </a:lnTo>
                      <a:lnTo>
                        <a:pt x="473" y="73"/>
                      </a:lnTo>
                      <a:lnTo>
                        <a:pt x="478" y="76"/>
                      </a:lnTo>
                      <a:lnTo>
                        <a:pt x="482" y="78"/>
                      </a:lnTo>
                      <a:lnTo>
                        <a:pt x="482" y="81"/>
                      </a:lnTo>
                      <a:lnTo>
                        <a:pt x="483" y="83"/>
                      </a:lnTo>
                      <a:lnTo>
                        <a:pt x="483" y="85"/>
                      </a:lnTo>
                      <a:lnTo>
                        <a:pt x="483" y="86"/>
                      </a:lnTo>
                      <a:lnTo>
                        <a:pt x="483" y="93"/>
                      </a:lnTo>
                      <a:lnTo>
                        <a:pt x="483" y="96"/>
                      </a:lnTo>
                      <a:lnTo>
                        <a:pt x="483" y="102"/>
                      </a:lnTo>
                      <a:lnTo>
                        <a:pt x="483" y="103"/>
                      </a:lnTo>
                      <a:lnTo>
                        <a:pt x="483" y="108"/>
                      </a:lnTo>
                      <a:lnTo>
                        <a:pt x="483" y="115"/>
                      </a:lnTo>
                      <a:lnTo>
                        <a:pt x="483" y="117"/>
                      </a:lnTo>
                      <a:lnTo>
                        <a:pt x="483" y="122"/>
                      </a:lnTo>
                      <a:lnTo>
                        <a:pt x="483" y="124"/>
                      </a:lnTo>
                      <a:lnTo>
                        <a:pt x="483" y="132"/>
                      </a:lnTo>
                      <a:lnTo>
                        <a:pt x="483" y="134"/>
                      </a:lnTo>
                      <a:lnTo>
                        <a:pt x="483" y="135"/>
                      </a:lnTo>
                      <a:lnTo>
                        <a:pt x="483" y="137"/>
                      </a:lnTo>
                      <a:lnTo>
                        <a:pt x="483" y="142"/>
                      </a:lnTo>
                      <a:lnTo>
                        <a:pt x="483" y="149"/>
                      </a:lnTo>
                      <a:lnTo>
                        <a:pt x="483" y="157"/>
                      </a:lnTo>
                      <a:lnTo>
                        <a:pt x="483" y="159"/>
                      </a:lnTo>
                      <a:lnTo>
                        <a:pt x="483" y="161"/>
                      </a:lnTo>
                      <a:lnTo>
                        <a:pt x="483" y="164"/>
                      </a:lnTo>
                      <a:lnTo>
                        <a:pt x="483" y="166"/>
                      </a:lnTo>
                      <a:lnTo>
                        <a:pt x="483" y="168"/>
                      </a:lnTo>
                      <a:lnTo>
                        <a:pt x="483" y="173"/>
                      </a:lnTo>
                      <a:lnTo>
                        <a:pt x="483" y="176"/>
                      </a:lnTo>
                      <a:lnTo>
                        <a:pt x="483" y="178"/>
                      </a:lnTo>
                      <a:lnTo>
                        <a:pt x="483" y="179"/>
                      </a:lnTo>
                      <a:lnTo>
                        <a:pt x="483" y="181"/>
                      </a:lnTo>
                      <a:lnTo>
                        <a:pt x="483" y="183"/>
                      </a:lnTo>
                      <a:lnTo>
                        <a:pt x="483" y="185"/>
                      </a:lnTo>
                      <a:lnTo>
                        <a:pt x="483" y="186"/>
                      </a:lnTo>
                      <a:lnTo>
                        <a:pt x="483" y="191"/>
                      </a:lnTo>
                      <a:lnTo>
                        <a:pt x="483" y="207"/>
                      </a:lnTo>
                      <a:lnTo>
                        <a:pt x="483" y="208"/>
                      </a:lnTo>
                      <a:lnTo>
                        <a:pt x="483" y="210"/>
                      </a:lnTo>
                      <a:lnTo>
                        <a:pt x="483" y="212"/>
                      </a:lnTo>
                      <a:lnTo>
                        <a:pt x="483" y="213"/>
                      </a:lnTo>
                      <a:lnTo>
                        <a:pt x="483" y="215"/>
                      </a:lnTo>
                      <a:lnTo>
                        <a:pt x="483" y="217"/>
                      </a:lnTo>
                      <a:lnTo>
                        <a:pt x="483" y="224"/>
                      </a:lnTo>
                      <a:lnTo>
                        <a:pt x="483" y="225"/>
                      </a:lnTo>
                      <a:lnTo>
                        <a:pt x="483" y="230"/>
                      </a:lnTo>
                      <a:lnTo>
                        <a:pt x="483" y="232"/>
                      </a:lnTo>
                      <a:lnTo>
                        <a:pt x="482" y="240"/>
                      </a:lnTo>
                      <a:lnTo>
                        <a:pt x="482" y="242"/>
                      </a:lnTo>
                      <a:lnTo>
                        <a:pt x="482" y="249"/>
                      </a:lnTo>
                      <a:lnTo>
                        <a:pt x="482" y="251"/>
                      </a:lnTo>
                      <a:lnTo>
                        <a:pt x="482" y="259"/>
                      </a:lnTo>
                      <a:lnTo>
                        <a:pt x="473" y="259"/>
                      </a:lnTo>
                      <a:lnTo>
                        <a:pt x="473" y="261"/>
                      </a:lnTo>
                      <a:lnTo>
                        <a:pt x="475" y="262"/>
                      </a:lnTo>
                      <a:lnTo>
                        <a:pt x="473" y="264"/>
                      </a:lnTo>
                      <a:lnTo>
                        <a:pt x="473" y="266"/>
                      </a:lnTo>
                      <a:lnTo>
                        <a:pt x="476" y="269"/>
                      </a:lnTo>
                      <a:lnTo>
                        <a:pt x="478" y="269"/>
                      </a:lnTo>
                      <a:lnTo>
                        <a:pt x="478" y="271"/>
                      </a:lnTo>
                      <a:lnTo>
                        <a:pt x="478" y="273"/>
                      </a:lnTo>
                      <a:lnTo>
                        <a:pt x="478" y="278"/>
                      </a:lnTo>
                      <a:lnTo>
                        <a:pt x="476" y="279"/>
                      </a:lnTo>
                      <a:lnTo>
                        <a:pt x="475" y="279"/>
                      </a:lnTo>
                      <a:lnTo>
                        <a:pt x="473" y="281"/>
                      </a:lnTo>
                      <a:lnTo>
                        <a:pt x="473" y="283"/>
                      </a:lnTo>
                      <a:lnTo>
                        <a:pt x="475" y="284"/>
                      </a:lnTo>
                      <a:lnTo>
                        <a:pt x="475" y="286"/>
                      </a:lnTo>
                      <a:lnTo>
                        <a:pt x="480" y="286"/>
                      </a:lnTo>
                      <a:lnTo>
                        <a:pt x="482" y="288"/>
                      </a:lnTo>
                      <a:lnTo>
                        <a:pt x="483" y="296"/>
                      </a:lnTo>
                      <a:lnTo>
                        <a:pt x="483" y="298"/>
                      </a:lnTo>
                      <a:lnTo>
                        <a:pt x="482" y="300"/>
                      </a:lnTo>
                      <a:lnTo>
                        <a:pt x="482" y="303"/>
                      </a:lnTo>
                      <a:lnTo>
                        <a:pt x="478" y="307"/>
                      </a:lnTo>
                      <a:lnTo>
                        <a:pt x="478" y="312"/>
                      </a:lnTo>
                      <a:lnTo>
                        <a:pt x="478" y="315"/>
                      </a:lnTo>
                      <a:lnTo>
                        <a:pt x="478" y="318"/>
                      </a:lnTo>
                      <a:lnTo>
                        <a:pt x="476" y="323"/>
                      </a:lnTo>
                      <a:lnTo>
                        <a:pt x="476" y="325"/>
                      </a:lnTo>
                      <a:lnTo>
                        <a:pt x="475" y="325"/>
                      </a:lnTo>
                      <a:lnTo>
                        <a:pt x="471" y="330"/>
                      </a:lnTo>
                      <a:lnTo>
                        <a:pt x="470" y="332"/>
                      </a:lnTo>
                      <a:lnTo>
                        <a:pt x="470" y="334"/>
                      </a:lnTo>
                      <a:lnTo>
                        <a:pt x="471" y="337"/>
                      </a:lnTo>
                      <a:lnTo>
                        <a:pt x="471" y="339"/>
                      </a:lnTo>
                      <a:lnTo>
                        <a:pt x="473" y="339"/>
                      </a:lnTo>
                      <a:lnTo>
                        <a:pt x="475" y="340"/>
                      </a:lnTo>
                      <a:lnTo>
                        <a:pt x="476" y="342"/>
                      </a:lnTo>
                      <a:lnTo>
                        <a:pt x="478" y="345"/>
                      </a:lnTo>
                      <a:lnTo>
                        <a:pt x="480" y="352"/>
                      </a:lnTo>
                      <a:lnTo>
                        <a:pt x="480" y="354"/>
                      </a:lnTo>
                      <a:lnTo>
                        <a:pt x="480" y="356"/>
                      </a:lnTo>
                      <a:lnTo>
                        <a:pt x="480" y="357"/>
                      </a:lnTo>
                      <a:lnTo>
                        <a:pt x="482" y="357"/>
                      </a:lnTo>
                      <a:lnTo>
                        <a:pt x="483" y="359"/>
                      </a:lnTo>
                      <a:lnTo>
                        <a:pt x="480" y="359"/>
                      </a:lnTo>
                      <a:lnTo>
                        <a:pt x="471" y="357"/>
                      </a:lnTo>
                      <a:lnTo>
                        <a:pt x="471" y="356"/>
                      </a:lnTo>
                      <a:lnTo>
                        <a:pt x="470" y="356"/>
                      </a:lnTo>
                      <a:lnTo>
                        <a:pt x="466" y="347"/>
                      </a:lnTo>
                      <a:lnTo>
                        <a:pt x="465" y="347"/>
                      </a:lnTo>
                      <a:lnTo>
                        <a:pt x="465" y="345"/>
                      </a:lnTo>
                      <a:lnTo>
                        <a:pt x="466" y="345"/>
                      </a:lnTo>
                      <a:lnTo>
                        <a:pt x="465" y="344"/>
                      </a:lnTo>
                      <a:lnTo>
                        <a:pt x="465" y="342"/>
                      </a:lnTo>
                      <a:lnTo>
                        <a:pt x="460" y="337"/>
                      </a:lnTo>
                      <a:lnTo>
                        <a:pt x="453" y="335"/>
                      </a:lnTo>
                      <a:lnTo>
                        <a:pt x="449" y="334"/>
                      </a:lnTo>
                      <a:lnTo>
                        <a:pt x="446" y="332"/>
                      </a:lnTo>
                      <a:lnTo>
                        <a:pt x="444" y="330"/>
                      </a:lnTo>
                      <a:lnTo>
                        <a:pt x="439" y="330"/>
                      </a:lnTo>
                      <a:lnTo>
                        <a:pt x="437" y="329"/>
                      </a:lnTo>
                      <a:lnTo>
                        <a:pt x="436" y="327"/>
                      </a:lnTo>
                      <a:lnTo>
                        <a:pt x="434" y="325"/>
                      </a:lnTo>
                      <a:lnTo>
                        <a:pt x="431" y="322"/>
                      </a:lnTo>
                      <a:lnTo>
                        <a:pt x="426" y="322"/>
                      </a:lnTo>
                      <a:lnTo>
                        <a:pt x="421" y="322"/>
                      </a:lnTo>
                      <a:lnTo>
                        <a:pt x="417" y="322"/>
                      </a:lnTo>
                      <a:lnTo>
                        <a:pt x="414" y="323"/>
                      </a:lnTo>
                      <a:lnTo>
                        <a:pt x="407" y="323"/>
                      </a:lnTo>
                      <a:lnTo>
                        <a:pt x="404" y="323"/>
                      </a:lnTo>
                      <a:lnTo>
                        <a:pt x="399" y="322"/>
                      </a:lnTo>
                      <a:lnTo>
                        <a:pt x="395" y="322"/>
                      </a:lnTo>
                      <a:lnTo>
                        <a:pt x="395" y="320"/>
                      </a:lnTo>
                      <a:lnTo>
                        <a:pt x="393" y="320"/>
                      </a:lnTo>
                      <a:lnTo>
                        <a:pt x="392" y="322"/>
                      </a:lnTo>
                      <a:lnTo>
                        <a:pt x="392" y="323"/>
                      </a:lnTo>
                      <a:lnTo>
                        <a:pt x="390" y="325"/>
                      </a:lnTo>
                      <a:lnTo>
                        <a:pt x="390" y="327"/>
                      </a:lnTo>
                      <a:lnTo>
                        <a:pt x="387" y="330"/>
                      </a:lnTo>
                      <a:lnTo>
                        <a:pt x="383" y="330"/>
                      </a:lnTo>
                      <a:lnTo>
                        <a:pt x="382" y="330"/>
                      </a:lnTo>
                      <a:lnTo>
                        <a:pt x="380" y="330"/>
                      </a:lnTo>
                      <a:lnTo>
                        <a:pt x="373" y="323"/>
                      </a:lnTo>
                      <a:lnTo>
                        <a:pt x="371" y="322"/>
                      </a:lnTo>
                      <a:lnTo>
                        <a:pt x="365" y="318"/>
                      </a:lnTo>
                      <a:lnTo>
                        <a:pt x="363" y="318"/>
                      </a:lnTo>
                      <a:lnTo>
                        <a:pt x="356" y="313"/>
                      </a:lnTo>
                      <a:lnTo>
                        <a:pt x="354" y="312"/>
                      </a:lnTo>
                      <a:lnTo>
                        <a:pt x="353" y="308"/>
                      </a:lnTo>
                      <a:lnTo>
                        <a:pt x="353" y="307"/>
                      </a:lnTo>
                      <a:lnTo>
                        <a:pt x="348" y="307"/>
                      </a:lnTo>
                      <a:lnTo>
                        <a:pt x="343" y="307"/>
                      </a:lnTo>
                      <a:lnTo>
                        <a:pt x="341" y="307"/>
                      </a:lnTo>
                      <a:lnTo>
                        <a:pt x="338" y="307"/>
                      </a:lnTo>
                      <a:lnTo>
                        <a:pt x="336" y="307"/>
                      </a:lnTo>
                      <a:lnTo>
                        <a:pt x="332" y="307"/>
                      </a:lnTo>
                      <a:lnTo>
                        <a:pt x="327" y="307"/>
                      </a:lnTo>
                      <a:lnTo>
                        <a:pt x="326" y="307"/>
                      </a:lnTo>
                      <a:lnTo>
                        <a:pt x="322" y="307"/>
                      </a:lnTo>
                      <a:lnTo>
                        <a:pt x="321" y="307"/>
                      </a:lnTo>
                      <a:lnTo>
                        <a:pt x="319" y="307"/>
                      </a:lnTo>
                      <a:lnTo>
                        <a:pt x="316" y="307"/>
                      </a:lnTo>
                      <a:lnTo>
                        <a:pt x="312" y="307"/>
                      </a:lnTo>
                      <a:lnTo>
                        <a:pt x="312" y="305"/>
                      </a:lnTo>
                      <a:lnTo>
                        <a:pt x="310" y="305"/>
                      </a:lnTo>
                      <a:lnTo>
                        <a:pt x="309" y="305"/>
                      </a:lnTo>
                      <a:lnTo>
                        <a:pt x="305" y="305"/>
                      </a:lnTo>
                      <a:lnTo>
                        <a:pt x="304" y="305"/>
                      </a:lnTo>
                      <a:lnTo>
                        <a:pt x="302" y="305"/>
                      </a:lnTo>
                      <a:lnTo>
                        <a:pt x="299" y="305"/>
                      </a:lnTo>
                      <a:lnTo>
                        <a:pt x="297" y="305"/>
                      </a:lnTo>
                      <a:lnTo>
                        <a:pt x="295" y="305"/>
                      </a:lnTo>
                      <a:lnTo>
                        <a:pt x="290" y="305"/>
                      </a:lnTo>
                      <a:lnTo>
                        <a:pt x="288" y="305"/>
                      </a:lnTo>
                      <a:lnTo>
                        <a:pt x="287" y="305"/>
                      </a:lnTo>
                      <a:lnTo>
                        <a:pt x="285" y="305"/>
                      </a:lnTo>
                      <a:lnTo>
                        <a:pt x="277" y="305"/>
                      </a:lnTo>
                      <a:lnTo>
                        <a:pt x="275" y="305"/>
                      </a:lnTo>
                      <a:lnTo>
                        <a:pt x="273" y="305"/>
                      </a:lnTo>
                      <a:lnTo>
                        <a:pt x="271" y="305"/>
                      </a:lnTo>
                      <a:lnTo>
                        <a:pt x="270" y="305"/>
                      </a:lnTo>
                      <a:lnTo>
                        <a:pt x="268" y="305"/>
                      </a:lnTo>
                      <a:lnTo>
                        <a:pt x="266" y="305"/>
                      </a:lnTo>
                      <a:lnTo>
                        <a:pt x="265" y="303"/>
                      </a:lnTo>
                      <a:lnTo>
                        <a:pt x="263" y="303"/>
                      </a:lnTo>
                      <a:lnTo>
                        <a:pt x="261" y="303"/>
                      </a:lnTo>
                      <a:lnTo>
                        <a:pt x="260" y="303"/>
                      </a:lnTo>
                      <a:lnTo>
                        <a:pt x="256" y="303"/>
                      </a:lnTo>
                      <a:lnTo>
                        <a:pt x="255" y="303"/>
                      </a:lnTo>
                      <a:lnTo>
                        <a:pt x="249" y="303"/>
                      </a:lnTo>
                      <a:lnTo>
                        <a:pt x="244" y="303"/>
                      </a:lnTo>
                      <a:lnTo>
                        <a:pt x="239" y="303"/>
                      </a:lnTo>
                      <a:lnTo>
                        <a:pt x="234" y="303"/>
                      </a:lnTo>
                      <a:lnTo>
                        <a:pt x="227" y="301"/>
                      </a:lnTo>
                      <a:lnTo>
                        <a:pt x="224" y="301"/>
                      </a:lnTo>
                      <a:lnTo>
                        <a:pt x="222" y="301"/>
                      </a:lnTo>
                      <a:lnTo>
                        <a:pt x="200" y="301"/>
                      </a:lnTo>
                      <a:lnTo>
                        <a:pt x="197" y="301"/>
                      </a:lnTo>
                      <a:lnTo>
                        <a:pt x="195" y="301"/>
                      </a:lnTo>
                      <a:lnTo>
                        <a:pt x="180" y="300"/>
                      </a:lnTo>
                      <a:lnTo>
                        <a:pt x="155" y="298"/>
                      </a:lnTo>
                      <a:lnTo>
                        <a:pt x="138" y="298"/>
                      </a:lnTo>
                      <a:lnTo>
                        <a:pt x="126" y="296"/>
                      </a:lnTo>
                      <a:lnTo>
                        <a:pt x="102" y="295"/>
                      </a:lnTo>
                      <a:lnTo>
                        <a:pt x="100" y="295"/>
                      </a:lnTo>
                      <a:lnTo>
                        <a:pt x="80" y="293"/>
                      </a:lnTo>
                      <a:lnTo>
                        <a:pt x="67" y="293"/>
                      </a:lnTo>
                      <a:lnTo>
                        <a:pt x="60" y="291"/>
                      </a:lnTo>
                      <a:lnTo>
                        <a:pt x="58" y="291"/>
                      </a:lnTo>
                      <a:lnTo>
                        <a:pt x="46" y="291"/>
                      </a:lnTo>
                      <a:lnTo>
                        <a:pt x="41" y="290"/>
                      </a:lnTo>
                      <a:lnTo>
                        <a:pt x="36" y="290"/>
                      </a:lnTo>
                      <a:lnTo>
                        <a:pt x="31" y="290"/>
                      </a:lnTo>
                      <a:lnTo>
                        <a:pt x="16" y="288"/>
                      </a:lnTo>
                      <a:lnTo>
                        <a:pt x="0" y="288"/>
                      </a:lnTo>
                      <a:lnTo>
                        <a:pt x="4" y="259"/>
                      </a:lnTo>
                      <a:lnTo>
                        <a:pt x="4" y="257"/>
                      </a:lnTo>
                      <a:lnTo>
                        <a:pt x="4" y="256"/>
                      </a:lnTo>
                      <a:lnTo>
                        <a:pt x="4" y="249"/>
                      </a:lnTo>
                      <a:lnTo>
                        <a:pt x="4" y="246"/>
                      </a:lnTo>
                      <a:lnTo>
                        <a:pt x="4" y="240"/>
                      </a:lnTo>
                      <a:lnTo>
                        <a:pt x="6" y="239"/>
                      </a:lnTo>
                      <a:lnTo>
                        <a:pt x="6" y="232"/>
                      </a:lnTo>
                      <a:lnTo>
                        <a:pt x="6" y="230"/>
                      </a:lnTo>
                      <a:lnTo>
                        <a:pt x="7" y="215"/>
                      </a:lnTo>
                      <a:lnTo>
                        <a:pt x="7" y="213"/>
                      </a:lnTo>
                      <a:lnTo>
                        <a:pt x="7" y="203"/>
                      </a:lnTo>
                      <a:lnTo>
                        <a:pt x="9" y="196"/>
                      </a:lnTo>
                      <a:lnTo>
                        <a:pt x="11" y="176"/>
                      </a:lnTo>
                      <a:lnTo>
                        <a:pt x="11" y="173"/>
                      </a:lnTo>
                      <a:lnTo>
                        <a:pt x="12" y="139"/>
                      </a:lnTo>
                      <a:lnTo>
                        <a:pt x="14" y="137"/>
                      </a:lnTo>
                      <a:lnTo>
                        <a:pt x="14" y="134"/>
                      </a:lnTo>
                      <a:lnTo>
                        <a:pt x="14" y="122"/>
                      </a:lnTo>
                      <a:lnTo>
                        <a:pt x="14" y="118"/>
                      </a:lnTo>
                      <a:lnTo>
                        <a:pt x="16" y="115"/>
                      </a:lnTo>
                      <a:lnTo>
                        <a:pt x="17" y="93"/>
                      </a:lnTo>
                      <a:lnTo>
                        <a:pt x="19" y="71"/>
                      </a:lnTo>
                      <a:lnTo>
                        <a:pt x="21" y="59"/>
                      </a:lnTo>
                      <a:lnTo>
                        <a:pt x="21" y="56"/>
                      </a:lnTo>
                      <a:lnTo>
                        <a:pt x="21" y="54"/>
                      </a:lnTo>
                      <a:lnTo>
                        <a:pt x="22" y="44"/>
                      </a:lnTo>
                      <a:lnTo>
                        <a:pt x="22" y="41"/>
                      </a:lnTo>
                      <a:lnTo>
                        <a:pt x="22" y="39"/>
                      </a:lnTo>
                      <a:lnTo>
                        <a:pt x="22" y="37"/>
                      </a:lnTo>
                      <a:lnTo>
                        <a:pt x="24" y="8"/>
                      </a:lnTo>
                      <a:lnTo>
                        <a:pt x="26" y="7"/>
                      </a:lnTo>
                      <a:lnTo>
                        <a:pt x="26" y="0"/>
                      </a:lnTo>
                      <a:lnTo>
                        <a:pt x="48" y="2"/>
                      </a:lnTo>
                      <a:lnTo>
                        <a:pt x="53" y="3"/>
                      </a:lnTo>
                      <a:lnTo>
                        <a:pt x="55" y="3"/>
                      </a:lnTo>
                      <a:lnTo>
                        <a:pt x="63" y="3"/>
                      </a:lnTo>
                      <a:lnTo>
                        <a:pt x="72" y="3"/>
                      </a:lnTo>
                      <a:lnTo>
                        <a:pt x="75" y="5"/>
                      </a:lnTo>
                      <a:lnTo>
                        <a:pt x="78" y="5"/>
                      </a:lnTo>
                      <a:lnTo>
                        <a:pt x="80" y="5"/>
                      </a:lnTo>
                      <a:lnTo>
                        <a:pt x="82" y="5"/>
                      </a:lnTo>
                      <a:lnTo>
                        <a:pt x="83" y="5"/>
                      </a:lnTo>
                      <a:lnTo>
                        <a:pt x="85" y="5"/>
                      </a:lnTo>
                      <a:lnTo>
                        <a:pt x="87" y="5"/>
                      </a:lnTo>
                      <a:lnTo>
                        <a:pt x="89" y="5"/>
                      </a:lnTo>
                      <a:lnTo>
                        <a:pt x="92" y="5"/>
                      </a:lnTo>
                      <a:lnTo>
                        <a:pt x="94" y="5"/>
                      </a:lnTo>
                      <a:lnTo>
                        <a:pt x="95" y="5"/>
                      </a:lnTo>
                      <a:lnTo>
                        <a:pt x="105" y="7"/>
                      </a:lnTo>
                      <a:lnTo>
                        <a:pt x="109" y="7"/>
                      </a:lnTo>
                      <a:lnTo>
                        <a:pt x="111" y="7"/>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5" name="Freeform 215"/>
                <p:cNvSpPr>
                  <a:spLocks/>
                </p:cNvSpPr>
                <p:nvPr/>
              </p:nvSpPr>
              <p:spPr bwMode="auto">
                <a:xfrm>
                  <a:off x="5546726" y="2022475"/>
                  <a:ext cx="766763" cy="569913"/>
                </a:xfrm>
                <a:custGeom>
                  <a:avLst/>
                  <a:gdLst>
                    <a:gd name="T0" fmla="*/ 126 w 483"/>
                    <a:gd name="T1" fmla="*/ 8 h 359"/>
                    <a:gd name="T2" fmla="*/ 141 w 483"/>
                    <a:gd name="T3" fmla="*/ 8 h 359"/>
                    <a:gd name="T4" fmla="*/ 156 w 483"/>
                    <a:gd name="T5" fmla="*/ 10 h 359"/>
                    <a:gd name="T6" fmla="*/ 168 w 483"/>
                    <a:gd name="T7" fmla="*/ 10 h 359"/>
                    <a:gd name="T8" fmla="*/ 190 w 483"/>
                    <a:gd name="T9" fmla="*/ 12 h 359"/>
                    <a:gd name="T10" fmla="*/ 202 w 483"/>
                    <a:gd name="T11" fmla="*/ 12 h 359"/>
                    <a:gd name="T12" fmla="*/ 224 w 483"/>
                    <a:gd name="T13" fmla="*/ 13 h 359"/>
                    <a:gd name="T14" fmla="*/ 243 w 483"/>
                    <a:gd name="T15" fmla="*/ 15 h 359"/>
                    <a:gd name="T16" fmla="*/ 263 w 483"/>
                    <a:gd name="T17" fmla="*/ 15 h 359"/>
                    <a:gd name="T18" fmla="*/ 285 w 483"/>
                    <a:gd name="T19" fmla="*/ 17 h 359"/>
                    <a:gd name="T20" fmla="*/ 307 w 483"/>
                    <a:gd name="T21" fmla="*/ 17 h 359"/>
                    <a:gd name="T22" fmla="*/ 317 w 483"/>
                    <a:gd name="T23" fmla="*/ 19 h 359"/>
                    <a:gd name="T24" fmla="*/ 385 w 483"/>
                    <a:gd name="T25" fmla="*/ 20 h 359"/>
                    <a:gd name="T26" fmla="*/ 419 w 483"/>
                    <a:gd name="T27" fmla="*/ 20 h 359"/>
                    <a:gd name="T28" fmla="*/ 449 w 483"/>
                    <a:gd name="T29" fmla="*/ 22 h 359"/>
                    <a:gd name="T30" fmla="*/ 473 w 483"/>
                    <a:gd name="T31" fmla="*/ 22 h 359"/>
                    <a:gd name="T32" fmla="*/ 476 w 483"/>
                    <a:gd name="T33" fmla="*/ 29 h 359"/>
                    <a:gd name="T34" fmla="*/ 468 w 483"/>
                    <a:gd name="T35" fmla="*/ 42 h 359"/>
                    <a:gd name="T36" fmla="*/ 463 w 483"/>
                    <a:gd name="T37" fmla="*/ 61 h 359"/>
                    <a:gd name="T38" fmla="*/ 470 w 483"/>
                    <a:gd name="T39" fmla="*/ 73 h 359"/>
                    <a:gd name="T40" fmla="*/ 483 w 483"/>
                    <a:gd name="T41" fmla="*/ 85 h 359"/>
                    <a:gd name="T42" fmla="*/ 483 w 483"/>
                    <a:gd name="T43" fmla="*/ 108 h 359"/>
                    <a:gd name="T44" fmla="*/ 483 w 483"/>
                    <a:gd name="T45" fmla="*/ 134 h 359"/>
                    <a:gd name="T46" fmla="*/ 483 w 483"/>
                    <a:gd name="T47" fmla="*/ 159 h 359"/>
                    <a:gd name="T48" fmla="*/ 483 w 483"/>
                    <a:gd name="T49" fmla="*/ 176 h 359"/>
                    <a:gd name="T50" fmla="*/ 483 w 483"/>
                    <a:gd name="T51" fmla="*/ 186 h 359"/>
                    <a:gd name="T52" fmla="*/ 483 w 483"/>
                    <a:gd name="T53" fmla="*/ 213 h 359"/>
                    <a:gd name="T54" fmla="*/ 483 w 483"/>
                    <a:gd name="T55" fmla="*/ 232 h 359"/>
                    <a:gd name="T56" fmla="*/ 473 w 483"/>
                    <a:gd name="T57" fmla="*/ 259 h 359"/>
                    <a:gd name="T58" fmla="*/ 478 w 483"/>
                    <a:gd name="T59" fmla="*/ 269 h 359"/>
                    <a:gd name="T60" fmla="*/ 473 w 483"/>
                    <a:gd name="T61" fmla="*/ 281 h 359"/>
                    <a:gd name="T62" fmla="*/ 483 w 483"/>
                    <a:gd name="T63" fmla="*/ 296 h 359"/>
                    <a:gd name="T64" fmla="*/ 478 w 483"/>
                    <a:gd name="T65" fmla="*/ 315 h 359"/>
                    <a:gd name="T66" fmla="*/ 470 w 483"/>
                    <a:gd name="T67" fmla="*/ 332 h 359"/>
                    <a:gd name="T68" fmla="*/ 476 w 483"/>
                    <a:gd name="T69" fmla="*/ 342 h 359"/>
                    <a:gd name="T70" fmla="*/ 482 w 483"/>
                    <a:gd name="T71" fmla="*/ 357 h 359"/>
                    <a:gd name="T72" fmla="*/ 466 w 483"/>
                    <a:gd name="T73" fmla="*/ 347 h 359"/>
                    <a:gd name="T74" fmla="*/ 460 w 483"/>
                    <a:gd name="T75" fmla="*/ 337 h 359"/>
                    <a:gd name="T76" fmla="*/ 437 w 483"/>
                    <a:gd name="T77" fmla="*/ 329 h 359"/>
                    <a:gd name="T78" fmla="*/ 417 w 483"/>
                    <a:gd name="T79" fmla="*/ 322 h 359"/>
                    <a:gd name="T80" fmla="*/ 395 w 483"/>
                    <a:gd name="T81" fmla="*/ 320 h 359"/>
                    <a:gd name="T82" fmla="*/ 387 w 483"/>
                    <a:gd name="T83" fmla="*/ 330 h 359"/>
                    <a:gd name="T84" fmla="*/ 365 w 483"/>
                    <a:gd name="T85" fmla="*/ 318 h 359"/>
                    <a:gd name="T86" fmla="*/ 348 w 483"/>
                    <a:gd name="T87" fmla="*/ 307 h 359"/>
                    <a:gd name="T88" fmla="*/ 327 w 483"/>
                    <a:gd name="T89" fmla="*/ 307 h 359"/>
                    <a:gd name="T90" fmla="*/ 312 w 483"/>
                    <a:gd name="T91" fmla="*/ 307 h 359"/>
                    <a:gd name="T92" fmla="*/ 302 w 483"/>
                    <a:gd name="T93" fmla="*/ 305 h 359"/>
                    <a:gd name="T94" fmla="*/ 287 w 483"/>
                    <a:gd name="T95" fmla="*/ 305 h 359"/>
                    <a:gd name="T96" fmla="*/ 270 w 483"/>
                    <a:gd name="T97" fmla="*/ 305 h 359"/>
                    <a:gd name="T98" fmla="*/ 260 w 483"/>
                    <a:gd name="T99" fmla="*/ 303 h 359"/>
                    <a:gd name="T100" fmla="*/ 234 w 483"/>
                    <a:gd name="T101" fmla="*/ 303 h 359"/>
                    <a:gd name="T102" fmla="*/ 195 w 483"/>
                    <a:gd name="T103" fmla="*/ 301 h 359"/>
                    <a:gd name="T104" fmla="*/ 100 w 483"/>
                    <a:gd name="T105" fmla="*/ 295 h 359"/>
                    <a:gd name="T106" fmla="*/ 41 w 483"/>
                    <a:gd name="T107" fmla="*/ 290 h 359"/>
                    <a:gd name="T108" fmla="*/ 4 w 483"/>
                    <a:gd name="T109" fmla="*/ 257 h 359"/>
                    <a:gd name="T110" fmla="*/ 6 w 483"/>
                    <a:gd name="T111" fmla="*/ 232 h 359"/>
                    <a:gd name="T112" fmla="*/ 11 w 483"/>
                    <a:gd name="T113" fmla="*/ 176 h 359"/>
                    <a:gd name="T114" fmla="*/ 14 w 483"/>
                    <a:gd name="T115" fmla="*/ 118 h 359"/>
                    <a:gd name="T116" fmla="*/ 21 w 483"/>
                    <a:gd name="T117" fmla="*/ 54 h 359"/>
                    <a:gd name="T118" fmla="*/ 26 w 483"/>
                    <a:gd name="T119" fmla="*/ 7 h 359"/>
                    <a:gd name="T120" fmla="*/ 72 w 483"/>
                    <a:gd name="T121" fmla="*/ 3 h 359"/>
                    <a:gd name="T122" fmla="*/ 85 w 483"/>
                    <a:gd name="T123" fmla="*/ 5 h 359"/>
                    <a:gd name="T124" fmla="*/ 105 w 483"/>
                    <a:gd name="T125" fmla="*/ 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3" h="359">
                      <a:moveTo>
                        <a:pt x="111" y="7"/>
                      </a:moveTo>
                      <a:lnTo>
                        <a:pt x="116" y="7"/>
                      </a:lnTo>
                      <a:lnTo>
                        <a:pt x="121" y="7"/>
                      </a:lnTo>
                      <a:lnTo>
                        <a:pt x="122" y="8"/>
                      </a:lnTo>
                      <a:lnTo>
                        <a:pt x="124" y="8"/>
                      </a:lnTo>
                      <a:lnTo>
                        <a:pt x="126" y="8"/>
                      </a:lnTo>
                      <a:lnTo>
                        <a:pt x="128" y="8"/>
                      </a:lnTo>
                      <a:lnTo>
                        <a:pt x="129" y="8"/>
                      </a:lnTo>
                      <a:lnTo>
                        <a:pt x="136" y="8"/>
                      </a:lnTo>
                      <a:lnTo>
                        <a:pt x="138" y="8"/>
                      </a:lnTo>
                      <a:lnTo>
                        <a:pt x="139" y="8"/>
                      </a:lnTo>
                      <a:lnTo>
                        <a:pt x="141" y="8"/>
                      </a:lnTo>
                      <a:lnTo>
                        <a:pt x="143" y="8"/>
                      </a:lnTo>
                      <a:lnTo>
                        <a:pt x="144" y="8"/>
                      </a:lnTo>
                      <a:lnTo>
                        <a:pt x="148" y="10"/>
                      </a:lnTo>
                      <a:lnTo>
                        <a:pt x="150" y="10"/>
                      </a:lnTo>
                      <a:lnTo>
                        <a:pt x="151" y="10"/>
                      </a:lnTo>
                      <a:lnTo>
                        <a:pt x="156" y="10"/>
                      </a:lnTo>
                      <a:lnTo>
                        <a:pt x="158" y="10"/>
                      </a:lnTo>
                      <a:lnTo>
                        <a:pt x="161" y="10"/>
                      </a:lnTo>
                      <a:lnTo>
                        <a:pt x="163" y="10"/>
                      </a:lnTo>
                      <a:lnTo>
                        <a:pt x="165" y="10"/>
                      </a:lnTo>
                      <a:lnTo>
                        <a:pt x="166" y="10"/>
                      </a:lnTo>
                      <a:lnTo>
                        <a:pt x="168" y="10"/>
                      </a:lnTo>
                      <a:lnTo>
                        <a:pt x="170" y="10"/>
                      </a:lnTo>
                      <a:lnTo>
                        <a:pt x="172" y="10"/>
                      </a:lnTo>
                      <a:lnTo>
                        <a:pt x="175" y="12"/>
                      </a:lnTo>
                      <a:lnTo>
                        <a:pt x="187" y="12"/>
                      </a:lnTo>
                      <a:lnTo>
                        <a:pt x="188" y="12"/>
                      </a:lnTo>
                      <a:lnTo>
                        <a:pt x="190" y="12"/>
                      </a:lnTo>
                      <a:lnTo>
                        <a:pt x="192" y="12"/>
                      </a:lnTo>
                      <a:lnTo>
                        <a:pt x="195" y="12"/>
                      </a:lnTo>
                      <a:lnTo>
                        <a:pt x="197" y="12"/>
                      </a:lnTo>
                      <a:lnTo>
                        <a:pt x="199" y="12"/>
                      </a:lnTo>
                      <a:lnTo>
                        <a:pt x="200" y="12"/>
                      </a:lnTo>
                      <a:lnTo>
                        <a:pt x="202" y="12"/>
                      </a:lnTo>
                      <a:lnTo>
                        <a:pt x="202" y="13"/>
                      </a:lnTo>
                      <a:lnTo>
                        <a:pt x="211" y="13"/>
                      </a:lnTo>
                      <a:lnTo>
                        <a:pt x="212" y="13"/>
                      </a:lnTo>
                      <a:lnTo>
                        <a:pt x="216" y="13"/>
                      </a:lnTo>
                      <a:lnTo>
                        <a:pt x="222" y="13"/>
                      </a:lnTo>
                      <a:lnTo>
                        <a:pt x="224" y="13"/>
                      </a:lnTo>
                      <a:lnTo>
                        <a:pt x="226" y="13"/>
                      </a:lnTo>
                      <a:lnTo>
                        <a:pt x="231" y="13"/>
                      </a:lnTo>
                      <a:lnTo>
                        <a:pt x="238" y="15"/>
                      </a:lnTo>
                      <a:lnTo>
                        <a:pt x="239" y="15"/>
                      </a:lnTo>
                      <a:lnTo>
                        <a:pt x="241" y="15"/>
                      </a:lnTo>
                      <a:lnTo>
                        <a:pt x="243" y="15"/>
                      </a:lnTo>
                      <a:lnTo>
                        <a:pt x="244" y="15"/>
                      </a:lnTo>
                      <a:lnTo>
                        <a:pt x="251" y="15"/>
                      </a:lnTo>
                      <a:lnTo>
                        <a:pt x="253" y="15"/>
                      </a:lnTo>
                      <a:lnTo>
                        <a:pt x="260" y="15"/>
                      </a:lnTo>
                      <a:lnTo>
                        <a:pt x="261" y="15"/>
                      </a:lnTo>
                      <a:lnTo>
                        <a:pt x="263" y="15"/>
                      </a:lnTo>
                      <a:lnTo>
                        <a:pt x="265" y="15"/>
                      </a:lnTo>
                      <a:lnTo>
                        <a:pt x="270" y="15"/>
                      </a:lnTo>
                      <a:lnTo>
                        <a:pt x="271" y="17"/>
                      </a:lnTo>
                      <a:lnTo>
                        <a:pt x="277" y="17"/>
                      </a:lnTo>
                      <a:lnTo>
                        <a:pt x="278" y="17"/>
                      </a:lnTo>
                      <a:lnTo>
                        <a:pt x="285" y="17"/>
                      </a:lnTo>
                      <a:lnTo>
                        <a:pt x="287" y="17"/>
                      </a:lnTo>
                      <a:lnTo>
                        <a:pt x="288" y="17"/>
                      </a:lnTo>
                      <a:lnTo>
                        <a:pt x="294" y="17"/>
                      </a:lnTo>
                      <a:lnTo>
                        <a:pt x="300" y="17"/>
                      </a:lnTo>
                      <a:lnTo>
                        <a:pt x="305" y="17"/>
                      </a:lnTo>
                      <a:lnTo>
                        <a:pt x="307" y="17"/>
                      </a:lnTo>
                      <a:lnTo>
                        <a:pt x="309" y="17"/>
                      </a:lnTo>
                      <a:lnTo>
                        <a:pt x="310" y="19"/>
                      </a:lnTo>
                      <a:lnTo>
                        <a:pt x="312" y="19"/>
                      </a:lnTo>
                      <a:lnTo>
                        <a:pt x="314" y="19"/>
                      </a:lnTo>
                      <a:lnTo>
                        <a:pt x="316" y="19"/>
                      </a:lnTo>
                      <a:lnTo>
                        <a:pt x="317" y="19"/>
                      </a:lnTo>
                      <a:lnTo>
                        <a:pt x="324" y="19"/>
                      </a:lnTo>
                      <a:lnTo>
                        <a:pt x="329" y="19"/>
                      </a:lnTo>
                      <a:lnTo>
                        <a:pt x="336" y="19"/>
                      </a:lnTo>
                      <a:lnTo>
                        <a:pt x="346" y="19"/>
                      </a:lnTo>
                      <a:lnTo>
                        <a:pt x="378" y="20"/>
                      </a:lnTo>
                      <a:lnTo>
                        <a:pt x="385" y="20"/>
                      </a:lnTo>
                      <a:lnTo>
                        <a:pt x="390" y="20"/>
                      </a:lnTo>
                      <a:lnTo>
                        <a:pt x="392" y="20"/>
                      </a:lnTo>
                      <a:lnTo>
                        <a:pt x="404" y="20"/>
                      </a:lnTo>
                      <a:lnTo>
                        <a:pt x="409" y="20"/>
                      </a:lnTo>
                      <a:lnTo>
                        <a:pt x="417" y="20"/>
                      </a:lnTo>
                      <a:lnTo>
                        <a:pt x="419" y="20"/>
                      </a:lnTo>
                      <a:lnTo>
                        <a:pt x="421" y="20"/>
                      </a:lnTo>
                      <a:lnTo>
                        <a:pt x="431" y="22"/>
                      </a:lnTo>
                      <a:lnTo>
                        <a:pt x="436" y="22"/>
                      </a:lnTo>
                      <a:lnTo>
                        <a:pt x="441" y="22"/>
                      </a:lnTo>
                      <a:lnTo>
                        <a:pt x="443" y="22"/>
                      </a:lnTo>
                      <a:lnTo>
                        <a:pt x="449" y="22"/>
                      </a:lnTo>
                      <a:lnTo>
                        <a:pt x="451" y="22"/>
                      </a:lnTo>
                      <a:lnTo>
                        <a:pt x="463" y="22"/>
                      </a:lnTo>
                      <a:lnTo>
                        <a:pt x="468" y="22"/>
                      </a:lnTo>
                      <a:lnTo>
                        <a:pt x="470" y="22"/>
                      </a:lnTo>
                      <a:lnTo>
                        <a:pt x="471" y="22"/>
                      </a:lnTo>
                      <a:lnTo>
                        <a:pt x="473" y="22"/>
                      </a:lnTo>
                      <a:lnTo>
                        <a:pt x="475" y="22"/>
                      </a:lnTo>
                      <a:lnTo>
                        <a:pt x="476" y="22"/>
                      </a:lnTo>
                      <a:lnTo>
                        <a:pt x="476" y="24"/>
                      </a:lnTo>
                      <a:lnTo>
                        <a:pt x="476" y="25"/>
                      </a:lnTo>
                      <a:lnTo>
                        <a:pt x="476" y="27"/>
                      </a:lnTo>
                      <a:lnTo>
                        <a:pt x="476" y="29"/>
                      </a:lnTo>
                      <a:lnTo>
                        <a:pt x="476" y="30"/>
                      </a:lnTo>
                      <a:lnTo>
                        <a:pt x="476" y="32"/>
                      </a:lnTo>
                      <a:lnTo>
                        <a:pt x="475" y="32"/>
                      </a:lnTo>
                      <a:lnTo>
                        <a:pt x="471" y="41"/>
                      </a:lnTo>
                      <a:lnTo>
                        <a:pt x="470" y="42"/>
                      </a:lnTo>
                      <a:lnTo>
                        <a:pt x="468" y="42"/>
                      </a:lnTo>
                      <a:lnTo>
                        <a:pt x="466" y="44"/>
                      </a:lnTo>
                      <a:lnTo>
                        <a:pt x="460" y="49"/>
                      </a:lnTo>
                      <a:lnTo>
                        <a:pt x="460" y="51"/>
                      </a:lnTo>
                      <a:lnTo>
                        <a:pt x="460" y="54"/>
                      </a:lnTo>
                      <a:lnTo>
                        <a:pt x="460" y="56"/>
                      </a:lnTo>
                      <a:lnTo>
                        <a:pt x="463" y="61"/>
                      </a:lnTo>
                      <a:lnTo>
                        <a:pt x="465" y="63"/>
                      </a:lnTo>
                      <a:lnTo>
                        <a:pt x="465" y="66"/>
                      </a:lnTo>
                      <a:lnTo>
                        <a:pt x="466" y="66"/>
                      </a:lnTo>
                      <a:lnTo>
                        <a:pt x="466" y="68"/>
                      </a:lnTo>
                      <a:lnTo>
                        <a:pt x="468" y="73"/>
                      </a:lnTo>
                      <a:lnTo>
                        <a:pt x="470" y="73"/>
                      </a:lnTo>
                      <a:lnTo>
                        <a:pt x="473" y="73"/>
                      </a:lnTo>
                      <a:lnTo>
                        <a:pt x="478" y="76"/>
                      </a:lnTo>
                      <a:lnTo>
                        <a:pt x="482" y="78"/>
                      </a:lnTo>
                      <a:lnTo>
                        <a:pt x="482" y="81"/>
                      </a:lnTo>
                      <a:lnTo>
                        <a:pt x="483" y="83"/>
                      </a:lnTo>
                      <a:lnTo>
                        <a:pt x="483" y="85"/>
                      </a:lnTo>
                      <a:lnTo>
                        <a:pt x="483" y="86"/>
                      </a:lnTo>
                      <a:lnTo>
                        <a:pt x="483" y="93"/>
                      </a:lnTo>
                      <a:lnTo>
                        <a:pt x="483" y="96"/>
                      </a:lnTo>
                      <a:lnTo>
                        <a:pt x="483" y="102"/>
                      </a:lnTo>
                      <a:lnTo>
                        <a:pt x="483" y="103"/>
                      </a:lnTo>
                      <a:lnTo>
                        <a:pt x="483" y="108"/>
                      </a:lnTo>
                      <a:lnTo>
                        <a:pt x="483" y="115"/>
                      </a:lnTo>
                      <a:lnTo>
                        <a:pt x="483" y="117"/>
                      </a:lnTo>
                      <a:lnTo>
                        <a:pt x="483" y="122"/>
                      </a:lnTo>
                      <a:lnTo>
                        <a:pt x="483" y="124"/>
                      </a:lnTo>
                      <a:lnTo>
                        <a:pt x="483" y="132"/>
                      </a:lnTo>
                      <a:lnTo>
                        <a:pt x="483" y="134"/>
                      </a:lnTo>
                      <a:lnTo>
                        <a:pt x="483" y="135"/>
                      </a:lnTo>
                      <a:lnTo>
                        <a:pt x="483" y="137"/>
                      </a:lnTo>
                      <a:lnTo>
                        <a:pt x="483" y="142"/>
                      </a:lnTo>
                      <a:lnTo>
                        <a:pt x="483" y="149"/>
                      </a:lnTo>
                      <a:lnTo>
                        <a:pt x="483" y="157"/>
                      </a:lnTo>
                      <a:lnTo>
                        <a:pt x="483" y="159"/>
                      </a:lnTo>
                      <a:lnTo>
                        <a:pt x="483" y="161"/>
                      </a:lnTo>
                      <a:lnTo>
                        <a:pt x="483" y="164"/>
                      </a:lnTo>
                      <a:lnTo>
                        <a:pt x="483" y="166"/>
                      </a:lnTo>
                      <a:lnTo>
                        <a:pt x="483" y="168"/>
                      </a:lnTo>
                      <a:lnTo>
                        <a:pt x="483" y="173"/>
                      </a:lnTo>
                      <a:lnTo>
                        <a:pt x="483" y="176"/>
                      </a:lnTo>
                      <a:lnTo>
                        <a:pt x="483" y="178"/>
                      </a:lnTo>
                      <a:lnTo>
                        <a:pt x="483" y="179"/>
                      </a:lnTo>
                      <a:lnTo>
                        <a:pt x="483" y="181"/>
                      </a:lnTo>
                      <a:lnTo>
                        <a:pt x="483" y="183"/>
                      </a:lnTo>
                      <a:lnTo>
                        <a:pt x="483" y="185"/>
                      </a:lnTo>
                      <a:lnTo>
                        <a:pt x="483" y="186"/>
                      </a:lnTo>
                      <a:lnTo>
                        <a:pt x="483" y="191"/>
                      </a:lnTo>
                      <a:lnTo>
                        <a:pt x="483" y="207"/>
                      </a:lnTo>
                      <a:lnTo>
                        <a:pt x="483" y="208"/>
                      </a:lnTo>
                      <a:lnTo>
                        <a:pt x="483" y="210"/>
                      </a:lnTo>
                      <a:lnTo>
                        <a:pt x="483" y="212"/>
                      </a:lnTo>
                      <a:lnTo>
                        <a:pt x="483" y="213"/>
                      </a:lnTo>
                      <a:lnTo>
                        <a:pt x="483" y="215"/>
                      </a:lnTo>
                      <a:lnTo>
                        <a:pt x="483" y="217"/>
                      </a:lnTo>
                      <a:lnTo>
                        <a:pt x="483" y="224"/>
                      </a:lnTo>
                      <a:lnTo>
                        <a:pt x="483" y="225"/>
                      </a:lnTo>
                      <a:lnTo>
                        <a:pt x="483" y="230"/>
                      </a:lnTo>
                      <a:lnTo>
                        <a:pt x="483" y="232"/>
                      </a:lnTo>
                      <a:lnTo>
                        <a:pt x="482" y="240"/>
                      </a:lnTo>
                      <a:lnTo>
                        <a:pt x="482" y="242"/>
                      </a:lnTo>
                      <a:lnTo>
                        <a:pt x="482" y="249"/>
                      </a:lnTo>
                      <a:lnTo>
                        <a:pt x="482" y="251"/>
                      </a:lnTo>
                      <a:lnTo>
                        <a:pt x="482" y="259"/>
                      </a:lnTo>
                      <a:lnTo>
                        <a:pt x="473" y="259"/>
                      </a:lnTo>
                      <a:lnTo>
                        <a:pt x="473" y="261"/>
                      </a:lnTo>
                      <a:lnTo>
                        <a:pt x="475" y="262"/>
                      </a:lnTo>
                      <a:lnTo>
                        <a:pt x="473" y="264"/>
                      </a:lnTo>
                      <a:lnTo>
                        <a:pt x="473" y="266"/>
                      </a:lnTo>
                      <a:lnTo>
                        <a:pt x="476" y="269"/>
                      </a:lnTo>
                      <a:lnTo>
                        <a:pt x="478" y="269"/>
                      </a:lnTo>
                      <a:lnTo>
                        <a:pt x="478" y="271"/>
                      </a:lnTo>
                      <a:lnTo>
                        <a:pt x="478" y="273"/>
                      </a:lnTo>
                      <a:lnTo>
                        <a:pt x="478" y="278"/>
                      </a:lnTo>
                      <a:lnTo>
                        <a:pt x="476" y="279"/>
                      </a:lnTo>
                      <a:lnTo>
                        <a:pt x="475" y="279"/>
                      </a:lnTo>
                      <a:lnTo>
                        <a:pt x="473" y="281"/>
                      </a:lnTo>
                      <a:lnTo>
                        <a:pt x="473" y="283"/>
                      </a:lnTo>
                      <a:lnTo>
                        <a:pt x="475" y="284"/>
                      </a:lnTo>
                      <a:lnTo>
                        <a:pt x="475" y="286"/>
                      </a:lnTo>
                      <a:lnTo>
                        <a:pt x="480" y="286"/>
                      </a:lnTo>
                      <a:lnTo>
                        <a:pt x="482" y="288"/>
                      </a:lnTo>
                      <a:lnTo>
                        <a:pt x="483" y="296"/>
                      </a:lnTo>
                      <a:lnTo>
                        <a:pt x="483" y="298"/>
                      </a:lnTo>
                      <a:lnTo>
                        <a:pt x="482" y="300"/>
                      </a:lnTo>
                      <a:lnTo>
                        <a:pt x="482" y="303"/>
                      </a:lnTo>
                      <a:lnTo>
                        <a:pt x="478" y="307"/>
                      </a:lnTo>
                      <a:lnTo>
                        <a:pt x="478" y="312"/>
                      </a:lnTo>
                      <a:lnTo>
                        <a:pt x="478" y="315"/>
                      </a:lnTo>
                      <a:lnTo>
                        <a:pt x="478" y="318"/>
                      </a:lnTo>
                      <a:lnTo>
                        <a:pt x="476" y="323"/>
                      </a:lnTo>
                      <a:lnTo>
                        <a:pt x="476" y="325"/>
                      </a:lnTo>
                      <a:lnTo>
                        <a:pt x="475" y="325"/>
                      </a:lnTo>
                      <a:lnTo>
                        <a:pt x="471" y="330"/>
                      </a:lnTo>
                      <a:lnTo>
                        <a:pt x="470" y="332"/>
                      </a:lnTo>
                      <a:lnTo>
                        <a:pt x="470" y="334"/>
                      </a:lnTo>
                      <a:lnTo>
                        <a:pt x="471" y="337"/>
                      </a:lnTo>
                      <a:lnTo>
                        <a:pt x="471" y="339"/>
                      </a:lnTo>
                      <a:lnTo>
                        <a:pt x="473" y="339"/>
                      </a:lnTo>
                      <a:lnTo>
                        <a:pt x="475" y="340"/>
                      </a:lnTo>
                      <a:lnTo>
                        <a:pt x="476" y="342"/>
                      </a:lnTo>
                      <a:lnTo>
                        <a:pt x="478" y="345"/>
                      </a:lnTo>
                      <a:lnTo>
                        <a:pt x="480" y="352"/>
                      </a:lnTo>
                      <a:lnTo>
                        <a:pt x="480" y="354"/>
                      </a:lnTo>
                      <a:lnTo>
                        <a:pt x="480" y="356"/>
                      </a:lnTo>
                      <a:lnTo>
                        <a:pt x="480" y="357"/>
                      </a:lnTo>
                      <a:lnTo>
                        <a:pt x="482" y="357"/>
                      </a:lnTo>
                      <a:lnTo>
                        <a:pt x="483" y="359"/>
                      </a:lnTo>
                      <a:lnTo>
                        <a:pt x="480" y="359"/>
                      </a:lnTo>
                      <a:lnTo>
                        <a:pt x="471" y="357"/>
                      </a:lnTo>
                      <a:lnTo>
                        <a:pt x="471" y="356"/>
                      </a:lnTo>
                      <a:lnTo>
                        <a:pt x="470" y="356"/>
                      </a:lnTo>
                      <a:lnTo>
                        <a:pt x="466" y="347"/>
                      </a:lnTo>
                      <a:lnTo>
                        <a:pt x="465" y="347"/>
                      </a:lnTo>
                      <a:lnTo>
                        <a:pt x="465" y="345"/>
                      </a:lnTo>
                      <a:lnTo>
                        <a:pt x="466" y="345"/>
                      </a:lnTo>
                      <a:lnTo>
                        <a:pt x="465" y="344"/>
                      </a:lnTo>
                      <a:lnTo>
                        <a:pt x="465" y="342"/>
                      </a:lnTo>
                      <a:lnTo>
                        <a:pt x="460" y="337"/>
                      </a:lnTo>
                      <a:lnTo>
                        <a:pt x="453" y="335"/>
                      </a:lnTo>
                      <a:lnTo>
                        <a:pt x="449" y="334"/>
                      </a:lnTo>
                      <a:lnTo>
                        <a:pt x="446" y="332"/>
                      </a:lnTo>
                      <a:lnTo>
                        <a:pt x="444" y="330"/>
                      </a:lnTo>
                      <a:lnTo>
                        <a:pt x="439" y="330"/>
                      </a:lnTo>
                      <a:lnTo>
                        <a:pt x="437" y="329"/>
                      </a:lnTo>
                      <a:lnTo>
                        <a:pt x="436" y="327"/>
                      </a:lnTo>
                      <a:lnTo>
                        <a:pt x="434" y="325"/>
                      </a:lnTo>
                      <a:lnTo>
                        <a:pt x="431" y="322"/>
                      </a:lnTo>
                      <a:lnTo>
                        <a:pt x="426" y="322"/>
                      </a:lnTo>
                      <a:lnTo>
                        <a:pt x="421" y="322"/>
                      </a:lnTo>
                      <a:lnTo>
                        <a:pt x="417" y="322"/>
                      </a:lnTo>
                      <a:lnTo>
                        <a:pt x="414" y="323"/>
                      </a:lnTo>
                      <a:lnTo>
                        <a:pt x="407" y="323"/>
                      </a:lnTo>
                      <a:lnTo>
                        <a:pt x="404" y="323"/>
                      </a:lnTo>
                      <a:lnTo>
                        <a:pt x="399" y="322"/>
                      </a:lnTo>
                      <a:lnTo>
                        <a:pt x="395" y="322"/>
                      </a:lnTo>
                      <a:lnTo>
                        <a:pt x="395" y="320"/>
                      </a:lnTo>
                      <a:lnTo>
                        <a:pt x="393" y="320"/>
                      </a:lnTo>
                      <a:lnTo>
                        <a:pt x="392" y="322"/>
                      </a:lnTo>
                      <a:lnTo>
                        <a:pt x="392" y="323"/>
                      </a:lnTo>
                      <a:lnTo>
                        <a:pt x="390" y="325"/>
                      </a:lnTo>
                      <a:lnTo>
                        <a:pt x="390" y="327"/>
                      </a:lnTo>
                      <a:lnTo>
                        <a:pt x="387" y="330"/>
                      </a:lnTo>
                      <a:lnTo>
                        <a:pt x="383" y="330"/>
                      </a:lnTo>
                      <a:lnTo>
                        <a:pt x="382" y="330"/>
                      </a:lnTo>
                      <a:lnTo>
                        <a:pt x="380" y="330"/>
                      </a:lnTo>
                      <a:lnTo>
                        <a:pt x="373" y="323"/>
                      </a:lnTo>
                      <a:lnTo>
                        <a:pt x="371" y="322"/>
                      </a:lnTo>
                      <a:lnTo>
                        <a:pt x="365" y="318"/>
                      </a:lnTo>
                      <a:lnTo>
                        <a:pt x="363" y="318"/>
                      </a:lnTo>
                      <a:lnTo>
                        <a:pt x="356" y="313"/>
                      </a:lnTo>
                      <a:lnTo>
                        <a:pt x="354" y="312"/>
                      </a:lnTo>
                      <a:lnTo>
                        <a:pt x="353" y="308"/>
                      </a:lnTo>
                      <a:lnTo>
                        <a:pt x="353" y="307"/>
                      </a:lnTo>
                      <a:lnTo>
                        <a:pt x="348" y="307"/>
                      </a:lnTo>
                      <a:lnTo>
                        <a:pt x="343" y="307"/>
                      </a:lnTo>
                      <a:lnTo>
                        <a:pt x="341" y="307"/>
                      </a:lnTo>
                      <a:lnTo>
                        <a:pt x="338" y="307"/>
                      </a:lnTo>
                      <a:lnTo>
                        <a:pt x="336" y="307"/>
                      </a:lnTo>
                      <a:lnTo>
                        <a:pt x="332" y="307"/>
                      </a:lnTo>
                      <a:lnTo>
                        <a:pt x="327" y="307"/>
                      </a:lnTo>
                      <a:lnTo>
                        <a:pt x="326" y="307"/>
                      </a:lnTo>
                      <a:lnTo>
                        <a:pt x="322" y="307"/>
                      </a:lnTo>
                      <a:lnTo>
                        <a:pt x="321" y="307"/>
                      </a:lnTo>
                      <a:lnTo>
                        <a:pt x="319" y="307"/>
                      </a:lnTo>
                      <a:lnTo>
                        <a:pt x="316" y="307"/>
                      </a:lnTo>
                      <a:lnTo>
                        <a:pt x="312" y="307"/>
                      </a:lnTo>
                      <a:lnTo>
                        <a:pt x="312" y="305"/>
                      </a:lnTo>
                      <a:lnTo>
                        <a:pt x="310" y="305"/>
                      </a:lnTo>
                      <a:lnTo>
                        <a:pt x="309" y="305"/>
                      </a:lnTo>
                      <a:lnTo>
                        <a:pt x="305" y="305"/>
                      </a:lnTo>
                      <a:lnTo>
                        <a:pt x="304" y="305"/>
                      </a:lnTo>
                      <a:lnTo>
                        <a:pt x="302" y="305"/>
                      </a:lnTo>
                      <a:lnTo>
                        <a:pt x="299" y="305"/>
                      </a:lnTo>
                      <a:lnTo>
                        <a:pt x="297" y="305"/>
                      </a:lnTo>
                      <a:lnTo>
                        <a:pt x="295" y="305"/>
                      </a:lnTo>
                      <a:lnTo>
                        <a:pt x="290" y="305"/>
                      </a:lnTo>
                      <a:lnTo>
                        <a:pt x="288" y="305"/>
                      </a:lnTo>
                      <a:lnTo>
                        <a:pt x="287" y="305"/>
                      </a:lnTo>
                      <a:lnTo>
                        <a:pt x="285" y="305"/>
                      </a:lnTo>
                      <a:lnTo>
                        <a:pt x="277" y="305"/>
                      </a:lnTo>
                      <a:lnTo>
                        <a:pt x="275" y="305"/>
                      </a:lnTo>
                      <a:lnTo>
                        <a:pt x="273" y="305"/>
                      </a:lnTo>
                      <a:lnTo>
                        <a:pt x="271" y="305"/>
                      </a:lnTo>
                      <a:lnTo>
                        <a:pt x="270" y="305"/>
                      </a:lnTo>
                      <a:lnTo>
                        <a:pt x="268" y="305"/>
                      </a:lnTo>
                      <a:lnTo>
                        <a:pt x="266" y="305"/>
                      </a:lnTo>
                      <a:lnTo>
                        <a:pt x="265" y="303"/>
                      </a:lnTo>
                      <a:lnTo>
                        <a:pt x="263" y="303"/>
                      </a:lnTo>
                      <a:lnTo>
                        <a:pt x="261" y="303"/>
                      </a:lnTo>
                      <a:lnTo>
                        <a:pt x="260" y="303"/>
                      </a:lnTo>
                      <a:lnTo>
                        <a:pt x="256" y="303"/>
                      </a:lnTo>
                      <a:lnTo>
                        <a:pt x="255" y="303"/>
                      </a:lnTo>
                      <a:lnTo>
                        <a:pt x="249" y="303"/>
                      </a:lnTo>
                      <a:lnTo>
                        <a:pt x="244" y="303"/>
                      </a:lnTo>
                      <a:lnTo>
                        <a:pt x="239" y="303"/>
                      </a:lnTo>
                      <a:lnTo>
                        <a:pt x="234" y="303"/>
                      </a:lnTo>
                      <a:lnTo>
                        <a:pt x="227" y="301"/>
                      </a:lnTo>
                      <a:lnTo>
                        <a:pt x="224" y="301"/>
                      </a:lnTo>
                      <a:lnTo>
                        <a:pt x="222" y="301"/>
                      </a:lnTo>
                      <a:lnTo>
                        <a:pt x="200" y="301"/>
                      </a:lnTo>
                      <a:lnTo>
                        <a:pt x="197" y="301"/>
                      </a:lnTo>
                      <a:lnTo>
                        <a:pt x="195" y="301"/>
                      </a:lnTo>
                      <a:lnTo>
                        <a:pt x="180" y="300"/>
                      </a:lnTo>
                      <a:lnTo>
                        <a:pt x="155" y="298"/>
                      </a:lnTo>
                      <a:lnTo>
                        <a:pt x="138" y="298"/>
                      </a:lnTo>
                      <a:lnTo>
                        <a:pt x="126" y="296"/>
                      </a:lnTo>
                      <a:lnTo>
                        <a:pt x="102" y="295"/>
                      </a:lnTo>
                      <a:lnTo>
                        <a:pt x="100" y="295"/>
                      </a:lnTo>
                      <a:lnTo>
                        <a:pt x="80" y="293"/>
                      </a:lnTo>
                      <a:lnTo>
                        <a:pt x="67" y="293"/>
                      </a:lnTo>
                      <a:lnTo>
                        <a:pt x="60" y="291"/>
                      </a:lnTo>
                      <a:lnTo>
                        <a:pt x="58" y="291"/>
                      </a:lnTo>
                      <a:lnTo>
                        <a:pt x="46" y="291"/>
                      </a:lnTo>
                      <a:lnTo>
                        <a:pt x="41" y="290"/>
                      </a:lnTo>
                      <a:lnTo>
                        <a:pt x="36" y="290"/>
                      </a:lnTo>
                      <a:lnTo>
                        <a:pt x="31" y="290"/>
                      </a:lnTo>
                      <a:lnTo>
                        <a:pt x="16" y="288"/>
                      </a:lnTo>
                      <a:lnTo>
                        <a:pt x="0" y="288"/>
                      </a:lnTo>
                      <a:lnTo>
                        <a:pt x="4" y="259"/>
                      </a:lnTo>
                      <a:lnTo>
                        <a:pt x="4" y="257"/>
                      </a:lnTo>
                      <a:lnTo>
                        <a:pt x="4" y="256"/>
                      </a:lnTo>
                      <a:lnTo>
                        <a:pt x="4" y="249"/>
                      </a:lnTo>
                      <a:lnTo>
                        <a:pt x="4" y="246"/>
                      </a:lnTo>
                      <a:lnTo>
                        <a:pt x="4" y="240"/>
                      </a:lnTo>
                      <a:lnTo>
                        <a:pt x="6" y="239"/>
                      </a:lnTo>
                      <a:lnTo>
                        <a:pt x="6" y="232"/>
                      </a:lnTo>
                      <a:lnTo>
                        <a:pt x="6" y="230"/>
                      </a:lnTo>
                      <a:lnTo>
                        <a:pt x="7" y="215"/>
                      </a:lnTo>
                      <a:lnTo>
                        <a:pt x="7" y="213"/>
                      </a:lnTo>
                      <a:lnTo>
                        <a:pt x="7" y="203"/>
                      </a:lnTo>
                      <a:lnTo>
                        <a:pt x="9" y="196"/>
                      </a:lnTo>
                      <a:lnTo>
                        <a:pt x="11" y="176"/>
                      </a:lnTo>
                      <a:lnTo>
                        <a:pt x="11" y="173"/>
                      </a:lnTo>
                      <a:lnTo>
                        <a:pt x="12" y="139"/>
                      </a:lnTo>
                      <a:lnTo>
                        <a:pt x="14" y="137"/>
                      </a:lnTo>
                      <a:lnTo>
                        <a:pt x="14" y="134"/>
                      </a:lnTo>
                      <a:lnTo>
                        <a:pt x="14" y="122"/>
                      </a:lnTo>
                      <a:lnTo>
                        <a:pt x="14" y="118"/>
                      </a:lnTo>
                      <a:lnTo>
                        <a:pt x="16" y="115"/>
                      </a:lnTo>
                      <a:lnTo>
                        <a:pt x="17" y="93"/>
                      </a:lnTo>
                      <a:lnTo>
                        <a:pt x="19" y="71"/>
                      </a:lnTo>
                      <a:lnTo>
                        <a:pt x="21" y="59"/>
                      </a:lnTo>
                      <a:lnTo>
                        <a:pt x="21" y="56"/>
                      </a:lnTo>
                      <a:lnTo>
                        <a:pt x="21" y="54"/>
                      </a:lnTo>
                      <a:lnTo>
                        <a:pt x="22" y="44"/>
                      </a:lnTo>
                      <a:lnTo>
                        <a:pt x="22" y="41"/>
                      </a:lnTo>
                      <a:lnTo>
                        <a:pt x="22" y="39"/>
                      </a:lnTo>
                      <a:lnTo>
                        <a:pt x="22" y="37"/>
                      </a:lnTo>
                      <a:lnTo>
                        <a:pt x="24" y="8"/>
                      </a:lnTo>
                      <a:lnTo>
                        <a:pt x="26" y="7"/>
                      </a:lnTo>
                      <a:lnTo>
                        <a:pt x="26" y="0"/>
                      </a:lnTo>
                      <a:lnTo>
                        <a:pt x="48" y="2"/>
                      </a:lnTo>
                      <a:lnTo>
                        <a:pt x="53" y="3"/>
                      </a:lnTo>
                      <a:lnTo>
                        <a:pt x="55" y="3"/>
                      </a:lnTo>
                      <a:lnTo>
                        <a:pt x="63" y="3"/>
                      </a:lnTo>
                      <a:lnTo>
                        <a:pt x="72" y="3"/>
                      </a:lnTo>
                      <a:lnTo>
                        <a:pt x="75" y="5"/>
                      </a:lnTo>
                      <a:lnTo>
                        <a:pt x="78" y="5"/>
                      </a:lnTo>
                      <a:lnTo>
                        <a:pt x="80" y="5"/>
                      </a:lnTo>
                      <a:lnTo>
                        <a:pt x="82" y="5"/>
                      </a:lnTo>
                      <a:lnTo>
                        <a:pt x="83" y="5"/>
                      </a:lnTo>
                      <a:lnTo>
                        <a:pt x="85" y="5"/>
                      </a:lnTo>
                      <a:lnTo>
                        <a:pt x="87" y="5"/>
                      </a:lnTo>
                      <a:lnTo>
                        <a:pt x="89" y="5"/>
                      </a:lnTo>
                      <a:lnTo>
                        <a:pt x="92" y="5"/>
                      </a:lnTo>
                      <a:lnTo>
                        <a:pt x="94" y="5"/>
                      </a:lnTo>
                      <a:lnTo>
                        <a:pt x="95" y="5"/>
                      </a:lnTo>
                      <a:lnTo>
                        <a:pt x="105" y="7"/>
                      </a:lnTo>
                      <a:lnTo>
                        <a:pt x="109" y="7"/>
                      </a:lnTo>
                      <a:lnTo>
                        <a:pt x="111"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6" name="Freeform 216"/>
                <p:cNvSpPr>
                  <a:spLocks/>
                </p:cNvSpPr>
                <p:nvPr/>
              </p:nvSpPr>
              <p:spPr bwMode="auto">
                <a:xfrm>
                  <a:off x="7005638" y="3379788"/>
                  <a:ext cx="939800" cy="352425"/>
                </a:xfrm>
                <a:custGeom>
                  <a:avLst/>
                  <a:gdLst>
                    <a:gd name="T0" fmla="*/ 189 w 592"/>
                    <a:gd name="T1" fmla="*/ 48 h 222"/>
                    <a:gd name="T2" fmla="*/ 205 w 592"/>
                    <a:gd name="T3" fmla="*/ 46 h 222"/>
                    <a:gd name="T4" fmla="*/ 233 w 592"/>
                    <a:gd name="T5" fmla="*/ 43 h 222"/>
                    <a:gd name="T6" fmla="*/ 267 w 592"/>
                    <a:gd name="T7" fmla="*/ 39 h 222"/>
                    <a:gd name="T8" fmla="*/ 304 w 592"/>
                    <a:gd name="T9" fmla="*/ 38 h 222"/>
                    <a:gd name="T10" fmla="*/ 340 w 592"/>
                    <a:gd name="T11" fmla="*/ 33 h 222"/>
                    <a:gd name="T12" fmla="*/ 415 w 592"/>
                    <a:gd name="T13" fmla="*/ 27 h 222"/>
                    <a:gd name="T14" fmla="*/ 481 w 592"/>
                    <a:gd name="T15" fmla="*/ 19 h 222"/>
                    <a:gd name="T16" fmla="*/ 521 w 592"/>
                    <a:gd name="T17" fmla="*/ 14 h 222"/>
                    <a:gd name="T18" fmla="*/ 555 w 592"/>
                    <a:gd name="T19" fmla="*/ 9 h 222"/>
                    <a:gd name="T20" fmla="*/ 592 w 592"/>
                    <a:gd name="T21" fmla="*/ 0 h 222"/>
                    <a:gd name="T22" fmla="*/ 591 w 592"/>
                    <a:gd name="T23" fmla="*/ 14 h 222"/>
                    <a:gd name="T24" fmla="*/ 582 w 592"/>
                    <a:gd name="T25" fmla="*/ 29 h 222"/>
                    <a:gd name="T26" fmla="*/ 567 w 592"/>
                    <a:gd name="T27" fmla="*/ 55 h 222"/>
                    <a:gd name="T28" fmla="*/ 552 w 592"/>
                    <a:gd name="T29" fmla="*/ 55 h 222"/>
                    <a:gd name="T30" fmla="*/ 545 w 592"/>
                    <a:gd name="T31" fmla="*/ 68 h 222"/>
                    <a:gd name="T32" fmla="*/ 533 w 592"/>
                    <a:gd name="T33" fmla="*/ 70 h 222"/>
                    <a:gd name="T34" fmla="*/ 525 w 592"/>
                    <a:gd name="T35" fmla="*/ 72 h 222"/>
                    <a:gd name="T36" fmla="*/ 515 w 592"/>
                    <a:gd name="T37" fmla="*/ 80 h 222"/>
                    <a:gd name="T38" fmla="*/ 503 w 592"/>
                    <a:gd name="T39" fmla="*/ 97 h 222"/>
                    <a:gd name="T40" fmla="*/ 491 w 592"/>
                    <a:gd name="T41" fmla="*/ 109 h 222"/>
                    <a:gd name="T42" fmla="*/ 465 w 592"/>
                    <a:gd name="T43" fmla="*/ 121 h 222"/>
                    <a:gd name="T44" fmla="*/ 443 w 592"/>
                    <a:gd name="T45" fmla="*/ 144 h 222"/>
                    <a:gd name="T46" fmla="*/ 440 w 592"/>
                    <a:gd name="T47" fmla="*/ 156 h 222"/>
                    <a:gd name="T48" fmla="*/ 426 w 592"/>
                    <a:gd name="T49" fmla="*/ 160 h 222"/>
                    <a:gd name="T50" fmla="*/ 404 w 592"/>
                    <a:gd name="T51" fmla="*/ 185 h 222"/>
                    <a:gd name="T52" fmla="*/ 382 w 592"/>
                    <a:gd name="T53" fmla="*/ 188 h 222"/>
                    <a:gd name="T54" fmla="*/ 360 w 592"/>
                    <a:gd name="T55" fmla="*/ 192 h 222"/>
                    <a:gd name="T56" fmla="*/ 320 w 592"/>
                    <a:gd name="T57" fmla="*/ 195 h 222"/>
                    <a:gd name="T58" fmla="*/ 269 w 592"/>
                    <a:gd name="T59" fmla="*/ 200 h 222"/>
                    <a:gd name="T60" fmla="*/ 259 w 592"/>
                    <a:gd name="T61" fmla="*/ 202 h 222"/>
                    <a:gd name="T62" fmla="*/ 237 w 592"/>
                    <a:gd name="T63" fmla="*/ 204 h 222"/>
                    <a:gd name="T64" fmla="*/ 210 w 592"/>
                    <a:gd name="T65" fmla="*/ 205 h 222"/>
                    <a:gd name="T66" fmla="*/ 186 w 592"/>
                    <a:gd name="T67" fmla="*/ 207 h 222"/>
                    <a:gd name="T68" fmla="*/ 150 w 592"/>
                    <a:gd name="T69" fmla="*/ 209 h 222"/>
                    <a:gd name="T70" fmla="*/ 130 w 592"/>
                    <a:gd name="T71" fmla="*/ 212 h 222"/>
                    <a:gd name="T72" fmla="*/ 67 w 592"/>
                    <a:gd name="T73" fmla="*/ 217 h 222"/>
                    <a:gd name="T74" fmla="*/ 30 w 592"/>
                    <a:gd name="T75" fmla="*/ 219 h 222"/>
                    <a:gd name="T76" fmla="*/ 8 w 592"/>
                    <a:gd name="T77" fmla="*/ 209 h 222"/>
                    <a:gd name="T78" fmla="*/ 15 w 592"/>
                    <a:gd name="T79" fmla="*/ 200 h 222"/>
                    <a:gd name="T80" fmla="*/ 8 w 592"/>
                    <a:gd name="T81" fmla="*/ 193 h 222"/>
                    <a:gd name="T82" fmla="*/ 10 w 592"/>
                    <a:gd name="T83" fmla="*/ 183 h 222"/>
                    <a:gd name="T84" fmla="*/ 11 w 592"/>
                    <a:gd name="T85" fmla="*/ 175 h 222"/>
                    <a:gd name="T86" fmla="*/ 17 w 592"/>
                    <a:gd name="T87" fmla="*/ 166 h 222"/>
                    <a:gd name="T88" fmla="*/ 22 w 592"/>
                    <a:gd name="T89" fmla="*/ 155 h 222"/>
                    <a:gd name="T90" fmla="*/ 27 w 592"/>
                    <a:gd name="T91" fmla="*/ 146 h 222"/>
                    <a:gd name="T92" fmla="*/ 32 w 592"/>
                    <a:gd name="T93" fmla="*/ 136 h 222"/>
                    <a:gd name="T94" fmla="*/ 37 w 592"/>
                    <a:gd name="T95" fmla="*/ 127 h 222"/>
                    <a:gd name="T96" fmla="*/ 40 w 592"/>
                    <a:gd name="T97" fmla="*/ 110 h 222"/>
                    <a:gd name="T98" fmla="*/ 40 w 592"/>
                    <a:gd name="T99" fmla="*/ 104 h 222"/>
                    <a:gd name="T100" fmla="*/ 45 w 592"/>
                    <a:gd name="T101" fmla="*/ 95 h 222"/>
                    <a:gd name="T102" fmla="*/ 42 w 592"/>
                    <a:gd name="T103" fmla="*/ 88 h 222"/>
                    <a:gd name="T104" fmla="*/ 44 w 592"/>
                    <a:gd name="T105" fmla="*/ 73 h 222"/>
                    <a:gd name="T106" fmla="*/ 50 w 592"/>
                    <a:gd name="T107" fmla="*/ 75 h 222"/>
                    <a:gd name="T108" fmla="*/ 62 w 592"/>
                    <a:gd name="T109" fmla="*/ 70 h 222"/>
                    <a:gd name="T110" fmla="*/ 79 w 592"/>
                    <a:gd name="T111" fmla="*/ 70 h 222"/>
                    <a:gd name="T112" fmla="*/ 96 w 592"/>
                    <a:gd name="T113" fmla="*/ 68 h 222"/>
                    <a:gd name="T114" fmla="*/ 116 w 592"/>
                    <a:gd name="T115" fmla="*/ 66 h 222"/>
                    <a:gd name="T116" fmla="*/ 149 w 592"/>
                    <a:gd name="T117" fmla="*/ 65 h 222"/>
                    <a:gd name="T118" fmla="*/ 145 w 592"/>
                    <a:gd name="T119" fmla="*/ 5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2" h="222">
                      <a:moveTo>
                        <a:pt x="161" y="48"/>
                      </a:moveTo>
                      <a:lnTo>
                        <a:pt x="161" y="51"/>
                      </a:lnTo>
                      <a:lnTo>
                        <a:pt x="172" y="50"/>
                      </a:lnTo>
                      <a:lnTo>
                        <a:pt x="176" y="50"/>
                      </a:lnTo>
                      <a:lnTo>
                        <a:pt x="181" y="48"/>
                      </a:lnTo>
                      <a:lnTo>
                        <a:pt x="189" y="48"/>
                      </a:lnTo>
                      <a:lnTo>
                        <a:pt x="191" y="48"/>
                      </a:lnTo>
                      <a:lnTo>
                        <a:pt x="196" y="46"/>
                      </a:lnTo>
                      <a:lnTo>
                        <a:pt x="198" y="46"/>
                      </a:lnTo>
                      <a:lnTo>
                        <a:pt x="201" y="46"/>
                      </a:lnTo>
                      <a:lnTo>
                        <a:pt x="203" y="46"/>
                      </a:lnTo>
                      <a:lnTo>
                        <a:pt x="205" y="46"/>
                      </a:lnTo>
                      <a:lnTo>
                        <a:pt x="213" y="44"/>
                      </a:lnTo>
                      <a:lnTo>
                        <a:pt x="216" y="44"/>
                      </a:lnTo>
                      <a:lnTo>
                        <a:pt x="227" y="43"/>
                      </a:lnTo>
                      <a:lnTo>
                        <a:pt x="230" y="43"/>
                      </a:lnTo>
                      <a:lnTo>
                        <a:pt x="232" y="43"/>
                      </a:lnTo>
                      <a:lnTo>
                        <a:pt x="233" y="43"/>
                      </a:lnTo>
                      <a:lnTo>
                        <a:pt x="237" y="43"/>
                      </a:lnTo>
                      <a:lnTo>
                        <a:pt x="249" y="41"/>
                      </a:lnTo>
                      <a:lnTo>
                        <a:pt x="250" y="43"/>
                      </a:lnTo>
                      <a:lnTo>
                        <a:pt x="257" y="39"/>
                      </a:lnTo>
                      <a:lnTo>
                        <a:pt x="262" y="39"/>
                      </a:lnTo>
                      <a:lnTo>
                        <a:pt x="267" y="39"/>
                      </a:lnTo>
                      <a:lnTo>
                        <a:pt x="274" y="39"/>
                      </a:lnTo>
                      <a:lnTo>
                        <a:pt x="276" y="39"/>
                      </a:lnTo>
                      <a:lnTo>
                        <a:pt x="284" y="39"/>
                      </a:lnTo>
                      <a:lnTo>
                        <a:pt x="288" y="39"/>
                      </a:lnTo>
                      <a:lnTo>
                        <a:pt x="293" y="38"/>
                      </a:lnTo>
                      <a:lnTo>
                        <a:pt x="304" y="38"/>
                      </a:lnTo>
                      <a:lnTo>
                        <a:pt x="321" y="36"/>
                      </a:lnTo>
                      <a:lnTo>
                        <a:pt x="325" y="36"/>
                      </a:lnTo>
                      <a:lnTo>
                        <a:pt x="327" y="36"/>
                      </a:lnTo>
                      <a:lnTo>
                        <a:pt x="330" y="36"/>
                      </a:lnTo>
                      <a:lnTo>
                        <a:pt x="340" y="34"/>
                      </a:lnTo>
                      <a:lnTo>
                        <a:pt x="340" y="33"/>
                      </a:lnTo>
                      <a:lnTo>
                        <a:pt x="354" y="33"/>
                      </a:lnTo>
                      <a:lnTo>
                        <a:pt x="362" y="33"/>
                      </a:lnTo>
                      <a:lnTo>
                        <a:pt x="371" y="33"/>
                      </a:lnTo>
                      <a:lnTo>
                        <a:pt x="376" y="31"/>
                      </a:lnTo>
                      <a:lnTo>
                        <a:pt x="411" y="27"/>
                      </a:lnTo>
                      <a:lnTo>
                        <a:pt x="415" y="27"/>
                      </a:lnTo>
                      <a:lnTo>
                        <a:pt x="430" y="26"/>
                      </a:lnTo>
                      <a:lnTo>
                        <a:pt x="435" y="26"/>
                      </a:lnTo>
                      <a:lnTo>
                        <a:pt x="452" y="24"/>
                      </a:lnTo>
                      <a:lnTo>
                        <a:pt x="452" y="22"/>
                      </a:lnTo>
                      <a:lnTo>
                        <a:pt x="467" y="21"/>
                      </a:lnTo>
                      <a:lnTo>
                        <a:pt x="481" y="19"/>
                      </a:lnTo>
                      <a:lnTo>
                        <a:pt x="482" y="19"/>
                      </a:lnTo>
                      <a:lnTo>
                        <a:pt x="498" y="17"/>
                      </a:lnTo>
                      <a:lnTo>
                        <a:pt x="499" y="16"/>
                      </a:lnTo>
                      <a:lnTo>
                        <a:pt x="511" y="16"/>
                      </a:lnTo>
                      <a:lnTo>
                        <a:pt x="520" y="14"/>
                      </a:lnTo>
                      <a:lnTo>
                        <a:pt x="521" y="14"/>
                      </a:lnTo>
                      <a:lnTo>
                        <a:pt x="526" y="12"/>
                      </a:lnTo>
                      <a:lnTo>
                        <a:pt x="530" y="12"/>
                      </a:lnTo>
                      <a:lnTo>
                        <a:pt x="548" y="9"/>
                      </a:lnTo>
                      <a:lnTo>
                        <a:pt x="552" y="9"/>
                      </a:lnTo>
                      <a:lnTo>
                        <a:pt x="554" y="9"/>
                      </a:lnTo>
                      <a:lnTo>
                        <a:pt x="555" y="9"/>
                      </a:lnTo>
                      <a:lnTo>
                        <a:pt x="557" y="9"/>
                      </a:lnTo>
                      <a:lnTo>
                        <a:pt x="559" y="7"/>
                      </a:lnTo>
                      <a:lnTo>
                        <a:pt x="572" y="5"/>
                      </a:lnTo>
                      <a:lnTo>
                        <a:pt x="574" y="4"/>
                      </a:lnTo>
                      <a:lnTo>
                        <a:pt x="581" y="2"/>
                      </a:lnTo>
                      <a:lnTo>
                        <a:pt x="592" y="0"/>
                      </a:lnTo>
                      <a:lnTo>
                        <a:pt x="591" y="4"/>
                      </a:lnTo>
                      <a:lnTo>
                        <a:pt x="591" y="9"/>
                      </a:lnTo>
                      <a:lnTo>
                        <a:pt x="589" y="9"/>
                      </a:lnTo>
                      <a:lnTo>
                        <a:pt x="591" y="11"/>
                      </a:lnTo>
                      <a:lnTo>
                        <a:pt x="591" y="12"/>
                      </a:lnTo>
                      <a:lnTo>
                        <a:pt x="591" y="14"/>
                      </a:lnTo>
                      <a:lnTo>
                        <a:pt x="591" y="17"/>
                      </a:lnTo>
                      <a:lnTo>
                        <a:pt x="591" y="24"/>
                      </a:lnTo>
                      <a:lnTo>
                        <a:pt x="591" y="27"/>
                      </a:lnTo>
                      <a:lnTo>
                        <a:pt x="589" y="29"/>
                      </a:lnTo>
                      <a:lnTo>
                        <a:pt x="586" y="27"/>
                      </a:lnTo>
                      <a:lnTo>
                        <a:pt x="582" y="29"/>
                      </a:lnTo>
                      <a:lnTo>
                        <a:pt x="579" y="34"/>
                      </a:lnTo>
                      <a:lnTo>
                        <a:pt x="577" y="38"/>
                      </a:lnTo>
                      <a:lnTo>
                        <a:pt x="577" y="41"/>
                      </a:lnTo>
                      <a:lnTo>
                        <a:pt x="574" y="51"/>
                      </a:lnTo>
                      <a:lnTo>
                        <a:pt x="570" y="55"/>
                      </a:lnTo>
                      <a:lnTo>
                        <a:pt x="567" y="55"/>
                      </a:lnTo>
                      <a:lnTo>
                        <a:pt x="565" y="53"/>
                      </a:lnTo>
                      <a:lnTo>
                        <a:pt x="564" y="51"/>
                      </a:lnTo>
                      <a:lnTo>
                        <a:pt x="560" y="51"/>
                      </a:lnTo>
                      <a:lnTo>
                        <a:pt x="559" y="51"/>
                      </a:lnTo>
                      <a:lnTo>
                        <a:pt x="559" y="53"/>
                      </a:lnTo>
                      <a:lnTo>
                        <a:pt x="552" y="55"/>
                      </a:lnTo>
                      <a:lnTo>
                        <a:pt x="552" y="56"/>
                      </a:lnTo>
                      <a:lnTo>
                        <a:pt x="550" y="56"/>
                      </a:lnTo>
                      <a:lnTo>
                        <a:pt x="548" y="58"/>
                      </a:lnTo>
                      <a:lnTo>
                        <a:pt x="547" y="60"/>
                      </a:lnTo>
                      <a:lnTo>
                        <a:pt x="547" y="61"/>
                      </a:lnTo>
                      <a:lnTo>
                        <a:pt x="545" y="68"/>
                      </a:lnTo>
                      <a:lnTo>
                        <a:pt x="543" y="70"/>
                      </a:lnTo>
                      <a:lnTo>
                        <a:pt x="542" y="72"/>
                      </a:lnTo>
                      <a:lnTo>
                        <a:pt x="538" y="73"/>
                      </a:lnTo>
                      <a:lnTo>
                        <a:pt x="535" y="73"/>
                      </a:lnTo>
                      <a:lnTo>
                        <a:pt x="535" y="72"/>
                      </a:lnTo>
                      <a:lnTo>
                        <a:pt x="533" y="70"/>
                      </a:lnTo>
                      <a:lnTo>
                        <a:pt x="535" y="66"/>
                      </a:lnTo>
                      <a:lnTo>
                        <a:pt x="533" y="65"/>
                      </a:lnTo>
                      <a:lnTo>
                        <a:pt x="531" y="63"/>
                      </a:lnTo>
                      <a:lnTo>
                        <a:pt x="528" y="66"/>
                      </a:lnTo>
                      <a:lnTo>
                        <a:pt x="526" y="68"/>
                      </a:lnTo>
                      <a:lnTo>
                        <a:pt x="525" y="72"/>
                      </a:lnTo>
                      <a:lnTo>
                        <a:pt x="523" y="73"/>
                      </a:lnTo>
                      <a:lnTo>
                        <a:pt x="520" y="78"/>
                      </a:lnTo>
                      <a:lnTo>
                        <a:pt x="518" y="77"/>
                      </a:lnTo>
                      <a:lnTo>
                        <a:pt x="516" y="77"/>
                      </a:lnTo>
                      <a:lnTo>
                        <a:pt x="515" y="78"/>
                      </a:lnTo>
                      <a:lnTo>
                        <a:pt x="515" y="80"/>
                      </a:lnTo>
                      <a:lnTo>
                        <a:pt x="516" y="83"/>
                      </a:lnTo>
                      <a:lnTo>
                        <a:pt x="515" y="87"/>
                      </a:lnTo>
                      <a:lnTo>
                        <a:pt x="513" y="94"/>
                      </a:lnTo>
                      <a:lnTo>
                        <a:pt x="511" y="95"/>
                      </a:lnTo>
                      <a:lnTo>
                        <a:pt x="509" y="95"/>
                      </a:lnTo>
                      <a:lnTo>
                        <a:pt x="503" y="97"/>
                      </a:lnTo>
                      <a:lnTo>
                        <a:pt x="499" y="99"/>
                      </a:lnTo>
                      <a:lnTo>
                        <a:pt x="494" y="102"/>
                      </a:lnTo>
                      <a:lnTo>
                        <a:pt x="493" y="102"/>
                      </a:lnTo>
                      <a:lnTo>
                        <a:pt x="493" y="104"/>
                      </a:lnTo>
                      <a:lnTo>
                        <a:pt x="493" y="105"/>
                      </a:lnTo>
                      <a:lnTo>
                        <a:pt x="491" y="109"/>
                      </a:lnTo>
                      <a:lnTo>
                        <a:pt x="486" y="112"/>
                      </a:lnTo>
                      <a:lnTo>
                        <a:pt x="481" y="116"/>
                      </a:lnTo>
                      <a:lnTo>
                        <a:pt x="479" y="119"/>
                      </a:lnTo>
                      <a:lnTo>
                        <a:pt x="477" y="121"/>
                      </a:lnTo>
                      <a:lnTo>
                        <a:pt x="467" y="121"/>
                      </a:lnTo>
                      <a:lnTo>
                        <a:pt x="465" y="121"/>
                      </a:lnTo>
                      <a:lnTo>
                        <a:pt x="459" y="122"/>
                      </a:lnTo>
                      <a:lnTo>
                        <a:pt x="452" y="127"/>
                      </a:lnTo>
                      <a:lnTo>
                        <a:pt x="448" y="133"/>
                      </a:lnTo>
                      <a:lnTo>
                        <a:pt x="447" y="134"/>
                      </a:lnTo>
                      <a:lnTo>
                        <a:pt x="443" y="138"/>
                      </a:lnTo>
                      <a:lnTo>
                        <a:pt x="443" y="144"/>
                      </a:lnTo>
                      <a:lnTo>
                        <a:pt x="442" y="146"/>
                      </a:lnTo>
                      <a:lnTo>
                        <a:pt x="443" y="148"/>
                      </a:lnTo>
                      <a:lnTo>
                        <a:pt x="443" y="149"/>
                      </a:lnTo>
                      <a:lnTo>
                        <a:pt x="443" y="151"/>
                      </a:lnTo>
                      <a:lnTo>
                        <a:pt x="442" y="153"/>
                      </a:lnTo>
                      <a:lnTo>
                        <a:pt x="440" y="156"/>
                      </a:lnTo>
                      <a:lnTo>
                        <a:pt x="438" y="156"/>
                      </a:lnTo>
                      <a:lnTo>
                        <a:pt x="437" y="156"/>
                      </a:lnTo>
                      <a:lnTo>
                        <a:pt x="432" y="156"/>
                      </a:lnTo>
                      <a:lnTo>
                        <a:pt x="432" y="155"/>
                      </a:lnTo>
                      <a:lnTo>
                        <a:pt x="430" y="155"/>
                      </a:lnTo>
                      <a:lnTo>
                        <a:pt x="426" y="160"/>
                      </a:lnTo>
                      <a:lnTo>
                        <a:pt x="426" y="161"/>
                      </a:lnTo>
                      <a:lnTo>
                        <a:pt x="426" y="173"/>
                      </a:lnTo>
                      <a:lnTo>
                        <a:pt x="426" y="183"/>
                      </a:lnTo>
                      <a:lnTo>
                        <a:pt x="421" y="183"/>
                      </a:lnTo>
                      <a:lnTo>
                        <a:pt x="413" y="185"/>
                      </a:lnTo>
                      <a:lnTo>
                        <a:pt x="404" y="185"/>
                      </a:lnTo>
                      <a:lnTo>
                        <a:pt x="398" y="187"/>
                      </a:lnTo>
                      <a:lnTo>
                        <a:pt x="394" y="187"/>
                      </a:lnTo>
                      <a:lnTo>
                        <a:pt x="393" y="187"/>
                      </a:lnTo>
                      <a:lnTo>
                        <a:pt x="391" y="187"/>
                      </a:lnTo>
                      <a:lnTo>
                        <a:pt x="387" y="188"/>
                      </a:lnTo>
                      <a:lnTo>
                        <a:pt x="382" y="188"/>
                      </a:lnTo>
                      <a:lnTo>
                        <a:pt x="381" y="188"/>
                      </a:lnTo>
                      <a:lnTo>
                        <a:pt x="379" y="188"/>
                      </a:lnTo>
                      <a:lnTo>
                        <a:pt x="376" y="188"/>
                      </a:lnTo>
                      <a:lnTo>
                        <a:pt x="365" y="190"/>
                      </a:lnTo>
                      <a:lnTo>
                        <a:pt x="362" y="190"/>
                      </a:lnTo>
                      <a:lnTo>
                        <a:pt x="360" y="192"/>
                      </a:lnTo>
                      <a:lnTo>
                        <a:pt x="359" y="192"/>
                      </a:lnTo>
                      <a:lnTo>
                        <a:pt x="357" y="192"/>
                      </a:lnTo>
                      <a:lnTo>
                        <a:pt x="352" y="192"/>
                      </a:lnTo>
                      <a:lnTo>
                        <a:pt x="345" y="193"/>
                      </a:lnTo>
                      <a:lnTo>
                        <a:pt x="335" y="193"/>
                      </a:lnTo>
                      <a:lnTo>
                        <a:pt x="320" y="195"/>
                      </a:lnTo>
                      <a:lnTo>
                        <a:pt x="316" y="195"/>
                      </a:lnTo>
                      <a:lnTo>
                        <a:pt x="284" y="199"/>
                      </a:lnTo>
                      <a:lnTo>
                        <a:pt x="279" y="199"/>
                      </a:lnTo>
                      <a:lnTo>
                        <a:pt x="276" y="200"/>
                      </a:lnTo>
                      <a:lnTo>
                        <a:pt x="274" y="200"/>
                      </a:lnTo>
                      <a:lnTo>
                        <a:pt x="269" y="200"/>
                      </a:lnTo>
                      <a:lnTo>
                        <a:pt x="267" y="200"/>
                      </a:lnTo>
                      <a:lnTo>
                        <a:pt x="266" y="200"/>
                      </a:lnTo>
                      <a:lnTo>
                        <a:pt x="264" y="200"/>
                      </a:lnTo>
                      <a:lnTo>
                        <a:pt x="260" y="200"/>
                      </a:lnTo>
                      <a:lnTo>
                        <a:pt x="260" y="202"/>
                      </a:lnTo>
                      <a:lnTo>
                        <a:pt x="259" y="202"/>
                      </a:lnTo>
                      <a:lnTo>
                        <a:pt x="250" y="202"/>
                      </a:lnTo>
                      <a:lnTo>
                        <a:pt x="249" y="202"/>
                      </a:lnTo>
                      <a:lnTo>
                        <a:pt x="247" y="202"/>
                      </a:lnTo>
                      <a:lnTo>
                        <a:pt x="245" y="202"/>
                      </a:lnTo>
                      <a:lnTo>
                        <a:pt x="238" y="204"/>
                      </a:lnTo>
                      <a:lnTo>
                        <a:pt x="237" y="204"/>
                      </a:lnTo>
                      <a:lnTo>
                        <a:pt x="235" y="204"/>
                      </a:lnTo>
                      <a:lnTo>
                        <a:pt x="220" y="204"/>
                      </a:lnTo>
                      <a:lnTo>
                        <a:pt x="216" y="204"/>
                      </a:lnTo>
                      <a:lnTo>
                        <a:pt x="215" y="205"/>
                      </a:lnTo>
                      <a:lnTo>
                        <a:pt x="211" y="205"/>
                      </a:lnTo>
                      <a:lnTo>
                        <a:pt x="210" y="205"/>
                      </a:lnTo>
                      <a:lnTo>
                        <a:pt x="208" y="205"/>
                      </a:lnTo>
                      <a:lnTo>
                        <a:pt x="206" y="205"/>
                      </a:lnTo>
                      <a:lnTo>
                        <a:pt x="205" y="205"/>
                      </a:lnTo>
                      <a:lnTo>
                        <a:pt x="193" y="207"/>
                      </a:lnTo>
                      <a:lnTo>
                        <a:pt x="188" y="207"/>
                      </a:lnTo>
                      <a:lnTo>
                        <a:pt x="186" y="207"/>
                      </a:lnTo>
                      <a:lnTo>
                        <a:pt x="184" y="207"/>
                      </a:lnTo>
                      <a:lnTo>
                        <a:pt x="181" y="207"/>
                      </a:lnTo>
                      <a:lnTo>
                        <a:pt x="174" y="207"/>
                      </a:lnTo>
                      <a:lnTo>
                        <a:pt x="172" y="207"/>
                      </a:lnTo>
                      <a:lnTo>
                        <a:pt x="166" y="209"/>
                      </a:lnTo>
                      <a:lnTo>
                        <a:pt x="150" y="209"/>
                      </a:lnTo>
                      <a:lnTo>
                        <a:pt x="150" y="210"/>
                      </a:lnTo>
                      <a:lnTo>
                        <a:pt x="147" y="210"/>
                      </a:lnTo>
                      <a:lnTo>
                        <a:pt x="145" y="210"/>
                      </a:lnTo>
                      <a:lnTo>
                        <a:pt x="138" y="212"/>
                      </a:lnTo>
                      <a:lnTo>
                        <a:pt x="137" y="212"/>
                      </a:lnTo>
                      <a:lnTo>
                        <a:pt x="130" y="212"/>
                      </a:lnTo>
                      <a:lnTo>
                        <a:pt x="108" y="214"/>
                      </a:lnTo>
                      <a:lnTo>
                        <a:pt x="106" y="214"/>
                      </a:lnTo>
                      <a:lnTo>
                        <a:pt x="91" y="216"/>
                      </a:lnTo>
                      <a:lnTo>
                        <a:pt x="83" y="216"/>
                      </a:lnTo>
                      <a:lnTo>
                        <a:pt x="79" y="216"/>
                      </a:lnTo>
                      <a:lnTo>
                        <a:pt x="67" y="217"/>
                      </a:lnTo>
                      <a:lnTo>
                        <a:pt x="57" y="217"/>
                      </a:lnTo>
                      <a:lnTo>
                        <a:pt x="47" y="219"/>
                      </a:lnTo>
                      <a:lnTo>
                        <a:pt x="42" y="219"/>
                      </a:lnTo>
                      <a:lnTo>
                        <a:pt x="37" y="219"/>
                      </a:lnTo>
                      <a:lnTo>
                        <a:pt x="32" y="219"/>
                      </a:lnTo>
                      <a:lnTo>
                        <a:pt x="30" y="219"/>
                      </a:lnTo>
                      <a:lnTo>
                        <a:pt x="28" y="219"/>
                      </a:lnTo>
                      <a:lnTo>
                        <a:pt x="0" y="222"/>
                      </a:lnTo>
                      <a:lnTo>
                        <a:pt x="0" y="221"/>
                      </a:lnTo>
                      <a:lnTo>
                        <a:pt x="0" y="217"/>
                      </a:lnTo>
                      <a:lnTo>
                        <a:pt x="6" y="214"/>
                      </a:lnTo>
                      <a:lnTo>
                        <a:pt x="8" y="209"/>
                      </a:lnTo>
                      <a:lnTo>
                        <a:pt x="10" y="209"/>
                      </a:lnTo>
                      <a:lnTo>
                        <a:pt x="10" y="207"/>
                      </a:lnTo>
                      <a:lnTo>
                        <a:pt x="13" y="209"/>
                      </a:lnTo>
                      <a:lnTo>
                        <a:pt x="15" y="209"/>
                      </a:lnTo>
                      <a:lnTo>
                        <a:pt x="17" y="207"/>
                      </a:lnTo>
                      <a:lnTo>
                        <a:pt x="15" y="200"/>
                      </a:lnTo>
                      <a:lnTo>
                        <a:pt x="15" y="199"/>
                      </a:lnTo>
                      <a:lnTo>
                        <a:pt x="13" y="195"/>
                      </a:lnTo>
                      <a:lnTo>
                        <a:pt x="11" y="195"/>
                      </a:lnTo>
                      <a:lnTo>
                        <a:pt x="10" y="195"/>
                      </a:lnTo>
                      <a:lnTo>
                        <a:pt x="8" y="195"/>
                      </a:lnTo>
                      <a:lnTo>
                        <a:pt x="8" y="193"/>
                      </a:lnTo>
                      <a:lnTo>
                        <a:pt x="8" y="192"/>
                      </a:lnTo>
                      <a:lnTo>
                        <a:pt x="11" y="190"/>
                      </a:lnTo>
                      <a:lnTo>
                        <a:pt x="13" y="185"/>
                      </a:lnTo>
                      <a:lnTo>
                        <a:pt x="13" y="183"/>
                      </a:lnTo>
                      <a:lnTo>
                        <a:pt x="13" y="182"/>
                      </a:lnTo>
                      <a:lnTo>
                        <a:pt x="10" y="183"/>
                      </a:lnTo>
                      <a:lnTo>
                        <a:pt x="8" y="183"/>
                      </a:lnTo>
                      <a:lnTo>
                        <a:pt x="8" y="185"/>
                      </a:lnTo>
                      <a:lnTo>
                        <a:pt x="6" y="183"/>
                      </a:lnTo>
                      <a:lnTo>
                        <a:pt x="6" y="180"/>
                      </a:lnTo>
                      <a:lnTo>
                        <a:pt x="8" y="178"/>
                      </a:lnTo>
                      <a:lnTo>
                        <a:pt x="11" y="175"/>
                      </a:lnTo>
                      <a:lnTo>
                        <a:pt x="13" y="175"/>
                      </a:lnTo>
                      <a:lnTo>
                        <a:pt x="15" y="175"/>
                      </a:lnTo>
                      <a:lnTo>
                        <a:pt x="17" y="175"/>
                      </a:lnTo>
                      <a:lnTo>
                        <a:pt x="17" y="173"/>
                      </a:lnTo>
                      <a:lnTo>
                        <a:pt x="15" y="166"/>
                      </a:lnTo>
                      <a:lnTo>
                        <a:pt x="17" y="166"/>
                      </a:lnTo>
                      <a:lnTo>
                        <a:pt x="22" y="168"/>
                      </a:lnTo>
                      <a:lnTo>
                        <a:pt x="23" y="168"/>
                      </a:lnTo>
                      <a:lnTo>
                        <a:pt x="25" y="168"/>
                      </a:lnTo>
                      <a:lnTo>
                        <a:pt x="25" y="156"/>
                      </a:lnTo>
                      <a:lnTo>
                        <a:pt x="23" y="156"/>
                      </a:lnTo>
                      <a:lnTo>
                        <a:pt x="22" y="155"/>
                      </a:lnTo>
                      <a:lnTo>
                        <a:pt x="20" y="153"/>
                      </a:lnTo>
                      <a:lnTo>
                        <a:pt x="20" y="149"/>
                      </a:lnTo>
                      <a:lnTo>
                        <a:pt x="20" y="148"/>
                      </a:lnTo>
                      <a:lnTo>
                        <a:pt x="23" y="146"/>
                      </a:lnTo>
                      <a:lnTo>
                        <a:pt x="25" y="146"/>
                      </a:lnTo>
                      <a:lnTo>
                        <a:pt x="27" y="146"/>
                      </a:lnTo>
                      <a:lnTo>
                        <a:pt x="30" y="146"/>
                      </a:lnTo>
                      <a:lnTo>
                        <a:pt x="37" y="139"/>
                      </a:lnTo>
                      <a:lnTo>
                        <a:pt x="37" y="138"/>
                      </a:lnTo>
                      <a:lnTo>
                        <a:pt x="35" y="136"/>
                      </a:lnTo>
                      <a:lnTo>
                        <a:pt x="33" y="136"/>
                      </a:lnTo>
                      <a:lnTo>
                        <a:pt x="32" y="136"/>
                      </a:lnTo>
                      <a:lnTo>
                        <a:pt x="32" y="134"/>
                      </a:lnTo>
                      <a:lnTo>
                        <a:pt x="32" y="133"/>
                      </a:lnTo>
                      <a:lnTo>
                        <a:pt x="33" y="133"/>
                      </a:lnTo>
                      <a:lnTo>
                        <a:pt x="35" y="131"/>
                      </a:lnTo>
                      <a:lnTo>
                        <a:pt x="39" y="131"/>
                      </a:lnTo>
                      <a:lnTo>
                        <a:pt x="37" y="127"/>
                      </a:lnTo>
                      <a:lnTo>
                        <a:pt x="35" y="124"/>
                      </a:lnTo>
                      <a:lnTo>
                        <a:pt x="33" y="122"/>
                      </a:lnTo>
                      <a:lnTo>
                        <a:pt x="35" y="122"/>
                      </a:lnTo>
                      <a:lnTo>
                        <a:pt x="37" y="119"/>
                      </a:lnTo>
                      <a:lnTo>
                        <a:pt x="37" y="117"/>
                      </a:lnTo>
                      <a:lnTo>
                        <a:pt x="40" y="110"/>
                      </a:lnTo>
                      <a:lnTo>
                        <a:pt x="42" y="109"/>
                      </a:lnTo>
                      <a:lnTo>
                        <a:pt x="44" y="109"/>
                      </a:lnTo>
                      <a:lnTo>
                        <a:pt x="44" y="107"/>
                      </a:lnTo>
                      <a:lnTo>
                        <a:pt x="44" y="105"/>
                      </a:lnTo>
                      <a:lnTo>
                        <a:pt x="42" y="105"/>
                      </a:lnTo>
                      <a:lnTo>
                        <a:pt x="40" y="104"/>
                      </a:lnTo>
                      <a:lnTo>
                        <a:pt x="35" y="97"/>
                      </a:lnTo>
                      <a:lnTo>
                        <a:pt x="37" y="97"/>
                      </a:lnTo>
                      <a:lnTo>
                        <a:pt x="42" y="99"/>
                      </a:lnTo>
                      <a:lnTo>
                        <a:pt x="45" y="97"/>
                      </a:lnTo>
                      <a:lnTo>
                        <a:pt x="47" y="97"/>
                      </a:lnTo>
                      <a:lnTo>
                        <a:pt x="45" y="95"/>
                      </a:lnTo>
                      <a:lnTo>
                        <a:pt x="45" y="94"/>
                      </a:lnTo>
                      <a:lnTo>
                        <a:pt x="44" y="94"/>
                      </a:lnTo>
                      <a:lnTo>
                        <a:pt x="40" y="92"/>
                      </a:lnTo>
                      <a:lnTo>
                        <a:pt x="40" y="90"/>
                      </a:lnTo>
                      <a:lnTo>
                        <a:pt x="40" y="88"/>
                      </a:lnTo>
                      <a:lnTo>
                        <a:pt x="42" y="88"/>
                      </a:lnTo>
                      <a:lnTo>
                        <a:pt x="44" y="88"/>
                      </a:lnTo>
                      <a:lnTo>
                        <a:pt x="45" y="88"/>
                      </a:lnTo>
                      <a:lnTo>
                        <a:pt x="47" y="87"/>
                      </a:lnTo>
                      <a:lnTo>
                        <a:pt x="47" y="85"/>
                      </a:lnTo>
                      <a:lnTo>
                        <a:pt x="45" y="75"/>
                      </a:lnTo>
                      <a:lnTo>
                        <a:pt x="44" y="73"/>
                      </a:lnTo>
                      <a:lnTo>
                        <a:pt x="47" y="73"/>
                      </a:lnTo>
                      <a:lnTo>
                        <a:pt x="49" y="73"/>
                      </a:lnTo>
                      <a:lnTo>
                        <a:pt x="47" y="75"/>
                      </a:lnTo>
                      <a:lnTo>
                        <a:pt x="49" y="77"/>
                      </a:lnTo>
                      <a:lnTo>
                        <a:pt x="50" y="77"/>
                      </a:lnTo>
                      <a:lnTo>
                        <a:pt x="50" y="75"/>
                      </a:lnTo>
                      <a:lnTo>
                        <a:pt x="52" y="73"/>
                      </a:lnTo>
                      <a:lnTo>
                        <a:pt x="52" y="72"/>
                      </a:lnTo>
                      <a:lnTo>
                        <a:pt x="54" y="72"/>
                      </a:lnTo>
                      <a:lnTo>
                        <a:pt x="55" y="72"/>
                      </a:lnTo>
                      <a:lnTo>
                        <a:pt x="57" y="72"/>
                      </a:lnTo>
                      <a:lnTo>
                        <a:pt x="62" y="70"/>
                      </a:lnTo>
                      <a:lnTo>
                        <a:pt x="67" y="70"/>
                      </a:lnTo>
                      <a:lnTo>
                        <a:pt x="71" y="70"/>
                      </a:lnTo>
                      <a:lnTo>
                        <a:pt x="74" y="70"/>
                      </a:lnTo>
                      <a:lnTo>
                        <a:pt x="76" y="70"/>
                      </a:lnTo>
                      <a:lnTo>
                        <a:pt x="78" y="70"/>
                      </a:lnTo>
                      <a:lnTo>
                        <a:pt x="79" y="70"/>
                      </a:lnTo>
                      <a:lnTo>
                        <a:pt x="81" y="70"/>
                      </a:lnTo>
                      <a:lnTo>
                        <a:pt x="83" y="70"/>
                      </a:lnTo>
                      <a:lnTo>
                        <a:pt x="84" y="70"/>
                      </a:lnTo>
                      <a:lnTo>
                        <a:pt x="91" y="68"/>
                      </a:lnTo>
                      <a:lnTo>
                        <a:pt x="94" y="68"/>
                      </a:lnTo>
                      <a:lnTo>
                        <a:pt x="96" y="68"/>
                      </a:lnTo>
                      <a:lnTo>
                        <a:pt x="100" y="68"/>
                      </a:lnTo>
                      <a:lnTo>
                        <a:pt x="101" y="68"/>
                      </a:lnTo>
                      <a:lnTo>
                        <a:pt x="106" y="68"/>
                      </a:lnTo>
                      <a:lnTo>
                        <a:pt x="111" y="68"/>
                      </a:lnTo>
                      <a:lnTo>
                        <a:pt x="113" y="66"/>
                      </a:lnTo>
                      <a:lnTo>
                        <a:pt x="116" y="66"/>
                      </a:lnTo>
                      <a:lnTo>
                        <a:pt x="118" y="66"/>
                      </a:lnTo>
                      <a:lnTo>
                        <a:pt x="120" y="66"/>
                      </a:lnTo>
                      <a:lnTo>
                        <a:pt x="123" y="66"/>
                      </a:lnTo>
                      <a:lnTo>
                        <a:pt x="128" y="66"/>
                      </a:lnTo>
                      <a:lnTo>
                        <a:pt x="130" y="66"/>
                      </a:lnTo>
                      <a:lnTo>
                        <a:pt x="149" y="65"/>
                      </a:lnTo>
                      <a:lnTo>
                        <a:pt x="149" y="63"/>
                      </a:lnTo>
                      <a:lnTo>
                        <a:pt x="149" y="60"/>
                      </a:lnTo>
                      <a:lnTo>
                        <a:pt x="149" y="58"/>
                      </a:lnTo>
                      <a:lnTo>
                        <a:pt x="149" y="55"/>
                      </a:lnTo>
                      <a:lnTo>
                        <a:pt x="147" y="51"/>
                      </a:lnTo>
                      <a:lnTo>
                        <a:pt x="145" y="50"/>
                      </a:lnTo>
                      <a:lnTo>
                        <a:pt x="145" y="48"/>
                      </a:lnTo>
                      <a:lnTo>
                        <a:pt x="150" y="48"/>
                      </a:lnTo>
                      <a:lnTo>
                        <a:pt x="161" y="48"/>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7" name="Freeform 217"/>
                <p:cNvSpPr>
                  <a:spLocks/>
                </p:cNvSpPr>
                <p:nvPr/>
              </p:nvSpPr>
              <p:spPr bwMode="auto">
                <a:xfrm>
                  <a:off x="7005638" y="3379788"/>
                  <a:ext cx="939800" cy="352425"/>
                </a:xfrm>
                <a:custGeom>
                  <a:avLst/>
                  <a:gdLst>
                    <a:gd name="T0" fmla="*/ 189 w 592"/>
                    <a:gd name="T1" fmla="*/ 48 h 222"/>
                    <a:gd name="T2" fmla="*/ 205 w 592"/>
                    <a:gd name="T3" fmla="*/ 46 h 222"/>
                    <a:gd name="T4" fmla="*/ 233 w 592"/>
                    <a:gd name="T5" fmla="*/ 43 h 222"/>
                    <a:gd name="T6" fmla="*/ 267 w 592"/>
                    <a:gd name="T7" fmla="*/ 39 h 222"/>
                    <a:gd name="T8" fmla="*/ 304 w 592"/>
                    <a:gd name="T9" fmla="*/ 38 h 222"/>
                    <a:gd name="T10" fmla="*/ 340 w 592"/>
                    <a:gd name="T11" fmla="*/ 33 h 222"/>
                    <a:gd name="T12" fmla="*/ 415 w 592"/>
                    <a:gd name="T13" fmla="*/ 27 h 222"/>
                    <a:gd name="T14" fmla="*/ 481 w 592"/>
                    <a:gd name="T15" fmla="*/ 19 h 222"/>
                    <a:gd name="T16" fmla="*/ 521 w 592"/>
                    <a:gd name="T17" fmla="*/ 14 h 222"/>
                    <a:gd name="T18" fmla="*/ 555 w 592"/>
                    <a:gd name="T19" fmla="*/ 9 h 222"/>
                    <a:gd name="T20" fmla="*/ 592 w 592"/>
                    <a:gd name="T21" fmla="*/ 0 h 222"/>
                    <a:gd name="T22" fmla="*/ 591 w 592"/>
                    <a:gd name="T23" fmla="*/ 14 h 222"/>
                    <a:gd name="T24" fmla="*/ 582 w 592"/>
                    <a:gd name="T25" fmla="*/ 29 h 222"/>
                    <a:gd name="T26" fmla="*/ 567 w 592"/>
                    <a:gd name="T27" fmla="*/ 55 h 222"/>
                    <a:gd name="T28" fmla="*/ 552 w 592"/>
                    <a:gd name="T29" fmla="*/ 55 h 222"/>
                    <a:gd name="T30" fmla="*/ 545 w 592"/>
                    <a:gd name="T31" fmla="*/ 68 h 222"/>
                    <a:gd name="T32" fmla="*/ 533 w 592"/>
                    <a:gd name="T33" fmla="*/ 70 h 222"/>
                    <a:gd name="T34" fmla="*/ 525 w 592"/>
                    <a:gd name="T35" fmla="*/ 72 h 222"/>
                    <a:gd name="T36" fmla="*/ 515 w 592"/>
                    <a:gd name="T37" fmla="*/ 80 h 222"/>
                    <a:gd name="T38" fmla="*/ 503 w 592"/>
                    <a:gd name="T39" fmla="*/ 97 h 222"/>
                    <a:gd name="T40" fmla="*/ 491 w 592"/>
                    <a:gd name="T41" fmla="*/ 109 h 222"/>
                    <a:gd name="T42" fmla="*/ 465 w 592"/>
                    <a:gd name="T43" fmla="*/ 121 h 222"/>
                    <a:gd name="T44" fmla="*/ 443 w 592"/>
                    <a:gd name="T45" fmla="*/ 144 h 222"/>
                    <a:gd name="T46" fmla="*/ 440 w 592"/>
                    <a:gd name="T47" fmla="*/ 156 h 222"/>
                    <a:gd name="T48" fmla="*/ 426 w 592"/>
                    <a:gd name="T49" fmla="*/ 160 h 222"/>
                    <a:gd name="T50" fmla="*/ 404 w 592"/>
                    <a:gd name="T51" fmla="*/ 185 h 222"/>
                    <a:gd name="T52" fmla="*/ 382 w 592"/>
                    <a:gd name="T53" fmla="*/ 188 h 222"/>
                    <a:gd name="T54" fmla="*/ 360 w 592"/>
                    <a:gd name="T55" fmla="*/ 192 h 222"/>
                    <a:gd name="T56" fmla="*/ 320 w 592"/>
                    <a:gd name="T57" fmla="*/ 195 h 222"/>
                    <a:gd name="T58" fmla="*/ 269 w 592"/>
                    <a:gd name="T59" fmla="*/ 200 h 222"/>
                    <a:gd name="T60" fmla="*/ 259 w 592"/>
                    <a:gd name="T61" fmla="*/ 202 h 222"/>
                    <a:gd name="T62" fmla="*/ 237 w 592"/>
                    <a:gd name="T63" fmla="*/ 204 h 222"/>
                    <a:gd name="T64" fmla="*/ 210 w 592"/>
                    <a:gd name="T65" fmla="*/ 205 h 222"/>
                    <a:gd name="T66" fmla="*/ 186 w 592"/>
                    <a:gd name="T67" fmla="*/ 207 h 222"/>
                    <a:gd name="T68" fmla="*/ 150 w 592"/>
                    <a:gd name="T69" fmla="*/ 209 h 222"/>
                    <a:gd name="T70" fmla="*/ 130 w 592"/>
                    <a:gd name="T71" fmla="*/ 212 h 222"/>
                    <a:gd name="T72" fmla="*/ 67 w 592"/>
                    <a:gd name="T73" fmla="*/ 217 h 222"/>
                    <a:gd name="T74" fmla="*/ 30 w 592"/>
                    <a:gd name="T75" fmla="*/ 219 h 222"/>
                    <a:gd name="T76" fmla="*/ 8 w 592"/>
                    <a:gd name="T77" fmla="*/ 209 h 222"/>
                    <a:gd name="T78" fmla="*/ 15 w 592"/>
                    <a:gd name="T79" fmla="*/ 200 h 222"/>
                    <a:gd name="T80" fmla="*/ 8 w 592"/>
                    <a:gd name="T81" fmla="*/ 193 h 222"/>
                    <a:gd name="T82" fmla="*/ 10 w 592"/>
                    <a:gd name="T83" fmla="*/ 183 h 222"/>
                    <a:gd name="T84" fmla="*/ 11 w 592"/>
                    <a:gd name="T85" fmla="*/ 175 h 222"/>
                    <a:gd name="T86" fmla="*/ 17 w 592"/>
                    <a:gd name="T87" fmla="*/ 166 h 222"/>
                    <a:gd name="T88" fmla="*/ 22 w 592"/>
                    <a:gd name="T89" fmla="*/ 155 h 222"/>
                    <a:gd name="T90" fmla="*/ 27 w 592"/>
                    <a:gd name="T91" fmla="*/ 146 h 222"/>
                    <a:gd name="T92" fmla="*/ 32 w 592"/>
                    <a:gd name="T93" fmla="*/ 136 h 222"/>
                    <a:gd name="T94" fmla="*/ 37 w 592"/>
                    <a:gd name="T95" fmla="*/ 127 h 222"/>
                    <a:gd name="T96" fmla="*/ 40 w 592"/>
                    <a:gd name="T97" fmla="*/ 110 h 222"/>
                    <a:gd name="T98" fmla="*/ 40 w 592"/>
                    <a:gd name="T99" fmla="*/ 104 h 222"/>
                    <a:gd name="T100" fmla="*/ 45 w 592"/>
                    <a:gd name="T101" fmla="*/ 95 h 222"/>
                    <a:gd name="T102" fmla="*/ 42 w 592"/>
                    <a:gd name="T103" fmla="*/ 88 h 222"/>
                    <a:gd name="T104" fmla="*/ 44 w 592"/>
                    <a:gd name="T105" fmla="*/ 73 h 222"/>
                    <a:gd name="T106" fmla="*/ 50 w 592"/>
                    <a:gd name="T107" fmla="*/ 75 h 222"/>
                    <a:gd name="T108" fmla="*/ 62 w 592"/>
                    <a:gd name="T109" fmla="*/ 70 h 222"/>
                    <a:gd name="T110" fmla="*/ 79 w 592"/>
                    <a:gd name="T111" fmla="*/ 70 h 222"/>
                    <a:gd name="T112" fmla="*/ 96 w 592"/>
                    <a:gd name="T113" fmla="*/ 68 h 222"/>
                    <a:gd name="T114" fmla="*/ 116 w 592"/>
                    <a:gd name="T115" fmla="*/ 66 h 222"/>
                    <a:gd name="T116" fmla="*/ 149 w 592"/>
                    <a:gd name="T117" fmla="*/ 65 h 222"/>
                    <a:gd name="T118" fmla="*/ 145 w 592"/>
                    <a:gd name="T119" fmla="*/ 5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2" h="222">
                      <a:moveTo>
                        <a:pt x="161" y="48"/>
                      </a:moveTo>
                      <a:lnTo>
                        <a:pt x="161" y="51"/>
                      </a:lnTo>
                      <a:lnTo>
                        <a:pt x="172" y="50"/>
                      </a:lnTo>
                      <a:lnTo>
                        <a:pt x="176" y="50"/>
                      </a:lnTo>
                      <a:lnTo>
                        <a:pt x="181" y="48"/>
                      </a:lnTo>
                      <a:lnTo>
                        <a:pt x="189" y="48"/>
                      </a:lnTo>
                      <a:lnTo>
                        <a:pt x="191" y="48"/>
                      </a:lnTo>
                      <a:lnTo>
                        <a:pt x="196" y="46"/>
                      </a:lnTo>
                      <a:lnTo>
                        <a:pt x="198" y="46"/>
                      </a:lnTo>
                      <a:lnTo>
                        <a:pt x="201" y="46"/>
                      </a:lnTo>
                      <a:lnTo>
                        <a:pt x="203" y="46"/>
                      </a:lnTo>
                      <a:lnTo>
                        <a:pt x="205" y="46"/>
                      </a:lnTo>
                      <a:lnTo>
                        <a:pt x="213" y="44"/>
                      </a:lnTo>
                      <a:lnTo>
                        <a:pt x="216" y="44"/>
                      </a:lnTo>
                      <a:lnTo>
                        <a:pt x="227" y="43"/>
                      </a:lnTo>
                      <a:lnTo>
                        <a:pt x="230" y="43"/>
                      </a:lnTo>
                      <a:lnTo>
                        <a:pt x="232" y="43"/>
                      </a:lnTo>
                      <a:lnTo>
                        <a:pt x="233" y="43"/>
                      </a:lnTo>
                      <a:lnTo>
                        <a:pt x="237" y="43"/>
                      </a:lnTo>
                      <a:lnTo>
                        <a:pt x="249" y="41"/>
                      </a:lnTo>
                      <a:lnTo>
                        <a:pt x="250" y="43"/>
                      </a:lnTo>
                      <a:lnTo>
                        <a:pt x="257" y="39"/>
                      </a:lnTo>
                      <a:lnTo>
                        <a:pt x="262" y="39"/>
                      </a:lnTo>
                      <a:lnTo>
                        <a:pt x="267" y="39"/>
                      </a:lnTo>
                      <a:lnTo>
                        <a:pt x="274" y="39"/>
                      </a:lnTo>
                      <a:lnTo>
                        <a:pt x="276" y="39"/>
                      </a:lnTo>
                      <a:lnTo>
                        <a:pt x="284" y="39"/>
                      </a:lnTo>
                      <a:lnTo>
                        <a:pt x="288" y="39"/>
                      </a:lnTo>
                      <a:lnTo>
                        <a:pt x="293" y="38"/>
                      </a:lnTo>
                      <a:lnTo>
                        <a:pt x="304" y="38"/>
                      </a:lnTo>
                      <a:lnTo>
                        <a:pt x="321" y="36"/>
                      </a:lnTo>
                      <a:lnTo>
                        <a:pt x="325" y="36"/>
                      </a:lnTo>
                      <a:lnTo>
                        <a:pt x="327" y="36"/>
                      </a:lnTo>
                      <a:lnTo>
                        <a:pt x="330" y="36"/>
                      </a:lnTo>
                      <a:lnTo>
                        <a:pt x="340" y="34"/>
                      </a:lnTo>
                      <a:lnTo>
                        <a:pt x="340" y="33"/>
                      </a:lnTo>
                      <a:lnTo>
                        <a:pt x="354" y="33"/>
                      </a:lnTo>
                      <a:lnTo>
                        <a:pt x="362" y="33"/>
                      </a:lnTo>
                      <a:lnTo>
                        <a:pt x="371" y="33"/>
                      </a:lnTo>
                      <a:lnTo>
                        <a:pt x="376" y="31"/>
                      </a:lnTo>
                      <a:lnTo>
                        <a:pt x="411" y="27"/>
                      </a:lnTo>
                      <a:lnTo>
                        <a:pt x="415" y="27"/>
                      </a:lnTo>
                      <a:lnTo>
                        <a:pt x="430" y="26"/>
                      </a:lnTo>
                      <a:lnTo>
                        <a:pt x="435" y="26"/>
                      </a:lnTo>
                      <a:lnTo>
                        <a:pt x="452" y="24"/>
                      </a:lnTo>
                      <a:lnTo>
                        <a:pt x="452" y="22"/>
                      </a:lnTo>
                      <a:lnTo>
                        <a:pt x="467" y="21"/>
                      </a:lnTo>
                      <a:lnTo>
                        <a:pt x="481" y="19"/>
                      </a:lnTo>
                      <a:lnTo>
                        <a:pt x="482" y="19"/>
                      </a:lnTo>
                      <a:lnTo>
                        <a:pt x="498" y="17"/>
                      </a:lnTo>
                      <a:lnTo>
                        <a:pt x="499" y="16"/>
                      </a:lnTo>
                      <a:lnTo>
                        <a:pt x="511" y="16"/>
                      </a:lnTo>
                      <a:lnTo>
                        <a:pt x="520" y="14"/>
                      </a:lnTo>
                      <a:lnTo>
                        <a:pt x="521" y="14"/>
                      </a:lnTo>
                      <a:lnTo>
                        <a:pt x="526" y="12"/>
                      </a:lnTo>
                      <a:lnTo>
                        <a:pt x="530" y="12"/>
                      </a:lnTo>
                      <a:lnTo>
                        <a:pt x="548" y="9"/>
                      </a:lnTo>
                      <a:lnTo>
                        <a:pt x="552" y="9"/>
                      </a:lnTo>
                      <a:lnTo>
                        <a:pt x="554" y="9"/>
                      </a:lnTo>
                      <a:lnTo>
                        <a:pt x="555" y="9"/>
                      </a:lnTo>
                      <a:lnTo>
                        <a:pt x="557" y="9"/>
                      </a:lnTo>
                      <a:lnTo>
                        <a:pt x="559" y="7"/>
                      </a:lnTo>
                      <a:lnTo>
                        <a:pt x="572" y="5"/>
                      </a:lnTo>
                      <a:lnTo>
                        <a:pt x="574" y="4"/>
                      </a:lnTo>
                      <a:lnTo>
                        <a:pt x="581" y="2"/>
                      </a:lnTo>
                      <a:lnTo>
                        <a:pt x="592" y="0"/>
                      </a:lnTo>
                      <a:lnTo>
                        <a:pt x="591" y="4"/>
                      </a:lnTo>
                      <a:lnTo>
                        <a:pt x="591" y="9"/>
                      </a:lnTo>
                      <a:lnTo>
                        <a:pt x="589" y="9"/>
                      </a:lnTo>
                      <a:lnTo>
                        <a:pt x="591" y="11"/>
                      </a:lnTo>
                      <a:lnTo>
                        <a:pt x="591" y="12"/>
                      </a:lnTo>
                      <a:lnTo>
                        <a:pt x="591" y="14"/>
                      </a:lnTo>
                      <a:lnTo>
                        <a:pt x="591" y="17"/>
                      </a:lnTo>
                      <a:lnTo>
                        <a:pt x="591" y="24"/>
                      </a:lnTo>
                      <a:lnTo>
                        <a:pt x="591" y="27"/>
                      </a:lnTo>
                      <a:lnTo>
                        <a:pt x="589" y="29"/>
                      </a:lnTo>
                      <a:lnTo>
                        <a:pt x="586" y="27"/>
                      </a:lnTo>
                      <a:lnTo>
                        <a:pt x="582" y="29"/>
                      </a:lnTo>
                      <a:lnTo>
                        <a:pt x="579" y="34"/>
                      </a:lnTo>
                      <a:lnTo>
                        <a:pt x="577" y="38"/>
                      </a:lnTo>
                      <a:lnTo>
                        <a:pt x="577" y="41"/>
                      </a:lnTo>
                      <a:lnTo>
                        <a:pt x="574" y="51"/>
                      </a:lnTo>
                      <a:lnTo>
                        <a:pt x="570" y="55"/>
                      </a:lnTo>
                      <a:lnTo>
                        <a:pt x="567" y="55"/>
                      </a:lnTo>
                      <a:lnTo>
                        <a:pt x="565" y="53"/>
                      </a:lnTo>
                      <a:lnTo>
                        <a:pt x="564" y="51"/>
                      </a:lnTo>
                      <a:lnTo>
                        <a:pt x="560" y="51"/>
                      </a:lnTo>
                      <a:lnTo>
                        <a:pt x="559" y="51"/>
                      </a:lnTo>
                      <a:lnTo>
                        <a:pt x="559" y="53"/>
                      </a:lnTo>
                      <a:lnTo>
                        <a:pt x="552" y="55"/>
                      </a:lnTo>
                      <a:lnTo>
                        <a:pt x="552" y="56"/>
                      </a:lnTo>
                      <a:lnTo>
                        <a:pt x="550" y="56"/>
                      </a:lnTo>
                      <a:lnTo>
                        <a:pt x="548" y="58"/>
                      </a:lnTo>
                      <a:lnTo>
                        <a:pt x="547" y="60"/>
                      </a:lnTo>
                      <a:lnTo>
                        <a:pt x="547" y="61"/>
                      </a:lnTo>
                      <a:lnTo>
                        <a:pt x="545" y="68"/>
                      </a:lnTo>
                      <a:lnTo>
                        <a:pt x="543" y="70"/>
                      </a:lnTo>
                      <a:lnTo>
                        <a:pt x="542" y="72"/>
                      </a:lnTo>
                      <a:lnTo>
                        <a:pt x="538" y="73"/>
                      </a:lnTo>
                      <a:lnTo>
                        <a:pt x="535" y="73"/>
                      </a:lnTo>
                      <a:lnTo>
                        <a:pt x="535" y="72"/>
                      </a:lnTo>
                      <a:lnTo>
                        <a:pt x="533" y="70"/>
                      </a:lnTo>
                      <a:lnTo>
                        <a:pt x="535" y="66"/>
                      </a:lnTo>
                      <a:lnTo>
                        <a:pt x="533" y="65"/>
                      </a:lnTo>
                      <a:lnTo>
                        <a:pt x="531" y="63"/>
                      </a:lnTo>
                      <a:lnTo>
                        <a:pt x="528" y="66"/>
                      </a:lnTo>
                      <a:lnTo>
                        <a:pt x="526" y="68"/>
                      </a:lnTo>
                      <a:lnTo>
                        <a:pt x="525" y="72"/>
                      </a:lnTo>
                      <a:lnTo>
                        <a:pt x="523" y="73"/>
                      </a:lnTo>
                      <a:lnTo>
                        <a:pt x="520" y="78"/>
                      </a:lnTo>
                      <a:lnTo>
                        <a:pt x="518" y="77"/>
                      </a:lnTo>
                      <a:lnTo>
                        <a:pt x="516" y="77"/>
                      </a:lnTo>
                      <a:lnTo>
                        <a:pt x="515" y="78"/>
                      </a:lnTo>
                      <a:lnTo>
                        <a:pt x="515" y="80"/>
                      </a:lnTo>
                      <a:lnTo>
                        <a:pt x="516" y="83"/>
                      </a:lnTo>
                      <a:lnTo>
                        <a:pt x="515" y="87"/>
                      </a:lnTo>
                      <a:lnTo>
                        <a:pt x="513" y="94"/>
                      </a:lnTo>
                      <a:lnTo>
                        <a:pt x="511" y="95"/>
                      </a:lnTo>
                      <a:lnTo>
                        <a:pt x="509" y="95"/>
                      </a:lnTo>
                      <a:lnTo>
                        <a:pt x="503" y="97"/>
                      </a:lnTo>
                      <a:lnTo>
                        <a:pt x="499" y="99"/>
                      </a:lnTo>
                      <a:lnTo>
                        <a:pt x="494" y="102"/>
                      </a:lnTo>
                      <a:lnTo>
                        <a:pt x="493" y="102"/>
                      </a:lnTo>
                      <a:lnTo>
                        <a:pt x="493" y="104"/>
                      </a:lnTo>
                      <a:lnTo>
                        <a:pt x="493" y="105"/>
                      </a:lnTo>
                      <a:lnTo>
                        <a:pt x="491" y="109"/>
                      </a:lnTo>
                      <a:lnTo>
                        <a:pt x="486" y="112"/>
                      </a:lnTo>
                      <a:lnTo>
                        <a:pt x="481" y="116"/>
                      </a:lnTo>
                      <a:lnTo>
                        <a:pt x="479" y="119"/>
                      </a:lnTo>
                      <a:lnTo>
                        <a:pt x="477" y="121"/>
                      </a:lnTo>
                      <a:lnTo>
                        <a:pt x="467" y="121"/>
                      </a:lnTo>
                      <a:lnTo>
                        <a:pt x="465" y="121"/>
                      </a:lnTo>
                      <a:lnTo>
                        <a:pt x="459" y="122"/>
                      </a:lnTo>
                      <a:lnTo>
                        <a:pt x="452" y="127"/>
                      </a:lnTo>
                      <a:lnTo>
                        <a:pt x="448" y="133"/>
                      </a:lnTo>
                      <a:lnTo>
                        <a:pt x="447" y="134"/>
                      </a:lnTo>
                      <a:lnTo>
                        <a:pt x="443" y="138"/>
                      </a:lnTo>
                      <a:lnTo>
                        <a:pt x="443" y="144"/>
                      </a:lnTo>
                      <a:lnTo>
                        <a:pt x="442" y="146"/>
                      </a:lnTo>
                      <a:lnTo>
                        <a:pt x="443" y="148"/>
                      </a:lnTo>
                      <a:lnTo>
                        <a:pt x="443" y="149"/>
                      </a:lnTo>
                      <a:lnTo>
                        <a:pt x="443" y="151"/>
                      </a:lnTo>
                      <a:lnTo>
                        <a:pt x="442" y="153"/>
                      </a:lnTo>
                      <a:lnTo>
                        <a:pt x="440" y="156"/>
                      </a:lnTo>
                      <a:lnTo>
                        <a:pt x="438" y="156"/>
                      </a:lnTo>
                      <a:lnTo>
                        <a:pt x="437" y="156"/>
                      </a:lnTo>
                      <a:lnTo>
                        <a:pt x="432" y="156"/>
                      </a:lnTo>
                      <a:lnTo>
                        <a:pt x="432" y="155"/>
                      </a:lnTo>
                      <a:lnTo>
                        <a:pt x="430" y="155"/>
                      </a:lnTo>
                      <a:lnTo>
                        <a:pt x="426" y="160"/>
                      </a:lnTo>
                      <a:lnTo>
                        <a:pt x="426" y="161"/>
                      </a:lnTo>
                      <a:lnTo>
                        <a:pt x="426" y="173"/>
                      </a:lnTo>
                      <a:lnTo>
                        <a:pt x="426" y="183"/>
                      </a:lnTo>
                      <a:lnTo>
                        <a:pt x="421" y="183"/>
                      </a:lnTo>
                      <a:lnTo>
                        <a:pt x="413" y="185"/>
                      </a:lnTo>
                      <a:lnTo>
                        <a:pt x="404" y="185"/>
                      </a:lnTo>
                      <a:lnTo>
                        <a:pt x="398" y="187"/>
                      </a:lnTo>
                      <a:lnTo>
                        <a:pt x="394" y="187"/>
                      </a:lnTo>
                      <a:lnTo>
                        <a:pt x="393" y="187"/>
                      </a:lnTo>
                      <a:lnTo>
                        <a:pt x="391" y="187"/>
                      </a:lnTo>
                      <a:lnTo>
                        <a:pt x="387" y="188"/>
                      </a:lnTo>
                      <a:lnTo>
                        <a:pt x="382" y="188"/>
                      </a:lnTo>
                      <a:lnTo>
                        <a:pt x="381" y="188"/>
                      </a:lnTo>
                      <a:lnTo>
                        <a:pt x="379" y="188"/>
                      </a:lnTo>
                      <a:lnTo>
                        <a:pt x="376" y="188"/>
                      </a:lnTo>
                      <a:lnTo>
                        <a:pt x="365" y="190"/>
                      </a:lnTo>
                      <a:lnTo>
                        <a:pt x="362" y="190"/>
                      </a:lnTo>
                      <a:lnTo>
                        <a:pt x="360" y="192"/>
                      </a:lnTo>
                      <a:lnTo>
                        <a:pt x="359" y="192"/>
                      </a:lnTo>
                      <a:lnTo>
                        <a:pt x="357" y="192"/>
                      </a:lnTo>
                      <a:lnTo>
                        <a:pt x="352" y="192"/>
                      </a:lnTo>
                      <a:lnTo>
                        <a:pt x="345" y="193"/>
                      </a:lnTo>
                      <a:lnTo>
                        <a:pt x="335" y="193"/>
                      </a:lnTo>
                      <a:lnTo>
                        <a:pt x="320" y="195"/>
                      </a:lnTo>
                      <a:lnTo>
                        <a:pt x="316" y="195"/>
                      </a:lnTo>
                      <a:lnTo>
                        <a:pt x="284" y="199"/>
                      </a:lnTo>
                      <a:lnTo>
                        <a:pt x="279" y="199"/>
                      </a:lnTo>
                      <a:lnTo>
                        <a:pt x="276" y="200"/>
                      </a:lnTo>
                      <a:lnTo>
                        <a:pt x="274" y="200"/>
                      </a:lnTo>
                      <a:lnTo>
                        <a:pt x="269" y="200"/>
                      </a:lnTo>
                      <a:lnTo>
                        <a:pt x="267" y="200"/>
                      </a:lnTo>
                      <a:lnTo>
                        <a:pt x="266" y="200"/>
                      </a:lnTo>
                      <a:lnTo>
                        <a:pt x="264" y="200"/>
                      </a:lnTo>
                      <a:lnTo>
                        <a:pt x="260" y="200"/>
                      </a:lnTo>
                      <a:lnTo>
                        <a:pt x="260" y="202"/>
                      </a:lnTo>
                      <a:lnTo>
                        <a:pt x="259" y="202"/>
                      </a:lnTo>
                      <a:lnTo>
                        <a:pt x="250" y="202"/>
                      </a:lnTo>
                      <a:lnTo>
                        <a:pt x="249" y="202"/>
                      </a:lnTo>
                      <a:lnTo>
                        <a:pt x="247" y="202"/>
                      </a:lnTo>
                      <a:lnTo>
                        <a:pt x="245" y="202"/>
                      </a:lnTo>
                      <a:lnTo>
                        <a:pt x="238" y="204"/>
                      </a:lnTo>
                      <a:lnTo>
                        <a:pt x="237" y="204"/>
                      </a:lnTo>
                      <a:lnTo>
                        <a:pt x="235" y="204"/>
                      </a:lnTo>
                      <a:lnTo>
                        <a:pt x="220" y="204"/>
                      </a:lnTo>
                      <a:lnTo>
                        <a:pt x="216" y="204"/>
                      </a:lnTo>
                      <a:lnTo>
                        <a:pt x="215" y="205"/>
                      </a:lnTo>
                      <a:lnTo>
                        <a:pt x="211" y="205"/>
                      </a:lnTo>
                      <a:lnTo>
                        <a:pt x="210" y="205"/>
                      </a:lnTo>
                      <a:lnTo>
                        <a:pt x="208" y="205"/>
                      </a:lnTo>
                      <a:lnTo>
                        <a:pt x="206" y="205"/>
                      </a:lnTo>
                      <a:lnTo>
                        <a:pt x="205" y="205"/>
                      </a:lnTo>
                      <a:lnTo>
                        <a:pt x="193" y="207"/>
                      </a:lnTo>
                      <a:lnTo>
                        <a:pt x="188" y="207"/>
                      </a:lnTo>
                      <a:lnTo>
                        <a:pt x="186" y="207"/>
                      </a:lnTo>
                      <a:lnTo>
                        <a:pt x="184" y="207"/>
                      </a:lnTo>
                      <a:lnTo>
                        <a:pt x="181" y="207"/>
                      </a:lnTo>
                      <a:lnTo>
                        <a:pt x="174" y="207"/>
                      </a:lnTo>
                      <a:lnTo>
                        <a:pt x="172" y="207"/>
                      </a:lnTo>
                      <a:lnTo>
                        <a:pt x="166" y="209"/>
                      </a:lnTo>
                      <a:lnTo>
                        <a:pt x="150" y="209"/>
                      </a:lnTo>
                      <a:lnTo>
                        <a:pt x="150" y="210"/>
                      </a:lnTo>
                      <a:lnTo>
                        <a:pt x="147" y="210"/>
                      </a:lnTo>
                      <a:lnTo>
                        <a:pt x="145" y="210"/>
                      </a:lnTo>
                      <a:lnTo>
                        <a:pt x="138" y="212"/>
                      </a:lnTo>
                      <a:lnTo>
                        <a:pt x="137" y="212"/>
                      </a:lnTo>
                      <a:lnTo>
                        <a:pt x="130" y="212"/>
                      </a:lnTo>
                      <a:lnTo>
                        <a:pt x="108" y="214"/>
                      </a:lnTo>
                      <a:lnTo>
                        <a:pt x="106" y="214"/>
                      </a:lnTo>
                      <a:lnTo>
                        <a:pt x="91" y="216"/>
                      </a:lnTo>
                      <a:lnTo>
                        <a:pt x="83" y="216"/>
                      </a:lnTo>
                      <a:lnTo>
                        <a:pt x="79" y="216"/>
                      </a:lnTo>
                      <a:lnTo>
                        <a:pt x="67" y="217"/>
                      </a:lnTo>
                      <a:lnTo>
                        <a:pt x="57" y="217"/>
                      </a:lnTo>
                      <a:lnTo>
                        <a:pt x="47" y="219"/>
                      </a:lnTo>
                      <a:lnTo>
                        <a:pt x="42" y="219"/>
                      </a:lnTo>
                      <a:lnTo>
                        <a:pt x="37" y="219"/>
                      </a:lnTo>
                      <a:lnTo>
                        <a:pt x="32" y="219"/>
                      </a:lnTo>
                      <a:lnTo>
                        <a:pt x="30" y="219"/>
                      </a:lnTo>
                      <a:lnTo>
                        <a:pt x="28" y="219"/>
                      </a:lnTo>
                      <a:lnTo>
                        <a:pt x="0" y="222"/>
                      </a:lnTo>
                      <a:lnTo>
                        <a:pt x="0" y="221"/>
                      </a:lnTo>
                      <a:lnTo>
                        <a:pt x="0" y="217"/>
                      </a:lnTo>
                      <a:lnTo>
                        <a:pt x="6" y="214"/>
                      </a:lnTo>
                      <a:lnTo>
                        <a:pt x="8" y="209"/>
                      </a:lnTo>
                      <a:lnTo>
                        <a:pt x="10" y="209"/>
                      </a:lnTo>
                      <a:lnTo>
                        <a:pt x="10" y="207"/>
                      </a:lnTo>
                      <a:lnTo>
                        <a:pt x="13" y="209"/>
                      </a:lnTo>
                      <a:lnTo>
                        <a:pt x="15" y="209"/>
                      </a:lnTo>
                      <a:lnTo>
                        <a:pt x="17" y="207"/>
                      </a:lnTo>
                      <a:lnTo>
                        <a:pt x="15" y="200"/>
                      </a:lnTo>
                      <a:lnTo>
                        <a:pt x="15" y="199"/>
                      </a:lnTo>
                      <a:lnTo>
                        <a:pt x="13" y="195"/>
                      </a:lnTo>
                      <a:lnTo>
                        <a:pt x="11" y="195"/>
                      </a:lnTo>
                      <a:lnTo>
                        <a:pt x="10" y="195"/>
                      </a:lnTo>
                      <a:lnTo>
                        <a:pt x="8" y="195"/>
                      </a:lnTo>
                      <a:lnTo>
                        <a:pt x="8" y="193"/>
                      </a:lnTo>
                      <a:lnTo>
                        <a:pt x="8" y="192"/>
                      </a:lnTo>
                      <a:lnTo>
                        <a:pt x="11" y="190"/>
                      </a:lnTo>
                      <a:lnTo>
                        <a:pt x="13" y="185"/>
                      </a:lnTo>
                      <a:lnTo>
                        <a:pt x="13" y="183"/>
                      </a:lnTo>
                      <a:lnTo>
                        <a:pt x="13" y="182"/>
                      </a:lnTo>
                      <a:lnTo>
                        <a:pt x="10" y="183"/>
                      </a:lnTo>
                      <a:lnTo>
                        <a:pt x="8" y="183"/>
                      </a:lnTo>
                      <a:lnTo>
                        <a:pt x="8" y="185"/>
                      </a:lnTo>
                      <a:lnTo>
                        <a:pt x="6" y="183"/>
                      </a:lnTo>
                      <a:lnTo>
                        <a:pt x="6" y="180"/>
                      </a:lnTo>
                      <a:lnTo>
                        <a:pt x="8" y="178"/>
                      </a:lnTo>
                      <a:lnTo>
                        <a:pt x="11" y="175"/>
                      </a:lnTo>
                      <a:lnTo>
                        <a:pt x="13" y="175"/>
                      </a:lnTo>
                      <a:lnTo>
                        <a:pt x="15" y="175"/>
                      </a:lnTo>
                      <a:lnTo>
                        <a:pt x="17" y="175"/>
                      </a:lnTo>
                      <a:lnTo>
                        <a:pt x="17" y="173"/>
                      </a:lnTo>
                      <a:lnTo>
                        <a:pt x="15" y="166"/>
                      </a:lnTo>
                      <a:lnTo>
                        <a:pt x="17" y="166"/>
                      </a:lnTo>
                      <a:lnTo>
                        <a:pt x="22" y="168"/>
                      </a:lnTo>
                      <a:lnTo>
                        <a:pt x="23" y="168"/>
                      </a:lnTo>
                      <a:lnTo>
                        <a:pt x="25" y="168"/>
                      </a:lnTo>
                      <a:lnTo>
                        <a:pt x="25" y="156"/>
                      </a:lnTo>
                      <a:lnTo>
                        <a:pt x="23" y="156"/>
                      </a:lnTo>
                      <a:lnTo>
                        <a:pt x="22" y="155"/>
                      </a:lnTo>
                      <a:lnTo>
                        <a:pt x="20" y="153"/>
                      </a:lnTo>
                      <a:lnTo>
                        <a:pt x="20" y="149"/>
                      </a:lnTo>
                      <a:lnTo>
                        <a:pt x="20" y="148"/>
                      </a:lnTo>
                      <a:lnTo>
                        <a:pt x="23" y="146"/>
                      </a:lnTo>
                      <a:lnTo>
                        <a:pt x="25" y="146"/>
                      </a:lnTo>
                      <a:lnTo>
                        <a:pt x="27" y="146"/>
                      </a:lnTo>
                      <a:lnTo>
                        <a:pt x="30" y="146"/>
                      </a:lnTo>
                      <a:lnTo>
                        <a:pt x="37" y="139"/>
                      </a:lnTo>
                      <a:lnTo>
                        <a:pt x="37" y="138"/>
                      </a:lnTo>
                      <a:lnTo>
                        <a:pt x="35" y="136"/>
                      </a:lnTo>
                      <a:lnTo>
                        <a:pt x="33" y="136"/>
                      </a:lnTo>
                      <a:lnTo>
                        <a:pt x="32" y="136"/>
                      </a:lnTo>
                      <a:lnTo>
                        <a:pt x="32" y="134"/>
                      </a:lnTo>
                      <a:lnTo>
                        <a:pt x="32" y="133"/>
                      </a:lnTo>
                      <a:lnTo>
                        <a:pt x="33" y="133"/>
                      </a:lnTo>
                      <a:lnTo>
                        <a:pt x="35" y="131"/>
                      </a:lnTo>
                      <a:lnTo>
                        <a:pt x="39" y="131"/>
                      </a:lnTo>
                      <a:lnTo>
                        <a:pt x="37" y="127"/>
                      </a:lnTo>
                      <a:lnTo>
                        <a:pt x="35" y="124"/>
                      </a:lnTo>
                      <a:lnTo>
                        <a:pt x="33" y="122"/>
                      </a:lnTo>
                      <a:lnTo>
                        <a:pt x="35" y="122"/>
                      </a:lnTo>
                      <a:lnTo>
                        <a:pt x="37" y="119"/>
                      </a:lnTo>
                      <a:lnTo>
                        <a:pt x="37" y="117"/>
                      </a:lnTo>
                      <a:lnTo>
                        <a:pt x="40" y="110"/>
                      </a:lnTo>
                      <a:lnTo>
                        <a:pt x="42" y="109"/>
                      </a:lnTo>
                      <a:lnTo>
                        <a:pt x="44" y="109"/>
                      </a:lnTo>
                      <a:lnTo>
                        <a:pt x="44" y="107"/>
                      </a:lnTo>
                      <a:lnTo>
                        <a:pt x="44" y="105"/>
                      </a:lnTo>
                      <a:lnTo>
                        <a:pt x="42" y="105"/>
                      </a:lnTo>
                      <a:lnTo>
                        <a:pt x="40" y="104"/>
                      </a:lnTo>
                      <a:lnTo>
                        <a:pt x="35" y="97"/>
                      </a:lnTo>
                      <a:lnTo>
                        <a:pt x="37" y="97"/>
                      </a:lnTo>
                      <a:lnTo>
                        <a:pt x="42" y="99"/>
                      </a:lnTo>
                      <a:lnTo>
                        <a:pt x="45" y="97"/>
                      </a:lnTo>
                      <a:lnTo>
                        <a:pt x="47" y="97"/>
                      </a:lnTo>
                      <a:lnTo>
                        <a:pt x="45" y="95"/>
                      </a:lnTo>
                      <a:lnTo>
                        <a:pt x="45" y="94"/>
                      </a:lnTo>
                      <a:lnTo>
                        <a:pt x="44" y="94"/>
                      </a:lnTo>
                      <a:lnTo>
                        <a:pt x="40" y="92"/>
                      </a:lnTo>
                      <a:lnTo>
                        <a:pt x="40" y="90"/>
                      </a:lnTo>
                      <a:lnTo>
                        <a:pt x="40" y="88"/>
                      </a:lnTo>
                      <a:lnTo>
                        <a:pt x="42" y="88"/>
                      </a:lnTo>
                      <a:lnTo>
                        <a:pt x="44" y="88"/>
                      </a:lnTo>
                      <a:lnTo>
                        <a:pt x="45" y="88"/>
                      </a:lnTo>
                      <a:lnTo>
                        <a:pt x="47" y="87"/>
                      </a:lnTo>
                      <a:lnTo>
                        <a:pt x="47" y="85"/>
                      </a:lnTo>
                      <a:lnTo>
                        <a:pt x="45" y="75"/>
                      </a:lnTo>
                      <a:lnTo>
                        <a:pt x="44" y="73"/>
                      </a:lnTo>
                      <a:lnTo>
                        <a:pt x="47" y="73"/>
                      </a:lnTo>
                      <a:lnTo>
                        <a:pt x="49" y="73"/>
                      </a:lnTo>
                      <a:lnTo>
                        <a:pt x="47" y="75"/>
                      </a:lnTo>
                      <a:lnTo>
                        <a:pt x="49" y="77"/>
                      </a:lnTo>
                      <a:lnTo>
                        <a:pt x="50" y="77"/>
                      </a:lnTo>
                      <a:lnTo>
                        <a:pt x="50" y="75"/>
                      </a:lnTo>
                      <a:lnTo>
                        <a:pt x="52" y="73"/>
                      </a:lnTo>
                      <a:lnTo>
                        <a:pt x="52" y="72"/>
                      </a:lnTo>
                      <a:lnTo>
                        <a:pt x="54" y="72"/>
                      </a:lnTo>
                      <a:lnTo>
                        <a:pt x="55" y="72"/>
                      </a:lnTo>
                      <a:lnTo>
                        <a:pt x="57" y="72"/>
                      </a:lnTo>
                      <a:lnTo>
                        <a:pt x="62" y="70"/>
                      </a:lnTo>
                      <a:lnTo>
                        <a:pt x="67" y="70"/>
                      </a:lnTo>
                      <a:lnTo>
                        <a:pt x="71" y="70"/>
                      </a:lnTo>
                      <a:lnTo>
                        <a:pt x="74" y="70"/>
                      </a:lnTo>
                      <a:lnTo>
                        <a:pt x="76" y="70"/>
                      </a:lnTo>
                      <a:lnTo>
                        <a:pt x="78" y="70"/>
                      </a:lnTo>
                      <a:lnTo>
                        <a:pt x="79" y="70"/>
                      </a:lnTo>
                      <a:lnTo>
                        <a:pt x="81" y="70"/>
                      </a:lnTo>
                      <a:lnTo>
                        <a:pt x="83" y="70"/>
                      </a:lnTo>
                      <a:lnTo>
                        <a:pt x="84" y="70"/>
                      </a:lnTo>
                      <a:lnTo>
                        <a:pt x="91" y="68"/>
                      </a:lnTo>
                      <a:lnTo>
                        <a:pt x="94" y="68"/>
                      </a:lnTo>
                      <a:lnTo>
                        <a:pt x="96" y="68"/>
                      </a:lnTo>
                      <a:lnTo>
                        <a:pt x="100" y="68"/>
                      </a:lnTo>
                      <a:lnTo>
                        <a:pt x="101" y="68"/>
                      </a:lnTo>
                      <a:lnTo>
                        <a:pt x="106" y="68"/>
                      </a:lnTo>
                      <a:lnTo>
                        <a:pt x="111" y="68"/>
                      </a:lnTo>
                      <a:lnTo>
                        <a:pt x="113" y="66"/>
                      </a:lnTo>
                      <a:lnTo>
                        <a:pt x="116" y="66"/>
                      </a:lnTo>
                      <a:lnTo>
                        <a:pt x="118" y="66"/>
                      </a:lnTo>
                      <a:lnTo>
                        <a:pt x="120" y="66"/>
                      </a:lnTo>
                      <a:lnTo>
                        <a:pt x="123" y="66"/>
                      </a:lnTo>
                      <a:lnTo>
                        <a:pt x="128" y="66"/>
                      </a:lnTo>
                      <a:lnTo>
                        <a:pt x="130" y="66"/>
                      </a:lnTo>
                      <a:lnTo>
                        <a:pt x="149" y="65"/>
                      </a:lnTo>
                      <a:lnTo>
                        <a:pt x="149" y="63"/>
                      </a:lnTo>
                      <a:lnTo>
                        <a:pt x="149" y="60"/>
                      </a:lnTo>
                      <a:lnTo>
                        <a:pt x="149" y="58"/>
                      </a:lnTo>
                      <a:lnTo>
                        <a:pt x="149" y="55"/>
                      </a:lnTo>
                      <a:lnTo>
                        <a:pt x="147" y="51"/>
                      </a:lnTo>
                      <a:lnTo>
                        <a:pt x="145" y="50"/>
                      </a:lnTo>
                      <a:lnTo>
                        <a:pt x="145" y="48"/>
                      </a:lnTo>
                      <a:lnTo>
                        <a:pt x="150" y="48"/>
                      </a:lnTo>
                      <a:lnTo>
                        <a:pt x="161" y="4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8" name="Freeform 218"/>
                <p:cNvSpPr>
                  <a:spLocks noEditPoints="1"/>
                </p:cNvSpPr>
                <p:nvPr/>
              </p:nvSpPr>
              <p:spPr bwMode="auto">
                <a:xfrm>
                  <a:off x="5099051" y="3490913"/>
                  <a:ext cx="1555750" cy="1646238"/>
                </a:xfrm>
                <a:custGeom>
                  <a:avLst/>
                  <a:gdLst>
                    <a:gd name="T0" fmla="*/ 684 w 980"/>
                    <a:gd name="T1" fmla="*/ 918 h 1037"/>
                    <a:gd name="T2" fmla="*/ 697 w 980"/>
                    <a:gd name="T3" fmla="*/ 1006 h 1037"/>
                    <a:gd name="T4" fmla="*/ 684 w 980"/>
                    <a:gd name="T5" fmla="*/ 952 h 1037"/>
                    <a:gd name="T6" fmla="*/ 684 w 980"/>
                    <a:gd name="T7" fmla="*/ 898 h 1037"/>
                    <a:gd name="T8" fmla="*/ 699 w 980"/>
                    <a:gd name="T9" fmla="*/ 864 h 1037"/>
                    <a:gd name="T10" fmla="*/ 716 w 980"/>
                    <a:gd name="T11" fmla="*/ 833 h 1037"/>
                    <a:gd name="T12" fmla="*/ 738 w 980"/>
                    <a:gd name="T13" fmla="*/ 813 h 1037"/>
                    <a:gd name="T14" fmla="*/ 733 w 980"/>
                    <a:gd name="T15" fmla="*/ 821 h 1037"/>
                    <a:gd name="T16" fmla="*/ 459 w 980"/>
                    <a:gd name="T17" fmla="*/ 10 h 1037"/>
                    <a:gd name="T18" fmla="*/ 508 w 980"/>
                    <a:gd name="T19" fmla="*/ 139 h 1037"/>
                    <a:gd name="T20" fmla="*/ 543 w 980"/>
                    <a:gd name="T21" fmla="*/ 220 h 1037"/>
                    <a:gd name="T22" fmla="*/ 606 w 980"/>
                    <a:gd name="T23" fmla="*/ 244 h 1037"/>
                    <a:gd name="T24" fmla="*/ 648 w 980"/>
                    <a:gd name="T25" fmla="*/ 269 h 1037"/>
                    <a:gd name="T26" fmla="*/ 687 w 980"/>
                    <a:gd name="T27" fmla="*/ 271 h 1037"/>
                    <a:gd name="T28" fmla="*/ 713 w 980"/>
                    <a:gd name="T29" fmla="*/ 284 h 1037"/>
                    <a:gd name="T30" fmla="*/ 748 w 980"/>
                    <a:gd name="T31" fmla="*/ 273 h 1037"/>
                    <a:gd name="T32" fmla="*/ 806 w 980"/>
                    <a:gd name="T33" fmla="*/ 276 h 1037"/>
                    <a:gd name="T34" fmla="*/ 850 w 980"/>
                    <a:gd name="T35" fmla="*/ 264 h 1037"/>
                    <a:gd name="T36" fmla="*/ 921 w 980"/>
                    <a:gd name="T37" fmla="*/ 298 h 1037"/>
                    <a:gd name="T38" fmla="*/ 936 w 980"/>
                    <a:gd name="T39" fmla="*/ 342 h 1037"/>
                    <a:gd name="T40" fmla="*/ 938 w 980"/>
                    <a:gd name="T41" fmla="*/ 403 h 1037"/>
                    <a:gd name="T42" fmla="*/ 952 w 980"/>
                    <a:gd name="T43" fmla="*/ 464 h 1037"/>
                    <a:gd name="T44" fmla="*/ 974 w 980"/>
                    <a:gd name="T45" fmla="*/ 530 h 1037"/>
                    <a:gd name="T46" fmla="*/ 965 w 980"/>
                    <a:gd name="T47" fmla="*/ 613 h 1037"/>
                    <a:gd name="T48" fmla="*/ 936 w 980"/>
                    <a:gd name="T49" fmla="*/ 676 h 1037"/>
                    <a:gd name="T50" fmla="*/ 897 w 980"/>
                    <a:gd name="T51" fmla="*/ 694 h 1037"/>
                    <a:gd name="T52" fmla="*/ 892 w 980"/>
                    <a:gd name="T53" fmla="*/ 688 h 1037"/>
                    <a:gd name="T54" fmla="*/ 880 w 980"/>
                    <a:gd name="T55" fmla="*/ 672 h 1037"/>
                    <a:gd name="T56" fmla="*/ 869 w 980"/>
                    <a:gd name="T57" fmla="*/ 688 h 1037"/>
                    <a:gd name="T58" fmla="*/ 884 w 980"/>
                    <a:gd name="T59" fmla="*/ 706 h 1037"/>
                    <a:gd name="T60" fmla="*/ 843 w 980"/>
                    <a:gd name="T61" fmla="*/ 749 h 1037"/>
                    <a:gd name="T62" fmla="*/ 764 w 980"/>
                    <a:gd name="T63" fmla="*/ 798 h 1037"/>
                    <a:gd name="T64" fmla="*/ 780 w 980"/>
                    <a:gd name="T65" fmla="*/ 776 h 1037"/>
                    <a:gd name="T66" fmla="*/ 755 w 980"/>
                    <a:gd name="T67" fmla="*/ 781 h 1037"/>
                    <a:gd name="T68" fmla="*/ 745 w 980"/>
                    <a:gd name="T69" fmla="*/ 774 h 1037"/>
                    <a:gd name="T70" fmla="*/ 745 w 980"/>
                    <a:gd name="T71" fmla="*/ 801 h 1037"/>
                    <a:gd name="T72" fmla="*/ 731 w 980"/>
                    <a:gd name="T73" fmla="*/ 811 h 1037"/>
                    <a:gd name="T74" fmla="*/ 703 w 980"/>
                    <a:gd name="T75" fmla="*/ 843 h 1037"/>
                    <a:gd name="T76" fmla="*/ 694 w 980"/>
                    <a:gd name="T77" fmla="*/ 862 h 1037"/>
                    <a:gd name="T78" fmla="*/ 675 w 980"/>
                    <a:gd name="T79" fmla="*/ 899 h 1037"/>
                    <a:gd name="T80" fmla="*/ 667 w 980"/>
                    <a:gd name="T81" fmla="*/ 906 h 1037"/>
                    <a:gd name="T82" fmla="*/ 675 w 980"/>
                    <a:gd name="T83" fmla="*/ 921 h 1037"/>
                    <a:gd name="T84" fmla="*/ 672 w 980"/>
                    <a:gd name="T85" fmla="*/ 947 h 1037"/>
                    <a:gd name="T86" fmla="*/ 682 w 980"/>
                    <a:gd name="T87" fmla="*/ 986 h 1037"/>
                    <a:gd name="T88" fmla="*/ 689 w 980"/>
                    <a:gd name="T89" fmla="*/ 1009 h 1037"/>
                    <a:gd name="T90" fmla="*/ 694 w 980"/>
                    <a:gd name="T91" fmla="*/ 1026 h 1037"/>
                    <a:gd name="T92" fmla="*/ 596 w 980"/>
                    <a:gd name="T93" fmla="*/ 1001 h 1037"/>
                    <a:gd name="T94" fmla="*/ 518 w 980"/>
                    <a:gd name="T95" fmla="*/ 918 h 1037"/>
                    <a:gd name="T96" fmla="*/ 487 w 980"/>
                    <a:gd name="T97" fmla="*/ 847 h 1037"/>
                    <a:gd name="T98" fmla="*/ 445 w 980"/>
                    <a:gd name="T99" fmla="*/ 769 h 1037"/>
                    <a:gd name="T100" fmla="*/ 399 w 980"/>
                    <a:gd name="T101" fmla="*/ 684 h 1037"/>
                    <a:gd name="T102" fmla="*/ 310 w 980"/>
                    <a:gd name="T103" fmla="*/ 642 h 1037"/>
                    <a:gd name="T104" fmla="*/ 260 w 980"/>
                    <a:gd name="T105" fmla="*/ 696 h 1037"/>
                    <a:gd name="T106" fmla="*/ 186 w 980"/>
                    <a:gd name="T107" fmla="*/ 688 h 1037"/>
                    <a:gd name="T108" fmla="*/ 127 w 980"/>
                    <a:gd name="T109" fmla="*/ 611 h 1037"/>
                    <a:gd name="T110" fmla="*/ 69 w 980"/>
                    <a:gd name="T111" fmla="*/ 506 h 1037"/>
                    <a:gd name="T112" fmla="*/ 10 w 980"/>
                    <a:gd name="T113" fmla="*/ 433 h 1037"/>
                    <a:gd name="T114" fmla="*/ 54 w 980"/>
                    <a:gd name="T115" fmla="*/ 413 h 1037"/>
                    <a:gd name="T116" fmla="*/ 266 w 980"/>
                    <a:gd name="T117" fmla="*/ 425 h 1037"/>
                    <a:gd name="T118" fmla="*/ 272 w 980"/>
                    <a:gd name="T119" fmla="*/ 334 h 1037"/>
                    <a:gd name="T120" fmla="*/ 282 w 980"/>
                    <a:gd name="T121" fmla="*/ 235 h 1037"/>
                    <a:gd name="T122" fmla="*/ 289 w 980"/>
                    <a:gd name="T123" fmla="*/ 127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0" h="1037">
                      <a:moveTo>
                        <a:pt x="733" y="821"/>
                      </a:moveTo>
                      <a:lnTo>
                        <a:pt x="726" y="828"/>
                      </a:lnTo>
                      <a:lnTo>
                        <a:pt x="719" y="835"/>
                      </a:lnTo>
                      <a:lnTo>
                        <a:pt x="716" y="838"/>
                      </a:lnTo>
                      <a:lnTo>
                        <a:pt x="714" y="842"/>
                      </a:lnTo>
                      <a:lnTo>
                        <a:pt x="711" y="847"/>
                      </a:lnTo>
                      <a:lnTo>
                        <a:pt x="711" y="849"/>
                      </a:lnTo>
                      <a:lnTo>
                        <a:pt x="711" y="850"/>
                      </a:lnTo>
                      <a:lnTo>
                        <a:pt x="708" y="854"/>
                      </a:lnTo>
                      <a:lnTo>
                        <a:pt x="704" y="857"/>
                      </a:lnTo>
                      <a:lnTo>
                        <a:pt x="701" y="864"/>
                      </a:lnTo>
                      <a:lnTo>
                        <a:pt x="697" y="871"/>
                      </a:lnTo>
                      <a:lnTo>
                        <a:pt x="696" y="874"/>
                      </a:lnTo>
                      <a:lnTo>
                        <a:pt x="692" y="884"/>
                      </a:lnTo>
                      <a:lnTo>
                        <a:pt x="689" y="889"/>
                      </a:lnTo>
                      <a:lnTo>
                        <a:pt x="687" y="896"/>
                      </a:lnTo>
                      <a:lnTo>
                        <a:pt x="686" y="903"/>
                      </a:lnTo>
                      <a:lnTo>
                        <a:pt x="684" y="908"/>
                      </a:lnTo>
                      <a:lnTo>
                        <a:pt x="684" y="913"/>
                      </a:lnTo>
                      <a:lnTo>
                        <a:pt x="684" y="918"/>
                      </a:lnTo>
                      <a:lnTo>
                        <a:pt x="682" y="923"/>
                      </a:lnTo>
                      <a:lnTo>
                        <a:pt x="682" y="928"/>
                      </a:lnTo>
                      <a:lnTo>
                        <a:pt x="684" y="937"/>
                      </a:lnTo>
                      <a:lnTo>
                        <a:pt x="684" y="940"/>
                      </a:lnTo>
                      <a:lnTo>
                        <a:pt x="686" y="947"/>
                      </a:lnTo>
                      <a:lnTo>
                        <a:pt x="686" y="954"/>
                      </a:lnTo>
                      <a:lnTo>
                        <a:pt x="689" y="962"/>
                      </a:lnTo>
                      <a:lnTo>
                        <a:pt x="689" y="965"/>
                      </a:lnTo>
                      <a:lnTo>
                        <a:pt x="691" y="969"/>
                      </a:lnTo>
                      <a:lnTo>
                        <a:pt x="691" y="971"/>
                      </a:lnTo>
                      <a:lnTo>
                        <a:pt x="694" y="982"/>
                      </a:lnTo>
                      <a:lnTo>
                        <a:pt x="694" y="984"/>
                      </a:lnTo>
                      <a:lnTo>
                        <a:pt x="697" y="994"/>
                      </a:lnTo>
                      <a:lnTo>
                        <a:pt x="697" y="998"/>
                      </a:lnTo>
                      <a:lnTo>
                        <a:pt x="697" y="1004"/>
                      </a:lnTo>
                      <a:lnTo>
                        <a:pt x="699" y="1015"/>
                      </a:lnTo>
                      <a:lnTo>
                        <a:pt x="699" y="1016"/>
                      </a:lnTo>
                      <a:lnTo>
                        <a:pt x="697" y="1013"/>
                      </a:lnTo>
                      <a:lnTo>
                        <a:pt x="697" y="1009"/>
                      </a:lnTo>
                      <a:lnTo>
                        <a:pt x="697" y="1006"/>
                      </a:lnTo>
                      <a:lnTo>
                        <a:pt x="697" y="1003"/>
                      </a:lnTo>
                      <a:lnTo>
                        <a:pt x="697" y="998"/>
                      </a:lnTo>
                      <a:lnTo>
                        <a:pt x="696" y="989"/>
                      </a:lnTo>
                      <a:lnTo>
                        <a:pt x="694" y="986"/>
                      </a:lnTo>
                      <a:lnTo>
                        <a:pt x="692" y="984"/>
                      </a:lnTo>
                      <a:lnTo>
                        <a:pt x="692" y="982"/>
                      </a:lnTo>
                      <a:lnTo>
                        <a:pt x="692" y="979"/>
                      </a:lnTo>
                      <a:lnTo>
                        <a:pt x="691" y="977"/>
                      </a:lnTo>
                      <a:lnTo>
                        <a:pt x="691" y="974"/>
                      </a:lnTo>
                      <a:lnTo>
                        <a:pt x="689" y="972"/>
                      </a:lnTo>
                      <a:lnTo>
                        <a:pt x="687" y="971"/>
                      </a:lnTo>
                      <a:lnTo>
                        <a:pt x="687" y="969"/>
                      </a:lnTo>
                      <a:lnTo>
                        <a:pt x="687" y="967"/>
                      </a:lnTo>
                      <a:lnTo>
                        <a:pt x="687" y="965"/>
                      </a:lnTo>
                      <a:lnTo>
                        <a:pt x="686" y="962"/>
                      </a:lnTo>
                      <a:lnTo>
                        <a:pt x="686" y="960"/>
                      </a:lnTo>
                      <a:lnTo>
                        <a:pt x="686" y="957"/>
                      </a:lnTo>
                      <a:lnTo>
                        <a:pt x="684" y="955"/>
                      </a:lnTo>
                      <a:lnTo>
                        <a:pt x="684" y="954"/>
                      </a:lnTo>
                      <a:lnTo>
                        <a:pt x="684" y="952"/>
                      </a:lnTo>
                      <a:lnTo>
                        <a:pt x="684" y="950"/>
                      </a:lnTo>
                      <a:lnTo>
                        <a:pt x="684" y="948"/>
                      </a:lnTo>
                      <a:lnTo>
                        <a:pt x="684" y="947"/>
                      </a:lnTo>
                      <a:lnTo>
                        <a:pt x="682" y="947"/>
                      </a:lnTo>
                      <a:lnTo>
                        <a:pt x="682" y="945"/>
                      </a:lnTo>
                      <a:lnTo>
                        <a:pt x="682" y="940"/>
                      </a:lnTo>
                      <a:lnTo>
                        <a:pt x="682" y="938"/>
                      </a:lnTo>
                      <a:lnTo>
                        <a:pt x="682" y="933"/>
                      </a:lnTo>
                      <a:lnTo>
                        <a:pt x="682" y="923"/>
                      </a:lnTo>
                      <a:lnTo>
                        <a:pt x="682" y="921"/>
                      </a:lnTo>
                      <a:lnTo>
                        <a:pt x="682" y="920"/>
                      </a:lnTo>
                      <a:lnTo>
                        <a:pt x="682" y="913"/>
                      </a:lnTo>
                      <a:lnTo>
                        <a:pt x="684" y="910"/>
                      </a:lnTo>
                      <a:lnTo>
                        <a:pt x="682" y="910"/>
                      </a:lnTo>
                      <a:lnTo>
                        <a:pt x="682" y="906"/>
                      </a:lnTo>
                      <a:lnTo>
                        <a:pt x="684" y="904"/>
                      </a:lnTo>
                      <a:lnTo>
                        <a:pt x="684" y="903"/>
                      </a:lnTo>
                      <a:lnTo>
                        <a:pt x="684" y="899"/>
                      </a:lnTo>
                      <a:lnTo>
                        <a:pt x="686" y="899"/>
                      </a:lnTo>
                      <a:lnTo>
                        <a:pt x="684" y="898"/>
                      </a:lnTo>
                      <a:lnTo>
                        <a:pt x="684" y="894"/>
                      </a:lnTo>
                      <a:lnTo>
                        <a:pt x="686" y="891"/>
                      </a:lnTo>
                      <a:lnTo>
                        <a:pt x="687" y="891"/>
                      </a:lnTo>
                      <a:lnTo>
                        <a:pt x="687" y="889"/>
                      </a:lnTo>
                      <a:lnTo>
                        <a:pt x="687" y="887"/>
                      </a:lnTo>
                      <a:lnTo>
                        <a:pt x="689" y="884"/>
                      </a:lnTo>
                      <a:lnTo>
                        <a:pt x="691" y="881"/>
                      </a:lnTo>
                      <a:lnTo>
                        <a:pt x="691" y="879"/>
                      </a:lnTo>
                      <a:lnTo>
                        <a:pt x="692" y="877"/>
                      </a:lnTo>
                      <a:lnTo>
                        <a:pt x="692" y="876"/>
                      </a:lnTo>
                      <a:lnTo>
                        <a:pt x="692" y="874"/>
                      </a:lnTo>
                      <a:lnTo>
                        <a:pt x="694" y="874"/>
                      </a:lnTo>
                      <a:lnTo>
                        <a:pt x="694" y="872"/>
                      </a:lnTo>
                      <a:lnTo>
                        <a:pt x="694" y="871"/>
                      </a:lnTo>
                      <a:lnTo>
                        <a:pt x="696" y="869"/>
                      </a:lnTo>
                      <a:lnTo>
                        <a:pt x="697" y="869"/>
                      </a:lnTo>
                      <a:lnTo>
                        <a:pt x="697" y="867"/>
                      </a:lnTo>
                      <a:lnTo>
                        <a:pt x="697" y="865"/>
                      </a:lnTo>
                      <a:lnTo>
                        <a:pt x="697" y="864"/>
                      </a:lnTo>
                      <a:lnTo>
                        <a:pt x="699" y="864"/>
                      </a:lnTo>
                      <a:lnTo>
                        <a:pt x="701" y="860"/>
                      </a:lnTo>
                      <a:lnTo>
                        <a:pt x="701" y="859"/>
                      </a:lnTo>
                      <a:lnTo>
                        <a:pt x="703" y="859"/>
                      </a:lnTo>
                      <a:lnTo>
                        <a:pt x="704" y="857"/>
                      </a:lnTo>
                      <a:lnTo>
                        <a:pt x="706" y="854"/>
                      </a:lnTo>
                      <a:lnTo>
                        <a:pt x="706" y="852"/>
                      </a:lnTo>
                      <a:lnTo>
                        <a:pt x="706" y="850"/>
                      </a:lnTo>
                      <a:lnTo>
                        <a:pt x="704" y="850"/>
                      </a:lnTo>
                      <a:lnTo>
                        <a:pt x="703" y="850"/>
                      </a:lnTo>
                      <a:lnTo>
                        <a:pt x="704" y="850"/>
                      </a:lnTo>
                      <a:lnTo>
                        <a:pt x="709" y="849"/>
                      </a:lnTo>
                      <a:lnTo>
                        <a:pt x="711" y="847"/>
                      </a:lnTo>
                      <a:lnTo>
                        <a:pt x="713" y="843"/>
                      </a:lnTo>
                      <a:lnTo>
                        <a:pt x="713" y="842"/>
                      </a:lnTo>
                      <a:lnTo>
                        <a:pt x="714" y="838"/>
                      </a:lnTo>
                      <a:lnTo>
                        <a:pt x="716" y="837"/>
                      </a:lnTo>
                      <a:lnTo>
                        <a:pt x="714" y="837"/>
                      </a:lnTo>
                      <a:lnTo>
                        <a:pt x="716" y="833"/>
                      </a:lnTo>
                      <a:lnTo>
                        <a:pt x="716" y="832"/>
                      </a:lnTo>
                      <a:lnTo>
                        <a:pt x="716" y="833"/>
                      </a:lnTo>
                      <a:lnTo>
                        <a:pt x="718" y="833"/>
                      </a:lnTo>
                      <a:lnTo>
                        <a:pt x="718" y="832"/>
                      </a:lnTo>
                      <a:lnTo>
                        <a:pt x="719" y="830"/>
                      </a:lnTo>
                      <a:lnTo>
                        <a:pt x="719" y="828"/>
                      </a:lnTo>
                      <a:lnTo>
                        <a:pt x="721" y="827"/>
                      </a:lnTo>
                      <a:lnTo>
                        <a:pt x="723" y="827"/>
                      </a:lnTo>
                      <a:lnTo>
                        <a:pt x="723" y="825"/>
                      </a:lnTo>
                      <a:lnTo>
                        <a:pt x="723" y="823"/>
                      </a:lnTo>
                      <a:lnTo>
                        <a:pt x="723" y="821"/>
                      </a:lnTo>
                      <a:lnTo>
                        <a:pt x="725" y="821"/>
                      </a:lnTo>
                      <a:lnTo>
                        <a:pt x="725" y="823"/>
                      </a:lnTo>
                      <a:lnTo>
                        <a:pt x="726" y="823"/>
                      </a:lnTo>
                      <a:lnTo>
                        <a:pt x="728" y="823"/>
                      </a:lnTo>
                      <a:lnTo>
                        <a:pt x="730" y="821"/>
                      </a:lnTo>
                      <a:lnTo>
                        <a:pt x="728" y="820"/>
                      </a:lnTo>
                      <a:lnTo>
                        <a:pt x="728" y="818"/>
                      </a:lnTo>
                      <a:lnTo>
                        <a:pt x="731" y="816"/>
                      </a:lnTo>
                      <a:lnTo>
                        <a:pt x="735" y="816"/>
                      </a:lnTo>
                      <a:lnTo>
                        <a:pt x="738" y="815"/>
                      </a:lnTo>
                      <a:lnTo>
                        <a:pt x="738" y="813"/>
                      </a:lnTo>
                      <a:lnTo>
                        <a:pt x="742" y="813"/>
                      </a:lnTo>
                      <a:lnTo>
                        <a:pt x="742" y="811"/>
                      </a:lnTo>
                      <a:lnTo>
                        <a:pt x="745" y="808"/>
                      </a:lnTo>
                      <a:lnTo>
                        <a:pt x="747" y="806"/>
                      </a:lnTo>
                      <a:lnTo>
                        <a:pt x="750" y="806"/>
                      </a:lnTo>
                      <a:lnTo>
                        <a:pt x="750" y="804"/>
                      </a:lnTo>
                      <a:lnTo>
                        <a:pt x="752" y="804"/>
                      </a:lnTo>
                      <a:lnTo>
                        <a:pt x="755" y="803"/>
                      </a:lnTo>
                      <a:lnTo>
                        <a:pt x="757" y="803"/>
                      </a:lnTo>
                      <a:lnTo>
                        <a:pt x="758" y="801"/>
                      </a:lnTo>
                      <a:lnTo>
                        <a:pt x="760" y="801"/>
                      </a:lnTo>
                      <a:lnTo>
                        <a:pt x="760" y="799"/>
                      </a:lnTo>
                      <a:lnTo>
                        <a:pt x="762" y="799"/>
                      </a:lnTo>
                      <a:lnTo>
                        <a:pt x="762" y="801"/>
                      </a:lnTo>
                      <a:lnTo>
                        <a:pt x="760" y="803"/>
                      </a:lnTo>
                      <a:lnTo>
                        <a:pt x="758" y="804"/>
                      </a:lnTo>
                      <a:lnTo>
                        <a:pt x="750" y="808"/>
                      </a:lnTo>
                      <a:lnTo>
                        <a:pt x="743" y="813"/>
                      </a:lnTo>
                      <a:lnTo>
                        <a:pt x="738" y="816"/>
                      </a:lnTo>
                      <a:lnTo>
                        <a:pt x="733" y="821"/>
                      </a:lnTo>
                      <a:close/>
                      <a:moveTo>
                        <a:pt x="384" y="5"/>
                      </a:moveTo>
                      <a:lnTo>
                        <a:pt x="387" y="5"/>
                      </a:lnTo>
                      <a:lnTo>
                        <a:pt x="393" y="7"/>
                      </a:lnTo>
                      <a:lnTo>
                        <a:pt x="394" y="7"/>
                      </a:lnTo>
                      <a:lnTo>
                        <a:pt x="396" y="7"/>
                      </a:lnTo>
                      <a:lnTo>
                        <a:pt x="398" y="7"/>
                      </a:lnTo>
                      <a:lnTo>
                        <a:pt x="399" y="7"/>
                      </a:lnTo>
                      <a:lnTo>
                        <a:pt x="437" y="8"/>
                      </a:lnTo>
                      <a:lnTo>
                        <a:pt x="438" y="8"/>
                      </a:lnTo>
                      <a:lnTo>
                        <a:pt x="440" y="8"/>
                      </a:lnTo>
                      <a:lnTo>
                        <a:pt x="443" y="8"/>
                      </a:lnTo>
                      <a:lnTo>
                        <a:pt x="445" y="8"/>
                      </a:lnTo>
                      <a:lnTo>
                        <a:pt x="447" y="8"/>
                      </a:lnTo>
                      <a:lnTo>
                        <a:pt x="448" y="8"/>
                      </a:lnTo>
                      <a:lnTo>
                        <a:pt x="450" y="8"/>
                      </a:lnTo>
                      <a:lnTo>
                        <a:pt x="452" y="8"/>
                      </a:lnTo>
                      <a:lnTo>
                        <a:pt x="454" y="10"/>
                      </a:lnTo>
                      <a:lnTo>
                        <a:pt x="455" y="10"/>
                      </a:lnTo>
                      <a:lnTo>
                        <a:pt x="457" y="10"/>
                      </a:lnTo>
                      <a:lnTo>
                        <a:pt x="459" y="10"/>
                      </a:lnTo>
                      <a:lnTo>
                        <a:pt x="462" y="10"/>
                      </a:lnTo>
                      <a:lnTo>
                        <a:pt x="467" y="10"/>
                      </a:lnTo>
                      <a:lnTo>
                        <a:pt x="470" y="10"/>
                      </a:lnTo>
                      <a:lnTo>
                        <a:pt x="472" y="10"/>
                      </a:lnTo>
                      <a:lnTo>
                        <a:pt x="474" y="10"/>
                      </a:lnTo>
                      <a:lnTo>
                        <a:pt x="476" y="10"/>
                      </a:lnTo>
                      <a:lnTo>
                        <a:pt x="482" y="10"/>
                      </a:lnTo>
                      <a:lnTo>
                        <a:pt x="484" y="10"/>
                      </a:lnTo>
                      <a:lnTo>
                        <a:pt x="486" y="10"/>
                      </a:lnTo>
                      <a:lnTo>
                        <a:pt x="487" y="12"/>
                      </a:lnTo>
                      <a:lnTo>
                        <a:pt x="489" y="12"/>
                      </a:lnTo>
                      <a:lnTo>
                        <a:pt x="491" y="12"/>
                      </a:lnTo>
                      <a:lnTo>
                        <a:pt x="499" y="12"/>
                      </a:lnTo>
                      <a:lnTo>
                        <a:pt x="506" y="12"/>
                      </a:lnTo>
                      <a:lnTo>
                        <a:pt x="513" y="12"/>
                      </a:lnTo>
                      <a:lnTo>
                        <a:pt x="511" y="56"/>
                      </a:lnTo>
                      <a:lnTo>
                        <a:pt x="509" y="73"/>
                      </a:lnTo>
                      <a:lnTo>
                        <a:pt x="509" y="98"/>
                      </a:lnTo>
                      <a:lnTo>
                        <a:pt x="508" y="117"/>
                      </a:lnTo>
                      <a:lnTo>
                        <a:pt x="508" y="139"/>
                      </a:lnTo>
                      <a:lnTo>
                        <a:pt x="506" y="154"/>
                      </a:lnTo>
                      <a:lnTo>
                        <a:pt x="506" y="181"/>
                      </a:lnTo>
                      <a:lnTo>
                        <a:pt x="504" y="200"/>
                      </a:lnTo>
                      <a:lnTo>
                        <a:pt x="508" y="198"/>
                      </a:lnTo>
                      <a:lnTo>
                        <a:pt x="509" y="198"/>
                      </a:lnTo>
                      <a:lnTo>
                        <a:pt x="513" y="201"/>
                      </a:lnTo>
                      <a:lnTo>
                        <a:pt x="513" y="203"/>
                      </a:lnTo>
                      <a:lnTo>
                        <a:pt x="515" y="203"/>
                      </a:lnTo>
                      <a:lnTo>
                        <a:pt x="515" y="205"/>
                      </a:lnTo>
                      <a:lnTo>
                        <a:pt x="520" y="210"/>
                      </a:lnTo>
                      <a:lnTo>
                        <a:pt x="521" y="213"/>
                      </a:lnTo>
                      <a:lnTo>
                        <a:pt x="526" y="218"/>
                      </a:lnTo>
                      <a:lnTo>
                        <a:pt x="528" y="218"/>
                      </a:lnTo>
                      <a:lnTo>
                        <a:pt x="531" y="218"/>
                      </a:lnTo>
                      <a:lnTo>
                        <a:pt x="535" y="215"/>
                      </a:lnTo>
                      <a:lnTo>
                        <a:pt x="538" y="215"/>
                      </a:lnTo>
                      <a:lnTo>
                        <a:pt x="540" y="215"/>
                      </a:lnTo>
                      <a:lnTo>
                        <a:pt x="542" y="217"/>
                      </a:lnTo>
                      <a:lnTo>
                        <a:pt x="543" y="218"/>
                      </a:lnTo>
                      <a:lnTo>
                        <a:pt x="543" y="220"/>
                      </a:lnTo>
                      <a:lnTo>
                        <a:pt x="547" y="220"/>
                      </a:lnTo>
                      <a:lnTo>
                        <a:pt x="550" y="213"/>
                      </a:lnTo>
                      <a:lnTo>
                        <a:pt x="557" y="217"/>
                      </a:lnTo>
                      <a:lnTo>
                        <a:pt x="560" y="223"/>
                      </a:lnTo>
                      <a:lnTo>
                        <a:pt x="560" y="225"/>
                      </a:lnTo>
                      <a:lnTo>
                        <a:pt x="560" y="229"/>
                      </a:lnTo>
                      <a:lnTo>
                        <a:pt x="562" y="235"/>
                      </a:lnTo>
                      <a:lnTo>
                        <a:pt x="564" y="235"/>
                      </a:lnTo>
                      <a:lnTo>
                        <a:pt x="567" y="237"/>
                      </a:lnTo>
                      <a:lnTo>
                        <a:pt x="570" y="237"/>
                      </a:lnTo>
                      <a:lnTo>
                        <a:pt x="577" y="237"/>
                      </a:lnTo>
                      <a:lnTo>
                        <a:pt x="579" y="237"/>
                      </a:lnTo>
                      <a:lnTo>
                        <a:pt x="581" y="239"/>
                      </a:lnTo>
                      <a:lnTo>
                        <a:pt x="586" y="242"/>
                      </a:lnTo>
                      <a:lnTo>
                        <a:pt x="592" y="244"/>
                      </a:lnTo>
                      <a:lnTo>
                        <a:pt x="598" y="244"/>
                      </a:lnTo>
                      <a:lnTo>
                        <a:pt x="599" y="242"/>
                      </a:lnTo>
                      <a:lnTo>
                        <a:pt x="601" y="242"/>
                      </a:lnTo>
                      <a:lnTo>
                        <a:pt x="604" y="242"/>
                      </a:lnTo>
                      <a:lnTo>
                        <a:pt x="606" y="244"/>
                      </a:lnTo>
                      <a:lnTo>
                        <a:pt x="608" y="244"/>
                      </a:lnTo>
                      <a:lnTo>
                        <a:pt x="611" y="251"/>
                      </a:lnTo>
                      <a:lnTo>
                        <a:pt x="613" y="252"/>
                      </a:lnTo>
                      <a:lnTo>
                        <a:pt x="616" y="249"/>
                      </a:lnTo>
                      <a:lnTo>
                        <a:pt x="618" y="245"/>
                      </a:lnTo>
                      <a:lnTo>
                        <a:pt x="620" y="245"/>
                      </a:lnTo>
                      <a:lnTo>
                        <a:pt x="620" y="244"/>
                      </a:lnTo>
                      <a:lnTo>
                        <a:pt x="621" y="242"/>
                      </a:lnTo>
                      <a:lnTo>
                        <a:pt x="625" y="244"/>
                      </a:lnTo>
                      <a:lnTo>
                        <a:pt x="626" y="245"/>
                      </a:lnTo>
                      <a:lnTo>
                        <a:pt x="633" y="247"/>
                      </a:lnTo>
                      <a:lnTo>
                        <a:pt x="635" y="247"/>
                      </a:lnTo>
                      <a:lnTo>
                        <a:pt x="640" y="256"/>
                      </a:lnTo>
                      <a:lnTo>
                        <a:pt x="642" y="257"/>
                      </a:lnTo>
                      <a:lnTo>
                        <a:pt x="645" y="259"/>
                      </a:lnTo>
                      <a:lnTo>
                        <a:pt x="647" y="259"/>
                      </a:lnTo>
                      <a:lnTo>
                        <a:pt x="648" y="259"/>
                      </a:lnTo>
                      <a:lnTo>
                        <a:pt x="652" y="259"/>
                      </a:lnTo>
                      <a:lnTo>
                        <a:pt x="650" y="264"/>
                      </a:lnTo>
                      <a:lnTo>
                        <a:pt x="648" y="269"/>
                      </a:lnTo>
                      <a:lnTo>
                        <a:pt x="650" y="269"/>
                      </a:lnTo>
                      <a:lnTo>
                        <a:pt x="657" y="273"/>
                      </a:lnTo>
                      <a:lnTo>
                        <a:pt x="659" y="273"/>
                      </a:lnTo>
                      <a:lnTo>
                        <a:pt x="664" y="269"/>
                      </a:lnTo>
                      <a:lnTo>
                        <a:pt x="667" y="266"/>
                      </a:lnTo>
                      <a:lnTo>
                        <a:pt x="669" y="261"/>
                      </a:lnTo>
                      <a:lnTo>
                        <a:pt x="670" y="261"/>
                      </a:lnTo>
                      <a:lnTo>
                        <a:pt x="672" y="259"/>
                      </a:lnTo>
                      <a:lnTo>
                        <a:pt x="672" y="261"/>
                      </a:lnTo>
                      <a:lnTo>
                        <a:pt x="675" y="262"/>
                      </a:lnTo>
                      <a:lnTo>
                        <a:pt x="677" y="264"/>
                      </a:lnTo>
                      <a:lnTo>
                        <a:pt x="677" y="267"/>
                      </a:lnTo>
                      <a:lnTo>
                        <a:pt x="677" y="269"/>
                      </a:lnTo>
                      <a:lnTo>
                        <a:pt x="679" y="269"/>
                      </a:lnTo>
                      <a:lnTo>
                        <a:pt x="681" y="269"/>
                      </a:lnTo>
                      <a:lnTo>
                        <a:pt x="682" y="267"/>
                      </a:lnTo>
                      <a:lnTo>
                        <a:pt x="684" y="267"/>
                      </a:lnTo>
                      <a:lnTo>
                        <a:pt x="686" y="267"/>
                      </a:lnTo>
                      <a:lnTo>
                        <a:pt x="687" y="269"/>
                      </a:lnTo>
                      <a:lnTo>
                        <a:pt x="687" y="271"/>
                      </a:lnTo>
                      <a:lnTo>
                        <a:pt x="687" y="273"/>
                      </a:lnTo>
                      <a:lnTo>
                        <a:pt x="686" y="274"/>
                      </a:lnTo>
                      <a:lnTo>
                        <a:pt x="687" y="276"/>
                      </a:lnTo>
                      <a:lnTo>
                        <a:pt x="689" y="276"/>
                      </a:lnTo>
                      <a:lnTo>
                        <a:pt x="692" y="276"/>
                      </a:lnTo>
                      <a:lnTo>
                        <a:pt x="697" y="271"/>
                      </a:lnTo>
                      <a:lnTo>
                        <a:pt x="704" y="267"/>
                      </a:lnTo>
                      <a:lnTo>
                        <a:pt x="706" y="269"/>
                      </a:lnTo>
                      <a:lnTo>
                        <a:pt x="708" y="269"/>
                      </a:lnTo>
                      <a:lnTo>
                        <a:pt x="708" y="274"/>
                      </a:lnTo>
                      <a:lnTo>
                        <a:pt x="708" y="276"/>
                      </a:lnTo>
                      <a:lnTo>
                        <a:pt x="706" y="276"/>
                      </a:lnTo>
                      <a:lnTo>
                        <a:pt x="704" y="278"/>
                      </a:lnTo>
                      <a:lnTo>
                        <a:pt x="704" y="279"/>
                      </a:lnTo>
                      <a:lnTo>
                        <a:pt x="708" y="284"/>
                      </a:lnTo>
                      <a:lnTo>
                        <a:pt x="708" y="286"/>
                      </a:lnTo>
                      <a:lnTo>
                        <a:pt x="709" y="286"/>
                      </a:lnTo>
                      <a:lnTo>
                        <a:pt x="711" y="286"/>
                      </a:lnTo>
                      <a:lnTo>
                        <a:pt x="713" y="286"/>
                      </a:lnTo>
                      <a:lnTo>
                        <a:pt x="713" y="284"/>
                      </a:lnTo>
                      <a:lnTo>
                        <a:pt x="716" y="278"/>
                      </a:lnTo>
                      <a:lnTo>
                        <a:pt x="719" y="273"/>
                      </a:lnTo>
                      <a:lnTo>
                        <a:pt x="721" y="271"/>
                      </a:lnTo>
                      <a:lnTo>
                        <a:pt x="721" y="266"/>
                      </a:lnTo>
                      <a:lnTo>
                        <a:pt x="725" y="264"/>
                      </a:lnTo>
                      <a:lnTo>
                        <a:pt x="726" y="264"/>
                      </a:lnTo>
                      <a:lnTo>
                        <a:pt x="728" y="266"/>
                      </a:lnTo>
                      <a:lnTo>
                        <a:pt x="728" y="269"/>
                      </a:lnTo>
                      <a:lnTo>
                        <a:pt x="728" y="273"/>
                      </a:lnTo>
                      <a:lnTo>
                        <a:pt x="730" y="274"/>
                      </a:lnTo>
                      <a:lnTo>
                        <a:pt x="738" y="276"/>
                      </a:lnTo>
                      <a:lnTo>
                        <a:pt x="742" y="276"/>
                      </a:lnTo>
                      <a:lnTo>
                        <a:pt x="742" y="274"/>
                      </a:lnTo>
                      <a:lnTo>
                        <a:pt x="743" y="273"/>
                      </a:lnTo>
                      <a:lnTo>
                        <a:pt x="743" y="271"/>
                      </a:lnTo>
                      <a:lnTo>
                        <a:pt x="743" y="269"/>
                      </a:lnTo>
                      <a:lnTo>
                        <a:pt x="745" y="269"/>
                      </a:lnTo>
                      <a:lnTo>
                        <a:pt x="747" y="271"/>
                      </a:lnTo>
                      <a:lnTo>
                        <a:pt x="748" y="271"/>
                      </a:lnTo>
                      <a:lnTo>
                        <a:pt x="748" y="273"/>
                      </a:lnTo>
                      <a:lnTo>
                        <a:pt x="748" y="274"/>
                      </a:lnTo>
                      <a:lnTo>
                        <a:pt x="748" y="276"/>
                      </a:lnTo>
                      <a:lnTo>
                        <a:pt x="757" y="281"/>
                      </a:lnTo>
                      <a:lnTo>
                        <a:pt x="760" y="281"/>
                      </a:lnTo>
                      <a:lnTo>
                        <a:pt x="762" y="281"/>
                      </a:lnTo>
                      <a:lnTo>
                        <a:pt x="765" y="286"/>
                      </a:lnTo>
                      <a:lnTo>
                        <a:pt x="765" y="288"/>
                      </a:lnTo>
                      <a:lnTo>
                        <a:pt x="770" y="284"/>
                      </a:lnTo>
                      <a:lnTo>
                        <a:pt x="775" y="284"/>
                      </a:lnTo>
                      <a:lnTo>
                        <a:pt x="777" y="284"/>
                      </a:lnTo>
                      <a:lnTo>
                        <a:pt x="779" y="284"/>
                      </a:lnTo>
                      <a:lnTo>
                        <a:pt x="779" y="283"/>
                      </a:lnTo>
                      <a:lnTo>
                        <a:pt x="780" y="283"/>
                      </a:lnTo>
                      <a:lnTo>
                        <a:pt x="780" y="281"/>
                      </a:lnTo>
                      <a:lnTo>
                        <a:pt x="782" y="278"/>
                      </a:lnTo>
                      <a:lnTo>
                        <a:pt x="782" y="276"/>
                      </a:lnTo>
                      <a:lnTo>
                        <a:pt x="786" y="274"/>
                      </a:lnTo>
                      <a:lnTo>
                        <a:pt x="796" y="274"/>
                      </a:lnTo>
                      <a:lnTo>
                        <a:pt x="804" y="276"/>
                      </a:lnTo>
                      <a:lnTo>
                        <a:pt x="806" y="276"/>
                      </a:lnTo>
                      <a:lnTo>
                        <a:pt x="809" y="274"/>
                      </a:lnTo>
                      <a:lnTo>
                        <a:pt x="811" y="273"/>
                      </a:lnTo>
                      <a:lnTo>
                        <a:pt x="821" y="266"/>
                      </a:lnTo>
                      <a:lnTo>
                        <a:pt x="825" y="266"/>
                      </a:lnTo>
                      <a:lnTo>
                        <a:pt x="825" y="267"/>
                      </a:lnTo>
                      <a:lnTo>
                        <a:pt x="826" y="269"/>
                      </a:lnTo>
                      <a:lnTo>
                        <a:pt x="825" y="271"/>
                      </a:lnTo>
                      <a:lnTo>
                        <a:pt x="826" y="271"/>
                      </a:lnTo>
                      <a:lnTo>
                        <a:pt x="833" y="273"/>
                      </a:lnTo>
                      <a:lnTo>
                        <a:pt x="836" y="273"/>
                      </a:lnTo>
                      <a:lnTo>
                        <a:pt x="841" y="273"/>
                      </a:lnTo>
                      <a:lnTo>
                        <a:pt x="843" y="273"/>
                      </a:lnTo>
                      <a:lnTo>
                        <a:pt x="845" y="273"/>
                      </a:lnTo>
                      <a:lnTo>
                        <a:pt x="847" y="271"/>
                      </a:lnTo>
                      <a:lnTo>
                        <a:pt x="847" y="269"/>
                      </a:lnTo>
                      <a:lnTo>
                        <a:pt x="848" y="267"/>
                      </a:lnTo>
                      <a:lnTo>
                        <a:pt x="847" y="267"/>
                      </a:lnTo>
                      <a:lnTo>
                        <a:pt x="847" y="266"/>
                      </a:lnTo>
                      <a:lnTo>
                        <a:pt x="848" y="264"/>
                      </a:lnTo>
                      <a:lnTo>
                        <a:pt x="850" y="264"/>
                      </a:lnTo>
                      <a:lnTo>
                        <a:pt x="853" y="266"/>
                      </a:lnTo>
                      <a:lnTo>
                        <a:pt x="857" y="266"/>
                      </a:lnTo>
                      <a:lnTo>
                        <a:pt x="860" y="267"/>
                      </a:lnTo>
                      <a:lnTo>
                        <a:pt x="862" y="269"/>
                      </a:lnTo>
                      <a:lnTo>
                        <a:pt x="863" y="273"/>
                      </a:lnTo>
                      <a:lnTo>
                        <a:pt x="875" y="284"/>
                      </a:lnTo>
                      <a:lnTo>
                        <a:pt x="879" y="284"/>
                      </a:lnTo>
                      <a:lnTo>
                        <a:pt x="884" y="286"/>
                      </a:lnTo>
                      <a:lnTo>
                        <a:pt x="884" y="288"/>
                      </a:lnTo>
                      <a:lnTo>
                        <a:pt x="886" y="290"/>
                      </a:lnTo>
                      <a:lnTo>
                        <a:pt x="891" y="293"/>
                      </a:lnTo>
                      <a:lnTo>
                        <a:pt x="901" y="296"/>
                      </a:lnTo>
                      <a:lnTo>
                        <a:pt x="902" y="295"/>
                      </a:lnTo>
                      <a:lnTo>
                        <a:pt x="904" y="295"/>
                      </a:lnTo>
                      <a:lnTo>
                        <a:pt x="904" y="296"/>
                      </a:lnTo>
                      <a:lnTo>
                        <a:pt x="904" y="298"/>
                      </a:lnTo>
                      <a:lnTo>
                        <a:pt x="909" y="301"/>
                      </a:lnTo>
                      <a:lnTo>
                        <a:pt x="913" y="303"/>
                      </a:lnTo>
                      <a:lnTo>
                        <a:pt x="919" y="300"/>
                      </a:lnTo>
                      <a:lnTo>
                        <a:pt x="921" y="298"/>
                      </a:lnTo>
                      <a:lnTo>
                        <a:pt x="926" y="298"/>
                      </a:lnTo>
                      <a:lnTo>
                        <a:pt x="933" y="300"/>
                      </a:lnTo>
                      <a:lnTo>
                        <a:pt x="935" y="300"/>
                      </a:lnTo>
                      <a:lnTo>
                        <a:pt x="936" y="301"/>
                      </a:lnTo>
                      <a:lnTo>
                        <a:pt x="936" y="303"/>
                      </a:lnTo>
                      <a:lnTo>
                        <a:pt x="936" y="308"/>
                      </a:lnTo>
                      <a:lnTo>
                        <a:pt x="936" y="310"/>
                      </a:lnTo>
                      <a:lnTo>
                        <a:pt x="936" y="313"/>
                      </a:lnTo>
                      <a:lnTo>
                        <a:pt x="936" y="315"/>
                      </a:lnTo>
                      <a:lnTo>
                        <a:pt x="936" y="318"/>
                      </a:lnTo>
                      <a:lnTo>
                        <a:pt x="936" y="320"/>
                      </a:lnTo>
                      <a:lnTo>
                        <a:pt x="936" y="322"/>
                      </a:lnTo>
                      <a:lnTo>
                        <a:pt x="936" y="323"/>
                      </a:lnTo>
                      <a:lnTo>
                        <a:pt x="936" y="328"/>
                      </a:lnTo>
                      <a:lnTo>
                        <a:pt x="936" y="330"/>
                      </a:lnTo>
                      <a:lnTo>
                        <a:pt x="936" y="332"/>
                      </a:lnTo>
                      <a:lnTo>
                        <a:pt x="936" y="334"/>
                      </a:lnTo>
                      <a:lnTo>
                        <a:pt x="936" y="335"/>
                      </a:lnTo>
                      <a:lnTo>
                        <a:pt x="936" y="340"/>
                      </a:lnTo>
                      <a:lnTo>
                        <a:pt x="936" y="342"/>
                      </a:lnTo>
                      <a:lnTo>
                        <a:pt x="936" y="345"/>
                      </a:lnTo>
                      <a:lnTo>
                        <a:pt x="936" y="347"/>
                      </a:lnTo>
                      <a:lnTo>
                        <a:pt x="936" y="354"/>
                      </a:lnTo>
                      <a:lnTo>
                        <a:pt x="936" y="359"/>
                      </a:lnTo>
                      <a:lnTo>
                        <a:pt x="936" y="361"/>
                      </a:lnTo>
                      <a:lnTo>
                        <a:pt x="936" y="364"/>
                      </a:lnTo>
                      <a:lnTo>
                        <a:pt x="938" y="366"/>
                      </a:lnTo>
                      <a:lnTo>
                        <a:pt x="938" y="367"/>
                      </a:lnTo>
                      <a:lnTo>
                        <a:pt x="938" y="374"/>
                      </a:lnTo>
                      <a:lnTo>
                        <a:pt x="938" y="376"/>
                      </a:lnTo>
                      <a:lnTo>
                        <a:pt x="938" y="378"/>
                      </a:lnTo>
                      <a:lnTo>
                        <a:pt x="938" y="384"/>
                      </a:lnTo>
                      <a:lnTo>
                        <a:pt x="938" y="388"/>
                      </a:lnTo>
                      <a:lnTo>
                        <a:pt x="938" y="389"/>
                      </a:lnTo>
                      <a:lnTo>
                        <a:pt x="938" y="391"/>
                      </a:lnTo>
                      <a:lnTo>
                        <a:pt x="938" y="393"/>
                      </a:lnTo>
                      <a:lnTo>
                        <a:pt x="938" y="396"/>
                      </a:lnTo>
                      <a:lnTo>
                        <a:pt x="938" y="398"/>
                      </a:lnTo>
                      <a:lnTo>
                        <a:pt x="938" y="401"/>
                      </a:lnTo>
                      <a:lnTo>
                        <a:pt x="938" y="403"/>
                      </a:lnTo>
                      <a:lnTo>
                        <a:pt x="938" y="405"/>
                      </a:lnTo>
                      <a:lnTo>
                        <a:pt x="938" y="406"/>
                      </a:lnTo>
                      <a:lnTo>
                        <a:pt x="938" y="408"/>
                      </a:lnTo>
                      <a:lnTo>
                        <a:pt x="938" y="410"/>
                      </a:lnTo>
                      <a:lnTo>
                        <a:pt x="938" y="413"/>
                      </a:lnTo>
                      <a:lnTo>
                        <a:pt x="938" y="415"/>
                      </a:lnTo>
                      <a:lnTo>
                        <a:pt x="938" y="417"/>
                      </a:lnTo>
                      <a:lnTo>
                        <a:pt x="938" y="425"/>
                      </a:lnTo>
                      <a:lnTo>
                        <a:pt x="938" y="430"/>
                      </a:lnTo>
                      <a:lnTo>
                        <a:pt x="938" y="432"/>
                      </a:lnTo>
                      <a:lnTo>
                        <a:pt x="938" y="435"/>
                      </a:lnTo>
                      <a:lnTo>
                        <a:pt x="938" y="439"/>
                      </a:lnTo>
                      <a:lnTo>
                        <a:pt x="938" y="440"/>
                      </a:lnTo>
                      <a:lnTo>
                        <a:pt x="938" y="445"/>
                      </a:lnTo>
                      <a:lnTo>
                        <a:pt x="940" y="450"/>
                      </a:lnTo>
                      <a:lnTo>
                        <a:pt x="941" y="454"/>
                      </a:lnTo>
                      <a:lnTo>
                        <a:pt x="945" y="459"/>
                      </a:lnTo>
                      <a:lnTo>
                        <a:pt x="948" y="461"/>
                      </a:lnTo>
                      <a:lnTo>
                        <a:pt x="948" y="462"/>
                      </a:lnTo>
                      <a:lnTo>
                        <a:pt x="952" y="464"/>
                      </a:lnTo>
                      <a:lnTo>
                        <a:pt x="952" y="466"/>
                      </a:lnTo>
                      <a:lnTo>
                        <a:pt x="955" y="471"/>
                      </a:lnTo>
                      <a:lnTo>
                        <a:pt x="957" y="478"/>
                      </a:lnTo>
                      <a:lnTo>
                        <a:pt x="957" y="483"/>
                      </a:lnTo>
                      <a:lnTo>
                        <a:pt x="957" y="488"/>
                      </a:lnTo>
                      <a:lnTo>
                        <a:pt x="955" y="491"/>
                      </a:lnTo>
                      <a:lnTo>
                        <a:pt x="957" y="493"/>
                      </a:lnTo>
                      <a:lnTo>
                        <a:pt x="958" y="496"/>
                      </a:lnTo>
                      <a:lnTo>
                        <a:pt x="963" y="500"/>
                      </a:lnTo>
                      <a:lnTo>
                        <a:pt x="967" y="508"/>
                      </a:lnTo>
                      <a:lnTo>
                        <a:pt x="969" y="510"/>
                      </a:lnTo>
                      <a:lnTo>
                        <a:pt x="970" y="511"/>
                      </a:lnTo>
                      <a:lnTo>
                        <a:pt x="969" y="518"/>
                      </a:lnTo>
                      <a:lnTo>
                        <a:pt x="970" y="520"/>
                      </a:lnTo>
                      <a:lnTo>
                        <a:pt x="972" y="520"/>
                      </a:lnTo>
                      <a:lnTo>
                        <a:pt x="972" y="522"/>
                      </a:lnTo>
                      <a:lnTo>
                        <a:pt x="974" y="525"/>
                      </a:lnTo>
                      <a:lnTo>
                        <a:pt x="974" y="527"/>
                      </a:lnTo>
                      <a:lnTo>
                        <a:pt x="974" y="528"/>
                      </a:lnTo>
                      <a:lnTo>
                        <a:pt x="974" y="530"/>
                      </a:lnTo>
                      <a:lnTo>
                        <a:pt x="975" y="530"/>
                      </a:lnTo>
                      <a:lnTo>
                        <a:pt x="977" y="528"/>
                      </a:lnTo>
                      <a:lnTo>
                        <a:pt x="979" y="528"/>
                      </a:lnTo>
                      <a:lnTo>
                        <a:pt x="980" y="539"/>
                      </a:lnTo>
                      <a:lnTo>
                        <a:pt x="979" y="545"/>
                      </a:lnTo>
                      <a:lnTo>
                        <a:pt x="980" y="554"/>
                      </a:lnTo>
                      <a:lnTo>
                        <a:pt x="979" y="557"/>
                      </a:lnTo>
                      <a:lnTo>
                        <a:pt x="979" y="559"/>
                      </a:lnTo>
                      <a:lnTo>
                        <a:pt x="977" y="564"/>
                      </a:lnTo>
                      <a:lnTo>
                        <a:pt x="977" y="566"/>
                      </a:lnTo>
                      <a:lnTo>
                        <a:pt x="965" y="588"/>
                      </a:lnTo>
                      <a:lnTo>
                        <a:pt x="965" y="591"/>
                      </a:lnTo>
                      <a:lnTo>
                        <a:pt x="967" y="594"/>
                      </a:lnTo>
                      <a:lnTo>
                        <a:pt x="969" y="600"/>
                      </a:lnTo>
                      <a:lnTo>
                        <a:pt x="969" y="601"/>
                      </a:lnTo>
                      <a:lnTo>
                        <a:pt x="965" y="603"/>
                      </a:lnTo>
                      <a:lnTo>
                        <a:pt x="965" y="605"/>
                      </a:lnTo>
                      <a:lnTo>
                        <a:pt x="963" y="605"/>
                      </a:lnTo>
                      <a:lnTo>
                        <a:pt x="963" y="610"/>
                      </a:lnTo>
                      <a:lnTo>
                        <a:pt x="965" y="613"/>
                      </a:lnTo>
                      <a:lnTo>
                        <a:pt x="967" y="613"/>
                      </a:lnTo>
                      <a:lnTo>
                        <a:pt x="967" y="618"/>
                      </a:lnTo>
                      <a:lnTo>
                        <a:pt x="969" y="623"/>
                      </a:lnTo>
                      <a:lnTo>
                        <a:pt x="969" y="628"/>
                      </a:lnTo>
                      <a:lnTo>
                        <a:pt x="969" y="635"/>
                      </a:lnTo>
                      <a:lnTo>
                        <a:pt x="967" y="637"/>
                      </a:lnTo>
                      <a:lnTo>
                        <a:pt x="965" y="640"/>
                      </a:lnTo>
                      <a:lnTo>
                        <a:pt x="962" y="644"/>
                      </a:lnTo>
                      <a:lnTo>
                        <a:pt x="958" y="650"/>
                      </a:lnTo>
                      <a:lnTo>
                        <a:pt x="955" y="657"/>
                      </a:lnTo>
                      <a:lnTo>
                        <a:pt x="955" y="664"/>
                      </a:lnTo>
                      <a:lnTo>
                        <a:pt x="955" y="666"/>
                      </a:lnTo>
                      <a:lnTo>
                        <a:pt x="960" y="672"/>
                      </a:lnTo>
                      <a:lnTo>
                        <a:pt x="958" y="674"/>
                      </a:lnTo>
                      <a:lnTo>
                        <a:pt x="957" y="674"/>
                      </a:lnTo>
                      <a:lnTo>
                        <a:pt x="955" y="674"/>
                      </a:lnTo>
                      <a:lnTo>
                        <a:pt x="952" y="672"/>
                      </a:lnTo>
                      <a:lnTo>
                        <a:pt x="946" y="672"/>
                      </a:lnTo>
                      <a:lnTo>
                        <a:pt x="943" y="674"/>
                      </a:lnTo>
                      <a:lnTo>
                        <a:pt x="936" y="676"/>
                      </a:lnTo>
                      <a:lnTo>
                        <a:pt x="919" y="684"/>
                      </a:lnTo>
                      <a:lnTo>
                        <a:pt x="918" y="686"/>
                      </a:lnTo>
                      <a:lnTo>
                        <a:pt x="909" y="691"/>
                      </a:lnTo>
                      <a:lnTo>
                        <a:pt x="901" y="694"/>
                      </a:lnTo>
                      <a:lnTo>
                        <a:pt x="899" y="696"/>
                      </a:lnTo>
                      <a:lnTo>
                        <a:pt x="896" y="698"/>
                      </a:lnTo>
                      <a:lnTo>
                        <a:pt x="894" y="699"/>
                      </a:lnTo>
                      <a:lnTo>
                        <a:pt x="892" y="701"/>
                      </a:lnTo>
                      <a:lnTo>
                        <a:pt x="892" y="703"/>
                      </a:lnTo>
                      <a:lnTo>
                        <a:pt x="891" y="703"/>
                      </a:lnTo>
                      <a:lnTo>
                        <a:pt x="889" y="705"/>
                      </a:lnTo>
                      <a:lnTo>
                        <a:pt x="887" y="705"/>
                      </a:lnTo>
                      <a:lnTo>
                        <a:pt x="887" y="703"/>
                      </a:lnTo>
                      <a:lnTo>
                        <a:pt x="889" y="701"/>
                      </a:lnTo>
                      <a:lnTo>
                        <a:pt x="891" y="698"/>
                      </a:lnTo>
                      <a:lnTo>
                        <a:pt x="892" y="698"/>
                      </a:lnTo>
                      <a:lnTo>
                        <a:pt x="894" y="694"/>
                      </a:lnTo>
                      <a:lnTo>
                        <a:pt x="896" y="693"/>
                      </a:lnTo>
                      <a:lnTo>
                        <a:pt x="897" y="693"/>
                      </a:lnTo>
                      <a:lnTo>
                        <a:pt x="897" y="694"/>
                      </a:lnTo>
                      <a:lnTo>
                        <a:pt x="899" y="693"/>
                      </a:lnTo>
                      <a:lnTo>
                        <a:pt x="901" y="693"/>
                      </a:lnTo>
                      <a:lnTo>
                        <a:pt x="901" y="691"/>
                      </a:lnTo>
                      <a:lnTo>
                        <a:pt x="901" y="689"/>
                      </a:lnTo>
                      <a:lnTo>
                        <a:pt x="902" y="689"/>
                      </a:lnTo>
                      <a:lnTo>
                        <a:pt x="904" y="688"/>
                      </a:lnTo>
                      <a:lnTo>
                        <a:pt x="904" y="689"/>
                      </a:lnTo>
                      <a:lnTo>
                        <a:pt x="906" y="689"/>
                      </a:lnTo>
                      <a:lnTo>
                        <a:pt x="908" y="689"/>
                      </a:lnTo>
                      <a:lnTo>
                        <a:pt x="909" y="689"/>
                      </a:lnTo>
                      <a:lnTo>
                        <a:pt x="908" y="688"/>
                      </a:lnTo>
                      <a:lnTo>
                        <a:pt x="908" y="686"/>
                      </a:lnTo>
                      <a:lnTo>
                        <a:pt x="906" y="686"/>
                      </a:lnTo>
                      <a:lnTo>
                        <a:pt x="906" y="684"/>
                      </a:lnTo>
                      <a:lnTo>
                        <a:pt x="904" y="684"/>
                      </a:lnTo>
                      <a:lnTo>
                        <a:pt x="902" y="684"/>
                      </a:lnTo>
                      <a:lnTo>
                        <a:pt x="901" y="686"/>
                      </a:lnTo>
                      <a:lnTo>
                        <a:pt x="899" y="686"/>
                      </a:lnTo>
                      <a:lnTo>
                        <a:pt x="894" y="688"/>
                      </a:lnTo>
                      <a:lnTo>
                        <a:pt x="892" y="688"/>
                      </a:lnTo>
                      <a:lnTo>
                        <a:pt x="891" y="689"/>
                      </a:lnTo>
                      <a:lnTo>
                        <a:pt x="889" y="689"/>
                      </a:lnTo>
                      <a:lnTo>
                        <a:pt x="887" y="689"/>
                      </a:lnTo>
                      <a:lnTo>
                        <a:pt x="887" y="688"/>
                      </a:lnTo>
                      <a:lnTo>
                        <a:pt x="886" y="688"/>
                      </a:lnTo>
                      <a:lnTo>
                        <a:pt x="886" y="686"/>
                      </a:lnTo>
                      <a:lnTo>
                        <a:pt x="887" y="686"/>
                      </a:lnTo>
                      <a:lnTo>
                        <a:pt x="889" y="686"/>
                      </a:lnTo>
                      <a:lnTo>
                        <a:pt x="891" y="683"/>
                      </a:lnTo>
                      <a:lnTo>
                        <a:pt x="892" y="679"/>
                      </a:lnTo>
                      <a:lnTo>
                        <a:pt x="894" y="672"/>
                      </a:lnTo>
                      <a:lnTo>
                        <a:pt x="894" y="671"/>
                      </a:lnTo>
                      <a:lnTo>
                        <a:pt x="891" y="666"/>
                      </a:lnTo>
                      <a:lnTo>
                        <a:pt x="891" y="664"/>
                      </a:lnTo>
                      <a:lnTo>
                        <a:pt x="889" y="664"/>
                      </a:lnTo>
                      <a:lnTo>
                        <a:pt x="887" y="666"/>
                      </a:lnTo>
                      <a:lnTo>
                        <a:pt x="886" y="666"/>
                      </a:lnTo>
                      <a:lnTo>
                        <a:pt x="884" y="667"/>
                      </a:lnTo>
                      <a:lnTo>
                        <a:pt x="880" y="671"/>
                      </a:lnTo>
                      <a:lnTo>
                        <a:pt x="880" y="672"/>
                      </a:lnTo>
                      <a:lnTo>
                        <a:pt x="880" y="674"/>
                      </a:lnTo>
                      <a:lnTo>
                        <a:pt x="880" y="676"/>
                      </a:lnTo>
                      <a:lnTo>
                        <a:pt x="879" y="676"/>
                      </a:lnTo>
                      <a:lnTo>
                        <a:pt x="877" y="676"/>
                      </a:lnTo>
                      <a:lnTo>
                        <a:pt x="875" y="676"/>
                      </a:lnTo>
                      <a:lnTo>
                        <a:pt x="875" y="674"/>
                      </a:lnTo>
                      <a:lnTo>
                        <a:pt x="875" y="672"/>
                      </a:lnTo>
                      <a:lnTo>
                        <a:pt x="874" y="672"/>
                      </a:lnTo>
                      <a:lnTo>
                        <a:pt x="872" y="672"/>
                      </a:lnTo>
                      <a:lnTo>
                        <a:pt x="872" y="674"/>
                      </a:lnTo>
                      <a:lnTo>
                        <a:pt x="870" y="676"/>
                      </a:lnTo>
                      <a:lnTo>
                        <a:pt x="869" y="676"/>
                      </a:lnTo>
                      <a:lnTo>
                        <a:pt x="869" y="677"/>
                      </a:lnTo>
                      <a:lnTo>
                        <a:pt x="869" y="679"/>
                      </a:lnTo>
                      <a:lnTo>
                        <a:pt x="870" y="681"/>
                      </a:lnTo>
                      <a:lnTo>
                        <a:pt x="872" y="683"/>
                      </a:lnTo>
                      <a:lnTo>
                        <a:pt x="870" y="683"/>
                      </a:lnTo>
                      <a:lnTo>
                        <a:pt x="869" y="684"/>
                      </a:lnTo>
                      <a:lnTo>
                        <a:pt x="869" y="686"/>
                      </a:lnTo>
                      <a:lnTo>
                        <a:pt x="869" y="688"/>
                      </a:lnTo>
                      <a:lnTo>
                        <a:pt x="870" y="689"/>
                      </a:lnTo>
                      <a:lnTo>
                        <a:pt x="872" y="691"/>
                      </a:lnTo>
                      <a:lnTo>
                        <a:pt x="874" y="691"/>
                      </a:lnTo>
                      <a:lnTo>
                        <a:pt x="875" y="691"/>
                      </a:lnTo>
                      <a:lnTo>
                        <a:pt x="877" y="691"/>
                      </a:lnTo>
                      <a:lnTo>
                        <a:pt x="877" y="693"/>
                      </a:lnTo>
                      <a:lnTo>
                        <a:pt x="875" y="694"/>
                      </a:lnTo>
                      <a:lnTo>
                        <a:pt x="875" y="696"/>
                      </a:lnTo>
                      <a:lnTo>
                        <a:pt x="877" y="696"/>
                      </a:lnTo>
                      <a:lnTo>
                        <a:pt x="879" y="698"/>
                      </a:lnTo>
                      <a:lnTo>
                        <a:pt x="879" y="699"/>
                      </a:lnTo>
                      <a:lnTo>
                        <a:pt x="879" y="705"/>
                      </a:lnTo>
                      <a:lnTo>
                        <a:pt x="879" y="706"/>
                      </a:lnTo>
                      <a:lnTo>
                        <a:pt x="879" y="710"/>
                      </a:lnTo>
                      <a:lnTo>
                        <a:pt x="879" y="711"/>
                      </a:lnTo>
                      <a:lnTo>
                        <a:pt x="880" y="711"/>
                      </a:lnTo>
                      <a:lnTo>
                        <a:pt x="882" y="711"/>
                      </a:lnTo>
                      <a:lnTo>
                        <a:pt x="884" y="710"/>
                      </a:lnTo>
                      <a:lnTo>
                        <a:pt x="884" y="708"/>
                      </a:lnTo>
                      <a:lnTo>
                        <a:pt x="884" y="706"/>
                      </a:lnTo>
                      <a:lnTo>
                        <a:pt x="886" y="705"/>
                      </a:lnTo>
                      <a:lnTo>
                        <a:pt x="887" y="706"/>
                      </a:lnTo>
                      <a:lnTo>
                        <a:pt x="891" y="706"/>
                      </a:lnTo>
                      <a:lnTo>
                        <a:pt x="892" y="708"/>
                      </a:lnTo>
                      <a:lnTo>
                        <a:pt x="891" y="708"/>
                      </a:lnTo>
                      <a:lnTo>
                        <a:pt x="887" y="710"/>
                      </a:lnTo>
                      <a:lnTo>
                        <a:pt x="887" y="711"/>
                      </a:lnTo>
                      <a:lnTo>
                        <a:pt x="886" y="713"/>
                      </a:lnTo>
                      <a:lnTo>
                        <a:pt x="869" y="725"/>
                      </a:lnTo>
                      <a:lnTo>
                        <a:pt x="863" y="728"/>
                      </a:lnTo>
                      <a:lnTo>
                        <a:pt x="862" y="730"/>
                      </a:lnTo>
                      <a:lnTo>
                        <a:pt x="862" y="732"/>
                      </a:lnTo>
                      <a:lnTo>
                        <a:pt x="860" y="732"/>
                      </a:lnTo>
                      <a:lnTo>
                        <a:pt x="860" y="733"/>
                      </a:lnTo>
                      <a:lnTo>
                        <a:pt x="855" y="737"/>
                      </a:lnTo>
                      <a:lnTo>
                        <a:pt x="852" y="740"/>
                      </a:lnTo>
                      <a:lnTo>
                        <a:pt x="850" y="744"/>
                      </a:lnTo>
                      <a:lnTo>
                        <a:pt x="848" y="745"/>
                      </a:lnTo>
                      <a:lnTo>
                        <a:pt x="847" y="747"/>
                      </a:lnTo>
                      <a:lnTo>
                        <a:pt x="843" y="749"/>
                      </a:lnTo>
                      <a:lnTo>
                        <a:pt x="841" y="750"/>
                      </a:lnTo>
                      <a:lnTo>
                        <a:pt x="841" y="752"/>
                      </a:lnTo>
                      <a:lnTo>
                        <a:pt x="838" y="752"/>
                      </a:lnTo>
                      <a:lnTo>
                        <a:pt x="836" y="752"/>
                      </a:lnTo>
                      <a:lnTo>
                        <a:pt x="833" y="755"/>
                      </a:lnTo>
                      <a:lnTo>
                        <a:pt x="831" y="755"/>
                      </a:lnTo>
                      <a:lnTo>
                        <a:pt x="826" y="759"/>
                      </a:lnTo>
                      <a:lnTo>
                        <a:pt x="808" y="771"/>
                      </a:lnTo>
                      <a:lnTo>
                        <a:pt x="803" y="774"/>
                      </a:lnTo>
                      <a:lnTo>
                        <a:pt x="792" y="779"/>
                      </a:lnTo>
                      <a:lnTo>
                        <a:pt x="787" y="782"/>
                      </a:lnTo>
                      <a:lnTo>
                        <a:pt x="777" y="788"/>
                      </a:lnTo>
                      <a:lnTo>
                        <a:pt x="775" y="788"/>
                      </a:lnTo>
                      <a:lnTo>
                        <a:pt x="774" y="789"/>
                      </a:lnTo>
                      <a:lnTo>
                        <a:pt x="772" y="791"/>
                      </a:lnTo>
                      <a:lnTo>
                        <a:pt x="769" y="793"/>
                      </a:lnTo>
                      <a:lnTo>
                        <a:pt x="767" y="794"/>
                      </a:lnTo>
                      <a:lnTo>
                        <a:pt x="765" y="794"/>
                      </a:lnTo>
                      <a:lnTo>
                        <a:pt x="764" y="796"/>
                      </a:lnTo>
                      <a:lnTo>
                        <a:pt x="764" y="798"/>
                      </a:lnTo>
                      <a:lnTo>
                        <a:pt x="764" y="796"/>
                      </a:lnTo>
                      <a:lnTo>
                        <a:pt x="767" y="793"/>
                      </a:lnTo>
                      <a:lnTo>
                        <a:pt x="772" y="789"/>
                      </a:lnTo>
                      <a:lnTo>
                        <a:pt x="775" y="788"/>
                      </a:lnTo>
                      <a:lnTo>
                        <a:pt x="775" y="786"/>
                      </a:lnTo>
                      <a:lnTo>
                        <a:pt x="782" y="782"/>
                      </a:lnTo>
                      <a:lnTo>
                        <a:pt x="784" y="781"/>
                      </a:lnTo>
                      <a:lnTo>
                        <a:pt x="789" y="779"/>
                      </a:lnTo>
                      <a:lnTo>
                        <a:pt x="791" y="779"/>
                      </a:lnTo>
                      <a:lnTo>
                        <a:pt x="792" y="777"/>
                      </a:lnTo>
                      <a:lnTo>
                        <a:pt x="794" y="777"/>
                      </a:lnTo>
                      <a:lnTo>
                        <a:pt x="794" y="776"/>
                      </a:lnTo>
                      <a:lnTo>
                        <a:pt x="794" y="774"/>
                      </a:lnTo>
                      <a:lnTo>
                        <a:pt x="794" y="772"/>
                      </a:lnTo>
                      <a:lnTo>
                        <a:pt x="792" y="772"/>
                      </a:lnTo>
                      <a:lnTo>
                        <a:pt x="791" y="772"/>
                      </a:lnTo>
                      <a:lnTo>
                        <a:pt x="789" y="772"/>
                      </a:lnTo>
                      <a:lnTo>
                        <a:pt x="787" y="774"/>
                      </a:lnTo>
                      <a:lnTo>
                        <a:pt x="786" y="776"/>
                      </a:lnTo>
                      <a:lnTo>
                        <a:pt x="780" y="776"/>
                      </a:lnTo>
                      <a:lnTo>
                        <a:pt x="779" y="777"/>
                      </a:lnTo>
                      <a:lnTo>
                        <a:pt x="777" y="779"/>
                      </a:lnTo>
                      <a:lnTo>
                        <a:pt x="775" y="779"/>
                      </a:lnTo>
                      <a:lnTo>
                        <a:pt x="774" y="777"/>
                      </a:lnTo>
                      <a:lnTo>
                        <a:pt x="775" y="777"/>
                      </a:lnTo>
                      <a:lnTo>
                        <a:pt x="775" y="776"/>
                      </a:lnTo>
                      <a:lnTo>
                        <a:pt x="775" y="774"/>
                      </a:lnTo>
                      <a:lnTo>
                        <a:pt x="777" y="772"/>
                      </a:lnTo>
                      <a:lnTo>
                        <a:pt x="775" y="771"/>
                      </a:lnTo>
                      <a:lnTo>
                        <a:pt x="777" y="769"/>
                      </a:lnTo>
                      <a:lnTo>
                        <a:pt x="777" y="767"/>
                      </a:lnTo>
                      <a:lnTo>
                        <a:pt x="775" y="769"/>
                      </a:lnTo>
                      <a:lnTo>
                        <a:pt x="772" y="769"/>
                      </a:lnTo>
                      <a:lnTo>
                        <a:pt x="770" y="769"/>
                      </a:lnTo>
                      <a:lnTo>
                        <a:pt x="769" y="771"/>
                      </a:lnTo>
                      <a:lnTo>
                        <a:pt x="769" y="772"/>
                      </a:lnTo>
                      <a:lnTo>
                        <a:pt x="769" y="774"/>
                      </a:lnTo>
                      <a:lnTo>
                        <a:pt x="767" y="774"/>
                      </a:lnTo>
                      <a:lnTo>
                        <a:pt x="764" y="776"/>
                      </a:lnTo>
                      <a:lnTo>
                        <a:pt x="755" y="781"/>
                      </a:lnTo>
                      <a:lnTo>
                        <a:pt x="755" y="779"/>
                      </a:lnTo>
                      <a:lnTo>
                        <a:pt x="755" y="777"/>
                      </a:lnTo>
                      <a:lnTo>
                        <a:pt x="755" y="776"/>
                      </a:lnTo>
                      <a:lnTo>
                        <a:pt x="753" y="776"/>
                      </a:lnTo>
                      <a:lnTo>
                        <a:pt x="753" y="774"/>
                      </a:lnTo>
                      <a:lnTo>
                        <a:pt x="750" y="772"/>
                      </a:lnTo>
                      <a:lnTo>
                        <a:pt x="748" y="774"/>
                      </a:lnTo>
                      <a:lnTo>
                        <a:pt x="748" y="771"/>
                      </a:lnTo>
                      <a:lnTo>
                        <a:pt x="748" y="769"/>
                      </a:lnTo>
                      <a:lnTo>
                        <a:pt x="748" y="767"/>
                      </a:lnTo>
                      <a:lnTo>
                        <a:pt x="748" y="766"/>
                      </a:lnTo>
                      <a:lnTo>
                        <a:pt x="747" y="766"/>
                      </a:lnTo>
                      <a:lnTo>
                        <a:pt x="745" y="766"/>
                      </a:lnTo>
                      <a:lnTo>
                        <a:pt x="743" y="767"/>
                      </a:lnTo>
                      <a:lnTo>
                        <a:pt x="742" y="767"/>
                      </a:lnTo>
                      <a:lnTo>
                        <a:pt x="742" y="769"/>
                      </a:lnTo>
                      <a:lnTo>
                        <a:pt x="743" y="771"/>
                      </a:lnTo>
                      <a:lnTo>
                        <a:pt x="743" y="772"/>
                      </a:lnTo>
                      <a:lnTo>
                        <a:pt x="745" y="772"/>
                      </a:lnTo>
                      <a:lnTo>
                        <a:pt x="745" y="774"/>
                      </a:lnTo>
                      <a:lnTo>
                        <a:pt x="745" y="776"/>
                      </a:lnTo>
                      <a:lnTo>
                        <a:pt x="745" y="779"/>
                      </a:lnTo>
                      <a:lnTo>
                        <a:pt x="748" y="779"/>
                      </a:lnTo>
                      <a:lnTo>
                        <a:pt x="748" y="781"/>
                      </a:lnTo>
                      <a:lnTo>
                        <a:pt x="752" y="781"/>
                      </a:lnTo>
                      <a:lnTo>
                        <a:pt x="752" y="782"/>
                      </a:lnTo>
                      <a:lnTo>
                        <a:pt x="753" y="784"/>
                      </a:lnTo>
                      <a:lnTo>
                        <a:pt x="757" y="788"/>
                      </a:lnTo>
                      <a:lnTo>
                        <a:pt x="760" y="789"/>
                      </a:lnTo>
                      <a:lnTo>
                        <a:pt x="760" y="791"/>
                      </a:lnTo>
                      <a:lnTo>
                        <a:pt x="762" y="793"/>
                      </a:lnTo>
                      <a:lnTo>
                        <a:pt x="757" y="794"/>
                      </a:lnTo>
                      <a:lnTo>
                        <a:pt x="755" y="796"/>
                      </a:lnTo>
                      <a:lnTo>
                        <a:pt x="753" y="796"/>
                      </a:lnTo>
                      <a:lnTo>
                        <a:pt x="752" y="798"/>
                      </a:lnTo>
                      <a:lnTo>
                        <a:pt x="750" y="798"/>
                      </a:lnTo>
                      <a:lnTo>
                        <a:pt x="748" y="798"/>
                      </a:lnTo>
                      <a:lnTo>
                        <a:pt x="748" y="799"/>
                      </a:lnTo>
                      <a:lnTo>
                        <a:pt x="747" y="801"/>
                      </a:lnTo>
                      <a:lnTo>
                        <a:pt x="745" y="801"/>
                      </a:lnTo>
                      <a:lnTo>
                        <a:pt x="742" y="801"/>
                      </a:lnTo>
                      <a:lnTo>
                        <a:pt x="740" y="803"/>
                      </a:lnTo>
                      <a:lnTo>
                        <a:pt x="738" y="801"/>
                      </a:lnTo>
                      <a:lnTo>
                        <a:pt x="738" y="799"/>
                      </a:lnTo>
                      <a:lnTo>
                        <a:pt x="738" y="796"/>
                      </a:lnTo>
                      <a:lnTo>
                        <a:pt x="736" y="796"/>
                      </a:lnTo>
                      <a:lnTo>
                        <a:pt x="735" y="796"/>
                      </a:lnTo>
                      <a:lnTo>
                        <a:pt x="733" y="794"/>
                      </a:lnTo>
                      <a:lnTo>
                        <a:pt x="733" y="796"/>
                      </a:lnTo>
                      <a:lnTo>
                        <a:pt x="731" y="796"/>
                      </a:lnTo>
                      <a:lnTo>
                        <a:pt x="731" y="798"/>
                      </a:lnTo>
                      <a:lnTo>
                        <a:pt x="731" y="799"/>
                      </a:lnTo>
                      <a:lnTo>
                        <a:pt x="730" y="799"/>
                      </a:lnTo>
                      <a:lnTo>
                        <a:pt x="731" y="801"/>
                      </a:lnTo>
                      <a:lnTo>
                        <a:pt x="731" y="803"/>
                      </a:lnTo>
                      <a:lnTo>
                        <a:pt x="731" y="804"/>
                      </a:lnTo>
                      <a:lnTo>
                        <a:pt x="730" y="806"/>
                      </a:lnTo>
                      <a:lnTo>
                        <a:pt x="730" y="808"/>
                      </a:lnTo>
                      <a:lnTo>
                        <a:pt x="731" y="810"/>
                      </a:lnTo>
                      <a:lnTo>
                        <a:pt x="731" y="811"/>
                      </a:lnTo>
                      <a:lnTo>
                        <a:pt x="730" y="813"/>
                      </a:lnTo>
                      <a:lnTo>
                        <a:pt x="726" y="816"/>
                      </a:lnTo>
                      <a:lnTo>
                        <a:pt x="725" y="818"/>
                      </a:lnTo>
                      <a:lnTo>
                        <a:pt x="723" y="820"/>
                      </a:lnTo>
                      <a:lnTo>
                        <a:pt x="721" y="820"/>
                      </a:lnTo>
                      <a:lnTo>
                        <a:pt x="719" y="823"/>
                      </a:lnTo>
                      <a:lnTo>
                        <a:pt x="718" y="823"/>
                      </a:lnTo>
                      <a:lnTo>
                        <a:pt x="714" y="821"/>
                      </a:lnTo>
                      <a:lnTo>
                        <a:pt x="713" y="821"/>
                      </a:lnTo>
                      <a:lnTo>
                        <a:pt x="713" y="823"/>
                      </a:lnTo>
                      <a:lnTo>
                        <a:pt x="713" y="825"/>
                      </a:lnTo>
                      <a:lnTo>
                        <a:pt x="711" y="825"/>
                      </a:lnTo>
                      <a:lnTo>
                        <a:pt x="711" y="827"/>
                      </a:lnTo>
                      <a:lnTo>
                        <a:pt x="711" y="828"/>
                      </a:lnTo>
                      <a:lnTo>
                        <a:pt x="713" y="830"/>
                      </a:lnTo>
                      <a:lnTo>
                        <a:pt x="711" y="832"/>
                      </a:lnTo>
                      <a:lnTo>
                        <a:pt x="709" y="835"/>
                      </a:lnTo>
                      <a:lnTo>
                        <a:pt x="708" y="835"/>
                      </a:lnTo>
                      <a:lnTo>
                        <a:pt x="704" y="842"/>
                      </a:lnTo>
                      <a:lnTo>
                        <a:pt x="703" y="843"/>
                      </a:lnTo>
                      <a:lnTo>
                        <a:pt x="701" y="845"/>
                      </a:lnTo>
                      <a:lnTo>
                        <a:pt x="699" y="850"/>
                      </a:lnTo>
                      <a:lnTo>
                        <a:pt x="697" y="850"/>
                      </a:lnTo>
                      <a:lnTo>
                        <a:pt x="696" y="850"/>
                      </a:lnTo>
                      <a:lnTo>
                        <a:pt x="696" y="849"/>
                      </a:lnTo>
                      <a:lnTo>
                        <a:pt x="694" y="847"/>
                      </a:lnTo>
                      <a:lnTo>
                        <a:pt x="694" y="845"/>
                      </a:lnTo>
                      <a:lnTo>
                        <a:pt x="692" y="845"/>
                      </a:lnTo>
                      <a:lnTo>
                        <a:pt x="691" y="845"/>
                      </a:lnTo>
                      <a:lnTo>
                        <a:pt x="689" y="847"/>
                      </a:lnTo>
                      <a:lnTo>
                        <a:pt x="687" y="847"/>
                      </a:lnTo>
                      <a:lnTo>
                        <a:pt x="686" y="849"/>
                      </a:lnTo>
                      <a:lnTo>
                        <a:pt x="684" y="849"/>
                      </a:lnTo>
                      <a:lnTo>
                        <a:pt x="682" y="852"/>
                      </a:lnTo>
                      <a:lnTo>
                        <a:pt x="682" y="854"/>
                      </a:lnTo>
                      <a:lnTo>
                        <a:pt x="684" y="855"/>
                      </a:lnTo>
                      <a:lnTo>
                        <a:pt x="684" y="859"/>
                      </a:lnTo>
                      <a:lnTo>
                        <a:pt x="686" y="860"/>
                      </a:lnTo>
                      <a:lnTo>
                        <a:pt x="689" y="860"/>
                      </a:lnTo>
                      <a:lnTo>
                        <a:pt x="694" y="862"/>
                      </a:lnTo>
                      <a:lnTo>
                        <a:pt x="692" y="864"/>
                      </a:lnTo>
                      <a:lnTo>
                        <a:pt x="691" y="871"/>
                      </a:lnTo>
                      <a:lnTo>
                        <a:pt x="691" y="872"/>
                      </a:lnTo>
                      <a:lnTo>
                        <a:pt x="689" y="872"/>
                      </a:lnTo>
                      <a:lnTo>
                        <a:pt x="689" y="874"/>
                      </a:lnTo>
                      <a:lnTo>
                        <a:pt x="687" y="876"/>
                      </a:lnTo>
                      <a:lnTo>
                        <a:pt x="687" y="879"/>
                      </a:lnTo>
                      <a:lnTo>
                        <a:pt x="686" y="879"/>
                      </a:lnTo>
                      <a:lnTo>
                        <a:pt x="686" y="881"/>
                      </a:lnTo>
                      <a:lnTo>
                        <a:pt x="686" y="882"/>
                      </a:lnTo>
                      <a:lnTo>
                        <a:pt x="686" y="886"/>
                      </a:lnTo>
                      <a:lnTo>
                        <a:pt x="684" y="886"/>
                      </a:lnTo>
                      <a:lnTo>
                        <a:pt x="684" y="887"/>
                      </a:lnTo>
                      <a:lnTo>
                        <a:pt x="684" y="889"/>
                      </a:lnTo>
                      <a:lnTo>
                        <a:pt x="684" y="891"/>
                      </a:lnTo>
                      <a:lnTo>
                        <a:pt x="682" y="896"/>
                      </a:lnTo>
                      <a:lnTo>
                        <a:pt x="681" y="898"/>
                      </a:lnTo>
                      <a:lnTo>
                        <a:pt x="679" y="899"/>
                      </a:lnTo>
                      <a:lnTo>
                        <a:pt x="677" y="899"/>
                      </a:lnTo>
                      <a:lnTo>
                        <a:pt x="675" y="899"/>
                      </a:lnTo>
                      <a:lnTo>
                        <a:pt x="674" y="903"/>
                      </a:lnTo>
                      <a:lnTo>
                        <a:pt x="670" y="901"/>
                      </a:lnTo>
                      <a:lnTo>
                        <a:pt x="672" y="901"/>
                      </a:lnTo>
                      <a:lnTo>
                        <a:pt x="672" y="899"/>
                      </a:lnTo>
                      <a:lnTo>
                        <a:pt x="674" y="899"/>
                      </a:lnTo>
                      <a:lnTo>
                        <a:pt x="674" y="898"/>
                      </a:lnTo>
                      <a:lnTo>
                        <a:pt x="675" y="896"/>
                      </a:lnTo>
                      <a:lnTo>
                        <a:pt x="675" y="894"/>
                      </a:lnTo>
                      <a:lnTo>
                        <a:pt x="674" y="894"/>
                      </a:lnTo>
                      <a:lnTo>
                        <a:pt x="672" y="894"/>
                      </a:lnTo>
                      <a:lnTo>
                        <a:pt x="670" y="896"/>
                      </a:lnTo>
                      <a:lnTo>
                        <a:pt x="669" y="898"/>
                      </a:lnTo>
                      <a:lnTo>
                        <a:pt x="667" y="899"/>
                      </a:lnTo>
                      <a:lnTo>
                        <a:pt x="665" y="901"/>
                      </a:lnTo>
                      <a:lnTo>
                        <a:pt x="664" y="901"/>
                      </a:lnTo>
                      <a:lnTo>
                        <a:pt x="662" y="903"/>
                      </a:lnTo>
                      <a:lnTo>
                        <a:pt x="662" y="904"/>
                      </a:lnTo>
                      <a:lnTo>
                        <a:pt x="664" y="904"/>
                      </a:lnTo>
                      <a:lnTo>
                        <a:pt x="665" y="904"/>
                      </a:lnTo>
                      <a:lnTo>
                        <a:pt x="667" y="906"/>
                      </a:lnTo>
                      <a:lnTo>
                        <a:pt x="669" y="906"/>
                      </a:lnTo>
                      <a:lnTo>
                        <a:pt x="670" y="906"/>
                      </a:lnTo>
                      <a:lnTo>
                        <a:pt x="672" y="906"/>
                      </a:lnTo>
                      <a:lnTo>
                        <a:pt x="674" y="906"/>
                      </a:lnTo>
                      <a:lnTo>
                        <a:pt x="674" y="904"/>
                      </a:lnTo>
                      <a:lnTo>
                        <a:pt x="675" y="904"/>
                      </a:lnTo>
                      <a:lnTo>
                        <a:pt x="677" y="904"/>
                      </a:lnTo>
                      <a:lnTo>
                        <a:pt x="677" y="903"/>
                      </a:lnTo>
                      <a:lnTo>
                        <a:pt x="679" y="903"/>
                      </a:lnTo>
                      <a:lnTo>
                        <a:pt x="681" y="904"/>
                      </a:lnTo>
                      <a:lnTo>
                        <a:pt x="679" y="910"/>
                      </a:lnTo>
                      <a:lnTo>
                        <a:pt x="677" y="915"/>
                      </a:lnTo>
                      <a:lnTo>
                        <a:pt x="677" y="918"/>
                      </a:lnTo>
                      <a:lnTo>
                        <a:pt x="677" y="920"/>
                      </a:lnTo>
                      <a:lnTo>
                        <a:pt x="675" y="920"/>
                      </a:lnTo>
                      <a:lnTo>
                        <a:pt x="675" y="918"/>
                      </a:lnTo>
                      <a:lnTo>
                        <a:pt x="674" y="918"/>
                      </a:lnTo>
                      <a:lnTo>
                        <a:pt x="674" y="920"/>
                      </a:lnTo>
                      <a:lnTo>
                        <a:pt x="674" y="921"/>
                      </a:lnTo>
                      <a:lnTo>
                        <a:pt x="675" y="921"/>
                      </a:lnTo>
                      <a:lnTo>
                        <a:pt x="675" y="923"/>
                      </a:lnTo>
                      <a:lnTo>
                        <a:pt x="674" y="923"/>
                      </a:lnTo>
                      <a:lnTo>
                        <a:pt x="674" y="925"/>
                      </a:lnTo>
                      <a:lnTo>
                        <a:pt x="675" y="925"/>
                      </a:lnTo>
                      <a:lnTo>
                        <a:pt x="675" y="926"/>
                      </a:lnTo>
                      <a:lnTo>
                        <a:pt x="675" y="928"/>
                      </a:lnTo>
                      <a:lnTo>
                        <a:pt x="674" y="928"/>
                      </a:lnTo>
                      <a:lnTo>
                        <a:pt x="670" y="928"/>
                      </a:lnTo>
                      <a:lnTo>
                        <a:pt x="669" y="928"/>
                      </a:lnTo>
                      <a:lnTo>
                        <a:pt x="669" y="930"/>
                      </a:lnTo>
                      <a:lnTo>
                        <a:pt x="669" y="932"/>
                      </a:lnTo>
                      <a:lnTo>
                        <a:pt x="669" y="933"/>
                      </a:lnTo>
                      <a:lnTo>
                        <a:pt x="670" y="937"/>
                      </a:lnTo>
                      <a:lnTo>
                        <a:pt x="669" y="938"/>
                      </a:lnTo>
                      <a:lnTo>
                        <a:pt x="669" y="940"/>
                      </a:lnTo>
                      <a:lnTo>
                        <a:pt x="669" y="942"/>
                      </a:lnTo>
                      <a:lnTo>
                        <a:pt x="669" y="943"/>
                      </a:lnTo>
                      <a:lnTo>
                        <a:pt x="669" y="945"/>
                      </a:lnTo>
                      <a:lnTo>
                        <a:pt x="670" y="945"/>
                      </a:lnTo>
                      <a:lnTo>
                        <a:pt x="672" y="947"/>
                      </a:lnTo>
                      <a:lnTo>
                        <a:pt x="674" y="950"/>
                      </a:lnTo>
                      <a:lnTo>
                        <a:pt x="674" y="952"/>
                      </a:lnTo>
                      <a:lnTo>
                        <a:pt x="675" y="950"/>
                      </a:lnTo>
                      <a:lnTo>
                        <a:pt x="675" y="952"/>
                      </a:lnTo>
                      <a:lnTo>
                        <a:pt x="675" y="955"/>
                      </a:lnTo>
                      <a:lnTo>
                        <a:pt x="677" y="962"/>
                      </a:lnTo>
                      <a:lnTo>
                        <a:pt x="677" y="965"/>
                      </a:lnTo>
                      <a:lnTo>
                        <a:pt x="679" y="969"/>
                      </a:lnTo>
                      <a:lnTo>
                        <a:pt x="679" y="971"/>
                      </a:lnTo>
                      <a:lnTo>
                        <a:pt x="679" y="974"/>
                      </a:lnTo>
                      <a:lnTo>
                        <a:pt x="679" y="976"/>
                      </a:lnTo>
                      <a:lnTo>
                        <a:pt x="679" y="977"/>
                      </a:lnTo>
                      <a:lnTo>
                        <a:pt x="677" y="979"/>
                      </a:lnTo>
                      <a:lnTo>
                        <a:pt x="677" y="981"/>
                      </a:lnTo>
                      <a:lnTo>
                        <a:pt x="679" y="981"/>
                      </a:lnTo>
                      <a:lnTo>
                        <a:pt x="679" y="982"/>
                      </a:lnTo>
                      <a:lnTo>
                        <a:pt x="679" y="984"/>
                      </a:lnTo>
                      <a:lnTo>
                        <a:pt x="681" y="984"/>
                      </a:lnTo>
                      <a:lnTo>
                        <a:pt x="682" y="984"/>
                      </a:lnTo>
                      <a:lnTo>
                        <a:pt x="682" y="986"/>
                      </a:lnTo>
                      <a:lnTo>
                        <a:pt x="682" y="987"/>
                      </a:lnTo>
                      <a:lnTo>
                        <a:pt x="681" y="987"/>
                      </a:lnTo>
                      <a:lnTo>
                        <a:pt x="681" y="991"/>
                      </a:lnTo>
                      <a:lnTo>
                        <a:pt x="682" y="991"/>
                      </a:lnTo>
                      <a:lnTo>
                        <a:pt x="682" y="989"/>
                      </a:lnTo>
                      <a:lnTo>
                        <a:pt x="684" y="989"/>
                      </a:lnTo>
                      <a:lnTo>
                        <a:pt x="686" y="989"/>
                      </a:lnTo>
                      <a:lnTo>
                        <a:pt x="686" y="991"/>
                      </a:lnTo>
                      <a:lnTo>
                        <a:pt x="684" y="993"/>
                      </a:lnTo>
                      <a:lnTo>
                        <a:pt x="684" y="994"/>
                      </a:lnTo>
                      <a:lnTo>
                        <a:pt x="684" y="998"/>
                      </a:lnTo>
                      <a:lnTo>
                        <a:pt x="686" y="998"/>
                      </a:lnTo>
                      <a:lnTo>
                        <a:pt x="687" y="998"/>
                      </a:lnTo>
                      <a:lnTo>
                        <a:pt x="687" y="999"/>
                      </a:lnTo>
                      <a:lnTo>
                        <a:pt x="686" y="1001"/>
                      </a:lnTo>
                      <a:lnTo>
                        <a:pt x="687" y="1004"/>
                      </a:lnTo>
                      <a:lnTo>
                        <a:pt x="689" y="1004"/>
                      </a:lnTo>
                      <a:lnTo>
                        <a:pt x="689" y="1006"/>
                      </a:lnTo>
                      <a:lnTo>
                        <a:pt x="687" y="1008"/>
                      </a:lnTo>
                      <a:lnTo>
                        <a:pt x="689" y="1009"/>
                      </a:lnTo>
                      <a:lnTo>
                        <a:pt x="689" y="1011"/>
                      </a:lnTo>
                      <a:lnTo>
                        <a:pt x="689" y="1013"/>
                      </a:lnTo>
                      <a:lnTo>
                        <a:pt x="689" y="1015"/>
                      </a:lnTo>
                      <a:lnTo>
                        <a:pt x="691" y="1015"/>
                      </a:lnTo>
                      <a:lnTo>
                        <a:pt x="692" y="1015"/>
                      </a:lnTo>
                      <a:lnTo>
                        <a:pt x="696" y="1015"/>
                      </a:lnTo>
                      <a:lnTo>
                        <a:pt x="696" y="1016"/>
                      </a:lnTo>
                      <a:lnTo>
                        <a:pt x="696" y="1020"/>
                      </a:lnTo>
                      <a:lnTo>
                        <a:pt x="694" y="1020"/>
                      </a:lnTo>
                      <a:lnTo>
                        <a:pt x="694" y="1023"/>
                      </a:lnTo>
                      <a:lnTo>
                        <a:pt x="696" y="1023"/>
                      </a:lnTo>
                      <a:lnTo>
                        <a:pt x="697" y="1023"/>
                      </a:lnTo>
                      <a:lnTo>
                        <a:pt x="699" y="1021"/>
                      </a:lnTo>
                      <a:lnTo>
                        <a:pt x="697" y="1018"/>
                      </a:lnTo>
                      <a:lnTo>
                        <a:pt x="699" y="1016"/>
                      </a:lnTo>
                      <a:lnTo>
                        <a:pt x="699" y="1020"/>
                      </a:lnTo>
                      <a:lnTo>
                        <a:pt x="699" y="1021"/>
                      </a:lnTo>
                      <a:lnTo>
                        <a:pt x="701" y="1025"/>
                      </a:lnTo>
                      <a:lnTo>
                        <a:pt x="697" y="1026"/>
                      </a:lnTo>
                      <a:lnTo>
                        <a:pt x="694" y="1026"/>
                      </a:lnTo>
                      <a:lnTo>
                        <a:pt x="691" y="1026"/>
                      </a:lnTo>
                      <a:lnTo>
                        <a:pt x="684" y="1030"/>
                      </a:lnTo>
                      <a:lnTo>
                        <a:pt x="682" y="1030"/>
                      </a:lnTo>
                      <a:lnTo>
                        <a:pt x="682" y="1031"/>
                      </a:lnTo>
                      <a:lnTo>
                        <a:pt x="682" y="1033"/>
                      </a:lnTo>
                      <a:lnTo>
                        <a:pt x="679" y="1037"/>
                      </a:lnTo>
                      <a:lnTo>
                        <a:pt x="672" y="1033"/>
                      </a:lnTo>
                      <a:lnTo>
                        <a:pt x="670" y="1033"/>
                      </a:lnTo>
                      <a:lnTo>
                        <a:pt x="665" y="1028"/>
                      </a:lnTo>
                      <a:lnTo>
                        <a:pt x="659" y="1020"/>
                      </a:lnTo>
                      <a:lnTo>
                        <a:pt x="643" y="1016"/>
                      </a:lnTo>
                      <a:lnTo>
                        <a:pt x="640" y="1016"/>
                      </a:lnTo>
                      <a:lnTo>
                        <a:pt x="631" y="1016"/>
                      </a:lnTo>
                      <a:lnTo>
                        <a:pt x="630" y="1016"/>
                      </a:lnTo>
                      <a:lnTo>
                        <a:pt x="628" y="1018"/>
                      </a:lnTo>
                      <a:lnTo>
                        <a:pt x="621" y="1016"/>
                      </a:lnTo>
                      <a:lnTo>
                        <a:pt x="613" y="1015"/>
                      </a:lnTo>
                      <a:lnTo>
                        <a:pt x="609" y="1013"/>
                      </a:lnTo>
                      <a:lnTo>
                        <a:pt x="601" y="1006"/>
                      </a:lnTo>
                      <a:lnTo>
                        <a:pt x="596" y="1001"/>
                      </a:lnTo>
                      <a:lnTo>
                        <a:pt x="594" y="999"/>
                      </a:lnTo>
                      <a:lnTo>
                        <a:pt x="584" y="996"/>
                      </a:lnTo>
                      <a:lnTo>
                        <a:pt x="582" y="996"/>
                      </a:lnTo>
                      <a:lnTo>
                        <a:pt x="581" y="998"/>
                      </a:lnTo>
                      <a:lnTo>
                        <a:pt x="576" y="994"/>
                      </a:lnTo>
                      <a:lnTo>
                        <a:pt x="572" y="989"/>
                      </a:lnTo>
                      <a:lnTo>
                        <a:pt x="567" y="986"/>
                      </a:lnTo>
                      <a:lnTo>
                        <a:pt x="565" y="986"/>
                      </a:lnTo>
                      <a:lnTo>
                        <a:pt x="564" y="986"/>
                      </a:lnTo>
                      <a:lnTo>
                        <a:pt x="548" y="981"/>
                      </a:lnTo>
                      <a:lnTo>
                        <a:pt x="543" y="977"/>
                      </a:lnTo>
                      <a:lnTo>
                        <a:pt x="538" y="967"/>
                      </a:lnTo>
                      <a:lnTo>
                        <a:pt x="538" y="965"/>
                      </a:lnTo>
                      <a:lnTo>
                        <a:pt x="537" y="954"/>
                      </a:lnTo>
                      <a:lnTo>
                        <a:pt x="533" y="945"/>
                      </a:lnTo>
                      <a:lnTo>
                        <a:pt x="531" y="940"/>
                      </a:lnTo>
                      <a:lnTo>
                        <a:pt x="528" y="933"/>
                      </a:lnTo>
                      <a:lnTo>
                        <a:pt x="523" y="930"/>
                      </a:lnTo>
                      <a:lnTo>
                        <a:pt x="518" y="921"/>
                      </a:lnTo>
                      <a:lnTo>
                        <a:pt x="518" y="918"/>
                      </a:lnTo>
                      <a:lnTo>
                        <a:pt x="520" y="915"/>
                      </a:lnTo>
                      <a:lnTo>
                        <a:pt x="520" y="908"/>
                      </a:lnTo>
                      <a:lnTo>
                        <a:pt x="520" y="901"/>
                      </a:lnTo>
                      <a:lnTo>
                        <a:pt x="518" y="899"/>
                      </a:lnTo>
                      <a:lnTo>
                        <a:pt x="516" y="899"/>
                      </a:lnTo>
                      <a:lnTo>
                        <a:pt x="515" y="898"/>
                      </a:lnTo>
                      <a:lnTo>
                        <a:pt x="513" y="894"/>
                      </a:lnTo>
                      <a:lnTo>
                        <a:pt x="511" y="894"/>
                      </a:lnTo>
                      <a:lnTo>
                        <a:pt x="515" y="891"/>
                      </a:lnTo>
                      <a:lnTo>
                        <a:pt x="516" y="887"/>
                      </a:lnTo>
                      <a:lnTo>
                        <a:pt x="516" y="886"/>
                      </a:lnTo>
                      <a:lnTo>
                        <a:pt x="518" y="877"/>
                      </a:lnTo>
                      <a:lnTo>
                        <a:pt x="515" y="869"/>
                      </a:lnTo>
                      <a:lnTo>
                        <a:pt x="513" y="867"/>
                      </a:lnTo>
                      <a:lnTo>
                        <a:pt x="508" y="864"/>
                      </a:lnTo>
                      <a:lnTo>
                        <a:pt x="506" y="862"/>
                      </a:lnTo>
                      <a:lnTo>
                        <a:pt x="506" y="864"/>
                      </a:lnTo>
                      <a:lnTo>
                        <a:pt x="503" y="864"/>
                      </a:lnTo>
                      <a:lnTo>
                        <a:pt x="489" y="850"/>
                      </a:lnTo>
                      <a:lnTo>
                        <a:pt x="487" y="847"/>
                      </a:lnTo>
                      <a:lnTo>
                        <a:pt x="486" y="842"/>
                      </a:lnTo>
                      <a:lnTo>
                        <a:pt x="486" y="840"/>
                      </a:lnTo>
                      <a:lnTo>
                        <a:pt x="486" y="837"/>
                      </a:lnTo>
                      <a:lnTo>
                        <a:pt x="484" y="835"/>
                      </a:lnTo>
                      <a:lnTo>
                        <a:pt x="479" y="828"/>
                      </a:lnTo>
                      <a:lnTo>
                        <a:pt x="474" y="818"/>
                      </a:lnTo>
                      <a:lnTo>
                        <a:pt x="472" y="815"/>
                      </a:lnTo>
                      <a:lnTo>
                        <a:pt x="472" y="813"/>
                      </a:lnTo>
                      <a:lnTo>
                        <a:pt x="467" y="811"/>
                      </a:lnTo>
                      <a:lnTo>
                        <a:pt x="465" y="811"/>
                      </a:lnTo>
                      <a:lnTo>
                        <a:pt x="462" y="810"/>
                      </a:lnTo>
                      <a:lnTo>
                        <a:pt x="462" y="808"/>
                      </a:lnTo>
                      <a:lnTo>
                        <a:pt x="459" y="804"/>
                      </a:lnTo>
                      <a:lnTo>
                        <a:pt x="457" y="801"/>
                      </a:lnTo>
                      <a:lnTo>
                        <a:pt x="452" y="788"/>
                      </a:lnTo>
                      <a:lnTo>
                        <a:pt x="454" y="779"/>
                      </a:lnTo>
                      <a:lnTo>
                        <a:pt x="450" y="777"/>
                      </a:lnTo>
                      <a:lnTo>
                        <a:pt x="448" y="776"/>
                      </a:lnTo>
                      <a:lnTo>
                        <a:pt x="447" y="771"/>
                      </a:lnTo>
                      <a:lnTo>
                        <a:pt x="445" y="769"/>
                      </a:lnTo>
                      <a:lnTo>
                        <a:pt x="442" y="764"/>
                      </a:lnTo>
                      <a:lnTo>
                        <a:pt x="442" y="760"/>
                      </a:lnTo>
                      <a:lnTo>
                        <a:pt x="442" y="759"/>
                      </a:lnTo>
                      <a:lnTo>
                        <a:pt x="442" y="755"/>
                      </a:lnTo>
                      <a:lnTo>
                        <a:pt x="440" y="750"/>
                      </a:lnTo>
                      <a:lnTo>
                        <a:pt x="438" y="747"/>
                      </a:lnTo>
                      <a:lnTo>
                        <a:pt x="435" y="744"/>
                      </a:lnTo>
                      <a:lnTo>
                        <a:pt x="432" y="738"/>
                      </a:lnTo>
                      <a:lnTo>
                        <a:pt x="432" y="737"/>
                      </a:lnTo>
                      <a:lnTo>
                        <a:pt x="432" y="732"/>
                      </a:lnTo>
                      <a:lnTo>
                        <a:pt x="432" y="723"/>
                      </a:lnTo>
                      <a:lnTo>
                        <a:pt x="430" y="723"/>
                      </a:lnTo>
                      <a:lnTo>
                        <a:pt x="430" y="721"/>
                      </a:lnTo>
                      <a:lnTo>
                        <a:pt x="421" y="706"/>
                      </a:lnTo>
                      <a:lnTo>
                        <a:pt x="410" y="696"/>
                      </a:lnTo>
                      <a:lnTo>
                        <a:pt x="406" y="694"/>
                      </a:lnTo>
                      <a:lnTo>
                        <a:pt x="403" y="689"/>
                      </a:lnTo>
                      <a:lnTo>
                        <a:pt x="403" y="688"/>
                      </a:lnTo>
                      <a:lnTo>
                        <a:pt x="403" y="686"/>
                      </a:lnTo>
                      <a:lnTo>
                        <a:pt x="399" y="684"/>
                      </a:lnTo>
                      <a:lnTo>
                        <a:pt x="396" y="684"/>
                      </a:lnTo>
                      <a:lnTo>
                        <a:pt x="389" y="679"/>
                      </a:lnTo>
                      <a:lnTo>
                        <a:pt x="389" y="669"/>
                      </a:lnTo>
                      <a:lnTo>
                        <a:pt x="387" y="669"/>
                      </a:lnTo>
                      <a:lnTo>
                        <a:pt x="384" y="666"/>
                      </a:lnTo>
                      <a:lnTo>
                        <a:pt x="381" y="666"/>
                      </a:lnTo>
                      <a:lnTo>
                        <a:pt x="377" y="655"/>
                      </a:lnTo>
                      <a:lnTo>
                        <a:pt x="374" y="654"/>
                      </a:lnTo>
                      <a:lnTo>
                        <a:pt x="360" y="654"/>
                      </a:lnTo>
                      <a:lnTo>
                        <a:pt x="359" y="654"/>
                      </a:lnTo>
                      <a:lnTo>
                        <a:pt x="359" y="655"/>
                      </a:lnTo>
                      <a:lnTo>
                        <a:pt x="350" y="652"/>
                      </a:lnTo>
                      <a:lnTo>
                        <a:pt x="349" y="652"/>
                      </a:lnTo>
                      <a:lnTo>
                        <a:pt x="340" y="650"/>
                      </a:lnTo>
                      <a:lnTo>
                        <a:pt x="335" y="649"/>
                      </a:lnTo>
                      <a:lnTo>
                        <a:pt x="328" y="649"/>
                      </a:lnTo>
                      <a:lnTo>
                        <a:pt x="328" y="650"/>
                      </a:lnTo>
                      <a:lnTo>
                        <a:pt x="323" y="649"/>
                      </a:lnTo>
                      <a:lnTo>
                        <a:pt x="311" y="642"/>
                      </a:lnTo>
                      <a:lnTo>
                        <a:pt x="310" y="642"/>
                      </a:lnTo>
                      <a:lnTo>
                        <a:pt x="310" y="640"/>
                      </a:lnTo>
                      <a:lnTo>
                        <a:pt x="308" y="640"/>
                      </a:lnTo>
                      <a:lnTo>
                        <a:pt x="304" y="642"/>
                      </a:lnTo>
                      <a:lnTo>
                        <a:pt x="301" y="650"/>
                      </a:lnTo>
                      <a:lnTo>
                        <a:pt x="298" y="649"/>
                      </a:lnTo>
                      <a:lnTo>
                        <a:pt x="294" y="647"/>
                      </a:lnTo>
                      <a:lnTo>
                        <a:pt x="293" y="649"/>
                      </a:lnTo>
                      <a:lnTo>
                        <a:pt x="289" y="650"/>
                      </a:lnTo>
                      <a:lnTo>
                        <a:pt x="284" y="650"/>
                      </a:lnTo>
                      <a:lnTo>
                        <a:pt x="281" y="652"/>
                      </a:lnTo>
                      <a:lnTo>
                        <a:pt x="277" y="652"/>
                      </a:lnTo>
                      <a:lnTo>
                        <a:pt x="277" y="655"/>
                      </a:lnTo>
                      <a:lnTo>
                        <a:pt x="272" y="664"/>
                      </a:lnTo>
                      <a:lnTo>
                        <a:pt x="271" y="669"/>
                      </a:lnTo>
                      <a:lnTo>
                        <a:pt x="267" y="671"/>
                      </a:lnTo>
                      <a:lnTo>
                        <a:pt x="266" y="679"/>
                      </a:lnTo>
                      <a:lnTo>
                        <a:pt x="266" y="681"/>
                      </a:lnTo>
                      <a:lnTo>
                        <a:pt x="260" y="686"/>
                      </a:lnTo>
                      <a:lnTo>
                        <a:pt x="259" y="693"/>
                      </a:lnTo>
                      <a:lnTo>
                        <a:pt x="260" y="696"/>
                      </a:lnTo>
                      <a:lnTo>
                        <a:pt x="260" y="698"/>
                      </a:lnTo>
                      <a:lnTo>
                        <a:pt x="260" y="699"/>
                      </a:lnTo>
                      <a:lnTo>
                        <a:pt x="254" y="703"/>
                      </a:lnTo>
                      <a:lnTo>
                        <a:pt x="250" y="705"/>
                      </a:lnTo>
                      <a:lnTo>
                        <a:pt x="242" y="716"/>
                      </a:lnTo>
                      <a:lnTo>
                        <a:pt x="240" y="720"/>
                      </a:lnTo>
                      <a:lnTo>
                        <a:pt x="237" y="721"/>
                      </a:lnTo>
                      <a:lnTo>
                        <a:pt x="227" y="718"/>
                      </a:lnTo>
                      <a:lnTo>
                        <a:pt x="220" y="715"/>
                      </a:lnTo>
                      <a:lnTo>
                        <a:pt x="213" y="710"/>
                      </a:lnTo>
                      <a:lnTo>
                        <a:pt x="213" y="708"/>
                      </a:lnTo>
                      <a:lnTo>
                        <a:pt x="211" y="705"/>
                      </a:lnTo>
                      <a:lnTo>
                        <a:pt x="210" y="703"/>
                      </a:lnTo>
                      <a:lnTo>
                        <a:pt x="208" y="701"/>
                      </a:lnTo>
                      <a:lnTo>
                        <a:pt x="203" y="699"/>
                      </a:lnTo>
                      <a:lnTo>
                        <a:pt x="201" y="699"/>
                      </a:lnTo>
                      <a:lnTo>
                        <a:pt x="196" y="698"/>
                      </a:lnTo>
                      <a:lnTo>
                        <a:pt x="191" y="693"/>
                      </a:lnTo>
                      <a:lnTo>
                        <a:pt x="189" y="689"/>
                      </a:lnTo>
                      <a:lnTo>
                        <a:pt x="186" y="688"/>
                      </a:lnTo>
                      <a:lnTo>
                        <a:pt x="179" y="686"/>
                      </a:lnTo>
                      <a:lnTo>
                        <a:pt x="177" y="686"/>
                      </a:lnTo>
                      <a:lnTo>
                        <a:pt x="172" y="683"/>
                      </a:lnTo>
                      <a:lnTo>
                        <a:pt x="164" y="676"/>
                      </a:lnTo>
                      <a:lnTo>
                        <a:pt x="162" y="674"/>
                      </a:lnTo>
                      <a:lnTo>
                        <a:pt x="159" y="667"/>
                      </a:lnTo>
                      <a:lnTo>
                        <a:pt x="157" y="664"/>
                      </a:lnTo>
                      <a:lnTo>
                        <a:pt x="155" y="662"/>
                      </a:lnTo>
                      <a:lnTo>
                        <a:pt x="154" y="662"/>
                      </a:lnTo>
                      <a:lnTo>
                        <a:pt x="152" y="660"/>
                      </a:lnTo>
                      <a:lnTo>
                        <a:pt x="145" y="657"/>
                      </a:lnTo>
                      <a:lnTo>
                        <a:pt x="137" y="649"/>
                      </a:lnTo>
                      <a:lnTo>
                        <a:pt x="135" y="645"/>
                      </a:lnTo>
                      <a:lnTo>
                        <a:pt x="135" y="642"/>
                      </a:lnTo>
                      <a:lnTo>
                        <a:pt x="135" y="640"/>
                      </a:lnTo>
                      <a:lnTo>
                        <a:pt x="135" y="637"/>
                      </a:lnTo>
                      <a:lnTo>
                        <a:pt x="130" y="627"/>
                      </a:lnTo>
                      <a:lnTo>
                        <a:pt x="128" y="622"/>
                      </a:lnTo>
                      <a:lnTo>
                        <a:pt x="127" y="622"/>
                      </a:lnTo>
                      <a:lnTo>
                        <a:pt x="127" y="611"/>
                      </a:lnTo>
                      <a:lnTo>
                        <a:pt x="128" y="605"/>
                      </a:lnTo>
                      <a:lnTo>
                        <a:pt x="128" y="596"/>
                      </a:lnTo>
                      <a:lnTo>
                        <a:pt x="128" y="591"/>
                      </a:lnTo>
                      <a:lnTo>
                        <a:pt x="125" y="584"/>
                      </a:lnTo>
                      <a:lnTo>
                        <a:pt x="123" y="583"/>
                      </a:lnTo>
                      <a:lnTo>
                        <a:pt x="118" y="576"/>
                      </a:lnTo>
                      <a:lnTo>
                        <a:pt x="118" y="564"/>
                      </a:lnTo>
                      <a:lnTo>
                        <a:pt x="115" y="555"/>
                      </a:lnTo>
                      <a:lnTo>
                        <a:pt x="111" y="554"/>
                      </a:lnTo>
                      <a:lnTo>
                        <a:pt x="110" y="552"/>
                      </a:lnTo>
                      <a:lnTo>
                        <a:pt x="106" y="545"/>
                      </a:lnTo>
                      <a:lnTo>
                        <a:pt x="101" y="539"/>
                      </a:lnTo>
                      <a:lnTo>
                        <a:pt x="94" y="533"/>
                      </a:lnTo>
                      <a:lnTo>
                        <a:pt x="91" y="533"/>
                      </a:lnTo>
                      <a:lnTo>
                        <a:pt x="81" y="527"/>
                      </a:lnTo>
                      <a:lnTo>
                        <a:pt x="81" y="523"/>
                      </a:lnTo>
                      <a:lnTo>
                        <a:pt x="71" y="513"/>
                      </a:lnTo>
                      <a:lnTo>
                        <a:pt x="69" y="510"/>
                      </a:lnTo>
                      <a:lnTo>
                        <a:pt x="69" y="508"/>
                      </a:lnTo>
                      <a:lnTo>
                        <a:pt x="69" y="506"/>
                      </a:lnTo>
                      <a:lnTo>
                        <a:pt x="67" y="505"/>
                      </a:lnTo>
                      <a:lnTo>
                        <a:pt x="64" y="500"/>
                      </a:lnTo>
                      <a:lnTo>
                        <a:pt x="61" y="498"/>
                      </a:lnTo>
                      <a:lnTo>
                        <a:pt x="57" y="494"/>
                      </a:lnTo>
                      <a:lnTo>
                        <a:pt x="55" y="491"/>
                      </a:lnTo>
                      <a:lnTo>
                        <a:pt x="50" y="483"/>
                      </a:lnTo>
                      <a:lnTo>
                        <a:pt x="47" y="481"/>
                      </a:lnTo>
                      <a:lnTo>
                        <a:pt x="45" y="479"/>
                      </a:lnTo>
                      <a:lnTo>
                        <a:pt x="42" y="472"/>
                      </a:lnTo>
                      <a:lnTo>
                        <a:pt x="40" y="471"/>
                      </a:lnTo>
                      <a:lnTo>
                        <a:pt x="33" y="469"/>
                      </a:lnTo>
                      <a:lnTo>
                        <a:pt x="32" y="467"/>
                      </a:lnTo>
                      <a:lnTo>
                        <a:pt x="27" y="462"/>
                      </a:lnTo>
                      <a:lnTo>
                        <a:pt x="25" y="461"/>
                      </a:lnTo>
                      <a:lnTo>
                        <a:pt x="23" y="454"/>
                      </a:lnTo>
                      <a:lnTo>
                        <a:pt x="18" y="439"/>
                      </a:lnTo>
                      <a:lnTo>
                        <a:pt x="17" y="435"/>
                      </a:lnTo>
                      <a:lnTo>
                        <a:pt x="13" y="433"/>
                      </a:lnTo>
                      <a:lnTo>
                        <a:pt x="11" y="433"/>
                      </a:lnTo>
                      <a:lnTo>
                        <a:pt x="10" y="433"/>
                      </a:lnTo>
                      <a:lnTo>
                        <a:pt x="6" y="430"/>
                      </a:lnTo>
                      <a:lnTo>
                        <a:pt x="6" y="428"/>
                      </a:lnTo>
                      <a:lnTo>
                        <a:pt x="5" y="428"/>
                      </a:lnTo>
                      <a:lnTo>
                        <a:pt x="5" y="427"/>
                      </a:lnTo>
                      <a:lnTo>
                        <a:pt x="3" y="427"/>
                      </a:lnTo>
                      <a:lnTo>
                        <a:pt x="1" y="423"/>
                      </a:lnTo>
                      <a:lnTo>
                        <a:pt x="0" y="423"/>
                      </a:lnTo>
                      <a:lnTo>
                        <a:pt x="0" y="422"/>
                      </a:lnTo>
                      <a:lnTo>
                        <a:pt x="1" y="413"/>
                      </a:lnTo>
                      <a:lnTo>
                        <a:pt x="3" y="408"/>
                      </a:lnTo>
                      <a:lnTo>
                        <a:pt x="5" y="408"/>
                      </a:lnTo>
                      <a:lnTo>
                        <a:pt x="17" y="410"/>
                      </a:lnTo>
                      <a:lnTo>
                        <a:pt x="18" y="410"/>
                      </a:lnTo>
                      <a:lnTo>
                        <a:pt x="20" y="410"/>
                      </a:lnTo>
                      <a:lnTo>
                        <a:pt x="23" y="410"/>
                      </a:lnTo>
                      <a:lnTo>
                        <a:pt x="32" y="411"/>
                      </a:lnTo>
                      <a:lnTo>
                        <a:pt x="33" y="411"/>
                      </a:lnTo>
                      <a:lnTo>
                        <a:pt x="40" y="411"/>
                      </a:lnTo>
                      <a:lnTo>
                        <a:pt x="47" y="413"/>
                      </a:lnTo>
                      <a:lnTo>
                        <a:pt x="54" y="413"/>
                      </a:lnTo>
                      <a:lnTo>
                        <a:pt x="55" y="413"/>
                      </a:lnTo>
                      <a:lnTo>
                        <a:pt x="89" y="418"/>
                      </a:lnTo>
                      <a:lnTo>
                        <a:pt x="93" y="418"/>
                      </a:lnTo>
                      <a:lnTo>
                        <a:pt x="110" y="420"/>
                      </a:lnTo>
                      <a:lnTo>
                        <a:pt x="111" y="420"/>
                      </a:lnTo>
                      <a:lnTo>
                        <a:pt x="113" y="420"/>
                      </a:lnTo>
                      <a:lnTo>
                        <a:pt x="116" y="420"/>
                      </a:lnTo>
                      <a:lnTo>
                        <a:pt x="128" y="422"/>
                      </a:lnTo>
                      <a:lnTo>
                        <a:pt x="133" y="422"/>
                      </a:lnTo>
                      <a:lnTo>
                        <a:pt x="149" y="423"/>
                      </a:lnTo>
                      <a:lnTo>
                        <a:pt x="157" y="423"/>
                      </a:lnTo>
                      <a:lnTo>
                        <a:pt x="194" y="427"/>
                      </a:lnTo>
                      <a:lnTo>
                        <a:pt x="198" y="427"/>
                      </a:lnTo>
                      <a:lnTo>
                        <a:pt x="216" y="428"/>
                      </a:lnTo>
                      <a:lnTo>
                        <a:pt x="247" y="432"/>
                      </a:lnTo>
                      <a:lnTo>
                        <a:pt x="250" y="432"/>
                      </a:lnTo>
                      <a:lnTo>
                        <a:pt x="254" y="432"/>
                      </a:lnTo>
                      <a:lnTo>
                        <a:pt x="264" y="433"/>
                      </a:lnTo>
                      <a:lnTo>
                        <a:pt x="266" y="433"/>
                      </a:lnTo>
                      <a:lnTo>
                        <a:pt x="266" y="425"/>
                      </a:lnTo>
                      <a:lnTo>
                        <a:pt x="267" y="422"/>
                      </a:lnTo>
                      <a:lnTo>
                        <a:pt x="267" y="418"/>
                      </a:lnTo>
                      <a:lnTo>
                        <a:pt x="269" y="383"/>
                      </a:lnTo>
                      <a:lnTo>
                        <a:pt x="271" y="376"/>
                      </a:lnTo>
                      <a:lnTo>
                        <a:pt x="271" y="373"/>
                      </a:lnTo>
                      <a:lnTo>
                        <a:pt x="271" y="371"/>
                      </a:lnTo>
                      <a:lnTo>
                        <a:pt x="271" y="367"/>
                      </a:lnTo>
                      <a:lnTo>
                        <a:pt x="271" y="366"/>
                      </a:lnTo>
                      <a:lnTo>
                        <a:pt x="271" y="364"/>
                      </a:lnTo>
                      <a:lnTo>
                        <a:pt x="271" y="359"/>
                      </a:lnTo>
                      <a:lnTo>
                        <a:pt x="271" y="357"/>
                      </a:lnTo>
                      <a:lnTo>
                        <a:pt x="272" y="354"/>
                      </a:lnTo>
                      <a:lnTo>
                        <a:pt x="272" y="352"/>
                      </a:lnTo>
                      <a:lnTo>
                        <a:pt x="272" y="350"/>
                      </a:lnTo>
                      <a:lnTo>
                        <a:pt x="272" y="349"/>
                      </a:lnTo>
                      <a:lnTo>
                        <a:pt x="272" y="347"/>
                      </a:lnTo>
                      <a:lnTo>
                        <a:pt x="272" y="340"/>
                      </a:lnTo>
                      <a:lnTo>
                        <a:pt x="272" y="337"/>
                      </a:lnTo>
                      <a:lnTo>
                        <a:pt x="272" y="335"/>
                      </a:lnTo>
                      <a:lnTo>
                        <a:pt x="272" y="334"/>
                      </a:lnTo>
                      <a:lnTo>
                        <a:pt x="274" y="317"/>
                      </a:lnTo>
                      <a:lnTo>
                        <a:pt x="276" y="306"/>
                      </a:lnTo>
                      <a:lnTo>
                        <a:pt x="276" y="305"/>
                      </a:lnTo>
                      <a:lnTo>
                        <a:pt x="276" y="300"/>
                      </a:lnTo>
                      <a:lnTo>
                        <a:pt x="277" y="283"/>
                      </a:lnTo>
                      <a:lnTo>
                        <a:pt x="277" y="276"/>
                      </a:lnTo>
                      <a:lnTo>
                        <a:pt x="279" y="276"/>
                      </a:lnTo>
                      <a:lnTo>
                        <a:pt x="279" y="274"/>
                      </a:lnTo>
                      <a:lnTo>
                        <a:pt x="279" y="273"/>
                      </a:lnTo>
                      <a:lnTo>
                        <a:pt x="279" y="269"/>
                      </a:lnTo>
                      <a:lnTo>
                        <a:pt x="279" y="266"/>
                      </a:lnTo>
                      <a:lnTo>
                        <a:pt x="279" y="257"/>
                      </a:lnTo>
                      <a:lnTo>
                        <a:pt x="281" y="256"/>
                      </a:lnTo>
                      <a:lnTo>
                        <a:pt x="281" y="251"/>
                      </a:lnTo>
                      <a:lnTo>
                        <a:pt x="281" y="245"/>
                      </a:lnTo>
                      <a:lnTo>
                        <a:pt x="281" y="244"/>
                      </a:lnTo>
                      <a:lnTo>
                        <a:pt x="281" y="240"/>
                      </a:lnTo>
                      <a:lnTo>
                        <a:pt x="281" y="239"/>
                      </a:lnTo>
                      <a:lnTo>
                        <a:pt x="282" y="237"/>
                      </a:lnTo>
                      <a:lnTo>
                        <a:pt x="282" y="235"/>
                      </a:lnTo>
                      <a:lnTo>
                        <a:pt x="282" y="234"/>
                      </a:lnTo>
                      <a:lnTo>
                        <a:pt x="282" y="232"/>
                      </a:lnTo>
                      <a:lnTo>
                        <a:pt x="282" y="217"/>
                      </a:lnTo>
                      <a:lnTo>
                        <a:pt x="284" y="213"/>
                      </a:lnTo>
                      <a:lnTo>
                        <a:pt x="284" y="212"/>
                      </a:lnTo>
                      <a:lnTo>
                        <a:pt x="284" y="205"/>
                      </a:lnTo>
                      <a:lnTo>
                        <a:pt x="284" y="203"/>
                      </a:lnTo>
                      <a:lnTo>
                        <a:pt x="284" y="201"/>
                      </a:lnTo>
                      <a:lnTo>
                        <a:pt x="284" y="196"/>
                      </a:lnTo>
                      <a:lnTo>
                        <a:pt x="286" y="181"/>
                      </a:lnTo>
                      <a:lnTo>
                        <a:pt x="286" y="176"/>
                      </a:lnTo>
                      <a:lnTo>
                        <a:pt x="288" y="169"/>
                      </a:lnTo>
                      <a:lnTo>
                        <a:pt x="288" y="164"/>
                      </a:lnTo>
                      <a:lnTo>
                        <a:pt x="288" y="159"/>
                      </a:lnTo>
                      <a:lnTo>
                        <a:pt x="288" y="154"/>
                      </a:lnTo>
                      <a:lnTo>
                        <a:pt x="288" y="149"/>
                      </a:lnTo>
                      <a:lnTo>
                        <a:pt x="289" y="132"/>
                      </a:lnTo>
                      <a:lnTo>
                        <a:pt x="289" y="130"/>
                      </a:lnTo>
                      <a:lnTo>
                        <a:pt x="289" y="129"/>
                      </a:lnTo>
                      <a:lnTo>
                        <a:pt x="289" y="127"/>
                      </a:lnTo>
                      <a:lnTo>
                        <a:pt x="291" y="123"/>
                      </a:lnTo>
                      <a:lnTo>
                        <a:pt x="293" y="85"/>
                      </a:lnTo>
                      <a:lnTo>
                        <a:pt x="294" y="73"/>
                      </a:lnTo>
                      <a:lnTo>
                        <a:pt x="296" y="42"/>
                      </a:lnTo>
                      <a:lnTo>
                        <a:pt x="298" y="17"/>
                      </a:lnTo>
                      <a:lnTo>
                        <a:pt x="299" y="2"/>
                      </a:lnTo>
                      <a:lnTo>
                        <a:pt x="303" y="0"/>
                      </a:lnTo>
                      <a:lnTo>
                        <a:pt x="360" y="3"/>
                      </a:lnTo>
                      <a:lnTo>
                        <a:pt x="371" y="5"/>
                      </a:lnTo>
                      <a:lnTo>
                        <a:pt x="384" y="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9" name="Freeform 219"/>
                <p:cNvSpPr>
                  <a:spLocks/>
                </p:cNvSpPr>
                <p:nvPr/>
              </p:nvSpPr>
              <p:spPr bwMode="auto">
                <a:xfrm>
                  <a:off x="6181726" y="4759325"/>
                  <a:ext cx="127000" cy="344488"/>
                </a:xfrm>
                <a:custGeom>
                  <a:avLst/>
                  <a:gdLst>
                    <a:gd name="T0" fmla="*/ 37 w 80"/>
                    <a:gd name="T1" fmla="*/ 36 h 217"/>
                    <a:gd name="T2" fmla="*/ 29 w 80"/>
                    <a:gd name="T3" fmla="*/ 48 h 217"/>
                    <a:gd name="T4" fmla="*/ 26 w 80"/>
                    <a:gd name="T5" fmla="*/ 55 h 217"/>
                    <a:gd name="T6" fmla="*/ 15 w 80"/>
                    <a:gd name="T7" fmla="*/ 72 h 217"/>
                    <a:gd name="T8" fmla="*/ 7 w 80"/>
                    <a:gd name="T9" fmla="*/ 90 h 217"/>
                    <a:gd name="T10" fmla="*/ 2 w 80"/>
                    <a:gd name="T11" fmla="*/ 109 h 217"/>
                    <a:gd name="T12" fmla="*/ 0 w 80"/>
                    <a:gd name="T13" fmla="*/ 124 h 217"/>
                    <a:gd name="T14" fmla="*/ 2 w 80"/>
                    <a:gd name="T15" fmla="*/ 141 h 217"/>
                    <a:gd name="T16" fmla="*/ 7 w 80"/>
                    <a:gd name="T17" fmla="*/ 163 h 217"/>
                    <a:gd name="T18" fmla="*/ 9 w 80"/>
                    <a:gd name="T19" fmla="*/ 172 h 217"/>
                    <a:gd name="T20" fmla="*/ 15 w 80"/>
                    <a:gd name="T21" fmla="*/ 195 h 217"/>
                    <a:gd name="T22" fmla="*/ 17 w 80"/>
                    <a:gd name="T23" fmla="*/ 216 h 217"/>
                    <a:gd name="T24" fmla="*/ 15 w 80"/>
                    <a:gd name="T25" fmla="*/ 210 h 217"/>
                    <a:gd name="T26" fmla="*/ 15 w 80"/>
                    <a:gd name="T27" fmla="*/ 199 h 217"/>
                    <a:gd name="T28" fmla="*/ 10 w 80"/>
                    <a:gd name="T29" fmla="*/ 185 h 217"/>
                    <a:gd name="T30" fmla="*/ 9 w 80"/>
                    <a:gd name="T31" fmla="*/ 178 h 217"/>
                    <a:gd name="T32" fmla="*/ 5 w 80"/>
                    <a:gd name="T33" fmla="*/ 172 h 217"/>
                    <a:gd name="T34" fmla="*/ 5 w 80"/>
                    <a:gd name="T35" fmla="*/ 166 h 217"/>
                    <a:gd name="T36" fmla="*/ 4 w 80"/>
                    <a:gd name="T37" fmla="*/ 158 h 217"/>
                    <a:gd name="T38" fmla="*/ 2 w 80"/>
                    <a:gd name="T39" fmla="*/ 153 h 217"/>
                    <a:gd name="T40" fmla="*/ 2 w 80"/>
                    <a:gd name="T41" fmla="*/ 148 h 217"/>
                    <a:gd name="T42" fmla="*/ 0 w 80"/>
                    <a:gd name="T43" fmla="*/ 141 h 217"/>
                    <a:gd name="T44" fmla="*/ 0 w 80"/>
                    <a:gd name="T45" fmla="*/ 124 h 217"/>
                    <a:gd name="T46" fmla="*/ 0 w 80"/>
                    <a:gd name="T47" fmla="*/ 114 h 217"/>
                    <a:gd name="T48" fmla="*/ 0 w 80"/>
                    <a:gd name="T49" fmla="*/ 107 h 217"/>
                    <a:gd name="T50" fmla="*/ 2 w 80"/>
                    <a:gd name="T51" fmla="*/ 100 h 217"/>
                    <a:gd name="T52" fmla="*/ 2 w 80"/>
                    <a:gd name="T53" fmla="*/ 95 h 217"/>
                    <a:gd name="T54" fmla="*/ 5 w 80"/>
                    <a:gd name="T55" fmla="*/ 90 h 217"/>
                    <a:gd name="T56" fmla="*/ 9 w 80"/>
                    <a:gd name="T57" fmla="*/ 82 h 217"/>
                    <a:gd name="T58" fmla="*/ 10 w 80"/>
                    <a:gd name="T59" fmla="*/ 77 h 217"/>
                    <a:gd name="T60" fmla="*/ 12 w 80"/>
                    <a:gd name="T61" fmla="*/ 73 h 217"/>
                    <a:gd name="T62" fmla="*/ 15 w 80"/>
                    <a:gd name="T63" fmla="*/ 70 h 217"/>
                    <a:gd name="T64" fmla="*/ 15 w 80"/>
                    <a:gd name="T65" fmla="*/ 65 h 217"/>
                    <a:gd name="T66" fmla="*/ 19 w 80"/>
                    <a:gd name="T67" fmla="*/ 60 h 217"/>
                    <a:gd name="T68" fmla="*/ 24 w 80"/>
                    <a:gd name="T69" fmla="*/ 55 h 217"/>
                    <a:gd name="T70" fmla="*/ 22 w 80"/>
                    <a:gd name="T71" fmla="*/ 51 h 217"/>
                    <a:gd name="T72" fmla="*/ 27 w 80"/>
                    <a:gd name="T73" fmla="*/ 50 h 217"/>
                    <a:gd name="T74" fmla="*/ 31 w 80"/>
                    <a:gd name="T75" fmla="*/ 43 h 217"/>
                    <a:gd name="T76" fmla="*/ 32 w 80"/>
                    <a:gd name="T77" fmla="*/ 38 h 217"/>
                    <a:gd name="T78" fmla="*/ 34 w 80"/>
                    <a:gd name="T79" fmla="*/ 34 h 217"/>
                    <a:gd name="T80" fmla="*/ 37 w 80"/>
                    <a:gd name="T81" fmla="*/ 31 h 217"/>
                    <a:gd name="T82" fmla="*/ 41 w 80"/>
                    <a:gd name="T83" fmla="*/ 28 h 217"/>
                    <a:gd name="T84" fmla="*/ 41 w 80"/>
                    <a:gd name="T85" fmla="*/ 22 h 217"/>
                    <a:gd name="T86" fmla="*/ 44 w 80"/>
                    <a:gd name="T87" fmla="*/ 24 h 217"/>
                    <a:gd name="T88" fmla="*/ 46 w 80"/>
                    <a:gd name="T89" fmla="*/ 21 h 217"/>
                    <a:gd name="T90" fmla="*/ 53 w 80"/>
                    <a:gd name="T91" fmla="*/ 17 h 217"/>
                    <a:gd name="T92" fmla="*/ 60 w 80"/>
                    <a:gd name="T93" fmla="*/ 14 h 217"/>
                    <a:gd name="T94" fmla="*/ 65 w 80"/>
                    <a:gd name="T95" fmla="*/ 7 h 217"/>
                    <a:gd name="T96" fmla="*/ 70 w 80"/>
                    <a:gd name="T97" fmla="*/ 5 h 217"/>
                    <a:gd name="T98" fmla="*/ 76 w 80"/>
                    <a:gd name="T99" fmla="*/ 2 h 217"/>
                    <a:gd name="T100" fmla="*/ 80 w 80"/>
                    <a:gd name="T101" fmla="*/ 0 h 217"/>
                    <a:gd name="T102" fmla="*/ 76 w 80"/>
                    <a:gd name="T103" fmla="*/ 5 h 217"/>
                    <a:gd name="T104" fmla="*/ 56 w 80"/>
                    <a:gd name="T105" fmla="*/ 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217">
                      <a:moveTo>
                        <a:pt x="51" y="22"/>
                      </a:moveTo>
                      <a:lnTo>
                        <a:pt x="44" y="29"/>
                      </a:lnTo>
                      <a:lnTo>
                        <a:pt x="37" y="36"/>
                      </a:lnTo>
                      <a:lnTo>
                        <a:pt x="34" y="39"/>
                      </a:lnTo>
                      <a:lnTo>
                        <a:pt x="32" y="43"/>
                      </a:lnTo>
                      <a:lnTo>
                        <a:pt x="29" y="48"/>
                      </a:lnTo>
                      <a:lnTo>
                        <a:pt x="29" y="50"/>
                      </a:lnTo>
                      <a:lnTo>
                        <a:pt x="29" y="51"/>
                      </a:lnTo>
                      <a:lnTo>
                        <a:pt x="26" y="55"/>
                      </a:lnTo>
                      <a:lnTo>
                        <a:pt x="22" y="58"/>
                      </a:lnTo>
                      <a:lnTo>
                        <a:pt x="19" y="65"/>
                      </a:lnTo>
                      <a:lnTo>
                        <a:pt x="15" y="72"/>
                      </a:lnTo>
                      <a:lnTo>
                        <a:pt x="14" y="75"/>
                      </a:lnTo>
                      <a:lnTo>
                        <a:pt x="10" y="85"/>
                      </a:lnTo>
                      <a:lnTo>
                        <a:pt x="7" y="90"/>
                      </a:lnTo>
                      <a:lnTo>
                        <a:pt x="5" y="97"/>
                      </a:lnTo>
                      <a:lnTo>
                        <a:pt x="4" y="104"/>
                      </a:lnTo>
                      <a:lnTo>
                        <a:pt x="2" y="109"/>
                      </a:lnTo>
                      <a:lnTo>
                        <a:pt x="2" y="114"/>
                      </a:lnTo>
                      <a:lnTo>
                        <a:pt x="2" y="119"/>
                      </a:lnTo>
                      <a:lnTo>
                        <a:pt x="0" y="124"/>
                      </a:lnTo>
                      <a:lnTo>
                        <a:pt x="0" y="129"/>
                      </a:lnTo>
                      <a:lnTo>
                        <a:pt x="2" y="138"/>
                      </a:lnTo>
                      <a:lnTo>
                        <a:pt x="2" y="141"/>
                      </a:lnTo>
                      <a:lnTo>
                        <a:pt x="4" y="148"/>
                      </a:lnTo>
                      <a:lnTo>
                        <a:pt x="4" y="155"/>
                      </a:lnTo>
                      <a:lnTo>
                        <a:pt x="7" y="163"/>
                      </a:lnTo>
                      <a:lnTo>
                        <a:pt x="7" y="166"/>
                      </a:lnTo>
                      <a:lnTo>
                        <a:pt x="9" y="170"/>
                      </a:lnTo>
                      <a:lnTo>
                        <a:pt x="9" y="172"/>
                      </a:lnTo>
                      <a:lnTo>
                        <a:pt x="12" y="183"/>
                      </a:lnTo>
                      <a:lnTo>
                        <a:pt x="12" y="185"/>
                      </a:lnTo>
                      <a:lnTo>
                        <a:pt x="15" y="195"/>
                      </a:lnTo>
                      <a:lnTo>
                        <a:pt x="15" y="199"/>
                      </a:lnTo>
                      <a:lnTo>
                        <a:pt x="15" y="205"/>
                      </a:lnTo>
                      <a:lnTo>
                        <a:pt x="17" y="216"/>
                      </a:lnTo>
                      <a:lnTo>
                        <a:pt x="17" y="217"/>
                      </a:lnTo>
                      <a:lnTo>
                        <a:pt x="15" y="214"/>
                      </a:lnTo>
                      <a:lnTo>
                        <a:pt x="15" y="210"/>
                      </a:lnTo>
                      <a:lnTo>
                        <a:pt x="15" y="207"/>
                      </a:lnTo>
                      <a:lnTo>
                        <a:pt x="15" y="204"/>
                      </a:lnTo>
                      <a:lnTo>
                        <a:pt x="15" y="199"/>
                      </a:lnTo>
                      <a:lnTo>
                        <a:pt x="14" y="190"/>
                      </a:lnTo>
                      <a:lnTo>
                        <a:pt x="12" y="187"/>
                      </a:lnTo>
                      <a:lnTo>
                        <a:pt x="10" y="185"/>
                      </a:lnTo>
                      <a:lnTo>
                        <a:pt x="10" y="183"/>
                      </a:lnTo>
                      <a:lnTo>
                        <a:pt x="10" y="180"/>
                      </a:lnTo>
                      <a:lnTo>
                        <a:pt x="9" y="178"/>
                      </a:lnTo>
                      <a:lnTo>
                        <a:pt x="9" y="175"/>
                      </a:lnTo>
                      <a:lnTo>
                        <a:pt x="7" y="173"/>
                      </a:lnTo>
                      <a:lnTo>
                        <a:pt x="5" y="172"/>
                      </a:lnTo>
                      <a:lnTo>
                        <a:pt x="5" y="170"/>
                      </a:lnTo>
                      <a:lnTo>
                        <a:pt x="5" y="168"/>
                      </a:lnTo>
                      <a:lnTo>
                        <a:pt x="5" y="166"/>
                      </a:lnTo>
                      <a:lnTo>
                        <a:pt x="4" y="163"/>
                      </a:lnTo>
                      <a:lnTo>
                        <a:pt x="4" y="161"/>
                      </a:lnTo>
                      <a:lnTo>
                        <a:pt x="4" y="158"/>
                      </a:lnTo>
                      <a:lnTo>
                        <a:pt x="2" y="156"/>
                      </a:lnTo>
                      <a:lnTo>
                        <a:pt x="2" y="155"/>
                      </a:lnTo>
                      <a:lnTo>
                        <a:pt x="2" y="153"/>
                      </a:lnTo>
                      <a:lnTo>
                        <a:pt x="2" y="151"/>
                      </a:lnTo>
                      <a:lnTo>
                        <a:pt x="2" y="149"/>
                      </a:lnTo>
                      <a:lnTo>
                        <a:pt x="2" y="148"/>
                      </a:lnTo>
                      <a:lnTo>
                        <a:pt x="0" y="148"/>
                      </a:lnTo>
                      <a:lnTo>
                        <a:pt x="0" y="146"/>
                      </a:lnTo>
                      <a:lnTo>
                        <a:pt x="0" y="141"/>
                      </a:lnTo>
                      <a:lnTo>
                        <a:pt x="0" y="139"/>
                      </a:lnTo>
                      <a:lnTo>
                        <a:pt x="0" y="134"/>
                      </a:lnTo>
                      <a:lnTo>
                        <a:pt x="0" y="124"/>
                      </a:lnTo>
                      <a:lnTo>
                        <a:pt x="0" y="122"/>
                      </a:lnTo>
                      <a:lnTo>
                        <a:pt x="0" y="121"/>
                      </a:lnTo>
                      <a:lnTo>
                        <a:pt x="0" y="114"/>
                      </a:lnTo>
                      <a:lnTo>
                        <a:pt x="2" y="111"/>
                      </a:lnTo>
                      <a:lnTo>
                        <a:pt x="0" y="111"/>
                      </a:lnTo>
                      <a:lnTo>
                        <a:pt x="0" y="107"/>
                      </a:lnTo>
                      <a:lnTo>
                        <a:pt x="2" y="105"/>
                      </a:lnTo>
                      <a:lnTo>
                        <a:pt x="2" y="104"/>
                      </a:lnTo>
                      <a:lnTo>
                        <a:pt x="2" y="100"/>
                      </a:lnTo>
                      <a:lnTo>
                        <a:pt x="4" y="100"/>
                      </a:lnTo>
                      <a:lnTo>
                        <a:pt x="2" y="99"/>
                      </a:lnTo>
                      <a:lnTo>
                        <a:pt x="2" y="95"/>
                      </a:lnTo>
                      <a:lnTo>
                        <a:pt x="4" y="92"/>
                      </a:lnTo>
                      <a:lnTo>
                        <a:pt x="5" y="92"/>
                      </a:lnTo>
                      <a:lnTo>
                        <a:pt x="5" y="90"/>
                      </a:lnTo>
                      <a:lnTo>
                        <a:pt x="5" y="88"/>
                      </a:lnTo>
                      <a:lnTo>
                        <a:pt x="7" y="85"/>
                      </a:lnTo>
                      <a:lnTo>
                        <a:pt x="9" y="82"/>
                      </a:lnTo>
                      <a:lnTo>
                        <a:pt x="9" y="80"/>
                      </a:lnTo>
                      <a:lnTo>
                        <a:pt x="10" y="78"/>
                      </a:lnTo>
                      <a:lnTo>
                        <a:pt x="10" y="77"/>
                      </a:lnTo>
                      <a:lnTo>
                        <a:pt x="10" y="75"/>
                      </a:lnTo>
                      <a:lnTo>
                        <a:pt x="12" y="75"/>
                      </a:lnTo>
                      <a:lnTo>
                        <a:pt x="12" y="73"/>
                      </a:lnTo>
                      <a:lnTo>
                        <a:pt x="12" y="72"/>
                      </a:lnTo>
                      <a:lnTo>
                        <a:pt x="14" y="70"/>
                      </a:lnTo>
                      <a:lnTo>
                        <a:pt x="15" y="70"/>
                      </a:lnTo>
                      <a:lnTo>
                        <a:pt x="15" y="68"/>
                      </a:lnTo>
                      <a:lnTo>
                        <a:pt x="15" y="66"/>
                      </a:lnTo>
                      <a:lnTo>
                        <a:pt x="15" y="65"/>
                      </a:lnTo>
                      <a:lnTo>
                        <a:pt x="17" y="65"/>
                      </a:lnTo>
                      <a:lnTo>
                        <a:pt x="19" y="61"/>
                      </a:lnTo>
                      <a:lnTo>
                        <a:pt x="19" y="60"/>
                      </a:lnTo>
                      <a:lnTo>
                        <a:pt x="21" y="60"/>
                      </a:lnTo>
                      <a:lnTo>
                        <a:pt x="22" y="58"/>
                      </a:lnTo>
                      <a:lnTo>
                        <a:pt x="24" y="55"/>
                      </a:lnTo>
                      <a:lnTo>
                        <a:pt x="24" y="53"/>
                      </a:lnTo>
                      <a:lnTo>
                        <a:pt x="24" y="51"/>
                      </a:lnTo>
                      <a:lnTo>
                        <a:pt x="22" y="51"/>
                      </a:lnTo>
                      <a:lnTo>
                        <a:pt x="21" y="51"/>
                      </a:lnTo>
                      <a:lnTo>
                        <a:pt x="22" y="51"/>
                      </a:lnTo>
                      <a:lnTo>
                        <a:pt x="27" y="50"/>
                      </a:lnTo>
                      <a:lnTo>
                        <a:pt x="29" y="48"/>
                      </a:lnTo>
                      <a:lnTo>
                        <a:pt x="31" y="44"/>
                      </a:lnTo>
                      <a:lnTo>
                        <a:pt x="31" y="43"/>
                      </a:lnTo>
                      <a:lnTo>
                        <a:pt x="32" y="39"/>
                      </a:lnTo>
                      <a:lnTo>
                        <a:pt x="34" y="38"/>
                      </a:lnTo>
                      <a:lnTo>
                        <a:pt x="32" y="38"/>
                      </a:lnTo>
                      <a:lnTo>
                        <a:pt x="34" y="34"/>
                      </a:lnTo>
                      <a:lnTo>
                        <a:pt x="34" y="33"/>
                      </a:lnTo>
                      <a:lnTo>
                        <a:pt x="34" y="34"/>
                      </a:lnTo>
                      <a:lnTo>
                        <a:pt x="36" y="34"/>
                      </a:lnTo>
                      <a:lnTo>
                        <a:pt x="36" y="33"/>
                      </a:lnTo>
                      <a:lnTo>
                        <a:pt x="37" y="31"/>
                      </a:lnTo>
                      <a:lnTo>
                        <a:pt x="37" y="29"/>
                      </a:lnTo>
                      <a:lnTo>
                        <a:pt x="39" y="28"/>
                      </a:lnTo>
                      <a:lnTo>
                        <a:pt x="41" y="28"/>
                      </a:lnTo>
                      <a:lnTo>
                        <a:pt x="41" y="26"/>
                      </a:lnTo>
                      <a:lnTo>
                        <a:pt x="41" y="24"/>
                      </a:lnTo>
                      <a:lnTo>
                        <a:pt x="41" y="22"/>
                      </a:lnTo>
                      <a:lnTo>
                        <a:pt x="43" y="22"/>
                      </a:lnTo>
                      <a:lnTo>
                        <a:pt x="43" y="24"/>
                      </a:lnTo>
                      <a:lnTo>
                        <a:pt x="44" y="24"/>
                      </a:lnTo>
                      <a:lnTo>
                        <a:pt x="46" y="24"/>
                      </a:lnTo>
                      <a:lnTo>
                        <a:pt x="48" y="22"/>
                      </a:lnTo>
                      <a:lnTo>
                        <a:pt x="46" y="21"/>
                      </a:lnTo>
                      <a:lnTo>
                        <a:pt x="46" y="19"/>
                      </a:lnTo>
                      <a:lnTo>
                        <a:pt x="49" y="17"/>
                      </a:lnTo>
                      <a:lnTo>
                        <a:pt x="53" y="17"/>
                      </a:lnTo>
                      <a:lnTo>
                        <a:pt x="56" y="16"/>
                      </a:lnTo>
                      <a:lnTo>
                        <a:pt x="56" y="14"/>
                      </a:lnTo>
                      <a:lnTo>
                        <a:pt x="60" y="14"/>
                      </a:lnTo>
                      <a:lnTo>
                        <a:pt x="60" y="12"/>
                      </a:lnTo>
                      <a:lnTo>
                        <a:pt x="63" y="9"/>
                      </a:lnTo>
                      <a:lnTo>
                        <a:pt x="65" y="7"/>
                      </a:lnTo>
                      <a:lnTo>
                        <a:pt x="68" y="7"/>
                      </a:lnTo>
                      <a:lnTo>
                        <a:pt x="68" y="5"/>
                      </a:lnTo>
                      <a:lnTo>
                        <a:pt x="70" y="5"/>
                      </a:lnTo>
                      <a:lnTo>
                        <a:pt x="73" y="4"/>
                      </a:lnTo>
                      <a:lnTo>
                        <a:pt x="75" y="4"/>
                      </a:lnTo>
                      <a:lnTo>
                        <a:pt x="76" y="2"/>
                      </a:lnTo>
                      <a:lnTo>
                        <a:pt x="78" y="2"/>
                      </a:lnTo>
                      <a:lnTo>
                        <a:pt x="78" y="0"/>
                      </a:lnTo>
                      <a:lnTo>
                        <a:pt x="80" y="0"/>
                      </a:lnTo>
                      <a:lnTo>
                        <a:pt x="80" y="2"/>
                      </a:lnTo>
                      <a:lnTo>
                        <a:pt x="78" y="4"/>
                      </a:lnTo>
                      <a:lnTo>
                        <a:pt x="76" y="5"/>
                      </a:lnTo>
                      <a:lnTo>
                        <a:pt x="68" y="9"/>
                      </a:lnTo>
                      <a:lnTo>
                        <a:pt x="61" y="14"/>
                      </a:lnTo>
                      <a:lnTo>
                        <a:pt x="56" y="17"/>
                      </a:lnTo>
                      <a:lnTo>
                        <a:pt x="51"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Freeform 220"/>
                <p:cNvSpPr>
                  <a:spLocks/>
                </p:cNvSpPr>
                <p:nvPr/>
              </p:nvSpPr>
              <p:spPr bwMode="auto">
                <a:xfrm>
                  <a:off x="5099051" y="3498850"/>
                  <a:ext cx="1555750" cy="1638300"/>
                </a:xfrm>
                <a:custGeom>
                  <a:avLst/>
                  <a:gdLst>
                    <a:gd name="T0" fmla="*/ 454 w 980"/>
                    <a:gd name="T1" fmla="*/ 5 h 1032"/>
                    <a:gd name="T2" fmla="*/ 506 w 980"/>
                    <a:gd name="T3" fmla="*/ 7 h 1032"/>
                    <a:gd name="T4" fmla="*/ 521 w 980"/>
                    <a:gd name="T5" fmla="*/ 208 h 1032"/>
                    <a:gd name="T6" fmla="*/ 564 w 980"/>
                    <a:gd name="T7" fmla="*/ 230 h 1032"/>
                    <a:gd name="T8" fmla="*/ 618 w 980"/>
                    <a:gd name="T9" fmla="*/ 240 h 1032"/>
                    <a:gd name="T10" fmla="*/ 657 w 980"/>
                    <a:gd name="T11" fmla="*/ 268 h 1032"/>
                    <a:gd name="T12" fmla="*/ 687 w 980"/>
                    <a:gd name="T13" fmla="*/ 264 h 1032"/>
                    <a:gd name="T14" fmla="*/ 708 w 980"/>
                    <a:gd name="T15" fmla="*/ 281 h 1032"/>
                    <a:gd name="T16" fmla="*/ 742 w 980"/>
                    <a:gd name="T17" fmla="*/ 269 h 1032"/>
                    <a:gd name="T18" fmla="*/ 777 w 980"/>
                    <a:gd name="T19" fmla="*/ 279 h 1032"/>
                    <a:gd name="T20" fmla="*/ 825 w 980"/>
                    <a:gd name="T21" fmla="*/ 266 h 1032"/>
                    <a:gd name="T22" fmla="*/ 862 w 980"/>
                    <a:gd name="T23" fmla="*/ 264 h 1032"/>
                    <a:gd name="T24" fmla="*/ 926 w 980"/>
                    <a:gd name="T25" fmla="*/ 293 h 1032"/>
                    <a:gd name="T26" fmla="*/ 936 w 980"/>
                    <a:gd name="T27" fmla="*/ 330 h 1032"/>
                    <a:gd name="T28" fmla="*/ 938 w 980"/>
                    <a:gd name="T29" fmla="*/ 386 h 1032"/>
                    <a:gd name="T30" fmla="*/ 938 w 980"/>
                    <a:gd name="T31" fmla="*/ 434 h 1032"/>
                    <a:gd name="T32" fmla="*/ 963 w 980"/>
                    <a:gd name="T33" fmla="*/ 495 h 1032"/>
                    <a:gd name="T34" fmla="*/ 980 w 980"/>
                    <a:gd name="T35" fmla="*/ 549 h 1032"/>
                    <a:gd name="T36" fmla="*/ 969 w 980"/>
                    <a:gd name="T37" fmla="*/ 618 h 1032"/>
                    <a:gd name="T38" fmla="*/ 936 w 980"/>
                    <a:gd name="T39" fmla="*/ 671 h 1032"/>
                    <a:gd name="T40" fmla="*/ 894 w 980"/>
                    <a:gd name="T41" fmla="*/ 689 h 1032"/>
                    <a:gd name="T42" fmla="*/ 906 w 980"/>
                    <a:gd name="T43" fmla="*/ 679 h 1032"/>
                    <a:gd name="T44" fmla="*/ 894 w 980"/>
                    <a:gd name="T45" fmla="*/ 667 h 1032"/>
                    <a:gd name="T46" fmla="*/ 874 w 980"/>
                    <a:gd name="T47" fmla="*/ 667 h 1032"/>
                    <a:gd name="T48" fmla="*/ 877 w 980"/>
                    <a:gd name="T49" fmla="*/ 686 h 1032"/>
                    <a:gd name="T50" fmla="*/ 887 w 980"/>
                    <a:gd name="T51" fmla="*/ 701 h 1032"/>
                    <a:gd name="T52" fmla="*/ 847 w 980"/>
                    <a:gd name="T53" fmla="*/ 742 h 1032"/>
                    <a:gd name="T54" fmla="*/ 769 w 980"/>
                    <a:gd name="T55" fmla="*/ 788 h 1032"/>
                    <a:gd name="T56" fmla="*/ 794 w 980"/>
                    <a:gd name="T57" fmla="*/ 769 h 1032"/>
                    <a:gd name="T58" fmla="*/ 777 w 980"/>
                    <a:gd name="T59" fmla="*/ 764 h 1032"/>
                    <a:gd name="T60" fmla="*/ 748 w 980"/>
                    <a:gd name="T61" fmla="*/ 769 h 1032"/>
                    <a:gd name="T62" fmla="*/ 748 w 980"/>
                    <a:gd name="T63" fmla="*/ 776 h 1032"/>
                    <a:gd name="T64" fmla="*/ 742 w 980"/>
                    <a:gd name="T65" fmla="*/ 796 h 1032"/>
                    <a:gd name="T66" fmla="*/ 730 w 980"/>
                    <a:gd name="T67" fmla="*/ 803 h 1032"/>
                    <a:gd name="T68" fmla="*/ 713 w 980"/>
                    <a:gd name="T69" fmla="*/ 825 h 1032"/>
                    <a:gd name="T70" fmla="*/ 686 w 980"/>
                    <a:gd name="T71" fmla="*/ 844 h 1032"/>
                    <a:gd name="T72" fmla="*/ 686 w 980"/>
                    <a:gd name="T73" fmla="*/ 876 h 1032"/>
                    <a:gd name="T74" fmla="*/ 674 w 980"/>
                    <a:gd name="T75" fmla="*/ 893 h 1032"/>
                    <a:gd name="T76" fmla="*/ 672 w 980"/>
                    <a:gd name="T77" fmla="*/ 901 h 1032"/>
                    <a:gd name="T78" fmla="*/ 675 w 980"/>
                    <a:gd name="T79" fmla="*/ 916 h 1032"/>
                    <a:gd name="T80" fmla="*/ 669 w 980"/>
                    <a:gd name="T81" fmla="*/ 938 h 1032"/>
                    <a:gd name="T82" fmla="*/ 677 w 980"/>
                    <a:gd name="T83" fmla="*/ 976 h 1032"/>
                    <a:gd name="T84" fmla="*/ 684 w 980"/>
                    <a:gd name="T85" fmla="*/ 993 h 1032"/>
                    <a:gd name="T86" fmla="*/ 696 w 980"/>
                    <a:gd name="T87" fmla="*/ 1015 h 1032"/>
                    <a:gd name="T88" fmla="*/ 682 w 980"/>
                    <a:gd name="T89" fmla="*/ 1028 h 1032"/>
                    <a:gd name="T90" fmla="*/ 584 w 980"/>
                    <a:gd name="T91" fmla="*/ 991 h 1032"/>
                    <a:gd name="T92" fmla="*/ 518 w 980"/>
                    <a:gd name="T93" fmla="*/ 916 h 1032"/>
                    <a:gd name="T94" fmla="*/ 506 w 980"/>
                    <a:gd name="T95" fmla="*/ 857 h 1032"/>
                    <a:gd name="T96" fmla="*/ 459 w 980"/>
                    <a:gd name="T97" fmla="*/ 799 h 1032"/>
                    <a:gd name="T98" fmla="*/ 432 w 980"/>
                    <a:gd name="T99" fmla="*/ 727 h 1032"/>
                    <a:gd name="T100" fmla="*/ 377 w 980"/>
                    <a:gd name="T101" fmla="*/ 650 h 1032"/>
                    <a:gd name="T102" fmla="*/ 301 w 980"/>
                    <a:gd name="T103" fmla="*/ 645 h 1032"/>
                    <a:gd name="T104" fmla="*/ 260 w 980"/>
                    <a:gd name="T105" fmla="*/ 693 h 1032"/>
                    <a:gd name="T106" fmla="*/ 191 w 980"/>
                    <a:gd name="T107" fmla="*/ 688 h 1032"/>
                    <a:gd name="T108" fmla="*/ 135 w 980"/>
                    <a:gd name="T109" fmla="*/ 635 h 1032"/>
                    <a:gd name="T110" fmla="*/ 101 w 980"/>
                    <a:gd name="T111" fmla="*/ 534 h 1032"/>
                    <a:gd name="T112" fmla="*/ 42 w 980"/>
                    <a:gd name="T113" fmla="*/ 467 h 1032"/>
                    <a:gd name="T114" fmla="*/ 1 w 980"/>
                    <a:gd name="T115" fmla="*/ 418 h 1032"/>
                    <a:gd name="T116" fmla="*/ 93 w 980"/>
                    <a:gd name="T117" fmla="*/ 413 h 1032"/>
                    <a:gd name="T118" fmla="*/ 266 w 980"/>
                    <a:gd name="T119" fmla="*/ 4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0" h="1032">
                      <a:moveTo>
                        <a:pt x="384" y="0"/>
                      </a:moveTo>
                      <a:lnTo>
                        <a:pt x="387" y="0"/>
                      </a:lnTo>
                      <a:lnTo>
                        <a:pt x="393" y="2"/>
                      </a:lnTo>
                      <a:lnTo>
                        <a:pt x="394" y="2"/>
                      </a:lnTo>
                      <a:lnTo>
                        <a:pt x="396" y="2"/>
                      </a:lnTo>
                      <a:lnTo>
                        <a:pt x="398" y="2"/>
                      </a:lnTo>
                      <a:lnTo>
                        <a:pt x="399" y="2"/>
                      </a:lnTo>
                      <a:lnTo>
                        <a:pt x="437" y="3"/>
                      </a:lnTo>
                      <a:lnTo>
                        <a:pt x="438" y="3"/>
                      </a:lnTo>
                      <a:lnTo>
                        <a:pt x="440" y="3"/>
                      </a:lnTo>
                      <a:lnTo>
                        <a:pt x="443" y="3"/>
                      </a:lnTo>
                      <a:lnTo>
                        <a:pt x="445" y="3"/>
                      </a:lnTo>
                      <a:lnTo>
                        <a:pt x="447" y="3"/>
                      </a:lnTo>
                      <a:lnTo>
                        <a:pt x="448" y="3"/>
                      </a:lnTo>
                      <a:lnTo>
                        <a:pt x="450" y="3"/>
                      </a:lnTo>
                      <a:lnTo>
                        <a:pt x="452" y="3"/>
                      </a:lnTo>
                      <a:lnTo>
                        <a:pt x="454" y="5"/>
                      </a:lnTo>
                      <a:lnTo>
                        <a:pt x="455" y="5"/>
                      </a:lnTo>
                      <a:lnTo>
                        <a:pt x="457" y="5"/>
                      </a:lnTo>
                      <a:lnTo>
                        <a:pt x="459" y="5"/>
                      </a:lnTo>
                      <a:lnTo>
                        <a:pt x="462" y="5"/>
                      </a:lnTo>
                      <a:lnTo>
                        <a:pt x="467" y="5"/>
                      </a:lnTo>
                      <a:lnTo>
                        <a:pt x="470" y="5"/>
                      </a:lnTo>
                      <a:lnTo>
                        <a:pt x="472" y="5"/>
                      </a:lnTo>
                      <a:lnTo>
                        <a:pt x="474" y="5"/>
                      </a:lnTo>
                      <a:lnTo>
                        <a:pt x="476" y="5"/>
                      </a:lnTo>
                      <a:lnTo>
                        <a:pt x="482" y="5"/>
                      </a:lnTo>
                      <a:lnTo>
                        <a:pt x="484" y="5"/>
                      </a:lnTo>
                      <a:lnTo>
                        <a:pt x="486" y="5"/>
                      </a:lnTo>
                      <a:lnTo>
                        <a:pt x="487" y="7"/>
                      </a:lnTo>
                      <a:lnTo>
                        <a:pt x="489" y="7"/>
                      </a:lnTo>
                      <a:lnTo>
                        <a:pt x="491" y="7"/>
                      </a:lnTo>
                      <a:lnTo>
                        <a:pt x="499" y="7"/>
                      </a:lnTo>
                      <a:lnTo>
                        <a:pt x="506" y="7"/>
                      </a:lnTo>
                      <a:lnTo>
                        <a:pt x="513" y="7"/>
                      </a:lnTo>
                      <a:lnTo>
                        <a:pt x="511" y="51"/>
                      </a:lnTo>
                      <a:lnTo>
                        <a:pt x="509" y="68"/>
                      </a:lnTo>
                      <a:lnTo>
                        <a:pt x="509" y="93"/>
                      </a:lnTo>
                      <a:lnTo>
                        <a:pt x="508" y="112"/>
                      </a:lnTo>
                      <a:lnTo>
                        <a:pt x="508" y="134"/>
                      </a:lnTo>
                      <a:lnTo>
                        <a:pt x="506" y="149"/>
                      </a:lnTo>
                      <a:lnTo>
                        <a:pt x="506" y="176"/>
                      </a:lnTo>
                      <a:lnTo>
                        <a:pt x="504" y="195"/>
                      </a:lnTo>
                      <a:lnTo>
                        <a:pt x="508" y="193"/>
                      </a:lnTo>
                      <a:lnTo>
                        <a:pt x="509" y="193"/>
                      </a:lnTo>
                      <a:lnTo>
                        <a:pt x="513" y="196"/>
                      </a:lnTo>
                      <a:lnTo>
                        <a:pt x="513" y="198"/>
                      </a:lnTo>
                      <a:lnTo>
                        <a:pt x="515" y="198"/>
                      </a:lnTo>
                      <a:lnTo>
                        <a:pt x="515" y="200"/>
                      </a:lnTo>
                      <a:lnTo>
                        <a:pt x="520" y="205"/>
                      </a:lnTo>
                      <a:lnTo>
                        <a:pt x="521" y="208"/>
                      </a:lnTo>
                      <a:lnTo>
                        <a:pt x="526" y="213"/>
                      </a:lnTo>
                      <a:lnTo>
                        <a:pt x="528" y="213"/>
                      </a:lnTo>
                      <a:lnTo>
                        <a:pt x="531" y="213"/>
                      </a:lnTo>
                      <a:lnTo>
                        <a:pt x="535" y="210"/>
                      </a:lnTo>
                      <a:lnTo>
                        <a:pt x="538" y="210"/>
                      </a:lnTo>
                      <a:lnTo>
                        <a:pt x="540" y="210"/>
                      </a:lnTo>
                      <a:lnTo>
                        <a:pt x="542" y="212"/>
                      </a:lnTo>
                      <a:lnTo>
                        <a:pt x="543" y="213"/>
                      </a:lnTo>
                      <a:lnTo>
                        <a:pt x="543" y="215"/>
                      </a:lnTo>
                      <a:lnTo>
                        <a:pt x="547" y="215"/>
                      </a:lnTo>
                      <a:lnTo>
                        <a:pt x="550" y="208"/>
                      </a:lnTo>
                      <a:lnTo>
                        <a:pt x="557" y="212"/>
                      </a:lnTo>
                      <a:lnTo>
                        <a:pt x="560" y="218"/>
                      </a:lnTo>
                      <a:lnTo>
                        <a:pt x="560" y="220"/>
                      </a:lnTo>
                      <a:lnTo>
                        <a:pt x="560" y="224"/>
                      </a:lnTo>
                      <a:lnTo>
                        <a:pt x="562" y="230"/>
                      </a:lnTo>
                      <a:lnTo>
                        <a:pt x="564" y="230"/>
                      </a:lnTo>
                      <a:lnTo>
                        <a:pt x="567" y="232"/>
                      </a:lnTo>
                      <a:lnTo>
                        <a:pt x="570" y="232"/>
                      </a:lnTo>
                      <a:lnTo>
                        <a:pt x="577" y="232"/>
                      </a:lnTo>
                      <a:lnTo>
                        <a:pt x="579" y="232"/>
                      </a:lnTo>
                      <a:lnTo>
                        <a:pt x="581" y="234"/>
                      </a:lnTo>
                      <a:lnTo>
                        <a:pt x="586" y="237"/>
                      </a:lnTo>
                      <a:lnTo>
                        <a:pt x="592" y="239"/>
                      </a:lnTo>
                      <a:lnTo>
                        <a:pt x="598" y="239"/>
                      </a:lnTo>
                      <a:lnTo>
                        <a:pt x="599" y="237"/>
                      </a:lnTo>
                      <a:lnTo>
                        <a:pt x="601" y="237"/>
                      </a:lnTo>
                      <a:lnTo>
                        <a:pt x="604" y="237"/>
                      </a:lnTo>
                      <a:lnTo>
                        <a:pt x="606" y="239"/>
                      </a:lnTo>
                      <a:lnTo>
                        <a:pt x="608" y="239"/>
                      </a:lnTo>
                      <a:lnTo>
                        <a:pt x="611" y="246"/>
                      </a:lnTo>
                      <a:lnTo>
                        <a:pt x="613" y="247"/>
                      </a:lnTo>
                      <a:lnTo>
                        <a:pt x="616" y="244"/>
                      </a:lnTo>
                      <a:lnTo>
                        <a:pt x="618" y="240"/>
                      </a:lnTo>
                      <a:lnTo>
                        <a:pt x="620" y="240"/>
                      </a:lnTo>
                      <a:lnTo>
                        <a:pt x="620" y="239"/>
                      </a:lnTo>
                      <a:lnTo>
                        <a:pt x="621" y="237"/>
                      </a:lnTo>
                      <a:lnTo>
                        <a:pt x="625" y="239"/>
                      </a:lnTo>
                      <a:lnTo>
                        <a:pt x="626" y="240"/>
                      </a:lnTo>
                      <a:lnTo>
                        <a:pt x="633" y="242"/>
                      </a:lnTo>
                      <a:lnTo>
                        <a:pt x="635" y="242"/>
                      </a:lnTo>
                      <a:lnTo>
                        <a:pt x="640" y="251"/>
                      </a:lnTo>
                      <a:lnTo>
                        <a:pt x="642" y="252"/>
                      </a:lnTo>
                      <a:lnTo>
                        <a:pt x="645" y="254"/>
                      </a:lnTo>
                      <a:lnTo>
                        <a:pt x="647" y="254"/>
                      </a:lnTo>
                      <a:lnTo>
                        <a:pt x="648" y="254"/>
                      </a:lnTo>
                      <a:lnTo>
                        <a:pt x="652" y="254"/>
                      </a:lnTo>
                      <a:lnTo>
                        <a:pt x="650" y="259"/>
                      </a:lnTo>
                      <a:lnTo>
                        <a:pt x="648" y="264"/>
                      </a:lnTo>
                      <a:lnTo>
                        <a:pt x="650" y="264"/>
                      </a:lnTo>
                      <a:lnTo>
                        <a:pt x="657" y="268"/>
                      </a:lnTo>
                      <a:lnTo>
                        <a:pt x="659" y="268"/>
                      </a:lnTo>
                      <a:lnTo>
                        <a:pt x="664" y="264"/>
                      </a:lnTo>
                      <a:lnTo>
                        <a:pt x="667" y="261"/>
                      </a:lnTo>
                      <a:lnTo>
                        <a:pt x="669" y="256"/>
                      </a:lnTo>
                      <a:lnTo>
                        <a:pt x="670" y="256"/>
                      </a:lnTo>
                      <a:lnTo>
                        <a:pt x="672" y="254"/>
                      </a:lnTo>
                      <a:lnTo>
                        <a:pt x="672" y="256"/>
                      </a:lnTo>
                      <a:lnTo>
                        <a:pt x="675" y="257"/>
                      </a:lnTo>
                      <a:lnTo>
                        <a:pt x="677" y="259"/>
                      </a:lnTo>
                      <a:lnTo>
                        <a:pt x="677" y="262"/>
                      </a:lnTo>
                      <a:lnTo>
                        <a:pt x="677" y="264"/>
                      </a:lnTo>
                      <a:lnTo>
                        <a:pt x="679" y="264"/>
                      </a:lnTo>
                      <a:lnTo>
                        <a:pt x="681" y="264"/>
                      </a:lnTo>
                      <a:lnTo>
                        <a:pt x="682" y="262"/>
                      </a:lnTo>
                      <a:lnTo>
                        <a:pt x="684" y="262"/>
                      </a:lnTo>
                      <a:lnTo>
                        <a:pt x="686" y="262"/>
                      </a:lnTo>
                      <a:lnTo>
                        <a:pt x="687" y="264"/>
                      </a:lnTo>
                      <a:lnTo>
                        <a:pt x="687" y="266"/>
                      </a:lnTo>
                      <a:lnTo>
                        <a:pt x="687" y="268"/>
                      </a:lnTo>
                      <a:lnTo>
                        <a:pt x="686" y="269"/>
                      </a:lnTo>
                      <a:lnTo>
                        <a:pt x="687" y="271"/>
                      </a:lnTo>
                      <a:lnTo>
                        <a:pt x="689" y="271"/>
                      </a:lnTo>
                      <a:lnTo>
                        <a:pt x="692" y="271"/>
                      </a:lnTo>
                      <a:lnTo>
                        <a:pt x="697" y="266"/>
                      </a:lnTo>
                      <a:lnTo>
                        <a:pt x="704" y="262"/>
                      </a:lnTo>
                      <a:lnTo>
                        <a:pt x="706" y="264"/>
                      </a:lnTo>
                      <a:lnTo>
                        <a:pt x="708" y="264"/>
                      </a:lnTo>
                      <a:lnTo>
                        <a:pt x="708" y="269"/>
                      </a:lnTo>
                      <a:lnTo>
                        <a:pt x="708" y="271"/>
                      </a:lnTo>
                      <a:lnTo>
                        <a:pt x="706" y="271"/>
                      </a:lnTo>
                      <a:lnTo>
                        <a:pt x="704" y="273"/>
                      </a:lnTo>
                      <a:lnTo>
                        <a:pt x="704" y="274"/>
                      </a:lnTo>
                      <a:lnTo>
                        <a:pt x="708" y="279"/>
                      </a:lnTo>
                      <a:lnTo>
                        <a:pt x="708" y="281"/>
                      </a:lnTo>
                      <a:lnTo>
                        <a:pt x="709" y="281"/>
                      </a:lnTo>
                      <a:lnTo>
                        <a:pt x="711" y="281"/>
                      </a:lnTo>
                      <a:lnTo>
                        <a:pt x="713" y="281"/>
                      </a:lnTo>
                      <a:lnTo>
                        <a:pt x="713" y="279"/>
                      </a:lnTo>
                      <a:lnTo>
                        <a:pt x="716" y="273"/>
                      </a:lnTo>
                      <a:lnTo>
                        <a:pt x="719" y="268"/>
                      </a:lnTo>
                      <a:lnTo>
                        <a:pt x="721" y="266"/>
                      </a:lnTo>
                      <a:lnTo>
                        <a:pt x="721" y="261"/>
                      </a:lnTo>
                      <a:lnTo>
                        <a:pt x="725" y="259"/>
                      </a:lnTo>
                      <a:lnTo>
                        <a:pt x="726" y="259"/>
                      </a:lnTo>
                      <a:lnTo>
                        <a:pt x="728" y="261"/>
                      </a:lnTo>
                      <a:lnTo>
                        <a:pt x="728" y="264"/>
                      </a:lnTo>
                      <a:lnTo>
                        <a:pt x="728" y="268"/>
                      </a:lnTo>
                      <a:lnTo>
                        <a:pt x="730" y="269"/>
                      </a:lnTo>
                      <a:lnTo>
                        <a:pt x="738" y="271"/>
                      </a:lnTo>
                      <a:lnTo>
                        <a:pt x="742" y="271"/>
                      </a:lnTo>
                      <a:lnTo>
                        <a:pt x="742" y="269"/>
                      </a:lnTo>
                      <a:lnTo>
                        <a:pt x="743" y="268"/>
                      </a:lnTo>
                      <a:lnTo>
                        <a:pt x="743" y="266"/>
                      </a:lnTo>
                      <a:lnTo>
                        <a:pt x="743" y="264"/>
                      </a:lnTo>
                      <a:lnTo>
                        <a:pt x="745" y="264"/>
                      </a:lnTo>
                      <a:lnTo>
                        <a:pt x="747" y="266"/>
                      </a:lnTo>
                      <a:lnTo>
                        <a:pt x="748" y="266"/>
                      </a:lnTo>
                      <a:lnTo>
                        <a:pt x="748" y="268"/>
                      </a:lnTo>
                      <a:lnTo>
                        <a:pt x="748" y="269"/>
                      </a:lnTo>
                      <a:lnTo>
                        <a:pt x="748" y="271"/>
                      </a:lnTo>
                      <a:lnTo>
                        <a:pt x="757" y="276"/>
                      </a:lnTo>
                      <a:lnTo>
                        <a:pt x="760" y="276"/>
                      </a:lnTo>
                      <a:lnTo>
                        <a:pt x="762" y="276"/>
                      </a:lnTo>
                      <a:lnTo>
                        <a:pt x="765" y="281"/>
                      </a:lnTo>
                      <a:lnTo>
                        <a:pt x="765" y="283"/>
                      </a:lnTo>
                      <a:lnTo>
                        <a:pt x="770" y="279"/>
                      </a:lnTo>
                      <a:lnTo>
                        <a:pt x="775" y="279"/>
                      </a:lnTo>
                      <a:lnTo>
                        <a:pt x="777" y="279"/>
                      </a:lnTo>
                      <a:lnTo>
                        <a:pt x="779" y="279"/>
                      </a:lnTo>
                      <a:lnTo>
                        <a:pt x="779" y="278"/>
                      </a:lnTo>
                      <a:lnTo>
                        <a:pt x="780" y="278"/>
                      </a:lnTo>
                      <a:lnTo>
                        <a:pt x="780" y="276"/>
                      </a:lnTo>
                      <a:lnTo>
                        <a:pt x="782" y="273"/>
                      </a:lnTo>
                      <a:lnTo>
                        <a:pt x="782" y="271"/>
                      </a:lnTo>
                      <a:lnTo>
                        <a:pt x="786" y="269"/>
                      </a:lnTo>
                      <a:lnTo>
                        <a:pt x="796" y="269"/>
                      </a:lnTo>
                      <a:lnTo>
                        <a:pt x="804" y="271"/>
                      </a:lnTo>
                      <a:lnTo>
                        <a:pt x="806" y="271"/>
                      </a:lnTo>
                      <a:lnTo>
                        <a:pt x="809" y="269"/>
                      </a:lnTo>
                      <a:lnTo>
                        <a:pt x="811" y="268"/>
                      </a:lnTo>
                      <a:lnTo>
                        <a:pt x="821" y="261"/>
                      </a:lnTo>
                      <a:lnTo>
                        <a:pt x="825" y="261"/>
                      </a:lnTo>
                      <a:lnTo>
                        <a:pt x="825" y="262"/>
                      </a:lnTo>
                      <a:lnTo>
                        <a:pt x="826" y="264"/>
                      </a:lnTo>
                      <a:lnTo>
                        <a:pt x="825" y="266"/>
                      </a:lnTo>
                      <a:lnTo>
                        <a:pt x="826" y="266"/>
                      </a:lnTo>
                      <a:lnTo>
                        <a:pt x="833" y="268"/>
                      </a:lnTo>
                      <a:lnTo>
                        <a:pt x="836" y="268"/>
                      </a:lnTo>
                      <a:lnTo>
                        <a:pt x="841" y="268"/>
                      </a:lnTo>
                      <a:lnTo>
                        <a:pt x="843" y="268"/>
                      </a:lnTo>
                      <a:lnTo>
                        <a:pt x="845" y="268"/>
                      </a:lnTo>
                      <a:lnTo>
                        <a:pt x="847" y="266"/>
                      </a:lnTo>
                      <a:lnTo>
                        <a:pt x="847" y="264"/>
                      </a:lnTo>
                      <a:lnTo>
                        <a:pt x="848" y="262"/>
                      </a:lnTo>
                      <a:lnTo>
                        <a:pt x="847" y="262"/>
                      </a:lnTo>
                      <a:lnTo>
                        <a:pt x="847" y="261"/>
                      </a:lnTo>
                      <a:lnTo>
                        <a:pt x="848" y="259"/>
                      </a:lnTo>
                      <a:lnTo>
                        <a:pt x="850" y="259"/>
                      </a:lnTo>
                      <a:lnTo>
                        <a:pt x="853" y="261"/>
                      </a:lnTo>
                      <a:lnTo>
                        <a:pt x="857" y="261"/>
                      </a:lnTo>
                      <a:lnTo>
                        <a:pt x="860" y="262"/>
                      </a:lnTo>
                      <a:lnTo>
                        <a:pt x="862" y="264"/>
                      </a:lnTo>
                      <a:lnTo>
                        <a:pt x="863" y="268"/>
                      </a:lnTo>
                      <a:lnTo>
                        <a:pt x="875" y="279"/>
                      </a:lnTo>
                      <a:lnTo>
                        <a:pt x="879" y="279"/>
                      </a:lnTo>
                      <a:lnTo>
                        <a:pt x="884" y="281"/>
                      </a:lnTo>
                      <a:lnTo>
                        <a:pt x="884" y="283"/>
                      </a:lnTo>
                      <a:lnTo>
                        <a:pt x="886" y="285"/>
                      </a:lnTo>
                      <a:lnTo>
                        <a:pt x="891" y="288"/>
                      </a:lnTo>
                      <a:lnTo>
                        <a:pt x="901" y="291"/>
                      </a:lnTo>
                      <a:lnTo>
                        <a:pt x="902" y="290"/>
                      </a:lnTo>
                      <a:lnTo>
                        <a:pt x="904" y="290"/>
                      </a:lnTo>
                      <a:lnTo>
                        <a:pt x="904" y="291"/>
                      </a:lnTo>
                      <a:lnTo>
                        <a:pt x="904" y="293"/>
                      </a:lnTo>
                      <a:lnTo>
                        <a:pt x="909" y="296"/>
                      </a:lnTo>
                      <a:lnTo>
                        <a:pt x="913" y="298"/>
                      </a:lnTo>
                      <a:lnTo>
                        <a:pt x="919" y="295"/>
                      </a:lnTo>
                      <a:lnTo>
                        <a:pt x="921" y="293"/>
                      </a:lnTo>
                      <a:lnTo>
                        <a:pt x="926" y="293"/>
                      </a:lnTo>
                      <a:lnTo>
                        <a:pt x="933" y="295"/>
                      </a:lnTo>
                      <a:lnTo>
                        <a:pt x="935" y="295"/>
                      </a:lnTo>
                      <a:lnTo>
                        <a:pt x="936" y="296"/>
                      </a:lnTo>
                      <a:lnTo>
                        <a:pt x="936" y="298"/>
                      </a:lnTo>
                      <a:lnTo>
                        <a:pt x="936" y="303"/>
                      </a:lnTo>
                      <a:lnTo>
                        <a:pt x="936" y="305"/>
                      </a:lnTo>
                      <a:lnTo>
                        <a:pt x="936" y="308"/>
                      </a:lnTo>
                      <a:lnTo>
                        <a:pt x="936" y="310"/>
                      </a:lnTo>
                      <a:lnTo>
                        <a:pt x="936" y="313"/>
                      </a:lnTo>
                      <a:lnTo>
                        <a:pt x="936" y="315"/>
                      </a:lnTo>
                      <a:lnTo>
                        <a:pt x="936" y="317"/>
                      </a:lnTo>
                      <a:lnTo>
                        <a:pt x="936" y="318"/>
                      </a:lnTo>
                      <a:lnTo>
                        <a:pt x="936" y="323"/>
                      </a:lnTo>
                      <a:lnTo>
                        <a:pt x="936" y="325"/>
                      </a:lnTo>
                      <a:lnTo>
                        <a:pt x="936" y="327"/>
                      </a:lnTo>
                      <a:lnTo>
                        <a:pt x="936" y="329"/>
                      </a:lnTo>
                      <a:lnTo>
                        <a:pt x="936" y="330"/>
                      </a:lnTo>
                      <a:lnTo>
                        <a:pt x="936" y="335"/>
                      </a:lnTo>
                      <a:lnTo>
                        <a:pt x="936" y="337"/>
                      </a:lnTo>
                      <a:lnTo>
                        <a:pt x="936" y="340"/>
                      </a:lnTo>
                      <a:lnTo>
                        <a:pt x="936" y="342"/>
                      </a:lnTo>
                      <a:lnTo>
                        <a:pt x="936" y="349"/>
                      </a:lnTo>
                      <a:lnTo>
                        <a:pt x="936" y="354"/>
                      </a:lnTo>
                      <a:lnTo>
                        <a:pt x="936" y="356"/>
                      </a:lnTo>
                      <a:lnTo>
                        <a:pt x="936" y="359"/>
                      </a:lnTo>
                      <a:lnTo>
                        <a:pt x="938" y="361"/>
                      </a:lnTo>
                      <a:lnTo>
                        <a:pt x="938" y="362"/>
                      </a:lnTo>
                      <a:lnTo>
                        <a:pt x="938" y="369"/>
                      </a:lnTo>
                      <a:lnTo>
                        <a:pt x="938" y="371"/>
                      </a:lnTo>
                      <a:lnTo>
                        <a:pt x="938" y="373"/>
                      </a:lnTo>
                      <a:lnTo>
                        <a:pt x="938" y="379"/>
                      </a:lnTo>
                      <a:lnTo>
                        <a:pt x="938" y="383"/>
                      </a:lnTo>
                      <a:lnTo>
                        <a:pt x="938" y="384"/>
                      </a:lnTo>
                      <a:lnTo>
                        <a:pt x="938" y="386"/>
                      </a:lnTo>
                      <a:lnTo>
                        <a:pt x="938" y="388"/>
                      </a:lnTo>
                      <a:lnTo>
                        <a:pt x="938" y="391"/>
                      </a:lnTo>
                      <a:lnTo>
                        <a:pt x="938" y="393"/>
                      </a:lnTo>
                      <a:lnTo>
                        <a:pt x="938" y="396"/>
                      </a:lnTo>
                      <a:lnTo>
                        <a:pt x="938" y="398"/>
                      </a:lnTo>
                      <a:lnTo>
                        <a:pt x="938" y="400"/>
                      </a:lnTo>
                      <a:lnTo>
                        <a:pt x="938" y="401"/>
                      </a:lnTo>
                      <a:lnTo>
                        <a:pt x="938" y="403"/>
                      </a:lnTo>
                      <a:lnTo>
                        <a:pt x="938" y="405"/>
                      </a:lnTo>
                      <a:lnTo>
                        <a:pt x="938" y="408"/>
                      </a:lnTo>
                      <a:lnTo>
                        <a:pt x="938" y="410"/>
                      </a:lnTo>
                      <a:lnTo>
                        <a:pt x="938" y="412"/>
                      </a:lnTo>
                      <a:lnTo>
                        <a:pt x="938" y="420"/>
                      </a:lnTo>
                      <a:lnTo>
                        <a:pt x="938" y="425"/>
                      </a:lnTo>
                      <a:lnTo>
                        <a:pt x="938" y="427"/>
                      </a:lnTo>
                      <a:lnTo>
                        <a:pt x="938" y="430"/>
                      </a:lnTo>
                      <a:lnTo>
                        <a:pt x="938" y="434"/>
                      </a:lnTo>
                      <a:lnTo>
                        <a:pt x="938" y="435"/>
                      </a:lnTo>
                      <a:lnTo>
                        <a:pt x="938" y="440"/>
                      </a:lnTo>
                      <a:lnTo>
                        <a:pt x="940" y="445"/>
                      </a:lnTo>
                      <a:lnTo>
                        <a:pt x="941" y="449"/>
                      </a:lnTo>
                      <a:lnTo>
                        <a:pt x="945" y="454"/>
                      </a:lnTo>
                      <a:lnTo>
                        <a:pt x="948" y="456"/>
                      </a:lnTo>
                      <a:lnTo>
                        <a:pt x="948" y="457"/>
                      </a:lnTo>
                      <a:lnTo>
                        <a:pt x="952" y="459"/>
                      </a:lnTo>
                      <a:lnTo>
                        <a:pt x="952" y="461"/>
                      </a:lnTo>
                      <a:lnTo>
                        <a:pt x="955" y="466"/>
                      </a:lnTo>
                      <a:lnTo>
                        <a:pt x="957" y="473"/>
                      </a:lnTo>
                      <a:lnTo>
                        <a:pt x="957" y="478"/>
                      </a:lnTo>
                      <a:lnTo>
                        <a:pt x="957" y="483"/>
                      </a:lnTo>
                      <a:lnTo>
                        <a:pt x="955" y="486"/>
                      </a:lnTo>
                      <a:lnTo>
                        <a:pt x="957" y="488"/>
                      </a:lnTo>
                      <a:lnTo>
                        <a:pt x="958" y="491"/>
                      </a:lnTo>
                      <a:lnTo>
                        <a:pt x="963" y="495"/>
                      </a:lnTo>
                      <a:lnTo>
                        <a:pt x="967" y="503"/>
                      </a:lnTo>
                      <a:lnTo>
                        <a:pt x="969" y="505"/>
                      </a:lnTo>
                      <a:lnTo>
                        <a:pt x="970" y="506"/>
                      </a:lnTo>
                      <a:lnTo>
                        <a:pt x="969" y="513"/>
                      </a:lnTo>
                      <a:lnTo>
                        <a:pt x="970" y="515"/>
                      </a:lnTo>
                      <a:lnTo>
                        <a:pt x="972" y="515"/>
                      </a:lnTo>
                      <a:lnTo>
                        <a:pt x="972" y="517"/>
                      </a:lnTo>
                      <a:lnTo>
                        <a:pt x="974" y="520"/>
                      </a:lnTo>
                      <a:lnTo>
                        <a:pt x="974" y="522"/>
                      </a:lnTo>
                      <a:lnTo>
                        <a:pt x="974" y="523"/>
                      </a:lnTo>
                      <a:lnTo>
                        <a:pt x="974" y="525"/>
                      </a:lnTo>
                      <a:lnTo>
                        <a:pt x="975" y="525"/>
                      </a:lnTo>
                      <a:lnTo>
                        <a:pt x="977" y="523"/>
                      </a:lnTo>
                      <a:lnTo>
                        <a:pt x="979" y="523"/>
                      </a:lnTo>
                      <a:lnTo>
                        <a:pt x="980" y="534"/>
                      </a:lnTo>
                      <a:lnTo>
                        <a:pt x="979" y="540"/>
                      </a:lnTo>
                      <a:lnTo>
                        <a:pt x="980" y="549"/>
                      </a:lnTo>
                      <a:lnTo>
                        <a:pt x="979" y="552"/>
                      </a:lnTo>
                      <a:lnTo>
                        <a:pt x="979" y="554"/>
                      </a:lnTo>
                      <a:lnTo>
                        <a:pt x="977" y="559"/>
                      </a:lnTo>
                      <a:lnTo>
                        <a:pt x="977" y="561"/>
                      </a:lnTo>
                      <a:lnTo>
                        <a:pt x="965" y="583"/>
                      </a:lnTo>
                      <a:lnTo>
                        <a:pt x="965" y="586"/>
                      </a:lnTo>
                      <a:lnTo>
                        <a:pt x="967" y="589"/>
                      </a:lnTo>
                      <a:lnTo>
                        <a:pt x="969" y="595"/>
                      </a:lnTo>
                      <a:lnTo>
                        <a:pt x="969" y="596"/>
                      </a:lnTo>
                      <a:lnTo>
                        <a:pt x="965" y="598"/>
                      </a:lnTo>
                      <a:lnTo>
                        <a:pt x="965" y="600"/>
                      </a:lnTo>
                      <a:lnTo>
                        <a:pt x="963" y="600"/>
                      </a:lnTo>
                      <a:lnTo>
                        <a:pt x="963" y="605"/>
                      </a:lnTo>
                      <a:lnTo>
                        <a:pt x="965" y="608"/>
                      </a:lnTo>
                      <a:lnTo>
                        <a:pt x="967" y="608"/>
                      </a:lnTo>
                      <a:lnTo>
                        <a:pt x="967" y="613"/>
                      </a:lnTo>
                      <a:lnTo>
                        <a:pt x="969" y="618"/>
                      </a:lnTo>
                      <a:lnTo>
                        <a:pt x="969" y="623"/>
                      </a:lnTo>
                      <a:lnTo>
                        <a:pt x="969" y="630"/>
                      </a:lnTo>
                      <a:lnTo>
                        <a:pt x="967" y="632"/>
                      </a:lnTo>
                      <a:lnTo>
                        <a:pt x="965" y="635"/>
                      </a:lnTo>
                      <a:lnTo>
                        <a:pt x="962" y="639"/>
                      </a:lnTo>
                      <a:lnTo>
                        <a:pt x="958" y="645"/>
                      </a:lnTo>
                      <a:lnTo>
                        <a:pt x="955" y="652"/>
                      </a:lnTo>
                      <a:lnTo>
                        <a:pt x="955" y="659"/>
                      </a:lnTo>
                      <a:lnTo>
                        <a:pt x="955" y="661"/>
                      </a:lnTo>
                      <a:lnTo>
                        <a:pt x="960" y="667"/>
                      </a:lnTo>
                      <a:lnTo>
                        <a:pt x="958" y="669"/>
                      </a:lnTo>
                      <a:lnTo>
                        <a:pt x="957" y="669"/>
                      </a:lnTo>
                      <a:lnTo>
                        <a:pt x="955" y="669"/>
                      </a:lnTo>
                      <a:lnTo>
                        <a:pt x="952" y="667"/>
                      </a:lnTo>
                      <a:lnTo>
                        <a:pt x="946" y="667"/>
                      </a:lnTo>
                      <a:lnTo>
                        <a:pt x="943" y="669"/>
                      </a:lnTo>
                      <a:lnTo>
                        <a:pt x="936" y="671"/>
                      </a:lnTo>
                      <a:lnTo>
                        <a:pt x="919" y="679"/>
                      </a:lnTo>
                      <a:lnTo>
                        <a:pt x="918" y="681"/>
                      </a:lnTo>
                      <a:lnTo>
                        <a:pt x="909" y="686"/>
                      </a:lnTo>
                      <a:lnTo>
                        <a:pt x="901" y="689"/>
                      </a:lnTo>
                      <a:lnTo>
                        <a:pt x="899" y="691"/>
                      </a:lnTo>
                      <a:lnTo>
                        <a:pt x="896" y="693"/>
                      </a:lnTo>
                      <a:lnTo>
                        <a:pt x="894" y="694"/>
                      </a:lnTo>
                      <a:lnTo>
                        <a:pt x="892" y="696"/>
                      </a:lnTo>
                      <a:lnTo>
                        <a:pt x="892" y="698"/>
                      </a:lnTo>
                      <a:lnTo>
                        <a:pt x="891" y="698"/>
                      </a:lnTo>
                      <a:lnTo>
                        <a:pt x="889" y="700"/>
                      </a:lnTo>
                      <a:lnTo>
                        <a:pt x="887" y="700"/>
                      </a:lnTo>
                      <a:lnTo>
                        <a:pt x="887" y="698"/>
                      </a:lnTo>
                      <a:lnTo>
                        <a:pt x="889" y="696"/>
                      </a:lnTo>
                      <a:lnTo>
                        <a:pt x="891" y="693"/>
                      </a:lnTo>
                      <a:lnTo>
                        <a:pt x="892" y="693"/>
                      </a:lnTo>
                      <a:lnTo>
                        <a:pt x="894" y="689"/>
                      </a:lnTo>
                      <a:lnTo>
                        <a:pt x="896" y="688"/>
                      </a:lnTo>
                      <a:lnTo>
                        <a:pt x="897" y="688"/>
                      </a:lnTo>
                      <a:lnTo>
                        <a:pt x="897" y="689"/>
                      </a:lnTo>
                      <a:lnTo>
                        <a:pt x="899" y="688"/>
                      </a:lnTo>
                      <a:lnTo>
                        <a:pt x="901" y="688"/>
                      </a:lnTo>
                      <a:lnTo>
                        <a:pt x="901" y="686"/>
                      </a:lnTo>
                      <a:lnTo>
                        <a:pt x="901" y="684"/>
                      </a:lnTo>
                      <a:lnTo>
                        <a:pt x="902" y="684"/>
                      </a:lnTo>
                      <a:lnTo>
                        <a:pt x="904" y="683"/>
                      </a:lnTo>
                      <a:lnTo>
                        <a:pt x="904" y="684"/>
                      </a:lnTo>
                      <a:lnTo>
                        <a:pt x="906" y="684"/>
                      </a:lnTo>
                      <a:lnTo>
                        <a:pt x="908" y="684"/>
                      </a:lnTo>
                      <a:lnTo>
                        <a:pt x="909" y="684"/>
                      </a:lnTo>
                      <a:lnTo>
                        <a:pt x="908" y="683"/>
                      </a:lnTo>
                      <a:lnTo>
                        <a:pt x="908" y="681"/>
                      </a:lnTo>
                      <a:lnTo>
                        <a:pt x="906" y="681"/>
                      </a:lnTo>
                      <a:lnTo>
                        <a:pt x="906" y="679"/>
                      </a:lnTo>
                      <a:lnTo>
                        <a:pt x="904" y="679"/>
                      </a:lnTo>
                      <a:lnTo>
                        <a:pt x="902" y="679"/>
                      </a:lnTo>
                      <a:lnTo>
                        <a:pt x="901" y="681"/>
                      </a:lnTo>
                      <a:lnTo>
                        <a:pt x="899" y="681"/>
                      </a:lnTo>
                      <a:lnTo>
                        <a:pt x="894" y="683"/>
                      </a:lnTo>
                      <a:lnTo>
                        <a:pt x="892" y="683"/>
                      </a:lnTo>
                      <a:lnTo>
                        <a:pt x="891" y="684"/>
                      </a:lnTo>
                      <a:lnTo>
                        <a:pt x="889" y="684"/>
                      </a:lnTo>
                      <a:lnTo>
                        <a:pt x="887" y="684"/>
                      </a:lnTo>
                      <a:lnTo>
                        <a:pt x="887" y="683"/>
                      </a:lnTo>
                      <a:lnTo>
                        <a:pt x="886" y="683"/>
                      </a:lnTo>
                      <a:lnTo>
                        <a:pt x="886" y="681"/>
                      </a:lnTo>
                      <a:lnTo>
                        <a:pt x="887" y="681"/>
                      </a:lnTo>
                      <a:lnTo>
                        <a:pt x="889" y="681"/>
                      </a:lnTo>
                      <a:lnTo>
                        <a:pt x="891" y="678"/>
                      </a:lnTo>
                      <a:lnTo>
                        <a:pt x="892" y="674"/>
                      </a:lnTo>
                      <a:lnTo>
                        <a:pt x="894" y="667"/>
                      </a:lnTo>
                      <a:lnTo>
                        <a:pt x="894" y="666"/>
                      </a:lnTo>
                      <a:lnTo>
                        <a:pt x="891" y="661"/>
                      </a:lnTo>
                      <a:lnTo>
                        <a:pt x="891" y="659"/>
                      </a:lnTo>
                      <a:lnTo>
                        <a:pt x="889" y="659"/>
                      </a:lnTo>
                      <a:lnTo>
                        <a:pt x="887" y="661"/>
                      </a:lnTo>
                      <a:lnTo>
                        <a:pt x="886" y="661"/>
                      </a:lnTo>
                      <a:lnTo>
                        <a:pt x="884" y="662"/>
                      </a:lnTo>
                      <a:lnTo>
                        <a:pt x="880" y="666"/>
                      </a:lnTo>
                      <a:lnTo>
                        <a:pt x="880" y="667"/>
                      </a:lnTo>
                      <a:lnTo>
                        <a:pt x="880" y="669"/>
                      </a:lnTo>
                      <a:lnTo>
                        <a:pt x="880" y="671"/>
                      </a:lnTo>
                      <a:lnTo>
                        <a:pt x="879" y="671"/>
                      </a:lnTo>
                      <a:lnTo>
                        <a:pt x="877" y="671"/>
                      </a:lnTo>
                      <a:lnTo>
                        <a:pt x="875" y="671"/>
                      </a:lnTo>
                      <a:lnTo>
                        <a:pt x="875" y="669"/>
                      </a:lnTo>
                      <a:lnTo>
                        <a:pt x="875" y="667"/>
                      </a:lnTo>
                      <a:lnTo>
                        <a:pt x="874" y="667"/>
                      </a:lnTo>
                      <a:lnTo>
                        <a:pt x="872" y="667"/>
                      </a:lnTo>
                      <a:lnTo>
                        <a:pt x="872" y="669"/>
                      </a:lnTo>
                      <a:lnTo>
                        <a:pt x="870" y="671"/>
                      </a:lnTo>
                      <a:lnTo>
                        <a:pt x="869" y="671"/>
                      </a:lnTo>
                      <a:lnTo>
                        <a:pt x="869" y="672"/>
                      </a:lnTo>
                      <a:lnTo>
                        <a:pt x="869" y="674"/>
                      </a:lnTo>
                      <a:lnTo>
                        <a:pt x="870" y="676"/>
                      </a:lnTo>
                      <a:lnTo>
                        <a:pt x="872" y="678"/>
                      </a:lnTo>
                      <a:lnTo>
                        <a:pt x="870" y="678"/>
                      </a:lnTo>
                      <a:lnTo>
                        <a:pt x="869" y="679"/>
                      </a:lnTo>
                      <a:lnTo>
                        <a:pt x="869" y="681"/>
                      </a:lnTo>
                      <a:lnTo>
                        <a:pt x="869" y="683"/>
                      </a:lnTo>
                      <a:lnTo>
                        <a:pt x="870" y="684"/>
                      </a:lnTo>
                      <a:lnTo>
                        <a:pt x="872" y="686"/>
                      </a:lnTo>
                      <a:lnTo>
                        <a:pt x="874" y="686"/>
                      </a:lnTo>
                      <a:lnTo>
                        <a:pt x="875" y="686"/>
                      </a:lnTo>
                      <a:lnTo>
                        <a:pt x="877" y="686"/>
                      </a:lnTo>
                      <a:lnTo>
                        <a:pt x="877" y="688"/>
                      </a:lnTo>
                      <a:lnTo>
                        <a:pt x="875" y="689"/>
                      </a:lnTo>
                      <a:lnTo>
                        <a:pt x="875" y="691"/>
                      </a:lnTo>
                      <a:lnTo>
                        <a:pt x="877" y="691"/>
                      </a:lnTo>
                      <a:lnTo>
                        <a:pt x="879" y="693"/>
                      </a:lnTo>
                      <a:lnTo>
                        <a:pt x="879" y="694"/>
                      </a:lnTo>
                      <a:lnTo>
                        <a:pt x="879" y="700"/>
                      </a:lnTo>
                      <a:lnTo>
                        <a:pt x="879" y="701"/>
                      </a:lnTo>
                      <a:lnTo>
                        <a:pt x="879" y="705"/>
                      </a:lnTo>
                      <a:lnTo>
                        <a:pt x="879" y="706"/>
                      </a:lnTo>
                      <a:lnTo>
                        <a:pt x="880" y="706"/>
                      </a:lnTo>
                      <a:lnTo>
                        <a:pt x="882" y="706"/>
                      </a:lnTo>
                      <a:lnTo>
                        <a:pt x="884" y="705"/>
                      </a:lnTo>
                      <a:lnTo>
                        <a:pt x="884" y="703"/>
                      </a:lnTo>
                      <a:lnTo>
                        <a:pt x="884" y="701"/>
                      </a:lnTo>
                      <a:lnTo>
                        <a:pt x="886" y="700"/>
                      </a:lnTo>
                      <a:lnTo>
                        <a:pt x="887" y="701"/>
                      </a:lnTo>
                      <a:lnTo>
                        <a:pt x="891" y="701"/>
                      </a:lnTo>
                      <a:lnTo>
                        <a:pt x="892" y="703"/>
                      </a:lnTo>
                      <a:lnTo>
                        <a:pt x="891" y="703"/>
                      </a:lnTo>
                      <a:lnTo>
                        <a:pt x="887" y="705"/>
                      </a:lnTo>
                      <a:lnTo>
                        <a:pt x="887" y="706"/>
                      </a:lnTo>
                      <a:lnTo>
                        <a:pt x="886" y="708"/>
                      </a:lnTo>
                      <a:lnTo>
                        <a:pt x="869" y="720"/>
                      </a:lnTo>
                      <a:lnTo>
                        <a:pt x="863" y="723"/>
                      </a:lnTo>
                      <a:lnTo>
                        <a:pt x="862" y="725"/>
                      </a:lnTo>
                      <a:lnTo>
                        <a:pt x="862" y="727"/>
                      </a:lnTo>
                      <a:lnTo>
                        <a:pt x="860" y="727"/>
                      </a:lnTo>
                      <a:lnTo>
                        <a:pt x="860" y="728"/>
                      </a:lnTo>
                      <a:lnTo>
                        <a:pt x="855" y="732"/>
                      </a:lnTo>
                      <a:lnTo>
                        <a:pt x="852" y="735"/>
                      </a:lnTo>
                      <a:lnTo>
                        <a:pt x="850" y="739"/>
                      </a:lnTo>
                      <a:lnTo>
                        <a:pt x="848" y="740"/>
                      </a:lnTo>
                      <a:lnTo>
                        <a:pt x="847" y="742"/>
                      </a:lnTo>
                      <a:lnTo>
                        <a:pt x="843" y="744"/>
                      </a:lnTo>
                      <a:lnTo>
                        <a:pt x="841" y="745"/>
                      </a:lnTo>
                      <a:lnTo>
                        <a:pt x="841" y="747"/>
                      </a:lnTo>
                      <a:lnTo>
                        <a:pt x="838" y="747"/>
                      </a:lnTo>
                      <a:lnTo>
                        <a:pt x="836" y="747"/>
                      </a:lnTo>
                      <a:lnTo>
                        <a:pt x="833" y="750"/>
                      </a:lnTo>
                      <a:lnTo>
                        <a:pt x="831" y="750"/>
                      </a:lnTo>
                      <a:lnTo>
                        <a:pt x="826" y="754"/>
                      </a:lnTo>
                      <a:lnTo>
                        <a:pt x="808" y="766"/>
                      </a:lnTo>
                      <a:lnTo>
                        <a:pt x="803" y="769"/>
                      </a:lnTo>
                      <a:lnTo>
                        <a:pt x="792" y="774"/>
                      </a:lnTo>
                      <a:lnTo>
                        <a:pt x="787" y="777"/>
                      </a:lnTo>
                      <a:lnTo>
                        <a:pt x="777" y="783"/>
                      </a:lnTo>
                      <a:lnTo>
                        <a:pt x="775" y="783"/>
                      </a:lnTo>
                      <a:lnTo>
                        <a:pt x="774" y="784"/>
                      </a:lnTo>
                      <a:lnTo>
                        <a:pt x="772" y="786"/>
                      </a:lnTo>
                      <a:lnTo>
                        <a:pt x="769" y="788"/>
                      </a:lnTo>
                      <a:lnTo>
                        <a:pt x="767" y="789"/>
                      </a:lnTo>
                      <a:lnTo>
                        <a:pt x="765" y="789"/>
                      </a:lnTo>
                      <a:lnTo>
                        <a:pt x="764" y="791"/>
                      </a:lnTo>
                      <a:lnTo>
                        <a:pt x="764" y="793"/>
                      </a:lnTo>
                      <a:lnTo>
                        <a:pt x="764" y="791"/>
                      </a:lnTo>
                      <a:lnTo>
                        <a:pt x="767" y="788"/>
                      </a:lnTo>
                      <a:lnTo>
                        <a:pt x="772" y="784"/>
                      </a:lnTo>
                      <a:lnTo>
                        <a:pt x="775" y="783"/>
                      </a:lnTo>
                      <a:lnTo>
                        <a:pt x="775" y="781"/>
                      </a:lnTo>
                      <a:lnTo>
                        <a:pt x="782" y="777"/>
                      </a:lnTo>
                      <a:lnTo>
                        <a:pt x="784" y="776"/>
                      </a:lnTo>
                      <a:lnTo>
                        <a:pt x="789" y="774"/>
                      </a:lnTo>
                      <a:lnTo>
                        <a:pt x="791" y="774"/>
                      </a:lnTo>
                      <a:lnTo>
                        <a:pt x="792" y="772"/>
                      </a:lnTo>
                      <a:lnTo>
                        <a:pt x="794" y="772"/>
                      </a:lnTo>
                      <a:lnTo>
                        <a:pt x="794" y="771"/>
                      </a:lnTo>
                      <a:lnTo>
                        <a:pt x="794" y="769"/>
                      </a:lnTo>
                      <a:lnTo>
                        <a:pt x="794" y="767"/>
                      </a:lnTo>
                      <a:lnTo>
                        <a:pt x="792" y="767"/>
                      </a:lnTo>
                      <a:lnTo>
                        <a:pt x="791" y="767"/>
                      </a:lnTo>
                      <a:lnTo>
                        <a:pt x="789" y="767"/>
                      </a:lnTo>
                      <a:lnTo>
                        <a:pt x="787" y="769"/>
                      </a:lnTo>
                      <a:lnTo>
                        <a:pt x="786" y="771"/>
                      </a:lnTo>
                      <a:lnTo>
                        <a:pt x="780" y="771"/>
                      </a:lnTo>
                      <a:lnTo>
                        <a:pt x="779" y="772"/>
                      </a:lnTo>
                      <a:lnTo>
                        <a:pt x="777" y="774"/>
                      </a:lnTo>
                      <a:lnTo>
                        <a:pt x="775" y="774"/>
                      </a:lnTo>
                      <a:lnTo>
                        <a:pt x="774" y="772"/>
                      </a:lnTo>
                      <a:lnTo>
                        <a:pt x="775" y="772"/>
                      </a:lnTo>
                      <a:lnTo>
                        <a:pt x="775" y="771"/>
                      </a:lnTo>
                      <a:lnTo>
                        <a:pt x="775" y="769"/>
                      </a:lnTo>
                      <a:lnTo>
                        <a:pt x="777" y="767"/>
                      </a:lnTo>
                      <a:lnTo>
                        <a:pt x="775" y="766"/>
                      </a:lnTo>
                      <a:lnTo>
                        <a:pt x="777" y="764"/>
                      </a:lnTo>
                      <a:lnTo>
                        <a:pt x="777" y="762"/>
                      </a:lnTo>
                      <a:lnTo>
                        <a:pt x="775" y="764"/>
                      </a:lnTo>
                      <a:lnTo>
                        <a:pt x="772" y="764"/>
                      </a:lnTo>
                      <a:lnTo>
                        <a:pt x="770" y="764"/>
                      </a:lnTo>
                      <a:lnTo>
                        <a:pt x="769" y="766"/>
                      </a:lnTo>
                      <a:lnTo>
                        <a:pt x="769" y="767"/>
                      </a:lnTo>
                      <a:lnTo>
                        <a:pt x="769" y="769"/>
                      </a:lnTo>
                      <a:lnTo>
                        <a:pt x="767" y="769"/>
                      </a:lnTo>
                      <a:lnTo>
                        <a:pt x="764" y="771"/>
                      </a:lnTo>
                      <a:lnTo>
                        <a:pt x="755" y="776"/>
                      </a:lnTo>
                      <a:lnTo>
                        <a:pt x="755" y="774"/>
                      </a:lnTo>
                      <a:lnTo>
                        <a:pt x="755" y="772"/>
                      </a:lnTo>
                      <a:lnTo>
                        <a:pt x="755" y="771"/>
                      </a:lnTo>
                      <a:lnTo>
                        <a:pt x="753" y="771"/>
                      </a:lnTo>
                      <a:lnTo>
                        <a:pt x="753" y="769"/>
                      </a:lnTo>
                      <a:lnTo>
                        <a:pt x="750" y="767"/>
                      </a:lnTo>
                      <a:lnTo>
                        <a:pt x="748" y="769"/>
                      </a:lnTo>
                      <a:lnTo>
                        <a:pt x="748" y="766"/>
                      </a:lnTo>
                      <a:lnTo>
                        <a:pt x="748" y="764"/>
                      </a:lnTo>
                      <a:lnTo>
                        <a:pt x="748" y="762"/>
                      </a:lnTo>
                      <a:lnTo>
                        <a:pt x="748" y="761"/>
                      </a:lnTo>
                      <a:lnTo>
                        <a:pt x="747" y="761"/>
                      </a:lnTo>
                      <a:lnTo>
                        <a:pt x="745" y="761"/>
                      </a:lnTo>
                      <a:lnTo>
                        <a:pt x="743" y="762"/>
                      </a:lnTo>
                      <a:lnTo>
                        <a:pt x="742" y="762"/>
                      </a:lnTo>
                      <a:lnTo>
                        <a:pt x="742" y="764"/>
                      </a:lnTo>
                      <a:lnTo>
                        <a:pt x="743" y="766"/>
                      </a:lnTo>
                      <a:lnTo>
                        <a:pt x="743" y="767"/>
                      </a:lnTo>
                      <a:lnTo>
                        <a:pt x="745" y="767"/>
                      </a:lnTo>
                      <a:lnTo>
                        <a:pt x="745" y="769"/>
                      </a:lnTo>
                      <a:lnTo>
                        <a:pt x="745" y="771"/>
                      </a:lnTo>
                      <a:lnTo>
                        <a:pt x="745" y="774"/>
                      </a:lnTo>
                      <a:lnTo>
                        <a:pt x="748" y="774"/>
                      </a:lnTo>
                      <a:lnTo>
                        <a:pt x="748" y="776"/>
                      </a:lnTo>
                      <a:lnTo>
                        <a:pt x="752" y="776"/>
                      </a:lnTo>
                      <a:lnTo>
                        <a:pt x="752" y="777"/>
                      </a:lnTo>
                      <a:lnTo>
                        <a:pt x="753" y="779"/>
                      </a:lnTo>
                      <a:lnTo>
                        <a:pt x="757" y="783"/>
                      </a:lnTo>
                      <a:lnTo>
                        <a:pt x="760" y="784"/>
                      </a:lnTo>
                      <a:lnTo>
                        <a:pt x="760" y="786"/>
                      </a:lnTo>
                      <a:lnTo>
                        <a:pt x="762" y="788"/>
                      </a:lnTo>
                      <a:lnTo>
                        <a:pt x="757" y="789"/>
                      </a:lnTo>
                      <a:lnTo>
                        <a:pt x="755" y="791"/>
                      </a:lnTo>
                      <a:lnTo>
                        <a:pt x="753" y="791"/>
                      </a:lnTo>
                      <a:lnTo>
                        <a:pt x="752" y="793"/>
                      </a:lnTo>
                      <a:lnTo>
                        <a:pt x="750" y="793"/>
                      </a:lnTo>
                      <a:lnTo>
                        <a:pt x="748" y="793"/>
                      </a:lnTo>
                      <a:lnTo>
                        <a:pt x="748" y="794"/>
                      </a:lnTo>
                      <a:lnTo>
                        <a:pt x="747" y="796"/>
                      </a:lnTo>
                      <a:lnTo>
                        <a:pt x="745" y="796"/>
                      </a:lnTo>
                      <a:lnTo>
                        <a:pt x="742" y="796"/>
                      </a:lnTo>
                      <a:lnTo>
                        <a:pt x="740" y="798"/>
                      </a:lnTo>
                      <a:lnTo>
                        <a:pt x="738" y="796"/>
                      </a:lnTo>
                      <a:lnTo>
                        <a:pt x="738" y="794"/>
                      </a:lnTo>
                      <a:lnTo>
                        <a:pt x="738" y="791"/>
                      </a:lnTo>
                      <a:lnTo>
                        <a:pt x="736" y="791"/>
                      </a:lnTo>
                      <a:lnTo>
                        <a:pt x="735" y="791"/>
                      </a:lnTo>
                      <a:lnTo>
                        <a:pt x="733" y="789"/>
                      </a:lnTo>
                      <a:lnTo>
                        <a:pt x="733" y="791"/>
                      </a:lnTo>
                      <a:lnTo>
                        <a:pt x="731" y="791"/>
                      </a:lnTo>
                      <a:lnTo>
                        <a:pt x="731" y="793"/>
                      </a:lnTo>
                      <a:lnTo>
                        <a:pt x="731" y="794"/>
                      </a:lnTo>
                      <a:lnTo>
                        <a:pt x="730" y="794"/>
                      </a:lnTo>
                      <a:lnTo>
                        <a:pt x="731" y="796"/>
                      </a:lnTo>
                      <a:lnTo>
                        <a:pt x="731" y="798"/>
                      </a:lnTo>
                      <a:lnTo>
                        <a:pt x="731" y="799"/>
                      </a:lnTo>
                      <a:lnTo>
                        <a:pt x="730" y="801"/>
                      </a:lnTo>
                      <a:lnTo>
                        <a:pt x="730" y="803"/>
                      </a:lnTo>
                      <a:lnTo>
                        <a:pt x="731" y="805"/>
                      </a:lnTo>
                      <a:lnTo>
                        <a:pt x="731" y="806"/>
                      </a:lnTo>
                      <a:lnTo>
                        <a:pt x="730" y="808"/>
                      </a:lnTo>
                      <a:lnTo>
                        <a:pt x="726" y="811"/>
                      </a:lnTo>
                      <a:lnTo>
                        <a:pt x="725" y="813"/>
                      </a:lnTo>
                      <a:lnTo>
                        <a:pt x="723" y="815"/>
                      </a:lnTo>
                      <a:lnTo>
                        <a:pt x="721" y="815"/>
                      </a:lnTo>
                      <a:lnTo>
                        <a:pt x="719" y="818"/>
                      </a:lnTo>
                      <a:lnTo>
                        <a:pt x="718" y="818"/>
                      </a:lnTo>
                      <a:lnTo>
                        <a:pt x="714" y="816"/>
                      </a:lnTo>
                      <a:lnTo>
                        <a:pt x="713" y="816"/>
                      </a:lnTo>
                      <a:lnTo>
                        <a:pt x="713" y="818"/>
                      </a:lnTo>
                      <a:lnTo>
                        <a:pt x="713" y="820"/>
                      </a:lnTo>
                      <a:lnTo>
                        <a:pt x="711" y="820"/>
                      </a:lnTo>
                      <a:lnTo>
                        <a:pt x="711" y="822"/>
                      </a:lnTo>
                      <a:lnTo>
                        <a:pt x="711" y="823"/>
                      </a:lnTo>
                      <a:lnTo>
                        <a:pt x="713" y="825"/>
                      </a:lnTo>
                      <a:lnTo>
                        <a:pt x="711" y="827"/>
                      </a:lnTo>
                      <a:lnTo>
                        <a:pt x="709" y="830"/>
                      </a:lnTo>
                      <a:lnTo>
                        <a:pt x="708" y="830"/>
                      </a:lnTo>
                      <a:lnTo>
                        <a:pt x="704" y="837"/>
                      </a:lnTo>
                      <a:lnTo>
                        <a:pt x="703" y="838"/>
                      </a:lnTo>
                      <a:lnTo>
                        <a:pt x="701" y="840"/>
                      </a:lnTo>
                      <a:lnTo>
                        <a:pt x="699" y="845"/>
                      </a:lnTo>
                      <a:lnTo>
                        <a:pt x="697" y="845"/>
                      </a:lnTo>
                      <a:lnTo>
                        <a:pt x="696" y="845"/>
                      </a:lnTo>
                      <a:lnTo>
                        <a:pt x="696" y="844"/>
                      </a:lnTo>
                      <a:lnTo>
                        <a:pt x="694" y="842"/>
                      </a:lnTo>
                      <a:lnTo>
                        <a:pt x="694" y="840"/>
                      </a:lnTo>
                      <a:lnTo>
                        <a:pt x="692" y="840"/>
                      </a:lnTo>
                      <a:lnTo>
                        <a:pt x="691" y="840"/>
                      </a:lnTo>
                      <a:lnTo>
                        <a:pt x="689" y="842"/>
                      </a:lnTo>
                      <a:lnTo>
                        <a:pt x="687" y="842"/>
                      </a:lnTo>
                      <a:lnTo>
                        <a:pt x="686" y="844"/>
                      </a:lnTo>
                      <a:lnTo>
                        <a:pt x="684" y="844"/>
                      </a:lnTo>
                      <a:lnTo>
                        <a:pt x="682" y="847"/>
                      </a:lnTo>
                      <a:lnTo>
                        <a:pt x="682" y="849"/>
                      </a:lnTo>
                      <a:lnTo>
                        <a:pt x="684" y="850"/>
                      </a:lnTo>
                      <a:lnTo>
                        <a:pt x="684" y="854"/>
                      </a:lnTo>
                      <a:lnTo>
                        <a:pt x="686" y="855"/>
                      </a:lnTo>
                      <a:lnTo>
                        <a:pt x="689" y="855"/>
                      </a:lnTo>
                      <a:lnTo>
                        <a:pt x="694" y="857"/>
                      </a:lnTo>
                      <a:lnTo>
                        <a:pt x="692" y="859"/>
                      </a:lnTo>
                      <a:lnTo>
                        <a:pt x="691" y="866"/>
                      </a:lnTo>
                      <a:lnTo>
                        <a:pt x="691" y="867"/>
                      </a:lnTo>
                      <a:lnTo>
                        <a:pt x="689" y="867"/>
                      </a:lnTo>
                      <a:lnTo>
                        <a:pt x="689" y="869"/>
                      </a:lnTo>
                      <a:lnTo>
                        <a:pt x="687" y="871"/>
                      </a:lnTo>
                      <a:lnTo>
                        <a:pt x="687" y="874"/>
                      </a:lnTo>
                      <a:lnTo>
                        <a:pt x="686" y="874"/>
                      </a:lnTo>
                      <a:lnTo>
                        <a:pt x="686" y="876"/>
                      </a:lnTo>
                      <a:lnTo>
                        <a:pt x="686" y="877"/>
                      </a:lnTo>
                      <a:lnTo>
                        <a:pt x="686" y="881"/>
                      </a:lnTo>
                      <a:lnTo>
                        <a:pt x="684" y="881"/>
                      </a:lnTo>
                      <a:lnTo>
                        <a:pt x="684" y="882"/>
                      </a:lnTo>
                      <a:lnTo>
                        <a:pt x="684" y="884"/>
                      </a:lnTo>
                      <a:lnTo>
                        <a:pt x="684" y="886"/>
                      </a:lnTo>
                      <a:lnTo>
                        <a:pt x="682" y="891"/>
                      </a:lnTo>
                      <a:lnTo>
                        <a:pt x="681" y="893"/>
                      </a:lnTo>
                      <a:lnTo>
                        <a:pt x="679" y="894"/>
                      </a:lnTo>
                      <a:lnTo>
                        <a:pt x="677" y="894"/>
                      </a:lnTo>
                      <a:lnTo>
                        <a:pt x="675" y="894"/>
                      </a:lnTo>
                      <a:lnTo>
                        <a:pt x="674" y="898"/>
                      </a:lnTo>
                      <a:lnTo>
                        <a:pt x="670" y="896"/>
                      </a:lnTo>
                      <a:lnTo>
                        <a:pt x="672" y="896"/>
                      </a:lnTo>
                      <a:lnTo>
                        <a:pt x="672" y="894"/>
                      </a:lnTo>
                      <a:lnTo>
                        <a:pt x="674" y="894"/>
                      </a:lnTo>
                      <a:lnTo>
                        <a:pt x="674" y="893"/>
                      </a:lnTo>
                      <a:lnTo>
                        <a:pt x="675" y="891"/>
                      </a:lnTo>
                      <a:lnTo>
                        <a:pt x="675" y="889"/>
                      </a:lnTo>
                      <a:lnTo>
                        <a:pt x="674" y="889"/>
                      </a:lnTo>
                      <a:lnTo>
                        <a:pt x="672" y="889"/>
                      </a:lnTo>
                      <a:lnTo>
                        <a:pt x="670" y="891"/>
                      </a:lnTo>
                      <a:lnTo>
                        <a:pt x="669" y="893"/>
                      </a:lnTo>
                      <a:lnTo>
                        <a:pt x="667" y="894"/>
                      </a:lnTo>
                      <a:lnTo>
                        <a:pt x="665" y="896"/>
                      </a:lnTo>
                      <a:lnTo>
                        <a:pt x="664" y="896"/>
                      </a:lnTo>
                      <a:lnTo>
                        <a:pt x="662" y="898"/>
                      </a:lnTo>
                      <a:lnTo>
                        <a:pt x="662" y="899"/>
                      </a:lnTo>
                      <a:lnTo>
                        <a:pt x="664" y="899"/>
                      </a:lnTo>
                      <a:lnTo>
                        <a:pt x="665" y="899"/>
                      </a:lnTo>
                      <a:lnTo>
                        <a:pt x="667" y="901"/>
                      </a:lnTo>
                      <a:lnTo>
                        <a:pt x="669" y="901"/>
                      </a:lnTo>
                      <a:lnTo>
                        <a:pt x="670" y="901"/>
                      </a:lnTo>
                      <a:lnTo>
                        <a:pt x="672" y="901"/>
                      </a:lnTo>
                      <a:lnTo>
                        <a:pt x="674" y="901"/>
                      </a:lnTo>
                      <a:lnTo>
                        <a:pt x="674" y="899"/>
                      </a:lnTo>
                      <a:lnTo>
                        <a:pt x="675" y="899"/>
                      </a:lnTo>
                      <a:lnTo>
                        <a:pt x="677" y="899"/>
                      </a:lnTo>
                      <a:lnTo>
                        <a:pt x="677" y="898"/>
                      </a:lnTo>
                      <a:lnTo>
                        <a:pt x="679" y="898"/>
                      </a:lnTo>
                      <a:lnTo>
                        <a:pt x="681" y="899"/>
                      </a:lnTo>
                      <a:lnTo>
                        <a:pt x="679" y="905"/>
                      </a:lnTo>
                      <a:lnTo>
                        <a:pt x="677" y="910"/>
                      </a:lnTo>
                      <a:lnTo>
                        <a:pt x="677" y="913"/>
                      </a:lnTo>
                      <a:lnTo>
                        <a:pt x="677" y="915"/>
                      </a:lnTo>
                      <a:lnTo>
                        <a:pt x="675" y="915"/>
                      </a:lnTo>
                      <a:lnTo>
                        <a:pt x="675" y="913"/>
                      </a:lnTo>
                      <a:lnTo>
                        <a:pt x="674" y="913"/>
                      </a:lnTo>
                      <a:lnTo>
                        <a:pt x="674" y="915"/>
                      </a:lnTo>
                      <a:lnTo>
                        <a:pt x="674" y="916"/>
                      </a:lnTo>
                      <a:lnTo>
                        <a:pt x="675" y="916"/>
                      </a:lnTo>
                      <a:lnTo>
                        <a:pt x="675" y="918"/>
                      </a:lnTo>
                      <a:lnTo>
                        <a:pt x="674" y="918"/>
                      </a:lnTo>
                      <a:lnTo>
                        <a:pt x="674" y="920"/>
                      </a:lnTo>
                      <a:lnTo>
                        <a:pt x="675" y="920"/>
                      </a:lnTo>
                      <a:lnTo>
                        <a:pt x="675" y="921"/>
                      </a:lnTo>
                      <a:lnTo>
                        <a:pt x="675" y="923"/>
                      </a:lnTo>
                      <a:lnTo>
                        <a:pt x="674" y="923"/>
                      </a:lnTo>
                      <a:lnTo>
                        <a:pt x="670" y="923"/>
                      </a:lnTo>
                      <a:lnTo>
                        <a:pt x="669" y="923"/>
                      </a:lnTo>
                      <a:lnTo>
                        <a:pt x="669" y="925"/>
                      </a:lnTo>
                      <a:lnTo>
                        <a:pt x="669" y="927"/>
                      </a:lnTo>
                      <a:lnTo>
                        <a:pt x="669" y="928"/>
                      </a:lnTo>
                      <a:lnTo>
                        <a:pt x="670" y="932"/>
                      </a:lnTo>
                      <a:lnTo>
                        <a:pt x="669" y="933"/>
                      </a:lnTo>
                      <a:lnTo>
                        <a:pt x="669" y="935"/>
                      </a:lnTo>
                      <a:lnTo>
                        <a:pt x="669" y="937"/>
                      </a:lnTo>
                      <a:lnTo>
                        <a:pt x="669" y="938"/>
                      </a:lnTo>
                      <a:lnTo>
                        <a:pt x="669" y="940"/>
                      </a:lnTo>
                      <a:lnTo>
                        <a:pt x="670" y="940"/>
                      </a:lnTo>
                      <a:lnTo>
                        <a:pt x="672" y="942"/>
                      </a:lnTo>
                      <a:lnTo>
                        <a:pt x="674" y="945"/>
                      </a:lnTo>
                      <a:lnTo>
                        <a:pt x="674" y="947"/>
                      </a:lnTo>
                      <a:lnTo>
                        <a:pt x="675" y="945"/>
                      </a:lnTo>
                      <a:lnTo>
                        <a:pt x="675" y="947"/>
                      </a:lnTo>
                      <a:lnTo>
                        <a:pt x="675" y="950"/>
                      </a:lnTo>
                      <a:lnTo>
                        <a:pt x="677" y="957"/>
                      </a:lnTo>
                      <a:lnTo>
                        <a:pt x="677" y="960"/>
                      </a:lnTo>
                      <a:lnTo>
                        <a:pt x="679" y="964"/>
                      </a:lnTo>
                      <a:lnTo>
                        <a:pt x="679" y="966"/>
                      </a:lnTo>
                      <a:lnTo>
                        <a:pt x="679" y="969"/>
                      </a:lnTo>
                      <a:lnTo>
                        <a:pt x="679" y="971"/>
                      </a:lnTo>
                      <a:lnTo>
                        <a:pt x="679" y="972"/>
                      </a:lnTo>
                      <a:lnTo>
                        <a:pt x="677" y="974"/>
                      </a:lnTo>
                      <a:lnTo>
                        <a:pt x="677" y="976"/>
                      </a:lnTo>
                      <a:lnTo>
                        <a:pt x="679" y="976"/>
                      </a:lnTo>
                      <a:lnTo>
                        <a:pt x="679" y="977"/>
                      </a:lnTo>
                      <a:lnTo>
                        <a:pt x="679" y="979"/>
                      </a:lnTo>
                      <a:lnTo>
                        <a:pt x="681" y="979"/>
                      </a:lnTo>
                      <a:lnTo>
                        <a:pt x="682" y="979"/>
                      </a:lnTo>
                      <a:lnTo>
                        <a:pt x="682" y="981"/>
                      </a:lnTo>
                      <a:lnTo>
                        <a:pt x="682" y="982"/>
                      </a:lnTo>
                      <a:lnTo>
                        <a:pt x="681" y="982"/>
                      </a:lnTo>
                      <a:lnTo>
                        <a:pt x="681" y="986"/>
                      </a:lnTo>
                      <a:lnTo>
                        <a:pt x="682" y="986"/>
                      </a:lnTo>
                      <a:lnTo>
                        <a:pt x="682" y="984"/>
                      </a:lnTo>
                      <a:lnTo>
                        <a:pt x="684" y="984"/>
                      </a:lnTo>
                      <a:lnTo>
                        <a:pt x="686" y="984"/>
                      </a:lnTo>
                      <a:lnTo>
                        <a:pt x="686" y="986"/>
                      </a:lnTo>
                      <a:lnTo>
                        <a:pt x="684" y="988"/>
                      </a:lnTo>
                      <a:lnTo>
                        <a:pt x="684" y="989"/>
                      </a:lnTo>
                      <a:lnTo>
                        <a:pt x="684" y="993"/>
                      </a:lnTo>
                      <a:lnTo>
                        <a:pt x="686" y="993"/>
                      </a:lnTo>
                      <a:lnTo>
                        <a:pt x="687" y="993"/>
                      </a:lnTo>
                      <a:lnTo>
                        <a:pt x="687" y="994"/>
                      </a:lnTo>
                      <a:lnTo>
                        <a:pt x="686" y="996"/>
                      </a:lnTo>
                      <a:lnTo>
                        <a:pt x="687" y="999"/>
                      </a:lnTo>
                      <a:lnTo>
                        <a:pt x="689" y="999"/>
                      </a:lnTo>
                      <a:lnTo>
                        <a:pt x="689" y="1001"/>
                      </a:lnTo>
                      <a:lnTo>
                        <a:pt x="687" y="1003"/>
                      </a:lnTo>
                      <a:lnTo>
                        <a:pt x="689" y="1004"/>
                      </a:lnTo>
                      <a:lnTo>
                        <a:pt x="689" y="1006"/>
                      </a:lnTo>
                      <a:lnTo>
                        <a:pt x="689" y="1008"/>
                      </a:lnTo>
                      <a:lnTo>
                        <a:pt x="689" y="1010"/>
                      </a:lnTo>
                      <a:lnTo>
                        <a:pt x="691" y="1010"/>
                      </a:lnTo>
                      <a:lnTo>
                        <a:pt x="692" y="1010"/>
                      </a:lnTo>
                      <a:lnTo>
                        <a:pt x="696" y="1010"/>
                      </a:lnTo>
                      <a:lnTo>
                        <a:pt x="696" y="1011"/>
                      </a:lnTo>
                      <a:lnTo>
                        <a:pt x="696" y="1015"/>
                      </a:lnTo>
                      <a:lnTo>
                        <a:pt x="694" y="1015"/>
                      </a:lnTo>
                      <a:lnTo>
                        <a:pt x="694" y="1018"/>
                      </a:lnTo>
                      <a:lnTo>
                        <a:pt x="696" y="1018"/>
                      </a:lnTo>
                      <a:lnTo>
                        <a:pt x="697" y="1018"/>
                      </a:lnTo>
                      <a:lnTo>
                        <a:pt x="699" y="1016"/>
                      </a:lnTo>
                      <a:lnTo>
                        <a:pt x="697" y="1013"/>
                      </a:lnTo>
                      <a:lnTo>
                        <a:pt x="699" y="1011"/>
                      </a:lnTo>
                      <a:lnTo>
                        <a:pt x="699" y="1015"/>
                      </a:lnTo>
                      <a:lnTo>
                        <a:pt x="699" y="1016"/>
                      </a:lnTo>
                      <a:lnTo>
                        <a:pt x="701" y="1020"/>
                      </a:lnTo>
                      <a:lnTo>
                        <a:pt x="697" y="1021"/>
                      </a:lnTo>
                      <a:lnTo>
                        <a:pt x="694" y="1021"/>
                      </a:lnTo>
                      <a:lnTo>
                        <a:pt x="691" y="1021"/>
                      </a:lnTo>
                      <a:lnTo>
                        <a:pt x="684" y="1025"/>
                      </a:lnTo>
                      <a:lnTo>
                        <a:pt x="682" y="1025"/>
                      </a:lnTo>
                      <a:lnTo>
                        <a:pt x="682" y="1026"/>
                      </a:lnTo>
                      <a:lnTo>
                        <a:pt x="682" y="1028"/>
                      </a:lnTo>
                      <a:lnTo>
                        <a:pt x="679" y="1032"/>
                      </a:lnTo>
                      <a:lnTo>
                        <a:pt x="672" y="1028"/>
                      </a:lnTo>
                      <a:lnTo>
                        <a:pt x="670" y="1028"/>
                      </a:lnTo>
                      <a:lnTo>
                        <a:pt x="665" y="1023"/>
                      </a:lnTo>
                      <a:lnTo>
                        <a:pt x="659" y="1015"/>
                      </a:lnTo>
                      <a:lnTo>
                        <a:pt x="643" y="1011"/>
                      </a:lnTo>
                      <a:lnTo>
                        <a:pt x="640" y="1011"/>
                      </a:lnTo>
                      <a:lnTo>
                        <a:pt x="631" y="1011"/>
                      </a:lnTo>
                      <a:lnTo>
                        <a:pt x="630" y="1011"/>
                      </a:lnTo>
                      <a:lnTo>
                        <a:pt x="628" y="1013"/>
                      </a:lnTo>
                      <a:lnTo>
                        <a:pt x="621" y="1011"/>
                      </a:lnTo>
                      <a:lnTo>
                        <a:pt x="613" y="1010"/>
                      </a:lnTo>
                      <a:lnTo>
                        <a:pt x="609" y="1008"/>
                      </a:lnTo>
                      <a:lnTo>
                        <a:pt x="601" y="1001"/>
                      </a:lnTo>
                      <a:lnTo>
                        <a:pt x="596" y="996"/>
                      </a:lnTo>
                      <a:lnTo>
                        <a:pt x="594" y="994"/>
                      </a:lnTo>
                      <a:lnTo>
                        <a:pt x="584" y="991"/>
                      </a:lnTo>
                      <a:lnTo>
                        <a:pt x="582" y="991"/>
                      </a:lnTo>
                      <a:lnTo>
                        <a:pt x="581" y="993"/>
                      </a:lnTo>
                      <a:lnTo>
                        <a:pt x="576" y="989"/>
                      </a:lnTo>
                      <a:lnTo>
                        <a:pt x="572" y="984"/>
                      </a:lnTo>
                      <a:lnTo>
                        <a:pt x="567" y="981"/>
                      </a:lnTo>
                      <a:lnTo>
                        <a:pt x="565" y="981"/>
                      </a:lnTo>
                      <a:lnTo>
                        <a:pt x="564" y="981"/>
                      </a:lnTo>
                      <a:lnTo>
                        <a:pt x="548" y="976"/>
                      </a:lnTo>
                      <a:lnTo>
                        <a:pt x="543" y="972"/>
                      </a:lnTo>
                      <a:lnTo>
                        <a:pt x="538" y="962"/>
                      </a:lnTo>
                      <a:lnTo>
                        <a:pt x="538" y="960"/>
                      </a:lnTo>
                      <a:lnTo>
                        <a:pt x="537" y="949"/>
                      </a:lnTo>
                      <a:lnTo>
                        <a:pt x="533" y="940"/>
                      </a:lnTo>
                      <a:lnTo>
                        <a:pt x="531" y="935"/>
                      </a:lnTo>
                      <a:lnTo>
                        <a:pt x="528" y="928"/>
                      </a:lnTo>
                      <a:lnTo>
                        <a:pt x="523" y="925"/>
                      </a:lnTo>
                      <a:lnTo>
                        <a:pt x="518" y="916"/>
                      </a:lnTo>
                      <a:lnTo>
                        <a:pt x="518" y="913"/>
                      </a:lnTo>
                      <a:lnTo>
                        <a:pt x="520" y="910"/>
                      </a:lnTo>
                      <a:lnTo>
                        <a:pt x="520" y="903"/>
                      </a:lnTo>
                      <a:lnTo>
                        <a:pt x="520" y="896"/>
                      </a:lnTo>
                      <a:lnTo>
                        <a:pt x="518" y="894"/>
                      </a:lnTo>
                      <a:lnTo>
                        <a:pt x="516" y="894"/>
                      </a:lnTo>
                      <a:lnTo>
                        <a:pt x="515" y="893"/>
                      </a:lnTo>
                      <a:lnTo>
                        <a:pt x="513" y="889"/>
                      </a:lnTo>
                      <a:lnTo>
                        <a:pt x="511" y="889"/>
                      </a:lnTo>
                      <a:lnTo>
                        <a:pt x="515" y="886"/>
                      </a:lnTo>
                      <a:lnTo>
                        <a:pt x="516" y="882"/>
                      </a:lnTo>
                      <a:lnTo>
                        <a:pt x="516" y="881"/>
                      </a:lnTo>
                      <a:lnTo>
                        <a:pt x="518" y="872"/>
                      </a:lnTo>
                      <a:lnTo>
                        <a:pt x="515" y="864"/>
                      </a:lnTo>
                      <a:lnTo>
                        <a:pt x="513" y="862"/>
                      </a:lnTo>
                      <a:lnTo>
                        <a:pt x="508" y="859"/>
                      </a:lnTo>
                      <a:lnTo>
                        <a:pt x="506" y="857"/>
                      </a:lnTo>
                      <a:lnTo>
                        <a:pt x="506" y="859"/>
                      </a:lnTo>
                      <a:lnTo>
                        <a:pt x="503" y="859"/>
                      </a:lnTo>
                      <a:lnTo>
                        <a:pt x="489" y="845"/>
                      </a:lnTo>
                      <a:lnTo>
                        <a:pt x="487" y="842"/>
                      </a:lnTo>
                      <a:lnTo>
                        <a:pt x="486" y="837"/>
                      </a:lnTo>
                      <a:lnTo>
                        <a:pt x="486" y="835"/>
                      </a:lnTo>
                      <a:lnTo>
                        <a:pt x="486" y="832"/>
                      </a:lnTo>
                      <a:lnTo>
                        <a:pt x="484" y="830"/>
                      </a:lnTo>
                      <a:lnTo>
                        <a:pt x="479" y="823"/>
                      </a:lnTo>
                      <a:lnTo>
                        <a:pt x="474" y="813"/>
                      </a:lnTo>
                      <a:lnTo>
                        <a:pt x="472" y="810"/>
                      </a:lnTo>
                      <a:lnTo>
                        <a:pt x="472" y="808"/>
                      </a:lnTo>
                      <a:lnTo>
                        <a:pt x="467" y="806"/>
                      </a:lnTo>
                      <a:lnTo>
                        <a:pt x="465" y="806"/>
                      </a:lnTo>
                      <a:lnTo>
                        <a:pt x="462" y="805"/>
                      </a:lnTo>
                      <a:lnTo>
                        <a:pt x="462" y="803"/>
                      </a:lnTo>
                      <a:lnTo>
                        <a:pt x="459" y="799"/>
                      </a:lnTo>
                      <a:lnTo>
                        <a:pt x="457" y="796"/>
                      </a:lnTo>
                      <a:lnTo>
                        <a:pt x="452" y="783"/>
                      </a:lnTo>
                      <a:lnTo>
                        <a:pt x="454" y="774"/>
                      </a:lnTo>
                      <a:lnTo>
                        <a:pt x="450" y="772"/>
                      </a:lnTo>
                      <a:lnTo>
                        <a:pt x="448" y="771"/>
                      </a:lnTo>
                      <a:lnTo>
                        <a:pt x="447" y="766"/>
                      </a:lnTo>
                      <a:lnTo>
                        <a:pt x="445" y="764"/>
                      </a:lnTo>
                      <a:lnTo>
                        <a:pt x="442" y="759"/>
                      </a:lnTo>
                      <a:lnTo>
                        <a:pt x="442" y="755"/>
                      </a:lnTo>
                      <a:lnTo>
                        <a:pt x="442" y="754"/>
                      </a:lnTo>
                      <a:lnTo>
                        <a:pt x="442" y="750"/>
                      </a:lnTo>
                      <a:lnTo>
                        <a:pt x="440" y="745"/>
                      </a:lnTo>
                      <a:lnTo>
                        <a:pt x="438" y="742"/>
                      </a:lnTo>
                      <a:lnTo>
                        <a:pt x="435" y="739"/>
                      </a:lnTo>
                      <a:lnTo>
                        <a:pt x="432" y="733"/>
                      </a:lnTo>
                      <a:lnTo>
                        <a:pt x="432" y="732"/>
                      </a:lnTo>
                      <a:lnTo>
                        <a:pt x="432" y="727"/>
                      </a:lnTo>
                      <a:lnTo>
                        <a:pt x="432" y="718"/>
                      </a:lnTo>
                      <a:lnTo>
                        <a:pt x="430" y="718"/>
                      </a:lnTo>
                      <a:lnTo>
                        <a:pt x="430" y="716"/>
                      </a:lnTo>
                      <a:lnTo>
                        <a:pt x="421" y="701"/>
                      </a:lnTo>
                      <a:lnTo>
                        <a:pt x="410" y="691"/>
                      </a:lnTo>
                      <a:lnTo>
                        <a:pt x="406" y="689"/>
                      </a:lnTo>
                      <a:lnTo>
                        <a:pt x="403" y="684"/>
                      </a:lnTo>
                      <a:lnTo>
                        <a:pt x="403" y="683"/>
                      </a:lnTo>
                      <a:lnTo>
                        <a:pt x="403" y="681"/>
                      </a:lnTo>
                      <a:lnTo>
                        <a:pt x="399" y="679"/>
                      </a:lnTo>
                      <a:lnTo>
                        <a:pt x="396" y="679"/>
                      </a:lnTo>
                      <a:lnTo>
                        <a:pt x="389" y="674"/>
                      </a:lnTo>
                      <a:lnTo>
                        <a:pt x="389" y="664"/>
                      </a:lnTo>
                      <a:lnTo>
                        <a:pt x="387" y="664"/>
                      </a:lnTo>
                      <a:lnTo>
                        <a:pt x="384" y="661"/>
                      </a:lnTo>
                      <a:lnTo>
                        <a:pt x="381" y="661"/>
                      </a:lnTo>
                      <a:lnTo>
                        <a:pt x="377" y="650"/>
                      </a:lnTo>
                      <a:lnTo>
                        <a:pt x="374" y="649"/>
                      </a:lnTo>
                      <a:lnTo>
                        <a:pt x="360" y="649"/>
                      </a:lnTo>
                      <a:lnTo>
                        <a:pt x="359" y="649"/>
                      </a:lnTo>
                      <a:lnTo>
                        <a:pt x="359" y="650"/>
                      </a:lnTo>
                      <a:lnTo>
                        <a:pt x="350" y="647"/>
                      </a:lnTo>
                      <a:lnTo>
                        <a:pt x="349" y="647"/>
                      </a:lnTo>
                      <a:lnTo>
                        <a:pt x="340" y="645"/>
                      </a:lnTo>
                      <a:lnTo>
                        <a:pt x="335" y="644"/>
                      </a:lnTo>
                      <a:lnTo>
                        <a:pt x="328" y="644"/>
                      </a:lnTo>
                      <a:lnTo>
                        <a:pt x="328" y="645"/>
                      </a:lnTo>
                      <a:lnTo>
                        <a:pt x="323" y="644"/>
                      </a:lnTo>
                      <a:lnTo>
                        <a:pt x="311" y="637"/>
                      </a:lnTo>
                      <a:lnTo>
                        <a:pt x="310" y="637"/>
                      </a:lnTo>
                      <a:lnTo>
                        <a:pt x="310" y="635"/>
                      </a:lnTo>
                      <a:lnTo>
                        <a:pt x="308" y="635"/>
                      </a:lnTo>
                      <a:lnTo>
                        <a:pt x="304" y="637"/>
                      </a:lnTo>
                      <a:lnTo>
                        <a:pt x="301" y="645"/>
                      </a:lnTo>
                      <a:lnTo>
                        <a:pt x="298" y="644"/>
                      </a:lnTo>
                      <a:lnTo>
                        <a:pt x="294" y="642"/>
                      </a:lnTo>
                      <a:lnTo>
                        <a:pt x="293" y="644"/>
                      </a:lnTo>
                      <a:lnTo>
                        <a:pt x="289" y="645"/>
                      </a:lnTo>
                      <a:lnTo>
                        <a:pt x="284" y="645"/>
                      </a:lnTo>
                      <a:lnTo>
                        <a:pt x="281" y="647"/>
                      </a:lnTo>
                      <a:lnTo>
                        <a:pt x="277" y="647"/>
                      </a:lnTo>
                      <a:lnTo>
                        <a:pt x="277" y="650"/>
                      </a:lnTo>
                      <a:lnTo>
                        <a:pt x="272" y="659"/>
                      </a:lnTo>
                      <a:lnTo>
                        <a:pt x="271" y="664"/>
                      </a:lnTo>
                      <a:lnTo>
                        <a:pt x="267" y="666"/>
                      </a:lnTo>
                      <a:lnTo>
                        <a:pt x="266" y="674"/>
                      </a:lnTo>
                      <a:lnTo>
                        <a:pt x="266" y="676"/>
                      </a:lnTo>
                      <a:lnTo>
                        <a:pt x="260" y="681"/>
                      </a:lnTo>
                      <a:lnTo>
                        <a:pt x="259" y="688"/>
                      </a:lnTo>
                      <a:lnTo>
                        <a:pt x="260" y="691"/>
                      </a:lnTo>
                      <a:lnTo>
                        <a:pt x="260" y="693"/>
                      </a:lnTo>
                      <a:lnTo>
                        <a:pt x="260" y="694"/>
                      </a:lnTo>
                      <a:lnTo>
                        <a:pt x="254" y="698"/>
                      </a:lnTo>
                      <a:lnTo>
                        <a:pt x="250" y="700"/>
                      </a:lnTo>
                      <a:lnTo>
                        <a:pt x="242" y="711"/>
                      </a:lnTo>
                      <a:lnTo>
                        <a:pt x="240" y="715"/>
                      </a:lnTo>
                      <a:lnTo>
                        <a:pt x="237" y="716"/>
                      </a:lnTo>
                      <a:lnTo>
                        <a:pt x="227" y="713"/>
                      </a:lnTo>
                      <a:lnTo>
                        <a:pt x="220" y="710"/>
                      </a:lnTo>
                      <a:lnTo>
                        <a:pt x="213" y="705"/>
                      </a:lnTo>
                      <a:lnTo>
                        <a:pt x="213" y="703"/>
                      </a:lnTo>
                      <a:lnTo>
                        <a:pt x="211" y="700"/>
                      </a:lnTo>
                      <a:lnTo>
                        <a:pt x="210" y="698"/>
                      </a:lnTo>
                      <a:lnTo>
                        <a:pt x="208" y="696"/>
                      </a:lnTo>
                      <a:lnTo>
                        <a:pt x="203" y="694"/>
                      </a:lnTo>
                      <a:lnTo>
                        <a:pt x="201" y="694"/>
                      </a:lnTo>
                      <a:lnTo>
                        <a:pt x="196" y="693"/>
                      </a:lnTo>
                      <a:lnTo>
                        <a:pt x="191" y="688"/>
                      </a:lnTo>
                      <a:lnTo>
                        <a:pt x="189" y="684"/>
                      </a:lnTo>
                      <a:lnTo>
                        <a:pt x="186" y="683"/>
                      </a:lnTo>
                      <a:lnTo>
                        <a:pt x="179" y="681"/>
                      </a:lnTo>
                      <a:lnTo>
                        <a:pt x="177" y="681"/>
                      </a:lnTo>
                      <a:lnTo>
                        <a:pt x="172" y="678"/>
                      </a:lnTo>
                      <a:lnTo>
                        <a:pt x="164" y="671"/>
                      </a:lnTo>
                      <a:lnTo>
                        <a:pt x="162" y="669"/>
                      </a:lnTo>
                      <a:lnTo>
                        <a:pt x="159" y="662"/>
                      </a:lnTo>
                      <a:lnTo>
                        <a:pt x="157" y="659"/>
                      </a:lnTo>
                      <a:lnTo>
                        <a:pt x="155" y="657"/>
                      </a:lnTo>
                      <a:lnTo>
                        <a:pt x="154" y="657"/>
                      </a:lnTo>
                      <a:lnTo>
                        <a:pt x="152" y="655"/>
                      </a:lnTo>
                      <a:lnTo>
                        <a:pt x="145" y="652"/>
                      </a:lnTo>
                      <a:lnTo>
                        <a:pt x="137" y="644"/>
                      </a:lnTo>
                      <a:lnTo>
                        <a:pt x="135" y="640"/>
                      </a:lnTo>
                      <a:lnTo>
                        <a:pt x="135" y="637"/>
                      </a:lnTo>
                      <a:lnTo>
                        <a:pt x="135" y="635"/>
                      </a:lnTo>
                      <a:lnTo>
                        <a:pt x="135" y="632"/>
                      </a:lnTo>
                      <a:lnTo>
                        <a:pt x="130" y="622"/>
                      </a:lnTo>
                      <a:lnTo>
                        <a:pt x="128" y="617"/>
                      </a:lnTo>
                      <a:lnTo>
                        <a:pt x="127" y="617"/>
                      </a:lnTo>
                      <a:lnTo>
                        <a:pt x="127" y="606"/>
                      </a:lnTo>
                      <a:lnTo>
                        <a:pt x="128" y="600"/>
                      </a:lnTo>
                      <a:lnTo>
                        <a:pt x="128" y="591"/>
                      </a:lnTo>
                      <a:lnTo>
                        <a:pt x="128" y="586"/>
                      </a:lnTo>
                      <a:lnTo>
                        <a:pt x="125" y="579"/>
                      </a:lnTo>
                      <a:lnTo>
                        <a:pt x="123" y="578"/>
                      </a:lnTo>
                      <a:lnTo>
                        <a:pt x="118" y="571"/>
                      </a:lnTo>
                      <a:lnTo>
                        <a:pt x="118" y="559"/>
                      </a:lnTo>
                      <a:lnTo>
                        <a:pt x="115" y="550"/>
                      </a:lnTo>
                      <a:lnTo>
                        <a:pt x="111" y="549"/>
                      </a:lnTo>
                      <a:lnTo>
                        <a:pt x="110" y="547"/>
                      </a:lnTo>
                      <a:lnTo>
                        <a:pt x="106" y="540"/>
                      </a:lnTo>
                      <a:lnTo>
                        <a:pt x="101" y="534"/>
                      </a:lnTo>
                      <a:lnTo>
                        <a:pt x="94" y="528"/>
                      </a:lnTo>
                      <a:lnTo>
                        <a:pt x="91" y="528"/>
                      </a:lnTo>
                      <a:lnTo>
                        <a:pt x="81" y="522"/>
                      </a:lnTo>
                      <a:lnTo>
                        <a:pt x="81" y="518"/>
                      </a:lnTo>
                      <a:lnTo>
                        <a:pt x="71" y="508"/>
                      </a:lnTo>
                      <a:lnTo>
                        <a:pt x="69" y="505"/>
                      </a:lnTo>
                      <a:lnTo>
                        <a:pt x="69" y="503"/>
                      </a:lnTo>
                      <a:lnTo>
                        <a:pt x="69" y="501"/>
                      </a:lnTo>
                      <a:lnTo>
                        <a:pt x="67" y="500"/>
                      </a:lnTo>
                      <a:lnTo>
                        <a:pt x="64" y="495"/>
                      </a:lnTo>
                      <a:lnTo>
                        <a:pt x="61" y="493"/>
                      </a:lnTo>
                      <a:lnTo>
                        <a:pt x="57" y="489"/>
                      </a:lnTo>
                      <a:lnTo>
                        <a:pt x="55" y="486"/>
                      </a:lnTo>
                      <a:lnTo>
                        <a:pt x="50" y="478"/>
                      </a:lnTo>
                      <a:lnTo>
                        <a:pt x="47" y="476"/>
                      </a:lnTo>
                      <a:lnTo>
                        <a:pt x="45" y="474"/>
                      </a:lnTo>
                      <a:lnTo>
                        <a:pt x="42" y="467"/>
                      </a:lnTo>
                      <a:lnTo>
                        <a:pt x="40" y="466"/>
                      </a:lnTo>
                      <a:lnTo>
                        <a:pt x="33" y="464"/>
                      </a:lnTo>
                      <a:lnTo>
                        <a:pt x="32" y="462"/>
                      </a:lnTo>
                      <a:lnTo>
                        <a:pt x="27" y="457"/>
                      </a:lnTo>
                      <a:lnTo>
                        <a:pt x="25" y="456"/>
                      </a:lnTo>
                      <a:lnTo>
                        <a:pt x="23" y="449"/>
                      </a:lnTo>
                      <a:lnTo>
                        <a:pt x="18" y="434"/>
                      </a:lnTo>
                      <a:lnTo>
                        <a:pt x="17" y="430"/>
                      </a:lnTo>
                      <a:lnTo>
                        <a:pt x="13" y="428"/>
                      </a:lnTo>
                      <a:lnTo>
                        <a:pt x="11" y="428"/>
                      </a:lnTo>
                      <a:lnTo>
                        <a:pt x="10" y="428"/>
                      </a:lnTo>
                      <a:lnTo>
                        <a:pt x="6" y="425"/>
                      </a:lnTo>
                      <a:lnTo>
                        <a:pt x="6" y="423"/>
                      </a:lnTo>
                      <a:lnTo>
                        <a:pt x="5" y="423"/>
                      </a:lnTo>
                      <a:lnTo>
                        <a:pt x="5" y="422"/>
                      </a:lnTo>
                      <a:lnTo>
                        <a:pt x="3" y="422"/>
                      </a:lnTo>
                      <a:lnTo>
                        <a:pt x="1" y="418"/>
                      </a:lnTo>
                      <a:lnTo>
                        <a:pt x="0" y="418"/>
                      </a:lnTo>
                      <a:lnTo>
                        <a:pt x="0" y="417"/>
                      </a:lnTo>
                      <a:lnTo>
                        <a:pt x="1" y="408"/>
                      </a:lnTo>
                      <a:lnTo>
                        <a:pt x="3" y="403"/>
                      </a:lnTo>
                      <a:lnTo>
                        <a:pt x="5" y="403"/>
                      </a:lnTo>
                      <a:lnTo>
                        <a:pt x="17" y="405"/>
                      </a:lnTo>
                      <a:lnTo>
                        <a:pt x="18" y="405"/>
                      </a:lnTo>
                      <a:lnTo>
                        <a:pt x="20" y="405"/>
                      </a:lnTo>
                      <a:lnTo>
                        <a:pt x="23" y="405"/>
                      </a:lnTo>
                      <a:lnTo>
                        <a:pt x="32" y="406"/>
                      </a:lnTo>
                      <a:lnTo>
                        <a:pt x="33" y="406"/>
                      </a:lnTo>
                      <a:lnTo>
                        <a:pt x="40" y="406"/>
                      </a:lnTo>
                      <a:lnTo>
                        <a:pt x="47" y="408"/>
                      </a:lnTo>
                      <a:lnTo>
                        <a:pt x="54" y="408"/>
                      </a:lnTo>
                      <a:lnTo>
                        <a:pt x="55" y="408"/>
                      </a:lnTo>
                      <a:lnTo>
                        <a:pt x="89" y="413"/>
                      </a:lnTo>
                      <a:lnTo>
                        <a:pt x="93" y="413"/>
                      </a:lnTo>
                      <a:lnTo>
                        <a:pt x="110" y="415"/>
                      </a:lnTo>
                      <a:lnTo>
                        <a:pt x="111" y="415"/>
                      </a:lnTo>
                      <a:lnTo>
                        <a:pt x="113" y="415"/>
                      </a:lnTo>
                      <a:lnTo>
                        <a:pt x="116" y="415"/>
                      </a:lnTo>
                      <a:lnTo>
                        <a:pt x="128" y="417"/>
                      </a:lnTo>
                      <a:lnTo>
                        <a:pt x="133" y="417"/>
                      </a:lnTo>
                      <a:lnTo>
                        <a:pt x="149" y="418"/>
                      </a:lnTo>
                      <a:lnTo>
                        <a:pt x="157" y="418"/>
                      </a:lnTo>
                      <a:lnTo>
                        <a:pt x="194" y="422"/>
                      </a:lnTo>
                      <a:lnTo>
                        <a:pt x="198" y="422"/>
                      </a:lnTo>
                      <a:lnTo>
                        <a:pt x="216" y="423"/>
                      </a:lnTo>
                      <a:lnTo>
                        <a:pt x="247" y="427"/>
                      </a:lnTo>
                      <a:lnTo>
                        <a:pt x="250" y="427"/>
                      </a:lnTo>
                      <a:lnTo>
                        <a:pt x="254" y="427"/>
                      </a:lnTo>
                      <a:lnTo>
                        <a:pt x="264" y="428"/>
                      </a:lnTo>
                      <a:lnTo>
                        <a:pt x="266" y="428"/>
                      </a:lnTo>
                      <a:lnTo>
                        <a:pt x="266" y="420"/>
                      </a:lnTo>
                      <a:lnTo>
                        <a:pt x="267" y="417"/>
                      </a:lnTo>
                      <a:lnTo>
                        <a:pt x="267" y="413"/>
                      </a:lnTo>
                      <a:lnTo>
                        <a:pt x="269" y="378"/>
                      </a:lnTo>
                      <a:lnTo>
                        <a:pt x="271" y="37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Freeform 221"/>
                <p:cNvSpPr>
                  <a:spLocks/>
                </p:cNvSpPr>
                <p:nvPr/>
              </p:nvSpPr>
              <p:spPr bwMode="auto">
                <a:xfrm>
                  <a:off x="5529263" y="3490913"/>
                  <a:ext cx="179388" cy="596900"/>
                </a:xfrm>
                <a:custGeom>
                  <a:avLst/>
                  <a:gdLst>
                    <a:gd name="T0" fmla="*/ 0 w 113"/>
                    <a:gd name="T1" fmla="*/ 373 h 376"/>
                    <a:gd name="T2" fmla="*/ 0 w 113"/>
                    <a:gd name="T3" fmla="*/ 367 h 376"/>
                    <a:gd name="T4" fmla="*/ 0 w 113"/>
                    <a:gd name="T5" fmla="*/ 364 h 376"/>
                    <a:gd name="T6" fmla="*/ 0 w 113"/>
                    <a:gd name="T7" fmla="*/ 357 h 376"/>
                    <a:gd name="T8" fmla="*/ 1 w 113"/>
                    <a:gd name="T9" fmla="*/ 352 h 376"/>
                    <a:gd name="T10" fmla="*/ 1 w 113"/>
                    <a:gd name="T11" fmla="*/ 349 h 376"/>
                    <a:gd name="T12" fmla="*/ 1 w 113"/>
                    <a:gd name="T13" fmla="*/ 340 h 376"/>
                    <a:gd name="T14" fmla="*/ 1 w 113"/>
                    <a:gd name="T15" fmla="*/ 335 h 376"/>
                    <a:gd name="T16" fmla="*/ 3 w 113"/>
                    <a:gd name="T17" fmla="*/ 317 h 376"/>
                    <a:gd name="T18" fmla="*/ 5 w 113"/>
                    <a:gd name="T19" fmla="*/ 305 h 376"/>
                    <a:gd name="T20" fmla="*/ 6 w 113"/>
                    <a:gd name="T21" fmla="*/ 283 h 376"/>
                    <a:gd name="T22" fmla="*/ 8 w 113"/>
                    <a:gd name="T23" fmla="*/ 276 h 376"/>
                    <a:gd name="T24" fmla="*/ 8 w 113"/>
                    <a:gd name="T25" fmla="*/ 273 h 376"/>
                    <a:gd name="T26" fmla="*/ 8 w 113"/>
                    <a:gd name="T27" fmla="*/ 266 h 376"/>
                    <a:gd name="T28" fmla="*/ 10 w 113"/>
                    <a:gd name="T29" fmla="*/ 256 h 376"/>
                    <a:gd name="T30" fmla="*/ 10 w 113"/>
                    <a:gd name="T31" fmla="*/ 245 h 376"/>
                    <a:gd name="T32" fmla="*/ 10 w 113"/>
                    <a:gd name="T33" fmla="*/ 240 h 376"/>
                    <a:gd name="T34" fmla="*/ 11 w 113"/>
                    <a:gd name="T35" fmla="*/ 237 h 376"/>
                    <a:gd name="T36" fmla="*/ 11 w 113"/>
                    <a:gd name="T37" fmla="*/ 234 h 376"/>
                    <a:gd name="T38" fmla="*/ 11 w 113"/>
                    <a:gd name="T39" fmla="*/ 217 h 376"/>
                    <a:gd name="T40" fmla="*/ 13 w 113"/>
                    <a:gd name="T41" fmla="*/ 212 h 376"/>
                    <a:gd name="T42" fmla="*/ 13 w 113"/>
                    <a:gd name="T43" fmla="*/ 203 h 376"/>
                    <a:gd name="T44" fmla="*/ 13 w 113"/>
                    <a:gd name="T45" fmla="*/ 196 h 376"/>
                    <a:gd name="T46" fmla="*/ 15 w 113"/>
                    <a:gd name="T47" fmla="*/ 176 h 376"/>
                    <a:gd name="T48" fmla="*/ 17 w 113"/>
                    <a:gd name="T49" fmla="*/ 164 h 376"/>
                    <a:gd name="T50" fmla="*/ 17 w 113"/>
                    <a:gd name="T51" fmla="*/ 154 h 376"/>
                    <a:gd name="T52" fmla="*/ 18 w 113"/>
                    <a:gd name="T53" fmla="*/ 132 h 376"/>
                    <a:gd name="T54" fmla="*/ 18 w 113"/>
                    <a:gd name="T55" fmla="*/ 129 h 376"/>
                    <a:gd name="T56" fmla="*/ 20 w 113"/>
                    <a:gd name="T57" fmla="*/ 123 h 376"/>
                    <a:gd name="T58" fmla="*/ 23 w 113"/>
                    <a:gd name="T59" fmla="*/ 73 h 376"/>
                    <a:gd name="T60" fmla="*/ 27 w 113"/>
                    <a:gd name="T61" fmla="*/ 17 h 376"/>
                    <a:gd name="T62" fmla="*/ 32 w 113"/>
                    <a:gd name="T63" fmla="*/ 0 h 376"/>
                    <a:gd name="T64" fmla="*/ 100 w 113"/>
                    <a:gd name="T65" fmla="*/ 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376">
                      <a:moveTo>
                        <a:pt x="0" y="376"/>
                      </a:moveTo>
                      <a:lnTo>
                        <a:pt x="0" y="373"/>
                      </a:lnTo>
                      <a:lnTo>
                        <a:pt x="0" y="371"/>
                      </a:lnTo>
                      <a:lnTo>
                        <a:pt x="0" y="367"/>
                      </a:lnTo>
                      <a:lnTo>
                        <a:pt x="0" y="366"/>
                      </a:lnTo>
                      <a:lnTo>
                        <a:pt x="0" y="364"/>
                      </a:lnTo>
                      <a:lnTo>
                        <a:pt x="0" y="359"/>
                      </a:lnTo>
                      <a:lnTo>
                        <a:pt x="0" y="357"/>
                      </a:lnTo>
                      <a:lnTo>
                        <a:pt x="1" y="354"/>
                      </a:lnTo>
                      <a:lnTo>
                        <a:pt x="1" y="352"/>
                      </a:lnTo>
                      <a:lnTo>
                        <a:pt x="1" y="350"/>
                      </a:lnTo>
                      <a:lnTo>
                        <a:pt x="1" y="349"/>
                      </a:lnTo>
                      <a:lnTo>
                        <a:pt x="1" y="347"/>
                      </a:lnTo>
                      <a:lnTo>
                        <a:pt x="1" y="340"/>
                      </a:lnTo>
                      <a:lnTo>
                        <a:pt x="1" y="337"/>
                      </a:lnTo>
                      <a:lnTo>
                        <a:pt x="1" y="335"/>
                      </a:lnTo>
                      <a:lnTo>
                        <a:pt x="1" y="334"/>
                      </a:lnTo>
                      <a:lnTo>
                        <a:pt x="3" y="317"/>
                      </a:lnTo>
                      <a:lnTo>
                        <a:pt x="5" y="306"/>
                      </a:lnTo>
                      <a:lnTo>
                        <a:pt x="5" y="305"/>
                      </a:lnTo>
                      <a:lnTo>
                        <a:pt x="5" y="300"/>
                      </a:lnTo>
                      <a:lnTo>
                        <a:pt x="6" y="283"/>
                      </a:lnTo>
                      <a:lnTo>
                        <a:pt x="6" y="276"/>
                      </a:lnTo>
                      <a:lnTo>
                        <a:pt x="8" y="276"/>
                      </a:lnTo>
                      <a:lnTo>
                        <a:pt x="8" y="274"/>
                      </a:lnTo>
                      <a:lnTo>
                        <a:pt x="8" y="273"/>
                      </a:lnTo>
                      <a:lnTo>
                        <a:pt x="8" y="269"/>
                      </a:lnTo>
                      <a:lnTo>
                        <a:pt x="8" y="266"/>
                      </a:lnTo>
                      <a:lnTo>
                        <a:pt x="8" y="257"/>
                      </a:lnTo>
                      <a:lnTo>
                        <a:pt x="10" y="256"/>
                      </a:lnTo>
                      <a:lnTo>
                        <a:pt x="10" y="251"/>
                      </a:lnTo>
                      <a:lnTo>
                        <a:pt x="10" y="245"/>
                      </a:lnTo>
                      <a:lnTo>
                        <a:pt x="10" y="244"/>
                      </a:lnTo>
                      <a:lnTo>
                        <a:pt x="10" y="240"/>
                      </a:lnTo>
                      <a:lnTo>
                        <a:pt x="10" y="239"/>
                      </a:lnTo>
                      <a:lnTo>
                        <a:pt x="11" y="237"/>
                      </a:lnTo>
                      <a:lnTo>
                        <a:pt x="11" y="235"/>
                      </a:lnTo>
                      <a:lnTo>
                        <a:pt x="11" y="234"/>
                      </a:lnTo>
                      <a:lnTo>
                        <a:pt x="11" y="232"/>
                      </a:lnTo>
                      <a:lnTo>
                        <a:pt x="11" y="217"/>
                      </a:lnTo>
                      <a:lnTo>
                        <a:pt x="13" y="213"/>
                      </a:lnTo>
                      <a:lnTo>
                        <a:pt x="13" y="212"/>
                      </a:lnTo>
                      <a:lnTo>
                        <a:pt x="13" y="205"/>
                      </a:lnTo>
                      <a:lnTo>
                        <a:pt x="13" y="203"/>
                      </a:lnTo>
                      <a:lnTo>
                        <a:pt x="13" y="201"/>
                      </a:lnTo>
                      <a:lnTo>
                        <a:pt x="13" y="196"/>
                      </a:lnTo>
                      <a:lnTo>
                        <a:pt x="15" y="181"/>
                      </a:lnTo>
                      <a:lnTo>
                        <a:pt x="15" y="176"/>
                      </a:lnTo>
                      <a:lnTo>
                        <a:pt x="17" y="169"/>
                      </a:lnTo>
                      <a:lnTo>
                        <a:pt x="17" y="164"/>
                      </a:lnTo>
                      <a:lnTo>
                        <a:pt x="17" y="159"/>
                      </a:lnTo>
                      <a:lnTo>
                        <a:pt x="17" y="154"/>
                      </a:lnTo>
                      <a:lnTo>
                        <a:pt x="17" y="149"/>
                      </a:lnTo>
                      <a:lnTo>
                        <a:pt x="18" y="132"/>
                      </a:lnTo>
                      <a:lnTo>
                        <a:pt x="18" y="130"/>
                      </a:lnTo>
                      <a:lnTo>
                        <a:pt x="18" y="129"/>
                      </a:lnTo>
                      <a:lnTo>
                        <a:pt x="18" y="127"/>
                      </a:lnTo>
                      <a:lnTo>
                        <a:pt x="20" y="123"/>
                      </a:lnTo>
                      <a:lnTo>
                        <a:pt x="22" y="85"/>
                      </a:lnTo>
                      <a:lnTo>
                        <a:pt x="23" y="73"/>
                      </a:lnTo>
                      <a:lnTo>
                        <a:pt x="25" y="42"/>
                      </a:lnTo>
                      <a:lnTo>
                        <a:pt x="27" y="17"/>
                      </a:lnTo>
                      <a:lnTo>
                        <a:pt x="28" y="2"/>
                      </a:lnTo>
                      <a:lnTo>
                        <a:pt x="32" y="0"/>
                      </a:lnTo>
                      <a:lnTo>
                        <a:pt x="89" y="3"/>
                      </a:lnTo>
                      <a:lnTo>
                        <a:pt x="100" y="5"/>
                      </a:lnTo>
                      <a:lnTo>
                        <a:pt x="113"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Freeform 222"/>
                <p:cNvSpPr>
                  <a:spLocks/>
                </p:cNvSpPr>
                <p:nvPr/>
              </p:nvSpPr>
              <p:spPr bwMode="auto">
                <a:xfrm>
                  <a:off x="4375151" y="2492375"/>
                  <a:ext cx="628650" cy="850900"/>
                </a:xfrm>
                <a:custGeom>
                  <a:avLst/>
                  <a:gdLst>
                    <a:gd name="T0" fmla="*/ 273 w 396"/>
                    <a:gd name="T1" fmla="*/ 94 h 536"/>
                    <a:gd name="T2" fmla="*/ 268 w 396"/>
                    <a:gd name="T3" fmla="*/ 131 h 536"/>
                    <a:gd name="T4" fmla="*/ 335 w 396"/>
                    <a:gd name="T5" fmla="*/ 141 h 536"/>
                    <a:gd name="T6" fmla="*/ 345 w 396"/>
                    <a:gd name="T7" fmla="*/ 143 h 536"/>
                    <a:gd name="T8" fmla="*/ 356 w 396"/>
                    <a:gd name="T9" fmla="*/ 144 h 536"/>
                    <a:gd name="T10" fmla="*/ 393 w 396"/>
                    <a:gd name="T11" fmla="*/ 182 h 536"/>
                    <a:gd name="T12" fmla="*/ 391 w 396"/>
                    <a:gd name="T13" fmla="*/ 193 h 536"/>
                    <a:gd name="T14" fmla="*/ 386 w 396"/>
                    <a:gd name="T15" fmla="*/ 229 h 536"/>
                    <a:gd name="T16" fmla="*/ 379 w 396"/>
                    <a:gd name="T17" fmla="*/ 280 h 536"/>
                    <a:gd name="T18" fmla="*/ 371 w 396"/>
                    <a:gd name="T19" fmla="*/ 331 h 536"/>
                    <a:gd name="T20" fmla="*/ 369 w 396"/>
                    <a:gd name="T21" fmla="*/ 353 h 536"/>
                    <a:gd name="T22" fmla="*/ 362 w 396"/>
                    <a:gd name="T23" fmla="*/ 392 h 536"/>
                    <a:gd name="T24" fmla="*/ 359 w 396"/>
                    <a:gd name="T25" fmla="*/ 426 h 536"/>
                    <a:gd name="T26" fmla="*/ 357 w 396"/>
                    <a:gd name="T27" fmla="*/ 442 h 536"/>
                    <a:gd name="T28" fmla="*/ 356 w 396"/>
                    <a:gd name="T29" fmla="*/ 456 h 536"/>
                    <a:gd name="T30" fmla="*/ 352 w 396"/>
                    <a:gd name="T31" fmla="*/ 476 h 536"/>
                    <a:gd name="T32" fmla="*/ 351 w 396"/>
                    <a:gd name="T33" fmla="*/ 485 h 536"/>
                    <a:gd name="T34" fmla="*/ 349 w 396"/>
                    <a:gd name="T35" fmla="*/ 500 h 536"/>
                    <a:gd name="T36" fmla="*/ 345 w 396"/>
                    <a:gd name="T37" fmla="*/ 525 h 536"/>
                    <a:gd name="T38" fmla="*/ 345 w 396"/>
                    <a:gd name="T39" fmla="*/ 529 h 536"/>
                    <a:gd name="T40" fmla="*/ 334 w 396"/>
                    <a:gd name="T41" fmla="*/ 534 h 536"/>
                    <a:gd name="T42" fmla="*/ 329 w 396"/>
                    <a:gd name="T43" fmla="*/ 534 h 536"/>
                    <a:gd name="T44" fmla="*/ 320 w 396"/>
                    <a:gd name="T45" fmla="*/ 532 h 536"/>
                    <a:gd name="T46" fmla="*/ 256 w 396"/>
                    <a:gd name="T47" fmla="*/ 524 h 536"/>
                    <a:gd name="T48" fmla="*/ 196 w 396"/>
                    <a:gd name="T49" fmla="*/ 514 h 536"/>
                    <a:gd name="T50" fmla="*/ 181 w 396"/>
                    <a:gd name="T51" fmla="*/ 512 h 536"/>
                    <a:gd name="T52" fmla="*/ 103 w 396"/>
                    <a:gd name="T53" fmla="*/ 498 h 536"/>
                    <a:gd name="T54" fmla="*/ 103 w 396"/>
                    <a:gd name="T55" fmla="*/ 498 h 536"/>
                    <a:gd name="T56" fmla="*/ 80 w 396"/>
                    <a:gd name="T57" fmla="*/ 493 h 536"/>
                    <a:gd name="T58" fmla="*/ 7 w 396"/>
                    <a:gd name="T59" fmla="*/ 480 h 536"/>
                    <a:gd name="T60" fmla="*/ 2 w 396"/>
                    <a:gd name="T61" fmla="*/ 470 h 536"/>
                    <a:gd name="T62" fmla="*/ 5 w 396"/>
                    <a:gd name="T63" fmla="*/ 451 h 536"/>
                    <a:gd name="T64" fmla="*/ 7 w 396"/>
                    <a:gd name="T65" fmla="*/ 444 h 536"/>
                    <a:gd name="T66" fmla="*/ 10 w 396"/>
                    <a:gd name="T67" fmla="*/ 429 h 536"/>
                    <a:gd name="T68" fmla="*/ 13 w 396"/>
                    <a:gd name="T69" fmla="*/ 409 h 536"/>
                    <a:gd name="T70" fmla="*/ 13 w 396"/>
                    <a:gd name="T71" fmla="*/ 407 h 536"/>
                    <a:gd name="T72" fmla="*/ 22 w 396"/>
                    <a:gd name="T73" fmla="*/ 370 h 536"/>
                    <a:gd name="T74" fmla="*/ 29 w 396"/>
                    <a:gd name="T75" fmla="*/ 331 h 536"/>
                    <a:gd name="T76" fmla="*/ 30 w 396"/>
                    <a:gd name="T77" fmla="*/ 319 h 536"/>
                    <a:gd name="T78" fmla="*/ 57 w 396"/>
                    <a:gd name="T79" fmla="*/ 182 h 536"/>
                    <a:gd name="T80" fmla="*/ 64 w 396"/>
                    <a:gd name="T81" fmla="*/ 144 h 536"/>
                    <a:gd name="T82" fmla="*/ 69 w 396"/>
                    <a:gd name="T83" fmla="*/ 119 h 536"/>
                    <a:gd name="T84" fmla="*/ 90 w 396"/>
                    <a:gd name="T85" fmla="*/ 14 h 536"/>
                    <a:gd name="T86" fmla="*/ 102 w 396"/>
                    <a:gd name="T87" fmla="*/ 4 h 536"/>
                    <a:gd name="T88" fmla="*/ 132 w 396"/>
                    <a:gd name="T89" fmla="*/ 9 h 536"/>
                    <a:gd name="T90" fmla="*/ 159 w 396"/>
                    <a:gd name="T91" fmla="*/ 12 h 536"/>
                    <a:gd name="T92" fmla="*/ 164 w 396"/>
                    <a:gd name="T93" fmla="*/ 14 h 536"/>
                    <a:gd name="T94" fmla="*/ 169 w 396"/>
                    <a:gd name="T95" fmla="*/ 14 h 536"/>
                    <a:gd name="T96" fmla="*/ 178 w 396"/>
                    <a:gd name="T97" fmla="*/ 16 h 536"/>
                    <a:gd name="T98" fmla="*/ 193 w 396"/>
                    <a:gd name="T99" fmla="*/ 19 h 536"/>
                    <a:gd name="T100" fmla="*/ 207 w 396"/>
                    <a:gd name="T101" fmla="*/ 21 h 536"/>
                    <a:gd name="T102" fmla="*/ 229 w 396"/>
                    <a:gd name="T103" fmla="*/ 24 h 536"/>
                    <a:gd name="T104" fmla="*/ 254 w 396"/>
                    <a:gd name="T105" fmla="*/ 29 h 536"/>
                    <a:gd name="T106" fmla="*/ 259 w 396"/>
                    <a:gd name="T107" fmla="*/ 2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536">
                      <a:moveTo>
                        <a:pt x="283" y="34"/>
                      </a:moveTo>
                      <a:lnTo>
                        <a:pt x="276" y="75"/>
                      </a:lnTo>
                      <a:lnTo>
                        <a:pt x="273" y="94"/>
                      </a:lnTo>
                      <a:lnTo>
                        <a:pt x="273" y="95"/>
                      </a:lnTo>
                      <a:lnTo>
                        <a:pt x="271" y="105"/>
                      </a:lnTo>
                      <a:lnTo>
                        <a:pt x="268" y="131"/>
                      </a:lnTo>
                      <a:lnTo>
                        <a:pt x="303" y="136"/>
                      </a:lnTo>
                      <a:lnTo>
                        <a:pt x="332" y="141"/>
                      </a:lnTo>
                      <a:lnTo>
                        <a:pt x="335" y="141"/>
                      </a:lnTo>
                      <a:lnTo>
                        <a:pt x="335" y="141"/>
                      </a:lnTo>
                      <a:lnTo>
                        <a:pt x="345" y="143"/>
                      </a:lnTo>
                      <a:lnTo>
                        <a:pt x="345" y="143"/>
                      </a:lnTo>
                      <a:lnTo>
                        <a:pt x="354" y="144"/>
                      </a:lnTo>
                      <a:lnTo>
                        <a:pt x="354" y="144"/>
                      </a:lnTo>
                      <a:lnTo>
                        <a:pt x="356" y="144"/>
                      </a:lnTo>
                      <a:lnTo>
                        <a:pt x="386" y="148"/>
                      </a:lnTo>
                      <a:lnTo>
                        <a:pt x="396" y="149"/>
                      </a:lnTo>
                      <a:lnTo>
                        <a:pt x="393" y="182"/>
                      </a:lnTo>
                      <a:lnTo>
                        <a:pt x="393" y="183"/>
                      </a:lnTo>
                      <a:lnTo>
                        <a:pt x="391" y="193"/>
                      </a:lnTo>
                      <a:lnTo>
                        <a:pt x="391" y="193"/>
                      </a:lnTo>
                      <a:lnTo>
                        <a:pt x="386" y="224"/>
                      </a:lnTo>
                      <a:lnTo>
                        <a:pt x="386" y="229"/>
                      </a:lnTo>
                      <a:lnTo>
                        <a:pt x="386" y="229"/>
                      </a:lnTo>
                      <a:lnTo>
                        <a:pt x="384" y="241"/>
                      </a:lnTo>
                      <a:lnTo>
                        <a:pt x="384" y="241"/>
                      </a:lnTo>
                      <a:lnTo>
                        <a:pt x="379" y="280"/>
                      </a:lnTo>
                      <a:lnTo>
                        <a:pt x="376" y="295"/>
                      </a:lnTo>
                      <a:lnTo>
                        <a:pt x="374" y="307"/>
                      </a:lnTo>
                      <a:lnTo>
                        <a:pt x="371" y="331"/>
                      </a:lnTo>
                      <a:lnTo>
                        <a:pt x="369" y="348"/>
                      </a:lnTo>
                      <a:lnTo>
                        <a:pt x="369" y="349"/>
                      </a:lnTo>
                      <a:lnTo>
                        <a:pt x="369" y="353"/>
                      </a:lnTo>
                      <a:lnTo>
                        <a:pt x="369" y="353"/>
                      </a:lnTo>
                      <a:lnTo>
                        <a:pt x="366" y="370"/>
                      </a:lnTo>
                      <a:lnTo>
                        <a:pt x="362" y="392"/>
                      </a:lnTo>
                      <a:lnTo>
                        <a:pt x="359" y="412"/>
                      </a:lnTo>
                      <a:lnTo>
                        <a:pt x="359" y="424"/>
                      </a:lnTo>
                      <a:lnTo>
                        <a:pt x="359" y="426"/>
                      </a:lnTo>
                      <a:lnTo>
                        <a:pt x="357" y="439"/>
                      </a:lnTo>
                      <a:lnTo>
                        <a:pt x="357" y="439"/>
                      </a:lnTo>
                      <a:lnTo>
                        <a:pt x="357" y="442"/>
                      </a:lnTo>
                      <a:lnTo>
                        <a:pt x="356" y="451"/>
                      </a:lnTo>
                      <a:lnTo>
                        <a:pt x="356" y="454"/>
                      </a:lnTo>
                      <a:lnTo>
                        <a:pt x="356" y="456"/>
                      </a:lnTo>
                      <a:lnTo>
                        <a:pt x="354" y="468"/>
                      </a:lnTo>
                      <a:lnTo>
                        <a:pt x="354" y="468"/>
                      </a:lnTo>
                      <a:lnTo>
                        <a:pt x="352" y="476"/>
                      </a:lnTo>
                      <a:lnTo>
                        <a:pt x="352" y="476"/>
                      </a:lnTo>
                      <a:lnTo>
                        <a:pt x="352" y="478"/>
                      </a:lnTo>
                      <a:lnTo>
                        <a:pt x="351" y="485"/>
                      </a:lnTo>
                      <a:lnTo>
                        <a:pt x="351" y="485"/>
                      </a:lnTo>
                      <a:lnTo>
                        <a:pt x="351" y="490"/>
                      </a:lnTo>
                      <a:lnTo>
                        <a:pt x="349" y="500"/>
                      </a:lnTo>
                      <a:lnTo>
                        <a:pt x="345" y="525"/>
                      </a:lnTo>
                      <a:lnTo>
                        <a:pt x="345" y="525"/>
                      </a:lnTo>
                      <a:lnTo>
                        <a:pt x="345" y="525"/>
                      </a:lnTo>
                      <a:lnTo>
                        <a:pt x="345" y="527"/>
                      </a:lnTo>
                      <a:lnTo>
                        <a:pt x="345" y="527"/>
                      </a:lnTo>
                      <a:lnTo>
                        <a:pt x="345" y="529"/>
                      </a:lnTo>
                      <a:lnTo>
                        <a:pt x="345" y="529"/>
                      </a:lnTo>
                      <a:lnTo>
                        <a:pt x="344" y="536"/>
                      </a:lnTo>
                      <a:lnTo>
                        <a:pt x="334" y="534"/>
                      </a:lnTo>
                      <a:lnTo>
                        <a:pt x="330" y="534"/>
                      </a:lnTo>
                      <a:lnTo>
                        <a:pt x="330" y="534"/>
                      </a:lnTo>
                      <a:lnTo>
                        <a:pt x="329" y="534"/>
                      </a:lnTo>
                      <a:lnTo>
                        <a:pt x="329" y="534"/>
                      </a:lnTo>
                      <a:lnTo>
                        <a:pt x="329" y="534"/>
                      </a:lnTo>
                      <a:lnTo>
                        <a:pt x="320" y="532"/>
                      </a:lnTo>
                      <a:lnTo>
                        <a:pt x="320" y="532"/>
                      </a:lnTo>
                      <a:lnTo>
                        <a:pt x="278" y="527"/>
                      </a:lnTo>
                      <a:lnTo>
                        <a:pt x="256" y="524"/>
                      </a:lnTo>
                      <a:lnTo>
                        <a:pt x="244" y="520"/>
                      </a:lnTo>
                      <a:lnTo>
                        <a:pt x="227" y="519"/>
                      </a:lnTo>
                      <a:lnTo>
                        <a:pt x="196" y="514"/>
                      </a:lnTo>
                      <a:lnTo>
                        <a:pt x="181" y="512"/>
                      </a:lnTo>
                      <a:lnTo>
                        <a:pt x="181" y="512"/>
                      </a:lnTo>
                      <a:lnTo>
                        <a:pt x="181" y="512"/>
                      </a:lnTo>
                      <a:lnTo>
                        <a:pt x="117" y="500"/>
                      </a:lnTo>
                      <a:lnTo>
                        <a:pt x="115" y="500"/>
                      </a:lnTo>
                      <a:lnTo>
                        <a:pt x="103" y="498"/>
                      </a:lnTo>
                      <a:lnTo>
                        <a:pt x="103" y="498"/>
                      </a:lnTo>
                      <a:lnTo>
                        <a:pt x="103" y="498"/>
                      </a:lnTo>
                      <a:lnTo>
                        <a:pt x="103" y="498"/>
                      </a:lnTo>
                      <a:lnTo>
                        <a:pt x="102" y="498"/>
                      </a:lnTo>
                      <a:lnTo>
                        <a:pt x="98" y="497"/>
                      </a:lnTo>
                      <a:lnTo>
                        <a:pt x="80" y="493"/>
                      </a:lnTo>
                      <a:lnTo>
                        <a:pt x="74" y="493"/>
                      </a:lnTo>
                      <a:lnTo>
                        <a:pt x="7" y="480"/>
                      </a:lnTo>
                      <a:lnTo>
                        <a:pt x="7" y="480"/>
                      </a:lnTo>
                      <a:lnTo>
                        <a:pt x="0" y="480"/>
                      </a:lnTo>
                      <a:lnTo>
                        <a:pt x="2" y="471"/>
                      </a:lnTo>
                      <a:lnTo>
                        <a:pt x="2" y="470"/>
                      </a:lnTo>
                      <a:lnTo>
                        <a:pt x="5" y="453"/>
                      </a:lnTo>
                      <a:lnTo>
                        <a:pt x="5" y="453"/>
                      </a:lnTo>
                      <a:lnTo>
                        <a:pt x="5" y="451"/>
                      </a:lnTo>
                      <a:lnTo>
                        <a:pt x="5" y="451"/>
                      </a:lnTo>
                      <a:lnTo>
                        <a:pt x="7" y="444"/>
                      </a:lnTo>
                      <a:lnTo>
                        <a:pt x="7" y="444"/>
                      </a:lnTo>
                      <a:lnTo>
                        <a:pt x="8" y="432"/>
                      </a:lnTo>
                      <a:lnTo>
                        <a:pt x="8" y="431"/>
                      </a:lnTo>
                      <a:lnTo>
                        <a:pt x="10" y="429"/>
                      </a:lnTo>
                      <a:lnTo>
                        <a:pt x="10" y="429"/>
                      </a:lnTo>
                      <a:lnTo>
                        <a:pt x="12" y="420"/>
                      </a:lnTo>
                      <a:lnTo>
                        <a:pt x="13" y="409"/>
                      </a:lnTo>
                      <a:lnTo>
                        <a:pt x="13" y="407"/>
                      </a:lnTo>
                      <a:lnTo>
                        <a:pt x="13" y="407"/>
                      </a:lnTo>
                      <a:lnTo>
                        <a:pt x="13" y="407"/>
                      </a:lnTo>
                      <a:lnTo>
                        <a:pt x="15" y="402"/>
                      </a:lnTo>
                      <a:lnTo>
                        <a:pt x="19" y="383"/>
                      </a:lnTo>
                      <a:lnTo>
                        <a:pt x="22" y="370"/>
                      </a:lnTo>
                      <a:lnTo>
                        <a:pt x="25" y="344"/>
                      </a:lnTo>
                      <a:lnTo>
                        <a:pt x="25" y="344"/>
                      </a:lnTo>
                      <a:lnTo>
                        <a:pt x="29" y="331"/>
                      </a:lnTo>
                      <a:lnTo>
                        <a:pt x="29" y="331"/>
                      </a:lnTo>
                      <a:lnTo>
                        <a:pt x="29" y="329"/>
                      </a:lnTo>
                      <a:lnTo>
                        <a:pt x="30" y="319"/>
                      </a:lnTo>
                      <a:lnTo>
                        <a:pt x="47" y="236"/>
                      </a:lnTo>
                      <a:lnTo>
                        <a:pt x="54" y="200"/>
                      </a:lnTo>
                      <a:lnTo>
                        <a:pt x="57" y="182"/>
                      </a:lnTo>
                      <a:lnTo>
                        <a:pt x="64" y="144"/>
                      </a:lnTo>
                      <a:lnTo>
                        <a:pt x="64" y="144"/>
                      </a:lnTo>
                      <a:lnTo>
                        <a:pt x="64" y="144"/>
                      </a:lnTo>
                      <a:lnTo>
                        <a:pt x="69" y="122"/>
                      </a:lnTo>
                      <a:lnTo>
                        <a:pt x="69" y="119"/>
                      </a:lnTo>
                      <a:lnTo>
                        <a:pt x="69" y="119"/>
                      </a:lnTo>
                      <a:lnTo>
                        <a:pt x="74" y="97"/>
                      </a:lnTo>
                      <a:lnTo>
                        <a:pt x="88" y="26"/>
                      </a:lnTo>
                      <a:lnTo>
                        <a:pt x="90" y="14"/>
                      </a:lnTo>
                      <a:lnTo>
                        <a:pt x="90" y="14"/>
                      </a:lnTo>
                      <a:lnTo>
                        <a:pt x="93" y="0"/>
                      </a:lnTo>
                      <a:lnTo>
                        <a:pt x="102" y="4"/>
                      </a:lnTo>
                      <a:lnTo>
                        <a:pt x="108" y="4"/>
                      </a:lnTo>
                      <a:lnTo>
                        <a:pt x="110" y="5"/>
                      </a:lnTo>
                      <a:lnTo>
                        <a:pt x="132" y="9"/>
                      </a:lnTo>
                      <a:lnTo>
                        <a:pt x="134" y="9"/>
                      </a:lnTo>
                      <a:lnTo>
                        <a:pt x="134" y="9"/>
                      </a:lnTo>
                      <a:lnTo>
                        <a:pt x="159" y="12"/>
                      </a:lnTo>
                      <a:lnTo>
                        <a:pt x="159" y="12"/>
                      </a:lnTo>
                      <a:lnTo>
                        <a:pt x="161" y="12"/>
                      </a:lnTo>
                      <a:lnTo>
                        <a:pt x="164" y="14"/>
                      </a:lnTo>
                      <a:lnTo>
                        <a:pt x="166" y="14"/>
                      </a:lnTo>
                      <a:lnTo>
                        <a:pt x="166" y="14"/>
                      </a:lnTo>
                      <a:lnTo>
                        <a:pt x="169" y="14"/>
                      </a:lnTo>
                      <a:lnTo>
                        <a:pt x="169" y="14"/>
                      </a:lnTo>
                      <a:lnTo>
                        <a:pt x="173" y="16"/>
                      </a:lnTo>
                      <a:lnTo>
                        <a:pt x="178" y="16"/>
                      </a:lnTo>
                      <a:lnTo>
                        <a:pt x="181" y="17"/>
                      </a:lnTo>
                      <a:lnTo>
                        <a:pt x="193" y="19"/>
                      </a:lnTo>
                      <a:lnTo>
                        <a:pt x="193" y="19"/>
                      </a:lnTo>
                      <a:lnTo>
                        <a:pt x="198" y="19"/>
                      </a:lnTo>
                      <a:lnTo>
                        <a:pt x="205" y="21"/>
                      </a:lnTo>
                      <a:lnTo>
                        <a:pt x="207" y="21"/>
                      </a:lnTo>
                      <a:lnTo>
                        <a:pt x="212" y="22"/>
                      </a:lnTo>
                      <a:lnTo>
                        <a:pt x="215" y="22"/>
                      </a:lnTo>
                      <a:lnTo>
                        <a:pt x="229" y="24"/>
                      </a:lnTo>
                      <a:lnTo>
                        <a:pt x="229" y="24"/>
                      </a:lnTo>
                      <a:lnTo>
                        <a:pt x="230" y="26"/>
                      </a:lnTo>
                      <a:lnTo>
                        <a:pt x="254" y="29"/>
                      </a:lnTo>
                      <a:lnTo>
                        <a:pt x="259" y="29"/>
                      </a:lnTo>
                      <a:lnTo>
                        <a:pt x="259" y="29"/>
                      </a:lnTo>
                      <a:lnTo>
                        <a:pt x="259" y="29"/>
                      </a:lnTo>
                      <a:lnTo>
                        <a:pt x="283" y="34"/>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Freeform 223"/>
                <p:cNvSpPr>
                  <a:spLocks/>
                </p:cNvSpPr>
                <p:nvPr/>
              </p:nvSpPr>
              <p:spPr bwMode="auto">
                <a:xfrm>
                  <a:off x="4375151" y="2492375"/>
                  <a:ext cx="628650" cy="850900"/>
                </a:xfrm>
                <a:custGeom>
                  <a:avLst/>
                  <a:gdLst>
                    <a:gd name="T0" fmla="*/ 273 w 396"/>
                    <a:gd name="T1" fmla="*/ 94 h 536"/>
                    <a:gd name="T2" fmla="*/ 268 w 396"/>
                    <a:gd name="T3" fmla="*/ 131 h 536"/>
                    <a:gd name="T4" fmla="*/ 335 w 396"/>
                    <a:gd name="T5" fmla="*/ 141 h 536"/>
                    <a:gd name="T6" fmla="*/ 345 w 396"/>
                    <a:gd name="T7" fmla="*/ 143 h 536"/>
                    <a:gd name="T8" fmla="*/ 356 w 396"/>
                    <a:gd name="T9" fmla="*/ 144 h 536"/>
                    <a:gd name="T10" fmla="*/ 393 w 396"/>
                    <a:gd name="T11" fmla="*/ 182 h 536"/>
                    <a:gd name="T12" fmla="*/ 391 w 396"/>
                    <a:gd name="T13" fmla="*/ 193 h 536"/>
                    <a:gd name="T14" fmla="*/ 386 w 396"/>
                    <a:gd name="T15" fmla="*/ 229 h 536"/>
                    <a:gd name="T16" fmla="*/ 379 w 396"/>
                    <a:gd name="T17" fmla="*/ 280 h 536"/>
                    <a:gd name="T18" fmla="*/ 371 w 396"/>
                    <a:gd name="T19" fmla="*/ 331 h 536"/>
                    <a:gd name="T20" fmla="*/ 369 w 396"/>
                    <a:gd name="T21" fmla="*/ 353 h 536"/>
                    <a:gd name="T22" fmla="*/ 362 w 396"/>
                    <a:gd name="T23" fmla="*/ 392 h 536"/>
                    <a:gd name="T24" fmla="*/ 359 w 396"/>
                    <a:gd name="T25" fmla="*/ 426 h 536"/>
                    <a:gd name="T26" fmla="*/ 357 w 396"/>
                    <a:gd name="T27" fmla="*/ 442 h 536"/>
                    <a:gd name="T28" fmla="*/ 356 w 396"/>
                    <a:gd name="T29" fmla="*/ 456 h 536"/>
                    <a:gd name="T30" fmla="*/ 352 w 396"/>
                    <a:gd name="T31" fmla="*/ 476 h 536"/>
                    <a:gd name="T32" fmla="*/ 351 w 396"/>
                    <a:gd name="T33" fmla="*/ 485 h 536"/>
                    <a:gd name="T34" fmla="*/ 349 w 396"/>
                    <a:gd name="T35" fmla="*/ 500 h 536"/>
                    <a:gd name="T36" fmla="*/ 345 w 396"/>
                    <a:gd name="T37" fmla="*/ 525 h 536"/>
                    <a:gd name="T38" fmla="*/ 345 w 396"/>
                    <a:gd name="T39" fmla="*/ 529 h 536"/>
                    <a:gd name="T40" fmla="*/ 334 w 396"/>
                    <a:gd name="T41" fmla="*/ 534 h 536"/>
                    <a:gd name="T42" fmla="*/ 329 w 396"/>
                    <a:gd name="T43" fmla="*/ 534 h 536"/>
                    <a:gd name="T44" fmla="*/ 320 w 396"/>
                    <a:gd name="T45" fmla="*/ 532 h 536"/>
                    <a:gd name="T46" fmla="*/ 256 w 396"/>
                    <a:gd name="T47" fmla="*/ 524 h 536"/>
                    <a:gd name="T48" fmla="*/ 196 w 396"/>
                    <a:gd name="T49" fmla="*/ 514 h 536"/>
                    <a:gd name="T50" fmla="*/ 181 w 396"/>
                    <a:gd name="T51" fmla="*/ 512 h 536"/>
                    <a:gd name="T52" fmla="*/ 103 w 396"/>
                    <a:gd name="T53" fmla="*/ 498 h 536"/>
                    <a:gd name="T54" fmla="*/ 103 w 396"/>
                    <a:gd name="T55" fmla="*/ 498 h 536"/>
                    <a:gd name="T56" fmla="*/ 80 w 396"/>
                    <a:gd name="T57" fmla="*/ 493 h 536"/>
                    <a:gd name="T58" fmla="*/ 7 w 396"/>
                    <a:gd name="T59" fmla="*/ 480 h 536"/>
                    <a:gd name="T60" fmla="*/ 2 w 396"/>
                    <a:gd name="T61" fmla="*/ 470 h 536"/>
                    <a:gd name="T62" fmla="*/ 5 w 396"/>
                    <a:gd name="T63" fmla="*/ 451 h 536"/>
                    <a:gd name="T64" fmla="*/ 7 w 396"/>
                    <a:gd name="T65" fmla="*/ 444 h 536"/>
                    <a:gd name="T66" fmla="*/ 10 w 396"/>
                    <a:gd name="T67" fmla="*/ 429 h 536"/>
                    <a:gd name="T68" fmla="*/ 13 w 396"/>
                    <a:gd name="T69" fmla="*/ 409 h 536"/>
                    <a:gd name="T70" fmla="*/ 13 w 396"/>
                    <a:gd name="T71" fmla="*/ 407 h 536"/>
                    <a:gd name="T72" fmla="*/ 22 w 396"/>
                    <a:gd name="T73" fmla="*/ 370 h 536"/>
                    <a:gd name="T74" fmla="*/ 29 w 396"/>
                    <a:gd name="T75" fmla="*/ 331 h 536"/>
                    <a:gd name="T76" fmla="*/ 30 w 396"/>
                    <a:gd name="T77" fmla="*/ 319 h 536"/>
                    <a:gd name="T78" fmla="*/ 57 w 396"/>
                    <a:gd name="T79" fmla="*/ 182 h 536"/>
                    <a:gd name="T80" fmla="*/ 64 w 396"/>
                    <a:gd name="T81" fmla="*/ 144 h 536"/>
                    <a:gd name="T82" fmla="*/ 69 w 396"/>
                    <a:gd name="T83" fmla="*/ 119 h 536"/>
                    <a:gd name="T84" fmla="*/ 90 w 396"/>
                    <a:gd name="T85" fmla="*/ 14 h 536"/>
                    <a:gd name="T86" fmla="*/ 102 w 396"/>
                    <a:gd name="T87" fmla="*/ 4 h 536"/>
                    <a:gd name="T88" fmla="*/ 132 w 396"/>
                    <a:gd name="T89" fmla="*/ 9 h 536"/>
                    <a:gd name="T90" fmla="*/ 159 w 396"/>
                    <a:gd name="T91" fmla="*/ 12 h 536"/>
                    <a:gd name="T92" fmla="*/ 164 w 396"/>
                    <a:gd name="T93" fmla="*/ 14 h 536"/>
                    <a:gd name="T94" fmla="*/ 169 w 396"/>
                    <a:gd name="T95" fmla="*/ 14 h 536"/>
                    <a:gd name="T96" fmla="*/ 178 w 396"/>
                    <a:gd name="T97" fmla="*/ 16 h 536"/>
                    <a:gd name="T98" fmla="*/ 193 w 396"/>
                    <a:gd name="T99" fmla="*/ 19 h 536"/>
                    <a:gd name="T100" fmla="*/ 207 w 396"/>
                    <a:gd name="T101" fmla="*/ 21 h 536"/>
                    <a:gd name="T102" fmla="*/ 229 w 396"/>
                    <a:gd name="T103" fmla="*/ 24 h 536"/>
                    <a:gd name="T104" fmla="*/ 254 w 396"/>
                    <a:gd name="T105" fmla="*/ 29 h 536"/>
                    <a:gd name="T106" fmla="*/ 259 w 396"/>
                    <a:gd name="T107" fmla="*/ 2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536">
                      <a:moveTo>
                        <a:pt x="283" y="34"/>
                      </a:moveTo>
                      <a:lnTo>
                        <a:pt x="276" y="75"/>
                      </a:lnTo>
                      <a:lnTo>
                        <a:pt x="273" y="94"/>
                      </a:lnTo>
                      <a:lnTo>
                        <a:pt x="273" y="95"/>
                      </a:lnTo>
                      <a:lnTo>
                        <a:pt x="271" y="105"/>
                      </a:lnTo>
                      <a:lnTo>
                        <a:pt x="268" y="131"/>
                      </a:lnTo>
                      <a:lnTo>
                        <a:pt x="303" y="136"/>
                      </a:lnTo>
                      <a:lnTo>
                        <a:pt x="332" y="141"/>
                      </a:lnTo>
                      <a:lnTo>
                        <a:pt x="335" y="141"/>
                      </a:lnTo>
                      <a:lnTo>
                        <a:pt x="335" y="141"/>
                      </a:lnTo>
                      <a:lnTo>
                        <a:pt x="345" y="143"/>
                      </a:lnTo>
                      <a:lnTo>
                        <a:pt x="345" y="143"/>
                      </a:lnTo>
                      <a:lnTo>
                        <a:pt x="354" y="144"/>
                      </a:lnTo>
                      <a:lnTo>
                        <a:pt x="354" y="144"/>
                      </a:lnTo>
                      <a:lnTo>
                        <a:pt x="356" y="144"/>
                      </a:lnTo>
                      <a:lnTo>
                        <a:pt x="386" y="148"/>
                      </a:lnTo>
                      <a:lnTo>
                        <a:pt x="396" y="149"/>
                      </a:lnTo>
                      <a:lnTo>
                        <a:pt x="393" y="182"/>
                      </a:lnTo>
                      <a:lnTo>
                        <a:pt x="393" y="183"/>
                      </a:lnTo>
                      <a:lnTo>
                        <a:pt x="391" y="193"/>
                      </a:lnTo>
                      <a:lnTo>
                        <a:pt x="391" y="193"/>
                      </a:lnTo>
                      <a:lnTo>
                        <a:pt x="386" y="224"/>
                      </a:lnTo>
                      <a:lnTo>
                        <a:pt x="386" y="229"/>
                      </a:lnTo>
                      <a:lnTo>
                        <a:pt x="386" y="229"/>
                      </a:lnTo>
                      <a:lnTo>
                        <a:pt x="384" y="241"/>
                      </a:lnTo>
                      <a:lnTo>
                        <a:pt x="384" y="241"/>
                      </a:lnTo>
                      <a:lnTo>
                        <a:pt x="379" y="280"/>
                      </a:lnTo>
                      <a:lnTo>
                        <a:pt x="376" y="295"/>
                      </a:lnTo>
                      <a:lnTo>
                        <a:pt x="374" y="307"/>
                      </a:lnTo>
                      <a:lnTo>
                        <a:pt x="371" y="331"/>
                      </a:lnTo>
                      <a:lnTo>
                        <a:pt x="369" y="348"/>
                      </a:lnTo>
                      <a:lnTo>
                        <a:pt x="369" y="349"/>
                      </a:lnTo>
                      <a:lnTo>
                        <a:pt x="369" y="353"/>
                      </a:lnTo>
                      <a:lnTo>
                        <a:pt x="369" y="353"/>
                      </a:lnTo>
                      <a:lnTo>
                        <a:pt x="366" y="370"/>
                      </a:lnTo>
                      <a:lnTo>
                        <a:pt x="362" y="392"/>
                      </a:lnTo>
                      <a:lnTo>
                        <a:pt x="359" y="412"/>
                      </a:lnTo>
                      <a:lnTo>
                        <a:pt x="359" y="424"/>
                      </a:lnTo>
                      <a:lnTo>
                        <a:pt x="359" y="426"/>
                      </a:lnTo>
                      <a:lnTo>
                        <a:pt x="357" y="439"/>
                      </a:lnTo>
                      <a:lnTo>
                        <a:pt x="357" y="439"/>
                      </a:lnTo>
                      <a:lnTo>
                        <a:pt x="357" y="442"/>
                      </a:lnTo>
                      <a:lnTo>
                        <a:pt x="356" y="451"/>
                      </a:lnTo>
                      <a:lnTo>
                        <a:pt x="356" y="454"/>
                      </a:lnTo>
                      <a:lnTo>
                        <a:pt x="356" y="456"/>
                      </a:lnTo>
                      <a:lnTo>
                        <a:pt x="354" y="468"/>
                      </a:lnTo>
                      <a:lnTo>
                        <a:pt x="354" y="468"/>
                      </a:lnTo>
                      <a:lnTo>
                        <a:pt x="352" y="476"/>
                      </a:lnTo>
                      <a:lnTo>
                        <a:pt x="352" y="476"/>
                      </a:lnTo>
                      <a:lnTo>
                        <a:pt x="352" y="478"/>
                      </a:lnTo>
                      <a:lnTo>
                        <a:pt x="351" y="485"/>
                      </a:lnTo>
                      <a:lnTo>
                        <a:pt x="351" y="485"/>
                      </a:lnTo>
                      <a:lnTo>
                        <a:pt x="351" y="490"/>
                      </a:lnTo>
                      <a:lnTo>
                        <a:pt x="349" y="500"/>
                      </a:lnTo>
                      <a:lnTo>
                        <a:pt x="345" y="525"/>
                      </a:lnTo>
                      <a:lnTo>
                        <a:pt x="345" y="525"/>
                      </a:lnTo>
                      <a:lnTo>
                        <a:pt x="345" y="525"/>
                      </a:lnTo>
                      <a:lnTo>
                        <a:pt x="345" y="527"/>
                      </a:lnTo>
                      <a:lnTo>
                        <a:pt x="345" y="527"/>
                      </a:lnTo>
                      <a:lnTo>
                        <a:pt x="345" y="529"/>
                      </a:lnTo>
                      <a:lnTo>
                        <a:pt x="345" y="529"/>
                      </a:lnTo>
                      <a:lnTo>
                        <a:pt x="344" y="536"/>
                      </a:lnTo>
                      <a:lnTo>
                        <a:pt x="334" y="534"/>
                      </a:lnTo>
                      <a:lnTo>
                        <a:pt x="330" y="534"/>
                      </a:lnTo>
                      <a:lnTo>
                        <a:pt x="330" y="534"/>
                      </a:lnTo>
                      <a:lnTo>
                        <a:pt x="329" y="534"/>
                      </a:lnTo>
                      <a:lnTo>
                        <a:pt x="329" y="534"/>
                      </a:lnTo>
                      <a:lnTo>
                        <a:pt x="329" y="534"/>
                      </a:lnTo>
                      <a:lnTo>
                        <a:pt x="320" y="532"/>
                      </a:lnTo>
                      <a:lnTo>
                        <a:pt x="320" y="532"/>
                      </a:lnTo>
                      <a:lnTo>
                        <a:pt x="278" y="527"/>
                      </a:lnTo>
                      <a:lnTo>
                        <a:pt x="256" y="524"/>
                      </a:lnTo>
                      <a:lnTo>
                        <a:pt x="244" y="520"/>
                      </a:lnTo>
                      <a:lnTo>
                        <a:pt x="227" y="519"/>
                      </a:lnTo>
                      <a:lnTo>
                        <a:pt x="196" y="514"/>
                      </a:lnTo>
                      <a:lnTo>
                        <a:pt x="181" y="512"/>
                      </a:lnTo>
                      <a:lnTo>
                        <a:pt x="181" y="512"/>
                      </a:lnTo>
                      <a:lnTo>
                        <a:pt x="181" y="512"/>
                      </a:lnTo>
                      <a:lnTo>
                        <a:pt x="117" y="500"/>
                      </a:lnTo>
                      <a:lnTo>
                        <a:pt x="115" y="500"/>
                      </a:lnTo>
                      <a:lnTo>
                        <a:pt x="103" y="498"/>
                      </a:lnTo>
                      <a:lnTo>
                        <a:pt x="103" y="498"/>
                      </a:lnTo>
                      <a:lnTo>
                        <a:pt x="103" y="498"/>
                      </a:lnTo>
                      <a:lnTo>
                        <a:pt x="103" y="498"/>
                      </a:lnTo>
                      <a:lnTo>
                        <a:pt x="102" y="498"/>
                      </a:lnTo>
                      <a:lnTo>
                        <a:pt x="98" y="497"/>
                      </a:lnTo>
                      <a:lnTo>
                        <a:pt x="80" y="493"/>
                      </a:lnTo>
                      <a:lnTo>
                        <a:pt x="74" y="493"/>
                      </a:lnTo>
                      <a:lnTo>
                        <a:pt x="7" y="480"/>
                      </a:lnTo>
                      <a:lnTo>
                        <a:pt x="7" y="480"/>
                      </a:lnTo>
                      <a:lnTo>
                        <a:pt x="0" y="480"/>
                      </a:lnTo>
                      <a:lnTo>
                        <a:pt x="2" y="471"/>
                      </a:lnTo>
                      <a:lnTo>
                        <a:pt x="2" y="470"/>
                      </a:lnTo>
                      <a:lnTo>
                        <a:pt x="5" y="453"/>
                      </a:lnTo>
                      <a:lnTo>
                        <a:pt x="5" y="453"/>
                      </a:lnTo>
                      <a:lnTo>
                        <a:pt x="5" y="451"/>
                      </a:lnTo>
                      <a:lnTo>
                        <a:pt x="5" y="451"/>
                      </a:lnTo>
                      <a:lnTo>
                        <a:pt x="7" y="444"/>
                      </a:lnTo>
                      <a:lnTo>
                        <a:pt x="7" y="444"/>
                      </a:lnTo>
                      <a:lnTo>
                        <a:pt x="8" y="432"/>
                      </a:lnTo>
                      <a:lnTo>
                        <a:pt x="8" y="431"/>
                      </a:lnTo>
                      <a:lnTo>
                        <a:pt x="10" y="429"/>
                      </a:lnTo>
                      <a:lnTo>
                        <a:pt x="10" y="429"/>
                      </a:lnTo>
                      <a:lnTo>
                        <a:pt x="12" y="420"/>
                      </a:lnTo>
                      <a:lnTo>
                        <a:pt x="13" y="409"/>
                      </a:lnTo>
                      <a:lnTo>
                        <a:pt x="13" y="407"/>
                      </a:lnTo>
                      <a:lnTo>
                        <a:pt x="13" y="407"/>
                      </a:lnTo>
                      <a:lnTo>
                        <a:pt x="13" y="407"/>
                      </a:lnTo>
                      <a:lnTo>
                        <a:pt x="15" y="402"/>
                      </a:lnTo>
                      <a:lnTo>
                        <a:pt x="19" y="383"/>
                      </a:lnTo>
                      <a:lnTo>
                        <a:pt x="22" y="370"/>
                      </a:lnTo>
                      <a:lnTo>
                        <a:pt x="25" y="344"/>
                      </a:lnTo>
                      <a:lnTo>
                        <a:pt x="25" y="344"/>
                      </a:lnTo>
                      <a:lnTo>
                        <a:pt x="29" y="331"/>
                      </a:lnTo>
                      <a:lnTo>
                        <a:pt x="29" y="331"/>
                      </a:lnTo>
                      <a:lnTo>
                        <a:pt x="29" y="329"/>
                      </a:lnTo>
                      <a:lnTo>
                        <a:pt x="30" y="319"/>
                      </a:lnTo>
                      <a:lnTo>
                        <a:pt x="47" y="236"/>
                      </a:lnTo>
                      <a:lnTo>
                        <a:pt x="54" y="200"/>
                      </a:lnTo>
                      <a:lnTo>
                        <a:pt x="57" y="182"/>
                      </a:lnTo>
                      <a:lnTo>
                        <a:pt x="64" y="144"/>
                      </a:lnTo>
                      <a:lnTo>
                        <a:pt x="64" y="144"/>
                      </a:lnTo>
                      <a:lnTo>
                        <a:pt x="64" y="144"/>
                      </a:lnTo>
                      <a:lnTo>
                        <a:pt x="69" y="122"/>
                      </a:lnTo>
                      <a:lnTo>
                        <a:pt x="69" y="119"/>
                      </a:lnTo>
                      <a:lnTo>
                        <a:pt x="69" y="119"/>
                      </a:lnTo>
                      <a:lnTo>
                        <a:pt x="74" y="97"/>
                      </a:lnTo>
                      <a:lnTo>
                        <a:pt x="88" y="26"/>
                      </a:lnTo>
                      <a:lnTo>
                        <a:pt x="90" y="14"/>
                      </a:lnTo>
                      <a:lnTo>
                        <a:pt x="90" y="14"/>
                      </a:lnTo>
                      <a:lnTo>
                        <a:pt x="93" y="0"/>
                      </a:lnTo>
                      <a:lnTo>
                        <a:pt x="102" y="4"/>
                      </a:lnTo>
                      <a:lnTo>
                        <a:pt x="108" y="4"/>
                      </a:lnTo>
                      <a:lnTo>
                        <a:pt x="110" y="5"/>
                      </a:lnTo>
                      <a:lnTo>
                        <a:pt x="132" y="9"/>
                      </a:lnTo>
                      <a:lnTo>
                        <a:pt x="134" y="9"/>
                      </a:lnTo>
                      <a:lnTo>
                        <a:pt x="134" y="9"/>
                      </a:lnTo>
                      <a:lnTo>
                        <a:pt x="159" y="12"/>
                      </a:lnTo>
                      <a:lnTo>
                        <a:pt x="159" y="12"/>
                      </a:lnTo>
                      <a:lnTo>
                        <a:pt x="161" y="12"/>
                      </a:lnTo>
                      <a:lnTo>
                        <a:pt x="164" y="14"/>
                      </a:lnTo>
                      <a:lnTo>
                        <a:pt x="166" y="14"/>
                      </a:lnTo>
                      <a:lnTo>
                        <a:pt x="166" y="14"/>
                      </a:lnTo>
                      <a:lnTo>
                        <a:pt x="169" y="14"/>
                      </a:lnTo>
                      <a:lnTo>
                        <a:pt x="169" y="14"/>
                      </a:lnTo>
                      <a:lnTo>
                        <a:pt x="173" y="16"/>
                      </a:lnTo>
                      <a:lnTo>
                        <a:pt x="178" y="16"/>
                      </a:lnTo>
                      <a:lnTo>
                        <a:pt x="181" y="17"/>
                      </a:lnTo>
                      <a:lnTo>
                        <a:pt x="193" y="19"/>
                      </a:lnTo>
                      <a:lnTo>
                        <a:pt x="193" y="19"/>
                      </a:lnTo>
                      <a:lnTo>
                        <a:pt x="198" y="19"/>
                      </a:lnTo>
                      <a:lnTo>
                        <a:pt x="205" y="21"/>
                      </a:lnTo>
                      <a:lnTo>
                        <a:pt x="207" y="21"/>
                      </a:lnTo>
                      <a:lnTo>
                        <a:pt x="212" y="22"/>
                      </a:lnTo>
                      <a:lnTo>
                        <a:pt x="215" y="22"/>
                      </a:lnTo>
                      <a:lnTo>
                        <a:pt x="229" y="24"/>
                      </a:lnTo>
                      <a:lnTo>
                        <a:pt x="229" y="24"/>
                      </a:lnTo>
                      <a:lnTo>
                        <a:pt x="230" y="26"/>
                      </a:lnTo>
                      <a:lnTo>
                        <a:pt x="254" y="29"/>
                      </a:lnTo>
                      <a:lnTo>
                        <a:pt x="259" y="29"/>
                      </a:lnTo>
                      <a:lnTo>
                        <a:pt x="259" y="29"/>
                      </a:lnTo>
                      <a:lnTo>
                        <a:pt x="259" y="29"/>
                      </a:lnTo>
                      <a:lnTo>
                        <a:pt x="283"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Freeform 224"/>
                <p:cNvSpPr>
                  <a:spLocks/>
                </p:cNvSpPr>
                <p:nvPr/>
              </p:nvSpPr>
              <p:spPr bwMode="auto">
                <a:xfrm>
                  <a:off x="8543926" y="1893888"/>
                  <a:ext cx="187325" cy="384175"/>
                </a:xfrm>
                <a:custGeom>
                  <a:avLst/>
                  <a:gdLst>
                    <a:gd name="T0" fmla="*/ 59 w 118"/>
                    <a:gd name="T1" fmla="*/ 13 h 242"/>
                    <a:gd name="T2" fmla="*/ 93 w 118"/>
                    <a:gd name="T3" fmla="*/ 5 h 242"/>
                    <a:gd name="T4" fmla="*/ 111 w 118"/>
                    <a:gd name="T5" fmla="*/ 0 h 242"/>
                    <a:gd name="T6" fmla="*/ 108 w 118"/>
                    <a:gd name="T7" fmla="*/ 1 h 242"/>
                    <a:gd name="T8" fmla="*/ 108 w 118"/>
                    <a:gd name="T9" fmla="*/ 3 h 242"/>
                    <a:gd name="T10" fmla="*/ 111 w 118"/>
                    <a:gd name="T11" fmla="*/ 10 h 242"/>
                    <a:gd name="T12" fmla="*/ 108 w 118"/>
                    <a:gd name="T13" fmla="*/ 27 h 242"/>
                    <a:gd name="T14" fmla="*/ 115 w 118"/>
                    <a:gd name="T15" fmla="*/ 37 h 242"/>
                    <a:gd name="T16" fmla="*/ 116 w 118"/>
                    <a:gd name="T17" fmla="*/ 50 h 242"/>
                    <a:gd name="T18" fmla="*/ 110 w 118"/>
                    <a:gd name="T19" fmla="*/ 62 h 242"/>
                    <a:gd name="T20" fmla="*/ 108 w 118"/>
                    <a:gd name="T21" fmla="*/ 61 h 242"/>
                    <a:gd name="T22" fmla="*/ 106 w 118"/>
                    <a:gd name="T23" fmla="*/ 66 h 242"/>
                    <a:gd name="T24" fmla="*/ 96 w 118"/>
                    <a:gd name="T25" fmla="*/ 72 h 242"/>
                    <a:gd name="T26" fmla="*/ 93 w 118"/>
                    <a:gd name="T27" fmla="*/ 79 h 242"/>
                    <a:gd name="T28" fmla="*/ 98 w 118"/>
                    <a:gd name="T29" fmla="*/ 89 h 242"/>
                    <a:gd name="T30" fmla="*/ 98 w 118"/>
                    <a:gd name="T31" fmla="*/ 94 h 242"/>
                    <a:gd name="T32" fmla="*/ 98 w 118"/>
                    <a:gd name="T33" fmla="*/ 108 h 242"/>
                    <a:gd name="T34" fmla="*/ 99 w 118"/>
                    <a:gd name="T35" fmla="*/ 110 h 242"/>
                    <a:gd name="T36" fmla="*/ 98 w 118"/>
                    <a:gd name="T37" fmla="*/ 122 h 242"/>
                    <a:gd name="T38" fmla="*/ 98 w 118"/>
                    <a:gd name="T39" fmla="*/ 128 h 242"/>
                    <a:gd name="T40" fmla="*/ 94 w 118"/>
                    <a:gd name="T41" fmla="*/ 133 h 242"/>
                    <a:gd name="T42" fmla="*/ 93 w 118"/>
                    <a:gd name="T43" fmla="*/ 145 h 242"/>
                    <a:gd name="T44" fmla="*/ 91 w 118"/>
                    <a:gd name="T45" fmla="*/ 155 h 242"/>
                    <a:gd name="T46" fmla="*/ 94 w 118"/>
                    <a:gd name="T47" fmla="*/ 164 h 242"/>
                    <a:gd name="T48" fmla="*/ 96 w 118"/>
                    <a:gd name="T49" fmla="*/ 171 h 242"/>
                    <a:gd name="T50" fmla="*/ 96 w 118"/>
                    <a:gd name="T51" fmla="*/ 183 h 242"/>
                    <a:gd name="T52" fmla="*/ 98 w 118"/>
                    <a:gd name="T53" fmla="*/ 193 h 242"/>
                    <a:gd name="T54" fmla="*/ 101 w 118"/>
                    <a:gd name="T55" fmla="*/ 205 h 242"/>
                    <a:gd name="T56" fmla="*/ 98 w 118"/>
                    <a:gd name="T57" fmla="*/ 220 h 242"/>
                    <a:gd name="T58" fmla="*/ 103 w 118"/>
                    <a:gd name="T59" fmla="*/ 227 h 242"/>
                    <a:gd name="T60" fmla="*/ 106 w 118"/>
                    <a:gd name="T61" fmla="*/ 230 h 242"/>
                    <a:gd name="T62" fmla="*/ 77 w 118"/>
                    <a:gd name="T63" fmla="*/ 237 h 242"/>
                    <a:gd name="T64" fmla="*/ 72 w 118"/>
                    <a:gd name="T65" fmla="*/ 238 h 242"/>
                    <a:gd name="T66" fmla="*/ 55 w 118"/>
                    <a:gd name="T67" fmla="*/ 242 h 242"/>
                    <a:gd name="T68" fmla="*/ 54 w 118"/>
                    <a:gd name="T69" fmla="*/ 233 h 242"/>
                    <a:gd name="T70" fmla="*/ 52 w 118"/>
                    <a:gd name="T71" fmla="*/ 223 h 242"/>
                    <a:gd name="T72" fmla="*/ 44 w 118"/>
                    <a:gd name="T73" fmla="*/ 188 h 242"/>
                    <a:gd name="T74" fmla="*/ 44 w 118"/>
                    <a:gd name="T75" fmla="*/ 183 h 242"/>
                    <a:gd name="T76" fmla="*/ 40 w 118"/>
                    <a:gd name="T77" fmla="*/ 167 h 242"/>
                    <a:gd name="T78" fmla="*/ 33 w 118"/>
                    <a:gd name="T79" fmla="*/ 159 h 242"/>
                    <a:gd name="T80" fmla="*/ 30 w 118"/>
                    <a:gd name="T81" fmla="*/ 166 h 242"/>
                    <a:gd name="T82" fmla="*/ 27 w 118"/>
                    <a:gd name="T83" fmla="*/ 159 h 242"/>
                    <a:gd name="T84" fmla="*/ 27 w 118"/>
                    <a:gd name="T85" fmla="*/ 149 h 242"/>
                    <a:gd name="T86" fmla="*/ 27 w 118"/>
                    <a:gd name="T87" fmla="*/ 144 h 242"/>
                    <a:gd name="T88" fmla="*/ 23 w 118"/>
                    <a:gd name="T89" fmla="*/ 140 h 242"/>
                    <a:gd name="T90" fmla="*/ 20 w 118"/>
                    <a:gd name="T91" fmla="*/ 130 h 242"/>
                    <a:gd name="T92" fmla="*/ 16 w 118"/>
                    <a:gd name="T93" fmla="*/ 122 h 242"/>
                    <a:gd name="T94" fmla="*/ 16 w 118"/>
                    <a:gd name="T95" fmla="*/ 110 h 242"/>
                    <a:gd name="T96" fmla="*/ 18 w 118"/>
                    <a:gd name="T97" fmla="*/ 101 h 242"/>
                    <a:gd name="T98" fmla="*/ 16 w 118"/>
                    <a:gd name="T99" fmla="*/ 83 h 242"/>
                    <a:gd name="T100" fmla="*/ 13 w 118"/>
                    <a:gd name="T101" fmla="*/ 76 h 242"/>
                    <a:gd name="T102" fmla="*/ 10 w 118"/>
                    <a:gd name="T103" fmla="*/ 71 h 242"/>
                    <a:gd name="T104" fmla="*/ 6 w 118"/>
                    <a:gd name="T105" fmla="*/ 66 h 242"/>
                    <a:gd name="T106" fmla="*/ 3 w 118"/>
                    <a:gd name="T107" fmla="*/ 45 h 242"/>
                    <a:gd name="T108" fmla="*/ 0 w 118"/>
                    <a:gd name="T109" fmla="*/ 28 h 242"/>
                    <a:gd name="T110" fmla="*/ 18 w 118"/>
                    <a:gd name="T111" fmla="*/ 23 h 242"/>
                    <a:gd name="T112" fmla="*/ 38 w 118"/>
                    <a:gd name="T113"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242">
                      <a:moveTo>
                        <a:pt x="38" y="18"/>
                      </a:moveTo>
                      <a:lnTo>
                        <a:pt x="47" y="17"/>
                      </a:lnTo>
                      <a:lnTo>
                        <a:pt x="59" y="13"/>
                      </a:lnTo>
                      <a:lnTo>
                        <a:pt x="74" y="10"/>
                      </a:lnTo>
                      <a:lnTo>
                        <a:pt x="86" y="6"/>
                      </a:lnTo>
                      <a:lnTo>
                        <a:pt x="93" y="5"/>
                      </a:lnTo>
                      <a:lnTo>
                        <a:pt x="110" y="0"/>
                      </a:lnTo>
                      <a:lnTo>
                        <a:pt x="111" y="0"/>
                      </a:lnTo>
                      <a:lnTo>
                        <a:pt x="111" y="0"/>
                      </a:lnTo>
                      <a:lnTo>
                        <a:pt x="110" y="0"/>
                      </a:lnTo>
                      <a:lnTo>
                        <a:pt x="110" y="0"/>
                      </a:lnTo>
                      <a:lnTo>
                        <a:pt x="108" y="1"/>
                      </a:lnTo>
                      <a:lnTo>
                        <a:pt x="108" y="1"/>
                      </a:lnTo>
                      <a:lnTo>
                        <a:pt x="108" y="3"/>
                      </a:lnTo>
                      <a:lnTo>
                        <a:pt x="108" y="3"/>
                      </a:lnTo>
                      <a:lnTo>
                        <a:pt x="110" y="6"/>
                      </a:lnTo>
                      <a:lnTo>
                        <a:pt x="111" y="10"/>
                      </a:lnTo>
                      <a:lnTo>
                        <a:pt x="111" y="10"/>
                      </a:lnTo>
                      <a:lnTo>
                        <a:pt x="110" y="20"/>
                      </a:lnTo>
                      <a:lnTo>
                        <a:pt x="108" y="27"/>
                      </a:lnTo>
                      <a:lnTo>
                        <a:pt x="108" y="27"/>
                      </a:lnTo>
                      <a:lnTo>
                        <a:pt x="108" y="28"/>
                      </a:lnTo>
                      <a:lnTo>
                        <a:pt x="111" y="32"/>
                      </a:lnTo>
                      <a:lnTo>
                        <a:pt x="115" y="37"/>
                      </a:lnTo>
                      <a:lnTo>
                        <a:pt x="118" y="40"/>
                      </a:lnTo>
                      <a:lnTo>
                        <a:pt x="116" y="49"/>
                      </a:lnTo>
                      <a:lnTo>
                        <a:pt x="116" y="50"/>
                      </a:lnTo>
                      <a:lnTo>
                        <a:pt x="113" y="57"/>
                      </a:lnTo>
                      <a:lnTo>
                        <a:pt x="111" y="61"/>
                      </a:lnTo>
                      <a:lnTo>
                        <a:pt x="110" y="62"/>
                      </a:lnTo>
                      <a:lnTo>
                        <a:pt x="110" y="61"/>
                      </a:lnTo>
                      <a:lnTo>
                        <a:pt x="108" y="61"/>
                      </a:lnTo>
                      <a:lnTo>
                        <a:pt x="108" y="61"/>
                      </a:lnTo>
                      <a:lnTo>
                        <a:pt x="106" y="62"/>
                      </a:lnTo>
                      <a:lnTo>
                        <a:pt x="106" y="64"/>
                      </a:lnTo>
                      <a:lnTo>
                        <a:pt x="106" y="66"/>
                      </a:lnTo>
                      <a:lnTo>
                        <a:pt x="105" y="67"/>
                      </a:lnTo>
                      <a:lnTo>
                        <a:pt x="96" y="72"/>
                      </a:lnTo>
                      <a:lnTo>
                        <a:pt x="96" y="72"/>
                      </a:lnTo>
                      <a:lnTo>
                        <a:pt x="94" y="78"/>
                      </a:lnTo>
                      <a:lnTo>
                        <a:pt x="93" y="78"/>
                      </a:lnTo>
                      <a:lnTo>
                        <a:pt x="93" y="79"/>
                      </a:lnTo>
                      <a:lnTo>
                        <a:pt x="96" y="86"/>
                      </a:lnTo>
                      <a:lnTo>
                        <a:pt x="96" y="88"/>
                      </a:lnTo>
                      <a:lnTo>
                        <a:pt x="98" y="89"/>
                      </a:lnTo>
                      <a:lnTo>
                        <a:pt x="98" y="89"/>
                      </a:lnTo>
                      <a:lnTo>
                        <a:pt x="98" y="89"/>
                      </a:lnTo>
                      <a:lnTo>
                        <a:pt x="98" y="94"/>
                      </a:lnTo>
                      <a:lnTo>
                        <a:pt x="98" y="101"/>
                      </a:lnTo>
                      <a:lnTo>
                        <a:pt x="98" y="106"/>
                      </a:lnTo>
                      <a:lnTo>
                        <a:pt x="98" y="108"/>
                      </a:lnTo>
                      <a:lnTo>
                        <a:pt x="98" y="108"/>
                      </a:lnTo>
                      <a:lnTo>
                        <a:pt x="99" y="110"/>
                      </a:lnTo>
                      <a:lnTo>
                        <a:pt x="99" y="110"/>
                      </a:lnTo>
                      <a:lnTo>
                        <a:pt x="99" y="113"/>
                      </a:lnTo>
                      <a:lnTo>
                        <a:pt x="96" y="116"/>
                      </a:lnTo>
                      <a:lnTo>
                        <a:pt x="98" y="122"/>
                      </a:lnTo>
                      <a:lnTo>
                        <a:pt x="98" y="125"/>
                      </a:lnTo>
                      <a:lnTo>
                        <a:pt x="98" y="128"/>
                      </a:lnTo>
                      <a:lnTo>
                        <a:pt x="98" y="128"/>
                      </a:lnTo>
                      <a:lnTo>
                        <a:pt x="96" y="132"/>
                      </a:lnTo>
                      <a:lnTo>
                        <a:pt x="94" y="133"/>
                      </a:lnTo>
                      <a:lnTo>
                        <a:pt x="94" y="133"/>
                      </a:lnTo>
                      <a:lnTo>
                        <a:pt x="93" y="137"/>
                      </a:lnTo>
                      <a:lnTo>
                        <a:pt x="93" y="144"/>
                      </a:lnTo>
                      <a:lnTo>
                        <a:pt x="93" y="145"/>
                      </a:lnTo>
                      <a:lnTo>
                        <a:pt x="93" y="145"/>
                      </a:lnTo>
                      <a:lnTo>
                        <a:pt x="94" y="147"/>
                      </a:lnTo>
                      <a:lnTo>
                        <a:pt x="91" y="155"/>
                      </a:lnTo>
                      <a:lnTo>
                        <a:pt x="93" y="157"/>
                      </a:lnTo>
                      <a:lnTo>
                        <a:pt x="93" y="159"/>
                      </a:lnTo>
                      <a:lnTo>
                        <a:pt x="94" y="164"/>
                      </a:lnTo>
                      <a:lnTo>
                        <a:pt x="94" y="164"/>
                      </a:lnTo>
                      <a:lnTo>
                        <a:pt x="94" y="167"/>
                      </a:lnTo>
                      <a:lnTo>
                        <a:pt x="96" y="171"/>
                      </a:lnTo>
                      <a:lnTo>
                        <a:pt x="96" y="172"/>
                      </a:lnTo>
                      <a:lnTo>
                        <a:pt x="96" y="174"/>
                      </a:lnTo>
                      <a:lnTo>
                        <a:pt x="96" y="183"/>
                      </a:lnTo>
                      <a:lnTo>
                        <a:pt x="96" y="184"/>
                      </a:lnTo>
                      <a:lnTo>
                        <a:pt x="98" y="189"/>
                      </a:lnTo>
                      <a:lnTo>
                        <a:pt x="98" y="193"/>
                      </a:lnTo>
                      <a:lnTo>
                        <a:pt x="99" y="194"/>
                      </a:lnTo>
                      <a:lnTo>
                        <a:pt x="99" y="194"/>
                      </a:lnTo>
                      <a:lnTo>
                        <a:pt x="101" y="205"/>
                      </a:lnTo>
                      <a:lnTo>
                        <a:pt x="98" y="220"/>
                      </a:lnTo>
                      <a:lnTo>
                        <a:pt x="98" y="220"/>
                      </a:lnTo>
                      <a:lnTo>
                        <a:pt x="98" y="220"/>
                      </a:lnTo>
                      <a:lnTo>
                        <a:pt x="98" y="220"/>
                      </a:lnTo>
                      <a:lnTo>
                        <a:pt x="99" y="225"/>
                      </a:lnTo>
                      <a:lnTo>
                        <a:pt x="103" y="227"/>
                      </a:lnTo>
                      <a:lnTo>
                        <a:pt x="105" y="228"/>
                      </a:lnTo>
                      <a:lnTo>
                        <a:pt x="105" y="228"/>
                      </a:lnTo>
                      <a:lnTo>
                        <a:pt x="106" y="230"/>
                      </a:lnTo>
                      <a:lnTo>
                        <a:pt x="106" y="232"/>
                      </a:lnTo>
                      <a:lnTo>
                        <a:pt x="83" y="237"/>
                      </a:lnTo>
                      <a:lnTo>
                        <a:pt x="77" y="237"/>
                      </a:lnTo>
                      <a:lnTo>
                        <a:pt x="77" y="237"/>
                      </a:lnTo>
                      <a:lnTo>
                        <a:pt x="72" y="238"/>
                      </a:lnTo>
                      <a:lnTo>
                        <a:pt x="72" y="238"/>
                      </a:lnTo>
                      <a:lnTo>
                        <a:pt x="64" y="240"/>
                      </a:lnTo>
                      <a:lnTo>
                        <a:pt x="57" y="242"/>
                      </a:lnTo>
                      <a:lnTo>
                        <a:pt x="55" y="242"/>
                      </a:lnTo>
                      <a:lnTo>
                        <a:pt x="54" y="237"/>
                      </a:lnTo>
                      <a:lnTo>
                        <a:pt x="54" y="233"/>
                      </a:lnTo>
                      <a:lnTo>
                        <a:pt x="54" y="233"/>
                      </a:lnTo>
                      <a:lnTo>
                        <a:pt x="52" y="223"/>
                      </a:lnTo>
                      <a:lnTo>
                        <a:pt x="52" y="223"/>
                      </a:lnTo>
                      <a:lnTo>
                        <a:pt x="52" y="223"/>
                      </a:lnTo>
                      <a:lnTo>
                        <a:pt x="50" y="215"/>
                      </a:lnTo>
                      <a:lnTo>
                        <a:pt x="47" y="198"/>
                      </a:lnTo>
                      <a:lnTo>
                        <a:pt x="44" y="188"/>
                      </a:lnTo>
                      <a:lnTo>
                        <a:pt x="44" y="184"/>
                      </a:lnTo>
                      <a:lnTo>
                        <a:pt x="44" y="183"/>
                      </a:lnTo>
                      <a:lnTo>
                        <a:pt x="44" y="183"/>
                      </a:lnTo>
                      <a:lnTo>
                        <a:pt x="44" y="183"/>
                      </a:lnTo>
                      <a:lnTo>
                        <a:pt x="40" y="169"/>
                      </a:lnTo>
                      <a:lnTo>
                        <a:pt x="40" y="167"/>
                      </a:lnTo>
                      <a:lnTo>
                        <a:pt x="40" y="166"/>
                      </a:lnTo>
                      <a:lnTo>
                        <a:pt x="33" y="159"/>
                      </a:lnTo>
                      <a:lnTo>
                        <a:pt x="33" y="159"/>
                      </a:lnTo>
                      <a:lnTo>
                        <a:pt x="30" y="161"/>
                      </a:lnTo>
                      <a:lnTo>
                        <a:pt x="30" y="161"/>
                      </a:lnTo>
                      <a:lnTo>
                        <a:pt x="30" y="166"/>
                      </a:lnTo>
                      <a:lnTo>
                        <a:pt x="27" y="164"/>
                      </a:lnTo>
                      <a:lnTo>
                        <a:pt x="27" y="164"/>
                      </a:lnTo>
                      <a:lnTo>
                        <a:pt x="27" y="159"/>
                      </a:lnTo>
                      <a:lnTo>
                        <a:pt x="27" y="155"/>
                      </a:lnTo>
                      <a:lnTo>
                        <a:pt x="27" y="155"/>
                      </a:lnTo>
                      <a:lnTo>
                        <a:pt x="27" y="149"/>
                      </a:lnTo>
                      <a:lnTo>
                        <a:pt x="28" y="147"/>
                      </a:lnTo>
                      <a:lnTo>
                        <a:pt x="28" y="145"/>
                      </a:lnTo>
                      <a:lnTo>
                        <a:pt x="27" y="144"/>
                      </a:lnTo>
                      <a:lnTo>
                        <a:pt x="25" y="142"/>
                      </a:lnTo>
                      <a:lnTo>
                        <a:pt x="25" y="142"/>
                      </a:lnTo>
                      <a:lnTo>
                        <a:pt x="23" y="140"/>
                      </a:lnTo>
                      <a:lnTo>
                        <a:pt x="22" y="133"/>
                      </a:lnTo>
                      <a:lnTo>
                        <a:pt x="20" y="132"/>
                      </a:lnTo>
                      <a:lnTo>
                        <a:pt x="20" y="130"/>
                      </a:lnTo>
                      <a:lnTo>
                        <a:pt x="18" y="123"/>
                      </a:lnTo>
                      <a:lnTo>
                        <a:pt x="18" y="122"/>
                      </a:lnTo>
                      <a:lnTo>
                        <a:pt x="16" y="122"/>
                      </a:lnTo>
                      <a:lnTo>
                        <a:pt x="16" y="122"/>
                      </a:lnTo>
                      <a:lnTo>
                        <a:pt x="16" y="118"/>
                      </a:lnTo>
                      <a:lnTo>
                        <a:pt x="16" y="110"/>
                      </a:lnTo>
                      <a:lnTo>
                        <a:pt x="16" y="106"/>
                      </a:lnTo>
                      <a:lnTo>
                        <a:pt x="16" y="103"/>
                      </a:lnTo>
                      <a:lnTo>
                        <a:pt x="18" y="101"/>
                      </a:lnTo>
                      <a:lnTo>
                        <a:pt x="18" y="98"/>
                      </a:lnTo>
                      <a:lnTo>
                        <a:pt x="15" y="86"/>
                      </a:lnTo>
                      <a:lnTo>
                        <a:pt x="16" y="83"/>
                      </a:lnTo>
                      <a:lnTo>
                        <a:pt x="16" y="81"/>
                      </a:lnTo>
                      <a:lnTo>
                        <a:pt x="15" y="78"/>
                      </a:lnTo>
                      <a:lnTo>
                        <a:pt x="13" y="76"/>
                      </a:lnTo>
                      <a:lnTo>
                        <a:pt x="10" y="72"/>
                      </a:lnTo>
                      <a:lnTo>
                        <a:pt x="10" y="72"/>
                      </a:lnTo>
                      <a:lnTo>
                        <a:pt x="10" y="71"/>
                      </a:lnTo>
                      <a:lnTo>
                        <a:pt x="8" y="71"/>
                      </a:lnTo>
                      <a:lnTo>
                        <a:pt x="8" y="69"/>
                      </a:lnTo>
                      <a:lnTo>
                        <a:pt x="6" y="66"/>
                      </a:lnTo>
                      <a:lnTo>
                        <a:pt x="5" y="57"/>
                      </a:lnTo>
                      <a:lnTo>
                        <a:pt x="5" y="50"/>
                      </a:lnTo>
                      <a:lnTo>
                        <a:pt x="3" y="45"/>
                      </a:lnTo>
                      <a:lnTo>
                        <a:pt x="1" y="37"/>
                      </a:lnTo>
                      <a:lnTo>
                        <a:pt x="0" y="30"/>
                      </a:lnTo>
                      <a:lnTo>
                        <a:pt x="0" y="28"/>
                      </a:lnTo>
                      <a:lnTo>
                        <a:pt x="8" y="25"/>
                      </a:lnTo>
                      <a:lnTo>
                        <a:pt x="15" y="23"/>
                      </a:lnTo>
                      <a:lnTo>
                        <a:pt x="18" y="23"/>
                      </a:lnTo>
                      <a:lnTo>
                        <a:pt x="18" y="23"/>
                      </a:lnTo>
                      <a:lnTo>
                        <a:pt x="28" y="20"/>
                      </a:lnTo>
                      <a:lnTo>
                        <a:pt x="38" y="18"/>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Freeform 225"/>
                <p:cNvSpPr>
                  <a:spLocks/>
                </p:cNvSpPr>
                <p:nvPr/>
              </p:nvSpPr>
              <p:spPr bwMode="auto">
                <a:xfrm>
                  <a:off x="8543926" y="1893888"/>
                  <a:ext cx="187325" cy="384175"/>
                </a:xfrm>
                <a:custGeom>
                  <a:avLst/>
                  <a:gdLst>
                    <a:gd name="T0" fmla="*/ 59 w 118"/>
                    <a:gd name="T1" fmla="*/ 13 h 242"/>
                    <a:gd name="T2" fmla="*/ 93 w 118"/>
                    <a:gd name="T3" fmla="*/ 5 h 242"/>
                    <a:gd name="T4" fmla="*/ 111 w 118"/>
                    <a:gd name="T5" fmla="*/ 0 h 242"/>
                    <a:gd name="T6" fmla="*/ 108 w 118"/>
                    <a:gd name="T7" fmla="*/ 1 h 242"/>
                    <a:gd name="T8" fmla="*/ 108 w 118"/>
                    <a:gd name="T9" fmla="*/ 3 h 242"/>
                    <a:gd name="T10" fmla="*/ 111 w 118"/>
                    <a:gd name="T11" fmla="*/ 10 h 242"/>
                    <a:gd name="T12" fmla="*/ 108 w 118"/>
                    <a:gd name="T13" fmla="*/ 27 h 242"/>
                    <a:gd name="T14" fmla="*/ 115 w 118"/>
                    <a:gd name="T15" fmla="*/ 37 h 242"/>
                    <a:gd name="T16" fmla="*/ 116 w 118"/>
                    <a:gd name="T17" fmla="*/ 50 h 242"/>
                    <a:gd name="T18" fmla="*/ 110 w 118"/>
                    <a:gd name="T19" fmla="*/ 62 h 242"/>
                    <a:gd name="T20" fmla="*/ 108 w 118"/>
                    <a:gd name="T21" fmla="*/ 61 h 242"/>
                    <a:gd name="T22" fmla="*/ 106 w 118"/>
                    <a:gd name="T23" fmla="*/ 66 h 242"/>
                    <a:gd name="T24" fmla="*/ 96 w 118"/>
                    <a:gd name="T25" fmla="*/ 72 h 242"/>
                    <a:gd name="T26" fmla="*/ 93 w 118"/>
                    <a:gd name="T27" fmla="*/ 79 h 242"/>
                    <a:gd name="T28" fmla="*/ 98 w 118"/>
                    <a:gd name="T29" fmla="*/ 89 h 242"/>
                    <a:gd name="T30" fmla="*/ 98 w 118"/>
                    <a:gd name="T31" fmla="*/ 94 h 242"/>
                    <a:gd name="T32" fmla="*/ 98 w 118"/>
                    <a:gd name="T33" fmla="*/ 108 h 242"/>
                    <a:gd name="T34" fmla="*/ 99 w 118"/>
                    <a:gd name="T35" fmla="*/ 110 h 242"/>
                    <a:gd name="T36" fmla="*/ 98 w 118"/>
                    <a:gd name="T37" fmla="*/ 122 h 242"/>
                    <a:gd name="T38" fmla="*/ 98 w 118"/>
                    <a:gd name="T39" fmla="*/ 128 h 242"/>
                    <a:gd name="T40" fmla="*/ 94 w 118"/>
                    <a:gd name="T41" fmla="*/ 133 h 242"/>
                    <a:gd name="T42" fmla="*/ 93 w 118"/>
                    <a:gd name="T43" fmla="*/ 145 h 242"/>
                    <a:gd name="T44" fmla="*/ 91 w 118"/>
                    <a:gd name="T45" fmla="*/ 155 h 242"/>
                    <a:gd name="T46" fmla="*/ 94 w 118"/>
                    <a:gd name="T47" fmla="*/ 164 h 242"/>
                    <a:gd name="T48" fmla="*/ 96 w 118"/>
                    <a:gd name="T49" fmla="*/ 171 h 242"/>
                    <a:gd name="T50" fmla="*/ 96 w 118"/>
                    <a:gd name="T51" fmla="*/ 183 h 242"/>
                    <a:gd name="T52" fmla="*/ 98 w 118"/>
                    <a:gd name="T53" fmla="*/ 193 h 242"/>
                    <a:gd name="T54" fmla="*/ 101 w 118"/>
                    <a:gd name="T55" fmla="*/ 205 h 242"/>
                    <a:gd name="T56" fmla="*/ 98 w 118"/>
                    <a:gd name="T57" fmla="*/ 220 h 242"/>
                    <a:gd name="T58" fmla="*/ 103 w 118"/>
                    <a:gd name="T59" fmla="*/ 227 h 242"/>
                    <a:gd name="T60" fmla="*/ 106 w 118"/>
                    <a:gd name="T61" fmla="*/ 230 h 242"/>
                    <a:gd name="T62" fmla="*/ 77 w 118"/>
                    <a:gd name="T63" fmla="*/ 237 h 242"/>
                    <a:gd name="T64" fmla="*/ 72 w 118"/>
                    <a:gd name="T65" fmla="*/ 238 h 242"/>
                    <a:gd name="T66" fmla="*/ 55 w 118"/>
                    <a:gd name="T67" fmla="*/ 242 h 242"/>
                    <a:gd name="T68" fmla="*/ 54 w 118"/>
                    <a:gd name="T69" fmla="*/ 233 h 242"/>
                    <a:gd name="T70" fmla="*/ 52 w 118"/>
                    <a:gd name="T71" fmla="*/ 223 h 242"/>
                    <a:gd name="T72" fmla="*/ 44 w 118"/>
                    <a:gd name="T73" fmla="*/ 188 h 242"/>
                    <a:gd name="T74" fmla="*/ 44 w 118"/>
                    <a:gd name="T75" fmla="*/ 183 h 242"/>
                    <a:gd name="T76" fmla="*/ 40 w 118"/>
                    <a:gd name="T77" fmla="*/ 167 h 242"/>
                    <a:gd name="T78" fmla="*/ 33 w 118"/>
                    <a:gd name="T79" fmla="*/ 159 h 242"/>
                    <a:gd name="T80" fmla="*/ 30 w 118"/>
                    <a:gd name="T81" fmla="*/ 166 h 242"/>
                    <a:gd name="T82" fmla="*/ 27 w 118"/>
                    <a:gd name="T83" fmla="*/ 159 h 242"/>
                    <a:gd name="T84" fmla="*/ 27 w 118"/>
                    <a:gd name="T85" fmla="*/ 149 h 242"/>
                    <a:gd name="T86" fmla="*/ 27 w 118"/>
                    <a:gd name="T87" fmla="*/ 144 h 242"/>
                    <a:gd name="T88" fmla="*/ 23 w 118"/>
                    <a:gd name="T89" fmla="*/ 140 h 242"/>
                    <a:gd name="T90" fmla="*/ 20 w 118"/>
                    <a:gd name="T91" fmla="*/ 130 h 242"/>
                    <a:gd name="T92" fmla="*/ 16 w 118"/>
                    <a:gd name="T93" fmla="*/ 122 h 242"/>
                    <a:gd name="T94" fmla="*/ 16 w 118"/>
                    <a:gd name="T95" fmla="*/ 110 h 242"/>
                    <a:gd name="T96" fmla="*/ 18 w 118"/>
                    <a:gd name="T97" fmla="*/ 101 h 242"/>
                    <a:gd name="T98" fmla="*/ 16 w 118"/>
                    <a:gd name="T99" fmla="*/ 83 h 242"/>
                    <a:gd name="T100" fmla="*/ 13 w 118"/>
                    <a:gd name="T101" fmla="*/ 76 h 242"/>
                    <a:gd name="T102" fmla="*/ 10 w 118"/>
                    <a:gd name="T103" fmla="*/ 71 h 242"/>
                    <a:gd name="T104" fmla="*/ 6 w 118"/>
                    <a:gd name="T105" fmla="*/ 66 h 242"/>
                    <a:gd name="T106" fmla="*/ 3 w 118"/>
                    <a:gd name="T107" fmla="*/ 45 h 242"/>
                    <a:gd name="T108" fmla="*/ 0 w 118"/>
                    <a:gd name="T109" fmla="*/ 28 h 242"/>
                    <a:gd name="T110" fmla="*/ 18 w 118"/>
                    <a:gd name="T111" fmla="*/ 23 h 242"/>
                    <a:gd name="T112" fmla="*/ 38 w 118"/>
                    <a:gd name="T113" fmla="*/ 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242">
                      <a:moveTo>
                        <a:pt x="38" y="18"/>
                      </a:moveTo>
                      <a:lnTo>
                        <a:pt x="47" y="17"/>
                      </a:lnTo>
                      <a:lnTo>
                        <a:pt x="59" y="13"/>
                      </a:lnTo>
                      <a:lnTo>
                        <a:pt x="74" y="10"/>
                      </a:lnTo>
                      <a:lnTo>
                        <a:pt x="86" y="6"/>
                      </a:lnTo>
                      <a:lnTo>
                        <a:pt x="93" y="5"/>
                      </a:lnTo>
                      <a:lnTo>
                        <a:pt x="110" y="0"/>
                      </a:lnTo>
                      <a:lnTo>
                        <a:pt x="111" y="0"/>
                      </a:lnTo>
                      <a:lnTo>
                        <a:pt x="111" y="0"/>
                      </a:lnTo>
                      <a:lnTo>
                        <a:pt x="110" y="0"/>
                      </a:lnTo>
                      <a:lnTo>
                        <a:pt x="110" y="0"/>
                      </a:lnTo>
                      <a:lnTo>
                        <a:pt x="108" y="1"/>
                      </a:lnTo>
                      <a:lnTo>
                        <a:pt x="108" y="1"/>
                      </a:lnTo>
                      <a:lnTo>
                        <a:pt x="108" y="3"/>
                      </a:lnTo>
                      <a:lnTo>
                        <a:pt x="108" y="3"/>
                      </a:lnTo>
                      <a:lnTo>
                        <a:pt x="110" y="6"/>
                      </a:lnTo>
                      <a:lnTo>
                        <a:pt x="111" y="10"/>
                      </a:lnTo>
                      <a:lnTo>
                        <a:pt x="111" y="10"/>
                      </a:lnTo>
                      <a:lnTo>
                        <a:pt x="110" y="20"/>
                      </a:lnTo>
                      <a:lnTo>
                        <a:pt x="108" y="27"/>
                      </a:lnTo>
                      <a:lnTo>
                        <a:pt x="108" y="27"/>
                      </a:lnTo>
                      <a:lnTo>
                        <a:pt x="108" y="28"/>
                      </a:lnTo>
                      <a:lnTo>
                        <a:pt x="111" y="32"/>
                      </a:lnTo>
                      <a:lnTo>
                        <a:pt x="115" y="37"/>
                      </a:lnTo>
                      <a:lnTo>
                        <a:pt x="118" y="40"/>
                      </a:lnTo>
                      <a:lnTo>
                        <a:pt x="116" y="49"/>
                      </a:lnTo>
                      <a:lnTo>
                        <a:pt x="116" y="50"/>
                      </a:lnTo>
                      <a:lnTo>
                        <a:pt x="113" y="57"/>
                      </a:lnTo>
                      <a:lnTo>
                        <a:pt x="111" y="61"/>
                      </a:lnTo>
                      <a:lnTo>
                        <a:pt x="110" y="62"/>
                      </a:lnTo>
                      <a:lnTo>
                        <a:pt x="110" y="61"/>
                      </a:lnTo>
                      <a:lnTo>
                        <a:pt x="108" y="61"/>
                      </a:lnTo>
                      <a:lnTo>
                        <a:pt x="108" y="61"/>
                      </a:lnTo>
                      <a:lnTo>
                        <a:pt x="106" y="62"/>
                      </a:lnTo>
                      <a:lnTo>
                        <a:pt x="106" y="64"/>
                      </a:lnTo>
                      <a:lnTo>
                        <a:pt x="106" y="66"/>
                      </a:lnTo>
                      <a:lnTo>
                        <a:pt x="105" y="67"/>
                      </a:lnTo>
                      <a:lnTo>
                        <a:pt x="96" y="72"/>
                      </a:lnTo>
                      <a:lnTo>
                        <a:pt x="96" y="72"/>
                      </a:lnTo>
                      <a:lnTo>
                        <a:pt x="94" y="78"/>
                      </a:lnTo>
                      <a:lnTo>
                        <a:pt x="93" y="78"/>
                      </a:lnTo>
                      <a:lnTo>
                        <a:pt x="93" y="79"/>
                      </a:lnTo>
                      <a:lnTo>
                        <a:pt x="96" y="86"/>
                      </a:lnTo>
                      <a:lnTo>
                        <a:pt x="96" y="88"/>
                      </a:lnTo>
                      <a:lnTo>
                        <a:pt x="98" y="89"/>
                      </a:lnTo>
                      <a:lnTo>
                        <a:pt x="98" y="89"/>
                      </a:lnTo>
                      <a:lnTo>
                        <a:pt x="98" y="89"/>
                      </a:lnTo>
                      <a:lnTo>
                        <a:pt x="98" y="94"/>
                      </a:lnTo>
                      <a:lnTo>
                        <a:pt x="98" y="101"/>
                      </a:lnTo>
                      <a:lnTo>
                        <a:pt x="98" y="106"/>
                      </a:lnTo>
                      <a:lnTo>
                        <a:pt x="98" y="108"/>
                      </a:lnTo>
                      <a:lnTo>
                        <a:pt x="98" y="108"/>
                      </a:lnTo>
                      <a:lnTo>
                        <a:pt x="99" y="110"/>
                      </a:lnTo>
                      <a:lnTo>
                        <a:pt x="99" y="110"/>
                      </a:lnTo>
                      <a:lnTo>
                        <a:pt x="99" y="113"/>
                      </a:lnTo>
                      <a:lnTo>
                        <a:pt x="96" y="116"/>
                      </a:lnTo>
                      <a:lnTo>
                        <a:pt x="98" y="122"/>
                      </a:lnTo>
                      <a:lnTo>
                        <a:pt x="98" y="125"/>
                      </a:lnTo>
                      <a:lnTo>
                        <a:pt x="98" y="128"/>
                      </a:lnTo>
                      <a:lnTo>
                        <a:pt x="98" y="128"/>
                      </a:lnTo>
                      <a:lnTo>
                        <a:pt x="96" y="132"/>
                      </a:lnTo>
                      <a:lnTo>
                        <a:pt x="94" y="133"/>
                      </a:lnTo>
                      <a:lnTo>
                        <a:pt x="94" y="133"/>
                      </a:lnTo>
                      <a:lnTo>
                        <a:pt x="93" y="137"/>
                      </a:lnTo>
                      <a:lnTo>
                        <a:pt x="93" y="144"/>
                      </a:lnTo>
                      <a:lnTo>
                        <a:pt x="93" y="145"/>
                      </a:lnTo>
                      <a:lnTo>
                        <a:pt x="93" y="145"/>
                      </a:lnTo>
                      <a:lnTo>
                        <a:pt x="94" y="147"/>
                      </a:lnTo>
                      <a:lnTo>
                        <a:pt x="91" y="155"/>
                      </a:lnTo>
                      <a:lnTo>
                        <a:pt x="93" y="157"/>
                      </a:lnTo>
                      <a:lnTo>
                        <a:pt x="93" y="159"/>
                      </a:lnTo>
                      <a:lnTo>
                        <a:pt x="94" y="164"/>
                      </a:lnTo>
                      <a:lnTo>
                        <a:pt x="94" y="164"/>
                      </a:lnTo>
                      <a:lnTo>
                        <a:pt x="94" y="167"/>
                      </a:lnTo>
                      <a:lnTo>
                        <a:pt x="96" y="171"/>
                      </a:lnTo>
                      <a:lnTo>
                        <a:pt x="96" y="172"/>
                      </a:lnTo>
                      <a:lnTo>
                        <a:pt x="96" y="174"/>
                      </a:lnTo>
                      <a:lnTo>
                        <a:pt x="96" y="183"/>
                      </a:lnTo>
                      <a:lnTo>
                        <a:pt x="96" y="184"/>
                      </a:lnTo>
                      <a:lnTo>
                        <a:pt x="98" y="189"/>
                      </a:lnTo>
                      <a:lnTo>
                        <a:pt x="98" y="193"/>
                      </a:lnTo>
                      <a:lnTo>
                        <a:pt x="99" y="194"/>
                      </a:lnTo>
                      <a:lnTo>
                        <a:pt x="99" y="194"/>
                      </a:lnTo>
                      <a:lnTo>
                        <a:pt x="101" y="205"/>
                      </a:lnTo>
                      <a:lnTo>
                        <a:pt x="98" y="220"/>
                      </a:lnTo>
                      <a:lnTo>
                        <a:pt x="98" y="220"/>
                      </a:lnTo>
                      <a:lnTo>
                        <a:pt x="98" y="220"/>
                      </a:lnTo>
                      <a:lnTo>
                        <a:pt x="98" y="220"/>
                      </a:lnTo>
                      <a:lnTo>
                        <a:pt x="99" y="225"/>
                      </a:lnTo>
                      <a:lnTo>
                        <a:pt x="103" y="227"/>
                      </a:lnTo>
                      <a:lnTo>
                        <a:pt x="105" y="228"/>
                      </a:lnTo>
                      <a:lnTo>
                        <a:pt x="105" y="228"/>
                      </a:lnTo>
                      <a:lnTo>
                        <a:pt x="106" y="230"/>
                      </a:lnTo>
                      <a:lnTo>
                        <a:pt x="106" y="232"/>
                      </a:lnTo>
                      <a:lnTo>
                        <a:pt x="83" y="237"/>
                      </a:lnTo>
                      <a:lnTo>
                        <a:pt x="77" y="237"/>
                      </a:lnTo>
                      <a:lnTo>
                        <a:pt x="77" y="237"/>
                      </a:lnTo>
                      <a:lnTo>
                        <a:pt x="72" y="238"/>
                      </a:lnTo>
                      <a:lnTo>
                        <a:pt x="72" y="238"/>
                      </a:lnTo>
                      <a:lnTo>
                        <a:pt x="64" y="240"/>
                      </a:lnTo>
                      <a:lnTo>
                        <a:pt x="57" y="242"/>
                      </a:lnTo>
                      <a:lnTo>
                        <a:pt x="55" y="242"/>
                      </a:lnTo>
                      <a:lnTo>
                        <a:pt x="54" y="237"/>
                      </a:lnTo>
                      <a:lnTo>
                        <a:pt x="54" y="233"/>
                      </a:lnTo>
                      <a:lnTo>
                        <a:pt x="54" y="233"/>
                      </a:lnTo>
                      <a:lnTo>
                        <a:pt x="52" y="223"/>
                      </a:lnTo>
                      <a:lnTo>
                        <a:pt x="52" y="223"/>
                      </a:lnTo>
                      <a:lnTo>
                        <a:pt x="52" y="223"/>
                      </a:lnTo>
                      <a:lnTo>
                        <a:pt x="50" y="215"/>
                      </a:lnTo>
                      <a:lnTo>
                        <a:pt x="47" y="198"/>
                      </a:lnTo>
                      <a:lnTo>
                        <a:pt x="44" y="188"/>
                      </a:lnTo>
                      <a:lnTo>
                        <a:pt x="44" y="184"/>
                      </a:lnTo>
                      <a:lnTo>
                        <a:pt x="44" y="183"/>
                      </a:lnTo>
                      <a:lnTo>
                        <a:pt x="44" y="183"/>
                      </a:lnTo>
                      <a:lnTo>
                        <a:pt x="44" y="183"/>
                      </a:lnTo>
                      <a:lnTo>
                        <a:pt x="40" y="169"/>
                      </a:lnTo>
                      <a:lnTo>
                        <a:pt x="40" y="167"/>
                      </a:lnTo>
                      <a:lnTo>
                        <a:pt x="40" y="166"/>
                      </a:lnTo>
                      <a:lnTo>
                        <a:pt x="33" y="159"/>
                      </a:lnTo>
                      <a:lnTo>
                        <a:pt x="33" y="159"/>
                      </a:lnTo>
                      <a:lnTo>
                        <a:pt x="30" y="161"/>
                      </a:lnTo>
                      <a:lnTo>
                        <a:pt x="30" y="161"/>
                      </a:lnTo>
                      <a:lnTo>
                        <a:pt x="30" y="166"/>
                      </a:lnTo>
                      <a:lnTo>
                        <a:pt x="27" y="164"/>
                      </a:lnTo>
                      <a:lnTo>
                        <a:pt x="27" y="164"/>
                      </a:lnTo>
                      <a:lnTo>
                        <a:pt x="27" y="159"/>
                      </a:lnTo>
                      <a:lnTo>
                        <a:pt x="27" y="155"/>
                      </a:lnTo>
                      <a:lnTo>
                        <a:pt x="27" y="155"/>
                      </a:lnTo>
                      <a:lnTo>
                        <a:pt x="27" y="149"/>
                      </a:lnTo>
                      <a:lnTo>
                        <a:pt x="28" y="147"/>
                      </a:lnTo>
                      <a:lnTo>
                        <a:pt x="28" y="145"/>
                      </a:lnTo>
                      <a:lnTo>
                        <a:pt x="27" y="144"/>
                      </a:lnTo>
                      <a:lnTo>
                        <a:pt x="25" y="142"/>
                      </a:lnTo>
                      <a:lnTo>
                        <a:pt x="25" y="142"/>
                      </a:lnTo>
                      <a:lnTo>
                        <a:pt x="23" y="140"/>
                      </a:lnTo>
                      <a:lnTo>
                        <a:pt x="22" y="133"/>
                      </a:lnTo>
                      <a:lnTo>
                        <a:pt x="20" y="132"/>
                      </a:lnTo>
                      <a:lnTo>
                        <a:pt x="20" y="130"/>
                      </a:lnTo>
                      <a:lnTo>
                        <a:pt x="18" y="123"/>
                      </a:lnTo>
                      <a:lnTo>
                        <a:pt x="18" y="122"/>
                      </a:lnTo>
                      <a:lnTo>
                        <a:pt x="16" y="122"/>
                      </a:lnTo>
                      <a:lnTo>
                        <a:pt x="16" y="122"/>
                      </a:lnTo>
                      <a:lnTo>
                        <a:pt x="16" y="118"/>
                      </a:lnTo>
                      <a:lnTo>
                        <a:pt x="16" y="110"/>
                      </a:lnTo>
                      <a:lnTo>
                        <a:pt x="16" y="106"/>
                      </a:lnTo>
                      <a:lnTo>
                        <a:pt x="16" y="103"/>
                      </a:lnTo>
                      <a:lnTo>
                        <a:pt x="18" y="101"/>
                      </a:lnTo>
                      <a:lnTo>
                        <a:pt x="18" y="98"/>
                      </a:lnTo>
                      <a:lnTo>
                        <a:pt x="15" y="86"/>
                      </a:lnTo>
                      <a:lnTo>
                        <a:pt x="16" y="83"/>
                      </a:lnTo>
                      <a:lnTo>
                        <a:pt x="16" y="81"/>
                      </a:lnTo>
                      <a:lnTo>
                        <a:pt x="15" y="78"/>
                      </a:lnTo>
                      <a:lnTo>
                        <a:pt x="13" y="76"/>
                      </a:lnTo>
                      <a:lnTo>
                        <a:pt x="10" y="72"/>
                      </a:lnTo>
                      <a:lnTo>
                        <a:pt x="10" y="72"/>
                      </a:lnTo>
                      <a:lnTo>
                        <a:pt x="10" y="71"/>
                      </a:lnTo>
                      <a:lnTo>
                        <a:pt x="8" y="71"/>
                      </a:lnTo>
                      <a:lnTo>
                        <a:pt x="8" y="69"/>
                      </a:lnTo>
                      <a:lnTo>
                        <a:pt x="6" y="66"/>
                      </a:lnTo>
                      <a:lnTo>
                        <a:pt x="5" y="57"/>
                      </a:lnTo>
                      <a:lnTo>
                        <a:pt x="5" y="50"/>
                      </a:lnTo>
                      <a:lnTo>
                        <a:pt x="3" y="45"/>
                      </a:lnTo>
                      <a:lnTo>
                        <a:pt x="1" y="37"/>
                      </a:lnTo>
                      <a:lnTo>
                        <a:pt x="0" y="30"/>
                      </a:lnTo>
                      <a:lnTo>
                        <a:pt x="0" y="28"/>
                      </a:lnTo>
                      <a:lnTo>
                        <a:pt x="8" y="25"/>
                      </a:lnTo>
                      <a:lnTo>
                        <a:pt x="15" y="23"/>
                      </a:lnTo>
                      <a:lnTo>
                        <a:pt x="18" y="23"/>
                      </a:lnTo>
                      <a:lnTo>
                        <a:pt x="18" y="23"/>
                      </a:lnTo>
                      <a:lnTo>
                        <a:pt x="28" y="20"/>
                      </a:lnTo>
                      <a:lnTo>
                        <a:pt x="38" y="1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Freeform 226"/>
                <p:cNvSpPr>
                  <a:spLocks noEditPoints="1"/>
                </p:cNvSpPr>
                <p:nvPr/>
              </p:nvSpPr>
              <p:spPr bwMode="auto">
                <a:xfrm>
                  <a:off x="7723188" y="2886075"/>
                  <a:ext cx="873125" cy="528638"/>
                </a:xfrm>
                <a:custGeom>
                  <a:avLst/>
                  <a:gdLst>
                    <a:gd name="T0" fmla="*/ 501 w 550"/>
                    <a:gd name="T1" fmla="*/ 115 h 333"/>
                    <a:gd name="T2" fmla="*/ 540 w 550"/>
                    <a:gd name="T3" fmla="*/ 113 h 333"/>
                    <a:gd name="T4" fmla="*/ 537 w 550"/>
                    <a:gd name="T5" fmla="*/ 144 h 333"/>
                    <a:gd name="T6" fmla="*/ 532 w 550"/>
                    <a:gd name="T7" fmla="*/ 169 h 333"/>
                    <a:gd name="T8" fmla="*/ 527 w 550"/>
                    <a:gd name="T9" fmla="*/ 191 h 333"/>
                    <a:gd name="T10" fmla="*/ 515 w 550"/>
                    <a:gd name="T11" fmla="*/ 179 h 333"/>
                    <a:gd name="T12" fmla="*/ 515 w 550"/>
                    <a:gd name="T13" fmla="*/ 157 h 333"/>
                    <a:gd name="T14" fmla="*/ 518 w 550"/>
                    <a:gd name="T15" fmla="*/ 134 h 333"/>
                    <a:gd name="T16" fmla="*/ 525 w 550"/>
                    <a:gd name="T17" fmla="*/ 117 h 333"/>
                    <a:gd name="T18" fmla="*/ 540 w 550"/>
                    <a:gd name="T19" fmla="*/ 100 h 333"/>
                    <a:gd name="T20" fmla="*/ 364 w 550"/>
                    <a:gd name="T21" fmla="*/ 6 h 333"/>
                    <a:gd name="T22" fmla="*/ 378 w 550"/>
                    <a:gd name="T23" fmla="*/ 20 h 333"/>
                    <a:gd name="T24" fmla="*/ 400 w 550"/>
                    <a:gd name="T25" fmla="*/ 34 h 333"/>
                    <a:gd name="T26" fmla="*/ 417 w 550"/>
                    <a:gd name="T27" fmla="*/ 50 h 333"/>
                    <a:gd name="T28" fmla="*/ 408 w 550"/>
                    <a:gd name="T29" fmla="*/ 66 h 333"/>
                    <a:gd name="T30" fmla="*/ 403 w 550"/>
                    <a:gd name="T31" fmla="*/ 79 h 333"/>
                    <a:gd name="T32" fmla="*/ 415 w 550"/>
                    <a:gd name="T33" fmla="*/ 93 h 333"/>
                    <a:gd name="T34" fmla="*/ 427 w 550"/>
                    <a:gd name="T35" fmla="*/ 91 h 333"/>
                    <a:gd name="T36" fmla="*/ 442 w 550"/>
                    <a:gd name="T37" fmla="*/ 105 h 333"/>
                    <a:gd name="T38" fmla="*/ 457 w 550"/>
                    <a:gd name="T39" fmla="*/ 105 h 333"/>
                    <a:gd name="T40" fmla="*/ 476 w 550"/>
                    <a:gd name="T41" fmla="*/ 118 h 333"/>
                    <a:gd name="T42" fmla="*/ 486 w 550"/>
                    <a:gd name="T43" fmla="*/ 139 h 333"/>
                    <a:gd name="T44" fmla="*/ 484 w 550"/>
                    <a:gd name="T45" fmla="*/ 150 h 333"/>
                    <a:gd name="T46" fmla="*/ 469 w 550"/>
                    <a:gd name="T47" fmla="*/ 142 h 333"/>
                    <a:gd name="T48" fmla="*/ 450 w 550"/>
                    <a:gd name="T49" fmla="*/ 132 h 333"/>
                    <a:gd name="T50" fmla="*/ 464 w 550"/>
                    <a:gd name="T51" fmla="*/ 144 h 333"/>
                    <a:gd name="T52" fmla="*/ 486 w 550"/>
                    <a:gd name="T53" fmla="*/ 154 h 333"/>
                    <a:gd name="T54" fmla="*/ 495 w 550"/>
                    <a:gd name="T55" fmla="*/ 166 h 333"/>
                    <a:gd name="T56" fmla="*/ 491 w 550"/>
                    <a:gd name="T57" fmla="*/ 174 h 333"/>
                    <a:gd name="T58" fmla="*/ 493 w 550"/>
                    <a:gd name="T59" fmla="*/ 183 h 333"/>
                    <a:gd name="T60" fmla="*/ 491 w 550"/>
                    <a:gd name="T61" fmla="*/ 189 h 333"/>
                    <a:gd name="T62" fmla="*/ 501 w 550"/>
                    <a:gd name="T63" fmla="*/ 205 h 333"/>
                    <a:gd name="T64" fmla="*/ 486 w 550"/>
                    <a:gd name="T65" fmla="*/ 206 h 333"/>
                    <a:gd name="T66" fmla="*/ 476 w 550"/>
                    <a:gd name="T67" fmla="*/ 196 h 333"/>
                    <a:gd name="T68" fmla="*/ 462 w 550"/>
                    <a:gd name="T69" fmla="*/ 196 h 333"/>
                    <a:gd name="T70" fmla="*/ 474 w 550"/>
                    <a:gd name="T71" fmla="*/ 203 h 333"/>
                    <a:gd name="T72" fmla="*/ 489 w 550"/>
                    <a:gd name="T73" fmla="*/ 215 h 333"/>
                    <a:gd name="T74" fmla="*/ 500 w 550"/>
                    <a:gd name="T75" fmla="*/ 213 h 333"/>
                    <a:gd name="T76" fmla="*/ 520 w 550"/>
                    <a:gd name="T77" fmla="*/ 213 h 333"/>
                    <a:gd name="T78" fmla="*/ 539 w 550"/>
                    <a:gd name="T79" fmla="*/ 245 h 333"/>
                    <a:gd name="T80" fmla="*/ 450 w 550"/>
                    <a:gd name="T81" fmla="*/ 264 h 333"/>
                    <a:gd name="T82" fmla="*/ 362 w 550"/>
                    <a:gd name="T83" fmla="*/ 281 h 333"/>
                    <a:gd name="T84" fmla="*/ 310 w 550"/>
                    <a:gd name="T85" fmla="*/ 291 h 333"/>
                    <a:gd name="T86" fmla="*/ 244 w 550"/>
                    <a:gd name="T87" fmla="*/ 303 h 333"/>
                    <a:gd name="T88" fmla="*/ 149 w 550"/>
                    <a:gd name="T89" fmla="*/ 313 h 333"/>
                    <a:gd name="T90" fmla="*/ 96 w 550"/>
                    <a:gd name="T91" fmla="*/ 320 h 333"/>
                    <a:gd name="T92" fmla="*/ 2 w 550"/>
                    <a:gd name="T93" fmla="*/ 332 h 333"/>
                    <a:gd name="T94" fmla="*/ 39 w 550"/>
                    <a:gd name="T95" fmla="*/ 303 h 333"/>
                    <a:gd name="T96" fmla="*/ 54 w 550"/>
                    <a:gd name="T97" fmla="*/ 286 h 333"/>
                    <a:gd name="T98" fmla="*/ 85 w 550"/>
                    <a:gd name="T99" fmla="*/ 252 h 333"/>
                    <a:gd name="T100" fmla="*/ 110 w 550"/>
                    <a:gd name="T101" fmla="*/ 242 h 333"/>
                    <a:gd name="T102" fmla="*/ 124 w 550"/>
                    <a:gd name="T103" fmla="*/ 250 h 333"/>
                    <a:gd name="T104" fmla="*/ 149 w 550"/>
                    <a:gd name="T105" fmla="*/ 239 h 333"/>
                    <a:gd name="T106" fmla="*/ 185 w 550"/>
                    <a:gd name="T107" fmla="*/ 233 h 333"/>
                    <a:gd name="T108" fmla="*/ 210 w 550"/>
                    <a:gd name="T109" fmla="*/ 222 h 333"/>
                    <a:gd name="T110" fmla="*/ 218 w 550"/>
                    <a:gd name="T111" fmla="*/ 198 h 333"/>
                    <a:gd name="T112" fmla="*/ 232 w 550"/>
                    <a:gd name="T113" fmla="*/ 161 h 333"/>
                    <a:gd name="T114" fmla="*/ 245 w 550"/>
                    <a:gd name="T115" fmla="*/ 115 h 333"/>
                    <a:gd name="T116" fmla="*/ 273 w 550"/>
                    <a:gd name="T117" fmla="*/ 111 h 333"/>
                    <a:gd name="T118" fmla="*/ 284 w 550"/>
                    <a:gd name="T119" fmla="*/ 67 h 333"/>
                    <a:gd name="T120" fmla="*/ 313 w 550"/>
                    <a:gd name="T121" fmla="*/ 39 h 333"/>
                    <a:gd name="T122" fmla="*/ 318 w 550"/>
                    <a:gd name="T123"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33">
                      <a:moveTo>
                        <a:pt x="506" y="127"/>
                      </a:moveTo>
                      <a:lnTo>
                        <a:pt x="505" y="127"/>
                      </a:lnTo>
                      <a:lnTo>
                        <a:pt x="505" y="125"/>
                      </a:lnTo>
                      <a:lnTo>
                        <a:pt x="505" y="123"/>
                      </a:lnTo>
                      <a:lnTo>
                        <a:pt x="506" y="123"/>
                      </a:lnTo>
                      <a:lnTo>
                        <a:pt x="506" y="125"/>
                      </a:lnTo>
                      <a:lnTo>
                        <a:pt x="506" y="127"/>
                      </a:lnTo>
                      <a:close/>
                      <a:moveTo>
                        <a:pt x="500" y="113"/>
                      </a:moveTo>
                      <a:lnTo>
                        <a:pt x="501" y="113"/>
                      </a:lnTo>
                      <a:lnTo>
                        <a:pt x="503" y="113"/>
                      </a:lnTo>
                      <a:lnTo>
                        <a:pt x="501" y="113"/>
                      </a:lnTo>
                      <a:lnTo>
                        <a:pt x="501" y="115"/>
                      </a:lnTo>
                      <a:lnTo>
                        <a:pt x="501" y="118"/>
                      </a:lnTo>
                      <a:lnTo>
                        <a:pt x="500" y="117"/>
                      </a:lnTo>
                      <a:lnTo>
                        <a:pt x="500" y="113"/>
                      </a:lnTo>
                      <a:close/>
                      <a:moveTo>
                        <a:pt x="549" y="103"/>
                      </a:moveTo>
                      <a:lnTo>
                        <a:pt x="549" y="106"/>
                      </a:lnTo>
                      <a:lnTo>
                        <a:pt x="549" y="110"/>
                      </a:lnTo>
                      <a:lnTo>
                        <a:pt x="547" y="111"/>
                      </a:lnTo>
                      <a:lnTo>
                        <a:pt x="547" y="113"/>
                      </a:lnTo>
                      <a:lnTo>
                        <a:pt x="545" y="113"/>
                      </a:lnTo>
                      <a:lnTo>
                        <a:pt x="544" y="111"/>
                      </a:lnTo>
                      <a:lnTo>
                        <a:pt x="542" y="113"/>
                      </a:lnTo>
                      <a:lnTo>
                        <a:pt x="540" y="113"/>
                      </a:lnTo>
                      <a:lnTo>
                        <a:pt x="540" y="115"/>
                      </a:lnTo>
                      <a:lnTo>
                        <a:pt x="539" y="117"/>
                      </a:lnTo>
                      <a:lnTo>
                        <a:pt x="539" y="122"/>
                      </a:lnTo>
                      <a:lnTo>
                        <a:pt x="537" y="127"/>
                      </a:lnTo>
                      <a:lnTo>
                        <a:pt x="537" y="128"/>
                      </a:lnTo>
                      <a:lnTo>
                        <a:pt x="535" y="132"/>
                      </a:lnTo>
                      <a:lnTo>
                        <a:pt x="535" y="134"/>
                      </a:lnTo>
                      <a:lnTo>
                        <a:pt x="535" y="135"/>
                      </a:lnTo>
                      <a:lnTo>
                        <a:pt x="535" y="139"/>
                      </a:lnTo>
                      <a:lnTo>
                        <a:pt x="535" y="140"/>
                      </a:lnTo>
                      <a:lnTo>
                        <a:pt x="535" y="142"/>
                      </a:lnTo>
                      <a:lnTo>
                        <a:pt x="537" y="144"/>
                      </a:lnTo>
                      <a:lnTo>
                        <a:pt x="537" y="145"/>
                      </a:lnTo>
                      <a:lnTo>
                        <a:pt x="535" y="149"/>
                      </a:lnTo>
                      <a:lnTo>
                        <a:pt x="535" y="154"/>
                      </a:lnTo>
                      <a:lnTo>
                        <a:pt x="535" y="156"/>
                      </a:lnTo>
                      <a:lnTo>
                        <a:pt x="535" y="157"/>
                      </a:lnTo>
                      <a:lnTo>
                        <a:pt x="535" y="159"/>
                      </a:lnTo>
                      <a:lnTo>
                        <a:pt x="533" y="161"/>
                      </a:lnTo>
                      <a:lnTo>
                        <a:pt x="533" y="164"/>
                      </a:lnTo>
                      <a:lnTo>
                        <a:pt x="532" y="166"/>
                      </a:lnTo>
                      <a:lnTo>
                        <a:pt x="533" y="166"/>
                      </a:lnTo>
                      <a:lnTo>
                        <a:pt x="533" y="167"/>
                      </a:lnTo>
                      <a:lnTo>
                        <a:pt x="532" y="169"/>
                      </a:lnTo>
                      <a:lnTo>
                        <a:pt x="532" y="171"/>
                      </a:lnTo>
                      <a:lnTo>
                        <a:pt x="530" y="172"/>
                      </a:lnTo>
                      <a:lnTo>
                        <a:pt x="528" y="172"/>
                      </a:lnTo>
                      <a:lnTo>
                        <a:pt x="530" y="174"/>
                      </a:lnTo>
                      <a:lnTo>
                        <a:pt x="530" y="178"/>
                      </a:lnTo>
                      <a:lnTo>
                        <a:pt x="530" y="179"/>
                      </a:lnTo>
                      <a:lnTo>
                        <a:pt x="532" y="179"/>
                      </a:lnTo>
                      <a:lnTo>
                        <a:pt x="530" y="181"/>
                      </a:lnTo>
                      <a:lnTo>
                        <a:pt x="530" y="183"/>
                      </a:lnTo>
                      <a:lnTo>
                        <a:pt x="530" y="186"/>
                      </a:lnTo>
                      <a:lnTo>
                        <a:pt x="527" y="189"/>
                      </a:lnTo>
                      <a:lnTo>
                        <a:pt x="527" y="191"/>
                      </a:lnTo>
                      <a:lnTo>
                        <a:pt x="525" y="191"/>
                      </a:lnTo>
                      <a:lnTo>
                        <a:pt x="523" y="189"/>
                      </a:lnTo>
                      <a:lnTo>
                        <a:pt x="523" y="191"/>
                      </a:lnTo>
                      <a:lnTo>
                        <a:pt x="522" y="193"/>
                      </a:lnTo>
                      <a:lnTo>
                        <a:pt x="522" y="191"/>
                      </a:lnTo>
                      <a:lnTo>
                        <a:pt x="520" y="189"/>
                      </a:lnTo>
                      <a:lnTo>
                        <a:pt x="518" y="186"/>
                      </a:lnTo>
                      <a:lnTo>
                        <a:pt x="517" y="186"/>
                      </a:lnTo>
                      <a:lnTo>
                        <a:pt x="517" y="184"/>
                      </a:lnTo>
                      <a:lnTo>
                        <a:pt x="517" y="183"/>
                      </a:lnTo>
                      <a:lnTo>
                        <a:pt x="515" y="183"/>
                      </a:lnTo>
                      <a:lnTo>
                        <a:pt x="515" y="179"/>
                      </a:lnTo>
                      <a:lnTo>
                        <a:pt x="515" y="178"/>
                      </a:lnTo>
                      <a:lnTo>
                        <a:pt x="513" y="178"/>
                      </a:lnTo>
                      <a:lnTo>
                        <a:pt x="513" y="174"/>
                      </a:lnTo>
                      <a:lnTo>
                        <a:pt x="513" y="172"/>
                      </a:lnTo>
                      <a:lnTo>
                        <a:pt x="515" y="171"/>
                      </a:lnTo>
                      <a:lnTo>
                        <a:pt x="515" y="169"/>
                      </a:lnTo>
                      <a:lnTo>
                        <a:pt x="515" y="166"/>
                      </a:lnTo>
                      <a:lnTo>
                        <a:pt x="515" y="164"/>
                      </a:lnTo>
                      <a:lnTo>
                        <a:pt x="513" y="162"/>
                      </a:lnTo>
                      <a:lnTo>
                        <a:pt x="513" y="161"/>
                      </a:lnTo>
                      <a:lnTo>
                        <a:pt x="515" y="159"/>
                      </a:lnTo>
                      <a:lnTo>
                        <a:pt x="515" y="157"/>
                      </a:lnTo>
                      <a:lnTo>
                        <a:pt x="515" y="156"/>
                      </a:lnTo>
                      <a:lnTo>
                        <a:pt x="515" y="154"/>
                      </a:lnTo>
                      <a:lnTo>
                        <a:pt x="515" y="152"/>
                      </a:lnTo>
                      <a:lnTo>
                        <a:pt x="515" y="150"/>
                      </a:lnTo>
                      <a:lnTo>
                        <a:pt x="513" y="149"/>
                      </a:lnTo>
                      <a:lnTo>
                        <a:pt x="515" y="145"/>
                      </a:lnTo>
                      <a:lnTo>
                        <a:pt x="515" y="144"/>
                      </a:lnTo>
                      <a:lnTo>
                        <a:pt x="517" y="139"/>
                      </a:lnTo>
                      <a:lnTo>
                        <a:pt x="517" y="137"/>
                      </a:lnTo>
                      <a:lnTo>
                        <a:pt x="517" y="135"/>
                      </a:lnTo>
                      <a:lnTo>
                        <a:pt x="518" y="135"/>
                      </a:lnTo>
                      <a:lnTo>
                        <a:pt x="518" y="134"/>
                      </a:lnTo>
                      <a:lnTo>
                        <a:pt x="518" y="132"/>
                      </a:lnTo>
                      <a:lnTo>
                        <a:pt x="518" y="130"/>
                      </a:lnTo>
                      <a:lnTo>
                        <a:pt x="520" y="128"/>
                      </a:lnTo>
                      <a:lnTo>
                        <a:pt x="518" y="127"/>
                      </a:lnTo>
                      <a:lnTo>
                        <a:pt x="518" y="125"/>
                      </a:lnTo>
                      <a:lnTo>
                        <a:pt x="520" y="123"/>
                      </a:lnTo>
                      <a:lnTo>
                        <a:pt x="522" y="123"/>
                      </a:lnTo>
                      <a:lnTo>
                        <a:pt x="523" y="122"/>
                      </a:lnTo>
                      <a:lnTo>
                        <a:pt x="523" y="120"/>
                      </a:lnTo>
                      <a:lnTo>
                        <a:pt x="523" y="118"/>
                      </a:lnTo>
                      <a:lnTo>
                        <a:pt x="525" y="118"/>
                      </a:lnTo>
                      <a:lnTo>
                        <a:pt x="525" y="117"/>
                      </a:lnTo>
                      <a:lnTo>
                        <a:pt x="525" y="115"/>
                      </a:lnTo>
                      <a:lnTo>
                        <a:pt x="523" y="115"/>
                      </a:lnTo>
                      <a:lnTo>
                        <a:pt x="522" y="115"/>
                      </a:lnTo>
                      <a:lnTo>
                        <a:pt x="520" y="115"/>
                      </a:lnTo>
                      <a:lnTo>
                        <a:pt x="522" y="111"/>
                      </a:lnTo>
                      <a:lnTo>
                        <a:pt x="523" y="111"/>
                      </a:lnTo>
                      <a:lnTo>
                        <a:pt x="525" y="108"/>
                      </a:lnTo>
                      <a:lnTo>
                        <a:pt x="525" y="106"/>
                      </a:lnTo>
                      <a:lnTo>
                        <a:pt x="525" y="105"/>
                      </a:lnTo>
                      <a:lnTo>
                        <a:pt x="527" y="105"/>
                      </a:lnTo>
                      <a:lnTo>
                        <a:pt x="539" y="100"/>
                      </a:lnTo>
                      <a:lnTo>
                        <a:pt x="540" y="100"/>
                      </a:lnTo>
                      <a:lnTo>
                        <a:pt x="542" y="98"/>
                      </a:lnTo>
                      <a:lnTo>
                        <a:pt x="550" y="96"/>
                      </a:lnTo>
                      <a:lnTo>
                        <a:pt x="550" y="95"/>
                      </a:lnTo>
                      <a:lnTo>
                        <a:pt x="549" y="103"/>
                      </a:lnTo>
                      <a:close/>
                      <a:moveTo>
                        <a:pt x="342" y="15"/>
                      </a:moveTo>
                      <a:lnTo>
                        <a:pt x="357" y="25"/>
                      </a:lnTo>
                      <a:lnTo>
                        <a:pt x="359" y="15"/>
                      </a:lnTo>
                      <a:lnTo>
                        <a:pt x="359" y="13"/>
                      </a:lnTo>
                      <a:lnTo>
                        <a:pt x="359" y="12"/>
                      </a:lnTo>
                      <a:lnTo>
                        <a:pt x="359" y="10"/>
                      </a:lnTo>
                      <a:lnTo>
                        <a:pt x="361" y="6"/>
                      </a:lnTo>
                      <a:lnTo>
                        <a:pt x="364" y="6"/>
                      </a:lnTo>
                      <a:lnTo>
                        <a:pt x="369" y="6"/>
                      </a:lnTo>
                      <a:lnTo>
                        <a:pt x="373" y="8"/>
                      </a:lnTo>
                      <a:lnTo>
                        <a:pt x="374" y="10"/>
                      </a:lnTo>
                      <a:lnTo>
                        <a:pt x="376" y="10"/>
                      </a:lnTo>
                      <a:lnTo>
                        <a:pt x="378" y="10"/>
                      </a:lnTo>
                      <a:lnTo>
                        <a:pt x="379" y="12"/>
                      </a:lnTo>
                      <a:lnTo>
                        <a:pt x="379" y="13"/>
                      </a:lnTo>
                      <a:lnTo>
                        <a:pt x="379" y="15"/>
                      </a:lnTo>
                      <a:lnTo>
                        <a:pt x="379" y="17"/>
                      </a:lnTo>
                      <a:lnTo>
                        <a:pt x="378" y="17"/>
                      </a:lnTo>
                      <a:lnTo>
                        <a:pt x="378" y="18"/>
                      </a:lnTo>
                      <a:lnTo>
                        <a:pt x="378" y="20"/>
                      </a:lnTo>
                      <a:lnTo>
                        <a:pt x="378" y="22"/>
                      </a:lnTo>
                      <a:lnTo>
                        <a:pt x="378" y="23"/>
                      </a:lnTo>
                      <a:lnTo>
                        <a:pt x="383" y="27"/>
                      </a:lnTo>
                      <a:lnTo>
                        <a:pt x="384" y="27"/>
                      </a:lnTo>
                      <a:lnTo>
                        <a:pt x="388" y="27"/>
                      </a:lnTo>
                      <a:lnTo>
                        <a:pt x="391" y="25"/>
                      </a:lnTo>
                      <a:lnTo>
                        <a:pt x="391" y="27"/>
                      </a:lnTo>
                      <a:lnTo>
                        <a:pt x="395" y="27"/>
                      </a:lnTo>
                      <a:lnTo>
                        <a:pt x="396" y="28"/>
                      </a:lnTo>
                      <a:lnTo>
                        <a:pt x="398" y="30"/>
                      </a:lnTo>
                      <a:lnTo>
                        <a:pt x="398" y="32"/>
                      </a:lnTo>
                      <a:lnTo>
                        <a:pt x="400" y="34"/>
                      </a:lnTo>
                      <a:lnTo>
                        <a:pt x="401" y="34"/>
                      </a:lnTo>
                      <a:lnTo>
                        <a:pt x="405" y="32"/>
                      </a:lnTo>
                      <a:lnTo>
                        <a:pt x="406" y="34"/>
                      </a:lnTo>
                      <a:lnTo>
                        <a:pt x="408" y="35"/>
                      </a:lnTo>
                      <a:lnTo>
                        <a:pt x="410" y="37"/>
                      </a:lnTo>
                      <a:lnTo>
                        <a:pt x="411" y="39"/>
                      </a:lnTo>
                      <a:lnTo>
                        <a:pt x="415" y="40"/>
                      </a:lnTo>
                      <a:lnTo>
                        <a:pt x="415" y="42"/>
                      </a:lnTo>
                      <a:lnTo>
                        <a:pt x="415" y="44"/>
                      </a:lnTo>
                      <a:lnTo>
                        <a:pt x="417" y="47"/>
                      </a:lnTo>
                      <a:lnTo>
                        <a:pt x="417" y="49"/>
                      </a:lnTo>
                      <a:lnTo>
                        <a:pt x="417" y="50"/>
                      </a:lnTo>
                      <a:lnTo>
                        <a:pt x="415" y="54"/>
                      </a:lnTo>
                      <a:lnTo>
                        <a:pt x="415" y="56"/>
                      </a:lnTo>
                      <a:lnTo>
                        <a:pt x="415" y="57"/>
                      </a:lnTo>
                      <a:lnTo>
                        <a:pt x="413" y="57"/>
                      </a:lnTo>
                      <a:lnTo>
                        <a:pt x="413" y="59"/>
                      </a:lnTo>
                      <a:lnTo>
                        <a:pt x="411" y="61"/>
                      </a:lnTo>
                      <a:lnTo>
                        <a:pt x="411" y="62"/>
                      </a:lnTo>
                      <a:lnTo>
                        <a:pt x="413" y="64"/>
                      </a:lnTo>
                      <a:lnTo>
                        <a:pt x="411" y="64"/>
                      </a:lnTo>
                      <a:lnTo>
                        <a:pt x="410" y="66"/>
                      </a:lnTo>
                      <a:lnTo>
                        <a:pt x="408" y="67"/>
                      </a:lnTo>
                      <a:lnTo>
                        <a:pt x="408" y="66"/>
                      </a:lnTo>
                      <a:lnTo>
                        <a:pt x="406" y="64"/>
                      </a:lnTo>
                      <a:lnTo>
                        <a:pt x="406" y="66"/>
                      </a:lnTo>
                      <a:lnTo>
                        <a:pt x="405" y="66"/>
                      </a:lnTo>
                      <a:lnTo>
                        <a:pt x="405" y="67"/>
                      </a:lnTo>
                      <a:lnTo>
                        <a:pt x="406" y="69"/>
                      </a:lnTo>
                      <a:lnTo>
                        <a:pt x="405" y="71"/>
                      </a:lnTo>
                      <a:lnTo>
                        <a:pt x="406" y="73"/>
                      </a:lnTo>
                      <a:lnTo>
                        <a:pt x="405" y="74"/>
                      </a:lnTo>
                      <a:lnTo>
                        <a:pt x="405" y="76"/>
                      </a:lnTo>
                      <a:lnTo>
                        <a:pt x="405" y="78"/>
                      </a:lnTo>
                      <a:lnTo>
                        <a:pt x="405" y="79"/>
                      </a:lnTo>
                      <a:lnTo>
                        <a:pt x="403" y="79"/>
                      </a:lnTo>
                      <a:lnTo>
                        <a:pt x="403" y="83"/>
                      </a:lnTo>
                      <a:lnTo>
                        <a:pt x="403" y="84"/>
                      </a:lnTo>
                      <a:lnTo>
                        <a:pt x="405" y="88"/>
                      </a:lnTo>
                      <a:lnTo>
                        <a:pt x="405" y="89"/>
                      </a:lnTo>
                      <a:lnTo>
                        <a:pt x="405" y="91"/>
                      </a:lnTo>
                      <a:lnTo>
                        <a:pt x="406" y="91"/>
                      </a:lnTo>
                      <a:lnTo>
                        <a:pt x="408" y="93"/>
                      </a:lnTo>
                      <a:lnTo>
                        <a:pt x="408" y="95"/>
                      </a:lnTo>
                      <a:lnTo>
                        <a:pt x="410" y="95"/>
                      </a:lnTo>
                      <a:lnTo>
                        <a:pt x="411" y="95"/>
                      </a:lnTo>
                      <a:lnTo>
                        <a:pt x="413" y="93"/>
                      </a:lnTo>
                      <a:lnTo>
                        <a:pt x="415" y="93"/>
                      </a:lnTo>
                      <a:lnTo>
                        <a:pt x="417" y="93"/>
                      </a:lnTo>
                      <a:lnTo>
                        <a:pt x="417" y="91"/>
                      </a:lnTo>
                      <a:lnTo>
                        <a:pt x="418" y="89"/>
                      </a:lnTo>
                      <a:lnTo>
                        <a:pt x="420" y="89"/>
                      </a:lnTo>
                      <a:lnTo>
                        <a:pt x="422" y="89"/>
                      </a:lnTo>
                      <a:lnTo>
                        <a:pt x="422" y="88"/>
                      </a:lnTo>
                      <a:lnTo>
                        <a:pt x="422" y="86"/>
                      </a:lnTo>
                      <a:lnTo>
                        <a:pt x="423" y="86"/>
                      </a:lnTo>
                      <a:lnTo>
                        <a:pt x="423" y="84"/>
                      </a:lnTo>
                      <a:lnTo>
                        <a:pt x="425" y="86"/>
                      </a:lnTo>
                      <a:lnTo>
                        <a:pt x="425" y="88"/>
                      </a:lnTo>
                      <a:lnTo>
                        <a:pt x="427" y="91"/>
                      </a:lnTo>
                      <a:lnTo>
                        <a:pt x="425" y="93"/>
                      </a:lnTo>
                      <a:lnTo>
                        <a:pt x="427" y="95"/>
                      </a:lnTo>
                      <a:lnTo>
                        <a:pt x="428" y="96"/>
                      </a:lnTo>
                      <a:lnTo>
                        <a:pt x="430" y="96"/>
                      </a:lnTo>
                      <a:lnTo>
                        <a:pt x="432" y="98"/>
                      </a:lnTo>
                      <a:lnTo>
                        <a:pt x="432" y="100"/>
                      </a:lnTo>
                      <a:lnTo>
                        <a:pt x="432" y="101"/>
                      </a:lnTo>
                      <a:lnTo>
                        <a:pt x="434" y="103"/>
                      </a:lnTo>
                      <a:lnTo>
                        <a:pt x="435" y="103"/>
                      </a:lnTo>
                      <a:lnTo>
                        <a:pt x="437" y="103"/>
                      </a:lnTo>
                      <a:lnTo>
                        <a:pt x="439" y="105"/>
                      </a:lnTo>
                      <a:lnTo>
                        <a:pt x="442" y="105"/>
                      </a:lnTo>
                      <a:lnTo>
                        <a:pt x="444" y="105"/>
                      </a:lnTo>
                      <a:lnTo>
                        <a:pt x="445" y="103"/>
                      </a:lnTo>
                      <a:lnTo>
                        <a:pt x="447" y="103"/>
                      </a:lnTo>
                      <a:lnTo>
                        <a:pt x="447" y="105"/>
                      </a:lnTo>
                      <a:lnTo>
                        <a:pt x="449" y="105"/>
                      </a:lnTo>
                      <a:lnTo>
                        <a:pt x="450" y="106"/>
                      </a:lnTo>
                      <a:lnTo>
                        <a:pt x="450" y="105"/>
                      </a:lnTo>
                      <a:lnTo>
                        <a:pt x="452" y="103"/>
                      </a:lnTo>
                      <a:lnTo>
                        <a:pt x="454" y="105"/>
                      </a:lnTo>
                      <a:lnTo>
                        <a:pt x="456" y="103"/>
                      </a:lnTo>
                      <a:lnTo>
                        <a:pt x="457" y="103"/>
                      </a:lnTo>
                      <a:lnTo>
                        <a:pt x="457" y="105"/>
                      </a:lnTo>
                      <a:lnTo>
                        <a:pt x="459" y="106"/>
                      </a:lnTo>
                      <a:lnTo>
                        <a:pt x="461" y="108"/>
                      </a:lnTo>
                      <a:lnTo>
                        <a:pt x="462" y="110"/>
                      </a:lnTo>
                      <a:lnTo>
                        <a:pt x="464" y="110"/>
                      </a:lnTo>
                      <a:lnTo>
                        <a:pt x="466" y="111"/>
                      </a:lnTo>
                      <a:lnTo>
                        <a:pt x="466" y="113"/>
                      </a:lnTo>
                      <a:lnTo>
                        <a:pt x="467" y="115"/>
                      </a:lnTo>
                      <a:lnTo>
                        <a:pt x="469" y="115"/>
                      </a:lnTo>
                      <a:lnTo>
                        <a:pt x="471" y="115"/>
                      </a:lnTo>
                      <a:lnTo>
                        <a:pt x="472" y="117"/>
                      </a:lnTo>
                      <a:lnTo>
                        <a:pt x="474" y="118"/>
                      </a:lnTo>
                      <a:lnTo>
                        <a:pt x="476" y="118"/>
                      </a:lnTo>
                      <a:lnTo>
                        <a:pt x="478" y="118"/>
                      </a:lnTo>
                      <a:lnTo>
                        <a:pt x="479" y="118"/>
                      </a:lnTo>
                      <a:lnTo>
                        <a:pt x="484" y="122"/>
                      </a:lnTo>
                      <a:lnTo>
                        <a:pt x="488" y="123"/>
                      </a:lnTo>
                      <a:lnTo>
                        <a:pt x="488" y="125"/>
                      </a:lnTo>
                      <a:lnTo>
                        <a:pt x="488" y="128"/>
                      </a:lnTo>
                      <a:lnTo>
                        <a:pt x="486" y="130"/>
                      </a:lnTo>
                      <a:lnTo>
                        <a:pt x="484" y="130"/>
                      </a:lnTo>
                      <a:lnTo>
                        <a:pt x="484" y="132"/>
                      </a:lnTo>
                      <a:lnTo>
                        <a:pt x="484" y="134"/>
                      </a:lnTo>
                      <a:lnTo>
                        <a:pt x="484" y="137"/>
                      </a:lnTo>
                      <a:lnTo>
                        <a:pt x="486" y="139"/>
                      </a:lnTo>
                      <a:lnTo>
                        <a:pt x="486" y="140"/>
                      </a:lnTo>
                      <a:lnTo>
                        <a:pt x="486" y="142"/>
                      </a:lnTo>
                      <a:lnTo>
                        <a:pt x="488" y="142"/>
                      </a:lnTo>
                      <a:lnTo>
                        <a:pt x="486" y="144"/>
                      </a:lnTo>
                      <a:lnTo>
                        <a:pt x="484" y="147"/>
                      </a:lnTo>
                      <a:lnTo>
                        <a:pt x="486" y="147"/>
                      </a:lnTo>
                      <a:lnTo>
                        <a:pt x="488" y="147"/>
                      </a:lnTo>
                      <a:lnTo>
                        <a:pt x="489" y="147"/>
                      </a:lnTo>
                      <a:lnTo>
                        <a:pt x="489" y="149"/>
                      </a:lnTo>
                      <a:lnTo>
                        <a:pt x="489" y="150"/>
                      </a:lnTo>
                      <a:lnTo>
                        <a:pt x="488" y="149"/>
                      </a:lnTo>
                      <a:lnTo>
                        <a:pt x="484" y="150"/>
                      </a:lnTo>
                      <a:lnTo>
                        <a:pt x="483" y="150"/>
                      </a:lnTo>
                      <a:lnTo>
                        <a:pt x="481" y="150"/>
                      </a:lnTo>
                      <a:lnTo>
                        <a:pt x="478" y="149"/>
                      </a:lnTo>
                      <a:lnTo>
                        <a:pt x="476" y="147"/>
                      </a:lnTo>
                      <a:lnTo>
                        <a:pt x="474" y="147"/>
                      </a:lnTo>
                      <a:lnTo>
                        <a:pt x="474" y="149"/>
                      </a:lnTo>
                      <a:lnTo>
                        <a:pt x="474" y="150"/>
                      </a:lnTo>
                      <a:lnTo>
                        <a:pt x="472" y="149"/>
                      </a:lnTo>
                      <a:lnTo>
                        <a:pt x="471" y="149"/>
                      </a:lnTo>
                      <a:lnTo>
                        <a:pt x="471" y="147"/>
                      </a:lnTo>
                      <a:lnTo>
                        <a:pt x="471" y="145"/>
                      </a:lnTo>
                      <a:lnTo>
                        <a:pt x="469" y="142"/>
                      </a:lnTo>
                      <a:lnTo>
                        <a:pt x="467" y="140"/>
                      </a:lnTo>
                      <a:lnTo>
                        <a:pt x="466" y="139"/>
                      </a:lnTo>
                      <a:lnTo>
                        <a:pt x="464" y="139"/>
                      </a:lnTo>
                      <a:lnTo>
                        <a:pt x="462" y="137"/>
                      </a:lnTo>
                      <a:lnTo>
                        <a:pt x="461" y="137"/>
                      </a:lnTo>
                      <a:lnTo>
                        <a:pt x="459" y="135"/>
                      </a:lnTo>
                      <a:lnTo>
                        <a:pt x="457" y="135"/>
                      </a:lnTo>
                      <a:lnTo>
                        <a:pt x="456" y="135"/>
                      </a:lnTo>
                      <a:lnTo>
                        <a:pt x="456" y="134"/>
                      </a:lnTo>
                      <a:lnTo>
                        <a:pt x="454" y="132"/>
                      </a:lnTo>
                      <a:lnTo>
                        <a:pt x="452" y="132"/>
                      </a:lnTo>
                      <a:lnTo>
                        <a:pt x="450" y="132"/>
                      </a:lnTo>
                      <a:lnTo>
                        <a:pt x="450" y="134"/>
                      </a:lnTo>
                      <a:lnTo>
                        <a:pt x="452" y="135"/>
                      </a:lnTo>
                      <a:lnTo>
                        <a:pt x="454" y="137"/>
                      </a:lnTo>
                      <a:lnTo>
                        <a:pt x="456" y="139"/>
                      </a:lnTo>
                      <a:lnTo>
                        <a:pt x="457" y="139"/>
                      </a:lnTo>
                      <a:lnTo>
                        <a:pt x="459" y="139"/>
                      </a:lnTo>
                      <a:lnTo>
                        <a:pt x="459" y="140"/>
                      </a:lnTo>
                      <a:lnTo>
                        <a:pt x="461" y="140"/>
                      </a:lnTo>
                      <a:lnTo>
                        <a:pt x="461" y="142"/>
                      </a:lnTo>
                      <a:lnTo>
                        <a:pt x="462" y="142"/>
                      </a:lnTo>
                      <a:lnTo>
                        <a:pt x="464" y="142"/>
                      </a:lnTo>
                      <a:lnTo>
                        <a:pt x="464" y="144"/>
                      </a:lnTo>
                      <a:lnTo>
                        <a:pt x="466" y="144"/>
                      </a:lnTo>
                      <a:lnTo>
                        <a:pt x="467" y="144"/>
                      </a:lnTo>
                      <a:lnTo>
                        <a:pt x="467" y="145"/>
                      </a:lnTo>
                      <a:lnTo>
                        <a:pt x="469" y="149"/>
                      </a:lnTo>
                      <a:lnTo>
                        <a:pt x="469" y="150"/>
                      </a:lnTo>
                      <a:lnTo>
                        <a:pt x="472" y="154"/>
                      </a:lnTo>
                      <a:lnTo>
                        <a:pt x="474" y="154"/>
                      </a:lnTo>
                      <a:lnTo>
                        <a:pt x="479" y="152"/>
                      </a:lnTo>
                      <a:lnTo>
                        <a:pt x="481" y="154"/>
                      </a:lnTo>
                      <a:lnTo>
                        <a:pt x="483" y="154"/>
                      </a:lnTo>
                      <a:lnTo>
                        <a:pt x="484" y="156"/>
                      </a:lnTo>
                      <a:lnTo>
                        <a:pt x="486" y="154"/>
                      </a:lnTo>
                      <a:lnTo>
                        <a:pt x="488" y="154"/>
                      </a:lnTo>
                      <a:lnTo>
                        <a:pt x="489" y="156"/>
                      </a:lnTo>
                      <a:lnTo>
                        <a:pt x="488" y="157"/>
                      </a:lnTo>
                      <a:lnTo>
                        <a:pt x="486" y="159"/>
                      </a:lnTo>
                      <a:lnTo>
                        <a:pt x="486" y="161"/>
                      </a:lnTo>
                      <a:lnTo>
                        <a:pt x="488" y="161"/>
                      </a:lnTo>
                      <a:lnTo>
                        <a:pt x="489" y="162"/>
                      </a:lnTo>
                      <a:lnTo>
                        <a:pt x="491" y="161"/>
                      </a:lnTo>
                      <a:lnTo>
                        <a:pt x="491" y="159"/>
                      </a:lnTo>
                      <a:lnTo>
                        <a:pt x="493" y="159"/>
                      </a:lnTo>
                      <a:lnTo>
                        <a:pt x="495" y="162"/>
                      </a:lnTo>
                      <a:lnTo>
                        <a:pt x="495" y="166"/>
                      </a:lnTo>
                      <a:lnTo>
                        <a:pt x="496" y="167"/>
                      </a:lnTo>
                      <a:lnTo>
                        <a:pt x="496" y="169"/>
                      </a:lnTo>
                      <a:lnTo>
                        <a:pt x="496" y="171"/>
                      </a:lnTo>
                      <a:lnTo>
                        <a:pt x="496" y="172"/>
                      </a:lnTo>
                      <a:lnTo>
                        <a:pt x="496" y="174"/>
                      </a:lnTo>
                      <a:lnTo>
                        <a:pt x="496" y="176"/>
                      </a:lnTo>
                      <a:lnTo>
                        <a:pt x="496" y="178"/>
                      </a:lnTo>
                      <a:lnTo>
                        <a:pt x="496" y="179"/>
                      </a:lnTo>
                      <a:lnTo>
                        <a:pt x="496" y="178"/>
                      </a:lnTo>
                      <a:lnTo>
                        <a:pt x="495" y="178"/>
                      </a:lnTo>
                      <a:lnTo>
                        <a:pt x="493" y="176"/>
                      </a:lnTo>
                      <a:lnTo>
                        <a:pt x="491" y="174"/>
                      </a:lnTo>
                      <a:lnTo>
                        <a:pt x="489" y="174"/>
                      </a:lnTo>
                      <a:lnTo>
                        <a:pt x="488" y="172"/>
                      </a:lnTo>
                      <a:lnTo>
                        <a:pt x="486" y="172"/>
                      </a:lnTo>
                      <a:lnTo>
                        <a:pt x="484" y="172"/>
                      </a:lnTo>
                      <a:lnTo>
                        <a:pt x="486" y="174"/>
                      </a:lnTo>
                      <a:lnTo>
                        <a:pt x="484" y="174"/>
                      </a:lnTo>
                      <a:lnTo>
                        <a:pt x="484" y="176"/>
                      </a:lnTo>
                      <a:lnTo>
                        <a:pt x="488" y="178"/>
                      </a:lnTo>
                      <a:lnTo>
                        <a:pt x="489" y="181"/>
                      </a:lnTo>
                      <a:lnTo>
                        <a:pt x="489" y="183"/>
                      </a:lnTo>
                      <a:lnTo>
                        <a:pt x="491" y="183"/>
                      </a:lnTo>
                      <a:lnTo>
                        <a:pt x="493" y="183"/>
                      </a:lnTo>
                      <a:lnTo>
                        <a:pt x="491" y="184"/>
                      </a:lnTo>
                      <a:lnTo>
                        <a:pt x="489" y="184"/>
                      </a:lnTo>
                      <a:lnTo>
                        <a:pt x="488" y="184"/>
                      </a:lnTo>
                      <a:lnTo>
                        <a:pt x="488" y="186"/>
                      </a:lnTo>
                      <a:lnTo>
                        <a:pt x="484" y="188"/>
                      </a:lnTo>
                      <a:lnTo>
                        <a:pt x="483" y="186"/>
                      </a:lnTo>
                      <a:lnTo>
                        <a:pt x="483" y="188"/>
                      </a:lnTo>
                      <a:lnTo>
                        <a:pt x="483" y="189"/>
                      </a:lnTo>
                      <a:lnTo>
                        <a:pt x="484" y="189"/>
                      </a:lnTo>
                      <a:lnTo>
                        <a:pt x="489" y="188"/>
                      </a:lnTo>
                      <a:lnTo>
                        <a:pt x="491" y="188"/>
                      </a:lnTo>
                      <a:lnTo>
                        <a:pt x="491" y="189"/>
                      </a:lnTo>
                      <a:lnTo>
                        <a:pt x="491" y="191"/>
                      </a:lnTo>
                      <a:lnTo>
                        <a:pt x="491" y="193"/>
                      </a:lnTo>
                      <a:lnTo>
                        <a:pt x="491" y="194"/>
                      </a:lnTo>
                      <a:lnTo>
                        <a:pt x="493" y="194"/>
                      </a:lnTo>
                      <a:lnTo>
                        <a:pt x="493" y="193"/>
                      </a:lnTo>
                      <a:lnTo>
                        <a:pt x="495" y="193"/>
                      </a:lnTo>
                      <a:lnTo>
                        <a:pt x="495" y="194"/>
                      </a:lnTo>
                      <a:lnTo>
                        <a:pt x="496" y="194"/>
                      </a:lnTo>
                      <a:lnTo>
                        <a:pt x="498" y="194"/>
                      </a:lnTo>
                      <a:lnTo>
                        <a:pt x="500" y="196"/>
                      </a:lnTo>
                      <a:lnTo>
                        <a:pt x="501" y="200"/>
                      </a:lnTo>
                      <a:lnTo>
                        <a:pt x="501" y="205"/>
                      </a:lnTo>
                      <a:lnTo>
                        <a:pt x="501" y="208"/>
                      </a:lnTo>
                      <a:lnTo>
                        <a:pt x="500" y="208"/>
                      </a:lnTo>
                      <a:lnTo>
                        <a:pt x="498" y="208"/>
                      </a:lnTo>
                      <a:lnTo>
                        <a:pt x="496" y="210"/>
                      </a:lnTo>
                      <a:lnTo>
                        <a:pt x="495" y="210"/>
                      </a:lnTo>
                      <a:lnTo>
                        <a:pt x="495" y="211"/>
                      </a:lnTo>
                      <a:lnTo>
                        <a:pt x="495" y="213"/>
                      </a:lnTo>
                      <a:lnTo>
                        <a:pt x="493" y="213"/>
                      </a:lnTo>
                      <a:lnTo>
                        <a:pt x="491" y="211"/>
                      </a:lnTo>
                      <a:lnTo>
                        <a:pt x="491" y="210"/>
                      </a:lnTo>
                      <a:lnTo>
                        <a:pt x="489" y="208"/>
                      </a:lnTo>
                      <a:lnTo>
                        <a:pt x="486" y="206"/>
                      </a:lnTo>
                      <a:lnTo>
                        <a:pt x="484" y="206"/>
                      </a:lnTo>
                      <a:lnTo>
                        <a:pt x="484" y="205"/>
                      </a:lnTo>
                      <a:lnTo>
                        <a:pt x="483" y="203"/>
                      </a:lnTo>
                      <a:lnTo>
                        <a:pt x="483" y="205"/>
                      </a:lnTo>
                      <a:lnTo>
                        <a:pt x="481" y="205"/>
                      </a:lnTo>
                      <a:lnTo>
                        <a:pt x="479" y="203"/>
                      </a:lnTo>
                      <a:lnTo>
                        <a:pt x="478" y="201"/>
                      </a:lnTo>
                      <a:lnTo>
                        <a:pt x="476" y="201"/>
                      </a:lnTo>
                      <a:lnTo>
                        <a:pt x="476" y="200"/>
                      </a:lnTo>
                      <a:lnTo>
                        <a:pt x="478" y="198"/>
                      </a:lnTo>
                      <a:lnTo>
                        <a:pt x="478" y="196"/>
                      </a:lnTo>
                      <a:lnTo>
                        <a:pt x="476" y="196"/>
                      </a:lnTo>
                      <a:lnTo>
                        <a:pt x="476" y="194"/>
                      </a:lnTo>
                      <a:lnTo>
                        <a:pt x="474" y="193"/>
                      </a:lnTo>
                      <a:lnTo>
                        <a:pt x="472" y="193"/>
                      </a:lnTo>
                      <a:lnTo>
                        <a:pt x="471" y="193"/>
                      </a:lnTo>
                      <a:lnTo>
                        <a:pt x="469" y="193"/>
                      </a:lnTo>
                      <a:lnTo>
                        <a:pt x="467" y="194"/>
                      </a:lnTo>
                      <a:lnTo>
                        <a:pt x="467" y="196"/>
                      </a:lnTo>
                      <a:lnTo>
                        <a:pt x="466" y="196"/>
                      </a:lnTo>
                      <a:lnTo>
                        <a:pt x="464" y="196"/>
                      </a:lnTo>
                      <a:lnTo>
                        <a:pt x="464" y="194"/>
                      </a:lnTo>
                      <a:lnTo>
                        <a:pt x="464" y="196"/>
                      </a:lnTo>
                      <a:lnTo>
                        <a:pt x="462" y="196"/>
                      </a:lnTo>
                      <a:lnTo>
                        <a:pt x="464" y="198"/>
                      </a:lnTo>
                      <a:lnTo>
                        <a:pt x="467" y="200"/>
                      </a:lnTo>
                      <a:lnTo>
                        <a:pt x="469" y="201"/>
                      </a:lnTo>
                      <a:lnTo>
                        <a:pt x="469" y="200"/>
                      </a:lnTo>
                      <a:lnTo>
                        <a:pt x="471" y="198"/>
                      </a:lnTo>
                      <a:lnTo>
                        <a:pt x="471" y="196"/>
                      </a:lnTo>
                      <a:lnTo>
                        <a:pt x="471" y="194"/>
                      </a:lnTo>
                      <a:lnTo>
                        <a:pt x="472" y="196"/>
                      </a:lnTo>
                      <a:lnTo>
                        <a:pt x="472" y="198"/>
                      </a:lnTo>
                      <a:lnTo>
                        <a:pt x="472" y="200"/>
                      </a:lnTo>
                      <a:lnTo>
                        <a:pt x="474" y="201"/>
                      </a:lnTo>
                      <a:lnTo>
                        <a:pt x="474" y="203"/>
                      </a:lnTo>
                      <a:lnTo>
                        <a:pt x="474" y="205"/>
                      </a:lnTo>
                      <a:lnTo>
                        <a:pt x="474" y="206"/>
                      </a:lnTo>
                      <a:lnTo>
                        <a:pt x="474" y="208"/>
                      </a:lnTo>
                      <a:lnTo>
                        <a:pt x="476" y="210"/>
                      </a:lnTo>
                      <a:lnTo>
                        <a:pt x="479" y="210"/>
                      </a:lnTo>
                      <a:lnTo>
                        <a:pt x="481" y="210"/>
                      </a:lnTo>
                      <a:lnTo>
                        <a:pt x="483" y="211"/>
                      </a:lnTo>
                      <a:lnTo>
                        <a:pt x="484" y="211"/>
                      </a:lnTo>
                      <a:lnTo>
                        <a:pt x="486" y="213"/>
                      </a:lnTo>
                      <a:lnTo>
                        <a:pt x="486" y="215"/>
                      </a:lnTo>
                      <a:lnTo>
                        <a:pt x="488" y="215"/>
                      </a:lnTo>
                      <a:lnTo>
                        <a:pt x="489" y="215"/>
                      </a:lnTo>
                      <a:lnTo>
                        <a:pt x="489" y="218"/>
                      </a:lnTo>
                      <a:lnTo>
                        <a:pt x="491" y="220"/>
                      </a:lnTo>
                      <a:lnTo>
                        <a:pt x="491" y="222"/>
                      </a:lnTo>
                      <a:lnTo>
                        <a:pt x="493" y="222"/>
                      </a:lnTo>
                      <a:lnTo>
                        <a:pt x="493" y="220"/>
                      </a:lnTo>
                      <a:lnTo>
                        <a:pt x="495" y="220"/>
                      </a:lnTo>
                      <a:lnTo>
                        <a:pt x="496" y="220"/>
                      </a:lnTo>
                      <a:lnTo>
                        <a:pt x="496" y="217"/>
                      </a:lnTo>
                      <a:lnTo>
                        <a:pt x="500" y="217"/>
                      </a:lnTo>
                      <a:lnTo>
                        <a:pt x="501" y="217"/>
                      </a:lnTo>
                      <a:lnTo>
                        <a:pt x="500" y="215"/>
                      </a:lnTo>
                      <a:lnTo>
                        <a:pt x="500" y="213"/>
                      </a:lnTo>
                      <a:lnTo>
                        <a:pt x="501" y="213"/>
                      </a:lnTo>
                      <a:lnTo>
                        <a:pt x="501" y="211"/>
                      </a:lnTo>
                      <a:lnTo>
                        <a:pt x="503" y="211"/>
                      </a:lnTo>
                      <a:lnTo>
                        <a:pt x="505" y="211"/>
                      </a:lnTo>
                      <a:lnTo>
                        <a:pt x="506" y="213"/>
                      </a:lnTo>
                      <a:lnTo>
                        <a:pt x="508" y="213"/>
                      </a:lnTo>
                      <a:lnTo>
                        <a:pt x="510" y="213"/>
                      </a:lnTo>
                      <a:lnTo>
                        <a:pt x="511" y="213"/>
                      </a:lnTo>
                      <a:lnTo>
                        <a:pt x="513" y="213"/>
                      </a:lnTo>
                      <a:lnTo>
                        <a:pt x="517" y="215"/>
                      </a:lnTo>
                      <a:lnTo>
                        <a:pt x="517" y="213"/>
                      </a:lnTo>
                      <a:lnTo>
                        <a:pt x="520" y="213"/>
                      </a:lnTo>
                      <a:lnTo>
                        <a:pt x="520" y="211"/>
                      </a:lnTo>
                      <a:lnTo>
                        <a:pt x="522" y="211"/>
                      </a:lnTo>
                      <a:lnTo>
                        <a:pt x="523" y="211"/>
                      </a:lnTo>
                      <a:lnTo>
                        <a:pt x="523" y="213"/>
                      </a:lnTo>
                      <a:lnTo>
                        <a:pt x="527" y="218"/>
                      </a:lnTo>
                      <a:lnTo>
                        <a:pt x="528" y="222"/>
                      </a:lnTo>
                      <a:lnTo>
                        <a:pt x="530" y="227"/>
                      </a:lnTo>
                      <a:lnTo>
                        <a:pt x="533" y="232"/>
                      </a:lnTo>
                      <a:lnTo>
                        <a:pt x="537" y="237"/>
                      </a:lnTo>
                      <a:lnTo>
                        <a:pt x="539" y="242"/>
                      </a:lnTo>
                      <a:lnTo>
                        <a:pt x="540" y="245"/>
                      </a:lnTo>
                      <a:lnTo>
                        <a:pt x="539" y="245"/>
                      </a:lnTo>
                      <a:lnTo>
                        <a:pt x="537" y="245"/>
                      </a:lnTo>
                      <a:lnTo>
                        <a:pt x="535" y="245"/>
                      </a:lnTo>
                      <a:lnTo>
                        <a:pt x="533" y="245"/>
                      </a:lnTo>
                      <a:lnTo>
                        <a:pt x="528" y="247"/>
                      </a:lnTo>
                      <a:lnTo>
                        <a:pt x="522" y="249"/>
                      </a:lnTo>
                      <a:lnTo>
                        <a:pt x="510" y="250"/>
                      </a:lnTo>
                      <a:lnTo>
                        <a:pt x="496" y="254"/>
                      </a:lnTo>
                      <a:lnTo>
                        <a:pt x="493" y="254"/>
                      </a:lnTo>
                      <a:lnTo>
                        <a:pt x="478" y="257"/>
                      </a:lnTo>
                      <a:lnTo>
                        <a:pt x="476" y="259"/>
                      </a:lnTo>
                      <a:lnTo>
                        <a:pt x="467" y="261"/>
                      </a:lnTo>
                      <a:lnTo>
                        <a:pt x="450" y="264"/>
                      </a:lnTo>
                      <a:lnTo>
                        <a:pt x="445" y="266"/>
                      </a:lnTo>
                      <a:lnTo>
                        <a:pt x="442" y="266"/>
                      </a:lnTo>
                      <a:lnTo>
                        <a:pt x="410" y="272"/>
                      </a:lnTo>
                      <a:lnTo>
                        <a:pt x="401" y="274"/>
                      </a:lnTo>
                      <a:lnTo>
                        <a:pt x="400" y="274"/>
                      </a:lnTo>
                      <a:lnTo>
                        <a:pt x="391" y="276"/>
                      </a:lnTo>
                      <a:lnTo>
                        <a:pt x="389" y="276"/>
                      </a:lnTo>
                      <a:lnTo>
                        <a:pt x="384" y="277"/>
                      </a:lnTo>
                      <a:lnTo>
                        <a:pt x="376" y="279"/>
                      </a:lnTo>
                      <a:lnTo>
                        <a:pt x="371" y="279"/>
                      </a:lnTo>
                      <a:lnTo>
                        <a:pt x="364" y="281"/>
                      </a:lnTo>
                      <a:lnTo>
                        <a:pt x="362" y="281"/>
                      </a:lnTo>
                      <a:lnTo>
                        <a:pt x="361" y="281"/>
                      </a:lnTo>
                      <a:lnTo>
                        <a:pt x="357" y="283"/>
                      </a:lnTo>
                      <a:lnTo>
                        <a:pt x="347" y="284"/>
                      </a:lnTo>
                      <a:lnTo>
                        <a:pt x="342" y="284"/>
                      </a:lnTo>
                      <a:lnTo>
                        <a:pt x="340" y="286"/>
                      </a:lnTo>
                      <a:lnTo>
                        <a:pt x="339" y="286"/>
                      </a:lnTo>
                      <a:lnTo>
                        <a:pt x="330" y="288"/>
                      </a:lnTo>
                      <a:lnTo>
                        <a:pt x="328" y="288"/>
                      </a:lnTo>
                      <a:lnTo>
                        <a:pt x="327" y="288"/>
                      </a:lnTo>
                      <a:lnTo>
                        <a:pt x="317" y="289"/>
                      </a:lnTo>
                      <a:lnTo>
                        <a:pt x="315" y="289"/>
                      </a:lnTo>
                      <a:lnTo>
                        <a:pt x="310" y="291"/>
                      </a:lnTo>
                      <a:lnTo>
                        <a:pt x="301" y="293"/>
                      </a:lnTo>
                      <a:lnTo>
                        <a:pt x="295" y="294"/>
                      </a:lnTo>
                      <a:lnTo>
                        <a:pt x="293" y="294"/>
                      </a:lnTo>
                      <a:lnTo>
                        <a:pt x="290" y="294"/>
                      </a:lnTo>
                      <a:lnTo>
                        <a:pt x="279" y="296"/>
                      </a:lnTo>
                      <a:lnTo>
                        <a:pt x="278" y="296"/>
                      </a:lnTo>
                      <a:lnTo>
                        <a:pt x="276" y="298"/>
                      </a:lnTo>
                      <a:lnTo>
                        <a:pt x="261" y="300"/>
                      </a:lnTo>
                      <a:lnTo>
                        <a:pt x="257" y="300"/>
                      </a:lnTo>
                      <a:lnTo>
                        <a:pt x="254" y="301"/>
                      </a:lnTo>
                      <a:lnTo>
                        <a:pt x="252" y="301"/>
                      </a:lnTo>
                      <a:lnTo>
                        <a:pt x="244" y="303"/>
                      </a:lnTo>
                      <a:lnTo>
                        <a:pt x="240" y="303"/>
                      </a:lnTo>
                      <a:lnTo>
                        <a:pt x="225" y="305"/>
                      </a:lnTo>
                      <a:lnTo>
                        <a:pt x="213" y="306"/>
                      </a:lnTo>
                      <a:lnTo>
                        <a:pt x="208" y="306"/>
                      </a:lnTo>
                      <a:lnTo>
                        <a:pt x="203" y="306"/>
                      </a:lnTo>
                      <a:lnTo>
                        <a:pt x="198" y="308"/>
                      </a:lnTo>
                      <a:lnTo>
                        <a:pt x="193" y="308"/>
                      </a:lnTo>
                      <a:lnTo>
                        <a:pt x="190" y="310"/>
                      </a:lnTo>
                      <a:lnTo>
                        <a:pt x="181" y="310"/>
                      </a:lnTo>
                      <a:lnTo>
                        <a:pt x="164" y="311"/>
                      </a:lnTo>
                      <a:lnTo>
                        <a:pt x="161" y="313"/>
                      </a:lnTo>
                      <a:lnTo>
                        <a:pt x="149" y="313"/>
                      </a:lnTo>
                      <a:lnTo>
                        <a:pt x="144" y="315"/>
                      </a:lnTo>
                      <a:lnTo>
                        <a:pt x="139" y="315"/>
                      </a:lnTo>
                      <a:lnTo>
                        <a:pt x="140" y="311"/>
                      </a:lnTo>
                      <a:lnTo>
                        <a:pt x="129" y="313"/>
                      </a:lnTo>
                      <a:lnTo>
                        <a:pt x="122" y="315"/>
                      </a:lnTo>
                      <a:lnTo>
                        <a:pt x="120" y="316"/>
                      </a:lnTo>
                      <a:lnTo>
                        <a:pt x="107" y="318"/>
                      </a:lnTo>
                      <a:lnTo>
                        <a:pt x="105" y="320"/>
                      </a:lnTo>
                      <a:lnTo>
                        <a:pt x="103" y="320"/>
                      </a:lnTo>
                      <a:lnTo>
                        <a:pt x="102" y="320"/>
                      </a:lnTo>
                      <a:lnTo>
                        <a:pt x="100" y="320"/>
                      </a:lnTo>
                      <a:lnTo>
                        <a:pt x="96" y="320"/>
                      </a:lnTo>
                      <a:lnTo>
                        <a:pt x="78" y="323"/>
                      </a:lnTo>
                      <a:lnTo>
                        <a:pt x="74" y="323"/>
                      </a:lnTo>
                      <a:lnTo>
                        <a:pt x="69" y="325"/>
                      </a:lnTo>
                      <a:lnTo>
                        <a:pt x="68" y="325"/>
                      </a:lnTo>
                      <a:lnTo>
                        <a:pt x="59" y="327"/>
                      </a:lnTo>
                      <a:lnTo>
                        <a:pt x="47" y="327"/>
                      </a:lnTo>
                      <a:lnTo>
                        <a:pt x="46" y="328"/>
                      </a:lnTo>
                      <a:lnTo>
                        <a:pt x="30" y="330"/>
                      </a:lnTo>
                      <a:lnTo>
                        <a:pt x="29" y="330"/>
                      </a:lnTo>
                      <a:lnTo>
                        <a:pt x="15" y="332"/>
                      </a:lnTo>
                      <a:lnTo>
                        <a:pt x="0" y="333"/>
                      </a:lnTo>
                      <a:lnTo>
                        <a:pt x="2" y="332"/>
                      </a:lnTo>
                      <a:lnTo>
                        <a:pt x="10" y="325"/>
                      </a:lnTo>
                      <a:lnTo>
                        <a:pt x="12" y="325"/>
                      </a:lnTo>
                      <a:lnTo>
                        <a:pt x="13" y="325"/>
                      </a:lnTo>
                      <a:lnTo>
                        <a:pt x="22" y="322"/>
                      </a:lnTo>
                      <a:lnTo>
                        <a:pt x="22" y="320"/>
                      </a:lnTo>
                      <a:lnTo>
                        <a:pt x="32" y="315"/>
                      </a:lnTo>
                      <a:lnTo>
                        <a:pt x="34" y="315"/>
                      </a:lnTo>
                      <a:lnTo>
                        <a:pt x="35" y="315"/>
                      </a:lnTo>
                      <a:lnTo>
                        <a:pt x="35" y="313"/>
                      </a:lnTo>
                      <a:lnTo>
                        <a:pt x="35" y="311"/>
                      </a:lnTo>
                      <a:lnTo>
                        <a:pt x="37" y="306"/>
                      </a:lnTo>
                      <a:lnTo>
                        <a:pt x="39" y="303"/>
                      </a:lnTo>
                      <a:lnTo>
                        <a:pt x="46" y="301"/>
                      </a:lnTo>
                      <a:lnTo>
                        <a:pt x="49" y="300"/>
                      </a:lnTo>
                      <a:lnTo>
                        <a:pt x="51" y="296"/>
                      </a:lnTo>
                      <a:lnTo>
                        <a:pt x="52" y="296"/>
                      </a:lnTo>
                      <a:lnTo>
                        <a:pt x="52" y="294"/>
                      </a:lnTo>
                      <a:lnTo>
                        <a:pt x="52" y="293"/>
                      </a:lnTo>
                      <a:lnTo>
                        <a:pt x="52" y="291"/>
                      </a:lnTo>
                      <a:lnTo>
                        <a:pt x="51" y="291"/>
                      </a:lnTo>
                      <a:lnTo>
                        <a:pt x="51" y="289"/>
                      </a:lnTo>
                      <a:lnTo>
                        <a:pt x="52" y="288"/>
                      </a:lnTo>
                      <a:lnTo>
                        <a:pt x="54" y="288"/>
                      </a:lnTo>
                      <a:lnTo>
                        <a:pt x="54" y="286"/>
                      </a:lnTo>
                      <a:lnTo>
                        <a:pt x="56" y="286"/>
                      </a:lnTo>
                      <a:lnTo>
                        <a:pt x="57" y="284"/>
                      </a:lnTo>
                      <a:lnTo>
                        <a:pt x="61" y="281"/>
                      </a:lnTo>
                      <a:lnTo>
                        <a:pt x="59" y="277"/>
                      </a:lnTo>
                      <a:lnTo>
                        <a:pt x="59" y="276"/>
                      </a:lnTo>
                      <a:lnTo>
                        <a:pt x="66" y="269"/>
                      </a:lnTo>
                      <a:lnTo>
                        <a:pt x="69" y="266"/>
                      </a:lnTo>
                      <a:lnTo>
                        <a:pt x="69" y="264"/>
                      </a:lnTo>
                      <a:lnTo>
                        <a:pt x="73" y="262"/>
                      </a:lnTo>
                      <a:lnTo>
                        <a:pt x="83" y="255"/>
                      </a:lnTo>
                      <a:lnTo>
                        <a:pt x="85" y="254"/>
                      </a:lnTo>
                      <a:lnTo>
                        <a:pt x="85" y="252"/>
                      </a:lnTo>
                      <a:lnTo>
                        <a:pt x="86" y="252"/>
                      </a:lnTo>
                      <a:lnTo>
                        <a:pt x="105" y="227"/>
                      </a:lnTo>
                      <a:lnTo>
                        <a:pt x="108" y="228"/>
                      </a:lnTo>
                      <a:lnTo>
                        <a:pt x="107" y="228"/>
                      </a:lnTo>
                      <a:lnTo>
                        <a:pt x="105" y="232"/>
                      </a:lnTo>
                      <a:lnTo>
                        <a:pt x="103" y="232"/>
                      </a:lnTo>
                      <a:lnTo>
                        <a:pt x="105" y="233"/>
                      </a:lnTo>
                      <a:lnTo>
                        <a:pt x="105" y="235"/>
                      </a:lnTo>
                      <a:lnTo>
                        <a:pt x="107" y="235"/>
                      </a:lnTo>
                      <a:lnTo>
                        <a:pt x="108" y="235"/>
                      </a:lnTo>
                      <a:lnTo>
                        <a:pt x="110" y="239"/>
                      </a:lnTo>
                      <a:lnTo>
                        <a:pt x="110" y="242"/>
                      </a:lnTo>
                      <a:lnTo>
                        <a:pt x="110" y="244"/>
                      </a:lnTo>
                      <a:lnTo>
                        <a:pt x="112" y="244"/>
                      </a:lnTo>
                      <a:lnTo>
                        <a:pt x="112" y="245"/>
                      </a:lnTo>
                      <a:lnTo>
                        <a:pt x="113" y="245"/>
                      </a:lnTo>
                      <a:lnTo>
                        <a:pt x="115" y="245"/>
                      </a:lnTo>
                      <a:lnTo>
                        <a:pt x="115" y="247"/>
                      </a:lnTo>
                      <a:lnTo>
                        <a:pt x="117" y="249"/>
                      </a:lnTo>
                      <a:lnTo>
                        <a:pt x="120" y="249"/>
                      </a:lnTo>
                      <a:lnTo>
                        <a:pt x="122" y="250"/>
                      </a:lnTo>
                      <a:lnTo>
                        <a:pt x="124" y="250"/>
                      </a:lnTo>
                      <a:lnTo>
                        <a:pt x="124" y="249"/>
                      </a:lnTo>
                      <a:lnTo>
                        <a:pt x="124" y="250"/>
                      </a:lnTo>
                      <a:lnTo>
                        <a:pt x="125" y="252"/>
                      </a:lnTo>
                      <a:lnTo>
                        <a:pt x="129" y="255"/>
                      </a:lnTo>
                      <a:lnTo>
                        <a:pt x="130" y="255"/>
                      </a:lnTo>
                      <a:lnTo>
                        <a:pt x="137" y="254"/>
                      </a:lnTo>
                      <a:lnTo>
                        <a:pt x="139" y="254"/>
                      </a:lnTo>
                      <a:lnTo>
                        <a:pt x="140" y="250"/>
                      </a:lnTo>
                      <a:lnTo>
                        <a:pt x="140" y="249"/>
                      </a:lnTo>
                      <a:lnTo>
                        <a:pt x="147" y="245"/>
                      </a:lnTo>
                      <a:lnTo>
                        <a:pt x="147" y="242"/>
                      </a:lnTo>
                      <a:lnTo>
                        <a:pt x="149" y="242"/>
                      </a:lnTo>
                      <a:lnTo>
                        <a:pt x="149" y="240"/>
                      </a:lnTo>
                      <a:lnTo>
                        <a:pt x="149" y="239"/>
                      </a:lnTo>
                      <a:lnTo>
                        <a:pt x="152" y="242"/>
                      </a:lnTo>
                      <a:lnTo>
                        <a:pt x="161" y="247"/>
                      </a:lnTo>
                      <a:lnTo>
                        <a:pt x="164" y="244"/>
                      </a:lnTo>
                      <a:lnTo>
                        <a:pt x="168" y="242"/>
                      </a:lnTo>
                      <a:lnTo>
                        <a:pt x="169" y="242"/>
                      </a:lnTo>
                      <a:lnTo>
                        <a:pt x="173" y="240"/>
                      </a:lnTo>
                      <a:lnTo>
                        <a:pt x="176" y="240"/>
                      </a:lnTo>
                      <a:lnTo>
                        <a:pt x="178" y="240"/>
                      </a:lnTo>
                      <a:lnTo>
                        <a:pt x="178" y="239"/>
                      </a:lnTo>
                      <a:lnTo>
                        <a:pt x="179" y="237"/>
                      </a:lnTo>
                      <a:lnTo>
                        <a:pt x="181" y="237"/>
                      </a:lnTo>
                      <a:lnTo>
                        <a:pt x="185" y="233"/>
                      </a:lnTo>
                      <a:lnTo>
                        <a:pt x="183" y="230"/>
                      </a:lnTo>
                      <a:lnTo>
                        <a:pt x="183" y="227"/>
                      </a:lnTo>
                      <a:lnTo>
                        <a:pt x="183" y="225"/>
                      </a:lnTo>
                      <a:lnTo>
                        <a:pt x="186" y="227"/>
                      </a:lnTo>
                      <a:lnTo>
                        <a:pt x="188" y="228"/>
                      </a:lnTo>
                      <a:lnTo>
                        <a:pt x="190" y="228"/>
                      </a:lnTo>
                      <a:lnTo>
                        <a:pt x="190" y="230"/>
                      </a:lnTo>
                      <a:lnTo>
                        <a:pt x="198" y="222"/>
                      </a:lnTo>
                      <a:lnTo>
                        <a:pt x="205" y="217"/>
                      </a:lnTo>
                      <a:lnTo>
                        <a:pt x="207" y="220"/>
                      </a:lnTo>
                      <a:lnTo>
                        <a:pt x="208" y="222"/>
                      </a:lnTo>
                      <a:lnTo>
                        <a:pt x="210" y="222"/>
                      </a:lnTo>
                      <a:lnTo>
                        <a:pt x="210" y="220"/>
                      </a:lnTo>
                      <a:lnTo>
                        <a:pt x="212" y="218"/>
                      </a:lnTo>
                      <a:lnTo>
                        <a:pt x="218" y="213"/>
                      </a:lnTo>
                      <a:lnTo>
                        <a:pt x="218" y="211"/>
                      </a:lnTo>
                      <a:lnTo>
                        <a:pt x="217" y="210"/>
                      </a:lnTo>
                      <a:lnTo>
                        <a:pt x="218" y="208"/>
                      </a:lnTo>
                      <a:lnTo>
                        <a:pt x="218" y="205"/>
                      </a:lnTo>
                      <a:lnTo>
                        <a:pt x="222" y="201"/>
                      </a:lnTo>
                      <a:lnTo>
                        <a:pt x="223" y="200"/>
                      </a:lnTo>
                      <a:lnTo>
                        <a:pt x="222" y="198"/>
                      </a:lnTo>
                      <a:lnTo>
                        <a:pt x="220" y="198"/>
                      </a:lnTo>
                      <a:lnTo>
                        <a:pt x="218" y="198"/>
                      </a:lnTo>
                      <a:lnTo>
                        <a:pt x="217" y="194"/>
                      </a:lnTo>
                      <a:lnTo>
                        <a:pt x="217" y="193"/>
                      </a:lnTo>
                      <a:lnTo>
                        <a:pt x="218" y="191"/>
                      </a:lnTo>
                      <a:lnTo>
                        <a:pt x="218" y="189"/>
                      </a:lnTo>
                      <a:lnTo>
                        <a:pt x="218" y="188"/>
                      </a:lnTo>
                      <a:lnTo>
                        <a:pt x="220" y="183"/>
                      </a:lnTo>
                      <a:lnTo>
                        <a:pt x="223" y="174"/>
                      </a:lnTo>
                      <a:lnTo>
                        <a:pt x="223" y="172"/>
                      </a:lnTo>
                      <a:lnTo>
                        <a:pt x="223" y="174"/>
                      </a:lnTo>
                      <a:lnTo>
                        <a:pt x="225" y="172"/>
                      </a:lnTo>
                      <a:lnTo>
                        <a:pt x="229" y="166"/>
                      </a:lnTo>
                      <a:lnTo>
                        <a:pt x="232" y="161"/>
                      </a:lnTo>
                      <a:lnTo>
                        <a:pt x="232" y="157"/>
                      </a:lnTo>
                      <a:lnTo>
                        <a:pt x="234" y="154"/>
                      </a:lnTo>
                      <a:lnTo>
                        <a:pt x="235" y="150"/>
                      </a:lnTo>
                      <a:lnTo>
                        <a:pt x="234" y="147"/>
                      </a:lnTo>
                      <a:lnTo>
                        <a:pt x="234" y="145"/>
                      </a:lnTo>
                      <a:lnTo>
                        <a:pt x="234" y="142"/>
                      </a:lnTo>
                      <a:lnTo>
                        <a:pt x="235" y="140"/>
                      </a:lnTo>
                      <a:lnTo>
                        <a:pt x="240" y="134"/>
                      </a:lnTo>
                      <a:lnTo>
                        <a:pt x="242" y="132"/>
                      </a:lnTo>
                      <a:lnTo>
                        <a:pt x="239" y="128"/>
                      </a:lnTo>
                      <a:lnTo>
                        <a:pt x="244" y="122"/>
                      </a:lnTo>
                      <a:lnTo>
                        <a:pt x="245" y="115"/>
                      </a:lnTo>
                      <a:lnTo>
                        <a:pt x="245" y="113"/>
                      </a:lnTo>
                      <a:lnTo>
                        <a:pt x="244" y="111"/>
                      </a:lnTo>
                      <a:lnTo>
                        <a:pt x="245" y="108"/>
                      </a:lnTo>
                      <a:lnTo>
                        <a:pt x="245" y="100"/>
                      </a:lnTo>
                      <a:lnTo>
                        <a:pt x="249" y="101"/>
                      </a:lnTo>
                      <a:lnTo>
                        <a:pt x="252" y="101"/>
                      </a:lnTo>
                      <a:lnTo>
                        <a:pt x="254" y="103"/>
                      </a:lnTo>
                      <a:lnTo>
                        <a:pt x="256" y="103"/>
                      </a:lnTo>
                      <a:lnTo>
                        <a:pt x="259" y="111"/>
                      </a:lnTo>
                      <a:lnTo>
                        <a:pt x="271" y="113"/>
                      </a:lnTo>
                      <a:lnTo>
                        <a:pt x="273" y="113"/>
                      </a:lnTo>
                      <a:lnTo>
                        <a:pt x="273" y="111"/>
                      </a:lnTo>
                      <a:lnTo>
                        <a:pt x="274" y="110"/>
                      </a:lnTo>
                      <a:lnTo>
                        <a:pt x="274" y="106"/>
                      </a:lnTo>
                      <a:lnTo>
                        <a:pt x="276" y="106"/>
                      </a:lnTo>
                      <a:lnTo>
                        <a:pt x="276" y="105"/>
                      </a:lnTo>
                      <a:lnTo>
                        <a:pt x="276" y="103"/>
                      </a:lnTo>
                      <a:lnTo>
                        <a:pt x="278" y="96"/>
                      </a:lnTo>
                      <a:lnTo>
                        <a:pt x="279" y="91"/>
                      </a:lnTo>
                      <a:lnTo>
                        <a:pt x="279" y="89"/>
                      </a:lnTo>
                      <a:lnTo>
                        <a:pt x="281" y="83"/>
                      </a:lnTo>
                      <a:lnTo>
                        <a:pt x="283" y="76"/>
                      </a:lnTo>
                      <a:lnTo>
                        <a:pt x="283" y="74"/>
                      </a:lnTo>
                      <a:lnTo>
                        <a:pt x="284" y="67"/>
                      </a:lnTo>
                      <a:lnTo>
                        <a:pt x="295" y="74"/>
                      </a:lnTo>
                      <a:lnTo>
                        <a:pt x="296" y="69"/>
                      </a:lnTo>
                      <a:lnTo>
                        <a:pt x="296" y="64"/>
                      </a:lnTo>
                      <a:lnTo>
                        <a:pt x="298" y="61"/>
                      </a:lnTo>
                      <a:lnTo>
                        <a:pt x="300" y="59"/>
                      </a:lnTo>
                      <a:lnTo>
                        <a:pt x="301" y="57"/>
                      </a:lnTo>
                      <a:lnTo>
                        <a:pt x="303" y="57"/>
                      </a:lnTo>
                      <a:lnTo>
                        <a:pt x="308" y="52"/>
                      </a:lnTo>
                      <a:lnTo>
                        <a:pt x="312" y="45"/>
                      </a:lnTo>
                      <a:lnTo>
                        <a:pt x="310" y="45"/>
                      </a:lnTo>
                      <a:lnTo>
                        <a:pt x="312" y="42"/>
                      </a:lnTo>
                      <a:lnTo>
                        <a:pt x="313" y="39"/>
                      </a:lnTo>
                      <a:lnTo>
                        <a:pt x="315" y="35"/>
                      </a:lnTo>
                      <a:lnTo>
                        <a:pt x="317" y="34"/>
                      </a:lnTo>
                      <a:lnTo>
                        <a:pt x="318" y="30"/>
                      </a:lnTo>
                      <a:lnTo>
                        <a:pt x="318" y="28"/>
                      </a:lnTo>
                      <a:lnTo>
                        <a:pt x="317" y="28"/>
                      </a:lnTo>
                      <a:lnTo>
                        <a:pt x="315" y="27"/>
                      </a:lnTo>
                      <a:lnTo>
                        <a:pt x="317" y="27"/>
                      </a:lnTo>
                      <a:lnTo>
                        <a:pt x="317" y="25"/>
                      </a:lnTo>
                      <a:lnTo>
                        <a:pt x="317" y="22"/>
                      </a:lnTo>
                      <a:lnTo>
                        <a:pt x="318" y="15"/>
                      </a:lnTo>
                      <a:lnTo>
                        <a:pt x="320" y="12"/>
                      </a:lnTo>
                      <a:lnTo>
                        <a:pt x="318" y="12"/>
                      </a:lnTo>
                      <a:lnTo>
                        <a:pt x="317" y="0"/>
                      </a:lnTo>
                      <a:lnTo>
                        <a:pt x="327" y="6"/>
                      </a:lnTo>
                      <a:lnTo>
                        <a:pt x="342" y="1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Freeform 227"/>
                <p:cNvSpPr>
                  <a:spLocks noEditPoints="1"/>
                </p:cNvSpPr>
                <p:nvPr/>
              </p:nvSpPr>
              <p:spPr bwMode="auto">
                <a:xfrm>
                  <a:off x="7723188" y="2886075"/>
                  <a:ext cx="873125" cy="528638"/>
                </a:xfrm>
                <a:custGeom>
                  <a:avLst/>
                  <a:gdLst>
                    <a:gd name="T0" fmla="*/ 501 w 550"/>
                    <a:gd name="T1" fmla="*/ 115 h 333"/>
                    <a:gd name="T2" fmla="*/ 540 w 550"/>
                    <a:gd name="T3" fmla="*/ 113 h 333"/>
                    <a:gd name="T4" fmla="*/ 537 w 550"/>
                    <a:gd name="T5" fmla="*/ 144 h 333"/>
                    <a:gd name="T6" fmla="*/ 532 w 550"/>
                    <a:gd name="T7" fmla="*/ 169 h 333"/>
                    <a:gd name="T8" fmla="*/ 527 w 550"/>
                    <a:gd name="T9" fmla="*/ 191 h 333"/>
                    <a:gd name="T10" fmla="*/ 515 w 550"/>
                    <a:gd name="T11" fmla="*/ 179 h 333"/>
                    <a:gd name="T12" fmla="*/ 515 w 550"/>
                    <a:gd name="T13" fmla="*/ 157 h 333"/>
                    <a:gd name="T14" fmla="*/ 518 w 550"/>
                    <a:gd name="T15" fmla="*/ 134 h 333"/>
                    <a:gd name="T16" fmla="*/ 525 w 550"/>
                    <a:gd name="T17" fmla="*/ 117 h 333"/>
                    <a:gd name="T18" fmla="*/ 540 w 550"/>
                    <a:gd name="T19" fmla="*/ 100 h 333"/>
                    <a:gd name="T20" fmla="*/ 364 w 550"/>
                    <a:gd name="T21" fmla="*/ 6 h 333"/>
                    <a:gd name="T22" fmla="*/ 378 w 550"/>
                    <a:gd name="T23" fmla="*/ 20 h 333"/>
                    <a:gd name="T24" fmla="*/ 400 w 550"/>
                    <a:gd name="T25" fmla="*/ 34 h 333"/>
                    <a:gd name="T26" fmla="*/ 417 w 550"/>
                    <a:gd name="T27" fmla="*/ 50 h 333"/>
                    <a:gd name="T28" fmla="*/ 408 w 550"/>
                    <a:gd name="T29" fmla="*/ 66 h 333"/>
                    <a:gd name="T30" fmla="*/ 403 w 550"/>
                    <a:gd name="T31" fmla="*/ 79 h 333"/>
                    <a:gd name="T32" fmla="*/ 415 w 550"/>
                    <a:gd name="T33" fmla="*/ 93 h 333"/>
                    <a:gd name="T34" fmla="*/ 427 w 550"/>
                    <a:gd name="T35" fmla="*/ 91 h 333"/>
                    <a:gd name="T36" fmla="*/ 442 w 550"/>
                    <a:gd name="T37" fmla="*/ 105 h 333"/>
                    <a:gd name="T38" fmla="*/ 457 w 550"/>
                    <a:gd name="T39" fmla="*/ 105 h 333"/>
                    <a:gd name="T40" fmla="*/ 476 w 550"/>
                    <a:gd name="T41" fmla="*/ 118 h 333"/>
                    <a:gd name="T42" fmla="*/ 486 w 550"/>
                    <a:gd name="T43" fmla="*/ 139 h 333"/>
                    <a:gd name="T44" fmla="*/ 484 w 550"/>
                    <a:gd name="T45" fmla="*/ 150 h 333"/>
                    <a:gd name="T46" fmla="*/ 469 w 550"/>
                    <a:gd name="T47" fmla="*/ 142 h 333"/>
                    <a:gd name="T48" fmla="*/ 450 w 550"/>
                    <a:gd name="T49" fmla="*/ 132 h 333"/>
                    <a:gd name="T50" fmla="*/ 464 w 550"/>
                    <a:gd name="T51" fmla="*/ 144 h 333"/>
                    <a:gd name="T52" fmla="*/ 486 w 550"/>
                    <a:gd name="T53" fmla="*/ 154 h 333"/>
                    <a:gd name="T54" fmla="*/ 495 w 550"/>
                    <a:gd name="T55" fmla="*/ 166 h 333"/>
                    <a:gd name="T56" fmla="*/ 491 w 550"/>
                    <a:gd name="T57" fmla="*/ 174 h 333"/>
                    <a:gd name="T58" fmla="*/ 493 w 550"/>
                    <a:gd name="T59" fmla="*/ 183 h 333"/>
                    <a:gd name="T60" fmla="*/ 491 w 550"/>
                    <a:gd name="T61" fmla="*/ 189 h 333"/>
                    <a:gd name="T62" fmla="*/ 501 w 550"/>
                    <a:gd name="T63" fmla="*/ 205 h 333"/>
                    <a:gd name="T64" fmla="*/ 486 w 550"/>
                    <a:gd name="T65" fmla="*/ 206 h 333"/>
                    <a:gd name="T66" fmla="*/ 476 w 550"/>
                    <a:gd name="T67" fmla="*/ 196 h 333"/>
                    <a:gd name="T68" fmla="*/ 462 w 550"/>
                    <a:gd name="T69" fmla="*/ 196 h 333"/>
                    <a:gd name="T70" fmla="*/ 474 w 550"/>
                    <a:gd name="T71" fmla="*/ 203 h 333"/>
                    <a:gd name="T72" fmla="*/ 489 w 550"/>
                    <a:gd name="T73" fmla="*/ 215 h 333"/>
                    <a:gd name="T74" fmla="*/ 500 w 550"/>
                    <a:gd name="T75" fmla="*/ 213 h 333"/>
                    <a:gd name="T76" fmla="*/ 520 w 550"/>
                    <a:gd name="T77" fmla="*/ 213 h 333"/>
                    <a:gd name="T78" fmla="*/ 539 w 550"/>
                    <a:gd name="T79" fmla="*/ 245 h 333"/>
                    <a:gd name="T80" fmla="*/ 450 w 550"/>
                    <a:gd name="T81" fmla="*/ 264 h 333"/>
                    <a:gd name="T82" fmla="*/ 362 w 550"/>
                    <a:gd name="T83" fmla="*/ 281 h 333"/>
                    <a:gd name="T84" fmla="*/ 310 w 550"/>
                    <a:gd name="T85" fmla="*/ 291 h 333"/>
                    <a:gd name="T86" fmla="*/ 244 w 550"/>
                    <a:gd name="T87" fmla="*/ 303 h 333"/>
                    <a:gd name="T88" fmla="*/ 149 w 550"/>
                    <a:gd name="T89" fmla="*/ 313 h 333"/>
                    <a:gd name="T90" fmla="*/ 96 w 550"/>
                    <a:gd name="T91" fmla="*/ 320 h 333"/>
                    <a:gd name="T92" fmla="*/ 2 w 550"/>
                    <a:gd name="T93" fmla="*/ 332 h 333"/>
                    <a:gd name="T94" fmla="*/ 39 w 550"/>
                    <a:gd name="T95" fmla="*/ 303 h 333"/>
                    <a:gd name="T96" fmla="*/ 54 w 550"/>
                    <a:gd name="T97" fmla="*/ 286 h 333"/>
                    <a:gd name="T98" fmla="*/ 85 w 550"/>
                    <a:gd name="T99" fmla="*/ 252 h 333"/>
                    <a:gd name="T100" fmla="*/ 110 w 550"/>
                    <a:gd name="T101" fmla="*/ 242 h 333"/>
                    <a:gd name="T102" fmla="*/ 124 w 550"/>
                    <a:gd name="T103" fmla="*/ 250 h 333"/>
                    <a:gd name="T104" fmla="*/ 149 w 550"/>
                    <a:gd name="T105" fmla="*/ 239 h 333"/>
                    <a:gd name="T106" fmla="*/ 185 w 550"/>
                    <a:gd name="T107" fmla="*/ 233 h 333"/>
                    <a:gd name="T108" fmla="*/ 210 w 550"/>
                    <a:gd name="T109" fmla="*/ 222 h 333"/>
                    <a:gd name="T110" fmla="*/ 218 w 550"/>
                    <a:gd name="T111" fmla="*/ 198 h 333"/>
                    <a:gd name="T112" fmla="*/ 232 w 550"/>
                    <a:gd name="T113" fmla="*/ 161 h 333"/>
                    <a:gd name="T114" fmla="*/ 245 w 550"/>
                    <a:gd name="T115" fmla="*/ 115 h 333"/>
                    <a:gd name="T116" fmla="*/ 273 w 550"/>
                    <a:gd name="T117" fmla="*/ 111 h 333"/>
                    <a:gd name="T118" fmla="*/ 284 w 550"/>
                    <a:gd name="T119" fmla="*/ 67 h 333"/>
                    <a:gd name="T120" fmla="*/ 313 w 550"/>
                    <a:gd name="T121" fmla="*/ 39 h 333"/>
                    <a:gd name="T122" fmla="*/ 318 w 550"/>
                    <a:gd name="T123" fmla="*/ 1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33">
                      <a:moveTo>
                        <a:pt x="506" y="127"/>
                      </a:moveTo>
                      <a:lnTo>
                        <a:pt x="505" y="127"/>
                      </a:lnTo>
                      <a:lnTo>
                        <a:pt x="505" y="125"/>
                      </a:lnTo>
                      <a:lnTo>
                        <a:pt x="505" y="123"/>
                      </a:lnTo>
                      <a:lnTo>
                        <a:pt x="506" y="123"/>
                      </a:lnTo>
                      <a:lnTo>
                        <a:pt x="506" y="125"/>
                      </a:lnTo>
                      <a:lnTo>
                        <a:pt x="506" y="127"/>
                      </a:lnTo>
                      <a:moveTo>
                        <a:pt x="500" y="113"/>
                      </a:moveTo>
                      <a:lnTo>
                        <a:pt x="501" y="113"/>
                      </a:lnTo>
                      <a:lnTo>
                        <a:pt x="503" y="113"/>
                      </a:lnTo>
                      <a:lnTo>
                        <a:pt x="501" y="113"/>
                      </a:lnTo>
                      <a:lnTo>
                        <a:pt x="501" y="115"/>
                      </a:lnTo>
                      <a:lnTo>
                        <a:pt x="501" y="118"/>
                      </a:lnTo>
                      <a:lnTo>
                        <a:pt x="500" y="117"/>
                      </a:lnTo>
                      <a:lnTo>
                        <a:pt x="500" y="113"/>
                      </a:lnTo>
                      <a:moveTo>
                        <a:pt x="549" y="103"/>
                      </a:moveTo>
                      <a:lnTo>
                        <a:pt x="549" y="106"/>
                      </a:lnTo>
                      <a:lnTo>
                        <a:pt x="549" y="110"/>
                      </a:lnTo>
                      <a:lnTo>
                        <a:pt x="547" y="111"/>
                      </a:lnTo>
                      <a:lnTo>
                        <a:pt x="547" y="113"/>
                      </a:lnTo>
                      <a:lnTo>
                        <a:pt x="545" y="113"/>
                      </a:lnTo>
                      <a:lnTo>
                        <a:pt x="544" y="111"/>
                      </a:lnTo>
                      <a:lnTo>
                        <a:pt x="542" y="113"/>
                      </a:lnTo>
                      <a:lnTo>
                        <a:pt x="540" y="113"/>
                      </a:lnTo>
                      <a:lnTo>
                        <a:pt x="540" y="115"/>
                      </a:lnTo>
                      <a:lnTo>
                        <a:pt x="539" y="117"/>
                      </a:lnTo>
                      <a:lnTo>
                        <a:pt x="539" y="122"/>
                      </a:lnTo>
                      <a:lnTo>
                        <a:pt x="537" y="127"/>
                      </a:lnTo>
                      <a:lnTo>
                        <a:pt x="537" y="128"/>
                      </a:lnTo>
                      <a:lnTo>
                        <a:pt x="535" y="132"/>
                      </a:lnTo>
                      <a:lnTo>
                        <a:pt x="535" y="134"/>
                      </a:lnTo>
                      <a:lnTo>
                        <a:pt x="535" y="135"/>
                      </a:lnTo>
                      <a:lnTo>
                        <a:pt x="535" y="139"/>
                      </a:lnTo>
                      <a:lnTo>
                        <a:pt x="535" y="140"/>
                      </a:lnTo>
                      <a:lnTo>
                        <a:pt x="535" y="142"/>
                      </a:lnTo>
                      <a:lnTo>
                        <a:pt x="537" y="144"/>
                      </a:lnTo>
                      <a:lnTo>
                        <a:pt x="537" y="145"/>
                      </a:lnTo>
                      <a:lnTo>
                        <a:pt x="535" y="149"/>
                      </a:lnTo>
                      <a:lnTo>
                        <a:pt x="535" y="154"/>
                      </a:lnTo>
                      <a:lnTo>
                        <a:pt x="535" y="156"/>
                      </a:lnTo>
                      <a:lnTo>
                        <a:pt x="535" y="157"/>
                      </a:lnTo>
                      <a:lnTo>
                        <a:pt x="535" y="159"/>
                      </a:lnTo>
                      <a:lnTo>
                        <a:pt x="533" y="161"/>
                      </a:lnTo>
                      <a:lnTo>
                        <a:pt x="533" y="164"/>
                      </a:lnTo>
                      <a:lnTo>
                        <a:pt x="532" y="166"/>
                      </a:lnTo>
                      <a:lnTo>
                        <a:pt x="533" y="166"/>
                      </a:lnTo>
                      <a:lnTo>
                        <a:pt x="533" y="167"/>
                      </a:lnTo>
                      <a:lnTo>
                        <a:pt x="532" y="169"/>
                      </a:lnTo>
                      <a:lnTo>
                        <a:pt x="532" y="171"/>
                      </a:lnTo>
                      <a:lnTo>
                        <a:pt x="530" y="172"/>
                      </a:lnTo>
                      <a:lnTo>
                        <a:pt x="528" y="172"/>
                      </a:lnTo>
                      <a:lnTo>
                        <a:pt x="530" y="174"/>
                      </a:lnTo>
                      <a:lnTo>
                        <a:pt x="530" y="178"/>
                      </a:lnTo>
                      <a:lnTo>
                        <a:pt x="530" y="179"/>
                      </a:lnTo>
                      <a:lnTo>
                        <a:pt x="532" y="179"/>
                      </a:lnTo>
                      <a:lnTo>
                        <a:pt x="530" y="181"/>
                      </a:lnTo>
                      <a:lnTo>
                        <a:pt x="530" y="183"/>
                      </a:lnTo>
                      <a:lnTo>
                        <a:pt x="530" y="186"/>
                      </a:lnTo>
                      <a:lnTo>
                        <a:pt x="527" y="189"/>
                      </a:lnTo>
                      <a:lnTo>
                        <a:pt x="527" y="191"/>
                      </a:lnTo>
                      <a:lnTo>
                        <a:pt x="525" y="191"/>
                      </a:lnTo>
                      <a:lnTo>
                        <a:pt x="523" y="189"/>
                      </a:lnTo>
                      <a:lnTo>
                        <a:pt x="523" y="191"/>
                      </a:lnTo>
                      <a:lnTo>
                        <a:pt x="522" y="193"/>
                      </a:lnTo>
                      <a:lnTo>
                        <a:pt x="522" y="191"/>
                      </a:lnTo>
                      <a:lnTo>
                        <a:pt x="520" y="189"/>
                      </a:lnTo>
                      <a:lnTo>
                        <a:pt x="518" y="186"/>
                      </a:lnTo>
                      <a:lnTo>
                        <a:pt x="517" y="186"/>
                      </a:lnTo>
                      <a:lnTo>
                        <a:pt x="517" y="184"/>
                      </a:lnTo>
                      <a:lnTo>
                        <a:pt x="517" y="183"/>
                      </a:lnTo>
                      <a:lnTo>
                        <a:pt x="515" y="183"/>
                      </a:lnTo>
                      <a:lnTo>
                        <a:pt x="515" y="179"/>
                      </a:lnTo>
                      <a:lnTo>
                        <a:pt x="515" y="178"/>
                      </a:lnTo>
                      <a:lnTo>
                        <a:pt x="513" y="178"/>
                      </a:lnTo>
                      <a:lnTo>
                        <a:pt x="513" y="174"/>
                      </a:lnTo>
                      <a:lnTo>
                        <a:pt x="513" y="172"/>
                      </a:lnTo>
                      <a:lnTo>
                        <a:pt x="515" y="171"/>
                      </a:lnTo>
                      <a:lnTo>
                        <a:pt x="515" y="169"/>
                      </a:lnTo>
                      <a:lnTo>
                        <a:pt x="515" y="166"/>
                      </a:lnTo>
                      <a:lnTo>
                        <a:pt x="515" y="164"/>
                      </a:lnTo>
                      <a:lnTo>
                        <a:pt x="513" y="162"/>
                      </a:lnTo>
                      <a:lnTo>
                        <a:pt x="513" y="161"/>
                      </a:lnTo>
                      <a:lnTo>
                        <a:pt x="515" y="159"/>
                      </a:lnTo>
                      <a:lnTo>
                        <a:pt x="515" y="157"/>
                      </a:lnTo>
                      <a:lnTo>
                        <a:pt x="515" y="156"/>
                      </a:lnTo>
                      <a:lnTo>
                        <a:pt x="515" y="154"/>
                      </a:lnTo>
                      <a:lnTo>
                        <a:pt x="515" y="152"/>
                      </a:lnTo>
                      <a:lnTo>
                        <a:pt x="515" y="150"/>
                      </a:lnTo>
                      <a:lnTo>
                        <a:pt x="513" y="149"/>
                      </a:lnTo>
                      <a:lnTo>
                        <a:pt x="515" y="145"/>
                      </a:lnTo>
                      <a:lnTo>
                        <a:pt x="515" y="144"/>
                      </a:lnTo>
                      <a:lnTo>
                        <a:pt x="517" y="139"/>
                      </a:lnTo>
                      <a:lnTo>
                        <a:pt x="517" y="137"/>
                      </a:lnTo>
                      <a:lnTo>
                        <a:pt x="517" y="135"/>
                      </a:lnTo>
                      <a:lnTo>
                        <a:pt x="518" y="135"/>
                      </a:lnTo>
                      <a:lnTo>
                        <a:pt x="518" y="134"/>
                      </a:lnTo>
                      <a:lnTo>
                        <a:pt x="518" y="132"/>
                      </a:lnTo>
                      <a:lnTo>
                        <a:pt x="518" y="130"/>
                      </a:lnTo>
                      <a:lnTo>
                        <a:pt x="520" y="128"/>
                      </a:lnTo>
                      <a:lnTo>
                        <a:pt x="518" y="127"/>
                      </a:lnTo>
                      <a:lnTo>
                        <a:pt x="518" y="125"/>
                      </a:lnTo>
                      <a:lnTo>
                        <a:pt x="520" y="123"/>
                      </a:lnTo>
                      <a:lnTo>
                        <a:pt x="522" y="123"/>
                      </a:lnTo>
                      <a:lnTo>
                        <a:pt x="523" y="122"/>
                      </a:lnTo>
                      <a:lnTo>
                        <a:pt x="523" y="120"/>
                      </a:lnTo>
                      <a:lnTo>
                        <a:pt x="523" y="118"/>
                      </a:lnTo>
                      <a:lnTo>
                        <a:pt x="525" y="118"/>
                      </a:lnTo>
                      <a:lnTo>
                        <a:pt x="525" y="117"/>
                      </a:lnTo>
                      <a:lnTo>
                        <a:pt x="525" y="115"/>
                      </a:lnTo>
                      <a:lnTo>
                        <a:pt x="523" y="115"/>
                      </a:lnTo>
                      <a:lnTo>
                        <a:pt x="522" y="115"/>
                      </a:lnTo>
                      <a:lnTo>
                        <a:pt x="520" y="115"/>
                      </a:lnTo>
                      <a:lnTo>
                        <a:pt x="522" y="111"/>
                      </a:lnTo>
                      <a:lnTo>
                        <a:pt x="523" y="111"/>
                      </a:lnTo>
                      <a:lnTo>
                        <a:pt x="525" y="108"/>
                      </a:lnTo>
                      <a:lnTo>
                        <a:pt x="525" y="106"/>
                      </a:lnTo>
                      <a:lnTo>
                        <a:pt x="525" y="105"/>
                      </a:lnTo>
                      <a:lnTo>
                        <a:pt x="527" y="105"/>
                      </a:lnTo>
                      <a:lnTo>
                        <a:pt x="539" y="100"/>
                      </a:lnTo>
                      <a:lnTo>
                        <a:pt x="540" y="100"/>
                      </a:lnTo>
                      <a:lnTo>
                        <a:pt x="542" y="98"/>
                      </a:lnTo>
                      <a:lnTo>
                        <a:pt x="550" y="96"/>
                      </a:lnTo>
                      <a:lnTo>
                        <a:pt x="550" y="95"/>
                      </a:lnTo>
                      <a:lnTo>
                        <a:pt x="549" y="103"/>
                      </a:lnTo>
                      <a:moveTo>
                        <a:pt x="342" y="15"/>
                      </a:moveTo>
                      <a:lnTo>
                        <a:pt x="357" y="25"/>
                      </a:lnTo>
                      <a:lnTo>
                        <a:pt x="359" y="15"/>
                      </a:lnTo>
                      <a:lnTo>
                        <a:pt x="359" y="13"/>
                      </a:lnTo>
                      <a:lnTo>
                        <a:pt x="359" y="12"/>
                      </a:lnTo>
                      <a:lnTo>
                        <a:pt x="359" y="10"/>
                      </a:lnTo>
                      <a:lnTo>
                        <a:pt x="361" y="6"/>
                      </a:lnTo>
                      <a:lnTo>
                        <a:pt x="364" y="6"/>
                      </a:lnTo>
                      <a:lnTo>
                        <a:pt x="369" y="6"/>
                      </a:lnTo>
                      <a:lnTo>
                        <a:pt x="373" y="8"/>
                      </a:lnTo>
                      <a:lnTo>
                        <a:pt x="374" y="10"/>
                      </a:lnTo>
                      <a:lnTo>
                        <a:pt x="376" y="10"/>
                      </a:lnTo>
                      <a:lnTo>
                        <a:pt x="378" y="10"/>
                      </a:lnTo>
                      <a:lnTo>
                        <a:pt x="379" y="12"/>
                      </a:lnTo>
                      <a:lnTo>
                        <a:pt x="379" y="13"/>
                      </a:lnTo>
                      <a:lnTo>
                        <a:pt x="379" y="15"/>
                      </a:lnTo>
                      <a:lnTo>
                        <a:pt x="379" y="17"/>
                      </a:lnTo>
                      <a:lnTo>
                        <a:pt x="378" y="17"/>
                      </a:lnTo>
                      <a:lnTo>
                        <a:pt x="378" y="18"/>
                      </a:lnTo>
                      <a:lnTo>
                        <a:pt x="378" y="20"/>
                      </a:lnTo>
                      <a:lnTo>
                        <a:pt x="378" y="22"/>
                      </a:lnTo>
                      <a:lnTo>
                        <a:pt x="378" y="23"/>
                      </a:lnTo>
                      <a:lnTo>
                        <a:pt x="383" y="27"/>
                      </a:lnTo>
                      <a:lnTo>
                        <a:pt x="384" y="27"/>
                      </a:lnTo>
                      <a:lnTo>
                        <a:pt x="388" y="27"/>
                      </a:lnTo>
                      <a:lnTo>
                        <a:pt x="391" y="25"/>
                      </a:lnTo>
                      <a:lnTo>
                        <a:pt x="391" y="27"/>
                      </a:lnTo>
                      <a:lnTo>
                        <a:pt x="395" y="27"/>
                      </a:lnTo>
                      <a:lnTo>
                        <a:pt x="396" y="28"/>
                      </a:lnTo>
                      <a:lnTo>
                        <a:pt x="398" y="30"/>
                      </a:lnTo>
                      <a:lnTo>
                        <a:pt x="398" y="32"/>
                      </a:lnTo>
                      <a:lnTo>
                        <a:pt x="400" y="34"/>
                      </a:lnTo>
                      <a:lnTo>
                        <a:pt x="401" y="34"/>
                      </a:lnTo>
                      <a:lnTo>
                        <a:pt x="405" y="32"/>
                      </a:lnTo>
                      <a:lnTo>
                        <a:pt x="406" y="34"/>
                      </a:lnTo>
                      <a:lnTo>
                        <a:pt x="408" y="35"/>
                      </a:lnTo>
                      <a:lnTo>
                        <a:pt x="410" y="37"/>
                      </a:lnTo>
                      <a:lnTo>
                        <a:pt x="411" y="39"/>
                      </a:lnTo>
                      <a:lnTo>
                        <a:pt x="415" y="40"/>
                      </a:lnTo>
                      <a:lnTo>
                        <a:pt x="415" y="42"/>
                      </a:lnTo>
                      <a:lnTo>
                        <a:pt x="415" y="44"/>
                      </a:lnTo>
                      <a:lnTo>
                        <a:pt x="417" y="47"/>
                      </a:lnTo>
                      <a:lnTo>
                        <a:pt x="417" y="49"/>
                      </a:lnTo>
                      <a:lnTo>
                        <a:pt x="417" y="50"/>
                      </a:lnTo>
                      <a:lnTo>
                        <a:pt x="415" y="54"/>
                      </a:lnTo>
                      <a:lnTo>
                        <a:pt x="415" y="56"/>
                      </a:lnTo>
                      <a:lnTo>
                        <a:pt x="415" y="57"/>
                      </a:lnTo>
                      <a:lnTo>
                        <a:pt x="413" y="57"/>
                      </a:lnTo>
                      <a:lnTo>
                        <a:pt x="413" y="59"/>
                      </a:lnTo>
                      <a:lnTo>
                        <a:pt x="411" y="61"/>
                      </a:lnTo>
                      <a:lnTo>
                        <a:pt x="411" y="62"/>
                      </a:lnTo>
                      <a:lnTo>
                        <a:pt x="413" y="64"/>
                      </a:lnTo>
                      <a:lnTo>
                        <a:pt x="411" y="64"/>
                      </a:lnTo>
                      <a:lnTo>
                        <a:pt x="410" y="66"/>
                      </a:lnTo>
                      <a:lnTo>
                        <a:pt x="408" y="67"/>
                      </a:lnTo>
                      <a:lnTo>
                        <a:pt x="408" y="66"/>
                      </a:lnTo>
                      <a:lnTo>
                        <a:pt x="406" y="64"/>
                      </a:lnTo>
                      <a:lnTo>
                        <a:pt x="406" y="66"/>
                      </a:lnTo>
                      <a:lnTo>
                        <a:pt x="405" y="66"/>
                      </a:lnTo>
                      <a:lnTo>
                        <a:pt x="405" y="67"/>
                      </a:lnTo>
                      <a:lnTo>
                        <a:pt x="406" y="69"/>
                      </a:lnTo>
                      <a:lnTo>
                        <a:pt x="405" y="71"/>
                      </a:lnTo>
                      <a:lnTo>
                        <a:pt x="406" y="73"/>
                      </a:lnTo>
                      <a:lnTo>
                        <a:pt x="405" y="74"/>
                      </a:lnTo>
                      <a:lnTo>
                        <a:pt x="405" y="76"/>
                      </a:lnTo>
                      <a:lnTo>
                        <a:pt x="405" y="78"/>
                      </a:lnTo>
                      <a:lnTo>
                        <a:pt x="405" y="79"/>
                      </a:lnTo>
                      <a:lnTo>
                        <a:pt x="403" y="79"/>
                      </a:lnTo>
                      <a:lnTo>
                        <a:pt x="403" y="83"/>
                      </a:lnTo>
                      <a:lnTo>
                        <a:pt x="403" y="84"/>
                      </a:lnTo>
                      <a:lnTo>
                        <a:pt x="405" y="88"/>
                      </a:lnTo>
                      <a:lnTo>
                        <a:pt x="405" y="89"/>
                      </a:lnTo>
                      <a:lnTo>
                        <a:pt x="405" y="91"/>
                      </a:lnTo>
                      <a:lnTo>
                        <a:pt x="406" y="91"/>
                      </a:lnTo>
                      <a:lnTo>
                        <a:pt x="408" y="93"/>
                      </a:lnTo>
                      <a:lnTo>
                        <a:pt x="408" y="95"/>
                      </a:lnTo>
                      <a:lnTo>
                        <a:pt x="410" y="95"/>
                      </a:lnTo>
                      <a:lnTo>
                        <a:pt x="411" y="95"/>
                      </a:lnTo>
                      <a:lnTo>
                        <a:pt x="413" y="93"/>
                      </a:lnTo>
                      <a:lnTo>
                        <a:pt x="415" y="93"/>
                      </a:lnTo>
                      <a:lnTo>
                        <a:pt x="417" y="93"/>
                      </a:lnTo>
                      <a:lnTo>
                        <a:pt x="417" y="91"/>
                      </a:lnTo>
                      <a:lnTo>
                        <a:pt x="418" y="89"/>
                      </a:lnTo>
                      <a:lnTo>
                        <a:pt x="420" y="89"/>
                      </a:lnTo>
                      <a:lnTo>
                        <a:pt x="422" y="89"/>
                      </a:lnTo>
                      <a:lnTo>
                        <a:pt x="422" y="88"/>
                      </a:lnTo>
                      <a:lnTo>
                        <a:pt x="422" y="86"/>
                      </a:lnTo>
                      <a:lnTo>
                        <a:pt x="423" y="86"/>
                      </a:lnTo>
                      <a:lnTo>
                        <a:pt x="423" y="84"/>
                      </a:lnTo>
                      <a:lnTo>
                        <a:pt x="425" y="86"/>
                      </a:lnTo>
                      <a:lnTo>
                        <a:pt x="425" y="88"/>
                      </a:lnTo>
                      <a:lnTo>
                        <a:pt x="427" y="91"/>
                      </a:lnTo>
                      <a:lnTo>
                        <a:pt x="425" y="93"/>
                      </a:lnTo>
                      <a:lnTo>
                        <a:pt x="427" y="95"/>
                      </a:lnTo>
                      <a:lnTo>
                        <a:pt x="428" y="96"/>
                      </a:lnTo>
                      <a:lnTo>
                        <a:pt x="430" y="96"/>
                      </a:lnTo>
                      <a:lnTo>
                        <a:pt x="432" y="98"/>
                      </a:lnTo>
                      <a:lnTo>
                        <a:pt x="432" y="100"/>
                      </a:lnTo>
                      <a:lnTo>
                        <a:pt x="432" y="101"/>
                      </a:lnTo>
                      <a:lnTo>
                        <a:pt x="434" y="103"/>
                      </a:lnTo>
                      <a:lnTo>
                        <a:pt x="435" y="103"/>
                      </a:lnTo>
                      <a:lnTo>
                        <a:pt x="437" y="103"/>
                      </a:lnTo>
                      <a:lnTo>
                        <a:pt x="439" y="105"/>
                      </a:lnTo>
                      <a:lnTo>
                        <a:pt x="442" y="105"/>
                      </a:lnTo>
                      <a:lnTo>
                        <a:pt x="444" y="105"/>
                      </a:lnTo>
                      <a:lnTo>
                        <a:pt x="445" y="103"/>
                      </a:lnTo>
                      <a:lnTo>
                        <a:pt x="447" y="103"/>
                      </a:lnTo>
                      <a:lnTo>
                        <a:pt x="447" y="105"/>
                      </a:lnTo>
                      <a:lnTo>
                        <a:pt x="449" y="105"/>
                      </a:lnTo>
                      <a:lnTo>
                        <a:pt x="450" y="106"/>
                      </a:lnTo>
                      <a:lnTo>
                        <a:pt x="450" y="105"/>
                      </a:lnTo>
                      <a:lnTo>
                        <a:pt x="452" y="103"/>
                      </a:lnTo>
                      <a:lnTo>
                        <a:pt x="454" y="105"/>
                      </a:lnTo>
                      <a:lnTo>
                        <a:pt x="456" y="103"/>
                      </a:lnTo>
                      <a:lnTo>
                        <a:pt x="457" y="103"/>
                      </a:lnTo>
                      <a:lnTo>
                        <a:pt x="457" y="105"/>
                      </a:lnTo>
                      <a:lnTo>
                        <a:pt x="459" y="106"/>
                      </a:lnTo>
                      <a:lnTo>
                        <a:pt x="461" y="108"/>
                      </a:lnTo>
                      <a:lnTo>
                        <a:pt x="462" y="110"/>
                      </a:lnTo>
                      <a:lnTo>
                        <a:pt x="464" y="110"/>
                      </a:lnTo>
                      <a:lnTo>
                        <a:pt x="466" y="111"/>
                      </a:lnTo>
                      <a:lnTo>
                        <a:pt x="466" y="113"/>
                      </a:lnTo>
                      <a:lnTo>
                        <a:pt x="467" y="115"/>
                      </a:lnTo>
                      <a:lnTo>
                        <a:pt x="469" y="115"/>
                      </a:lnTo>
                      <a:lnTo>
                        <a:pt x="471" y="115"/>
                      </a:lnTo>
                      <a:lnTo>
                        <a:pt x="472" y="117"/>
                      </a:lnTo>
                      <a:lnTo>
                        <a:pt x="474" y="118"/>
                      </a:lnTo>
                      <a:lnTo>
                        <a:pt x="476" y="118"/>
                      </a:lnTo>
                      <a:lnTo>
                        <a:pt x="478" y="118"/>
                      </a:lnTo>
                      <a:lnTo>
                        <a:pt x="479" y="118"/>
                      </a:lnTo>
                      <a:lnTo>
                        <a:pt x="484" y="122"/>
                      </a:lnTo>
                      <a:lnTo>
                        <a:pt x="488" y="123"/>
                      </a:lnTo>
                      <a:lnTo>
                        <a:pt x="488" y="125"/>
                      </a:lnTo>
                      <a:lnTo>
                        <a:pt x="488" y="128"/>
                      </a:lnTo>
                      <a:lnTo>
                        <a:pt x="486" y="130"/>
                      </a:lnTo>
                      <a:lnTo>
                        <a:pt x="484" y="130"/>
                      </a:lnTo>
                      <a:lnTo>
                        <a:pt x="484" y="132"/>
                      </a:lnTo>
                      <a:lnTo>
                        <a:pt x="484" y="134"/>
                      </a:lnTo>
                      <a:lnTo>
                        <a:pt x="484" y="137"/>
                      </a:lnTo>
                      <a:lnTo>
                        <a:pt x="486" y="139"/>
                      </a:lnTo>
                      <a:lnTo>
                        <a:pt x="486" y="140"/>
                      </a:lnTo>
                      <a:lnTo>
                        <a:pt x="486" y="142"/>
                      </a:lnTo>
                      <a:lnTo>
                        <a:pt x="488" y="142"/>
                      </a:lnTo>
                      <a:lnTo>
                        <a:pt x="486" y="144"/>
                      </a:lnTo>
                      <a:lnTo>
                        <a:pt x="484" y="147"/>
                      </a:lnTo>
                      <a:lnTo>
                        <a:pt x="486" y="147"/>
                      </a:lnTo>
                      <a:lnTo>
                        <a:pt x="488" y="147"/>
                      </a:lnTo>
                      <a:lnTo>
                        <a:pt x="489" y="147"/>
                      </a:lnTo>
                      <a:lnTo>
                        <a:pt x="489" y="149"/>
                      </a:lnTo>
                      <a:lnTo>
                        <a:pt x="489" y="150"/>
                      </a:lnTo>
                      <a:lnTo>
                        <a:pt x="488" y="149"/>
                      </a:lnTo>
                      <a:lnTo>
                        <a:pt x="484" y="150"/>
                      </a:lnTo>
                      <a:lnTo>
                        <a:pt x="483" y="150"/>
                      </a:lnTo>
                      <a:lnTo>
                        <a:pt x="481" y="150"/>
                      </a:lnTo>
                      <a:lnTo>
                        <a:pt x="478" y="149"/>
                      </a:lnTo>
                      <a:lnTo>
                        <a:pt x="476" y="147"/>
                      </a:lnTo>
                      <a:lnTo>
                        <a:pt x="474" y="147"/>
                      </a:lnTo>
                      <a:lnTo>
                        <a:pt x="474" y="149"/>
                      </a:lnTo>
                      <a:lnTo>
                        <a:pt x="474" y="150"/>
                      </a:lnTo>
                      <a:lnTo>
                        <a:pt x="472" y="149"/>
                      </a:lnTo>
                      <a:lnTo>
                        <a:pt x="471" y="149"/>
                      </a:lnTo>
                      <a:lnTo>
                        <a:pt x="471" y="147"/>
                      </a:lnTo>
                      <a:lnTo>
                        <a:pt x="471" y="145"/>
                      </a:lnTo>
                      <a:lnTo>
                        <a:pt x="469" y="142"/>
                      </a:lnTo>
                      <a:lnTo>
                        <a:pt x="467" y="140"/>
                      </a:lnTo>
                      <a:lnTo>
                        <a:pt x="466" y="139"/>
                      </a:lnTo>
                      <a:lnTo>
                        <a:pt x="464" y="139"/>
                      </a:lnTo>
                      <a:lnTo>
                        <a:pt x="462" y="137"/>
                      </a:lnTo>
                      <a:lnTo>
                        <a:pt x="461" y="137"/>
                      </a:lnTo>
                      <a:lnTo>
                        <a:pt x="459" y="135"/>
                      </a:lnTo>
                      <a:lnTo>
                        <a:pt x="457" y="135"/>
                      </a:lnTo>
                      <a:lnTo>
                        <a:pt x="456" y="135"/>
                      </a:lnTo>
                      <a:lnTo>
                        <a:pt x="456" y="134"/>
                      </a:lnTo>
                      <a:lnTo>
                        <a:pt x="454" y="132"/>
                      </a:lnTo>
                      <a:lnTo>
                        <a:pt x="452" y="132"/>
                      </a:lnTo>
                      <a:lnTo>
                        <a:pt x="450" y="132"/>
                      </a:lnTo>
                      <a:lnTo>
                        <a:pt x="450" y="134"/>
                      </a:lnTo>
                      <a:lnTo>
                        <a:pt x="452" y="135"/>
                      </a:lnTo>
                      <a:lnTo>
                        <a:pt x="454" y="137"/>
                      </a:lnTo>
                      <a:lnTo>
                        <a:pt x="456" y="139"/>
                      </a:lnTo>
                      <a:lnTo>
                        <a:pt x="457" y="139"/>
                      </a:lnTo>
                      <a:lnTo>
                        <a:pt x="459" y="139"/>
                      </a:lnTo>
                      <a:lnTo>
                        <a:pt x="459" y="140"/>
                      </a:lnTo>
                      <a:lnTo>
                        <a:pt x="461" y="140"/>
                      </a:lnTo>
                      <a:lnTo>
                        <a:pt x="461" y="142"/>
                      </a:lnTo>
                      <a:lnTo>
                        <a:pt x="462" y="142"/>
                      </a:lnTo>
                      <a:lnTo>
                        <a:pt x="464" y="142"/>
                      </a:lnTo>
                      <a:lnTo>
                        <a:pt x="464" y="144"/>
                      </a:lnTo>
                      <a:lnTo>
                        <a:pt x="466" y="144"/>
                      </a:lnTo>
                      <a:lnTo>
                        <a:pt x="467" y="144"/>
                      </a:lnTo>
                      <a:lnTo>
                        <a:pt x="467" y="145"/>
                      </a:lnTo>
                      <a:lnTo>
                        <a:pt x="469" y="149"/>
                      </a:lnTo>
                      <a:lnTo>
                        <a:pt x="469" y="150"/>
                      </a:lnTo>
                      <a:lnTo>
                        <a:pt x="472" y="154"/>
                      </a:lnTo>
                      <a:lnTo>
                        <a:pt x="474" y="154"/>
                      </a:lnTo>
                      <a:lnTo>
                        <a:pt x="479" y="152"/>
                      </a:lnTo>
                      <a:lnTo>
                        <a:pt x="481" y="154"/>
                      </a:lnTo>
                      <a:lnTo>
                        <a:pt x="483" y="154"/>
                      </a:lnTo>
                      <a:lnTo>
                        <a:pt x="484" y="156"/>
                      </a:lnTo>
                      <a:lnTo>
                        <a:pt x="486" y="154"/>
                      </a:lnTo>
                      <a:lnTo>
                        <a:pt x="488" y="154"/>
                      </a:lnTo>
                      <a:lnTo>
                        <a:pt x="489" y="156"/>
                      </a:lnTo>
                      <a:lnTo>
                        <a:pt x="488" y="157"/>
                      </a:lnTo>
                      <a:lnTo>
                        <a:pt x="486" y="159"/>
                      </a:lnTo>
                      <a:lnTo>
                        <a:pt x="486" y="161"/>
                      </a:lnTo>
                      <a:lnTo>
                        <a:pt x="488" y="161"/>
                      </a:lnTo>
                      <a:lnTo>
                        <a:pt x="489" y="162"/>
                      </a:lnTo>
                      <a:lnTo>
                        <a:pt x="491" y="161"/>
                      </a:lnTo>
                      <a:lnTo>
                        <a:pt x="491" y="159"/>
                      </a:lnTo>
                      <a:lnTo>
                        <a:pt x="493" y="159"/>
                      </a:lnTo>
                      <a:lnTo>
                        <a:pt x="495" y="162"/>
                      </a:lnTo>
                      <a:lnTo>
                        <a:pt x="495" y="166"/>
                      </a:lnTo>
                      <a:lnTo>
                        <a:pt x="496" y="167"/>
                      </a:lnTo>
                      <a:lnTo>
                        <a:pt x="496" y="169"/>
                      </a:lnTo>
                      <a:lnTo>
                        <a:pt x="496" y="171"/>
                      </a:lnTo>
                      <a:lnTo>
                        <a:pt x="496" y="172"/>
                      </a:lnTo>
                      <a:lnTo>
                        <a:pt x="496" y="174"/>
                      </a:lnTo>
                      <a:lnTo>
                        <a:pt x="496" y="176"/>
                      </a:lnTo>
                      <a:lnTo>
                        <a:pt x="496" y="178"/>
                      </a:lnTo>
                      <a:lnTo>
                        <a:pt x="496" y="179"/>
                      </a:lnTo>
                      <a:lnTo>
                        <a:pt x="496" y="178"/>
                      </a:lnTo>
                      <a:lnTo>
                        <a:pt x="495" y="178"/>
                      </a:lnTo>
                      <a:lnTo>
                        <a:pt x="493" y="176"/>
                      </a:lnTo>
                      <a:lnTo>
                        <a:pt x="491" y="174"/>
                      </a:lnTo>
                      <a:lnTo>
                        <a:pt x="489" y="174"/>
                      </a:lnTo>
                      <a:lnTo>
                        <a:pt x="488" y="172"/>
                      </a:lnTo>
                      <a:lnTo>
                        <a:pt x="486" y="172"/>
                      </a:lnTo>
                      <a:lnTo>
                        <a:pt x="484" y="172"/>
                      </a:lnTo>
                      <a:lnTo>
                        <a:pt x="486" y="174"/>
                      </a:lnTo>
                      <a:lnTo>
                        <a:pt x="484" y="174"/>
                      </a:lnTo>
                      <a:lnTo>
                        <a:pt x="484" y="176"/>
                      </a:lnTo>
                      <a:lnTo>
                        <a:pt x="488" y="178"/>
                      </a:lnTo>
                      <a:lnTo>
                        <a:pt x="489" y="181"/>
                      </a:lnTo>
                      <a:lnTo>
                        <a:pt x="489" y="183"/>
                      </a:lnTo>
                      <a:lnTo>
                        <a:pt x="491" y="183"/>
                      </a:lnTo>
                      <a:lnTo>
                        <a:pt x="493" y="183"/>
                      </a:lnTo>
                      <a:lnTo>
                        <a:pt x="491" y="184"/>
                      </a:lnTo>
                      <a:lnTo>
                        <a:pt x="489" y="184"/>
                      </a:lnTo>
                      <a:lnTo>
                        <a:pt x="488" y="184"/>
                      </a:lnTo>
                      <a:lnTo>
                        <a:pt x="488" y="186"/>
                      </a:lnTo>
                      <a:lnTo>
                        <a:pt x="484" y="188"/>
                      </a:lnTo>
                      <a:lnTo>
                        <a:pt x="483" y="186"/>
                      </a:lnTo>
                      <a:lnTo>
                        <a:pt x="483" y="188"/>
                      </a:lnTo>
                      <a:lnTo>
                        <a:pt x="483" y="189"/>
                      </a:lnTo>
                      <a:lnTo>
                        <a:pt x="484" y="189"/>
                      </a:lnTo>
                      <a:lnTo>
                        <a:pt x="489" y="188"/>
                      </a:lnTo>
                      <a:lnTo>
                        <a:pt x="491" y="188"/>
                      </a:lnTo>
                      <a:lnTo>
                        <a:pt x="491" y="189"/>
                      </a:lnTo>
                      <a:lnTo>
                        <a:pt x="491" y="191"/>
                      </a:lnTo>
                      <a:lnTo>
                        <a:pt x="491" y="193"/>
                      </a:lnTo>
                      <a:lnTo>
                        <a:pt x="491" y="194"/>
                      </a:lnTo>
                      <a:lnTo>
                        <a:pt x="493" y="194"/>
                      </a:lnTo>
                      <a:lnTo>
                        <a:pt x="493" y="193"/>
                      </a:lnTo>
                      <a:lnTo>
                        <a:pt x="495" y="193"/>
                      </a:lnTo>
                      <a:lnTo>
                        <a:pt x="495" y="194"/>
                      </a:lnTo>
                      <a:lnTo>
                        <a:pt x="496" y="194"/>
                      </a:lnTo>
                      <a:lnTo>
                        <a:pt x="498" y="194"/>
                      </a:lnTo>
                      <a:lnTo>
                        <a:pt x="500" y="196"/>
                      </a:lnTo>
                      <a:lnTo>
                        <a:pt x="501" y="200"/>
                      </a:lnTo>
                      <a:lnTo>
                        <a:pt x="501" y="205"/>
                      </a:lnTo>
                      <a:lnTo>
                        <a:pt x="501" y="208"/>
                      </a:lnTo>
                      <a:lnTo>
                        <a:pt x="500" y="208"/>
                      </a:lnTo>
                      <a:lnTo>
                        <a:pt x="498" y="208"/>
                      </a:lnTo>
                      <a:lnTo>
                        <a:pt x="496" y="210"/>
                      </a:lnTo>
                      <a:lnTo>
                        <a:pt x="495" y="210"/>
                      </a:lnTo>
                      <a:lnTo>
                        <a:pt x="495" y="211"/>
                      </a:lnTo>
                      <a:lnTo>
                        <a:pt x="495" y="213"/>
                      </a:lnTo>
                      <a:lnTo>
                        <a:pt x="493" y="213"/>
                      </a:lnTo>
                      <a:lnTo>
                        <a:pt x="491" y="211"/>
                      </a:lnTo>
                      <a:lnTo>
                        <a:pt x="491" y="210"/>
                      </a:lnTo>
                      <a:lnTo>
                        <a:pt x="489" y="208"/>
                      </a:lnTo>
                      <a:lnTo>
                        <a:pt x="486" y="206"/>
                      </a:lnTo>
                      <a:lnTo>
                        <a:pt x="484" y="206"/>
                      </a:lnTo>
                      <a:lnTo>
                        <a:pt x="484" y="205"/>
                      </a:lnTo>
                      <a:lnTo>
                        <a:pt x="483" y="203"/>
                      </a:lnTo>
                      <a:lnTo>
                        <a:pt x="483" y="205"/>
                      </a:lnTo>
                      <a:lnTo>
                        <a:pt x="481" y="205"/>
                      </a:lnTo>
                      <a:lnTo>
                        <a:pt x="479" y="203"/>
                      </a:lnTo>
                      <a:lnTo>
                        <a:pt x="478" y="201"/>
                      </a:lnTo>
                      <a:lnTo>
                        <a:pt x="476" y="201"/>
                      </a:lnTo>
                      <a:lnTo>
                        <a:pt x="476" y="200"/>
                      </a:lnTo>
                      <a:lnTo>
                        <a:pt x="478" y="198"/>
                      </a:lnTo>
                      <a:lnTo>
                        <a:pt x="478" y="196"/>
                      </a:lnTo>
                      <a:lnTo>
                        <a:pt x="476" y="196"/>
                      </a:lnTo>
                      <a:lnTo>
                        <a:pt x="476" y="194"/>
                      </a:lnTo>
                      <a:lnTo>
                        <a:pt x="474" y="193"/>
                      </a:lnTo>
                      <a:lnTo>
                        <a:pt x="472" y="193"/>
                      </a:lnTo>
                      <a:lnTo>
                        <a:pt x="471" y="193"/>
                      </a:lnTo>
                      <a:lnTo>
                        <a:pt x="469" y="193"/>
                      </a:lnTo>
                      <a:lnTo>
                        <a:pt x="467" y="194"/>
                      </a:lnTo>
                      <a:lnTo>
                        <a:pt x="467" y="196"/>
                      </a:lnTo>
                      <a:lnTo>
                        <a:pt x="466" y="196"/>
                      </a:lnTo>
                      <a:lnTo>
                        <a:pt x="464" y="196"/>
                      </a:lnTo>
                      <a:lnTo>
                        <a:pt x="464" y="194"/>
                      </a:lnTo>
                      <a:lnTo>
                        <a:pt x="464" y="196"/>
                      </a:lnTo>
                      <a:lnTo>
                        <a:pt x="462" y="196"/>
                      </a:lnTo>
                      <a:lnTo>
                        <a:pt x="464" y="198"/>
                      </a:lnTo>
                      <a:lnTo>
                        <a:pt x="467" y="200"/>
                      </a:lnTo>
                      <a:lnTo>
                        <a:pt x="469" y="201"/>
                      </a:lnTo>
                      <a:lnTo>
                        <a:pt x="469" y="200"/>
                      </a:lnTo>
                      <a:lnTo>
                        <a:pt x="471" y="198"/>
                      </a:lnTo>
                      <a:lnTo>
                        <a:pt x="471" y="196"/>
                      </a:lnTo>
                      <a:lnTo>
                        <a:pt x="471" y="194"/>
                      </a:lnTo>
                      <a:lnTo>
                        <a:pt x="472" y="196"/>
                      </a:lnTo>
                      <a:lnTo>
                        <a:pt x="472" y="198"/>
                      </a:lnTo>
                      <a:lnTo>
                        <a:pt x="472" y="200"/>
                      </a:lnTo>
                      <a:lnTo>
                        <a:pt x="474" y="201"/>
                      </a:lnTo>
                      <a:lnTo>
                        <a:pt x="474" y="203"/>
                      </a:lnTo>
                      <a:lnTo>
                        <a:pt x="474" y="205"/>
                      </a:lnTo>
                      <a:lnTo>
                        <a:pt x="474" y="206"/>
                      </a:lnTo>
                      <a:lnTo>
                        <a:pt x="474" y="208"/>
                      </a:lnTo>
                      <a:lnTo>
                        <a:pt x="476" y="210"/>
                      </a:lnTo>
                      <a:lnTo>
                        <a:pt x="479" y="210"/>
                      </a:lnTo>
                      <a:lnTo>
                        <a:pt x="481" y="210"/>
                      </a:lnTo>
                      <a:lnTo>
                        <a:pt x="483" y="211"/>
                      </a:lnTo>
                      <a:lnTo>
                        <a:pt x="484" y="211"/>
                      </a:lnTo>
                      <a:lnTo>
                        <a:pt x="486" y="213"/>
                      </a:lnTo>
                      <a:lnTo>
                        <a:pt x="486" y="215"/>
                      </a:lnTo>
                      <a:lnTo>
                        <a:pt x="488" y="215"/>
                      </a:lnTo>
                      <a:lnTo>
                        <a:pt x="489" y="215"/>
                      </a:lnTo>
                      <a:lnTo>
                        <a:pt x="489" y="218"/>
                      </a:lnTo>
                      <a:lnTo>
                        <a:pt x="491" y="220"/>
                      </a:lnTo>
                      <a:lnTo>
                        <a:pt x="491" y="222"/>
                      </a:lnTo>
                      <a:lnTo>
                        <a:pt x="493" y="222"/>
                      </a:lnTo>
                      <a:lnTo>
                        <a:pt x="493" y="220"/>
                      </a:lnTo>
                      <a:lnTo>
                        <a:pt x="495" y="220"/>
                      </a:lnTo>
                      <a:lnTo>
                        <a:pt x="496" y="220"/>
                      </a:lnTo>
                      <a:lnTo>
                        <a:pt x="496" y="217"/>
                      </a:lnTo>
                      <a:lnTo>
                        <a:pt x="500" y="217"/>
                      </a:lnTo>
                      <a:lnTo>
                        <a:pt x="501" y="217"/>
                      </a:lnTo>
                      <a:lnTo>
                        <a:pt x="500" y="215"/>
                      </a:lnTo>
                      <a:lnTo>
                        <a:pt x="500" y="213"/>
                      </a:lnTo>
                      <a:lnTo>
                        <a:pt x="501" y="213"/>
                      </a:lnTo>
                      <a:lnTo>
                        <a:pt x="501" y="211"/>
                      </a:lnTo>
                      <a:lnTo>
                        <a:pt x="503" y="211"/>
                      </a:lnTo>
                      <a:lnTo>
                        <a:pt x="505" y="211"/>
                      </a:lnTo>
                      <a:lnTo>
                        <a:pt x="506" y="213"/>
                      </a:lnTo>
                      <a:lnTo>
                        <a:pt x="508" y="213"/>
                      </a:lnTo>
                      <a:lnTo>
                        <a:pt x="510" y="213"/>
                      </a:lnTo>
                      <a:lnTo>
                        <a:pt x="511" y="213"/>
                      </a:lnTo>
                      <a:lnTo>
                        <a:pt x="513" y="213"/>
                      </a:lnTo>
                      <a:lnTo>
                        <a:pt x="517" y="215"/>
                      </a:lnTo>
                      <a:lnTo>
                        <a:pt x="517" y="213"/>
                      </a:lnTo>
                      <a:lnTo>
                        <a:pt x="520" y="213"/>
                      </a:lnTo>
                      <a:lnTo>
                        <a:pt x="520" y="211"/>
                      </a:lnTo>
                      <a:lnTo>
                        <a:pt x="522" y="211"/>
                      </a:lnTo>
                      <a:lnTo>
                        <a:pt x="523" y="211"/>
                      </a:lnTo>
                      <a:lnTo>
                        <a:pt x="523" y="213"/>
                      </a:lnTo>
                      <a:lnTo>
                        <a:pt x="527" y="218"/>
                      </a:lnTo>
                      <a:lnTo>
                        <a:pt x="528" y="222"/>
                      </a:lnTo>
                      <a:lnTo>
                        <a:pt x="530" y="227"/>
                      </a:lnTo>
                      <a:lnTo>
                        <a:pt x="533" y="232"/>
                      </a:lnTo>
                      <a:lnTo>
                        <a:pt x="537" y="237"/>
                      </a:lnTo>
                      <a:lnTo>
                        <a:pt x="539" y="242"/>
                      </a:lnTo>
                      <a:lnTo>
                        <a:pt x="540" y="245"/>
                      </a:lnTo>
                      <a:lnTo>
                        <a:pt x="539" y="245"/>
                      </a:lnTo>
                      <a:lnTo>
                        <a:pt x="537" y="245"/>
                      </a:lnTo>
                      <a:lnTo>
                        <a:pt x="535" y="245"/>
                      </a:lnTo>
                      <a:lnTo>
                        <a:pt x="533" y="245"/>
                      </a:lnTo>
                      <a:lnTo>
                        <a:pt x="528" y="247"/>
                      </a:lnTo>
                      <a:lnTo>
                        <a:pt x="522" y="249"/>
                      </a:lnTo>
                      <a:lnTo>
                        <a:pt x="510" y="250"/>
                      </a:lnTo>
                      <a:lnTo>
                        <a:pt x="496" y="254"/>
                      </a:lnTo>
                      <a:lnTo>
                        <a:pt x="493" y="254"/>
                      </a:lnTo>
                      <a:lnTo>
                        <a:pt x="478" y="257"/>
                      </a:lnTo>
                      <a:lnTo>
                        <a:pt x="476" y="259"/>
                      </a:lnTo>
                      <a:lnTo>
                        <a:pt x="467" y="261"/>
                      </a:lnTo>
                      <a:lnTo>
                        <a:pt x="450" y="264"/>
                      </a:lnTo>
                      <a:lnTo>
                        <a:pt x="445" y="266"/>
                      </a:lnTo>
                      <a:lnTo>
                        <a:pt x="442" y="266"/>
                      </a:lnTo>
                      <a:lnTo>
                        <a:pt x="410" y="272"/>
                      </a:lnTo>
                      <a:lnTo>
                        <a:pt x="401" y="274"/>
                      </a:lnTo>
                      <a:lnTo>
                        <a:pt x="400" y="274"/>
                      </a:lnTo>
                      <a:lnTo>
                        <a:pt x="391" y="276"/>
                      </a:lnTo>
                      <a:lnTo>
                        <a:pt x="389" y="276"/>
                      </a:lnTo>
                      <a:lnTo>
                        <a:pt x="384" y="277"/>
                      </a:lnTo>
                      <a:lnTo>
                        <a:pt x="376" y="279"/>
                      </a:lnTo>
                      <a:lnTo>
                        <a:pt x="371" y="279"/>
                      </a:lnTo>
                      <a:lnTo>
                        <a:pt x="364" y="281"/>
                      </a:lnTo>
                      <a:lnTo>
                        <a:pt x="362" y="281"/>
                      </a:lnTo>
                      <a:lnTo>
                        <a:pt x="361" y="281"/>
                      </a:lnTo>
                      <a:lnTo>
                        <a:pt x="357" y="283"/>
                      </a:lnTo>
                      <a:lnTo>
                        <a:pt x="347" y="284"/>
                      </a:lnTo>
                      <a:lnTo>
                        <a:pt x="342" y="284"/>
                      </a:lnTo>
                      <a:lnTo>
                        <a:pt x="340" y="286"/>
                      </a:lnTo>
                      <a:lnTo>
                        <a:pt x="339" y="286"/>
                      </a:lnTo>
                      <a:lnTo>
                        <a:pt x="330" y="288"/>
                      </a:lnTo>
                      <a:lnTo>
                        <a:pt x="328" y="288"/>
                      </a:lnTo>
                      <a:lnTo>
                        <a:pt x="327" y="288"/>
                      </a:lnTo>
                      <a:lnTo>
                        <a:pt x="317" y="289"/>
                      </a:lnTo>
                      <a:lnTo>
                        <a:pt x="315" y="289"/>
                      </a:lnTo>
                      <a:lnTo>
                        <a:pt x="310" y="291"/>
                      </a:lnTo>
                      <a:lnTo>
                        <a:pt x="301" y="293"/>
                      </a:lnTo>
                      <a:lnTo>
                        <a:pt x="295" y="294"/>
                      </a:lnTo>
                      <a:lnTo>
                        <a:pt x="293" y="294"/>
                      </a:lnTo>
                      <a:lnTo>
                        <a:pt x="290" y="294"/>
                      </a:lnTo>
                      <a:lnTo>
                        <a:pt x="279" y="296"/>
                      </a:lnTo>
                      <a:lnTo>
                        <a:pt x="278" y="296"/>
                      </a:lnTo>
                      <a:lnTo>
                        <a:pt x="276" y="298"/>
                      </a:lnTo>
                      <a:lnTo>
                        <a:pt x="261" y="300"/>
                      </a:lnTo>
                      <a:lnTo>
                        <a:pt x="257" y="300"/>
                      </a:lnTo>
                      <a:lnTo>
                        <a:pt x="254" y="301"/>
                      </a:lnTo>
                      <a:lnTo>
                        <a:pt x="252" y="301"/>
                      </a:lnTo>
                      <a:lnTo>
                        <a:pt x="244" y="303"/>
                      </a:lnTo>
                      <a:lnTo>
                        <a:pt x="240" y="303"/>
                      </a:lnTo>
                      <a:lnTo>
                        <a:pt x="225" y="305"/>
                      </a:lnTo>
                      <a:lnTo>
                        <a:pt x="213" y="306"/>
                      </a:lnTo>
                      <a:lnTo>
                        <a:pt x="208" y="306"/>
                      </a:lnTo>
                      <a:lnTo>
                        <a:pt x="203" y="306"/>
                      </a:lnTo>
                      <a:lnTo>
                        <a:pt x="198" y="308"/>
                      </a:lnTo>
                      <a:lnTo>
                        <a:pt x="193" y="308"/>
                      </a:lnTo>
                      <a:lnTo>
                        <a:pt x="190" y="310"/>
                      </a:lnTo>
                      <a:lnTo>
                        <a:pt x="181" y="310"/>
                      </a:lnTo>
                      <a:lnTo>
                        <a:pt x="164" y="311"/>
                      </a:lnTo>
                      <a:lnTo>
                        <a:pt x="161" y="313"/>
                      </a:lnTo>
                      <a:lnTo>
                        <a:pt x="149" y="313"/>
                      </a:lnTo>
                      <a:lnTo>
                        <a:pt x="144" y="315"/>
                      </a:lnTo>
                      <a:lnTo>
                        <a:pt x="139" y="315"/>
                      </a:lnTo>
                      <a:lnTo>
                        <a:pt x="140" y="311"/>
                      </a:lnTo>
                      <a:lnTo>
                        <a:pt x="129" y="313"/>
                      </a:lnTo>
                      <a:lnTo>
                        <a:pt x="122" y="315"/>
                      </a:lnTo>
                      <a:lnTo>
                        <a:pt x="120" y="316"/>
                      </a:lnTo>
                      <a:lnTo>
                        <a:pt x="107" y="318"/>
                      </a:lnTo>
                      <a:lnTo>
                        <a:pt x="105" y="320"/>
                      </a:lnTo>
                      <a:lnTo>
                        <a:pt x="103" y="320"/>
                      </a:lnTo>
                      <a:lnTo>
                        <a:pt x="102" y="320"/>
                      </a:lnTo>
                      <a:lnTo>
                        <a:pt x="100" y="320"/>
                      </a:lnTo>
                      <a:lnTo>
                        <a:pt x="96" y="320"/>
                      </a:lnTo>
                      <a:lnTo>
                        <a:pt x="78" y="323"/>
                      </a:lnTo>
                      <a:lnTo>
                        <a:pt x="74" y="323"/>
                      </a:lnTo>
                      <a:lnTo>
                        <a:pt x="69" y="325"/>
                      </a:lnTo>
                      <a:lnTo>
                        <a:pt x="68" y="325"/>
                      </a:lnTo>
                      <a:lnTo>
                        <a:pt x="59" y="327"/>
                      </a:lnTo>
                      <a:lnTo>
                        <a:pt x="47" y="327"/>
                      </a:lnTo>
                      <a:lnTo>
                        <a:pt x="46" y="328"/>
                      </a:lnTo>
                      <a:lnTo>
                        <a:pt x="30" y="330"/>
                      </a:lnTo>
                      <a:lnTo>
                        <a:pt x="29" y="330"/>
                      </a:lnTo>
                      <a:lnTo>
                        <a:pt x="15" y="332"/>
                      </a:lnTo>
                      <a:lnTo>
                        <a:pt x="0" y="333"/>
                      </a:lnTo>
                      <a:lnTo>
                        <a:pt x="2" y="332"/>
                      </a:lnTo>
                      <a:lnTo>
                        <a:pt x="10" y="325"/>
                      </a:lnTo>
                      <a:lnTo>
                        <a:pt x="12" y="325"/>
                      </a:lnTo>
                      <a:lnTo>
                        <a:pt x="13" y="325"/>
                      </a:lnTo>
                      <a:lnTo>
                        <a:pt x="22" y="322"/>
                      </a:lnTo>
                      <a:lnTo>
                        <a:pt x="22" y="320"/>
                      </a:lnTo>
                      <a:lnTo>
                        <a:pt x="32" y="315"/>
                      </a:lnTo>
                      <a:lnTo>
                        <a:pt x="34" y="315"/>
                      </a:lnTo>
                      <a:lnTo>
                        <a:pt x="35" y="315"/>
                      </a:lnTo>
                      <a:lnTo>
                        <a:pt x="35" y="313"/>
                      </a:lnTo>
                      <a:lnTo>
                        <a:pt x="35" y="311"/>
                      </a:lnTo>
                      <a:lnTo>
                        <a:pt x="37" y="306"/>
                      </a:lnTo>
                      <a:lnTo>
                        <a:pt x="39" y="303"/>
                      </a:lnTo>
                      <a:lnTo>
                        <a:pt x="46" y="301"/>
                      </a:lnTo>
                      <a:lnTo>
                        <a:pt x="49" y="300"/>
                      </a:lnTo>
                      <a:lnTo>
                        <a:pt x="51" y="296"/>
                      </a:lnTo>
                      <a:lnTo>
                        <a:pt x="52" y="296"/>
                      </a:lnTo>
                      <a:lnTo>
                        <a:pt x="52" y="294"/>
                      </a:lnTo>
                      <a:lnTo>
                        <a:pt x="52" y="293"/>
                      </a:lnTo>
                      <a:lnTo>
                        <a:pt x="52" y="291"/>
                      </a:lnTo>
                      <a:lnTo>
                        <a:pt x="51" y="291"/>
                      </a:lnTo>
                      <a:lnTo>
                        <a:pt x="51" y="289"/>
                      </a:lnTo>
                      <a:lnTo>
                        <a:pt x="52" y="288"/>
                      </a:lnTo>
                      <a:lnTo>
                        <a:pt x="54" y="288"/>
                      </a:lnTo>
                      <a:lnTo>
                        <a:pt x="54" y="286"/>
                      </a:lnTo>
                      <a:lnTo>
                        <a:pt x="56" y="286"/>
                      </a:lnTo>
                      <a:lnTo>
                        <a:pt x="57" y="284"/>
                      </a:lnTo>
                      <a:lnTo>
                        <a:pt x="61" y="281"/>
                      </a:lnTo>
                      <a:lnTo>
                        <a:pt x="59" y="277"/>
                      </a:lnTo>
                      <a:lnTo>
                        <a:pt x="59" y="276"/>
                      </a:lnTo>
                      <a:lnTo>
                        <a:pt x="66" y="269"/>
                      </a:lnTo>
                      <a:lnTo>
                        <a:pt x="69" y="266"/>
                      </a:lnTo>
                      <a:lnTo>
                        <a:pt x="69" y="264"/>
                      </a:lnTo>
                      <a:lnTo>
                        <a:pt x="73" y="262"/>
                      </a:lnTo>
                      <a:lnTo>
                        <a:pt x="83" y="255"/>
                      </a:lnTo>
                      <a:lnTo>
                        <a:pt x="85" y="254"/>
                      </a:lnTo>
                      <a:lnTo>
                        <a:pt x="85" y="252"/>
                      </a:lnTo>
                      <a:lnTo>
                        <a:pt x="86" y="252"/>
                      </a:lnTo>
                      <a:lnTo>
                        <a:pt x="105" y="227"/>
                      </a:lnTo>
                      <a:lnTo>
                        <a:pt x="108" y="228"/>
                      </a:lnTo>
                      <a:lnTo>
                        <a:pt x="107" y="228"/>
                      </a:lnTo>
                      <a:lnTo>
                        <a:pt x="105" y="232"/>
                      </a:lnTo>
                      <a:lnTo>
                        <a:pt x="103" y="232"/>
                      </a:lnTo>
                      <a:lnTo>
                        <a:pt x="105" y="233"/>
                      </a:lnTo>
                      <a:lnTo>
                        <a:pt x="105" y="235"/>
                      </a:lnTo>
                      <a:lnTo>
                        <a:pt x="107" y="235"/>
                      </a:lnTo>
                      <a:lnTo>
                        <a:pt x="108" y="235"/>
                      </a:lnTo>
                      <a:lnTo>
                        <a:pt x="110" y="239"/>
                      </a:lnTo>
                      <a:lnTo>
                        <a:pt x="110" y="242"/>
                      </a:lnTo>
                      <a:lnTo>
                        <a:pt x="110" y="244"/>
                      </a:lnTo>
                      <a:lnTo>
                        <a:pt x="112" y="244"/>
                      </a:lnTo>
                      <a:lnTo>
                        <a:pt x="112" y="245"/>
                      </a:lnTo>
                      <a:lnTo>
                        <a:pt x="113" y="245"/>
                      </a:lnTo>
                      <a:lnTo>
                        <a:pt x="115" y="245"/>
                      </a:lnTo>
                      <a:lnTo>
                        <a:pt x="115" y="247"/>
                      </a:lnTo>
                      <a:lnTo>
                        <a:pt x="117" y="249"/>
                      </a:lnTo>
                      <a:lnTo>
                        <a:pt x="120" y="249"/>
                      </a:lnTo>
                      <a:lnTo>
                        <a:pt x="122" y="250"/>
                      </a:lnTo>
                      <a:lnTo>
                        <a:pt x="124" y="250"/>
                      </a:lnTo>
                      <a:lnTo>
                        <a:pt x="124" y="249"/>
                      </a:lnTo>
                      <a:lnTo>
                        <a:pt x="124" y="250"/>
                      </a:lnTo>
                      <a:lnTo>
                        <a:pt x="125" y="252"/>
                      </a:lnTo>
                      <a:lnTo>
                        <a:pt x="129" y="255"/>
                      </a:lnTo>
                      <a:lnTo>
                        <a:pt x="130" y="255"/>
                      </a:lnTo>
                      <a:lnTo>
                        <a:pt x="137" y="254"/>
                      </a:lnTo>
                      <a:lnTo>
                        <a:pt x="139" y="254"/>
                      </a:lnTo>
                      <a:lnTo>
                        <a:pt x="140" y="250"/>
                      </a:lnTo>
                      <a:lnTo>
                        <a:pt x="140" y="249"/>
                      </a:lnTo>
                      <a:lnTo>
                        <a:pt x="147" y="245"/>
                      </a:lnTo>
                      <a:lnTo>
                        <a:pt x="147" y="242"/>
                      </a:lnTo>
                      <a:lnTo>
                        <a:pt x="149" y="242"/>
                      </a:lnTo>
                      <a:lnTo>
                        <a:pt x="149" y="240"/>
                      </a:lnTo>
                      <a:lnTo>
                        <a:pt x="149" y="239"/>
                      </a:lnTo>
                      <a:lnTo>
                        <a:pt x="152" y="242"/>
                      </a:lnTo>
                      <a:lnTo>
                        <a:pt x="161" y="247"/>
                      </a:lnTo>
                      <a:lnTo>
                        <a:pt x="164" y="244"/>
                      </a:lnTo>
                      <a:lnTo>
                        <a:pt x="168" y="242"/>
                      </a:lnTo>
                      <a:lnTo>
                        <a:pt x="169" y="242"/>
                      </a:lnTo>
                      <a:lnTo>
                        <a:pt x="173" y="240"/>
                      </a:lnTo>
                      <a:lnTo>
                        <a:pt x="176" y="240"/>
                      </a:lnTo>
                      <a:lnTo>
                        <a:pt x="178" y="240"/>
                      </a:lnTo>
                      <a:lnTo>
                        <a:pt x="178" y="239"/>
                      </a:lnTo>
                      <a:lnTo>
                        <a:pt x="179" y="237"/>
                      </a:lnTo>
                      <a:lnTo>
                        <a:pt x="181" y="237"/>
                      </a:lnTo>
                      <a:lnTo>
                        <a:pt x="185" y="233"/>
                      </a:lnTo>
                      <a:lnTo>
                        <a:pt x="183" y="230"/>
                      </a:lnTo>
                      <a:lnTo>
                        <a:pt x="183" y="227"/>
                      </a:lnTo>
                      <a:lnTo>
                        <a:pt x="183" y="225"/>
                      </a:lnTo>
                      <a:lnTo>
                        <a:pt x="186" y="227"/>
                      </a:lnTo>
                      <a:lnTo>
                        <a:pt x="188" y="228"/>
                      </a:lnTo>
                      <a:lnTo>
                        <a:pt x="190" y="228"/>
                      </a:lnTo>
                      <a:lnTo>
                        <a:pt x="190" y="230"/>
                      </a:lnTo>
                      <a:lnTo>
                        <a:pt x="198" y="222"/>
                      </a:lnTo>
                      <a:lnTo>
                        <a:pt x="205" y="217"/>
                      </a:lnTo>
                      <a:lnTo>
                        <a:pt x="207" y="220"/>
                      </a:lnTo>
                      <a:lnTo>
                        <a:pt x="208" y="222"/>
                      </a:lnTo>
                      <a:lnTo>
                        <a:pt x="210" y="222"/>
                      </a:lnTo>
                      <a:lnTo>
                        <a:pt x="210" y="220"/>
                      </a:lnTo>
                      <a:lnTo>
                        <a:pt x="212" y="218"/>
                      </a:lnTo>
                      <a:lnTo>
                        <a:pt x="218" y="213"/>
                      </a:lnTo>
                      <a:lnTo>
                        <a:pt x="218" y="211"/>
                      </a:lnTo>
                      <a:lnTo>
                        <a:pt x="217" y="210"/>
                      </a:lnTo>
                      <a:lnTo>
                        <a:pt x="218" y="208"/>
                      </a:lnTo>
                      <a:lnTo>
                        <a:pt x="218" y="205"/>
                      </a:lnTo>
                      <a:lnTo>
                        <a:pt x="222" y="201"/>
                      </a:lnTo>
                      <a:lnTo>
                        <a:pt x="223" y="200"/>
                      </a:lnTo>
                      <a:lnTo>
                        <a:pt x="222" y="198"/>
                      </a:lnTo>
                      <a:lnTo>
                        <a:pt x="220" y="198"/>
                      </a:lnTo>
                      <a:lnTo>
                        <a:pt x="218" y="198"/>
                      </a:lnTo>
                      <a:lnTo>
                        <a:pt x="217" y="194"/>
                      </a:lnTo>
                      <a:lnTo>
                        <a:pt x="217" y="193"/>
                      </a:lnTo>
                      <a:lnTo>
                        <a:pt x="218" y="191"/>
                      </a:lnTo>
                      <a:lnTo>
                        <a:pt x="218" y="189"/>
                      </a:lnTo>
                      <a:lnTo>
                        <a:pt x="218" y="188"/>
                      </a:lnTo>
                      <a:lnTo>
                        <a:pt x="220" y="183"/>
                      </a:lnTo>
                      <a:lnTo>
                        <a:pt x="223" y="174"/>
                      </a:lnTo>
                      <a:lnTo>
                        <a:pt x="223" y="172"/>
                      </a:lnTo>
                      <a:lnTo>
                        <a:pt x="223" y="174"/>
                      </a:lnTo>
                      <a:lnTo>
                        <a:pt x="225" y="172"/>
                      </a:lnTo>
                      <a:lnTo>
                        <a:pt x="229" y="166"/>
                      </a:lnTo>
                      <a:lnTo>
                        <a:pt x="232" y="161"/>
                      </a:lnTo>
                      <a:lnTo>
                        <a:pt x="232" y="157"/>
                      </a:lnTo>
                      <a:lnTo>
                        <a:pt x="234" y="154"/>
                      </a:lnTo>
                      <a:lnTo>
                        <a:pt x="235" y="150"/>
                      </a:lnTo>
                      <a:lnTo>
                        <a:pt x="234" y="147"/>
                      </a:lnTo>
                      <a:lnTo>
                        <a:pt x="234" y="145"/>
                      </a:lnTo>
                      <a:lnTo>
                        <a:pt x="234" y="142"/>
                      </a:lnTo>
                      <a:lnTo>
                        <a:pt x="235" y="140"/>
                      </a:lnTo>
                      <a:lnTo>
                        <a:pt x="240" y="134"/>
                      </a:lnTo>
                      <a:lnTo>
                        <a:pt x="242" y="132"/>
                      </a:lnTo>
                      <a:lnTo>
                        <a:pt x="239" y="128"/>
                      </a:lnTo>
                      <a:lnTo>
                        <a:pt x="244" y="122"/>
                      </a:lnTo>
                      <a:lnTo>
                        <a:pt x="245" y="115"/>
                      </a:lnTo>
                      <a:lnTo>
                        <a:pt x="245" y="113"/>
                      </a:lnTo>
                      <a:lnTo>
                        <a:pt x="244" y="111"/>
                      </a:lnTo>
                      <a:lnTo>
                        <a:pt x="245" y="108"/>
                      </a:lnTo>
                      <a:lnTo>
                        <a:pt x="245" y="100"/>
                      </a:lnTo>
                      <a:lnTo>
                        <a:pt x="249" y="101"/>
                      </a:lnTo>
                      <a:lnTo>
                        <a:pt x="252" y="101"/>
                      </a:lnTo>
                      <a:lnTo>
                        <a:pt x="254" y="103"/>
                      </a:lnTo>
                      <a:lnTo>
                        <a:pt x="256" y="103"/>
                      </a:lnTo>
                      <a:lnTo>
                        <a:pt x="259" y="111"/>
                      </a:lnTo>
                      <a:lnTo>
                        <a:pt x="271" y="113"/>
                      </a:lnTo>
                      <a:lnTo>
                        <a:pt x="273" y="113"/>
                      </a:lnTo>
                      <a:lnTo>
                        <a:pt x="273" y="111"/>
                      </a:lnTo>
                      <a:lnTo>
                        <a:pt x="274" y="110"/>
                      </a:lnTo>
                      <a:lnTo>
                        <a:pt x="274" y="106"/>
                      </a:lnTo>
                      <a:lnTo>
                        <a:pt x="276" y="106"/>
                      </a:lnTo>
                      <a:lnTo>
                        <a:pt x="276" y="105"/>
                      </a:lnTo>
                      <a:lnTo>
                        <a:pt x="276" y="103"/>
                      </a:lnTo>
                      <a:lnTo>
                        <a:pt x="278" y="96"/>
                      </a:lnTo>
                      <a:lnTo>
                        <a:pt x="279" y="91"/>
                      </a:lnTo>
                      <a:lnTo>
                        <a:pt x="279" y="89"/>
                      </a:lnTo>
                      <a:lnTo>
                        <a:pt x="281" y="83"/>
                      </a:lnTo>
                      <a:lnTo>
                        <a:pt x="283" y="76"/>
                      </a:lnTo>
                      <a:lnTo>
                        <a:pt x="283" y="74"/>
                      </a:lnTo>
                      <a:lnTo>
                        <a:pt x="284" y="67"/>
                      </a:lnTo>
                      <a:lnTo>
                        <a:pt x="295" y="74"/>
                      </a:lnTo>
                      <a:lnTo>
                        <a:pt x="296" y="69"/>
                      </a:lnTo>
                      <a:lnTo>
                        <a:pt x="296" y="64"/>
                      </a:lnTo>
                      <a:lnTo>
                        <a:pt x="298" y="61"/>
                      </a:lnTo>
                      <a:lnTo>
                        <a:pt x="300" y="59"/>
                      </a:lnTo>
                      <a:lnTo>
                        <a:pt x="301" y="57"/>
                      </a:lnTo>
                      <a:lnTo>
                        <a:pt x="303" y="57"/>
                      </a:lnTo>
                      <a:lnTo>
                        <a:pt x="308" y="52"/>
                      </a:lnTo>
                      <a:lnTo>
                        <a:pt x="312" y="45"/>
                      </a:lnTo>
                      <a:lnTo>
                        <a:pt x="310" y="45"/>
                      </a:lnTo>
                      <a:lnTo>
                        <a:pt x="312" y="42"/>
                      </a:lnTo>
                      <a:lnTo>
                        <a:pt x="313" y="39"/>
                      </a:lnTo>
                      <a:lnTo>
                        <a:pt x="315" y="35"/>
                      </a:lnTo>
                      <a:lnTo>
                        <a:pt x="317" y="34"/>
                      </a:lnTo>
                      <a:lnTo>
                        <a:pt x="318" y="30"/>
                      </a:lnTo>
                      <a:lnTo>
                        <a:pt x="318" y="28"/>
                      </a:lnTo>
                      <a:lnTo>
                        <a:pt x="317" y="28"/>
                      </a:lnTo>
                      <a:lnTo>
                        <a:pt x="315" y="27"/>
                      </a:lnTo>
                      <a:lnTo>
                        <a:pt x="317" y="27"/>
                      </a:lnTo>
                      <a:lnTo>
                        <a:pt x="317" y="25"/>
                      </a:lnTo>
                      <a:lnTo>
                        <a:pt x="317" y="22"/>
                      </a:lnTo>
                      <a:lnTo>
                        <a:pt x="318" y="15"/>
                      </a:lnTo>
                      <a:lnTo>
                        <a:pt x="320" y="12"/>
                      </a:lnTo>
                      <a:lnTo>
                        <a:pt x="318" y="12"/>
                      </a:lnTo>
                      <a:lnTo>
                        <a:pt x="317" y="0"/>
                      </a:lnTo>
                      <a:lnTo>
                        <a:pt x="327" y="6"/>
                      </a:lnTo>
                      <a:lnTo>
                        <a:pt x="342" y="1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Freeform 228"/>
                <p:cNvSpPr>
                  <a:spLocks noEditPoints="1"/>
                </p:cNvSpPr>
                <p:nvPr/>
              </p:nvSpPr>
              <p:spPr bwMode="auto">
                <a:xfrm>
                  <a:off x="3719513" y="1231900"/>
                  <a:ext cx="741363" cy="596900"/>
                </a:xfrm>
                <a:custGeom>
                  <a:avLst/>
                  <a:gdLst>
                    <a:gd name="T0" fmla="*/ 140 w 467"/>
                    <a:gd name="T1" fmla="*/ 74 h 376"/>
                    <a:gd name="T2" fmla="*/ 137 w 467"/>
                    <a:gd name="T3" fmla="*/ 98 h 376"/>
                    <a:gd name="T4" fmla="*/ 142 w 467"/>
                    <a:gd name="T5" fmla="*/ 113 h 376"/>
                    <a:gd name="T6" fmla="*/ 135 w 467"/>
                    <a:gd name="T7" fmla="*/ 103 h 376"/>
                    <a:gd name="T8" fmla="*/ 130 w 467"/>
                    <a:gd name="T9" fmla="*/ 81 h 376"/>
                    <a:gd name="T10" fmla="*/ 149 w 467"/>
                    <a:gd name="T11" fmla="*/ 51 h 376"/>
                    <a:gd name="T12" fmla="*/ 140 w 467"/>
                    <a:gd name="T13" fmla="*/ 46 h 376"/>
                    <a:gd name="T14" fmla="*/ 122 w 467"/>
                    <a:gd name="T15" fmla="*/ 35 h 376"/>
                    <a:gd name="T16" fmla="*/ 133 w 467"/>
                    <a:gd name="T17" fmla="*/ 52 h 376"/>
                    <a:gd name="T18" fmla="*/ 116 w 467"/>
                    <a:gd name="T19" fmla="*/ 46 h 376"/>
                    <a:gd name="T20" fmla="*/ 120 w 467"/>
                    <a:gd name="T21" fmla="*/ 39 h 376"/>
                    <a:gd name="T22" fmla="*/ 132 w 467"/>
                    <a:gd name="T23" fmla="*/ 30 h 376"/>
                    <a:gd name="T24" fmla="*/ 128 w 467"/>
                    <a:gd name="T25" fmla="*/ 27 h 376"/>
                    <a:gd name="T26" fmla="*/ 147 w 467"/>
                    <a:gd name="T27" fmla="*/ 30 h 376"/>
                    <a:gd name="T28" fmla="*/ 320 w 467"/>
                    <a:gd name="T29" fmla="*/ 52 h 376"/>
                    <a:gd name="T30" fmla="*/ 445 w 467"/>
                    <a:gd name="T31" fmla="*/ 185 h 376"/>
                    <a:gd name="T32" fmla="*/ 432 w 467"/>
                    <a:gd name="T33" fmla="*/ 245 h 376"/>
                    <a:gd name="T34" fmla="*/ 413 w 467"/>
                    <a:gd name="T35" fmla="*/ 351 h 376"/>
                    <a:gd name="T36" fmla="*/ 318 w 467"/>
                    <a:gd name="T37" fmla="*/ 354 h 376"/>
                    <a:gd name="T38" fmla="*/ 267 w 467"/>
                    <a:gd name="T39" fmla="*/ 347 h 376"/>
                    <a:gd name="T40" fmla="*/ 198 w 467"/>
                    <a:gd name="T41" fmla="*/ 354 h 376"/>
                    <a:gd name="T42" fmla="*/ 157 w 467"/>
                    <a:gd name="T43" fmla="*/ 347 h 376"/>
                    <a:gd name="T44" fmla="*/ 113 w 467"/>
                    <a:gd name="T45" fmla="*/ 330 h 376"/>
                    <a:gd name="T46" fmla="*/ 64 w 467"/>
                    <a:gd name="T47" fmla="*/ 325 h 376"/>
                    <a:gd name="T48" fmla="*/ 54 w 467"/>
                    <a:gd name="T49" fmla="*/ 264 h 376"/>
                    <a:gd name="T50" fmla="*/ 23 w 467"/>
                    <a:gd name="T51" fmla="*/ 244 h 376"/>
                    <a:gd name="T52" fmla="*/ 3 w 467"/>
                    <a:gd name="T53" fmla="*/ 237 h 376"/>
                    <a:gd name="T54" fmla="*/ 11 w 467"/>
                    <a:gd name="T55" fmla="*/ 210 h 376"/>
                    <a:gd name="T56" fmla="*/ 18 w 467"/>
                    <a:gd name="T57" fmla="*/ 217 h 376"/>
                    <a:gd name="T58" fmla="*/ 22 w 467"/>
                    <a:gd name="T59" fmla="*/ 200 h 376"/>
                    <a:gd name="T60" fmla="*/ 17 w 467"/>
                    <a:gd name="T61" fmla="*/ 178 h 376"/>
                    <a:gd name="T62" fmla="*/ 28 w 467"/>
                    <a:gd name="T63" fmla="*/ 176 h 376"/>
                    <a:gd name="T64" fmla="*/ 15 w 467"/>
                    <a:gd name="T65" fmla="*/ 173 h 376"/>
                    <a:gd name="T66" fmla="*/ 18 w 467"/>
                    <a:gd name="T67" fmla="*/ 130 h 376"/>
                    <a:gd name="T68" fmla="*/ 22 w 467"/>
                    <a:gd name="T69" fmla="*/ 88 h 376"/>
                    <a:gd name="T70" fmla="*/ 17 w 467"/>
                    <a:gd name="T71" fmla="*/ 63 h 376"/>
                    <a:gd name="T72" fmla="*/ 27 w 467"/>
                    <a:gd name="T73" fmla="*/ 37 h 376"/>
                    <a:gd name="T74" fmla="*/ 42 w 467"/>
                    <a:gd name="T75" fmla="*/ 46 h 376"/>
                    <a:gd name="T76" fmla="*/ 62 w 467"/>
                    <a:gd name="T77" fmla="*/ 64 h 376"/>
                    <a:gd name="T78" fmla="*/ 83 w 467"/>
                    <a:gd name="T79" fmla="*/ 73 h 376"/>
                    <a:gd name="T80" fmla="*/ 105 w 467"/>
                    <a:gd name="T81" fmla="*/ 78 h 376"/>
                    <a:gd name="T82" fmla="*/ 116 w 467"/>
                    <a:gd name="T83" fmla="*/ 90 h 376"/>
                    <a:gd name="T84" fmla="*/ 125 w 467"/>
                    <a:gd name="T85" fmla="*/ 95 h 376"/>
                    <a:gd name="T86" fmla="*/ 127 w 467"/>
                    <a:gd name="T87" fmla="*/ 107 h 376"/>
                    <a:gd name="T88" fmla="*/ 116 w 467"/>
                    <a:gd name="T89" fmla="*/ 124 h 376"/>
                    <a:gd name="T90" fmla="*/ 128 w 467"/>
                    <a:gd name="T91" fmla="*/ 108 h 376"/>
                    <a:gd name="T92" fmla="*/ 130 w 467"/>
                    <a:gd name="T93" fmla="*/ 130 h 376"/>
                    <a:gd name="T94" fmla="*/ 125 w 467"/>
                    <a:gd name="T95" fmla="*/ 149 h 376"/>
                    <a:gd name="T96" fmla="*/ 118 w 467"/>
                    <a:gd name="T97" fmla="*/ 162 h 376"/>
                    <a:gd name="T98" fmla="*/ 132 w 467"/>
                    <a:gd name="T99" fmla="*/ 164 h 376"/>
                    <a:gd name="T100" fmla="*/ 133 w 467"/>
                    <a:gd name="T101" fmla="*/ 146 h 376"/>
                    <a:gd name="T102" fmla="*/ 137 w 467"/>
                    <a:gd name="T103" fmla="*/ 127 h 376"/>
                    <a:gd name="T104" fmla="*/ 152 w 467"/>
                    <a:gd name="T105" fmla="*/ 103 h 376"/>
                    <a:gd name="T106" fmla="*/ 144 w 467"/>
                    <a:gd name="T107" fmla="*/ 86 h 376"/>
                    <a:gd name="T108" fmla="*/ 140 w 467"/>
                    <a:gd name="T109" fmla="*/ 88 h 376"/>
                    <a:gd name="T110" fmla="*/ 149 w 467"/>
                    <a:gd name="T111" fmla="*/ 71 h 376"/>
                    <a:gd name="T112" fmla="*/ 142 w 467"/>
                    <a:gd name="T113" fmla="*/ 59 h 376"/>
                    <a:gd name="T114" fmla="*/ 150 w 467"/>
                    <a:gd name="T115" fmla="*/ 61 h 376"/>
                    <a:gd name="T116" fmla="*/ 155 w 467"/>
                    <a:gd name="T117" fmla="*/ 44 h 376"/>
                    <a:gd name="T118" fmla="*/ 149 w 467"/>
                    <a:gd name="T119" fmla="*/ 35 h 376"/>
                    <a:gd name="T120" fmla="*/ 149 w 467"/>
                    <a:gd name="T121" fmla="*/ 1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7" h="376">
                      <a:moveTo>
                        <a:pt x="149" y="107"/>
                      </a:moveTo>
                      <a:lnTo>
                        <a:pt x="147" y="105"/>
                      </a:lnTo>
                      <a:lnTo>
                        <a:pt x="149" y="105"/>
                      </a:lnTo>
                      <a:lnTo>
                        <a:pt x="149" y="107"/>
                      </a:lnTo>
                      <a:close/>
                      <a:moveTo>
                        <a:pt x="144" y="66"/>
                      </a:moveTo>
                      <a:lnTo>
                        <a:pt x="142" y="68"/>
                      </a:lnTo>
                      <a:lnTo>
                        <a:pt x="142" y="69"/>
                      </a:lnTo>
                      <a:lnTo>
                        <a:pt x="144" y="69"/>
                      </a:lnTo>
                      <a:lnTo>
                        <a:pt x="144" y="71"/>
                      </a:lnTo>
                      <a:lnTo>
                        <a:pt x="145" y="73"/>
                      </a:lnTo>
                      <a:lnTo>
                        <a:pt x="145" y="74"/>
                      </a:lnTo>
                      <a:lnTo>
                        <a:pt x="145" y="76"/>
                      </a:lnTo>
                      <a:lnTo>
                        <a:pt x="144" y="76"/>
                      </a:lnTo>
                      <a:lnTo>
                        <a:pt x="142" y="76"/>
                      </a:lnTo>
                      <a:lnTo>
                        <a:pt x="142" y="74"/>
                      </a:lnTo>
                      <a:lnTo>
                        <a:pt x="140" y="74"/>
                      </a:lnTo>
                      <a:lnTo>
                        <a:pt x="138" y="74"/>
                      </a:lnTo>
                      <a:lnTo>
                        <a:pt x="138" y="76"/>
                      </a:lnTo>
                      <a:lnTo>
                        <a:pt x="137" y="76"/>
                      </a:lnTo>
                      <a:lnTo>
                        <a:pt x="137" y="78"/>
                      </a:lnTo>
                      <a:lnTo>
                        <a:pt x="135" y="78"/>
                      </a:lnTo>
                      <a:lnTo>
                        <a:pt x="135" y="79"/>
                      </a:lnTo>
                      <a:lnTo>
                        <a:pt x="137" y="81"/>
                      </a:lnTo>
                      <a:lnTo>
                        <a:pt x="137" y="83"/>
                      </a:lnTo>
                      <a:lnTo>
                        <a:pt x="138" y="85"/>
                      </a:lnTo>
                      <a:lnTo>
                        <a:pt x="138" y="86"/>
                      </a:lnTo>
                      <a:lnTo>
                        <a:pt x="138" y="88"/>
                      </a:lnTo>
                      <a:lnTo>
                        <a:pt x="138" y="91"/>
                      </a:lnTo>
                      <a:lnTo>
                        <a:pt x="137" y="91"/>
                      </a:lnTo>
                      <a:lnTo>
                        <a:pt x="137" y="93"/>
                      </a:lnTo>
                      <a:lnTo>
                        <a:pt x="137" y="96"/>
                      </a:lnTo>
                      <a:lnTo>
                        <a:pt x="137" y="98"/>
                      </a:lnTo>
                      <a:lnTo>
                        <a:pt x="138" y="98"/>
                      </a:lnTo>
                      <a:lnTo>
                        <a:pt x="138" y="96"/>
                      </a:lnTo>
                      <a:lnTo>
                        <a:pt x="138" y="95"/>
                      </a:lnTo>
                      <a:lnTo>
                        <a:pt x="140" y="95"/>
                      </a:lnTo>
                      <a:lnTo>
                        <a:pt x="142" y="98"/>
                      </a:lnTo>
                      <a:lnTo>
                        <a:pt x="142" y="100"/>
                      </a:lnTo>
                      <a:lnTo>
                        <a:pt x="144" y="100"/>
                      </a:lnTo>
                      <a:lnTo>
                        <a:pt x="144" y="101"/>
                      </a:lnTo>
                      <a:lnTo>
                        <a:pt x="145" y="101"/>
                      </a:lnTo>
                      <a:lnTo>
                        <a:pt x="145" y="103"/>
                      </a:lnTo>
                      <a:lnTo>
                        <a:pt x="145" y="105"/>
                      </a:lnTo>
                      <a:lnTo>
                        <a:pt x="145" y="107"/>
                      </a:lnTo>
                      <a:lnTo>
                        <a:pt x="145" y="108"/>
                      </a:lnTo>
                      <a:lnTo>
                        <a:pt x="145" y="110"/>
                      </a:lnTo>
                      <a:lnTo>
                        <a:pt x="144" y="112"/>
                      </a:lnTo>
                      <a:lnTo>
                        <a:pt x="142" y="113"/>
                      </a:lnTo>
                      <a:lnTo>
                        <a:pt x="142" y="115"/>
                      </a:lnTo>
                      <a:lnTo>
                        <a:pt x="142" y="113"/>
                      </a:lnTo>
                      <a:lnTo>
                        <a:pt x="140" y="113"/>
                      </a:lnTo>
                      <a:lnTo>
                        <a:pt x="138" y="113"/>
                      </a:lnTo>
                      <a:lnTo>
                        <a:pt x="138" y="112"/>
                      </a:lnTo>
                      <a:lnTo>
                        <a:pt x="138" y="110"/>
                      </a:lnTo>
                      <a:lnTo>
                        <a:pt x="140" y="110"/>
                      </a:lnTo>
                      <a:lnTo>
                        <a:pt x="140" y="108"/>
                      </a:lnTo>
                      <a:lnTo>
                        <a:pt x="138" y="105"/>
                      </a:lnTo>
                      <a:lnTo>
                        <a:pt x="137" y="105"/>
                      </a:lnTo>
                      <a:lnTo>
                        <a:pt x="137" y="107"/>
                      </a:lnTo>
                      <a:lnTo>
                        <a:pt x="135" y="107"/>
                      </a:lnTo>
                      <a:lnTo>
                        <a:pt x="133" y="107"/>
                      </a:lnTo>
                      <a:lnTo>
                        <a:pt x="133" y="105"/>
                      </a:lnTo>
                      <a:lnTo>
                        <a:pt x="135" y="105"/>
                      </a:lnTo>
                      <a:lnTo>
                        <a:pt x="135" y="103"/>
                      </a:lnTo>
                      <a:lnTo>
                        <a:pt x="135" y="101"/>
                      </a:lnTo>
                      <a:lnTo>
                        <a:pt x="133" y="101"/>
                      </a:lnTo>
                      <a:lnTo>
                        <a:pt x="133" y="100"/>
                      </a:lnTo>
                      <a:lnTo>
                        <a:pt x="133" y="98"/>
                      </a:lnTo>
                      <a:lnTo>
                        <a:pt x="133" y="96"/>
                      </a:lnTo>
                      <a:lnTo>
                        <a:pt x="133" y="95"/>
                      </a:lnTo>
                      <a:lnTo>
                        <a:pt x="133" y="93"/>
                      </a:lnTo>
                      <a:lnTo>
                        <a:pt x="135" y="91"/>
                      </a:lnTo>
                      <a:lnTo>
                        <a:pt x="135" y="90"/>
                      </a:lnTo>
                      <a:lnTo>
                        <a:pt x="135" y="88"/>
                      </a:lnTo>
                      <a:lnTo>
                        <a:pt x="135" y="86"/>
                      </a:lnTo>
                      <a:lnTo>
                        <a:pt x="133" y="86"/>
                      </a:lnTo>
                      <a:lnTo>
                        <a:pt x="132" y="86"/>
                      </a:lnTo>
                      <a:lnTo>
                        <a:pt x="132" y="85"/>
                      </a:lnTo>
                      <a:lnTo>
                        <a:pt x="132" y="83"/>
                      </a:lnTo>
                      <a:lnTo>
                        <a:pt x="130" y="81"/>
                      </a:lnTo>
                      <a:lnTo>
                        <a:pt x="130" y="79"/>
                      </a:lnTo>
                      <a:lnTo>
                        <a:pt x="128" y="79"/>
                      </a:lnTo>
                      <a:lnTo>
                        <a:pt x="128" y="78"/>
                      </a:lnTo>
                      <a:lnTo>
                        <a:pt x="130" y="76"/>
                      </a:lnTo>
                      <a:lnTo>
                        <a:pt x="132" y="74"/>
                      </a:lnTo>
                      <a:lnTo>
                        <a:pt x="133" y="71"/>
                      </a:lnTo>
                      <a:lnTo>
                        <a:pt x="135" y="71"/>
                      </a:lnTo>
                      <a:lnTo>
                        <a:pt x="137" y="68"/>
                      </a:lnTo>
                      <a:lnTo>
                        <a:pt x="138" y="66"/>
                      </a:lnTo>
                      <a:lnTo>
                        <a:pt x="140" y="64"/>
                      </a:lnTo>
                      <a:lnTo>
                        <a:pt x="142" y="64"/>
                      </a:lnTo>
                      <a:lnTo>
                        <a:pt x="140" y="64"/>
                      </a:lnTo>
                      <a:lnTo>
                        <a:pt x="142" y="64"/>
                      </a:lnTo>
                      <a:lnTo>
                        <a:pt x="144" y="64"/>
                      </a:lnTo>
                      <a:lnTo>
                        <a:pt x="144" y="66"/>
                      </a:lnTo>
                      <a:close/>
                      <a:moveTo>
                        <a:pt x="149" y="51"/>
                      </a:moveTo>
                      <a:lnTo>
                        <a:pt x="149" y="52"/>
                      </a:lnTo>
                      <a:lnTo>
                        <a:pt x="147" y="52"/>
                      </a:lnTo>
                      <a:lnTo>
                        <a:pt x="145" y="52"/>
                      </a:lnTo>
                      <a:lnTo>
                        <a:pt x="144" y="52"/>
                      </a:lnTo>
                      <a:lnTo>
                        <a:pt x="144" y="51"/>
                      </a:lnTo>
                      <a:lnTo>
                        <a:pt x="144" y="49"/>
                      </a:lnTo>
                      <a:lnTo>
                        <a:pt x="145" y="47"/>
                      </a:lnTo>
                      <a:lnTo>
                        <a:pt x="145" y="46"/>
                      </a:lnTo>
                      <a:lnTo>
                        <a:pt x="145" y="47"/>
                      </a:lnTo>
                      <a:lnTo>
                        <a:pt x="147" y="49"/>
                      </a:lnTo>
                      <a:lnTo>
                        <a:pt x="147" y="51"/>
                      </a:lnTo>
                      <a:lnTo>
                        <a:pt x="149" y="51"/>
                      </a:lnTo>
                      <a:close/>
                      <a:moveTo>
                        <a:pt x="142" y="49"/>
                      </a:moveTo>
                      <a:lnTo>
                        <a:pt x="140" y="49"/>
                      </a:lnTo>
                      <a:lnTo>
                        <a:pt x="140" y="47"/>
                      </a:lnTo>
                      <a:lnTo>
                        <a:pt x="140" y="46"/>
                      </a:lnTo>
                      <a:lnTo>
                        <a:pt x="142" y="44"/>
                      </a:lnTo>
                      <a:lnTo>
                        <a:pt x="144" y="44"/>
                      </a:lnTo>
                      <a:lnTo>
                        <a:pt x="144" y="46"/>
                      </a:lnTo>
                      <a:lnTo>
                        <a:pt x="144" y="47"/>
                      </a:lnTo>
                      <a:lnTo>
                        <a:pt x="142" y="49"/>
                      </a:lnTo>
                      <a:close/>
                      <a:moveTo>
                        <a:pt x="145" y="44"/>
                      </a:moveTo>
                      <a:lnTo>
                        <a:pt x="144" y="44"/>
                      </a:lnTo>
                      <a:lnTo>
                        <a:pt x="144" y="42"/>
                      </a:lnTo>
                      <a:lnTo>
                        <a:pt x="145" y="42"/>
                      </a:lnTo>
                      <a:lnTo>
                        <a:pt x="145" y="44"/>
                      </a:lnTo>
                      <a:close/>
                      <a:moveTo>
                        <a:pt x="116" y="27"/>
                      </a:moveTo>
                      <a:lnTo>
                        <a:pt x="118" y="29"/>
                      </a:lnTo>
                      <a:lnTo>
                        <a:pt x="120" y="30"/>
                      </a:lnTo>
                      <a:lnTo>
                        <a:pt x="120" y="32"/>
                      </a:lnTo>
                      <a:lnTo>
                        <a:pt x="122" y="34"/>
                      </a:lnTo>
                      <a:lnTo>
                        <a:pt x="122" y="35"/>
                      </a:lnTo>
                      <a:lnTo>
                        <a:pt x="120" y="34"/>
                      </a:lnTo>
                      <a:lnTo>
                        <a:pt x="116" y="29"/>
                      </a:lnTo>
                      <a:lnTo>
                        <a:pt x="115" y="29"/>
                      </a:lnTo>
                      <a:lnTo>
                        <a:pt x="115" y="27"/>
                      </a:lnTo>
                      <a:lnTo>
                        <a:pt x="116" y="27"/>
                      </a:lnTo>
                      <a:close/>
                      <a:moveTo>
                        <a:pt x="137" y="41"/>
                      </a:moveTo>
                      <a:lnTo>
                        <a:pt x="137" y="42"/>
                      </a:lnTo>
                      <a:lnTo>
                        <a:pt x="137" y="44"/>
                      </a:lnTo>
                      <a:lnTo>
                        <a:pt x="137" y="46"/>
                      </a:lnTo>
                      <a:lnTo>
                        <a:pt x="138" y="47"/>
                      </a:lnTo>
                      <a:lnTo>
                        <a:pt x="137" y="47"/>
                      </a:lnTo>
                      <a:lnTo>
                        <a:pt x="137" y="49"/>
                      </a:lnTo>
                      <a:lnTo>
                        <a:pt x="135" y="51"/>
                      </a:lnTo>
                      <a:lnTo>
                        <a:pt x="137" y="51"/>
                      </a:lnTo>
                      <a:lnTo>
                        <a:pt x="135" y="52"/>
                      </a:lnTo>
                      <a:lnTo>
                        <a:pt x="133" y="52"/>
                      </a:lnTo>
                      <a:lnTo>
                        <a:pt x="133" y="54"/>
                      </a:lnTo>
                      <a:lnTo>
                        <a:pt x="132" y="56"/>
                      </a:lnTo>
                      <a:lnTo>
                        <a:pt x="133" y="57"/>
                      </a:lnTo>
                      <a:lnTo>
                        <a:pt x="132" y="59"/>
                      </a:lnTo>
                      <a:lnTo>
                        <a:pt x="128" y="59"/>
                      </a:lnTo>
                      <a:lnTo>
                        <a:pt x="128" y="57"/>
                      </a:lnTo>
                      <a:lnTo>
                        <a:pt x="127" y="57"/>
                      </a:lnTo>
                      <a:lnTo>
                        <a:pt x="128" y="56"/>
                      </a:lnTo>
                      <a:lnTo>
                        <a:pt x="127" y="56"/>
                      </a:lnTo>
                      <a:lnTo>
                        <a:pt x="127" y="54"/>
                      </a:lnTo>
                      <a:lnTo>
                        <a:pt x="125" y="54"/>
                      </a:lnTo>
                      <a:lnTo>
                        <a:pt x="120" y="52"/>
                      </a:lnTo>
                      <a:lnTo>
                        <a:pt x="120" y="51"/>
                      </a:lnTo>
                      <a:lnTo>
                        <a:pt x="120" y="49"/>
                      </a:lnTo>
                      <a:lnTo>
                        <a:pt x="116" y="47"/>
                      </a:lnTo>
                      <a:lnTo>
                        <a:pt x="116" y="46"/>
                      </a:lnTo>
                      <a:lnTo>
                        <a:pt x="115" y="46"/>
                      </a:lnTo>
                      <a:lnTo>
                        <a:pt x="115" y="44"/>
                      </a:lnTo>
                      <a:lnTo>
                        <a:pt x="115" y="42"/>
                      </a:lnTo>
                      <a:lnTo>
                        <a:pt x="116" y="42"/>
                      </a:lnTo>
                      <a:lnTo>
                        <a:pt x="115" y="41"/>
                      </a:lnTo>
                      <a:lnTo>
                        <a:pt x="115" y="39"/>
                      </a:lnTo>
                      <a:lnTo>
                        <a:pt x="116" y="39"/>
                      </a:lnTo>
                      <a:lnTo>
                        <a:pt x="115" y="37"/>
                      </a:lnTo>
                      <a:lnTo>
                        <a:pt x="115" y="35"/>
                      </a:lnTo>
                      <a:lnTo>
                        <a:pt x="116" y="34"/>
                      </a:lnTo>
                      <a:lnTo>
                        <a:pt x="118" y="35"/>
                      </a:lnTo>
                      <a:lnTo>
                        <a:pt x="120" y="35"/>
                      </a:lnTo>
                      <a:lnTo>
                        <a:pt x="122" y="35"/>
                      </a:lnTo>
                      <a:lnTo>
                        <a:pt x="122" y="37"/>
                      </a:lnTo>
                      <a:lnTo>
                        <a:pt x="120" y="37"/>
                      </a:lnTo>
                      <a:lnTo>
                        <a:pt x="120" y="39"/>
                      </a:lnTo>
                      <a:lnTo>
                        <a:pt x="122" y="39"/>
                      </a:lnTo>
                      <a:lnTo>
                        <a:pt x="122" y="41"/>
                      </a:lnTo>
                      <a:lnTo>
                        <a:pt x="123" y="42"/>
                      </a:lnTo>
                      <a:lnTo>
                        <a:pt x="125" y="42"/>
                      </a:lnTo>
                      <a:lnTo>
                        <a:pt x="127" y="44"/>
                      </a:lnTo>
                      <a:lnTo>
                        <a:pt x="127" y="42"/>
                      </a:lnTo>
                      <a:lnTo>
                        <a:pt x="125" y="41"/>
                      </a:lnTo>
                      <a:lnTo>
                        <a:pt x="123" y="41"/>
                      </a:lnTo>
                      <a:lnTo>
                        <a:pt x="125" y="39"/>
                      </a:lnTo>
                      <a:lnTo>
                        <a:pt x="125" y="37"/>
                      </a:lnTo>
                      <a:lnTo>
                        <a:pt x="123" y="37"/>
                      </a:lnTo>
                      <a:lnTo>
                        <a:pt x="127" y="35"/>
                      </a:lnTo>
                      <a:lnTo>
                        <a:pt x="127" y="34"/>
                      </a:lnTo>
                      <a:lnTo>
                        <a:pt x="128" y="34"/>
                      </a:lnTo>
                      <a:lnTo>
                        <a:pt x="132" y="32"/>
                      </a:lnTo>
                      <a:lnTo>
                        <a:pt x="132" y="30"/>
                      </a:lnTo>
                      <a:lnTo>
                        <a:pt x="133" y="30"/>
                      </a:lnTo>
                      <a:lnTo>
                        <a:pt x="135" y="30"/>
                      </a:lnTo>
                      <a:lnTo>
                        <a:pt x="137" y="30"/>
                      </a:lnTo>
                      <a:lnTo>
                        <a:pt x="138" y="34"/>
                      </a:lnTo>
                      <a:lnTo>
                        <a:pt x="140" y="35"/>
                      </a:lnTo>
                      <a:lnTo>
                        <a:pt x="142" y="37"/>
                      </a:lnTo>
                      <a:lnTo>
                        <a:pt x="142" y="39"/>
                      </a:lnTo>
                      <a:lnTo>
                        <a:pt x="138" y="39"/>
                      </a:lnTo>
                      <a:lnTo>
                        <a:pt x="138" y="41"/>
                      </a:lnTo>
                      <a:lnTo>
                        <a:pt x="137" y="41"/>
                      </a:lnTo>
                      <a:close/>
                      <a:moveTo>
                        <a:pt x="127" y="32"/>
                      </a:moveTo>
                      <a:lnTo>
                        <a:pt x="127" y="30"/>
                      </a:lnTo>
                      <a:lnTo>
                        <a:pt x="125" y="29"/>
                      </a:lnTo>
                      <a:lnTo>
                        <a:pt x="127" y="29"/>
                      </a:lnTo>
                      <a:lnTo>
                        <a:pt x="128" y="29"/>
                      </a:lnTo>
                      <a:lnTo>
                        <a:pt x="128" y="27"/>
                      </a:lnTo>
                      <a:lnTo>
                        <a:pt x="128" y="29"/>
                      </a:lnTo>
                      <a:lnTo>
                        <a:pt x="128" y="30"/>
                      </a:lnTo>
                      <a:lnTo>
                        <a:pt x="128" y="32"/>
                      </a:lnTo>
                      <a:lnTo>
                        <a:pt x="127" y="32"/>
                      </a:lnTo>
                      <a:close/>
                      <a:moveTo>
                        <a:pt x="147" y="32"/>
                      </a:moveTo>
                      <a:lnTo>
                        <a:pt x="147" y="35"/>
                      </a:lnTo>
                      <a:lnTo>
                        <a:pt x="149" y="37"/>
                      </a:lnTo>
                      <a:lnTo>
                        <a:pt x="149" y="39"/>
                      </a:lnTo>
                      <a:lnTo>
                        <a:pt x="149" y="42"/>
                      </a:lnTo>
                      <a:lnTo>
                        <a:pt x="147" y="41"/>
                      </a:lnTo>
                      <a:lnTo>
                        <a:pt x="147" y="37"/>
                      </a:lnTo>
                      <a:lnTo>
                        <a:pt x="147" y="34"/>
                      </a:lnTo>
                      <a:lnTo>
                        <a:pt x="145" y="34"/>
                      </a:lnTo>
                      <a:lnTo>
                        <a:pt x="145" y="32"/>
                      </a:lnTo>
                      <a:lnTo>
                        <a:pt x="145" y="30"/>
                      </a:lnTo>
                      <a:lnTo>
                        <a:pt x="147" y="30"/>
                      </a:lnTo>
                      <a:lnTo>
                        <a:pt x="147" y="32"/>
                      </a:lnTo>
                      <a:close/>
                      <a:moveTo>
                        <a:pt x="135" y="2"/>
                      </a:moveTo>
                      <a:lnTo>
                        <a:pt x="135" y="3"/>
                      </a:lnTo>
                      <a:lnTo>
                        <a:pt x="133" y="3"/>
                      </a:lnTo>
                      <a:lnTo>
                        <a:pt x="132" y="3"/>
                      </a:lnTo>
                      <a:lnTo>
                        <a:pt x="132" y="2"/>
                      </a:lnTo>
                      <a:lnTo>
                        <a:pt x="132" y="0"/>
                      </a:lnTo>
                      <a:lnTo>
                        <a:pt x="135" y="2"/>
                      </a:lnTo>
                      <a:close/>
                      <a:moveTo>
                        <a:pt x="150" y="5"/>
                      </a:moveTo>
                      <a:lnTo>
                        <a:pt x="169" y="12"/>
                      </a:lnTo>
                      <a:lnTo>
                        <a:pt x="171" y="12"/>
                      </a:lnTo>
                      <a:lnTo>
                        <a:pt x="188" y="17"/>
                      </a:lnTo>
                      <a:lnTo>
                        <a:pt x="206" y="22"/>
                      </a:lnTo>
                      <a:lnTo>
                        <a:pt x="240" y="30"/>
                      </a:lnTo>
                      <a:lnTo>
                        <a:pt x="255" y="35"/>
                      </a:lnTo>
                      <a:lnTo>
                        <a:pt x="320" y="52"/>
                      </a:lnTo>
                      <a:lnTo>
                        <a:pt x="333" y="56"/>
                      </a:lnTo>
                      <a:lnTo>
                        <a:pt x="335" y="56"/>
                      </a:lnTo>
                      <a:lnTo>
                        <a:pt x="350" y="59"/>
                      </a:lnTo>
                      <a:lnTo>
                        <a:pt x="367" y="64"/>
                      </a:lnTo>
                      <a:lnTo>
                        <a:pt x="403" y="73"/>
                      </a:lnTo>
                      <a:lnTo>
                        <a:pt x="445" y="83"/>
                      </a:lnTo>
                      <a:lnTo>
                        <a:pt x="455" y="85"/>
                      </a:lnTo>
                      <a:lnTo>
                        <a:pt x="467" y="88"/>
                      </a:lnTo>
                      <a:lnTo>
                        <a:pt x="464" y="101"/>
                      </a:lnTo>
                      <a:lnTo>
                        <a:pt x="460" y="124"/>
                      </a:lnTo>
                      <a:lnTo>
                        <a:pt x="455" y="142"/>
                      </a:lnTo>
                      <a:lnTo>
                        <a:pt x="454" y="147"/>
                      </a:lnTo>
                      <a:lnTo>
                        <a:pt x="450" y="166"/>
                      </a:lnTo>
                      <a:lnTo>
                        <a:pt x="448" y="174"/>
                      </a:lnTo>
                      <a:lnTo>
                        <a:pt x="447" y="178"/>
                      </a:lnTo>
                      <a:lnTo>
                        <a:pt x="445" y="185"/>
                      </a:lnTo>
                      <a:lnTo>
                        <a:pt x="440" y="205"/>
                      </a:lnTo>
                      <a:lnTo>
                        <a:pt x="440" y="207"/>
                      </a:lnTo>
                      <a:lnTo>
                        <a:pt x="440" y="208"/>
                      </a:lnTo>
                      <a:lnTo>
                        <a:pt x="440" y="210"/>
                      </a:lnTo>
                      <a:lnTo>
                        <a:pt x="438" y="213"/>
                      </a:lnTo>
                      <a:lnTo>
                        <a:pt x="437" y="225"/>
                      </a:lnTo>
                      <a:lnTo>
                        <a:pt x="437" y="227"/>
                      </a:lnTo>
                      <a:lnTo>
                        <a:pt x="435" y="227"/>
                      </a:lnTo>
                      <a:lnTo>
                        <a:pt x="435" y="229"/>
                      </a:lnTo>
                      <a:lnTo>
                        <a:pt x="435" y="232"/>
                      </a:lnTo>
                      <a:lnTo>
                        <a:pt x="435" y="234"/>
                      </a:lnTo>
                      <a:lnTo>
                        <a:pt x="433" y="237"/>
                      </a:lnTo>
                      <a:lnTo>
                        <a:pt x="433" y="239"/>
                      </a:lnTo>
                      <a:lnTo>
                        <a:pt x="433" y="240"/>
                      </a:lnTo>
                      <a:lnTo>
                        <a:pt x="432" y="244"/>
                      </a:lnTo>
                      <a:lnTo>
                        <a:pt x="432" y="245"/>
                      </a:lnTo>
                      <a:lnTo>
                        <a:pt x="430" y="254"/>
                      </a:lnTo>
                      <a:lnTo>
                        <a:pt x="430" y="256"/>
                      </a:lnTo>
                      <a:lnTo>
                        <a:pt x="428" y="259"/>
                      </a:lnTo>
                      <a:lnTo>
                        <a:pt x="428" y="261"/>
                      </a:lnTo>
                      <a:lnTo>
                        <a:pt x="428" y="262"/>
                      </a:lnTo>
                      <a:lnTo>
                        <a:pt x="426" y="266"/>
                      </a:lnTo>
                      <a:lnTo>
                        <a:pt x="421" y="295"/>
                      </a:lnTo>
                      <a:lnTo>
                        <a:pt x="420" y="295"/>
                      </a:lnTo>
                      <a:lnTo>
                        <a:pt x="415" y="322"/>
                      </a:lnTo>
                      <a:lnTo>
                        <a:pt x="413" y="328"/>
                      </a:lnTo>
                      <a:lnTo>
                        <a:pt x="413" y="332"/>
                      </a:lnTo>
                      <a:lnTo>
                        <a:pt x="411" y="337"/>
                      </a:lnTo>
                      <a:lnTo>
                        <a:pt x="410" y="337"/>
                      </a:lnTo>
                      <a:lnTo>
                        <a:pt x="410" y="340"/>
                      </a:lnTo>
                      <a:lnTo>
                        <a:pt x="413" y="345"/>
                      </a:lnTo>
                      <a:lnTo>
                        <a:pt x="413" y="351"/>
                      </a:lnTo>
                      <a:lnTo>
                        <a:pt x="413" y="359"/>
                      </a:lnTo>
                      <a:lnTo>
                        <a:pt x="410" y="369"/>
                      </a:lnTo>
                      <a:lnTo>
                        <a:pt x="410" y="376"/>
                      </a:lnTo>
                      <a:lnTo>
                        <a:pt x="393" y="371"/>
                      </a:lnTo>
                      <a:lnTo>
                        <a:pt x="377" y="367"/>
                      </a:lnTo>
                      <a:lnTo>
                        <a:pt x="376" y="367"/>
                      </a:lnTo>
                      <a:lnTo>
                        <a:pt x="371" y="366"/>
                      </a:lnTo>
                      <a:lnTo>
                        <a:pt x="349" y="361"/>
                      </a:lnTo>
                      <a:lnTo>
                        <a:pt x="347" y="361"/>
                      </a:lnTo>
                      <a:lnTo>
                        <a:pt x="338" y="359"/>
                      </a:lnTo>
                      <a:lnTo>
                        <a:pt x="333" y="357"/>
                      </a:lnTo>
                      <a:lnTo>
                        <a:pt x="332" y="357"/>
                      </a:lnTo>
                      <a:lnTo>
                        <a:pt x="328" y="356"/>
                      </a:lnTo>
                      <a:lnTo>
                        <a:pt x="325" y="356"/>
                      </a:lnTo>
                      <a:lnTo>
                        <a:pt x="325" y="354"/>
                      </a:lnTo>
                      <a:lnTo>
                        <a:pt x="318" y="354"/>
                      </a:lnTo>
                      <a:lnTo>
                        <a:pt x="318" y="352"/>
                      </a:lnTo>
                      <a:lnTo>
                        <a:pt x="315" y="352"/>
                      </a:lnTo>
                      <a:lnTo>
                        <a:pt x="313" y="352"/>
                      </a:lnTo>
                      <a:lnTo>
                        <a:pt x="310" y="351"/>
                      </a:lnTo>
                      <a:lnTo>
                        <a:pt x="308" y="351"/>
                      </a:lnTo>
                      <a:lnTo>
                        <a:pt x="306" y="351"/>
                      </a:lnTo>
                      <a:lnTo>
                        <a:pt x="289" y="345"/>
                      </a:lnTo>
                      <a:lnTo>
                        <a:pt x="288" y="347"/>
                      </a:lnTo>
                      <a:lnTo>
                        <a:pt x="286" y="349"/>
                      </a:lnTo>
                      <a:lnTo>
                        <a:pt x="281" y="351"/>
                      </a:lnTo>
                      <a:lnTo>
                        <a:pt x="279" y="351"/>
                      </a:lnTo>
                      <a:lnTo>
                        <a:pt x="276" y="351"/>
                      </a:lnTo>
                      <a:lnTo>
                        <a:pt x="274" y="351"/>
                      </a:lnTo>
                      <a:lnTo>
                        <a:pt x="272" y="349"/>
                      </a:lnTo>
                      <a:lnTo>
                        <a:pt x="271" y="347"/>
                      </a:lnTo>
                      <a:lnTo>
                        <a:pt x="267" y="347"/>
                      </a:lnTo>
                      <a:lnTo>
                        <a:pt x="264" y="347"/>
                      </a:lnTo>
                      <a:lnTo>
                        <a:pt x="260" y="347"/>
                      </a:lnTo>
                      <a:lnTo>
                        <a:pt x="257" y="347"/>
                      </a:lnTo>
                      <a:lnTo>
                        <a:pt x="255" y="347"/>
                      </a:lnTo>
                      <a:lnTo>
                        <a:pt x="252" y="344"/>
                      </a:lnTo>
                      <a:lnTo>
                        <a:pt x="250" y="345"/>
                      </a:lnTo>
                      <a:lnTo>
                        <a:pt x="249" y="345"/>
                      </a:lnTo>
                      <a:lnTo>
                        <a:pt x="245" y="349"/>
                      </a:lnTo>
                      <a:lnTo>
                        <a:pt x="238" y="349"/>
                      </a:lnTo>
                      <a:lnTo>
                        <a:pt x="237" y="349"/>
                      </a:lnTo>
                      <a:lnTo>
                        <a:pt x="233" y="349"/>
                      </a:lnTo>
                      <a:lnTo>
                        <a:pt x="225" y="349"/>
                      </a:lnTo>
                      <a:lnTo>
                        <a:pt x="215" y="351"/>
                      </a:lnTo>
                      <a:lnTo>
                        <a:pt x="213" y="351"/>
                      </a:lnTo>
                      <a:lnTo>
                        <a:pt x="210" y="354"/>
                      </a:lnTo>
                      <a:lnTo>
                        <a:pt x="198" y="354"/>
                      </a:lnTo>
                      <a:lnTo>
                        <a:pt x="194" y="352"/>
                      </a:lnTo>
                      <a:lnTo>
                        <a:pt x="193" y="352"/>
                      </a:lnTo>
                      <a:lnTo>
                        <a:pt x="191" y="351"/>
                      </a:lnTo>
                      <a:lnTo>
                        <a:pt x="191" y="347"/>
                      </a:lnTo>
                      <a:lnTo>
                        <a:pt x="189" y="345"/>
                      </a:lnTo>
                      <a:lnTo>
                        <a:pt x="186" y="345"/>
                      </a:lnTo>
                      <a:lnTo>
                        <a:pt x="184" y="345"/>
                      </a:lnTo>
                      <a:lnTo>
                        <a:pt x="184" y="347"/>
                      </a:lnTo>
                      <a:lnTo>
                        <a:pt x="183" y="347"/>
                      </a:lnTo>
                      <a:lnTo>
                        <a:pt x="176" y="349"/>
                      </a:lnTo>
                      <a:lnTo>
                        <a:pt x="171" y="349"/>
                      </a:lnTo>
                      <a:lnTo>
                        <a:pt x="171" y="351"/>
                      </a:lnTo>
                      <a:lnTo>
                        <a:pt x="167" y="351"/>
                      </a:lnTo>
                      <a:lnTo>
                        <a:pt x="166" y="349"/>
                      </a:lnTo>
                      <a:lnTo>
                        <a:pt x="159" y="347"/>
                      </a:lnTo>
                      <a:lnTo>
                        <a:pt x="157" y="347"/>
                      </a:lnTo>
                      <a:lnTo>
                        <a:pt x="150" y="347"/>
                      </a:lnTo>
                      <a:lnTo>
                        <a:pt x="150" y="345"/>
                      </a:lnTo>
                      <a:lnTo>
                        <a:pt x="150" y="344"/>
                      </a:lnTo>
                      <a:lnTo>
                        <a:pt x="145" y="339"/>
                      </a:lnTo>
                      <a:lnTo>
                        <a:pt x="144" y="339"/>
                      </a:lnTo>
                      <a:lnTo>
                        <a:pt x="142" y="337"/>
                      </a:lnTo>
                      <a:lnTo>
                        <a:pt x="140" y="339"/>
                      </a:lnTo>
                      <a:lnTo>
                        <a:pt x="138" y="337"/>
                      </a:lnTo>
                      <a:lnTo>
                        <a:pt x="137" y="337"/>
                      </a:lnTo>
                      <a:lnTo>
                        <a:pt x="133" y="334"/>
                      </a:lnTo>
                      <a:lnTo>
                        <a:pt x="127" y="334"/>
                      </a:lnTo>
                      <a:lnTo>
                        <a:pt x="122" y="334"/>
                      </a:lnTo>
                      <a:lnTo>
                        <a:pt x="120" y="334"/>
                      </a:lnTo>
                      <a:lnTo>
                        <a:pt x="116" y="330"/>
                      </a:lnTo>
                      <a:lnTo>
                        <a:pt x="115" y="330"/>
                      </a:lnTo>
                      <a:lnTo>
                        <a:pt x="113" y="330"/>
                      </a:lnTo>
                      <a:lnTo>
                        <a:pt x="110" y="332"/>
                      </a:lnTo>
                      <a:lnTo>
                        <a:pt x="110" y="334"/>
                      </a:lnTo>
                      <a:lnTo>
                        <a:pt x="108" y="334"/>
                      </a:lnTo>
                      <a:lnTo>
                        <a:pt x="105" y="335"/>
                      </a:lnTo>
                      <a:lnTo>
                        <a:pt x="96" y="337"/>
                      </a:lnTo>
                      <a:lnTo>
                        <a:pt x="94" y="337"/>
                      </a:lnTo>
                      <a:lnTo>
                        <a:pt x="91" y="337"/>
                      </a:lnTo>
                      <a:lnTo>
                        <a:pt x="89" y="337"/>
                      </a:lnTo>
                      <a:lnTo>
                        <a:pt x="86" y="339"/>
                      </a:lnTo>
                      <a:lnTo>
                        <a:pt x="84" y="337"/>
                      </a:lnTo>
                      <a:lnTo>
                        <a:pt x="81" y="337"/>
                      </a:lnTo>
                      <a:lnTo>
                        <a:pt x="81" y="334"/>
                      </a:lnTo>
                      <a:lnTo>
                        <a:pt x="79" y="334"/>
                      </a:lnTo>
                      <a:lnTo>
                        <a:pt x="72" y="330"/>
                      </a:lnTo>
                      <a:lnTo>
                        <a:pt x="66" y="325"/>
                      </a:lnTo>
                      <a:lnTo>
                        <a:pt x="64" y="325"/>
                      </a:lnTo>
                      <a:lnTo>
                        <a:pt x="61" y="320"/>
                      </a:lnTo>
                      <a:lnTo>
                        <a:pt x="59" y="318"/>
                      </a:lnTo>
                      <a:lnTo>
                        <a:pt x="59" y="317"/>
                      </a:lnTo>
                      <a:lnTo>
                        <a:pt x="61" y="315"/>
                      </a:lnTo>
                      <a:lnTo>
                        <a:pt x="61" y="313"/>
                      </a:lnTo>
                      <a:lnTo>
                        <a:pt x="62" y="312"/>
                      </a:lnTo>
                      <a:lnTo>
                        <a:pt x="62" y="310"/>
                      </a:lnTo>
                      <a:lnTo>
                        <a:pt x="62" y="308"/>
                      </a:lnTo>
                      <a:lnTo>
                        <a:pt x="62" y="305"/>
                      </a:lnTo>
                      <a:lnTo>
                        <a:pt x="62" y="303"/>
                      </a:lnTo>
                      <a:lnTo>
                        <a:pt x="64" y="301"/>
                      </a:lnTo>
                      <a:lnTo>
                        <a:pt x="64" y="300"/>
                      </a:lnTo>
                      <a:lnTo>
                        <a:pt x="64" y="290"/>
                      </a:lnTo>
                      <a:lnTo>
                        <a:pt x="64" y="279"/>
                      </a:lnTo>
                      <a:lnTo>
                        <a:pt x="62" y="276"/>
                      </a:lnTo>
                      <a:lnTo>
                        <a:pt x="54" y="264"/>
                      </a:lnTo>
                      <a:lnTo>
                        <a:pt x="50" y="262"/>
                      </a:lnTo>
                      <a:lnTo>
                        <a:pt x="47" y="262"/>
                      </a:lnTo>
                      <a:lnTo>
                        <a:pt x="42" y="264"/>
                      </a:lnTo>
                      <a:lnTo>
                        <a:pt x="39" y="262"/>
                      </a:lnTo>
                      <a:lnTo>
                        <a:pt x="37" y="262"/>
                      </a:lnTo>
                      <a:lnTo>
                        <a:pt x="35" y="259"/>
                      </a:lnTo>
                      <a:lnTo>
                        <a:pt x="37" y="254"/>
                      </a:lnTo>
                      <a:lnTo>
                        <a:pt x="35" y="252"/>
                      </a:lnTo>
                      <a:lnTo>
                        <a:pt x="35" y="251"/>
                      </a:lnTo>
                      <a:lnTo>
                        <a:pt x="35" y="249"/>
                      </a:lnTo>
                      <a:lnTo>
                        <a:pt x="30" y="249"/>
                      </a:lnTo>
                      <a:lnTo>
                        <a:pt x="28" y="249"/>
                      </a:lnTo>
                      <a:lnTo>
                        <a:pt x="27" y="249"/>
                      </a:lnTo>
                      <a:lnTo>
                        <a:pt x="23" y="247"/>
                      </a:lnTo>
                      <a:lnTo>
                        <a:pt x="23" y="245"/>
                      </a:lnTo>
                      <a:lnTo>
                        <a:pt x="23" y="244"/>
                      </a:lnTo>
                      <a:lnTo>
                        <a:pt x="23" y="242"/>
                      </a:lnTo>
                      <a:lnTo>
                        <a:pt x="22" y="242"/>
                      </a:lnTo>
                      <a:lnTo>
                        <a:pt x="22" y="244"/>
                      </a:lnTo>
                      <a:lnTo>
                        <a:pt x="20" y="244"/>
                      </a:lnTo>
                      <a:lnTo>
                        <a:pt x="18" y="244"/>
                      </a:lnTo>
                      <a:lnTo>
                        <a:pt x="17" y="242"/>
                      </a:lnTo>
                      <a:lnTo>
                        <a:pt x="11" y="245"/>
                      </a:lnTo>
                      <a:lnTo>
                        <a:pt x="10" y="244"/>
                      </a:lnTo>
                      <a:lnTo>
                        <a:pt x="8" y="244"/>
                      </a:lnTo>
                      <a:lnTo>
                        <a:pt x="8" y="240"/>
                      </a:lnTo>
                      <a:lnTo>
                        <a:pt x="6" y="239"/>
                      </a:lnTo>
                      <a:lnTo>
                        <a:pt x="8" y="239"/>
                      </a:lnTo>
                      <a:lnTo>
                        <a:pt x="6" y="237"/>
                      </a:lnTo>
                      <a:lnTo>
                        <a:pt x="5" y="235"/>
                      </a:lnTo>
                      <a:lnTo>
                        <a:pt x="5" y="237"/>
                      </a:lnTo>
                      <a:lnTo>
                        <a:pt x="3" y="237"/>
                      </a:lnTo>
                      <a:lnTo>
                        <a:pt x="3" y="239"/>
                      </a:lnTo>
                      <a:lnTo>
                        <a:pt x="1" y="239"/>
                      </a:lnTo>
                      <a:lnTo>
                        <a:pt x="0" y="239"/>
                      </a:lnTo>
                      <a:lnTo>
                        <a:pt x="1" y="237"/>
                      </a:lnTo>
                      <a:lnTo>
                        <a:pt x="1" y="235"/>
                      </a:lnTo>
                      <a:lnTo>
                        <a:pt x="3" y="234"/>
                      </a:lnTo>
                      <a:lnTo>
                        <a:pt x="5" y="229"/>
                      </a:lnTo>
                      <a:lnTo>
                        <a:pt x="5" y="227"/>
                      </a:lnTo>
                      <a:lnTo>
                        <a:pt x="8" y="218"/>
                      </a:lnTo>
                      <a:lnTo>
                        <a:pt x="10" y="213"/>
                      </a:lnTo>
                      <a:lnTo>
                        <a:pt x="10" y="208"/>
                      </a:lnTo>
                      <a:lnTo>
                        <a:pt x="11" y="205"/>
                      </a:lnTo>
                      <a:lnTo>
                        <a:pt x="13" y="205"/>
                      </a:lnTo>
                      <a:lnTo>
                        <a:pt x="13" y="207"/>
                      </a:lnTo>
                      <a:lnTo>
                        <a:pt x="11" y="207"/>
                      </a:lnTo>
                      <a:lnTo>
                        <a:pt x="11" y="210"/>
                      </a:lnTo>
                      <a:lnTo>
                        <a:pt x="13" y="212"/>
                      </a:lnTo>
                      <a:lnTo>
                        <a:pt x="11" y="213"/>
                      </a:lnTo>
                      <a:lnTo>
                        <a:pt x="11" y="215"/>
                      </a:lnTo>
                      <a:lnTo>
                        <a:pt x="10" y="218"/>
                      </a:lnTo>
                      <a:lnTo>
                        <a:pt x="8" y="222"/>
                      </a:lnTo>
                      <a:lnTo>
                        <a:pt x="10" y="223"/>
                      </a:lnTo>
                      <a:lnTo>
                        <a:pt x="11" y="223"/>
                      </a:lnTo>
                      <a:lnTo>
                        <a:pt x="11" y="222"/>
                      </a:lnTo>
                      <a:lnTo>
                        <a:pt x="11" y="220"/>
                      </a:lnTo>
                      <a:lnTo>
                        <a:pt x="13" y="220"/>
                      </a:lnTo>
                      <a:lnTo>
                        <a:pt x="11" y="220"/>
                      </a:lnTo>
                      <a:lnTo>
                        <a:pt x="11" y="222"/>
                      </a:lnTo>
                      <a:lnTo>
                        <a:pt x="13" y="222"/>
                      </a:lnTo>
                      <a:lnTo>
                        <a:pt x="17" y="220"/>
                      </a:lnTo>
                      <a:lnTo>
                        <a:pt x="18" y="218"/>
                      </a:lnTo>
                      <a:lnTo>
                        <a:pt x="18" y="217"/>
                      </a:lnTo>
                      <a:lnTo>
                        <a:pt x="18" y="215"/>
                      </a:lnTo>
                      <a:lnTo>
                        <a:pt x="18" y="213"/>
                      </a:lnTo>
                      <a:lnTo>
                        <a:pt x="18" y="212"/>
                      </a:lnTo>
                      <a:lnTo>
                        <a:pt x="17" y="210"/>
                      </a:lnTo>
                      <a:lnTo>
                        <a:pt x="18" y="207"/>
                      </a:lnTo>
                      <a:lnTo>
                        <a:pt x="20" y="207"/>
                      </a:lnTo>
                      <a:lnTo>
                        <a:pt x="20" y="205"/>
                      </a:lnTo>
                      <a:lnTo>
                        <a:pt x="22" y="203"/>
                      </a:lnTo>
                      <a:lnTo>
                        <a:pt x="23" y="203"/>
                      </a:lnTo>
                      <a:lnTo>
                        <a:pt x="25" y="203"/>
                      </a:lnTo>
                      <a:lnTo>
                        <a:pt x="27" y="201"/>
                      </a:lnTo>
                      <a:lnTo>
                        <a:pt x="25" y="200"/>
                      </a:lnTo>
                      <a:lnTo>
                        <a:pt x="25" y="198"/>
                      </a:lnTo>
                      <a:lnTo>
                        <a:pt x="23" y="198"/>
                      </a:lnTo>
                      <a:lnTo>
                        <a:pt x="23" y="200"/>
                      </a:lnTo>
                      <a:lnTo>
                        <a:pt x="22" y="200"/>
                      </a:lnTo>
                      <a:lnTo>
                        <a:pt x="20" y="198"/>
                      </a:lnTo>
                      <a:lnTo>
                        <a:pt x="18" y="198"/>
                      </a:lnTo>
                      <a:lnTo>
                        <a:pt x="18" y="200"/>
                      </a:lnTo>
                      <a:lnTo>
                        <a:pt x="17" y="200"/>
                      </a:lnTo>
                      <a:lnTo>
                        <a:pt x="15" y="198"/>
                      </a:lnTo>
                      <a:lnTo>
                        <a:pt x="15" y="196"/>
                      </a:lnTo>
                      <a:lnTo>
                        <a:pt x="13" y="196"/>
                      </a:lnTo>
                      <a:lnTo>
                        <a:pt x="13" y="195"/>
                      </a:lnTo>
                      <a:lnTo>
                        <a:pt x="13" y="193"/>
                      </a:lnTo>
                      <a:lnTo>
                        <a:pt x="13" y="191"/>
                      </a:lnTo>
                      <a:lnTo>
                        <a:pt x="15" y="190"/>
                      </a:lnTo>
                      <a:lnTo>
                        <a:pt x="15" y="188"/>
                      </a:lnTo>
                      <a:lnTo>
                        <a:pt x="15" y="186"/>
                      </a:lnTo>
                      <a:lnTo>
                        <a:pt x="15" y="181"/>
                      </a:lnTo>
                      <a:lnTo>
                        <a:pt x="15" y="179"/>
                      </a:lnTo>
                      <a:lnTo>
                        <a:pt x="17" y="178"/>
                      </a:lnTo>
                      <a:lnTo>
                        <a:pt x="18" y="179"/>
                      </a:lnTo>
                      <a:lnTo>
                        <a:pt x="18" y="181"/>
                      </a:lnTo>
                      <a:lnTo>
                        <a:pt x="17" y="183"/>
                      </a:lnTo>
                      <a:lnTo>
                        <a:pt x="18" y="185"/>
                      </a:lnTo>
                      <a:lnTo>
                        <a:pt x="18" y="183"/>
                      </a:lnTo>
                      <a:lnTo>
                        <a:pt x="20" y="181"/>
                      </a:lnTo>
                      <a:lnTo>
                        <a:pt x="22" y="181"/>
                      </a:lnTo>
                      <a:lnTo>
                        <a:pt x="25" y="179"/>
                      </a:lnTo>
                      <a:lnTo>
                        <a:pt x="25" y="181"/>
                      </a:lnTo>
                      <a:lnTo>
                        <a:pt x="28" y="179"/>
                      </a:lnTo>
                      <a:lnTo>
                        <a:pt x="30" y="179"/>
                      </a:lnTo>
                      <a:lnTo>
                        <a:pt x="32" y="179"/>
                      </a:lnTo>
                      <a:lnTo>
                        <a:pt x="32" y="178"/>
                      </a:lnTo>
                      <a:lnTo>
                        <a:pt x="30" y="178"/>
                      </a:lnTo>
                      <a:lnTo>
                        <a:pt x="30" y="176"/>
                      </a:lnTo>
                      <a:lnTo>
                        <a:pt x="28" y="176"/>
                      </a:lnTo>
                      <a:lnTo>
                        <a:pt x="27" y="174"/>
                      </a:lnTo>
                      <a:lnTo>
                        <a:pt x="25" y="174"/>
                      </a:lnTo>
                      <a:lnTo>
                        <a:pt x="25" y="173"/>
                      </a:lnTo>
                      <a:lnTo>
                        <a:pt x="25" y="171"/>
                      </a:lnTo>
                      <a:lnTo>
                        <a:pt x="25" y="169"/>
                      </a:lnTo>
                      <a:lnTo>
                        <a:pt x="23" y="168"/>
                      </a:lnTo>
                      <a:lnTo>
                        <a:pt x="20" y="166"/>
                      </a:lnTo>
                      <a:lnTo>
                        <a:pt x="18" y="166"/>
                      </a:lnTo>
                      <a:lnTo>
                        <a:pt x="18" y="168"/>
                      </a:lnTo>
                      <a:lnTo>
                        <a:pt x="17" y="171"/>
                      </a:lnTo>
                      <a:lnTo>
                        <a:pt x="17" y="173"/>
                      </a:lnTo>
                      <a:lnTo>
                        <a:pt x="17" y="176"/>
                      </a:lnTo>
                      <a:lnTo>
                        <a:pt x="15" y="176"/>
                      </a:lnTo>
                      <a:lnTo>
                        <a:pt x="13" y="176"/>
                      </a:lnTo>
                      <a:lnTo>
                        <a:pt x="13" y="174"/>
                      </a:lnTo>
                      <a:lnTo>
                        <a:pt x="15" y="173"/>
                      </a:lnTo>
                      <a:lnTo>
                        <a:pt x="17" y="169"/>
                      </a:lnTo>
                      <a:lnTo>
                        <a:pt x="18" y="162"/>
                      </a:lnTo>
                      <a:lnTo>
                        <a:pt x="18" y="161"/>
                      </a:lnTo>
                      <a:lnTo>
                        <a:pt x="18" y="157"/>
                      </a:lnTo>
                      <a:lnTo>
                        <a:pt x="18" y="156"/>
                      </a:lnTo>
                      <a:lnTo>
                        <a:pt x="20" y="152"/>
                      </a:lnTo>
                      <a:lnTo>
                        <a:pt x="20" y="149"/>
                      </a:lnTo>
                      <a:lnTo>
                        <a:pt x="20" y="142"/>
                      </a:lnTo>
                      <a:lnTo>
                        <a:pt x="20" y="140"/>
                      </a:lnTo>
                      <a:lnTo>
                        <a:pt x="20" y="139"/>
                      </a:lnTo>
                      <a:lnTo>
                        <a:pt x="18" y="139"/>
                      </a:lnTo>
                      <a:lnTo>
                        <a:pt x="18" y="137"/>
                      </a:lnTo>
                      <a:lnTo>
                        <a:pt x="18" y="135"/>
                      </a:lnTo>
                      <a:lnTo>
                        <a:pt x="18" y="134"/>
                      </a:lnTo>
                      <a:lnTo>
                        <a:pt x="18" y="132"/>
                      </a:lnTo>
                      <a:lnTo>
                        <a:pt x="18" y="130"/>
                      </a:lnTo>
                      <a:lnTo>
                        <a:pt x="18" y="127"/>
                      </a:lnTo>
                      <a:lnTo>
                        <a:pt x="20" y="120"/>
                      </a:lnTo>
                      <a:lnTo>
                        <a:pt x="22" y="117"/>
                      </a:lnTo>
                      <a:lnTo>
                        <a:pt x="22" y="115"/>
                      </a:lnTo>
                      <a:lnTo>
                        <a:pt x="22" y="112"/>
                      </a:lnTo>
                      <a:lnTo>
                        <a:pt x="22" y="110"/>
                      </a:lnTo>
                      <a:lnTo>
                        <a:pt x="22" y="107"/>
                      </a:lnTo>
                      <a:lnTo>
                        <a:pt x="22" y="103"/>
                      </a:lnTo>
                      <a:lnTo>
                        <a:pt x="22" y="101"/>
                      </a:lnTo>
                      <a:lnTo>
                        <a:pt x="23" y="98"/>
                      </a:lnTo>
                      <a:lnTo>
                        <a:pt x="23" y="96"/>
                      </a:lnTo>
                      <a:lnTo>
                        <a:pt x="23" y="95"/>
                      </a:lnTo>
                      <a:lnTo>
                        <a:pt x="22" y="93"/>
                      </a:lnTo>
                      <a:lnTo>
                        <a:pt x="20" y="93"/>
                      </a:lnTo>
                      <a:lnTo>
                        <a:pt x="22" y="90"/>
                      </a:lnTo>
                      <a:lnTo>
                        <a:pt x="22" y="88"/>
                      </a:lnTo>
                      <a:lnTo>
                        <a:pt x="22" y="86"/>
                      </a:lnTo>
                      <a:lnTo>
                        <a:pt x="20" y="86"/>
                      </a:lnTo>
                      <a:lnTo>
                        <a:pt x="20" y="85"/>
                      </a:lnTo>
                      <a:lnTo>
                        <a:pt x="18" y="83"/>
                      </a:lnTo>
                      <a:lnTo>
                        <a:pt x="18" y="81"/>
                      </a:lnTo>
                      <a:lnTo>
                        <a:pt x="18" y="79"/>
                      </a:lnTo>
                      <a:lnTo>
                        <a:pt x="17" y="79"/>
                      </a:lnTo>
                      <a:lnTo>
                        <a:pt x="17" y="78"/>
                      </a:lnTo>
                      <a:lnTo>
                        <a:pt x="17" y="74"/>
                      </a:lnTo>
                      <a:lnTo>
                        <a:pt x="17" y="73"/>
                      </a:lnTo>
                      <a:lnTo>
                        <a:pt x="15" y="73"/>
                      </a:lnTo>
                      <a:lnTo>
                        <a:pt x="15" y="71"/>
                      </a:lnTo>
                      <a:lnTo>
                        <a:pt x="17" y="69"/>
                      </a:lnTo>
                      <a:lnTo>
                        <a:pt x="17" y="66"/>
                      </a:lnTo>
                      <a:lnTo>
                        <a:pt x="17" y="64"/>
                      </a:lnTo>
                      <a:lnTo>
                        <a:pt x="17" y="63"/>
                      </a:lnTo>
                      <a:lnTo>
                        <a:pt x="17" y="61"/>
                      </a:lnTo>
                      <a:lnTo>
                        <a:pt x="18" y="59"/>
                      </a:lnTo>
                      <a:lnTo>
                        <a:pt x="18" y="57"/>
                      </a:lnTo>
                      <a:lnTo>
                        <a:pt x="18" y="56"/>
                      </a:lnTo>
                      <a:lnTo>
                        <a:pt x="18" y="52"/>
                      </a:lnTo>
                      <a:lnTo>
                        <a:pt x="18" y="51"/>
                      </a:lnTo>
                      <a:lnTo>
                        <a:pt x="20" y="49"/>
                      </a:lnTo>
                      <a:lnTo>
                        <a:pt x="22" y="49"/>
                      </a:lnTo>
                      <a:lnTo>
                        <a:pt x="22" y="47"/>
                      </a:lnTo>
                      <a:lnTo>
                        <a:pt x="22" y="44"/>
                      </a:lnTo>
                      <a:lnTo>
                        <a:pt x="23" y="44"/>
                      </a:lnTo>
                      <a:lnTo>
                        <a:pt x="23" y="42"/>
                      </a:lnTo>
                      <a:lnTo>
                        <a:pt x="25" y="41"/>
                      </a:lnTo>
                      <a:lnTo>
                        <a:pt x="25" y="39"/>
                      </a:lnTo>
                      <a:lnTo>
                        <a:pt x="27" y="39"/>
                      </a:lnTo>
                      <a:lnTo>
                        <a:pt x="27" y="37"/>
                      </a:lnTo>
                      <a:lnTo>
                        <a:pt x="27" y="35"/>
                      </a:lnTo>
                      <a:lnTo>
                        <a:pt x="25" y="34"/>
                      </a:lnTo>
                      <a:lnTo>
                        <a:pt x="25" y="32"/>
                      </a:lnTo>
                      <a:lnTo>
                        <a:pt x="25" y="30"/>
                      </a:lnTo>
                      <a:lnTo>
                        <a:pt x="27" y="30"/>
                      </a:lnTo>
                      <a:lnTo>
                        <a:pt x="28" y="32"/>
                      </a:lnTo>
                      <a:lnTo>
                        <a:pt x="30" y="32"/>
                      </a:lnTo>
                      <a:lnTo>
                        <a:pt x="30" y="34"/>
                      </a:lnTo>
                      <a:lnTo>
                        <a:pt x="32" y="34"/>
                      </a:lnTo>
                      <a:lnTo>
                        <a:pt x="33" y="35"/>
                      </a:lnTo>
                      <a:lnTo>
                        <a:pt x="33" y="37"/>
                      </a:lnTo>
                      <a:lnTo>
                        <a:pt x="35" y="37"/>
                      </a:lnTo>
                      <a:lnTo>
                        <a:pt x="35" y="39"/>
                      </a:lnTo>
                      <a:lnTo>
                        <a:pt x="40" y="44"/>
                      </a:lnTo>
                      <a:lnTo>
                        <a:pt x="40" y="46"/>
                      </a:lnTo>
                      <a:lnTo>
                        <a:pt x="42" y="46"/>
                      </a:lnTo>
                      <a:lnTo>
                        <a:pt x="44" y="47"/>
                      </a:lnTo>
                      <a:lnTo>
                        <a:pt x="45" y="49"/>
                      </a:lnTo>
                      <a:lnTo>
                        <a:pt x="45" y="51"/>
                      </a:lnTo>
                      <a:lnTo>
                        <a:pt x="47" y="51"/>
                      </a:lnTo>
                      <a:lnTo>
                        <a:pt x="49" y="51"/>
                      </a:lnTo>
                      <a:lnTo>
                        <a:pt x="49" y="52"/>
                      </a:lnTo>
                      <a:lnTo>
                        <a:pt x="50" y="52"/>
                      </a:lnTo>
                      <a:lnTo>
                        <a:pt x="52" y="56"/>
                      </a:lnTo>
                      <a:lnTo>
                        <a:pt x="54" y="56"/>
                      </a:lnTo>
                      <a:lnTo>
                        <a:pt x="54" y="57"/>
                      </a:lnTo>
                      <a:lnTo>
                        <a:pt x="54" y="59"/>
                      </a:lnTo>
                      <a:lnTo>
                        <a:pt x="55" y="59"/>
                      </a:lnTo>
                      <a:lnTo>
                        <a:pt x="55" y="61"/>
                      </a:lnTo>
                      <a:lnTo>
                        <a:pt x="59" y="64"/>
                      </a:lnTo>
                      <a:lnTo>
                        <a:pt x="61" y="64"/>
                      </a:lnTo>
                      <a:lnTo>
                        <a:pt x="62" y="64"/>
                      </a:lnTo>
                      <a:lnTo>
                        <a:pt x="64" y="66"/>
                      </a:lnTo>
                      <a:lnTo>
                        <a:pt x="66" y="66"/>
                      </a:lnTo>
                      <a:lnTo>
                        <a:pt x="66" y="68"/>
                      </a:lnTo>
                      <a:lnTo>
                        <a:pt x="67" y="68"/>
                      </a:lnTo>
                      <a:lnTo>
                        <a:pt x="71" y="68"/>
                      </a:lnTo>
                      <a:lnTo>
                        <a:pt x="72" y="68"/>
                      </a:lnTo>
                      <a:lnTo>
                        <a:pt x="74" y="68"/>
                      </a:lnTo>
                      <a:lnTo>
                        <a:pt x="74" y="69"/>
                      </a:lnTo>
                      <a:lnTo>
                        <a:pt x="74" y="68"/>
                      </a:lnTo>
                      <a:lnTo>
                        <a:pt x="76" y="68"/>
                      </a:lnTo>
                      <a:lnTo>
                        <a:pt x="77" y="69"/>
                      </a:lnTo>
                      <a:lnTo>
                        <a:pt x="79" y="71"/>
                      </a:lnTo>
                      <a:lnTo>
                        <a:pt x="77" y="71"/>
                      </a:lnTo>
                      <a:lnTo>
                        <a:pt x="79" y="73"/>
                      </a:lnTo>
                      <a:lnTo>
                        <a:pt x="81" y="73"/>
                      </a:lnTo>
                      <a:lnTo>
                        <a:pt x="83" y="73"/>
                      </a:lnTo>
                      <a:lnTo>
                        <a:pt x="84" y="73"/>
                      </a:lnTo>
                      <a:lnTo>
                        <a:pt x="84" y="74"/>
                      </a:lnTo>
                      <a:lnTo>
                        <a:pt x="88" y="76"/>
                      </a:lnTo>
                      <a:lnTo>
                        <a:pt x="88" y="74"/>
                      </a:lnTo>
                      <a:lnTo>
                        <a:pt x="89" y="74"/>
                      </a:lnTo>
                      <a:lnTo>
                        <a:pt x="89" y="76"/>
                      </a:lnTo>
                      <a:lnTo>
                        <a:pt x="89" y="78"/>
                      </a:lnTo>
                      <a:lnTo>
                        <a:pt x="91" y="78"/>
                      </a:lnTo>
                      <a:lnTo>
                        <a:pt x="93" y="79"/>
                      </a:lnTo>
                      <a:lnTo>
                        <a:pt x="94" y="79"/>
                      </a:lnTo>
                      <a:lnTo>
                        <a:pt x="96" y="79"/>
                      </a:lnTo>
                      <a:lnTo>
                        <a:pt x="98" y="79"/>
                      </a:lnTo>
                      <a:lnTo>
                        <a:pt x="100" y="81"/>
                      </a:lnTo>
                      <a:lnTo>
                        <a:pt x="101" y="79"/>
                      </a:lnTo>
                      <a:lnTo>
                        <a:pt x="103" y="79"/>
                      </a:lnTo>
                      <a:lnTo>
                        <a:pt x="105" y="78"/>
                      </a:lnTo>
                      <a:lnTo>
                        <a:pt x="106" y="76"/>
                      </a:lnTo>
                      <a:lnTo>
                        <a:pt x="108" y="76"/>
                      </a:lnTo>
                      <a:lnTo>
                        <a:pt x="108" y="78"/>
                      </a:lnTo>
                      <a:lnTo>
                        <a:pt x="106" y="78"/>
                      </a:lnTo>
                      <a:lnTo>
                        <a:pt x="106" y="79"/>
                      </a:lnTo>
                      <a:lnTo>
                        <a:pt x="108" y="79"/>
                      </a:lnTo>
                      <a:lnTo>
                        <a:pt x="108" y="83"/>
                      </a:lnTo>
                      <a:lnTo>
                        <a:pt x="110" y="83"/>
                      </a:lnTo>
                      <a:lnTo>
                        <a:pt x="110" y="85"/>
                      </a:lnTo>
                      <a:lnTo>
                        <a:pt x="110" y="88"/>
                      </a:lnTo>
                      <a:lnTo>
                        <a:pt x="111" y="88"/>
                      </a:lnTo>
                      <a:lnTo>
                        <a:pt x="111" y="86"/>
                      </a:lnTo>
                      <a:lnTo>
                        <a:pt x="113" y="86"/>
                      </a:lnTo>
                      <a:lnTo>
                        <a:pt x="115" y="88"/>
                      </a:lnTo>
                      <a:lnTo>
                        <a:pt x="116" y="88"/>
                      </a:lnTo>
                      <a:lnTo>
                        <a:pt x="116" y="90"/>
                      </a:lnTo>
                      <a:lnTo>
                        <a:pt x="115" y="91"/>
                      </a:lnTo>
                      <a:lnTo>
                        <a:pt x="116" y="91"/>
                      </a:lnTo>
                      <a:lnTo>
                        <a:pt x="118" y="93"/>
                      </a:lnTo>
                      <a:lnTo>
                        <a:pt x="120" y="93"/>
                      </a:lnTo>
                      <a:lnTo>
                        <a:pt x="120" y="91"/>
                      </a:lnTo>
                      <a:lnTo>
                        <a:pt x="118" y="90"/>
                      </a:lnTo>
                      <a:lnTo>
                        <a:pt x="120" y="88"/>
                      </a:lnTo>
                      <a:lnTo>
                        <a:pt x="123" y="86"/>
                      </a:lnTo>
                      <a:lnTo>
                        <a:pt x="125" y="86"/>
                      </a:lnTo>
                      <a:lnTo>
                        <a:pt x="127" y="86"/>
                      </a:lnTo>
                      <a:lnTo>
                        <a:pt x="127" y="88"/>
                      </a:lnTo>
                      <a:lnTo>
                        <a:pt x="125" y="90"/>
                      </a:lnTo>
                      <a:lnTo>
                        <a:pt x="123" y="90"/>
                      </a:lnTo>
                      <a:lnTo>
                        <a:pt x="123" y="91"/>
                      </a:lnTo>
                      <a:lnTo>
                        <a:pt x="123" y="95"/>
                      </a:lnTo>
                      <a:lnTo>
                        <a:pt x="125" y="95"/>
                      </a:lnTo>
                      <a:lnTo>
                        <a:pt x="127" y="93"/>
                      </a:lnTo>
                      <a:lnTo>
                        <a:pt x="127" y="91"/>
                      </a:lnTo>
                      <a:lnTo>
                        <a:pt x="128" y="91"/>
                      </a:lnTo>
                      <a:lnTo>
                        <a:pt x="130" y="91"/>
                      </a:lnTo>
                      <a:lnTo>
                        <a:pt x="130" y="93"/>
                      </a:lnTo>
                      <a:lnTo>
                        <a:pt x="128" y="96"/>
                      </a:lnTo>
                      <a:lnTo>
                        <a:pt x="128" y="98"/>
                      </a:lnTo>
                      <a:lnTo>
                        <a:pt x="128" y="100"/>
                      </a:lnTo>
                      <a:lnTo>
                        <a:pt x="127" y="100"/>
                      </a:lnTo>
                      <a:lnTo>
                        <a:pt x="127" y="98"/>
                      </a:lnTo>
                      <a:lnTo>
                        <a:pt x="125" y="100"/>
                      </a:lnTo>
                      <a:lnTo>
                        <a:pt x="125" y="101"/>
                      </a:lnTo>
                      <a:lnTo>
                        <a:pt x="125" y="103"/>
                      </a:lnTo>
                      <a:lnTo>
                        <a:pt x="127" y="103"/>
                      </a:lnTo>
                      <a:lnTo>
                        <a:pt x="127" y="105"/>
                      </a:lnTo>
                      <a:lnTo>
                        <a:pt x="127" y="107"/>
                      </a:lnTo>
                      <a:lnTo>
                        <a:pt x="125" y="107"/>
                      </a:lnTo>
                      <a:lnTo>
                        <a:pt x="127" y="107"/>
                      </a:lnTo>
                      <a:lnTo>
                        <a:pt x="127" y="108"/>
                      </a:lnTo>
                      <a:lnTo>
                        <a:pt x="127" y="110"/>
                      </a:lnTo>
                      <a:lnTo>
                        <a:pt x="127" y="112"/>
                      </a:lnTo>
                      <a:lnTo>
                        <a:pt x="128" y="112"/>
                      </a:lnTo>
                      <a:lnTo>
                        <a:pt x="127" y="113"/>
                      </a:lnTo>
                      <a:lnTo>
                        <a:pt x="125" y="113"/>
                      </a:lnTo>
                      <a:lnTo>
                        <a:pt x="123" y="113"/>
                      </a:lnTo>
                      <a:lnTo>
                        <a:pt x="123" y="115"/>
                      </a:lnTo>
                      <a:lnTo>
                        <a:pt x="123" y="117"/>
                      </a:lnTo>
                      <a:lnTo>
                        <a:pt x="120" y="118"/>
                      </a:lnTo>
                      <a:lnTo>
                        <a:pt x="118" y="118"/>
                      </a:lnTo>
                      <a:lnTo>
                        <a:pt x="118" y="120"/>
                      </a:lnTo>
                      <a:lnTo>
                        <a:pt x="116" y="122"/>
                      </a:lnTo>
                      <a:lnTo>
                        <a:pt x="116" y="124"/>
                      </a:lnTo>
                      <a:lnTo>
                        <a:pt x="116" y="125"/>
                      </a:lnTo>
                      <a:lnTo>
                        <a:pt x="118" y="125"/>
                      </a:lnTo>
                      <a:lnTo>
                        <a:pt x="118" y="124"/>
                      </a:lnTo>
                      <a:lnTo>
                        <a:pt x="118" y="122"/>
                      </a:lnTo>
                      <a:lnTo>
                        <a:pt x="120" y="122"/>
                      </a:lnTo>
                      <a:lnTo>
                        <a:pt x="122" y="122"/>
                      </a:lnTo>
                      <a:lnTo>
                        <a:pt x="122" y="120"/>
                      </a:lnTo>
                      <a:lnTo>
                        <a:pt x="125" y="118"/>
                      </a:lnTo>
                      <a:lnTo>
                        <a:pt x="127" y="117"/>
                      </a:lnTo>
                      <a:lnTo>
                        <a:pt x="127" y="115"/>
                      </a:lnTo>
                      <a:lnTo>
                        <a:pt x="128" y="115"/>
                      </a:lnTo>
                      <a:lnTo>
                        <a:pt x="130" y="115"/>
                      </a:lnTo>
                      <a:lnTo>
                        <a:pt x="130" y="112"/>
                      </a:lnTo>
                      <a:lnTo>
                        <a:pt x="130" y="110"/>
                      </a:lnTo>
                      <a:lnTo>
                        <a:pt x="130" y="108"/>
                      </a:lnTo>
                      <a:lnTo>
                        <a:pt x="128" y="108"/>
                      </a:lnTo>
                      <a:lnTo>
                        <a:pt x="130" y="108"/>
                      </a:lnTo>
                      <a:lnTo>
                        <a:pt x="130" y="110"/>
                      </a:lnTo>
                      <a:lnTo>
                        <a:pt x="132" y="110"/>
                      </a:lnTo>
                      <a:lnTo>
                        <a:pt x="133" y="110"/>
                      </a:lnTo>
                      <a:lnTo>
                        <a:pt x="133" y="112"/>
                      </a:lnTo>
                      <a:lnTo>
                        <a:pt x="133" y="115"/>
                      </a:lnTo>
                      <a:lnTo>
                        <a:pt x="133" y="117"/>
                      </a:lnTo>
                      <a:lnTo>
                        <a:pt x="133" y="120"/>
                      </a:lnTo>
                      <a:lnTo>
                        <a:pt x="133" y="122"/>
                      </a:lnTo>
                      <a:lnTo>
                        <a:pt x="132" y="124"/>
                      </a:lnTo>
                      <a:lnTo>
                        <a:pt x="133" y="127"/>
                      </a:lnTo>
                      <a:lnTo>
                        <a:pt x="132" y="129"/>
                      </a:lnTo>
                      <a:lnTo>
                        <a:pt x="130" y="127"/>
                      </a:lnTo>
                      <a:lnTo>
                        <a:pt x="128" y="127"/>
                      </a:lnTo>
                      <a:lnTo>
                        <a:pt x="128" y="130"/>
                      </a:lnTo>
                      <a:lnTo>
                        <a:pt x="130" y="130"/>
                      </a:lnTo>
                      <a:lnTo>
                        <a:pt x="130" y="132"/>
                      </a:lnTo>
                      <a:lnTo>
                        <a:pt x="128" y="134"/>
                      </a:lnTo>
                      <a:lnTo>
                        <a:pt x="127" y="135"/>
                      </a:lnTo>
                      <a:lnTo>
                        <a:pt x="128" y="137"/>
                      </a:lnTo>
                      <a:lnTo>
                        <a:pt x="128" y="139"/>
                      </a:lnTo>
                      <a:lnTo>
                        <a:pt x="127" y="139"/>
                      </a:lnTo>
                      <a:lnTo>
                        <a:pt x="127" y="142"/>
                      </a:lnTo>
                      <a:lnTo>
                        <a:pt x="128" y="142"/>
                      </a:lnTo>
                      <a:lnTo>
                        <a:pt x="128" y="144"/>
                      </a:lnTo>
                      <a:lnTo>
                        <a:pt x="127" y="144"/>
                      </a:lnTo>
                      <a:lnTo>
                        <a:pt x="125" y="144"/>
                      </a:lnTo>
                      <a:lnTo>
                        <a:pt x="123" y="144"/>
                      </a:lnTo>
                      <a:lnTo>
                        <a:pt x="123" y="146"/>
                      </a:lnTo>
                      <a:lnTo>
                        <a:pt x="122" y="147"/>
                      </a:lnTo>
                      <a:lnTo>
                        <a:pt x="123" y="147"/>
                      </a:lnTo>
                      <a:lnTo>
                        <a:pt x="125" y="149"/>
                      </a:lnTo>
                      <a:lnTo>
                        <a:pt x="127" y="151"/>
                      </a:lnTo>
                      <a:lnTo>
                        <a:pt x="127" y="152"/>
                      </a:lnTo>
                      <a:lnTo>
                        <a:pt x="127" y="154"/>
                      </a:lnTo>
                      <a:lnTo>
                        <a:pt x="127" y="156"/>
                      </a:lnTo>
                      <a:lnTo>
                        <a:pt x="125" y="159"/>
                      </a:lnTo>
                      <a:lnTo>
                        <a:pt x="125" y="161"/>
                      </a:lnTo>
                      <a:lnTo>
                        <a:pt x="128" y="162"/>
                      </a:lnTo>
                      <a:lnTo>
                        <a:pt x="127" y="162"/>
                      </a:lnTo>
                      <a:lnTo>
                        <a:pt x="125" y="164"/>
                      </a:lnTo>
                      <a:lnTo>
                        <a:pt x="123" y="166"/>
                      </a:lnTo>
                      <a:lnTo>
                        <a:pt x="122" y="166"/>
                      </a:lnTo>
                      <a:lnTo>
                        <a:pt x="120" y="166"/>
                      </a:lnTo>
                      <a:lnTo>
                        <a:pt x="118" y="166"/>
                      </a:lnTo>
                      <a:lnTo>
                        <a:pt x="118" y="164"/>
                      </a:lnTo>
                      <a:lnTo>
                        <a:pt x="120" y="164"/>
                      </a:lnTo>
                      <a:lnTo>
                        <a:pt x="118" y="162"/>
                      </a:lnTo>
                      <a:lnTo>
                        <a:pt x="116" y="164"/>
                      </a:lnTo>
                      <a:lnTo>
                        <a:pt x="115" y="166"/>
                      </a:lnTo>
                      <a:lnTo>
                        <a:pt x="115" y="168"/>
                      </a:lnTo>
                      <a:lnTo>
                        <a:pt x="116" y="168"/>
                      </a:lnTo>
                      <a:lnTo>
                        <a:pt x="118" y="168"/>
                      </a:lnTo>
                      <a:lnTo>
                        <a:pt x="120" y="173"/>
                      </a:lnTo>
                      <a:lnTo>
                        <a:pt x="122" y="173"/>
                      </a:lnTo>
                      <a:lnTo>
                        <a:pt x="123" y="173"/>
                      </a:lnTo>
                      <a:lnTo>
                        <a:pt x="123" y="171"/>
                      </a:lnTo>
                      <a:lnTo>
                        <a:pt x="122" y="171"/>
                      </a:lnTo>
                      <a:lnTo>
                        <a:pt x="122" y="169"/>
                      </a:lnTo>
                      <a:lnTo>
                        <a:pt x="123" y="169"/>
                      </a:lnTo>
                      <a:lnTo>
                        <a:pt x="125" y="169"/>
                      </a:lnTo>
                      <a:lnTo>
                        <a:pt x="128" y="168"/>
                      </a:lnTo>
                      <a:lnTo>
                        <a:pt x="130" y="168"/>
                      </a:lnTo>
                      <a:lnTo>
                        <a:pt x="132" y="164"/>
                      </a:lnTo>
                      <a:lnTo>
                        <a:pt x="132" y="162"/>
                      </a:lnTo>
                      <a:lnTo>
                        <a:pt x="130" y="161"/>
                      </a:lnTo>
                      <a:lnTo>
                        <a:pt x="132" y="159"/>
                      </a:lnTo>
                      <a:lnTo>
                        <a:pt x="130" y="157"/>
                      </a:lnTo>
                      <a:lnTo>
                        <a:pt x="130" y="156"/>
                      </a:lnTo>
                      <a:lnTo>
                        <a:pt x="132" y="156"/>
                      </a:lnTo>
                      <a:lnTo>
                        <a:pt x="132" y="154"/>
                      </a:lnTo>
                      <a:lnTo>
                        <a:pt x="130" y="152"/>
                      </a:lnTo>
                      <a:lnTo>
                        <a:pt x="130" y="151"/>
                      </a:lnTo>
                      <a:lnTo>
                        <a:pt x="132" y="151"/>
                      </a:lnTo>
                      <a:lnTo>
                        <a:pt x="132" y="147"/>
                      </a:lnTo>
                      <a:lnTo>
                        <a:pt x="132" y="146"/>
                      </a:lnTo>
                      <a:lnTo>
                        <a:pt x="130" y="146"/>
                      </a:lnTo>
                      <a:lnTo>
                        <a:pt x="132" y="144"/>
                      </a:lnTo>
                      <a:lnTo>
                        <a:pt x="133" y="144"/>
                      </a:lnTo>
                      <a:lnTo>
                        <a:pt x="133" y="146"/>
                      </a:lnTo>
                      <a:lnTo>
                        <a:pt x="135" y="146"/>
                      </a:lnTo>
                      <a:lnTo>
                        <a:pt x="135" y="144"/>
                      </a:lnTo>
                      <a:lnTo>
                        <a:pt x="137" y="144"/>
                      </a:lnTo>
                      <a:lnTo>
                        <a:pt x="137" y="142"/>
                      </a:lnTo>
                      <a:lnTo>
                        <a:pt x="135" y="140"/>
                      </a:lnTo>
                      <a:lnTo>
                        <a:pt x="133" y="140"/>
                      </a:lnTo>
                      <a:lnTo>
                        <a:pt x="133" y="139"/>
                      </a:lnTo>
                      <a:lnTo>
                        <a:pt x="132" y="137"/>
                      </a:lnTo>
                      <a:lnTo>
                        <a:pt x="135" y="135"/>
                      </a:lnTo>
                      <a:lnTo>
                        <a:pt x="135" y="134"/>
                      </a:lnTo>
                      <a:lnTo>
                        <a:pt x="137" y="134"/>
                      </a:lnTo>
                      <a:lnTo>
                        <a:pt x="137" y="132"/>
                      </a:lnTo>
                      <a:lnTo>
                        <a:pt x="137" y="130"/>
                      </a:lnTo>
                      <a:lnTo>
                        <a:pt x="137" y="129"/>
                      </a:lnTo>
                      <a:lnTo>
                        <a:pt x="138" y="129"/>
                      </a:lnTo>
                      <a:lnTo>
                        <a:pt x="137" y="127"/>
                      </a:lnTo>
                      <a:lnTo>
                        <a:pt x="137" y="125"/>
                      </a:lnTo>
                      <a:lnTo>
                        <a:pt x="138" y="124"/>
                      </a:lnTo>
                      <a:lnTo>
                        <a:pt x="142" y="122"/>
                      </a:lnTo>
                      <a:lnTo>
                        <a:pt x="142" y="120"/>
                      </a:lnTo>
                      <a:lnTo>
                        <a:pt x="144" y="120"/>
                      </a:lnTo>
                      <a:lnTo>
                        <a:pt x="144" y="118"/>
                      </a:lnTo>
                      <a:lnTo>
                        <a:pt x="145" y="117"/>
                      </a:lnTo>
                      <a:lnTo>
                        <a:pt x="145" y="115"/>
                      </a:lnTo>
                      <a:lnTo>
                        <a:pt x="147" y="113"/>
                      </a:lnTo>
                      <a:lnTo>
                        <a:pt x="147" y="112"/>
                      </a:lnTo>
                      <a:lnTo>
                        <a:pt x="149" y="112"/>
                      </a:lnTo>
                      <a:lnTo>
                        <a:pt x="150" y="112"/>
                      </a:lnTo>
                      <a:lnTo>
                        <a:pt x="152" y="110"/>
                      </a:lnTo>
                      <a:lnTo>
                        <a:pt x="154" y="107"/>
                      </a:lnTo>
                      <a:lnTo>
                        <a:pt x="154" y="105"/>
                      </a:lnTo>
                      <a:lnTo>
                        <a:pt x="152" y="103"/>
                      </a:lnTo>
                      <a:lnTo>
                        <a:pt x="150" y="100"/>
                      </a:lnTo>
                      <a:lnTo>
                        <a:pt x="150" y="98"/>
                      </a:lnTo>
                      <a:lnTo>
                        <a:pt x="149" y="96"/>
                      </a:lnTo>
                      <a:lnTo>
                        <a:pt x="149" y="95"/>
                      </a:lnTo>
                      <a:lnTo>
                        <a:pt x="149" y="93"/>
                      </a:lnTo>
                      <a:lnTo>
                        <a:pt x="149" y="91"/>
                      </a:lnTo>
                      <a:lnTo>
                        <a:pt x="149" y="90"/>
                      </a:lnTo>
                      <a:lnTo>
                        <a:pt x="150" y="90"/>
                      </a:lnTo>
                      <a:lnTo>
                        <a:pt x="150" y="88"/>
                      </a:lnTo>
                      <a:lnTo>
                        <a:pt x="150" y="86"/>
                      </a:lnTo>
                      <a:lnTo>
                        <a:pt x="150" y="85"/>
                      </a:lnTo>
                      <a:lnTo>
                        <a:pt x="149" y="83"/>
                      </a:lnTo>
                      <a:lnTo>
                        <a:pt x="147" y="83"/>
                      </a:lnTo>
                      <a:lnTo>
                        <a:pt x="147" y="85"/>
                      </a:lnTo>
                      <a:lnTo>
                        <a:pt x="145" y="86"/>
                      </a:lnTo>
                      <a:lnTo>
                        <a:pt x="144" y="86"/>
                      </a:lnTo>
                      <a:lnTo>
                        <a:pt x="144" y="88"/>
                      </a:lnTo>
                      <a:lnTo>
                        <a:pt x="145" y="93"/>
                      </a:lnTo>
                      <a:lnTo>
                        <a:pt x="145" y="95"/>
                      </a:lnTo>
                      <a:lnTo>
                        <a:pt x="147" y="98"/>
                      </a:lnTo>
                      <a:lnTo>
                        <a:pt x="147" y="100"/>
                      </a:lnTo>
                      <a:lnTo>
                        <a:pt x="147" y="101"/>
                      </a:lnTo>
                      <a:lnTo>
                        <a:pt x="147" y="100"/>
                      </a:lnTo>
                      <a:lnTo>
                        <a:pt x="145" y="100"/>
                      </a:lnTo>
                      <a:lnTo>
                        <a:pt x="145" y="98"/>
                      </a:lnTo>
                      <a:lnTo>
                        <a:pt x="145" y="95"/>
                      </a:lnTo>
                      <a:lnTo>
                        <a:pt x="144" y="93"/>
                      </a:lnTo>
                      <a:lnTo>
                        <a:pt x="144" y="91"/>
                      </a:lnTo>
                      <a:lnTo>
                        <a:pt x="142" y="91"/>
                      </a:lnTo>
                      <a:lnTo>
                        <a:pt x="142" y="93"/>
                      </a:lnTo>
                      <a:lnTo>
                        <a:pt x="140" y="91"/>
                      </a:lnTo>
                      <a:lnTo>
                        <a:pt x="140" y="88"/>
                      </a:lnTo>
                      <a:lnTo>
                        <a:pt x="140" y="86"/>
                      </a:lnTo>
                      <a:lnTo>
                        <a:pt x="142" y="83"/>
                      </a:lnTo>
                      <a:lnTo>
                        <a:pt x="142" y="81"/>
                      </a:lnTo>
                      <a:lnTo>
                        <a:pt x="144" y="79"/>
                      </a:lnTo>
                      <a:lnTo>
                        <a:pt x="145" y="79"/>
                      </a:lnTo>
                      <a:lnTo>
                        <a:pt x="145" y="81"/>
                      </a:lnTo>
                      <a:lnTo>
                        <a:pt x="145" y="79"/>
                      </a:lnTo>
                      <a:lnTo>
                        <a:pt x="147" y="79"/>
                      </a:lnTo>
                      <a:lnTo>
                        <a:pt x="150" y="81"/>
                      </a:lnTo>
                      <a:lnTo>
                        <a:pt x="150" y="79"/>
                      </a:lnTo>
                      <a:lnTo>
                        <a:pt x="152" y="79"/>
                      </a:lnTo>
                      <a:lnTo>
                        <a:pt x="152" y="78"/>
                      </a:lnTo>
                      <a:lnTo>
                        <a:pt x="152" y="74"/>
                      </a:lnTo>
                      <a:lnTo>
                        <a:pt x="150" y="74"/>
                      </a:lnTo>
                      <a:lnTo>
                        <a:pt x="150" y="73"/>
                      </a:lnTo>
                      <a:lnTo>
                        <a:pt x="149" y="71"/>
                      </a:lnTo>
                      <a:lnTo>
                        <a:pt x="149" y="69"/>
                      </a:lnTo>
                      <a:lnTo>
                        <a:pt x="147" y="69"/>
                      </a:lnTo>
                      <a:lnTo>
                        <a:pt x="147" y="68"/>
                      </a:lnTo>
                      <a:lnTo>
                        <a:pt x="147" y="66"/>
                      </a:lnTo>
                      <a:lnTo>
                        <a:pt x="145" y="66"/>
                      </a:lnTo>
                      <a:lnTo>
                        <a:pt x="145" y="64"/>
                      </a:lnTo>
                      <a:lnTo>
                        <a:pt x="145" y="63"/>
                      </a:lnTo>
                      <a:lnTo>
                        <a:pt x="147" y="63"/>
                      </a:lnTo>
                      <a:lnTo>
                        <a:pt x="147" y="61"/>
                      </a:lnTo>
                      <a:lnTo>
                        <a:pt x="145" y="61"/>
                      </a:lnTo>
                      <a:lnTo>
                        <a:pt x="145" y="63"/>
                      </a:lnTo>
                      <a:lnTo>
                        <a:pt x="142" y="63"/>
                      </a:lnTo>
                      <a:lnTo>
                        <a:pt x="140" y="63"/>
                      </a:lnTo>
                      <a:lnTo>
                        <a:pt x="140" y="61"/>
                      </a:lnTo>
                      <a:lnTo>
                        <a:pt x="140" y="59"/>
                      </a:lnTo>
                      <a:lnTo>
                        <a:pt x="142" y="59"/>
                      </a:lnTo>
                      <a:lnTo>
                        <a:pt x="142" y="57"/>
                      </a:lnTo>
                      <a:lnTo>
                        <a:pt x="142" y="56"/>
                      </a:lnTo>
                      <a:lnTo>
                        <a:pt x="140" y="56"/>
                      </a:lnTo>
                      <a:lnTo>
                        <a:pt x="140" y="57"/>
                      </a:lnTo>
                      <a:lnTo>
                        <a:pt x="138" y="57"/>
                      </a:lnTo>
                      <a:lnTo>
                        <a:pt x="138" y="56"/>
                      </a:lnTo>
                      <a:lnTo>
                        <a:pt x="140" y="54"/>
                      </a:lnTo>
                      <a:lnTo>
                        <a:pt x="142" y="52"/>
                      </a:lnTo>
                      <a:lnTo>
                        <a:pt x="142" y="54"/>
                      </a:lnTo>
                      <a:lnTo>
                        <a:pt x="145" y="52"/>
                      </a:lnTo>
                      <a:lnTo>
                        <a:pt x="147" y="54"/>
                      </a:lnTo>
                      <a:lnTo>
                        <a:pt x="145" y="54"/>
                      </a:lnTo>
                      <a:lnTo>
                        <a:pt x="147" y="56"/>
                      </a:lnTo>
                      <a:lnTo>
                        <a:pt x="149" y="56"/>
                      </a:lnTo>
                      <a:lnTo>
                        <a:pt x="149" y="59"/>
                      </a:lnTo>
                      <a:lnTo>
                        <a:pt x="150" y="61"/>
                      </a:lnTo>
                      <a:lnTo>
                        <a:pt x="152" y="61"/>
                      </a:lnTo>
                      <a:lnTo>
                        <a:pt x="152" y="59"/>
                      </a:lnTo>
                      <a:lnTo>
                        <a:pt x="152" y="57"/>
                      </a:lnTo>
                      <a:lnTo>
                        <a:pt x="152" y="56"/>
                      </a:lnTo>
                      <a:lnTo>
                        <a:pt x="152" y="54"/>
                      </a:lnTo>
                      <a:lnTo>
                        <a:pt x="152" y="52"/>
                      </a:lnTo>
                      <a:lnTo>
                        <a:pt x="152" y="51"/>
                      </a:lnTo>
                      <a:lnTo>
                        <a:pt x="152" y="49"/>
                      </a:lnTo>
                      <a:lnTo>
                        <a:pt x="154" y="49"/>
                      </a:lnTo>
                      <a:lnTo>
                        <a:pt x="154" y="51"/>
                      </a:lnTo>
                      <a:lnTo>
                        <a:pt x="154" y="52"/>
                      </a:lnTo>
                      <a:lnTo>
                        <a:pt x="155" y="51"/>
                      </a:lnTo>
                      <a:lnTo>
                        <a:pt x="157" y="51"/>
                      </a:lnTo>
                      <a:lnTo>
                        <a:pt x="159" y="49"/>
                      </a:lnTo>
                      <a:lnTo>
                        <a:pt x="157" y="46"/>
                      </a:lnTo>
                      <a:lnTo>
                        <a:pt x="155" y="44"/>
                      </a:lnTo>
                      <a:lnTo>
                        <a:pt x="155" y="42"/>
                      </a:lnTo>
                      <a:lnTo>
                        <a:pt x="155" y="41"/>
                      </a:lnTo>
                      <a:lnTo>
                        <a:pt x="155" y="37"/>
                      </a:lnTo>
                      <a:lnTo>
                        <a:pt x="157" y="35"/>
                      </a:lnTo>
                      <a:lnTo>
                        <a:pt x="159" y="34"/>
                      </a:lnTo>
                      <a:lnTo>
                        <a:pt x="157" y="32"/>
                      </a:lnTo>
                      <a:lnTo>
                        <a:pt x="157" y="30"/>
                      </a:lnTo>
                      <a:lnTo>
                        <a:pt x="155" y="30"/>
                      </a:lnTo>
                      <a:lnTo>
                        <a:pt x="154" y="30"/>
                      </a:lnTo>
                      <a:lnTo>
                        <a:pt x="152" y="30"/>
                      </a:lnTo>
                      <a:lnTo>
                        <a:pt x="150" y="32"/>
                      </a:lnTo>
                      <a:lnTo>
                        <a:pt x="150" y="34"/>
                      </a:lnTo>
                      <a:lnTo>
                        <a:pt x="150" y="35"/>
                      </a:lnTo>
                      <a:lnTo>
                        <a:pt x="150" y="37"/>
                      </a:lnTo>
                      <a:lnTo>
                        <a:pt x="149" y="37"/>
                      </a:lnTo>
                      <a:lnTo>
                        <a:pt x="149" y="35"/>
                      </a:lnTo>
                      <a:lnTo>
                        <a:pt x="149" y="32"/>
                      </a:lnTo>
                      <a:lnTo>
                        <a:pt x="149" y="30"/>
                      </a:lnTo>
                      <a:lnTo>
                        <a:pt x="150" y="29"/>
                      </a:lnTo>
                      <a:lnTo>
                        <a:pt x="150" y="27"/>
                      </a:lnTo>
                      <a:lnTo>
                        <a:pt x="149" y="25"/>
                      </a:lnTo>
                      <a:lnTo>
                        <a:pt x="149" y="27"/>
                      </a:lnTo>
                      <a:lnTo>
                        <a:pt x="147" y="27"/>
                      </a:lnTo>
                      <a:lnTo>
                        <a:pt x="149" y="24"/>
                      </a:lnTo>
                      <a:lnTo>
                        <a:pt x="149" y="22"/>
                      </a:lnTo>
                      <a:lnTo>
                        <a:pt x="149" y="20"/>
                      </a:lnTo>
                      <a:lnTo>
                        <a:pt x="145" y="17"/>
                      </a:lnTo>
                      <a:lnTo>
                        <a:pt x="145" y="15"/>
                      </a:lnTo>
                      <a:lnTo>
                        <a:pt x="147" y="15"/>
                      </a:lnTo>
                      <a:lnTo>
                        <a:pt x="149" y="15"/>
                      </a:lnTo>
                      <a:lnTo>
                        <a:pt x="149" y="13"/>
                      </a:lnTo>
                      <a:lnTo>
                        <a:pt x="149" y="12"/>
                      </a:lnTo>
                      <a:lnTo>
                        <a:pt x="147" y="12"/>
                      </a:lnTo>
                      <a:lnTo>
                        <a:pt x="145" y="10"/>
                      </a:lnTo>
                      <a:lnTo>
                        <a:pt x="145" y="8"/>
                      </a:lnTo>
                      <a:lnTo>
                        <a:pt x="147" y="8"/>
                      </a:lnTo>
                      <a:lnTo>
                        <a:pt x="149" y="7"/>
                      </a:lnTo>
                      <a:lnTo>
                        <a:pt x="150" y="7"/>
                      </a:lnTo>
                      <a:lnTo>
                        <a:pt x="150" y="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Freeform 229"/>
                <p:cNvSpPr>
                  <a:spLocks noEditPoints="1"/>
                </p:cNvSpPr>
                <p:nvPr/>
              </p:nvSpPr>
              <p:spPr bwMode="auto">
                <a:xfrm>
                  <a:off x="3719513" y="1231900"/>
                  <a:ext cx="741363" cy="596900"/>
                </a:xfrm>
                <a:custGeom>
                  <a:avLst/>
                  <a:gdLst>
                    <a:gd name="T0" fmla="*/ 140 w 467"/>
                    <a:gd name="T1" fmla="*/ 74 h 376"/>
                    <a:gd name="T2" fmla="*/ 137 w 467"/>
                    <a:gd name="T3" fmla="*/ 98 h 376"/>
                    <a:gd name="T4" fmla="*/ 142 w 467"/>
                    <a:gd name="T5" fmla="*/ 113 h 376"/>
                    <a:gd name="T6" fmla="*/ 135 w 467"/>
                    <a:gd name="T7" fmla="*/ 103 h 376"/>
                    <a:gd name="T8" fmla="*/ 130 w 467"/>
                    <a:gd name="T9" fmla="*/ 81 h 376"/>
                    <a:gd name="T10" fmla="*/ 149 w 467"/>
                    <a:gd name="T11" fmla="*/ 51 h 376"/>
                    <a:gd name="T12" fmla="*/ 140 w 467"/>
                    <a:gd name="T13" fmla="*/ 46 h 376"/>
                    <a:gd name="T14" fmla="*/ 122 w 467"/>
                    <a:gd name="T15" fmla="*/ 35 h 376"/>
                    <a:gd name="T16" fmla="*/ 133 w 467"/>
                    <a:gd name="T17" fmla="*/ 52 h 376"/>
                    <a:gd name="T18" fmla="*/ 116 w 467"/>
                    <a:gd name="T19" fmla="*/ 46 h 376"/>
                    <a:gd name="T20" fmla="*/ 120 w 467"/>
                    <a:gd name="T21" fmla="*/ 39 h 376"/>
                    <a:gd name="T22" fmla="*/ 132 w 467"/>
                    <a:gd name="T23" fmla="*/ 30 h 376"/>
                    <a:gd name="T24" fmla="*/ 128 w 467"/>
                    <a:gd name="T25" fmla="*/ 27 h 376"/>
                    <a:gd name="T26" fmla="*/ 147 w 467"/>
                    <a:gd name="T27" fmla="*/ 30 h 376"/>
                    <a:gd name="T28" fmla="*/ 320 w 467"/>
                    <a:gd name="T29" fmla="*/ 52 h 376"/>
                    <a:gd name="T30" fmla="*/ 445 w 467"/>
                    <a:gd name="T31" fmla="*/ 185 h 376"/>
                    <a:gd name="T32" fmla="*/ 432 w 467"/>
                    <a:gd name="T33" fmla="*/ 245 h 376"/>
                    <a:gd name="T34" fmla="*/ 413 w 467"/>
                    <a:gd name="T35" fmla="*/ 351 h 376"/>
                    <a:gd name="T36" fmla="*/ 318 w 467"/>
                    <a:gd name="T37" fmla="*/ 354 h 376"/>
                    <a:gd name="T38" fmla="*/ 267 w 467"/>
                    <a:gd name="T39" fmla="*/ 347 h 376"/>
                    <a:gd name="T40" fmla="*/ 198 w 467"/>
                    <a:gd name="T41" fmla="*/ 354 h 376"/>
                    <a:gd name="T42" fmla="*/ 157 w 467"/>
                    <a:gd name="T43" fmla="*/ 347 h 376"/>
                    <a:gd name="T44" fmla="*/ 113 w 467"/>
                    <a:gd name="T45" fmla="*/ 330 h 376"/>
                    <a:gd name="T46" fmla="*/ 64 w 467"/>
                    <a:gd name="T47" fmla="*/ 325 h 376"/>
                    <a:gd name="T48" fmla="*/ 54 w 467"/>
                    <a:gd name="T49" fmla="*/ 264 h 376"/>
                    <a:gd name="T50" fmla="*/ 23 w 467"/>
                    <a:gd name="T51" fmla="*/ 244 h 376"/>
                    <a:gd name="T52" fmla="*/ 3 w 467"/>
                    <a:gd name="T53" fmla="*/ 237 h 376"/>
                    <a:gd name="T54" fmla="*/ 11 w 467"/>
                    <a:gd name="T55" fmla="*/ 210 h 376"/>
                    <a:gd name="T56" fmla="*/ 18 w 467"/>
                    <a:gd name="T57" fmla="*/ 217 h 376"/>
                    <a:gd name="T58" fmla="*/ 22 w 467"/>
                    <a:gd name="T59" fmla="*/ 200 h 376"/>
                    <a:gd name="T60" fmla="*/ 17 w 467"/>
                    <a:gd name="T61" fmla="*/ 178 h 376"/>
                    <a:gd name="T62" fmla="*/ 28 w 467"/>
                    <a:gd name="T63" fmla="*/ 176 h 376"/>
                    <a:gd name="T64" fmla="*/ 15 w 467"/>
                    <a:gd name="T65" fmla="*/ 173 h 376"/>
                    <a:gd name="T66" fmla="*/ 18 w 467"/>
                    <a:gd name="T67" fmla="*/ 130 h 376"/>
                    <a:gd name="T68" fmla="*/ 22 w 467"/>
                    <a:gd name="T69" fmla="*/ 88 h 376"/>
                    <a:gd name="T70" fmla="*/ 17 w 467"/>
                    <a:gd name="T71" fmla="*/ 63 h 376"/>
                    <a:gd name="T72" fmla="*/ 27 w 467"/>
                    <a:gd name="T73" fmla="*/ 37 h 376"/>
                    <a:gd name="T74" fmla="*/ 42 w 467"/>
                    <a:gd name="T75" fmla="*/ 46 h 376"/>
                    <a:gd name="T76" fmla="*/ 62 w 467"/>
                    <a:gd name="T77" fmla="*/ 64 h 376"/>
                    <a:gd name="T78" fmla="*/ 83 w 467"/>
                    <a:gd name="T79" fmla="*/ 73 h 376"/>
                    <a:gd name="T80" fmla="*/ 105 w 467"/>
                    <a:gd name="T81" fmla="*/ 78 h 376"/>
                    <a:gd name="T82" fmla="*/ 116 w 467"/>
                    <a:gd name="T83" fmla="*/ 90 h 376"/>
                    <a:gd name="T84" fmla="*/ 125 w 467"/>
                    <a:gd name="T85" fmla="*/ 95 h 376"/>
                    <a:gd name="T86" fmla="*/ 127 w 467"/>
                    <a:gd name="T87" fmla="*/ 107 h 376"/>
                    <a:gd name="T88" fmla="*/ 116 w 467"/>
                    <a:gd name="T89" fmla="*/ 124 h 376"/>
                    <a:gd name="T90" fmla="*/ 128 w 467"/>
                    <a:gd name="T91" fmla="*/ 108 h 376"/>
                    <a:gd name="T92" fmla="*/ 130 w 467"/>
                    <a:gd name="T93" fmla="*/ 130 h 376"/>
                    <a:gd name="T94" fmla="*/ 125 w 467"/>
                    <a:gd name="T95" fmla="*/ 149 h 376"/>
                    <a:gd name="T96" fmla="*/ 118 w 467"/>
                    <a:gd name="T97" fmla="*/ 162 h 376"/>
                    <a:gd name="T98" fmla="*/ 132 w 467"/>
                    <a:gd name="T99" fmla="*/ 164 h 376"/>
                    <a:gd name="T100" fmla="*/ 133 w 467"/>
                    <a:gd name="T101" fmla="*/ 146 h 376"/>
                    <a:gd name="T102" fmla="*/ 137 w 467"/>
                    <a:gd name="T103" fmla="*/ 127 h 376"/>
                    <a:gd name="T104" fmla="*/ 152 w 467"/>
                    <a:gd name="T105" fmla="*/ 103 h 376"/>
                    <a:gd name="T106" fmla="*/ 144 w 467"/>
                    <a:gd name="T107" fmla="*/ 86 h 376"/>
                    <a:gd name="T108" fmla="*/ 140 w 467"/>
                    <a:gd name="T109" fmla="*/ 88 h 376"/>
                    <a:gd name="T110" fmla="*/ 149 w 467"/>
                    <a:gd name="T111" fmla="*/ 71 h 376"/>
                    <a:gd name="T112" fmla="*/ 142 w 467"/>
                    <a:gd name="T113" fmla="*/ 59 h 376"/>
                    <a:gd name="T114" fmla="*/ 150 w 467"/>
                    <a:gd name="T115" fmla="*/ 61 h 376"/>
                    <a:gd name="T116" fmla="*/ 155 w 467"/>
                    <a:gd name="T117" fmla="*/ 44 h 376"/>
                    <a:gd name="T118" fmla="*/ 149 w 467"/>
                    <a:gd name="T119" fmla="*/ 35 h 376"/>
                    <a:gd name="T120" fmla="*/ 149 w 467"/>
                    <a:gd name="T121" fmla="*/ 1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7" h="376">
                      <a:moveTo>
                        <a:pt x="149" y="107"/>
                      </a:moveTo>
                      <a:lnTo>
                        <a:pt x="147" y="105"/>
                      </a:lnTo>
                      <a:lnTo>
                        <a:pt x="149" y="105"/>
                      </a:lnTo>
                      <a:lnTo>
                        <a:pt x="149" y="107"/>
                      </a:lnTo>
                      <a:moveTo>
                        <a:pt x="144" y="66"/>
                      </a:moveTo>
                      <a:lnTo>
                        <a:pt x="142" y="68"/>
                      </a:lnTo>
                      <a:lnTo>
                        <a:pt x="142" y="69"/>
                      </a:lnTo>
                      <a:lnTo>
                        <a:pt x="144" y="69"/>
                      </a:lnTo>
                      <a:lnTo>
                        <a:pt x="144" y="71"/>
                      </a:lnTo>
                      <a:lnTo>
                        <a:pt x="145" y="73"/>
                      </a:lnTo>
                      <a:lnTo>
                        <a:pt x="145" y="74"/>
                      </a:lnTo>
                      <a:lnTo>
                        <a:pt x="145" y="76"/>
                      </a:lnTo>
                      <a:lnTo>
                        <a:pt x="144" y="76"/>
                      </a:lnTo>
                      <a:lnTo>
                        <a:pt x="142" y="76"/>
                      </a:lnTo>
                      <a:lnTo>
                        <a:pt x="142" y="74"/>
                      </a:lnTo>
                      <a:lnTo>
                        <a:pt x="140" y="74"/>
                      </a:lnTo>
                      <a:lnTo>
                        <a:pt x="138" y="74"/>
                      </a:lnTo>
                      <a:lnTo>
                        <a:pt x="138" y="76"/>
                      </a:lnTo>
                      <a:lnTo>
                        <a:pt x="137" y="76"/>
                      </a:lnTo>
                      <a:lnTo>
                        <a:pt x="137" y="78"/>
                      </a:lnTo>
                      <a:lnTo>
                        <a:pt x="135" y="78"/>
                      </a:lnTo>
                      <a:lnTo>
                        <a:pt x="135" y="79"/>
                      </a:lnTo>
                      <a:lnTo>
                        <a:pt x="137" y="81"/>
                      </a:lnTo>
                      <a:lnTo>
                        <a:pt x="137" y="83"/>
                      </a:lnTo>
                      <a:lnTo>
                        <a:pt x="138" y="85"/>
                      </a:lnTo>
                      <a:lnTo>
                        <a:pt x="138" y="86"/>
                      </a:lnTo>
                      <a:lnTo>
                        <a:pt x="138" y="88"/>
                      </a:lnTo>
                      <a:lnTo>
                        <a:pt x="138" y="91"/>
                      </a:lnTo>
                      <a:lnTo>
                        <a:pt x="137" y="91"/>
                      </a:lnTo>
                      <a:lnTo>
                        <a:pt x="137" y="93"/>
                      </a:lnTo>
                      <a:lnTo>
                        <a:pt x="137" y="96"/>
                      </a:lnTo>
                      <a:lnTo>
                        <a:pt x="137" y="98"/>
                      </a:lnTo>
                      <a:lnTo>
                        <a:pt x="138" y="98"/>
                      </a:lnTo>
                      <a:lnTo>
                        <a:pt x="138" y="96"/>
                      </a:lnTo>
                      <a:lnTo>
                        <a:pt x="138" y="95"/>
                      </a:lnTo>
                      <a:lnTo>
                        <a:pt x="140" y="95"/>
                      </a:lnTo>
                      <a:lnTo>
                        <a:pt x="142" y="98"/>
                      </a:lnTo>
                      <a:lnTo>
                        <a:pt x="142" y="100"/>
                      </a:lnTo>
                      <a:lnTo>
                        <a:pt x="144" y="100"/>
                      </a:lnTo>
                      <a:lnTo>
                        <a:pt x="144" y="101"/>
                      </a:lnTo>
                      <a:lnTo>
                        <a:pt x="145" y="101"/>
                      </a:lnTo>
                      <a:lnTo>
                        <a:pt x="145" y="103"/>
                      </a:lnTo>
                      <a:lnTo>
                        <a:pt x="145" y="105"/>
                      </a:lnTo>
                      <a:lnTo>
                        <a:pt x="145" y="107"/>
                      </a:lnTo>
                      <a:lnTo>
                        <a:pt x="145" y="108"/>
                      </a:lnTo>
                      <a:lnTo>
                        <a:pt x="145" y="110"/>
                      </a:lnTo>
                      <a:lnTo>
                        <a:pt x="144" y="112"/>
                      </a:lnTo>
                      <a:lnTo>
                        <a:pt x="142" y="113"/>
                      </a:lnTo>
                      <a:lnTo>
                        <a:pt x="142" y="115"/>
                      </a:lnTo>
                      <a:lnTo>
                        <a:pt x="142" y="113"/>
                      </a:lnTo>
                      <a:lnTo>
                        <a:pt x="140" y="113"/>
                      </a:lnTo>
                      <a:lnTo>
                        <a:pt x="138" y="113"/>
                      </a:lnTo>
                      <a:lnTo>
                        <a:pt x="138" y="112"/>
                      </a:lnTo>
                      <a:lnTo>
                        <a:pt x="138" y="110"/>
                      </a:lnTo>
                      <a:lnTo>
                        <a:pt x="140" y="110"/>
                      </a:lnTo>
                      <a:lnTo>
                        <a:pt x="140" y="108"/>
                      </a:lnTo>
                      <a:lnTo>
                        <a:pt x="138" y="105"/>
                      </a:lnTo>
                      <a:lnTo>
                        <a:pt x="137" y="105"/>
                      </a:lnTo>
                      <a:lnTo>
                        <a:pt x="137" y="107"/>
                      </a:lnTo>
                      <a:lnTo>
                        <a:pt x="135" y="107"/>
                      </a:lnTo>
                      <a:lnTo>
                        <a:pt x="133" y="107"/>
                      </a:lnTo>
                      <a:lnTo>
                        <a:pt x="133" y="105"/>
                      </a:lnTo>
                      <a:lnTo>
                        <a:pt x="135" y="105"/>
                      </a:lnTo>
                      <a:lnTo>
                        <a:pt x="135" y="103"/>
                      </a:lnTo>
                      <a:lnTo>
                        <a:pt x="135" y="101"/>
                      </a:lnTo>
                      <a:lnTo>
                        <a:pt x="133" y="101"/>
                      </a:lnTo>
                      <a:lnTo>
                        <a:pt x="133" y="100"/>
                      </a:lnTo>
                      <a:lnTo>
                        <a:pt x="133" y="98"/>
                      </a:lnTo>
                      <a:lnTo>
                        <a:pt x="133" y="96"/>
                      </a:lnTo>
                      <a:lnTo>
                        <a:pt x="133" y="95"/>
                      </a:lnTo>
                      <a:lnTo>
                        <a:pt x="133" y="93"/>
                      </a:lnTo>
                      <a:lnTo>
                        <a:pt x="135" y="91"/>
                      </a:lnTo>
                      <a:lnTo>
                        <a:pt x="135" y="90"/>
                      </a:lnTo>
                      <a:lnTo>
                        <a:pt x="135" y="88"/>
                      </a:lnTo>
                      <a:lnTo>
                        <a:pt x="135" y="86"/>
                      </a:lnTo>
                      <a:lnTo>
                        <a:pt x="133" y="86"/>
                      </a:lnTo>
                      <a:lnTo>
                        <a:pt x="132" y="86"/>
                      </a:lnTo>
                      <a:lnTo>
                        <a:pt x="132" y="85"/>
                      </a:lnTo>
                      <a:lnTo>
                        <a:pt x="132" y="83"/>
                      </a:lnTo>
                      <a:lnTo>
                        <a:pt x="130" y="81"/>
                      </a:lnTo>
                      <a:lnTo>
                        <a:pt x="130" y="79"/>
                      </a:lnTo>
                      <a:lnTo>
                        <a:pt x="128" y="79"/>
                      </a:lnTo>
                      <a:lnTo>
                        <a:pt x="128" y="78"/>
                      </a:lnTo>
                      <a:lnTo>
                        <a:pt x="130" y="76"/>
                      </a:lnTo>
                      <a:lnTo>
                        <a:pt x="132" y="74"/>
                      </a:lnTo>
                      <a:lnTo>
                        <a:pt x="133" y="71"/>
                      </a:lnTo>
                      <a:lnTo>
                        <a:pt x="135" y="71"/>
                      </a:lnTo>
                      <a:lnTo>
                        <a:pt x="137" y="68"/>
                      </a:lnTo>
                      <a:lnTo>
                        <a:pt x="138" y="66"/>
                      </a:lnTo>
                      <a:lnTo>
                        <a:pt x="140" y="64"/>
                      </a:lnTo>
                      <a:lnTo>
                        <a:pt x="142" y="64"/>
                      </a:lnTo>
                      <a:lnTo>
                        <a:pt x="140" y="64"/>
                      </a:lnTo>
                      <a:lnTo>
                        <a:pt x="142" y="64"/>
                      </a:lnTo>
                      <a:lnTo>
                        <a:pt x="144" y="64"/>
                      </a:lnTo>
                      <a:lnTo>
                        <a:pt x="144" y="66"/>
                      </a:lnTo>
                      <a:moveTo>
                        <a:pt x="149" y="51"/>
                      </a:moveTo>
                      <a:lnTo>
                        <a:pt x="149" y="52"/>
                      </a:lnTo>
                      <a:lnTo>
                        <a:pt x="147" y="52"/>
                      </a:lnTo>
                      <a:lnTo>
                        <a:pt x="145" y="52"/>
                      </a:lnTo>
                      <a:lnTo>
                        <a:pt x="144" y="52"/>
                      </a:lnTo>
                      <a:lnTo>
                        <a:pt x="144" y="51"/>
                      </a:lnTo>
                      <a:lnTo>
                        <a:pt x="144" y="49"/>
                      </a:lnTo>
                      <a:lnTo>
                        <a:pt x="145" y="47"/>
                      </a:lnTo>
                      <a:lnTo>
                        <a:pt x="145" y="46"/>
                      </a:lnTo>
                      <a:lnTo>
                        <a:pt x="145" y="47"/>
                      </a:lnTo>
                      <a:lnTo>
                        <a:pt x="147" y="49"/>
                      </a:lnTo>
                      <a:lnTo>
                        <a:pt x="147" y="51"/>
                      </a:lnTo>
                      <a:lnTo>
                        <a:pt x="149" y="51"/>
                      </a:lnTo>
                      <a:moveTo>
                        <a:pt x="142" y="49"/>
                      </a:moveTo>
                      <a:lnTo>
                        <a:pt x="140" y="49"/>
                      </a:lnTo>
                      <a:lnTo>
                        <a:pt x="140" y="47"/>
                      </a:lnTo>
                      <a:lnTo>
                        <a:pt x="140" y="46"/>
                      </a:lnTo>
                      <a:lnTo>
                        <a:pt x="142" y="44"/>
                      </a:lnTo>
                      <a:lnTo>
                        <a:pt x="144" y="44"/>
                      </a:lnTo>
                      <a:lnTo>
                        <a:pt x="144" y="46"/>
                      </a:lnTo>
                      <a:lnTo>
                        <a:pt x="144" y="47"/>
                      </a:lnTo>
                      <a:lnTo>
                        <a:pt x="142" y="49"/>
                      </a:lnTo>
                      <a:moveTo>
                        <a:pt x="145" y="44"/>
                      </a:moveTo>
                      <a:lnTo>
                        <a:pt x="144" y="44"/>
                      </a:lnTo>
                      <a:lnTo>
                        <a:pt x="144" y="42"/>
                      </a:lnTo>
                      <a:lnTo>
                        <a:pt x="145" y="42"/>
                      </a:lnTo>
                      <a:lnTo>
                        <a:pt x="145" y="44"/>
                      </a:lnTo>
                      <a:moveTo>
                        <a:pt x="116" y="27"/>
                      </a:moveTo>
                      <a:lnTo>
                        <a:pt x="118" y="29"/>
                      </a:lnTo>
                      <a:lnTo>
                        <a:pt x="120" y="30"/>
                      </a:lnTo>
                      <a:lnTo>
                        <a:pt x="120" y="32"/>
                      </a:lnTo>
                      <a:lnTo>
                        <a:pt x="122" y="34"/>
                      </a:lnTo>
                      <a:lnTo>
                        <a:pt x="122" y="35"/>
                      </a:lnTo>
                      <a:lnTo>
                        <a:pt x="120" y="34"/>
                      </a:lnTo>
                      <a:lnTo>
                        <a:pt x="116" y="29"/>
                      </a:lnTo>
                      <a:lnTo>
                        <a:pt x="115" y="29"/>
                      </a:lnTo>
                      <a:lnTo>
                        <a:pt x="115" y="27"/>
                      </a:lnTo>
                      <a:lnTo>
                        <a:pt x="116" y="27"/>
                      </a:lnTo>
                      <a:moveTo>
                        <a:pt x="137" y="41"/>
                      </a:moveTo>
                      <a:lnTo>
                        <a:pt x="137" y="42"/>
                      </a:lnTo>
                      <a:lnTo>
                        <a:pt x="137" y="44"/>
                      </a:lnTo>
                      <a:lnTo>
                        <a:pt x="137" y="46"/>
                      </a:lnTo>
                      <a:lnTo>
                        <a:pt x="138" y="47"/>
                      </a:lnTo>
                      <a:lnTo>
                        <a:pt x="137" y="47"/>
                      </a:lnTo>
                      <a:lnTo>
                        <a:pt x="137" y="49"/>
                      </a:lnTo>
                      <a:lnTo>
                        <a:pt x="135" y="51"/>
                      </a:lnTo>
                      <a:lnTo>
                        <a:pt x="137" y="51"/>
                      </a:lnTo>
                      <a:lnTo>
                        <a:pt x="135" y="52"/>
                      </a:lnTo>
                      <a:lnTo>
                        <a:pt x="133" y="52"/>
                      </a:lnTo>
                      <a:lnTo>
                        <a:pt x="133" y="54"/>
                      </a:lnTo>
                      <a:lnTo>
                        <a:pt x="132" y="56"/>
                      </a:lnTo>
                      <a:lnTo>
                        <a:pt x="133" y="57"/>
                      </a:lnTo>
                      <a:lnTo>
                        <a:pt x="132" y="59"/>
                      </a:lnTo>
                      <a:lnTo>
                        <a:pt x="128" y="59"/>
                      </a:lnTo>
                      <a:lnTo>
                        <a:pt x="128" y="57"/>
                      </a:lnTo>
                      <a:lnTo>
                        <a:pt x="127" y="57"/>
                      </a:lnTo>
                      <a:lnTo>
                        <a:pt x="128" y="56"/>
                      </a:lnTo>
                      <a:lnTo>
                        <a:pt x="127" y="56"/>
                      </a:lnTo>
                      <a:lnTo>
                        <a:pt x="127" y="54"/>
                      </a:lnTo>
                      <a:lnTo>
                        <a:pt x="125" y="54"/>
                      </a:lnTo>
                      <a:lnTo>
                        <a:pt x="120" y="52"/>
                      </a:lnTo>
                      <a:lnTo>
                        <a:pt x="120" y="51"/>
                      </a:lnTo>
                      <a:lnTo>
                        <a:pt x="120" y="49"/>
                      </a:lnTo>
                      <a:lnTo>
                        <a:pt x="116" y="47"/>
                      </a:lnTo>
                      <a:lnTo>
                        <a:pt x="116" y="46"/>
                      </a:lnTo>
                      <a:lnTo>
                        <a:pt x="115" y="46"/>
                      </a:lnTo>
                      <a:lnTo>
                        <a:pt x="115" y="44"/>
                      </a:lnTo>
                      <a:lnTo>
                        <a:pt x="115" y="42"/>
                      </a:lnTo>
                      <a:lnTo>
                        <a:pt x="116" y="42"/>
                      </a:lnTo>
                      <a:lnTo>
                        <a:pt x="115" y="41"/>
                      </a:lnTo>
                      <a:lnTo>
                        <a:pt x="115" y="39"/>
                      </a:lnTo>
                      <a:lnTo>
                        <a:pt x="116" y="39"/>
                      </a:lnTo>
                      <a:lnTo>
                        <a:pt x="115" y="37"/>
                      </a:lnTo>
                      <a:lnTo>
                        <a:pt x="115" y="35"/>
                      </a:lnTo>
                      <a:lnTo>
                        <a:pt x="116" y="34"/>
                      </a:lnTo>
                      <a:lnTo>
                        <a:pt x="118" y="35"/>
                      </a:lnTo>
                      <a:lnTo>
                        <a:pt x="120" y="35"/>
                      </a:lnTo>
                      <a:lnTo>
                        <a:pt x="122" y="35"/>
                      </a:lnTo>
                      <a:lnTo>
                        <a:pt x="122" y="37"/>
                      </a:lnTo>
                      <a:lnTo>
                        <a:pt x="120" y="37"/>
                      </a:lnTo>
                      <a:lnTo>
                        <a:pt x="120" y="39"/>
                      </a:lnTo>
                      <a:lnTo>
                        <a:pt x="122" y="39"/>
                      </a:lnTo>
                      <a:lnTo>
                        <a:pt x="122" y="41"/>
                      </a:lnTo>
                      <a:lnTo>
                        <a:pt x="123" y="42"/>
                      </a:lnTo>
                      <a:lnTo>
                        <a:pt x="125" y="42"/>
                      </a:lnTo>
                      <a:lnTo>
                        <a:pt x="127" y="44"/>
                      </a:lnTo>
                      <a:lnTo>
                        <a:pt x="127" y="42"/>
                      </a:lnTo>
                      <a:lnTo>
                        <a:pt x="125" y="41"/>
                      </a:lnTo>
                      <a:lnTo>
                        <a:pt x="123" y="41"/>
                      </a:lnTo>
                      <a:lnTo>
                        <a:pt x="125" y="39"/>
                      </a:lnTo>
                      <a:lnTo>
                        <a:pt x="125" y="37"/>
                      </a:lnTo>
                      <a:lnTo>
                        <a:pt x="123" y="37"/>
                      </a:lnTo>
                      <a:lnTo>
                        <a:pt x="127" y="35"/>
                      </a:lnTo>
                      <a:lnTo>
                        <a:pt x="127" y="34"/>
                      </a:lnTo>
                      <a:lnTo>
                        <a:pt x="128" y="34"/>
                      </a:lnTo>
                      <a:lnTo>
                        <a:pt x="132" y="32"/>
                      </a:lnTo>
                      <a:lnTo>
                        <a:pt x="132" y="30"/>
                      </a:lnTo>
                      <a:lnTo>
                        <a:pt x="133" y="30"/>
                      </a:lnTo>
                      <a:lnTo>
                        <a:pt x="135" y="30"/>
                      </a:lnTo>
                      <a:lnTo>
                        <a:pt x="137" y="30"/>
                      </a:lnTo>
                      <a:lnTo>
                        <a:pt x="138" y="34"/>
                      </a:lnTo>
                      <a:lnTo>
                        <a:pt x="140" y="35"/>
                      </a:lnTo>
                      <a:lnTo>
                        <a:pt x="142" y="37"/>
                      </a:lnTo>
                      <a:lnTo>
                        <a:pt x="142" y="39"/>
                      </a:lnTo>
                      <a:lnTo>
                        <a:pt x="138" y="39"/>
                      </a:lnTo>
                      <a:lnTo>
                        <a:pt x="138" y="41"/>
                      </a:lnTo>
                      <a:lnTo>
                        <a:pt x="137" y="41"/>
                      </a:lnTo>
                      <a:moveTo>
                        <a:pt x="127" y="32"/>
                      </a:moveTo>
                      <a:lnTo>
                        <a:pt x="127" y="30"/>
                      </a:lnTo>
                      <a:lnTo>
                        <a:pt x="125" y="29"/>
                      </a:lnTo>
                      <a:lnTo>
                        <a:pt x="127" y="29"/>
                      </a:lnTo>
                      <a:lnTo>
                        <a:pt x="128" y="29"/>
                      </a:lnTo>
                      <a:lnTo>
                        <a:pt x="128" y="27"/>
                      </a:lnTo>
                      <a:lnTo>
                        <a:pt x="128" y="29"/>
                      </a:lnTo>
                      <a:lnTo>
                        <a:pt x="128" y="30"/>
                      </a:lnTo>
                      <a:lnTo>
                        <a:pt x="128" y="32"/>
                      </a:lnTo>
                      <a:lnTo>
                        <a:pt x="127" y="32"/>
                      </a:lnTo>
                      <a:moveTo>
                        <a:pt x="147" y="32"/>
                      </a:moveTo>
                      <a:lnTo>
                        <a:pt x="147" y="35"/>
                      </a:lnTo>
                      <a:lnTo>
                        <a:pt x="149" y="37"/>
                      </a:lnTo>
                      <a:lnTo>
                        <a:pt x="149" y="39"/>
                      </a:lnTo>
                      <a:lnTo>
                        <a:pt x="149" y="42"/>
                      </a:lnTo>
                      <a:lnTo>
                        <a:pt x="147" y="41"/>
                      </a:lnTo>
                      <a:lnTo>
                        <a:pt x="147" y="37"/>
                      </a:lnTo>
                      <a:lnTo>
                        <a:pt x="147" y="34"/>
                      </a:lnTo>
                      <a:lnTo>
                        <a:pt x="145" y="34"/>
                      </a:lnTo>
                      <a:lnTo>
                        <a:pt x="145" y="32"/>
                      </a:lnTo>
                      <a:lnTo>
                        <a:pt x="145" y="30"/>
                      </a:lnTo>
                      <a:lnTo>
                        <a:pt x="147" y="30"/>
                      </a:lnTo>
                      <a:lnTo>
                        <a:pt x="147" y="32"/>
                      </a:lnTo>
                      <a:moveTo>
                        <a:pt x="135" y="2"/>
                      </a:moveTo>
                      <a:lnTo>
                        <a:pt x="135" y="3"/>
                      </a:lnTo>
                      <a:lnTo>
                        <a:pt x="133" y="3"/>
                      </a:lnTo>
                      <a:lnTo>
                        <a:pt x="132" y="3"/>
                      </a:lnTo>
                      <a:lnTo>
                        <a:pt x="132" y="2"/>
                      </a:lnTo>
                      <a:lnTo>
                        <a:pt x="132" y="0"/>
                      </a:lnTo>
                      <a:lnTo>
                        <a:pt x="135" y="2"/>
                      </a:lnTo>
                      <a:moveTo>
                        <a:pt x="150" y="5"/>
                      </a:moveTo>
                      <a:lnTo>
                        <a:pt x="169" y="12"/>
                      </a:lnTo>
                      <a:lnTo>
                        <a:pt x="171" y="12"/>
                      </a:lnTo>
                      <a:lnTo>
                        <a:pt x="188" y="17"/>
                      </a:lnTo>
                      <a:lnTo>
                        <a:pt x="206" y="22"/>
                      </a:lnTo>
                      <a:lnTo>
                        <a:pt x="240" y="30"/>
                      </a:lnTo>
                      <a:lnTo>
                        <a:pt x="255" y="35"/>
                      </a:lnTo>
                      <a:lnTo>
                        <a:pt x="320" y="52"/>
                      </a:lnTo>
                      <a:lnTo>
                        <a:pt x="333" y="56"/>
                      </a:lnTo>
                      <a:lnTo>
                        <a:pt x="335" y="56"/>
                      </a:lnTo>
                      <a:lnTo>
                        <a:pt x="350" y="59"/>
                      </a:lnTo>
                      <a:lnTo>
                        <a:pt x="367" y="64"/>
                      </a:lnTo>
                      <a:lnTo>
                        <a:pt x="403" y="73"/>
                      </a:lnTo>
                      <a:lnTo>
                        <a:pt x="445" y="83"/>
                      </a:lnTo>
                      <a:lnTo>
                        <a:pt x="455" y="85"/>
                      </a:lnTo>
                      <a:lnTo>
                        <a:pt x="467" y="88"/>
                      </a:lnTo>
                      <a:lnTo>
                        <a:pt x="464" y="101"/>
                      </a:lnTo>
                      <a:lnTo>
                        <a:pt x="460" y="124"/>
                      </a:lnTo>
                      <a:lnTo>
                        <a:pt x="455" y="142"/>
                      </a:lnTo>
                      <a:lnTo>
                        <a:pt x="454" y="147"/>
                      </a:lnTo>
                      <a:lnTo>
                        <a:pt x="450" y="166"/>
                      </a:lnTo>
                      <a:lnTo>
                        <a:pt x="448" y="174"/>
                      </a:lnTo>
                      <a:lnTo>
                        <a:pt x="447" y="178"/>
                      </a:lnTo>
                      <a:lnTo>
                        <a:pt x="445" y="185"/>
                      </a:lnTo>
                      <a:lnTo>
                        <a:pt x="440" y="205"/>
                      </a:lnTo>
                      <a:lnTo>
                        <a:pt x="440" y="207"/>
                      </a:lnTo>
                      <a:lnTo>
                        <a:pt x="440" y="208"/>
                      </a:lnTo>
                      <a:lnTo>
                        <a:pt x="440" y="210"/>
                      </a:lnTo>
                      <a:lnTo>
                        <a:pt x="438" y="213"/>
                      </a:lnTo>
                      <a:lnTo>
                        <a:pt x="437" y="225"/>
                      </a:lnTo>
                      <a:lnTo>
                        <a:pt x="437" y="227"/>
                      </a:lnTo>
                      <a:lnTo>
                        <a:pt x="435" y="227"/>
                      </a:lnTo>
                      <a:lnTo>
                        <a:pt x="435" y="229"/>
                      </a:lnTo>
                      <a:lnTo>
                        <a:pt x="435" y="232"/>
                      </a:lnTo>
                      <a:lnTo>
                        <a:pt x="435" y="234"/>
                      </a:lnTo>
                      <a:lnTo>
                        <a:pt x="433" y="237"/>
                      </a:lnTo>
                      <a:lnTo>
                        <a:pt x="433" y="239"/>
                      </a:lnTo>
                      <a:lnTo>
                        <a:pt x="433" y="240"/>
                      </a:lnTo>
                      <a:lnTo>
                        <a:pt x="432" y="244"/>
                      </a:lnTo>
                      <a:lnTo>
                        <a:pt x="432" y="245"/>
                      </a:lnTo>
                      <a:lnTo>
                        <a:pt x="430" y="254"/>
                      </a:lnTo>
                      <a:lnTo>
                        <a:pt x="430" y="256"/>
                      </a:lnTo>
                      <a:lnTo>
                        <a:pt x="428" y="259"/>
                      </a:lnTo>
                      <a:lnTo>
                        <a:pt x="428" y="261"/>
                      </a:lnTo>
                      <a:lnTo>
                        <a:pt x="428" y="262"/>
                      </a:lnTo>
                      <a:lnTo>
                        <a:pt x="426" y="266"/>
                      </a:lnTo>
                      <a:lnTo>
                        <a:pt x="421" y="295"/>
                      </a:lnTo>
                      <a:lnTo>
                        <a:pt x="420" y="295"/>
                      </a:lnTo>
                      <a:lnTo>
                        <a:pt x="415" y="322"/>
                      </a:lnTo>
                      <a:lnTo>
                        <a:pt x="413" y="328"/>
                      </a:lnTo>
                      <a:lnTo>
                        <a:pt x="413" y="332"/>
                      </a:lnTo>
                      <a:lnTo>
                        <a:pt x="411" y="337"/>
                      </a:lnTo>
                      <a:lnTo>
                        <a:pt x="410" y="337"/>
                      </a:lnTo>
                      <a:lnTo>
                        <a:pt x="410" y="340"/>
                      </a:lnTo>
                      <a:lnTo>
                        <a:pt x="413" y="345"/>
                      </a:lnTo>
                      <a:lnTo>
                        <a:pt x="413" y="351"/>
                      </a:lnTo>
                      <a:lnTo>
                        <a:pt x="413" y="359"/>
                      </a:lnTo>
                      <a:lnTo>
                        <a:pt x="410" y="369"/>
                      </a:lnTo>
                      <a:lnTo>
                        <a:pt x="410" y="376"/>
                      </a:lnTo>
                      <a:lnTo>
                        <a:pt x="393" y="371"/>
                      </a:lnTo>
                      <a:lnTo>
                        <a:pt x="377" y="367"/>
                      </a:lnTo>
                      <a:lnTo>
                        <a:pt x="376" y="367"/>
                      </a:lnTo>
                      <a:lnTo>
                        <a:pt x="371" y="366"/>
                      </a:lnTo>
                      <a:lnTo>
                        <a:pt x="349" y="361"/>
                      </a:lnTo>
                      <a:lnTo>
                        <a:pt x="347" y="361"/>
                      </a:lnTo>
                      <a:lnTo>
                        <a:pt x="338" y="359"/>
                      </a:lnTo>
                      <a:lnTo>
                        <a:pt x="333" y="357"/>
                      </a:lnTo>
                      <a:lnTo>
                        <a:pt x="332" y="357"/>
                      </a:lnTo>
                      <a:lnTo>
                        <a:pt x="328" y="356"/>
                      </a:lnTo>
                      <a:lnTo>
                        <a:pt x="325" y="356"/>
                      </a:lnTo>
                      <a:lnTo>
                        <a:pt x="325" y="354"/>
                      </a:lnTo>
                      <a:lnTo>
                        <a:pt x="318" y="354"/>
                      </a:lnTo>
                      <a:lnTo>
                        <a:pt x="318" y="352"/>
                      </a:lnTo>
                      <a:lnTo>
                        <a:pt x="315" y="352"/>
                      </a:lnTo>
                      <a:lnTo>
                        <a:pt x="313" y="352"/>
                      </a:lnTo>
                      <a:lnTo>
                        <a:pt x="310" y="351"/>
                      </a:lnTo>
                      <a:lnTo>
                        <a:pt x="308" y="351"/>
                      </a:lnTo>
                      <a:lnTo>
                        <a:pt x="306" y="351"/>
                      </a:lnTo>
                      <a:lnTo>
                        <a:pt x="289" y="345"/>
                      </a:lnTo>
                      <a:lnTo>
                        <a:pt x="288" y="347"/>
                      </a:lnTo>
                      <a:lnTo>
                        <a:pt x="286" y="349"/>
                      </a:lnTo>
                      <a:lnTo>
                        <a:pt x="281" y="351"/>
                      </a:lnTo>
                      <a:lnTo>
                        <a:pt x="279" y="351"/>
                      </a:lnTo>
                      <a:lnTo>
                        <a:pt x="276" y="351"/>
                      </a:lnTo>
                      <a:lnTo>
                        <a:pt x="274" y="351"/>
                      </a:lnTo>
                      <a:lnTo>
                        <a:pt x="272" y="349"/>
                      </a:lnTo>
                      <a:lnTo>
                        <a:pt x="271" y="347"/>
                      </a:lnTo>
                      <a:lnTo>
                        <a:pt x="267" y="347"/>
                      </a:lnTo>
                      <a:lnTo>
                        <a:pt x="264" y="347"/>
                      </a:lnTo>
                      <a:lnTo>
                        <a:pt x="260" y="347"/>
                      </a:lnTo>
                      <a:lnTo>
                        <a:pt x="257" y="347"/>
                      </a:lnTo>
                      <a:lnTo>
                        <a:pt x="255" y="347"/>
                      </a:lnTo>
                      <a:lnTo>
                        <a:pt x="252" y="344"/>
                      </a:lnTo>
                      <a:lnTo>
                        <a:pt x="250" y="345"/>
                      </a:lnTo>
                      <a:lnTo>
                        <a:pt x="249" y="345"/>
                      </a:lnTo>
                      <a:lnTo>
                        <a:pt x="245" y="349"/>
                      </a:lnTo>
                      <a:lnTo>
                        <a:pt x="238" y="349"/>
                      </a:lnTo>
                      <a:lnTo>
                        <a:pt x="237" y="349"/>
                      </a:lnTo>
                      <a:lnTo>
                        <a:pt x="233" y="349"/>
                      </a:lnTo>
                      <a:lnTo>
                        <a:pt x="225" y="349"/>
                      </a:lnTo>
                      <a:lnTo>
                        <a:pt x="215" y="351"/>
                      </a:lnTo>
                      <a:lnTo>
                        <a:pt x="213" y="351"/>
                      </a:lnTo>
                      <a:lnTo>
                        <a:pt x="210" y="354"/>
                      </a:lnTo>
                      <a:lnTo>
                        <a:pt x="198" y="354"/>
                      </a:lnTo>
                      <a:lnTo>
                        <a:pt x="194" y="352"/>
                      </a:lnTo>
                      <a:lnTo>
                        <a:pt x="193" y="352"/>
                      </a:lnTo>
                      <a:lnTo>
                        <a:pt x="191" y="351"/>
                      </a:lnTo>
                      <a:lnTo>
                        <a:pt x="191" y="347"/>
                      </a:lnTo>
                      <a:lnTo>
                        <a:pt x="189" y="345"/>
                      </a:lnTo>
                      <a:lnTo>
                        <a:pt x="186" y="345"/>
                      </a:lnTo>
                      <a:lnTo>
                        <a:pt x="184" y="345"/>
                      </a:lnTo>
                      <a:lnTo>
                        <a:pt x="184" y="347"/>
                      </a:lnTo>
                      <a:lnTo>
                        <a:pt x="183" y="347"/>
                      </a:lnTo>
                      <a:lnTo>
                        <a:pt x="176" y="349"/>
                      </a:lnTo>
                      <a:lnTo>
                        <a:pt x="171" y="349"/>
                      </a:lnTo>
                      <a:lnTo>
                        <a:pt x="171" y="351"/>
                      </a:lnTo>
                      <a:lnTo>
                        <a:pt x="167" y="351"/>
                      </a:lnTo>
                      <a:lnTo>
                        <a:pt x="166" y="349"/>
                      </a:lnTo>
                      <a:lnTo>
                        <a:pt x="159" y="347"/>
                      </a:lnTo>
                      <a:lnTo>
                        <a:pt x="157" y="347"/>
                      </a:lnTo>
                      <a:lnTo>
                        <a:pt x="150" y="347"/>
                      </a:lnTo>
                      <a:lnTo>
                        <a:pt x="150" y="345"/>
                      </a:lnTo>
                      <a:lnTo>
                        <a:pt x="150" y="344"/>
                      </a:lnTo>
                      <a:lnTo>
                        <a:pt x="145" y="339"/>
                      </a:lnTo>
                      <a:lnTo>
                        <a:pt x="144" y="339"/>
                      </a:lnTo>
                      <a:lnTo>
                        <a:pt x="142" y="337"/>
                      </a:lnTo>
                      <a:lnTo>
                        <a:pt x="140" y="339"/>
                      </a:lnTo>
                      <a:lnTo>
                        <a:pt x="138" y="337"/>
                      </a:lnTo>
                      <a:lnTo>
                        <a:pt x="137" y="337"/>
                      </a:lnTo>
                      <a:lnTo>
                        <a:pt x="133" y="334"/>
                      </a:lnTo>
                      <a:lnTo>
                        <a:pt x="127" y="334"/>
                      </a:lnTo>
                      <a:lnTo>
                        <a:pt x="122" y="334"/>
                      </a:lnTo>
                      <a:lnTo>
                        <a:pt x="120" y="334"/>
                      </a:lnTo>
                      <a:lnTo>
                        <a:pt x="116" y="330"/>
                      </a:lnTo>
                      <a:lnTo>
                        <a:pt x="115" y="330"/>
                      </a:lnTo>
                      <a:lnTo>
                        <a:pt x="113" y="330"/>
                      </a:lnTo>
                      <a:lnTo>
                        <a:pt x="110" y="332"/>
                      </a:lnTo>
                      <a:lnTo>
                        <a:pt x="110" y="334"/>
                      </a:lnTo>
                      <a:lnTo>
                        <a:pt x="108" y="334"/>
                      </a:lnTo>
                      <a:lnTo>
                        <a:pt x="105" y="335"/>
                      </a:lnTo>
                      <a:lnTo>
                        <a:pt x="96" y="337"/>
                      </a:lnTo>
                      <a:lnTo>
                        <a:pt x="94" y="337"/>
                      </a:lnTo>
                      <a:lnTo>
                        <a:pt x="91" y="337"/>
                      </a:lnTo>
                      <a:lnTo>
                        <a:pt x="89" y="337"/>
                      </a:lnTo>
                      <a:lnTo>
                        <a:pt x="86" y="339"/>
                      </a:lnTo>
                      <a:lnTo>
                        <a:pt x="84" y="337"/>
                      </a:lnTo>
                      <a:lnTo>
                        <a:pt x="81" y="337"/>
                      </a:lnTo>
                      <a:lnTo>
                        <a:pt x="81" y="334"/>
                      </a:lnTo>
                      <a:lnTo>
                        <a:pt x="79" y="334"/>
                      </a:lnTo>
                      <a:lnTo>
                        <a:pt x="72" y="330"/>
                      </a:lnTo>
                      <a:lnTo>
                        <a:pt x="66" y="325"/>
                      </a:lnTo>
                      <a:lnTo>
                        <a:pt x="64" y="325"/>
                      </a:lnTo>
                      <a:lnTo>
                        <a:pt x="61" y="320"/>
                      </a:lnTo>
                      <a:lnTo>
                        <a:pt x="59" y="318"/>
                      </a:lnTo>
                      <a:lnTo>
                        <a:pt x="59" y="317"/>
                      </a:lnTo>
                      <a:lnTo>
                        <a:pt x="61" y="315"/>
                      </a:lnTo>
                      <a:lnTo>
                        <a:pt x="61" y="313"/>
                      </a:lnTo>
                      <a:lnTo>
                        <a:pt x="62" y="312"/>
                      </a:lnTo>
                      <a:lnTo>
                        <a:pt x="62" y="310"/>
                      </a:lnTo>
                      <a:lnTo>
                        <a:pt x="62" y="308"/>
                      </a:lnTo>
                      <a:lnTo>
                        <a:pt x="62" y="305"/>
                      </a:lnTo>
                      <a:lnTo>
                        <a:pt x="62" y="303"/>
                      </a:lnTo>
                      <a:lnTo>
                        <a:pt x="64" y="301"/>
                      </a:lnTo>
                      <a:lnTo>
                        <a:pt x="64" y="300"/>
                      </a:lnTo>
                      <a:lnTo>
                        <a:pt x="64" y="290"/>
                      </a:lnTo>
                      <a:lnTo>
                        <a:pt x="64" y="279"/>
                      </a:lnTo>
                      <a:lnTo>
                        <a:pt x="62" y="276"/>
                      </a:lnTo>
                      <a:lnTo>
                        <a:pt x="54" y="264"/>
                      </a:lnTo>
                      <a:lnTo>
                        <a:pt x="50" y="262"/>
                      </a:lnTo>
                      <a:lnTo>
                        <a:pt x="47" y="262"/>
                      </a:lnTo>
                      <a:lnTo>
                        <a:pt x="42" y="264"/>
                      </a:lnTo>
                      <a:lnTo>
                        <a:pt x="39" y="262"/>
                      </a:lnTo>
                      <a:lnTo>
                        <a:pt x="37" y="262"/>
                      </a:lnTo>
                      <a:lnTo>
                        <a:pt x="35" y="259"/>
                      </a:lnTo>
                      <a:lnTo>
                        <a:pt x="37" y="254"/>
                      </a:lnTo>
                      <a:lnTo>
                        <a:pt x="35" y="252"/>
                      </a:lnTo>
                      <a:lnTo>
                        <a:pt x="35" y="251"/>
                      </a:lnTo>
                      <a:lnTo>
                        <a:pt x="35" y="249"/>
                      </a:lnTo>
                      <a:lnTo>
                        <a:pt x="30" y="249"/>
                      </a:lnTo>
                      <a:lnTo>
                        <a:pt x="28" y="249"/>
                      </a:lnTo>
                      <a:lnTo>
                        <a:pt x="27" y="249"/>
                      </a:lnTo>
                      <a:lnTo>
                        <a:pt x="23" y="247"/>
                      </a:lnTo>
                      <a:lnTo>
                        <a:pt x="23" y="245"/>
                      </a:lnTo>
                      <a:lnTo>
                        <a:pt x="23" y="244"/>
                      </a:lnTo>
                      <a:lnTo>
                        <a:pt x="23" y="242"/>
                      </a:lnTo>
                      <a:lnTo>
                        <a:pt x="22" y="242"/>
                      </a:lnTo>
                      <a:lnTo>
                        <a:pt x="22" y="244"/>
                      </a:lnTo>
                      <a:lnTo>
                        <a:pt x="20" y="244"/>
                      </a:lnTo>
                      <a:lnTo>
                        <a:pt x="18" y="244"/>
                      </a:lnTo>
                      <a:lnTo>
                        <a:pt x="17" y="242"/>
                      </a:lnTo>
                      <a:lnTo>
                        <a:pt x="11" y="245"/>
                      </a:lnTo>
                      <a:lnTo>
                        <a:pt x="10" y="244"/>
                      </a:lnTo>
                      <a:lnTo>
                        <a:pt x="8" y="244"/>
                      </a:lnTo>
                      <a:lnTo>
                        <a:pt x="8" y="240"/>
                      </a:lnTo>
                      <a:lnTo>
                        <a:pt x="6" y="239"/>
                      </a:lnTo>
                      <a:lnTo>
                        <a:pt x="8" y="239"/>
                      </a:lnTo>
                      <a:lnTo>
                        <a:pt x="6" y="237"/>
                      </a:lnTo>
                      <a:lnTo>
                        <a:pt x="5" y="235"/>
                      </a:lnTo>
                      <a:lnTo>
                        <a:pt x="5" y="237"/>
                      </a:lnTo>
                      <a:lnTo>
                        <a:pt x="3" y="237"/>
                      </a:lnTo>
                      <a:lnTo>
                        <a:pt x="3" y="239"/>
                      </a:lnTo>
                      <a:lnTo>
                        <a:pt x="1" y="239"/>
                      </a:lnTo>
                      <a:lnTo>
                        <a:pt x="0" y="239"/>
                      </a:lnTo>
                      <a:lnTo>
                        <a:pt x="1" y="237"/>
                      </a:lnTo>
                      <a:lnTo>
                        <a:pt x="1" y="235"/>
                      </a:lnTo>
                      <a:lnTo>
                        <a:pt x="3" y="234"/>
                      </a:lnTo>
                      <a:lnTo>
                        <a:pt x="5" y="229"/>
                      </a:lnTo>
                      <a:lnTo>
                        <a:pt x="5" y="227"/>
                      </a:lnTo>
                      <a:lnTo>
                        <a:pt x="8" y="218"/>
                      </a:lnTo>
                      <a:lnTo>
                        <a:pt x="10" y="213"/>
                      </a:lnTo>
                      <a:lnTo>
                        <a:pt x="10" y="208"/>
                      </a:lnTo>
                      <a:lnTo>
                        <a:pt x="11" y="205"/>
                      </a:lnTo>
                      <a:lnTo>
                        <a:pt x="13" y="205"/>
                      </a:lnTo>
                      <a:lnTo>
                        <a:pt x="13" y="207"/>
                      </a:lnTo>
                      <a:lnTo>
                        <a:pt x="11" y="207"/>
                      </a:lnTo>
                      <a:lnTo>
                        <a:pt x="11" y="210"/>
                      </a:lnTo>
                      <a:lnTo>
                        <a:pt x="13" y="212"/>
                      </a:lnTo>
                      <a:lnTo>
                        <a:pt x="11" y="213"/>
                      </a:lnTo>
                      <a:lnTo>
                        <a:pt x="11" y="215"/>
                      </a:lnTo>
                      <a:lnTo>
                        <a:pt x="10" y="218"/>
                      </a:lnTo>
                      <a:lnTo>
                        <a:pt x="8" y="222"/>
                      </a:lnTo>
                      <a:lnTo>
                        <a:pt x="10" y="223"/>
                      </a:lnTo>
                      <a:lnTo>
                        <a:pt x="11" y="223"/>
                      </a:lnTo>
                      <a:lnTo>
                        <a:pt x="11" y="222"/>
                      </a:lnTo>
                      <a:lnTo>
                        <a:pt x="11" y="220"/>
                      </a:lnTo>
                      <a:lnTo>
                        <a:pt x="13" y="220"/>
                      </a:lnTo>
                      <a:lnTo>
                        <a:pt x="11" y="220"/>
                      </a:lnTo>
                      <a:lnTo>
                        <a:pt x="11" y="222"/>
                      </a:lnTo>
                      <a:lnTo>
                        <a:pt x="13" y="222"/>
                      </a:lnTo>
                      <a:lnTo>
                        <a:pt x="17" y="220"/>
                      </a:lnTo>
                      <a:lnTo>
                        <a:pt x="18" y="218"/>
                      </a:lnTo>
                      <a:lnTo>
                        <a:pt x="18" y="217"/>
                      </a:lnTo>
                      <a:lnTo>
                        <a:pt x="18" y="215"/>
                      </a:lnTo>
                      <a:lnTo>
                        <a:pt x="18" y="213"/>
                      </a:lnTo>
                      <a:lnTo>
                        <a:pt x="18" y="212"/>
                      </a:lnTo>
                      <a:lnTo>
                        <a:pt x="17" y="210"/>
                      </a:lnTo>
                      <a:lnTo>
                        <a:pt x="18" y="207"/>
                      </a:lnTo>
                      <a:lnTo>
                        <a:pt x="20" y="207"/>
                      </a:lnTo>
                      <a:lnTo>
                        <a:pt x="20" y="205"/>
                      </a:lnTo>
                      <a:lnTo>
                        <a:pt x="22" y="203"/>
                      </a:lnTo>
                      <a:lnTo>
                        <a:pt x="23" y="203"/>
                      </a:lnTo>
                      <a:lnTo>
                        <a:pt x="25" y="203"/>
                      </a:lnTo>
                      <a:lnTo>
                        <a:pt x="27" y="201"/>
                      </a:lnTo>
                      <a:lnTo>
                        <a:pt x="25" y="200"/>
                      </a:lnTo>
                      <a:lnTo>
                        <a:pt x="25" y="198"/>
                      </a:lnTo>
                      <a:lnTo>
                        <a:pt x="23" y="198"/>
                      </a:lnTo>
                      <a:lnTo>
                        <a:pt x="23" y="200"/>
                      </a:lnTo>
                      <a:lnTo>
                        <a:pt x="22" y="200"/>
                      </a:lnTo>
                      <a:lnTo>
                        <a:pt x="20" y="198"/>
                      </a:lnTo>
                      <a:lnTo>
                        <a:pt x="18" y="198"/>
                      </a:lnTo>
                      <a:lnTo>
                        <a:pt x="18" y="200"/>
                      </a:lnTo>
                      <a:lnTo>
                        <a:pt x="17" y="200"/>
                      </a:lnTo>
                      <a:lnTo>
                        <a:pt x="15" y="198"/>
                      </a:lnTo>
                      <a:lnTo>
                        <a:pt x="15" y="196"/>
                      </a:lnTo>
                      <a:lnTo>
                        <a:pt x="13" y="196"/>
                      </a:lnTo>
                      <a:lnTo>
                        <a:pt x="13" y="195"/>
                      </a:lnTo>
                      <a:lnTo>
                        <a:pt x="13" y="193"/>
                      </a:lnTo>
                      <a:lnTo>
                        <a:pt x="13" y="191"/>
                      </a:lnTo>
                      <a:lnTo>
                        <a:pt x="15" y="190"/>
                      </a:lnTo>
                      <a:lnTo>
                        <a:pt x="15" y="188"/>
                      </a:lnTo>
                      <a:lnTo>
                        <a:pt x="15" y="186"/>
                      </a:lnTo>
                      <a:lnTo>
                        <a:pt x="15" y="181"/>
                      </a:lnTo>
                      <a:lnTo>
                        <a:pt x="15" y="179"/>
                      </a:lnTo>
                      <a:lnTo>
                        <a:pt x="17" y="178"/>
                      </a:lnTo>
                      <a:lnTo>
                        <a:pt x="18" y="179"/>
                      </a:lnTo>
                      <a:lnTo>
                        <a:pt x="18" y="181"/>
                      </a:lnTo>
                      <a:lnTo>
                        <a:pt x="17" y="183"/>
                      </a:lnTo>
                      <a:lnTo>
                        <a:pt x="18" y="185"/>
                      </a:lnTo>
                      <a:lnTo>
                        <a:pt x="18" y="183"/>
                      </a:lnTo>
                      <a:lnTo>
                        <a:pt x="20" y="181"/>
                      </a:lnTo>
                      <a:lnTo>
                        <a:pt x="22" y="181"/>
                      </a:lnTo>
                      <a:lnTo>
                        <a:pt x="25" y="179"/>
                      </a:lnTo>
                      <a:lnTo>
                        <a:pt x="25" y="181"/>
                      </a:lnTo>
                      <a:lnTo>
                        <a:pt x="28" y="179"/>
                      </a:lnTo>
                      <a:lnTo>
                        <a:pt x="30" y="179"/>
                      </a:lnTo>
                      <a:lnTo>
                        <a:pt x="32" y="179"/>
                      </a:lnTo>
                      <a:lnTo>
                        <a:pt x="32" y="178"/>
                      </a:lnTo>
                      <a:lnTo>
                        <a:pt x="30" y="178"/>
                      </a:lnTo>
                      <a:lnTo>
                        <a:pt x="30" y="176"/>
                      </a:lnTo>
                      <a:lnTo>
                        <a:pt x="28" y="176"/>
                      </a:lnTo>
                      <a:lnTo>
                        <a:pt x="27" y="174"/>
                      </a:lnTo>
                      <a:lnTo>
                        <a:pt x="25" y="174"/>
                      </a:lnTo>
                      <a:lnTo>
                        <a:pt x="25" y="173"/>
                      </a:lnTo>
                      <a:lnTo>
                        <a:pt x="25" y="171"/>
                      </a:lnTo>
                      <a:lnTo>
                        <a:pt x="25" y="169"/>
                      </a:lnTo>
                      <a:lnTo>
                        <a:pt x="23" y="168"/>
                      </a:lnTo>
                      <a:lnTo>
                        <a:pt x="20" y="166"/>
                      </a:lnTo>
                      <a:lnTo>
                        <a:pt x="18" y="166"/>
                      </a:lnTo>
                      <a:lnTo>
                        <a:pt x="18" y="168"/>
                      </a:lnTo>
                      <a:lnTo>
                        <a:pt x="17" y="171"/>
                      </a:lnTo>
                      <a:lnTo>
                        <a:pt x="17" y="173"/>
                      </a:lnTo>
                      <a:lnTo>
                        <a:pt x="17" y="176"/>
                      </a:lnTo>
                      <a:lnTo>
                        <a:pt x="15" y="176"/>
                      </a:lnTo>
                      <a:lnTo>
                        <a:pt x="13" y="176"/>
                      </a:lnTo>
                      <a:lnTo>
                        <a:pt x="13" y="174"/>
                      </a:lnTo>
                      <a:lnTo>
                        <a:pt x="15" y="173"/>
                      </a:lnTo>
                      <a:lnTo>
                        <a:pt x="17" y="169"/>
                      </a:lnTo>
                      <a:lnTo>
                        <a:pt x="18" y="162"/>
                      </a:lnTo>
                      <a:lnTo>
                        <a:pt x="18" y="161"/>
                      </a:lnTo>
                      <a:lnTo>
                        <a:pt x="18" y="157"/>
                      </a:lnTo>
                      <a:lnTo>
                        <a:pt x="18" y="156"/>
                      </a:lnTo>
                      <a:lnTo>
                        <a:pt x="20" y="152"/>
                      </a:lnTo>
                      <a:lnTo>
                        <a:pt x="20" y="149"/>
                      </a:lnTo>
                      <a:lnTo>
                        <a:pt x="20" y="142"/>
                      </a:lnTo>
                      <a:lnTo>
                        <a:pt x="20" y="140"/>
                      </a:lnTo>
                      <a:lnTo>
                        <a:pt x="20" y="139"/>
                      </a:lnTo>
                      <a:lnTo>
                        <a:pt x="18" y="139"/>
                      </a:lnTo>
                      <a:lnTo>
                        <a:pt x="18" y="137"/>
                      </a:lnTo>
                      <a:lnTo>
                        <a:pt x="18" y="135"/>
                      </a:lnTo>
                      <a:lnTo>
                        <a:pt x="18" y="134"/>
                      </a:lnTo>
                      <a:lnTo>
                        <a:pt x="18" y="132"/>
                      </a:lnTo>
                      <a:lnTo>
                        <a:pt x="18" y="130"/>
                      </a:lnTo>
                      <a:lnTo>
                        <a:pt x="18" y="127"/>
                      </a:lnTo>
                      <a:lnTo>
                        <a:pt x="20" y="120"/>
                      </a:lnTo>
                      <a:lnTo>
                        <a:pt x="22" y="117"/>
                      </a:lnTo>
                      <a:lnTo>
                        <a:pt x="22" y="115"/>
                      </a:lnTo>
                      <a:lnTo>
                        <a:pt x="22" y="112"/>
                      </a:lnTo>
                      <a:lnTo>
                        <a:pt x="22" y="110"/>
                      </a:lnTo>
                      <a:lnTo>
                        <a:pt x="22" y="107"/>
                      </a:lnTo>
                      <a:lnTo>
                        <a:pt x="22" y="103"/>
                      </a:lnTo>
                      <a:lnTo>
                        <a:pt x="22" y="101"/>
                      </a:lnTo>
                      <a:lnTo>
                        <a:pt x="23" y="98"/>
                      </a:lnTo>
                      <a:lnTo>
                        <a:pt x="23" y="96"/>
                      </a:lnTo>
                      <a:lnTo>
                        <a:pt x="23" y="95"/>
                      </a:lnTo>
                      <a:lnTo>
                        <a:pt x="22" y="93"/>
                      </a:lnTo>
                      <a:lnTo>
                        <a:pt x="20" y="93"/>
                      </a:lnTo>
                      <a:lnTo>
                        <a:pt x="22" y="90"/>
                      </a:lnTo>
                      <a:lnTo>
                        <a:pt x="22" y="88"/>
                      </a:lnTo>
                      <a:lnTo>
                        <a:pt x="22" y="86"/>
                      </a:lnTo>
                      <a:lnTo>
                        <a:pt x="20" y="86"/>
                      </a:lnTo>
                      <a:lnTo>
                        <a:pt x="20" y="85"/>
                      </a:lnTo>
                      <a:lnTo>
                        <a:pt x="18" y="83"/>
                      </a:lnTo>
                      <a:lnTo>
                        <a:pt x="18" y="81"/>
                      </a:lnTo>
                      <a:lnTo>
                        <a:pt x="18" y="79"/>
                      </a:lnTo>
                      <a:lnTo>
                        <a:pt x="17" y="79"/>
                      </a:lnTo>
                      <a:lnTo>
                        <a:pt x="17" y="78"/>
                      </a:lnTo>
                      <a:lnTo>
                        <a:pt x="17" y="74"/>
                      </a:lnTo>
                      <a:lnTo>
                        <a:pt x="17" y="73"/>
                      </a:lnTo>
                      <a:lnTo>
                        <a:pt x="15" y="73"/>
                      </a:lnTo>
                      <a:lnTo>
                        <a:pt x="15" y="71"/>
                      </a:lnTo>
                      <a:lnTo>
                        <a:pt x="17" y="69"/>
                      </a:lnTo>
                      <a:lnTo>
                        <a:pt x="17" y="66"/>
                      </a:lnTo>
                      <a:lnTo>
                        <a:pt x="17" y="64"/>
                      </a:lnTo>
                      <a:lnTo>
                        <a:pt x="17" y="63"/>
                      </a:lnTo>
                      <a:lnTo>
                        <a:pt x="17" y="61"/>
                      </a:lnTo>
                      <a:lnTo>
                        <a:pt x="18" y="59"/>
                      </a:lnTo>
                      <a:lnTo>
                        <a:pt x="18" y="57"/>
                      </a:lnTo>
                      <a:lnTo>
                        <a:pt x="18" y="56"/>
                      </a:lnTo>
                      <a:lnTo>
                        <a:pt x="18" y="52"/>
                      </a:lnTo>
                      <a:lnTo>
                        <a:pt x="18" y="51"/>
                      </a:lnTo>
                      <a:lnTo>
                        <a:pt x="20" y="49"/>
                      </a:lnTo>
                      <a:lnTo>
                        <a:pt x="22" y="49"/>
                      </a:lnTo>
                      <a:lnTo>
                        <a:pt x="22" y="47"/>
                      </a:lnTo>
                      <a:lnTo>
                        <a:pt x="22" y="44"/>
                      </a:lnTo>
                      <a:lnTo>
                        <a:pt x="23" y="44"/>
                      </a:lnTo>
                      <a:lnTo>
                        <a:pt x="23" y="42"/>
                      </a:lnTo>
                      <a:lnTo>
                        <a:pt x="25" y="41"/>
                      </a:lnTo>
                      <a:lnTo>
                        <a:pt x="25" y="39"/>
                      </a:lnTo>
                      <a:lnTo>
                        <a:pt x="27" y="39"/>
                      </a:lnTo>
                      <a:lnTo>
                        <a:pt x="27" y="37"/>
                      </a:lnTo>
                      <a:lnTo>
                        <a:pt x="27" y="35"/>
                      </a:lnTo>
                      <a:lnTo>
                        <a:pt x="25" y="34"/>
                      </a:lnTo>
                      <a:lnTo>
                        <a:pt x="25" y="32"/>
                      </a:lnTo>
                      <a:lnTo>
                        <a:pt x="25" y="30"/>
                      </a:lnTo>
                      <a:lnTo>
                        <a:pt x="27" y="30"/>
                      </a:lnTo>
                      <a:lnTo>
                        <a:pt x="28" y="32"/>
                      </a:lnTo>
                      <a:lnTo>
                        <a:pt x="30" y="32"/>
                      </a:lnTo>
                      <a:lnTo>
                        <a:pt x="30" y="34"/>
                      </a:lnTo>
                      <a:lnTo>
                        <a:pt x="32" y="34"/>
                      </a:lnTo>
                      <a:lnTo>
                        <a:pt x="33" y="35"/>
                      </a:lnTo>
                      <a:lnTo>
                        <a:pt x="33" y="37"/>
                      </a:lnTo>
                      <a:lnTo>
                        <a:pt x="35" y="37"/>
                      </a:lnTo>
                      <a:lnTo>
                        <a:pt x="35" y="39"/>
                      </a:lnTo>
                      <a:lnTo>
                        <a:pt x="40" y="44"/>
                      </a:lnTo>
                      <a:lnTo>
                        <a:pt x="40" y="46"/>
                      </a:lnTo>
                      <a:lnTo>
                        <a:pt x="42" y="46"/>
                      </a:lnTo>
                      <a:lnTo>
                        <a:pt x="44" y="47"/>
                      </a:lnTo>
                      <a:lnTo>
                        <a:pt x="45" y="49"/>
                      </a:lnTo>
                      <a:lnTo>
                        <a:pt x="45" y="51"/>
                      </a:lnTo>
                      <a:lnTo>
                        <a:pt x="47" y="51"/>
                      </a:lnTo>
                      <a:lnTo>
                        <a:pt x="49" y="51"/>
                      </a:lnTo>
                      <a:lnTo>
                        <a:pt x="49" y="52"/>
                      </a:lnTo>
                      <a:lnTo>
                        <a:pt x="50" y="52"/>
                      </a:lnTo>
                      <a:lnTo>
                        <a:pt x="52" y="56"/>
                      </a:lnTo>
                      <a:lnTo>
                        <a:pt x="54" y="56"/>
                      </a:lnTo>
                      <a:lnTo>
                        <a:pt x="54" y="57"/>
                      </a:lnTo>
                      <a:lnTo>
                        <a:pt x="54" y="59"/>
                      </a:lnTo>
                      <a:lnTo>
                        <a:pt x="55" y="59"/>
                      </a:lnTo>
                      <a:lnTo>
                        <a:pt x="55" y="61"/>
                      </a:lnTo>
                      <a:lnTo>
                        <a:pt x="59" y="64"/>
                      </a:lnTo>
                      <a:lnTo>
                        <a:pt x="61" y="64"/>
                      </a:lnTo>
                      <a:lnTo>
                        <a:pt x="62" y="64"/>
                      </a:lnTo>
                      <a:lnTo>
                        <a:pt x="64" y="66"/>
                      </a:lnTo>
                      <a:lnTo>
                        <a:pt x="66" y="66"/>
                      </a:lnTo>
                      <a:lnTo>
                        <a:pt x="66" y="68"/>
                      </a:lnTo>
                      <a:lnTo>
                        <a:pt x="67" y="68"/>
                      </a:lnTo>
                      <a:lnTo>
                        <a:pt x="71" y="68"/>
                      </a:lnTo>
                      <a:lnTo>
                        <a:pt x="72" y="68"/>
                      </a:lnTo>
                      <a:lnTo>
                        <a:pt x="74" y="68"/>
                      </a:lnTo>
                      <a:lnTo>
                        <a:pt x="74" y="69"/>
                      </a:lnTo>
                      <a:lnTo>
                        <a:pt x="74" y="68"/>
                      </a:lnTo>
                      <a:lnTo>
                        <a:pt x="76" y="68"/>
                      </a:lnTo>
                      <a:lnTo>
                        <a:pt x="77" y="69"/>
                      </a:lnTo>
                      <a:lnTo>
                        <a:pt x="79" y="71"/>
                      </a:lnTo>
                      <a:lnTo>
                        <a:pt x="77" y="71"/>
                      </a:lnTo>
                      <a:lnTo>
                        <a:pt x="79" y="73"/>
                      </a:lnTo>
                      <a:lnTo>
                        <a:pt x="81" y="73"/>
                      </a:lnTo>
                      <a:lnTo>
                        <a:pt x="83" y="73"/>
                      </a:lnTo>
                      <a:lnTo>
                        <a:pt x="84" y="73"/>
                      </a:lnTo>
                      <a:lnTo>
                        <a:pt x="84" y="74"/>
                      </a:lnTo>
                      <a:lnTo>
                        <a:pt x="88" y="76"/>
                      </a:lnTo>
                      <a:lnTo>
                        <a:pt x="88" y="74"/>
                      </a:lnTo>
                      <a:lnTo>
                        <a:pt x="89" y="74"/>
                      </a:lnTo>
                      <a:lnTo>
                        <a:pt x="89" y="76"/>
                      </a:lnTo>
                      <a:lnTo>
                        <a:pt x="89" y="78"/>
                      </a:lnTo>
                      <a:lnTo>
                        <a:pt x="91" y="78"/>
                      </a:lnTo>
                      <a:lnTo>
                        <a:pt x="93" y="79"/>
                      </a:lnTo>
                      <a:lnTo>
                        <a:pt x="94" y="79"/>
                      </a:lnTo>
                      <a:lnTo>
                        <a:pt x="96" y="79"/>
                      </a:lnTo>
                      <a:lnTo>
                        <a:pt x="98" y="79"/>
                      </a:lnTo>
                      <a:lnTo>
                        <a:pt x="100" y="81"/>
                      </a:lnTo>
                      <a:lnTo>
                        <a:pt x="101" y="79"/>
                      </a:lnTo>
                      <a:lnTo>
                        <a:pt x="103" y="79"/>
                      </a:lnTo>
                      <a:lnTo>
                        <a:pt x="105" y="78"/>
                      </a:lnTo>
                      <a:lnTo>
                        <a:pt x="106" y="76"/>
                      </a:lnTo>
                      <a:lnTo>
                        <a:pt x="108" y="76"/>
                      </a:lnTo>
                      <a:lnTo>
                        <a:pt x="108" y="78"/>
                      </a:lnTo>
                      <a:lnTo>
                        <a:pt x="106" y="78"/>
                      </a:lnTo>
                      <a:lnTo>
                        <a:pt x="106" y="79"/>
                      </a:lnTo>
                      <a:lnTo>
                        <a:pt x="108" y="79"/>
                      </a:lnTo>
                      <a:lnTo>
                        <a:pt x="108" y="83"/>
                      </a:lnTo>
                      <a:lnTo>
                        <a:pt x="110" y="83"/>
                      </a:lnTo>
                      <a:lnTo>
                        <a:pt x="110" y="85"/>
                      </a:lnTo>
                      <a:lnTo>
                        <a:pt x="110" y="88"/>
                      </a:lnTo>
                      <a:lnTo>
                        <a:pt x="111" y="88"/>
                      </a:lnTo>
                      <a:lnTo>
                        <a:pt x="111" y="86"/>
                      </a:lnTo>
                      <a:lnTo>
                        <a:pt x="113" y="86"/>
                      </a:lnTo>
                      <a:lnTo>
                        <a:pt x="115" y="88"/>
                      </a:lnTo>
                      <a:lnTo>
                        <a:pt x="116" y="88"/>
                      </a:lnTo>
                      <a:lnTo>
                        <a:pt x="116" y="90"/>
                      </a:lnTo>
                      <a:lnTo>
                        <a:pt x="115" y="91"/>
                      </a:lnTo>
                      <a:lnTo>
                        <a:pt x="116" y="91"/>
                      </a:lnTo>
                      <a:lnTo>
                        <a:pt x="118" y="93"/>
                      </a:lnTo>
                      <a:lnTo>
                        <a:pt x="120" y="93"/>
                      </a:lnTo>
                      <a:lnTo>
                        <a:pt x="120" y="91"/>
                      </a:lnTo>
                      <a:lnTo>
                        <a:pt x="118" y="90"/>
                      </a:lnTo>
                      <a:lnTo>
                        <a:pt x="120" y="88"/>
                      </a:lnTo>
                      <a:lnTo>
                        <a:pt x="123" y="86"/>
                      </a:lnTo>
                      <a:lnTo>
                        <a:pt x="125" y="86"/>
                      </a:lnTo>
                      <a:lnTo>
                        <a:pt x="127" y="86"/>
                      </a:lnTo>
                      <a:lnTo>
                        <a:pt x="127" y="88"/>
                      </a:lnTo>
                      <a:lnTo>
                        <a:pt x="125" y="90"/>
                      </a:lnTo>
                      <a:lnTo>
                        <a:pt x="123" y="90"/>
                      </a:lnTo>
                      <a:lnTo>
                        <a:pt x="123" y="91"/>
                      </a:lnTo>
                      <a:lnTo>
                        <a:pt x="123" y="95"/>
                      </a:lnTo>
                      <a:lnTo>
                        <a:pt x="125" y="95"/>
                      </a:lnTo>
                      <a:lnTo>
                        <a:pt x="127" y="93"/>
                      </a:lnTo>
                      <a:lnTo>
                        <a:pt x="127" y="91"/>
                      </a:lnTo>
                      <a:lnTo>
                        <a:pt x="128" y="91"/>
                      </a:lnTo>
                      <a:lnTo>
                        <a:pt x="130" y="91"/>
                      </a:lnTo>
                      <a:lnTo>
                        <a:pt x="130" y="93"/>
                      </a:lnTo>
                      <a:lnTo>
                        <a:pt x="128" y="96"/>
                      </a:lnTo>
                      <a:lnTo>
                        <a:pt x="128" y="98"/>
                      </a:lnTo>
                      <a:lnTo>
                        <a:pt x="128" y="100"/>
                      </a:lnTo>
                      <a:lnTo>
                        <a:pt x="127" y="100"/>
                      </a:lnTo>
                      <a:lnTo>
                        <a:pt x="127" y="98"/>
                      </a:lnTo>
                      <a:lnTo>
                        <a:pt x="125" y="100"/>
                      </a:lnTo>
                      <a:lnTo>
                        <a:pt x="125" y="101"/>
                      </a:lnTo>
                      <a:lnTo>
                        <a:pt x="125" y="103"/>
                      </a:lnTo>
                      <a:lnTo>
                        <a:pt x="127" y="103"/>
                      </a:lnTo>
                      <a:lnTo>
                        <a:pt x="127" y="105"/>
                      </a:lnTo>
                      <a:lnTo>
                        <a:pt x="127" y="107"/>
                      </a:lnTo>
                      <a:lnTo>
                        <a:pt x="125" y="107"/>
                      </a:lnTo>
                      <a:lnTo>
                        <a:pt x="127" y="107"/>
                      </a:lnTo>
                      <a:lnTo>
                        <a:pt x="127" y="108"/>
                      </a:lnTo>
                      <a:lnTo>
                        <a:pt x="127" y="110"/>
                      </a:lnTo>
                      <a:lnTo>
                        <a:pt x="127" y="112"/>
                      </a:lnTo>
                      <a:lnTo>
                        <a:pt x="128" y="112"/>
                      </a:lnTo>
                      <a:lnTo>
                        <a:pt x="127" y="113"/>
                      </a:lnTo>
                      <a:lnTo>
                        <a:pt x="125" y="113"/>
                      </a:lnTo>
                      <a:lnTo>
                        <a:pt x="123" y="113"/>
                      </a:lnTo>
                      <a:lnTo>
                        <a:pt x="123" y="115"/>
                      </a:lnTo>
                      <a:lnTo>
                        <a:pt x="123" y="117"/>
                      </a:lnTo>
                      <a:lnTo>
                        <a:pt x="120" y="118"/>
                      </a:lnTo>
                      <a:lnTo>
                        <a:pt x="118" y="118"/>
                      </a:lnTo>
                      <a:lnTo>
                        <a:pt x="118" y="120"/>
                      </a:lnTo>
                      <a:lnTo>
                        <a:pt x="116" y="122"/>
                      </a:lnTo>
                      <a:lnTo>
                        <a:pt x="116" y="124"/>
                      </a:lnTo>
                      <a:lnTo>
                        <a:pt x="116" y="125"/>
                      </a:lnTo>
                      <a:lnTo>
                        <a:pt x="118" y="125"/>
                      </a:lnTo>
                      <a:lnTo>
                        <a:pt x="118" y="124"/>
                      </a:lnTo>
                      <a:lnTo>
                        <a:pt x="118" y="122"/>
                      </a:lnTo>
                      <a:lnTo>
                        <a:pt x="120" y="122"/>
                      </a:lnTo>
                      <a:lnTo>
                        <a:pt x="122" y="122"/>
                      </a:lnTo>
                      <a:lnTo>
                        <a:pt x="122" y="120"/>
                      </a:lnTo>
                      <a:lnTo>
                        <a:pt x="125" y="118"/>
                      </a:lnTo>
                      <a:lnTo>
                        <a:pt x="127" y="117"/>
                      </a:lnTo>
                      <a:lnTo>
                        <a:pt x="127" y="115"/>
                      </a:lnTo>
                      <a:lnTo>
                        <a:pt x="128" y="115"/>
                      </a:lnTo>
                      <a:lnTo>
                        <a:pt x="130" y="115"/>
                      </a:lnTo>
                      <a:lnTo>
                        <a:pt x="130" y="112"/>
                      </a:lnTo>
                      <a:lnTo>
                        <a:pt x="130" y="110"/>
                      </a:lnTo>
                      <a:lnTo>
                        <a:pt x="130" y="108"/>
                      </a:lnTo>
                      <a:lnTo>
                        <a:pt x="128" y="108"/>
                      </a:lnTo>
                      <a:lnTo>
                        <a:pt x="130" y="108"/>
                      </a:lnTo>
                      <a:lnTo>
                        <a:pt x="130" y="110"/>
                      </a:lnTo>
                      <a:lnTo>
                        <a:pt x="132" y="110"/>
                      </a:lnTo>
                      <a:lnTo>
                        <a:pt x="133" y="110"/>
                      </a:lnTo>
                      <a:lnTo>
                        <a:pt x="133" y="112"/>
                      </a:lnTo>
                      <a:lnTo>
                        <a:pt x="133" y="115"/>
                      </a:lnTo>
                      <a:lnTo>
                        <a:pt x="133" y="117"/>
                      </a:lnTo>
                      <a:lnTo>
                        <a:pt x="133" y="120"/>
                      </a:lnTo>
                      <a:lnTo>
                        <a:pt x="133" y="122"/>
                      </a:lnTo>
                      <a:lnTo>
                        <a:pt x="132" y="124"/>
                      </a:lnTo>
                      <a:lnTo>
                        <a:pt x="133" y="127"/>
                      </a:lnTo>
                      <a:lnTo>
                        <a:pt x="132" y="129"/>
                      </a:lnTo>
                      <a:lnTo>
                        <a:pt x="130" y="127"/>
                      </a:lnTo>
                      <a:lnTo>
                        <a:pt x="128" y="127"/>
                      </a:lnTo>
                      <a:lnTo>
                        <a:pt x="128" y="130"/>
                      </a:lnTo>
                      <a:lnTo>
                        <a:pt x="130" y="130"/>
                      </a:lnTo>
                      <a:lnTo>
                        <a:pt x="130" y="132"/>
                      </a:lnTo>
                      <a:lnTo>
                        <a:pt x="128" y="134"/>
                      </a:lnTo>
                      <a:lnTo>
                        <a:pt x="127" y="135"/>
                      </a:lnTo>
                      <a:lnTo>
                        <a:pt x="128" y="137"/>
                      </a:lnTo>
                      <a:lnTo>
                        <a:pt x="128" y="139"/>
                      </a:lnTo>
                      <a:lnTo>
                        <a:pt x="127" y="139"/>
                      </a:lnTo>
                      <a:lnTo>
                        <a:pt x="127" y="142"/>
                      </a:lnTo>
                      <a:lnTo>
                        <a:pt x="128" y="142"/>
                      </a:lnTo>
                      <a:lnTo>
                        <a:pt x="128" y="144"/>
                      </a:lnTo>
                      <a:lnTo>
                        <a:pt x="127" y="144"/>
                      </a:lnTo>
                      <a:lnTo>
                        <a:pt x="125" y="144"/>
                      </a:lnTo>
                      <a:lnTo>
                        <a:pt x="123" y="144"/>
                      </a:lnTo>
                      <a:lnTo>
                        <a:pt x="123" y="146"/>
                      </a:lnTo>
                      <a:lnTo>
                        <a:pt x="122" y="147"/>
                      </a:lnTo>
                      <a:lnTo>
                        <a:pt x="123" y="147"/>
                      </a:lnTo>
                      <a:lnTo>
                        <a:pt x="125" y="149"/>
                      </a:lnTo>
                      <a:lnTo>
                        <a:pt x="127" y="151"/>
                      </a:lnTo>
                      <a:lnTo>
                        <a:pt x="127" y="152"/>
                      </a:lnTo>
                      <a:lnTo>
                        <a:pt x="127" y="154"/>
                      </a:lnTo>
                      <a:lnTo>
                        <a:pt x="127" y="156"/>
                      </a:lnTo>
                      <a:lnTo>
                        <a:pt x="125" y="159"/>
                      </a:lnTo>
                      <a:lnTo>
                        <a:pt x="125" y="161"/>
                      </a:lnTo>
                      <a:lnTo>
                        <a:pt x="128" y="162"/>
                      </a:lnTo>
                      <a:lnTo>
                        <a:pt x="127" y="162"/>
                      </a:lnTo>
                      <a:lnTo>
                        <a:pt x="125" y="164"/>
                      </a:lnTo>
                      <a:lnTo>
                        <a:pt x="123" y="166"/>
                      </a:lnTo>
                      <a:lnTo>
                        <a:pt x="122" y="166"/>
                      </a:lnTo>
                      <a:lnTo>
                        <a:pt x="120" y="166"/>
                      </a:lnTo>
                      <a:lnTo>
                        <a:pt x="118" y="166"/>
                      </a:lnTo>
                      <a:lnTo>
                        <a:pt x="118" y="164"/>
                      </a:lnTo>
                      <a:lnTo>
                        <a:pt x="120" y="164"/>
                      </a:lnTo>
                      <a:lnTo>
                        <a:pt x="118" y="162"/>
                      </a:lnTo>
                      <a:lnTo>
                        <a:pt x="116" y="164"/>
                      </a:lnTo>
                      <a:lnTo>
                        <a:pt x="115" y="166"/>
                      </a:lnTo>
                      <a:lnTo>
                        <a:pt x="115" y="168"/>
                      </a:lnTo>
                      <a:lnTo>
                        <a:pt x="116" y="168"/>
                      </a:lnTo>
                      <a:lnTo>
                        <a:pt x="118" y="168"/>
                      </a:lnTo>
                      <a:lnTo>
                        <a:pt x="120" y="173"/>
                      </a:lnTo>
                      <a:lnTo>
                        <a:pt x="122" y="173"/>
                      </a:lnTo>
                      <a:lnTo>
                        <a:pt x="123" y="173"/>
                      </a:lnTo>
                      <a:lnTo>
                        <a:pt x="123" y="171"/>
                      </a:lnTo>
                      <a:lnTo>
                        <a:pt x="122" y="171"/>
                      </a:lnTo>
                      <a:lnTo>
                        <a:pt x="122" y="169"/>
                      </a:lnTo>
                      <a:lnTo>
                        <a:pt x="123" y="169"/>
                      </a:lnTo>
                      <a:lnTo>
                        <a:pt x="125" y="169"/>
                      </a:lnTo>
                      <a:lnTo>
                        <a:pt x="128" y="168"/>
                      </a:lnTo>
                      <a:lnTo>
                        <a:pt x="130" y="168"/>
                      </a:lnTo>
                      <a:lnTo>
                        <a:pt x="132" y="164"/>
                      </a:lnTo>
                      <a:lnTo>
                        <a:pt x="132" y="162"/>
                      </a:lnTo>
                      <a:lnTo>
                        <a:pt x="130" y="161"/>
                      </a:lnTo>
                      <a:lnTo>
                        <a:pt x="132" y="159"/>
                      </a:lnTo>
                      <a:lnTo>
                        <a:pt x="130" y="157"/>
                      </a:lnTo>
                      <a:lnTo>
                        <a:pt x="130" y="156"/>
                      </a:lnTo>
                      <a:lnTo>
                        <a:pt x="132" y="156"/>
                      </a:lnTo>
                      <a:lnTo>
                        <a:pt x="132" y="154"/>
                      </a:lnTo>
                      <a:lnTo>
                        <a:pt x="130" y="152"/>
                      </a:lnTo>
                      <a:lnTo>
                        <a:pt x="130" y="151"/>
                      </a:lnTo>
                      <a:lnTo>
                        <a:pt x="132" y="151"/>
                      </a:lnTo>
                      <a:lnTo>
                        <a:pt x="132" y="147"/>
                      </a:lnTo>
                      <a:lnTo>
                        <a:pt x="132" y="146"/>
                      </a:lnTo>
                      <a:lnTo>
                        <a:pt x="130" y="146"/>
                      </a:lnTo>
                      <a:lnTo>
                        <a:pt x="132" y="144"/>
                      </a:lnTo>
                      <a:lnTo>
                        <a:pt x="133" y="144"/>
                      </a:lnTo>
                      <a:lnTo>
                        <a:pt x="133" y="146"/>
                      </a:lnTo>
                      <a:lnTo>
                        <a:pt x="135" y="146"/>
                      </a:lnTo>
                      <a:lnTo>
                        <a:pt x="135" y="144"/>
                      </a:lnTo>
                      <a:lnTo>
                        <a:pt x="137" y="144"/>
                      </a:lnTo>
                      <a:lnTo>
                        <a:pt x="137" y="142"/>
                      </a:lnTo>
                      <a:lnTo>
                        <a:pt x="135" y="140"/>
                      </a:lnTo>
                      <a:lnTo>
                        <a:pt x="133" y="140"/>
                      </a:lnTo>
                      <a:lnTo>
                        <a:pt x="133" y="139"/>
                      </a:lnTo>
                      <a:lnTo>
                        <a:pt x="132" y="137"/>
                      </a:lnTo>
                      <a:lnTo>
                        <a:pt x="135" y="135"/>
                      </a:lnTo>
                      <a:lnTo>
                        <a:pt x="135" y="134"/>
                      </a:lnTo>
                      <a:lnTo>
                        <a:pt x="137" y="134"/>
                      </a:lnTo>
                      <a:lnTo>
                        <a:pt x="137" y="132"/>
                      </a:lnTo>
                      <a:lnTo>
                        <a:pt x="137" y="130"/>
                      </a:lnTo>
                      <a:lnTo>
                        <a:pt x="137" y="129"/>
                      </a:lnTo>
                      <a:lnTo>
                        <a:pt x="138" y="129"/>
                      </a:lnTo>
                      <a:lnTo>
                        <a:pt x="137" y="127"/>
                      </a:lnTo>
                      <a:lnTo>
                        <a:pt x="137" y="125"/>
                      </a:lnTo>
                      <a:lnTo>
                        <a:pt x="138" y="124"/>
                      </a:lnTo>
                      <a:lnTo>
                        <a:pt x="142" y="122"/>
                      </a:lnTo>
                      <a:lnTo>
                        <a:pt x="142" y="120"/>
                      </a:lnTo>
                      <a:lnTo>
                        <a:pt x="144" y="120"/>
                      </a:lnTo>
                      <a:lnTo>
                        <a:pt x="144" y="118"/>
                      </a:lnTo>
                      <a:lnTo>
                        <a:pt x="145" y="117"/>
                      </a:lnTo>
                      <a:lnTo>
                        <a:pt x="145" y="115"/>
                      </a:lnTo>
                      <a:lnTo>
                        <a:pt x="147" y="113"/>
                      </a:lnTo>
                      <a:lnTo>
                        <a:pt x="147" y="112"/>
                      </a:lnTo>
                      <a:lnTo>
                        <a:pt x="149" y="112"/>
                      </a:lnTo>
                      <a:lnTo>
                        <a:pt x="150" y="112"/>
                      </a:lnTo>
                      <a:lnTo>
                        <a:pt x="152" y="110"/>
                      </a:lnTo>
                      <a:lnTo>
                        <a:pt x="154" y="107"/>
                      </a:lnTo>
                      <a:lnTo>
                        <a:pt x="154" y="105"/>
                      </a:lnTo>
                      <a:lnTo>
                        <a:pt x="152" y="103"/>
                      </a:lnTo>
                      <a:lnTo>
                        <a:pt x="150" y="100"/>
                      </a:lnTo>
                      <a:lnTo>
                        <a:pt x="150" y="98"/>
                      </a:lnTo>
                      <a:lnTo>
                        <a:pt x="149" y="96"/>
                      </a:lnTo>
                      <a:lnTo>
                        <a:pt x="149" y="95"/>
                      </a:lnTo>
                      <a:lnTo>
                        <a:pt x="149" y="93"/>
                      </a:lnTo>
                      <a:lnTo>
                        <a:pt x="149" y="91"/>
                      </a:lnTo>
                      <a:lnTo>
                        <a:pt x="149" y="90"/>
                      </a:lnTo>
                      <a:lnTo>
                        <a:pt x="150" y="90"/>
                      </a:lnTo>
                      <a:lnTo>
                        <a:pt x="150" y="88"/>
                      </a:lnTo>
                      <a:lnTo>
                        <a:pt x="150" y="86"/>
                      </a:lnTo>
                      <a:lnTo>
                        <a:pt x="150" y="85"/>
                      </a:lnTo>
                      <a:lnTo>
                        <a:pt x="149" y="83"/>
                      </a:lnTo>
                      <a:lnTo>
                        <a:pt x="147" y="83"/>
                      </a:lnTo>
                      <a:lnTo>
                        <a:pt x="147" y="85"/>
                      </a:lnTo>
                      <a:lnTo>
                        <a:pt x="145" y="86"/>
                      </a:lnTo>
                      <a:lnTo>
                        <a:pt x="144" y="86"/>
                      </a:lnTo>
                      <a:lnTo>
                        <a:pt x="144" y="88"/>
                      </a:lnTo>
                      <a:lnTo>
                        <a:pt x="145" y="93"/>
                      </a:lnTo>
                      <a:lnTo>
                        <a:pt x="145" y="95"/>
                      </a:lnTo>
                      <a:lnTo>
                        <a:pt x="147" y="98"/>
                      </a:lnTo>
                      <a:lnTo>
                        <a:pt x="147" y="100"/>
                      </a:lnTo>
                      <a:lnTo>
                        <a:pt x="147" y="101"/>
                      </a:lnTo>
                      <a:lnTo>
                        <a:pt x="147" y="100"/>
                      </a:lnTo>
                      <a:lnTo>
                        <a:pt x="145" y="100"/>
                      </a:lnTo>
                      <a:lnTo>
                        <a:pt x="145" y="98"/>
                      </a:lnTo>
                      <a:lnTo>
                        <a:pt x="145" y="95"/>
                      </a:lnTo>
                      <a:lnTo>
                        <a:pt x="144" y="93"/>
                      </a:lnTo>
                      <a:lnTo>
                        <a:pt x="144" y="91"/>
                      </a:lnTo>
                      <a:lnTo>
                        <a:pt x="142" y="91"/>
                      </a:lnTo>
                      <a:lnTo>
                        <a:pt x="142" y="93"/>
                      </a:lnTo>
                      <a:lnTo>
                        <a:pt x="140" y="91"/>
                      </a:lnTo>
                      <a:lnTo>
                        <a:pt x="140" y="88"/>
                      </a:lnTo>
                      <a:lnTo>
                        <a:pt x="140" y="86"/>
                      </a:lnTo>
                      <a:lnTo>
                        <a:pt x="142" y="83"/>
                      </a:lnTo>
                      <a:lnTo>
                        <a:pt x="142" y="81"/>
                      </a:lnTo>
                      <a:lnTo>
                        <a:pt x="144" y="79"/>
                      </a:lnTo>
                      <a:lnTo>
                        <a:pt x="145" y="79"/>
                      </a:lnTo>
                      <a:lnTo>
                        <a:pt x="145" y="81"/>
                      </a:lnTo>
                      <a:lnTo>
                        <a:pt x="145" y="79"/>
                      </a:lnTo>
                      <a:lnTo>
                        <a:pt x="147" y="79"/>
                      </a:lnTo>
                      <a:lnTo>
                        <a:pt x="150" y="81"/>
                      </a:lnTo>
                      <a:lnTo>
                        <a:pt x="150" y="79"/>
                      </a:lnTo>
                      <a:lnTo>
                        <a:pt x="152" y="79"/>
                      </a:lnTo>
                      <a:lnTo>
                        <a:pt x="152" y="78"/>
                      </a:lnTo>
                      <a:lnTo>
                        <a:pt x="152" y="74"/>
                      </a:lnTo>
                      <a:lnTo>
                        <a:pt x="150" y="74"/>
                      </a:lnTo>
                      <a:lnTo>
                        <a:pt x="150" y="73"/>
                      </a:lnTo>
                      <a:lnTo>
                        <a:pt x="149" y="71"/>
                      </a:lnTo>
                      <a:lnTo>
                        <a:pt x="149" y="69"/>
                      </a:lnTo>
                      <a:lnTo>
                        <a:pt x="147" y="69"/>
                      </a:lnTo>
                      <a:lnTo>
                        <a:pt x="147" y="68"/>
                      </a:lnTo>
                      <a:lnTo>
                        <a:pt x="147" y="66"/>
                      </a:lnTo>
                      <a:lnTo>
                        <a:pt x="145" y="66"/>
                      </a:lnTo>
                      <a:lnTo>
                        <a:pt x="145" y="64"/>
                      </a:lnTo>
                      <a:lnTo>
                        <a:pt x="145" y="63"/>
                      </a:lnTo>
                      <a:lnTo>
                        <a:pt x="147" y="63"/>
                      </a:lnTo>
                      <a:lnTo>
                        <a:pt x="147" y="61"/>
                      </a:lnTo>
                      <a:lnTo>
                        <a:pt x="145" y="61"/>
                      </a:lnTo>
                      <a:lnTo>
                        <a:pt x="145" y="63"/>
                      </a:lnTo>
                      <a:lnTo>
                        <a:pt x="142" y="63"/>
                      </a:lnTo>
                      <a:lnTo>
                        <a:pt x="140" y="63"/>
                      </a:lnTo>
                      <a:lnTo>
                        <a:pt x="140" y="61"/>
                      </a:lnTo>
                      <a:lnTo>
                        <a:pt x="140" y="59"/>
                      </a:lnTo>
                      <a:lnTo>
                        <a:pt x="142" y="59"/>
                      </a:lnTo>
                      <a:lnTo>
                        <a:pt x="142" y="57"/>
                      </a:lnTo>
                      <a:lnTo>
                        <a:pt x="142" y="56"/>
                      </a:lnTo>
                      <a:lnTo>
                        <a:pt x="140" y="56"/>
                      </a:lnTo>
                      <a:lnTo>
                        <a:pt x="140" y="57"/>
                      </a:lnTo>
                      <a:lnTo>
                        <a:pt x="138" y="57"/>
                      </a:lnTo>
                      <a:lnTo>
                        <a:pt x="138" y="56"/>
                      </a:lnTo>
                      <a:lnTo>
                        <a:pt x="140" y="54"/>
                      </a:lnTo>
                      <a:lnTo>
                        <a:pt x="142" y="52"/>
                      </a:lnTo>
                      <a:lnTo>
                        <a:pt x="142" y="54"/>
                      </a:lnTo>
                      <a:lnTo>
                        <a:pt x="145" y="52"/>
                      </a:lnTo>
                      <a:lnTo>
                        <a:pt x="147" y="54"/>
                      </a:lnTo>
                      <a:lnTo>
                        <a:pt x="145" y="54"/>
                      </a:lnTo>
                      <a:lnTo>
                        <a:pt x="147" y="56"/>
                      </a:lnTo>
                      <a:lnTo>
                        <a:pt x="149" y="56"/>
                      </a:lnTo>
                      <a:lnTo>
                        <a:pt x="149" y="59"/>
                      </a:lnTo>
                      <a:lnTo>
                        <a:pt x="150" y="61"/>
                      </a:lnTo>
                      <a:lnTo>
                        <a:pt x="152" y="61"/>
                      </a:lnTo>
                      <a:lnTo>
                        <a:pt x="152" y="59"/>
                      </a:lnTo>
                      <a:lnTo>
                        <a:pt x="152" y="57"/>
                      </a:lnTo>
                      <a:lnTo>
                        <a:pt x="152" y="56"/>
                      </a:lnTo>
                      <a:lnTo>
                        <a:pt x="152" y="54"/>
                      </a:lnTo>
                      <a:lnTo>
                        <a:pt x="152" y="52"/>
                      </a:lnTo>
                      <a:lnTo>
                        <a:pt x="152" y="51"/>
                      </a:lnTo>
                      <a:lnTo>
                        <a:pt x="152" y="49"/>
                      </a:lnTo>
                      <a:lnTo>
                        <a:pt x="154" y="49"/>
                      </a:lnTo>
                      <a:lnTo>
                        <a:pt x="154" y="51"/>
                      </a:lnTo>
                      <a:lnTo>
                        <a:pt x="154" y="52"/>
                      </a:lnTo>
                      <a:lnTo>
                        <a:pt x="155" y="51"/>
                      </a:lnTo>
                      <a:lnTo>
                        <a:pt x="157" y="51"/>
                      </a:lnTo>
                      <a:lnTo>
                        <a:pt x="159" y="49"/>
                      </a:lnTo>
                      <a:lnTo>
                        <a:pt x="157" y="46"/>
                      </a:lnTo>
                      <a:lnTo>
                        <a:pt x="155" y="44"/>
                      </a:lnTo>
                      <a:lnTo>
                        <a:pt x="155" y="42"/>
                      </a:lnTo>
                      <a:lnTo>
                        <a:pt x="155" y="41"/>
                      </a:lnTo>
                      <a:lnTo>
                        <a:pt x="155" y="37"/>
                      </a:lnTo>
                      <a:lnTo>
                        <a:pt x="157" y="35"/>
                      </a:lnTo>
                      <a:lnTo>
                        <a:pt x="159" y="34"/>
                      </a:lnTo>
                      <a:lnTo>
                        <a:pt x="157" y="32"/>
                      </a:lnTo>
                      <a:lnTo>
                        <a:pt x="157" y="30"/>
                      </a:lnTo>
                      <a:lnTo>
                        <a:pt x="155" y="30"/>
                      </a:lnTo>
                      <a:lnTo>
                        <a:pt x="154" y="30"/>
                      </a:lnTo>
                      <a:lnTo>
                        <a:pt x="152" y="30"/>
                      </a:lnTo>
                      <a:lnTo>
                        <a:pt x="150" y="32"/>
                      </a:lnTo>
                      <a:lnTo>
                        <a:pt x="150" y="34"/>
                      </a:lnTo>
                      <a:lnTo>
                        <a:pt x="150" y="35"/>
                      </a:lnTo>
                      <a:lnTo>
                        <a:pt x="150" y="37"/>
                      </a:lnTo>
                      <a:lnTo>
                        <a:pt x="149" y="37"/>
                      </a:lnTo>
                      <a:lnTo>
                        <a:pt x="149" y="35"/>
                      </a:lnTo>
                      <a:lnTo>
                        <a:pt x="149" y="32"/>
                      </a:lnTo>
                      <a:lnTo>
                        <a:pt x="149" y="30"/>
                      </a:lnTo>
                      <a:lnTo>
                        <a:pt x="150" y="29"/>
                      </a:lnTo>
                      <a:lnTo>
                        <a:pt x="150" y="27"/>
                      </a:lnTo>
                      <a:lnTo>
                        <a:pt x="149" y="25"/>
                      </a:lnTo>
                      <a:lnTo>
                        <a:pt x="149" y="27"/>
                      </a:lnTo>
                      <a:lnTo>
                        <a:pt x="147" y="27"/>
                      </a:lnTo>
                      <a:lnTo>
                        <a:pt x="149" y="24"/>
                      </a:lnTo>
                      <a:lnTo>
                        <a:pt x="149" y="22"/>
                      </a:lnTo>
                      <a:lnTo>
                        <a:pt x="149" y="20"/>
                      </a:lnTo>
                      <a:lnTo>
                        <a:pt x="145" y="17"/>
                      </a:lnTo>
                      <a:lnTo>
                        <a:pt x="145" y="15"/>
                      </a:lnTo>
                      <a:lnTo>
                        <a:pt x="147" y="15"/>
                      </a:lnTo>
                      <a:lnTo>
                        <a:pt x="149" y="15"/>
                      </a:lnTo>
                      <a:lnTo>
                        <a:pt x="149" y="13"/>
                      </a:lnTo>
                      <a:lnTo>
                        <a:pt x="149" y="12"/>
                      </a:lnTo>
                      <a:lnTo>
                        <a:pt x="147" y="12"/>
                      </a:lnTo>
                      <a:lnTo>
                        <a:pt x="145" y="10"/>
                      </a:lnTo>
                      <a:lnTo>
                        <a:pt x="145" y="8"/>
                      </a:lnTo>
                      <a:lnTo>
                        <a:pt x="147" y="8"/>
                      </a:lnTo>
                      <a:lnTo>
                        <a:pt x="149" y="7"/>
                      </a:lnTo>
                      <a:lnTo>
                        <a:pt x="150" y="7"/>
                      </a:lnTo>
                      <a:lnTo>
                        <a:pt x="150"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Freeform 230"/>
                <p:cNvSpPr>
                  <a:spLocks/>
                </p:cNvSpPr>
                <p:nvPr/>
              </p:nvSpPr>
              <p:spPr bwMode="auto">
                <a:xfrm>
                  <a:off x="7804151" y="2747963"/>
                  <a:ext cx="492125" cy="542925"/>
                </a:xfrm>
                <a:custGeom>
                  <a:avLst/>
                  <a:gdLst>
                    <a:gd name="T0" fmla="*/ 108 w 310"/>
                    <a:gd name="T1" fmla="*/ 22 h 342"/>
                    <a:gd name="T2" fmla="*/ 115 w 310"/>
                    <a:gd name="T3" fmla="*/ 65 h 342"/>
                    <a:gd name="T4" fmla="*/ 162 w 310"/>
                    <a:gd name="T5" fmla="*/ 80 h 342"/>
                    <a:gd name="T6" fmla="*/ 194 w 310"/>
                    <a:gd name="T7" fmla="*/ 121 h 342"/>
                    <a:gd name="T8" fmla="*/ 210 w 310"/>
                    <a:gd name="T9" fmla="*/ 107 h 342"/>
                    <a:gd name="T10" fmla="*/ 225 w 310"/>
                    <a:gd name="T11" fmla="*/ 97 h 342"/>
                    <a:gd name="T12" fmla="*/ 237 w 310"/>
                    <a:gd name="T13" fmla="*/ 82 h 342"/>
                    <a:gd name="T14" fmla="*/ 259 w 310"/>
                    <a:gd name="T15" fmla="*/ 82 h 342"/>
                    <a:gd name="T16" fmla="*/ 264 w 310"/>
                    <a:gd name="T17" fmla="*/ 71 h 342"/>
                    <a:gd name="T18" fmla="*/ 277 w 310"/>
                    <a:gd name="T19" fmla="*/ 63 h 342"/>
                    <a:gd name="T20" fmla="*/ 293 w 310"/>
                    <a:gd name="T21" fmla="*/ 70 h 342"/>
                    <a:gd name="T22" fmla="*/ 301 w 310"/>
                    <a:gd name="T23" fmla="*/ 78 h 342"/>
                    <a:gd name="T24" fmla="*/ 308 w 310"/>
                    <a:gd name="T25" fmla="*/ 97 h 342"/>
                    <a:gd name="T26" fmla="*/ 276 w 310"/>
                    <a:gd name="T27" fmla="*/ 93 h 342"/>
                    <a:gd name="T28" fmla="*/ 266 w 310"/>
                    <a:gd name="T29" fmla="*/ 112 h 342"/>
                    <a:gd name="T30" fmla="*/ 266 w 310"/>
                    <a:gd name="T31" fmla="*/ 121 h 342"/>
                    <a:gd name="T32" fmla="*/ 257 w 310"/>
                    <a:gd name="T33" fmla="*/ 139 h 342"/>
                    <a:gd name="T34" fmla="*/ 245 w 310"/>
                    <a:gd name="T35" fmla="*/ 156 h 342"/>
                    <a:gd name="T36" fmla="*/ 228 w 310"/>
                    <a:gd name="T37" fmla="*/ 176 h 342"/>
                    <a:gd name="T38" fmla="*/ 223 w 310"/>
                    <a:gd name="T39" fmla="*/ 193 h 342"/>
                    <a:gd name="T40" fmla="*/ 205 w 310"/>
                    <a:gd name="T41" fmla="*/ 190 h 342"/>
                    <a:gd name="T42" fmla="*/ 193 w 310"/>
                    <a:gd name="T43" fmla="*/ 198 h 342"/>
                    <a:gd name="T44" fmla="*/ 189 w 310"/>
                    <a:gd name="T45" fmla="*/ 221 h 342"/>
                    <a:gd name="T46" fmla="*/ 183 w 310"/>
                    <a:gd name="T47" fmla="*/ 241 h 342"/>
                    <a:gd name="T48" fmla="*/ 172 w 310"/>
                    <a:gd name="T49" fmla="*/ 259 h 342"/>
                    <a:gd name="T50" fmla="*/ 166 w 310"/>
                    <a:gd name="T51" fmla="*/ 280 h 342"/>
                    <a:gd name="T52" fmla="*/ 171 w 310"/>
                    <a:gd name="T53" fmla="*/ 288 h 342"/>
                    <a:gd name="T54" fmla="*/ 161 w 310"/>
                    <a:gd name="T55" fmla="*/ 305 h 342"/>
                    <a:gd name="T56" fmla="*/ 147 w 310"/>
                    <a:gd name="T57" fmla="*/ 309 h 342"/>
                    <a:gd name="T58" fmla="*/ 132 w 310"/>
                    <a:gd name="T59" fmla="*/ 314 h 342"/>
                    <a:gd name="T60" fmla="*/ 127 w 310"/>
                    <a:gd name="T61" fmla="*/ 327 h 342"/>
                    <a:gd name="T62" fmla="*/ 110 w 310"/>
                    <a:gd name="T63" fmla="*/ 334 h 342"/>
                    <a:gd name="T64" fmla="*/ 96 w 310"/>
                    <a:gd name="T65" fmla="*/ 332 h 342"/>
                    <a:gd name="T66" fmla="*/ 78 w 310"/>
                    <a:gd name="T67" fmla="*/ 342 h 342"/>
                    <a:gd name="T68" fmla="*/ 69 w 310"/>
                    <a:gd name="T69" fmla="*/ 336 h 342"/>
                    <a:gd name="T70" fmla="*/ 61 w 310"/>
                    <a:gd name="T71" fmla="*/ 331 h 342"/>
                    <a:gd name="T72" fmla="*/ 54 w 310"/>
                    <a:gd name="T73" fmla="*/ 322 h 342"/>
                    <a:gd name="T74" fmla="*/ 54 w 310"/>
                    <a:gd name="T75" fmla="*/ 314 h 342"/>
                    <a:gd name="T76" fmla="*/ 35 w 310"/>
                    <a:gd name="T77" fmla="*/ 305 h 342"/>
                    <a:gd name="T78" fmla="*/ 27 w 310"/>
                    <a:gd name="T79" fmla="*/ 295 h 342"/>
                    <a:gd name="T80" fmla="*/ 13 w 310"/>
                    <a:gd name="T81" fmla="*/ 276 h 342"/>
                    <a:gd name="T82" fmla="*/ 8 w 310"/>
                    <a:gd name="T83" fmla="*/ 268 h 342"/>
                    <a:gd name="T84" fmla="*/ 3 w 310"/>
                    <a:gd name="T85" fmla="*/ 251 h 342"/>
                    <a:gd name="T86" fmla="*/ 0 w 310"/>
                    <a:gd name="T87" fmla="*/ 234 h 342"/>
                    <a:gd name="T88" fmla="*/ 17 w 310"/>
                    <a:gd name="T89" fmla="*/ 227 h 342"/>
                    <a:gd name="T90" fmla="*/ 20 w 310"/>
                    <a:gd name="T91" fmla="*/ 214 h 342"/>
                    <a:gd name="T92" fmla="*/ 23 w 310"/>
                    <a:gd name="T93" fmla="*/ 204 h 342"/>
                    <a:gd name="T94" fmla="*/ 20 w 310"/>
                    <a:gd name="T95" fmla="*/ 193 h 342"/>
                    <a:gd name="T96" fmla="*/ 28 w 310"/>
                    <a:gd name="T97" fmla="*/ 173 h 342"/>
                    <a:gd name="T98" fmla="*/ 39 w 310"/>
                    <a:gd name="T99" fmla="*/ 180 h 342"/>
                    <a:gd name="T100" fmla="*/ 49 w 310"/>
                    <a:gd name="T101" fmla="*/ 176 h 342"/>
                    <a:gd name="T102" fmla="*/ 47 w 310"/>
                    <a:gd name="T103" fmla="*/ 161 h 342"/>
                    <a:gd name="T104" fmla="*/ 56 w 310"/>
                    <a:gd name="T105" fmla="*/ 134 h 342"/>
                    <a:gd name="T106" fmla="*/ 67 w 310"/>
                    <a:gd name="T107" fmla="*/ 134 h 342"/>
                    <a:gd name="T108" fmla="*/ 83 w 310"/>
                    <a:gd name="T109" fmla="*/ 119 h 342"/>
                    <a:gd name="T110" fmla="*/ 96 w 310"/>
                    <a:gd name="T111" fmla="*/ 102 h 342"/>
                    <a:gd name="T112" fmla="*/ 96 w 310"/>
                    <a:gd name="T113" fmla="*/ 71 h 342"/>
                    <a:gd name="T114" fmla="*/ 100 w 310"/>
                    <a:gd name="T115" fmla="*/ 48 h 342"/>
                    <a:gd name="T116" fmla="*/ 103 w 310"/>
                    <a:gd name="T117" fmla="*/ 31 h 342"/>
                    <a:gd name="T118" fmla="*/ 100 w 310"/>
                    <a:gd name="T119" fmla="*/ 16 h 342"/>
                    <a:gd name="T120" fmla="*/ 100 w 310"/>
                    <a:gd name="T121"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42">
                      <a:moveTo>
                        <a:pt x="103" y="0"/>
                      </a:moveTo>
                      <a:lnTo>
                        <a:pt x="105" y="2"/>
                      </a:lnTo>
                      <a:lnTo>
                        <a:pt x="105" y="4"/>
                      </a:lnTo>
                      <a:lnTo>
                        <a:pt x="106" y="10"/>
                      </a:lnTo>
                      <a:lnTo>
                        <a:pt x="106" y="16"/>
                      </a:lnTo>
                      <a:lnTo>
                        <a:pt x="108" y="22"/>
                      </a:lnTo>
                      <a:lnTo>
                        <a:pt x="111" y="44"/>
                      </a:lnTo>
                      <a:lnTo>
                        <a:pt x="111" y="46"/>
                      </a:lnTo>
                      <a:lnTo>
                        <a:pt x="113" y="53"/>
                      </a:lnTo>
                      <a:lnTo>
                        <a:pt x="113" y="54"/>
                      </a:lnTo>
                      <a:lnTo>
                        <a:pt x="113" y="60"/>
                      </a:lnTo>
                      <a:lnTo>
                        <a:pt x="115" y="65"/>
                      </a:lnTo>
                      <a:lnTo>
                        <a:pt x="115" y="66"/>
                      </a:lnTo>
                      <a:lnTo>
                        <a:pt x="118" y="88"/>
                      </a:lnTo>
                      <a:lnTo>
                        <a:pt x="125" y="87"/>
                      </a:lnTo>
                      <a:lnTo>
                        <a:pt x="132" y="85"/>
                      </a:lnTo>
                      <a:lnTo>
                        <a:pt x="157" y="82"/>
                      </a:lnTo>
                      <a:lnTo>
                        <a:pt x="162" y="80"/>
                      </a:lnTo>
                      <a:lnTo>
                        <a:pt x="167" y="80"/>
                      </a:lnTo>
                      <a:lnTo>
                        <a:pt x="178" y="78"/>
                      </a:lnTo>
                      <a:lnTo>
                        <a:pt x="188" y="77"/>
                      </a:lnTo>
                      <a:lnTo>
                        <a:pt x="189" y="95"/>
                      </a:lnTo>
                      <a:lnTo>
                        <a:pt x="194" y="119"/>
                      </a:lnTo>
                      <a:lnTo>
                        <a:pt x="194" y="121"/>
                      </a:lnTo>
                      <a:lnTo>
                        <a:pt x="194" y="126"/>
                      </a:lnTo>
                      <a:lnTo>
                        <a:pt x="200" y="121"/>
                      </a:lnTo>
                      <a:lnTo>
                        <a:pt x="201" y="119"/>
                      </a:lnTo>
                      <a:lnTo>
                        <a:pt x="206" y="110"/>
                      </a:lnTo>
                      <a:lnTo>
                        <a:pt x="208" y="109"/>
                      </a:lnTo>
                      <a:lnTo>
                        <a:pt x="210" y="107"/>
                      </a:lnTo>
                      <a:lnTo>
                        <a:pt x="211" y="105"/>
                      </a:lnTo>
                      <a:lnTo>
                        <a:pt x="217" y="95"/>
                      </a:lnTo>
                      <a:lnTo>
                        <a:pt x="218" y="95"/>
                      </a:lnTo>
                      <a:lnTo>
                        <a:pt x="220" y="95"/>
                      </a:lnTo>
                      <a:lnTo>
                        <a:pt x="222" y="95"/>
                      </a:lnTo>
                      <a:lnTo>
                        <a:pt x="225" y="97"/>
                      </a:lnTo>
                      <a:lnTo>
                        <a:pt x="230" y="88"/>
                      </a:lnTo>
                      <a:lnTo>
                        <a:pt x="232" y="82"/>
                      </a:lnTo>
                      <a:lnTo>
                        <a:pt x="233" y="77"/>
                      </a:lnTo>
                      <a:lnTo>
                        <a:pt x="237" y="78"/>
                      </a:lnTo>
                      <a:lnTo>
                        <a:pt x="235" y="80"/>
                      </a:lnTo>
                      <a:lnTo>
                        <a:pt x="237" y="82"/>
                      </a:lnTo>
                      <a:lnTo>
                        <a:pt x="242" y="83"/>
                      </a:lnTo>
                      <a:lnTo>
                        <a:pt x="244" y="83"/>
                      </a:lnTo>
                      <a:lnTo>
                        <a:pt x="244" y="85"/>
                      </a:lnTo>
                      <a:lnTo>
                        <a:pt x="250" y="85"/>
                      </a:lnTo>
                      <a:lnTo>
                        <a:pt x="257" y="83"/>
                      </a:lnTo>
                      <a:lnTo>
                        <a:pt x="259" y="82"/>
                      </a:lnTo>
                      <a:lnTo>
                        <a:pt x="259" y="80"/>
                      </a:lnTo>
                      <a:lnTo>
                        <a:pt x="257" y="78"/>
                      </a:lnTo>
                      <a:lnTo>
                        <a:pt x="257" y="77"/>
                      </a:lnTo>
                      <a:lnTo>
                        <a:pt x="257" y="73"/>
                      </a:lnTo>
                      <a:lnTo>
                        <a:pt x="262" y="70"/>
                      </a:lnTo>
                      <a:lnTo>
                        <a:pt x="264" y="71"/>
                      </a:lnTo>
                      <a:lnTo>
                        <a:pt x="266" y="71"/>
                      </a:lnTo>
                      <a:lnTo>
                        <a:pt x="267" y="71"/>
                      </a:lnTo>
                      <a:lnTo>
                        <a:pt x="271" y="66"/>
                      </a:lnTo>
                      <a:lnTo>
                        <a:pt x="272" y="63"/>
                      </a:lnTo>
                      <a:lnTo>
                        <a:pt x="276" y="63"/>
                      </a:lnTo>
                      <a:lnTo>
                        <a:pt x="277" y="63"/>
                      </a:lnTo>
                      <a:lnTo>
                        <a:pt x="281" y="65"/>
                      </a:lnTo>
                      <a:lnTo>
                        <a:pt x="283" y="66"/>
                      </a:lnTo>
                      <a:lnTo>
                        <a:pt x="284" y="68"/>
                      </a:lnTo>
                      <a:lnTo>
                        <a:pt x="286" y="70"/>
                      </a:lnTo>
                      <a:lnTo>
                        <a:pt x="289" y="71"/>
                      </a:lnTo>
                      <a:lnTo>
                        <a:pt x="293" y="70"/>
                      </a:lnTo>
                      <a:lnTo>
                        <a:pt x="294" y="71"/>
                      </a:lnTo>
                      <a:lnTo>
                        <a:pt x="294" y="73"/>
                      </a:lnTo>
                      <a:lnTo>
                        <a:pt x="296" y="77"/>
                      </a:lnTo>
                      <a:lnTo>
                        <a:pt x="298" y="78"/>
                      </a:lnTo>
                      <a:lnTo>
                        <a:pt x="300" y="78"/>
                      </a:lnTo>
                      <a:lnTo>
                        <a:pt x="301" y="78"/>
                      </a:lnTo>
                      <a:lnTo>
                        <a:pt x="305" y="83"/>
                      </a:lnTo>
                      <a:lnTo>
                        <a:pt x="308" y="87"/>
                      </a:lnTo>
                      <a:lnTo>
                        <a:pt x="306" y="92"/>
                      </a:lnTo>
                      <a:lnTo>
                        <a:pt x="308" y="92"/>
                      </a:lnTo>
                      <a:lnTo>
                        <a:pt x="310" y="93"/>
                      </a:lnTo>
                      <a:lnTo>
                        <a:pt x="308" y="97"/>
                      </a:lnTo>
                      <a:lnTo>
                        <a:pt x="308" y="99"/>
                      </a:lnTo>
                      <a:lnTo>
                        <a:pt x="308" y="100"/>
                      </a:lnTo>
                      <a:lnTo>
                        <a:pt x="308" y="102"/>
                      </a:lnTo>
                      <a:lnTo>
                        <a:pt x="306" y="112"/>
                      </a:lnTo>
                      <a:lnTo>
                        <a:pt x="291" y="102"/>
                      </a:lnTo>
                      <a:lnTo>
                        <a:pt x="276" y="93"/>
                      </a:lnTo>
                      <a:lnTo>
                        <a:pt x="266" y="87"/>
                      </a:lnTo>
                      <a:lnTo>
                        <a:pt x="267" y="99"/>
                      </a:lnTo>
                      <a:lnTo>
                        <a:pt x="269" y="99"/>
                      </a:lnTo>
                      <a:lnTo>
                        <a:pt x="267" y="102"/>
                      </a:lnTo>
                      <a:lnTo>
                        <a:pt x="266" y="109"/>
                      </a:lnTo>
                      <a:lnTo>
                        <a:pt x="266" y="112"/>
                      </a:lnTo>
                      <a:lnTo>
                        <a:pt x="266" y="114"/>
                      </a:lnTo>
                      <a:lnTo>
                        <a:pt x="264" y="114"/>
                      </a:lnTo>
                      <a:lnTo>
                        <a:pt x="266" y="115"/>
                      </a:lnTo>
                      <a:lnTo>
                        <a:pt x="267" y="115"/>
                      </a:lnTo>
                      <a:lnTo>
                        <a:pt x="267" y="117"/>
                      </a:lnTo>
                      <a:lnTo>
                        <a:pt x="266" y="121"/>
                      </a:lnTo>
                      <a:lnTo>
                        <a:pt x="264" y="122"/>
                      </a:lnTo>
                      <a:lnTo>
                        <a:pt x="262" y="126"/>
                      </a:lnTo>
                      <a:lnTo>
                        <a:pt x="261" y="129"/>
                      </a:lnTo>
                      <a:lnTo>
                        <a:pt x="259" y="132"/>
                      </a:lnTo>
                      <a:lnTo>
                        <a:pt x="261" y="132"/>
                      </a:lnTo>
                      <a:lnTo>
                        <a:pt x="257" y="139"/>
                      </a:lnTo>
                      <a:lnTo>
                        <a:pt x="252" y="144"/>
                      </a:lnTo>
                      <a:lnTo>
                        <a:pt x="250" y="144"/>
                      </a:lnTo>
                      <a:lnTo>
                        <a:pt x="249" y="146"/>
                      </a:lnTo>
                      <a:lnTo>
                        <a:pt x="247" y="148"/>
                      </a:lnTo>
                      <a:lnTo>
                        <a:pt x="245" y="151"/>
                      </a:lnTo>
                      <a:lnTo>
                        <a:pt x="245" y="156"/>
                      </a:lnTo>
                      <a:lnTo>
                        <a:pt x="244" y="161"/>
                      </a:lnTo>
                      <a:lnTo>
                        <a:pt x="233" y="154"/>
                      </a:lnTo>
                      <a:lnTo>
                        <a:pt x="232" y="161"/>
                      </a:lnTo>
                      <a:lnTo>
                        <a:pt x="232" y="163"/>
                      </a:lnTo>
                      <a:lnTo>
                        <a:pt x="230" y="170"/>
                      </a:lnTo>
                      <a:lnTo>
                        <a:pt x="228" y="176"/>
                      </a:lnTo>
                      <a:lnTo>
                        <a:pt x="228" y="178"/>
                      </a:lnTo>
                      <a:lnTo>
                        <a:pt x="227" y="183"/>
                      </a:lnTo>
                      <a:lnTo>
                        <a:pt x="225" y="190"/>
                      </a:lnTo>
                      <a:lnTo>
                        <a:pt x="225" y="192"/>
                      </a:lnTo>
                      <a:lnTo>
                        <a:pt x="225" y="193"/>
                      </a:lnTo>
                      <a:lnTo>
                        <a:pt x="223" y="193"/>
                      </a:lnTo>
                      <a:lnTo>
                        <a:pt x="223" y="197"/>
                      </a:lnTo>
                      <a:lnTo>
                        <a:pt x="222" y="198"/>
                      </a:lnTo>
                      <a:lnTo>
                        <a:pt x="222" y="200"/>
                      </a:lnTo>
                      <a:lnTo>
                        <a:pt x="220" y="200"/>
                      </a:lnTo>
                      <a:lnTo>
                        <a:pt x="208" y="198"/>
                      </a:lnTo>
                      <a:lnTo>
                        <a:pt x="205" y="190"/>
                      </a:lnTo>
                      <a:lnTo>
                        <a:pt x="203" y="190"/>
                      </a:lnTo>
                      <a:lnTo>
                        <a:pt x="201" y="188"/>
                      </a:lnTo>
                      <a:lnTo>
                        <a:pt x="198" y="188"/>
                      </a:lnTo>
                      <a:lnTo>
                        <a:pt x="194" y="187"/>
                      </a:lnTo>
                      <a:lnTo>
                        <a:pt x="194" y="195"/>
                      </a:lnTo>
                      <a:lnTo>
                        <a:pt x="193" y="198"/>
                      </a:lnTo>
                      <a:lnTo>
                        <a:pt x="194" y="200"/>
                      </a:lnTo>
                      <a:lnTo>
                        <a:pt x="194" y="202"/>
                      </a:lnTo>
                      <a:lnTo>
                        <a:pt x="193" y="209"/>
                      </a:lnTo>
                      <a:lnTo>
                        <a:pt x="188" y="215"/>
                      </a:lnTo>
                      <a:lnTo>
                        <a:pt x="191" y="219"/>
                      </a:lnTo>
                      <a:lnTo>
                        <a:pt x="189" y="221"/>
                      </a:lnTo>
                      <a:lnTo>
                        <a:pt x="184" y="227"/>
                      </a:lnTo>
                      <a:lnTo>
                        <a:pt x="183" y="229"/>
                      </a:lnTo>
                      <a:lnTo>
                        <a:pt x="183" y="232"/>
                      </a:lnTo>
                      <a:lnTo>
                        <a:pt x="183" y="234"/>
                      </a:lnTo>
                      <a:lnTo>
                        <a:pt x="184" y="237"/>
                      </a:lnTo>
                      <a:lnTo>
                        <a:pt x="183" y="241"/>
                      </a:lnTo>
                      <a:lnTo>
                        <a:pt x="181" y="244"/>
                      </a:lnTo>
                      <a:lnTo>
                        <a:pt x="181" y="248"/>
                      </a:lnTo>
                      <a:lnTo>
                        <a:pt x="178" y="253"/>
                      </a:lnTo>
                      <a:lnTo>
                        <a:pt x="174" y="259"/>
                      </a:lnTo>
                      <a:lnTo>
                        <a:pt x="172" y="261"/>
                      </a:lnTo>
                      <a:lnTo>
                        <a:pt x="172" y="259"/>
                      </a:lnTo>
                      <a:lnTo>
                        <a:pt x="172" y="261"/>
                      </a:lnTo>
                      <a:lnTo>
                        <a:pt x="169" y="270"/>
                      </a:lnTo>
                      <a:lnTo>
                        <a:pt x="167" y="275"/>
                      </a:lnTo>
                      <a:lnTo>
                        <a:pt x="167" y="276"/>
                      </a:lnTo>
                      <a:lnTo>
                        <a:pt x="167" y="278"/>
                      </a:lnTo>
                      <a:lnTo>
                        <a:pt x="166" y="280"/>
                      </a:lnTo>
                      <a:lnTo>
                        <a:pt x="166" y="281"/>
                      </a:lnTo>
                      <a:lnTo>
                        <a:pt x="167" y="285"/>
                      </a:lnTo>
                      <a:lnTo>
                        <a:pt x="169" y="285"/>
                      </a:lnTo>
                      <a:lnTo>
                        <a:pt x="171" y="285"/>
                      </a:lnTo>
                      <a:lnTo>
                        <a:pt x="172" y="287"/>
                      </a:lnTo>
                      <a:lnTo>
                        <a:pt x="171" y="288"/>
                      </a:lnTo>
                      <a:lnTo>
                        <a:pt x="167" y="292"/>
                      </a:lnTo>
                      <a:lnTo>
                        <a:pt x="167" y="295"/>
                      </a:lnTo>
                      <a:lnTo>
                        <a:pt x="166" y="297"/>
                      </a:lnTo>
                      <a:lnTo>
                        <a:pt x="167" y="298"/>
                      </a:lnTo>
                      <a:lnTo>
                        <a:pt x="167" y="300"/>
                      </a:lnTo>
                      <a:lnTo>
                        <a:pt x="161" y="305"/>
                      </a:lnTo>
                      <a:lnTo>
                        <a:pt x="159" y="307"/>
                      </a:lnTo>
                      <a:lnTo>
                        <a:pt x="159" y="309"/>
                      </a:lnTo>
                      <a:lnTo>
                        <a:pt x="157" y="309"/>
                      </a:lnTo>
                      <a:lnTo>
                        <a:pt x="156" y="307"/>
                      </a:lnTo>
                      <a:lnTo>
                        <a:pt x="154" y="304"/>
                      </a:lnTo>
                      <a:lnTo>
                        <a:pt x="147" y="309"/>
                      </a:lnTo>
                      <a:lnTo>
                        <a:pt x="139" y="317"/>
                      </a:lnTo>
                      <a:lnTo>
                        <a:pt x="139" y="315"/>
                      </a:lnTo>
                      <a:lnTo>
                        <a:pt x="137" y="315"/>
                      </a:lnTo>
                      <a:lnTo>
                        <a:pt x="135" y="314"/>
                      </a:lnTo>
                      <a:lnTo>
                        <a:pt x="132" y="312"/>
                      </a:lnTo>
                      <a:lnTo>
                        <a:pt x="132" y="314"/>
                      </a:lnTo>
                      <a:lnTo>
                        <a:pt x="132" y="317"/>
                      </a:lnTo>
                      <a:lnTo>
                        <a:pt x="134" y="320"/>
                      </a:lnTo>
                      <a:lnTo>
                        <a:pt x="130" y="324"/>
                      </a:lnTo>
                      <a:lnTo>
                        <a:pt x="128" y="324"/>
                      </a:lnTo>
                      <a:lnTo>
                        <a:pt x="127" y="326"/>
                      </a:lnTo>
                      <a:lnTo>
                        <a:pt x="127" y="327"/>
                      </a:lnTo>
                      <a:lnTo>
                        <a:pt x="125" y="327"/>
                      </a:lnTo>
                      <a:lnTo>
                        <a:pt x="122" y="327"/>
                      </a:lnTo>
                      <a:lnTo>
                        <a:pt x="118" y="329"/>
                      </a:lnTo>
                      <a:lnTo>
                        <a:pt x="117" y="329"/>
                      </a:lnTo>
                      <a:lnTo>
                        <a:pt x="113" y="331"/>
                      </a:lnTo>
                      <a:lnTo>
                        <a:pt x="110" y="334"/>
                      </a:lnTo>
                      <a:lnTo>
                        <a:pt x="101" y="329"/>
                      </a:lnTo>
                      <a:lnTo>
                        <a:pt x="98" y="326"/>
                      </a:lnTo>
                      <a:lnTo>
                        <a:pt x="98" y="327"/>
                      </a:lnTo>
                      <a:lnTo>
                        <a:pt x="98" y="329"/>
                      </a:lnTo>
                      <a:lnTo>
                        <a:pt x="96" y="329"/>
                      </a:lnTo>
                      <a:lnTo>
                        <a:pt x="96" y="332"/>
                      </a:lnTo>
                      <a:lnTo>
                        <a:pt x="89" y="336"/>
                      </a:lnTo>
                      <a:lnTo>
                        <a:pt x="89" y="337"/>
                      </a:lnTo>
                      <a:lnTo>
                        <a:pt x="88" y="341"/>
                      </a:lnTo>
                      <a:lnTo>
                        <a:pt x="86" y="341"/>
                      </a:lnTo>
                      <a:lnTo>
                        <a:pt x="79" y="342"/>
                      </a:lnTo>
                      <a:lnTo>
                        <a:pt x="78" y="342"/>
                      </a:lnTo>
                      <a:lnTo>
                        <a:pt x="74" y="339"/>
                      </a:lnTo>
                      <a:lnTo>
                        <a:pt x="73" y="337"/>
                      </a:lnTo>
                      <a:lnTo>
                        <a:pt x="73" y="336"/>
                      </a:lnTo>
                      <a:lnTo>
                        <a:pt x="73" y="337"/>
                      </a:lnTo>
                      <a:lnTo>
                        <a:pt x="71" y="337"/>
                      </a:lnTo>
                      <a:lnTo>
                        <a:pt x="69" y="336"/>
                      </a:lnTo>
                      <a:lnTo>
                        <a:pt x="66" y="336"/>
                      </a:lnTo>
                      <a:lnTo>
                        <a:pt x="64" y="334"/>
                      </a:lnTo>
                      <a:lnTo>
                        <a:pt x="64" y="332"/>
                      </a:lnTo>
                      <a:lnTo>
                        <a:pt x="62" y="332"/>
                      </a:lnTo>
                      <a:lnTo>
                        <a:pt x="61" y="332"/>
                      </a:lnTo>
                      <a:lnTo>
                        <a:pt x="61" y="331"/>
                      </a:lnTo>
                      <a:lnTo>
                        <a:pt x="59" y="331"/>
                      </a:lnTo>
                      <a:lnTo>
                        <a:pt x="59" y="329"/>
                      </a:lnTo>
                      <a:lnTo>
                        <a:pt x="59" y="326"/>
                      </a:lnTo>
                      <a:lnTo>
                        <a:pt x="57" y="322"/>
                      </a:lnTo>
                      <a:lnTo>
                        <a:pt x="56" y="322"/>
                      </a:lnTo>
                      <a:lnTo>
                        <a:pt x="54" y="322"/>
                      </a:lnTo>
                      <a:lnTo>
                        <a:pt x="54" y="320"/>
                      </a:lnTo>
                      <a:lnTo>
                        <a:pt x="52" y="319"/>
                      </a:lnTo>
                      <a:lnTo>
                        <a:pt x="54" y="319"/>
                      </a:lnTo>
                      <a:lnTo>
                        <a:pt x="56" y="315"/>
                      </a:lnTo>
                      <a:lnTo>
                        <a:pt x="57" y="315"/>
                      </a:lnTo>
                      <a:lnTo>
                        <a:pt x="54" y="314"/>
                      </a:lnTo>
                      <a:lnTo>
                        <a:pt x="52" y="314"/>
                      </a:lnTo>
                      <a:lnTo>
                        <a:pt x="49" y="315"/>
                      </a:lnTo>
                      <a:lnTo>
                        <a:pt x="44" y="312"/>
                      </a:lnTo>
                      <a:lnTo>
                        <a:pt x="42" y="312"/>
                      </a:lnTo>
                      <a:lnTo>
                        <a:pt x="42" y="310"/>
                      </a:lnTo>
                      <a:lnTo>
                        <a:pt x="35" y="305"/>
                      </a:lnTo>
                      <a:lnTo>
                        <a:pt x="34" y="305"/>
                      </a:lnTo>
                      <a:lnTo>
                        <a:pt x="30" y="302"/>
                      </a:lnTo>
                      <a:lnTo>
                        <a:pt x="28" y="300"/>
                      </a:lnTo>
                      <a:lnTo>
                        <a:pt x="27" y="298"/>
                      </a:lnTo>
                      <a:lnTo>
                        <a:pt x="27" y="297"/>
                      </a:lnTo>
                      <a:lnTo>
                        <a:pt x="27" y="295"/>
                      </a:lnTo>
                      <a:lnTo>
                        <a:pt x="27" y="293"/>
                      </a:lnTo>
                      <a:lnTo>
                        <a:pt x="20" y="288"/>
                      </a:lnTo>
                      <a:lnTo>
                        <a:pt x="18" y="287"/>
                      </a:lnTo>
                      <a:lnTo>
                        <a:pt x="15" y="283"/>
                      </a:lnTo>
                      <a:lnTo>
                        <a:pt x="12" y="280"/>
                      </a:lnTo>
                      <a:lnTo>
                        <a:pt x="13" y="276"/>
                      </a:lnTo>
                      <a:lnTo>
                        <a:pt x="13" y="275"/>
                      </a:lnTo>
                      <a:lnTo>
                        <a:pt x="12" y="275"/>
                      </a:lnTo>
                      <a:lnTo>
                        <a:pt x="10" y="275"/>
                      </a:lnTo>
                      <a:lnTo>
                        <a:pt x="10" y="273"/>
                      </a:lnTo>
                      <a:lnTo>
                        <a:pt x="8" y="271"/>
                      </a:lnTo>
                      <a:lnTo>
                        <a:pt x="8" y="268"/>
                      </a:lnTo>
                      <a:lnTo>
                        <a:pt x="3" y="265"/>
                      </a:lnTo>
                      <a:lnTo>
                        <a:pt x="1" y="263"/>
                      </a:lnTo>
                      <a:lnTo>
                        <a:pt x="0" y="263"/>
                      </a:lnTo>
                      <a:lnTo>
                        <a:pt x="0" y="259"/>
                      </a:lnTo>
                      <a:lnTo>
                        <a:pt x="1" y="251"/>
                      </a:lnTo>
                      <a:lnTo>
                        <a:pt x="3" y="251"/>
                      </a:lnTo>
                      <a:lnTo>
                        <a:pt x="3" y="249"/>
                      </a:lnTo>
                      <a:lnTo>
                        <a:pt x="1" y="244"/>
                      </a:lnTo>
                      <a:lnTo>
                        <a:pt x="0" y="239"/>
                      </a:lnTo>
                      <a:lnTo>
                        <a:pt x="0" y="237"/>
                      </a:lnTo>
                      <a:lnTo>
                        <a:pt x="0" y="236"/>
                      </a:lnTo>
                      <a:lnTo>
                        <a:pt x="0" y="234"/>
                      </a:lnTo>
                      <a:lnTo>
                        <a:pt x="1" y="236"/>
                      </a:lnTo>
                      <a:lnTo>
                        <a:pt x="5" y="236"/>
                      </a:lnTo>
                      <a:lnTo>
                        <a:pt x="5" y="234"/>
                      </a:lnTo>
                      <a:lnTo>
                        <a:pt x="17" y="231"/>
                      </a:lnTo>
                      <a:lnTo>
                        <a:pt x="17" y="229"/>
                      </a:lnTo>
                      <a:lnTo>
                        <a:pt x="17" y="227"/>
                      </a:lnTo>
                      <a:lnTo>
                        <a:pt x="18" y="221"/>
                      </a:lnTo>
                      <a:lnTo>
                        <a:pt x="18" y="219"/>
                      </a:lnTo>
                      <a:lnTo>
                        <a:pt x="17" y="217"/>
                      </a:lnTo>
                      <a:lnTo>
                        <a:pt x="18" y="215"/>
                      </a:lnTo>
                      <a:lnTo>
                        <a:pt x="18" y="214"/>
                      </a:lnTo>
                      <a:lnTo>
                        <a:pt x="20" y="214"/>
                      </a:lnTo>
                      <a:lnTo>
                        <a:pt x="22" y="214"/>
                      </a:lnTo>
                      <a:lnTo>
                        <a:pt x="23" y="214"/>
                      </a:lnTo>
                      <a:lnTo>
                        <a:pt x="25" y="214"/>
                      </a:lnTo>
                      <a:lnTo>
                        <a:pt x="25" y="212"/>
                      </a:lnTo>
                      <a:lnTo>
                        <a:pt x="25" y="210"/>
                      </a:lnTo>
                      <a:lnTo>
                        <a:pt x="23" y="204"/>
                      </a:lnTo>
                      <a:lnTo>
                        <a:pt x="22" y="200"/>
                      </a:lnTo>
                      <a:lnTo>
                        <a:pt x="22" y="198"/>
                      </a:lnTo>
                      <a:lnTo>
                        <a:pt x="20" y="197"/>
                      </a:lnTo>
                      <a:lnTo>
                        <a:pt x="18" y="195"/>
                      </a:lnTo>
                      <a:lnTo>
                        <a:pt x="20" y="195"/>
                      </a:lnTo>
                      <a:lnTo>
                        <a:pt x="20" y="193"/>
                      </a:lnTo>
                      <a:lnTo>
                        <a:pt x="22" y="192"/>
                      </a:lnTo>
                      <a:lnTo>
                        <a:pt x="23" y="187"/>
                      </a:lnTo>
                      <a:lnTo>
                        <a:pt x="25" y="178"/>
                      </a:lnTo>
                      <a:lnTo>
                        <a:pt x="25" y="176"/>
                      </a:lnTo>
                      <a:lnTo>
                        <a:pt x="27" y="173"/>
                      </a:lnTo>
                      <a:lnTo>
                        <a:pt x="28" y="173"/>
                      </a:lnTo>
                      <a:lnTo>
                        <a:pt x="28" y="171"/>
                      </a:lnTo>
                      <a:lnTo>
                        <a:pt x="30" y="170"/>
                      </a:lnTo>
                      <a:lnTo>
                        <a:pt x="35" y="173"/>
                      </a:lnTo>
                      <a:lnTo>
                        <a:pt x="37" y="175"/>
                      </a:lnTo>
                      <a:lnTo>
                        <a:pt x="39" y="178"/>
                      </a:lnTo>
                      <a:lnTo>
                        <a:pt x="39" y="180"/>
                      </a:lnTo>
                      <a:lnTo>
                        <a:pt x="37" y="182"/>
                      </a:lnTo>
                      <a:lnTo>
                        <a:pt x="37" y="183"/>
                      </a:lnTo>
                      <a:lnTo>
                        <a:pt x="39" y="183"/>
                      </a:lnTo>
                      <a:lnTo>
                        <a:pt x="40" y="183"/>
                      </a:lnTo>
                      <a:lnTo>
                        <a:pt x="49" y="178"/>
                      </a:lnTo>
                      <a:lnTo>
                        <a:pt x="49" y="176"/>
                      </a:lnTo>
                      <a:lnTo>
                        <a:pt x="47" y="170"/>
                      </a:lnTo>
                      <a:lnTo>
                        <a:pt x="45" y="168"/>
                      </a:lnTo>
                      <a:lnTo>
                        <a:pt x="44" y="166"/>
                      </a:lnTo>
                      <a:lnTo>
                        <a:pt x="42" y="165"/>
                      </a:lnTo>
                      <a:lnTo>
                        <a:pt x="42" y="163"/>
                      </a:lnTo>
                      <a:lnTo>
                        <a:pt x="47" y="161"/>
                      </a:lnTo>
                      <a:lnTo>
                        <a:pt x="45" y="153"/>
                      </a:lnTo>
                      <a:lnTo>
                        <a:pt x="45" y="151"/>
                      </a:lnTo>
                      <a:lnTo>
                        <a:pt x="47" y="149"/>
                      </a:lnTo>
                      <a:lnTo>
                        <a:pt x="47" y="146"/>
                      </a:lnTo>
                      <a:lnTo>
                        <a:pt x="54" y="143"/>
                      </a:lnTo>
                      <a:lnTo>
                        <a:pt x="56" y="134"/>
                      </a:lnTo>
                      <a:lnTo>
                        <a:pt x="61" y="129"/>
                      </a:lnTo>
                      <a:lnTo>
                        <a:pt x="61" y="127"/>
                      </a:lnTo>
                      <a:lnTo>
                        <a:pt x="62" y="127"/>
                      </a:lnTo>
                      <a:lnTo>
                        <a:pt x="64" y="129"/>
                      </a:lnTo>
                      <a:lnTo>
                        <a:pt x="66" y="132"/>
                      </a:lnTo>
                      <a:lnTo>
                        <a:pt x="67" y="134"/>
                      </a:lnTo>
                      <a:lnTo>
                        <a:pt x="69" y="132"/>
                      </a:lnTo>
                      <a:lnTo>
                        <a:pt x="73" y="129"/>
                      </a:lnTo>
                      <a:lnTo>
                        <a:pt x="74" y="129"/>
                      </a:lnTo>
                      <a:lnTo>
                        <a:pt x="76" y="127"/>
                      </a:lnTo>
                      <a:lnTo>
                        <a:pt x="78" y="127"/>
                      </a:lnTo>
                      <a:lnTo>
                        <a:pt x="83" y="119"/>
                      </a:lnTo>
                      <a:lnTo>
                        <a:pt x="86" y="114"/>
                      </a:lnTo>
                      <a:lnTo>
                        <a:pt x="86" y="110"/>
                      </a:lnTo>
                      <a:lnTo>
                        <a:pt x="88" y="109"/>
                      </a:lnTo>
                      <a:lnTo>
                        <a:pt x="93" y="104"/>
                      </a:lnTo>
                      <a:lnTo>
                        <a:pt x="95" y="102"/>
                      </a:lnTo>
                      <a:lnTo>
                        <a:pt x="96" y="102"/>
                      </a:lnTo>
                      <a:lnTo>
                        <a:pt x="98" y="93"/>
                      </a:lnTo>
                      <a:lnTo>
                        <a:pt x="98" y="92"/>
                      </a:lnTo>
                      <a:lnTo>
                        <a:pt x="96" y="78"/>
                      </a:lnTo>
                      <a:lnTo>
                        <a:pt x="96" y="75"/>
                      </a:lnTo>
                      <a:lnTo>
                        <a:pt x="96" y="73"/>
                      </a:lnTo>
                      <a:lnTo>
                        <a:pt x="96" y="71"/>
                      </a:lnTo>
                      <a:lnTo>
                        <a:pt x="98" y="68"/>
                      </a:lnTo>
                      <a:lnTo>
                        <a:pt x="100" y="66"/>
                      </a:lnTo>
                      <a:lnTo>
                        <a:pt x="100" y="60"/>
                      </a:lnTo>
                      <a:lnTo>
                        <a:pt x="100" y="58"/>
                      </a:lnTo>
                      <a:lnTo>
                        <a:pt x="100" y="54"/>
                      </a:lnTo>
                      <a:lnTo>
                        <a:pt x="100" y="48"/>
                      </a:lnTo>
                      <a:lnTo>
                        <a:pt x="100" y="44"/>
                      </a:lnTo>
                      <a:lnTo>
                        <a:pt x="101" y="39"/>
                      </a:lnTo>
                      <a:lnTo>
                        <a:pt x="101" y="38"/>
                      </a:lnTo>
                      <a:lnTo>
                        <a:pt x="103" y="36"/>
                      </a:lnTo>
                      <a:lnTo>
                        <a:pt x="103" y="32"/>
                      </a:lnTo>
                      <a:lnTo>
                        <a:pt x="103" y="31"/>
                      </a:lnTo>
                      <a:lnTo>
                        <a:pt x="103" y="27"/>
                      </a:lnTo>
                      <a:lnTo>
                        <a:pt x="101" y="26"/>
                      </a:lnTo>
                      <a:lnTo>
                        <a:pt x="101" y="24"/>
                      </a:lnTo>
                      <a:lnTo>
                        <a:pt x="101" y="21"/>
                      </a:lnTo>
                      <a:lnTo>
                        <a:pt x="101" y="16"/>
                      </a:lnTo>
                      <a:lnTo>
                        <a:pt x="100" y="16"/>
                      </a:lnTo>
                      <a:lnTo>
                        <a:pt x="95" y="7"/>
                      </a:lnTo>
                      <a:lnTo>
                        <a:pt x="95" y="5"/>
                      </a:lnTo>
                      <a:lnTo>
                        <a:pt x="96" y="4"/>
                      </a:lnTo>
                      <a:lnTo>
                        <a:pt x="96" y="2"/>
                      </a:lnTo>
                      <a:lnTo>
                        <a:pt x="98" y="2"/>
                      </a:lnTo>
                      <a:lnTo>
                        <a:pt x="100" y="2"/>
                      </a:lnTo>
                      <a:lnTo>
                        <a:pt x="101" y="2"/>
                      </a:lnTo>
                      <a:lnTo>
                        <a:pt x="103" y="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Freeform 231"/>
                <p:cNvSpPr>
                  <a:spLocks/>
                </p:cNvSpPr>
                <p:nvPr/>
              </p:nvSpPr>
              <p:spPr bwMode="auto">
                <a:xfrm>
                  <a:off x="7804151" y="2747963"/>
                  <a:ext cx="492125" cy="542925"/>
                </a:xfrm>
                <a:custGeom>
                  <a:avLst/>
                  <a:gdLst>
                    <a:gd name="T0" fmla="*/ 108 w 310"/>
                    <a:gd name="T1" fmla="*/ 22 h 342"/>
                    <a:gd name="T2" fmla="*/ 115 w 310"/>
                    <a:gd name="T3" fmla="*/ 65 h 342"/>
                    <a:gd name="T4" fmla="*/ 162 w 310"/>
                    <a:gd name="T5" fmla="*/ 80 h 342"/>
                    <a:gd name="T6" fmla="*/ 194 w 310"/>
                    <a:gd name="T7" fmla="*/ 121 h 342"/>
                    <a:gd name="T8" fmla="*/ 210 w 310"/>
                    <a:gd name="T9" fmla="*/ 107 h 342"/>
                    <a:gd name="T10" fmla="*/ 225 w 310"/>
                    <a:gd name="T11" fmla="*/ 97 h 342"/>
                    <a:gd name="T12" fmla="*/ 237 w 310"/>
                    <a:gd name="T13" fmla="*/ 82 h 342"/>
                    <a:gd name="T14" fmla="*/ 259 w 310"/>
                    <a:gd name="T15" fmla="*/ 82 h 342"/>
                    <a:gd name="T16" fmla="*/ 264 w 310"/>
                    <a:gd name="T17" fmla="*/ 71 h 342"/>
                    <a:gd name="T18" fmla="*/ 277 w 310"/>
                    <a:gd name="T19" fmla="*/ 63 h 342"/>
                    <a:gd name="T20" fmla="*/ 293 w 310"/>
                    <a:gd name="T21" fmla="*/ 70 h 342"/>
                    <a:gd name="T22" fmla="*/ 301 w 310"/>
                    <a:gd name="T23" fmla="*/ 78 h 342"/>
                    <a:gd name="T24" fmla="*/ 308 w 310"/>
                    <a:gd name="T25" fmla="*/ 97 h 342"/>
                    <a:gd name="T26" fmla="*/ 276 w 310"/>
                    <a:gd name="T27" fmla="*/ 93 h 342"/>
                    <a:gd name="T28" fmla="*/ 266 w 310"/>
                    <a:gd name="T29" fmla="*/ 112 h 342"/>
                    <a:gd name="T30" fmla="*/ 266 w 310"/>
                    <a:gd name="T31" fmla="*/ 121 h 342"/>
                    <a:gd name="T32" fmla="*/ 257 w 310"/>
                    <a:gd name="T33" fmla="*/ 139 h 342"/>
                    <a:gd name="T34" fmla="*/ 245 w 310"/>
                    <a:gd name="T35" fmla="*/ 156 h 342"/>
                    <a:gd name="T36" fmla="*/ 228 w 310"/>
                    <a:gd name="T37" fmla="*/ 176 h 342"/>
                    <a:gd name="T38" fmla="*/ 223 w 310"/>
                    <a:gd name="T39" fmla="*/ 193 h 342"/>
                    <a:gd name="T40" fmla="*/ 205 w 310"/>
                    <a:gd name="T41" fmla="*/ 190 h 342"/>
                    <a:gd name="T42" fmla="*/ 193 w 310"/>
                    <a:gd name="T43" fmla="*/ 198 h 342"/>
                    <a:gd name="T44" fmla="*/ 189 w 310"/>
                    <a:gd name="T45" fmla="*/ 221 h 342"/>
                    <a:gd name="T46" fmla="*/ 183 w 310"/>
                    <a:gd name="T47" fmla="*/ 241 h 342"/>
                    <a:gd name="T48" fmla="*/ 172 w 310"/>
                    <a:gd name="T49" fmla="*/ 259 h 342"/>
                    <a:gd name="T50" fmla="*/ 166 w 310"/>
                    <a:gd name="T51" fmla="*/ 280 h 342"/>
                    <a:gd name="T52" fmla="*/ 171 w 310"/>
                    <a:gd name="T53" fmla="*/ 288 h 342"/>
                    <a:gd name="T54" fmla="*/ 161 w 310"/>
                    <a:gd name="T55" fmla="*/ 305 h 342"/>
                    <a:gd name="T56" fmla="*/ 147 w 310"/>
                    <a:gd name="T57" fmla="*/ 309 h 342"/>
                    <a:gd name="T58" fmla="*/ 132 w 310"/>
                    <a:gd name="T59" fmla="*/ 314 h 342"/>
                    <a:gd name="T60" fmla="*/ 127 w 310"/>
                    <a:gd name="T61" fmla="*/ 327 h 342"/>
                    <a:gd name="T62" fmla="*/ 110 w 310"/>
                    <a:gd name="T63" fmla="*/ 334 h 342"/>
                    <a:gd name="T64" fmla="*/ 96 w 310"/>
                    <a:gd name="T65" fmla="*/ 332 h 342"/>
                    <a:gd name="T66" fmla="*/ 78 w 310"/>
                    <a:gd name="T67" fmla="*/ 342 h 342"/>
                    <a:gd name="T68" fmla="*/ 69 w 310"/>
                    <a:gd name="T69" fmla="*/ 336 h 342"/>
                    <a:gd name="T70" fmla="*/ 61 w 310"/>
                    <a:gd name="T71" fmla="*/ 331 h 342"/>
                    <a:gd name="T72" fmla="*/ 54 w 310"/>
                    <a:gd name="T73" fmla="*/ 322 h 342"/>
                    <a:gd name="T74" fmla="*/ 54 w 310"/>
                    <a:gd name="T75" fmla="*/ 314 h 342"/>
                    <a:gd name="T76" fmla="*/ 35 w 310"/>
                    <a:gd name="T77" fmla="*/ 305 h 342"/>
                    <a:gd name="T78" fmla="*/ 27 w 310"/>
                    <a:gd name="T79" fmla="*/ 295 h 342"/>
                    <a:gd name="T80" fmla="*/ 13 w 310"/>
                    <a:gd name="T81" fmla="*/ 276 h 342"/>
                    <a:gd name="T82" fmla="*/ 8 w 310"/>
                    <a:gd name="T83" fmla="*/ 268 h 342"/>
                    <a:gd name="T84" fmla="*/ 3 w 310"/>
                    <a:gd name="T85" fmla="*/ 251 h 342"/>
                    <a:gd name="T86" fmla="*/ 0 w 310"/>
                    <a:gd name="T87" fmla="*/ 234 h 342"/>
                    <a:gd name="T88" fmla="*/ 17 w 310"/>
                    <a:gd name="T89" fmla="*/ 227 h 342"/>
                    <a:gd name="T90" fmla="*/ 20 w 310"/>
                    <a:gd name="T91" fmla="*/ 214 h 342"/>
                    <a:gd name="T92" fmla="*/ 23 w 310"/>
                    <a:gd name="T93" fmla="*/ 204 h 342"/>
                    <a:gd name="T94" fmla="*/ 20 w 310"/>
                    <a:gd name="T95" fmla="*/ 193 h 342"/>
                    <a:gd name="T96" fmla="*/ 28 w 310"/>
                    <a:gd name="T97" fmla="*/ 173 h 342"/>
                    <a:gd name="T98" fmla="*/ 39 w 310"/>
                    <a:gd name="T99" fmla="*/ 180 h 342"/>
                    <a:gd name="T100" fmla="*/ 49 w 310"/>
                    <a:gd name="T101" fmla="*/ 176 h 342"/>
                    <a:gd name="T102" fmla="*/ 47 w 310"/>
                    <a:gd name="T103" fmla="*/ 161 h 342"/>
                    <a:gd name="T104" fmla="*/ 56 w 310"/>
                    <a:gd name="T105" fmla="*/ 134 h 342"/>
                    <a:gd name="T106" fmla="*/ 67 w 310"/>
                    <a:gd name="T107" fmla="*/ 134 h 342"/>
                    <a:gd name="T108" fmla="*/ 83 w 310"/>
                    <a:gd name="T109" fmla="*/ 119 h 342"/>
                    <a:gd name="T110" fmla="*/ 96 w 310"/>
                    <a:gd name="T111" fmla="*/ 102 h 342"/>
                    <a:gd name="T112" fmla="*/ 96 w 310"/>
                    <a:gd name="T113" fmla="*/ 71 h 342"/>
                    <a:gd name="T114" fmla="*/ 100 w 310"/>
                    <a:gd name="T115" fmla="*/ 48 h 342"/>
                    <a:gd name="T116" fmla="*/ 103 w 310"/>
                    <a:gd name="T117" fmla="*/ 31 h 342"/>
                    <a:gd name="T118" fmla="*/ 100 w 310"/>
                    <a:gd name="T119" fmla="*/ 16 h 342"/>
                    <a:gd name="T120" fmla="*/ 100 w 310"/>
                    <a:gd name="T121" fmla="*/ 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42">
                      <a:moveTo>
                        <a:pt x="103" y="0"/>
                      </a:moveTo>
                      <a:lnTo>
                        <a:pt x="105" y="2"/>
                      </a:lnTo>
                      <a:lnTo>
                        <a:pt x="105" y="4"/>
                      </a:lnTo>
                      <a:lnTo>
                        <a:pt x="106" y="10"/>
                      </a:lnTo>
                      <a:lnTo>
                        <a:pt x="106" y="16"/>
                      </a:lnTo>
                      <a:lnTo>
                        <a:pt x="108" y="22"/>
                      </a:lnTo>
                      <a:lnTo>
                        <a:pt x="111" y="44"/>
                      </a:lnTo>
                      <a:lnTo>
                        <a:pt x="111" y="46"/>
                      </a:lnTo>
                      <a:lnTo>
                        <a:pt x="113" y="53"/>
                      </a:lnTo>
                      <a:lnTo>
                        <a:pt x="113" y="54"/>
                      </a:lnTo>
                      <a:lnTo>
                        <a:pt x="113" y="60"/>
                      </a:lnTo>
                      <a:lnTo>
                        <a:pt x="115" y="65"/>
                      </a:lnTo>
                      <a:lnTo>
                        <a:pt x="115" y="66"/>
                      </a:lnTo>
                      <a:lnTo>
                        <a:pt x="118" y="88"/>
                      </a:lnTo>
                      <a:lnTo>
                        <a:pt x="125" y="87"/>
                      </a:lnTo>
                      <a:lnTo>
                        <a:pt x="132" y="85"/>
                      </a:lnTo>
                      <a:lnTo>
                        <a:pt x="157" y="82"/>
                      </a:lnTo>
                      <a:lnTo>
                        <a:pt x="162" y="80"/>
                      </a:lnTo>
                      <a:lnTo>
                        <a:pt x="167" y="80"/>
                      </a:lnTo>
                      <a:lnTo>
                        <a:pt x="178" y="78"/>
                      </a:lnTo>
                      <a:lnTo>
                        <a:pt x="188" y="77"/>
                      </a:lnTo>
                      <a:lnTo>
                        <a:pt x="189" y="95"/>
                      </a:lnTo>
                      <a:lnTo>
                        <a:pt x="194" y="119"/>
                      </a:lnTo>
                      <a:lnTo>
                        <a:pt x="194" y="121"/>
                      </a:lnTo>
                      <a:lnTo>
                        <a:pt x="194" y="126"/>
                      </a:lnTo>
                      <a:lnTo>
                        <a:pt x="200" y="121"/>
                      </a:lnTo>
                      <a:lnTo>
                        <a:pt x="201" y="119"/>
                      </a:lnTo>
                      <a:lnTo>
                        <a:pt x="206" y="110"/>
                      </a:lnTo>
                      <a:lnTo>
                        <a:pt x="208" y="109"/>
                      </a:lnTo>
                      <a:lnTo>
                        <a:pt x="210" y="107"/>
                      </a:lnTo>
                      <a:lnTo>
                        <a:pt x="211" y="105"/>
                      </a:lnTo>
                      <a:lnTo>
                        <a:pt x="217" y="95"/>
                      </a:lnTo>
                      <a:lnTo>
                        <a:pt x="218" y="95"/>
                      </a:lnTo>
                      <a:lnTo>
                        <a:pt x="220" y="95"/>
                      </a:lnTo>
                      <a:lnTo>
                        <a:pt x="222" y="95"/>
                      </a:lnTo>
                      <a:lnTo>
                        <a:pt x="225" y="97"/>
                      </a:lnTo>
                      <a:lnTo>
                        <a:pt x="230" y="88"/>
                      </a:lnTo>
                      <a:lnTo>
                        <a:pt x="232" y="82"/>
                      </a:lnTo>
                      <a:lnTo>
                        <a:pt x="233" y="77"/>
                      </a:lnTo>
                      <a:lnTo>
                        <a:pt x="237" y="78"/>
                      </a:lnTo>
                      <a:lnTo>
                        <a:pt x="235" y="80"/>
                      </a:lnTo>
                      <a:lnTo>
                        <a:pt x="237" y="82"/>
                      </a:lnTo>
                      <a:lnTo>
                        <a:pt x="242" y="83"/>
                      </a:lnTo>
                      <a:lnTo>
                        <a:pt x="244" y="83"/>
                      </a:lnTo>
                      <a:lnTo>
                        <a:pt x="244" y="85"/>
                      </a:lnTo>
                      <a:lnTo>
                        <a:pt x="250" y="85"/>
                      </a:lnTo>
                      <a:lnTo>
                        <a:pt x="257" y="83"/>
                      </a:lnTo>
                      <a:lnTo>
                        <a:pt x="259" y="82"/>
                      </a:lnTo>
                      <a:lnTo>
                        <a:pt x="259" y="80"/>
                      </a:lnTo>
                      <a:lnTo>
                        <a:pt x="257" y="78"/>
                      </a:lnTo>
                      <a:lnTo>
                        <a:pt x="257" y="77"/>
                      </a:lnTo>
                      <a:lnTo>
                        <a:pt x="257" y="73"/>
                      </a:lnTo>
                      <a:lnTo>
                        <a:pt x="262" y="70"/>
                      </a:lnTo>
                      <a:lnTo>
                        <a:pt x="264" y="71"/>
                      </a:lnTo>
                      <a:lnTo>
                        <a:pt x="266" y="71"/>
                      </a:lnTo>
                      <a:lnTo>
                        <a:pt x="267" y="71"/>
                      </a:lnTo>
                      <a:lnTo>
                        <a:pt x="271" y="66"/>
                      </a:lnTo>
                      <a:lnTo>
                        <a:pt x="272" y="63"/>
                      </a:lnTo>
                      <a:lnTo>
                        <a:pt x="276" y="63"/>
                      </a:lnTo>
                      <a:lnTo>
                        <a:pt x="277" y="63"/>
                      </a:lnTo>
                      <a:lnTo>
                        <a:pt x="281" y="65"/>
                      </a:lnTo>
                      <a:lnTo>
                        <a:pt x="283" y="66"/>
                      </a:lnTo>
                      <a:lnTo>
                        <a:pt x="284" y="68"/>
                      </a:lnTo>
                      <a:lnTo>
                        <a:pt x="286" y="70"/>
                      </a:lnTo>
                      <a:lnTo>
                        <a:pt x="289" y="71"/>
                      </a:lnTo>
                      <a:lnTo>
                        <a:pt x="293" y="70"/>
                      </a:lnTo>
                      <a:lnTo>
                        <a:pt x="294" y="71"/>
                      </a:lnTo>
                      <a:lnTo>
                        <a:pt x="294" y="73"/>
                      </a:lnTo>
                      <a:lnTo>
                        <a:pt x="296" y="77"/>
                      </a:lnTo>
                      <a:lnTo>
                        <a:pt x="298" y="78"/>
                      </a:lnTo>
                      <a:lnTo>
                        <a:pt x="300" y="78"/>
                      </a:lnTo>
                      <a:lnTo>
                        <a:pt x="301" y="78"/>
                      </a:lnTo>
                      <a:lnTo>
                        <a:pt x="305" y="83"/>
                      </a:lnTo>
                      <a:lnTo>
                        <a:pt x="308" y="87"/>
                      </a:lnTo>
                      <a:lnTo>
                        <a:pt x="306" y="92"/>
                      </a:lnTo>
                      <a:lnTo>
                        <a:pt x="308" y="92"/>
                      </a:lnTo>
                      <a:lnTo>
                        <a:pt x="310" y="93"/>
                      </a:lnTo>
                      <a:lnTo>
                        <a:pt x="308" y="97"/>
                      </a:lnTo>
                      <a:lnTo>
                        <a:pt x="308" y="99"/>
                      </a:lnTo>
                      <a:lnTo>
                        <a:pt x="308" y="100"/>
                      </a:lnTo>
                      <a:lnTo>
                        <a:pt x="308" y="102"/>
                      </a:lnTo>
                      <a:lnTo>
                        <a:pt x="306" y="112"/>
                      </a:lnTo>
                      <a:lnTo>
                        <a:pt x="291" y="102"/>
                      </a:lnTo>
                      <a:lnTo>
                        <a:pt x="276" y="93"/>
                      </a:lnTo>
                      <a:lnTo>
                        <a:pt x="266" y="87"/>
                      </a:lnTo>
                      <a:lnTo>
                        <a:pt x="267" y="99"/>
                      </a:lnTo>
                      <a:lnTo>
                        <a:pt x="269" y="99"/>
                      </a:lnTo>
                      <a:lnTo>
                        <a:pt x="267" y="102"/>
                      </a:lnTo>
                      <a:lnTo>
                        <a:pt x="266" y="109"/>
                      </a:lnTo>
                      <a:lnTo>
                        <a:pt x="266" y="112"/>
                      </a:lnTo>
                      <a:lnTo>
                        <a:pt x="266" y="114"/>
                      </a:lnTo>
                      <a:lnTo>
                        <a:pt x="264" y="114"/>
                      </a:lnTo>
                      <a:lnTo>
                        <a:pt x="266" y="115"/>
                      </a:lnTo>
                      <a:lnTo>
                        <a:pt x="267" y="115"/>
                      </a:lnTo>
                      <a:lnTo>
                        <a:pt x="267" y="117"/>
                      </a:lnTo>
                      <a:lnTo>
                        <a:pt x="266" y="121"/>
                      </a:lnTo>
                      <a:lnTo>
                        <a:pt x="264" y="122"/>
                      </a:lnTo>
                      <a:lnTo>
                        <a:pt x="262" y="126"/>
                      </a:lnTo>
                      <a:lnTo>
                        <a:pt x="261" y="129"/>
                      </a:lnTo>
                      <a:lnTo>
                        <a:pt x="259" y="132"/>
                      </a:lnTo>
                      <a:lnTo>
                        <a:pt x="261" y="132"/>
                      </a:lnTo>
                      <a:lnTo>
                        <a:pt x="257" y="139"/>
                      </a:lnTo>
                      <a:lnTo>
                        <a:pt x="252" y="144"/>
                      </a:lnTo>
                      <a:lnTo>
                        <a:pt x="250" y="144"/>
                      </a:lnTo>
                      <a:lnTo>
                        <a:pt x="249" y="146"/>
                      </a:lnTo>
                      <a:lnTo>
                        <a:pt x="247" y="148"/>
                      </a:lnTo>
                      <a:lnTo>
                        <a:pt x="245" y="151"/>
                      </a:lnTo>
                      <a:lnTo>
                        <a:pt x="245" y="156"/>
                      </a:lnTo>
                      <a:lnTo>
                        <a:pt x="244" y="161"/>
                      </a:lnTo>
                      <a:lnTo>
                        <a:pt x="233" y="154"/>
                      </a:lnTo>
                      <a:lnTo>
                        <a:pt x="232" y="161"/>
                      </a:lnTo>
                      <a:lnTo>
                        <a:pt x="232" y="163"/>
                      </a:lnTo>
                      <a:lnTo>
                        <a:pt x="230" y="170"/>
                      </a:lnTo>
                      <a:lnTo>
                        <a:pt x="228" y="176"/>
                      </a:lnTo>
                      <a:lnTo>
                        <a:pt x="228" y="178"/>
                      </a:lnTo>
                      <a:lnTo>
                        <a:pt x="227" y="183"/>
                      </a:lnTo>
                      <a:lnTo>
                        <a:pt x="225" y="190"/>
                      </a:lnTo>
                      <a:lnTo>
                        <a:pt x="225" y="192"/>
                      </a:lnTo>
                      <a:lnTo>
                        <a:pt x="225" y="193"/>
                      </a:lnTo>
                      <a:lnTo>
                        <a:pt x="223" y="193"/>
                      </a:lnTo>
                      <a:lnTo>
                        <a:pt x="223" y="197"/>
                      </a:lnTo>
                      <a:lnTo>
                        <a:pt x="222" y="198"/>
                      </a:lnTo>
                      <a:lnTo>
                        <a:pt x="222" y="200"/>
                      </a:lnTo>
                      <a:lnTo>
                        <a:pt x="220" y="200"/>
                      </a:lnTo>
                      <a:lnTo>
                        <a:pt x="208" y="198"/>
                      </a:lnTo>
                      <a:lnTo>
                        <a:pt x="205" y="190"/>
                      </a:lnTo>
                      <a:lnTo>
                        <a:pt x="203" y="190"/>
                      </a:lnTo>
                      <a:lnTo>
                        <a:pt x="201" y="188"/>
                      </a:lnTo>
                      <a:lnTo>
                        <a:pt x="198" y="188"/>
                      </a:lnTo>
                      <a:lnTo>
                        <a:pt x="194" y="187"/>
                      </a:lnTo>
                      <a:lnTo>
                        <a:pt x="194" y="195"/>
                      </a:lnTo>
                      <a:lnTo>
                        <a:pt x="193" y="198"/>
                      </a:lnTo>
                      <a:lnTo>
                        <a:pt x="194" y="200"/>
                      </a:lnTo>
                      <a:lnTo>
                        <a:pt x="194" y="202"/>
                      </a:lnTo>
                      <a:lnTo>
                        <a:pt x="193" y="209"/>
                      </a:lnTo>
                      <a:lnTo>
                        <a:pt x="188" y="215"/>
                      </a:lnTo>
                      <a:lnTo>
                        <a:pt x="191" y="219"/>
                      </a:lnTo>
                      <a:lnTo>
                        <a:pt x="189" y="221"/>
                      </a:lnTo>
                      <a:lnTo>
                        <a:pt x="184" y="227"/>
                      </a:lnTo>
                      <a:lnTo>
                        <a:pt x="183" y="229"/>
                      </a:lnTo>
                      <a:lnTo>
                        <a:pt x="183" y="232"/>
                      </a:lnTo>
                      <a:lnTo>
                        <a:pt x="183" y="234"/>
                      </a:lnTo>
                      <a:lnTo>
                        <a:pt x="184" y="237"/>
                      </a:lnTo>
                      <a:lnTo>
                        <a:pt x="183" y="241"/>
                      </a:lnTo>
                      <a:lnTo>
                        <a:pt x="181" y="244"/>
                      </a:lnTo>
                      <a:lnTo>
                        <a:pt x="181" y="248"/>
                      </a:lnTo>
                      <a:lnTo>
                        <a:pt x="178" y="253"/>
                      </a:lnTo>
                      <a:lnTo>
                        <a:pt x="174" y="259"/>
                      </a:lnTo>
                      <a:lnTo>
                        <a:pt x="172" y="261"/>
                      </a:lnTo>
                      <a:lnTo>
                        <a:pt x="172" y="259"/>
                      </a:lnTo>
                      <a:lnTo>
                        <a:pt x="172" y="261"/>
                      </a:lnTo>
                      <a:lnTo>
                        <a:pt x="169" y="270"/>
                      </a:lnTo>
                      <a:lnTo>
                        <a:pt x="167" y="275"/>
                      </a:lnTo>
                      <a:lnTo>
                        <a:pt x="167" y="276"/>
                      </a:lnTo>
                      <a:lnTo>
                        <a:pt x="167" y="278"/>
                      </a:lnTo>
                      <a:lnTo>
                        <a:pt x="166" y="280"/>
                      </a:lnTo>
                      <a:lnTo>
                        <a:pt x="166" y="281"/>
                      </a:lnTo>
                      <a:lnTo>
                        <a:pt x="167" y="285"/>
                      </a:lnTo>
                      <a:lnTo>
                        <a:pt x="169" y="285"/>
                      </a:lnTo>
                      <a:lnTo>
                        <a:pt x="171" y="285"/>
                      </a:lnTo>
                      <a:lnTo>
                        <a:pt x="172" y="287"/>
                      </a:lnTo>
                      <a:lnTo>
                        <a:pt x="171" y="288"/>
                      </a:lnTo>
                      <a:lnTo>
                        <a:pt x="167" y="292"/>
                      </a:lnTo>
                      <a:lnTo>
                        <a:pt x="167" y="295"/>
                      </a:lnTo>
                      <a:lnTo>
                        <a:pt x="166" y="297"/>
                      </a:lnTo>
                      <a:lnTo>
                        <a:pt x="167" y="298"/>
                      </a:lnTo>
                      <a:lnTo>
                        <a:pt x="167" y="300"/>
                      </a:lnTo>
                      <a:lnTo>
                        <a:pt x="161" y="305"/>
                      </a:lnTo>
                      <a:lnTo>
                        <a:pt x="159" y="307"/>
                      </a:lnTo>
                      <a:lnTo>
                        <a:pt x="159" y="309"/>
                      </a:lnTo>
                      <a:lnTo>
                        <a:pt x="157" y="309"/>
                      </a:lnTo>
                      <a:lnTo>
                        <a:pt x="156" y="307"/>
                      </a:lnTo>
                      <a:lnTo>
                        <a:pt x="154" y="304"/>
                      </a:lnTo>
                      <a:lnTo>
                        <a:pt x="147" y="309"/>
                      </a:lnTo>
                      <a:lnTo>
                        <a:pt x="139" y="317"/>
                      </a:lnTo>
                      <a:lnTo>
                        <a:pt x="139" y="315"/>
                      </a:lnTo>
                      <a:lnTo>
                        <a:pt x="137" y="315"/>
                      </a:lnTo>
                      <a:lnTo>
                        <a:pt x="135" y="314"/>
                      </a:lnTo>
                      <a:lnTo>
                        <a:pt x="132" y="312"/>
                      </a:lnTo>
                      <a:lnTo>
                        <a:pt x="132" y="314"/>
                      </a:lnTo>
                      <a:lnTo>
                        <a:pt x="132" y="317"/>
                      </a:lnTo>
                      <a:lnTo>
                        <a:pt x="134" y="320"/>
                      </a:lnTo>
                      <a:lnTo>
                        <a:pt x="130" y="324"/>
                      </a:lnTo>
                      <a:lnTo>
                        <a:pt x="128" y="324"/>
                      </a:lnTo>
                      <a:lnTo>
                        <a:pt x="127" y="326"/>
                      </a:lnTo>
                      <a:lnTo>
                        <a:pt x="127" y="327"/>
                      </a:lnTo>
                      <a:lnTo>
                        <a:pt x="125" y="327"/>
                      </a:lnTo>
                      <a:lnTo>
                        <a:pt x="122" y="327"/>
                      </a:lnTo>
                      <a:lnTo>
                        <a:pt x="118" y="329"/>
                      </a:lnTo>
                      <a:lnTo>
                        <a:pt x="117" y="329"/>
                      </a:lnTo>
                      <a:lnTo>
                        <a:pt x="113" y="331"/>
                      </a:lnTo>
                      <a:lnTo>
                        <a:pt x="110" y="334"/>
                      </a:lnTo>
                      <a:lnTo>
                        <a:pt x="101" y="329"/>
                      </a:lnTo>
                      <a:lnTo>
                        <a:pt x="98" y="326"/>
                      </a:lnTo>
                      <a:lnTo>
                        <a:pt x="98" y="327"/>
                      </a:lnTo>
                      <a:lnTo>
                        <a:pt x="98" y="329"/>
                      </a:lnTo>
                      <a:lnTo>
                        <a:pt x="96" y="329"/>
                      </a:lnTo>
                      <a:lnTo>
                        <a:pt x="96" y="332"/>
                      </a:lnTo>
                      <a:lnTo>
                        <a:pt x="89" y="336"/>
                      </a:lnTo>
                      <a:lnTo>
                        <a:pt x="89" y="337"/>
                      </a:lnTo>
                      <a:lnTo>
                        <a:pt x="88" y="341"/>
                      </a:lnTo>
                      <a:lnTo>
                        <a:pt x="86" y="341"/>
                      </a:lnTo>
                      <a:lnTo>
                        <a:pt x="79" y="342"/>
                      </a:lnTo>
                      <a:lnTo>
                        <a:pt x="78" y="342"/>
                      </a:lnTo>
                      <a:lnTo>
                        <a:pt x="74" y="339"/>
                      </a:lnTo>
                      <a:lnTo>
                        <a:pt x="73" y="337"/>
                      </a:lnTo>
                      <a:lnTo>
                        <a:pt x="73" y="336"/>
                      </a:lnTo>
                      <a:lnTo>
                        <a:pt x="73" y="337"/>
                      </a:lnTo>
                      <a:lnTo>
                        <a:pt x="71" y="337"/>
                      </a:lnTo>
                      <a:lnTo>
                        <a:pt x="69" y="336"/>
                      </a:lnTo>
                      <a:lnTo>
                        <a:pt x="66" y="336"/>
                      </a:lnTo>
                      <a:lnTo>
                        <a:pt x="64" y="334"/>
                      </a:lnTo>
                      <a:lnTo>
                        <a:pt x="64" y="332"/>
                      </a:lnTo>
                      <a:lnTo>
                        <a:pt x="62" y="332"/>
                      </a:lnTo>
                      <a:lnTo>
                        <a:pt x="61" y="332"/>
                      </a:lnTo>
                      <a:lnTo>
                        <a:pt x="61" y="331"/>
                      </a:lnTo>
                      <a:lnTo>
                        <a:pt x="59" y="331"/>
                      </a:lnTo>
                      <a:lnTo>
                        <a:pt x="59" y="329"/>
                      </a:lnTo>
                      <a:lnTo>
                        <a:pt x="59" y="326"/>
                      </a:lnTo>
                      <a:lnTo>
                        <a:pt x="57" y="322"/>
                      </a:lnTo>
                      <a:lnTo>
                        <a:pt x="56" y="322"/>
                      </a:lnTo>
                      <a:lnTo>
                        <a:pt x="54" y="322"/>
                      </a:lnTo>
                      <a:lnTo>
                        <a:pt x="54" y="320"/>
                      </a:lnTo>
                      <a:lnTo>
                        <a:pt x="52" y="319"/>
                      </a:lnTo>
                      <a:lnTo>
                        <a:pt x="54" y="319"/>
                      </a:lnTo>
                      <a:lnTo>
                        <a:pt x="56" y="315"/>
                      </a:lnTo>
                      <a:lnTo>
                        <a:pt x="57" y="315"/>
                      </a:lnTo>
                      <a:lnTo>
                        <a:pt x="54" y="314"/>
                      </a:lnTo>
                      <a:lnTo>
                        <a:pt x="52" y="314"/>
                      </a:lnTo>
                      <a:lnTo>
                        <a:pt x="49" y="315"/>
                      </a:lnTo>
                      <a:lnTo>
                        <a:pt x="44" y="312"/>
                      </a:lnTo>
                      <a:lnTo>
                        <a:pt x="42" y="312"/>
                      </a:lnTo>
                      <a:lnTo>
                        <a:pt x="42" y="310"/>
                      </a:lnTo>
                      <a:lnTo>
                        <a:pt x="35" y="305"/>
                      </a:lnTo>
                      <a:lnTo>
                        <a:pt x="34" y="305"/>
                      </a:lnTo>
                      <a:lnTo>
                        <a:pt x="30" y="302"/>
                      </a:lnTo>
                      <a:lnTo>
                        <a:pt x="28" y="300"/>
                      </a:lnTo>
                      <a:lnTo>
                        <a:pt x="27" y="298"/>
                      </a:lnTo>
                      <a:lnTo>
                        <a:pt x="27" y="297"/>
                      </a:lnTo>
                      <a:lnTo>
                        <a:pt x="27" y="295"/>
                      </a:lnTo>
                      <a:lnTo>
                        <a:pt x="27" y="293"/>
                      </a:lnTo>
                      <a:lnTo>
                        <a:pt x="20" y="288"/>
                      </a:lnTo>
                      <a:lnTo>
                        <a:pt x="18" y="287"/>
                      </a:lnTo>
                      <a:lnTo>
                        <a:pt x="15" y="283"/>
                      </a:lnTo>
                      <a:lnTo>
                        <a:pt x="12" y="280"/>
                      </a:lnTo>
                      <a:lnTo>
                        <a:pt x="13" y="276"/>
                      </a:lnTo>
                      <a:lnTo>
                        <a:pt x="13" y="275"/>
                      </a:lnTo>
                      <a:lnTo>
                        <a:pt x="12" y="275"/>
                      </a:lnTo>
                      <a:lnTo>
                        <a:pt x="10" y="275"/>
                      </a:lnTo>
                      <a:lnTo>
                        <a:pt x="10" y="273"/>
                      </a:lnTo>
                      <a:lnTo>
                        <a:pt x="8" y="271"/>
                      </a:lnTo>
                      <a:lnTo>
                        <a:pt x="8" y="268"/>
                      </a:lnTo>
                      <a:lnTo>
                        <a:pt x="3" y="265"/>
                      </a:lnTo>
                      <a:lnTo>
                        <a:pt x="1" y="263"/>
                      </a:lnTo>
                      <a:lnTo>
                        <a:pt x="0" y="263"/>
                      </a:lnTo>
                      <a:lnTo>
                        <a:pt x="0" y="259"/>
                      </a:lnTo>
                      <a:lnTo>
                        <a:pt x="1" y="251"/>
                      </a:lnTo>
                      <a:lnTo>
                        <a:pt x="3" y="251"/>
                      </a:lnTo>
                      <a:lnTo>
                        <a:pt x="3" y="249"/>
                      </a:lnTo>
                      <a:lnTo>
                        <a:pt x="1" y="244"/>
                      </a:lnTo>
                      <a:lnTo>
                        <a:pt x="0" y="239"/>
                      </a:lnTo>
                      <a:lnTo>
                        <a:pt x="0" y="237"/>
                      </a:lnTo>
                      <a:lnTo>
                        <a:pt x="0" y="236"/>
                      </a:lnTo>
                      <a:lnTo>
                        <a:pt x="0" y="234"/>
                      </a:lnTo>
                      <a:lnTo>
                        <a:pt x="1" y="236"/>
                      </a:lnTo>
                      <a:lnTo>
                        <a:pt x="5" y="236"/>
                      </a:lnTo>
                      <a:lnTo>
                        <a:pt x="5" y="234"/>
                      </a:lnTo>
                      <a:lnTo>
                        <a:pt x="17" y="231"/>
                      </a:lnTo>
                      <a:lnTo>
                        <a:pt x="17" y="229"/>
                      </a:lnTo>
                      <a:lnTo>
                        <a:pt x="17" y="227"/>
                      </a:lnTo>
                      <a:lnTo>
                        <a:pt x="18" y="221"/>
                      </a:lnTo>
                      <a:lnTo>
                        <a:pt x="18" y="219"/>
                      </a:lnTo>
                      <a:lnTo>
                        <a:pt x="17" y="217"/>
                      </a:lnTo>
                      <a:lnTo>
                        <a:pt x="18" y="215"/>
                      </a:lnTo>
                      <a:lnTo>
                        <a:pt x="18" y="214"/>
                      </a:lnTo>
                      <a:lnTo>
                        <a:pt x="20" y="214"/>
                      </a:lnTo>
                      <a:lnTo>
                        <a:pt x="22" y="214"/>
                      </a:lnTo>
                      <a:lnTo>
                        <a:pt x="23" y="214"/>
                      </a:lnTo>
                      <a:lnTo>
                        <a:pt x="25" y="214"/>
                      </a:lnTo>
                      <a:lnTo>
                        <a:pt x="25" y="212"/>
                      </a:lnTo>
                      <a:lnTo>
                        <a:pt x="25" y="210"/>
                      </a:lnTo>
                      <a:lnTo>
                        <a:pt x="23" y="204"/>
                      </a:lnTo>
                      <a:lnTo>
                        <a:pt x="22" y="200"/>
                      </a:lnTo>
                      <a:lnTo>
                        <a:pt x="22" y="198"/>
                      </a:lnTo>
                      <a:lnTo>
                        <a:pt x="20" y="197"/>
                      </a:lnTo>
                      <a:lnTo>
                        <a:pt x="18" y="195"/>
                      </a:lnTo>
                      <a:lnTo>
                        <a:pt x="20" y="195"/>
                      </a:lnTo>
                      <a:lnTo>
                        <a:pt x="20" y="193"/>
                      </a:lnTo>
                      <a:lnTo>
                        <a:pt x="22" y="192"/>
                      </a:lnTo>
                      <a:lnTo>
                        <a:pt x="23" y="187"/>
                      </a:lnTo>
                      <a:lnTo>
                        <a:pt x="25" y="178"/>
                      </a:lnTo>
                      <a:lnTo>
                        <a:pt x="25" y="176"/>
                      </a:lnTo>
                      <a:lnTo>
                        <a:pt x="27" y="173"/>
                      </a:lnTo>
                      <a:lnTo>
                        <a:pt x="28" y="173"/>
                      </a:lnTo>
                      <a:lnTo>
                        <a:pt x="28" y="171"/>
                      </a:lnTo>
                      <a:lnTo>
                        <a:pt x="30" y="170"/>
                      </a:lnTo>
                      <a:lnTo>
                        <a:pt x="35" y="173"/>
                      </a:lnTo>
                      <a:lnTo>
                        <a:pt x="37" y="175"/>
                      </a:lnTo>
                      <a:lnTo>
                        <a:pt x="39" y="178"/>
                      </a:lnTo>
                      <a:lnTo>
                        <a:pt x="39" y="180"/>
                      </a:lnTo>
                      <a:lnTo>
                        <a:pt x="37" y="182"/>
                      </a:lnTo>
                      <a:lnTo>
                        <a:pt x="37" y="183"/>
                      </a:lnTo>
                      <a:lnTo>
                        <a:pt x="39" y="183"/>
                      </a:lnTo>
                      <a:lnTo>
                        <a:pt x="40" y="183"/>
                      </a:lnTo>
                      <a:lnTo>
                        <a:pt x="49" y="178"/>
                      </a:lnTo>
                      <a:lnTo>
                        <a:pt x="49" y="176"/>
                      </a:lnTo>
                      <a:lnTo>
                        <a:pt x="47" y="170"/>
                      </a:lnTo>
                      <a:lnTo>
                        <a:pt x="45" y="168"/>
                      </a:lnTo>
                      <a:lnTo>
                        <a:pt x="44" y="166"/>
                      </a:lnTo>
                      <a:lnTo>
                        <a:pt x="42" y="165"/>
                      </a:lnTo>
                      <a:lnTo>
                        <a:pt x="42" y="163"/>
                      </a:lnTo>
                      <a:lnTo>
                        <a:pt x="47" y="161"/>
                      </a:lnTo>
                      <a:lnTo>
                        <a:pt x="45" y="153"/>
                      </a:lnTo>
                      <a:lnTo>
                        <a:pt x="45" y="151"/>
                      </a:lnTo>
                      <a:lnTo>
                        <a:pt x="47" y="149"/>
                      </a:lnTo>
                      <a:lnTo>
                        <a:pt x="47" y="146"/>
                      </a:lnTo>
                      <a:lnTo>
                        <a:pt x="54" y="143"/>
                      </a:lnTo>
                      <a:lnTo>
                        <a:pt x="56" y="134"/>
                      </a:lnTo>
                      <a:lnTo>
                        <a:pt x="61" y="129"/>
                      </a:lnTo>
                      <a:lnTo>
                        <a:pt x="61" y="127"/>
                      </a:lnTo>
                      <a:lnTo>
                        <a:pt x="62" y="127"/>
                      </a:lnTo>
                      <a:lnTo>
                        <a:pt x="64" y="129"/>
                      </a:lnTo>
                      <a:lnTo>
                        <a:pt x="66" y="132"/>
                      </a:lnTo>
                      <a:lnTo>
                        <a:pt x="67" y="134"/>
                      </a:lnTo>
                      <a:lnTo>
                        <a:pt x="69" y="132"/>
                      </a:lnTo>
                      <a:lnTo>
                        <a:pt x="73" y="129"/>
                      </a:lnTo>
                      <a:lnTo>
                        <a:pt x="74" y="129"/>
                      </a:lnTo>
                      <a:lnTo>
                        <a:pt x="76" y="127"/>
                      </a:lnTo>
                      <a:lnTo>
                        <a:pt x="78" y="127"/>
                      </a:lnTo>
                      <a:lnTo>
                        <a:pt x="83" y="119"/>
                      </a:lnTo>
                      <a:lnTo>
                        <a:pt x="86" y="114"/>
                      </a:lnTo>
                      <a:lnTo>
                        <a:pt x="86" y="110"/>
                      </a:lnTo>
                      <a:lnTo>
                        <a:pt x="88" y="109"/>
                      </a:lnTo>
                      <a:lnTo>
                        <a:pt x="93" y="104"/>
                      </a:lnTo>
                      <a:lnTo>
                        <a:pt x="95" y="102"/>
                      </a:lnTo>
                      <a:lnTo>
                        <a:pt x="96" y="102"/>
                      </a:lnTo>
                      <a:lnTo>
                        <a:pt x="98" y="93"/>
                      </a:lnTo>
                      <a:lnTo>
                        <a:pt x="98" y="92"/>
                      </a:lnTo>
                      <a:lnTo>
                        <a:pt x="96" y="78"/>
                      </a:lnTo>
                      <a:lnTo>
                        <a:pt x="96" y="75"/>
                      </a:lnTo>
                      <a:lnTo>
                        <a:pt x="96" y="73"/>
                      </a:lnTo>
                      <a:lnTo>
                        <a:pt x="96" y="71"/>
                      </a:lnTo>
                      <a:lnTo>
                        <a:pt x="98" y="68"/>
                      </a:lnTo>
                      <a:lnTo>
                        <a:pt x="100" y="66"/>
                      </a:lnTo>
                      <a:lnTo>
                        <a:pt x="100" y="60"/>
                      </a:lnTo>
                      <a:lnTo>
                        <a:pt x="100" y="58"/>
                      </a:lnTo>
                      <a:lnTo>
                        <a:pt x="100" y="54"/>
                      </a:lnTo>
                      <a:lnTo>
                        <a:pt x="100" y="48"/>
                      </a:lnTo>
                      <a:lnTo>
                        <a:pt x="100" y="44"/>
                      </a:lnTo>
                      <a:lnTo>
                        <a:pt x="101" y="39"/>
                      </a:lnTo>
                      <a:lnTo>
                        <a:pt x="101" y="38"/>
                      </a:lnTo>
                      <a:lnTo>
                        <a:pt x="103" y="36"/>
                      </a:lnTo>
                      <a:lnTo>
                        <a:pt x="103" y="32"/>
                      </a:lnTo>
                      <a:lnTo>
                        <a:pt x="103" y="31"/>
                      </a:lnTo>
                      <a:lnTo>
                        <a:pt x="103" y="27"/>
                      </a:lnTo>
                      <a:lnTo>
                        <a:pt x="101" y="26"/>
                      </a:lnTo>
                      <a:lnTo>
                        <a:pt x="101" y="24"/>
                      </a:lnTo>
                      <a:lnTo>
                        <a:pt x="101" y="21"/>
                      </a:lnTo>
                      <a:lnTo>
                        <a:pt x="101" y="16"/>
                      </a:lnTo>
                      <a:lnTo>
                        <a:pt x="100" y="16"/>
                      </a:lnTo>
                      <a:lnTo>
                        <a:pt x="95" y="7"/>
                      </a:lnTo>
                      <a:lnTo>
                        <a:pt x="95" y="5"/>
                      </a:lnTo>
                      <a:lnTo>
                        <a:pt x="96" y="4"/>
                      </a:lnTo>
                      <a:lnTo>
                        <a:pt x="96" y="2"/>
                      </a:lnTo>
                      <a:lnTo>
                        <a:pt x="98" y="2"/>
                      </a:lnTo>
                      <a:lnTo>
                        <a:pt x="100" y="2"/>
                      </a:lnTo>
                      <a:lnTo>
                        <a:pt x="101" y="2"/>
                      </a:lnTo>
                      <a:lnTo>
                        <a:pt x="10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Freeform 232"/>
                <p:cNvSpPr>
                  <a:spLocks noEditPoints="1"/>
                </p:cNvSpPr>
                <p:nvPr/>
              </p:nvSpPr>
              <p:spPr bwMode="auto">
                <a:xfrm>
                  <a:off x="6657976" y="1863725"/>
                  <a:ext cx="588963" cy="709613"/>
                </a:xfrm>
                <a:custGeom>
                  <a:avLst/>
                  <a:gdLst>
                    <a:gd name="T0" fmla="*/ 366 w 371"/>
                    <a:gd name="T1" fmla="*/ 157 h 447"/>
                    <a:gd name="T2" fmla="*/ 368 w 371"/>
                    <a:gd name="T3" fmla="*/ 146 h 447"/>
                    <a:gd name="T4" fmla="*/ 120 w 371"/>
                    <a:gd name="T5" fmla="*/ 34 h 447"/>
                    <a:gd name="T6" fmla="*/ 130 w 371"/>
                    <a:gd name="T7" fmla="*/ 20 h 447"/>
                    <a:gd name="T8" fmla="*/ 122 w 371"/>
                    <a:gd name="T9" fmla="*/ 19 h 447"/>
                    <a:gd name="T10" fmla="*/ 115 w 371"/>
                    <a:gd name="T11" fmla="*/ 36 h 447"/>
                    <a:gd name="T12" fmla="*/ 115 w 371"/>
                    <a:gd name="T13" fmla="*/ 49 h 447"/>
                    <a:gd name="T14" fmla="*/ 129 w 371"/>
                    <a:gd name="T15" fmla="*/ 44 h 447"/>
                    <a:gd name="T16" fmla="*/ 147 w 371"/>
                    <a:gd name="T17" fmla="*/ 52 h 447"/>
                    <a:gd name="T18" fmla="*/ 222 w 371"/>
                    <a:gd name="T19" fmla="*/ 86 h 447"/>
                    <a:gd name="T20" fmla="*/ 252 w 371"/>
                    <a:gd name="T21" fmla="*/ 97 h 447"/>
                    <a:gd name="T22" fmla="*/ 278 w 371"/>
                    <a:gd name="T23" fmla="*/ 102 h 447"/>
                    <a:gd name="T24" fmla="*/ 291 w 371"/>
                    <a:gd name="T25" fmla="*/ 115 h 447"/>
                    <a:gd name="T26" fmla="*/ 308 w 371"/>
                    <a:gd name="T27" fmla="*/ 146 h 447"/>
                    <a:gd name="T28" fmla="*/ 320 w 371"/>
                    <a:gd name="T29" fmla="*/ 156 h 447"/>
                    <a:gd name="T30" fmla="*/ 324 w 371"/>
                    <a:gd name="T31" fmla="*/ 186 h 447"/>
                    <a:gd name="T32" fmla="*/ 312 w 371"/>
                    <a:gd name="T33" fmla="*/ 205 h 447"/>
                    <a:gd name="T34" fmla="*/ 305 w 371"/>
                    <a:gd name="T35" fmla="*/ 220 h 447"/>
                    <a:gd name="T36" fmla="*/ 305 w 371"/>
                    <a:gd name="T37" fmla="*/ 237 h 447"/>
                    <a:gd name="T38" fmla="*/ 315 w 371"/>
                    <a:gd name="T39" fmla="*/ 227 h 447"/>
                    <a:gd name="T40" fmla="*/ 324 w 371"/>
                    <a:gd name="T41" fmla="*/ 210 h 447"/>
                    <a:gd name="T42" fmla="*/ 337 w 371"/>
                    <a:gd name="T43" fmla="*/ 202 h 447"/>
                    <a:gd name="T44" fmla="*/ 342 w 371"/>
                    <a:gd name="T45" fmla="*/ 188 h 447"/>
                    <a:gd name="T46" fmla="*/ 349 w 371"/>
                    <a:gd name="T47" fmla="*/ 173 h 447"/>
                    <a:gd name="T48" fmla="*/ 357 w 371"/>
                    <a:gd name="T49" fmla="*/ 157 h 447"/>
                    <a:gd name="T50" fmla="*/ 359 w 371"/>
                    <a:gd name="T51" fmla="*/ 174 h 447"/>
                    <a:gd name="T52" fmla="*/ 352 w 371"/>
                    <a:gd name="T53" fmla="*/ 186 h 447"/>
                    <a:gd name="T54" fmla="*/ 349 w 371"/>
                    <a:gd name="T55" fmla="*/ 202 h 447"/>
                    <a:gd name="T56" fmla="*/ 342 w 371"/>
                    <a:gd name="T57" fmla="*/ 220 h 447"/>
                    <a:gd name="T58" fmla="*/ 337 w 371"/>
                    <a:gd name="T59" fmla="*/ 242 h 447"/>
                    <a:gd name="T60" fmla="*/ 337 w 371"/>
                    <a:gd name="T61" fmla="*/ 264 h 447"/>
                    <a:gd name="T62" fmla="*/ 329 w 371"/>
                    <a:gd name="T63" fmla="*/ 285 h 447"/>
                    <a:gd name="T64" fmla="*/ 327 w 371"/>
                    <a:gd name="T65" fmla="*/ 305 h 447"/>
                    <a:gd name="T66" fmla="*/ 325 w 371"/>
                    <a:gd name="T67" fmla="*/ 332 h 447"/>
                    <a:gd name="T68" fmla="*/ 322 w 371"/>
                    <a:gd name="T69" fmla="*/ 357 h 447"/>
                    <a:gd name="T70" fmla="*/ 324 w 371"/>
                    <a:gd name="T71" fmla="*/ 374 h 447"/>
                    <a:gd name="T72" fmla="*/ 329 w 371"/>
                    <a:gd name="T73" fmla="*/ 391 h 447"/>
                    <a:gd name="T74" fmla="*/ 334 w 371"/>
                    <a:gd name="T75" fmla="*/ 413 h 447"/>
                    <a:gd name="T76" fmla="*/ 334 w 371"/>
                    <a:gd name="T77" fmla="*/ 434 h 447"/>
                    <a:gd name="T78" fmla="*/ 290 w 371"/>
                    <a:gd name="T79" fmla="*/ 439 h 447"/>
                    <a:gd name="T80" fmla="*/ 239 w 371"/>
                    <a:gd name="T81" fmla="*/ 442 h 447"/>
                    <a:gd name="T82" fmla="*/ 210 w 371"/>
                    <a:gd name="T83" fmla="*/ 444 h 447"/>
                    <a:gd name="T84" fmla="*/ 176 w 371"/>
                    <a:gd name="T85" fmla="*/ 445 h 447"/>
                    <a:gd name="T86" fmla="*/ 153 w 371"/>
                    <a:gd name="T87" fmla="*/ 444 h 447"/>
                    <a:gd name="T88" fmla="*/ 120 w 371"/>
                    <a:gd name="T89" fmla="*/ 412 h 447"/>
                    <a:gd name="T90" fmla="*/ 112 w 371"/>
                    <a:gd name="T91" fmla="*/ 364 h 447"/>
                    <a:gd name="T92" fmla="*/ 93 w 371"/>
                    <a:gd name="T93" fmla="*/ 303 h 447"/>
                    <a:gd name="T94" fmla="*/ 63 w 371"/>
                    <a:gd name="T95" fmla="*/ 273 h 447"/>
                    <a:gd name="T96" fmla="*/ 36 w 371"/>
                    <a:gd name="T97" fmla="*/ 252 h 447"/>
                    <a:gd name="T98" fmla="*/ 7 w 371"/>
                    <a:gd name="T99" fmla="*/ 205 h 447"/>
                    <a:gd name="T100" fmla="*/ 3 w 371"/>
                    <a:gd name="T101" fmla="*/ 156 h 447"/>
                    <a:gd name="T102" fmla="*/ 9 w 371"/>
                    <a:gd name="T103" fmla="*/ 125 h 447"/>
                    <a:gd name="T104" fmla="*/ 34 w 371"/>
                    <a:gd name="T105" fmla="*/ 83 h 447"/>
                    <a:gd name="T106" fmla="*/ 37 w 371"/>
                    <a:gd name="T107" fmla="*/ 47 h 447"/>
                    <a:gd name="T108" fmla="*/ 53 w 371"/>
                    <a:gd name="T109" fmla="*/ 44 h 447"/>
                    <a:gd name="T110" fmla="*/ 75 w 371"/>
                    <a:gd name="T111" fmla="*/ 36 h 447"/>
                    <a:gd name="T112" fmla="*/ 93 w 371"/>
                    <a:gd name="T113" fmla="*/ 25 h 447"/>
                    <a:gd name="T114" fmla="*/ 105 w 371"/>
                    <a:gd name="T115" fmla="*/ 20 h 447"/>
                    <a:gd name="T116" fmla="*/ 134 w 371"/>
                    <a:gd name="T117" fmla="*/ 17 h 447"/>
                    <a:gd name="T118" fmla="*/ 134 w 371"/>
                    <a:gd name="T119" fmla="*/ 15 h 447"/>
                    <a:gd name="T120" fmla="*/ 141 w 371"/>
                    <a:gd name="T121" fmla="*/ 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1" h="447">
                      <a:moveTo>
                        <a:pt x="332" y="185"/>
                      </a:moveTo>
                      <a:lnTo>
                        <a:pt x="330" y="185"/>
                      </a:lnTo>
                      <a:lnTo>
                        <a:pt x="332" y="185"/>
                      </a:lnTo>
                      <a:close/>
                      <a:moveTo>
                        <a:pt x="369" y="146"/>
                      </a:moveTo>
                      <a:lnTo>
                        <a:pt x="371" y="146"/>
                      </a:lnTo>
                      <a:lnTo>
                        <a:pt x="369" y="146"/>
                      </a:lnTo>
                      <a:lnTo>
                        <a:pt x="368" y="147"/>
                      </a:lnTo>
                      <a:lnTo>
                        <a:pt x="368" y="151"/>
                      </a:lnTo>
                      <a:lnTo>
                        <a:pt x="368" y="152"/>
                      </a:lnTo>
                      <a:lnTo>
                        <a:pt x="368" y="154"/>
                      </a:lnTo>
                      <a:lnTo>
                        <a:pt x="366" y="154"/>
                      </a:lnTo>
                      <a:lnTo>
                        <a:pt x="366" y="156"/>
                      </a:lnTo>
                      <a:lnTo>
                        <a:pt x="366" y="157"/>
                      </a:lnTo>
                      <a:lnTo>
                        <a:pt x="364" y="156"/>
                      </a:lnTo>
                      <a:lnTo>
                        <a:pt x="363" y="154"/>
                      </a:lnTo>
                      <a:lnTo>
                        <a:pt x="361" y="154"/>
                      </a:lnTo>
                      <a:lnTo>
                        <a:pt x="361" y="152"/>
                      </a:lnTo>
                      <a:lnTo>
                        <a:pt x="363" y="152"/>
                      </a:lnTo>
                      <a:lnTo>
                        <a:pt x="363" y="151"/>
                      </a:lnTo>
                      <a:lnTo>
                        <a:pt x="361" y="149"/>
                      </a:lnTo>
                      <a:lnTo>
                        <a:pt x="361" y="147"/>
                      </a:lnTo>
                      <a:lnTo>
                        <a:pt x="363" y="146"/>
                      </a:lnTo>
                      <a:lnTo>
                        <a:pt x="363" y="147"/>
                      </a:lnTo>
                      <a:lnTo>
                        <a:pt x="364" y="147"/>
                      </a:lnTo>
                      <a:lnTo>
                        <a:pt x="366" y="146"/>
                      </a:lnTo>
                      <a:lnTo>
                        <a:pt x="368" y="146"/>
                      </a:lnTo>
                      <a:lnTo>
                        <a:pt x="368" y="147"/>
                      </a:lnTo>
                      <a:lnTo>
                        <a:pt x="369" y="146"/>
                      </a:lnTo>
                      <a:lnTo>
                        <a:pt x="368" y="144"/>
                      </a:lnTo>
                      <a:lnTo>
                        <a:pt x="369" y="144"/>
                      </a:lnTo>
                      <a:lnTo>
                        <a:pt x="369" y="146"/>
                      </a:lnTo>
                      <a:close/>
                      <a:moveTo>
                        <a:pt x="129" y="29"/>
                      </a:moveTo>
                      <a:lnTo>
                        <a:pt x="127" y="30"/>
                      </a:lnTo>
                      <a:lnTo>
                        <a:pt x="125" y="30"/>
                      </a:lnTo>
                      <a:lnTo>
                        <a:pt x="124" y="30"/>
                      </a:lnTo>
                      <a:lnTo>
                        <a:pt x="124" y="32"/>
                      </a:lnTo>
                      <a:lnTo>
                        <a:pt x="122" y="32"/>
                      </a:lnTo>
                      <a:lnTo>
                        <a:pt x="122" y="34"/>
                      </a:lnTo>
                      <a:lnTo>
                        <a:pt x="120" y="34"/>
                      </a:lnTo>
                      <a:lnTo>
                        <a:pt x="120" y="32"/>
                      </a:lnTo>
                      <a:lnTo>
                        <a:pt x="122" y="32"/>
                      </a:lnTo>
                      <a:lnTo>
                        <a:pt x="120" y="30"/>
                      </a:lnTo>
                      <a:lnTo>
                        <a:pt x="122" y="30"/>
                      </a:lnTo>
                      <a:lnTo>
                        <a:pt x="122" y="29"/>
                      </a:lnTo>
                      <a:lnTo>
                        <a:pt x="124" y="29"/>
                      </a:lnTo>
                      <a:lnTo>
                        <a:pt x="124" y="27"/>
                      </a:lnTo>
                      <a:lnTo>
                        <a:pt x="125" y="27"/>
                      </a:lnTo>
                      <a:lnTo>
                        <a:pt x="125" y="25"/>
                      </a:lnTo>
                      <a:lnTo>
                        <a:pt x="127" y="25"/>
                      </a:lnTo>
                      <a:lnTo>
                        <a:pt x="129" y="24"/>
                      </a:lnTo>
                      <a:lnTo>
                        <a:pt x="129" y="22"/>
                      </a:lnTo>
                      <a:lnTo>
                        <a:pt x="130" y="20"/>
                      </a:lnTo>
                      <a:lnTo>
                        <a:pt x="132" y="20"/>
                      </a:lnTo>
                      <a:lnTo>
                        <a:pt x="132" y="22"/>
                      </a:lnTo>
                      <a:lnTo>
                        <a:pt x="134" y="24"/>
                      </a:lnTo>
                      <a:lnTo>
                        <a:pt x="132" y="24"/>
                      </a:lnTo>
                      <a:lnTo>
                        <a:pt x="130" y="24"/>
                      </a:lnTo>
                      <a:lnTo>
                        <a:pt x="130" y="25"/>
                      </a:lnTo>
                      <a:lnTo>
                        <a:pt x="129" y="25"/>
                      </a:lnTo>
                      <a:lnTo>
                        <a:pt x="127" y="27"/>
                      </a:lnTo>
                      <a:lnTo>
                        <a:pt x="127" y="29"/>
                      </a:lnTo>
                      <a:lnTo>
                        <a:pt x="129" y="29"/>
                      </a:lnTo>
                      <a:close/>
                      <a:moveTo>
                        <a:pt x="119" y="15"/>
                      </a:moveTo>
                      <a:lnTo>
                        <a:pt x="120" y="17"/>
                      </a:lnTo>
                      <a:lnTo>
                        <a:pt x="122" y="19"/>
                      </a:lnTo>
                      <a:lnTo>
                        <a:pt x="122" y="20"/>
                      </a:lnTo>
                      <a:lnTo>
                        <a:pt x="122" y="22"/>
                      </a:lnTo>
                      <a:lnTo>
                        <a:pt x="120" y="24"/>
                      </a:lnTo>
                      <a:lnTo>
                        <a:pt x="120" y="25"/>
                      </a:lnTo>
                      <a:lnTo>
                        <a:pt x="120" y="27"/>
                      </a:lnTo>
                      <a:lnTo>
                        <a:pt x="119" y="27"/>
                      </a:lnTo>
                      <a:lnTo>
                        <a:pt x="119" y="29"/>
                      </a:lnTo>
                      <a:lnTo>
                        <a:pt x="119" y="30"/>
                      </a:lnTo>
                      <a:lnTo>
                        <a:pt x="117" y="30"/>
                      </a:lnTo>
                      <a:lnTo>
                        <a:pt x="117" y="32"/>
                      </a:lnTo>
                      <a:lnTo>
                        <a:pt x="115" y="32"/>
                      </a:lnTo>
                      <a:lnTo>
                        <a:pt x="115" y="34"/>
                      </a:lnTo>
                      <a:lnTo>
                        <a:pt x="115" y="36"/>
                      </a:lnTo>
                      <a:lnTo>
                        <a:pt x="117" y="36"/>
                      </a:lnTo>
                      <a:lnTo>
                        <a:pt x="117" y="37"/>
                      </a:lnTo>
                      <a:lnTo>
                        <a:pt x="117" y="39"/>
                      </a:lnTo>
                      <a:lnTo>
                        <a:pt x="117" y="41"/>
                      </a:lnTo>
                      <a:lnTo>
                        <a:pt x="115" y="42"/>
                      </a:lnTo>
                      <a:lnTo>
                        <a:pt x="114" y="42"/>
                      </a:lnTo>
                      <a:lnTo>
                        <a:pt x="114" y="46"/>
                      </a:lnTo>
                      <a:lnTo>
                        <a:pt x="114" y="47"/>
                      </a:lnTo>
                      <a:lnTo>
                        <a:pt x="112" y="49"/>
                      </a:lnTo>
                      <a:lnTo>
                        <a:pt x="114" y="49"/>
                      </a:lnTo>
                      <a:lnTo>
                        <a:pt x="114" y="51"/>
                      </a:lnTo>
                      <a:lnTo>
                        <a:pt x="115" y="51"/>
                      </a:lnTo>
                      <a:lnTo>
                        <a:pt x="115" y="49"/>
                      </a:lnTo>
                      <a:lnTo>
                        <a:pt x="117" y="49"/>
                      </a:lnTo>
                      <a:lnTo>
                        <a:pt x="117" y="47"/>
                      </a:lnTo>
                      <a:lnTo>
                        <a:pt x="119" y="47"/>
                      </a:lnTo>
                      <a:lnTo>
                        <a:pt x="122" y="46"/>
                      </a:lnTo>
                      <a:lnTo>
                        <a:pt x="122" y="44"/>
                      </a:lnTo>
                      <a:lnTo>
                        <a:pt x="124" y="44"/>
                      </a:lnTo>
                      <a:lnTo>
                        <a:pt x="124" y="42"/>
                      </a:lnTo>
                      <a:lnTo>
                        <a:pt x="124" y="41"/>
                      </a:lnTo>
                      <a:lnTo>
                        <a:pt x="124" y="39"/>
                      </a:lnTo>
                      <a:lnTo>
                        <a:pt x="125" y="41"/>
                      </a:lnTo>
                      <a:lnTo>
                        <a:pt x="127" y="41"/>
                      </a:lnTo>
                      <a:lnTo>
                        <a:pt x="127" y="42"/>
                      </a:lnTo>
                      <a:lnTo>
                        <a:pt x="129" y="44"/>
                      </a:lnTo>
                      <a:lnTo>
                        <a:pt x="130" y="44"/>
                      </a:lnTo>
                      <a:lnTo>
                        <a:pt x="130" y="46"/>
                      </a:lnTo>
                      <a:lnTo>
                        <a:pt x="132" y="46"/>
                      </a:lnTo>
                      <a:lnTo>
                        <a:pt x="132" y="47"/>
                      </a:lnTo>
                      <a:lnTo>
                        <a:pt x="134" y="47"/>
                      </a:lnTo>
                      <a:lnTo>
                        <a:pt x="136" y="49"/>
                      </a:lnTo>
                      <a:lnTo>
                        <a:pt x="137" y="49"/>
                      </a:lnTo>
                      <a:lnTo>
                        <a:pt x="139" y="49"/>
                      </a:lnTo>
                      <a:lnTo>
                        <a:pt x="141" y="49"/>
                      </a:lnTo>
                      <a:lnTo>
                        <a:pt x="142" y="51"/>
                      </a:lnTo>
                      <a:lnTo>
                        <a:pt x="144" y="51"/>
                      </a:lnTo>
                      <a:lnTo>
                        <a:pt x="146" y="52"/>
                      </a:lnTo>
                      <a:lnTo>
                        <a:pt x="147" y="52"/>
                      </a:lnTo>
                      <a:lnTo>
                        <a:pt x="151" y="54"/>
                      </a:lnTo>
                      <a:lnTo>
                        <a:pt x="153" y="54"/>
                      </a:lnTo>
                      <a:lnTo>
                        <a:pt x="158" y="58"/>
                      </a:lnTo>
                      <a:lnTo>
                        <a:pt x="159" y="61"/>
                      </a:lnTo>
                      <a:lnTo>
                        <a:pt x="163" y="68"/>
                      </a:lnTo>
                      <a:lnTo>
                        <a:pt x="163" y="69"/>
                      </a:lnTo>
                      <a:lnTo>
                        <a:pt x="163" y="71"/>
                      </a:lnTo>
                      <a:lnTo>
                        <a:pt x="175" y="74"/>
                      </a:lnTo>
                      <a:lnTo>
                        <a:pt x="176" y="74"/>
                      </a:lnTo>
                      <a:lnTo>
                        <a:pt x="215" y="85"/>
                      </a:lnTo>
                      <a:lnTo>
                        <a:pt x="219" y="85"/>
                      </a:lnTo>
                      <a:lnTo>
                        <a:pt x="220" y="85"/>
                      </a:lnTo>
                      <a:lnTo>
                        <a:pt x="222" y="86"/>
                      </a:lnTo>
                      <a:lnTo>
                        <a:pt x="224" y="86"/>
                      </a:lnTo>
                      <a:lnTo>
                        <a:pt x="229" y="88"/>
                      </a:lnTo>
                      <a:lnTo>
                        <a:pt x="232" y="90"/>
                      </a:lnTo>
                      <a:lnTo>
                        <a:pt x="236" y="91"/>
                      </a:lnTo>
                      <a:lnTo>
                        <a:pt x="236" y="93"/>
                      </a:lnTo>
                      <a:lnTo>
                        <a:pt x="241" y="95"/>
                      </a:lnTo>
                      <a:lnTo>
                        <a:pt x="242" y="95"/>
                      </a:lnTo>
                      <a:lnTo>
                        <a:pt x="242" y="97"/>
                      </a:lnTo>
                      <a:lnTo>
                        <a:pt x="244" y="97"/>
                      </a:lnTo>
                      <a:lnTo>
                        <a:pt x="246" y="97"/>
                      </a:lnTo>
                      <a:lnTo>
                        <a:pt x="247" y="97"/>
                      </a:lnTo>
                      <a:lnTo>
                        <a:pt x="249" y="97"/>
                      </a:lnTo>
                      <a:lnTo>
                        <a:pt x="252" y="97"/>
                      </a:lnTo>
                      <a:lnTo>
                        <a:pt x="252" y="98"/>
                      </a:lnTo>
                      <a:lnTo>
                        <a:pt x="252" y="100"/>
                      </a:lnTo>
                      <a:lnTo>
                        <a:pt x="254" y="100"/>
                      </a:lnTo>
                      <a:lnTo>
                        <a:pt x="256" y="100"/>
                      </a:lnTo>
                      <a:lnTo>
                        <a:pt x="256" y="98"/>
                      </a:lnTo>
                      <a:lnTo>
                        <a:pt x="261" y="95"/>
                      </a:lnTo>
                      <a:lnTo>
                        <a:pt x="263" y="97"/>
                      </a:lnTo>
                      <a:lnTo>
                        <a:pt x="263" y="98"/>
                      </a:lnTo>
                      <a:lnTo>
                        <a:pt x="268" y="98"/>
                      </a:lnTo>
                      <a:lnTo>
                        <a:pt x="271" y="98"/>
                      </a:lnTo>
                      <a:lnTo>
                        <a:pt x="276" y="102"/>
                      </a:lnTo>
                      <a:lnTo>
                        <a:pt x="278" y="100"/>
                      </a:lnTo>
                      <a:lnTo>
                        <a:pt x="278" y="102"/>
                      </a:lnTo>
                      <a:lnTo>
                        <a:pt x="280" y="102"/>
                      </a:lnTo>
                      <a:lnTo>
                        <a:pt x="281" y="102"/>
                      </a:lnTo>
                      <a:lnTo>
                        <a:pt x="283" y="102"/>
                      </a:lnTo>
                      <a:lnTo>
                        <a:pt x="285" y="103"/>
                      </a:lnTo>
                      <a:lnTo>
                        <a:pt x="286" y="103"/>
                      </a:lnTo>
                      <a:lnTo>
                        <a:pt x="288" y="105"/>
                      </a:lnTo>
                      <a:lnTo>
                        <a:pt x="290" y="108"/>
                      </a:lnTo>
                      <a:lnTo>
                        <a:pt x="288" y="110"/>
                      </a:lnTo>
                      <a:lnTo>
                        <a:pt x="288" y="112"/>
                      </a:lnTo>
                      <a:lnTo>
                        <a:pt x="286" y="113"/>
                      </a:lnTo>
                      <a:lnTo>
                        <a:pt x="290" y="117"/>
                      </a:lnTo>
                      <a:lnTo>
                        <a:pt x="291" y="117"/>
                      </a:lnTo>
                      <a:lnTo>
                        <a:pt x="291" y="115"/>
                      </a:lnTo>
                      <a:lnTo>
                        <a:pt x="295" y="115"/>
                      </a:lnTo>
                      <a:lnTo>
                        <a:pt x="303" y="119"/>
                      </a:lnTo>
                      <a:lnTo>
                        <a:pt x="305" y="122"/>
                      </a:lnTo>
                      <a:lnTo>
                        <a:pt x="307" y="122"/>
                      </a:lnTo>
                      <a:lnTo>
                        <a:pt x="308" y="125"/>
                      </a:lnTo>
                      <a:lnTo>
                        <a:pt x="307" y="127"/>
                      </a:lnTo>
                      <a:lnTo>
                        <a:pt x="307" y="129"/>
                      </a:lnTo>
                      <a:lnTo>
                        <a:pt x="308" y="130"/>
                      </a:lnTo>
                      <a:lnTo>
                        <a:pt x="308" y="132"/>
                      </a:lnTo>
                      <a:lnTo>
                        <a:pt x="308" y="135"/>
                      </a:lnTo>
                      <a:lnTo>
                        <a:pt x="310" y="142"/>
                      </a:lnTo>
                      <a:lnTo>
                        <a:pt x="310" y="144"/>
                      </a:lnTo>
                      <a:lnTo>
                        <a:pt x="308" y="146"/>
                      </a:lnTo>
                      <a:lnTo>
                        <a:pt x="308" y="147"/>
                      </a:lnTo>
                      <a:lnTo>
                        <a:pt x="307" y="151"/>
                      </a:lnTo>
                      <a:lnTo>
                        <a:pt x="305" y="157"/>
                      </a:lnTo>
                      <a:lnTo>
                        <a:pt x="307" y="159"/>
                      </a:lnTo>
                      <a:lnTo>
                        <a:pt x="308" y="157"/>
                      </a:lnTo>
                      <a:lnTo>
                        <a:pt x="310" y="157"/>
                      </a:lnTo>
                      <a:lnTo>
                        <a:pt x="312" y="157"/>
                      </a:lnTo>
                      <a:lnTo>
                        <a:pt x="313" y="157"/>
                      </a:lnTo>
                      <a:lnTo>
                        <a:pt x="315" y="154"/>
                      </a:lnTo>
                      <a:lnTo>
                        <a:pt x="317" y="152"/>
                      </a:lnTo>
                      <a:lnTo>
                        <a:pt x="317" y="154"/>
                      </a:lnTo>
                      <a:lnTo>
                        <a:pt x="319" y="154"/>
                      </a:lnTo>
                      <a:lnTo>
                        <a:pt x="320" y="156"/>
                      </a:lnTo>
                      <a:lnTo>
                        <a:pt x="320" y="157"/>
                      </a:lnTo>
                      <a:lnTo>
                        <a:pt x="317" y="166"/>
                      </a:lnTo>
                      <a:lnTo>
                        <a:pt x="317" y="168"/>
                      </a:lnTo>
                      <a:lnTo>
                        <a:pt x="315" y="171"/>
                      </a:lnTo>
                      <a:lnTo>
                        <a:pt x="315" y="174"/>
                      </a:lnTo>
                      <a:lnTo>
                        <a:pt x="317" y="174"/>
                      </a:lnTo>
                      <a:lnTo>
                        <a:pt x="320" y="180"/>
                      </a:lnTo>
                      <a:lnTo>
                        <a:pt x="325" y="181"/>
                      </a:lnTo>
                      <a:lnTo>
                        <a:pt x="325" y="183"/>
                      </a:lnTo>
                      <a:lnTo>
                        <a:pt x="325" y="181"/>
                      </a:lnTo>
                      <a:lnTo>
                        <a:pt x="325" y="183"/>
                      </a:lnTo>
                      <a:lnTo>
                        <a:pt x="324" y="183"/>
                      </a:lnTo>
                      <a:lnTo>
                        <a:pt x="324" y="186"/>
                      </a:lnTo>
                      <a:lnTo>
                        <a:pt x="324" y="190"/>
                      </a:lnTo>
                      <a:lnTo>
                        <a:pt x="324" y="193"/>
                      </a:lnTo>
                      <a:lnTo>
                        <a:pt x="322" y="193"/>
                      </a:lnTo>
                      <a:lnTo>
                        <a:pt x="320" y="193"/>
                      </a:lnTo>
                      <a:lnTo>
                        <a:pt x="315" y="195"/>
                      </a:lnTo>
                      <a:lnTo>
                        <a:pt x="313" y="195"/>
                      </a:lnTo>
                      <a:lnTo>
                        <a:pt x="313" y="196"/>
                      </a:lnTo>
                      <a:lnTo>
                        <a:pt x="312" y="196"/>
                      </a:lnTo>
                      <a:lnTo>
                        <a:pt x="312" y="198"/>
                      </a:lnTo>
                      <a:lnTo>
                        <a:pt x="312" y="200"/>
                      </a:lnTo>
                      <a:lnTo>
                        <a:pt x="312" y="202"/>
                      </a:lnTo>
                      <a:lnTo>
                        <a:pt x="312" y="203"/>
                      </a:lnTo>
                      <a:lnTo>
                        <a:pt x="312" y="205"/>
                      </a:lnTo>
                      <a:lnTo>
                        <a:pt x="312" y="207"/>
                      </a:lnTo>
                      <a:lnTo>
                        <a:pt x="310" y="207"/>
                      </a:lnTo>
                      <a:lnTo>
                        <a:pt x="310" y="208"/>
                      </a:lnTo>
                      <a:lnTo>
                        <a:pt x="308" y="208"/>
                      </a:lnTo>
                      <a:lnTo>
                        <a:pt x="308" y="210"/>
                      </a:lnTo>
                      <a:lnTo>
                        <a:pt x="308" y="212"/>
                      </a:lnTo>
                      <a:lnTo>
                        <a:pt x="308" y="213"/>
                      </a:lnTo>
                      <a:lnTo>
                        <a:pt x="307" y="213"/>
                      </a:lnTo>
                      <a:lnTo>
                        <a:pt x="307" y="215"/>
                      </a:lnTo>
                      <a:lnTo>
                        <a:pt x="307" y="217"/>
                      </a:lnTo>
                      <a:lnTo>
                        <a:pt x="305" y="217"/>
                      </a:lnTo>
                      <a:lnTo>
                        <a:pt x="305" y="218"/>
                      </a:lnTo>
                      <a:lnTo>
                        <a:pt x="305" y="220"/>
                      </a:lnTo>
                      <a:lnTo>
                        <a:pt x="305" y="222"/>
                      </a:lnTo>
                      <a:lnTo>
                        <a:pt x="305" y="224"/>
                      </a:lnTo>
                      <a:lnTo>
                        <a:pt x="305" y="225"/>
                      </a:lnTo>
                      <a:lnTo>
                        <a:pt x="303" y="225"/>
                      </a:lnTo>
                      <a:lnTo>
                        <a:pt x="303" y="227"/>
                      </a:lnTo>
                      <a:lnTo>
                        <a:pt x="303" y="229"/>
                      </a:lnTo>
                      <a:lnTo>
                        <a:pt x="305" y="230"/>
                      </a:lnTo>
                      <a:lnTo>
                        <a:pt x="303" y="232"/>
                      </a:lnTo>
                      <a:lnTo>
                        <a:pt x="303" y="234"/>
                      </a:lnTo>
                      <a:lnTo>
                        <a:pt x="302" y="234"/>
                      </a:lnTo>
                      <a:lnTo>
                        <a:pt x="302" y="235"/>
                      </a:lnTo>
                      <a:lnTo>
                        <a:pt x="303" y="237"/>
                      </a:lnTo>
                      <a:lnTo>
                        <a:pt x="305" y="237"/>
                      </a:lnTo>
                      <a:lnTo>
                        <a:pt x="307" y="237"/>
                      </a:lnTo>
                      <a:lnTo>
                        <a:pt x="307" y="239"/>
                      </a:lnTo>
                      <a:lnTo>
                        <a:pt x="308" y="239"/>
                      </a:lnTo>
                      <a:lnTo>
                        <a:pt x="308" y="237"/>
                      </a:lnTo>
                      <a:lnTo>
                        <a:pt x="310" y="237"/>
                      </a:lnTo>
                      <a:lnTo>
                        <a:pt x="310" y="235"/>
                      </a:lnTo>
                      <a:lnTo>
                        <a:pt x="310" y="234"/>
                      </a:lnTo>
                      <a:lnTo>
                        <a:pt x="310" y="232"/>
                      </a:lnTo>
                      <a:lnTo>
                        <a:pt x="312" y="232"/>
                      </a:lnTo>
                      <a:lnTo>
                        <a:pt x="312" y="230"/>
                      </a:lnTo>
                      <a:lnTo>
                        <a:pt x="313" y="229"/>
                      </a:lnTo>
                      <a:lnTo>
                        <a:pt x="315" y="229"/>
                      </a:lnTo>
                      <a:lnTo>
                        <a:pt x="315" y="227"/>
                      </a:lnTo>
                      <a:lnTo>
                        <a:pt x="317" y="227"/>
                      </a:lnTo>
                      <a:lnTo>
                        <a:pt x="319" y="227"/>
                      </a:lnTo>
                      <a:lnTo>
                        <a:pt x="319" y="225"/>
                      </a:lnTo>
                      <a:lnTo>
                        <a:pt x="319" y="224"/>
                      </a:lnTo>
                      <a:lnTo>
                        <a:pt x="320" y="222"/>
                      </a:lnTo>
                      <a:lnTo>
                        <a:pt x="320" y="220"/>
                      </a:lnTo>
                      <a:lnTo>
                        <a:pt x="320" y="218"/>
                      </a:lnTo>
                      <a:lnTo>
                        <a:pt x="320" y="217"/>
                      </a:lnTo>
                      <a:lnTo>
                        <a:pt x="322" y="217"/>
                      </a:lnTo>
                      <a:lnTo>
                        <a:pt x="322" y="215"/>
                      </a:lnTo>
                      <a:lnTo>
                        <a:pt x="322" y="213"/>
                      </a:lnTo>
                      <a:lnTo>
                        <a:pt x="324" y="212"/>
                      </a:lnTo>
                      <a:lnTo>
                        <a:pt x="324" y="210"/>
                      </a:lnTo>
                      <a:lnTo>
                        <a:pt x="325" y="210"/>
                      </a:lnTo>
                      <a:lnTo>
                        <a:pt x="325" y="208"/>
                      </a:lnTo>
                      <a:lnTo>
                        <a:pt x="325" y="207"/>
                      </a:lnTo>
                      <a:lnTo>
                        <a:pt x="327" y="207"/>
                      </a:lnTo>
                      <a:lnTo>
                        <a:pt x="329" y="205"/>
                      </a:lnTo>
                      <a:lnTo>
                        <a:pt x="330" y="205"/>
                      </a:lnTo>
                      <a:lnTo>
                        <a:pt x="330" y="203"/>
                      </a:lnTo>
                      <a:lnTo>
                        <a:pt x="332" y="203"/>
                      </a:lnTo>
                      <a:lnTo>
                        <a:pt x="334" y="203"/>
                      </a:lnTo>
                      <a:lnTo>
                        <a:pt x="335" y="202"/>
                      </a:lnTo>
                      <a:lnTo>
                        <a:pt x="335" y="200"/>
                      </a:lnTo>
                      <a:lnTo>
                        <a:pt x="337" y="200"/>
                      </a:lnTo>
                      <a:lnTo>
                        <a:pt x="337" y="202"/>
                      </a:lnTo>
                      <a:lnTo>
                        <a:pt x="339" y="203"/>
                      </a:lnTo>
                      <a:lnTo>
                        <a:pt x="341" y="202"/>
                      </a:lnTo>
                      <a:lnTo>
                        <a:pt x="341" y="200"/>
                      </a:lnTo>
                      <a:lnTo>
                        <a:pt x="339" y="200"/>
                      </a:lnTo>
                      <a:lnTo>
                        <a:pt x="339" y="198"/>
                      </a:lnTo>
                      <a:lnTo>
                        <a:pt x="339" y="196"/>
                      </a:lnTo>
                      <a:lnTo>
                        <a:pt x="339" y="195"/>
                      </a:lnTo>
                      <a:lnTo>
                        <a:pt x="339" y="193"/>
                      </a:lnTo>
                      <a:lnTo>
                        <a:pt x="341" y="193"/>
                      </a:lnTo>
                      <a:lnTo>
                        <a:pt x="341" y="191"/>
                      </a:lnTo>
                      <a:lnTo>
                        <a:pt x="341" y="190"/>
                      </a:lnTo>
                      <a:lnTo>
                        <a:pt x="341" y="188"/>
                      </a:lnTo>
                      <a:lnTo>
                        <a:pt x="342" y="188"/>
                      </a:lnTo>
                      <a:lnTo>
                        <a:pt x="342" y="186"/>
                      </a:lnTo>
                      <a:lnTo>
                        <a:pt x="342" y="185"/>
                      </a:lnTo>
                      <a:lnTo>
                        <a:pt x="344" y="183"/>
                      </a:lnTo>
                      <a:lnTo>
                        <a:pt x="346" y="181"/>
                      </a:lnTo>
                      <a:lnTo>
                        <a:pt x="346" y="180"/>
                      </a:lnTo>
                      <a:lnTo>
                        <a:pt x="346" y="178"/>
                      </a:lnTo>
                      <a:lnTo>
                        <a:pt x="346" y="176"/>
                      </a:lnTo>
                      <a:lnTo>
                        <a:pt x="346" y="174"/>
                      </a:lnTo>
                      <a:lnTo>
                        <a:pt x="346" y="173"/>
                      </a:lnTo>
                      <a:lnTo>
                        <a:pt x="346" y="171"/>
                      </a:lnTo>
                      <a:lnTo>
                        <a:pt x="347" y="171"/>
                      </a:lnTo>
                      <a:lnTo>
                        <a:pt x="347" y="173"/>
                      </a:lnTo>
                      <a:lnTo>
                        <a:pt x="349" y="173"/>
                      </a:lnTo>
                      <a:lnTo>
                        <a:pt x="351" y="171"/>
                      </a:lnTo>
                      <a:lnTo>
                        <a:pt x="351" y="169"/>
                      </a:lnTo>
                      <a:lnTo>
                        <a:pt x="352" y="169"/>
                      </a:lnTo>
                      <a:lnTo>
                        <a:pt x="352" y="168"/>
                      </a:lnTo>
                      <a:lnTo>
                        <a:pt x="352" y="166"/>
                      </a:lnTo>
                      <a:lnTo>
                        <a:pt x="352" y="164"/>
                      </a:lnTo>
                      <a:lnTo>
                        <a:pt x="352" y="163"/>
                      </a:lnTo>
                      <a:lnTo>
                        <a:pt x="354" y="163"/>
                      </a:lnTo>
                      <a:lnTo>
                        <a:pt x="354" y="161"/>
                      </a:lnTo>
                      <a:lnTo>
                        <a:pt x="356" y="161"/>
                      </a:lnTo>
                      <a:lnTo>
                        <a:pt x="356" y="159"/>
                      </a:lnTo>
                      <a:lnTo>
                        <a:pt x="357" y="159"/>
                      </a:lnTo>
                      <a:lnTo>
                        <a:pt x="357" y="157"/>
                      </a:lnTo>
                      <a:lnTo>
                        <a:pt x="359" y="157"/>
                      </a:lnTo>
                      <a:lnTo>
                        <a:pt x="361" y="157"/>
                      </a:lnTo>
                      <a:lnTo>
                        <a:pt x="361" y="159"/>
                      </a:lnTo>
                      <a:lnTo>
                        <a:pt x="361" y="161"/>
                      </a:lnTo>
                      <a:lnTo>
                        <a:pt x="361" y="163"/>
                      </a:lnTo>
                      <a:lnTo>
                        <a:pt x="361" y="164"/>
                      </a:lnTo>
                      <a:lnTo>
                        <a:pt x="361" y="166"/>
                      </a:lnTo>
                      <a:lnTo>
                        <a:pt x="359" y="166"/>
                      </a:lnTo>
                      <a:lnTo>
                        <a:pt x="357" y="166"/>
                      </a:lnTo>
                      <a:lnTo>
                        <a:pt x="357" y="171"/>
                      </a:lnTo>
                      <a:lnTo>
                        <a:pt x="357" y="173"/>
                      </a:lnTo>
                      <a:lnTo>
                        <a:pt x="359" y="173"/>
                      </a:lnTo>
                      <a:lnTo>
                        <a:pt x="359" y="174"/>
                      </a:lnTo>
                      <a:lnTo>
                        <a:pt x="357" y="174"/>
                      </a:lnTo>
                      <a:lnTo>
                        <a:pt x="357" y="176"/>
                      </a:lnTo>
                      <a:lnTo>
                        <a:pt x="359" y="178"/>
                      </a:lnTo>
                      <a:lnTo>
                        <a:pt x="357" y="178"/>
                      </a:lnTo>
                      <a:lnTo>
                        <a:pt x="357" y="180"/>
                      </a:lnTo>
                      <a:lnTo>
                        <a:pt x="357" y="181"/>
                      </a:lnTo>
                      <a:lnTo>
                        <a:pt x="356" y="181"/>
                      </a:lnTo>
                      <a:lnTo>
                        <a:pt x="356" y="183"/>
                      </a:lnTo>
                      <a:lnTo>
                        <a:pt x="354" y="181"/>
                      </a:lnTo>
                      <a:lnTo>
                        <a:pt x="354" y="183"/>
                      </a:lnTo>
                      <a:lnTo>
                        <a:pt x="354" y="185"/>
                      </a:lnTo>
                      <a:lnTo>
                        <a:pt x="354" y="186"/>
                      </a:lnTo>
                      <a:lnTo>
                        <a:pt x="352" y="186"/>
                      </a:lnTo>
                      <a:lnTo>
                        <a:pt x="352" y="188"/>
                      </a:lnTo>
                      <a:lnTo>
                        <a:pt x="351" y="190"/>
                      </a:lnTo>
                      <a:lnTo>
                        <a:pt x="351" y="191"/>
                      </a:lnTo>
                      <a:lnTo>
                        <a:pt x="351" y="193"/>
                      </a:lnTo>
                      <a:lnTo>
                        <a:pt x="352" y="193"/>
                      </a:lnTo>
                      <a:lnTo>
                        <a:pt x="352" y="195"/>
                      </a:lnTo>
                      <a:lnTo>
                        <a:pt x="351" y="195"/>
                      </a:lnTo>
                      <a:lnTo>
                        <a:pt x="351" y="196"/>
                      </a:lnTo>
                      <a:lnTo>
                        <a:pt x="349" y="196"/>
                      </a:lnTo>
                      <a:lnTo>
                        <a:pt x="349" y="198"/>
                      </a:lnTo>
                      <a:lnTo>
                        <a:pt x="351" y="198"/>
                      </a:lnTo>
                      <a:lnTo>
                        <a:pt x="351" y="200"/>
                      </a:lnTo>
                      <a:lnTo>
                        <a:pt x="349" y="202"/>
                      </a:lnTo>
                      <a:lnTo>
                        <a:pt x="347" y="203"/>
                      </a:lnTo>
                      <a:lnTo>
                        <a:pt x="347" y="205"/>
                      </a:lnTo>
                      <a:lnTo>
                        <a:pt x="347" y="207"/>
                      </a:lnTo>
                      <a:lnTo>
                        <a:pt x="346" y="207"/>
                      </a:lnTo>
                      <a:lnTo>
                        <a:pt x="346" y="208"/>
                      </a:lnTo>
                      <a:lnTo>
                        <a:pt x="344" y="208"/>
                      </a:lnTo>
                      <a:lnTo>
                        <a:pt x="344" y="210"/>
                      </a:lnTo>
                      <a:lnTo>
                        <a:pt x="344" y="212"/>
                      </a:lnTo>
                      <a:lnTo>
                        <a:pt x="344" y="215"/>
                      </a:lnTo>
                      <a:lnTo>
                        <a:pt x="344" y="217"/>
                      </a:lnTo>
                      <a:lnTo>
                        <a:pt x="344" y="218"/>
                      </a:lnTo>
                      <a:lnTo>
                        <a:pt x="342" y="218"/>
                      </a:lnTo>
                      <a:lnTo>
                        <a:pt x="342" y="220"/>
                      </a:lnTo>
                      <a:lnTo>
                        <a:pt x="342" y="222"/>
                      </a:lnTo>
                      <a:lnTo>
                        <a:pt x="342" y="224"/>
                      </a:lnTo>
                      <a:lnTo>
                        <a:pt x="341" y="224"/>
                      </a:lnTo>
                      <a:lnTo>
                        <a:pt x="341" y="225"/>
                      </a:lnTo>
                      <a:lnTo>
                        <a:pt x="341" y="227"/>
                      </a:lnTo>
                      <a:lnTo>
                        <a:pt x="339" y="227"/>
                      </a:lnTo>
                      <a:lnTo>
                        <a:pt x="339" y="229"/>
                      </a:lnTo>
                      <a:lnTo>
                        <a:pt x="339" y="230"/>
                      </a:lnTo>
                      <a:lnTo>
                        <a:pt x="337" y="234"/>
                      </a:lnTo>
                      <a:lnTo>
                        <a:pt x="337" y="237"/>
                      </a:lnTo>
                      <a:lnTo>
                        <a:pt x="337" y="239"/>
                      </a:lnTo>
                      <a:lnTo>
                        <a:pt x="337" y="241"/>
                      </a:lnTo>
                      <a:lnTo>
                        <a:pt x="337" y="242"/>
                      </a:lnTo>
                      <a:lnTo>
                        <a:pt x="337" y="244"/>
                      </a:lnTo>
                      <a:lnTo>
                        <a:pt x="335" y="246"/>
                      </a:lnTo>
                      <a:lnTo>
                        <a:pt x="335" y="247"/>
                      </a:lnTo>
                      <a:lnTo>
                        <a:pt x="335" y="249"/>
                      </a:lnTo>
                      <a:lnTo>
                        <a:pt x="335" y="251"/>
                      </a:lnTo>
                      <a:lnTo>
                        <a:pt x="335" y="252"/>
                      </a:lnTo>
                      <a:lnTo>
                        <a:pt x="335" y="254"/>
                      </a:lnTo>
                      <a:lnTo>
                        <a:pt x="335" y="256"/>
                      </a:lnTo>
                      <a:lnTo>
                        <a:pt x="335" y="257"/>
                      </a:lnTo>
                      <a:lnTo>
                        <a:pt x="335" y="259"/>
                      </a:lnTo>
                      <a:lnTo>
                        <a:pt x="337" y="261"/>
                      </a:lnTo>
                      <a:lnTo>
                        <a:pt x="337" y="263"/>
                      </a:lnTo>
                      <a:lnTo>
                        <a:pt x="337" y="264"/>
                      </a:lnTo>
                      <a:lnTo>
                        <a:pt x="339" y="266"/>
                      </a:lnTo>
                      <a:lnTo>
                        <a:pt x="337" y="269"/>
                      </a:lnTo>
                      <a:lnTo>
                        <a:pt x="337" y="273"/>
                      </a:lnTo>
                      <a:lnTo>
                        <a:pt x="335" y="273"/>
                      </a:lnTo>
                      <a:lnTo>
                        <a:pt x="335" y="274"/>
                      </a:lnTo>
                      <a:lnTo>
                        <a:pt x="334" y="274"/>
                      </a:lnTo>
                      <a:lnTo>
                        <a:pt x="332" y="274"/>
                      </a:lnTo>
                      <a:lnTo>
                        <a:pt x="332" y="276"/>
                      </a:lnTo>
                      <a:lnTo>
                        <a:pt x="330" y="278"/>
                      </a:lnTo>
                      <a:lnTo>
                        <a:pt x="330" y="279"/>
                      </a:lnTo>
                      <a:lnTo>
                        <a:pt x="330" y="281"/>
                      </a:lnTo>
                      <a:lnTo>
                        <a:pt x="330" y="283"/>
                      </a:lnTo>
                      <a:lnTo>
                        <a:pt x="329" y="285"/>
                      </a:lnTo>
                      <a:lnTo>
                        <a:pt x="329" y="286"/>
                      </a:lnTo>
                      <a:lnTo>
                        <a:pt x="329" y="288"/>
                      </a:lnTo>
                      <a:lnTo>
                        <a:pt x="329" y="290"/>
                      </a:lnTo>
                      <a:lnTo>
                        <a:pt x="329" y="291"/>
                      </a:lnTo>
                      <a:lnTo>
                        <a:pt x="329" y="293"/>
                      </a:lnTo>
                      <a:lnTo>
                        <a:pt x="327" y="293"/>
                      </a:lnTo>
                      <a:lnTo>
                        <a:pt x="327" y="295"/>
                      </a:lnTo>
                      <a:lnTo>
                        <a:pt x="327" y="296"/>
                      </a:lnTo>
                      <a:lnTo>
                        <a:pt x="327" y="298"/>
                      </a:lnTo>
                      <a:lnTo>
                        <a:pt x="327" y="300"/>
                      </a:lnTo>
                      <a:lnTo>
                        <a:pt x="327" y="301"/>
                      </a:lnTo>
                      <a:lnTo>
                        <a:pt x="327" y="303"/>
                      </a:lnTo>
                      <a:lnTo>
                        <a:pt x="327" y="305"/>
                      </a:lnTo>
                      <a:lnTo>
                        <a:pt x="327" y="307"/>
                      </a:lnTo>
                      <a:lnTo>
                        <a:pt x="329" y="307"/>
                      </a:lnTo>
                      <a:lnTo>
                        <a:pt x="330" y="312"/>
                      </a:lnTo>
                      <a:lnTo>
                        <a:pt x="330" y="313"/>
                      </a:lnTo>
                      <a:lnTo>
                        <a:pt x="330" y="315"/>
                      </a:lnTo>
                      <a:lnTo>
                        <a:pt x="330" y="317"/>
                      </a:lnTo>
                      <a:lnTo>
                        <a:pt x="330" y="318"/>
                      </a:lnTo>
                      <a:lnTo>
                        <a:pt x="330" y="320"/>
                      </a:lnTo>
                      <a:lnTo>
                        <a:pt x="329" y="322"/>
                      </a:lnTo>
                      <a:lnTo>
                        <a:pt x="329" y="324"/>
                      </a:lnTo>
                      <a:lnTo>
                        <a:pt x="329" y="325"/>
                      </a:lnTo>
                      <a:lnTo>
                        <a:pt x="327" y="330"/>
                      </a:lnTo>
                      <a:lnTo>
                        <a:pt x="325" y="332"/>
                      </a:lnTo>
                      <a:lnTo>
                        <a:pt x="325" y="334"/>
                      </a:lnTo>
                      <a:lnTo>
                        <a:pt x="325" y="335"/>
                      </a:lnTo>
                      <a:lnTo>
                        <a:pt x="325" y="337"/>
                      </a:lnTo>
                      <a:lnTo>
                        <a:pt x="327" y="339"/>
                      </a:lnTo>
                      <a:lnTo>
                        <a:pt x="325" y="342"/>
                      </a:lnTo>
                      <a:lnTo>
                        <a:pt x="325" y="344"/>
                      </a:lnTo>
                      <a:lnTo>
                        <a:pt x="324" y="347"/>
                      </a:lnTo>
                      <a:lnTo>
                        <a:pt x="324" y="349"/>
                      </a:lnTo>
                      <a:lnTo>
                        <a:pt x="322" y="349"/>
                      </a:lnTo>
                      <a:lnTo>
                        <a:pt x="322" y="351"/>
                      </a:lnTo>
                      <a:lnTo>
                        <a:pt x="322" y="352"/>
                      </a:lnTo>
                      <a:lnTo>
                        <a:pt x="322" y="356"/>
                      </a:lnTo>
                      <a:lnTo>
                        <a:pt x="322" y="357"/>
                      </a:lnTo>
                      <a:lnTo>
                        <a:pt x="322" y="359"/>
                      </a:lnTo>
                      <a:lnTo>
                        <a:pt x="322" y="361"/>
                      </a:lnTo>
                      <a:lnTo>
                        <a:pt x="322" y="362"/>
                      </a:lnTo>
                      <a:lnTo>
                        <a:pt x="320" y="362"/>
                      </a:lnTo>
                      <a:lnTo>
                        <a:pt x="322" y="362"/>
                      </a:lnTo>
                      <a:lnTo>
                        <a:pt x="322" y="364"/>
                      </a:lnTo>
                      <a:lnTo>
                        <a:pt x="322" y="368"/>
                      </a:lnTo>
                      <a:lnTo>
                        <a:pt x="324" y="368"/>
                      </a:lnTo>
                      <a:lnTo>
                        <a:pt x="324" y="369"/>
                      </a:lnTo>
                      <a:lnTo>
                        <a:pt x="324" y="371"/>
                      </a:lnTo>
                      <a:lnTo>
                        <a:pt x="324" y="373"/>
                      </a:lnTo>
                      <a:lnTo>
                        <a:pt x="322" y="374"/>
                      </a:lnTo>
                      <a:lnTo>
                        <a:pt x="324" y="374"/>
                      </a:lnTo>
                      <a:lnTo>
                        <a:pt x="324" y="376"/>
                      </a:lnTo>
                      <a:lnTo>
                        <a:pt x="324" y="378"/>
                      </a:lnTo>
                      <a:lnTo>
                        <a:pt x="325" y="378"/>
                      </a:lnTo>
                      <a:lnTo>
                        <a:pt x="325" y="379"/>
                      </a:lnTo>
                      <a:lnTo>
                        <a:pt x="325" y="381"/>
                      </a:lnTo>
                      <a:lnTo>
                        <a:pt x="324" y="383"/>
                      </a:lnTo>
                      <a:lnTo>
                        <a:pt x="324" y="384"/>
                      </a:lnTo>
                      <a:lnTo>
                        <a:pt x="324" y="386"/>
                      </a:lnTo>
                      <a:lnTo>
                        <a:pt x="325" y="386"/>
                      </a:lnTo>
                      <a:lnTo>
                        <a:pt x="325" y="388"/>
                      </a:lnTo>
                      <a:lnTo>
                        <a:pt x="327" y="390"/>
                      </a:lnTo>
                      <a:lnTo>
                        <a:pt x="327" y="391"/>
                      </a:lnTo>
                      <a:lnTo>
                        <a:pt x="329" y="391"/>
                      </a:lnTo>
                      <a:lnTo>
                        <a:pt x="329" y="395"/>
                      </a:lnTo>
                      <a:lnTo>
                        <a:pt x="329" y="396"/>
                      </a:lnTo>
                      <a:lnTo>
                        <a:pt x="329" y="398"/>
                      </a:lnTo>
                      <a:lnTo>
                        <a:pt x="329" y="400"/>
                      </a:lnTo>
                      <a:lnTo>
                        <a:pt x="329" y="401"/>
                      </a:lnTo>
                      <a:lnTo>
                        <a:pt x="330" y="401"/>
                      </a:lnTo>
                      <a:lnTo>
                        <a:pt x="330" y="403"/>
                      </a:lnTo>
                      <a:lnTo>
                        <a:pt x="332" y="405"/>
                      </a:lnTo>
                      <a:lnTo>
                        <a:pt x="334" y="407"/>
                      </a:lnTo>
                      <a:lnTo>
                        <a:pt x="334" y="408"/>
                      </a:lnTo>
                      <a:lnTo>
                        <a:pt x="334" y="410"/>
                      </a:lnTo>
                      <a:lnTo>
                        <a:pt x="334" y="412"/>
                      </a:lnTo>
                      <a:lnTo>
                        <a:pt x="334" y="413"/>
                      </a:lnTo>
                      <a:lnTo>
                        <a:pt x="334" y="415"/>
                      </a:lnTo>
                      <a:lnTo>
                        <a:pt x="334" y="417"/>
                      </a:lnTo>
                      <a:lnTo>
                        <a:pt x="332" y="418"/>
                      </a:lnTo>
                      <a:lnTo>
                        <a:pt x="332" y="420"/>
                      </a:lnTo>
                      <a:lnTo>
                        <a:pt x="332" y="422"/>
                      </a:lnTo>
                      <a:lnTo>
                        <a:pt x="332" y="423"/>
                      </a:lnTo>
                      <a:lnTo>
                        <a:pt x="332" y="425"/>
                      </a:lnTo>
                      <a:lnTo>
                        <a:pt x="334" y="427"/>
                      </a:lnTo>
                      <a:lnTo>
                        <a:pt x="332" y="427"/>
                      </a:lnTo>
                      <a:lnTo>
                        <a:pt x="334" y="429"/>
                      </a:lnTo>
                      <a:lnTo>
                        <a:pt x="334" y="430"/>
                      </a:lnTo>
                      <a:lnTo>
                        <a:pt x="334" y="432"/>
                      </a:lnTo>
                      <a:lnTo>
                        <a:pt x="334" y="434"/>
                      </a:lnTo>
                      <a:lnTo>
                        <a:pt x="334" y="435"/>
                      </a:lnTo>
                      <a:lnTo>
                        <a:pt x="332" y="435"/>
                      </a:lnTo>
                      <a:lnTo>
                        <a:pt x="329" y="437"/>
                      </a:lnTo>
                      <a:lnTo>
                        <a:pt x="324" y="437"/>
                      </a:lnTo>
                      <a:lnTo>
                        <a:pt x="322" y="437"/>
                      </a:lnTo>
                      <a:lnTo>
                        <a:pt x="319" y="437"/>
                      </a:lnTo>
                      <a:lnTo>
                        <a:pt x="308" y="437"/>
                      </a:lnTo>
                      <a:lnTo>
                        <a:pt x="305" y="439"/>
                      </a:lnTo>
                      <a:lnTo>
                        <a:pt x="302" y="439"/>
                      </a:lnTo>
                      <a:lnTo>
                        <a:pt x="295" y="439"/>
                      </a:lnTo>
                      <a:lnTo>
                        <a:pt x="293" y="439"/>
                      </a:lnTo>
                      <a:lnTo>
                        <a:pt x="291" y="439"/>
                      </a:lnTo>
                      <a:lnTo>
                        <a:pt x="290" y="439"/>
                      </a:lnTo>
                      <a:lnTo>
                        <a:pt x="276" y="440"/>
                      </a:lnTo>
                      <a:lnTo>
                        <a:pt x="273" y="440"/>
                      </a:lnTo>
                      <a:lnTo>
                        <a:pt x="261" y="442"/>
                      </a:lnTo>
                      <a:lnTo>
                        <a:pt x="259" y="442"/>
                      </a:lnTo>
                      <a:lnTo>
                        <a:pt x="258" y="442"/>
                      </a:lnTo>
                      <a:lnTo>
                        <a:pt x="256" y="442"/>
                      </a:lnTo>
                      <a:lnTo>
                        <a:pt x="254" y="442"/>
                      </a:lnTo>
                      <a:lnTo>
                        <a:pt x="252" y="442"/>
                      </a:lnTo>
                      <a:lnTo>
                        <a:pt x="251" y="442"/>
                      </a:lnTo>
                      <a:lnTo>
                        <a:pt x="247" y="442"/>
                      </a:lnTo>
                      <a:lnTo>
                        <a:pt x="244" y="442"/>
                      </a:lnTo>
                      <a:lnTo>
                        <a:pt x="242" y="442"/>
                      </a:lnTo>
                      <a:lnTo>
                        <a:pt x="239" y="442"/>
                      </a:lnTo>
                      <a:lnTo>
                        <a:pt x="236" y="442"/>
                      </a:lnTo>
                      <a:lnTo>
                        <a:pt x="234" y="442"/>
                      </a:lnTo>
                      <a:lnTo>
                        <a:pt x="232" y="444"/>
                      </a:lnTo>
                      <a:lnTo>
                        <a:pt x="230" y="444"/>
                      </a:lnTo>
                      <a:lnTo>
                        <a:pt x="227" y="444"/>
                      </a:lnTo>
                      <a:lnTo>
                        <a:pt x="225" y="444"/>
                      </a:lnTo>
                      <a:lnTo>
                        <a:pt x="222" y="444"/>
                      </a:lnTo>
                      <a:lnTo>
                        <a:pt x="220" y="444"/>
                      </a:lnTo>
                      <a:lnTo>
                        <a:pt x="219" y="444"/>
                      </a:lnTo>
                      <a:lnTo>
                        <a:pt x="217" y="444"/>
                      </a:lnTo>
                      <a:lnTo>
                        <a:pt x="215" y="444"/>
                      </a:lnTo>
                      <a:lnTo>
                        <a:pt x="213" y="444"/>
                      </a:lnTo>
                      <a:lnTo>
                        <a:pt x="210" y="444"/>
                      </a:lnTo>
                      <a:lnTo>
                        <a:pt x="208" y="444"/>
                      </a:lnTo>
                      <a:lnTo>
                        <a:pt x="207" y="444"/>
                      </a:lnTo>
                      <a:lnTo>
                        <a:pt x="205" y="444"/>
                      </a:lnTo>
                      <a:lnTo>
                        <a:pt x="198" y="445"/>
                      </a:lnTo>
                      <a:lnTo>
                        <a:pt x="195" y="445"/>
                      </a:lnTo>
                      <a:lnTo>
                        <a:pt x="193" y="445"/>
                      </a:lnTo>
                      <a:lnTo>
                        <a:pt x="188" y="445"/>
                      </a:lnTo>
                      <a:lnTo>
                        <a:pt x="185" y="445"/>
                      </a:lnTo>
                      <a:lnTo>
                        <a:pt x="183" y="445"/>
                      </a:lnTo>
                      <a:lnTo>
                        <a:pt x="181" y="445"/>
                      </a:lnTo>
                      <a:lnTo>
                        <a:pt x="180" y="445"/>
                      </a:lnTo>
                      <a:lnTo>
                        <a:pt x="178" y="445"/>
                      </a:lnTo>
                      <a:lnTo>
                        <a:pt x="176" y="445"/>
                      </a:lnTo>
                      <a:lnTo>
                        <a:pt x="175" y="445"/>
                      </a:lnTo>
                      <a:lnTo>
                        <a:pt x="171" y="445"/>
                      </a:lnTo>
                      <a:lnTo>
                        <a:pt x="168" y="447"/>
                      </a:lnTo>
                      <a:lnTo>
                        <a:pt x="166" y="447"/>
                      </a:lnTo>
                      <a:lnTo>
                        <a:pt x="164" y="447"/>
                      </a:lnTo>
                      <a:lnTo>
                        <a:pt x="163" y="447"/>
                      </a:lnTo>
                      <a:lnTo>
                        <a:pt x="159" y="447"/>
                      </a:lnTo>
                      <a:lnTo>
                        <a:pt x="158" y="447"/>
                      </a:lnTo>
                      <a:lnTo>
                        <a:pt x="154" y="447"/>
                      </a:lnTo>
                      <a:lnTo>
                        <a:pt x="153" y="447"/>
                      </a:lnTo>
                      <a:lnTo>
                        <a:pt x="154" y="447"/>
                      </a:lnTo>
                      <a:lnTo>
                        <a:pt x="154" y="445"/>
                      </a:lnTo>
                      <a:lnTo>
                        <a:pt x="153" y="444"/>
                      </a:lnTo>
                      <a:lnTo>
                        <a:pt x="149" y="435"/>
                      </a:lnTo>
                      <a:lnTo>
                        <a:pt x="147" y="435"/>
                      </a:lnTo>
                      <a:lnTo>
                        <a:pt x="144" y="434"/>
                      </a:lnTo>
                      <a:lnTo>
                        <a:pt x="139" y="434"/>
                      </a:lnTo>
                      <a:lnTo>
                        <a:pt x="136" y="432"/>
                      </a:lnTo>
                      <a:lnTo>
                        <a:pt x="132" y="430"/>
                      </a:lnTo>
                      <a:lnTo>
                        <a:pt x="130" y="430"/>
                      </a:lnTo>
                      <a:lnTo>
                        <a:pt x="125" y="427"/>
                      </a:lnTo>
                      <a:lnTo>
                        <a:pt x="125" y="425"/>
                      </a:lnTo>
                      <a:lnTo>
                        <a:pt x="124" y="423"/>
                      </a:lnTo>
                      <a:lnTo>
                        <a:pt x="124" y="420"/>
                      </a:lnTo>
                      <a:lnTo>
                        <a:pt x="122" y="412"/>
                      </a:lnTo>
                      <a:lnTo>
                        <a:pt x="120" y="412"/>
                      </a:lnTo>
                      <a:lnTo>
                        <a:pt x="119" y="410"/>
                      </a:lnTo>
                      <a:lnTo>
                        <a:pt x="117" y="401"/>
                      </a:lnTo>
                      <a:lnTo>
                        <a:pt x="117" y="396"/>
                      </a:lnTo>
                      <a:lnTo>
                        <a:pt x="117" y="395"/>
                      </a:lnTo>
                      <a:lnTo>
                        <a:pt x="117" y="393"/>
                      </a:lnTo>
                      <a:lnTo>
                        <a:pt x="115" y="390"/>
                      </a:lnTo>
                      <a:lnTo>
                        <a:pt x="115" y="388"/>
                      </a:lnTo>
                      <a:lnTo>
                        <a:pt x="117" y="386"/>
                      </a:lnTo>
                      <a:lnTo>
                        <a:pt x="122" y="378"/>
                      </a:lnTo>
                      <a:lnTo>
                        <a:pt x="122" y="376"/>
                      </a:lnTo>
                      <a:lnTo>
                        <a:pt x="120" y="373"/>
                      </a:lnTo>
                      <a:lnTo>
                        <a:pt x="119" y="371"/>
                      </a:lnTo>
                      <a:lnTo>
                        <a:pt x="112" y="364"/>
                      </a:lnTo>
                      <a:lnTo>
                        <a:pt x="112" y="359"/>
                      </a:lnTo>
                      <a:lnTo>
                        <a:pt x="112" y="352"/>
                      </a:lnTo>
                      <a:lnTo>
                        <a:pt x="108" y="342"/>
                      </a:lnTo>
                      <a:lnTo>
                        <a:pt x="108" y="340"/>
                      </a:lnTo>
                      <a:lnTo>
                        <a:pt x="107" y="335"/>
                      </a:lnTo>
                      <a:lnTo>
                        <a:pt x="107" y="330"/>
                      </a:lnTo>
                      <a:lnTo>
                        <a:pt x="107" y="324"/>
                      </a:lnTo>
                      <a:lnTo>
                        <a:pt x="105" y="318"/>
                      </a:lnTo>
                      <a:lnTo>
                        <a:pt x="103" y="317"/>
                      </a:lnTo>
                      <a:lnTo>
                        <a:pt x="100" y="312"/>
                      </a:lnTo>
                      <a:lnTo>
                        <a:pt x="97" y="305"/>
                      </a:lnTo>
                      <a:lnTo>
                        <a:pt x="95" y="305"/>
                      </a:lnTo>
                      <a:lnTo>
                        <a:pt x="93" y="303"/>
                      </a:lnTo>
                      <a:lnTo>
                        <a:pt x="92" y="303"/>
                      </a:lnTo>
                      <a:lnTo>
                        <a:pt x="88" y="301"/>
                      </a:lnTo>
                      <a:lnTo>
                        <a:pt x="86" y="301"/>
                      </a:lnTo>
                      <a:lnTo>
                        <a:pt x="85" y="301"/>
                      </a:lnTo>
                      <a:lnTo>
                        <a:pt x="80" y="296"/>
                      </a:lnTo>
                      <a:lnTo>
                        <a:pt x="76" y="293"/>
                      </a:lnTo>
                      <a:lnTo>
                        <a:pt x="76" y="291"/>
                      </a:lnTo>
                      <a:lnTo>
                        <a:pt x="71" y="290"/>
                      </a:lnTo>
                      <a:lnTo>
                        <a:pt x="68" y="286"/>
                      </a:lnTo>
                      <a:lnTo>
                        <a:pt x="66" y="283"/>
                      </a:lnTo>
                      <a:lnTo>
                        <a:pt x="66" y="281"/>
                      </a:lnTo>
                      <a:lnTo>
                        <a:pt x="64" y="274"/>
                      </a:lnTo>
                      <a:lnTo>
                        <a:pt x="63" y="273"/>
                      </a:lnTo>
                      <a:lnTo>
                        <a:pt x="61" y="271"/>
                      </a:lnTo>
                      <a:lnTo>
                        <a:pt x="61" y="269"/>
                      </a:lnTo>
                      <a:lnTo>
                        <a:pt x="56" y="268"/>
                      </a:lnTo>
                      <a:lnTo>
                        <a:pt x="53" y="266"/>
                      </a:lnTo>
                      <a:lnTo>
                        <a:pt x="51" y="266"/>
                      </a:lnTo>
                      <a:lnTo>
                        <a:pt x="44" y="263"/>
                      </a:lnTo>
                      <a:lnTo>
                        <a:pt x="41" y="261"/>
                      </a:lnTo>
                      <a:lnTo>
                        <a:pt x="41" y="259"/>
                      </a:lnTo>
                      <a:lnTo>
                        <a:pt x="39" y="257"/>
                      </a:lnTo>
                      <a:lnTo>
                        <a:pt x="39" y="256"/>
                      </a:lnTo>
                      <a:lnTo>
                        <a:pt x="39" y="254"/>
                      </a:lnTo>
                      <a:lnTo>
                        <a:pt x="37" y="252"/>
                      </a:lnTo>
                      <a:lnTo>
                        <a:pt x="36" y="252"/>
                      </a:lnTo>
                      <a:lnTo>
                        <a:pt x="27" y="252"/>
                      </a:lnTo>
                      <a:lnTo>
                        <a:pt x="25" y="251"/>
                      </a:lnTo>
                      <a:lnTo>
                        <a:pt x="24" y="251"/>
                      </a:lnTo>
                      <a:lnTo>
                        <a:pt x="19" y="246"/>
                      </a:lnTo>
                      <a:lnTo>
                        <a:pt x="19" y="244"/>
                      </a:lnTo>
                      <a:lnTo>
                        <a:pt x="12" y="237"/>
                      </a:lnTo>
                      <a:lnTo>
                        <a:pt x="9" y="235"/>
                      </a:lnTo>
                      <a:lnTo>
                        <a:pt x="9" y="230"/>
                      </a:lnTo>
                      <a:lnTo>
                        <a:pt x="10" y="225"/>
                      </a:lnTo>
                      <a:lnTo>
                        <a:pt x="10" y="224"/>
                      </a:lnTo>
                      <a:lnTo>
                        <a:pt x="10" y="215"/>
                      </a:lnTo>
                      <a:lnTo>
                        <a:pt x="9" y="208"/>
                      </a:lnTo>
                      <a:lnTo>
                        <a:pt x="7" y="205"/>
                      </a:lnTo>
                      <a:lnTo>
                        <a:pt x="7" y="202"/>
                      </a:lnTo>
                      <a:lnTo>
                        <a:pt x="9" y="191"/>
                      </a:lnTo>
                      <a:lnTo>
                        <a:pt x="9" y="190"/>
                      </a:lnTo>
                      <a:lnTo>
                        <a:pt x="9" y="183"/>
                      </a:lnTo>
                      <a:lnTo>
                        <a:pt x="9" y="181"/>
                      </a:lnTo>
                      <a:lnTo>
                        <a:pt x="10" y="181"/>
                      </a:lnTo>
                      <a:lnTo>
                        <a:pt x="10" y="180"/>
                      </a:lnTo>
                      <a:lnTo>
                        <a:pt x="12" y="178"/>
                      </a:lnTo>
                      <a:lnTo>
                        <a:pt x="14" y="171"/>
                      </a:lnTo>
                      <a:lnTo>
                        <a:pt x="14" y="164"/>
                      </a:lnTo>
                      <a:lnTo>
                        <a:pt x="10" y="157"/>
                      </a:lnTo>
                      <a:lnTo>
                        <a:pt x="5" y="154"/>
                      </a:lnTo>
                      <a:lnTo>
                        <a:pt x="3" y="156"/>
                      </a:lnTo>
                      <a:lnTo>
                        <a:pt x="0" y="154"/>
                      </a:lnTo>
                      <a:lnTo>
                        <a:pt x="0" y="152"/>
                      </a:lnTo>
                      <a:lnTo>
                        <a:pt x="0" y="149"/>
                      </a:lnTo>
                      <a:lnTo>
                        <a:pt x="0" y="147"/>
                      </a:lnTo>
                      <a:lnTo>
                        <a:pt x="0" y="146"/>
                      </a:lnTo>
                      <a:lnTo>
                        <a:pt x="0" y="141"/>
                      </a:lnTo>
                      <a:lnTo>
                        <a:pt x="0" y="139"/>
                      </a:lnTo>
                      <a:lnTo>
                        <a:pt x="2" y="139"/>
                      </a:lnTo>
                      <a:lnTo>
                        <a:pt x="5" y="137"/>
                      </a:lnTo>
                      <a:lnTo>
                        <a:pt x="5" y="135"/>
                      </a:lnTo>
                      <a:lnTo>
                        <a:pt x="7" y="132"/>
                      </a:lnTo>
                      <a:lnTo>
                        <a:pt x="7" y="130"/>
                      </a:lnTo>
                      <a:lnTo>
                        <a:pt x="9" y="125"/>
                      </a:lnTo>
                      <a:lnTo>
                        <a:pt x="9" y="124"/>
                      </a:lnTo>
                      <a:lnTo>
                        <a:pt x="10" y="122"/>
                      </a:lnTo>
                      <a:lnTo>
                        <a:pt x="12" y="119"/>
                      </a:lnTo>
                      <a:lnTo>
                        <a:pt x="25" y="110"/>
                      </a:lnTo>
                      <a:lnTo>
                        <a:pt x="32" y="105"/>
                      </a:lnTo>
                      <a:lnTo>
                        <a:pt x="34" y="103"/>
                      </a:lnTo>
                      <a:lnTo>
                        <a:pt x="34" y="100"/>
                      </a:lnTo>
                      <a:lnTo>
                        <a:pt x="34" y="97"/>
                      </a:lnTo>
                      <a:lnTo>
                        <a:pt x="34" y="95"/>
                      </a:lnTo>
                      <a:lnTo>
                        <a:pt x="34" y="93"/>
                      </a:lnTo>
                      <a:lnTo>
                        <a:pt x="34" y="90"/>
                      </a:lnTo>
                      <a:lnTo>
                        <a:pt x="34" y="88"/>
                      </a:lnTo>
                      <a:lnTo>
                        <a:pt x="34" y="83"/>
                      </a:lnTo>
                      <a:lnTo>
                        <a:pt x="34" y="81"/>
                      </a:lnTo>
                      <a:lnTo>
                        <a:pt x="34" y="80"/>
                      </a:lnTo>
                      <a:lnTo>
                        <a:pt x="32" y="71"/>
                      </a:lnTo>
                      <a:lnTo>
                        <a:pt x="32" y="69"/>
                      </a:lnTo>
                      <a:lnTo>
                        <a:pt x="32" y="64"/>
                      </a:lnTo>
                      <a:lnTo>
                        <a:pt x="32" y="63"/>
                      </a:lnTo>
                      <a:lnTo>
                        <a:pt x="32" y="52"/>
                      </a:lnTo>
                      <a:lnTo>
                        <a:pt x="32" y="51"/>
                      </a:lnTo>
                      <a:lnTo>
                        <a:pt x="32" y="46"/>
                      </a:lnTo>
                      <a:lnTo>
                        <a:pt x="32" y="47"/>
                      </a:lnTo>
                      <a:lnTo>
                        <a:pt x="34" y="47"/>
                      </a:lnTo>
                      <a:lnTo>
                        <a:pt x="36" y="47"/>
                      </a:lnTo>
                      <a:lnTo>
                        <a:pt x="37" y="47"/>
                      </a:lnTo>
                      <a:lnTo>
                        <a:pt x="37" y="46"/>
                      </a:lnTo>
                      <a:lnTo>
                        <a:pt x="37" y="44"/>
                      </a:lnTo>
                      <a:lnTo>
                        <a:pt x="37" y="42"/>
                      </a:lnTo>
                      <a:lnTo>
                        <a:pt x="37" y="41"/>
                      </a:lnTo>
                      <a:lnTo>
                        <a:pt x="39" y="41"/>
                      </a:lnTo>
                      <a:lnTo>
                        <a:pt x="42" y="37"/>
                      </a:lnTo>
                      <a:lnTo>
                        <a:pt x="44" y="37"/>
                      </a:lnTo>
                      <a:lnTo>
                        <a:pt x="47" y="41"/>
                      </a:lnTo>
                      <a:lnTo>
                        <a:pt x="47" y="42"/>
                      </a:lnTo>
                      <a:lnTo>
                        <a:pt x="47" y="41"/>
                      </a:lnTo>
                      <a:lnTo>
                        <a:pt x="49" y="42"/>
                      </a:lnTo>
                      <a:lnTo>
                        <a:pt x="51" y="44"/>
                      </a:lnTo>
                      <a:lnTo>
                        <a:pt x="53" y="44"/>
                      </a:lnTo>
                      <a:lnTo>
                        <a:pt x="56" y="42"/>
                      </a:lnTo>
                      <a:lnTo>
                        <a:pt x="58" y="42"/>
                      </a:lnTo>
                      <a:lnTo>
                        <a:pt x="59" y="42"/>
                      </a:lnTo>
                      <a:lnTo>
                        <a:pt x="61" y="42"/>
                      </a:lnTo>
                      <a:lnTo>
                        <a:pt x="63" y="42"/>
                      </a:lnTo>
                      <a:lnTo>
                        <a:pt x="63" y="41"/>
                      </a:lnTo>
                      <a:lnTo>
                        <a:pt x="64" y="41"/>
                      </a:lnTo>
                      <a:lnTo>
                        <a:pt x="68" y="39"/>
                      </a:lnTo>
                      <a:lnTo>
                        <a:pt x="70" y="39"/>
                      </a:lnTo>
                      <a:lnTo>
                        <a:pt x="70" y="37"/>
                      </a:lnTo>
                      <a:lnTo>
                        <a:pt x="71" y="37"/>
                      </a:lnTo>
                      <a:lnTo>
                        <a:pt x="73" y="36"/>
                      </a:lnTo>
                      <a:lnTo>
                        <a:pt x="75" y="36"/>
                      </a:lnTo>
                      <a:lnTo>
                        <a:pt x="76" y="36"/>
                      </a:lnTo>
                      <a:lnTo>
                        <a:pt x="78" y="36"/>
                      </a:lnTo>
                      <a:lnTo>
                        <a:pt x="78" y="34"/>
                      </a:lnTo>
                      <a:lnTo>
                        <a:pt x="80" y="34"/>
                      </a:lnTo>
                      <a:lnTo>
                        <a:pt x="81" y="34"/>
                      </a:lnTo>
                      <a:lnTo>
                        <a:pt x="83" y="32"/>
                      </a:lnTo>
                      <a:lnTo>
                        <a:pt x="85" y="32"/>
                      </a:lnTo>
                      <a:lnTo>
                        <a:pt x="86" y="30"/>
                      </a:lnTo>
                      <a:lnTo>
                        <a:pt x="88" y="29"/>
                      </a:lnTo>
                      <a:lnTo>
                        <a:pt x="90" y="27"/>
                      </a:lnTo>
                      <a:lnTo>
                        <a:pt x="92" y="27"/>
                      </a:lnTo>
                      <a:lnTo>
                        <a:pt x="93" y="27"/>
                      </a:lnTo>
                      <a:lnTo>
                        <a:pt x="93" y="25"/>
                      </a:lnTo>
                      <a:lnTo>
                        <a:pt x="93" y="24"/>
                      </a:lnTo>
                      <a:lnTo>
                        <a:pt x="95" y="24"/>
                      </a:lnTo>
                      <a:lnTo>
                        <a:pt x="97" y="25"/>
                      </a:lnTo>
                      <a:lnTo>
                        <a:pt x="98" y="25"/>
                      </a:lnTo>
                      <a:lnTo>
                        <a:pt x="98" y="24"/>
                      </a:lnTo>
                      <a:lnTo>
                        <a:pt x="100" y="24"/>
                      </a:lnTo>
                      <a:lnTo>
                        <a:pt x="100" y="22"/>
                      </a:lnTo>
                      <a:lnTo>
                        <a:pt x="100" y="24"/>
                      </a:lnTo>
                      <a:lnTo>
                        <a:pt x="102" y="24"/>
                      </a:lnTo>
                      <a:lnTo>
                        <a:pt x="102" y="22"/>
                      </a:lnTo>
                      <a:lnTo>
                        <a:pt x="103" y="22"/>
                      </a:lnTo>
                      <a:lnTo>
                        <a:pt x="105" y="22"/>
                      </a:lnTo>
                      <a:lnTo>
                        <a:pt x="105" y="20"/>
                      </a:lnTo>
                      <a:lnTo>
                        <a:pt x="105" y="19"/>
                      </a:lnTo>
                      <a:lnTo>
                        <a:pt x="107" y="19"/>
                      </a:lnTo>
                      <a:lnTo>
                        <a:pt x="108" y="19"/>
                      </a:lnTo>
                      <a:lnTo>
                        <a:pt x="108" y="17"/>
                      </a:lnTo>
                      <a:lnTo>
                        <a:pt x="108" y="15"/>
                      </a:lnTo>
                      <a:lnTo>
                        <a:pt x="110" y="15"/>
                      </a:lnTo>
                      <a:lnTo>
                        <a:pt x="112" y="17"/>
                      </a:lnTo>
                      <a:lnTo>
                        <a:pt x="114" y="15"/>
                      </a:lnTo>
                      <a:lnTo>
                        <a:pt x="115" y="14"/>
                      </a:lnTo>
                      <a:lnTo>
                        <a:pt x="117" y="14"/>
                      </a:lnTo>
                      <a:lnTo>
                        <a:pt x="119" y="15"/>
                      </a:lnTo>
                      <a:close/>
                      <a:moveTo>
                        <a:pt x="134" y="15"/>
                      </a:moveTo>
                      <a:lnTo>
                        <a:pt x="134" y="17"/>
                      </a:lnTo>
                      <a:lnTo>
                        <a:pt x="132" y="17"/>
                      </a:lnTo>
                      <a:lnTo>
                        <a:pt x="130" y="17"/>
                      </a:lnTo>
                      <a:lnTo>
                        <a:pt x="129" y="19"/>
                      </a:lnTo>
                      <a:lnTo>
                        <a:pt x="129" y="17"/>
                      </a:lnTo>
                      <a:lnTo>
                        <a:pt x="129" y="15"/>
                      </a:lnTo>
                      <a:lnTo>
                        <a:pt x="129" y="14"/>
                      </a:lnTo>
                      <a:lnTo>
                        <a:pt x="130" y="14"/>
                      </a:lnTo>
                      <a:lnTo>
                        <a:pt x="132" y="12"/>
                      </a:lnTo>
                      <a:lnTo>
                        <a:pt x="136" y="12"/>
                      </a:lnTo>
                      <a:lnTo>
                        <a:pt x="137" y="12"/>
                      </a:lnTo>
                      <a:lnTo>
                        <a:pt x="136" y="14"/>
                      </a:lnTo>
                      <a:lnTo>
                        <a:pt x="136" y="15"/>
                      </a:lnTo>
                      <a:lnTo>
                        <a:pt x="134" y="15"/>
                      </a:lnTo>
                      <a:close/>
                      <a:moveTo>
                        <a:pt x="139" y="8"/>
                      </a:moveTo>
                      <a:lnTo>
                        <a:pt x="139" y="7"/>
                      </a:lnTo>
                      <a:lnTo>
                        <a:pt x="139" y="5"/>
                      </a:lnTo>
                      <a:lnTo>
                        <a:pt x="139" y="3"/>
                      </a:lnTo>
                      <a:lnTo>
                        <a:pt x="139" y="2"/>
                      </a:lnTo>
                      <a:lnTo>
                        <a:pt x="141" y="2"/>
                      </a:lnTo>
                      <a:lnTo>
                        <a:pt x="141" y="0"/>
                      </a:lnTo>
                      <a:lnTo>
                        <a:pt x="142" y="0"/>
                      </a:lnTo>
                      <a:lnTo>
                        <a:pt x="142" y="2"/>
                      </a:lnTo>
                      <a:lnTo>
                        <a:pt x="142" y="3"/>
                      </a:lnTo>
                      <a:lnTo>
                        <a:pt x="142" y="5"/>
                      </a:lnTo>
                      <a:lnTo>
                        <a:pt x="142" y="7"/>
                      </a:lnTo>
                      <a:lnTo>
                        <a:pt x="141" y="7"/>
                      </a:lnTo>
                      <a:lnTo>
                        <a:pt x="139" y="8"/>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Freeform 233"/>
                <p:cNvSpPr>
                  <a:spLocks noEditPoints="1"/>
                </p:cNvSpPr>
                <p:nvPr/>
              </p:nvSpPr>
              <p:spPr bwMode="auto">
                <a:xfrm>
                  <a:off x="6657976" y="1863725"/>
                  <a:ext cx="588963" cy="709613"/>
                </a:xfrm>
                <a:custGeom>
                  <a:avLst/>
                  <a:gdLst>
                    <a:gd name="T0" fmla="*/ 366 w 371"/>
                    <a:gd name="T1" fmla="*/ 157 h 447"/>
                    <a:gd name="T2" fmla="*/ 368 w 371"/>
                    <a:gd name="T3" fmla="*/ 146 h 447"/>
                    <a:gd name="T4" fmla="*/ 120 w 371"/>
                    <a:gd name="T5" fmla="*/ 34 h 447"/>
                    <a:gd name="T6" fmla="*/ 130 w 371"/>
                    <a:gd name="T7" fmla="*/ 20 h 447"/>
                    <a:gd name="T8" fmla="*/ 122 w 371"/>
                    <a:gd name="T9" fmla="*/ 19 h 447"/>
                    <a:gd name="T10" fmla="*/ 115 w 371"/>
                    <a:gd name="T11" fmla="*/ 36 h 447"/>
                    <a:gd name="T12" fmla="*/ 115 w 371"/>
                    <a:gd name="T13" fmla="*/ 49 h 447"/>
                    <a:gd name="T14" fmla="*/ 129 w 371"/>
                    <a:gd name="T15" fmla="*/ 44 h 447"/>
                    <a:gd name="T16" fmla="*/ 147 w 371"/>
                    <a:gd name="T17" fmla="*/ 52 h 447"/>
                    <a:gd name="T18" fmla="*/ 222 w 371"/>
                    <a:gd name="T19" fmla="*/ 86 h 447"/>
                    <a:gd name="T20" fmla="*/ 252 w 371"/>
                    <a:gd name="T21" fmla="*/ 97 h 447"/>
                    <a:gd name="T22" fmla="*/ 278 w 371"/>
                    <a:gd name="T23" fmla="*/ 102 h 447"/>
                    <a:gd name="T24" fmla="*/ 291 w 371"/>
                    <a:gd name="T25" fmla="*/ 115 h 447"/>
                    <a:gd name="T26" fmla="*/ 308 w 371"/>
                    <a:gd name="T27" fmla="*/ 146 h 447"/>
                    <a:gd name="T28" fmla="*/ 320 w 371"/>
                    <a:gd name="T29" fmla="*/ 156 h 447"/>
                    <a:gd name="T30" fmla="*/ 324 w 371"/>
                    <a:gd name="T31" fmla="*/ 186 h 447"/>
                    <a:gd name="T32" fmla="*/ 312 w 371"/>
                    <a:gd name="T33" fmla="*/ 205 h 447"/>
                    <a:gd name="T34" fmla="*/ 305 w 371"/>
                    <a:gd name="T35" fmla="*/ 220 h 447"/>
                    <a:gd name="T36" fmla="*/ 305 w 371"/>
                    <a:gd name="T37" fmla="*/ 237 h 447"/>
                    <a:gd name="T38" fmla="*/ 315 w 371"/>
                    <a:gd name="T39" fmla="*/ 227 h 447"/>
                    <a:gd name="T40" fmla="*/ 324 w 371"/>
                    <a:gd name="T41" fmla="*/ 210 h 447"/>
                    <a:gd name="T42" fmla="*/ 337 w 371"/>
                    <a:gd name="T43" fmla="*/ 202 h 447"/>
                    <a:gd name="T44" fmla="*/ 342 w 371"/>
                    <a:gd name="T45" fmla="*/ 188 h 447"/>
                    <a:gd name="T46" fmla="*/ 349 w 371"/>
                    <a:gd name="T47" fmla="*/ 173 h 447"/>
                    <a:gd name="T48" fmla="*/ 357 w 371"/>
                    <a:gd name="T49" fmla="*/ 157 h 447"/>
                    <a:gd name="T50" fmla="*/ 359 w 371"/>
                    <a:gd name="T51" fmla="*/ 174 h 447"/>
                    <a:gd name="T52" fmla="*/ 352 w 371"/>
                    <a:gd name="T53" fmla="*/ 186 h 447"/>
                    <a:gd name="T54" fmla="*/ 349 w 371"/>
                    <a:gd name="T55" fmla="*/ 202 h 447"/>
                    <a:gd name="T56" fmla="*/ 342 w 371"/>
                    <a:gd name="T57" fmla="*/ 220 h 447"/>
                    <a:gd name="T58" fmla="*/ 337 w 371"/>
                    <a:gd name="T59" fmla="*/ 242 h 447"/>
                    <a:gd name="T60" fmla="*/ 337 w 371"/>
                    <a:gd name="T61" fmla="*/ 264 h 447"/>
                    <a:gd name="T62" fmla="*/ 329 w 371"/>
                    <a:gd name="T63" fmla="*/ 285 h 447"/>
                    <a:gd name="T64" fmla="*/ 327 w 371"/>
                    <a:gd name="T65" fmla="*/ 305 h 447"/>
                    <a:gd name="T66" fmla="*/ 325 w 371"/>
                    <a:gd name="T67" fmla="*/ 332 h 447"/>
                    <a:gd name="T68" fmla="*/ 322 w 371"/>
                    <a:gd name="T69" fmla="*/ 357 h 447"/>
                    <a:gd name="T70" fmla="*/ 324 w 371"/>
                    <a:gd name="T71" fmla="*/ 374 h 447"/>
                    <a:gd name="T72" fmla="*/ 329 w 371"/>
                    <a:gd name="T73" fmla="*/ 391 h 447"/>
                    <a:gd name="T74" fmla="*/ 334 w 371"/>
                    <a:gd name="T75" fmla="*/ 413 h 447"/>
                    <a:gd name="T76" fmla="*/ 334 w 371"/>
                    <a:gd name="T77" fmla="*/ 434 h 447"/>
                    <a:gd name="T78" fmla="*/ 290 w 371"/>
                    <a:gd name="T79" fmla="*/ 439 h 447"/>
                    <a:gd name="T80" fmla="*/ 239 w 371"/>
                    <a:gd name="T81" fmla="*/ 442 h 447"/>
                    <a:gd name="T82" fmla="*/ 210 w 371"/>
                    <a:gd name="T83" fmla="*/ 444 h 447"/>
                    <a:gd name="T84" fmla="*/ 176 w 371"/>
                    <a:gd name="T85" fmla="*/ 445 h 447"/>
                    <a:gd name="T86" fmla="*/ 153 w 371"/>
                    <a:gd name="T87" fmla="*/ 444 h 447"/>
                    <a:gd name="T88" fmla="*/ 120 w 371"/>
                    <a:gd name="T89" fmla="*/ 412 h 447"/>
                    <a:gd name="T90" fmla="*/ 112 w 371"/>
                    <a:gd name="T91" fmla="*/ 364 h 447"/>
                    <a:gd name="T92" fmla="*/ 93 w 371"/>
                    <a:gd name="T93" fmla="*/ 303 h 447"/>
                    <a:gd name="T94" fmla="*/ 63 w 371"/>
                    <a:gd name="T95" fmla="*/ 273 h 447"/>
                    <a:gd name="T96" fmla="*/ 36 w 371"/>
                    <a:gd name="T97" fmla="*/ 252 h 447"/>
                    <a:gd name="T98" fmla="*/ 7 w 371"/>
                    <a:gd name="T99" fmla="*/ 205 h 447"/>
                    <a:gd name="T100" fmla="*/ 3 w 371"/>
                    <a:gd name="T101" fmla="*/ 156 h 447"/>
                    <a:gd name="T102" fmla="*/ 9 w 371"/>
                    <a:gd name="T103" fmla="*/ 125 h 447"/>
                    <a:gd name="T104" fmla="*/ 34 w 371"/>
                    <a:gd name="T105" fmla="*/ 83 h 447"/>
                    <a:gd name="T106" fmla="*/ 37 w 371"/>
                    <a:gd name="T107" fmla="*/ 47 h 447"/>
                    <a:gd name="T108" fmla="*/ 53 w 371"/>
                    <a:gd name="T109" fmla="*/ 44 h 447"/>
                    <a:gd name="T110" fmla="*/ 75 w 371"/>
                    <a:gd name="T111" fmla="*/ 36 h 447"/>
                    <a:gd name="T112" fmla="*/ 93 w 371"/>
                    <a:gd name="T113" fmla="*/ 25 h 447"/>
                    <a:gd name="T114" fmla="*/ 105 w 371"/>
                    <a:gd name="T115" fmla="*/ 20 h 447"/>
                    <a:gd name="T116" fmla="*/ 134 w 371"/>
                    <a:gd name="T117" fmla="*/ 17 h 447"/>
                    <a:gd name="T118" fmla="*/ 134 w 371"/>
                    <a:gd name="T119" fmla="*/ 15 h 447"/>
                    <a:gd name="T120" fmla="*/ 141 w 371"/>
                    <a:gd name="T121" fmla="*/ 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1" h="447">
                      <a:moveTo>
                        <a:pt x="332" y="185"/>
                      </a:moveTo>
                      <a:lnTo>
                        <a:pt x="330" y="185"/>
                      </a:lnTo>
                      <a:lnTo>
                        <a:pt x="332" y="185"/>
                      </a:lnTo>
                      <a:moveTo>
                        <a:pt x="369" y="146"/>
                      </a:moveTo>
                      <a:lnTo>
                        <a:pt x="371" y="146"/>
                      </a:lnTo>
                      <a:lnTo>
                        <a:pt x="369" y="146"/>
                      </a:lnTo>
                      <a:lnTo>
                        <a:pt x="368" y="147"/>
                      </a:lnTo>
                      <a:lnTo>
                        <a:pt x="368" y="151"/>
                      </a:lnTo>
                      <a:lnTo>
                        <a:pt x="368" y="152"/>
                      </a:lnTo>
                      <a:lnTo>
                        <a:pt x="368" y="154"/>
                      </a:lnTo>
                      <a:lnTo>
                        <a:pt x="366" y="154"/>
                      </a:lnTo>
                      <a:lnTo>
                        <a:pt x="366" y="156"/>
                      </a:lnTo>
                      <a:lnTo>
                        <a:pt x="366" y="157"/>
                      </a:lnTo>
                      <a:lnTo>
                        <a:pt x="364" y="156"/>
                      </a:lnTo>
                      <a:lnTo>
                        <a:pt x="363" y="154"/>
                      </a:lnTo>
                      <a:lnTo>
                        <a:pt x="361" y="154"/>
                      </a:lnTo>
                      <a:lnTo>
                        <a:pt x="361" y="152"/>
                      </a:lnTo>
                      <a:lnTo>
                        <a:pt x="363" y="152"/>
                      </a:lnTo>
                      <a:lnTo>
                        <a:pt x="363" y="151"/>
                      </a:lnTo>
                      <a:lnTo>
                        <a:pt x="361" y="149"/>
                      </a:lnTo>
                      <a:lnTo>
                        <a:pt x="361" y="147"/>
                      </a:lnTo>
                      <a:lnTo>
                        <a:pt x="363" y="146"/>
                      </a:lnTo>
                      <a:lnTo>
                        <a:pt x="363" y="147"/>
                      </a:lnTo>
                      <a:lnTo>
                        <a:pt x="364" y="147"/>
                      </a:lnTo>
                      <a:lnTo>
                        <a:pt x="366" y="146"/>
                      </a:lnTo>
                      <a:lnTo>
                        <a:pt x="368" y="146"/>
                      </a:lnTo>
                      <a:lnTo>
                        <a:pt x="368" y="147"/>
                      </a:lnTo>
                      <a:lnTo>
                        <a:pt x="369" y="146"/>
                      </a:lnTo>
                      <a:lnTo>
                        <a:pt x="368" y="144"/>
                      </a:lnTo>
                      <a:lnTo>
                        <a:pt x="369" y="144"/>
                      </a:lnTo>
                      <a:lnTo>
                        <a:pt x="369" y="146"/>
                      </a:lnTo>
                      <a:moveTo>
                        <a:pt x="129" y="29"/>
                      </a:moveTo>
                      <a:lnTo>
                        <a:pt x="127" y="30"/>
                      </a:lnTo>
                      <a:lnTo>
                        <a:pt x="125" y="30"/>
                      </a:lnTo>
                      <a:lnTo>
                        <a:pt x="124" y="30"/>
                      </a:lnTo>
                      <a:lnTo>
                        <a:pt x="124" y="32"/>
                      </a:lnTo>
                      <a:lnTo>
                        <a:pt x="122" y="32"/>
                      </a:lnTo>
                      <a:lnTo>
                        <a:pt x="122" y="34"/>
                      </a:lnTo>
                      <a:lnTo>
                        <a:pt x="120" y="34"/>
                      </a:lnTo>
                      <a:lnTo>
                        <a:pt x="120" y="32"/>
                      </a:lnTo>
                      <a:lnTo>
                        <a:pt x="122" y="32"/>
                      </a:lnTo>
                      <a:lnTo>
                        <a:pt x="120" y="30"/>
                      </a:lnTo>
                      <a:lnTo>
                        <a:pt x="122" y="30"/>
                      </a:lnTo>
                      <a:lnTo>
                        <a:pt x="122" y="29"/>
                      </a:lnTo>
                      <a:lnTo>
                        <a:pt x="124" y="29"/>
                      </a:lnTo>
                      <a:lnTo>
                        <a:pt x="124" y="27"/>
                      </a:lnTo>
                      <a:lnTo>
                        <a:pt x="125" y="27"/>
                      </a:lnTo>
                      <a:lnTo>
                        <a:pt x="125" y="25"/>
                      </a:lnTo>
                      <a:lnTo>
                        <a:pt x="127" y="25"/>
                      </a:lnTo>
                      <a:lnTo>
                        <a:pt x="129" y="24"/>
                      </a:lnTo>
                      <a:lnTo>
                        <a:pt x="129" y="22"/>
                      </a:lnTo>
                      <a:lnTo>
                        <a:pt x="130" y="20"/>
                      </a:lnTo>
                      <a:lnTo>
                        <a:pt x="132" y="20"/>
                      </a:lnTo>
                      <a:lnTo>
                        <a:pt x="132" y="22"/>
                      </a:lnTo>
                      <a:lnTo>
                        <a:pt x="134" y="24"/>
                      </a:lnTo>
                      <a:lnTo>
                        <a:pt x="132" y="24"/>
                      </a:lnTo>
                      <a:lnTo>
                        <a:pt x="130" y="24"/>
                      </a:lnTo>
                      <a:lnTo>
                        <a:pt x="130" y="25"/>
                      </a:lnTo>
                      <a:lnTo>
                        <a:pt x="129" y="25"/>
                      </a:lnTo>
                      <a:lnTo>
                        <a:pt x="127" y="27"/>
                      </a:lnTo>
                      <a:lnTo>
                        <a:pt x="127" y="29"/>
                      </a:lnTo>
                      <a:lnTo>
                        <a:pt x="129" y="29"/>
                      </a:lnTo>
                      <a:moveTo>
                        <a:pt x="119" y="15"/>
                      </a:moveTo>
                      <a:lnTo>
                        <a:pt x="120" y="17"/>
                      </a:lnTo>
                      <a:lnTo>
                        <a:pt x="122" y="19"/>
                      </a:lnTo>
                      <a:lnTo>
                        <a:pt x="122" y="20"/>
                      </a:lnTo>
                      <a:lnTo>
                        <a:pt x="122" y="22"/>
                      </a:lnTo>
                      <a:lnTo>
                        <a:pt x="120" y="24"/>
                      </a:lnTo>
                      <a:lnTo>
                        <a:pt x="120" y="25"/>
                      </a:lnTo>
                      <a:lnTo>
                        <a:pt x="120" y="27"/>
                      </a:lnTo>
                      <a:lnTo>
                        <a:pt x="119" y="27"/>
                      </a:lnTo>
                      <a:lnTo>
                        <a:pt x="119" y="29"/>
                      </a:lnTo>
                      <a:lnTo>
                        <a:pt x="119" y="30"/>
                      </a:lnTo>
                      <a:lnTo>
                        <a:pt x="117" y="30"/>
                      </a:lnTo>
                      <a:lnTo>
                        <a:pt x="117" y="32"/>
                      </a:lnTo>
                      <a:lnTo>
                        <a:pt x="115" y="32"/>
                      </a:lnTo>
                      <a:lnTo>
                        <a:pt x="115" y="34"/>
                      </a:lnTo>
                      <a:lnTo>
                        <a:pt x="115" y="36"/>
                      </a:lnTo>
                      <a:lnTo>
                        <a:pt x="117" y="36"/>
                      </a:lnTo>
                      <a:lnTo>
                        <a:pt x="117" y="37"/>
                      </a:lnTo>
                      <a:lnTo>
                        <a:pt x="117" y="39"/>
                      </a:lnTo>
                      <a:lnTo>
                        <a:pt x="117" y="41"/>
                      </a:lnTo>
                      <a:lnTo>
                        <a:pt x="115" y="42"/>
                      </a:lnTo>
                      <a:lnTo>
                        <a:pt x="114" y="42"/>
                      </a:lnTo>
                      <a:lnTo>
                        <a:pt x="114" y="46"/>
                      </a:lnTo>
                      <a:lnTo>
                        <a:pt x="114" y="47"/>
                      </a:lnTo>
                      <a:lnTo>
                        <a:pt x="112" y="49"/>
                      </a:lnTo>
                      <a:lnTo>
                        <a:pt x="114" y="49"/>
                      </a:lnTo>
                      <a:lnTo>
                        <a:pt x="114" y="51"/>
                      </a:lnTo>
                      <a:lnTo>
                        <a:pt x="115" y="51"/>
                      </a:lnTo>
                      <a:lnTo>
                        <a:pt x="115" y="49"/>
                      </a:lnTo>
                      <a:lnTo>
                        <a:pt x="117" y="49"/>
                      </a:lnTo>
                      <a:lnTo>
                        <a:pt x="117" y="47"/>
                      </a:lnTo>
                      <a:lnTo>
                        <a:pt x="119" y="47"/>
                      </a:lnTo>
                      <a:lnTo>
                        <a:pt x="122" y="46"/>
                      </a:lnTo>
                      <a:lnTo>
                        <a:pt x="122" y="44"/>
                      </a:lnTo>
                      <a:lnTo>
                        <a:pt x="124" y="44"/>
                      </a:lnTo>
                      <a:lnTo>
                        <a:pt x="124" y="42"/>
                      </a:lnTo>
                      <a:lnTo>
                        <a:pt x="124" y="41"/>
                      </a:lnTo>
                      <a:lnTo>
                        <a:pt x="124" y="39"/>
                      </a:lnTo>
                      <a:lnTo>
                        <a:pt x="125" y="41"/>
                      </a:lnTo>
                      <a:lnTo>
                        <a:pt x="127" y="41"/>
                      </a:lnTo>
                      <a:lnTo>
                        <a:pt x="127" y="42"/>
                      </a:lnTo>
                      <a:lnTo>
                        <a:pt x="129" y="44"/>
                      </a:lnTo>
                      <a:lnTo>
                        <a:pt x="130" y="44"/>
                      </a:lnTo>
                      <a:lnTo>
                        <a:pt x="130" y="46"/>
                      </a:lnTo>
                      <a:lnTo>
                        <a:pt x="132" y="46"/>
                      </a:lnTo>
                      <a:lnTo>
                        <a:pt x="132" y="47"/>
                      </a:lnTo>
                      <a:lnTo>
                        <a:pt x="134" y="47"/>
                      </a:lnTo>
                      <a:lnTo>
                        <a:pt x="136" y="49"/>
                      </a:lnTo>
                      <a:lnTo>
                        <a:pt x="137" y="49"/>
                      </a:lnTo>
                      <a:lnTo>
                        <a:pt x="139" y="49"/>
                      </a:lnTo>
                      <a:lnTo>
                        <a:pt x="141" y="49"/>
                      </a:lnTo>
                      <a:lnTo>
                        <a:pt x="142" y="51"/>
                      </a:lnTo>
                      <a:lnTo>
                        <a:pt x="144" y="51"/>
                      </a:lnTo>
                      <a:lnTo>
                        <a:pt x="146" y="52"/>
                      </a:lnTo>
                      <a:lnTo>
                        <a:pt x="147" y="52"/>
                      </a:lnTo>
                      <a:lnTo>
                        <a:pt x="151" y="54"/>
                      </a:lnTo>
                      <a:lnTo>
                        <a:pt x="153" y="54"/>
                      </a:lnTo>
                      <a:lnTo>
                        <a:pt x="158" y="58"/>
                      </a:lnTo>
                      <a:lnTo>
                        <a:pt x="159" y="61"/>
                      </a:lnTo>
                      <a:lnTo>
                        <a:pt x="163" y="68"/>
                      </a:lnTo>
                      <a:lnTo>
                        <a:pt x="163" y="69"/>
                      </a:lnTo>
                      <a:lnTo>
                        <a:pt x="163" y="71"/>
                      </a:lnTo>
                      <a:lnTo>
                        <a:pt x="175" y="74"/>
                      </a:lnTo>
                      <a:lnTo>
                        <a:pt x="176" y="74"/>
                      </a:lnTo>
                      <a:lnTo>
                        <a:pt x="215" y="85"/>
                      </a:lnTo>
                      <a:lnTo>
                        <a:pt x="219" y="85"/>
                      </a:lnTo>
                      <a:lnTo>
                        <a:pt x="220" y="85"/>
                      </a:lnTo>
                      <a:lnTo>
                        <a:pt x="222" y="86"/>
                      </a:lnTo>
                      <a:lnTo>
                        <a:pt x="224" y="86"/>
                      </a:lnTo>
                      <a:lnTo>
                        <a:pt x="229" y="88"/>
                      </a:lnTo>
                      <a:lnTo>
                        <a:pt x="232" y="90"/>
                      </a:lnTo>
                      <a:lnTo>
                        <a:pt x="236" y="91"/>
                      </a:lnTo>
                      <a:lnTo>
                        <a:pt x="236" y="93"/>
                      </a:lnTo>
                      <a:lnTo>
                        <a:pt x="241" y="95"/>
                      </a:lnTo>
                      <a:lnTo>
                        <a:pt x="242" y="95"/>
                      </a:lnTo>
                      <a:lnTo>
                        <a:pt x="242" y="97"/>
                      </a:lnTo>
                      <a:lnTo>
                        <a:pt x="244" y="97"/>
                      </a:lnTo>
                      <a:lnTo>
                        <a:pt x="246" y="97"/>
                      </a:lnTo>
                      <a:lnTo>
                        <a:pt x="247" y="97"/>
                      </a:lnTo>
                      <a:lnTo>
                        <a:pt x="249" y="97"/>
                      </a:lnTo>
                      <a:lnTo>
                        <a:pt x="252" y="97"/>
                      </a:lnTo>
                      <a:lnTo>
                        <a:pt x="252" y="98"/>
                      </a:lnTo>
                      <a:lnTo>
                        <a:pt x="252" y="100"/>
                      </a:lnTo>
                      <a:lnTo>
                        <a:pt x="254" y="100"/>
                      </a:lnTo>
                      <a:lnTo>
                        <a:pt x="256" y="100"/>
                      </a:lnTo>
                      <a:lnTo>
                        <a:pt x="256" y="98"/>
                      </a:lnTo>
                      <a:lnTo>
                        <a:pt x="261" y="95"/>
                      </a:lnTo>
                      <a:lnTo>
                        <a:pt x="263" y="97"/>
                      </a:lnTo>
                      <a:lnTo>
                        <a:pt x="263" y="98"/>
                      </a:lnTo>
                      <a:lnTo>
                        <a:pt x="268" y="98"/>
                      </a:lnTo>
                      <a:lnTo>
                        <a:pt x="271" y="98"/>
                      </a:lnTo>
                      <a:lnTo>
                        <a:pt x="276" y="102"/>
                      </a:lnTo>
                      <a:lnTo>
                        <a:pt x="278" y="100"/>
                      </a:lnTo>
                      <a:lnTo>
                        <a:pt x="278" y="102"/>
                      </a:lnTo>
                      <a:lnTo>
                        <a:pt x="280" y="102"/>
                      </a:lnTo>
                      <a:lnTo>
                        <a:pt x="281" y="102"/>
                      </a:lnTo>
                      <a:lnTo>
                        <a:pt x="283" y="102"/>
                      </a:lnTo>
                      <a:lnTo>
                        <a:pt x="285" y="103"/>
                      </a:lnTo>
                      <a:lnTo>
                        <a:pt x="286" y="103"/>
                      </a:lnTo>
                      <a:lnTo>
                        <a:pt x="288" y="105"/>
                      </a:lnTo>
                      <a:lnTo>
                        <a:pt x="290" y="108"/>
                      </a:lnTo>
                      <a:lnTo>
                        <a:pt x="288" y="110"/>
                      </a:lnTo>
                      <a:lnTo>
                        <a:pt x="288" y="112"/>
                      </a:lnTo>
                      <a:lnTo>
                        <a:pt x="286" y="113"/>
                      </a:lnTo>
                      <a:lnTo>
                        <a:pt x="290" y="117"/>
                      </a:lnTo>
                      <a:lnTo>
                        <a:pt x="291" y="117"/>
                      </a:lnTo>
                      <a:lnTo>
                        <a:pt x="291" y="115"/>
                      </a:lnTo>
                      <a:lnTo>
                        <a:pt x="295" y="115"/>
                      </a:lnTo>
                      <a:lnTo>
                        <a:pt x="303" y="119"/>
                      </a:lnTo>
                      <a:lnTo>
                        <a:pt x="305" y="122"/>
                      </a:lnTo>
                      <a:lnTo>
                        <a:pt x="307" y="122"/>
                      </a:lnTo>
                      <a:lnTo>
                        <a:pt x="308" y="125"/>
                      </a:lnTo>
                      <a:lnTo>
                        <a:pt x="307" y="127"/>
                      </a:lnTo>
                      <a:lnTo>
                        <a:pt x="307" y="129"/>
                      </a:lnTo>
                      <a:lnTo>
                        <a:pt x="308" y="130"/>
                      </a:lnTo>
                      <a:lnTo>
                        <a:pt x="308" y="132"/>
                      </a:lnTo>
                      <a:lnTo>
                        <a:pt x="308" y="135"/>
                      </a:lnTo>
                      <a:lnTo>
                        <a:pt x="310" y="142"/>
                      </a:lnTo>
                      <a:lnTo>
                        <a:pt x="310" y="144"/>
                      </a:lnTo>
                      <a:lnTo>
                        <a:pt x="308" y="146"/>
                      </a:lnTo>
                      <a:lnTo>
                        <a:pt x="308" y="147"/>
                      </a:lnTo>
                      <a:lnTo>
                        <a:pt x="307" y="151"/>
                      </a:lnTo>
                      <a:lnTo>
                        <a:pt x="305" y="157"/>
                      </a:lnTo>
                      <a:lnTo>
                        <a:pt x="307" y="159"/>
                      </a:lnTo>
                      <a:lnTo>
                        <a:pt x="308" y="157"/>
                      </a:lnTo>
                      <a:lnTo>
                        <a:pt x="310" y="157"/>
                      </a:lnTo>
                      <a:lnTo>
                        <a:pt x="312" y="157"/>
                      </a:lnTo>
                      <a:lnTo>
                        <a:pt x="313" y="157"/>
                      </a:lnTo>
                      <a:lnTo>
                        <a:pt x="315" y="154"/>
                      </a:lnTo>
                      <a:lnTo>
                        <a:pt x="317" y="152"/>
                      </a:lnTo>
                      <a:lnTo>
                        <a:pt x="317" y="154"/>
                      </a:lnTo>
                      <a:lnTo>
                        <a:pt x="319" y="154"/>
                      </a:lnTo>
                      <a:lnTo>
                        <a:pt x="320" y="156"/>
                      </a:lnTo>
                      <a:lnTo>
                        <a:pt x="320" y="157"/>
                      </a:lnTo>
                      <a:lnTo>
                        <a:pt x="317" y="166"/>
                      </a:lnTo>
                      <a:lnTo>
                        <a:pt x="317" y="168"/>
                      </a:lnTo>
                      <a:lnTo>
                        <a:pt x="315" y="171"/>
                      </a:lnTo>
                      <a:lnTo>
                        <a:pt x="315" y="174"/>
                      </a:lnTo>
                      <a:lnTo>
                        <a:pt x="317" y="174"/>
                      </a:lnTo>
                      <a:lnTo>
                        <a:pt x="320" y="180"/>
                      </a:lnTo>
                      <a:lnTo>
                        <a:pt x="325" y="181"/>
                      </a:lnTo>
                      <a:lnTo>
                        <a:pt x="325" y="183"/>
                      </a:lnTo>
                      <a:lnTo>
                        <a:pt x="325" y="181"/>
                      </a:lnTo>
                      <a:lnTo>
                        <a:pt x="325" y="183"/>
                      </a:lnTo>
                      <a:lnTo>
                        <a:pt x="324" y="183"/>
                      </a:lnTo>
                      <a:lnTo>
                        <a:pt x="324" y="186"/>
                      </a:lnTo>
                      <a:lnTo>
                        <a:pt x="324" y="190"/>
                      </a:lnTo>
                      <a:lnTo>
                        <a:pt x="324" y="193"/>
                      </a:lnTo>
                      <a:lnTo>
                        <a:pt x="322" y="193"/>
                      </a:lnTo>
                      <a:lnTo>
                        <a:pt x="320" y="193"/>
                      </a:lnTo>
                      <a:lnTo>
                        <a:pt x="315" y="195"/>
                      </a:lnTo>
                      <a:lnTo>
                        <a:pt x="313" y="195"/>
                      </a:lnTo>
                      <a:lnTo>
                        <a:pt x="313" y="196"/>
                      </a:lnTo>
                      <a:lnTo>
                        <a:pt x="312" y="196"/>
                      </a:lnTo>
                      <a:lnTo>
                        <a:pt x="312" y="198"/>
                      </a:lnTo>
                      <a:lnTo>
                        <a:pt x="312" y="200"/>
                      </a:lnTo>
                      <a:lnTo>
                        <a:pt x="312" y="202"/>
                      </a:lnTo>
                      <a:lnTo>
                        <a:pt x="312" y="203"/>
                      </a:lnTo>
                      <a:lnTo>
                        <a:pt x="312" y="205"/>
                      </a:lnTo>
                      <a:lnTo>
                        <a:pt x="312" y="207"/>
                      </a:lnTo>
                      <a:lnTo>
                        <a:pt x="310" y="207"/>
                      </a:lnTo>
                      <a:lnTo>
                        <a:pt x="310" y="208"/>
                      </a:lnTo>
                      <a:lnTo>
                        <a:pt x="308" y="208"/>
                      </a:lnTo>
                      <a:lnTo>
                        <a:pt x="308" y="210"/>
                      </a:lnTo>
                      <a:lnTo>
                        <a:pt x="308" y="212"/>
                      </a:lnTo>
                      <a:lnTo>
                        <a:pt x="308" y="213"/>
                      </a:lnTo>
                      <a:lnTo>
                        <a:pt x="307" y="213"/>
                      </a:lnTo>
                      <a:lnTo>
                        <a:pt x="307" y="215"/>
                      </a:lnTo>
                      <a:lnTo>
                        <a:pt x="307" y="217"/>
                      </a:lnTo>
                      <a:lnTo>
                        <a:pt x="305" y="217"/>
                      </a:lnTo>
                      <a:lnTo>
                        <a:pt x="305" y="218"/>
                      </a:lnTo>
                      <a:lnTo>
                        <a:pt x="305" y="220"/>
                      </a:lnTo>
                      <a:lnTo>
                        <a:pt x="305" y="222"/>
                      </a:lnTo>
                      <a:lnTo>
                        <a:pt x="305" y="224"/>
                      </a:lnTo>
                      <a:lnTo>
                        <a:pt x="305" y="225"/>
                      </a:lnTo>
                      <a:lnTo>
                        <a:pt x="303" y="225"/>
                      </a:lnTo>
                      <a:lnTo>
                        <a:pt x="303" y="227"/>
                      </a:lnTo>
                      <a:lnTo>
                        <a:pt x="303" y="229"/>
                      </a:lnTo>
                      <a:lnTo>
                        <a:pt x="305" y="230"/>
                      </a:lnTo>
                      <a:lnTo>
                        <a:pt x="303" y="232"/>
                      </a:lnTo>
                      <a:lnTo>
                        <a:pt x="303" y="234"/>
                      </a:lnTo>
                      <a:lnTo>
                        <a:pt x="302" y="234"/>
                      </a:lnTo>
                      <a:lnTo>
                        <a:pt x="302" y="235"/>
                      </a:lnTo>
                      <a:lnTo>
                        <a:pt x="303" y="237"/>
                      </a:lnTo>
                      <a:lnTo>
                        <a:pt x="305" y="237"/>
                      </a:lnTo>
                      <a:lnTo>
                        <a:pt x="307" y="237"/>
                      </a:lnTo>
                      <a:lnTo>
                        <a:pt x="307" y="239"/>
                      </a:lnTo>
                      <a:lnTo>
                        <a:pt x="308" y="239"/>
                      </a:lnTo>
                      <a:lnTo>
                        <a:pt x="308" y="237"/>
                      </a:lnTo>
                      <a:lnTo>
                        <a:pt x="310" y="237"/>
                      </a:lnTo>
                      <a:lnTo>
                        <a:pt x="310" y="235"/>
                      </a:lnTo>
                      <a:lnTo>
                        <a:pt x="310" y="234"/>
                      </a:lnTo>
                      <a:lnTo>
                        <a:pt x="310" y="232"/>
                      </a:lnTo>
                      <a:lnTo>
                        <a:pt x="312" y="232"/>
                      </a:lnTo>
                      <a:lnTo>
                        <a:pt x="312" y="230"/>
                      </a:lnTo>
                      <a:lnTo>
                        <a:pt x="313" y="229"/>
                      </a:lnTo>
                      <a:lnTo>
                        <a:pt x="315" y="229"/>
                      </a:lnTo>
                      <a:lnTo>
                        <a:pt x="315" y="227"/>
                      </a:lnTo>
                      <a:lnTo>
                        <a:pt x="317" y="227"/>
                      </a:lnTo>
                      <a:lnTo>
                        <a:pt x="319" y="227"/>
                      </a:lnTo>
                      <a:lnTo>
                        <a:pt x="319" y="225"/>
                      </a:lnTo>
                      <a:lnTo>
                        <a:pt x="319" y="224"/>
                      </a:lnTo>
                      <a:lnTo>
                        <a:pt x="320" y="222"/>
                      </a:lnTo>
                      <a:lnTo>
                        <a:pt x="320" y="220"/>
                      </a:lnTo>
                      <a:lnTo>
                        <a:pt x="320" y="218"/>
                      </a:lnTo>
                      <a:lnTo>
                        <a:pt x="320" y="217"/>
                      </a:lnTo>
                      <a:lnTo>
                        <a:pt x="322" y="217"/>
                      </a:lnTo>
                      <a:lnTo>
                        <a:pt x="322" y="215"/>
                      </a:lnTo>
                      <a:lnTo>
                        <a:pt x="322" y="213"/>
                      </a:lnTo>
                      <a:lnTo>
                        <a:pt x="324" y="212"/>
                      </a:lnTo>
                      <a:lnTo>
                        <a:pt x="324" y="210"/>
                      </a:lnTo>
                      <a:lnTo>
                        <a:pt x="325" y="210"/>
                      </a:lnTo>
                      <a:lnTo>
                        <a:pt x="325" y="208"/>
                      </a:lnTo>
                      <a:lnTo>
                        <a:pt x="325" y="207"/>
                      </a:lnTo>
                      <a:lnTo>
                        <a:pt x="327" y="207"/>
                      </a:lnTo>
                      <a:lnTo>
                        <a:pt x="329" y="205"/>
                      </a:lnTo>
                      <a:lnTo>
                        <a:pt x="330" y="205"/>
                      </a:lnTo>
                      <a:lnTo>
                        <a:pt x="330" y="203"/>
                      </a:lnTo>
                      <a:lnTo>
                        <a:pt x="332" y="203"/>
                      </a:lnTo>
                      <a:lnTo>
                        <a:pt x="334" y="203"/>
                      </a:lnTo>
                      <a:lnTo>
                        <a:pt x="335" y="202"/>
                      </a:lnTo>
                      <a:lnTo>
                        <a:pt x="335" y="200"/>
                      </a:lnTo>
                      <a:lnTo>
                        <a:pt x="337" y="200"/>
                      </a:lnTo>
                      <a:lnTo>
                        <a:pt x="337" y="202"/>
                      </a:lnTo>
                      <a:lnTo>
                        <a:pt x="339" y="203"/>
                      </a:lnTo>
                      <a:lnTo>
                        <a:pt x="341" y="202"/>
                      </a:lnTo>
                      <a:lnTo>
                        <a:pt x="341" y="200"/>
                      </a:lnTo>
                      <a:lnTo>
                        <a:pt x="339" y="200"/>
                      </a:lnTo>
                      <a:lnTo>
                        <a:pt x="339" y="198"/>
                      </a:lnTo>
                      <a:lnTo>
                        <a:pt x="339" y="196"/>
                      </a:lnTo>
                      <a:lnTo>
                        <a:pt x="339" y="195"/>
                      </a:lnTo>
                      <a:lnTo>
                        <a:pt x="339" y="193"/>
                      </a:lnTo>
                      <a:lnTo>
                        <a:pt x="341" y="193"/>
                      </a:lnTo>
                      <a:lnTo>
                        <a:pt x="341" y="191"/>
                      </a:lnTo>
                      <a:lnTo>
                        <a:pt x="341" y="190"/>
                      </a:lnTo>
                      <a:lnTo>
                        <a:pt x="341" y="188"/>
                      </a:lnTo>
                      <a:lnTo>
                        <a:pt x="342" y="188"/>
                      </a:lnTo>
                      <a:lnTo>
                        <a:pt x="342" y="186"/>
                      </a:lnTo>
                      <a:lnTo>
                        <a:pt x="342" y="185"/>
                      </a:lnTo>
                      <a:lnTo>
                        <a:pt x="344" y="183"/>
                      </a:lnTo>
                      <a:lnTo>
                        <a:pt x="346" y="181"/>
                      </a:lnTo>
                      <a:lnTo>
                        <a:pt x="346" y="180"/>
                      </a:lnTo>
                      <a:lnTo>
                        <a:pt x="346" y="178"/>
                      </a:lnTo>
                      <a:lnTo>
                        <a:pt x="346" y="176"/>
                      </a:lnTo>
                      <a:lnTo>
                        <a:pt x="346" y="174"/>
                      </a:lnTo>
                      <a:lnTo>
                        <a:pt x="346" y="173"/>
                      </a:lnTo>
                      <a:lnTo>
                        <a:pt x="346" y="171"/>
                      </a:lnTo>
                      <a:lnTo>
                        <a:pt x="347" y="171"/>
                      </a:lnTo>
                      <a:lnTo>
                        <a:pt x="347" y="173"/>
                      </a:lnTo>
                      <a:lnTo>
                        <a:pt x="349" y="173"/>
                      </a:lnTo>
                      <a:lnTo>
                        <a:pt x="351" y="171"/>
                      </a:lnTo>
                      <a:lnTo>
                        <a:pt x="351" y="169"/>
                      </a:lnTo>
                      <a:lnTo>
                        <a:pt x="352" y="169"/>
                      </a:lnTo>
                      <a:lnTo>
                        <a:pt x="352" y="168"/>
                      </a:lnTo>
                      <a:lnTo>
                        <a:pt x="352" y="166"/>
                      </a:lnTo>
                      <a:lnTo>
                        <a:pt x="352" y="164"/>
                      </a:lnTo>
                      <a:lnTo>
                        <a:pt x="352" y="163"/>
                      </a:lnTo>
                      <a:lnTo>
                        <a:pt x="354" y="163"/>
                      </a:lnTo>
                      <a:lnTo>
                        <a:pt x="354" y="161"/>
                      </a:lnTo>
                      <a:lnTo>
                        <a:pt x="356" y="161"/>
                      </a:lnTo>
                      <a:lnTo>
                        <a:pt x="356" y="159"/>
                      </a:lnTo>
                      <a:lnTo>
                        <a:pt x="357" y="159"/>
                      </a:lnTo>
                      <a:lnTo>
                        <a:pt x="357" y="157"/>
                      </a:lnTo>
                      <a:lnTo>
                        <a:pt x="359" y="157"/>
                      </a:lnTo>
                      <a:lnTo>
                        <a:pt x="361" y="157"/>
                      </a:lnTo>
                      <a:lnTo>
                        <a:pt x="361" y="159"/>
                      </a:lnTo>
                      <a:lnTo>
                        <a:pt x="361" y="161"/>
                      </a:lnTo>
                      <a:lnTo>
                        <a:pt x="361" y="163"/>
                      </a:lnTo>
                      <a:lnTo>
                        <a:pt x="361" y="164"/>
                      </a:lnTo>
                      <a:lnTo>
                        <a:pt x="361" y="166"/>
                      </a:lnTo>
                      <a:lnTo>
                        <a:pt x="359" y="166"/>
                      </a:lnTo>
                      <a:lnTo>
                        <a:pt x="357" y="166"/>
                      </a:lnTo>
                      <a:lnTo>
                        <a:pt x="357" y="171"/>
                      </a:lnTo>
                      <a:lnTo>
                        <a:pt x="357" y="173"/>
                      </a:lnTo>
                      <a:lnTo>
                        <a:pt x="359" y="173"/>
                      </a:lnTo>
                      <a:lnTo>
                        <a:pt x="359" y="174"/>
                      </a:lnTo>
                      <a:lnTo>
                        <a:pt x="357" y="174"/>
                      </a:lnTo>
                      <a:lnTo>
                        <a:pt x="357" y="176"/>
                      </a:lnTo>
                      <a:lnTo>
                        <a:pt x="359" y="178"/>
                      </a:lnTo>
                      <a:lnTo>
                        <a:pt x="357" y="178"/>
                      </a:lnTo>
                      <a:lnTo>
                        <a:pt x="357" y="180"/>
                      </a:lnTo>
                      <a:lnTo>
                        <a:pt x="357" y="181"/>
                      </a:lnTo>
                      <a:lnTo>
                        <a:pt x="356" y="181"/>
                      </a:lnTo>
                      <a:lnTo>
                        <a:pt x="356" y="183"/>
                      </a:lnTo>
                      <a:lnTo>
                        <a:pt x="354" y="181"/>
                      </a:lnTo>
                      <a:lnTo>
                        <a:pt x="354" y="183"/>
                      </a:lnTo>
                      <a:lnTo>
                        <a:pt x="354" y="185"/>
                      </a:lnTo>
                      <a:lnTo>
                        <a:pt x="354" y="186"/>
                      </a:lnTo>
                      <a:lnTo>
                        <a:pt x="352" y="186"/>
                      </a:lnTo>
                      <a:lnTo>
                        <a:pt x="352" y="188"/>
                      </a:lnTo>
                      <a:lnTo>
                        <a:pt x="351" y="190"/>
                      </a:lnTo>
                      <a:lnTo>
                        <a:pt x="351" y="191"/>
                      </a:lnTo>
                      <a:lnTo>
                        <a:pt x="351" y="193"/>
                      </a:lnTo>
                      <a:lnTo>
                        <a:pt x="352" y="193"/>
                      </a:lnTo>
                      <a:lnTo>
                        <a:pt x="352" y="195"/>
                      </a:lnTo>
                      <a:lnTo>
                        <a:pt x="351" y="195"/>
                      </a:lnTo>
                      <a:lnTo>
                        <a:pt x="351" y="196"/>
                      </a:lnTo>
                      <a:lnTo>
                        <a:pt x="349" y="196"/>
                      </a:lnTo>
                      <a:lnTo>
                        <a:pt x="349" y="198"/>
                      </a:lnTo>
                      <a:lnTo>
                        <a:pt x="351" y="198"/>
                      </a:lnTo>
                      <a:lnTo>
                        <a:pt x="351" y="200"/>
                      </a:lnTo>
                      <a:lnTo>
                        <a:pt x="349" y="202"/>
                      </a:lnTo>
                      <a:lnTo>
                        <a:pt x="347" y="203"/>
                      </a:lnTo>
                      <a:lnTo>
                        <a:pt x="347" y="205"/>
                      </a:lnTo>
                      <a:lnTo>
                        <a:pt x="347" y="207"/>
                      </a:lnTo>
                      <a:lnTo>
                        <a:pt x="346" y="207"/>
                      </a:lnTo>
                      <a:lnTo>
                        <a:pt x="346" y="208"/>
                      </a:lnTo>
                      <a:lnTo>
                        <a:pt x="344" y="208"/>
                      </a:lnTo>
                      <a:lnTo>
                        <a:pt x="344" y="210"/>
                      </a:lnTo>
                      <a:lnTo>
                        <a:pt x="344" y="212"/>
                      </a:lnTo>
                      <a:lnTo>
                        <a:pt x="344" y="215"/>
                      </a:lnTo>
                      <a:lnTo>
                        <a:pt x="344" y="217"/>
                      </a:lnTo>
                      <a:lnTo>
                        <a:pt x="344" y="218"/>
                      </a:lnTo>
                      <a:lnTo>
                        <a:pt x="342" y="218"/>
                      </a:lnTo>
                      <a:lnTo>
                        <a:pt x="342" y="220"/>
                      </a:lnTo>
                      <a:lnTo>
                        <a:pt x="342" y="222"/>
                      </a:lnTo>
                      <a:lnTo>
                        <a:pt x="342" y="224"/>
                      </a:lnTo>
                      <a:lnTo>
                        <a:pt x="341" y="224"/>
                      </a:lnTo>
                      <a:lnTo>
                        <a:pt x="341" y="225"/>
                      </a:lnTo>
                      <a:lnTo>
                        <a:pt x="341" y="227"/>
                      </a:lnTo>
                      <a:lnTo>
                        <a:pt x="339" y="227"/>
                      </a:lnTo>
                      <a:lnTo>
                        <a:pt x="339" y="229"/>
                      </a:lnTo>
                      <a:lnTo>
                        <a:pt x="339" y="230"/>
                      </a:lnTo>
                      <a:lnTo>
                        <a:pt x="337" y="234"/>
                      </a:lnTo>
                      <a:lnTo>
                        <a:pt x="337" y="237"/>
                      </a:lnTo>
                      <a:lnTo>
                        <a:pt x="337" y="239"/>
                      </a:lnTo>
                      <a:lnTo>
                        <a:pt x="337" y="241"/>
                      </a:lnTo>
                      <a:lnTo>
                        <a:pt x="337" y="242"/>
                      </a:lnTo>
                      <a:lnTo>
                        <a:pt x="337" y="244"/>
                      </a:lnTo>
                      <a:lnTo>
                        <a:pt x="335" y="246"/>
                      </a:lnTo>
                      <a:lnTo>
                        <a:pt x="335" y="247"/>
                      </a:lnTo>
                      <a:lnTo>
                        <a:pt x="335" y="249"/>
                      </a:lnTo>
                      <a:lnTo>
                        <a:pt x="335" y="251"/>
                      </a:lnTo>
                      <a:lnTo>
                        <a:pt x="335" y="252"/>
                      </a:lnTo>
                      <a:lnTo>
                        <a:pt x="335" y="254"/>
                      </a:lnTo>
                      <a:lnTo>
                        <a:pt x="335" y="256"/>
                      </a:lnTo>
                      <a:lnTo>
                        <a:pt x="335" y="257"/>
                      </a:lnTo>
                      <a:lnTo>
                        <a:pt x="335" y="259"/>
                      </a:lnTo>
                      <a:lnTo>
                        <a:pt x="337" y="261"/>
                      </a:lnTo>
                      <a:lnTo>
                        <a:pt x="337" y="263"/>
                      </a:lnTo>
                      <a:lnTo>
                        <a:pt x="337" y="264"/>
                      </a:lnTo>
                      <a:lnTo>
                        <a:pt x="339" y="266"/>
                      </a:lnTo>
                      <a:lnTo>
                        <a:pt x="337" y="269"/>
                      </a:lnTo>
                      <a:lnTo>
                        <a:pt x="337" y="273"/>
                      </a:lnTo>
                      <a:lnTo>
                        <a:pt x="335" y="273"/>
                      </a:lnTo>
                      <a:lnTo>
                        <a:pt x="335" y="274"/>
                      </a:lnTo>
                      <a:lnTo>
                        <a:pt x="334" y="274"/>
                      </a:lnTo>
                      <a:lnTo>
                        <a:pt x="332" y="274"/>
                      </a:lnTo>
                      <a:lnTo>
                        <a:pt x="332" y="276"/>
                      </a:lnTo>
                      <a:lnTo>
                        <a:pt x="330" y="278"/>
                      </a:lnTo>
                      <a:lnTo>
                        <a:pt x="330" y="279"/>
                      </a:lnTo>
                      <a:lnTo>
                        <a:pt x="330" y="281"/>
                      </a:lnTo>
                      <a:lnTo>
                        <a:pt x="330" y="283"/>
                      </a:lnTo>
                      <a:lnTo>
                        <a:pt x="329" y="285"/>
                      </a:lnTo>
                      <a:lnTo>
                        <a:pt x="329" y="286"/>
                      </a:lnTo>
                      <a:lnTo>
                        <a:pt x="329" y="288"/>
                      </a:lnTo>
                      <a:lnTo>
                        <a:pt x="329" y="290"/>
                      </a:lnTo>
                      <a:lnTo>
                        <a:pt x="329" y="291"/>
                      </a:lnTo>
                      <a:lnTo>
                        <a:pt x="329" y="293"/>
                      </a:lnTo>
                      <a:lnTo>
                        <a:pt x="327" y="293"/>
                      </a:lnTo>
                      <a:lnTo>
                        <a:pt x="327" y="295"/>
                      </a:lnTo>
                      <a:lnTo>
                        <a:pt x="327" y="296"/>
                      </a:lnTo>
                      <a:lnTo>
                        <a:pt x="327" y="298"/>
                      </a:lnTo>
                      <a:lnTo>
                        <a:pt x="327" y="300"/>
                      </a:lnTo>
                      <a:lnTo>
                        <a:pt x="327" y="301"/>
                      </a:lnTo>
                      <a:lnTo>
                        <a:pt x="327" y="303"/>
                      </a:lnTo>
                      <a:lnTo>
                        <a:pt x="327" y="305"/>
                      </a:lnTo>
                      <a:lnTo>
                        <a:pt x="327" y="307"/>
                      </a:lnTo>
                      <a:lnTo>
                        <a:pt x="329" y="307"/>
                      </a:lnTo>
                      <a:lnTo>
                        <a:pt x="330" y="312"/>
                      </a:lnTo>
                      <a:lnTo>
                        <a:pt x="330" y="313"/>
                      </a:lnTo>
                      <a:lnTo>
                        <a:pt x="330" y="315"/>
                      </a:lnTo>
                      <a:lnTo>
                        <a:pt x="330" y="317"/>
                      </a:lnTo>
                      <a:lnTo>
                        <a:pt x="330" y="318"/>
                      </a:lnTo>
                      <a:lnTo>
                        <a:pt x="330" y="320"/>
                      </a:lnTo>
                      <a:lnTo>
                        <a:pt x="329" y="322"/>
                      </a:lnTo>
                      <a:lnTo>
                        <a:pt x="329" y="324"/>
                      </a:lnTo>
                      <a:lnTo>
                        <a:pt x="329" y="325"/>
                      </a:lnTo>
                      <a:lnTo>
                        <a:pt x="327" y="330"/>
                      </a:lnTo>
                      <a:lnTo>
                        <a:pt x="325" y="332"/>
                      </a:lnTo>
                      <a:lnTo>
                        <a:pt x="325" y="334"/>
                      </a:lnTo>
                      <a:lnTo>
                        <a:pt x="325" y="335"/>
                      </a:lnTo>
                      <a:lnTo>
                        <a:pt x="325" y="337"/>
                      </a:lnTo>
                      <a:lnTo>
                        <a:pt x="327" y="339"/>
                      </a:lnTo>
                      <a:lnTo>
                        <a:pt x="325" y="342"/>
                      </a:lnTo>
                      <a:lnTo>
                        <a:pt x="325" y="344"/>
                      </a:lnTo>
                      <a:lnTo>
                        <a:pt x="324" y="347"/>
                      </a:lnTo>
                      <a:lnTo>
                        <a:pt x="324" y="349"/>
                      </a:lnTo>
                      <a:lnTo>
                        <a:pt x="322" y="349"/>
                      </a:lnTo>
                      <a:lnTo>
                        <a:pt x="322" y="351"/>
                      </a:lnTo>
                      <a:lnTo>
                        <a:pt x="322" y="352"/>
                      </a:lnTo>
                      <a:lnTo>
                        <a:pt x="322" y="356"/>
                      </a:lnTo>
                      <a:lnTo>
                        <a:pt x="322" y="357"/>
                      </a:lnTo>
                      <a:lnTo>
                        <a:pt x="322" y="359"/>
                      </a:lnTo>
                      <a:lnTo>
                        <a:pt x="322" y="361"/>
                      </a:lnTo>
                      <a:lnTo>
                        <a:pt x="322" y="362"/>
                      </a:lnTo>
                      <a:lnTo>
                        <a:pt x="320" y="362"/>
                      </a:lnTo>
                      <a:lnTo>
                        <a:pt x="322" y="362"/>
                      </a:lnTo>
                      <a:lnTo>
                        <a:pt x="322" y="364"/>
                      </a:lnTo>
                      <a:lnTo>
                        <a:pt x="322" y="368"/>
                      </a:lnTo>
                      <a:lnTo>
                        <a:pt x="324" y="368"/>
                      </a:lnTo>
                      <a:lnTo>
                        <a:pt x="324" y="369"/>
                      </a:lnTo>
                      <a:lnTo>
                        <a:pt x="324" y="371"/>
                      </a:lnTo>
                      <a:lnTo>
                        <a:pt x="324" y="373"/>
                      </a:lnTo>
                      <a:lnTo>
                        <a:pt x="322" y="374"/>
                      </a:lnTo>
                      <a:lnTo>
                        <a:pt x="324" y="374"/>
                      </a:lnTo>
                      <a:lnTo>
                        <a:pt x="324" y="376"/>
                      </a:lnTo>
                      <a:lnTo>
                        <a:pt x="324" y="378"/>
                      </a:lnTo>
                      <a:lnTo>
                        <a:pt x="325" y="378"/>
                      </a:lnTo>
                      <a:lnTo>
                        <a:pt x="325" y="379"/>
                      </a:lnTo>
                      <a:lnTo>
                        <a:pt x="325" y="381"/>
                      </a:lnTo>
                      <a:lnTo>
                        <a:pt x="324" y="383"/>
                      </a:lnTo>
                      <a:lnTo>
                        <a:pt x="324" y="384"/>
                      </a:lnTo>
                      <a:lnTo>
                        <a:pt x="324" y="386"/>
                      </a:lnTo>
                      <a:lnTo>
                        <a:pt x="325" y="386"/>
                      </a:lnTo>
                      <a:lnTo>
                        <a:pt x="325" y="388"/>
                      </a:lnTo>
                      <a:lnTo>
                        <a:pt x="327" y="390"/>
                      </a:lnTo>
                      <a:lnTo>
                        <a:pt x="327" y="391"/>
                      </a:lnTo>
                      <a:lnTo>
                        <a:pt x="329" y="391"/>
                      </a:lnTo>
                      <a:lnTo>
                        <a:pt x="329" y="395"/>
                      </a:lnTo>
                      <a:lnTo>
                        <a:pt x="329" y="396"/>
                      </a:lnTo>
                      <a:lnTo>
                        <a:pt x="329" y="398"/>
                      </a:lnTo>
                      <a:lnTo>
                        <a:pt x="329" y="400"/>
                      </a:lnTo>
                      <a:lnTo>
                        <a:pt x="329" y="401"/>
                      </a:lnTo>
                      <a:lnTo>
                        <a:pt x="330" y="401"/>
                      </a:lnTo>
                      <a:lnTo>
                        <a:pt x="330" y="403"/>
                      </a:lnTo>
                      <a:lnTo>
                        <a:pt x="332" y="405"/>
                      </a:lnTo>
                      <a:lnTo>
                        <a:pt x="334" y="407"/>
                      </a:lnTo>
                      <a:lnTo>
                        <a:pt x="334" y="408"/>
                      </a:lnTo>
                      <a:lnTo>
                        <a:pt x="334" y="410"/>
                      </a:lnTo>
                      <a:lnTo>
                        <a:pt x="334" y="412"/>
                      </a:lnTo>
                      <a:lnTo>
                        <a:pt x="334" y="413"/>
                      </a:lnTo>
                      <a:lnTo>
                        <a:pt x="334" y="415"/>
                      </a:lnTo>
                      <a:lnTo>
                        <a:pt x="334" y="417"/>
                      </a:lnTo>
                      <a:lnTo>
                        <a:pt x="332" y="418"/>
                      </a:lnTo>
                      <a:lnTo>
                        <a:pt x="332" y="420"/>
                      </a:lnTo>
                      <a:lnTo>
                        <a:pt x="332" y="422"/>
                      </a:lnTo>
                      <a:lnTo>
                        <a:pt x="332" y="423"/>
                      </a:lnTo>
                      <a:lnTo>
                        <a:pt x="332" y="425"/>
                      </a:lnTo>
                      <a:lnTo>
                        <a:pt x="334" y="427"/>
                      </a:lnTo>
                      <a:lnTo>
                        <a:pt x="332" y="427"/>
                      </a:lnTo>
                      <a:lnTo>
                        <a:pt x="334" y="429"/>
                      </a:lnTo>
                      <a:lnTo>
                        <a:pt x="334" y="430"/>
                      </a:lnTo>
                      <a:lnTo>
                        <a:pt x="334" y="432"/>
                      </a:lnTo>
                      <a:lnTo>
                        <a:pt x="334" y="434"/>
                      </a:lnTo>
                      <a:lnTo>
                        <a:pt x="334" y="435"/>
                      </a:lnTo>
                      <a:lnTo>
                        <a:pt x="332" y="435"/>
                      </a:lnTo>
                      <a:lnTo>
                        <a:pt x="329" y="437"/>
                      </a:lnTo>
                      <a:lnTo>
                        <a:pt x="324" y="437"/>
                      </a:lnTo>
                      <a:lnTo>
                        <a:pt x="322" y="437"/>
                      </a:lnTo>
                      <a:lnTo>
                        <a:pt x="319" y="437"/>
                      </a:lnTo>
                      <a:lnTo>
                        <a:pt x="308" y="437"/>
                      </a:lnTo>
                      <a:lnTo>
                        <a:pt x="305" y="439"/>
                      </a:lnTo>
                      <a:lnTo>
                        <a:pt x="302" y="439"/>
                      </a:lnTo>
                      <a:lnTo>
                        <a:pt x="295" y="439"/>
                      </a:lnTo>
                      <a:lnTo>
                        <a:pt x="293" y="439"/>
                      </a:lnTo>
                      <a:lnTo>
                        <a:pt x="291" y="439"/>
                      </a:lnTo>
                      <a:lnTo>
                        <a:pt x="290" y="439"/>
                      </a:lnTo>
                      <a:lnTo>
                        <a:pt x="276" y="440"/>
                      </a:lnTo>
                      <a:lnTo>
                        <a:pt x="273" y="440"/>
                      </a:lnTo>
                      <a:lnTo>
                        <a:pt x="261" y="442"/>
                      </a:lnTo>
                      <a:lnTo>
                        <a:pt x="259" y="442"/>
                      </a:lnTo>
                      <a:lnTo>
                        <a:pt x="258" y="442"/>
                      </a:lnTo>
                      <a:lnTo>
                        <a:pt x="256" y="442"/>
                      </a:lnTo>
                      <a:lnTo>
                        <a:pt x="254" y="442"/>
                      </a:lnTo>
                      <a:lnTo>
                        <a:pt x="252" y="442"/>
                      </a:lnTo>
                      <a:lnTo>
                        <a:pt x="251" y="442"/>
                      </a:lnTo>
                      <a:lnTo>
                        <a:pt x="247" y="442"/>
                      </a:lnTo>
                      <a:lnTo>
                        <a:pt x="244" y="442"/>
                      </a:lnTo>
                      <a:lnTo>
                        <a:pt x="242" y="442"/>
                      </a:lnTo>
                      <a:lnTo>
                        <a:pt x="239" y="442"/>
                      </a:lnTo>
                      <a:lnTo>
                        <a:pt x="236" y="442"/>
                      </a:lnTo>
                      <a:lnTo>
                        <a:pt x="234" y="442"/>
                      </a:lnTo>
                      <a:lnTo>
                        <a:pt x="232" y="444"/>
                      </a:lnTo>
                      <a:lnTo>
                        <a:pt x="230" y="444"/>
                      </a:lnTo>
                      <a:lnTo>
                        <a:pt x="227" y="444"/>
                      </a:lnTo>
                      <a:lnTo>
                        <a:pt x="225" y="444"/>
                      </a:lnTo>
                      <a:lnTo>
                        <a:pt x="222" y="444"/>
                      </a:lnTo>
                      <a:lnTo>
                        <a:pt x="220" y="444"/>
                      </a:lnTo>
                      <a:lnTo>
                        <a:pt x="219" y="444"/>
                      </a:lnTo>
                      <a:lnTo>
                        <a:pt x="217" y="444"/>
                      </a:lnTo>
                      <a:lnTo>
                        <a:pt x="215" y="444"/>
                      </a:lnTo>
                      <a:lnTo>
                        <a:pt x="213" y="444"/>
                      </a:lnTo>
                      <a:lnTo>
                        <a:pt x="210" y="444"/>
                      </a:lnTo>
                      <a:lnTo>
                        <a:pt x="208" y="444"/>
                      </a:lnTo>
                      <a:lnTo>
                        <a:pt x="207" y="444"/>
                      </a:lnTo>
                      <a:lnTo>
                        <a:pt x="205" y="444"/>
                      </a:lnTo>
                      <a:lnTo>
                        <a:pt x="198" y="445"/>
                      </a:lnTo>
                      <a:lnTo>
                        <a:pt x="195" y="445"/>
                      </a:lnTo>
                      <a:lnTo>
                        <a:pt x="193" y="445"/>
                      </a:lnTo>
                      <a:lnTo>
                        <a:pt x="188" y="445"/>
                      </a:lnTo>
                      <a:lnTo>
                        <a:pt x="185" y="445"/>
                      </a:lnTo>
                      <a:lnTo>
                        <a:pt x="183" y="445"/>
                      </a:lnTo>
                      <a:lnTo>
                        <a:pt x="181" y="445"/>
                      </a:lnTo>
                      <a:lnTo>
                        <a:pt x="180" y="445"/>
                      </a:lnTo>
                      <a:lnTo>
                        <a:pt x="178" y="445"/>
                      </a:lnTo>
                      <a:lnTo>
                        <a:pt x="176" y="445"/>
                      </a:lnTo>
                      <a:lnTo>
                        <a:pt x="175" y="445"/>
                      </a:lnTo>
                      <a:lnTo>
                        <a:pt x="171" y="445"/>
                      </a:lnTo>
                      <a:lnTo>
                        <a:pt x="168" y="447"/>
                      </a:lnTo>
                      <a:lnTo>
                        <a:pt x="166" y="447"/>
                      </a:lnTo>
                      <a:lnTo>
                        <a:pt x="164" y="447"/>
                      </a:lnTo>
                      <a:lnTo>
                        <a:pt x="163" y="447"/>
                      </a:lnTo>
                      <a:lnTo>
                        <a:pt x="159" y="447"/>
                      </a:lnTo>
                      <a:lnTo>
                        <a:pt x="158" y="447"/>
                      </a:lnTo>
                      <a:lnTo>
                        <a:pt x="154" y="447"/>
                      </a:lnTo>
                      <a:lnTo>
                        <a:pt x="153" y="447"/>
                      </a:lnTo>
                      <a:lnTo>
                        <a:pt x="154" y="447"/>
                      </a:lnTo>
                      <a:lnTo>
                        <a:pt x="154" y="445"/>
                      </a:lnTo>
                      <a:lnTo>
                        <a:pt x="153" y="444"/>
                      </a:lnTo>
                      <a:lnTo>
                        <a:pt x="149" y="435"/>
                      </a:lnTo>
                      <a:lnTo>
                        <a:pt x="147" y="435"/>
                      </a:lnTo>
                      <a:lnTo>
                        <a:pt x="144" y="434"/>
                      </a:lnTo>
                      <a:lnTo>
                        <a:pt x="139" y="434"/>
                      </a:lnTo>
                      <a:lnTo>
                        <a:pt x="136" y="432"/>
                      </a:lnTo>
                      <a:lnTo>
                        <a:pt x="132" y="430"/>
                      </a:lnTo>
                      <a:lnTo>
                        <a:pt x="130" y="430"/>
                      </a:lnTo>
                      <a:lnTo>
                        <a:pt x="125" y="427"/>
                      </a:lnTo>
                      <a:lnTo>
                        <a:pt x="125" y="425"/>
                      </a:lnTo>
                      <a:lnTo>
                        <a:pt x="124" y="423"/>
                      </a:lnTo>
                      <a:lnTo>
                        <a:pt x="124" y="420"/>
                      </a:lnTo>
                      <a:lnTo>
                        <a:pt x="122" y="412"/>
                      </a:lnTo>
                      <a:lnTo>
                        <a:pt x="120" y="412"/>
                      </a:lnTo>
                      <a:lnTo>
                        <a:pt x="119" y="410"/>
                      </a:lnTo>
                      <a:lnTo>
                        <a:pt x="117" y="401"/>
                      </a:lnTo>
                      <a:lnTo>
                        <a:pt x="117" y="396"/>
                      </a:lnTo>
                      <a:lnTo>
                        <a:pt x="117" y="395"/>
                      </a:lnTo>
                      <a:lnTo>
                        <a:pt x="117" y="393"/>
                      </a:lnTo>
                      <a:lnTo>
                        <a:pt x="115" y="390"/>
                      </a:lnTo>
                      <a:lnTo>
                        <a:pt x="115" y="388"/>
                      </a:lnTo>
                      <a:lnTo>
                        <a:pt x="117" y="386"/>
                      </a:lnTo>
                      <a:lnTo>
                        <a:pt x="122" y="378"/>
                      </a:lnTo>
                      <a:lnTo>
                        <a:pt x="122" y="376"/>
                      </a:lnTo>
                      <a:lnTo>
                        <a:pt x="120" y="373"/>
                      </a:lnTo>
                      <a:lnTo>
                        <a:pt x="119" y="371"/>
                      </a:lnTo>
                      <a:lnTo>
                        <a:pt x="112" y="364"/>
                      </a:lnTo>
                      <a:lnTo>
                        <a:pt x="112" y="359"/>
                      </a:lnTo>
                      <a:lnTo>
                        <a:pt x="112" y="352"/>
                      </a:lnTo>
                      <a:lnTo>
                        <a:pt x="108" y="342"/>
                      </a:lnTo>
                      <a:lnTo>
                        <a:pt x="108" y="340"/>
                      </a:lnTo>
                      <a:lnTo>
                        <a:pt x="107" y="335"/>
                      </a:lnTo>
                      <a:lnTo>
                        <a:pt x="107" y="330"/>
                      </a:lnTo>
                      <a:lnTo>
                        <a:pt x="107" y="324"/>
                      </a:lnTo>
                      <a:lnTo>
                        <a:pt x="105" y="318"/>
                      </a:lnTo>
                      <a:lnTo>
                        <a:pt x="103" y="317"/>
                      </a:lnTo>
                      <a:lnTo>
                        <a:pt x="100" y="312"/>
                      </a:lnTo>
                      <a:lnTo>
                        <a:pt x="97" y="305"/>
                      </a:lnTo>
                      <a:lnTo>
                        <a:pt x="95" y="305"/>
                      </a:lnTo>
                      <a:lnTo>
                        <a:pt x="93" y="303"/>
                      </a:lnTo>
                      <a:lnTo>
                        <a:pt x="92" y="303"/>
                      </a:lnTo>
                      <a:lnTo>
                        <a:pt x="88" y="301"/>
                      </a:lnTo>
                      <a:lnTo>
                        <a:pt x="86" y="301"/>
                      </a:lnTo>
                      <a:lnTo>
                        <a:pt x="85" y="301"/>
                      </a:lnTo>
                      <a:lnTo>
                        <a:pt x="80" y="296"/>
                      </a:lnTo>
                      <a:lnTo>
                        <a:pt x="76" y="293"/>
                      </a:lnTo>
                      <a:lnTo>
                        <a:pt x="76" y="291"/>
                      </a:lnTo>
                      <a:lnTo>
                        <a:pt x="71" y="290"/>
                      </a:lnTo>
                      <a:lnTo>
                        <a:pt x="68" y="286"/>
                      </a:lnTo>
                      <a:lnTo>
                        <a:pt x="66" y="283"/>
                      </a:lnTo>
                      <a:lnTo>
                        <a:pt x="66" y="281"/>
                      </a:lnTo>
                      <a:lnTo>
                        <a:pt x="64" y="274"/>
                      </a:lnTo>
                      <a:lnTo>
                        <a:pt x="63" y="273"/>
                      </a:lnTo>
                      <a:lnTo>
                        <a:pt x="61" y="271"/>
                      </a:lnTo>
                      <a:lnTo>
                        <a:pt x="61" y="269"/>
                      </a:lnTo>
                      <a:lnTo>
                        <a:pt x="56" y="268"/>
                      </a:lnTo>
                      <a:lnTo>
                        <a:pt x="53" y="266"/>
                      </a:lnTo>
                      <a:lnTo>
                        <a:pt x="51" y="266"/>
                      </a:lnTo>
                      <a:lnTo>
                        <a:pt x="44" y="263"/>
                      </a:lnTo>
                      <a:lnTo>
                        <a:pt x="41" y="261"/>
                      </a:lnTo>
                      <a:lnTo>
                        <a:pt x="41" y="259"/>
                      </a:lnTo>
                      <a:lnTo>
                        <a:pt x="39" y="257"/>
                      </a:lnTo>
                      <a:lnTo>
                        <a:pt x="39" y="256"/>
                      </a:lnTo>
                      <a:lnTo>
                        <a:pt x="39" y="254"/>
                      </a:lnTo>
                      <a:lnTo>
                        <a:pt x="37" y="252"/>
                      </a:lnTo>
                      <a:lnTo>
                        <a:pt x="36" y="252"/>
                      </a:lnTo>
                      <a:lnTo>
                        <a:pt x="27" y="252"/>
                      </a:lnTo>
                      <a:lnTo>
                        <a:pt x="25" y="251"/>
                      </a:lnTo>
                      <a:lnTo>
                        <a:pt x="24" y="251"/>
                      </a:lnTo>
                      <a:lnTo>
                        <a:pt x="19" y="246"/>
                      </a:lnTo>
                      <a:lnTo>
                        <a:pt x="19" y="244"/>
                      </a:lnTo>
                      <a:lnTo>
                        <a:pt x="12" y="237"/>
                      </a:lnTo>
                      <a:lnTo>
                        <a:pt x="9" y="235"/>
                      </a:lnTo>
                      <a:lnTo>
                        <a:pt x="9" y="230"/>
                      </a:lnTo>
                      <a:lnTo>
                        <a:pt x="10" y="225"/>
                      </a:lnTo>
                      <a:lnTo>
                        <a:pt x="10" y="224"/>
                      </a:lnTo>
                      <a:lnTo>
                        <a:pt x="10" y="215"/>
                      </a:lnTo>
                      <a:lnTo>
                        <a:pt x="9" y="208"/>
                      </a:lnTo>
                      <a:lnTo>
                        <a:pt x="7" y="205"/>
                      </a:lnTo>
                      <a:lnTo>
                        <a:pt x="7" y="202"/>
                      </a:lnTo>
                      <a:lnTo>
                        <a:pt x="9" y="191"/>
                      </a:lnTo>
                      <a:lnTo>
                        <a:pt x="9" y="190"/>
                      </a:lnTo>
                      <a:lnTo>
                        <a:pt x="9" y="183"/>
                      </a:lnTo>
                      <a:lnTo>
                        <a:pt x="9" y="181"/>
                      </a:lnTo>
                      <a:lnTo>
                        <a:pt x="10" y="181"/>
                      </a:lnTo>
                      <a:lnTo>
                        <a:pt x="10" y="180"/>
                      </a:lnTo>
                      <a:lnTo>
                        <a:pt x="12" y="178"/>
                      </a:lnTo>
                      <a:lnTo>
                        <a:pt x="14" y="171"/>
                      </a:lnTo>
                      <a:lnTo>
                        <a:pt x="14" y="164"/>
                      </a:lnTo>
                      <a:lnTo>
                        <a:pt x="10" y="157"/>
                      </a:lnTo>
                      <a:lnTo>
                        <a:pt x="5" y="154"/>
                      </a:lnTo>
                      <a:lnTo>
                        <a:pt x="3" y="156"/>
                      </a:lnTo>
                      <a:lnTo>
                        <a:pt x="0" y="154"/>
                      </a:lnTo>
                      <a:lnTo>
                        <a:pt x="0" y="152"/>
                      </a:lnTo>
                      <a:lnTo>
                        <a:pt x="0" y="149"/>
                      </a:lnTo>
                      <a:lnTo>
                        <a:pt x="0" y="147"/>
                      </a:lnTo>
                      <a:lnTo>
                        <a:pt x="0" y="146"/>
                      </a:lnTo>
                      <a:lnTo>
                        <a:pt x="0" y="141"/>
                      </a:lnTo>
                      <a:lnTo>
                        <a:pt x="0" y="139"/>
                      </a:lnTo>
                      <a:lnTo>
                        <a:pt x="2" y="139"/>
                      </a:lnTo>
                      <a:lnTo>
                        <a:pt x="5" y="137"/>
                      </a:lnTo>
                      <a:lnTo>
                        <a:pt x="5" y="135"/>
                      </a:lnTo>
                      <a:lnTo>
                        <a:pt x="7" y="132"/>
                      </a:lnTo>
                      <a:lnTo>
                        <a:pt x="7" y="130"/>
                      </a:lnTo>
                      <a:lnTo>
                        <a:pt x="9" y="125"/>
                      </a:lnTo>
                      <a:lnTo>
                        <a:pt x="9" y="124"/>
                      </a:lnTo>
                      <a:lnTo>
                        <a:pt x="10" y="122"/>
                      </a:lnTo>
                      <a:lnTo>
                        <a:pt x="12" y="119"/>
                      </a:lnTo>
                      <a:lnTo>
                        <a:pt x="25" y="110"/>
                      </a:lnTo>
                      <a:lnTo>
                        <a:pt x="32" y="105"/>
                      </a:lnTo>
                      <a:lnTo>
                        <a:pt x="34" y="103"/>
                      </a:lnTo>
                      <a:lnTo>
                        <a:pt x="34" y="100"/>
                      </a:lnTo>
                      <a:lnTo>
                        <a:pt x="34" y="97"/>
                      </a:lnTo>
                      <a:lnTo>
                        <a:pt x="34" y="95"/>
                      </a:lnTo>
                      <a:lnTo>
                        <a:pt x="34" y="93"/>
                      </a:lnTo>
                      <a:lnTo>
                        <a:pt x="34" y="90"/>
                      </a:lnTo>
                      <a:lnTo>
                        <a:pt x="34" y="88"/>
                      </a:lnTo>
                      <a:lnTo>
                        <a:pt x="34" y="83"/>
                      </a:lnTo>
                      <a:lnTo>
                        <a:pt x="34" y="81"/>
                      </a:lnTo>
                      <a:lnTo>
                        <a:pt x="34" y="80"/>
                      </a:lnTo>
                      <a:lnTo>
                        <a:pt x="32" y="71"/>
                      </a:lnTo>
                      <a:lnTo>
                        <a:pt x="32" y="69"/>
                      </a:lnTo>
                      <a:lnTo>
                        <a:pt x="32" y="64"/>
                      </a:lnTo>
                      <a:lnTo>
                        <a:pt x="32" y="63"/>
                      </a:lnTo>
                      <a:lnTo>
                        <a:pt x="32" y="52"/>
                      </a:lnTo>
                      <a:lnTo>
                        <a:pt x="32" y="51"/>
                      </a:lnTo>
                      <a:lnTo>
                        <a:pt x="32" y="46"/>
                      </a:lnTo>
                      <a:lnTo>
                        <a:pt x="32" y="47"/>
                      </a:lnTo>
                      <a:lnTo>
                        <a:pt x="34" y="47"/>
                      </a:lnTo>
                      <a:lnTo>
                        <a:pt x="36" y="47"/>
                      </a:lnTo>
                      <a:lnTo>
                        <a:pt x="37" y="47"/>
                      </a:lnTo>
                      <a:lnTo>
                        <a:pt x="37" y="46"/>
                      </a:lnTo>
                      <a:lnTo>
                        <a:pt x="37" y="44"/>
                      </a:lnTo>
                      <a:lnTo>
                        <a:pt x="37" y="42"/>
                      </a:lnTo>
                      <a:lnTo>
                        <a:pt x="37" y="41"/>
                      </a:lnTo>
                      <a:lnTo>
                        <a:pt x="39" y="41"/>
                      </a:lnTo>
                      <a:lnTo>
                        <a:pt x="42" y="37"/>
                      </a:lnTo>
                      <a:lnTo>
                        <a:pt x="44" y="37"/>
                      </a:lnTo>
                      <a:lnTo>
                        <a:pt x="47" y="41"/>
                      </a:lnTo>
                      <a:lnTo>
                        <a:pt x="47" y="42"/>
                      </a:lnTo>
                      <a:lnTo>
                        <a:pt x="47" y="41"/>
                      </a:lnTo>
                      <a:lnTo>
                        <a:pt x="49" y="42"/>
                      </a:lnTo>
                      <a:lnTo>
                        <a:pt x="51" y="44"/>
                      </a:lnTo>
                      <a:lnTo>
                        <a:pt x="53" y="44"/>
                      </a:lnTo>
                      <a:lnTo>
                        <a:pt x="56" y="42"/>
                      </a:lnTo>
                      <a:lnTo>
                        <a:pt x="58" y="42"/>
                      </a:lnTo>
                      <a:lnTo>
                        <a:pt x="59" y="42"/>
                      </a:lnTo>
                      <a:lnTo>
                        <a:pt x="61" y="42"/>
                      </a:lnTo>
                      <a:lnTo>
                        <a:pt x="63" y="42"/>
                      </a:lnTo>
                      <a:lnTo>
                        <a:pt x="63" y="41"/>
                      </a:lnTo>
                      <a:lnTo>
                        <a:pt x="64" y="41"/>
                      </a:lnTo>
                      <a:lnTo>
                        <a:pt x="68" y="39"/>
                      </a:lnTo>
                      <a:lnTo>
                        <a:pt x="70" y="39"/>
                      </a:lnTo>
                      <a:lnTo>
                        <a:pt x="70" y="37"/>
                      </a:lnTo>
                      <a:lnTo>
                        <a:pt x="71" y="37"/>
                      </a:lnTo>
                      <a:lnTo>
                        <a:pt x="73" y="36"/>
                      </a:lnTo>
                      <a:lnTo>
                        <a:pt x="75" y="36"/>
                      </a:lnTo>
                      <a:lnTo>
                        <a:pt x="76" y="36"/>
                      </a:lnTo>
                      <a:lnTo>
                        <a:pt x="78" y="36"/>
                      </a:lnTo>
                      <a:lnTo>
                        <a:pt x="78" y="34"/>
                      </a:lnTo>
                      <a:lnTo>
                        <a:pt x="80" y="34"/>
                      </a:lnTo>
                      <a:lnTo>
                        <a:pt x="81" y="34"/>
                      </a:lnTo>
                      <a:lnTo>
                        <a:pt x="83" y="32"/>
                      </a:lnTo>
                      <a:lnTo>
                        <a:pt x="85" y="32"/>
                      </a:lnTo>
                      <a:lnTo>
                        <a:pt x="86" y="30"/>
                      </a:lnTo>
                      <a:lnTo>
                        <a:pt x="88" y="29"/>
                      </a:lnTo>
                      <a:lnTo>
                        <a:pt x="90" y="27"/>
                      </a:lnTo>
                      <a:lnTo>
                        <a:pt x="92" y="27"/>
                      </a:lnTo>
                      <a:lnTo>
                        <a:pt x="93" y="27"/>
                      </a:lnTo>
                      <a:lnTo>
                        <a:pt x="93" y="25"/>
                      </a:lnTo>
                      <a:lnTo>
                        <a:pt x="93" y="24"/>
                      </a:lnTo>
                      <a:lnTo>
                        <a:pt x="95" y="24"/>
                      </a:lnTo>
                      <a:lnTo>
                        <a:pt x="97" y="25"/>
                      </a:lnTo>
                      <a:lnTo>
                        <a:pt x="98" y="25"/>
                      </a:lnTo>
                      <a:lnTo>
                        <a:pt x="98" y="24"/>
                      </a:lnTo>
                      <a:lnTo>
                        <a:pt x="100" y="24"/>
                      </a:lnTo>
                      <a:lnTo>
                        <a:pt x="100" y="22"/>
                      </a:lnTo>
                      <a:lnTo>
                        <a:pt x="100" y="24"/>
                      </a:lnTo>
                      <a:lnTo>
                        <a:pt x="102" y="24"/>
                      </a:lnTo>
                      <a:lnTo>
                        <a:pt x="102" y="22"/>
                      </a:lnTo>
                      <a:lnTo>
                        <a:pt x="103" y="22"/>
                      </a:lnTo>
                      <a:lnTo>
                        <a:pt x="105" y="22"/>
                      </a:lnTo>
                      <a:lnTo>
                        <a:pt x="105" y="20"/>
                      </a:lnTo>
                      <a:lnTo>
                        <a:pt x="105" y="19"/>
                      </a:lnTo>
                      <a:lnTo>
                        <a:pt x="107" y="19"/>
                      </a:lnTo>
                      <a:lnTo>
                        <a:pt x="108" y="19"/>
                      </a:lnTo>
                      <a:lnTo>
                        <a:pt x="108" y="17"/>
                      </a:lnTo>
                      <a:lnTo>
                        <a:pt x="108" y="15"/>
                      </a:lnTo>
                      <a:lnTo>
                        <a:pt x="110" y="15"/>
                      </a:lnTo>
                      <a:lnTo>
                        <a:pt x="112" y="17"/>
                      </a:lnTo>
                      <a:lnTo>
                        <a:pt x="114" y="15"/>
                      </a:lnTo>
                      <a:lnTo>
                        <a:pt x="115" y="14"/>
                      </a:lnTo>
                      <a:lnTo>
                        <a:pt x="117" y="14"/>
                      </a:lnTo>
                      <a:lnTo>
                        <a:pt x="119" y="15"/>
                      </a:lnTo>
                      <a:moveTo>
                        <a:pt x="134" y="15"/>
                      </a:moveTo>
                      <a:lnTo>
                        <a:pt x="134" y="17"/>
                      </a:lnTo>
                      <a:lnTo>
                        <a:pt x="132" y="17"/>
                      </a:lnTo>
                      <a:lnTo>
                        <a:pt x="130" y="17"/>
                      </a:lnTo>
                      <a:lnTo>
                        <a:pt x="129" y="19"/>
                      </a:lnTo>
                      <a:lnTo>
                        <a:pt x="129" y="17"/>
                      </a:lnTo>
                      <a:lnTo>
                        <a:pt x="129" y="15"/>
                      </a:lnTo>
                      <a:lnTo>
                        <a:pt x="129" y="14"/>
                      </a:lnTo>
                      <a:lnTo>
                        <a:pt x="130" y="14"/>
                      </a:lnTo>
                      <a:lnTo>
                        <a:pt x="132" y="12"/>
                      </a:lnTo>
                      <a:lnTo>
                        <a:pt x="136" y="12"/>
                      </a:lnTo>
                      <a:lnTo>
                        <a:pt x="137" y="12"/>
                      </a:lnTo>
                      <a:lnTo>
                        <a:pt x="136" y="14"/>
                      </a:lnTo>
                      <a:lnTo>
                        <a:pt x="136" y="15"/>
                      </a:lnTo>
                      <a:lnTo>
                        <a:pt x="134" y="15"/>
                      </a:lnTo>
                      <a:moveTo>
                        <a:pt x="139" y="8"/>
                      </a:moveTo>
                      <a:lnTo>
                        <a:pt x="139" y="7"/>
                      </a:lnTo>
                      <a:lnTo>
                        <a:pt x="139" y="5"/>
                      </a:lnTo>
                      <a:lnTo>
                        <a:pt x="139" y="3"/>
                      </a:lnTo>
                      <a:lnTo>
                        <a:pt x="139" y="2"/>
                      </a:lnTo>
                      <a:lnTo>
                        <a:pt x="141" y="2"/>
                      </a:lnTo>
                      <a:lnTo>
                        <a:pt x="141" y="0"/>
                      </a:lnTo>
                      <a:lnTo>
                        <a:pt x="142" y="0"/>
                      </a:lnTo>
                      <a:lnTo>
                        <a:pt x="142" y="2"/>
                      </a:lnTo>
                      <a:lnTo>
                        <a:pt x="142" y="3"/>
                      </a:lnTo>
                      <a:lnTo>
                        <a:pt x="142" y="5"/>
                      </a:lnTo>
                      <a:lnTo>
                        <a:pt x="142" y="7"/>
                      </a:lnTo>
                      <a:lnTo>
                        <a:pt x="141" y="7"/>
                      </a:lnTo>
                      <a:lnTo>
                        <a:pt x="139"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Freeform 234"/>
                <p:cNvSpPr>
                  <a:spLocks/>
                </p:cNvSpPr>
                <p:nvPr/>
              </p:nvSpPr>
              <p:spPr bwMode="auto">
                <a:xfrm>
                  <a:off x="4800601" y="2087563"/>
                  <a:ext cx="773113" cy="698500"/>
                </a:xfrm>
                <a:custGeom>
                  <a:avLst/>
                  <a:gdLst>
                    <a:gd name="T0" fmla="*/ 208 w 487"/>
                    <a:gd name="T1" fmla="*/ 20 h 440"/>
                    <a:gd name="T2" fmla="*/ 238 w 487"/>
                    <a:gd name="T3" fmla="*/ 25 h 440"/>
                    <a:gd name="T4" fmla="*/ 299 w 487"/>
                    <a:gd name="T5" fmla="*/ 32 h 440"/>
                    <a:gd name="T6" fmla="*/ 352 w 487"/>
                    <a:gd name="T7" fmla="*/ 39 h 440"/>
                    <a:gd name="T8" fmla="*/ 377 w 487"/>
                    <a:gd name="T9" fmla="*/ 40 h 440"/>
                    <a:gd name="T10" fmla="*/ 428 w 487"/>
                    <a:gd name="T11" fmla="*/ 45 h 440"/>
                    <a:gd name="T12" fmla="*/ 450 w 487"/>
                    <a:gd name="T13" fmla="*/ 49 h 440"/>
                    <a:gd name="T14" fmla="*/ 487 w 487"/>
                    <a:gd name="T15" fmla="*/ 52 h 440"/>
                    <a:gd name="T16" fmla="*/ 484 w 487"/>
                    <a:gd name="T17" fmla="*/ 77 h 440"/>
                    <a:gd name="T18" fmla="*/ 484 w 487"/>
                    <a:gd name="T19" fmla="*/ 93 h 440"/>
                    <a:gd name="T20" fmla="*/ 481 w 487"/>
                    <a:gd name="T21" fmla="*/ 135 h 440"/>
                    <a:gd name="T22" fmla="*/ 477 w 487"/>
                    <a:gd name="T23" fmla="*/ 172 h 440"/>
                    <a:gd name="T24" fmla="*/ 476 w 487"/>
                    <a:gd name="T25" fmla="*/ 189 h 440"/>
                    <a:gd name="T26" fmla="*/ 474 w 487"/>
                    <a:gd name="T27" fmla="*/ 199 h 440"/>
                    <a:gd name="T28" fmla="*/ 474 w 487"/>
                    <a:gd name="T29" fmla="*/ 216 h 440"/>
                    <a:gd name="T30" fmla="*/ 469 w 487"/>
                    <a:gd name="T31" fmla="*/ 271 h 440"/>
                    <a:gd name="T32" fmla="*/ 467 w 487"/>
                    <a:gd name="T33" fmla="*/ 282 h 440"/>
                    <a:gd name="T34" fmla="*/ 464 w 487"/>
                    <a:gd name="T35" fmla="*/ 318 h 440"/>
                    <a:gd name="T36" fmla="*/ 464 w 487"/>
                    <a:gd name="T37" fmla="*/ 330 h 440"/>
                    <a:gd name="T38" fmla="*/ 464 w 487"/>
                    <a:gd name="T39" fmla="*/ 337 h 440"/>
                    <a:gd name="T40" fmla="*/ 462 w 487"/>
                    <a:gd name="T41" fmla="*/ 343 h 440"/>
                    <a:gd name="T42" fmla="*/ 462 w 487"/>
                    <a:gd name="T43" fmla="*/ 347 h 440"/>
                    <a:gd name="T44" fmla="*/ 460 w 487"/>
                    <a:gd name="T45" fmla="*/ 369 h 440"/>
                    <a:gd name="T46" fmla="*/ 459 w 487"/>
                    <a:gd name="T47" fmla="*/ 381 h 440"/>
                    <a:gd name="T48" fmla="*/ 459 w 487"/>
                    <a:gd name="T49" fmla="*/ 387 h 440"/>
                    <a:gd name="T50" fmla="*/ 459 w 487"/>
                    <a:gd name="T51" fmla="*/ 391 h 440"/>
                    <a:gd name="T52" fmla="*/ 457 w 487"/>
                    <a:gd name="T53" fmla="*/ 403 h 440"/>
                    <a:gd name="T54" fmla="*/ 457 w 487"/>
                    <a:gd name="T55" fmla="*/ 410 h 440"/>
                    <a:gd name="T56" fmla="*/ 455 w 487"/>
                    <a:gd name="T57" fmla="*/ 430 h 440"/>
                    <a:gd name="T58" fmla="*/ 454 w 487"/>
                    <a:gd name="T59" fmla="*/ 440 h 440"/>
                    <a:gd name="T60" fmla="*/ 452 w 487"/>
                    <a:gd name="T61" fmla="*/ 440 h 440"/>
                    <a:gd name="T62" fmla="*/ 443 w 487"/>
                    <a:gd name="T63" fmla="*/ 440 h 440"/>
                    <a:gd name="T64" fmla="*/ 399 w 487"/>
                    <a:gd name="T65" fmla="*/ 437 h 440"/>
                    <a:gd name="T66" fmla="*/ 374 w 487"/>
                    <a:gd name="T67" fmla="*/ 433 h 440"/>
                    <a:gd name="T68" fmla="*/ 323 w 487"/>
                    <a:gd name="T69" fmla="*/ 428 h 440"/>
                    <a:gd name="T70" fmla="*/ 301 w 487"/>
                    <a:gd name="T71" fmla="*/ 426 h 440"/>
                    <a:gd name="T72" fmla="*/ 298 w 487"/>
                    <a:gd name="T73" fmla="*/ 425 h 440"/>
                    <a:gd name="T74" fmla="*/ 203 w 487"/>
                    <a:gd name="T75" fmla="*/ 415 h 440"/>
                    <a:gd name="T76" fmla="*/ 88 w 487"/>
                    <a:gd name="T77" fmla="*/ 399 h 440"/>
                    <a:gd name="T78" fmla="*/ 77 w 487"/>
                    <a:gd name="T79" fmla="*/ 398 h 440"/>
                    <a:gd name="T80" fmla="*/ 35 w 487"/>
                    <a:gd name="T81" fmla="*/ 391 h 440"/>
                    <a:gd name="T82" fmla="*/ 5 w 487"/>
                    <a:gd name="T83" fmla="*/ 349 h 440"/>
                    <a:gd name="T84" fmla="*/ 16 w 487"/>
                    <a:gd name="T85" fmla="*/ 274 h 440"/>
                    <a:gd name="T86" fmla="*/ 20 w 487"/>
                    <a:gd name="T87" fmla="*/ 255 h 440"/>
                    <a:gd name="T88" fmla="*/ 30 w 487"/>
                    <a:gd name="T89" fmla="*/ 194 h 440"/>
                    <a:gd name="T90" fmla="*/ 32 w 487"/>
                    <a:gd name="T91" fmla="*/ 189 h 440"/>
                    <a:gd name="T92" fmla="*/ 32 w 487"/>
                    <a:gd name="T93" fmla="*/ 188 h 440"/>
                    <a:gd name="T94" fmla="*/ 32 w 487"/>
                    <a:gd name="T95" fmla="*/ 186 h 440"/>
                    <a:gd name="T96" fmla="*/ 33 w 487"/>
                    <a:gd name="T97" fmla="*/ 176 h 440"/>
                    <a:gd name="T98" fmla="*/ 33 w 487"/>
                    <a:gd name="T99" fmla="*/ 174 h 440"/>
                    <a:gd name="T100" fmla="*/ 42 w 487"/>
                    <a:gd name="T101" fmla="*/ 127 h 440"/>
                    <a:gd name="T102" fmla="*/ 42 w 487"/>
                    <a:gd name="T103" fmla="*/ 123 h 440"/>
                    <a:gd name="T104" fmla="*/ 45 w 487"/>
                    <a:gd name="T105" fmla="*/ 98 h 440"/>
                    <a:gd name="T106" fmla="*/ 52 w 487"/>
                    <a:gd name="T107" fmla="*/ 54 h 440"/>
                    <a:gd name="T108" fmla="*/ 55 w 487"/>
                    <a:gd name="T109" fmla="*/ 32 h 440"/>
                    <a:gd name="T110" fmla="*/ 62 w 487"/>
                    <a:gd name="T111" fmla="*/ 0 h 440"/>
                    <a:gd name="T112" fmla="*/ 91 w 487"/>
                    <a:gd name="T113" fmla="*/ 5 h 440"/>
                    <a:gd name="T114" fmla="*/ 123 w 487"/>
                    <a:gd name="T115" fmla="*/ 8 h 440"/>
                    <a:gd name="T116" fmla="*/ 169 w 487"/>
                    <a:gd name="T117" fmla="*/ 1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440">
                      <a:moveTo>
                        <a:pt x="179" y="16"/>
                      </a:moveTo>
                      <a:lnTo>
                        <a:pt x="181" y="16"/>
                      </a:lnTo>
                      <a:lnTo>
                        <a:pt x="182" y="16"/>
                      </a:lnTo>
                      <a:lnTo>
                        <a:pt x="208" y="20"/>
                      </a:lnTo>
                      <a:lnTo>
                        <a:pt x="211" y="22"/>
                      </a:lnTo>
                      <a:lnTo>
                        <a:pt x="211" y="22"/>
                      </a:lnTo>
                      <a:lnTo>
                        <a:pt x="232" y="23"/>
                      </a:lnTo>
                      <a:lnTo>
                        <a:pt x="238" y="25"/>
                      </a:lnTo>
                      <a:lnTo>
                        <a:pt x="252" y="27"/>
                      </a:lnTo>
                      <a:lnTo>
                        <a:pt x="271" y="28"/>
                      </a:lnTo>
                      <a:lnTo>
                        <a:pt x="271" y="28"/>
                      </a:lnTo>
                      <a:lnTo>
                        <a:pt x="299" y="32"/>
                      </a:lnTo>
                      <a:lnTo>
                        <a:pt x="303" y="33"/>
                      </a:lnTo>
                      <a:lnTo>
                        <a:pt x="315" y="33"/>
                      </a:lnTo>
                      <a:lnTo>
                        <a:pt x="315" y="33"/>
                      </a:lnTo>
                      <a:lnTo>
                        <a:pt x="352" y="39"/>
                      </a:lnTo>
                      <a:lnTo>
                        <a:pt x="367" y="40"/>
                      </a:lnTo>
                      <a:lnTo>
                        <a:pt x="372" y="40"/>
                      </a:lnTo>
                      <a:lnTo>
                        <a:pt x="374" y="40"/>
                      </a:lnTo>
                      <a:lnTo>
                        <a:pt x="377" y="40"/>
                      </a:lnTo>
                      <a:lnTo>
                        <a:pt x="425" y="45"/>
                      </a:lnTo>
                      <a:lnTo>
                        <a:pt x="426" y="45"/>
                      </a:lnTo>
                      <a:lnTo>
                        <a:pt x="428" y="45"/>
                      </a:lnTo>
                      <a:lnTo>
                        <a:pt x="428" y="45"/>
                      </a:lnTo>
                      <a:lnTo>
                        <a:pt x="428" y="45"/>
                      </a:lnTo>
                      <a:lnTo>
                        <a:pt x="443" y="47"/>
                      </a:lnTo>
                      <a:lnTo>
                        <a:pt x="443" y="47"/>
                      </a:lnTo>
                      <a:lnTo>
                        <a:pt x="450" y="49"/>
                      </a:lnTo>
                      <a:lnTo>
                        <a:pt x="450" y="49"/>
                      </a:lnTo>
                      <a:lnTo>
                        <a:pt x="462" y="49"/>
                      </a:lnTo>
                      <a:lnTo>
                        <a:pt x="462" y="49"/>
                      </a:lnTo>
                      <a:lnTo>
                        <a:pt x="487" y="52"/>
                      </a:lnTo>
                      <a:lnTo>
                        <a:pt x="486" y="74"/>
                      </a:lnTo>
                      <a:lnTo>
                        <a:pt x="486" y="74"/>
                      </a:lnTo>
                      <a:lnTo>
                        <a:pt x="484" y="77"/>
                      </a:lnTo>
                      <a:lnTo>
                        <a:pt x="484" y="77"/>
                      </a:lnTo>
                      <a:lnTo>
                        <a:pt x="484" y="81"/>
                      </a:lnTo>
                      <a:lnTo>
                        <a:pt x="484" y="81"/>
                      </a:lnTo>
                      <a:lnTo>
                        <a:pt x="484" y="81"/>
                      </a:lnTo>
                      <a:lnTo>
                        <a:pt x="484" y="93"/>
                      </a:lnTo>
                      <a:lnTo>
                        <a:pt x="484" y="96"/>
                      </a:lnTo>
                      <a:lnTo>
                        <a:pt x="482" y="98"/>
                      </a:lnTo>
                      <a:lnTo>
                        <a:pt x="481" y="132"/>
                      </a:lnTo>
                      <a:lnTo>
                        <a:pt x="481" y="135"/>
                      </a:lnTo>
                      <a:lnTo>
                        <a:pt x="479" y="155"/>
                      </a:lnTo>
                      <a:lnTo>
                        <a:pt x="479" y="155"/>
                      </a:lnTo>
                      <a:lnTo>
                        <a:pt x="477" y="162"/>
                      </a:lnTo>
                      <a:lnTo>
                        <a:pt x="477" y="172"/>
                      </a:lnTo>
                      <a:lnTo>
                        <a:pt x="477" y="174"/>
                      </a:lnTo>
                      <a:lnTo>
                        <a:pt x="476" y="189"/>
                      </a:lnTo>
                      <a:lnTo>
                        <a:pt x="476" y="189"/>
                      </a:lnTo>
                      <a:lnTo>
                        <a:pt x="476" y="189"/>
                      </a:lnTo>
                      <a:lnTo>
                        <a:pt x="476" y="191"/>
                      </a:lnTo>
                      <a:lnTo>
                        <a:pt x="476" y="198"/>
                      </a:lnTo>
                      <a:lnTo>
                        <a:pt x="476" y="198"/>
                      </a:lnTo>
                      <a:lnTo>
                        <a:pt x="474" y="199"/>
                      </a:lnTo>
                      <a:lnTo>
                        <a:pt x="474" y="205"/>
                      </a:lnTo>
                      <a:lnTo>
                        <a:pt x="474" y="208"/>
                      </a:lnTo>
                      <a:lnTo>
                        <a:pt x="474" y="215"/>
                      </a:lnTo>
                      <a:lnTo>
                        <a:pt x="474" y="216"/>
                      </a:lnTo>
                      <a:lnTo>
                        <a:pt x="474" y="216"/>
                      </a:lnTo>
                      <a:lnTo>
                        <a:pt x="474" y="218"/>
                      </a:lnTo>
                      <a:lnTo>
                        <a:pt x="470" y="247"/>
                      </a:lnTo>
                      <a:lnTo>
                        <a:pt x="469" y="271"/>
                      </a:lnTo>
                      <a:lnTo>
                        <a:pt x="469" y="271"/>
                      </a:lnTo>
                      <a:lnTo>
                        <a:pt x="467" y="281"/>
                      </a:lnTo>
                      <a:lnTo>
                        <a:pt x="467" y="282"/>
                      </a:lnTo>
                      <a:lnTo>
                        <a:pt x="467" y="282"/>
                      </a:lnTo>
                      <a:lnTo>
                        <a:pt x="467" y="284"/>
                      </a:lnTo>
                      <a:lnTo>
                        <a:pt x="467" y="284"/>
                      </a:lnTo>
                      <a:lnTo>
                        <a:pt x="467" y="284"/>
                      </a:lnTo>
                      <a:lnTo>
                        <a:pt x="464" y="318"/>
                      </a:lnTo>
                      <a:lnTo>
                        <a:pt x="464" y="320"/>
                      </a:lnTo>
                      <a:lnTo>
                        <a:pt x="464" y="326"/>
                      </a:lnTo>
                      <a:lnTo>
                        <a:pt x="464" y="326"/>
                      </a:lnTo>
                      <a:lnTo>
                        <a:pt x="464" y="330"/>
                      </a:lnTo>
                      <a:lnTo>
                        <a:pt x="464" y="330"/>
                      </a:lnTo>
                      <a:lnTo>
                        <a:pt x="464" y="332"/>
                      </a:lnTo>
                      <a:lnTo>
                        <a:pt x="464" y="335"/>
                      </a:lnTo>
                      <a:lnTo>
                        <a:pt x="464" y="337"/>
                      </a:lnTo>
                      <a:lnTo>
                        <a:pt x="462" y="342"/>
                      </a:lnTo>
                      <a:lnTo>
                        <a:pt x="462" y="342"/>
                      </a:lnTo>
                      <a:lnTo>
                        <a:pt x="462" y="343"/>
                      </a:lnTo>
                      <a:lnTo>
                        <a:pt x="462" y="343"/>
                      </a:lnTo>
                      <a:lnTo>
                        <a:pt x="462" y="343"/>
                      </a:lnTo>
                      <a:lnTo>
                        <a:pt x="462" y="343"/>
                      </a:lnTo>
                      <a:lnTo>
                        <a:pt x="462" y="345"/>
                      </a:lnTo>
                      <a:lnTo>
                        <a:pt x="462" y="347"/>
                      </a:lnTo>
                      <a:lnTo>
                        <a:pt x="462" y="352"/>
                      </a:lnTo>
                      <a:lnTo>
                        <a:pt x="462" y="352"/>
                      </a:lnTo>
                      <a:lnTo>
                        <a:pt x="462" y="355"/>
                      </a:lnTo>
                      <a:lnTo>
                        <a:pt x="460" y="369"/>
                      </a:lnTo>
                      <a:lnTo>
                        <a:pt x="460" y="372"/>
                      </a:lnTo>
                      <a:lnTo>
                        <a:pt x="459" y="377"/>
                      </a:lnTo>
                      <a:lnTo>
                        <a:pt x="459" y="379"/>
                      </a:lnTo>
                      <a:lnTo>
                        <a:pt x="459" y="381"/>
                      </a:lnTo>
                      <a:lnTo>
                        <a:pt x="459" y="381"/>
                      </a:lnTo>
                      <a:lnTo>
                        <a:pt x="459" y="384"/>
                      </a:lnTo>
                      <a:lnTo>
                        <a:pt x="459" y="386"/>
                      </a:lnTo>
                      <a:lnTo>
                        <a:pt x="459" y="387"/>
                      </a:lnTo>
                      <a:lnTo>
                        <a:pt x="459" y="387"/>
                      </a:lnTo>
                      <a:lnTo>
                        <a:pt x="459" y="387"/>
                      </a:lnTo>
                      <a:lnTo>
                        <a:pt x="459" y="389"/>
                      </a:lnTo>
                      <a:lnTo>
                        <a:pt x="459" y="391"/>
                      </a:lnTo>
                      <a:lnTo>
                        <a:pt x="459" y="391"/>
                      </a:lnTo>
                      <a:lnTo>
                        <a:pt x="457" y="401"/>
                      </a:lnTo>
                      <a:lnTo>
                        <a:pt x="457" y="401"/>
                      </a:lnTo>
                      <a:lnTo>
                        <a:pt x="457" y="403"/>
                      </a:lnTo>
                      <a:lnTo>
                        <a:pt x="457" y="403"/>
                      </a:lnTo>
                      <a:lnTo>
                        <a:pt x="457" y="410"/>
                      </a:lnTo>
                      <a:lnTo>
                        <a:pt x="457" y="410"/>
                      </a:lnTo>
                      <a:lnTo>
                        <a:pt x="457" y="410"/>
                      </a:lnTo>
                      <a:lnTo>
                        <a:pt x="457" y="415"/>
                      </a:lnTo>
                      <a:lnTo>
                        <a:pt x="457" y="415"/>
                      </a:lnTo>
                      <a:lnTo>
                        <a:pt x="457" y="415"/>
                      </a:lnTo>
                      <a:lnTo>
                        <a:pt x="455" y="430"/>
                      </a:lnTo>
                      <a:lnTo>
                        <a:pt x="455" y="432"/>
                      </a:lnTo>
                      <a:lnTo>
                        <a:pt x="455" y="432"/>
                      </a:lnTo>
                      <a:lnTo>
                        <a:pt x="455" y="432"/>
                      </a:lnTo>
                      <a:lnTo>
                        <a:pt x="454" y="440"/>
                      </a:lnTo>
                      <a:lnTo>
                        <a:pt x="454" y="440"/>
                      </a:lnTo>
                      <a:lnTo>
                        <a:pt x="454" y="440"/>
                      </a:lnTo>
                      <a:lnTo>
                        <a:pt x="454" y="440"/>
                      </a:lnTo>
                      <a:lnTo>
                        <a:pt x="452" y="440"/>
                      </a:lnTo>
                      <a:lnTo>
                        <a:pt x="450" y="440"/>
                      </a:lnTo>
                      <a:lnTo>
                        <a:pt x="450" y="440"/>
                      </a:lnTo>
                      <a:lnTo>
                        <a:pt x="443" y="440"/>
                      </a:lnTo>
                      <a:lnTo>
                        <a:pt x="443" y="440"/>
                      </a:lnTo>
                      <a:lnTo>
                        <a:pt x="443" y="440"/>
                      </a:lnTo>
                      <a:lnTo>
                        <a:pt x="425" y="438"/>
                      </a:lnTo>
                      <a:lnTo>
                        <a:pt x="425" y="438"/>
                      </a:lnTo>
                      <a:lnTo>
                        <a:pt x="399" y="437"/>
                      </a:lnTo>
                      <a:lnTo>
                        <a:pt x="396" y="437"/>
                      </a:lnTo>
                      <a:lnTo>
                        <a:pt x="376" y="433"/>
                      </a:lnTo>
                      <a:lnTo>
                        <a:pt x="376" y="433"/>
                      </a:lnTo>
                      <a:lnTo>
                        <a:pt x="374" y="433"/>
                      </a:lnTo>
                      <a:lnTo>
                        <a:pt x="374" y="433"/>
                      </a:lnTo>
                      <a:lnTo>
                        <a:pt x="345" y="432"/>
                      </a:lnTo>
                      <a:lnTo>
                        <a:pt x="345" y="432"/>
                      </a:lnTo>
                      <a:lnTo>
                        <a:pt x="323" y="428"/>
                      </a:lnTo>
                      <a:lnTo>
                        <a:pt x="315" y="428"/>
                      </a:lnTo>
                      <a:lnTo>
                        <a:pt x="306" y="426"/>
                      </a:lnTo>
                      <a:lnTo>
                        <a:pt x="303" y="426"/>
                      </a:lnTo>
                      <a:lnTo>
                        <a:pt x="301" y="426"/>
                      </a:lnTo>
                      <a:lnTo>
                        <a:pt x="299" y="426"/>
                      </a:lnTo>
                      <a:lnTo>
                        <a:pt x="299" y="425"/>
                      </a:lnTo>
                      <a:lnTo>
                        <a:pt x="299" y="425"/>
                      </a:lnTo>
                      <a:lnTo>
                        <a:pt x="298" y="425"/>
                      </a:lnTo>
                      <a:lnTo>
                        <a:pt x="271" y="423"/>
                      </a:lnTo>
                      <a:lnTo>
                        <a:pt x="262" y="421"/>
                      </a:lnTo>
                      <a:lnTo>
                        <a:pt x="242" y="420"/>
                      </a:lnTo>
                      <a:lnTo>
                        <a:pt x="203" y="415"/>
                      </a:lnTo>
                      <a:lnTo>
                        <a:pt x="181" y="411"/>
                      </a:lnTo>
                      <a:lnTo>
                        <a:pt x="128" y="404"/>
                      </a:lnTo>
                      <a:lnTo>
                        <a:pt x="118" y="403"/>
                      </a:lnTo>
                      <a:lnTo>
                        <a:pt x="88" y="399"/>
                      </a:lnTo>
                      <a:lnTo>
                        <a:pt x="86" y="399"/>
                      </a:lnTo>
                      <a:lnTo>
                        <a:pt x="86" y="399"/>
                      </a:lnTo>
                      <a:lnTo>
                        <a:pt x="77" y="398"/>
                      </a:lnTo>
                      <a:lnTo>
                        <a:pt x="77" y="398"/>
                      </a:lnTo>
                      <a:lnTo>
                        <a:pt x="67" y="396"/>
                      </a:lnTo>
                      <a:lnTo>
                        <a:pt x="67" y="396"/>
                      </a:lnTo>
                      <a:lnTo>
                        <a:pt x="64" y="396"/>
                      </a:lnTo>
                      <a:lnTo>
                        <a:pt x="35" y="391"/>
                      </a:lnTo>
                      <a:lnTo>
                        <a:pt x="0" y="386"/>
                      </a:lnTo>
                      <a:lnTo>
                        <a:pt x="3" y="360"/>
                      </a:lnTo>
                      <a:lnTo>
                        <a:pt x="5" y="350"/>
                      </a:lnTo>
                      <a:lnTo>
                        <a:pt x="5" y="349"/>
                      </a:lnTo>
                      <a:lnTo>
                        <a:pt x="8" y="330"/>
                      </a:lnTo>
                      <a:lnTo>
                        <a:pt x="15" y="289"/>
                      </a:lnTo>
                      <a:lnTo>
                        <a:pt x="16" y="276"/>
                      </a:lnTo>
                      <a:lnTo>
                        <a:pt x="16" y="274"/>
                      </a:lnTo>
                      <a:lnTo>
                        <a:pt x="18" y="271"/>
                      </a:lnTo>
                      <a:lnTo>
                        <a:pt x="18" y="271"/>
                      </a:lnTo>
                      <a:lnTo>
                        <a:pt x="20" y="262"/>
                      </a:lnTo>
                      <a:lnTo>
                        <a:pt x="20" y="255"/>
                      </a:lnTo>
                      <a:lnTo>
                        <a:pt x="23" y="238"/>
                      </a:lnTo>
                      <a:lnTo>
                        <a:pt x="30" y="196"/>
                      </a:lnTo>
                      <a:lnTo>
                        <a:pt x="30" y="194"/>
                      </a:lnTo>
                      <a:lnTo>
                        <a:pt x="30" y="194"/>
                      </a:lnTo>
                      <a:lnTo>
                        <a:pt x="32" y="191"/>
                      </a:lnTo>
                      <a:lnTo>
                        <a:pt x="32" y="191"/>
                      </a:lnTo>
                      <a:lnTo>
                        <a:pt x="32" y="189"/>
                      </a:lnTo>
                      <a:lnTo>
                        <a:pt x="32" y="189"/>
                      </a:lnTo>
                      <a:lnTo>
                        <a:pt x="32" y="189"/>
                      </a:lnTo>
                      <a:lnTo>
                        <a:pt x="32" y="189"/>
                      </a:lnTo>
                      <a:lnTo>
                        <a:pt x="32" y="189"/>
                      </a:lnTo>
                      <a:lnTo>
                        <a:pt x="32" y="188"/>
                      </a:lnTo>
                      <a:lnTo>
                        <a:pt x="32" y="188"/>
                      </a:lnTo>
                      <a:lnTo>
                        <a:pt x="32" y="188"/>
                      </a:lnTo>
                      <a:lnTo>
                        <a:pt x="32" y="188"/>
                      </a:lnTo>
                      <a:lnTo>
                        <a:pt x="32" y="186"/>
                      </a:lnTo>
                      <a:lnTo>
                        <a:pt x="32" y="186"/>
                      </a:lnTo>
                      <a:lnTo>
                        <a:pt x="32" y="186"/>
                      </a:lnTo>
                      <a:lnTo>
                        <a:pt x="32" y="186"/>
                      </a:lnTo>
                      <a:lnTo>
                        <a:pt x="33" y="176"/>
                      </a:lnTo>
                      <a:lnTo>
                        <a:pt x="33" y="176"/>
                      </a:lnTo>
                      <a:lnTo>
                        <a:pt x="33" y="174"/>
                      </a:lnTo>
                      <a:lnTo>
                        <a:pt x="33" y="174"/>
                      </a:lnTo>
                      <a:lnTo>
                        <a:pt x="33" y="174"/>
                      </a:lnTo>
                      <a:lnTo>
                        <a:pt x="35" y="162"/>
                      </a:lnTo>
                      <a:lnTo>
                        <a:pt x="38" y="144"/>
                      </a:lnTo>
                      <a:lnTo>
                        <a:pt x="40" y="128"/>
                      </a:lnTo>
                      <a:lnTo>
                        <a:pt x="42" y="127"/>
                      </a:lnTo>
                      <a:lnTo>
                        <a:pt x="42" y="127"/>
                      </a:lnTo>
                      <a:lnTo>
                        <a:pt x="42" y="127"/>
                      </a:lnTo>
                      <a:lnTo>
                        <a:pt x="42" y="127"/>
                      </a:lnTo>
                      <a:lnTo>
                        <a:pt x="42" y="123"/>
                      </a:lnTo>
                      <a:lnTo>
                        <a:pt x="42" y="122"/>
                      </a:lnTo>
                      <a:lnTo>
                        <a:pt x="42" y="122"/>
                      </a:lnTo>
                      <a:lnTo>
                        <a:pt x="44" y="113"/>
                      </a:lnTo>
                      <a:lnTo>
                        <a:pt x="45" y="98"/>
                      </a:lnTo>
                      <a:lnTo>
                        <a:pt x="47" y="89"/>
                      </a:lnTo>
                      <a:lnTo>
                        <a:pt x="47" y="89"/>
                      </a:lnTo>
                      <a:lnTo>
                        <a:pt x="47" y="89"/>
                      </a:lnTo>
                      <a:lnTo>
                        <a:pt x="52" y="54"/>
                      </a:lnTo>
                      <a:lnTo>
                        <a:pt x="52" y="54"/>
                      </a:lnTo>
                      <a:lnTo>
                        <a:pt x="54" y="50"/>
                      </a:lnTo>
                      <a:lnTo>
                        <a:pt x="55" y="35"/>
                      </a:lnTo>
                      <a:lnTo>
                        <a:pt x="55" y="32"/>
                      </a:lnTo>
                      <a:lnTo>
                        <a:pt x="59" y="11"/>
                      </a:lnTo>
                      <a:lnTo>
                        <a:pt x="61" y="5"/>
                      </a:lnTo>
                      <a:lnTo>
                        <a:pt x="61" y="5"/>
                      </a:lnTo>
                      <a:lnTo>
                        <a:pt x="62" y="0"/>
                      </a:lnTo>
                      <a:lnTo>
                        <a:pt x="72" y="1"/>
                      </a:lnTo>
                      <a:lnTo>
                        <a:pt x="79" y="3"/>
                      </a:lnTo>
                      <a:lnTo>
                        <a:pt x="83" y="3"/>
                      </a:lnTo>
                      <a:lnTo>
                        <a:pt x="91" y="5"/>
                      </a:lnTo>
                      <a:lnTo>
                        <a:pt x="91" y="5"/>
                      </a:lnTo>
                      <a:lnTo>
                        <a:pt x="111" y="8"/>
                      </a:lnTo>
                      <a:lnTo>
                        <a:pt x="118" y="8"/>
                      </a:lnTo>
                      <a:lnTo>
                        <a:pt x="123" y="8"/>
                      </a:lnTo>
                      <a:lnTo>
                        <a:pt x="123" y="8"/>
                      </a:lnTo>
                      <a:lnTo>
                        <a:pt x="137" y="10"/>
                      </a:lnTo>
                      <a:lnTo>
                        <a:pt x="169" y="15"/>
                      </a:lnTo>
                      <a:lnTo>
                        <a:pt x="169" y="15"/>
                      </a:lnTo>
                      <a:lnTo>
                        <a:pt x="179" y="16"/>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Freeform 235"/>
                <p:cNvSpPr>
                  <a:spLocks/>
                </p:cNvSpPr>
                <p:nvPr/>
              </p:nvSpPr>
              <p:spPr bwMode="auto">
                <a:xfrm>
                  <a:off x="4800601" y="2087563"/>
                  <a:ext cx="773113" cy="698500"/>
                </a:xfrm>
                <a:custGeom>
                  <a:avLst/>
                  <a:gdLst>
                    <a:gd name="T0" fmla="*/ 208 w 487"/>
                    <a:gd name="T1" fmla="*/ 20 h 440"/>
                    <a:gd name="T2" fmla="*/ 238 w 487"/>
                    <a:gd name="T3" fmla="*/ 25 h 440"/>
                    <a:gd name="T4" fmla="*/ 299 w 487"/>
                    <a:gd name="T5" fmla="*/ 32 h 440"/>
                    <a:gd name="T6" fmla="*/ 352 w 487"/>
                    <a:gd name="T7" fmla="*/ 39 h 440"/>
                    <a:gd name="T8" fmla="*/ 377 w 487"/>
                    <a:gd name="T9" fmla="*/ 40 h 440"/>
                    <a:gd name="T10" fmla="*/ 428 w 487"/>
                    <a:gd name="T11" fmla="*/ 45 h 440"/>
                    <a:gd name="T12" fmla="*/ 450 w 487"/>
                    <a:gd name="T13" fmla="*/ 49 h 440"/>
                    <a:gd name="T14" fmla="*/ 487 w 487"/>
                    <a:gd name="T15" fmla="*/ 52 h 440"/>
                    <a:gd name="T16" fmla="*/ 484 w 487"/>
                    <a:gd name="T17" fmla="*/ 77 h 440"/>
                    <a:gd name="T18" fmla="*/ 484 w 487"/>
                    <a:gd name="T19" fmla="*/ 93 h 440"/>
                    <a:gd name="T20" fmla="*/ 481 w 487"/>
                    <a:gd name="T21" fmla="*/ 135 h 440"/>
                    <a:gd name="T22" fmla="*/ 477 w 487"/>
                    <a:gd name="T23" fmla="*/ 172 h 440"/>
                    <a:gd name="T24" fmla="*/ 476 w 487"/>
                    <a:gd name="T25" fmla="*/ 189 h 440"/>
                    <a:gd name="T26" fmla="*/ 474 w 487"/>
                    <a:gd name="T27" fmla="*/ 199 h 440"/>
                    <a:gd name="T28" fmla="*/ 474 w 487"/>
                    <a:gd name="T29" fmla="*/ 216 h 440"/>
                    <a:gd name="T30" fmla="*/ 469 w 487"/>
                    <a:gd name="T31" fmla="*/ 271 h 440"/>
                    <a:gd name="T32" fmla="*/ 467 w 487"/>
                    <a:gd name="T33" fmla="*/ 282 h 440"/>
                    <a:gd name="T34" fmla="*/ 464 w 487"/>
                    <a:gd name="T35" fmla="*/ 318 h 440"/>
                    <a:gd name="T36" fmla="*/ 464 w 487"/>
                    <a:gd name="T37" fmla="*/ 330 h 440"/>
                    <a:gd name="T38" fmla="*/ 464 w 487"/>
                    <a:gd name="T39" fmla="*/ 337 h 440"/>
                    <a:gd name="T40" fmla="*/ 462 w 487"/>
                    <a:gd name="T41" fmla="*/ 343 h 440"/>
                    <a:gd name="T42" fmla="*/ 462 w 487"/>
                    <a:gd name="T43" fmla="*/ 347 h 440"/>
                    <a:gd name="T44" fmla="*/ 460 w 487"/>
                    <a:gd name="T45" fmla="*/ 369 h 440"/>
                    <a:gd name="T46" fmla="*/ 459 w 487"/>
                    <a:gd name="T47" fmla="*/ 381 h 440"/>
                    <a:gd name="T48" fmla="*/ 459 w 487"/>
                    <a:gd name="T49" fmla="*/ 387 h 440"/>
                    <a:gd name="T50" fmla="*/ 459 w 487"/>
                    <a:gd name="T51" fmla="*/ 391 h 440"/>
                    <a:gd name="T52" fmla="*/ 457 w 487"/>
                    <a:gd name="T53" fmla="*/ 403 h 440"/>
                    <a:gd name="T54" fmla="*/ 457 w 487"/>
                    <a:gd name="T55" fmla="*/ 410 h 440"/>
                    <a:gd name="T56" fmla="*/ 455 w 487"/>
                    <a:gd name="T57" fmla="*/ 430 h 440"/>
                    <a:gd name="T58" fmla="*/ 454 w 487"/>
                    <a:gd name="T59" fmla="*/ 440 h 440"/>
                    <a:gd name="T60" fmla="*/ 452 w 487"/>
                    <a:gd name="T61" fmla="*/ 440 h 440"/>
                    <a:gd name="T62" fmla="*/ 443 w 487"/>
                    <a:gd name="T63" fmla="*/ 440 h 440"/>
                    <a:gd name="T64" fmla="*/ 399 w 487"/>
                    <a:gd name="T65" fmla="*/ 437 h 440"/>
                    <a:gd name="T66" fmla="*/ 374 w 487"/>
                    <a:gd name="T67" fmla="*/ 433 h 440"/>
                    <a:gd name="T68" fmla="*/ 323 w 487"/>
                    <a:gd name="T69" fmla="*/ 428 h 440"/>
                    <a:gd name="T70" fmla="*/ 301 w 487"/>
                    <a:gd name="T71" fmla="*/ 426 h 440"/>
                    <a:gd name="T72" fmla="*/ 298 w 487"/>
                    <a:gd name="T73" fmla="*/ 425 h 440"/>
                    <a:gd name="T74" fmla="*/ 203 w 487"/>
                    <a:gd name="T75" fmla="*/ 415 h 440"/>
                    <a:gd name="T76" fmla="*/ 88 w 487"/>
                    <a:gd name="T77" fmla="*/ 399 h 440"/>
                    <a:gd name="T78" fmla="*/ 77 w 487"/>
                    <a:gd name="T79" fmla="*/ 398 h 440"/>
                    <a:gd name="T80" fmla="*/ 35 w 487"/>
                    <a:gd name="T81" fmla="*/ 391 h 440"/>
                    <a:gd name="T82" fmla="*/ 5 w 487"/>
                    <a:gd name="T83" fmla="*/ 349 h 440"/>
                    <a:gd name="T84" fmla="*/ 16 w 487"/>
                    <a:gd name="T85" fmla="*/ 274 h 440"/>
                    <a:gd name="T86" fmla="*/ 20 w 487"/>
                    <a:gd name="T87" fmla="*/ 255 h 440"/>
                    <a:gd name="T88" fmla="*/ 30 w 487"/>
                    <a:gd name="T89" fmla="*/ 194 h 440"/>
                    <a:gd name="T90" fmla="*/ 32 w 487"/>
                    <a:gd name="T91" fmla="*/ 189 h 440"/>
                    <a:gd name="T92" fmla="*/ 32 w 487"/>
                    <a:gd name="T93" fmla="*/ 188 h 440"/>
                    <a:gd name="T94" fmla="*/ 32 w 487"/>
                    <a:gd name="T95" fmla="*/ 186 h 440"/>
                    <a:gd name="T96" fmla="*/ 33 w 487"/>
                    <a:gd name="T97" fmla="*/ 176 h 440"/>
                    <a:gd name="T98" fmla="*/ 33 w 487"/>
                    <a:gd name="T99" fmla="*/ 174 h 440"/>
                    <a:gd name="T100" fmla="*/ 42 w 487"/>
                    <a:gd name="T101" fmla="*/ 127 h 440"/>
                    <a:gd name="T102" fmla="*/ 42 w 487"/>
                    <a:gd name="T103" fmla="*/ 123 h 440"/>
                    <a:gd name="T104" fmla="*/ 45 w 487"/>
                    <a:gd name="T105" fmla="*/ 98 h 440"/>
                    <a:gd name="T106" fmla="*/ 52 w 487"/>
                    <a:gd name="T107" fmla="*/ 54 h 440"/>
                    <a:gd name="T108" fmla="*/ 55 w 487"/>
                    <a:gd name="T109" fmla="*/ 32 h 440"/>
                    <a:gd name="T110" fmla="*/ 62 w 487"/>
                    <a:gd name="T111" fmla="*/ 0 h 440"/>
                    <a:gd name="T112" fmla="*/ 91 w 487"/>
                    <a:gd name="T113" fmla="*/ 5 h 440"/>
                    <a:gd name="T114" fmla="*/ 123 w 487"/>
                    <a:gd name="T115" fmla="*/ 8 h 440"/>
                    <a:gd name="T116" fmla="*/ 169 w 487"/>
                    <a:gd name="T117" fmla="*/ 1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440">
                      <a:moveTo>
                        <a:pt x="179" y="16"/>
                      </a:moveTo>
                      <a:lnTo>
                        <a:pt x="181" y="16"/>
                      </a:lnTo>
                      <a:lnTo>
                        <a:pt x="182" y="16"/>
                      </a:lnTo>
                      <a:lnTo>
                        <a:pt x="208" y="20"/>
                      </a:lnTo>
                      <a:lnTo>
                        <a:pt x="211" y="22"/>
                      </a:lnTo>
                      <a:lnTo>
                        <a:pt x="211" y="22"/>
                      </a:lnTo>
                      <a:lnTo>
                        <a:pt x="232" y="23"/>
                      </a:lnTo>
                      <a:lnTo>
                        <a:pt x="238" y="25"/>
                      </a:lnTo>
                      <a:lnTo>
                        <a:pt x="252" y="27"/>
                      </a:lnTo>
                      <a:lnTo>
                        <a:pt x="271" y="28"/>
                      </a:lnTo>
                      <a:lnTo>
                        <a:pt x="271" y="28"/>
                      </a:lnTo>
                      <a:lnTo>
                        <a:pt x="299" y="32"/>
                      </a:lnTo>
                      <a:lnTo>
                        <a:pt x="303" y="33"/>
                      </a:lnTo>
                      <a:lnTo>
                        <a:pt x="315" y="33"/>
                      </a:lnTo>
                      <a:lnTo>
                        <a:pt x="315" y="33"/>
                      </a:lnTo>
                      <a:lnTo>
                        <a:pt x="352" y="39"/>
                      </a:lnTo>
                      <a:lnTo>
                        <a:pt x="367" y="40"/>
                      </a:lnTo>
                      <a:lnTo>
                        <a:pt x="372" y="40"/>
                      </a:lnTo>
                      <a:lnTo>
                        <a:pt x="374" y="40"/>
                      </a:lnTo>
                      <a:lnTo>
                        <a:pt x="377" y="40"/>
                      </a:lnTo>
                      <a:lnTo>
                        <a:pt x="425" y="45"/>
                      </a:lnTo>
                      <a:lnTo>
                        <a:pt x="426" y="45"/>
                      </a:lnTo>
                      <a:lnTo>
                        <a:pt x="428" y="45"/>
                      </a:lnTo>
                      <a:lnTo>
                        <a:pt x="428" y="45"/>
                      </a:lnTo>
                      <a:lnTo>
                        <a:pt x="428" y="45"/>
                      </a:lnTo>
                      <a:lnTo>
                        <a:pt x="443" y="47"/>
                      </a:lnTo>
                      <a:lnTo>
                        <a:pt x="443" y="47"/>
                      </a:lnTo>
                      <a:lnTo>
                        <a:pt x="450" y="49"/>
                      </a:lnTo>
                      <a:lnTo>
                        <a:pt x="450" y="49"/>
                      </a:lnTo>
                      <a:lnTo>
                        <a:pt x="462" y="49"/>
                      </a:lnTo>
                      <a:lnTo>
                        <a:pt x="462" y="49"/>
                      </a:lnTo>
                      <a:lnTo>
                        <a:pt x="487" y="52"/>
                      </a:lnTo>
                      <a:lnTo>
                        <a:pt x="486" y="74"/>
                      </a:lnTo>
                      <a:lnTo>
                        <a:pt x="486" y="74"/>
                      </a:lnTo>
                      <a:lnTo>
                        <a:pt x="484" y="77"/>
                      </a:lnTo>
                      <a:lnTo>
                        <a:pt x="484" y="77"/>
                      </a:lnTo>
                      <a:lnTo>
                        <a:pt x="484" y="81"/>
                      </a:lnTo>
                      <a:lnTo>
                        <a:pt x="484" y="81"/>
                      </a:lnTo>
                      <a:lnTo>
                        <a:pt x="484" y="81"/>
                      </a:lnTo>
                      <a:lnTo>
                        <a:pt x="484" y="93"/>
                      </a:lnTo>
                      <a:lnTo>
                        <a:pt x="484" y="96"/>
                      </a:lnTo>
                      <a:lnTo>
                        <a:pt x="482" y="98"/>
                      </a:lnTo>
                      <a:lnTo>
                        <a:pt x="481" y="132"/>
                      </a:lnTo>
                      <a:lnTo>
                        <a:pt x="481" y="135"/>
                      </a:lnTo>
                      <a:lnTo>
                        <a:pt x="479" y="155"/>
                      </a:lnTo>
                      <a:lnTo>
                        <a:pt x="479" y="155"/>
                      </a:lnTo>
                      <a:lnTo>
                        <a:pt x="477" y="162"/>
                      </a:lnTo>
                      <a:lnTo>
                        <a:pt x="477" y="172"/>
                      </a:lnTo>
                      <a:lnTo>
                        <a:pt x="477" y="174"/>
                      </a:lnTo>
                      <a:lnTo>
                        <a:pt x="476" y="189"/>
                      </a:lnTo>
                      <a:lnTo>
                        <a:pt x="476" y="189"/>
                      </a:lnTo>
                      <a:lnTo>
                        <a:pt x="476" y="189"/>
                      </a:lnTo>
                      <a:lnTo>
                        <a:pt x="476" y="191"/>
                      </a:lnTo>
                      <a:lnTo>
                        <a:pt x="476" y="198"/>
                      </a:lnTo>
                      <a:lnTo>
                        <a:pt x="476" y="198"/>
                      </a:lnTo>
                      <a:lnTo>
                        <a:pt x="474" y="199"/>
                      </a:lnTo>
                      <a:lnTo>
                        <a:pt x="474" y="205"/>
                      </a:lnTo>
                      <a:lnTo>
                        <a:pt x="474" y="208"/>
                      </a:lnTo>
                      <a:lnTo>
                        <a:pt x="474" y="215"/>
                      </a:lnTo>
                      <a:lnTo>
                        <a:pt x="474" y="216"/>
                      </a:lnTo>
                      <a:lnTo>
                        <a:pt x="474" y="216"/>
                      </a:lnTo>
                      <a:lnTo>
                        <a:pt x="474" y="218"/>
                      </a:lnTo>
                      <a:lnTo>
                        <a:pt x="470" y="247"/>
                      </a:lnTo>
                      <a:lnTo>
                        <a:pt x="469" y="271"/>
                      </a:lnTo>
                      <a:lnTo>
                        <a:pt x="469" y="271"/>
                      </a:lnTo>
                      <a:lnTo>
                        <a:pt x="467" y="281"/>
                      </a:lnTo>
                      <a:lnTo>
                        <a:pt x="467" y="282"/>
                      </a:lnTo>
                      <a:lnTo>
                        <a:pt x="467" y="282"/>
                      </a:lnTo>
                      <a:lnTo>
                        <a:pt x="467" y="284"/>
                      </a:lnTo>
                      <a:lnTo>
                        <a:pt x="467" y="284"/>
                      </a:lnTo>
                      <a:lnTo>
                        <a:pt x="467" y="284"/>
                      </a:lnTo>
                      <a:lnTo>
                        <a:pt x="464" y="318"/>
                      </a:lnTo>
                      <a:lnTo>
                        <a:pt x="464" y="320"/>
                      </a:lnTo>
                      <a:lnTo>
                        <a:pt x="464" y="326"/>
                      </a:lnTo>
                      <a:lnTo>
                        <a:pt x="464" y="326"/>
                      </a:lnTo>
                      <a:lnTo>
                        <a:pt x="464" y="330"/>
                      </a:lnTo>
                      <a:lnTo>
                        <a:pt x="464" y="330"/>
                      </a:lnTo>
                      <a:lnTo>
                        <a:pt x="464" y="332"/>
                      </a:lnTo>
                      <a:lnTo>
                        <a:pt x="464" y="335"/>
                      </a:lnTo>
                      <a:lnTo>
                        <a:pt x="464" y="337"/>
                      </a:lnTo>
                      <a:lnTo>
                        <a:pt x="462" y="342"/>
                      </a:lnTo>
                      <a:lnTo>
                        <a:pt x="462" y="342"/>
                      </a:lnTo>
                      <a:lnTo>
                        <a:pt x="462" y="343"/>
                      </a:lnTo>
                      <a:lnTo>
                        <a:pt x="462" y="343"/>
                      </a:lnTo>
                      <a:lnTo>
                        <a:pt x="462" y="343"/>
                      </a:lnTo>
                      <a:lnTo>
                        <a:pt x="462" y="343"/>
                      </a:lnTo>
                      <a:lnTo>
                        <a:pt x="462" y="345"/>
                      </a:lnTo>
                      <a:lnTo>
                        <a:pt x="462" y="347"/>
                      </a:lnTo>
                      <a:lnTo>
                        <a:pt x="462" y="352"/>
                      </a:lnTo>
                      <a:lnTo>
                        <a:pt x="462" y="352"/>
                      </a:lnTo>
                      <a:lnTo>
                        <a:pt x="462" y="355"/>
                      </a:lnTo>
                      <a:lnTo>
                        <a:pt x="460" y="369"/>
                      </a:lnTo>
                      <a:lnTo>
                        <a:pt x="460" y="372"/>
                      </a:lnTo>
                      <a:lnTo>
                        <a:pt x="459" y="377"/>
                      </a:lnTo>
                      <a:lnTo>
                        <a:pt x="459" y="379"/>
                      </a:lnTo>
                      <a:lnTo>
                        <a:pt x="459" y="381"/>
                      </a:lnTo>
                      <a:lnTo>
                        <a:pt x="459" y="381"/>
                      </a:lnTo>
                      <a:lnTo>
                        <a:pt x="459" y="384"/>
                      </a:lnTo>
                      <a:lnTo>
                        <a:pt x="459" y="386"/>
                      </a:lnTo>
                      <a:lnTo>
                        <a:pt x="459" y="387"/>
                      </a:lnTo>
                      <a:lnTo>
                        <a:pt x="459" y="387"/>
                      </a:lnTo>
                      <a:lnTo>
                        <a:pt x="459" y="387"/>
                      </a:lnTo>
                      <a:lnTo>
                        <a:pt x="459" y="389"/>
                      </a:lnTo>
                      <a:lnTo>
                        <a:pt x="459" y="391"/>
                      </a:lnTo>
                      <a:lnTo>
                        <a:pt x="459" y="391"/>
                      </a:lnTo>
                      <a:lnTo>
                        <a:pt x="457" y="401"/>
                      </a:lnTo>
                      <a:lnTo>
                        <a:pt x="457" y="401"/>
                      </a:lnTo>
                      <a:lnTo>
                        <a:pt x="457" y="403"/>
                      </a:lnTo>
                      <a:lnTo>
                        <a:pt x="457" y="403"/>
                      </a:lnTo>
                      <a:lnTo>
                        <a:pt x="457" y="410"/>
                      </a:lnTo>
                      <a:lnTo>
                        <a:pt x="457" y="410"/>
                      </a:lnTo>
                      <a:lnTo>
                        <a:pt x="457" y="410"/>
                      </a:lnTo>
                      <a:lnTo>
                        <a:pt x="457" y="415"/>
                      </a:lnTo>
                      <a:lnTo>
                        <a:pt x="457" y="415"/>
                      </a:lnTo>
                      <a:lnTo>
                        <a:pt x="457" y="415"/>
                      </a:lnTo>
                      <a:lnTo>
                        <a:pt x="455" y="430"/>
                      </a:lnTo>
                      <a:lnTo>
                        <a:pt x="455" y="432"/>
                      </a:lnTo>
                      <a:lnTo>
                        <a:pt x="455" y="432"/>
                      </a:lnTo>
                      <a:lnTo>
                        <a:pt x="455" y="432"/>
                      </a:lnTo>
                      <a:lnTo>
                        <a:pt x="454" y="440"/>
                      </a:lnTo>
                      <a:lnTo>
                        <a:pt x="454" y="440"/>
                      </a:lnTo>
                      <a:lnTo>
                        <a:pt x="454" y="440"/>
                      </a:lnTo>
                      <a:lnTo>
                        <a:pt x="454" y="440"/>
                      </a:lnTo>
                      <a:lnTo>
                        <a:pt x="452" y="440"/>
                      </a:lnTo>
                      <a:lnTo>
                        <a:pt x="450" y="440"/>
                      </a:lnTo>
                      <a:lnTo>
                        <a:pt x="450" y="440"/>
                      </a:lnTo>
                      <a:lnTo>
                        <a:pt x="443" y="440"/>
                      </a:lnTo>
                      <a:lnTo>
                        <a:pt x="443" y="440"/>
                      </a:lnTo>
                      <a:lnTo>
                        <a:pt x="443" y="440"/>
                      </a:lnTo>
                      <a:lnTo>
                        <a:pt x="425" y="438"/>
                      </a:lnTo>
                      <a:lnTo>
                        <a:pt x="425" y="438"/>
                      </a:lnTo>
                      <a:lnTo>
                        <a:pt x="399" y="437"/>
                      </a:lnTo>
                      <a:lnTo>
                        <a:pt x="396" y="437"/>
                      </a:lnTo>
                      <a:lnTo>
                        <a:pt x="376" y="433"/>
                      </a:lnTo>
                      <a:lnTo>
                        <a:pt x="376" y="433"/>
                      </a:lnTo>
                      <a:lnTo>
                        <a:pt x="374" y="433"/>
                      </a:lnTo>
                      <a:lnTo>
                        <a:pt x="374" y="433"/>
                      </a:lnTo>
                      <a:lnTo>
                        <a:pt x="345" y="432"/>
                      </a:lnTo>
                      <a:lnTo>
                        <a:pt x="345" y="432"/>
                      </a:lnTo>
                      <a:lnTo>
                        <a:pt x="323" y="428"/>
                      </a:lnTo>
                      <a:lnTo>
                        <a:pt x="315" y="428"/>
                      </a:lnTo>
                      <a:lnTo>
                        <a:pt x="306" y="426"/>
                      </a:lnTo>
                      <a:lnTo>
                        <a:pt x="303" y="426"/>
                      </a:lnTo>
                      <a:lnTo>
                        <a:pt x="301" y="426"/>
                      </a:lnTo>
                      <a:lnTo>
                        <a:pt x="299" y="426"/>
                      </a:lnTo>
                      <a:lnTo>
                        <a:pt x="299" y="425"/>
                      </a:lnTo>
                      <a:lnTo>
                        <a:pt x="299" y="425"/>
                      </a:lnTo>
                      <a:lnTo>
                        <a:pt x="298" y="425"/>
                      </a:lnTo>
                      <a:lnTo>
                        <a:pt x="271" y="423"/>
                      </a:lnTo>
                      <a:lnTo>
                        <a:pt x="262" y="421"/>
                      </a:lnTo>
                      <a:lnTo>
                        <a:pt x="242" y="420"/>
                      </a:lnTo>
                      <a:lnTo>
                        <a:pt x="203" y="415"/>
                      </a:lnTo>
                      <a:lnTo>
                        <a:pt x="181" y="411"/>
                      </a:lnTo>
                      <a:lnTo>
                        <a:pt x="128" y="404"/>
                      </a:lnTo>
                      <a:lnTo>
                        <a:pt x="118" y="403"/>
                      </a:lnTo>
                      <a:lnTo>
                        <a:pt x="88" y="399"/>
                      </a:lnTo>
                      <a:lnTo>
                        <a:pt x="86" y="399"/>
                      </a:lnTo>
                      <a:lnTo>
                        <a:pt x="86" y="399"/>
                      </a:lnTo>
                      <a:lnTo>
                        <a:pt x="77" y="398"/>
                      </a:lnTo>
                      <a:lnTo>
                        <a:pt x="77" y="398"/>
                      </a:lnTo>
                      <a:lnTo>
                        <a:pt x="67" y="396"/>
                      </a:lnTo>
                      <a:lnTo>
                        <a:pt x="67" y="396"/>
                      </a:lnTo>
                      <a:lnTo>
                        <a:pt x="64" y="396"/>
                      </a:lnTo>
                      <a:lnTo>
                        <a:pt x="35" y="391"/>
                      </a:lnTo>
                      <a:lnTo>
                        <a:pt x="0" y="386"/>
                      </a:lnTo>
                      <a:lnTo>
                        <a:pt x="3" y="360"/>
                      </a:lnTo>
                      <a:lnTo>
                        <a:pt x="5" y="350"/>
                      </a:lnTo>
                      <a:lnTo>
                        <a:pt x="5" y="349"/>
                      </a:lnTo>
                      <a:lnTo>
                        <a:pt x="8" y="330"/>
                      </a:lnTo>
                      <a:lnTo>
                        <a:pt x="15" y="289"/>
                      </a:lnTo>
                      <a:lnTo>
                        <a:pt x="16" y="276"/>
                      </a:lnTo>
                      <a:lnTo>
                        <a:pt x="16" y="274"/>
                      </a:lnTo>
                      <a:lnTo>
                        <a:pt x="18" y="271"/>
                      </a:lnTo>
                      <a:lnTo>
                        <a:pt x="18" y="271"/>
                      </a:lnTo>
                      <a:lnTo>
                        <a:pt x="20" y="262"/>
                      </a:lnTo>
                      <a:lnTo>
                        <a:pt x="20" y="255"/>
                      </a:lnTo>
                      <a:lnTo>
                        <a:pt x="23" y="238"/>
                      </a:lnTo>
                      <a:lnTo>
                        <a:pt x="30" y="196"/>
                      </a:lnTo>
                      <a:lnTo>
                        <a:pt x="30" y="194"/>
                      </a:lnTo>
                      <a:lnTo>
                        <a:pt x="30" y="194"/>
                      </a:lnTo>
                      <a:lnTo>
                        <a:pt x="32" y="191"/>
                      </a:lnTo>
                      <a:lnTo>
                        <a:pt x="32" y="191"/>
                      </a:lnTo>
                      <a:lnTo>
                        <a:pt x="32" y="189"/>
                      </a:lnTo>
                      <a:lnTo>
                        <a:pt x="32" y="189"/>
                      </a:lnTo>
                      <a:lnTo>
                        <a:pt x="32" y="189"/>
                      </a:lnTo>
                      <a:lnTo>
                        <a:pt x="32" y="189"/>
                      </a:lnTo>
                      <a:lnTo>
                        <a:pt x="32" y="189"/>
                      </a:lnTo>
                      <a:lnTo>
                        <a:pt x="32" y="188"/>
                      </a:lnTo>
                      <a:lnTo>
                        <a:pt x="32" y="188"/>
                      </a:lnTo>
                      <a:lnTo>
                        <a:pt x="32" y="188"/>
                      </a:lnTo>
                      <a:lnTo>
                        <a:pt x="32" y="188"/>
                      </a:lnTo>
                      <a:lnTo>
                        <a:pt x="32" y="186"/>
                      </a:lnTo>
                      <a:lnTo>
                        <a:pt x="32" y="186"/>
                      </a:lnTo>
                      <a:lnTo>
                        <a:pt x="32" y="186"/>
                      </a:lnTo>
                      <a:lnTo>
                        <a:pt x="32" y="186"/>
                      </a:lnTo>
                      <a:lnTo>
                        <a:pt x="33" y="176"/>
                      </a:lnTo>
                      <a:lnTo>
                        <a:pt x="33" y="176"/>
                      </a:lnTo>
                      <a:lnTo>
                        <a:pt x="33" y="174"/>
                      </a:lnTo>
                      <a:lnTo>
                        <a:pt x="33" y="174"/>
                      </a:lnTo>
                      <a:lnTo>
                        <a:pt x="33" y="174"/>
                      </a:lnTo>
                      <a:lnTo>
                        <a:pt x="35" y="162"/>
                      </a:lnTo>
                      <a:lnTo>
                        <a:pt x="38" y="144"/>
                      </a:lnTo>
                      <a:lnTo>
                        <a:pt x="40" y="128"/>
                      </a:lnTo>
                      <a:lnTo>
                        <a:pt x="42" y="127"/>
                      </a:lnTo>
                      <a:lnTo>
                        <a:pt x="42" y="127"/>
                      </a:lnTo>
                      <a:lnTo>
                        <a:pt x="42" y="127"/>
                      </a:lnTo>
                      <a:lnTo>
                        <a:pt x="42" y="127"/>
                      </a:lnTo>
                      <a:lnTo>
                        <a:pt x="42" y="123"/>
                      </a:lnTo>
                      <a:lnTo>
                        <a:pt x="42" y="122"/>
                      </a:lnTo>
                      <a:lnTo>
                        <a:pt x="42" y="122"/>
                      </a:lnTo>
                      <a:lnTo>
                        <a:pt x="44" y="113"/>
                      </a:lnTo>
                      <a:lnTo>
                        <a:pt x="45" y="98"/>
                      </a:lnTo>
                      <a:lnTo>
                        <a:pt x="47" y="89"/>
                      </a:lnTo>
                      <a:lnTo>
                        <a:pt x="47" y="89"/>
                      </a:lnTo>
                      <a:lnTo>
                        <a:pt x="47" y="89"/>
                      </a:lnTo>
                      <a:lnTo>
                        <a:pt x="52" y="54"/>
                      </a:lnTo>
                      <a:lnTo>
                        <a:pt x="52" y="54"/>
                      </a:lnTo>
                      <a:lnTo>
                        <a:pt x="54" y="50"/>
                      </a:lnTo>
                      <a:lnTo>
                        <a:pt x="55" y="35"/>
                      </a:lnTo>
                      <a:lnTo>
                        <a:pt x="55" y="32"/>
                      </a:lnTo>
                      <a:lnTo>
                        <a:pt x="59" y="11"/>
                      </a:lnTo>
                      <a:lnTo>
                        <a:pt x="61" y="5"/>
                      </a:lnTo>
                      <a:lnTo>
                        <a:pt x="61" y="5"/>
                      </a:lnTo>
                      <a:lnTo>
                        <a:pt x="62" y="0"/>
                      </a:lnTo>
                      <a:lnTo>
                        <a:pt x="72" y="1"/>
                      </a:lnTo>
                      <a:lnTo>
                        <a:pt x="79" y="3"/>
                      </a:lnTo>
                      <a:lnTo>
                        <a:pt x="83" y="3"/>
                      </a:lnTo>
                      <a:lnTo>
                        <a:pt x="91" y="5"/>
                      </a:lnTo>
                      <a:lnTo>
                        <a:pt x="91" y="5"/>
                      </a:lnTo>
                      <a:lnTo>
                        <a:pt x="111" y="8"/>
                      </a:lnTo>
                      <a:lnTo>
                        <a:pt x="118" y="8"/>
                      </a:lnTo>
                      <a:lnTo>
                        <a:pt x="123" y="8"/>
                      </a:lnTo>
                      <a:lnTo>
                        <a:pt x="123" y="8"/>
                      </a:lnTo>
                      <a:lnTo>
                        <a:pt x="137" y="10"/>
                      </a:lnTo>
                      <a:lnTo>
                        <a:pt x="169" y="15"/>
                      </a:lnTo>
                      <a:lnTo>
                        <a:pt x="169" y="15"/>
                      </a:lnTo>
                      <a:lnTo>
                        <a:pt x="179"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Rectangle 236"/>
                <p:cNvSpPr>
                  <a:spLocks noChangeArrowheads="1"/>
                </p:cNvSpPr>
                <p:nvPr/>
              </p:nvSpPr>
              <p:spPr bwMode="auto">
                <a:xfrm>
                  <a:off x="5843588" y="4229100"/>
                  <a:ext cx="8429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TX</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Rectangle 237"/>
                <p:cNvSpPr>
                  <a:spLocks noChangeArrowheads="1"/>
                </p:cNvSpPr>
                <p:nvPr/>
              </p:nvSpPr>
              <p:spPr bwMode="auto">
                <a:xfrm>
                  <a:off x="3662363" y="3040063"/>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CA</a:t>
                  </a:r>
                </a:p>
              </p:txBody>
            </p:sp>
            <p:sp>
              <p:nvSpPr>
                <p:cNvPr id="248" name="Rectangle 238"/>
                <p:cNvSpPr>
                  <a:spLocks noChangeArrowheads="1"/>
                </p:cNvSpPr>
                <p:nvPr/>
              </p:nvSpPr>
              <p:spPr bwMode="auto">
                <a:xfrm>
                  <a:off x="5032376" y="1746250"/>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MT</a:t>
                  </a:r>
                </a:p>
              </p:txBody>
            </p:sp>
            <p:sp>
              <p:nvSpPr>
                <p:cNvPr id="249" name="Rectangle 239"/>
                <p:cNvSpPr>
                  <a:spLocks noChangeArrowheads="1"/>
                </p:cNvSpPr>
                <p:nvPr/>
              </p:nvSpPr>
              <p:spPr bwMode="auto">
                <a:xfrm>
                  <a:off x="4486276" y="3675063"/>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AZ</a:t>
                  </a:r>
                </a:p>
              </p:txBody>
            </p:sp>
            <p:sp>
              <p:nvSpPr>
                <p:cNvPr id="250" name="Rectangle 240"/>
                <p:cNvSpPr>
                  <a:spLocks noChangeArrowheads="1"/>
                </p:cNvSpPr>
                <p:nvPr/>
              </p:nvSpPr>
              <p:spPr bwMode="auto">
                <a:xfrm>
                  <a:off x="4424363" y="2070100"/>
                  <a:ext cx="65794"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Rectangle 241"/>
                <p:cNvSpPr>
                  <a:spLocks noChangeArrowheads="1"/>
                </p:cNvSpPr>
                <p:nvPr/>
              </p:nvSpPr>
              <p:spPr bwMode="auto">
                <a:xfrm>
                  <a:off x="4073526" y="279082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NV</a:t>
                  </a:r>
                </a:p>
              </p:txBody>
            </p:sp>
            <p:sp>
              <p:nvSpPr>
                <p:cNvPr id="252" name="Rectangle 242"/>
                <p:cNvSpPr>
                  <a:spLocks noChangeArrowheads="1"/>
                </p:cNvSpPr>
                <p:nvPr/>
              </p:nvSpPr>
              <p:spPr bwMode="auto">
                <a:xfrm>
                  <a:off x="5119688" y="3725863"/>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NM</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Rectangle 243"/>
                <p:cNvSpPr>
                  <a:spLocks noChangeArrowheads="1"/>
                </p:cNvSpPr>
                <p:nvPr/>
              </p:nvSpPr>
              <p:spPr bwMode="auto">
                <a:xfrm>
                  <a:off x="5248276" y="3030538"/>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CO</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Rectangle 244"/>
                <p:cNvSpPr>
                  <a:spLocks noChangeArrowheads="1"/>
                </p:cNvSpPr>
                <p:nvPr/>
              </p:nvSpPr>
              <p:spPr bwMode="auto">
                <a:xfrm>
                  <a:off x="7025514" y="2903538"/>
                  <a:ext cx="5551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IL</a:t>
                  </a:r>
                </a:p>
              </p:txBody>
            </p:sp>
            <p:sp>
              <p:nvSpPr>
                <p:cNvPr id="255" name="Rectangle 245"/>
                <p:cNvSpPr>
                  <a:spLocks noChangeArrowheads="1"/>
                </p:cNvSpPr>
                <p:nvPr/>
              </p:nvSpPr>
              <p:spPr bwMode="auto">
                <a:xfrm>
                  <a:off x="3843338" y="2012950"/>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OR</a:t>
                  </a:r>
                </a:p>
              </p:txBody>
            </p:sp>
            <p:sp>
              <p:nvSpPr>
                <p:cNvPr id="256" name="Rectangle 246"/>
                <p:cNvSpPr>
                  <a:spLocks noChangeArrowheads="1"/>
                </p:cNvSpPr>
                <p:nvPr/>
              </p:nvSpPr>
              <p:spPr bwMode="auto">
                <a:xfrm>
                  <a:off x="4625976" y="2895600"/>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UT</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Rectangle 247"/>
                <p:cNvSpPr>
                  <a:spLocks noChangeArrowheads="1"/>
                </p:cNvSpPr>
                <p:nvPr/>
              </p:nvSpPr>
              <p:spPr bwMode="auto">
                <a:xfrm>
                  <a:off x="6027738" y="315277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Rectangle 248"/>
                <p:cNvSpPr>
                  <a:spLocks noChangeArrowheads="1"/>
                </p:cNvSpPr>
                <p:nvPr/>
              </p:nvSpPr>
              <p:spPr bwMode="auto">
                <a:xfrm>
                  <a:off x="5103813" y="2387600"/>
                  <a:ext cx="105887"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Rectangle 249"/>
                <p:cNvSpPr>
                  <a:spLocks noChangeArrowheads="1"/>
                </p:cNvSpPr>
                <p:nvPr/>
              </p:nvSpPr>
              <p:spPr bwMode="auto">
                <a:xfrm>
                  <a:off x="6575426" y="2598738"/>
                  <a:ext cx="6271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Rectangle 250"/>
                <p:cNvSpPr>
                  <a:spLocks noChangeArrowheads="1"/>
                </p:cNvSpPr>
                <p:nvPr/>
              </p:nvSpPr>
              <p:spPr bwMode="auto">
                <a:xfrm>
                  <a:off x="5856288" y="268605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Rectangle 251"/>
                <p:cNvSpPr>
                  <a:spLocks noChangeArrowheads="1"/>
                </p:cNvSpPr>
                <p:nvPr/>
              </p:nvSpPr>
              <p:spPr bwMode="auto">
                <a:xfrm>
                  <a:off x="5859463" y="222250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Rectangle 252"/>
                <p:cNvSpPr>
                  <a:spLocks noChangeArrowheads="1"/>
                </p:cNvSpPr>
                <p:nvPr/>
              </p:nvSpPr>
              <p:spPr bwMode="auto">
                <a:xfrm>
                  <a:off x="6402388" y="1949450"/>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Rectangle 253"/>
                <p:cNvSpPr>
                  <a:spLocks noChangeArrowheads="1"/>
                </p:cNvSpPr>
                <p:nvPr/>
              </p:nvSpPr>
              <p:spPr bwMode="auto">
                <a:xfrm>
                  <a:off x="8084381" y="4543425"/>
                  <a:ext cx="77102"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FL</a:t>
                  </a:r>
                </a:p>
              </p:txBody>
            </p:sp>
            <p:sp>
              <p:nvSpPr>
                <p:cNvPr id="264" name="Rectangle 254"/>
                <p:cNvSpPr>
                  <a:spLocks noChangeArrowheads="1"/>
                </p:cNvSpPr>
                <p:nvPr/>
              </p:nvSpPr>
              <p:spPr bwMode="auto">
                <a:xfrm>
                  <a:off x="5854701" y="1755775"/>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ND</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Rectangle 255"/>
                <p:cNvSpPr>
                  <a:spLocks noChangeArrowheads="1"/>
                </p:cNvSpPr>
                <p:nvPr/>
              </p:nvSpPr>
              <p:spPr bwMode="auto">
                <a:xfrm>
                  <a:off x="6132513" y="3605213"/>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Rectangle 256"/>
                <p:cNvSpPr>
                  <a:spLocks noChangeArrowheads="1"/>
                </p:cNvSpPr>
                <p:nvPr/>
              </p:nvSpPr>
              <p:spPr bwMode="auto">
                <a:xfrm>
                  <a:off x="6869113" y="2190750"/>
                  <a:ext cx="80186"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WI</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Rectangle 257"/>
                <p:cNvSpPr>
                  <a:spLocks noChangeArrowheads="1"/>
                </p:cNvSpPr>
                <p:nvPr/>
              </p:nvSpPr>
              <p:spPr bwMode="auto">
                <a:xfrm>
                  <a:off x="6646863" y="3171825"/>
                  <a:ext cx="105887"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MO</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Rectangle 258"/>
                <p:cNvSpPr>
                  <a:spLocks noChangeArrowheads="1"/>
                </p:cNvSpPr>
                <p:nvPr/>
              </p:nvSpPr>
              <p:spPr bwMode="auto">
                <a:xfrm>
                  <a:off x="4076701" y="1481138"/>
                  <a:ext cx="108971"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Rectangle 259"/>
                <p:cNvSpPr>
                  <a:spLocks noChangeArrowheads="1"/>
                </p:cNvSpPr>
                <p:nvPr/>
              </p:nvSpPr>
              <p:spPr bwMode="auto">
                <a:xfrm>
                  <a:off x="7356476" y="3952875"/>
                  <a:ext cx="8121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AL</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Rectangle 260"/>
                <p:cNvSpPr>
                  <a:spLocks noChangeArrowheads="1"/>
                </p:cNvSpPr>
                <p:nvPr/>
              </p:nvSpPr>
              <p:spPr bwMode="auto">
                <a:xfrm>
                  <a:off x="7775576" y="3968750"/>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GA</a:t>
                  </a:r>
                </a:p>
              </p:txBody>
            </p:sp>
            <p:sp>
              <p:nvSpPr>
                <p:cNvPr id="271" name="Rectangle 261"/>
                <p:cNvSpPr>
                  <a:spLocks noChangeArrowheads="1"/>
                </p:cNvSpPr>
                <p:nvPr/>
              </p:nvSpPr>
              <p:spPr bwMode="auto">
                <a:xfrm>
                  <a:off x="6696076" y="4291013"/>
                  <a:ext cx="8121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LA</a:t>
                  </a:r>
                </a:p>
              </p:txBody>
            </p:sp>
            <p:sp>
              <p:nvSpPr>
                <p:cNvPr id="272" name="Rectangle 262"/>
                <p:cNvSpPr>
                  <a:spLocks noChangeArrowheads="1"/>
                </p:cNvSpPr>
                <p:nvPr/>
              </p:nvSpPr>
              <p:spPr bwMode="auto">
                <a:xfrm>
                  <a:off x="6673851" y="3705225"/>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AR</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Rectangle 263"/>
                <p:cNvSpPr>
                  <a:spLocks noChangeArrowheads="1"/>
                </p:cNvSpPr>
                <p:nvPr/>
              </p:nvSpPr>
              <p:spPr bwMode="auto">
                <a:xfrm>
                  <a:off x="7423309" y="2424672"/>
                  <a:ext cx="729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Rectangle 264"/>
                <p:cNvSpPr>
                  <a:spLocks noChangeArrowheads="1"/>
                </p:cNvSpPr>
                <p:nvPr/>
              </p:nvSpPr>
              <p:spPr bwMode="auto">
                <a:xfrm>
                  <a:off x="7331076" y="2889250"/>
                  <a:ext cx="65794"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IN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Rectangle 265"/>
                <p:cNvSpPr>
                  <a:spLocks noChangeArrowheads="1"/>
                </p:cNvSpPr>
                <p:nvPr/>
              </p:nvSpPr>
              <p:spPr bwMode="auto">
                <a:xfrm>
                  <a:off x="8156576" y="260985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PA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Rectangle 266"/>
                <p:cNvSpPr>
                  <a:spLocks noChangeArrowheads="1"/>
                </p:cNvSpPr>
                <p:nvPr/>
              </p:nvSpPr>
              <p:spPr bwMode="auto">
                <a:xfrm>
                  <a:off x="8398291" y="224430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NY</a:t>
                  </a:r>
                </a:p>
              </p:txBody>
            </p:sp>
            <p:sp>
              <p:nvSpPr>
                <p:cNvPr id="277" name="Rectangle 267"/>
                <p:cNvSpPr>
                  <a:spLocks noChangeArrowheads="1"/>
                </p:cNvSpPr>
                <p:nvPr/>
              </p:nvSpPr>
              <p:spPr bwMode="auto">
                <a:xfrm>
                  <a:off x="8145463" y="3435350"/>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NC</a:t>
                  </a:r>
                </a:p>
              </p:txBody>
            </p:sp>
            <p:sp>
              <p:nvSpPr>
                <p:cNvPr id="278" name="Rectangle 268"/>
                <p:cNvSpPr>
                  <a:spLocks noChangeArrowheads="1"/>
                </p:cNvSpPr>
                <p:nvPr/>
              </p:nvSpPr>
              <p:spPr bwMode="auto">
                <a:xfrm>
                  <a:off x="7005638" y="3979863"/>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MS</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Rectangle 269"/>
                <p:cNvSpPr>
                  <a:spLocks noChangeArrowheads="1"/>
                </p:cNvSpPr>
                <p:nvPr/>
              </p:nvSpPr>
              <p:spPr bwMode="auto">
                <a:xfrm>
                  <a:off x="7313613" y="3516313"/>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TN</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0" name="Rectangle 270"/>
                <p:cNvSpPr>
                  <a:spLocks noChangeArrowheads="1"/>
                </p:cNvSpPr>
                <p:nvPr/>
              </p:nvSpPr>
              <p:spPr bwMode="auto">
                <a:xfrm>
                  <a:off x="8194676" y="3140075"/>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VA</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Rectangle 271"/>
                <p:cNvSpPr>
                  <a:spLocks noChangeArrowheads="1"/>
                </p:cNvSpPr>
                <p:nvPr/>
              </p:nvSpPr>
              <p:spPr bwMode="auto">
                <a:xfrm>
                  <a:off x="7516813" y="3240088"/>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KY</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Rectangle 272"/>
                <p:cNvSpPr>
                  <a:spLocks noChangeArrowheads="1"/>
                </p:cNvSpPr>
                <p:nvPr/>
              </p:nvSpPr>
              <p:spPr bwMode="auto">
                <a:xfrm>
                  <a:off x="7656513" y="2784475"/>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OH</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Rectangle 273"/>
                <p:cNvSpPr>
                  <a:spLocks noChangeArrowheads="1"/>
                </p:cNvSpPr>
                <p:nvPr/>
              </p:nvSpPr>
              <p:spPr bwMode="auto">
                <a:xfrm>
                  <a:off x="8045451" y="3725863"/>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SC</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Rectangle 274"/>
                <p:cNvSpPr>
                  <a:spLocks noChangeArrowheads="1"/>
                </p:cNvSpPr>
                <p:nvPr/>
              </p:nvSpPr>
              <p:spPr bwMode="auto">
                <a:xfrm>
                  <a:off x="8834438" y="1698625"/>
                  <a:ext cx="98690"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ME</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Rectangle 275"/>
                <p:cNvSpPr>
                  <a:spLocks noChangeArrowheads="1"/>
                </p:cNvSpPr>
                <p:nvPr/>
              </p:nvSpPr>
              <p:spPr bwMode="auto">
                <a:xfrm>
                  <a:off x="7896226" y="3000375"/>
                  <a:ext cx="105887"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WV</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Rectangle 277"/>
                <p:cNvSpPr>
                  <a:spLocks noChangeArrowheads="1"/>
                </p:cNvSpPr>
                <p:nvPr/>
              </p:nvSpPr>
              <p:spPr bwMode="auto">
                <a:xfrm>
                  <a:off x="8588097" y="1985170"/>
                  <a:ext cx="8429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Rectangle 278"/>
                <p:cNvSpPr>
                  <a:spLocks noChangeArrowheads="1"/>
                </p:cNvSpPr>
                <p:nvPr/>
              </p:nvSpPr>
              <p:spPr bwMode="auto">
                <a:xfrm>
                  <a:off x="8315562" y="2819013"/>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MD</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Rectangle 279"/>
                <p:cNvSpPr>
                  <a:spLocks noChangeArrowheads="1"/>
                </p:cNvSpPr>
                <p:nvPr/>
              </p:nvSpPr>
              <p:spPr bwMode="auto">
                <a:xfrm>
                  <a:off x="8721230" y="2123282"/>
                  <a:ext cx="94578"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NH</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Rectangle 280"/>
                <p:cNvSpPr>
                  <a:spLocks noChangeArrowheads="1"/>
                </p:cNvSpPr>
                <p:nvPr/>
              </p:nvSpPr>
              <p:spPr bwMode="auto">
                <a:xfrm>
                  <a:off x="8541408" y="2751138"/>
                  <a:ext cx="80186"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NJ</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Rectangle 281"/>
                <p:cNvSpPr>
                  <a:spLocks noChangeArrowheads="1"/>
                </p:cNvSpPr>
                <p:nvPr/>
              </p:nvSpPr>
              <p:spPr bwMode="auto">
                <a:xfrm>
                  <a:off x="8705851" y="2253495"/>
                  <a:ext cx="10177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1" name="Rectangle 282"/>
                <p:cNvSpPr>
                  <a:spLocks noChangeArrowheads="1"/>
                </p:cNvSpPr>
                <p:nvPr/>
              </p:nvSpPr>
              <p:spPr bwMode="auto">
                <a:xfrm>
                  <a:off x="8680818" y="2379448"/>
                  <a:ext cx="87383"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CT</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Rectangle 283"/>
                <p:cNvSpPr>
                  <a:spLocks noChangeArrowheads="1"/>
                </p:cNvSpPr>
                <p:nvPr/>
              </p:nvSpPr>
              <p:spPr bwMode="auto">
                <a:xfrm>
                  <a:off x="8617744" y="2895600"/>
                  <a:ext cx="91495"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DE</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Rectangle 285"/>
                <p:cNvSpPr>
                  <a:spLocks noChangeArrowheads="1"/>
                </p:cNvSpPr>
                <p:nvPr/>
              </p:nvSpPr>
              <p:spPr bwMode="auto">
                <a:xfrm>
                  <a:off x="8874126" y="2420938"/>
                  <a:ext cx="65794" cy="8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p:cNvGrpSpPr/>
              <p:nvPr/>
            </p:nvGrpSpPr>
            <p:grpSpPr>
              <a:xfrm>
                <a:off x="9861731" y="4376384"/>
                <a:ext cx="1235345" cy="1120012"/>
                <a:chOff x="2620963" y="4745404"/>
                <a:chExt cx="1235345" cy="1120012"/>
              </a:xfrm>
            </p:grpSpPr>
            <p:sp>
              <p:nvSpPr>
                <p:cNvPr id="111" name="Rectangle 288"/>
                <p:cNvSpPr>
                  <a:spLocks noChangeArrowheads="1"/>
                </p:cNvSpPr>
                <p:nvPr/>
              </p:nvSpPr>
              <p:spPr bwMode="auto">
                <a:xfrm>
                  <a:off x="2620963" y="4759325"/>
                  <a:ext cx="336550" cy="166688"/>
                </a:xfrm>
                <a:prstGeom prst="rect">
                  <a:avLst/>
                </a:prstGeom>
                <a:solidFill>
                  <a:srgbClr val="4A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tangle 289"/>
                <p:cNvSpPr>
                  <a:spLocks noChangeArrowheads="1"/>
                </p:cNvSpPr>
                <p:nvPr/>
              </p:nvSpPr>
              <p:spPr bwMode="auto">
                <a:xfrm>
                  <a:off x="2620963" y="4759325"/>
                  <a:ext cx="336550" cy="166688"/>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Rectangle 290"/>
                <p:cNvSpPr>
                  <a:spLocks noChangeArrowheads="1"/>
                </p:cNvSpPr>
                <p:nvPr/>
              </p:nvSpPr>
              <p:spPr bwMode="auto">
                <a:xfrm>
                  <a:off x="3022623" y="4745404"/>
                  <a:ext cx="669728"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1.3 - 5.6</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Rectangle 291"/>
                <p:cNvSpPr>
                  <a:spLocks noChangeArrowheads="1"/>
                </p:cNvSpPr>
                <p:nvPr/>
              </p:nvSpPr>
              <p:spPr bwMode="auto">
                <a:xfrm>
                  <a:off x="2620963" y="4987925"/>
                  <a:ext cx="336550" cy="166688"/>
                </a:xfrm>
                <a:prstGeom prst="rect">
                  <a:avLst/>
                </a:prstGeom>
                <a:solidFill>
                  <a:srgbClr val="BFFF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Rectangle 292"/>
                <p:cNvSpPr>
                  <a:spLocks noChangeArrowheads="1"/>
                </p:cNvSpPr>
                <p:nvPr/>
              </p:nvSpPr>
              <p:spPr bwMode="auto">
                <a:xfrm>
                  <a:off x="2620963" y="4987925"/>
                  <a:ext cx="336550" cy="166688"/>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Rectangle 293"/>
                <p:cNvSpPr>
                  <a:spLocks noChangeArrowheads="1"/>
                </p:cNvSpPr>
                <p:nvPr/>
              </p:nvSpPr>
              <p:spPr bwMode="auto">
                <a:xfrm>
                  <a:off x="3022623" y="4967778"/>
                  <a:ext cx="676099"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5.7 - 6.7</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Rectangle 294"/>
                <p:cNvSpPr>
                  <a:spLocks noChangeArrowheads="1"/>
                </p:cNvSpPr>
                <p:nvPr/>
              </p:nvSpPr>
              <p:spPr bwMode="auto">
                <a:xfrm>
                  <a:off x="2620963" y="5214938"/>
                  <a:ext cx="336550" cy="168275"/>
                </a:xfrm>
                <a:prstGeom prst="rect">
                  <a:avLst/>
                </a:prstGeom>
                <a:solidFill>
                  <a:srgbClr val="A1C7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Rectangle 295"/>
                <p:cNvSpPr>
                  <a:spLocks noChangeArrowheads="1"/>
                </p:cNvSpPr>
                <p:nvPr/>
              </p:nvSpPr>
              <p:spPr bwMode="auto">
                <a:xfrm>
                  <a:off x="2620963" y="5214938"/>
                  <a:ext cx="336550" cy="1682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Rectangle 296"/>
                <p:cNvSpPr>
                  <a:spLocks noChangeArrowheads="1"/>
                </p:cNvSpPr>
                <p:nvPr/>
              </p:nvSpPr>
              <p:spPr bwMode="auto">
                <a:xfrm>
                  <a:off x="3016251" y="5196831"/>
                  <a:ext cx="768614"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6.8 - 12.9</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Rectangle 297"/>
                <p:cNvSpPr>
                  <a:spLocks noChangeArrowheads="1"/>
                </p:cNvSpPr>
                <p:nvPr/>
              </p:nvSpPr>
              <p:spPr bwMode="auto">
                <a:xfrm>
                  <a:off x="2620963" y="5443538"/>
                  <a:ext cx="336550" cy="168275"/>
                </a:xfrm>
                <a:prstGeom prst="rect">
                  <a:avLst/>
                </a:prstGeom>
                <a:solidFill>
                  <a:srgbClr val="4561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Rectangle 298"/>
                <p:cNvSpPr>
                  <a:spLocks noChangeArrowheads="1"/>
                </p:cNvSpPr>
                <p:nvPr/>
              </p:nvSpPr>
              <p:spPr bwMode="auto">
                <a:xfrm>
                  <a:off x="2620963" y="5443538"/>
                  <a:ext cx="336550" cy="1682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Rectangle 299"/>
                <p:cNvSpPr>
                  <a:spLocks noChangeArrowheads="1"/>
                </p:cNvSpPr>
                <p:nvPr/>
              </p:nvSpPr>
              <p:spPr bwMode="auto">
                <a:xfrm>
                  <a:off x="3016251" y="5437134"/>
                  <a:ext cx="830783"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13.0 - 19.3</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Rectangle 300"/>
                <p:cNvSpPr>
                  <a:spLocks noChangeArrowheads="1"/>
                </p:cNvSpPr>
                <p:nvPr/>
              </p:nvSpPr>
              <p:spPr bwMode="auto">
                <a:xfrm>
                  <a:off x="2620963" y="5672138"/>
                  <a:ext cx="336550" cy="168275"/>
                </a:xfrm>
                <a:prstGeom prst="rect">
                  <a:avLst/>
                </a:prstGeom>
                <a:solidFill>
                  <a:srgbClr val="000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Rectangle 301"/>
                <p:cNvSpPr>
                  <a:spLocks noChangeArrowheads="1"/>
                </p:cNvSpPr>
                <p:nvPr/>
              </p:nvSpPr>
              <p:spPr bwMode="auto">
                <a:xfrm>
                  <a:off x="2620963" y="5672138"/>
                  <a:ext cx="336550" cy="168275"/>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Rectangle 302"/>
                <p:cNvSpPr>
                  <a:spLocks noChangeArrowheads="1"/>
                </p:cNvSpPr>
                <p:nvPr/>
              </p:nvSpPr>
              <p:spPr bwMode="auto">
                <a:xfrm>
                  <a:off x="3031002" y="5658435"/>
                  <a:ext cx="825306" cy="2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19.4 - 26.8</a:t>
                  </a:r>
                  <a:endParaRPr kumimoji="0" lang="en-US" alt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p:cNvGrpSpPr>
                <a:grpSpLocks noChangeAspect="1"/>
              </p:cNvGrpSpPr>
              <p:nvPr/>
            </p:nvGrpSpPr>
            <p:grpSpPr>
              <a:xfrm>
                <a:off x="1136911" y="4770276"/>
                <a:ext cx="1828800" cy="1362456"/>
                <a:chOff x="2725738" y="871538"/>
                <a:chExt cx="7380288" cy="5492750"/>
              </a:xfrm>
            </p:grpSpPr>
            <p:sp>
              <p:nvSpPr>
                <p:cNvPr id="23" name="Freeform 22"/>
                <p:cNvSpPr>
                  <a:spLocks noEditPoints="1"/>
                </p:cNvSpPr>
                <p:nvPr/>
              </p:nvSpPr>
              <p:spPr bwMode="auto">
                <a:xfrm>
                  <a:off x="2725738" y="871538"/>
                  <a:ext cx="7380288" cy="5492750"/>
                </a:xfrm>
                <a:custGeom>
                  <a:avLst/>
                  <a:gdLst>
                    <a:gd name="T0" fmla="*/ 470 w 4649"/>
                    <a:gd name="T1" fmla="*/ 1314 h 3460"/>
                    <a:gd name="T2" fmla="*/ 593 w 4649"/>
                    <a:gd name="T3" fmla="*/ 1380 h 3460"/>
                    <a:gd name="T4" fmla="*/ 725 w 4649"/>
                    <a:gd name="T5" fmla="*/ 1474 h 3460"/>
                    <a:gd name="T6" fmla="*/ 1313 w 4649"/>
                    <a:gd name="T7" fmla="*/ 1779 h 3460"/>
                    <a:gd name="T8" fmla="*/ 1397 w 4649"/>
                    <a:gd name="T9" fmla="*/ 1835 h 3460"/>
                    <a:gd name="T10" fmla="*/ 1541 w 4649"/>
                    <a:gd name="T11" fmla="*/ 1825 h 3460"/>
                    <a:gd name="T12" fmla="*/ 1965 w 4649"/>
                    <a:gd name="T13" fmla="*/ 1956 h 3460"/>
                    <a:gd name="T14" fmla="*/ 2083 w 4649"/>
                    <a:gd name="T15" fmla="*/ 2034 h 3460"/>
                    <a:gd name="T16" fmla="*/ 4204 w 4649"/>
                    <a:gd name="T17" fmla="*/ 3268 h 3460"/>
                    <a:gd name="T18" fmla="*/ 4334 w 4649"/>
                    <a:gd name="T19" fmla="*/ 3281 h 3460"/>
                    <a:gd name="T20" fmla="*/ 4242 w 4649"/>
                    <a:gd name="T21" fmla="*/ 3331 h 3460"/>
                    <a:gd name="T22" fmla="*/ 4259 w 4649"/>
                    <a:gd name="T23" fmla="*/ 3164 h 3460"/>
                    <a:gd name="T24" fmla="*/ 1597 w 4649"/>
                    <a:gd name="T25" fmla="*/ 1262 h 3460"/>
                    <a:gd name="T26" fmla="*/ 4252 w 4649"/>
                    <a:gd name="T27" fmla="*/ 2981 h 3460"/>
                    <a:gd name="T28" fmla="*/ 4290 w 4649"/>
                    <a:gd name="T29" fmla="*/ 2987 h 3460"/>
                    <a:gd name="T30" fmla="*/ 4167 w 4649"/>
                    <a:gd name="T31" fmla="*/ 3022 h 3460"/>
                    <a:gd name="T32" fmla="*/ 2914 w 4649"/>
                    <a:gd name="T33" fmla="*/ 2056 h 3460"/>
                    <a:gd name="T34" fmla="*/ 2777 w 4649"/>
                    <a:gd name="T35" fmla="*/ 2148 h 3460"/>
                    <a:gd name="T36" fmla="*/ 2756 w 4649"/>
                    <a:gd name="T37" fmla="*/ 2002 h 3460"/>
                    <a:gd name="T38" fmla="*/ 4263 w 4649"/>
                    <a:gd name="T39" fmla="*/ 2818 h 3460"/>
                    <a:gd name="T40" fmla="*/ 4231 w 4649"/>
                    <a:gd name="T41" fmla="*/ 2724 h 3460"/>
                    <a:gd name="T42" fmla="*/ 4273 w 4649"/>
                    <a:gd name="T43" fmla="*/ 2872 h 3460"/>
                    <a:gd name="T44" fmla="*/ 2904 w 4649"/>
                    <a:gd name="T45" fmla="*/ 1986 h 3460"/>
                    <a:gd name="T46" fmla="*/ 3532 w 4649"/>
                    <a:gd name="T47" fmla="*/ 1956 h 3460"/>
                    <a:gd name="T48" fmla="*/ 3495 w 4649"/>
                    <a:gd name="T49" fmla="*/ 1910 h 3460"/>
                    <a:gd name="T50" fmla="*/ 2392 w 4649"/>
                    <a:gd name="T51" fmla="*/ 392 h 3460"/>
                    <a:gd name="T52" fmla="*/ 2697 w 4649"/>
                    <a:gd name="T53" fmla="*/ 217 h 3460"/>
                    <a:gd name="T54" fmla="*/ 4069 w 4649"/>
                    <a:gd name="T55" fmla="*/ 346 h 3460"/>
                    <a:gd name="T56" fmla="*/ 4331 w 4649"/>
                    <a:gd name="T57" fmla="*/ 636 h 3460"/>
                    <a:gd name="T58" fmla="*/ 4154 w 4649"/>
                    <a:gd name="T59" fmla="*/ 2499 h 3460"/>
                    <a:gd name="T60" fmla="*/ 4409 w 4649"/>
                    <a:gd name="T61" fmla="*/ 3417 h 3460"/>
                    <a:gd name="T62" fmla="*/ 4402 w 4649"/>
                    <a:gd name="T63" fmla="*/ 3250 h 3460"/>
                    <a:gd name="T64" fmla="*/ 4394 w 4649"/>
                    <a:gd name="T65" fmla="*/ 3102 h 3460"/>
                    <a:gd name="T66" fmla="*/ 4319 w 4649"/>
                    <a:gd name="T67" fmla="*/ 2768 h 3460"/>
                    <a:gd name="T68" fmla="*/ 4187 w 4649"/>
                    <a:gd name="T69" fmla="*/ 2570 h 3460"/>
                    <a:gd name="T70" fmla="*/ 4029 w 4649"/>
                    <a:gd name="T71" fmla="*/ 2369 h 3460"/>
                    <a:gd name="T72" fmla="*/ 3653 w 4649"/>
                    <a:gd name="T73" fmla="*/ 2015 h 3460"/>
                    <a:gd name="T74" fmla="*/ 3622 w 4649"/>
                    <a:gd name="T75" fmla="*/ 1940 h 3460"/>
                    <a:gd name="T76" fmla="*/ 3532 w 4649"/>
                    <a:gd name="T77" fmla="*/ 1817 h 3460"/>
                    <a:gd name="T78" fmla="*/ 3430 w 4649"/>
                    <a:gd name="T79" fmla="*/ 1969 h 3460"/>
                    <a:gd name="T80" fmla="*/ 3209 w 4649"/>
                    <a:gd name="T81" fmla="*/ 1933 h 3460"/>
                    <a:gd name="T82" fmla="*/ 3163 w 4649"/>
                    <a:gd name="T83" fmla="*/ 1881 h 3460"/>
                    <a:gd name="T84" fmla="*/ 3394 w 4649"/>
                    <a:gd name="T85" fmla="*/ 1714 h 3460"/>
                    <a:gd name="T86" fmla="*/ 3121 w 4649"/>
                    <a:gd name="T87" fmla="*/ 1743 h 3460"/>
                    <a:gd name="T88" fmla="*/ 2910 w 4649"/>
                    <a:gd name="T89" fmla="*/ 1819 h 3460"/>
                    <a:gd name="T90" fmla="*/ 2691 w 4649"/>
                    <a:gd name="T91" fmla="*/ 1938 h 3460"/>
                    <a:gd name="T92" fmla="*/ 2415 w 4649"/>
                    <a:gd name="T93" fmla="*/ 1969 h 3460"/>
                    <a:gd name="T94" fmla="*/ 2165 w 4649"/>
                    <a:gd name="T95" fmla="*/ 1994 h 3460"/>
                    <a:gd name="T96" fmla="*/ 1923 w 4649"/>
                    <a:gd name="T97" fmla="*/ 1912 h 3460"/>
                    <a:gd name="T98" fmla="*/ 1681 w 4649"/>
                    <a:gd name="T99" fmla="*/ 1862 h 3460"/>
                    <a:gd name="T100" fmla="*/ 2100 w 4649"/>
                    <a:gd name="T101" fmla="*/ 1867 h 3460"/>
                    <a:gd name="T102" fmla="*/ 2545 w 4649"/>
                    <a:gd name="T103" fmla="*/ 1796 h 3460"/>
                    <a:gd name="T104" fmla="*/ 2520 w 4649"/>
                    <a:gd name="T105" fmla="*/ 1547 h 3460"/>
                    <a:gd name="T106" fmla="*/ 2334 w 4649"/>
                    <a:gd name="T107" fmla="*/ 1139 h 3460"/>
                    <a:gd name="T108" fmla="*/ 2380 w 4649"/>
                    <a:gd name="T109" fmla="*/ 901 h 3460"/>
                    <a:gd name="T110" fmla="*/ 2722 w 4649"/>
                    <a:gd name="T111" fmla="*/ 826 h 3460"/>
                    <a:gd name="T112" fmla="*/ 2950 w 4649"/>
                    <a:gd name="T113" fmla="*/ 686 h 3460"/>
                    <a:gd name="T114" fmla="*/ 2731 w 4649"/>
                    <a:gd name="T115" fmla="*/ 296 h 3460"/>
                    <a:gd name="T116" fmla="*/ 3104 w 4649"/>
                    <a:gd name="T117" fmla="*/ 513 h 3460"/>
                    <a:gd name="T118" fmla="*/ 3215 w 4649"/>
                    <a:gd name="T119" fmla="*/ 410 h 3460"/>
                    <a:gd name="T120" fmla="*/ 3396 w 4649"/>
                    <a:gd name="T121" fmla="*/ 64 h 3460"/>
                    <a:gd name="T122" fmla="*/ 205 w 4649"/>
                    <a:gd name="T123" fmla="*/ 1086 h 3460"/>
                    <a:gd name="T124" fmla="*/ 203 w 4649"/>
                    <a:gd name="T125" fmla="*/ 853 h 3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49" h="3460">
                      <a:moveTo>
                        <a:pt x="291" y="1234"/>
                      </a:moveTo>
                      <a:lnTo>
                        <a:pt x="290" y="1232"/>
                      </a:lnTo>
                      <a:lnTo>
                        <a:pt x="290" y="1230"/>
                      </a:lnTo>
                      <a:lnTo>
                        <a:pt x="295" y="1224"/>
                      </a:lnTo>
                      <a:lnTo>
                        <a:pt x="297" y="1224"/>
                      </a:lnTo>
                      <a:lnTo>
                        <a:pt x="301" y="1224"/>
                      </a:lnTo>
                      <a:lnTo>
                        <a:pt x="301" y="1226"/>
                      </a:lnTo>
                      <a:lnTo>
                        <a:pt x="301" y="1228"/>
                      </a:lnTo>
                      <a:lnTo>
                        <a:pt x="299" y="1232"/>
                      </a:lnTo>
                      <a:lnTo>
                        <a:pt x="297" y="1232"/>
                      </a:lnTo>
                      <a:lnTo>
                        <a:pt x="291" y="1234"/>
                      </a:lnTo>
                      <a:close/>
                      <a:moveTo>
                        <a:pt x="311" y="1232"/>
                      </a:moveTo>
                      <a:lnTo>
                        <a:pt x="320" y="1224"/>
                      </a:lnTo>
                      <a:lnTo>
                        <a:pt x="322" y="1224"/>
                      </a:lnTo>
                      <a:lnTo>
                        <a:pt x="324" y="1224"/>
                      </a:lnTo>
                      <a:lnTo>
                        <a:pt x="324" y="1228"/>
                      </a:lnTo>
                      <a:lnTo>
                        <a:pt x="322" y="1232"/>
                      </a:lnTo>
                      <a:lnTo>
                        <a:pt x="318" y="1235"/>
                      </a:lnTo>
                      <a:lnTo>
                        <a:pt x="316" y="1232"/>
                      </a:lnTo>
                      <a:lnTo>
                        <a:pt x="314" y="1232"/>
                      </a:lnTo>
                      <a:lnTo>
                        <a:pt x="313" y="1234"/>
                      </a:lnTo>
                      <a:lnTo>
                        <a:pt x="311" y="1232"/>
                      </a:lnTo>
                      <a:close/>
                      <a:moveTo>
                        <a:pt x="384" y="1199"/>
                      </a:moveTo>
                      <a:lnTo>
                        <a:pt x="382" y="1197"/>
                      </a:lnTo>
                      <a:lnTo>
                        <a:pt x="380" y="1197"/>
                      </a:lnTo>
                      <a:lnTo>
                        <a:pt x="380" y="1195"/>
                      </a:lnTo>
                      <a:lnTo>
                        <a:pt x="382" y="1187"/>
                      </a:lnTo>
                      <a:lnTo>
                        <a:pt x="384" y="1186"/>
                      </a:lnTo>
                      <a:lnTo>
                        <a:pt x="387" y="1184"/>
                      </a:lnTo>
                      <a:lnTo>
                        <a:pt x="391" y="1186"/>
                      </a:lnTo>
                      <a:lnTo>
                        <a:pt x="393" y="1186"/>
                      </a:lnTo>
                      <a:lnTo>
                        <a:pt x="393" y="1187"/>
                      </a:lnTo>
                      <a:lnTo>
                        <a:pt x="393" y="1191"/>
                      </a:lnTo>
                      <a:lnTo>
                        <a:pt x="393" y="1193"/>
                      </a:lnTo>
                      <a:lnTo>
                        <a:pt x="391" y="1199"/>
                      </a:lnTo>
                      <a:lnTo>
                        <a:pt x="386" y="1199"/>
                      </a:lnTo>
                      <a:lnTo>
                        <a:pt x="384" y="1199"/>
                      </a:lnTo>
                      <a:close/>
                      <a:moveTo>
                        <a:pt x="585" y="1391"/>
                      </a:moveTo>
                      <a:lnTo>
                        <a:pt x="583" y="1393"/>
                      </a:lnTo>
                      <a:lnTo>
                        <a:pt x="585" y="1395"/>
                      </a:lnTo>
                      <a:lnTo>
                        <a:pt x="583" y="1395"/>
                      </a:lnTo>
                      <a:lnTo>
                        <a:pt x="581" y="1397"/>
                      </a:lnTo>
                      <a:lnTo>
                        <a:pt x="579" y="1399"/>
                      </a:lnTo>
                      <a:lnTo>
                        <a:pt x="577" y="1397"/>
                      </a:lnTo>
                      <a:lnTo>
                        <a:pt x="574" y="1393"/>
                      </a:lnTo>
                      <a:lnTo>
                        <a:pt x="564" y="1393"/>
                      </a:lnTo>
                      <a:lnTo>
                        <a:pt x="562" y="1393"/>
                      </a:lnTo>
                      <a:lnTo>
                        <a:pt x="562" y="1391"/>
                      </a:lnTo>
                      <a:lnTo>
                        <a:pt x="558" y="1387"/>
                      </a:lnTo>
                      <a:lnTo>
                        <a:pt x="558" y="1383"/>
                      </a:lnTo>
                      <a:lnTo>
                        <a:pt x="558" y="1381"/>
                      </a:lnTo>
                      <a:lnTo>
                        <a:pt x="566" y="1378"/>
                      </a:lnTo>
                      <a:lnTo>
                        <a:pt x="568" y="1378"/>
                      </a:lnTo>
                      <a:lnTo>
                        <a:pt x="570" y="1380"/>
                      </a:lnTo>
                      <a:lnTo>
                        <a:pt x="568" y="1381"/>
                      </a:lnTo>
                      <a:lnTo>
                        <a:pt x="568" y="1383"/>
                      </a:lnTo>
                      <a:lnTo>
                        <a:pt x="572" y="1387"/>
                      </a:lnTo>
                      <a:lnTo>
                        <a:pt x="572" y="1389"/>
                      </a:lnTo>
                      <a:lnTo>
                        <a:pt x="574" y="1389"/>
                      </a:lnTo>
                      <a:lnTo>
                        <a:pt x="574" y="1387"/>
                      </a:lnTo>
                      <a:lnTo>
                        <a:pt x="576" y="1387"/>
                      </a:lnTo>
                      <a:lnTo>
                        <a:pt x="574" y="1383"/>
                      </a:lnTo>
                      <a:lnTo>
                        <a:pt x="579" y="1385"/>
                      </a:lnTo>
                      <a:lnTo>
                        <a:pt x="583" y="1387"/>
                      </a:lnTo>
                      <a:lnTo>
                        <a:pt x="585" y="1389"/>
                      </a:lnTo>
                      <a:lnTo>
                        <a:pt x="585" y="1391"/>
                      </a:lnTo>
                      <a:close/>
                      <a:moveTo>
                        <a:pt x="451" y="1234"/>
                      </a:moveTo>
                      <a:lnTo>
                        <a:pt x="455" y="1239"/>
                      </a:lnTo>
                      <a:lnTo>
                        <a:pt x="458" y="1241"/>
                      </a:lnTo>
                      <a:lnTo>
                        <a:pt x="458" y="1243"/>
                      </a:lnTo>
                      <a:lnTo>
                        <a:pt x="457" y="1249"/>
                      </a:lnTo>
                      <a:lnTo>
                        <a:pt x="453" y="1251"/>
                      </a:lnTo>
                      <a:lnTo>
                        <a:pt x="453" y="1259"/>
                      </a:lnTo>
                      <a:lnTo>
                        <a:pt x="453" y="1260"/>
                      </a:lnTo>
                      <a:lnTo>
                        <a:pt x="458" y="1266"/>
                      </a:lnTo>
                      <a:lnTo>
                        <a:pt x="466" y="1270"/>
                      </a:lnTo>
                      <a:lnTo>
                        <a:pt x="472" y="1274"/>
                      </a:lnTo>
                      <a:lnTo>
                        <a:pt x="472" y="1276"/>
                      </a:lnTo>
                      <a:lnTo>
                        <a:pt x="468" y="1276"/>
                      </a:lnTo>
                      <a:lnTo>
                        <a:pt x="464" y="1276"/>
                      </a:lnTo>
                      <a:lnTo>
                        <a:pt x="462" y="1274"/>
                      </a:lnTo>
                      <a:lnTo>
                        <a:pt x="458" y="1270"/>
                      </a:lnTo>
                      <a:lnTo>
                        <a:pt x="453" y="1268"/>
                      </a:lnTo>
                      <a:lnTo>
                        <a:pt x="449" y="1270"/>
                      </a:lnTo>
                      <a:lnTo>
                        <a:pt x="445" y="1272"/>
                      </a:lnTo>
                      <a:lnTo>
                        <a:pt x="441" y="1272"/>
                      </a:lnTo>
                      <a:lnTo>
                        <a:pt x="439" y="1272"/>
                      </a:lnTo>
                      <a:lnTo>
                        <a:pt x="439" y="1274"/>
                      </a:lnTo>
                      <a:lnTo>
                        <a:pt x="439" y="1276"/>
                      </a:lnTo>
                      <a:lnTo>
                        <a:pt x="437" y="1276"/>
                      </a:lnTo>
                      <a:lnTo>
                        <a:pt x="435" y="1276"/>
                      </a:lnTo>
                      <a:lnTo>
                        <a:pt x="434" y="1276"/>
                      </a:lnTo>
                      <a:lnTo>
                        <a:pt x="432" y="1276"/>
                      </a:lnTo>
                      <a:lnTo>
                        <a:pt x="432" y="1274"/>
                      </a:lnTo>
                      <a:lnTo>
                        <a:pt x="432" y="1272"/>
                      </a:lnTo>
                      <a:lnTo>
                        <a:pt x="428" y="1272"/>
                      </a:lnTo>
                      <a:lnTo>
                        <a:pt x="424" y="1274"/>
                      </a:lnTo>
                      <a:lnTo>
                        <a:pt x="424" y="1276"/>
                      </a:lnTo>
                      <a:lnTo>
                        <a:pt x="422" y="1278"/>
                      </a:lnTo>
                      <a:lnTo>
                        <a:pt x="420" y="1282"/>
                      </a:lnTo>
                      <a:lnTo>
                        <a:pt x="418" y="1282"/>
                      </a:lnTo>
                      <a:lnTo>
                        <a:pt x="418" y="1280"/>
                      </a:lnTo>
                      <a:lnTo>
                        <a:pt x="418" y="1278"/>
                      </a:lnTo>
                      <a:lnTo>
                        <a:pt x="418" y="1276"/>
                      </a:lnTo>
                      <a:lnTo>
                        <a:pt x="420" y="1274"/>
                      </a:lnTo>
                      <a:lnTo>
                        <a:pt x="422" y="1272"/>
                      </a:lnTo>
                      <a:lnTo>
                        <a:pt x="418" y="1262"/>
                      </a:lnTo>
                      <a:lnTo>
                        <a:pt x="416" y="1260"/>
                      </a:lnTo>
                      <a:lnTo>
                        <a:pt x="414" y="1259"/>
                      </a:lnTo>
                      <a:lnTo>
                        <a:pt x="416" y="1257"/>
                      </a:lnTo>
                      <a:lnTo>
                        <a:pt x="420" y="1255"/>
                      </a:lnTo>
                      <a:lnTo>
                        <a:pt x="426" y="1260"/>
                      </a:lnTo>
                      <a:lnTo>
                        <a:pt x="432" y="1264"/>
                      </a:lnTo>
                      <a:lnTo>
                        <a:pt x="435" y="1262"/>
                      </a:lnTo>
                      <a:lnTo>
                        <a:pt x="437" y="1260"/>
                      </a:lnTo>
                      <a:lnTo>
                        <a:pt x="439" y="1259"/>
                      </a:lnTo>
                      <a:lnTo>
                        <a:pt x="439" y="1257"/>
                      </a:lnTo>
                      <a:lnTo>
                        <a:pt x="437" y="1255"/>
                      </a:lnTo>
                      <a:lnTo>
                        <a:pt x="434" y="1251"/>
                      </a:lnTo>
                      <a:lnTo>
                        <a:pt x="434" y="1249"/>
                      </a:lnTo>
                      <a:lnTo>
                        <a:pt x="434" y="1245"/>
                      </a:lnTo>
                      <a:lnTo>
                        <a:pt x="435" y="1245"/>
                      </a:lnTo>
                      <a:lnTo>
                        <a:pt x="434" y="1234"/>
                      </a:lnTo>
                      <a:lnTo>
                        <a:pt x="434" y="1230"/>
                      </a:lnTo>
                      <a:lnTo>
                        <a:pt x="434" y="1228"/>
                      </a:lnTo>
                      <a:lnTo>
                        <a:pt x="435" y="1226"/>
                      </a:lnTo>
                      <a:lnTo>
                        <a:pt x="437" y="1226"/>
                      </a:lnTo>
                      <a:lnTo>
                        <a:pt x="441" y="1226"/>
                      </a:lnTo>
                      <a:lnTo>
                        <a:pt x="443" y="1226"/>
                      </a:lnTo>
                      <a:lnTo>
                        <a:pt x="447" y="1228"/>
                      </a:lnTo>
                      <a:lnTo>
                        <a:pt x="451" y="1232"/>
                      </a:lnTo>
                      <a:lnTo>
                        <a:pt x="451" y="1234"/>
                      </a:lnTo>
                      <a:close/>
                      <a:moveTo>
                        <a:pt x="489" y="1326"/>
                      </a:moveTo>
                      <a:lnTo>
                        <a:pt x="487" y="1326"/>
                      </a:lnTo>
                      <a:lnTo>
                        <a:pt x="483" y="1328"/>
                      </a:lnTo>
                      <a:lnTo>
                        <a:pt x="472" y="1322"/>
                      </a:lnTo>
                      <a:lnTo>
                        <a:pt x="470" y="1320"/>
                      </a:lnTo>
                      <a:lnTo>
                        <a:pt x="470" y="1318"/>
                      </a:lnTo>
                      <a:lnTo>
                        <a:pt x="470" y="1316"/>
                      </a:lnTo>
                      <a:lnTo>
                        <a:pt x="470" y="1314"/>
                      </a:lnTo>
                      <a:lnTo>
                        <a:pt x="472" y="1312"/>
                      </a:lnTo>
                      <a:lnTo>
                        <a:pt x="472" y="1310"/>
                      </a:lnTo>
                      <a:lnTo>
                        <a:pt x="472" y="1308"/>
                      </a:lnTo>
                      <a:lnTo>
                        <a:pt x="470" y="1305"/>
                      </a:lnTo>
                      <a:lnTo>
                        <a:pt x="468" y="1305"/>
                      </a:lnTo>
                      <a:lnTo>
                        <a:pt x="466" y="1303"/>
                      </a:lnTo>
                      <a:lnTo>
                        <a:pt x="462" y="1303"/>
                      </a:lnTo>
                      <a:lnTo>
                        <a:pt x="460" y="1301"/>
                      </a:lnTo>
                      <a:lnTo>
                        <a:pt x="457" y="1299"/>
                      </a:lnTo>
                      <a:lnTo>
                        <a:pt x="455" y="1297"/>
                      </a:lnTo>
                      <a:lnTo>
                        <a:pt x="453" y="1293"/>
                      </a:lnTo>
                      <a:lnTo>
                        <a:pt x="451" y="1291"/>
                      </a:lnTo>
                      <a:lnTo>
                        <a:pt x="449" y="1291"/>
                      </a:lnTo>
                      <a:lnTo>
                        <a:pt x="445" y="1293"/>
                      </a:lnTo>
                      <a:lnTo>
                        <a:pt x="445" y="1295"/>
                      </a:lnTo>
                      <a:lnTo>
                        <a:pt x="443" y="1295"/>
                      </a:lnTo>
                      <a:lnTo>
                        <a:pt x="443" y="1293"/>
                      </a:lnTo>
                      <a:lnTo>
                        <a:pt x="445" y="1285"/>
                      </a:lnTo>
                      <a:lnTo>
                        <a:pt x="447" y="1285"/>
                      </a:lnTo>
                      <a:lnTo>
                        <a:pt x="455" y="1287"/>
                      </a:lnTo>
                      <a:lnTo>
                        <a:pt x="457" y="1291"/>
                      </a:lnTo>
                      <a:lnTo>
                        <a:pt x="458" y="1295"/>
                      </a:lnTo>
                      <a:lnTo>
                        <a:pt x="460" y="1297"/>
                      </a:lnTo>
                      <a:lnTo>
                        <a:pt x="464" y="1297"/>
                      </a:lnTo>
                      <a:lnTo>
                        <a:pt x="468" y="1299"/>
                      </a:lnTo>
                      <a:lnTo>
                        <a:pt x="483" y="1308"/>
                      </a:lnTo>
                      <a:lnTo>
                        <a:pt x="489" y="1310"/>
                      </a:lnTo>
                      <a:lnTo>
                        <a:pt x="493" y="1310"/>
                      </a:lnTo>
                      <a:lnTo>
                        <a:pt x="493" y="1308"/>
                      </a:lnTo>
                      <a:lnTo>
                        <a:pt x="497" y="1307"/>
                      </a:lnTo>
                      <a:lnTo>
                        <a:pt x="503" y="1303"/>
                      </a:lnTo>
                      <a:lnTo>
                        <a:pt x="508" y="1297"/>
                      </a:lnTo>
                      <a:lnTo>
                        <a:pt x="510" y="1297"/>
                      </a:lnTo>
                      <a:lnTo>
                        <a:pt x="512" y="1297"/>
                      </a:lnTo>
                      <a:lnTo>
                        <a:pt x="514" y="1299"/>
                      </a:lnTo>
                      <a:lnTo>
                        <a:pt x="516" y="1305"/>
                      </a:lnTo>
                      <a:lnTo>
                        <a:pt x="516" y="1310"/>
                      </a:lnTo>
                      <a:lnTo>
                        <a:pt x="514" y="1312"/>
                      </a:lnTo>
                      <a:lnTo>
                        <a:pt x="506" y="1314"/>
                      </a:lnTo>
                      <a:lnTo>
                        <a:pt x="503" y="1314"/>
                      </a:lnTo>
                      <a:lnTo>
                        <a:pt x="501" y="1314"/>
                      </a:lnTo>
                      <a:lnTo>
                        <a:pt x="497" y="1316"/>
                      </a:lnTo>
                      <a:lnTo>
                        <a:pt x="491" y="1322"/>
                      </a:lnTo>
                      <a:lnTo>
                        <a:pt x="489" y="1326"/>
                      </a:lnTo>
                      <a:close/>
                      <a:moveTo>
                        <a:pt x="612" y="1401"/>
                      </a:moveTo>
                      <a:lnTo>
                        <a:pt x="614" y="1406"/>
                      </a:lnTo>
                      <a:lnTo>
                        <a:pt x="614" y="1408"/>
                      </a:lnTo>
                      <a:lnTo>
                        <a:pt x="606" y="1406"/>
                      </a:lnTo>
                      <a:lnTo>
                        <a:pt x="606" y="1403"/>
                      </a:lnTo>
                      <a:lnTo>
                        <a:pt x="608" y="1401"/>
                      </a:lnTo>
                      <a:lnTo>
                        <a:pt x="610" y="1401"/>
                      </a:lnTo>
                      <a:lnTo>
                        <a:pt x="612" y="1401"/>
                      </a:lnTo>
                      <a:close/>
                      <a:moveTo>
                        <a:pt x="558" y="1339"/>
                      </a:moveTo>
                      <a:lnTo>
                        <a:pt x="551" y="1347"/>
                      </a:lnTo>
                      <a:lnTo>
                        <a:pt x="549" y="1347"/>
                      </a:lnTo>
                      <a:lnTo>
                        <a:pt x="549" y="1345"/>
                      </a:lnTo>
                      <a:lnTo>
                        <a:pt x="553" y="1341"/>
                      </a:lnTo>
                      <a:lnTo>
                        <a:pt x="551" y="1341"/>
                      </a:lnTo>
                      <a:lnTo>
                        <a:pt x="543" y="1343"/>
                      </a:lnTo>
                      <a:lnTo>
                        <a:pt x="543" y="1345"/>
                      </a:lnTo>
                      <a:lnTo>
                        <a:pt x="541" y="1345"/>
                      </a:lnTo>
                      <a:lnTo>
                        <a:pt x="537" y="1349"/>
                      </a:lnTo>
                      <a:lnTo>
                        <a:pt x="537" y="1355"/>
                      </a:lnTo>
                      <a:lnTo>
                        <a:pt x="539" y="1356"/>
                      </a:lnTo>
                      <a:lnTo>
                        <a:pt x="541" y="1358"/>
                      </a:lnTo>
                      <a:lnTo>
                        <a:pt x="543" y="1358"/>
                      </a:lnTo>
                      <a:lnTo>
                        <a:pt x="553" y="1364"/>
                      </a:lnTo>
                      <a:lnTo>
                        <a:pt x="558" y="1370"/>
                      </a:lnTo>
                      <a:lnTo>
                        <a:pt x="560" y="1372"/>
                      </a:lnTo>
                      <a:lnTo>
                        <a:pt x="560" y="1374"/>
                      </a:lnTo>
                      <a:lnTo>
                        <a:pt x="554" y="1380"/>
                      </a:lnTo>
                      <a:lnTo>
                        <a:pt x="551" y="1383"/>
                      </a:lnTo>
                      <a:lnTo>
                        <a:pt x="549" y="1385"/>
                      </a:lnTo>
                      <a:lnTo>
                        <a:pt x="543" y="1387"/>
                      </a:lnTo>
                      <a:lnTo>
                        <a:pt x="539" y="1383"/>
                      </a:lnTo>
                      <a:lnTo>
                        <a:pt x="531" y="1372"/>
                      </a:lnTo>
                      <a:lnTo>
                        <a:pt x="531" y="1370"/>
                      </a:lnTo>
                      <a:lnTo>
                        <a:pt x="531" y="1368"/>
                      </a:lnTo>
                      <a:lnTo>
                        <a:pt x="530" y="1368"/>
                      </a:lnTo>
                      <a:lnTo>
                        <a:pt x="518" y="1372"/>
                      </a:lnTo>
                      <a:lnTo>
                        <a:pt x="516" y="1368"/>
                      </a:lnTo>
                      <a:lnTo>
                        <a:pt x="508" y="1362"/>
                      </a:lnTo>
                      <a:lnTo>
                        <a:pt x="503" y="1362"/>
                      </a:lnTo>
                      <a:lnTo>
                        <a:pt x="499" y="1364"/>
                      </a:lnTo>
                      <a:lnTo>
                        <a:pt x="493" y="1364"/>
                      </a:lnTo>
                      <a:lnTo>
                        <a:pt x="493" y="1362"/>
                      </a:lnTo>
                      <a:lnTo>
                        <a:pt x="493" y="1360"/>
                      </a:lnTo>
                      <a:lnTo>
                        <a:pt x="495" y="1358"/>
                      </a:lnTo>
                      <a:lnTo>
                        <a:pt x="499" y="1356"/>
                      </a:lnTo>
                      <a:lnTo>
                        <a:pt x="499" y="1353"/>
                      </a:lnTo>
                      <a:lnTo>
                        <a:pt x="499" y="1351"/>
                      </a:lnTo>
                      <a:lnTo>
                        <a:pt x="489" y="1353"/>
                      </a:lnTo>
                      <a:lnTo>
                        <a:pt x="482" y="1356"/>
                      </a:lnTo>
                      <a:lnTo>
                        <a:pt x="480" y="1355"/>
                      </a:lnTo>
                      <a:lnTo>
                        <a:pt x="480" y="1351"/>
                      </a:lnTo>
                      <a:lnTo>
                        <a:pt x="482" y="1347"/>
                      </a:lnTo>
                      <a:lnTo>
                        <a:pt x="487" y="1345"/>
                      </a:lnTo>
                      <a:lnTo>
                        <a:pt x="493" y="1345"/>
                      </a:lnTo>
                      <a:lnTo>
                        <a:pt x="495" y="1345"/>
                      </a:lnTo>
                      <a:lnTo>
                        <a:pt x="497" y="1347"/>
                      </a:lnTo>
                      <a:lnTo>
                        <a:pt x="499" y="1347"/>
                      </a:lnTo>
                      <a:lnTo>
                        <a:pt x="503" y="1345"/>
                      </a:lnTo>
                      <a:lnTo>
                        <a:pt x="505" y="1345"/>
                      </a:lnTo>
                      <a:lnTo>
                        <a:pt x="508" y="1339"/>
                      </a:lnTo>
                      <a:lnTo>
                        <a:pt x="506" y="1337"/>
                      </a:lnTo>
                      <a:lnTo>
                        <a:pt x="508" y="1335"/>
                      </a:lnTo>
                      <a:lnTo>
                        <a:pt x="510" y="1333"/>
                      </a:lnTo>
                      <a:lnTo>
                        <a:pt x="512" y="1333"/>
                      </a:lnTo>
                      <a:lnTo>
                        <a:pt x="516" y="1335"/>
                      </a:lnTo>
                      <a:lnTo>
                        <a:pt x="520" y="1341"/>
                      </a:lnTo>
                      <a:lnTo>
                        <a:pt x="530" y="1337"/>
                      </a:lnTo>
                      <a:lnTo>
                        <a:pt x="531" y="1330"/>
                      </a:lnTo>
                      <a:lnTo>
                        <a:pt x="533" y="1326"/>
                      </a:lnTo>
                      <a:lnTo>
                        <a:pt x="539" y="1324"/>
                      </a:lnTo>
                      <a:lnTo>
                        <a:pt x="541" y="1326"/>
                      </a:lnTo>
                      <a:lnTo>
                        <a:pt x="545" y="1328"/>
                      </a:lnTo>
                      <a:lnTo>
                        <a:pt x="547" y="1331"/>
                      </a:lnTo>
                      <a:lnTo>
                        <a:pt x="551" y="1335"/>
                      </a:lnTo>
                      <a:lnTo>
                        <a:pt x="553" y="1333"/>
                      </a:lnTo>
                      <a:lnTo>
                        <a:pt x="556" y="1333"/>
                      </a:lnTo>
                      <a:lnTo>
                        <a:pt x="558" y="1333"/>
                      </a:lnTo>
                      <a:lnTo>
                        <a:pt x="558" y="1335"/>
                      </a:lnTo>
                      <a:lnTo>
                        <a:pt x="560" y="1337"/>
                      </a:lnTo>
                      <a:lnTo>
                        <a:pt x="558" y="1339"/>
                      </a:lnTo>
                      <a:close/>
                      <a:moveTo>
                        <a:pt x="591" y="1380"/>
                      </a:moveTo>
                      <a:lnTo>
                        <a:pt x="589" y="1378"/>
                      </a:lnTo>
                      <a:lnTo>
                        <a:pt x="587" y="1376"/>
                      </a:lnTo>
                      <a:lnTo>
                        <a:pt x="585" y="1364"/>
                      </a:lnTo>
                      <a:lnTo>
                        <a:pt x="589" y="1358"/>
                      </a:lnTo>
                      <a:lnTo>
                        <a:pt x="591" y="1355"/>
                      </a:lnTo>
                      <a:lnTo>
                        <a:pt x="593" y="1355"/>
                      </a:lnTo>
                      <a:lnTo>
                        <a:pt x="599" y="1353"/>
                      </a:lnTo>
                      <a:lnTo>
                        <a:pt x="602" y="1355"/>
                      </a:lnTo>
                      <a:lnTo>
                        <a:pt x="606" y="1362"/>
                      </a:lnTo>
                      <a:lnTo>
                        <a:pt x="602" y="1376"/>
                      </a:lnTo>
                      <a:lnTo>
                        <a:pt x="601" y="1376"/>
                      </a:lnTo>
                      <a:lnTo>
                        <a:pt x="599" y="1374"/>
                      </a:lnTo>
                      <a:lnTo>
                        <a:pt x="595" y="1374"/>
                      </a:lnTo>
                      <a:lnTo>
                        <a:pt x="593" y="1378"/>
                      </a:lnTo>
                      <a:lnTo>
                        <a:pt x="593" y="1380"/>
                      </a:lnTo>
                      <a:lnTo>
                        <a:pt x="591" y="1380"/>
                      </a:lnTo>
                      <a:close/>
                      <a:moveTo>
                        <a:pt x="777" y="1547"/>
                      </a:moveTo>
                      <a:lnTo>
                        <a:pt x="777" y="1549"/>
                      </a:lnTo>
                      <a:lnTo>
                        <a:pt x="781" y="1549"/>
                      </a:lnTo>
                      <a:lnTo>
                        <a:pt x="785" y="1556"/>
                      </a:lnTo>
                      <a:lnTo>
                        <a:pt x="785" y="1558"/>
                      </a:lnTo>
                      <a:lnTo>
                        <a:pt x="785" y="1560"/>
                      </a:lnTo>
                      <a:lnTo>
                        <a:pt x="794" y="1568"/>
                      </a:lnTo>
                      <a:lnTo>
                        <a:pt x="800" y="1572"/>
                      </a:lnTo>
                      <a:lnTo>
                        <a:pt x="802" y="1575"/>
                      </a:lnTo>
                      <a:lnTo>
                        <a:pt x="802" y="1577"/>
                      </a:lnTo>
                      <a:lnTo>
                        <a:pt x="806" y="1581"/>
                      </a:lnTo>
                      <a:lnTo>
                        <a:pt x="808" y="1583"/>
                      </a:lnTo>
                      <a:lnTo>
                        <a:pt x="812" y="1589"/>
                      </a:lnTo>
                      <a:lnTo>
                        <a:pt x="804" y="1585"/>
                      </a:lnTo>
                      <a:lnTo>
                        <a:pt x="800" y="1579"/>
                      </a:lnTo>
                      <a:lnTo>
                        <a:pt x="791" y="1575"/>
                      </a:lnTo>
                      <a:lnTo>
                        <a:pt x="783" y="1568"/>
                      </a:lnTo>
                      <a:lnTo>
                        <a:pt x="775" y="1560"/>
                      </a:lnTo>
                      <a:lnTo>
                        <a:pt x="766" y="1556"/>
                      </a:lnTo>
                      <a:lnTo>
                        <a:pt x="764" y="1554"/>
                      </a:lnTo>
                      <a:lnTo>
                        <a:pt x="762" y="1547"/>
                      </a:lnTo>
                      <a:lnTo>
                        <a:pt x="756" y="1537"/>
                      </a:lnTo>
                      <a:lnTo>
                        <a:pt x="750" y="1533"/>
                      </a:lnTo>
                      <a:lnTo>
                        <a:pt x="748" y="1533"/>
                      </a:lnTo>
                      <a:lnTo>
                        <a:pt x="746" y="1533"/>
                      </a:lnTo>
                      <a:lnTo>
                        <a:pt x="746" y="1531"/>
                      </a:lnTo>
                      <a:lnTo>
                        <a:pt x="743" y="1525"/>
                      </a:lnTo>
                      <a:lnTo>
                        <a:pt x="741" y="1522"/>
                      </a:lnTo>
                      <a:lnTo>
                        <a:pt x="743" y="1522"/>
                      </a:lnTo>
                      <a:lnTo>
                        <a:pt x="745" y="1516"/>
                      </a:lnTo>
                      <a:lnTo>
                        <a:pt x="743" y="1514"/>
                      </a:lnTo>
                      <a:lnTo>
                        <a:pt x="743" y="1512"/>
                      </a:lnTo>
                      <a:lnTo>
                        <a:pt x="741" y="1512"/>
                      </a:lnTo>
                      <a:lnTo>
                        <a:pt x="743" y="1508"/>
                      </a:lnTo>
                      <a:lnTo>
                        <a:pt x="743" y="1506"/>
                      </a:lnTo>
                      <a:lnTo>
                        <a:pt x="745" y="1506"/>
                      </a:lnTo>
                      <a:lnTo>
                        <a:pt x="746" y="1510"/>
                      </a:lnTo>
                      <a:lnTo>
                        <a:pt x="752" y="1518"/>
                      </a:lnTo>
                      <a:lnTo>
                        <a:pt x="756" y="1524"/>
                      </a:lnTo>
                      <a:lnTo>
                        <a:pt x="754" y="1525"/>
                      </a:lnTo>
                      <a:lnTo>
                        <a:pt x="756" y="1525"/>
                      </a:lnTo>
                      <a:lnTo>
                        <a:pt x="766" y="1529"/>
                      </a:lnTo>
                      <a:lnTo>
                        <a:pt x="771" y="1533"/>
                      </a:lnTo>
                      <a:lnTo>
                        <a:pt x="775" y="1533"/>
                      </a:lnTo>
                      <a:lnTo>
                        <a:pt x="775" y="1535"/>
                      </a:lnTo>
                      <a:lnTo>
                        <a:pt x="775" y="1537"/>
                      </a:lnTo>
                      <a:lnTo>
                        <a:pt x="777" y="1547"/>
                      </a:lnTo>
                      <a:close/>
                      <a:moveTo>
                        <a:pt x="862" y="1600"/>
                      </a:moveTo>
                      <a:lnTo>
                        <a:pt x="856" y="1595"/>
                      </a:lnTo>
                      <a:lnTo>
                        <a:pt x="856" y="1593"/>
                      </a:lnTo>
                      <a:lnTo>
                        <a:pt x="856" y="1591"/>
                      </a:lnTo>
                      <a:lnTo>
                        <a:pt x="862" y="1587"/>
                      </a:lnTo>
                      <a:lnTo>
                        <a:pt x="871" y="1585"/>
                      </a:lnTo>
                      <a:lnTo>
                        <a:pt x="883" y="1587"/>
                      </a:lnTo>
                      <a:lnTo>
                        <a:pt x="885" y="1589"/>
                      </a:lnTo>
                      <a:lnTo>
                        <a:pt x="887" y="1593"/>
                      </a:lnTo>
                      <a:lnTo>
                        <a:pt x="890" y="1600"/>
                      </a:lnTo>
                      <a:lnTo>
                        <a:pt x="890" y="1602"/>
                      </a:lnTo>
                      <a:lnTo>
                        <a:pt x="888" y="1604"/>
                      </a:lnTo>
                      <a:lnTo>
                        <a:pt x="887" y="1606"/>
                      </a:lnTo>
                      <a:lnTo>
                        <a:pt x="885" y="1606"/>
                      </a:lnTo>
                      <a:lnTo>
                        <a:pt x="873" y="1606"/>
                      </a:lnTo>
                      <a:lnTo>
                        <a:pt x="862" y="1600"/>
                      </a:lnTo>
                      <a:close/>
                      <a:moveTo>
                        <a:pt x="771" y="1487"/>
                      </a:moveTo>
                      <a:lnTo>
                        <a:pt x="769" y="1491"/>
                      </a:lnTo>
                      <a:lnTo>
                        <a:pt x="758" y="1493"/>
                      </a:lnTo>
                      <a:lnTo>
                        <a:pt x="754" y="1493"/>
                      </a:lnTo>
                      <a:lnTo>
                        <a:pt x="752" y="1493"/>
                      </a:lnTo>
                      <a:lnTo>
                        <a:pt x="752" y="1489"/>
                      </a:lnTo>
                      <a:lnTo>
                        <a:pt x="748" y="1483"/>
                      </a:lnTo>
                      <a:lnTo>
                        <a:pt x="746" y="1483"/>
                      </a:lnTo>
                      <a:lnTo>
                        <a:pt x="745" y="1483"/>
                      </a:lnTo>
                      <a:lnTo>
                        <a:pt x="743" y="1485"/>
                      </a:lnTo>
                      <a:lnTo>
                        <a:pt x="743" y="1487"/>
                      </a:lnTo>
                      <a:lnTo>
                        <a:pt x="741" y="1489"/>
                      </a:lnTo>
                      <a:lnTo>
                        <a:pt x="741" y="1491"/>
                      </a:lnTo>
                      <a:lnTo>
                        <a:pt x="743" y="1495"/>
                      </a:lnTo>
                      <a:lnTo>
                        <a:pt x="741" y="1502"/>
                      </a:lnTo>
                      <a:lnTo>
                        <a:pt x="741" y="1504"/>
                      </a:lnTo>
                      <a:lnTo>
                        <a:pt x="737" y="1506"/>
                      </a:lnTo>
                      <a:lnTo>
                        <a:pt x="737" y="1504"/>
                      </a:lnTo>
                      <a:lnTo>
                        <a:pt x="737" y="1502"/>
                      </a:lnTo>
                      <a:lnTo>
                        <a:pt x="737" y="1499"/>
                      </a:lnTo>
                      <a:lnTo>
                        <a:pt x="731" y="1497"/>
                      </a:lnTo>
                      <a:lnTo>
                        <a:pt x="729" y="1497"/>
                      </a:lnTo>
                      <a:lnTo>
                        <a:pt x="723" y="1489"/>
                      </a:lnTo>
                      <a:lnTo>
                        <a:pt x="721" y="1487"/>
                      </a:lnTo>
                      <a:lnTo>
                        <a:pt x="720" y="1487"/>
                      </a:lnTo>
                      <a:lnTo>
                        <a:pt x="718" y="1487"/>
                      </a:lnTo>
                      <a:lnTo>
                        <a:pt x="714" y="1487"/>
                      </a:lnTo>
                      <a:lnTo>
                        <a:pt x="708" y="1489"/>
                      </a:lnTo>
                      <a:lnTo>
                        <a:pt x="706" y="1485"/>
                      </a:lnTo>
                      <a:lnTo>
                        <a:pt x="702" y="1481"/>
                      </a:lnTo>
                      <a:lnTo>
                        <a:pt x="697" y="1479"/>
                      </a:lnTo>
                      <a:lnTo>
                        <a:pt x="697" y="1477"/>
                      </a:lnTo>
                      <a:lnTo>
                        <a:pt x="697" y="1476"/>
                      </a:lnTo>
                      <a:lnTo>
                        <a:pt x="693" y="1476"/>
                      </a:lnTo>
                      <a:lnTo>
                        <a:pt x="683" y="1472"/>
                      </a:lnTo>
                      <a:lnTo>
                        <a:pt x="681" y="1470"/>
                      </a:lnTo>
                      <a:lnTo>
                        <a:pt x="681" y="1464"/>
                      </a:lnTo>
                      <a:lnTo>
                        <a:pt x="675" y="1454"/>
                      </a:lnTo>
                      <a:lnTo>
                        <a:pt x="670" y="1451"/>
                      </a:lnTo>
                      <a:lnTo>
                        <a:pt x="666" y="1449"/>
                      </a:lnTo>
                      <a:lnTo>
                        <a:pt x="664" y="1449"/>
                      </a:lnTo>
                      <a:lnTo>
                        <a:pt x="662" y="1451"/>
                      </a:lnTo>
                      <a:lnTo>
                        <a:pt x="656" y="1445"/>
                      </a:lnTo>
                      <a:lnTo>
                        <a:pt x="656" y="1443"/>
                      </a:lnTo>
                      <a:lnTo>
                        <a:pt x="654" y="1439"/>
                      </a:lnTo>
                      <a:lnTo>
                        <a:pt x="647" y="1429"/>
                      </a:lnTo>
                      <a:lnTo>
                        <a:pt x="645" y="1428"/>
                      </a:lnTo>
                      <a:lnTo>
                        <a:pt x="643" y="1428"/>
                      </a:lnTo>
                      <a:lnTo>
                        <a:pt x="643" y="1424"/>
                      </a:lnTo>
                      <a:lnTo>
                        <a:pt x="645" y="1426"/>
                      </a:lnTo>
                      <a:lnTo>
                        <a:pt x="656" y="1431"/>
                      </a:lnTo>
                      <a:lnTo>
                        <a:pt x="660" y="1433"/>
                      </a:lnTo>
                      <a:lnTo>
                        <a:pt x="662" y="1435"/>
                      </a:lnTo>
                      <a:lnTo>
                        <a:pt x="662" y="1437"/>
                      </a:lnTo>
                      <a:lnTo>
                        <a:pt x="660" y="1441"/>
                      </a:lnTo>
                      <a:lnTo>
                        <a:pt x="668" y="1441"/>
                      </a:lnTo>
                      <a:lnTo>
                        <a:pt x="672" y="1445"/>
                      </a:lnTo>
                      <a:lnTo>
                        <a:pt x="672" y="1447"/>
                      </a:lnTo>
                      <a:lnTo>
                        <a:pt x="677" y="1447"/>
                      </a:lnTo>
                      <a:lnTo>
                        <a:pt x="679" y="1447"/>
                      </a:lnTo>
                      <a:lnTo>
                        <a:pt x="681" y="1445"/>
                      </a:lnTo>
                      <a:lnTo>
                        <a:pt x="683" y="1445"/>
                      </a:lnTo>
                      <a:lnTo>
                        <a:pt x="685" y="1445"/>
                      </a:lnTo>
                      <a:lnTo>
                        <a:pt x="685" y="1449"/>
                      </a:lnTo>
                      <a:lnTo>
                        <a:pt x="685" y="1452"/>
                      </a:lnTo>
                      <a:lnTo>
                        <a:pt x="689" y="1456"/>
                      </a:lnTo>
                      <a:lnTo>
                        <a:pt x="700" y="1464"/>
                      </a:lnTo>
                      <a:lnTo>
                        <a:pt x="704" y="1466"/>
                      </a:lnTo>
                      <a:lnTo>
                        <a:pt x="710" y="1468"/>
                      </a:lnTo>
                      <a:lnTo>
                        <a:pt x="712" y="1466"/>
                      </a:lnTo>
                      <a:lnTo>
                        <a:pt x="714" y="1466"/>
                      </a:lnTo>
                      <a:lnTo>
                        <a:pt x="718" y="1466"/>
                      </a:lnTo>
                      <a:lnTo>
                        <a:pt x="720" y="1468"/>
                      </a:lnTo>
                      <a:lnTo>
                        <a:pt x="721" y="1470"/>
                      </a:lnTo>
                      <a:lnTo>
                        <a:pt x="723" y="1474"/>
                      </a:lnTo>
                      <a:lnTo>
                        <a:pt x="725" y="1474"/>
                      </a:lnTo>
                      <a:lnTo>
                        <a:pt x="725" y="1468"/>
                      </a:lnTo>
                      <a:lnTo>
                        <a:pt x="725" y="1466"/>
                      </a:lnTo>
                      <a:lnTo>
                        <a:pt x="727" y="1466"/>
                      </a:lnTo>
                      <a:lnTo>
                        <a:pt x="731" y="1470"/>
                      </a:lnTo>
                      <a:lnTo>
                        <a:pt x="733" y="1474"/>
                      </a:lnTo>
                      <a:lnTo>
                        <a:pt x="735" y="1476"/>
                      </a:lnTo>
                      <a:lnTo>
                        <a:pt x="737" y="1477"/>
                      </a:lnTo>
                      <a:lnTo>
                        <a:pt x="745" y="1477"/>
                      </a:lnTo>
                      <a:lnTo>
                        <a:pt x="748" y="1474"/>
                      </a:lnTo>
                      <a:lnTo>
                        <a:pt x="745" y="1470"/>
                      </a:lnTo>
                      <a:lnTo>
                        <a:pt x="745" y="1468"/>
                      </a:lnTo>
                      <a:lnTo>
                        <a:pt x="743" y="1466"/>
                      </a:lnTo>
                      <a:lnTo>
                        <a:pt x="741" y="1464"/>
                      </a:lnTo>
                      <a:lnTo>
                        <a:pt x="741" y="1460"/>
                      </a:lnTo>
                      <a:lnTo>
                        <a:pt x="739" y="1456"/>
                      </a:lnTo>
                      <a:lnTo>
                        <a:pt x="739" y="1454"/>
                      </a:lnTo>
                      <a:lnTo>
                        <a:pt x="741" y="1454"/>
                      </a:lnTo>
                      <a:lnTo>
                        <a:pt x="743" y="1454"/>
                      </a:lnTo>
                      <a:lnTo>
                        <a:pt x="745" y="1458"/>
                      </a:lnTo>
                      <a:lnTo>
                        <a:pt x="746" y="1460"/>
                      </a:lnTo>
                      <a:lnTo>
                        <a:pt x="746" y="1462"/>
                      </a:lnTo>
                      <a:lnTo>
                        <a:pt x="748" y="1462"/>
                      </a:lnTo>
                      <a:lnTo>
                        <a:pt x="750" y="1462"/>
                      </a:lnTo>
                      <a:lnTo>
                        <a:pt x="752" y="1460"/>
                      </a:lnTo>
                      <a:lnTo>
                        <a:pt x="754" y="1458"/>
                      </a:lnTo>
                      <a:lnTo>
                        <a:pt x="754" y="1456"/>
                      </a:lnTo>
                      <a:lnTo>
                        <a:pt x="756" y="1456"/>
                      </a:lnTo>
                      <a:lnTo>
                        <a:pt x="771" y="1462"/>
                      </a:lnTo>
                      <a:lnTo>
                        <a:pt x="773" y="1464"/>
                      </a:lnTo>
                      <a:lnTo>
                        <a:pt x="775" y="1474"/>
                      </a:lnTo>
                      <a:lnTo>
                        <a:pt x="773" y="1481"/>
                      </a:lnTo>
                      <a:lnTo>
                        <a:pt x="771" y="1487"/>
                      </a:lnTo>
                      <a:close/>
                      <a:moveTo>
                        <a:pt x="979" y="1668"/>
                      </a:moveTo>
                      <a:lnTo>
                        <a:pt x="975" y="1668"/>
                      </a:lnTo>
                      <a:lnTo>
                        <a:pt x="973" y="1666"/>
                      </a:lnTo>
                      <a:lnTo>
                        <a:pt x="971" y="1662"/>
                      </a:lnTo>
                      <a:lnTo>
                        <a:pt x="973" y="1658"/>
                      </a:lnTo>
                      <a:lnTo>
                        <a:pt x="975" y="1656"/>
                      </a:lnTo>
                      <a:lnTo>
                        <a:pt x="977" y="1656"/>
                      </a:lnTo>
                      <a:lnTo>
                        <a:pt x="979" y="1656"/>
                      </a:lnTo>
                      <a:lnTo>
                        <a:pt x="981" y="1656"/>
                      </a:lnTo>
                      <a:lnTo>
                        <a:pt x="984" y="1656"/>
                      </a:lnTo>
                      <a:lnTo>
                        <a:pt x="984" y="1664"/>
                      </a:lnTo>
                      <a:lnTo>
                        <a:pt x="979" y="1666"/>
                      </a:lnTo>
                      <a:lnTo>
                        <a:pt x="979" y="1668"/>
                      </a:lnTo>
                      <a:close/>
                      <a:moveTo>
                        <a:pt x="1046" y="1691"/>
                      </a:moveTo>
                      <a:lnTo>
                        <a:pt x="1038" y="1693"/>
                      </a:lnTo>
                      <a:lnTo>
                        <a:pt x="1034" y="1691"/>
                      </a:lnTo>
                      <a:lnTo>
                        <a:pt x="1032" y="1689"/>
                      </a:lnTo>
                      <a:lnTo>
                        <a:pt x="1032" y="1687"/>
                      </a:lnTo>
                      <a:lnTo>
                        <a:pt x="1031" y="1687"/>
                      </a:lnTo>
                      <a:lnTo>
                        <a:pt x="1027" y="1685"/>
                      </a:lnTo>
                      <a:lnTo>
                        <a:pt x="1021" y="1687"/>
                      </a:lnTo>
                      <a:lnTo>
                        <a:pt x="1019" y="1687"/>
                      </a:lnTo>
                      <a:lnTo>
                        <a:pt x="1017" y="1687"/>
                      </a:lnTo>
                      <a:lnTo>
                        <a:pt x="1015" y="1681"/>
                      </a:lnTo>
                      <a:lnTo>
                        <a:pt x="1021" y="1677"/>
                      </a:lnTo>
                      <a:lnTo>
                        <a:pt x="1027" y="1673"/>
                      </a:lnTo>
                      <a:lnTo>
                        <a:pt x="1038" y="1673"/>
                      </a:lnTo>
                      <a:lnTo>
                        <a:pt x="1044" y="1675"/>
                      </a:lnTo>
                      <a:lnTo>
                        <a:pt x="1048" y="1679"/>
                      </a:lnTo>
                      <a:lnTo>
                        <a:pt x="1050" y="1683"/>
                      </a:lnTo>
                      <a:lnTo>
                        <a:pt x="1050" y="1687"/>
                      </a:lnTo>
                      <a:lnTo>
                        <a:pt x="1048" y="1689"/>
                      </a:lnTo>
                      <a:lnTo>
                        <a:pt x="1046" y="1691"/>
                      </a:lnTo>
                      <a:close/>
                      <a:moveTo>
                        <a:pt x="1088" y="1714"/>
                      </a:moveTo>
                      <a:lnTo>
                        <a:pt x="1086" y="1712"/>
                      </a:lnTo>
                      <a:lnTo>
                        <a:pt x="1082" y="1708"/>
                      </a:lnTo>
                      <a:lnTo>
                        <a:pt x="1082" y="1706"/>
                      </a:lnTo>
                      <a:lnTo>
                        <a:pt x="1090" y="1700"/>
                      </a:lnTo>
                      <a:lnTo>
                        <a:pt x="1094" y="1702"/>
                      </a:lnTo>
                      <a:lnTo>
                        <a:pt x="1096" y="1708"/>
                      </a:lnTo>
                      <a:lnTo>
                        <a:pt x="1096" y="1710"/>
                      </a:lnTo>
                      <a:lnTo>
                        <a:pt x="1094" y="1712"/>
                      </a:lnTo>
                      <a:lnTo>
                        <a:pt x="1090" y="1714"/>
                      </a:lnTo>
                      <a:lnTo>
                        <a:pt x="1088" y="1714"/>
                      </a:lnTo>
                      <a:close/>
                      <a:moveTo>
                        <a:pt x="1134" y="1723"/>
                      </a:moveTo>
                      <a:lnTo>
                        <a:pt x="1128" y="1727"/>
                      </a:lnTo>
                      <a:lnTo>
                        <a:pt x="1125" y="1731"/>
                      </a:lnTo>
                      <a:lnTo>
                        <a:pt x="1121" y="1727"/>
                      </a:lnTo>
                      <a:lnTo>
                        <a:pt x="1117" y="1718"/>
                      </a:lnTo>
                      <a:lnTo>
                        <a:pt x="1115" y="1716"/>
                      </a:lnTo>
                      <a:lnTo>
                        <a:pt x="1113" y="1716"/>
                      </a:lnTo>
                      <a:lnTo>
                        <a:pt x="1111" y="1716"/>
                      </a:lnTo>
                      <a:lnTo>
                        <a:pt x="1107" y="1716"/>
                      </a:lnTo>
                      <a:lnTo>
                        <a:pt x="1105" y="1714"/>
                      </a:lnTo>
                      <a:lnTo>
                        <a:pt x="1105" y="1708"/>
                      </a:lnTo>
                      <a:lnTo>
                        <a:pt x="1107" y="1704"/>
                      </a:lnTo>
                      <a:lnTo>
                        <a:pt x="1109" y="1702"/>
                      </a:lnTo>
                      <a:lnTo>
                        <a:pt x="1111" y="1702"/>
                      </a:lnTo>
                      <a:lnTo>
                        <a:pt x="1113" y="1704"/>
                      </a:lnTo>
                      <a:lnTo>
                        <a:pt x="1115" y="1706"/>
                      </a:lnTo>
                      <a:lnTo>
                        <a:pt x="1117" y="1710"/>
                      </a:lnTo>
                      <a:lnTo>
                        <a:pt x="1121" y="1712"/>
                      </a:lnTo>
                      <a:lnTo>
                        <a:pt x="1127" y="1712"/>
                      </a:lnTo>
                      <a:lnTo>
                        <a:pt x="1132" y="1714"/>
                      </a:lnTo>
                      <a:lnTo>
                        <a:pt x="1134" y="1719"/>
                      </a:lnTo>
                      <a:lnTo>
                        <a:pt x="1134" y="1723"/>
                      </a:lnTo>
                      <a:close/>
                      <a:moveTo>
                        <a:pt x="1111" y="1698"/>
                      </a:moveTo>
                      <a:lnTo>
                        <a:pt x="1107" y="1698"/>
                      </a:lnTo>
                      <a:lnTo>
                        <a:pt x="1105" y="1695"/>
                      </a:lnTo>
                      <a:lnTo>
                        <a:pt x="1107" y="1691"/>
                      </a:lnTo>
                      <a:lnTo>
                        <a:pt x="1109" y="1689"/>
                      </a:lnTo>
                      <a:lnTo>
                        <a:pt x="1113" y="1689"/>
                      </a:lnTo>
                      <a:lnTo>
                        <a:pt x="1117" y="1691"/>
                      </a:lnTo>
                      <a:lnTo>
                        <a:pt x="1117" y="1693"/>
                      </a:lnTo>
                      <a:lnTo>
                        <a:pt x="1117" y="1695"/>
                      </a:lnTo>
                      <a:lnTo>
                        <a:pt x="1117" y="1696"/>
                      </a:lnTo>
                      <a:lnTo>
                        <a:pt x="1115" y="1698"/>
                      </a:lnTo>
                      <a:lnTo>
                        <a:pt x="1113" y="1698"/>
                      </a:lnTo>
                      <a:lnTo>
                        <a:pt x="1111" y="1698"/>
                      </a:lnTo>
                      <a:close/>
                      <a:moveTo>
                        <a:pt x="1144" y="1710"/>
                      </a:moveTo>
                      <a:lnTo>
                        <a:pt x="1142" y="1710"/>
                      </a:lnTo>
                      <a:lnTo>
                        <a:pt x="1140" y="1708"/>
                      </a:lnTo>
                      <a:lnTo>
                        <a:pt x="1142" y="1704"/>
                      </a:lnTo>
                      <a:lnTo>
                        <a:pt x="1142" y="1702"/>
                      </a:lnTo>
                      <a:lnTo>
                        <a:pt x="1150" y="1698"/>
                      </a:lnTo>
                      <a:lnTo>
                        <a:pt x="1153" y="1700"/>
                      </a:lnTo>
                      <a:lnTo>
                        <a:pt x="1155" y="1702"/>
                      </a:lnTo>
                      <a:lnTo>
                        <a:pt x="1155" y="1704"/>
                      </a:lnTo>
                      <a:lnTo>
                        <a:pt x="1151" y="1708"/>
                      </a:lnTo>
                      <a:lnTo>
                        <a:pt x="1144" y="1710"/>
                      </a:lnTo>
                      <a:close/>
                      <a:moveTo>
                        <a:pt x="1340" y="1760"/>
                      </a:moveTo>
                      <a:lnTo>
                        <a:pt x="1343" y="1766"/>
                      </a:lnTo>
                      <a:lnTo>
                        <a:pt x="1345" y="1766"/>
                      </a:lnTo>
                      <a:lnTo>
                        <a:pt x="1345" y="1767"/>
                      </a:lnTo>
                      <a:lnTo>
                        <a:pt x="1343" y="1769"/>
                      </a:lnTo>
                      <a:lnTo>
                        <a:pt x="1342" y="1771"/>
                      </a:lnTo>
                      <a:lnTo>
                        <a:pt x="1340" y="1771"/>
                      </a:lnTo>
                      <a:lnTo>
                        <a:pt x="1334" y="1771"/>
                      </a:lnTo>
                      <a:lnTo>
                        <a:pt x="1332" y="1773"/>
                      </a:lnTo>
                      <a:lnTo>
                        <a:pt x="1330" y="1775"/>
                      </a:lnTo>
                      <a:lnTo>
                        <a:pt x="1330" y="1777"/>
                      </a:lnTo>
                      <a:lnTo>
                        <a:pt x="1328" y="1777"/>
                      </a:lnTo>
                      <a:lnTo>
                        <a:pt x="1326" y="1779"/>
                      </a:lnTo>
                      <a:lnTo>
                        <a:pt x="1326" y="1781"/>
                      </a:lnTo>
                      <a:lnTo>
                        <a:pt x="1324" y="1781"/>
                      </a:lnTo>
                      <a:lnTo>
                        <a:pt x="1322" y="1781"/>
                      </a:lnTo>
                      <a:lnTo>
                        <a:pt x="1320" y="1781"/>
                      </a:lnTo>
                      <a:lnTo>
                        <a:pt x="1313" y="1779"/>
                      </a:lnTo>
                      <a:lnTo>
                        <a:pt x="1309" y="1779"/>
                      </a:lnTo>
                      <a:lnTo>
                        <a:pt x="1305" y="1779"/>
                      </a:lnTo>
                      <a:lnTo>
                        <a:pt x="1301" y="1777"/>
                      </a:lnTo>
                      <a:lnTo>
                        <a:pt x="1290" y="1775"/>
                      </a:lnTo>
                      <a:lnTo>
                        <a:pt x="1284" y="1773"/>
                      </a:lnTo>
                      <a:lnTo>
                        <a:pt x="1284" y="1771"/>
                      </a:lnTo>
                      <a:lnTo>
                        <a:pt x="1278" y="1771"/>
                      </a:lnTo>
                      <a:lnTo>
                        <a:pt x="1274" y="1771"/>
                      </a:lnTo>
                      <a:lnTo>
                        <a:pt x="1272" y="1771"/>
                      </a:lnTo>
                      <a:lnTo>
                        <a:pt x="1267" y="1773"/>
                      </a:lnTo>
                      <a:lnTo>
                        <a:pt x="1263" y="1777"/>
                      </a:lnTo>
                      <a:lnTo>
                        <a:pt x="1257" y="1777"/>
                      </a:lnTo>
                      <a:lnTo>
                        <a:pt x="1255" y="1777"/>
                      </a:lnTo>
                      <a:lnTo>
                        <a:pt x="1253" y="1777"/>
                      </a:lnTo>
                      <a:lnTo>
                        <a:pt x="1249" y="1779"/>
                      </a:lnTo>
                      <a:lnTo>
                        <a:pt x="1247" y="1779"/>
                      </a:lnTo>
                      <a:lnTo>
                        <a:pt x="1246" y="1779"/>
                      </a:lnTo>
                      <a:lnTo>
                        <a:pt x="1244" y="1781"/>
                      </a:lnTo>
                      <a:lnTo>
                        <a:pt x="1238" y="1781"/>
                      </a:lnTo>
                      <a:lnTo>
                        <a:pt x="1234" y="1781"/>
                      </a:lnTo>
                      <a:lnTo>
                        <a:pt x="1234" y="1779"/>
                      </a:lnTo>
                      <a:lnTo>
                        <a:pt x="1230" y="1777"/>
                      </a:lnTo>
                      <a:lnTo>
                        <a:pt x="1226" y="1777"/>
                      </a:lnTo>
                      <a:lnTo>
                        <a:pt x="1224" y="1777"/>
                      </a:lnTo>
                      <a:lnTo>
                        <a:pt x="1215" y="1777"/>
                      </a:lnTo>
                      <a:lnTo>
                        <a:pt x="1211" y="1775"/>
                      </a:lnTo>
                      <a:lnTo>
                        <a:pt x="1203" y="1775"/>
                      </a:lnTo>
                      <a:lnTo>
                        <a:pt x="1190" y="1773"/>
                      </a:lnTo>
                      <a:lnTo>
                        <a:pt x="1176" y="1769"/>
                      </a:lnTo>
                      <a:lnTo>
                        <a:pt x="1169" y="1767"/>
                      </a:lnTo>
                      <a:lnTo>
                        <a:pt x="1178" y="1766"/>
                      </a:lnTo>
                      <a:lnTo>
                        <a:pt x="1180" y="1766"/>
                      </a:lnTo>
                      <a:lnTo>
                        <a:pt x="1182" y="1769"/>
                      </a:lnTo>
                      <a:lnTo>
                        <a:pt x="1186" y="1769"/>
                      </a:lnTo>
                      <a:lnTo>
                        <a:pt x="1203" y="1766"/>
                      </a:lnTo>
                      <a:lnTo>
                        <a:pt x="1219" y="1762"/>
                      </a:lnTo>
                      <a:lnTo>
                        <a:pt x="1223" y="1760"/>
                      </a:lnTo>
                      <a:lnTo>
                        <a:pt x="1224" y="1758"/>
                      </a:lnTo>
                      <a:lnTo>
                        <a:pt x="1226" y="1756"/>
                      </a:lnTo>
                      <a:lnTo>
                        <a:pt x="1226" y="1754"/>
                      </a:lnTo>
                      <a:lnTo>
                        <a:pt x="1224" y="1754"/>
                      </a:lnTo>
                      <a:lnTo>
                        <a:pt x="1224" y="1752"/>
                      </a:lnTo>
                      <a:lnTo>
                        <a:pt x="1226" y="1750"/>
                      </a:lnTo>
                      <a:lnTo>
                        <a:pt x="1230" y="1748"/>
                      </a:lnTo>
                      <a:lnTo>
                        <a:pt x="1232" y="1746"/>
                      </a:lnTo>
                      <a:lnTo>
                        <a:pt x="1236" y="1744"/>
                      </a:lnTo>
                      <a:lnTo>
                        <a:pt x="1257" y="1744"/>
                      </a:lnTo>
                      <a:lnTo>
                        <a:pt x="1261" y="1752"/>
                      </a:lnTo>
                      <a:lnTo>
                        <a:pt x="1263" y="1752"/>
                      </a:lnTo>
                      <a:lnTo>
                        <a:pt x="1265" y="1754"/>
                      </a:lnTo>
                      <a:lnTo>
                        <a:pt x="1267" y="1752"/>
                      </a:lnTo>
                      <a:lnTo>
                        <a:pt x="1269" y="1756"/>
                      </a:lnTo>
                      <a:lnTo>
                        <a:pt x="1271" y="1760"/>
                      </a:lnTo>
                      <a:lnTo>
                        <a:pt x="1272" y="1764"/>
                      </a:lnTo>
                      <a:lnTo>
                        <a:pt x="1276" y="1764"/>
                      </a:lnTo>
                      <a:lnTo>
                        <a:pt x="1280" y="1756"/>
                      </a:lnTo>
                      <a:lnTo>
                        <a:pt x="1280" y="1754"/>
                      </a:lnTo>
                      <a:lnTo>
                        <a:pt x="1282" y="1748"/>
                      </a:lnTo>
                      <a:lnTo>
                        <a:pt x="1294" y="1739"/>
                      </a:lnTo>
                      <a:lnTo>
                        <a:pt x="1301" y="1737"/>
                      </a:lnTo>
                      <a:lnTo>
                        <a:pt x="1305" y="1737"/>
                      </a:lnTo>
                      <a:lnTo>
                        <a:pt x="1307" y="1737"/>
                      </a:lnTo>
                      <a:lnTo>
                        <a:pt x="1315" y="1737"/>
                      </a:lnTo>
                      <a:lnTo>
                        <a:pt x="1318" y="1739"/>
                      </a:lnTo>
                      <a:lnTo>
                        <a:pt x="1324" y="1741"/>
                      </a:lnTo>
                      <a:lnTo>
                        <a:pt x="1336" y="1746"/>
                      </a:lnTo>
                      <a:lnTo>
                        <a:pt x="1338" y="1748"/>
                      </a:lnTo>
                      <a:lnTo>
                        <a:pt x="1338" y="1752"/>
                      </a:lnTo>
                      <a:lnTo>
                        <a:pt x="1336" y="1752"/>
                      </a:lnTo>
                      <a:lnTo>
                        <a:pt x="1336" y="1756"/>
                      </a:lnTo>
                      <a:lnTo>
                        <a:pt x="1338" y="1760"/>
                      </a:lnTo>
                      <a:lnTo>
                        <a:pt x="1340" y="1760"/>
                      </a:lnTo>
                      <a:close/>
                      <a:moveTo>
                        <a:pt x="1486" y="1779"/>
                      </a:moveTo>
                      <a:lnTo>
                        <a:pt x="1486" y="1781"/>
                      </a:lnTo>
                      <a:lnTo>
                        <a:pt x="1484" y="1785"/>
                      </a:lnTo>
                      <a:lnTo>
                        <a:pt x="1482" y="1789"/>
                      </a:lnTo>
                      <a:lnTo>
                        <a:pt x="1480" y="1789"/>
                      </a:lnTo>
                      <a:lnTo>
                        <a:pt x="1474" y="1791"/>
                      </a:lnTo>
                      <a:lnTo>
                        <a:pt x="1474" y="1792"/>
                      </a:lnTo>
                      <a:lnTo>
                        <a:pt x="1472" y="1796"/>
                      </a:lnTo>
                      <a:lnTo>
                        <a:pt x="1472" y="1798"/>
                      </a:lnTo>
                      <a:lnTo>
                        <a:pt x="1474" y="1800"/>
                      </a:lnTo>
                      <a:lnTo>
                        <a:pt x="1474" y="1802"/>
                      </a:lnTo>
                      <a:lnTo>
                        <a:pt x="1482" y="1804"/>
                      </a:lnTo>
                      <a:lnTo>
                        <a:pt x="1487" y="1806"/>
                      </a:lnTo>
                      <a:lnTo>
                        <a:pt x="1487" y="1804"/>
                      </a:lnTo>
                      <a:lnTo>
                        <a:pt x="1489" y="1804"/>
                      </a:lnTo>
                      <a:lnTo>
                        <a:pt x="1493" y="1800"/>
                      </a:lnTo>
                      <a:lnTo>
                        <a:pt x="1503" y="1796"/>
                      </a:lnTo>
                      <a:lnTo>
                        <a:pt x="1503" y="1798"/>
                      </a:lnTo>
                      <a:lnTo>
                        <a:pt x="1503" y="1800"/>
                      </a:lnTo>
                      <a:lnTo>
                        <a:pt x="1501" y="1802"/>
                      </a:lnTo>
                      <a:lnTo>
                        <a:pt x="1501" y="1806"/>
                      </a:lnTo>
                      <a:lnTo>
                        <a:pt x="1507" y="1806"/>
                      </a:lnTo>
                      <a:lnTo>
                        <a:pt x="1507" y="1808"/>
                      </a:lnTo>
                      <a:lnTo>
                        <a:pt x="1507" y="1817"/>
                      </a:lnTo>
                      <a:lnTo>
                        <a:pt x="1505" y="1817"/>
                      </a:lnTo>
                      <a:lnTo>
                        <a:pt x="1503" y="1819"/>
                      </a:lnTo>
                      <a:lnTo>
                        <a:pt x="1497" y="1821"/>
                      </a:lnTo>
                      <a:lnTo>
                        <a:pt x="1491" y="1817"/>
                      </a:lnTo>
                      <a:lnTo>
                        <a:pt x="1487" y="1817"/>
                      </a:lnTo>
                      <a:lnTo>
                        <a:pt x="1482" y="1819"/>
                      </a:lnTo>
                      <a:lnTo>
                        <a:pt x="1478" y="1821"/>
                      </a:lnTo>
                      <a:lnTo>
                        <a:pt x="1474" y="1819"/>
                      </a:lnTo>
                      <a:lnTo>
                        <a:pt x="1461" y="1819"/>
                      </a:lnTo>
                      <a:lnTo>
                        <a:pt x="1457" y="1821"/>
                      </a:lnTo>
                      <a:lnTo>
                        <a:pt x="1457" y="1823"/>
                      </a:lnTo>
                      <a:lnTo>
                        <a:pt x="1464" y="1825"/>
                      </a:lnTo>
                      <a:lnTo>
                        <a:pt x="1466" y="1825"/>
                      </a:lnTo>
                      <a:lnTo>
                        <a:pt x="1470" y="1825"/>
                      </a:lnTo>
                      <a:lnTo>
                        <a:pt x="1480" y="1827"/>
                      </a:lnTo>
                      <a:lnTo>
                        <a:pt x="1482" y="1829"/>
                      </a:lnTo>
                      <a:lnTo>
                        <a:pt x="1491" y="1833"/>
                      </a:lnTo>
                      <a:lnTo>
                        <a:pt x="1491" y="1831"/>
                      </a:lnTo>
                      <a:lnTo>
                        <a:pt x="1493" y="1831"/>
                      </a:lnTo>
                      <a:lnTo>
                        <a:pt x="1495" y="1831"/>
                      </a:lnTo>
                      <a:lnTo>
                        <a:pt x="1503" y="1833"/>
                      </a:lnTo>
                      <a:lnTo>
                        <a:pt x="1503" y="1837"/>
                      </a:lnTo>
                      <a:lnTo>
                        <a:pt x="1495" y="1844"/>
                      </a:lnTo>
                      <a:lnTo>
                        <a:pt x="1486" y="1846"/>
                      </a:lnTo>
                      <a:lnTo>
                        <a:pt x="1482" y="1844"/>
                      </a:lnTo>
                      <a:lnTo>
                        <a:pt x="1474" y="1842"/>
                      </a:lnTo>
                      <a:lnTo>
                        <a:pt x="1474" y="1844"/>
                      </a:lnTo>
                      <a:lnTo>
                        <a:pt x="1472" y="1844"/>
                      </a:lnTo>
                      <a:lnTo>
                        <a:pt x="1455" y="1840"/>
                      </a:lnTo>
                      <a:lnTo>
                        <a:pt x="1453" y="1837"/>
                      </a:lnTo>
                      <a:lnTo>
                        <a:pt x="1447" y="1835"/>
                      </a:lnTo>
                      <a:lnTo>
                        <a:pt x="1445" y="1835"/>
                      </a:lnTo>
                      <a:lnTo>
                        <a:pt x="1432" y="1844"/>
                      </a:lnTo>
                      <a:lnTo>
                        <a:pt x="1422" y="1846"/>
                      </a:lnTo>
                      <a:lnTo>
                        <a:pt x="1420" y="1846"/>
                      </a:lnTo>
                      <a:lnTo>
                        <a:pt x="1420" y="1844"/>
                      </a:lnTo>
                      <a:lnTo>
                        <a:pt x="1418" y="1840"/>
                      </a:lnTo>
                      <a:lnTo>
                        <a:pt x="1418" y="1839"/>
                      </a:lnTo>
                      <a:lnTo>
                        <a:pt x="1418" y="1837"/>
                      </a:lnTo>
                      <a:lnTo>
                        <a:pt x="1414" y="1837"/>
                      </a:lnTo>
                      <a:lnTo>
                        <a:pt x="1409" y="1840"/>
                      </a:lnTo>
                      <a:lnTo>
                        <a:pt x="1401" y="1839"/>
                      </a:lnTo>
                      <a:lnTo>
                        <a:pt x="1399" y="1839"/>
                      </a:lnTo>
                      <a:lnTo>
                        <a:pt x="1397" y="1835"/>
                      </a:lnTo>
                      <a:lnTo>
                        <a:pt x="1397" y="1831"/>
                      </a:lnTo>
                      <a:lnTo>
                        <a:pt x="1391" y="1831"/>
                      </a:lnTo>
                      <a:lnTo>
                        <a:pt x="1390" y="1825"/>
                      </a:lnTo>
                      <a:lnTo>
                        <a:pt x="1388" y="1827"/>
                      </a:lnTo>
                      <a:lnTo>
                        <a:pt x="1384" y="1827"/>
                      </a:lnTo>
                      <a:lnTo>
                        <a:pt x="1380" y="1825"/>
                      </a:lnTo>
                      <a:lnTo>
                        <a:pt x="1382" y="1823"/>
                      </a:lnTo>
                      <a:lnTo>
                        <a:pt x="1380" y="1821"/>
                      </a:lnTo>
                      <a:lnTo>
                        <a:pt x="1372" y="1821"/>
                      </a:lnTo>
                      <a:lnTo>
                        <a:pt x="1363" y="1819"/>
                      </a:lnTo>
                      <a:lnTo>
                        <a:pt x="1357" y="1823"/>
                      </a:lnTo>
                      <a:lnTo>
                        <a:pt x="1355" y="1819"/>
                      </a:lnTo>
                      <a:lnTo>
                        <a:pt x="1353" y="1817"/>
                      </a:lnTo>
                      <a:lnTo>
                        <a:pt x="1345" y="1816"/>
                      </a:lnTo>
                      <a:lnTo>
                        <a:pt x="1342" y="1817"/>
                      </a:lnTo>
                      <a:lnTo>
                        <a:pt x="1336" y="1819"/>
                      </a:lnTo>
                      <a:lnTo>
                        <a:pt x="1334" y="1817"/>
                      </a:lnTo>
                      <a:lnTo>
                        <a:pt x="1334" y="1816"/>
                      </a:lnTo>
                      <a:lnTo>
                        <a:pt x="1334" y="1814"/>
                      </a:lnTo>
                      <a:lnTo>
                        <a:pt x="1332" y="1810"/>
                      </a:lnTo>
                      <a:lnTo>
                        <a:pt x="1330" y="1810"/>
                      </a:lnTo>
                      <a:lnTo>
                        <a:pt x="1324" y="1812"/>
                      </a:lnTo>
                      <a:lnTo>
                        <a:pt x="1317" y="1796"/>
                      </a:lnTo>
                      <a:lnTo>
                        <a:pt x="1317" y="1792"/>
                      </a:lnTo>
                      <a:lnTo>
                        <a:pt x="1317" y="1791"/>
                      </a:lnTo>
                      <a:lnTo>
                        <a:pt x="1317" y="1789"/>
                      </a:lnTo>
                      <a:lnTo>
                        <a:pt x="1324" y="1791"/>
                      </a:lnTo>
                      <a:lnTo>
                        <a:pt x="1334" y="1791"/>
                      </a:lnTo>
                      <a:lnTo>
                        <a:pt x="1336" y="1791"/>
                      </a:lnTo>
                      <a:lnTo>
                        <a:pt x="1340" y="1792"/>
                      </a:lnTo>
                      <a:lnTo>
                        <a:pt x="1342" y="1794"/>
                      </a:lnTo>
                      <a:lnTo>
                        <a:pt x="1355" y="1800"/>
                      </a:lnTo>
                      <a:lnTo>
                        <a:pt x="1357" y="1798"/>
                      </a:lnTo>
                      <a:lnTo>
                        <a:pt x="1359" y="1798"/>
                      </a:lnTo>
                      <a:lnTo>
                        <a:pt x="1365" y="1804"/>
                      </a:lnTo>
                      <a:lnTo>
                        <a:pt x="1365" y="1806"/>
                      </a:lnTo>
                      <a:lnTo>
                        <a:pt x="1365" y="1808"/>
                      </a:lnTo>
                      <a:lnTo>
                        <a:pt x="1366" y="1808"/>
                      </a:lnTo>
                      <a:lnTo>
                        <a:pt x="1370" y="1806"/>
                      </a:lnTo>
                      <a:lnTo>
                        <a:pt x="1374" y="1806"/>
                      </a:lnTo>
                      <a:lnTo>
                        <a:pt x="1376" y="1806"/>
                      </a:lnTo>
                      <a:lnTo>
                        <a:pt x="1378" y="1806"/>
                      </a:lnTo>
                      <a:lnTo>
                        <a:pt x="1380" y="1812"/>
                      </a:lnTo>
                      <a:lnTo>
                        <a:pt x="1380" y="1814"/>
                      </a:lnTo>
                      <a:lnTo>
                        <a:pt x="1382" y="1814"/>
                      </a:lnTo>
                      <a:lnTo>
                        <a:pt x="1388" y="1810"/>
                      </a:lnTo>
                      <a:lnTo>
                        <a:pt x="1393" y="1814"/>
                      </a:lnTo>
                      <a:lnTo>
                        <a:pt x="1395" y="1810"/>
                      </a:lnTo>
                      <a:lnTo>
                        <a:pt x="1395" y="1808"/>
                      </a:lnTo>
                      <a:lnTo>
                        <a:pt x="1395" y="1806"/>
                      </a:lnTo>
                      <a:lnTo>
                        <a:pt x="1399" y="1798"/>
                      </a:lnTo>
                      <a:lnTo>
                        <a:pt x="1401" y="1796"/>
                      </a:lnTo>
                      <a:lnTo>
                        <a:pt x="1405" y="1796"/>
                      </a:lnTo>
                      <a:lnTo>
                        <a:pt x="1407" y="1798"/>
                      </a:lnTo>
                      <a:lnTo>
                        <a:pt x="1409" y="1798"/>
                      </a:lnTo>
                      <a:lnTo>
                        <a:pt x="1409" y="1800"/>
                      </a:lnTo>
                      <a:lnTo>
                        <a:pt x="1409" y="1802"/>
                      </a:lnTo>
                      <a:lnTo>
                        <a:pt x="1414" y="1804"/>
                      </a:lnTo>
                      <a:lnTo>
                        <a:pt x="1414" y="1802"/>
                      </a:lnTo>
                      <a:lnTo>
                        <a:pt x="1414" y="1800"/>
                      </a:lnTo>
                      <a:lnTo>
                        <a:pt x="1413" y="1796"/>
                      </a:lnTo>
                      <a:lnTo>
                        <a:pt x="1416" y="1792"/>
                      </a:lnTo>
                      <a:lnTo>
                        <a:pt x="1418" y="1792"/>
                      </a:lnTo>
                      <a:lnTo>
                        <a:pt x="1420" y="1792"/>
                      </a:lnTo>
                      <a:lnTo>
                        <a:pt x="1422" y="1792"/>
                      </a:lnTo>
                      <a:lnTo>
                        <a:pt x="1424" y="1794"/>
                      </a:lnTo>
                      <a:lnTo>
                        <a:pt x="1430" y="1798"/>
                      </a:lnTo>
                      <a:lnTo>
                        <a:pt x="1432" y="1800"/>
                      </a:lnTo>
                      <a:lnTo>
                        <a:pt x="1430" y="1808"/>
                      </a:lnTo>
                      <a:lnTo>
                        <a:pt x="1428" y="1810"/>
                      </a:lnTo>
                      <a:lnTo>
                        <a:pt x="1430" y="1812"/>
                      </a:lnTo>
                      <a:lnTo>
                        <a:pt x="1432" y="1814"/>
                      </a:lnTo>
                      <a:lnTo>
                        <a:pt x="1439" y="1808"/>
                      </a:lnTo>
                      <a:lnTo>
                        <a:pt x="1441" y="1806"/>
                      </a:lnTo>
                      <a:lnTo>
                        <a:pt x="1438" y="1798"/>
                      </a:lnTo>
                      <a:lnTo>
                        <a:pt x="1436" y="1791"/>
                      </a:lnTo>
                      <a:lnTo>
                        <a:pt x="1434" y="1789"/>
                      </a:lnTo>
                      <a:lnTo>
                        <a:pt x="1432" y="1789"/>
                      </a:lnTo>
                      <a:lnTo>
                        <a:pt x="1430" y="1789"/>
                      </a:lnTo>
                      <a:lnTo>
                        <a:pt x="1428" y="1789"/>
                      </a:lnTo>
                      <a:lnTo>
                        <a:pt x="1428" y="1787"/>
                      </a:lnTo>
                      <a:lnTo>
                        <a:pt x="1428" y="1779"/>
                      </a:lnTo>
                      <a:lnTo>
                        <a:pt x="1428" y="1769"/>
                      </a:lnTo>
                      <a:lnTo>
                        <a:pt x="1432" y="1766"/>
                      </a:lnTo>
                      <a:lnTo>
                        <a:pt x="1445" y="1762"/>
                      </a:lnTo>
                      <a:lnTo>
                        <a:pt x="1449" y="1762"/>
                      </a:lnTo>
                      <a:lnTo>
                        <a:pt x="1461" y="1766"/>
                      </a:lnTo>
                      <a:lnTo>
                        <a:pt x="1466" y="1767"/>
                      </a:lnTo>
                      <a:lnTo>
                        <a:pt x="1470" y="1769"/>
                      </a:lnTo>
                      <a:lnTo>
                        <a:pt x="1478" y="1771"/>
                      </a:lnTo>
                      <a:lnTo>
                        <a:pt x="1478" y="1775"/>
                      </a:lnTo>
                      <a:lnTo>
                        <a:pt x="1484" y="1775"/>
                      </a:lnTo>
                      <a:lnTo>
                        <a:pt x="1486" y="1779"/>
                      </a:lnTo>
                      <a:close/>
                      <a:moveTo>
                        <a:pt x="1591" y="1856"/>
                      </a:moveTo>
                      <a:lnTo>
                        <a:pt x="1591" y="1862"/>
                      </a:lnTo>
                      <a:lnTo>
                        <a:pt x="1589" y="1862"/>
                      </a:lnTo>
                      <a:lnTo>
                        <a:pt x="1589" y="1864"/>
                      </a:lnTo>
                      <a:lnTo>
                        <a:pt x="1583" y="1856"/>
                      </a:lnTo>
                      <a:lnTo>
                        <a:pt x="1581" y="1852"/>
                      </a:lnTo>
                      <a:lnTo>
                        <a:pt x="1574" y="1848"/>
                      </a:lnTo>
                      <a:lnTo>
                        <a:pt x="1574" y="1846"/>
                      </a:lnTo>
                      <a:lnTo>
                        <a:pt x="1574" y="1844"/>
                      </a:lnTo>
                      <a:lnTo>
                        <a:pt x="1576" y="1846"/>
                      </a:lnTo>
                      <a:lnTo>
                        <a:pt x="1578" y="1846"/>
                      </a:lnTo>
                      <a:lnTo>
                        <a:pt x="1587" y="1852"/>
                      </a:lnTo>
                      <a:lnTo>
                        <a:pt x="1591" y="1856"/>
                      </a:lnTo>
                      <a:close/>
                      <a:moveTo>
                        <a:pt x="1620" y="1871"/>
                      </a:moveTo>
                      <a:lnTo>
                        <a:pt x="1620" y="1873"/>
                      </a:lnTo>
                      <a:lnTo>
                        <a:pt x="1618" y="1875"/>
                      </a:lnTo>
                      <a:lnTo>
                        <a:pt x="1618" y="1877"/>
                      </a:lnTo>
                      <a:lnTo>
                        <a:pt x="1612" y="1879"/>
                      </a:lnTo>
                      <a:lnTo>
                        <a:pt x="1610" y="1879"/>
                      </a:lnTo>
                      <a:lnTo>
                        <a:pt x="1605" y="1873"/>
                      </a:lnTo>
                      <a:lnTo>
                        <a:pt x="1595" y="1862"/>
                      </a:lnTo>
                      <a:lnTo>
                        <a:pt x="1595" y="1860"/>
                      </a:lnTo>
                      <a:lnTo>
                        <a:pt x="1595" y="1858"/>
                      </a:lnTo>
                      <a:lnTo>
                        <a:pt x="1599" y="1858"/>
                      </a:lnTo>
                      <a:lnTo>
                        <a:pt x="1605" y="1860"/>
                      </a:lnTo>
                      <a:lnTo>
                        <a:pt x="1608" y="1864"/>
                      </a:lnTo>
                      <a:lnTo>
                        <a:pt x="1608" y="1865"/>
                      </a:lnTo>
                      <a:lnTo>
                        <a:pt x="1610" y="1867"/>
                      </a:lnTo>
                      <a:lnTo>
                        <a:pt x="1612" y="1867"/>
                      </a:lnTo>
                      <a:lnTo>
                        <a:pt x="1614" y="1867"/>
                      </a:lnTo>
                      <a:lnTo>
                        <a:pt x="1616" y="1869"/>
                      </a:lnTo>
                      <a:lnTo>
                        <a:pt x="1620" y="1871"/>
                      </a:lnTo>
                      <a:close/>
                      <a:moveTo>
                        <a:pt x="1558" y="1810"/>
                      </a:moveTo>
                      <a:lnTo>
                        <a:pt x="1558" y="1812"/>
                      </a:lnTo>
                      <a:lnTo>
                        <a:pt x="1560" y="1812"/>
                      </a:lnTo>
                      <a:lnTo>
                        <a:pt x="1564" y="1812"/>
                      </a:lnTo>
                      <a:lnTo>
                        <a:pt x="1564" y="1814"/>
                      </a:lnTo>
                      <a:lnTo>
                        <a:pt x="1566" y="1817"/>
                      </a:lnTo>
                      <a:lnTo>
                        <a:pt x="1564" y="1819"/>
                      </a:lnTo>
                      <a:lnTo>
                        <a:pt x="1562" y="1825"/>
                      </a:lnTo>
                      <a:lnTo>
                        <a:pt x="1568" y="1825"/>
                      </a:lnTo>
                      <a:lnTo>
                        <a:pt x="1568" y="1827"/>
                      </a:lnTo>
                      <a:lnTo>
                        <a:pt x="1566" y="1829"/>
                      </a:lnTo>
                      <a:lnTo>
                        <a:pt x="1562" y="1831"/>
                      </a:lnTo>
                      <a:lnTo>
                        <a:pt x="1553" y="1829"/>
                      </a:lnTo>
                      <a:lnTo>
                        <a:pt x="1551" y="1825"/>
                      </a:lnTo>
                      <a:lnTo>
                        <a:pt x="1541" y="1825"/>
                      </a:lnTo>
                      <a:lnTo>
                        <a:pt x="1543" y="1821"/>
                      </a:lnTo>
                      <a:lnTo>
                        <a:pt x="1543" y="1819"/>
                      </a:lnTo>
                      <a:lnTo>
                        <a:pt x="1541" y="1819"/>
                      </a:lnTo>
                      <a:lnTo>
                        <a:pt x="1541" y="1817"/>
                      </a:lnTo>
                      <a:lnTo>
                        <a:pt x="1537" y="1816"/>
                      </a:lnTo>
                      <a:lnTo>
                        <a:pt x="1534" y="1814"/>
                      </a:lnTo>
                      <a:lnTo>
                        <a:pt x="1532" y="1814"/>
                      </a:lnTo>
                      <a:lnTo>
                        <a:pt x="1530" y="1814"/>
                      </a:lnTo>
                      <a:lnTo>
                        <a:pt x="1534" y="1802"/>
                      </a:lnTo>
                      <a:lnTo>
                        <a:pt x="1535" y="1798"/>
                      </a:lnTo>
                      <a:lnTo>
                        <a:pt x="1539" y="1796"/>
                      </a:lnTo>
                      <a:lnTo>
                        <a:pt x="1543" y="1794"/>
                      </a:lnTo>
                      <a:lnTo>
                        <a:pt x="1553" y="1794"/>
                      </a:lnTo>
                      <a:lnTo>
                        <a:pt x="1557" y="1794"/>
                      </a:lnTo>
                      <a:lnTo>
                        <a:pt x="1558" y="1796"/>
                      </a:lnTo>
                      <a:lnTo>
                        <a:pt x="1562" y="1802"/>
                      </a:lnTo>
                      <a:lnTo>
                        <a:pt x="1562" y="1804"/>
                      </a:lnTo>
                      <a:lnTo>
                        <a:pt x="1560" y="1806"/>
                      </a:lnTo>
                      <a:lnTo>
                        <a:pt x="1558" y="1806"/>
                      </a:lnTo>
                      <a:lnTo>
                        <a:pt x="1558" y="1808"/>
                      </a:lnTo>
                      <a:lnTo>
                        <a:pt x="1558" y="1810"/>
                      </a:lnTo>
                      <a:close/>
                      <a:moveTo>
                        <a:pt x="1601" y="1817"/>
                      </a:moveTo>
                      <a:lnTo>
                        <a:pt x="1599" y="1817"/>
                      </a:lnTo>
                      <a:lnTo>
                        <a:pt x="1599" y="1819"/>
                      </a:lnTo>
                      <a:lnTo>
                        <a:pt x="1595" y="1817"/>
                      </a:lnTo>
                      <a:lnTo>
                        <a:pt x="1589" y="1817"/>
                      </a:lnTo>
                      <a:lnTo>
                        <a:pt x="1587" y="1819"/>
                      </a:lnTo>
                      <a:lnTo>
                        <a:pt x="1587" y="1825"/>
                      </a:lnTo>
                      <a:lnTo>
                        <a:pt x="1589" y="1827"/>
                      </a:lnTo>
                      <a:lnTo>
                        <a:pt x="1591" y="1827"/>
                      </a:lnTo>
                      <a:lnTo>
                        <a:pt x="1595" y="1833"/>
                      </a:lnTo>
                      <a:lnTo>
                        <a:pt x="1595" y="1835"/>
                      </a:lnTo>
                      <a:lnTo>
                        <a:pt x="1591" y="1837"/>
                      </a:lnTo>
                      <a:lnTo>
                        <a:pt x="1591" y="1835"/>
                      </a:lnTo>
                      <a:lnTo>
                        <a:pt x="1587" y="1831"/>
                      </a:lnTo>
                      <a:lnTo>
                        <a:pt x="1585" y="1831"/>
                      </a:lnTo>
                      <a:lnTo>
                        <a:pt x="1576" y="1835"/>
                      </a:lnTo>
                      <a:lnTo>
                        <a:pt x="1574" y="1837"/>
                      </a:lnTo>
                      <a:lnTo>
                        <a:pt x="1572" y="1835"/>
                      </a:lnTo>
                      <a:lnTo>
                        <a:pt x="1570" y="1831"/>
                      </a:lnTo>
                      <a:lnTo>
                        <a:pt x="1570" y="1829"/>
                      </a:lnTo>
                      <a:lnTo>
                        <a:pt x="1578" y="1819"/>
                      </a:lnTo>
                      <a:lnTo>
                        <a:pt x="1580" y="1819"/>
                      </a:lnTo>
                      <a:lnTo>
                        <a:pt x="1583" y="1819"/>
                      </a:lnTo>
                      <a:lnTo>
                        <a:pt x="1585" y="1819"/>
                      </a:lnTo>
                      <a:lnTo>
                        <a:pt x="1585" y="1817"/>
                      </a:lnTo>
                      <a:lnTo>
                        <a:pt x="1585" y="1816"/>
                      </a:lnTo>
                      <a:lnTo>
                        <a:pt x="1583" y="1816"/>
                      </a:lnTo>
                      <a:lnTo>
                        <a:pt x="1581" y="1816"/>
                      </a:lnTo>
                      <a:lnTo>
                        <a:pt x="1580" y="1814"/>
                      </a:lnTo>
                      <a:lnTo>
                        <a:pt x="1580" y="1812"/>
                      </a:lnTo>
                      <a:lnTo>
                        <a:pt x="1580" y="1810"/>
                      </a:lnTo>
                      <a:lnTo>
                        <a:pt x="1581" y="1808"/>
                      </a:lnTo>
                      <a:lnTo>
                        <a:pt x="1589" y="1806"/>
                      </a:lnTo>
                      <a:lnTo>
                        <a:pt x="1589" y="1808"/>
                      </a:lnTo>
                      <a:lnTo>
                        <a:pt x="1591" y="1808"/>
                      </a:lnTo>
                      <a:lnTo>
                        <a:pt x="1591" y="1810"/>
                      </a:lnTo>
                      <a:lnTo>
                        <a:pt x="1591" y="1812"/>
                      </a:lnTo>
                      <a:lnTo>
                        <a:pt x="1597" y="1814"/>
                      </a:lnTo>
                      <a:lnTo>
                        <a:pt x="1599" y="1816"/>
                      </a:lnTo>
                      <a:lnTo>
                        <a:pt x="1601" y="1817"/>
                      </a:lnTo>
                      <a:close/>
                      <a:moveTo>
                        <a:pt x="1814" y="1958"/>
                      </a:moveTo>
                      <a:lnTo>
                        <a:pt x="1816" y="1963"/>
                      </a:lnTo>
                      <a:lnTo>
                        <a:pt x="1823" y="1977"/>
                      </a:lnTo>
                      <a:lnTo>
                        <a:pt x="1823" y="1981"/>
                      </a:lnTo>
                      <a:lnTo>
                        <a:pt x="1821" y="1983"/>
                      </a:lnTo>
                      <a:lnTo>
                        <a:pt x="1820" y="1986"/>
                      </a:lnTo>
                      <a:lnTo>
                        <a:pt x="1818" y="1986"/>
                      </a:lnTo>
                      <a:lnTo>
                        <a:pt x="1812" y="1986"/>
                      </a:lnTo>
                      <a:lnTo>
                        <a:pt x="1808" y="1975"/>
                      </a:lnTo>
                      <a:lnTo>
                        <a:pt x="1802" y="1977"/>
                      </a:lnTo>
                      <a:lnTo>
                        <a:pt x="1800" y="1975"/>
                      </a:lnTo>
                      <a:lnTo>
                        <a:pt x="1800" y="1963"/>
                      </a:lnTo>
                      <a:lnTo>
                        <a:pt x="1810" y="1956"/>
                      </a:lnTo>
                      <a:lnTo>
                        <a:pt x="1812" y="1958"/>
                      </a:lnTo>
                      <a:lnTo>
                        <a:pt x="1814" y="1958"/>
                      </a:lnTo>
                      <a:close/>
                      <a:moveTo>
                        <a:pt x="2111" y="2117"/>
                      </a:moveTo>
                      <a:lnTo>
                        <a:pt x="2107" y="2115"/>
                      </a:lnTo>
                      <a:lnTo>
                        <a:pt x="2109" y="2111"/>
                      </a:lnTo>
                      <a:lnTo>
                        <a:pt x="2111" y="2109"/>
                      </a:lnTo>
                      <a:lnTo>
                        <a:pt x="2113" y="2109"/>
                      </a:lnTo>
                      <a:lnTo>
                        <a:pt x="2113" y="2107"/>
                      </a:lnTo>
                      <a:lnTo>
                        <a:pt x="2113" y="2106"/>
                      </a:lnTo>
                      <a:lnTo>
                        <a:pt x="2115" y="2106"/>
                      </a:lnTo>
                      <a:lnTo>
                        <a:pt x="2119" y="2106"/>
                      </a:lnTo>
                      <a:lnTo>
                        <a:pt x="2123" y="2113"/>
                      </a:lnTo>
                      <a:lnTo>
                        <a:pt x="2121" y="2115"/>
                      </a:lnTo>
                      <a:lnTo>
                        <a:pt x="2119" y="2117"/>
                      </a:lnTo>
                      <a:lnTo>
                        <a:pt x="2115" y="2117"/>
                      </a:lnTo>
                      <a:lnTo>
                        <a:pt x="2111" y="2117"/>
                      </a:lnTo>
                      <a:close/>
                      <a:moveTo>
                        <a:pt x="1887" y="1942"/>
                      </a:moveTo>
                      <a:lnTo>
                        <a:pt x="1885" y="1942"/>
                      </a:lnTo>
                      <a:lnTo>
                        <a:pt x="1885" y="1938"/>
                      </a:lnTo>
                      <a:lnTo>
                        <a:pt x="1885" y="1929"/>
                      </a:lnTo>
                      <a:lnTo>
                        <a:pt x="1889" y="1921"/>
                      </a:lnTo>
                      <a:lnTo>
                        <a:pt x="1902" y="1921"/>
                      </a:lnTo>
                      <a:lnTo>
                        <a:pt x="1906" y="1925"/>
                      </a:lnTo>
                      <a:lnTo>
                        <a:pt x="1908" y="1927"/>
                      </a:lnTo>
                      <a:lnTo>
                        <a:pt x="1906" y="1929"/>
                      </a:lnTo>
                      <a:lnTo>
                        <a:pt x="1898" y="1938"/>
                      </a:lnTo>
                      <a:lnTo>
                        <a:pt x="1898" y="1940"/>
                      </a:lnTo>
                      <a:lnTo>
                        <a:pt x="1891" y="1942"/>
                      </a:lnTo>
                      <a:lnTo>
                        <a:pt x="1889" y="1942"/>
                      </a:lnTo>
                      <a:lnTo>
                        <a:pt x="1887" y="1942"/>
                      </a:lnTo>
                      <a:close/>
                      <a:moveTo>
                        <a:pt x="4384" y="3406"/>
                      </a:moveTo>
                      <a:lnTo>
                        <a:pt x="4386" y="3408"/>
                      </a:lnTo>
                      <a:lnTo>
                        <a:pt x="4388" y="3410"/>
                      </a:lnTo>
                      <a:lnTo>
                        <a:pt x="4388" y="3412"/>
                      </a:lnTo>
                      <a:lnTo>
                        <a:pt x="4380" y="3415"/>
                      </a:lnTo>
                      <a:lnTo>
                        <a:pt x="4379" y="3417"/>
                      </a:lnTo>
                      <a:lnTo>
                        <a:pt x="4371" y="3414"/>
                      </a:lnTo>
                      <a:lnTo>
                        <a:pt x="4365" y="3402"/>
                      </a:lnTo>
                      <a:lnTo>
                        <a:pt x="4363" y="3398"/>
                      </a:lnTo>
                      <a:lnTo>
                        <a:pt x="4365" y="3394"/>
                      </a:lnTo>
                      <a:lnTo>
                        <a:pt x="4373" y="3394"/>
                      </a:lnTo>
                      <a:lnTo>
                        <a:pt x="4388" y="3394"/>
                      </a:lnTo>
                      <a:lnTo>
                        <a:pt x="4388" y="3396"/>
                      </a:lnTo>
                      <a:lnTo>
                        <a:pt x="4386" y="3398"/>
                      </a:lnTo>
                      <a:lnTo>
                        <a:pt x="4384" y="3406"/>
                      </a:lnTo>
                      <a:close/>
                      <a:moveTo>
                        <a:pt x="2107" y="2098"/>
                      </a:moveTo>
                      <a:lnTo>
                        <a:pt x="2106" y="2096"/>
                      </a:lnTo>
                      <a:lnTo>
                        <a:pt x="2109" y="2092"/>
                      </a:lnTo>
                      <a:lnTo>
                        <a:pt x="2111" y="2090"/>
                      </a:lnTo>
                      <a:lnTo>
                        <a:pt x="2115" y="2090"/>
                      </a:lnTo>
                      <a:lnTo>
                        <a:pt x="2117" y="2088"/>
                      </a:lnTo>
                      <a:lnTo>
                        <a:pt x="2115" y="2082"/>
                      </a:lnTo>
                      <a:lnTo>
                        <a:pt x="2119" y="2081"/>
                      </a:lnTo>
                      <a:lnTo>
                        <a:pt x="2125" y="2084"/>
                      </a:lnTo>
                      <a:lnTo>
                        <a:pt x="2127" y="2086"/>
                      </a:lnTo>
                      <a:lnTo>
                        <a:pt x="2125" y="2088"/>
                      </a:lnTo>
                      <a:lnTo>
                        <a:pt x="2119" y="2098"/>
                      </a:lnTo>
                      <a:lnTo>
                        <a:pt x="2119" y="2100"/>
                      </a:lnTo>
                      <a:lnTo>
                        <a:pt x="2107" y="2098"/>
                      </a:lnTo>
                      <a:close/>
                      <a:moveTo>
                        <a:pt x="1965" y="1940"/>
                      </a:moveTo>
                      <a:lnTo>
                        <a:pt x="1967" y="1942"/>
                      </a:lnTo>
                      <a:lnTo>
                        <a:pt x="1969" y="1946"/>
                      </a:lnTo>
                      <a:lnTo>
                        <a:pt x="1969" y="1950"/>
                      </a:lnTo>
                      <a:lnTo>
                        <a:pt x="1969" y="1954"/>
                      </a:lnTo>
                      <a:lnTo>
                        <a:pt x="1967" y="1956"/>
                      </a:lnTo>
                      <a:lnTo>
                        <a:pt x="1965" y="1956"/>
                      </a:lnTo>
                      <a:lnTo>
                        <a:pt x="1964" y="1956"/>
                      </a:lnTo>
                      <a:lnTo>
                        <a:pt x="1964" y="1954"/>
                      </a:lnTo>
                      <a:lnTo>
                        <a:pt x="1964" y="1952"/>
                      </a:lnTo>
                      <a:lnTo>
                        <a:pt x="1965" y="1952"/>
                      </a:lnTo>
                      <a:lnTo>
                        <a:pt x="1965" y="1950"/>
                      </a:lnTo>
                      <a:lnTo>
                        <a:pt x="1967" y="1948"/>
                      </a:lnTo>
                      <a:lnTo>
                        <a:pt x="1965" y="1946"/>
                      </a:lnTo>
                      <a:lnTo>
                        <a:pt x="1964" y="1944"/>
                      </a:lnTo>
                      <a:lnTo>
                        <a:pt x="1962" y="1944"/>
                      </a:lnTo>
                      <a:lnTo>
                        <a:pt x="1960" y="1946"/>
                      </a:lnTo>
                      <a:lnTo>
                        <a:pt x="1958" y="1946"/>
                      </a:lnTo>
                      <a:lnTo>
                        <a:pt x="1952" y="1946"/>
                      </a:lnTo>
                      <a:lnTo>
                        <a:pt x="1952" y="1944"/>
                      </a:lnTo>
                      <a:lnTo>
                        <a:pt x="1952" y="1940"/>
                      </a:lnTo>
                      <a:lnTo>
                        <a:pt x="1952" y="1937"/>
                      </a:lnTo>
                      <a:lnTo>
                        <a:pt x="1954" y="1935"/>
                      </a:lnTo>
                      <a:lnTo>
                        <a:pt x="1952" y="1931"/>
                      </a:lnTo>
                      <a:lnTo>
                        <a:pt x="1952" y="1929"/>
                      </a:lnTo>
                      <a:lnTo>
                        <a:pt x="1950" y="1929"/>
                      </a:lnTo>
                      <a:lnTo>
                        <a:pt x="1950" y="1927"/>
                      </a:lnTo>
                      <a:lnTo>
                        <a:pt x="1950" y="1925"/>
                      </a:lnTo>
                      <a:lnTo>
                        <a:pt x="1954" y="1923"/>
                      </a:lnTo>
                      <a:lnTo>
                        <a:pt x="1958" y="1923"/>
                      </a:lnTo>
                      <a:lnTo>
                        <a:pt x="1960" y="1925"/>
                      </a:lnTo>
                      <a:lnTo>
                        <a:pt x="1964" y="1933"/>
                      </a:lnTo>
                      <a:lnTo>
                        <a:pt x="1965" y="1935"/>
                      </a:lnTo>
                      <a:lnTo>
                        <a:pt x="1965" y="1938"/>
                      </a:lnTo>
                      <a:lnTo>
                        <a:pt x="1965" y="1940"/>
                      </a:lnTo>
                      <a:close/>
                      <a:moveTo>
                        <a:pt x="2115" y="2073"/>
                      </a:moveTo>
                      <a:lnTo>
                        <a:pt x="2115" y="2079"/>
                      </a:lnTo>
                      <a:lnTo>
                        <a:pt x="2113" y="2079"/>
                      </a:lnTo>
                      <a:lnTo>
                        <a:pt x="2111" y="2079"/>
                      </a:lnTo>
                      <a:lnTo>
                        <a:pt x="2113" y="2075"/>
                      </a:lnTo>
                      <a:lnTo>
                        <a:pt x="2109" y="2073"/>
                      </a:lnTo>
                      <a:lnTo>
                        <a:pt x="2107" y="2073"/>
                      </a:lnTo>
                      <a:lnTo>
                        <a:pt x="2104" y="2073"/>
                      </a:lnTo>
                      <a:lnTo>
                        <a:pt x="2104" y="2071"/>
                      </a:lnTo>
                      <a:lnTo>
                        <a:pt x="2106" y="2067"/>
                      </a:lnTo>
                      <a:lnTo>
                        <a:pt x="2111" y="2061"/>
                      </a:lnTo>
                      <a:lnTo>
                        <a:pt x="2113" y="2061"/>
                      </a:lnTo>
                      <a:lnTo>
                        <a:pt x="2119" y="2059"/>
                      </a:lnTo>
                      <a:lnTo>
                        <a:pt x="2123" y="2056"/>
                      </a:lnTo>
                      <a:lnTo>
                        <a:pt x="2134" y="2050"/>
                      </a:lnTo>
                      <a:lnTo>
                        <a:pt x="2134" y="2054"/>
                      </a:lnTo>
                      <a:lnTo>
                        <a:pt x="2132" y="2056"/>
                      </a:lnTo>
                      <a:lnTo>
                        <a:pt x="2131" y="2056"/>
                      </a:lnTo>
                      <a:lnTo>
                        <a:pt x="2127" y="2059"/>
                      </a:lnTo>
                      <a:lnTo>
                        <a:pt x="2127" y="2061"/>
                      </a:lnTo>
                      <a:lnTo>
                        <a:pt x="2127" y="2065"/>
                      </a:lnTo>
                      <a:lnTo>
                        <a:pt x="2123" y="2067"/>
                      </a:lnTo>
                      <a:lnTo>
                        <a:pt x="2117" y="2069"/>
                      </a:lnTo>
                      <a:lnTo>
                        <a:pt x="2115" y="2073"/>
                      </a:lnTo>
                      <a:close/>
                      <a:moveTo>
                        <a:pt x="4384" y="3350"/>
                      </a:moveTo>
                      <a:lnTo>
                        <a:pt x="4386" y="3352"/>
                      </a:lnTo>
                      <a:lnTo>
                        <a:pt x="4388" y="3354"/>
                      </a:lnTo>
                      <a:lnTo>
                        <a:pt x="4390" y="3356"/>
                      </a:lnTo>
                      <a:lnTo>
                        <a:pt x="4392" y="3362"/>
                      </a:lnTo>
                      <a:lnTo>
                        <a:pt x="4392" y="3364"/>
                      </a:lnTo>
                      <a:lnTo>
                        <a:pt x="4390" y="3364"/>
                      </a:lnTo>
                      <a:lnTo>
                        <a:pt x="4388" y="3366"/>
                      </a:lnTo>
                      <a:lnTo>
                        <a:pt x="4384" y="3381"/>
                      </a:lnTo>
                      <a:lnTo>
                        <a:pt x="4382" y="3385"/>
                      </a:lnTo>
                      <a:lnTo>
                        <a:pt x="4379" y="3387"/>
                      </a:lnTo>
                      <a:lnTo>
                        <a:pt x="4377" y="3389"/>
                      </a:lnTo>
                      <a:lnTo>
                        <a:pt x="4369" y="3385"/>
                      </a:lnTo>
                      <a:lnTo>
                        <a:pt x="4369" y="3383"/>
                      </a:lnTo>
                      <a:lnTo>
                        <a:pt x="4369" y="3381"/>
                      </a:lnTo>
                      <a:lnTo>
                        <a:pt x="4367" y="3379"/>
                      </a:lnTo>
                      <a:lnTo>
                        <a:pt x="4361" y="3381"/>
                      </a:lnTo>
                      <a:lnTo>
                        <a:pt x="4359" y="3381"/>
                      </a:lnTo>
                      <a:lnTo>
                        <a:pt x="4357" y="3381"/>
                      </a:lnTo>
                      <a:lnTo>
                        <a:pt x="4357" y="3377"/>
                      </a:lnTo>
                      <a:lnTo>
                        <a:pt x="4357" y="3375"/>
                      </a:lnTo>
                      <a:lnTo>
                        <a:pt x="4359" y="3373"/>
                      </a:lnTo>
                      <a:lnTo>
                        <a:pt x="4365" y="3369"/>
                      </a:lnTo>
                      <a:lnTo>
                        <a:pt x="4365" y="3366"/>
                      </a:lnTo>
                      <a:lnTo>
                        <a:pt x="4367" y="3362"/>
                      </a:lnTo>
                      <a:lnTo>
                        <a:pt x="4369" y="3362"/>
                      </a:lnTo>
                      <a:lnTo>
                        <a:pt x="4371" y="3364"/>
                      </a:lnTo>
                      <a:lnTo>
                        <a:pt x="4373" y="3362"/>
                      </a:lnTo>
                      <a:lnTo>
                        <a:pt x="4371" y="3358"/>
                      </a:lnTo>
                      <a:lnTo>
                        <a:pt x="4371" y="3356"/>
                      </a:lnTo>
                      <a:lnTo>
                        <a:pt x="4371" y="3354"/>
                      </a:lnTo>
                      <a:lnTo>
                        <a:pt x="4373" y="3342"/>
                      </a:lnTo>
                      <a:lnTo>
                        <a:pt x="4377" y="3339"/>
                      </a:lnTo>
                      <a:lnTo>
                        <a:pt x="4379" y="3337"/>
                      </a:lnTo>
                      <a:lnTo>
                        <a:pt x="4380" y="3339"/>
                      </a:lnTo>
                      <a:lnTo>
                        <a:pt x="4382" y="3342"/>
                      </a:lnTo>
                      <a:lnTo>
                        <a:pt x="4384" y="3344"/>
                      </a:lnTo>
                      <a:lnTo>
                        <a:pt x="4384" y="3346"/>
                      </a:lnTo>
                      <a:lnTo>
                        <a:pt x="4384" y="3350"/>
                      </a:lnTo>
                      <a:close/>
                      <a:moveTo>
                        <a:pt x="2109" y="2033"/>
                      </a:moveTo>
                      <a:lnTo>
                        <a:pt x="2107" y="2034"/>
                      </a:lnTo>
                      <a:lnTo>
                        <a:pt x="2107" y="2033"/>
                      </a:lnTo>
                      <a:lnTo>
                        <a:pt x="2106" y="2033"/>
                      </a:lnTo>
                      <a:lnTo>
                        <a:pt x="2104" y="2033"/>
                      </a:lnTo>
                      <a:lnTo>
                        <a:pt x="2098" y="2040"/>
                      </a:lnTo>
                      <a:lnTo>
                        <a:pt x="2096" y="2040"/>
                      </a:lnTo>
                      <a:lnTo>
                        <a:pt x="2096" y="2044"/>
                      </a:lnTo>
                      <a:lnTo>
                        <a:pt x="2098" y="2044"/>
                      </a:lnTo>
                      <a:lnTo>
                        <a:pt x="2100" y="2042"/>
                      </a:lnTo>
                      <a:lnTo>
                        <a:pt x="2102" y="2042"/>
                      </a:lnTo>
                      <a:lnTo>
                        <a:pt x="2102" y="2040"/>
                      </a:lnTo>
                      <a:lnTo>
                        <a:pt x="2104" y="2040"/>
                      </a:lnTo>
                      <a:lnTo>
                        <a:pt x="2106" y="2042"/>
                      </a:lnTo>
                      <a:lnTo>
                        <a:pt x="2100" y="2048"/>
                      </a:lnTo>
                      <a:lnTo>
                        <a:pt x="2098" y="2050"/>
                      </a:lnTo>
                      <a:lnTo>
                        <a:pt x="2094" y="2052"/>
                      </a:lnTo>
                      <a:lnTo>
                        <a:pt x="2092" y="2052"/>
                      </a:lnTo>
                      <a:lnTo>
                        <a:pt x="2092" y="2050"/>
                      </a:lnTo>
                      <a:lnTo>
                        <a:pt x="2092" y="2048"/>
                      </a:lnTo>
                      <a:lnTo>
                        <a:pt x="2092" y="2046"/>
                      </a:lnTo>
                      <a:lnTo>
                        <a:pt x="2088" y="2046"/>
                      </a:lnTo>
                      <a:lnTo>
                        <a:pt x="2086" y="2046"/>
                      </a:lnTo>
                      <a:lnTo>
                        <a:pt x="2086" y="2048"/>
                      </a:lnTo>
                      <a:lnTo>
                        <a:pt x="2083" y="2050"/>
                      </a:lnTo>
                      <a:lnTo>
                        <a:pt x="2069" y="2054"/>
                      </a:lnTo>
                      <a:lnTo>
                        <a:pt x="2065" y="2052"/>
                      </a:lnTo>
                      <a:lnTo>
                        <a:pt x="2061" y="2052"/>
                      </a:lnTo>
                      <a:lnTo>
                        <a:pt x="2050" y="2058"/>
                      </a:lnTo>
                      <a:lnTo>
                        <a:pt x="2048" y="2059"/>
                      </a:lnTo>
                      <a:lnTo>
                        <a:pt x="2044" y="2061"/>
                      </a:lnTo>
                      <a:lnTo>
                        <a:pt x="2040" y="2061"/>
                      </a:lnTo>
                      <a:lnTo>
                        <a:pt x="2042" y="2056"/>
                      </a:lnTo>
                      <a:lnTo>
                        <a:pt x="2046" y="2052"/>
                      </a:lnTo>
                      <a:lnTo>
                        <a:pt x="2048" y="2052"/>
                      </a:lnTo>
                      <a:lnTo>
                        <a:pt x="2050" y="2052"/>
                      </a:lnTo>
                      <a:lnTo>
                        <a:pt x="2058" y="2048"/>
                      </a:lnTo>
                      <a:lnTo>
                        <a:pt x="2063" y="2048"/>
                      </a:lnTo>
                      <a:lnTo>
                        <a:pt x="2067" y="2046"/>
                      </a:lnTo>
                      <a:lnTo>
                        <a:pt x="2069" y="2048"/>
                      </a:lnTo>
                      <a:lnTo>
                        <a:pt x="2071" y="2046"/>
                      </a:lnTo>
                      <a:lnTo>
                        <a:pt x="2071" y="2044"/>
                      </a:lnTo>
                      <a:lnTo>
                        <a:pt x="2067" y="2042"/>
                      </a:lnTo>
                      <a:lnTo>
                        <a:pt x="2065" y="2038"/>
                      </a:lnTo>
                      <a:lnTo>
                        <a:pt x="2069" y="2031"/>
                      </a:lnTo>
                      <a:lnTo>
                        <a:pt x="2071" y="2029"/>
                      </a:lnTo>
                      <a:lnTo>
                        <a:pt x="2083" y="2029"/>
                      </a:lnTo>
                      <a:lnTo>
                        <a:pt x="2083" y="2033"/>
                      </a:lnTo>
                      <a:lnTo>
                        <a:pt x="2083" y="2034"/>
                      </a:lnTo>
                      <a:lnTo>
                        <a:pt x="2081" y="2036"/>
                      </a:lnTo>
                      <a:lnTo>
                        <a:pt x="2081" y="2038"/>
                      </a:lnTo>
                      <a:lnTo>
                        <a:pt x="2083" y="2038"/>
                      </a:lnTo>
                      <a:lnTo>
                        <a:pt x="2084" y="2038"/>
                      </a:lnTo>
                      <a:lnTo>
                        <a:pt x="2086" y="2038"/>
                      </a:lnTo>
                      <a:lnTo>
                        <a:pt x="2088" y="2034"/>
                      </a:lnTo>
                      <a:lnTo>
                        <a:pt x="2088" y="2029"/>
                      </a:lnTo>
                      <a:lnTo>
                        <a:pt x="2090" y="2025"/>
                      </a:lnTo>
                      <a:lnTo>
                        <a:pt x="2090" y="2027"/>
                      </a:lnTo>
                      <a:lnTo>
                        <a:pt x="2092" y="2027"/>
                      </a:lnTo>
                      <a:lnTo>
                        <a:pt x="2094" y="2031"/>
                      </a:lnTo>
                      <a:lnTo>
                        <a:pt x="2092" y="2033"/>
                      </a:lnTo>
                      <a:lnTo>
                        <a:pt x="2096" y="2033"/>
                      </a:lnTo>
                      <a:lnTo>
                        <a:pt x="2102" y="2031"/>
                      </a:lnTo>
                      <a:lnTo>
                        <a:pt x="2111" y="2025"/>
                      </a:lnTo>
                      <a:lnTo>
                        <a:pt x="2113" y="2025"/>
                      </a:lnTo>
                      <a:lnTo>
                        <a:pt x="2111" y="2029"/>
                      </a:lnTo>
                      <a:lnTo>
                        <a:pt x="2111" y="2033"/>
                      </a:lnTo>
                      <a:lnTo>
                        <a:pt x="2109" y="2033"/>
                      </a:lnTo>
                      <a:close/>
                      <a:moveTo>
                        <a:pt x="2065" y="1971"/>
                      </a:moveTo>
                      <a:lnTo>
                        <a:pt x="2063" y="1971"/>
                      </a:lnTo>
                      <a:lnTo>
                        <a:pt x="2065" y="1973"/>
                      </a:lnTo>
                      <a:lnTo>
                        <a:pt x="2073" y="1971"/>
                      </a:lnTo>
                      <a:lnTo>
                        <a:pt x="2075" y="1973"/>
                      </a:lnTo>
                      <a:lnTo>
                        <a:pt x="2077" y="1975"/>
                      </a:lnTo>
                      <a:lnTo>
                        <a:pt x="2075" y="1975"/>
                      </a:lnTo>
                      <a:lnTo>
                        <a:pt x="2075" y="1977"/>
                      </a:lnTo>
                      <a:lnTo>
                        <a:pt x="2079" y="1986"/>
                      </a:lnTo>
                      <a:lnTo>
                        <a:pt x="2081" y="1986"/>
                      </a:lnTo>
                      <a:lnTo>
                        <a:pt x="2086" y="1986"/>
                      </a:lnTo>
                      <a:lnTo>
                        <a:pt x="2086" y="1988"/>
                      </a:lnTo>
                      <a:lnTo>
                        <a:pt x="2086" y="1990"/>
                      </a:lnTo>
                      <a:lnTo>
                        <a:pt x="2086" y="1992"/>
                      </a:lnTo>
                      <a:lnTo>
                        <a:pt x="2083" y="1998"/>
                      </a:lnTo>
                      <a:lnTo>
                        <a:pt x="2077" y="2002"/>
                      </a:lnTo>
                      <a:lnTo>
                        <a:pt x="2075" y="2002"/>
                      </a:lnTo>
                      <a:lnTo>
                        <a:pt x="2073" y="2000"/>
                      </a:lnTo>
                      <a:lnTo>
                        <a:pt x="2073" y="1998"/>
                      </a:lnTo>
                      <a:lnTo>
                        <a:pt x="2075" y="1998"/>
                      </a:lnTo>
                      <a:lnTo>
                        <a:pt x="2075" y="1994"/>
                      </a:lnTo>
                      <a:lnTo>
                        <a:pt x="2073" y="1990"/>
                      </a:lnTo>
                      <a:lnTo>
                        <a:pt x="2071" y="1990"/>
                      </a:lnTo>
                      <a:lnTo>
                        <a:pt x="2069" y="1990"/>
                      </a:lnTo>
                      <a:lnTo>
                        <a:pt x="2069" y="1988"/>
                      </a:lnTo>
                      <a:lnTo>
                        <a:pt x="2069" y="1985"/>
                      </a:lnTo>
                      <a:lnTo>
                        <a:pt x="2069" y="1983"/>
                      </a:lnTo>
                      <a:lnTo>
                        <a:pt x="2071" y="1983"/>
                      </a:lnTo>
                      <a:lnTo>
                        <a:pt x="2071" y="1979"/>
                      </a:lnTo>
                      <a:lnTo>
                        <a:pt x="2067" y="1979"/>
                      </a:lnTo>
                      <a:lnTo>
                        <a:pt x="2065" y="1981"/>
                      </a:lnTo>
                      <a:lnTo>
                        <a:pt x="2063" y="1981"/>
                      </a:lnTo>
                      <a:lnTo>
                        <a:pt x="2063" y="1983"/>
                      </a:lnTo>
                      <a:lnTo>
                        <a:pt x="2061" y="1986"/>
                      </a:lnTo>
                      <a:lnTo>
                        <a:pt x="2061" y="1988"/>
                      </a:lnTo>
                      <a:lnTo>
                        <a:pt x="2061" y="1990"/>
                      </a:lnTo>
                      <a:lnTo>
                        <a:pt x="2058" y="2002"/>
                      </a:lnTo>
                      <a:lnTo>
                        <a:pt x="2058" y="2004"/>
                      </a:lnTo>
                      <a:lnTo>
                        <a:pt x="2054" y="2006"/>
                      </a:lnTo>
                      <a:lnTo>
                        <a:pt x="2048" y="2008"/>
                      </a:lnTo>
                      <a:lnTo>
                        <a:pt x="2042" y="1996"/>
                      </a:lnTo>
                      <a:lnTo>
                        <a:pt x="2042" y="1994"/>
                      </a:lnTo>
                      <a:lnTo>
                        <a:pt x="2044" y="1990"/>
                      </a:lnTo>
                      <a:lnTo>
                        <a:pt x="2044" y="1988"/>
                      </a:lnTo>
                      <a:lnTo>
                        <a:pt x="2038" y="1986"/>
                      </a:lnTo>
                      <a:lnTo>
                        <a:pt x="2036" y="1986"/>
                      </a:lnTo>
                      <a:lnTo>
                        <a:pt x="2036" y="1988"/>
                      </a:lnTo>
                      <a:lnTo>
                        <a:pt x="2029" y="1992"/>
                      </a:lnTo>
                      <a:lnTo>
                        <a:pt x="2027" y="1992"/>
                      </a:lnTo>
                      <a:lnTo>
                        <a:pt x="2025" y="1992"/>
                      </a:lnTo>
                      <a:lnTo>
                        <a:pt x="2029" y="1990"/>
                      </a:lnTo>
                      <a:lnTo>
                        <a:pt x="2031" y="1988"/>
                      </a:lnTo>
                      <a:lnTo>
                        <a:pt x="2033" y="1986"/>
                      </a:lnTo>
                      <a:lnTo>
                        <a:pt x="2033" y="1983"/>
                      </a:lnTo>
                      <a:lnTo>
                        <a:pt x="2033" y="1979"/>
                      </a:lnTo>
                      <a:lnTo>
                        <a:pt x="2044" y="1967"/>
                      </a:lnTo>
                      <a:lnTo>
                        <a:pt x="2044" y="1963"/>
                      </a:lnTo>
                      <a:lnTo>
                        <a:pt x="2048" y="1961"/>
                      </a:lnTo>
                      <a:lnTo>
                        <a:pt x="2056" y="1958"/>
                      </a:lnTo>
                      <a:lnTo>
                        <a:pt x="2058" y="1958"/>
                      </a:lnTo>
                      <a:lnTo>
                        <a:pt x="2065" y="1960"/>
                      </a:lnTo>
                      <a:lnTo>
                        <a:pt x="2067" y="1961"/>
                      </a:lnTo>
                      <a:lnTo>
                        <a:pt x="2067" y="1963"/>
                      </a:lnTo>
                      <a:lnTo>
                        <a:pt x="2067" y="1965"/>
                      </a:lnTo>
                      <a:lnTo>
                        <a:pt x="2067" y="1967"/>
                      </a:lnTo>
                      <a:lnTo>
                        <a:pt x="2065" y="1971"/>
                      </a:lnTo>
                      <a:close/>
                      <a:moveTo>
                        <a:pt x="4361" y="3346"/>
                      </a:moveTo>
                      <a:lnTo>
                        <a:pt x="4354" y="3356"/>
                      </a:lnTo>
                      <a:lnTo>
                        <a:pt x="4352" y="3350"/>
                      </a:lnTo>
                      <a:lnTo>
                        <a:pt x="4352" y="3344"/>
                      </a:lnTo>
                      <a:lnTo>
                        <a:pt x="4352" y="3342"/>
                      </a:lnTo>
                      <a:lnTo>
                        <a:pt x="4354" y="3329"/>
                      </a:lnTo>
                      <a:lnTo>
                        <a:pt x="4354" y="3327"/>
                      </a:lnTo>
                      <a:lnTo>
                        <a:pt x="4357" y="3314"/>
                      </a:lnTo>
                      <a:lnTo>
                        <a:pt x="4363" y="3306"/>
                      </a:lnTo>
                      <a:lnTo>
                        <a:pt x="4365" y="3306"/>
                      </a:lnTo>
                      <a:lnTo>
                        <a:pt x="4367" y="3308"/>
                      </a:lnTo>
                      <a:lnTo>
                        <a:pt x="4367" y="3310"/>
                      </a:lnTo>
                      <a:lnTo>
                        <a:pt x="4367" y="3312"/>
                      </a:lnTo>
                      <a:lnTo>
                        <a:pt x="4369" y="3316"/>
                      </a:lnTo>
                      <a:lnTo>
                        <a:pt x="4371" y="3321"/>
                      </a:lnTo>
                      <a:lnTo>
                        <a:pt x="4373" y="3325"/>
                      </a:lnTo>
                      <a:lnTo>
                        <a:pt x="4373" y="3327"/>
                      </a:lnTo>
                      <a:lnTo>
                        <a:pt x="4375" y="3331"/>
                      </a:lnTo>
                      <a:lnTo>
                        <a:pt x="4373" y="3333"/>
                      </a:lnTo>
                      <a:lnTo>
                        <a:pt x="4369" y="3333"/>
                      </a:lnTo>
                      <a:lnTo>
                        <a:pt x="4365" y="3342"/>
                      </a:lnTo>
                      <a:lnTo>
                        <a:pt x="4361" y="3346"/>
                      </a:lnTo>
                      <a:close/>
                      <a:moveTo>
                        <a:pt x="2111" y="1986"/>
                      </a:moveTo>
                      <a:lnTo>
                        <a:pt x="2104" y="1996"/>
                      </a:lnTo>
                      <a:lnTo>
                        <a:pt x="2102" y="1996"/>
                      </a:lnTo>
                      <a:lnTo>
                        <a:pt x="2100" y="1992"/>
                      </a:lnTo>
                      <a:lnTo>
                        <a:pt x="2094" y="1986"/>
                      </a:lnTo>
                      <a:lnTo>
                        <a:pt x="2092" y="1985"/>
                      </a:lnTo>
                      <a:lnTo>
                        <a:pt x="2092" y="1981"/>
                      </a:lnTo>
                      <a:lnTo>
                        <a:pt x="2092" y="1979"/>
                      </a:lnTo>
                      <a:lnTo>
                        <a:pt x="2094" y="1979"/>
                      </a:lnTo>
                      <a:lnTo>
                        <a:pt x="2098" y="1977"/>
                      </a:lnTo>
                      <a:lnTo>
                        <a:pt x="2104" y="1979"/>
                      </a:lnTo>
                      <a:lnTo>
                        <a:pt x="2106" y="1981"/>
                      </a:lnTo>
                      <a:lnTo>
                        <a:pt x="2106" y="1983"/>
                      </a:lnTo>
                      <a:lnTo>
                        <a:pt x="2111" y="1986"/>
                      </a:lnTo>
                      <a:close/>
                      <a:moveTo>
                        <a:pt x="4248" y="3239"/>
                      </a:moveTo>
                      <a:lnTo>
                        <a:pt x="4246" y="3243"/>
                      </a:lnTo>
                      <a:lnTo>
                        <a:pt x="4242" y="3245"/>
                      </a:lnTo>
                      <a:lnTo>
                        <a:pt x="4236" y="3248"/>
                      </a:lnTo>
                      <a:lnTo>
                        <a:pt x="4236" y="3246"/>
                      </a:lnTo>
                      <a:lnTo>
                        <a:pt x="4235" y="3245"/>
                      </a:lnTo>
                      <a:lnTo>
                        <a:pt x="4235" y="3243"/>
                      </a:lnTo>
                      <a:lnTo>
                        <a:pt x="4231" y="3243"/>
                      </a:lnTo>
                      <a:lnTo>
                        <a:pt x="4225" y="3246"/>
                      </a:lnTo>
                      <a:lnTo>
                        <a:pt x="4225" y="3248"/>
                      </a:lnTo>
                      <a:lnTo>
                        <a:pt x="4229" y="3250"/>
                      </a:lnTo>
                      <a:lnTo>
                        <a:pt x="4229" y="3252"/>
                      </a:lnTo>
                      <a:lnTo>
                        <a:pt x="4229" y="3254"/>
                      </a:lnTo>
                      <a:lnTo>
                        <a:pt x="4227" y="3256"/>
                      </a:lnTo>
                      <a:lnTo>
                        <a:pt x="4225" y="3256"/>
                      </a:lnTo>
                      <a:lnTo>
                        <a:pt x="4219" y="3256"/>
                      </a:lnTo>
                      <a:lnTo>
                        <a:pt x="4210" y="3260"/>
                      </a:lnTo>
                      <a:lnTo>
                        <a:pt x="4206" y="3266"/>
                      </a:lnTo>
                      <a:lnTo>
                        <a:pt x="4204" y="3268"/>
                      </a:lnTo>
                      <a:lnTo>
                        <a:pt x="4200" y="3273"/>
                      </a:lnTo>
                      <a:lnTo>
                        <a:pt x="4200" y="3271"/>
                      </a:lnTo>
                      <a:lnTo>
                        <a:pt x="4198" y="3260"/>
                      </a:lnTo>
                      <a:lnTo>
                        <a:pt x="4200" y="3258"/>
                      </a:lnTo>
                      <a:lnTo>
                        <a:pt x="4202" y="3258"/>
                      </a:lnTo>
                      <a:lnTo>
                        <a:pt x="4204" y="3254"/>
                      </a:lnTo>
                      <a:lnTo>
                        <a:pt x="4208" y="3252"/>
                      </a:lnTo>
                      <a:lnTo>
                        <a:pt x="4210" y="3248"/>
                      </a:lnTo>
                      <a:lnTo>
                        <a:pt x="4211" y="3243"/>
                      </a:lnTo>
                      <a:lnTo>
                        <a:pt x="4206" y="3231"/>
                      </a:lnTo>
                      <a:lnTo>
                        <a:pt x="4204" y="3231"/>
                      </a:lnTo>
                      <a:lnTo>
                        <a:pt x="4202" y="3231"/>
                      </a:lnTo>
                      <a:lnTo>
                        <a:pt x="4200" y="3231"/>
                      </a:lnTo>
                      <a:lnTo>
                        <a:pt x="4208" y="3220"/>
                      </a:lnTo>
                      <a:lnTo>
                        <a:pt x="4210" y="3220"/>
                      </a:lnTo>
                      <a:lnTo>
                        <a:pt x="4211" y="3218"/>
                      </a:lnTo>
                      <a:lnTo>
                        <a:pt x="4221" y="3223"/>
                      </a:lnTo>
                      <a:lnTo>
                        <a:pt x="4223" y="3225"/>
                      </a:lnTo>
                      <a:lnTo>
                        <a:pt x="4223" y="3227"/>
                      </a:lnTo>
                      <a:lnTo>
                        <a:pt x="4221" y="3231"/>
                      </a:lnTo>
                      <a:lnTo>
                        <a:pt x="4219" y="3231"/>
                      </a:lnTo>
                      <a:lnTo>
                        <a:pt x="4217" y="3233"/>
                      </a:lnTo>
                      <a:lnTo>
                        <a:pt x="4217" y="3231"/>
                      </a:lnTo>
                      <a:lnTo>
                        <a:pt x="4215" y="3231"/>
                      </a:lnTo>
                      <a:lnTo>
                        <a:pt x="4213" y="3235"/>
                      </a:lnTo>
                      <a:lnTo>
                        <a:pt x="4213" y="3237"/>
                      </a:lnTo>
                      <a:lnTo>
                        <a:pt x="4215" y="3239"/>
                      </a:lnTo>
                      <a:lnTo>
                        <a:pt x="4219" y="3237"/>
                      </a:lnTo>
                      <a:lnTo>
                        <a:pt x="4223" y="3235"/>
                      </a:lnTo>
                      <a:lnTo>
                        <a:pt x="4225" y="3233"/>
                      </a:lnTo>
                      <a:lnTo>
                        <a:pt x="4227" y="3229"/>
                      </a:lnTo>
                      <a:lnTo>
                        <a:pt x="4231" y="3235"/>
                      </a:lnTo>
                      <a:lnTo>
                        <a:pt x="4233" y="3235"/>
                      </a:lnTo>
                      <a:lnTo>
                        <a:pt x="4233" y="3231"/>
                      </a:lnTo>
                      <a:lnTo>
                        <a:pt x="4236" y="3229"/>
                      </a:lnTo>
                      <a:lnTo>
                        <a:pt x="4236" y="3227"/>
                      </a:lnTo>
                      <a:lnTo>
                        <a:pt x="4240" y="3227"/>
                      </a:lnTo>
                      <a:lnTo>
                        <a:pt x="4246" y="3229"/>
                      </a:lnTo>
                      <a:lnTo>
                        <a:pt x="4246" y="3235"/>
                      </a:lnTo>
                      <a:lnTo>
                        <a:pt x="4248" y="3237"/>
                      </a:lnTo>
                      <a:lnTo>
                        <a:pt x="4248" y="3239"/>
                      </a:lnTo>
                      <a:close/>
                      <a:moveTo>
                        <a:pt x="2482" y="2196"/>
                      </a:moveTo>
                      <a:lnTo>
                        <a:pt x="2478" y="2200"/>
                      </a:lnTo>
                      <a:lnTo>
                        <a:pt x="2476" y="2198"/>
                      </a:lnTo>
                      <a:lnTo>
                        <a:pt x="2474" y="2194"/>
                      </a:lnTo>
                      <a:lnTo>
                        <a:pt x="2468" y="2190"/>
                      </a:lnTo>
                      <a:lnTo>
                        <a:pt x="2472" y="2182"/>
                      </a:lnTo>
                      <a:lnTo>
                        <a:pt x="2472" y="2180"/>
                      </a:lnTo>
                      <a:lnTo>
                        <a:pt x="2482" y="2182"/>
                      </a:lnTo>
                      <a:lnTo>
                        <a:pt x="2488" y="2179"/>
                      </a:lnTo>
                      <a:lnTo>
                        <a:pt x="2490" y="2177"/>
                      </a:lnTo>
                      <a:lnTo>
                        <a:pt x="2493" y="2180"/>
                      </a:lnTo>
                      <a:lnTo>
                        <a:pt x="2493" y="2182"/>
                      </a:lnTo>
                      <a:lnTo>
                        <a:pt x="2491" y="2184"/>
                      </a:lnTo>
                      <a:lnTo>
                        <a:pt x="2488" y="2188"/>
                      </a:lnTo>
                      <a:lnTo>
                        <a:pt x="2484" y="2194"/>
                      </a:lnTo>
                      <a:lnTo>
                        <a:pt x="2482" y="2196"/>
                      </a:lnTo>
                      <a:close/>
                      <a:moveTo>
                        <a:pt x="4185" y="3137"/>
                      </a:moveTo>
                      <a:lnTo>
                        <a:pt x="4187" y="3139"/>
                      </a:lnTo>
                      <a:lnTo>
                        <a:pt x="4190" y="3139"/>
                      </a:lnTo>
                      <a:lnTo>
                        <a:pt x="4190" y="3141"/>
                      </a:lnTo>
                      <a:lnTo>
                        <a:pt x="4192" y="3145"/>
                      </a:lnTo>
                      <a:lnTo>
                        <a:pt x="4198" y="3145"/>
                      </a:lnTo>
                      <a:lnTo>
                        <a:pt x="4200" y="3145"/>
                      </a:lnTo>
                      <a:lnTo>
                        <a:pt x="4204" y="3147"/>
                      </a:lnTo>
                      <a:lnTo>
                        <a:pt x="4202" y="3148"/>
                      </a:lnTo>
                      <a:lnTo>
                        <a:pt x="4200" y="3148"/>
                      </a:lnTo>
                      <a:lnTo>
                        <a:pt x="4198" y="3148"/>
                      </a:lnTo>
                      <a:lnTo>
                        <a:pt x="4192" y="3150"/>
                      </a:lnTo>
                      <a:lnTo>
                        <a:pt x="4190" y="3150"/>
                      </a:lnTo>
                      <a:lnTo>
                        <a:pt x="4188" y="3152"/>
                      </a:lnTo>
                      <a:lnTo>
                        <a:pt x="4185" y="3154"/>
                      </a:lnTo>
                      <a:lnTo>
                        <a:pt x="4183" y="3154"/>
                      </a:lnTo>
                      <a:lnTo>
                        <a:pt x="4181" y="3152"/>
                      </a:lnTo>
                      <a:lnTo>
                        <a:pt x="4179" y="3150"/>
                      </a:lnTo>
                      <a:lnTo>
                        <a:pt x="4183" y="3143"/>
                      </a:lnTo>
                      <a:lnTo>
                        <a:pt x="4185" y="3137"/>
                      </a:lnTo>
                      <a:close/>
                      <a:moveTo>
                        <a:pt x="4219" y="3168"/>
                      </a:moveTo>
                      <a:lnTo>
                        <a:pt x="4217" y="3166"/>
                      </a:lnTo>
                      <a:lnTo>
                        <a:pt x="4215" y="3162"/>
                      </a:lnTo>
                      <a:lnTo>
                        <a:pt x="4215" y="3160"/>
                      </a:lnTo>
                      <a:lnTo>
                        <a:pt x="4217" y="3156"/>
                      </a:lnTo>
                      <a:lnTo>
                        <a:pt x="4217" y="3154"/>
                      </a:lnTo>
                      <a:lnTo>
                        <a:pt x="4217" y="3152"/>
                      </a:lnTo>
                      <a:lnTo>
                        <a:pt x="4219" y="3152"/>
                      </a:lnTo>
                      <a:lnTo>
                        <a:pt x="4223" y="3152"/>
                      </a:lnTo>
                      <a:lnTo>
                        <a:pt x="4225" y="3152"/>
                      </a:lnTo>
                      <a:lnTo>
                        <a:pt x="4227" y="3152"/>
                      </a:lnTo>
                      <a:lnTo>
                        <a:pt x="4227" y="3154"/>
                      </a:lnTo>
                      <a:lnTo>
                        <a:pt x="4225" y="3156"/>
                      </a:lnTo>
                      <a:lnTo>
                        <a:pt x="4225" y="3158"/>
                      </a:lnTo>
                      <a:lnTo>
                        <a:pt x="4225" y="3160"/>
                      </a:lnTo>
                      <a:lnTo>
                        <a:pt x="4225" y="3162"/>
                      </a:lnTo>
                      <a:lnTo>
                        <a:pt x="4223" y="3164"/>
                      </a:lnTo>
                      <a:lnTo>
                        <a:pt x="4221" y="3166"/>
                      </a:lnTo>
                      <a:lnTo>
                        <a:pt x="4219" y="3168"/>
                      </a:lnTo>
                      <a:close/>
                      <a:moveTo>
                        <a:pt x="4277" y="3097"/>
                      </a:moveTo>
                      <a:lnTo>
                        <a:pt x="4290" y="3104"/>
                      </a:lnTo>
                      <a:lnTo>
                        <a:pt x="4298" y="3108"/>
                      </a:lnTo>
                      <a:lnTo>
                        <a:pt x="4302" y="3110"/>
                      </a:lnTo>
                      <a:lnTo>
                        <a:pt x="4306" y="3112"/>
                      </a:lnTo>
                      <a:lnTo>
                        <a:pt x="4309" y="3112"/>
                      </a:lnTo>
                      <a:lnTo>
                        <a:pt x="4311" y="3116"/>
                      </a:lnTo>
                      <a:lnTo>
                        <a:pt x="4311" y="3129"/>
                      </a:lnTo>
                      <a:lnTo>
                        <a:pt x="4313" y="3131"/>
                      </a:lnTo>
                      <a:lnTo>
                        <a:pt x="4311" y="3143"/>
                      </a:lnTo>
                      <a:lnTo>
                        <a:pt x="4309" y="3147"/>
                      </a:lnTo>
                      <a:lnTo>
                        <a:pt x="4307" y="3147"/>
                      </a:lnTo>
                      <a:lnTo>
                        <a:pt x="4307" y="3148"/>
                      </a:lnTo>
                      <a:lnTo>
                        <a:pt x="4307" y="3150"/>
                      </a:lnTo>
                      <a:lnTo>
                        <a:pt x="4311" y="3170"/>
                      </a:lnTo>
                      <a:lnTo>
                        <a:pt x="4313" y="3173"/>
                      </a:lnTo>
                      <a:lnTo>
                        <a:pt x="4319" y="3175"/>
                      </a:lnTo>
                      <a:lnTo>
                        <a:pt x="4329" y="3198"/>
                      </a:lnTo>
                      <a:lnTo>
                        <a:pt x="4331" y="3200"/>
                      </a:lnTo>
                      <a:lnTo>
                        <a:pt x="4329" y="3202"/>
                      </a:lnTo>
                      <a:lnTo>
                        <a:pt x="4331" y="3206"/>
                      </a:lnTo>
                      <a:lnTo>
                        <a:pt x="4332" y="3214"/>
                      </a:lnTo>
                      <a:lnTo>
                        <a:pt x="4332" y="3220"/>
                      </a:lnTo>
                      <a:lnTo>
                        <a:pt x="4334" y="3225"/>
                      </a:lnTo>
                      <a:lnTo>
                        <a:pt x="4329" y="3243"/>
                      </a:lnTo>
                      <a:lnTo>
                        <a:pt x="4327" y="3245"/>
                      </a:lnTo>
                      <a:lnTo>
                        <a:pt x="4329" y="3245"/>
                      </a:lnTo>
                      <a:lnTo>
                        <a:pt x="4331" y="3246"/>
                      </a:lnTo>
                      <a:lnTo>
                        <a:pt x="4332" y="3246"/>
                      </a:lnTo>
                      <a:lnTo>
                        <a:pt x="4334" y="3248"/>
                      </a:lnTo>
                      <a:lnTo>
                        <a:pt x="4334" y="3252"/>
                      </a:lnTo>
                      <a:lnTo>
                        <a:pt x="4334" y="3262"/>
                      </a:lnTo>
                      <a:lnTo>
                        <a:pt x="4332" y="3264"/>
                      </a:lnTo>
                      <a:lnTo>
                        <a:pt x="4332" y="3270"/>
                      </a:lnTo>
                      <a:lnTo>
                        <a:pt x="4336" y="3275"/>
                      </a:lnTo>
                      <a:lnTo>
                        <a:pt x="4340" y="3279"/>
                      </a:lnTo>
                      <a:lnTo>
                        <a:pt x="4342" y="3287"/>
                      </a:lnTo>
                      <a:lnTo>
                        <a:pt x="4342" y="3289"/>
                      </a:lnTo>
                      <a:lnTo>
                        <a:pt x="4340" y="3291"/>
                      </a:lnTo>
                      <a:lnTo>
                        <a:pt x="4338" y="3291"/>
                      </a:lnTo>
                      <a:lnTo>
                        <a:pt x="4338" y="3289"/>
                      </a:lnTo>
                      <a:lnTo>
                        <a:pt x="4334" y="3285"/>
                      </a:lnTo>
                      <a:lnTo>
                        <a:pt x="4334" y="3283"/>
                      </a:lnTo>
                      <a:lnTo>
                        <a:pt x="4334" y="3281"/>
                      </a:lnTo>
                      <a:lnTo>
                        <a:pt x="4331" y="3275"/>
                      </a:lnTo>
                      <a:lnTo>
                        <a:pt x="4329" y="3273"/>
                      </a:lnTo>
                      <a:lnTo>
                        <a:pt x="4327" y="3275"/>
                      </a:lnTo>
                      <a:lnTo>
                        <a:pt x="4327" y="3281"/>
                      </a:lnTo>
                      <a:lnTo>
                        <a:pt x="4329" y="3285"/>
                      </a:lnTo>
                      <a:lnTo>
                        <a:pt x="4329" y="3287"/>
                      </a:lnTo>
                      <a:lnTo>
                        <a:pt x="4327" y="3287"/>
                      </a:lnTo>
                      <a:lnTo>
                        <a:pt x="4315" y="3285"/>
                      </a:lnTo>
                      <a:lnTo>
                        <a:pt x="4311" y="3283"/>
                      </a:lnTo>
                      <a:lnTo>
                        <a:pt x="4309" y="3285"/>
                      </a:lnTo>
                      <a:lnTo>
                        <a:pt x="4311" y="3287"/>
                      </a:lnTo>
                      <a:lnTo>
                        <a:pt x="4315" y="3291"/>
                      </a:lnTo>
                      <a:lnTo>
                        <a:pt x="4327" y="3291"/>
                      </a:lnTo>
                      <a:lnTo>
                        <a:pt x="4329" y="3293"/>
                      </a:lnTo>
                      <a:lnTo>
                        <a:pt x="4329" y="3300"/>
                      </a:lnTo>
                      <a:lnTo>
                        <a:pt x="4332" y="3304"/>
                      </a:lnTo>
                      <a:lnTo>
                        <a:pt x="4332" y="3310"/>
                      </a:lnTo>
                      <a:lnTo>
                        <a:pt x="4331" y="3318"/>
                      </a:lnTo>
                      <a:lnTo>
                        <a:pt x="4332" y="3319"/>
                      </a:lnTo>
                      <a:lnTo>
                        <a:pt x="4332" y="3321"/>
                      </a:lnTo>
                      <a:lnTo>
                        <a:pt x="4331" y="3323"/>
                      </a:lnTo>
                      <a:lnTo>
                        <a:pt x="4327" y="3325"/>
                      </a:lnTo>
                      <a:lnTo>
                        <a:pt x="4325" y="3325"/>
                      </a:lnTo>
                      <a:lnTo>
                        <a:pt x="4321" y="3321"/>
                      </a:lnTo>
                      <a:lnTo>
                        <a:pt x="4319" y="3321"/>
                      </a:lnTo>
                      <a:lnTo>
                        <a:pt x="4319" y="3325"/>
                      </a:lnTo>
                      <a:lnTo>
                        <a:pt x="4319" y="3327"/>
                      </a:lnTo>
                      <a:lnTo>
                        <a:pt x="4325" y="3333"/>
                      </a:lnTo>
                      <a:lnTo>
                        <a:pt x="4327" y="3333"/>
                      </a:lnTo>
                      <a:lnTo>
                        <a:pt x="4329" y="3333"/>
                      </a:lnTo>
                      <a:lnTo>
                        <a:pt x="4332" y="3331"/>
                      </a:lnTo>
                      <a:lnTo>
                        <a:pt x="4332" y="3329"/>
                      </a:lnTo>
                      <a:lnTo>
                        <a:pt x="4332" y="3327"/>
                      </a:lnTo>
                      <a:lnTo>
                        <a:pt x="4334" y="3325"/>
                      </a:lnTo>
                      <a:lnTo>
                        <a:pt x="4338" y="3323"/>
                      </a:lnTo>
                      <a:lnTo>
                        <a:pt x="4340" y="3325"/>
                      </a:lnTo>
                      <a:lnTo>
                        <a:pt x="4340" y="3327"/>
                      </a:lnTo>
                      <a:lnTo>
                        <a:pt x="4338" y="3335"/>
                      </a:lnTo>
                      <a:lnTo>
                        <a:pt x="4338" y="3341"/>
                      </a:lnTo>
                      <a:lnTo>
                        <a:pt x="4334" y="3342"/>
                      </a:lnTo>
                      <a:lnTo>
                        <a:pt x="4331" y="3342"/>
                      </a:lnTo>
                      <a:lnTo>
                        <a:pt x="4331" y="3344"/>
                      </a:lnTo>
                      <a:lnTo>
                        <a:pt x="4329" y="3346"/>
                      </a:lnTo>
                      <a:lnTo>
                        <a:pt x="4331" y="3348"/>
                      </a:lnTo>
                      <a:lnTo>
                        <a:pt x="4327" y="3354"/>
                      </a:lnTo>
                      <a:lnTo>
                        <a:pt x="4319" y="3360"/>
                      </a:lnTo>
                      <a:lnTo>
                        <a:pt x="4311" y="3360"/>
                      </a:lnTo>
                      <a:lnTo>
                        <a:pt x="4309" y="3360"/>
                      </a:lnTo>
                      <a:lnTo>
                        <a:pt x="4307" y="3360"/>
                      </a:lnTo>
                      <a:lnTo>
                        <a:pt x="4307" y="3362"/>
                      </a:lnTo>
                      <a:lnTo>
                        <a:pt x="4306" y="3364"/>
                      </a:lnTo>
                      <a:lnTo>
                        <a:pt x="4309" y="3366"/>
                      </a:lnTo>
                      <a:lnTo>
                        <a:pt x="4311" y="3366"/>
                      </a:lnTo>
                      <a:lnTo>
                        <a:pt x="4319" y="3364"/>
                      </a:lnTo>
                      <a:lnTo>
                        <a:pt x="4323" y="3362"/>
                      </a:lnTo>
                      <a:lnTo>
                        <a:pt x="4327" y="3364"/>
                      </a:lnTo>
                      <a:lnTo>
                        <a:pt x="4327" y="3366"/>
                      </a:lnTo>
                      <a:lnTo>
                        <a:pt x="4315" y="3392"/>
                      </a:lnTo>
                      <a:lnTo>
                        <a:pt x="4315" y="3394"/>
                      </a:lnTo>
                      <a:lnTo>
                        <a:pt x="4315" y="3396"/>
                      </a:lnTo>
                      <a:lnTo>
                        <a:pt x="4315" y="3402"/>
                      </a:lnTo>
                      <a:lnTo>
                        <a:pt x="4313" y="3404"/>
                      </a:lnTo>
                      <a:lnTo>
                        <a:pt x="4306" y="3412"/>
                      </a:lnTo>
                      <a:lnTo>
                        <a:pt x="4304" y="3415"/>
                      </a:lnTo>
                      <a:lnTo>
                        <a:pt x="4302" y="3415"/>
                      </a:lnTo>
                      <a:lnTo>
                        <a:pt x="4292" y="3414"/>
                      </a:lnTo>
                      <a:lnTo>
                        <a:pt x="4290" y="3412"/>
                      </a:lnTo>
                      <a:lnTo>
                        <a:pt x="4288" y="3410"/>
                      </a:lnTo>
                      <a:lnTo>
                        <a:pt x="4288" y="3408"/>
                      </a:lnTo>
                      <a:lnTo>
                        <a:pt x="4284" y="3402"/>
                      </a:lnTo>
                      <a:lnTo>
                        <a:pt x="4283" y="3404"/>
                      </a:lnTo>
                      <a:lnTo>
                        <a:pt x="4281" y="3404"/>
                      </a:lnTo>
                      <a:lnTo>
                        <a:pt x="4281" y="3406"/>
                      </a:lnTo>
                      <a:lnTo>
                        <a:pt x="4279" y="3404"/>
                      </a:lnTo>
                      <a:lnTo>
                        <a:pt x="4281" y="3387"/>
                      </a:lnTo>
                      <a:lnTo>
                        <a:pt x="4283" y="3385"/>
                      </a:lnTo>
                      <a:lnTo>
                        <a:pt x="4284" y="3385"/>
                      </a:lnTo>
                      <a:lnTo>
                        <a:pt x="4286" y="3385"/>
                      </a:lnTo>
                      <a:lnTo>
                        <a:pt x="4286" y="3383"/>
                      </a:lnTo>
                      <a:lnTo>
                        <a:pt x="4284" y="3369"/>
                      </a:lnTo>
                      <a:lnTo>
                        <a:pt x="4275" y="3367"/>
                      </a:lnTo>
                      <a:lnTo>
                        <a:pt x="4271" y="3360"/>
                      </a:lnTo>
                      <a:lnTo>
                        <a:pt x="4269" y="3358"/>
                      </a:lnTo>
                      <a:lnTo>
                        <a:pt x="4269" y="3352"/>
                      </a:lnTo>
                      <a:lnTo>
                        <a:pt x="4269" y="3350"/>
                      </a:lnTo>
                      <a:lnTo>
                        <a:pt x="4271" y="3348"/>
                      </a:lnTo>
                      <a:lnTo>
                        <a:pt x="4271" y="3350"/>
                      </a:lnTo>
                      <a:lnTo>
                        <a:pt x="4273" y="3350"/>
                      </a:lnTo>
                      <a:lnTo>
                        <a:pt x="4273" y="3348"/>
                      </a:lnTo>
                      <a:lnTo>
                        <a:pt x="4283" y="3335"/>
                      </a:lnTo>
                      <a:lnTo>
                        <a:pt x="4284" y="3331"/>
                      </a:lnTo>
                      <a:lnTo>
                        <a:pt x="4283" y="3331"/>
                      </a:lnTo>
                      <a:lnTo>
                        <a:pt x="4279" y="3331"/>
                      </a:lnTo>
                      <a:lnTo>
                        <a:pt x="4275" y="3337"/>
                      </a:lnTo>
                      <a:lnTo>
                        <a:pt x="4273" y="3337"/>
                      </a:lnTo>
                      <a:lnTo>
                        <a:pt x="4273" y="3339"/>
                      </a:lnTo>
                      <a:lnTo>
                        <a:pt x="4273" y="3335"/>
                      </a:lnTo>
                      <a:lnTo>
                        <a:pt x="4277" y="3329"/>
                      </a:lnTo>
                      <a:lnTo>
                        <a:pt x="4281" y="3325"/>
                      </a:lnTo>
                      <a:lnTo>
                        <a:pt x="4283" y="3323"/>
                      </a:lnTo>
                      <a:lnTo>
                        <a:pt x="4284" y="3321"/>
                      </a:lnTo>
                      <a:lnTo>
                        <a:pt x="4284" y="3316"/>
                      </a:lnTo>
                      <a:lnTo>
                        <a:pt x="4283" y="3316"/>
                      </a:lnTo>
                      <a:lnTo>
                        <a:pt x="4281" y="3316"/>
                      </a:lnTo>
                      <a:lnTo>
                        <a:pt x="4281" y="3318"/>
                      </a:lnTo>
                      <a:lnTo>
                        <a:pt x="4281" y="3319"/>
                      </a:lnTo>
                      <a:lnTo>
                        <a:pt x="4279" y="3321"/>
                      </a:lnTo>
                      <a:lnTo>
                        <a:pt x="4275" y="3323"/>
                      </a:lnTo>
                      <a:lnTo>
                        <a:pt x="4273" y="3321"/>
                      </a:lnTo>
                      <a:lnTo>
                        <a:pt x="4269" y="3321"/>
                      </a:lnTo>
                      <a:lnTo>
                        <a:pt x="4269" y="3327"/>
                      </a:lnTo>
                      <a:lnTo>
                        <a:pt x="4267" y="3337"/>
                      </a:lnTo>
                      <a:lnTo>
                        <a:pt x="4265" y="3341"/>
                      </a:lnTo>
                      <a:lnTo>
                        <a:pt x="4259" y="3342"/>
                      </a:lnTo>
                      <a:lnTo>
                        <a:pt x="4254" y="3339"/>
                      </a:lnTo>
                      <a:lnTo>
                        <a:pt x="4250" y="3335"/>
                      </a:lnTo>
                      <a:lnTo>
                        <a:pt x="4248" y="3329"/>
                      </a:lnTo>
                      <a:lnTo>
                        <a:pt x="4248" y="3327"/>
                      </a:lnTo>
                      <a:lnTo>
                        <a:pt x="4248" y="3325"/>
                      </a:lnTo>
                      <a:lnTo>
                        <a:pt x="4248" y="3323"/>
                      </a:lnTo>
                      <a:lnTo>
                        <a:pt x="4250" y="3323"/>
                      </a:lnTo>
                      <a:lnTo>
                        <a:pt x="4254" y="3319"/>
                      </a:lnTo>
                      <a:lnTo>
                        <a:pt x="4256" y="3318"/>
                      </a:lnTo>
                      <a:lnTo>
                        <a:pt x="4258" y="3316"/>
                      </a:lnTo>
                      <a:lnTo>
                        <a:pt x="4258" y="3310"/>
                      </a:lnTo>
                      <a:lnTo>
                        <a:pt x="4256" y="3302"/>
                      </a:lnTo>
                      <a:lnTo>
                        <a:pt x="4254" y="3300"/>
                      </a:lnTo>
                      <a:lnTo>
                        <a:pt x="4250" y="3300"/>
                      </a:lnTo>
                      <a:lnTo>
                        <a:pt x="4250" y="3294"/>
                      </a:lnTo>
                      <a:lnTo>
                        <a:pt x="4250" y="3293"/>
                      </a:lnTo>
                      <a:lnTo>
                        <a:pt x="4246" y="3287"/>
                      </a:lnTo>
                      <a:lnTo>
                        <a:pt x="4244" y="3289"/>
                      </a:lnTo>
                      <a:lnTo>
                        <a:pt x="4242" y="3302"/>
                      </a:lnTo>
                      <a:lnTo>
                        <a:pt x="4244" y="3312"/>
                      </a:lnTo>
                      <a:lnTo>
                        <a:pt x="4242" y="3321"/>
                      </a:lnTo>
                      <a:lnTo>
                        <a:pt x="4242" y="3323"/>
                      </a:lnTo>
                      <a:lnTo>
                        <a:pt x="4240" y="3323"/>
                      </a:lnTo>
                      <a:lnTo>
                        <a:pt x="4238" y="3325"/>
                      </a:lnTo>
                      <a:lnTo>
                        <a:pt x="4238" y="3327"/>
                      </a:lnTo>
                      <a:lnTo>
                        <a:pt x="4242" y="3331"/>
                      </a:lnTo>
                      <a:lnTo>
                        <a:pt x="4240" y="3348"/>
                      </a:lnTo>
                      <a:lnTo>
                        <a:pt x="4238" y="3350"/>
                      </a:lnTo>
                      <a:lnTo>
                        <a:pt x="4240" y="3354"/>
                      </a:lnTo>
                      <a:lnTo>
                        <a:pt x="4244" y="3362"/>
                      </a:lnTo>
                      <a:lnTo>
                        <a:pt x="4246" y="3362"/>
                      </a:lnTo>
                      <a:lnTo>
                        <a:pt x="4248" y="3358"/>
                      </a:lnTo>
                      <a:lnTo>
                        <a:pt x="4248" y="3356"/>
                      </a:lnTo>
                      <a:lnTo>
                        <a:pt x="4248" y="3354"/>
                      </a:lnTo>
                      <a:lnTo>
                        <a:pt x="4248" y="3352"/>
                      </a:lnTo>
                      <a:lnTo>
                        <a:pt x="4250" y="3352"/>
                      </a:lnTo>
                      <a:lnTo>
                        <a:pt x="4256" y="3352"/>
                      </a:lnTo>
                      <a:lnTo>
                        <a:pt x="4261" y="3362"/>
                      </a:lnTo>
                      <a:lnTo>
                        <a:pt x="4261" y="3366"/>
                      </a:lnTo>
                      <a:lnTo>
                        <a:pt x="4258" y="3377"/>
                      </a:lnTo>
                      <a:lnTo>
                        <a:pt x="4256" y="3383"/>
                      </a:lnTo>
                      <a:lnTo>
                        <a:pt x="4256" y="3385"/>
                      </a:lnTo>
                      <a:lnTo>
                        <a:pt x="4252" y="3387"/>
                      </a:lnTo>
                      <a:lnTo>
                        <a:pt x="4250" y="3383"/>
                      </a:lnTo>
                      <a:lnTo>
                        <a:pt x="4250" y="3381"/>
                      </a:lnTo>
                      <a:lnTo>
                        <a:pt x="4250" y="3377"/>
                      </a:lnTo>
                      <a:lnTo>
                        <a:pt x="4250" y="3375"/>
                      </a:lnTo>
                      <a:lnTo>
                        <a:pt x="4250" y="3373"/>
                      </a:lnTo>
                      <a:lnTo>
                        <a:pt x="4250" y="3371"/>
                      </a:lnTo>
                      <a:lnTo>
                        <a:pt x="4246" y="3371"/>
                      </a:lnTo>
                      <a:lnTo>
                        <a:pt x="4246" y="3373"/>
                      </a:lnTo>
                      <a:lnTo>
                        <a:pt x="4246" y="3375"/>
                      </a:lnTo>
                      <a:lnTo>
                        <a:pt x="4246" y="3381"/>
                      </a:lnTo>
                      <a:lnTo>
                        <a:pt x="4244" y="3396"/>
                      </a:lnTo>
                      <a:lnTo>
                        <a:pt x="4244" y="3398"/>
                      </a:lnTo>
                      <a:lnTo>
                        <a:pt x="4242" y="3398"/>
                      </a:lnTo>
                      <a:lnTo>
                        <a:pt x="4235" y="3394"/>
                      </a:lnTo>
                      <a:lnTo>
                        <a:pt x="4229" y="3387"/>
                      </a:lnTo>
                      <a:lnTo>
                        <a:pt x="4231" y="3385"/>
                      </a:lnTo>
                      <a:lnTo>
                        <a:pt x="4231" y="3383"/>
                      </a:lnTo>
                      <a:lnTo>
                        <a:pt x="4231" y="3377"/>
                      </a:lnTo>
                      <a:lnTo>
                        <a:pt x="4231" y="3375"/>
                      </a:lnTo>
                      <a:lnTo>
                        <a:pt x="4231" y="3373"/>
                      </a:lnTo>
                      <a:lnTo>
                        <a:pt x="4231" y="3371"/>
                      </a:lnTo>
                      <a:lnTo>
                        <a:pt x="4229" y="3371"/>
                      </a:lnTo>
                      <a:lnTo>
                        <a:pt x="4227" y="3369"/>
                      </a:lnTo>
                      <a:lnTo>
                        <a:pt x="4225" y="3356"/>
                      </a:lnTo>
                      <a:lnTo>
                        <a:pt x="4223" y="3342"/>
                      </a:lnTo>
                      <a:lnTo>
                        <a:pt x="4223" y="3339"/>
                      </a:lnTo>
                      <a:lnTo>
                        <a:pt x="4221" y="3335"/>
                      </a:lnTo>
                      <a:lnTo>
                        <a:pt x="4221" y="3331"/>
                      </a:lnTo>
                      <a:lnTo>
                        <a:pt x="4223" y="3327"/>
                      </a:lnTo>
                      <a:lnTo>
                        <a:pt x="4225" y="3323"/>
                      </a:lnTo>
                      <a:lnTo>
                        <a:pt x="4225" y="3321"/>
                      </a:lnTo>
                      <a:lnTo>
                        <a:pt x="4223" y="3321"/>
                      </a:lnTo>
                      <a:lnTo>
                        <a:pt x="4221" y="3319"/>
                      </a:lnTo>
                      <a:lnTo>
                        <a:pt x="4223" y="3310"/>
                      </a:lnTo>
                      <a:lnTo>
                        <a:pt x="4225" y="3310"/>
                      </a:lnTo>
                      <a:lnTo>
                        <a:pt x="4231" y="3312"/>
                      </a:lnTo>
                      <a:lnTo>
                        <a:pt x="4233" y="3314"/>
                      </a:lnTo>
                      <a:lnTo>
                        <a:pt x="4233" y="3308"/>
                      </a:lnTo>
                      <a:lnTo>
                        <a:pt x="4231" y="3306"/>
                      </a:lnTo>
                      <a:lnTo>
                        <a:pt x="4229" y="3306"/>
                      </a:lnTo>
                      <a:lnTo>
                        <a:pt x="4229" y="3304"/>
                      </a:lnTo>
                      <a:lnTo>
                        <a:pt x="4227" y="3304"/>
                      </a:lnTo>
                      <a:lnTo>
                        <a:pt x="4229" y="3296"/>
                      </a:lnTo>
                      <a:lnTo>
                        <a:pt x="4235" y="3296"/>
                      </a:lnTo>
                      <a:lnTo>
                        <a:pt x="4235" y="3294"/>
                      </a:lnTo>
                      <a:lnTo>
                        <a:pt x="4233" y="3289"/>
                      </a:lnTo>
                      <a:lnTo>
                        <a:pt x="4231" y="3287"/>
                      </a:lnTo>
                      <a:lnTo>
                        <a:pt x="4227" y="3289"/>
                      </a:lnTo>
                      <a:lnTo>
                        <a:pt x="4223" y="3289"/>
                      </a:lnTo>
                      <a:lnTo>
                        <a:pt x="4221" y="3289"/>
                      </a:lnTo>
                      <a:lnTo>
                        <a:pt x="4221" y="3285"/>
                      </a:lnTo>
                      <a:lnTo>
                        <a:pt x="4219" y="3283"/>
                      </a:lnTo>
                      <a:lnTo>
                        <a:pt x="4217" y="3285"/>
                      </a:lnTo>
                      <a:lnTo>
                        <a:pt x="4215" y="3285"/>
                      </a:lnTo>
                      <a:lnTo>
                        <a:pt x="4213" y="3283"/>
                      </a:lnTo>
                      <a:lnTo>
                        <a:pt x="4213" y="3277"/>
                      </a:lnTo>
                      <a:lnTo>
                        <a:pt x="4213" y="3275"/>
                      </a:lnTo>
                      <a:lnTo>
                        <a:pt x="4213" y="3273"/>
                      </a:lnTo>
                      <a:lnTo>
                        <a:pt x="4217" y="3268"/>
                      </a:lnTo>
                      <a:lnTo>
                        <a:pt x="4219" y="3266"/>
                      </a:lnTo>
                      <a:lnTo>
                        <a:pt x="4221" y="3266"/>
                      </a:lnTo>
                      <a:lnTo>
                        <a:pt x="4225" y="3264"/>
                      </a:lnTo>
                      <a:lnTo>
                        <a:pt x="4231" y="3266"/>
                      </a:lnTo>
                      <a:lnTo>
                        <a:pt x="4233" y="3270"/>
                      </a:lnTo>
                      <a:lnTo>
                        <a:pt x="4233" y="3271"/>
                      </a:lnTo>
                      <a:lnTo>
                        <a:pt x="4231" y="3271"/>
                      </a:lnTo>
                      <a:lnTo>
                        <a:pt x="4231" y="3277"/>
                      </a:lnTo>
                      <a:lnTo>
                        <a:pt x="4233" y="3277"/>
                      </a:lnTo>
                      <a:lnTo>
                        <a:pt x="4235" y="3277"/>
                      </a:lnTo>
                      <a:lnTo>
                        <a:pt x="4236" y="3277"/>
                      </a:lnTo>
                      <a:lnTo>
                        <a:pt x="4238" y="3275"/>
                      </a:lnTo>
                      <a:lnTo>
                        <a:pt x="4236" y="3273"/>
                      </a:lnTo>
                      <a:lnTo>
                        <a:pt x="4235" y="3270"/>
                      </a:lnTo>
                      <a:lnTo>
                        <a:pt x="4236" y="3270"/>
                      </a:lnTo>
                      <a:lnTo>
                        <a:pt x="4236" y="3268"/>
                      </a:lnTo>
                      <a:lnTo>
                        <a:pt x="4238" y="3266"/>
                      </a:lnTo>
                      <a:lnTo>
                        <a:pt x="4242" y="3264"/>
                      </a:lnTo>
                      <a:lnTo>
                        <a:pt x="4244" y="3264"/>
                      </a:lnTo>
                      <a:lnTo>
                        <a:pt x="4246" y="3266"/>
                      </a:lnTo>
                      <a:lnTo>
                        <a:pt x="4254" y="3262"/>
                      </a:lnTo>
                      <a:lnTo>
                        <a:pt x="4256" y="3262"/>
                      </a:lnTo>
                      <a:lnTo>
                        <a:pt x="4256" y="3254"/>
                      </a:lnTo>
                      <a:lnTo>
                        <a:pt x="4256" y="3248"/>
                      </a:lnTo>
                      <a:lnTo>
                        <a:pt x="4259" y="3248"/>
                      </a:lnTo>
                      <a:lnTo>
                        <a:pt x="4259" y="3246"/>
                      </a:lnTo>
                      <a:lnTo>
                        <a:pt x="4261" y="3237"/>
                      </a:lnTo>
                      <a:lnTo>
                        <a:pt x="4261" y="3233"/>
                      </a:lnTo>
                      <a:lnTo>
                        <a:pt x="4252" y="3233"/>
                      </a:lnTo>
                      <a:lnTo>
                        <a:pt x="4252" y="3231"/>
                      </a:lnTo>
                      <a:lnTo>
                        <a:pt x="4252" y="3229"/>
                      </a:lnTo>
                      <a:lnTo>
                        <a:pt x="4246" y="3220"/>
                      </a:lnTo>
                      <a:lnTo>
                        <a:pt x="4242" y="3214"/>
                      </a:lnTo>
                      <a:lnTo>
                        <a:pt x="4246" y="3212"/>
                      </a:lnTo>
                      <a:lnTo>
                        <a:pt x="4248" y="3212"/>
                      </a:lnTo>
                      <a:lnTo>
                        <a:pt x="4250" y="3208"/>
                      </a:lnTo>
                      <a:lnTo>
                        <a:pt x="4250" y="3200"/>
                      </a:lnTo>
                      <a:lnTo>
                        <a:pt x="4250" y="3198"/>
                      </a:lnTo>
                      <a:lnTo>
                        <a:pt x="4246" y="3193"/>
                      </a:lnTo>
                      <a:lnTo>
                        <a:pt x="4244" y="3195"/>
                      </a:lnTo>
                      <a:lnTo>
                        <a:pt x="4242" y="3197"/>
                      </a:lnTo>
                      <a:lnTo>
                        <a:pt x="4244" y="3198"/>
                      </a:lnTo>
                      <a:lnTo>
                        <a:pt x="4244" y="3200"/>
                      </a:lnTo>
                      <a:lnTo>
                        <a:pt x="4242" y="3202"/>
                      </a:lnTo>
                      <a:lnTo>
                        <a:pt x="4238" y="3202"/>
                      </a:lnTo>
                      <a:lnTo>
                        <a:pt x="4236" y="3202"/>
                      </a:lnTo>
                      <a:lnTo>
                        <a:pt x="4235" y="3200"/>
                      </a:lnTo>
                      <a:lnTo>
                        <a:pt x="4231" y="3197"/>
                      </a:lnTo>
                      <a:lnTo>
                        <a:pt x="4231" y="3193"/>
                      </a:lnTo>
                      <a:lnTo>
                        <a:pt x="4231" y="3183"/>
                      </a:lnTo>
                      <a:lnTo>
                        <a:pt x="4236" y="3179"/>
                      </a:lnTo>
                      <a:lnTo>
                        <a:pt x="4238" y="3177"/>
                      </a:lnTo>
                      <a:lnTo>
                        <a:pt x="4244" y="3179"/>
                      </a:lnTo>
                      <a:lnTo>
                        <a:pt x="4246" y="3181"/>
                      </a:lnTo>
                      <a:lnTo>
                        <a:pt x="4252" y="3191"/>
                      </a:lnTo>
                      <a:lnTo>
                        <a:pt x="4254" y="3193"/>
                      </a:lnTo>
                      <a:lnTo>
                        <a:pt x="4261" y="3193"/>
                      </a:lnTo>
                      <a:lnTo>
                        <a:pt x="4263" y="3191"/>
                      </a:lnTo>
                      <a:lnTo>
                        <a:pt x="4265" y="3183"/>
                      </a:lnTo>
                      <a:lnTo>
                        <a:pt x="4265" y="3181"/>
                      </a:lnTo>
                      <a:lnTo>
                        <a:pt x="4263" y="3179"/>
                      </a:lnTo>
                      <a:lnTo>
                        <a:pt x="4261" y="3179"/>
                      </a:lnTo>
                      <a:lnTo>
                        <a:pt x="4259" y="3177"/>
                      </a:lnTo>
                      <a:lnTo>
                        <a:pt x="4259" y="3164"/>
                      </a:lnTo>
                      <a:lnTo>
                        <a:pt x="4263" y="3152"/>
                      </a:lnTo>
                      <a:lnTo>
                        <a:pt x="4256" y="3158"/>
                      </a:lnTo>
                      <a:lnTo>
                        <a:pt x="4244" y="3164"/>
                      </a:lnTo>
                      <a:lnTo>
                        <a:pt x="4238" y="3162"/>
                      </a:lnTo>
                      <a:lnTo>
                        <a:pt x="4231" y="3156"/>
                      </a:lnTo>
                      <a:lnTo>
                        <a:pt x="4231" y="3152"/>
                      </a:lnTo>
                      <a:lnTo>
                        <a:pt x="4231" y="3148"/>
                      </a:lnTo>
                      <a:lnTo>
                        <a:pt x="4233" y="3148"/>
                      </a:lnTo>
                      <a:lnTo>
                        <a:pt x="4235" y="3148"/>
                      </a:lnTo>
                      <a:lnTo>
                        <a:pt x="4236" y="3148"/>
                      </a:lnTo>
                      <a:lnTo>
                        <a:pt x="4240" y="3145"/>
                      </a:lnTo>
                      <a:lnTo>
                        <a:pt x="4250" y="3137"/>
                      </a:lnTo>
                      <a:lnTo>
                        <a:pt x="4254" y="3137"/>
                      </a:lnTo>
                      <a:lnTo>
                        <a:pt x="4267" y="3131"/>
                      </a:lnTo>
                      <a:lnTo>
                        <a:pt x="4267" y="3127"/>
                      </a:lnTo>
                      <a:lnTo>
                        <a:pt x="4267" y="3125"/>
                      </a:lnTo>
                      <a:lnTo>
                        <a:pt x="4265" y="3122"/>
                      </a:lnTo>
                      <a:lnTo>
                        <a:pt x="4263" y="3118"/>
                      </a:lnTo>
                      <a:lnTo>
                        <a:pt x="4267" y="3100"/>
                      </a:lnTo>
                      <a:lnTo>
                        <a:pt x="4269" y="3097"/>
                      </a:lnTo>
                      <a:lnTo>
                        <a:pt x="4271" y="3099"/>
                      </a:lnTo>
                      <a:lnTo>
                        <a:pt x="4273" y="3097"/>
                      </a:lnTo>
                      <a:lnTo>
                        <a:pt x="4277" y="3097"/>
                      </a:lnTo>
                      <a:close/>
                      <a:moveTo>
                        <a:pt x="4359" y="3114"/>
                      </a:moveTo>
                      <a:lnTo>
                        <a:pt x="4361" y="3118"/>
                      </a:lnTo>
                      <a:lnTo>
                        <a:pt x="4361" y="3120"/>
                      </a:lnTo>
                      <a:lnTo>
                        <a:pt x="4361" y="3124"/>
                      </a:lnTo>
                      <a:lnTo>
                        <a:pt x="4357" y="3125"/>
                      </a:lnTo>
                      <a:lnTo>
                        <a:pt x="4355" y="3125"/>
                      </a:lnTo>
                      <a:lnTo>
                        <a:pt x="4354" y="3127"/>
                      </a:lnTo>
                      <a:lnTo>
                        <a:pt x="4352" y="3131"/>
                      </a:lnTo>
                      <a:lnTo>
                        <a:pt x="4354" y="3133"/>
                      </a:lnTo>
                      <a:lnTo>
                        <a:pt x="4352" y="3137"/>
                      </a:lnTo>
                      <a:lnTo>
                        <a:pt x="4350" y="3141"/>
                      </a:lnTo>
                      <a:lnTo>
                        <a:pt x="4344" y="3141"/>
                      </a:lnTo>
                      <a:lnTo>
                        <a:pt x="4338" y="3139"/>
                      </a:lnTo>
                      <a:lnTo>
                        <a:pt x="4332" y="3141"/>
                      </a:lnTo>
                      <a:lnTo>
                        <a:pt x="4329" y="3139"/>
                      </a:lnTo>
                      <a:lnTo>
                        <a:pt x="4323" y="3124"/>
                      </a:lnTo>
                      <a:lnTo>
                        <a:pt x="4321" y="3120"/>
                      </a:lnTo>
                      <a:lnTo>
                        <a:pt x="4319" y="3118"/>
                      </a:lnTo>
                      <a:lnTo>
                        <a:pt x="4321" y="3114"/>
                      </a:lnTo>
                      <a:lnTo>
                        <a:pt x="4325" y="3112"/>
                      </a:lnTo>
                      <a:lnTo>
                        <a:pt x="4331" y="3106"/>
                      </a:lnTo>
                      <a:lnTo>
                        <a:pt x="4331" y="3104"/>
                      </a:lnTo>
                      <a:lnTo>
                        <a:pt x="4334" y="3102"/>
                      </a:lnTo>
                      <a:lnTo>
                        <a:pt x="4336" y="3102"/>
                      </a:lnTo>
                      <a:lnTo>
                        <a:pt x="4340" y="3102"/>
                      </a:lnTo>
                      <a:lnTo>
                        <a:pt x="4342" y="3102"/>
                      </a:lnTo>
                      <a:lnTo>
                        <a:pt x="4344" y="3104"/>
                      </a:lnTo>
                      <a:lnTo>
                        <a:pt x="4346" y="3106"/>
                      </a:lnTo>
                      <a:lnTo>
                        <a:pt x="4348" y="3108"/>
                      </a:lnTo>
                      <a:lnTo>
                        <a:pt x="4350" y="3108"/>
                      </a:lnTo>
                      <a:lnTo>
                        <a:pt x="4352" y="3108"/>
                      </a:lnTo>
                      <a:lnTo>
                        <a:pt x="4355" y="3108"/>
                      </a:lnTo>
                      <a:lnTo>
                        <a:pt x="4357" y="3110"/>
                      </a:lnTo>
                      <a:lnTo>
                        <a:pt x="4359" y="3114"/>
                      </a:lnTo>
                      <a:close/>
                      <a:moveTo>
                        <a:pt x="2455" y="2010"/>
                      </a:moveTo>
                      <a:lnTo>
                        <a:pt x="2455" y="2013"/>
                      </a:lnTo>
                      <a:lnTo>
                        <a:pt x="2455" y="2015"/>
                      </a:lnTo>
                      <a:lnTo>
                        <a:pt x="2455" y="2017"/>
                      </a:lnTo>
                      <a:lnTo>
                        <a:pt x="2455" y="2015"/>
                      </a:lnTo>
                      <a:lnTo>
                        <a:pt x="2453" y="2015"/>
                      </a:lnTo>
                      <a:lnTo>
                        <a:pt x="2453" y="2013"/>
                      </a:lnTo>
                      <a:lnTo>
                        <a:pt x="2451" y="2010"/>
                      </a:lnTo>
                      <a:lnTo>
                        <a:pt x="2447" y="2006"/>
                      </a:lnTo>
                      <a:lnTo>
                        <a:pt x="2443" y="2006"/>
                      </a:lnTo>
                      <a:lnTo>
                        <a:pt x="2442" y="2008"/>
                      </a:lnTo>
                      <a:lnTo>
                        <a:pt x="2442" y="2006"/>
                      </a:lnTo>
                      <a:lnTo>
                        <a:pt x="2428" y="1998"/>
                      </a:lnTo>
                      <a:lnTo>
                        <a:pt x="2430" y="1996"/>
                      </a:lnTo>
                      <a:lnTo>
                        <a:pt x="2434" y="1996"/>
                      </a:lnTo>
                      <a:lnTo>
                        <a:pt x="2436" y="1994"/>
                      </a:lnTo>
                      <a:lnTo>
                        <a:pt x="2440" y="1994"/>
                      </a:lnTo>
                      <a:lnTo>
                        <a:pt x="2447" y="2000"/>
                      </a:lnTo>
                      <a:lnTo>
                        <a:pt x="2451" y="2004"/>
                      </a:lnTo>
                      <a:lnTo>
                        <a:pt x="2453" y="2006"/>
                      </a:lnTo>
                      <a:lnTo>
                        <a:pt x="2455" y="2010"/>
                      </a:lnTo>
                      <a:close/>
                      <a:moveTo>
                        <a:pt x="2605" y="2155"/>
                      </a:moveTo>
                      <a:lnTo>
                        <a:pt x="2603" y="2154"/>
                      </a:lnTo>
                      <a:lnTo>
                        <a:pt x="2603" y="2152"/>
                      </a:lnTo>
                      <a:lnTo>
                        <a:pt x="2603" y="2150"/>
                      </a:lnTo>
                      <a:lnTo>
                        <a:pt x="2603" y="2148"/>
                      </a:lnTo>
                      <a:lnTo>
                        <a:pt x="2603" y="2146"/>
                      </a:lnTo>
                      <a:lnTo>
                        <a:pt x="2609" y="2144"/>
                      </a:lnTo>
                      <a:lnTo>
                        <a:pt x="2614" y="2142"/>
                      </a:lnTo>
                      <a:lnTo>
                        <a:pt x="2620" y="2140"/>
                      </a:lnTo>
                      <a:lnTo>
                        <a:pt x="2641" y="2138"/>
                      </a:lnTo>
                      <a:lnTo>
                        <a:pt x="2643" y="2138"/>
                      </a:lnTo>
                      <a:lnTo>
                        <a:pt x="2647" y="2142"/>
                      </a:lnTo>
                      <a:lnTo>
                        <a:pt x="2649" y="2146"/>
                      </a:lnTo>
                      <a:lnTo>
                        <a:pt x="2649" y="2148"/>
                      </a:lnTo>
                      <a:lnTo>
                        <a:pt x="2647" y="2148"/>
                      </a:lnTo>
                      <a:lnTo>
                        <a:pt x="2647" y="2150"/>
                      </a:lnTo>
                      <a:lnTo>
                        <a:pt x="2647" y="2152"/>
                      </a:lnTo>
                      <a:lnTo>
                        <a:pt x="2641" y="2152"/>
                      </a:lnTo>
                      <a:lnTo>
                        <a:pt x="2632" y="2152"/>
                      </a:lnTo>
                      <a:lnTo>
                        <a:pt x="2628" y="2150"/>
                      </a:lnTo>
                      <a:lnTo>
                        <a:pt x="2620" y="2150"/>
                      </a:lnTo>
                      <a:lnTo>
                        <a:pt x="2616" y="2152"/>
                      </a:lnTo>
                      <a:lnTo>
                        <a:pt x="2612" y="2152"/>
                      </a:lnTo>
                      <a:lnTo>
                        <a:pt x="2610" y="2154"/>
                      </a:lnTo>
                      <a:lnTo>
                        <a:pt x="2607" y="2155"/>
                      </a:lnTo>
                      <a:lnTo>
                        <a:pt x="2605" y="2155"/>
                      </a:lnTo>
                      <a:close/>
                      <a:moveTo>
                        <a:pt x="2674" y="2159"/>
                      </a:moveTo>
                      <a:lnTo>
                        <a:pt x="2674" y="2161"/>
                      </a:lnTo>
                      <a:lnTo>
                        <a:pt x="2674" y="2163"/>
                      </a:lnTo>
                      <a:lnTo>
                        <a:pt x="2672" y="2163"/>
                      </a:lnTo>
                      <a:lnTo>
                        <a:pt x="2672" y="2169"/>
                      </a:lnTo>
                      <a:lnTo>
                        <a:pt x="2674" y="2171"/>
                      </a:lnTo>
                      <a:lnTo>
                        <a:pt x="2674" y="2173"/>
                      </a:lnTo>
                      <a:lnTo>
                        <a:pt x="2680" y="2175"/>
                      </a:lnTo>
                      <a:lnTo>
                        <a:pt x="2683" y="2175"/>
                      </a:lnTo>
                      <a:lnTo>
                        <a:pt x="2685" y="2177"/>
                      </a:lnTo>
                      <a:lnTo>
                        <a:pt x="2685" y="2179"/>
                      </a:lnTo>
                      <a:lnTo>
                        <a:pt x="2681" y="2180"/>
                      </a:lnTo>
                      <a:lnTo>
                        <a:pt x="2674" y="2180"/>
                      </a:lnTo>
                      <a:lnTo>
                        <a:pt x="2670" y="2180"/>
                      </a:lnTo>
                      <a:lnTo>
                        <a:pt x="2660" y="2173"/>
                      </a:lnTo>
                      <a:lnTo>
                        <a:pt x="2660" y="2171"/>
                      </a:lnTo>
                      <a:lnTo>
                        <a:pt x="2658" y="2171"/>
                      </a:lnTo>
                      <a:lnTo>
                        <a:pt x="2655" y="2169"/>
                      </a:lnTo>
                      <a:lnTo>
                        <a:pt x="2653" y="2169"/>
                      </a:lnTo>
                      <a:lnTo>
                        <a:pt x="2647" y="2163"/>
                      </a:lnTo>
                      <a:lnTo>
                        <a:pt x="2645" y="2161"/>
                      </a:lnTo>
                      <a:lnTo>
                        <a:pt x="2645" y="2159"/>
                      </a:lnTo>
                      <a:lnTo>
                        <a:pt x="2645" y="2157"/>
                      </a:lnTo>
                      <a:lnTo>
                        <a:pt x="2647" y="2155"/>
                      </a:lnTo>
                      <a:lnTo>
                        <a:pt x="2651" y="2154"/>
                      </a:lnTo>
                      <a:lnTo>
                        <a:pt x="2655" y="2152"/>
                      </a:lnTo>
                      <a:lnTo>
                        <a:pt x="2658" y="2152"/>
                      </a:lnTo>
                      <a:lnTo>
                        <a:pt x="2662" y="2152"/>
                      </a:lnTo>
                      <a:lnTo>
                        <a:pt x="2664" y="2152"/>
                      </a:lnTo>
                      <a:lnTo>
                        <a:pt x="2666" y="2154"/>
                      </a:lnTo>
                      <a:lnTo>
                        <a:pt x="2666" y="2155"/>
                      </a:lnTo>
                      <a:lnTo>
                        <a:pt x="2670" y="2157"/>
                      </a:lnTo>
                      <a:lnTo>
                        <a:pt x="2674" y="2157"/>
                      </a:lnTo>
                      <a:lnTo>
                        <a:pt x="2674" y="2159"/>
                      </a:lnTo>
                      <a:close/>
                      <a:moveTo>
                        <a:pt x="1593" y="1257"/>
                      </a:moveTo>
                      <a:lnTo>
                        <a:pt x="1597" y="1262"/>
                      </a:lnTo>
                      <a:lnTo>
                        <a:pt x="1601" y="1264"/>
                      </a:lnTo>
                      <a:lnTo>
                        <a:pt x="1603" y="1266"/>
                      </a:lnTo>
                      <a:lnTo>
                        <a:pt x="1605" y="1268"/>
                      </a:lnTo>
                      <a:lnTo>
                        <a:pt x="1605" y="1272"/>
                      </a:lnTo>
                      <a:lnTo>
                        <a:pt x="1601" y="1272"/>
                      </a:lnTo>
                      <a:lnTo>
                        <a:pt x="1591" y="1272"/>
                      </a:lnTo>
                      <a:lnTo>
                        <a:pt x="1589" y="1272"/>
                      </a:lnTo>
                      <a:lnTo>
                        <a:pt x="1587" y="1268"/>
                      </a:lnTo>
                      <a:lnTo>
                        <a:pt x="1587" y="1266"/>
                      </a:lnTo>
                      <a:lnTo>
                        <a:pt x="1585" y="1266"/>
                      </a:lnTo>
                      <a:lnTo>
                        <a:pt x="1587" y="1264"/>
                      </a:lnTo>
                      <a:lnTo>
                        <a:pt x="1587" y="1262"/>
                      </a:lnTo>
                      <a:lnTo>
                        <a:pt x="1589" y="1260"/>
                      </a:lnTo>
                      <a:lnTo>
                        <a:pt x="1585" y="1255"/>
                      </a:lnTo>
                      <a:lnTo>
                        <a:pt x="1585" y="1249"/>
                      </a:lnTo>
                      <a:lnTo>
                        <a:pt x="1589" y="1251"/>
                      </a:lnTo>
                      <a:lnTo>
                        <a:pt x="1593" y="1257"/>
                      </a:lnTo>
                      <a:close/>
                      <a:moveTo>
                        <a:pt x="4275" y="2987"/>
                      </a:moveTo>
                      <a:lnTo>
                        <a:pt x="4277" y="2993"/>
                      </a:lnTo>
                      <a:lnTo>
                        <a:pt x="4277" y="3006"/>
                      </a:lnTo>
                      <a:lnTo>
                        <a:pt x="4277" y="3012"/>
                      </a:lnTo>
                      <a:lnTo>
                        <a:pt x="4277" y="3020"/>
                      </a:lnTo>
                      <a:lnTo>
                        <a:pt x="4273" y="3022"/>
                      </a:lnTo>
                      <a:lnTo>
                        <a:pt x="4275" y="3026"/>
                      </a:lnTo>
                      <a:lnTo>
                        <a:pt x="4277" y="3027"/>
                      </a:lnTo>
                      <a:lnTo>
                        <a:pt x="4279" y="3026"/>
                      </a:lnTo>
                      <a:lnTo>
                        <a:pt x="4281" y="3022"/>
                      </a:lnTo>
                      <a:lnTo>
                        <a:pt x="4283" y="3020"/>
                      </a:lnTo>
                      <a:lnTo>
                        <a:pt x="4283" y="3018"/>
                      </a:lnTo>
                      <a:lnTo>
                        <a:pt x="4283" y="3016"/>
                      </a:lnTo>
                      <a:lnTo>
                        <a:pt x="4281" y="3016"/>
                      </a:lnTo>
                      <a:lnTo>
                        <a:pt x="4283" y="3014"/>
                      </a:lnTo>
                      <a:lnTo>
                        <a:pt x="4283" y="3012"/>
                      </a:lnTo>
                      <a:lnTo>
                        <a:pt x="4284" y="3014"/>
                      </a:lnTo>
                      <a:lnTo>
                        <a:pt x="4286" y="3016"/>
                      </a:lnTo>
                      <a:lnTo>
                        <a:pt x="4286" y="3018"/>
                      </a:lnTo>
                      <a:lnTo>
                        <a:pt x="4290" y="3022"/>
                      </a:lnTo>
                      <a:lnTo>
                        <a:pt x="4292" y="3024"/>
                      </a:lnTo>
                      <a:lnTo>
                        <a:pt x="4292" y="3026"/>
                      </a:lnTo>
                      <a:lnTo>
                        <a:pt x="4290" y="3027"/>
                      </a:lnTo>
                      <a:lnTo>
                        <a:pt x="4288" y="3029"/>
                      </a:lnTo>
                      <a:lnTo>
                        <a:pt x="4286" y="3031"/>
                      </a:lnTo>
                      <a:lnTo>
                        <a:pt x="4286" y="3035"/>
                      </a:lnTo>
                      <a:lnTo>
                        <a:pt x="4284" y="3037"/>
                      </a:lnTo>
                      <a:lnTo>
                        <a:pt x="4284" y="3039"/>
                      </a:lnTo>
                      <a:lnTo>
                        <a:pt x="4286" y="3039"/>
                      </a:lnTo>
                      <a:lnTo>
                        <a:pt x="4284" y="3045"/>
                      </a:lnTo>
                      <a:lnTo>
                        <a:pt x="4284" y="3047"/>
                      </a:lnTo>
                      <a:lnTo>
                        <a:pt x="4283" y="3052"/>
                      </a:lnTo>
                      <a:lnTo>
                        <a:pt x="4281" y="3054"/>
                      </a:lnTo>
                      <a:lnTo>
                        <a:pt x="4281" y="3056"/>
                      </a:lnTo>
                      <a:lnTo>
                        <a:pt x="4271" y="3052"/>
                      </a:lnTo>
                      <a:lnTo>
                        <a:pt x="4261" y="3060"/>
                      </a:lnTo>
                      <a:lnTo>
                        <a:pt x="4259" y="3062"/>
                      </a:lnTo>
                      <a:lnTo>
                        <a:pt x="4261" y="3066"/>
                      </a:lnTo>
                      <a:lnTo>
                        <a:pt x="4261" y="3068"/>
                      </a:lnTo>
                      <a:lnTo>
                        <a:pt x="4261" y="3074"/>
                      </a:lnTo>
                      <a:lnTo>
                        <a:pt x="4259" y="3074"/>
                      </a:lnTo>
                      <a:lnTo>
                        <a:pt x="4256" y="3074"/>
                      </a:lnTo>
                      <a:lnTo>
                        <a:pt x="4250" y="3079"/>
                      </a:lnTo>
                      <a:lnTo>
                        <a:pt x="4252" y="3083"/>
                      </a:lnTo>
                      <a:lnTo>
                        <a:pt x="4256" y="3087"/>
                      </a:lnTo>
                      <a:lnTo>
                        <a:pt x="4256" y="3089"/>
                      </a:lnTo>
                      <a:lnTo>
                        <a:pt x="4254" y="3093"/>
                      </a:lnTo>
                      <a:lnTo>
                        <a:pt x="4244" y="3104"/>
                      </a:lnTo>
                      <a:lnTo>
                        <a:pt x="4240" y="3108"/>
                      </a:lnTo>
                      <a:lnTo>
                        <a:pt x="4240" y="3106"/>
                      </a:lnTo>
                      <a:lnTo>
                        <a:pt x="4238" y="3106"/>
                      </a:lnTo>
                      <a:lnTo>
                        <a:pt x="4236" y="3106"/>
                      </a:lnTo>
                      <a:lnTo>
                        <a:pt x="4235" y="3114"/>
                      </a:lnTo>
                      <a:lnTo>
                        <a:pt x="4229" y="3124"/>
                      </a:lnTo>
                      <a:lnTo>
                        <a:pt x="4227" y="3125"/>
                      </a:lnTo>
                      <a:lnTo>
                        <a:pt x="4225" y="3125"/>
                      </a:lnTo>
                      <a:lnTo>
                        <a:pt x="4223" y="3124"/>
                      </a:lnTo>
                      <a:lnTo>
                        <a:pt x="4223" y="3120"/>
                      </a:lnTo>
                      <a:lnTo>
                        <a:pt x="4223" y="3118"/>
                      </a:lnTo>
                      <a:lnTo>
                        <a:pt x="4225" y="3116"/>
                      </a:lnTo>
                      <a:lnTo>
                        <a:pt x="4227" y="3114"/>
                      </a:lnTo>
                      <a:lnTo>
                        <a:pt x="4227" y="3112"/>
                      </a:lnTo>
                      <a:lnTo>
                        <a:pt x="4229" y="3106"/>
                      </a:lnTo>
                      <a:lnTo>
                        <a:pt x="4229" y="3100"/>
                      </a:lnTo>
                      <a:lnTo>
                        <a:pt x="4229" y="3099"/>
                      </a:lnTo>
                      <a:lnTo>
                        <a:pt x="4227" y="3099"/>
                      </a:lnTo>
                      <a:lnTo>
                        <a:pt x="4225" y="3100"/>
                      </a:lnTo>
                      <a:lnTo>
                        <a:pt x="4223" y="3104"/>
                      </a:lnTo>
                      <a:lnTo>
                        <a:pt x="4217" y="3104"/>
                      </a:lnTo>
                      <a:lnTo>
                        <a:pt x="4215" y="3106"/>
                      </a:lnTo>
                      <a:lnTo>
                        <a:pt x="4213" y="3106"/>
                      </a:lnTo>
                      <a:lnTo>
                        <a:pt x="4215" y="3108"/>
                      </a:lnTo>
                      <a:lnTo>
                        <a:pt x="4217" y="3110"/>
                      </a:lnTo>
                      <a:lnTo>
                        <a:pt x="4219" y="3112"/>
                      </a:lnTo>
                      <a:lnTo>
                        <a:pt x="4215" y="3122"/>
                      </a:lnTo>
                      <a:lnTo>
                        <a:pt x="4213" y="3122"/>
                      </a:lnTo>
                      <a:lnTo>
                        <a:pt x="4213" y="3125"/>
                      </a:lnTo>
                      <a:lnTo>
                        <a:pt x="4210" y="3131"/>
                      </a:lnTo>
                      <a:lnTo>
                        <a:pt x="4208" y="3133"/>
                      </a:lnTo>
                      <a:lnTo>
                        <a:pt x="4208" y="3129"/>
                      </a:lnTo>
                      <a:lnTo>
                        <a:pt x="4208" y="3125"/>
                      </a:lnTo>
                      <a:lnTo>
                        <a:pt x="4206" y="3122"/>
                      </a:lnTo>
                      <a:lnTo>
                        <a:pt x="4204" y="3120"/>
                      </a:lnTo>
                      <a:lnTo>
                        <a:pt x="4204" y="3118"/>
                      </a:lnTo>
                      <a:lnTo>
                        <a:pt x="4206" y="3108"/>
                      </a:lnTo>
                      <a:lnTo>
                        <a:pt x="4206" y="3106"/>
                      </a:lnTo>
                      <a:lnTo>
                        <a:pt x="4208" y="3106"/>
                      </a:lnTo>
                      <a:lnTo>
                        <a:pt x="4211" y="3104"/>
                      </a:lnTo>
                      <a:lnTo>
                        <a:pt x="4211" y="3093"/>
                      </a:lnTo>
                      <a:lnTo>
                        <a:pt x="4215" y="3085"/>
                      </a:lnTo>
                      <a:lnTo>
                        <a:pt x="4215" y="3081"/>
                      </a:lnTo>
                      <a:lnTo>
                        <a:pt x="4213" y="3081"/>
                      </a:lnTo>
                      <a:lnTo>
                        <a:pt x="4213" y="3079"/>
                      </a:lnTo>
                      <a:lnTo>
                        <a:pt x="4217" y="3072"/>
                      </a:lnTo>
                      <a:lnTo>
                        <a:pt x="4225" y="3068"/>
                      </a:lnTo>
                      <a:lnTo>
                        <a:pt x="4231" y="3066"/>
                      </a:lnTo>
                      <a:lnTo>
                        <a:pt x="4233" y="3062"/>
                      </a:lnTo>
                      <a:lnTo>
                        <a:pt x="4233" y="3060"/>
                      </a:lnTo>
                      <a:lnTo>
                        <a:pt x="4231" y="3058"/>
                      </a:lnTo>
                      <a:lnTo>
                        <a:pt x="4229" y="3056"/>
                      </a:lnTo>
                      <a:lnTo>
                        <a:pt x="4229" y="3054"/>
                      </a:lnTo>
                      <a:lnTo>
                        <a:pt x="4231" y="3054"/>
                      </a:lnTo>
                      <a:lnTo>
                        <a:pt x="4233" y="3054"/>
                      </a:lnTo>
                      <a:lnTo>
                        <a:pt x="4233" y="3056"/>
                      </a:lnTo>
                      <a:lnTo>
                        <a:pt x="4235" y="3058"/>
                      </a:lnTo>
                      <a:lnTo>
                        <a:pt x="4233" y="3060"/>
                      </a:lnTo>
                      <a:lnTo>
                        <a:pt x="4235" y="3066"/>
                      </a:lnTo>
                      <a:lnTo>
                        <a:pt x="4240" y="3074"/>
                      </a:lnTo>
                      <a:lnTo>
                        <a:pt x="4242" y="3072"/>
                      </a:lnTo>
                      <a:lnTo>
                        <a:pt x="4244" y="3070"/>
                      </a:lnTo>
                      <a:lnTo>
                        <a:pt x="4244" y="3058"/>
                      </a:lnTo>
                      <a:lnTo>
                        <a:pt x="4240" y="3054"/>
                      </a:lnTo>
                      <a:lnTo>
                        <a:pt x="4236" y="3039"/>
                      </a:lnTo>
                      <a:lnTo>
                        <a:pt x="4235" y="3033"/>
                      </a:lnTo>
                      <a:lnTo>
                        <a:pt x="4238" y="3029"/>
                      </a:lnTo>
                      <a:lnTo>
                        <a:pt x="4236" y="3024"/>
                      </a:lnTo>
                      <a:lnTo>
                        <a:pt x="4235" y="3016"/>
                      </a:lnTo>
                      <a:lnTo>
                        <a:pt x="4235" y="3008"/>
                      </a:lnTo>
                      <a:lnTo>
                        <a:pt x="4240" y="2989"/>
                      </a:lnTo>
                      <a:lnTo>
                        <a:pt x="4240" y="2987"/>
                      </a:lnTo>
                      <a:lnTo>
                        <a:pt x="4242" y="2987"/>
                      </a:lnTo>
                      <a:lnTo>
                        <a:pt x="4246" y="2983"/>
                      </a:lnTo>
                      <a:lnTo>
                        <a:pt x="4252" y="2981"/>
                      </a:lnTo>
                      <a:lnTo>
                        <a:pt x="4254" y="2981"/>
                      </a:lnTo>
                      <a:lnTo>
                        <a:pt x="4256" y="2983"/>
                      </a:lnTo>
                      <a:lnTo>
                        <a:pt x="4261" y="2993"/>
                      </a:lnTo>
                      <a:lnTo>
                        <a:pt x="4261" y="2995"/>
                      </a:lnTo>
                      <a:lnTo>
                        <a:pt x="4261" y="2997"/>
                      </a:lnTo>
                      <a:lnTo>
                        <a:pt x="4265" y="2995"/>
                      </a:lnTo>
                      <a:lnTo>
                        <a:pt x="4265" y="2993"/>
                      </a:lnTo>
                      <a:lnTo>
                        <a:pt x="4265" y="2991"/>
                      </a:lnTo>
                      <a:lnTo>
                        <a:pt x="4263" y="2989"/>
                      </a:lnTo>
                      <a:lnTo>
                        <a:pt x="4261" y="2985"/>
                      </a:lnTo>
                      <a:lnTo>
                        <a:pt x="4259" y="2979"/>
                      </a:lnTo>
                      <a:lnTo>
                        <a:pt x="4261" y="2979"/>
                      </a:lnTo>
                      <a:lnTo>
                        <a:pt x="4263" y="2981"/>
                      </a:lnTo>
                      <a:lnTo>
                        <a:pt x="4265" y="2985"/>
                      </a:lnTo>
                      <a:lnTo>
                        <a:pt x="4267" y="2987"/>
                      </a:lnTo>
                      <a:lnTo>
                        <a:pt x="4271" y="2985"/>
                      </a:lnTo>
                      <a:lnTo>
                        <a:pt x="4271" y="2983"/>
                      </a:lnTo>
                      <a:lnTo>
                        <a:pt x="4271" y="2981"/>
                      </a:lnTo>
                      <a:lnTo>
                        <a:pt x="4273" y="2981"/>
                      </a:lnTo>
                      <a:lnTo>
                        <a:pt x="4275" y="2987"/>
                      </a:lnTo>
                      <a:close/>
                      <a:moveTo>
                        <a:pt x="4340" y="3001"/>
                      </a:moveTo>
                      <a:lnTo>
                        <a:pt x="4342" y="3001"/>
                      </a:lnTo>
                      <a:lnTo>
                        <a:pt x="4344" y="3001"/>
                      </a:lnTo>
                      <a:lnTo>
                        <a:pt x="4361" y="3008"/>
                      </a:lnTo>
                      <a:lnTo>
                        <a:pt x="4365" y="3022"/>
                      </a:lnTo>
                      <a:lnTo>
                        <a:pt x="4365" y="3026"/>
                      </a:lnTo>
                      <a:lnTo>
                        <a:pt x="4365" y="3035"/>
                      </a:lnTo>
                      <a:lnTo>
                        <a:pt x="4363" y="3041"/>
                      </a:lnTo>
                      <a:lnTo>
                        <a:pt x="4363" y="3043"/>
                      </a:lnTo>
                      <a:lnTo>
                        <a:pt x="4365" y="3047"/>
                      </a:lnTo>
                      <a:lnTo>
                        <a:pt x="4367" y="3049"/>
                      </a:lnTo>
                      <a:lnTo>
                        <a:pt x="4369" y="3051"/>
                      </a:lnTo>
                      <a:lnTo>
                        <a:pt x="4371" y="3052"/>
                      </a:lnTo>
                      <a:lnTo>
                        <a:pt x="4373" y="3060"/>
                      </a:lnTo>
                      <a:lnTo>
                        <a:pt x="4373" y="3066"/>
                      </a:lnTo>
                      <a:lnTo>
                        <a:pt x="4371" y="3068"/>
                      </a:lnTo>
                      <a:lnTo>
                        <a:pt x="4377" y="3076"/>
                      </a:lnTo>
                      <a:lnTo>
                        <a:pt x="4379" y="3079"/>
                      </a:lnTo>
                      <a:lnTo>
                        <a:pt x="4379" y="3081"/>
                      </a:lnTo>
                      <a:lnTo>
                        <a:pt x="4377" y="3081"/>
                      </a:lnTo>
                      <a:lnTo>
                        <a:pt x="4377" y="3083"/>
                      </a:lnTo>
                      <a:lnTo>
                        <a:pt x="4377" y="3087"/>
                      </a:lnTo>
                      <a:lnTo>
                        <a:pt x="4377" y="3089"/>
                      </a:lnTo>
                      <a:lnTo>
                        <a:pt x="4379" y="3089"/>
                      </a:lnTo>
                      <a:lnTo>
                        <a:pt x="4380" y="3091"/>
                      </a:lnTo>
                      <a:lnTo>
                        <a:pt x="4380" y="3093"/>
                      </a:lnTo>
                      <a:lnTo>
                        <a:pt x="4380" y="3095"/>
                      </a:lnTo>
                      <a:lnTo>
                        <a:pt x="4373" y="3097"/>
                      </a:lnTo>
                      <a:lnTo>
                        <a:pt x="4371" y="3097"/>
                      </a:lnTo>
                      <a:lnTo>
                        <a:pt x="4369" y="3097"/>
                      </a:lnTo>
                      <a:lnTo>
                        <a:pt x="4363" y="3099"/>
                      </a:lnTo>
                      <a:lnTo>
                        <a:pt x="4361" y="3100"/>
                      </a:lnTo>
                      <a:lnTo>
                        <a:pt x="4354" y="3100"/>
                      </a:lnTo>
                      <a:lnTo>
                        <a:pt x="4352" y="3100"/>
                      </a:lnTo>
                      <a:lnTo>
                        <a:pt x="4348" y="3095"/>
                      </a:lnTo>
                      <a:lnTo>
                        <a:pt x="4338" y="3091"/>
                      </a:lnTo>
                      <a:lnTo>
                        <a:pt x="4334" y="3089"/>
                      </a:lnTo>
                      <a:lnTo>
                        <a:pt x="4334" y="3081"/>
                      </a:lnTo>
                      <a:lnTo>
                        <a:pt x="4334" y="3077"/>
                      </a:lnTo>
                      <a:lnTo>
                        <a:pt x="4340" y="3076"/>
                      </a:lnTo>
                      <a:lnTo>
                        <a:pt x="4338" y="3062"/>
                      </a:lnTo>
                      <a:lnTo>
                        <a:pt x="4336" y="3058"/>
                      </a:lnTo>
                      <a:lnTo>
                        <a:pt x="4334" y="3052"/>
                      </a:lnTo>
                      <a:lnTo>
                        <a:pt x="4334" y="3047"/>
                      </a:lnTo>
                      <a:lnTo>
                        <a:pt x="4334" y="3045"/>
                      </a:lnTo>
                      <a:lnTo>
                        <a:pt x="4334" y="3041"/>
                      </a:lnTo>
                      <a:lnTo>
                        <a:pt x="4334" y="3037"/>
                      </a:lnTo>
                      <a:lnTo>
                        <a:pt x="4334" y="3033"/>
                      </a:lnTo>
                      <a:lnTo>
                        <a:pt x="4329" y="3035"/>
                      </a:lnTo>
                      <a:lnTo>
                        <a:pt x="4327" y="3037"/>
                      </a:lnTo>
                      <a:lnTo>
                        <a:pt x="4325" y="3039"/>
                      </a:lnTo>
                      <a:lnTo>
                        <a:pt x="4325" y="3043"/>
                      </a:lnTo>
                      <a:lnTo>
                        <a:pt x="4327" y="3045"/>
                      </a:lnTo>
                      <a:lnTo>
                        <a:pt x="4329" y="3047"/>
                      </a:lnTo>
                      <a:lnTo>
                        <a:pt x="4331" y="3045"/>
                      </a:lnTo>
                      <a:lnTo>
                        <a:pt x="4332" y="3045"/>
                      </a:lnTo>
                      <a:lnTo>
                        <a:pt x="4331" y="3052"/>
                      </a:lnTo>
                      <a:lnTo>
                        <a:pt x="4331" y="3054"/>
                      </a:lnTo>
                      <a:lnTo>
                        <a:pt x="4329" y="3056"/>
                      </a:lnTo>
                      <a:lnTo>
                        <a:pt x="4327" y="3060"/>
                      </a:lnTo>
                      <a:lnTo>
                        <a:pt x="4329" y="3062"/>
                      </a:lnTo>
                      <a:lnTo>
                        <a:pt x="4332" y="3066"/>
                      </a:lnTo>
                      <a:lnTo>
                        <a:pt x="4334" y="3070"/>
                      </a:lnTo>
                      <a:lnTo>
                        <a:pt x="4334" y="3072"/>
                      </a:lnTo>
                      <a:lnTo>
                        <a:pt x="4331" y="3083"/>
                      </a:lnTo>
                      <a:lnTo>
                        <a:pt x="4331" y="3085"/>
                      </a:lnTo>
                      <a:lnTo>
                        <a:pt x="4329" y="3085"/>
                      </a:lnTo>
                      <a:lnTo>
                        <a:pt x="4327" y="3083"/>
                      </a:lnTo>
                      <a:lnTo>
                        <a:pt x="4325" y="3085"/>
                      </a:lnTo>
                      <a:lnTo>
                        <a:pt x="4327" y="3087"/>
                      </a:lnTo>
                      <a:lnTo>
                        <a:pt x="4325" y="3089"/>
                      </a:lnTo>
                      <a:lnTo>
                        <a:pt x="4321" y="3093"/>
                      </a:lnTo>
                      <a:lnTo>
                        <a:pt x="4315" y="3095"/>
                      </a:lnTo>
                      <a:lnTo>
                        <a:pt x="4306" y="3085"/>
                      </a:lnTo>
                      <a:lnTo>
                        <a:pt x="4304" y="3085"/>
                      </a:lnTo>
                      <a:lnTo>
                        <a:pt x="4306" y="3083"/>
                      </a:lnTo>
                      <a:lnTo>
                        <a:pt x="4304" y="3081"/>
                      </a:lnTo>
                      <a:lnTo>
                        <a:pt x="4302" y="3079"/>
                      </a:lnTo>
                      <a:lnTo>
                        <a:pt x="4300" y="3081"/>
                      </a:lnTo>
                      <a:lnTo>
                        <a:pt x="4294" y="3083"/>
                      </a:lnTo>
                      <a:lnTo>
                        <a:pt x="4288" y="3085"/>
                      </a:lnTo>
                      <a:lnTo>
                        <a:pt x="4286" y="3085"/>
                      </a:lnTo>
                      <a:lnTo>
                        <a:pt x="4281" y="3081"/>
                      </a:lnTo>
                      <a:lnTo>
                        <a:pt x="4279" y="3079"/>
                      </a:lnTo>
                      <a:lnTo>
                        <a:pt x="4277" y="3079"/>
                      </a:lnTo>
                      <a:lnTo>
                        <a:pt x="4277" y="3077"/>
                      </a:lnTo>
                      <a:lnTo>
                        <a:pt x="4279" y="3072"/>
                      </a:lnTo>
                      <a:lnTo>
                        <a:pt x="4281" y="3066"/>
                      </a:lnTo>
                      <a:lnTo>
                        <a:pt x="4283" y="3064"/>
                      </a:lnTo>
                      <a:lnTo>
                        <a:pt x="4283" y="3062"/>
                      </a:lnTo>
                      <a:lnTo>
                        <a:pt x="4284" y="3062"/>
                      </a:lnTo>
                      <a:lnTo>
                        <a:pt x="4284" y="3060"/>
                      </a:lnTo>
                      <a:lnTo>
                        <a:pt x="4284" y="3058"/>
                      </a:lnTo>
                      <a:lnTo>
                        <a:pt x="4286" y="3054"/>
                      </a:lnTo>
                      <a:lnTo>
                        <a:pt x="4288" y="3052"/>
                      </a:lnTo>
                      <a:lnTo>
                        <a:pt x="4286" y="3051"/>
                      </a:lnTo>
                      <a:lnTo>
                        <a:pt x="4288" y="3049"/>
                      </a:lnTo>
                      <a:lnTo>
                        <a:pt x="4288" y="3047"/>
                      </a:lnTo>
                      <a:lnTo>
                        <a:pt x="4288" y="3045"/>
                      </a:lnTo>
                      <a:lnTo>
                        <a:pt x="4288" y="3043"/>
                      </a:lnTo>
                      <a:lnTo>
                        <a:pt x="4288" y="3039"/>
                      </a:lnTo>
                      <a:lnTo>
                        <a:pt x="4290" y="3037"/>
                      </a:lnTo>
                      <a:lnTo>
                        <a:pt x="4292" y="3035"/>
                      </a:lnTo>
                      <a:lnTo>
                        <a:pt x="4294" y="3029"/>
                      </a:lnTo>
                      <a:lnTo>
                        <a:pt x="4296" y="3027"/>
                      </a:lnTo>
                      <a:lnTo>
                        <a:pt x="4298" y="3024"/>
                      </a:lnTo>
                      <a:lnTo>
                        <a:pt x="4300" y="3022"/>
                      </a:lnTo>
                      <a:lnTo>
                        <a:pt x="4300" y="3020"/>
                      </a:lnTo>
                      <a:lnTo>
                        <a:pt x="4302" y="3014"/>
                      </a:lnTo>
                      <a:lnTo>
                        <a:pt x="4300" y="3014"/>
                      </a:lnTo>
                      <a:lnTo>
                        <a:pt x="4298" y="3016"/>
                      </a:lnTo>
                      <a:lnTo>
                        <a:pt x="4296" y="3018"/>
                      </a:lnTo>
                      <a:lnTo>
                        <a:pt x="4292" y="3018"/>
                      </a:lnTo>
                      <a:lnTo>
                        <a:pt x="4292" y="3016"/>
                      </a:lnTo>
                      <a:lnTo>
                        <a:pt x="4292" y="3014"/>
                      </a:lnTo>
                      <a:lnTo>
                        <a:pt x="4286" y="3008"/>
                      </a:lnTo>
                      <a:lnTo>
                        <a:pt x="4286" y="3003"/>
                      </a:lnTo>
                      <a:lnTo>
                        <a:pt x="4288" y="2995"/>
                      </a:lnTo>
                      <a:lnTo>
                        <a:pt x="4290" y="2993"/>
                      </a:lnTo>
                      <a:lnTo>
                        <a:pt x="4290" y="2987"/>
                      </a:lnTo>
                      <a:lnTo>
                        <a:pt x="4288" y="2981"/>
                      </a:lnTo>
                      <a:lnTo>
                        <a:pt x="4284" y="2972"/>
                      </a:lnTo>
                      <a:lnTo>
                        <a:pt x="4288" y="2968"/>
                      </a:lnTo>
                      <a:lnTo>
                        <a:pt x="4290" y="2966"/>
                      </a:lnTo>
                      <a:lnTo>
                        <a:pt x="4302" y="2966"/>
                      </a:lnTo>
                      <a:lnTo>
                        <a:pt x="4309" y="2974"/>
                      </a:lnTo>
                      <a:lnTo>
                        <a:pt x="4315" y="2978"/>
                      </a:lnTo>
                      <a:lnTo>
                        <a:pt x="4323" y="2983"/>
                      </a:lnTo>
                      <a:lnTo>
                        <a:pt x="4327" y="2989"/>
                      </a:lnTo>
                      <a:lnTo>
                        <a:pt x="4332" y="2995"/>
                      </a:lnTo>
                      <a:lnTo>
                        <a:pt x="4340" y="2999"/>
                      </a:lnTo>
                      <a:lnTo>
                        <a:pt x="4340" y="3001"/>
                      </a:lnTo>
                      <a:close/>
                      <a:moveTo>
                        <a:pt x="1637" y="1153"/>
                      </a:moveTo>
                      <a:lnTo>
                        <a:pt x="1629" y="1157"/>
                      </a:lnTo>
                      <a:lnTo>
                        <a:pt x="1616" y="1155"/>
                      </a:lnTo>
                      <a:lnTo>
                        <a:pt x="1618" y="1153"/>
                      </a:lnTo>
                      <a:lnTo>
                        <a:pt x="1618" y="1151"/>
                      </a:lnTo>
                      <a:lnTo>
                        <a:pt x="1618" y="1149"/>
                      </a:lnTo>
                      <a:lnTo>
                        <a:pt x="1616" y="1147"/>
                      </a:lnTo>
                      <a:lnTo>
                        <a:pt x="1612" y="1143"/>
                      </a:lnTo>
                      <a:lnTo>
                        <a:pt x="1612" y="1141"/>
                      </a:lnTo>
                      <a:lnTo>
                        <a:pt x="1616" y="1139"/>
                      </a:lnTo>
                      <a:lnTo>
                        <a:pt x="1618" y="1139"/>
                      </a:lnTo>
                      <a:lnTo>
                        <a:pt x="1620" y="1139"/>
                      </a:lnTo>
                      <a:lnTo>
                        <a:pt x="1624" y="1141"/>
                      </a:lnTo>
                      <a:lnTo>
                        <a:pt x="1626" y="1143"/>
                      </a:lnTo>
                      <a:lnTo>
                        <a:pt x="1626" y="1145"/>
                      </a:lnTo>
                      <a:lnTo>
                        <a:pt x="1628" y="1145"/>
                      </a:lnTo>
                      <a:lnTo>
                        <a:pt x="1629" y="1147"/>
                      </a:lnTo>
                      <a:lnTo>
                        <a:pt x="1637" y="1151"/>
                      </a:lnTo>
                      <a:lnTo>
                        <a:pt x="1637" y="1153"/>
                      </a:lnTo>
                      <a:close/>
                      <a:moveTo>
                        <a:pt x="4167" y="2891"/>
                      </a:moveTo>
                      <a:lnTo>
                        <a:pt x="4165" y="2895"/>
                      </a:lnTo>
                      <a:lnTo>
                        <a:pt x="4165" y="2897"/>
                      </a:lnTo>
                      <a:lnTo>
                        <a:pt x="4165" y="2899"/>
                      </a:lnTo>
                      <a:lnTo>
                        <a:pt x="4167" y="2899"/>
                      </a:lnTo>
                      <a:lnTo>
                        <a:pt x="4167" y="2901"/>
                      </a:lnTo>
                      <a:lnTo>
                        <a:pt x="4163" y="2906"/>
                      </a:lnTo>
                      <a:lnTo>
                        <a:pt x="4154" y="2916"/>
                      </a:lnTo>
                      <a:lnTo>
                        <a:pt x="4152" y="2916"/>
                      </a:lnTo>
                      <a:lnTo>
                        <a:pt x="4148" y="2916"/>
                      </a:lnTo>
                      <a:lnTo>
                        <a:pt x="4142" y="2914"/>
                      </a:lnTo>
                      <a:lnTo>
                        <a:pt x="4140" y="2914"/>
                      </a:lnTo>
                      <a:lnTo>
                        <a:pt x="4140" y="2916"/>
                      </a:lnTo>
                      <a:lnTo>
                        <a:pt x="4135" y="2914"/>
                      </a:lnTo>
                      <a:lnTo>
                        <a:pt x="4133" y="2912"/>
                      </a:lnTo>
                      <a:lnTo>
                        <a:pt x="4137" y="2906"/>
                      </a:lnTo>
                      <a:lnTo>
                        <a:pt x="4140" y="2901"/>
                      </a:lnTo>
                      <a:lnTo>
                        <a:pt x="4142" y="2899"/>
                      </a:lnTo>
                      <a:lnTo>
                        <a:pt x="4144" y="2897"/>
                      </a:lnTo>
                      <a:lnTo>
                        <a:pt x="4148" y="2897"/>
                      </a:lnTo>
                      <a:lnTo>
                        <a:pt x="4150" y="2897"/>
                      </a:lnTo>
                      <a:lnTo>
                        <a:pt x="4154" y="2893"/>
                      </a:lnTo>
                      <a:lnTo>
                        <a:pt x="4154" y="2891"/>
                      </a:lnTo>
                      <a:lnTo>
                        <a:pt x="4154" y="2889"/>
                      </a:lnTo>
                      <a:lnTo>
                        <a:pt x="4154" y="2887"/>
                      </a:lnTo>
                      <a:lnTo>
                        <a:pt x="4152" y="2887"/>
                      </a:lnTo>
                      <a:lnTo>
                        <a:pt x="4150" y="2887"/>
                      </a:lnTo>
                      <a:lnTo>
                        <a:pt x="4150" y="2883"/>
                      </a:lnTo>
                      <a:lnTo>
                        <a:pt x="4154" y="2872"/>
                      </a:lnTo>
                      <a:lnTo>
                        <a:pt x="4158" y="2866"/>
                      </a:lnTo>
                      <a:lnTo>
                        <a:pt x="4158" y="2862"/>
                      </a:lnTo>
                      <a:lnTo>
                        <a:pt x="4156" y="2862"/>
                      </a:lnTo>
                      <a:lnTo>
                        <a:pt x="4156" y="2860"/>
                      </a:lnTo>
                      <a:lnTo>
                        <a:pt x="4158" y="2858"/>
                      </a:lnTo>
                      <a:lnTo>
                        <a:pt x="4165" y="2860"/>
                      </a:lnTo>
                      <a:lnTo>
                        <a:pt x="4167" y="2864"/>
                      </a:lnTo>
                      <a:lnTo>
                        <a:pt x="4169" y="2866"/>
                      </a:lnTo>
                      <a:lnTo>
                        <a:pt x="4167" y="2868"/>
                      </a:lnTo>
                      <a:lnTo>
                        <a:pt x="4167" y="2874"/>
                      </a:lnTo>
                      <a:lnTo>
                        <a:pt x="4167" y="2878"/>
                      </a:lnTo>
                      <a:lnTo>
                        <a:pt x="4167" y="2880"/>
                      </a:lnTo>
                      <a:lnTo>
                        <a:pt x="4167" y="2882"/>
                      </a:lnTo>
                      <a:lnTo>
                        <a:pt x="4167" y="2883"/>
                      </a:lnTo>
                      <a:lnTo>
                        <a:pt x="4169" y="2885"/>
                      </a:lnTo>
                      <a:lnTo>
                        <a:pt x="4167" y="2885"/>
                      </a:lnTo>
                      <a:lnTo>
                        <a:pt x="4167" y="2891"/>
                      </a:lnTo>
                      <a:close/>
                      <a:moveTo>
                        <a:pt x="4213" y="2857"/>
                      </a:moveTo>
                      <a:lnTo>
                        <a:pt x="4215" y="2857"/>
                      </a:lnTo>
                      <a:lnTo>
                        <a:pt x="4217" y="2858"/>
                      </a:lnTo>
                      <a:lnTo>
                        <a:pt x="4219" y="2857"/>
                      </a:lnTo>
                      <a:lnTo>
                        <a:pt x="4221" y="2858"/>
                      </a:lnTo>
                      <a:lnTo>
                        <a:pt x="4223" y="2864"/>
                      </a:lnTo>
                      <a:lnTo>
                        <a:pt x="4221" y="2864"/>
                      </a:lnTo>
                      <a:lnTo>
                        <a:pt x="4221" y="2866"/>
                      </a:lnTo>
                      <a:lnTo>
                        <a:pt x="4223" y="2868"/>
                      </a:lnTo>
                      <a:lnTo>
                        <a:pt x="4227" y="2874"/>
                      </a:lnTo>
                      <a:lnTo>
                        <a:pt x="4229" y="2876"/>
                      </a:lnTo>
                      <a:lnTo>
                        <a:pt x="4231" y="2876"/>
                      </a:lnTo>
                      <a:lnTo>
                        <a:pt x="4238" y="2880"/>
                      </a:lnTo>
                      <a:lnTo>
                        <a:pt x="4242" y="2880"/>
                      </a:lnTo>
                      <a:lnTo>
                        <a:pt x="4244" y="2883"/>
                      </a:lnTo>
                      <a:lnTo>
                        <a:pt x="4242" y="2895"/>
                      </a:lnTo>
                      <a:lnTo>
                        <a:pt x="4240" y="2903"/>
                      </a:lnTo>
                      <a:lnTo>
                        <a:pt x="4238" y="2903"/>
                      </a:lnTo>
                      <a:lnTo>
                        <a:pt x="4238" y="2901"/>
                      </a:lnTo>
                      <a:lnTo>
                        <a:pt x="4236" y="2895"/>
                      </a:lnTo>
                      <a:lnTo>
                        <a:pt x="4233" y="2893"/>
                      </a:lnTo>
                      <a:lnTo>
                        <a:pt x="4231" y="2893"/>
                      </a:lnTo>
                      <a:lnTo>
                        <a:pt x="4229" y="2895"/>
                      </a:lnTo>
                      <a:lnTo>
                        <a:pt x="4229" y="2897"/>
                      </a:lnTo>
                      <a:lnTo>
                        <a:pt x="4231" y="2897"/>
                      </a:lnTo>
                      <a:lnTo>
                        <a:pt x="4233" y="2901"/>
                      </a:lnTo>
                      <a:lnTo>
                        <a:pt x="4235" y="2906"/>
                      </a:lnTo>
                      <a:lnTo>
                        <a:pt x="4235" y="2908"/>
                      </a:lnTo>
                      <a:lnTo>
                        <a:pt x="4227" y="2943"/>
                      </a:lnTo>
                      <a:lnTo>
                        <a:pt x="4227" y="2951"/>
                      </a:lnTo>
                      <a:lnTo>
                        <a:pt x="4223" y="2956"/>
                      </a:lnTo>
                      <a:lnTo>
                        <a:pt x="4221" y="2960"/>
                      </a:lnTo>
                      <a:lnTo>
                        <a:pt x="4221" y="2964"/>
                      </a:lnTo>
                      <a:lnTo>
                        <a:pt x="4221" y="2970"/>
                      </a:lnTo>
                      <a:lnTo>
                        <a:pt x="4219" y="2978"/>
                      </a:lnTo>
                      <a:lnTo>
                        <a:pt x="4219" y="2981"/>
                      </a:lnTo>
                      <a:lnTo>
                        <a:pt x="4217" y="2985"/>
                      </a:lnTo>
                      <a:lnTo>
                        <a:pt x="4215" y="2999"/>
                      </a:lnTo>
                      <a:lnTo>
                        <a:pt x="4211" y="3010"/>
                      </a:lnTo>
                      <a:lnTo>
                        <a:pt x="4211" y="3014"/>
                      </a:lnTo>
                      <a:lnTo>
                        <a:pt x="4204" y="3027"/>
                      </a:lnTo>
                      <a:lnTo>
                        <a:pt x="4202" y="3029"/>
                      </a:lnTo>
                      <a:lnTo>
                        <a:pt x="4200" y="3027"/>
                      </a:lnTo>
                      <a:lnTo>
                        <a:pt x="4198" y="3029"/>
                      </a:lnTo>
                      <a:lnTo>
                        <a:pt x="4198" y="3033"/>
                      </a:lnTo>
                      <a:lnTo>
                        <a:pt x="4198" y="3035"/>
                      </a:lnTo>
                      <a:lnTo>
                        <a:pt x="4196" y="3039"/>
                      </a:lnTo>
                      <a:lnTo>
                        <a:pt x="4192" y="3051"/>
                      </a:lnTo>
                      <a:lnTo>
                        <a:pt x="4187" y="3064"/>
                      </a:lnTo>
                      <a:lnTo>
                        <a:pt x="4185" y="3070"/>
                      </a:lnTo>
                      <a:lnTo>
                        <a:pt x="4183" y="3072"/>
                      </a:lnTo>
                      <a:lnTo>
                        <a:pt x="4177" y="3083"/>
                      </a:lnTo>
                      <a:lnTo>
                        <a:pt x="4175" y="3085"/>
                      </a:lnTo>
                      <a:lnTo>
                        <a:pt x="4175" y="3087"/>
                      </a:lnTo>
                      <a:lnTo>
                        <a:pt x="4173" y="3087"/>
                      </a:lnTo>
                      <a:lnTo>
                        <a:pt x="4171" y="3083"/>
                      </a:lnTo>
                      <a:lnTo>
                        <a:pt x="4167" y="3072"/>
                      </a:lnTo>
                      <a:lnTo>
                        <a:pt x="4169" y="3064"/>
                      </a:lnTo>
                      <a:lnTo>
                        <a:pt x="4169" y="3058"/>
                      </a:lnTo>
                      <a:lnTo>
                        <a:pt x="4167" y="3047"/>
                      </a:lnTo>
                      <a:lnTo>
                        <a:pt x="4165" y="3041"/>
                      </a:lnTo>
                      <a:lnTo>
                        <a:pt x="4167" y="3029"/>
                      </a:lnTo>
                      <a:lnTo>
                        <a:pt x="4167" y="3022"/>
                      </a:lnTo>
                      <a:lnTo>
                        <a:pt x="4167" y="3016"/>
                      </a:lnTo>
                      <a:lnTo>
                        <a:pt x="4167" y="3014"/>
                      </a:lnTo>
                      <a:lnTo>
                        <a:pt x="4169" y="3008"/>
                      </a:lnTo>
                      <a:lnTo>
                        <a:pt x="4171" y="3006"/>
                      </a:lnTo>
                      <a:lnTo>
                        <a:pt x="4173" y="3006"/>
                      </a:lnTo>
                      <a:lnTo>
                        <a:pt x="4175" y="3006"/>
                      </a:lnTo>
                      <a:lnTo>
                        <a:pt x="4177" y="3006"/>
                      </a:lnTo>
                      <a:lnTo>
                        <a:pt x="4179" y="3006"/>
                      </a:lnTo>
                      <a:lnTo>
                        <a:pt x="4179" y="3004"/>
                      </a:lnTo>
                      <a:lnTo>
                        <a:pt x="4179" y="3003"/>
                      </a:lnTo>
                      <a:lnTo>
                        <a:pt x="4179" y="3001"/>
                      </a:lnTo>
                      <a:lnTo>
                        <a:pt x="4175" y="3001"/>
                      </a:lnTo>
                      <a:lnTo>
                        <a:pt x="4175" y="3003"/>
                      </a:lnTo>
                      <a:lnTo>
                        <a:pt x="4171" y="3003"/>
                      </a:lnTo>
                      <a:lnTo>
                        <a:pt x="4169" y="3003"/>
                      </a:lnTo>
                      <a:lnTo>
                        <a:pt x="4167" y="3003"/>
                      </a:lnTo>
                      <a:lnTo>
                        <a:pt x="4165" y="3003"/>
                      </a:lnTo>
                      <a:lnTo>
                        <a:pt x="4165" y="3001"/>
                      </a:lnTo>
                      <a:lnTo>
                        <a:pt x="4167" y="2993"/>
                      </a:lnTo>
                      <a:lnTo>
                        <a:pt x="4167" y="2987"/>
                      </a:lnTo>
                      <a:lnTo>
                        <a:pt x="4163" y="2983"/>
                      </a:lnTo>
                      <a:lnTo>
                        <a:pt x="4160" y="2979"/>
                      </a:lnTo>
                      <a:lnTo>
                        <a:pt x="4160" y="2976"/>
                      </a:lnTo>
                      <a:lnTo>
                        <a:pt x="4160" y="2972"/>
                      </a:lnTo>
                      <a:lnTo>
                        <a:pt x="4162" y="2970"/>
                      </a:lnTo>
                      <a:lnTo>
                        <a:pt x="4163" y="2970"/>
                      </a:lnTo>
                      <a:lnTo>
                        <a:pt x="4165" y="2970"/>
                      </a:lnTo>
                      <a:lnTo>
                        <a:pt x="4163" y="2966"/>
                      </a:lnTo>
                      <a:lnTo>
                        <a:pt x="4160" y="2966"/>
                      </a:lnTo>
                      <a:lnTo>
                        <a:pt x="4156" y="2964"/>
                      </a:lnTo>
                      <a:lnTo>
                        <a:pt x="4156" y="2958"/>
                      </a:lnTo>
                      <a:lnTo>
                        <a:pt x="4158" y="2956"/>
                      </a:lnTo>
                      <a:lnTo>
                        <a:pt x="4165" y="2947"/>
                      </a:lnTo>
                      <a:lnTo>
                        <a:pt x="4167" y="2947"/>
                      </a:lnTo>
                      <a:lnTo>
                        <a:pt x="4171" y="2945"/>
                      </a:lnTo>
                      <a:lnTo>
                        <a:pt x="4171" y="2939"/>
                      </a:lnTo>
                      <a:lnTo>
                        <a:pt x="4169" y="2937"/>
                      </a:lnTo>
                      <a:lnTo>
                        <a:pt x="4171" y="2931"/>
                      </a:lnTo>
                      <a:lnTo>
                        <a:pt x="4175" y="2930"/>
                      </a:lnTo>
                      <a:lnTo>
                        <a:pt x="4177" y="2930"/>
                      </a:lnTo>
                      <a:lnTo>
                        <a:pt x="4181" y="2924"/>
                      </a:lnTo>
                      <a:lnTo>
                        <a:pt x="4179" y="2924"/>
                      </a:lnTo>
                      <a:lnTo>
                        <a:pt x="4177" y="2922"/>
                      </a:lnTo>
                      <a:lnTo>
                        <a:pt x="4177" y="2920"/>
                      </a:lnTo>
                      <a:lnTo>
                        <a:pt x="4179" y="2920"/>
                      </a:lnTo>
                      <a:lnTo>
                        <a:pt x="4179" y="2916"/>
                      </a:lnTo>
                      <a:lnTo>
                        <a:pt x="4179" y="2914"/>
                      </a:lnTo>
                      <a:lnTo>
                        <a:pt x="4177" y="2912"/>
                      </a:lnTo>
                      <a:lnTo>
                        <a:pt x="4179" y="2910"/>
                      </a:lnTo>
                      <a:lnTo>
                        <a:pt x="4179" y="2908"/>
                      </a:lnTo>
                      <a:lnTo>
                        <a:pt x="4181" y="2906"/>
                      </a:lnTo>
                      <a:lnTo>
                        <a:pt x="4181" y="2905"/>
                      </a:lnTo>
                      <a:lnTo>
                        <a:pt x="4181" y="2901"/>
                      </a:lnTo>
                      <a:lnTo>
                        <a:pt x="4185" y="2899"/>
                      </a:lnTo>
                      <a:lnTo>
                        <a:pt x="4187" y="2899"/>
                      </a:lnTo>
                      <a:lnTo>
                        <a:pt x="4187" y="2897"/>
                      </a:lnTo>
                      <a:lnTo>
                        <a:pt x="4188" y="2893"/>
                      </a:lnTo>
                      <a:lnTo>
                        <a:pt x="4190" y="2893"/>
                      </a:lnTo>
                      <a:lnTo>
                        <a:pt x="4190" y="2891"/>
                      </a:lnTo>
                      <a:lnTo>
                        <a:pt x="4188" y="2889"/>
                      </a:lnTo>
                      <a:lnTo>
                        <a:pt x="4187" y="2889"/>
                      </a:lnTo>
                      <a:lnTo>
                        <a:pt x="4185" y="2887"/>
                      </a:lnTo>
                      <a:lnTo>
                        <a:pt x="4183" y="2885"/>
                      </a:lnTo>
                      <a:lnTo>
                        <a:pt x="4181" y="2885"/>
                      </a:lnTo>
                      <a:lnTo>
                        <a:pt x="4179" y="2885"/>
                      </a:lnTo>
                      <a:lnTo>
                        <a:pt x="4175" y="2885"/>
                      </a:lnTo>
                      <a:lnTo>
                        <a:pt x="4175" y="2883"/>
                      </a:lnTo>
                      <a:lnTo>
                        <a:pt x="4175" y="2882"/>
                      </a:lnTo>
                      <a:lnTo>
                        <a:pt x="4175" y="2876"/>
                      </a:lnTo>
                      <a:lnTo>
                        <a:pt x="4175" y="2874"/>
                      </a:lnTo>
                      <a:lnTo>
                        <a:pt x="4173" y="2870"/>
                      </a:lnTo>
                      <a:lnTo>
                        <a:pt x="4171" y="2866"/>
                      </a:lnTo>
                      <a:lnTo>
                        <a:pt x="4171" y="2862"/>
                      </a:lnTo>
                      <a:lnTo>
                        <a:pt x="4171" y="2860"/>
                      </a:lnTo>
                      <a:lnTo>
                        <a:pt x="4173" y="2860"/>
                      </a:lnTo>
                      <a:lnTo>
                        <a:pt x="4175" y="2860"/>
                      </a:lnTo>
                      <a:lnTo>
                        <a:pt x="4177" y="2860"/>
                      </a:lnTo>
                      <a:lnTo>
                        <a:pt x="4179" y="2860"/>
                      </a:lnTo>
                      <a:lnTo>
                        <a:pt x="4179" y="2858"/>
                      </a:lnTo>
                      <a:lnTo>
                        <a:pt x="4179" y="2857"/>
                      </a:lnTo>
                      <a:lnTo>
                        <a:pt x="4181" y="2857"/>
                      </a:lnTo>
                      <a:lnTo>
                        <a:pt x="4183" y="2857"/>
                      </a:lnTo>
                      <a:lnTo>
                        <a:pt x="4185" y="2857"/>
                      </a:lnTo>
                      <a:lnTo>
                        <a:pt x="4187" y="2857"/>
                      </a:lnTo>
                      <a:lnTo>
                        <a:pt x="4188" y="2857"/>
                      </a:lnTo>
                      <a:lnTo>
                        <a:pt x="4188" y="2855"/>
                      </a:lnTo>
                      <a:lnTo>
                        <a:pt x="4188" y="2853"/>
                      </a:lnTo>
                      <a:lnTo>
                        <a:pt x="4190" y="2853"/>
                      </a:lnTo>
                      <a:lnTo>
                        <a:pt x="4194" y="2847"/>
                      </a:lnTo>
                      <a:lnTo>
                        <a:pt x="4194" y="2843"/>
                      </a:lnTo>
                      <a:lnTo>
                        <a:pt x="4196" y="2843"/>
                      </a:lnTo>
                      <a:lnTo>
                        <a:pt x="4200" y="2841"/>
                      </a:lnTo>
                      <a:lnTo>
                        <a:pt x="4206" y="2839"/>
                      </a:lnTo>
                      <a:lnTo>
                        <a:pt x="4208" y="2839"/>
                      </a:lnTo>
                      <a:lnTo>
                        <a:pt x="4213" y="2843"/>
                      </a:lnTo>
                      <a:lnTo>
                        <a:pt x="4213" y="2847"/>
                      </a:lnTo>
                      <a:lnTo>
                        <a:pt x="4215" y="2851"/>
                      </a:lnTo>
                      <a:lnTo>
                        <a:pt x="4215" y="2853"/>
                      </a:lnTo>
                      <a:lnTo>
                        <a:pt x="4213" y="2855"/>
                      </a:lnTo>
                      <a:lnTo>
                        <a:pt x="4213" y="2857"/>
                      </a:lnTo>
                      <a:close/>
                      <a:moveTo>
                        <a:pt x="2875" y="2019"/>
                      </a:moveTo>
                      <a:lnTo>
                        <a:pt x="2879" y="2025"/>
                      </a:lnTo>
                      <a:lnTo>
                        <a:pt x="2881" y="2025"/>
                      </a:lnTo>
                      <a:lnTo>
                        <a:pt x="2885" y="2023"/>
                      </a:lnTo>
                      <a:lnTo>
                        <a:pt x="2893" y="2034"/>
                      </a:lnTo>
                      <a:lnTo>
                        <a:pt x="2896" y="2033"/>
                      </a:lnTo>
                      <a:lnTo>
                        <a:pt x="2898" y="2029"/>
                      </a:lnTo>
                      <a:lnTo>
                        <a:pt x="2900" y="2027"/>
                      </a:lnTo>
                      <a:lnTo>
                        <a:pt x="2902" y="2027"/>
                      </a:lnTo>
                      <a:lnTo>
                        <a:pt x="2910" y="2033"/>
                      </a:lnTo>
                      <a:lnTo>
                        <a:pt x="2910" y="2034"/>
                      </a:lnTo>
                      <a:lnTo>
                        <a:pt x="2904" y="2038"/>
                      </a:lnTo>
                      <a:lnTo>
                        <a:pt x="2902" y="2040"/>
                      </a:lnTo>
                      <a:lnTo>
                        <a:pt x="2895" y="2042"/>
                      </a:lnTo>
                      <a:lnTo>
                        <a:pt x="2893" y="2042"/>
                      </a:lnTo>
                      <a:lnTo>
                        <a:pt x="2883" y="2046"/>
                      </a:lnTo>
                      <a:lnTo>
                        <a:pt x="2881" y="2048"/>
                      </a:lnTo>
                      <a:lnTo>
                        <a:pt x="2879" y="2050"/>
                      </a:lnTo>
                      <a:lnTo>
                        <a:pt x="2873" y="2056"/>
                      </a:lnTo>
                      <a:lnTo>
                        <a:pt x="2873" y="2059"/>
                      </a:lnTo>
                      <a:lnTo>
                        <a:pt x="2873" y="2061"/>
                      </a:lnTo>
                      <a:lnTo>
                        <a:pt x="2875" y="2063"/>
                      </a:lnTo>
                      <a:lnTo>
                        <a:pt x="2877" y="2061"/>
                      </a:lnTo>
                      <a:lnTo>
                        <a:pt x="2879" y="2058"/>
                      </a:lnTo>
                      <a:lnTo>
                        <a:pt x="2883" y="2052"/>
                      </a:lnTo>
                      <a:lnTo>
                        <a:pt x="2885" y="2050"/>
                      </a:lnTo>
                      <a:lnTo>
                        <a:pt x="2889" y="2050"/>
                      </a:lnTo>
                      <a:lnTo>
                        <a:pt x="2893" y="2050"/>
                      </a:lnTo>
                      <a:lnTo>
                        <a:pt x="2893" y="2054"/>
                      </a:lnTo>
                      <a:lnTo>
                        <a:pt x="2895" y="2056"/>
                      </a:lnTo>
                      <a:lnTo>
                        <a:pt x="2902" y="2056"/>
                      </a:lnTo>
                      <a:lnTo>
                        <a:pt x="2906" y="2054"/>
                      </a:lnTo>
                      <a:lnTo>
                        <a:pt x="2906" y="2052"/>
                      </a:lnTo>
                      <a:lnTo>
                        <a:pt x="2906" y="2050"/>
                      </a:lnTo>
                      <a:lnTo>
                        <a:pt x="2908" y="2048"/>
                      </a:lnTo>
                      <a:lnTo>
                        <a:pt x="2910" y="2048"/>
                      </a:lnTo>
                      <a:lnTo>
                        <a:pt x="2914" y="2050"/>
                      </a:lnTo>
                      <a:lnTo>
                        <a:pt x="2912" y="2052"/>
                      </a:lnTo>
                      <a:lnTo>
                        <a:pt x="2912" y="2054"/>
                      </a:lnTo>
                      <a:lnTo>
                        <a:pt x="2914" y="2056"/>
                      </a:lnTo>
                      <a:lnTo>
                        <a:pt x="2916" y="2054"/>
                      </a:lnTo>
                      <a:lnTo>
                        <a:pt x="2921" y="2052"/>
                      </a:lnTo>
                      <a:lnTo>
                        <a:pt x="2925" y="2050"/>
                      </a:lnTo>
                      <a:lnTo>
                        <a:pt x="2929" y="2050"/>
                      </a:lnTo>
                      <a:lnTo>
                        <a:pt x="2931" y="2052"/>
                      </a:lnTo>
                      <a:lnTo>
                        <a:pt x="2927" y="2054"/>
                      </a:lnTo>
                      <a:lnTo>
                        <a:pt x="2925" y="2056"/>
                      </a:lnTo>
                      <a:lnTo>
                        <a:pt x="2925" y="2058"/>
                      </a:lnTo>
                      <a:lnTo>
                        <a:pt x="2927" y="2059"/>
                      </a:lnTo>
                      <a:lnTo>
                        <a:pt x="2929" y="2061"/>
                      </a:lnTo>
                      <a:lnTo>
                        <a:pt x="2931" y="2063"/>
                      </a:lnTo>
                      <a:lnTo>
                        <a:pt x="2929" y="2065"/>
                      </a:lnTo>
                      <a:lnTo>
                        <a:pt x="2925" y="2067"/>
                      </a:lnTo>
                      <a:lnTo>
                        <a:pt x="2925" y="2065"/>
                      </a:lnTo>
                      <a:lnTo>
                        <a:pt x="2923" y="2063"/>
                      </a:lnTo>
                      <a:lnTo>
                        <a:pt x="2923" y="2061"/>
                      </a:lnTo>
                      <a:lnTo>
                        <a:pt x="2921" y="2059"/>
                      </a:lnTo>
                      <a:lnTo>
                        <a:pt x="2918" y="2061"/>
                      </a:lnTo>
                      <a:lnTo>
                        <a:pt x="2914" y="2071"/>
                      </a:lnTo>
                      <a:lnTo>
                        <a:pt x="2914" y="2073"/>
                      </a:lnTo>
                      <a:lnTo>
                        <a:pt x="2916" y="2073"/>
                      </a:lnTo>
                      <a:lnTo>
                        <a:pt x="2920" y="2075"/>
                      </a:lnTo>
                      <a:lnTo>
                        <a:pt x="2921" y="2075"/>
                      </a:lnTo>
                      <a:lnTo>
                        <a:pt x="2923" y="2077"/>
                      </a:lnTo>
                      <a:lnTo>
                        <a:pt x="2920" y="2082"/>
                      </a:lnTo>
                      <a:lnTo>
                        <a:pt x="2918" y="2084"/>
                      </a:lnTo>
                      <a:lnTo>
                        <a:pt x="2916" y="2084"/>
                      </a:lnTo>
                      <a:lnTo>
                        <a:pt x="2916" y="2082"/>
                      </a:lnTo>
                      <a:lnTo>
                        <a:pt x="2914" y="2081"/>
                      </a:lnTo>
                      <a:lnTo>
                        <a:pt x="2910" y="2079"/>
                      </a:lnTo>
                      <a:lnTo>
                        <a:pt x="2906" y="2079"/>
                      </a:lnTo>
                      <a:lnTo>
                        <a:pt x="2902" y="2081"/>
                      </a:lnTo>
                      <a:lnTo>
                        <a:pt x="2898" y="2090"/>
                      </a:lnTo>
                      <a:lnTo>
                        <a:pt x="2898" y="2094"/>
                      </a:lnTo>
                      <a:lnTo>
                        <a:pt x="2904" y="2092"/>
                      </a:lnTo>
                      <a:lnTo>
                        <a:pt x="2904" y="2094"/>
                      </a:lnTo>
                      <a:lnTo>
                        <a:pt x="2898" y="2098"/>
                      </a:lnTo>
                      <a:lnTo>
                        <a:pt x="2891" y="2102"/>
                      </a:lnTo>
                      <a:lnTo>
                        <a:pt x="2891" y="2104"/>
                      </a:lnTo>
                      <a:lnTo>
                        <a:pt x="2893" y="2104"/>
                      </a:lnTo>
                      <a:lnTo>
                        <a:pt x="2893" y="2106"/>
                      </a:lnTo>
                      <a:lnTo>
                        <a:pt x="2896" y="2104"/>
                      </a:lnTo>
                      <a:lnTo>
                        <a:pt x="2898" y="2104"/>
                      </a:lnTo>
                      <a:lnTo>
                        <a:pt x="2900" y="2104"/>
                      </a:lnTo>
                      <a:lnTo>
                        <a:pt x="2904" y="2106"/>
                      </a:lnTo>
                      <a:lnTo>
                        <a:pt x="2908" y="2107"/>
                      </a:lnTo>
                      <a:lnTo>
                        <a:pt x="2914" y="2113"/>
                      </a:lnTo>
                      <a:lnTo>
                        <a:pt x="2916" y="2113"/>
                      </a:lnTo>
                      <a:lnTo>
                        <a:pt x="2916" y="2115"/>
                      </a:lnTo>
                      <a:lnTo>
                        <a:pt x="2912" y="2117"/>
                      </a:lnTo>
                      <a:lnTo>
                        <a:pt x="2912" y="2119"/>
                      </a:lnTo>
                      <a:lnTo>
                        <a:pt x="2898" y="2123"/>
                      </a:lnTo>
                      <a:lnTo>
                        <a:pt x="2896" y="2123"/>
                      </a:lnTo>
                      <a:lnTo>
                        <a:pt x="2891" y="2125"/>
                      </a:lnTo>
                      <a:lnTo>
                        <a:pt x="2889" y="2129"/>
                      </a:lnTo>
                      <a:lnTo>
                        <a:pt x="2885" y="2131"/>
                      </a:lnTo>
                      <a:lnTo>
                        <a:pt x="2881" y="2131"/>
                      </a:lnTo>
                      <a:lnTo>
                        <a:pt x="2879" y="2129"/>
                      </a:lnTo>
                      <a:lnTo>
                        <a:pt x="2873" y="2121"/>
                      </a:lnTo>
                      <a:lnTo>
                        <a:pt x="2872" y="2123"/>
                      </a:lnTo>
                      <a:lnTo>
                        <a:pt x="2868" y="2117"/>
                      </a:lnTo>
                      <a:lnTo>
                        <a:pt x="2868" y="2113"/>
                      </a:lnTo>
                      <a:lnTo>
                        <a:pt x="2864" y="2111"/>
                      </a:lnTo>
                      <a:lnTo>
                        <a:pt x="2862" y="2109"/>
                      </a:lnTo>
                      <a:lnTo>
                        <a:pt x="2860" y="2106"/>
                      </a:lnTo>
                      <a:lnTo>
                        <a:pt x="2862" y="2106"/>
                      </a:lnTo>
                      <a:lnTo>
                        <a:pt x="2862" y="2104"/>
                      </a:lnTo>
                      <a:lnTo>
                        <a:pt x="2862" y="2102"/>
                      </a:lnTo>
                      <a:lnTo>
                        <a:pt x="2860" y="2100"/>
                      </a:lnTo>
                      <a:lnTo>
                        <a:pt x="2856" y="2100"/>
                      </a:lnTo>
                      <a:lnTo>
                        <a:pt x="2854" y="2098"/>
                      </a:lnTo>
                      <a:lnTo>
                        <a:pt x="2850" y="2094"/>
                      </a:lnTo>
                      <a:lnTo>
                        <a:pt x="2849" y="2090"/>
                      </a:lnTo>
                      <a:lnTo>
                        <a:pt x="2847" y="2088"/>
                      </a:lnTo>
                      <a:lnTo>
                        <a:pt x="2845" y="2088"/>
                      </a:lnTo>
                      <a:lnTo>
                        <a:pt x="2845" y="2090"/>
                      </a:lnTo>
                      <a:lnTo>
                        <a:pt x="2845" y="2092"/>
                      </a:lnTo>
                      <a:lnTo>
                        <a:pt x="2847" y="2092"/>
                      </a:lnTo>
                      <a:lnTo>
                        <a:pt x="2849" y="2092"/>
                      </a:lnTo>
                      <a:lnTo>
                        <a:pt x="2849" y="2096"/>
                      </a:lnTo>
                      <a:lnTo>
                        <a:pt x="2854" y="2107"/>
                      </a:lnTo>
                      <a:lnTo>
                        <a:pt x="2856" y="2109"/>
                      </a:lnTo>
                      <a:lnTo>
                        <a:pt x="2856" y="2113"/>
                      </a:lnTo>
                      <a:lnTo>
                        <a:pt x="2858" y="2117"/>
                      </a:lnTo>
                      <a:lnTo>
                        <a:pt x="2860" y="2121"/>
                      </a:lnTo>
                      <a:lnTo>
                        <a:pt x="2860" y="2123"/>
                      </a:lnTo>
                      <a:lnTo>
                        <a:pt x="2860" y="2127"/>
                      </a:lnTo>
                      <a:lnTo>
                        <a:pt x="2858" y="2129"/>
                      </a:lnTo>
                      <a:lnTo>
                        <a:pt x="2852" y="2132"/>
                      </a:lnTo>
                      <a:lnTo>
                        <a:pt x="2849" y="2134"/>
                      </a:lnTo>
                      <a:lnTo>
                        <a:pt x="2843" y="2136"/>
                      </a:lnTo>
                      <a:lnTo>
                        <a:pt x="2841" y="2136"/>
                      </a:lnTo>
                      <a:lnTo>
                        <a:pt x="2841" y="2134"/>
                      </a:lnTo>
                      <a:lnTo>
                        <a:pt x="2839" y="2131"/>
                      </a:lnTo>
                      <a:lnTo>
                        <a:pt x="2837" y="2131"/>
                      </a:lnTo>
                      <a:lnTo>
                        <a:pt x="2833" y="2132"/>
                      </a:lnTo>
                      <a:lnTo>
                        <a:pt x="2829" y="2125"/>
                      </a:lnTo>
                      <a:lnTo>
                        <a:pt x="2829" y="2123"/>
                      </a:lnTo>
                      <a:lnTo>
                        <a:pt x="2831" y="2119"/>
                      </a:lnTo>
                      <a:lnTo>
                        <a:pt x="2827" y="2113"/>
                      </a:lnTo>
                      <a:lnTo>
                        <a:pt x="2825" y="2111"/>
                      </a:lnTo>
                      <a:lnTo>
                        <a:pt x="2822" y="2111"/>
                      </a:lnTo>
                      <a:lnTo>
                        <a:pt x="2818" y="2111"/>
                      </a:lnTo>
                      <a:lnTo>
                        <a:pt x="2816" y="2111"/>
                      </a:lnTo>
                      <a:lnTo>
                        <a:pt x="2814" y="2111"/>
                      </a:lnTo>
                      <a:lnTo>
                        <a:pt x="2814" y="2115"/>
                      </a:lnTo>
                      <a:lnTo>
                        <a:pt x="2820" y="2117"/>
                      </a:lnTo>
                      <a:lnTo>
                        <a:pt x="2822" y="2117"/>
                      </a:lnTo>
                      <a:lnTo>
                        <a:pt x="2824" y="2121"/>
                      </a:lnTo>
                      <a:lnTo>
                        <a:pt x="2822" y="2127"/>
                      </a:lnTo>
                      <a:lnTo>
                        <a:pt x="2816" y="2127"/>
                      </a:lnTo>
                      <a:lnTo>
                        <a:pt x="2810" y="2127"/>
                      </a:lnTo>
                      <a:lnTo>
                        <a:pt x="2808" y="2127"/>
                      </a:lnTo>
                      <a:lnTo>
                        <a:pt x="2804" y="2123"/>
                      </a:lnTo>
                      <a:lnTo>
                        <a:pt x="2802" y="2121"/>
                      </a:lnTo>
                      <a:lnTo>
                        <a:pt x="2801" y="2119"/>
                      </a:lnTo>
                      <a:lnTo>
                        <a:pt x="2799" y="2119"/>
                      </a:lnTo>
                      <a:lnTo>
                        <a:pt x="2797" y="2121"/>
                      </a:lnTo>
                      <a:lnTo>
                        <a:pt x="2799" y="2127"/>
                      </a:lnTo>
                      <a:lnTo>
                        <a:pt x="2801" y="2129"/>
                      </a:lnTo>
                      <a:lnTo>
                        <a:pt x="2804" y="2129"/>
                      </a:lnTo>
                      <a:lnTo>
                        <a:pt x="2806" y="2131"/>
                      </a:lnTo>
                      <a:lnTo>
                        <a:pt x="2816" y="2136"/>
                      </a:lnTo>
                      <a:lnTo>
                        <a:pt x="2818" y="2142"/>
                      </a:lnTo>
                      <a:lnTo>
                        <a:pt x="2818" y="2144"/>
                      </a:lnTo>
                      <a:lnTo>
                        <a:pt x="2818" y="2146"/>
                      </a:lnTo>
                      <a:lnTo>
                        <a:pt x="2814" y="2146"/>
                      </a:lnTo>
                      <a:lnTo>
                        <a:pt x="2812" y="2146"/>
                      </a:lnTo>
                      <a:lnTo>
                        <a:pt x="2808" y="2146"/>
                      </a:lnTo>
                      <a:lnTo>
                        <a:pt x="2804" y="2144"/>
                      </a:lnTo>
                      <a:lnTo>
                        <a:pt x="2793" y="2142"/>
                      </a:lnTo>
                      <a:lnTo>
                        <a:pt x="2793" y="2140"/>
                      </a:lnTo>
                      <a:lnTo>
                        <a:pt x="2793" y="2138"/>
                      </a:lnTo>
                      <a:lnTo>
                        <a:pt x="2789" y="2138"/>
                      </a:lnTo>
                      <a:lnTo>
                        <a:pt x="2785" y="2138"/>
                      </a:lnTo>
                      <a:lnTo>
                        <a:pt x="2783" y="2140"/>
                      </a:lnTo>
                      <a:lnTo>
                        <a:pt x="2783" y="2142"/>
                      </a:lnTo>
                      <a:lnTo>
                        <a:pt x="2783" y="2144"/>
                      </a:lnTo>
                      <a:lnTo>
                        <a:pt x="2781" y="2146"/>
                      </a:lnTo>
                      <a:lnTo>
                        <a:pt x="2777" y="2148"/>
                      </a:lnTo>
                      <a:lnTo>
                        <a:pt x="2770" y="2146"/>
                      </a:lnTo>
                      <a:lnTo>
                        <a:pt x="2768" y="2142"/>
                      </a:lnTo>
                      <a:lnTo>
                        <a:pt x="2768" y="2140"/>
                      </a:lnTo>
                      <a:lnTo>
                        <a:pt x="2774" y="2138"/>
                      </a:lnTo>
                      <a:lnTo>
                        <a:pt x="2774" y="2131"/>
                      </a:lnTo>
                      <a:lnTo>
                        <a:pt x="2770" y="2131"/>
                      </a:lnTo>
                      <a:lnTo>
                        <a:pt x="2772" y="2129"/>
                      </a:lnTo>
                      <a:lnTo>
                        <a:pt x="2776" y="2125"/>
                      </a:lnTo>
                      <a:lnTo>
                        <a:pt x="2777" y="2123"/>
                      </a:lnTo>
                      <a:lnTo>
                        <a:pt x="2781" y="2123"/>
                      </a:lnTo>
                      <a:lnTo>
                        <a:pt x="2783" y="2123"/>
                      </a:lnTo>
                      <a:lnTo>
                        <a:pt x="2789" y="2121"/>
                      </a:lnTo>
                      <a:lnTo>
                        <a:pt x="2791" y="2119"/>
                      </a:lnTo>
                      <a:lnTo>
                        <a:pt x="2789" y="2117"/>
                      </a:lnTo>
                      <a:lnTo>
                        <a:pt x="2787" y="2115"/>
                      </a:lnTo>
                      <a:lnTo>
                        <a:pt x="2783" y="2115"/>
                      </a:lnTo>
                      <a:lnTo>
                        <a:pt x="2783" y="2117"/>
                      </a:lnTo>
                      <a:lnTo>
                        <a:pt x="2766" y="2123"/>
                      </a:lnTo>
                      <a:lnTo>
                        <a:pt x="2764" y="2125"/>
                      </a:lnTo>
                      <a:lnTo>
                        <a:pt x="2762" y="2125"/>
                      </a:lnTo>
                      <a:lnTo>
                        <a:pt x="2762" y="2121"/>
                      </a:lnTo>
                      <a:lnTo>
                        <a:pt x="2760" y="2119"/>
                      </a:lnTo>
                      <a:lnTo>
                        <a:pt x="2760" y="2117"/>
                      </a:lnTo>
                      <a:lnTo>
                        <a:pt x="2753" y="2115"/>
                      </a:lnTo>
                      <a:lnTo>
                        <a:pt x="2751" y="2115"/>
                      </a:lnTo>
                      <a:lnTo>
                        <a:pt x="2749" y="2117"/>
                      </a:lnTo>
                      <a:lnTo>
                        <a:pt x="2749" y="2119"/>
                      </a:lnTo>
                      <a:lnTo>
                        <a:pt x="2754" y="2121"/>
                      </a:lnTo>
                      <a:lnTo>
                        <a:pt x="2754" y="2123"/>
                      </a:lnTo>
                      <a:lnTo>
                        <a:pt x="2753" y="2132"/>
                      </a:lnTo>
                      <a:lnTo>
                        <a:pt x="2749" y="2136"/>
                      </a:lnTo>
                      <a:lnTo>
                        <a:pt x="2743" y="2138"/>
                      </a:lnTo>
                      <a:lnTo>
                        <a:pt x="2741" y="2136"/>
                      </a:lnTo>
                      <a:lnTo>
                        <a:pt x="2737" y="2136"/>
                      </a:lnTo>
                      <a:lnTo>
                        <a:pt x="2733" y="2134"/>
                      </a:lnTo>
                      <a:lnTo>
                        <a:pt x="2729" y="2138"/>
                      </a:lnTo>
                      <a:lnTo>
                        <a:pt x="2728" y="2140"/>
                      </a:lnTo>
                      <a:lnTo>
                        <a:pt x="2729" y="2142"/>
                      </a:lnTo>
                      <a:lnTo>
                        <a:pt x="2729" y="2144"/>
                      </a:lnTo>
                      <a:lnTo>
                        <a:pt x="2728" y="2144"/>
                      </a:lnTo>
                      <a:lnTo>
                        <a:pt x="2726" y="2144"/>
                      </a:lnTo>
                      <a:lnTo>
                        <a:pt x="2720" y="2144"/>
                      </a:lnTo>
                      <a:lnTo>
                        <a:pt x="2720" y="2142"/>
                      </a:lnTo>
                      <a:lnTo>
                        <a:pt x="2720" y="2140"/>
                      </a:lnTo>
                      <a:lnTo>
                        <a:pt x="2718" y="2140"/>
                      </a:lnTo>
                      <a:lnTo>
                        <a:pt x="2714" y="2140"/>
                      </a:lnTo>
                      <a:lnTo>
                        <a:pt x="2706" y="2144"/>
                      </a:lnTo>
                      <a:lnTo>
                        <a:pt x="2703" y="2146"/>
                      </a:lnTo>
                      <a:lnTo>
                        <a:pt x="2697" y="2146"/>
                      </a:lnTo>
                      <a:lnTo>
                        <a:pt x="2695" y="2146"/>
                      </a:lnTo>
                      <a:lnTo>
                        <a:pt x="2693" y="2144"/>
                      </a:lnTo>
                      <a:lnTo>
                        <a:pt x="2693" y="2142"/>
                      </a:lnTo>
                      <a:lnTo>
                        <a:pt x="2693" y="2140"/>
                      </a:lnTo>
                      <a:lnTo>
                        <a:pt x="2691" y="2140"/>
                      </a:lnTo>
                      <a:lnTo>
                        <a:pt x="2689" y="2140"/>
                      </a:lnTo>
                      <a:lnTo>
                        <a:pt x="2687" y="2140"/>
                      </a:lnTo>
                      <a:lnTo>
                        <a:pt x="2685" y="2138"/>
                      </a:lnTo>
                      <a:lnTo>
                        <a:pt x="2683" y="2138"/>
                      </a:lnTo>
                      <a:lnTo>
                        <a:pt x="2683" y="2136"/>
                      </a:lnTo>
                      <a:lnTo>
                        <a:pt x="2689" y="2132"/>
                      </a:lnTo>
                      <a:lnTo>
                        <a:pt x="2699" y="2129"/>
                      </a:lnTo>
                      <a:lnTo>
                        <a:pt x="2699" y="2127"/>
                      </a:lnTo>
                      <a:lnTo>
                        <a:pt x="2701" y="2127"/>
                      </a:lnTo>
                      <a:lnTo>
                        <a:pt x="2703" y="2127"/>
                      </a:lnTo>
                      <a:lnTo>
                        <a:pt x="2703" y="2129"/>
                      </a:lnTo>
                      <a:lnTo>
                        <a:pt x="2710" y="2125"/>
                      </a:lnTo>
                      <a:lnTo>
                        <a:pt x="2716" y="2125"/>
                      </a:lnTo>
                      <a:lnTo>
                        <a:pt x="2720" y="2125"/>
                      </a:lnTo>
                      <a:lnTo>
                        <a:pt x="2724" y="2125"/>
                      </a:lnTo>
                      <a:lnTo>
                        <a:pt x="2726" y="2123"/>
                      </a:lnTo>
                      <a:lnTo>
                        <a:pt x="2726" y="2121"/>
                      </a:lnTo>
                      <a:lnTo>
                        <a:pt x="2724" y="2119"/>
                      </a:lnTo>
                      <a:lnTo>
                        <a:pt x="2722" y="2119"/>
                      </a:lnTo>
                      <a:lnTo>
                        <a:pt x="2720" y="2119"/>
                      </a:lnTo>
                      <a:lnTo>
                        <a:pt x="2716" y="2117"/>
                      </a:lnTo>
                      <a:lnTo>
                        <a:pt x="2718" y="2115"/>
                      </a:lnTo>
                      <a:lnTo>
                        <a:pt x="2722" y="2111"/>
                      </a:lnTo>
                      <a:lnTo>
                        <a:pt x="2731" y="2104"/>
                      </a:lnTo>
                      <a:lnTo>
                        <a:pt x="2737" y="2102"/>
                      </a:lnTo>
                      <a:lnTo>
                        <a:pt x="2737" y="2104"/>
                      </a:lnTo>
                      <a:lnTo>
                        <a:pt x="2739" y="2104"/>
                      </a:lnTo>
                      <a:lnTo>
                        <a:pt x="2745" y="2104"/>
                      </a:lnTo>
                      <a:lnTo>
                        <a:pt x="2749" y="2102"/>
                      </a:lnTo>
                      <a:lnTo>
                        <a:pt x="2751" y="2100"/>
                      </a:lnTo>
                      <a:lnTo>
                        <a:pt x="2751" y="2098"/>
                      </a:lnTo>
                      <a:lnTo>
                        <a:pt x="2749" y="2096"/>
                      </a:lnTo>
                      <a:lnTo>
                        <a:pt x="2747" y="2098"/>
                      </a:lnTo>
                      <a:lnTo>
                        <a:pt x="2741" y="2100"/>
                      </a:lnTo>
                      <a:lnTo>
                        <a:pt x="2728" y="2100"/>
                      </a:lnTo>
                      <a:lnTo>
                        <a:pt x="2726" y="2102"/>
                      </a:lnTo>
                      <a:lnTo>
                        <a:pt x="2720" y="2106"/>
                      </a:lnTo>
                      <a:lnTo>
                        <a:pt x="2714" y="2107"/>
                      </a:lnTo>
                      <a:lnTo>
                        <a:pt x="2710" y="2109"/>
                      </a:lnTo>
                      <a:lnTo>
                        <a:pt x="2706" y="2109"/>
                      </a:lnTo>
                      <a:lnTo>
                        <a:pt x="2703" y="2109"/>
                      </a:lnTo>
                      <a:lnTo>
                        <a:pt x="2695" y="2111"/>
                      </a:lnTo>
                      <a:lnTo>
                        <a:pt x="2693" y="2111"/>
                      </a:lnTo>
                      <a:lnTo>
                        <a:pt x="2691" y="2113"/>
                      </a:lnTo>
                      <a:lnTo>
                        <a:pt x="2691" y="2115"/>
                      </a:lnTo>
                      <a:lnTo>
                        <a:pt x="2689" y="2115"/>
                      </a:lnTo>
                      <a:lnTo>
                        <a:pt x="2685" y="2115"/>
                      </a:lnTo>
                      <a:lnTo>
                        <a:pt x="2681" y="2115"/>
                      </a:lnTo>
                      <a:lnTo>
                        <a:pt x="2683" y="2115"/>
                      </a:lnTo>
                      <a:lnTo>
                        <a:pt x="2683" y="2113"/>
                      </a:lnTo>
                      <a:lnTo>
                        <a:pt x="2687" y="2109"/>
                      </a:lnTo>
                      <a:lnTo>
                        <a:pt x="2687" y="2106"/>
                      </a:lnTo>
                      <a:lnTo>
                        <a:pt x="2689" y="2104"/>
                      </a:lnTo>
                      <a:lnTo>
                        <a:pt x="2687" y="2094"/>
                      </a:lnTo>
                      <a:lnTo>
                        <a:pt x="2687" y="2092"/>
                      </a:lnTo>
                      <a:lnTo>
                        <a:pt x="2683" y="2086"/>
                      </a:lnTo>
                      <a:lnTo>
                        <a:pt x="2681" y="2084"/>
                      </a:lnTo>
                      <a:lnTo>
                        <a:pt x="2680" y="2082"/>
                      </a:lnTo>
                      <a:lnTo>
                        <a:pt x="2681" y="2081"/>
                      </a:lnTo>
                      <a:lnTo>
                        <a:pt x="2685" y="2079"/>
                      </a:lnTo>
                      <a:lnTo>
                        <a:pt x="2689" y="2071"/>
                      </a:lnTo>
                      <a:lnTo>
                        <a:pt x="2697" y="2058"/>
                      </a:lnTo>
                      <a:lnTo>
                        <a:pt x="2699" y="2056"/>
                      </a:lnTo>
                      <a:lnTo>
                        <a:pt x="2699" y="2054"/>
                      </a:lnTo>
                      <a:lnTo>
                        <a:pt x="2701" y="2046"/>
                      </a:lnTo>
                      <a:lnTo>
                        <a:pt x="2701" y="2042"/>
                      </a:lnTo>
                      <a:lnTo>
                        <a:pt x="2701" y="2040"/>
                      </a:lnTo>
                      <a:lnTo>
                        <a:pt x="2697" y="2033"/>
                      </a:lnTo>
                      <a:lnTo>
                        <a:pt x="2693" y="2033"/>
                      </a:lnTo>
                      <a:lnTo>
                        <a:pt x="2691" y="2029"/>
                      </a:lnTo>
                      <a:lnTo>
                        <a:pt x="2691" y="2027"/>
                      </a:lnTo>
                      <a:lnTo>
                        <a:pt x="2695" y="2027"/>
                      </a:lnTo>
                      <a:lnTo>
                        <a:pt x="2697" y="2027"/>
                      </a:lnTo>
                      <a:lnTo>
                        <a:pt x="2708" y="2017"/>
                      </a:lnTo>
                      <a:lnTo>
                        <a:pt x="2710" y="2015"/>
                      </a:lnTo>
                      <a:lnTo>
                        <a:pt x="2710" y="2013"/>
                      </a:lnTo>
                      <a:lnTo>
                        <a:pt x="2714" y="2011"/>
                      </a:lnTo>
                      <a:lnTo>
                        <a:pt x="2724" y="2006"/>
                      </a:lnTo>
                      <a:lnTo>
                        <a:pt x="2726" y="2006"/>
                      </a:lnTo>
                      <a:lnTo>
                        <a:pt x="2728" y="2006"/>
                      </a:lnTo>
                      <a:lnTo>
                        <a:pt x="2733" y="2006"/>
                      </a:lnTo>
                      <a:lnTo>
                        <a:pt x="2739" y="2002"/>
                      </a:lnTo>
                      <a:lnTo>
                        <a:pt x="2741" y="2006"/>
                      </a:lnTo>
                      <a:lnTo>
                        <a:pt x="2747" y="2004"/>
                      </a:lnTo>
                      <a:lnTo>
                        <a:pt x="2749" y="2004"/>
                      </a:lnTo>
                      <a:lnTo>
                        <a:pt x="2756" y="2002"/>
                      </a:lnTo>
                      <a:lnTo>
                        <a:pt x="2768" y="2004"/>
                      </a:lnTo>
                      <a:lnTo>
                        <a:pt x="2772" y="2006"/>
                      </a:lnTo>
                      <a:lnTo>
                        <a:pt x="2772" y="2008"/>
                      </a:lnTo>
                      <a:lnTo>
                        <a:pt x="2777" y="2013"/>
                      </a:lnTo>
                      <a:lnTo>
                        <a:pt x="2779" y="2013"/>
                      </a:lnTo>
                      <a:lnTo>
                        <a:pt x="2783" y="2015"/>
                      </a:lnTo>
                      <a:lnTo>
                        <a:pt x="2785" y="2017"/>
                      </a:lnTo>
                      <a:lnTo>
                        <a:pt x="2785" y="2019"/>
                      </a:lnTo>
                      <a:lnTo>
                        <a:pt x="2779" y="2025"/>
                      </a:lnTo>
                      <a:lnTo>
                        <a:pt x="2776" y="2033"/>
                      </a:lnTo>
                      <a:lnTo>
                        <a:pt x="2776" y="2034"/>
                      </a:lnTo>
                      <a:lnTo>
                        <a:pt x="2777" y="2036"/>
                      </a:lnTo>
                      <a:lnTo>
                        <a:pt x="2777" y="2038"/>
                      </a:lnTo>
                      <a:lnTo>
                        <a:pt x="2776" y="2040"/>
                      </a:lnTo>
                      <a:lnTo>
                        <a:pt x="2774" y="2042"/>
                      </a:lnTo>
                      <a:lnTo>
                        <a:pt x="2774" y="2044"/>
                      </a:lnTo>
                      <a:lnTo>
                        <a:pt x="2770" y="2052"/>
                      </a:lnTo>
                      <a:lnTo>
                        <a:pt x="2768" y="2056"/>
                      </a:lnTo>
                      <a:lnTo>
                        <a:pt x="2768" y="2069"/>
                      </a:lnTo>
                      <a:lnTo>
                        <a:pt x="2770" y="2071"/>
                      </a:lnTo>
                      <a:lnTo>
                        <a:pt x="2772" y="2069"/>
                      </a:lnTo>
                      <a:lnTo>
                        <a:pt x="2774" y="2069"/>
                      </a:lnTo>
                      <a:lnTo>
                        <a:pt x="2774" y="2061"/>
                      </a:lnTo>
                      <a:lnTo>
                        <a:pt x="2774" y="2052"/>
                      </a:lnTo>
                      <a:lnTo>
                        <a:pt x="2777" y="2044"/>
                      </a:lnTo>
                      <a:lnTo>
                        <a:pt x="2781" y="2038"/>
                      </a:lnTo>
                      <a:lnTo>
                        <a:pt x="2783" y="2038"/>
                      </a:lnTo>
                      <a:lnTo>
                        <a:pt x="2785" y="2038"/>
                      </a:lnTo>
                      <a:lnTo>
                        <a:pt x="2789" y="2036"/>
                      </a:lnTo>
                      <a:lnTo>
                        <a:pt x="2791" y="2036"/>
                      </a:lnTo>
                      <a:lnTo>
                        <a:pt x="2791" y="2034"/>
                      </a:lnTo>
                      <a:lnTo>
                        <a:pt x="2791" y="2031"/>
                      </a:lnTo>
                      <a:lnTo>
                        <a:pt x="2791" y="2027"/>
                      </a:lnTo>
                      <a:lnTo>
                        <a:pt x="2791" y="2025"/>
                      </a:lnTo>
                      <a:lnTo>
                        <a:pt x="2793" y="2025"/>
                      </a:lnTo>
                      <a:lnTo>
                        <a:pt x="2795" y="2025"/>
                      </a:lnTo>
                      <a:lnTo>
                        <a:pt x="2802" y="2031"/>
                      </a:lnTo>
                      <a:lnTo>
                        <a:pt x="2804" y="2034"/>
                      </a:lnTo>
                      <a:lnTo>
                        <a:pt x="2806" y="2036"/>
                      </a:lnTo>
                      <a:lnTo>
                        <a:pt x="2810" y="2034"/>
                      </a:lnTo>
                      <a:lnTo>
                        <a:pt x="2810" y="2033"/>
                      </a:lnTo>
                      <a:lnTo>
                        <a:pt x="2808" y="2031"/>
                      </a:lnTo>
                      <a:lnTo>
                        <a:pt x="2802" y="2021"/>
                      </a:lnTo>
                      <a:lnTo>
                        <a:pt x="2799" y="2017"/>
                      </a:lnTo>
                      <a:lnTo>
                        <a:pt x="2797" y="2015"/>
                      </a:lnTo>
                      <a:lnTo>
                        <a:pt x="2795" y="2015"/>
                      </a:lnTo>
                      <a:lnTo>
                        <a:pt x="2793" y="2015"/>
                      </a:lnTo>
                      <a:lnTo>
                        <a:pt x="2795" y="2013"/>
                      </a:lnTo>
                      <a:lnTo>
                        <a:pt x="2804" y="1998"/>
                      </a:lnTo>
                      <a:lnTo>
                        <a:pt x="2818" y="1996"/>
                      </a:lnTo>
                      <a:lnTo>
                        <a:pt x="2824" y="1998"/>
                      </a:lnTo>
                      <a:lnTo>
                        <a:pt x="2827" y="1998"/>
                      </a:lnTo>
                      <a:lnTo>
                        <a:pt x="2831" y="2004"/>
                      </a:lnTo>
                      <a:lnTo>
                        <a:pt x="2833" y="2013"/>
                      </a:lnTo>
                      <a:lnTo>
                        <a:pt x="2829" y="2021"/>
                      </a:lnTo>
                      <a:lnTo>
                        <a:pt x="2827" y="2025"/>
                      </a:lnTo>
                      <a:lnTo>
                        <a:pt x="2824" y="2029"/>
                      </a:lnTo>
                      <a:lnTo>
                        <a:pt x="2824" y="2031"/>
                      </a:lnTo>
                      <a:lnTo>
                        <a:pt x="2825" y="2033"/>
                      </a:lnTo>
                      <a:lnTo>
                        <a:pt x="2827" y="2033"/>
                      </a:lnTo>
                      <a:lnTo>
                        <a:pt x="2833" y="2029"/>
                      </a:lnTo>
                      <a:lnTo>
                        <a:pt x="2837" y="2025"/>
                      </a:lnTo>
                      <a:lnTo>
                        <a:pt x="2837" y="2021"/>
                      </a:lnTo>
                      <a:lnTo>
                        <a:pt x="2839" y="2017"/>
                      </a:lnTo>
                      <a:lnTo>
                        <a:pt x="2841" y="2017"/>
                      </a:lnTo>
                      <a:lnTo>
                        <a:pt x="2843" y="2019"/>
                      </a:lnTo>
                      <a:lnTo>
                        <a:pt x="2845" y="2023"/>
                      </a:lnTo>
                      <a:lnTo>
                        <a:pt x="2847" y="2027"/>
                      </a:lnTo>
                      <a:lnTo>
                        <a:pt x="2847" y="2029"/>
                      </a:lnTo>
                      <a:lnTo>
                        <a:pt x="2850" y="2027"/>
                      </a:lnTo>
                      <a:lnTo>
                        <a:pt x="2850" y="2025"/>
                      </a:lnTo>
                      <a:lnTo>
                        <a:pt x="2852" y="2023"/>
                      </a:lnTo>
                      <a:lnTo>
                        <a:pt x="2849" y="2019"/>
                      </a:lnTo>
                      <a:lnTo>
                        <a:pt x="2847" y="2013"/>
                      </a:lnTo>
                      <a:lnTo>
                        <a:pt x="2845" y="2011"/>
                      </a:lnTo>
                      <a:lnTo>
                        <a:pt x="2845" y="2006"/>
                      </a:lnTo>
                      <a:lnTo>
                        <a:pt x="2845" y="2004"/>
                      </a:lnTo>
                      <a:lnTo>
                        <a:pt x="2845" y="2002"/>
                      </a:lnTo>
                      <a:lnTo>
                        <a:pt x="2847" y="2000"/>
                      </a:lnTo>
                      <a:lnTo>
                        <a:pt x="2849" y="1998"/>
                      </a:lnTo>
                      <a:lnTo>
                        <a:pt x="2850" y="1998"/>
                      </a:lnTo>
                      <a:lnTo>
                        <a:pt x="2852" y="1998"/>
                      </a:lnTo>
                      <a:lnTo>
                        <a:pt x="2854" y="1998"/>
                      </a:lnTo>
                      <a:lnTo>
                        <a:pt x="2854" y="2000"/>
                      </a:lnTo>
                      <a:lnTo>
                        <a:pt x="2854" y="2002"/>
                      </a:lnTo>
                      <a:lnTo>
                        <a:pt x="2860" y="2021"/>
                      </a:lnTo>
                      <a:lnTo>
                        <a:pt x="2862" y="2021"/>
                      </a:lnTo>
                      <a:lnTo>
                        <a:pt x="2868" y="2033"/>
                      </a:lnTo>
                      <a:lnTo>
                        <a:pt x="2870" y="2033"/>
                      </a:lnTo>
                      <a:lnTo>
                        <a:pt x="2872" y="2033"/>
                      </a:lnTo>
                      <a:lnTo>
                        <a:pt x="2870" y="2019"/>
                      </a:lnTo>
                      <a:lnTo>
                        <a:pt x="2868" y="2015"/>
                      </a:lnTo>
                      <a:lnTo>
                        <a:pt x="2868" y="2011"/>
                      </a:lnTo>
                      <a:lnTo>
                        <a:pt x="2868" y="2006"/>
                      </a:lnTo>
                      <a:lnTo>
                        <a:pt x="2868" y="2004"/>
                      </a:lnTo>
                      <a:lnTo>
                        <a:pt x="2870" y="2006"/>
                      </a:lnTo>
                      <a:lnTo>
                        <a:pt x="2873" y="2008"/>
                      </a:lnTo>
                      <a:lnTo>
                        <a:pt x="2873" y="2010"/>
                      </a:lnTo>
                      <a:lnTo>
                        <a:pt x="2875" y="2019"/>
                      </a:lnTo>
                      <a:close/>
                      <a:moveTo>
                        <a:pt x="4240" y="2732"/>
                      </a:moveTo>
                      <a:lnTo>
                        <a:pt x="4244" y="2737"/>
                      </a:lnTo>
                      <a:lnTo>
                        <a:pt x="4244" y="2739"/>
                      </a:lnTo>
                      <a:lnTo>
                        <a:pt x="4244" y="2741"/>
                      </a:lnTo>
                      <a:lnTo>
                        <a:pt x="4238" y="2747"/>
                      </a:lnTo>
                      <a:lnTo>
                        <a:pt x="4236" y="2751"/>
                      </a:lnTo>
                      <a:lnTo>
                        <a:pt x="4231" y="2751"/>
                      </a:lnTo>
                      <a:lnTo>
                        <a:pt x="4223" y="2757"/>
                      </a:lnTo>
                      <a:lnTo>
                        <a:pt x="4221" y="2764"/>
                      </a:lnTo>
                      <a:lnTo>
                        <a:pt x="4221" y="2766"/>
                      </a:lnTo>
                      <a:lnTo>
                        <a:pt x="4223" y="2766"/>
                      </a:lnTo>
                      <a:lnTo>
                        <a:pt x="4225" y="2764"/>
                      </a:lnTo>
                      <a:lnTo>
                        <a:pt x="4229" y="2762"/>
                      </a:lnTo>
                      <a:lnTo>
                        <a:pt x="4231" y="2759"/>
                      </a:lnTo>
                      <a:lnTo>
                        <a:pt x="4233" y="2757"/>
                      </a:lnTo>
                      <a:lnTo>
                        <a:pt x="4238" y="2755"/>
                      </a:lnTo>
                      <a:lnTo>
                        <a:pt x="4246" y="2749"/>
                      </a:lnTo>
                      <a:lnTo>
                        <a:pt x="4248" y="2747"/>
                      </a:lnTo>
                      <a:lnTo>
                        <a:pt x="4250" y="2747"/>
                      </a:lnTo>
                      <a:lnTo>
                        <a:pt x="4250" y="2749"/>
                      </a:lnTo>
                      <a:lnTo>
                        <a:pt x="4258" y="2761"/>
                      </a:lnTo>
                      <a:lnTo>
                        <a:pt x="4269" y="2768"/>
                      </a:lnTo>
                      <a:lnTo>
                        <a:pt x="4271" y="2770"/>
                      </a:lnTo>
                      <a:lnTo>
                        <a:pt x="4271" y="2774"/>
                      </a:lnTo>
                      <a:lnTo>
                        <a:pt x="4277" y="2778"/>
                      </a:lnTo>
                      <a:lnTo>
                        <a:pt x="4279" y="2780"/>
                      </a:lnTo>
                      <a:lnTo>
                        <a:pt x="4279" y="2782"/>
                      </a:lnTo>
                      <a:lnTo>
                        <a:pt x="4279" y="2784"/>
                      </a:lnTo>
                      <a:lnTo>
                        <a:pt x="4279" y="2791"/>
                      </a:lnTo>
                      <a:lnTo>
                        <a:pt x="4275" y="2799"/>
                      </a:lnTo>
                      <a:lnTo>
                        <a:pt x="4273" y="2801"/>
                      </a:lnTo>
                      <a:lnTo>
                        <a:pt x="4263" y="2803"/>
                      </a:lnTo>
                      <a:lnTo>
                        <a:pt x="4256" y="2791"/>
                      </a:lnTo>
                      <a:lnTo>
                        <a:pt x="4254" y="2791"/>
                      </a:lnTo>
                      <a:lnTo>
                        <a:pt x="4252" y="2795"/>
                      </a:lnTo>
                      <a:lnTo>
                        <a:pt x="4254" y="2797"/>
                      </a:lnTo>
                      <a:lnTo>
                        <a:pt x="4254" y="2799"/>
                      </a:lnTo>
                      <a:lnTo>
                        <a:pt x="4258" y="2803"/>
                      </a:lnTo>
                      <a:lnTo>
                        <a:pt x="4261" y="2812"/>
                      </a:lnTo>
                      <a:lnTo>
                        <a:pt x="4263" y="2816"/>
                      </a:lnTo>
                      <a:lnTo>
                        <a:pt x="4263" y="2818"/>
                      </a:lnTo>
                      <a:lnTo>
                        <a:pt x="4256" y="2818"/>
                      </a:lnTo>
                      <a:lnTo>
                        <a:pt x="4240" y="2814"/>
                      </a:lnTo>
                      <a:lnTo>
                        <a:pt x="4238" y="2812"/>
                      </a:lnTo>
                      <a:lnTo>
                        <a:pt x="4235" y="2805"/>
                      </a:lnTo>
                      <a:lnTo>
                        <a:pt x="4233" y="2801"/>
                      </a:lnTo>
                      <a:lnTo>
                        <a:pt x="4231" y="2795"/>
                      </a:lnTo>
                      <a:lnTo>
                        <a:pt x="4229" y="2793"/>
                      </a:lnTo>
                      <a:lnTo>
                        <a:pt x="4223" y="2785"/>
                      </a:lnTo>
                      <a:lnTo>
                        <a:pt x="4221" y="2782"/>
                      </a:lnTo>
                      <a:lnTo>
                        <a:pt x="4219" y="2780"/>
                      </a:lnTo>
                      <a:lnTo>
                        <a:pt x="4217" y="2780"/>
                      </a:lnTo>
                      <a:lnTo>
                        <a:pt x="4217" y="2782"/>
                      </a:lnTo>
                      <a:lnTo>
                        <a:pt x="4217" y="2784"/>
                      </a:lnTo>
                      <a:lnTo>
                        <a:pt x="4221" y="2789"/>
                      </a:lnTo>
                      <a:lnTo>
                        <a:pt x="4221" y="2793"/>
                      </a:lnTo>
                      <a:lnTo>
                        <a:pt x="4223" y="2795"/>
                      </a:lnTo>
                      <a:lnTo>
                        <a:pt x="4229" y="2803"/>
                      </a:lnTo>
                      <a:lnTo>
                        <a:pt x="4227" y="2805"/>
                      </a:lnTo>
                      <a:lnTo>
                        <a:pt x="4227" y="2809"/>
                      </a:lnTo>
                      <a:lnTo>
                        <a:pt x="4229" y="2812"/>
                      </a:lnTo>
                      <a:lnTo>
                        <a:pt x="4231" y="2816"/>
                      </a:lnTo>
                      <a:lnTo>
                        <a:pt x="4238" y="2820"/>
                      </a:lnTo>
                      <a:lnTo>
                        <a:pt x="4242" y="2822"/>
                      </a:lnTo>
                      <a:lnTo>
                        <a:pt x="4248" y="2820"/>
                      </a:lnTo>
                      <a:lnTo>
                        <a:pt x="4250" y="2822"/>
                      </a:lnTo>
                      <a:lnTo>
                        <a:pt x="4254" y="2824"/>
                      </a:lnTo>
                      <a:lnTo>
                        <a:pt x="4258" y="2824"/>
                      </a:lnTo>
                      <a:lnTo>
                        <a:pt x="4261" y="2824"/>
                      </a:lnTo>
                      <a:lnTo>
                        <a:pt x="4261" y="2826"/>
                      </a:lnTo>
                      <a:lnTo>
                        <a:pt x="4261" y="2828"/>
                      </a:lnTo>
                      <a:lnTo>
                        <a:pt x="4259" y="2835"/>
                      </a:lnTo>
                      <a:lnTo>
                        <a:pt x="4258" y="2837"/>
                      </a:lnTo>
                      <a:lnTo>
                        <a:pt x="4258" y="2849"/>
                      </a:lnTo>
                      <a:lnTo>
                        <a:pt x="4258" y="2853"/>
                      </a:lnTo>
                      <a:lnTo>
                        <a:pt x="4252" y="2870"/>
                      </a:lnTo>
                      <a:lnTo>
                        <a:pt x="4250" y="2872"/>
                      </a:lnTo>
                      <a:lnTo>
                        <a:pt x="4246" y="2874"/>
                      </a:lnTo>
                      <a:lnTo>
                        <a:pt x="4244" y="2874"/>
                      </a:lnTo>
                      <a:lnTo>
                        <a:pt x="4233" y="2870"/>
                      </a:lnTo>
                      <a:lnTo>
                        <a:pt x="4229" y="2866"/>
                      </a:lnTo>
                      <a:lnTo>
                        <a:pt x="4227" y="2860"/>
                      </a:lnTo>
                      <a:lnTo>
                        <a:pt x="4221" y="2849"/>
                      </a:lnTo>
                      <a:lnTo>
                        <a:pt x="4217" y="2839"/>
                      </a:lnTo>
                      <a:lnTo>
                        <a:pt x="4213" y="2833"/>
                      </a:lnTo>
                      <a:lnTo>
                        <a:pt x="4210" y="2826"/>
                      </a:lnTo>
                      <a:lnTo>
                        <a:pt x="4208" y="2822"/>
                      </a:lnTo>
                      <a:lnTo>
                        <a:pt x="4204" y="2816"/>
                      </a:lnTo>
                      <a:lnTo>
                        <a:pt x="4202" y="2816"/>
                      </a:lnTo>
                      <a:lnTo>
                        <a:pt x="4196" y="2816"/>
                      </a:lnTo>
                      <a:lnTo>
                        <a:pt x="4194" y="2812"/>
                      </a:lnTo>
                      <a:lnTo>
                        <a:pt x="4192" y="2810"/>
                      </a:lnTo>
                      <a:lnTo>
                        <a:pt x="4192" y="2814"/>
                      </a:lnTo>
                      <a:lnTo>
                        <a:pt x="4192" y="2816"/>
                      </a:lnTo>
                      <a:lnTo>
                        <a:pt x="4194" y="2820"/>
                      </a:lnTo>
                      <a:lnTo>
                        <a:pt x="4196" y="2826"/>
                      </a:lnTo>
                      <a:lnTo>
                        <a:pt x="4200" y="2828"/>
                      </a:lnTo>
                      <a:lnTo>
                        <a:pt x="4202" y="2826"/>
                      </a:lnTo>
                      <a:lnTo>
                        <a:pt x="4202" y="2828"/>
                      </a:lnTo>
                      <a:lnTo>
                        <a:pt x="4204" y="2830"/>
                      </a:lnTo>
                      <a:lnTo>
                        <a:pt x="4202" y="2832"/>
                      </a:lnTo>
                      <a:lnTo>
                        <a:pt x="4198" y="2832"/>
                      </a:lnTo>
                      <a:lnTo>
                        <a:pt x="4194" y="2832"/>
                      </a:lnTo>
                      <a:lnTo>
                        <a:pt x="4194" y="2835"/>
                      </a:lnTo>
                      <a:lnTo>
                        <a:pt x="4192" y="2839"/>
                      </a:lnTo>
                      <a:lnTo>
                        <a:pt x="4192" y="2841"/>
                      </a:lnTo>
                      <a:lnTo>
                        <a:pt x="4192" y="2847"/>
                      </a:lnTo>
                      <a:lnTo>
                        <a:pt x="4190" y="2849"/>
                      </a:lnTo>
                      <a:lnTo>
                        <a:pt x="4190" y="2851"/>
                      </a:lnTo>
                      <a:lnTo>
                        <a:pt x="4185" y="2851"/>
                      </a:lnTo>
                      <a:lnTo>
                        <a:pt x="4183" y="2853"/>
                      </a:lnTo>
                      <a:lnTo>
                        <a:pt x="4183" y="2855"/>
                      </a:lnTo>
                      <a:lnTo>
                        <a:pt x="4181" y="2857"/>
                      </a:lnTo>
                      <a:lnTo>
                        <a:pt x="4179" y="2855"/>
                      </a:lnTo>
                      <a:lnTo>
                        <a:pt x="4177" y="2855"/>
                      </a:lnTo>
                      <a:lnTo>
                        <a:pt x="4177" y="2857"/>
                      </a:lnTo>
                      <a:lnTo>
                        <a:pt x="4173" y="2857"/>
                      </a:lnTo>
                      <a:lnTo>
                        <a:pt x="4173" y="2858"/>
                      </a:lnTo>
                      <a:lnTo>
                        <a:pt x="4171" y="2858"/>
                      </a:lnTo>
                      <a:lnTo>
                        <a:pt x="4167" y="2855"/>
                      </a:lnTo>
                      <a:lnTo>
                        <a:pt x="4162" y="2851"/>
                      </a:lnTo>
                      <a:lnTo>
                        <a:pt x="4160" y="2847"/>
                      </a:lnTo>
                      <a:lnTo>
                        <a:pt x="4160" y="2845"/>
                      </a:lnTo>
                      <a:lnTo>
                        <a:pt x="4162" y="2841"/>
                      </a:lnTo>
                      <a:lnTo>
                        <a:pt x="4158" y="2837"/>
                      </a:lnTo>
                      <a:lnTo>
                        <a:pt x="4158" y="2833"/>
                      </a:lnTo>
                      <a:lnTo>
                        <a:pt x="4156" y="2826"/>
                      </a:lnTo>
                      <a:lnTo>
                        <a:pt x="4156" y="2824"/>
                      </a:lnTo>
                      <a:lnTo>
                        <a:pt x="4158" y="2822"/>
                      </a:lnTo>
                      <a:lnTo>
                        <a:pt x="4160" y="2820"/>
                      </a:lnTo>
                      <a:lnTo>
                        <a:pt x="4158" y="2810"/>
                      </a:lnTo>
                      <a:lnTo>
                        <a:pt x="4156" y="2807"/>
                      </a:lnTo>
                      <a:lnTo>
                        <a:pt x="4156" y="2803"/>
                      </a:lnTo>
                      <a:lnTo>
                        <a:pt x="4150" y="2801"/>
                      </a:lnTo>
                      <a:lnTo>
                        <a:pt x="4150" y="2799"/>
                      </a:lnTo>
                      <a:lnTo>
                        <a:pt x="4150" y="2784"/>
                      </a:lnTo>
                      <a:lnTo>
                        <a:pt x="4150" y="2776"/>
                      </a:lnTo>
                      <a:lnTo>
                        <a:pt x="4152" y="2774"/>
                      </a:lnTo>
                      <a:lnTo>
                        <a:pt x="4152" y="2772"/>
                      </a:lnTo>
                      <a:lnTo>
                        <a:pt x="4150" y="2762"/>
                      </a:lnTo>
                      <a:lnTo>
                        <a:pt x="4148" y="2762"/>
                      </a:lnTo>
                      <a:lnTo>
                        <a:pt x="4144" y="2757"/>
                      </a:lnTo>
                      <a:lnTo>
                        <a:pt x="4144" y="2753"/>
                      </a:lnTo>
                      <a:lnTo>
                        <a:pt x="4146" y="2749"/>
                      </a:lnTo>
                      <a:lnTo>
                        <a:pt x="4142" y="2743"/>
                      </a:lnTo>
                      <a:lnTo>
                        <a:pt x="4140" y="2743"/>
                      </a:lnTo>
                      <a:lnTo>
                        <a:pt x="4140" y="2741"/>
                      </a:lnTo>
                      <a:lnTo>
                        <a:pt x="4140" y="2739"/>
                      </a:lnTo>
                      <a:lnTo>
                        <a:pt x="4150" y="2724"/>
                      </a:lnTo>
                      <a:lnTo>
                        <a:pt x="4152" y="2720"/>
                      </a:lnTo>
                      <a:lnTo>
                        <a:pt x="4152" y="2718"/>
                      </a:lnTo>
                      <a:lnTo>
                        <a:pt x="4156" y="2716"/>
                      </a:lnTo>
                      <a:lnTo>
                        <a:pt x="4160" y="2714"/>
                      </a:lnTo>
                      <a:lnTo>
                        <a:pt x="4162" y="2716"/>
                      </a:lnTo>
                      <a:lnTo>
                        <a:pt x="4162" y="2718"/>
                      </a:lnTo>
                      <a:lnTo>
                        <a:pt x="4167" y="2714"/>
                      </a:lnTo>
                      <a:lnTo>
                        <a:pt x="4177" y="2703"/>
                      </a:lnTo>
                      <a:lnTo>
                        <a:pt x="4179" y="2697"/>
                      </a:lnTo>
                      <a:lnTo>
                        <a:pt x="4181" y="2695"/>
                      </a:lnTo>
                      <a:lnTo>
                        <a:pt x="4187" y="2697"/>
                      </a:lnTo>
                      <a:lnTo>
                        <a:pt x="4188" y="2697"/>
                      </a:lnTo>
                      <a:lnTo>
                        <a:pt x="4187" y="2699"/>
                      </a:lnTo>
                      <a:lnTo>
                        <a:pt x="4187" y="2701"/>
                      </a:lnTo>
                      <a:lnTo>
                        <a:pt x="4185" y="2705"/>
                      </a:lnTo>
                      <a:lnTo>
                        <a:pt x="4185" y="2707"/>
                      </a:lnTo>
                      <a:lnTo>
                        <a:pt x="4185" y="2716"/>
                      </a:lnTo>
                      <a:lnTo>
                        <a:pt x="4188" y="2718"/>
                      </a:lnTo>
                      <a:lnTo>
                        <a:pt x="4188" y="2716"/>
                      </a:lnTo>
                      <a:lnTo>
                        <a:pt x="4188" y="2714"/>
                      </a:lnTo>
                      <a:lnTo>
                        <a:pt x="4194" y="2711"/>
                      </a:lnTo>
                      <a:lnTo>
                        <a:pt x="4196" y="2711"/>
                      </a:lnTo>
                      <a:lnTo>
                        <a:pt x="4204" y="2714"/>
                      </a:lnTo>
                      <a:lnTo>
                        <a:pt x="4204" y="2716"/>
                      </a:lnTo>
                      <a:lnTo>
                        <a:pt x="4208" y="2718"/>
                      </a:lnTo>
                      <a:lnTo>
                        <a:pt x="4210" y="2718"/>
                      </a:lnTo>
                      <a:lnTo>
                        <a:pt x="4215" y="2714"/>
                      </a:lnTo>
                      <a:lnTo>
                        <a:pt x="4227" y="2712"/>
                      </a:lnTo>
                      <a:lnTo>
                        <a:pt x="4229" y="2712"/>
                      </a:lnTo>
                      <a:lnTo>
                        <a:pt x="4229" y="2716"/>
                      </a:lnTo>
                      <a:lnTo>
                        <a:pt x="4231" y="2722"/>
                      </a:lnTo>
                      <a:lnTo>
                        <a:pt x="4231" y="2724"/>
                      </a:lnTo>
                      <a:lnTo>
                        <a:pt x="4236" y="2728"/>
                      </a:lnTo>
                      <a:lnTo>
                        <a:pt x="4240" y="2732"/>
                      </a:lnTo>
                      <a:close/>
                      <a:moveTo>
                        <a:pt x="4307" y="2770"/>
                      </a:moveTo>
                      <a:lnTo>
                        <a:pt x="4307" y="2772"/>
                      </a:lnTo>
                      <a:lnTo>
                        <a:pt x="4309" y="2772"/>
                      </a:lnTo>
                      <a:lnTo>
                        <a:pt x="4313" y="2772"/>
                      </a:lnTo>
                      <a:lnTo>
                        <a:pt x="4315" y="2772"/>
                      </a:lnTo>
                      <a:lnTo>
                        <a:pt x="4317" y="2770"/>
                      </a:lnTo>
                      <a:lnTo>
                        <a:pt x="4321" y="2770"/>
                      </a:lnTo>
                      <a:lnTo>
                        <a:pt x="4321" y="2772"/>
                      </a:lnTo>
                      <a:lnTo>
                        <a:pt x="4323" y="2774"/>
                      </a:lnTo>
                      <a:lnTo>
                        <a:pt x="4325" y="2776"/>
                      </a:lnTo>
                      <a:lnTo>
                        <a:pt x="4327" y="2776"/>
                      </a:lnTo>
                      <a:lnTo>
                        <a:pt x="4329" y="2778"/>
                      </a:lnTo>
                      <a:lnTo>
                        <a:pt x="4331" y="2780"/>
                      </a:lnTo>
                      <a:lnTo>
                        <a:pt x="4332" y="2780"/>
                      </a:lnTo>
                      <a:lnTo>
                        <a:pt x="4332" y="2784"/>
                      </a:lnTo>
                      <a:lnTo>
                        <a:pt x="4336" y="2785"/>
                      </a:lnTo>
                      <a:lnTo>
                        <a:pt x="4338" y="2785"/>
                      </a:lnTo>
                      <a:lnTo>
                        <a:pt x="4342" y="2785"/>
                      </a:lnTo>
                      <a:lnTo>
                        <a:pt x="4346" y="2787"/>
                      </a:lnTo>
                      <a:lnTo>
                        <a:pt x="4350" y="2789"/>
                      </a:lnTo>
                      <a:lnTo>
                        <a:pt x="4348" y="2793"/>
                      </a:lnTo>
                      <a:lnTo>
                        <a:pt x="4348" y="2795"/>
                      </a:lnTo>
                      <a:lnTo>
                        <a:pt x="4344" y="2797"/>
                      </a:lnTo>
                      <a:lnTo>
                        <a:pt x="4344" y="2801"/>
                      </a:lnTo>
                      <a:lnTo>
                        <a:pt x="4344" y="2803"/>
                      </a:lnTo>
                      <a:lnTo>
                        <a:pt x="4346" y="2809"/>
                      </a:lnTo>
                      <a:lnTo>
                        <a:pt x="4346" y="2814"/>
                      </a:lnTo>
                      <a:lnTo>
                        <a:pt x="4346" y="2816"/>
                      </a:lnTo>
                      <a:lnTo>
                        <a:pt x="4346" y="2818"/>
                      </a:lnTo>
                      <a:lnTo>
                        <a:pt x="4344" y="2818"/>
                      </a:lnTo>
                      <a:lnTo>
                        <a:pt x="4344" y="2820"/>
                      </a:lnTo>
                      <a:lnTo>
                        <a:pt x="4344" y="2822"/>
                      </a:lnTo>
                      <a:lnTo>
                        <a:pt x="4346" y="2824"/>
                      </a:lnTo>
                      <a:lnTo>
                        <a:pt x="4348" y="2830"/>
                      </a:lnTo>
                      <a:lnTo>
                        <a:pt x="4348" y="2833"/>
                      </a:lnTo>
                      <a:lnTo>
                        <a:pt x="4348" y="2835"/>
                      </a:lnTo>
                      <a:lnTo>
                        <a:pt x="4346" y="2837"/>
                      </a:lnTo>
                      <a:lnTo>
                        <a:pt x="4346" y="2845"/>
                      </a:lnTo>
                      <a:lnTo>
                        <a:pt x="4348" y="2849"/>
                      </a:lnTo>
                      <a:lnTo>
                        <a:pt x="4348" y="2855"/>
                      </a:lnTo>
                      <a:lnTo>
                        <a:pt x="4348" y="2857"/>
                      </a:lnTo>
                      <a:lnTo>
                        <a:pt x="4346" y="2857"/>
                      </a:lnTo>
                      <a:lnTo>
                        <a:pt x="4346" y="2858"/>
                      </a:lnTo>
                      <a:lnTo>
                        <a:pt x="4340" y="2874"/>
                      </a:lnTo>
                      <a:lnTo>
                        <a:pt x="4342" y="2878"/>
                      </a:lnTo>
                      <a:lnTo>
                        <a:pt x="4342" y="2883"/>
                      </a:lnTo>
                      <a:lnTo>
                        <a:pt x="4344" y="2883"/>
                      </a:lnTo>
                      <a:lnTo>
                        <a:pt x="4344" y="2885"/>
                      </a:lnTo>
                      <a:lnTo>
                        <a:pt x="4342" y="2889"/>
                      </a:lnTo>
                      <a:lnTo>
                        <a:pt x="4342" y="2893"/>
                      </a:lnTo>
                      <a:lnTo>
                        <a:pt x="4340" y="2893"/>
                      </a:lnTo>
                      <a:lnTo>
                        <a:pt x="4340" y="2895"/>
                      </a:lnTo>
                      <a:lnTo>
                        <a:pt x="4338" y="2893"/>
                      </a:lnTo>
                      <a:lnTo>
                        <a:pt x="4338" y="2887"/>
                      </a:lnTo>
                      <a:lnTo>
                        <a:pt x="4340" y="2885"/>
                      </a:lnTo>
                      <a:lnTo>
                        <a:pt x="4340" y="2883"/>
                      </a:lnTo>
                      <a:lnTo>
                        <a:pt x="4338" y="2876"/>
                      </a:lnTo>
                      <a:lnTo>
                        <a:pt x="4336" y="2870"/>
                      </a:lnTo>
                      <a:lnTo>
                        <a:pt x="4334" y="2870"/>
                      </a:lnTo>
                      <a:lnTo>
                        <a:pt x="4334" y="2864"/>
                      </a:lnTo>
                      <a:lnTo>
                        <a:pt x="4336" y="2858"/>
                      </a:lnTo>
                      <a:lnTo>
                        <a:pt x="4338" y="2853"/>
                      </a:lnTo>
                      <a:lnTo>
                        <a:pt x="4338" y="2847"/>
                      </a:lnTo>
                      <a:lnTo>
                        <a:pt x="4336" y="2845"/>
                      </a:lnTo>
                      <a:lnTo>
                        <a:pt x="4334" y="2841"/>
                      </a:lnTo>
                      <a:lnTo>
                        <a:pt x="4334" y="2835"/>
                      </a:lnTo>
                      <a:lnTo>
                        <a:pt x="4336" y="2833"/>
                      </a:lnTo>
                      <a:lnTo>
                        <a:pt x="4336" y="2832"/>
                      </a:lnTo>
                      <a:lnTo>
                        <a:pt x="4334" y="2830"/>
                      </a:lnTo>
                      <a:lnTo>
                        <a:pt x="4332" y="2828"/>
                      </a:lnTo>
                      <a:lnTo>
                        <a:pt x="4331" y="2828"/>
                      </a:lnTo>
                      <a:lnTo>
                        <a:pt x="4329" y="2830"/>
                      </a:lnTo>
                      <a:lnTo>
                        <a:pt x="4331" y="2839"/>
                      </a:lnTo>
                      <a:lnTo>
                        <a:pt x="4331" y="2847"/>
                      </a:lnTo>
                      <a:lnTo>
                        <a:pt x="4331" y="2849"/>
                      </a:lnTo>
                      <a:lnTo>
                        <a:pt x="4331" y="2851"/>
                      </a:lnTo>
                      <a:lnTo>
                        <a:pt x="4331" y="2853"/>
                      </a:lnTo>
                      <a:lnTo>
                        <a:pt x="4325" y="2853"/>
                      </a:lnTo>
                      <a:lnTo>
                        <a:pt x="4325" y="2857"/>
                      </a:lnTo>
                      <a:lnTo>
                        <a:pt x="4325" y="2858"/>
                      </a:lnTo>
                      <a:lnTo>
                        <a:pt x="4329" y="2874"/>
                      </a:lnTo>
                      <a:lnTo>
                        <a:pt x="4331" y="2876"/>
                      </a:lnTo>
                      <a:lnTo>
                        <a:pt x="4332" y="2880"/>
                      </a:lnTo>
                      <a:lnTo>
                        <a:pt x="4332" y="2883"/>
                      </a:lnTo>
                      <a:lnTo>
                        <a:pt x="4332" y="2885"/>
                      </a:lnTo>
                      <a:lnTo>
                        <a:pt x="4329" y="2889"/>
                      </a:lnTo>
                      <a:lnTo>
                        <a:pt x="4329" y="2891"/>
                      </a:lnTo>
                      <a:lnTo>
                        <a:pt x="4329" y="2895"/>
                      </a:lnTo>
                      <a:lnTo>
                        <a:pt x="4329" y="2897"/>
                      </a:lnTo>
                      <a:lnTo>
                        <a:pt x="4329" y="2901"/>
                      </a:lnTo>
                      <a:lnTo>
                        <a:pt x="4329" y="2903"/>
                      </a:lnTo>
                      <a:lnTo>
                        <a:pt x="4329" y="2910"/>
                      </a:lnTo>
                      <a:lnTo>
                        <a:pt x="4323" y="2906"/>
                      </a:lnTo>
                      <a:lnTo>
                        <a:pt x="4323" y="2908"/>
                      </a:lnTo>
                      <a:lnTo>
                        <a:pt x="4323" y="2922"/>
                      </a:lnTo>
                      <a:lnTo>
                        <a:pt x="4321" y="2924"/>
                      </a:lnTo>
                      <a:lnTo>
                        <a:pt x="4321" y="2926"/>
                      </a:lnTo>
                      <a:lnTo>
                        <a:pt x="4309" y="2931"/>
                      </a:lnTo>
                      <a:lnTo>
                        <a:pt x="4307" y="2931"/>
                      </a:lnTo>
                      <a:lnTo>
                        <a:pt x="4307" y="2928"/>
                      </a:lnTo>
                      <a:lnTo>
                        <a:pt x="4306" y="2926"/>
                      </a:lnTo>
                      <a:lnTo>
                        <a:pt x="4304" y="2924"/>
                      </a:lnTo>
                      <a:lnTo>
                        <a:pt x="4300" y="2924"/>
                      </a:lnTo>
                      <a:lnTo>
                        <a:pt x="4300" y="2928"/>
                      </a:lnTo>
                      <a:lnTo>
                        <a:pt x="4294" y="2935"/>
                      </a:lnTo>
                      <a:lnTo>
                        <a:pt x="4288" y="2939"/>
                      </a:lnTo>
                      <a:lnTo>
                        <a:pt x="4283" y="2943"/>
                      </a:lnTo>
                      <a:lnTo>
                        <a:pt x="4271" y="2947"/>
                      </a:lnTo>
                      <a:lnTo>
                        <a:pt x="4265" y="2947"/>
                      </a:lnTo>
                      <a:lnTo>
                        <a:pt x="4263" y="2947"/>
                      </a:lnTo>
                      <a:lnTo>
                        <a:pt x="4261" y="2949"/>
                      </a:lnTo>
                      <a:lnTo>
                        <a:pt x="4259" y="2951"/>
                      </a:lnTo>
                      <a:lnTo>
                        <a:pt x="4250" y="2955"/>
                      </a:lnTo>
                      <a:lnTo>
                        <a:pt x="4248" y="2955"/>
                      </a:lnTo>
                      <a:lnTo>
                        <a:pt x="4248" y="2956"/>
                      </a:lnTo>
                      <a:lnTo>
                        <a:pt x="4240" y="2955"/>
                      </a:lnTo>
                      <a:lnTo>
                        <a:pt x="4238" y="2953"/>
                      </a:lnTo>
                      <a:lnTo>
                        <a:pt x="4242" y="2939"/>
                      </a:lnTo>
                      <a:lnTo>
                        <a:pt x="4248" y="2920"/>
                      </a:lnTo>
                      <a:lnTo>
                        <a:pt x="4250" y="2918"/>
                      </a:lnTo>
                      <a:lnTo>
                        <a:pt x="4256" y="2914"/>
                      </a:lnTo>
                      <a:lnTo>
                        <a:pt x="4259" y="2912"/>
                      </a:lnTo>
                      <a:lnTo>
                        <a:pt x="4265" y="2910"/>
                      </a:lnTo>
                      <a:lnTo>
                        <a:pt x="4265" y="2906"/>
                      </a:lnTo>
                      <a:lnTo>
                        <a:pt x="4263" y="2905"/>
                      </a:lnTo>
                      <a:lnTo>
                        <a:pt x="4261" y="2905"/>
                      </a:lnTo>
                      <a:lnTo>
                        <a:pt x="4265" y="2895"/>
                      </a:lnTo>
                      <a:lnTo>
                        <a:pt x="4267" y="2895"/>
                      </a:lnTo>
                      <a:lnTo>
                        <a:pt x="4271" y="2895"/>
                      </a:lnTo>
                      <a:lnTo>
                        <a:pt x="4269" y="2897"/>
                      </a:lnTo>
                      <a:lnTo>
                        <a:pt x="4269" y="2899"/>
                      </a:lnTo>
                      <a:lnTo>
                        <a:pt x="4271" y="2903"/>
                      </a:lnTo>
                      <a:lnTo>
                        <a:pt x="4273" y="2903"/>
                      </a:lnTo>
                      <a:lnTo>
                        <a:pt x="4275" y="2901"/>
                      </a:lnTo>
                      <a:lnTo>
                        <a:pt x="4273" y="2887"/>
                      </a:lnTo>
                      <a:lnTo>
                        <a:pt x="4271" y="2876"/>
                      </a:lnTo>
                      <a:lnTo>
                        <a:pt x="4273" y="2874"/>
                      </a:lnTo>
                      <a:lnTo>
                        <a:pt x="4273" y="2872"/>
                      </a:lnTo>
                      <a:lnTo>
                        <a:pt x="4275" y="2868"/>
                      </a:lnTo>
                      <a:lnTo>
                        <a:pt x="4273" y="2858"/>
                      </a:lnTo>
                      <a:lnTo>
                        <a:pt x="4273" y="2857"/>
                      </a:lnTo>
                      <a:lnTo>
                        <a:pt x="4275" y="2845"/>
                      </a:lnTo>
                      <a:lnTo>
                        <a:pt x="4277" y="2843"/>
                      </a:lnTo>
                      <a:lnTo>
                        <a:pt x="4275" y="2841"/>
                      </a:lnTo>
                      <a:lnTo>
                        <a:pt x="4275" y="2839"/>
                      </a:lnTo>
                      <a:lnTo>
                        <a:pt x="4279" y="2833"/>
                      </a:lnTo>
                      <a:lnTo>
                        <a:pt x="4281" y="2830"/>
                      </a:lnTo>
                      <a:lnTo>
                        <a:pt x="4284" y="2822"/>
                      </a:lnTo>
                      <a:lnTo>
                        <a:pt x="4286" y="2814"/>
                      </a:lnTo>
                      <a:lnTo>
                        <a:pt x="4286" y="2812"/>
                      </a:lnTo>
                      <a:lnTo>
                        <a:pt x="4286" y="2810"/>
                      </a:lnTo>
                      <a:lnTo>
                        <a:pt x="4290" y="2797"/>
                      </a:lnTo>
                      <a:lnTo>
                        <a:pt x="4290" y="2795"/>
                      </a:lnTo>
                      <a:lnTo>
                        <a:pt x="4290" y="2793"/>
                      </a:lnTo>
                      <a:lnTo>
                        <a:pt x="4292" y="2784"/>
                      </a:lnTo>
                      <a:lnTo>
                        <a:pt x="4296" y="2780"/>
                      </a:lnTo>
                      <a:lnTo>
                        <a:pt x="4296" y="2778"/>
                      </a:lnTo>
                      <a:lnTo>
                        <a:pt x="4296" y="2770"/>
                      </a:lnTo>
                      <a:lnTo>
                        <a:pt x="4296" y="2762"/>
                      </a:lnTo>
                      <a:lnTo>
                        <a:pt x="4294" y="2761"/>
                      </a:lnTo>
                      <a:lnTo>
                        <a:pt x="4294" y="2759"/>
                      </a:lnTo>
                      <a:lnTo>
                        <a:pt x="4294" y="2755"/>
                      </a:lnTo>
                      <a:lnTo>
                        <a:pt x="4296" y="2743"/>
                      </a:lnTo>
                      <a:lnTo>
                        <a:pt x="4300" y="2728"/>
                      </a:lnTo>
                      <a:lnTo>
                        <a:pt x="4304" y="2724"/>
                      </a:lnTo>
                      <a:lnTo>
                        <a:pt x="4304" y="2722"/>
                      </a:lnTo>
                      <a:lnTo>
                        <a:pt x="4306" y="2730"/>
                      </a:lnTo>
                      <a:lnTo>
                        <a:pt x="4309" y="2741"/>
                      </a:lnTo>
                      <a:lnTo>
                        <a:pt x="4309" y="2743"/>
                      </a:lnTo>
                      <a:lnTo>
                        <a:pt x="4309" y="2745"/>
                      </a:lnTo>
                      <a:lnTo>
                        <a:pt x="4309" y="2749"/>
                      </a:lnTo>
                      <a:lnTo>
                        <a:pt x="4311" y="2751"/>
                      </a:lnTo>
                      <a:lnTo>
                        <a:pt x="4313" y="2753"/>
                      </a:lnTo>
                      <a:lnTo>
                        <a:pt x="4311" y="2761"/>
                      </a:lnTo>
                      <a:lnTo>
                        <a:pt x="4309" y="2762"/>
                      </a:lnTo>
                      <a:lnTo>
                        <a:pt x="4309" y="2764"/>
                      </a:lnTo>
                      <a:lnTo>
                        <a:pt x="4307" y="2770"/>
                      </a:lnTo>
                      <a:close/>
                      <a:moveTo>
                        <a:pt x="3000" y="1961"/>
                      </a:moveTo>
                      <a:lnTo>
                        <a:pt x="2994" y="1967"/>
                      </a:lnTo>
                      <a:lnTo>
                        <a:pt x="2987" y="1975"/>
                      </a:lnTo>
                      <a:lnTo>
                        <a:pt x="2985" y="1975"/>
                      </a:lnTo>
                      <a:lnTo>
                        <a:pt x="2983" y="1975"/>
                      </a:lnTo>
                      <a:lnTo>
                        <a:pt x="2975" y="1977"/>
                      </a:lnTo>
                      <a:lnTo>
                        <a:pt x="2969" y="1981"/>
                      </a:lnTo>
                      <a:lnTo>
                        <a:pt x="2968" y="1983"/>
                      </a:lnTo>
                      <a:lnTo>
                        <a:pt x="2962" y="1994"/>
                      </a:lnTo>
                      <a:lnTo>
                        <a:pt x="2969" y="1998"/>
                      </a:lnTo>
                      <a:lnTo>
                        <a:pt x="2971" y="1998"/>
                      </a:lnTo>
                      <a:lnTo>
                        <a:pt x="2975" y="1996"/>
                      </a:lnTo>
                      <a:lnTo>
                        <a:pt x="2975" y="1994"/>
                      </a:lnTo>
                      <a:lnTo>
                        <a:pt x="2977" y="1992"/>
                      </a:lnTo>
                      <a:lnTo>
                        <a:pt x="2977" y="1990"/>
                      </a:lnTo>
                      <a:lnTo>
                        <a:pt x="2981" y="1990"/>
                      </a:lnTo>
                      <a:lnTo>
                        <a:pt x="2983" y="1992"/>
                      </a:lnTo>
                      <a:lnTo>
                        <a:pt x="2983" y="1996"/>
                      </a:lnTo>
                      <a:lnTo>
                        <a:pt x="2983" y="2004"/>
                      </a:lnTo>
                      <a:lnTo>
                        <a:pt x="2981" y="2006"/>
                      </a:lnTo>
                      <a:lnTo>
                        <a:pt x="2983" y="2008"/>
                      </a:lnTo>
                      <a:lnTo>
                        <a:pt x="2991" y="2006"/>
                      </a:lnTo>
                      <a:lnTo>
                        <a:pt x="2992" y="2006"/>
                      </a:lnTo>
                      <a:lnTo>
                        <a:pt x="2992" y="2011"/>
                      </a:lnTo>
                      <a:lnTo>
                        <a:pt x="2987" y="2015"/>
                      </a:lnTo>
                      <a:lnTo>
                        <a:pt x="2981" y="2019"/>
                      </a:lnTo>
                      <a:lnTo>
                        <a:pt x="2977" y="2023"/>
                      </a:lnTo>
                      <a:lnTo>
                        <a:pt x="2977" y="2025"/>
                      </a:lnTo>
                      <a:lnTo>
                        <a:pt x="2979" y="2027"/>
                      </a:lnTo>
                      <a:lnTo>
                        <a:pt x="2981" y="2025"/>
                      </a:lnTo>
                      <a:lnTo>
                        <a:pt x="2983" y="2023"/>
                      </a:lnTo>
                      <a:lnTo>
                        <a:pt x="2987" y="2019"/>
                      </a:lnTo>
                      <a:lnTo>
                        <a:pt x="2998" y="2019"/>
                      </a:lnTo>
                      <a:lnTo>
                        <a:pt x="2996" y="2023"/>
                      </a:lnTo>
                      <a:lnTo>
                        <a:pt x="2991" y="2031"/>
                      </a:lnTo>
                      <a:lnTo>
                        <a:pt x="2987" y="2036"/>
                      </a:lnTo>
                      <a:lnTo>
                        <a:pt x="2985" y="2038"/>
                      </a:lnTo>
                      <a:lnTo>
                        <a:pt x="2971" y="2042"/>
                      </a:lnTo>
                      <a:lnTo>
                        <a:pt x="2969" y="2042"/>
                      </a:lnTo>
                      <a:lnTo>
                        <a:pt x="2966" y="2034"/>
                      </a:lnTo>
                      <a:lnTo>
                        <a:pt x="2966" y="2029"/>
                      </a:lnTo>
                      <a:lnTo>
                        <a:pt x="2968" y="2029"/>
                      </a:lnTo>
                      <a:lnTo>
                        <a:pt x="2969" y="2029"/>
                      </a:lnTo>
                      <a:lnTo>
                        <a:pt x="2969" y="2021"/>
                      </a:lnTo>
                      <a:lnTo>
                        <a:pt x="2968" y="2021"/>
                      </a:lnTo>
                      <a:lnTo>
                        <a:pt x="2966" y="2019"/>
                      </a:lnTo>
                      <a:lnTo>
                        <a:pt x="2962" y="2021"/>
                      </a:lnTo>
                      <a:lnTo>
                        <a:pt x="2956" y="2036"/>
                      </a:lnTo>
                      <a:lnTo>
                        <a:pt x="2950" y="2034"/>
                      </a:lnTo>
                      <a:lnTo>
                        <a:pt x="2944" y="2031"/>
                      </a:lnTo>
                      <a:lnTo>
                        <a:pt x="2944" y="2029"/>
                      </a:lnTo>
                      <a:lnTo>
                        <a:pt x="2941" y="2025"/>
                      </a:lnTo>
                      <a:lnTo>
                        <a:pt x="2937" y="2027"/>
                      </a:lnTo>
                      <a:lnTo>
                        <a:pt x="2933" y="2029"/>
                      </a:lnTo>
                      <a:lnTo>
                        <a:pt x="2931" y="2029"/>
                      </a:lnTo>
                      <a:lnTo>
                        <a:pt x="2933" y="2023"/>
                      </a:lnTo>
                      <a:lnTo>
                        <a:pt x="2939" y="2017"/>
                      </a:lnTo>
                      <a:lnTo>
                        <a:pt x="2939" y="2015"/>
                      </a:lnTo>
                      <a:lnTo>
                        <a:pt x="2939" y="2013"/>
                      </a:lnTo>
                      <a:lnTo>
                        <a:pt x="2937" y="2013"/>
                      </a:lnTo>
                      <a:lnTo>
                        <a:pt x="2929" y="2021"/>
                      </a:lnTo>
                      <a:lnTo>
                        <a:pt x="2925" y="2025"/>
                      </a:lnTo>
                      <a:lnTo>
                        <a:pt x="2921" y="2027"/>
                      </a:lnTo>
                      <a:lnTo>
                        <a:pt x="2916" y="2027"/>
                      </a:lnTo>
                      <a:lnTo>
                        <a:pt x="2912" y="2023"/>
                      </a:lnTo>
                      <a:lnTo>
                        <a:pt x="2912" y="2021"/>
                      </a:lnTo>
                      <a:lnTo>
                        <a:pt x="2912" y="2019"/>
                      </a:lnTo>
                      <a:lnTo>
                        <a:pt x="2912" y="2017"/>
                      </a:lnTo>
                      <a:lnTo>
                        <a:pt x="2908" y="2011"/>
                      </a:lnTo>
                      <a:lnTo>
                        <a:pt x="2904" y="2004"/>
                      </a:lnTo>
                      <a:lnTo>
                        <a:pt x="2904" y="2002"/>
                      </a:lnTo>
                      <a:lnTo>
                        <a:pt x="2904" y="2000"/>
                      </a:lnTo>
                      <a:lnTo>
                        <a:pt x="2895" y="2000"/>
                      </a:lnTo>
                      <a:lnTo>
                        <a:pt x="2895" y="2002"/>
                      </a:lnTo>
                      <a:lnTo>
                        <a:pt x="2893" y="2006"/>
                      </a:lnTo>
                      <a:lnTo>
                        <a:pt x="2893" y="2010"/>
                      </a:lnTo>
                      <a:lnTo>
                        <a:pt x="2893" y="2011"/>
                      </a:lnTo>
                      <a:lnTo>
                        <a:pt x="2896" y="2015"/>
                      </a:lnTo>
                      <a:lnTo>
                        <a:pt x="2900" y="2025"/>
                      </a:lnTo>
                      <a:lnTo>
                        <a:pt x="2893" y="2023"/>
                      </a:lnTo>
                      <a:lnTo>
                        <a:pt x="2891" y="2021"/>
                      </a:lnTo>
                      <a:lnTo>
                        <a:pt x="2883" y="2013"/>
                      </a:lnTo>
                      <a:lnTo>
                        <a:pt x="2879" y="2004"/>
                      </a:lnTo>
                      <a:lnTo>
                        <a:pt x="2879" y="2002"/>
                      </a:lnTo>
                      <a:lnTo>
                        <a:pt x="2873" y="1996"/>
                      </a:lnTo>
                      <a:lnTo>
                        <a:pt x="2870" y="1996"/>
                      </a:lnTo>
                      <a:lnTo>
                        <a:pt x="2868" y="1994"/>
                      </a:lnTo>
                      <a:lnTo>
                        <a:pt x="2866" y="1988"/>
                      </a:lnTo>
                      <a:lnTo>
                        <a:pt x="2868" y="1988"/>
                      </a:lnTo>
                      <a:lnTo>
                        <a:pt x="2881" y="1983"/>
                      </a:lnTo>
                      <a:lnTo>
                        <a:pt x="2885" y="1985"/>
                      </a:lnTo>
                      <a:lnTo>
                        <a:pt x="2885" y="1990"/>
                      </a:lnTo>
                      <a:lnTo>
                        <a:pt x="2885" y="1994"/>
                      </a:lnTo>
                      <a:lnTo>
                        <a:pt x="2887" y="1998"/>
                      </a:lnTo>
                      <a:lnTo>
                        <a:pt x="2891" y="1996"/>
                      </a:lnTo>
                      <a:lnTo>
                        <a:pt x="2891" y="1992"/>
                      </a:lnTo>
                      <a:lnTo>
                        <a:pt x="2889" y="1986"/>
                      </a:lnTo>
                      <a:lnTo>
                        <a:pt x="2891" y="1985"/>
                      </a:lnTo>
                      <a:lnTo>
                        <a:pt x="2896" y="1979"/>
                      </a:lnTo>
                      <a:lnTo>
                        <a:pt x="2898" y="1979"/>
                      </a:lnTo>
                      <a:lnTo>
                        <a:pt x="2904" y="1986"/>
                      </a:lnTo>
                      <a:lnTo>
                        <a:pt x="2904" y="1988"/>
                      </a:lnTo>
                      <a:lnTo>
                        <a:pt x="2906" y="1988"/>
                      </a:lnTo>
                      <a:lnTo>
                        <a:pt x="2910" y="1988"/>
                      </a:lnTo>
                      <a:lnTo>
                        <a:pt x="2912" y="1988"/>
                      </a:lnTo>
                      <a:lnTo>
                        <a:pt x="2912" y="1986"/>
                      </a:lnTo>
                      <a:lnTo>
                        <a:pt x="2908" y="1983"/>
                      </a:lnTo>
                      <a:lnTo>
                        <a:pt x="2908" y="1981"/>
                      </a:lnTo>
                      <a:lnTo>
                        <a:pt x="2908" y="1977"/>
                      </a:lnTo>
                      <a:lnTo>
                        <a:pt x="2918" y="1973"/>
                      </a:lnTo>
                      <a:lnTo>
                        <a:pt x="2920" y="1977"/>
                      </a:lnTo>
                      <a:lnTo>
                        <a:pt x="2920" y="1979"/>
                      </a:lnTo>
                      <a:lnTo>
                        <a:pt x="2921" y="1983"/>
                      </a:lnTo>
                      <a:lnTo>
                        <a:pt x="2925" y="1985"/>
                      </a:lnTo>
                      <a:lnTo>
                        <a:pt x="2927" y="1985"/>
                      </a:lnTo>
                      <a:lnTo>
                        <a:pt x="2929" y="1983"/>
                      </a:lnTo>
                      <a:lnTo>
                        <a:pt x="2929" y="1981"/>
                      </a:lnTo>
                      <a:lnTo>
                        <a:pt x="2927" y="1979"/>
                      </a:lnTo>
                      <a:lnTo>
                        <a:pt x="2927" y="1975"/>
                      </a:lnTo>
                      <a:lnTo>
                        <a:pt x="2929" y="1975"/>
                      </a:lnTo>
                      <a:lnTo>
                        <a:pt x="2931" y="1975"/>
                      </a:lnTo>
                      <a:lnTo>
                        <a:pt x="2933" y="1977"/>
                      </a:lnTo>
                      <a:lnTo>
                        <a:pt x="2935" y="1981"/>
                      </a:lnTo>
                      <a:lnTo>
                        <a:pt x="2937" y="1981"/>
                      </a:lnTo>
                      <a:lnTo>
                        <a:pt x="2943" y="1979"/>
                      </a:lnTo>
                      <a:lnTo>
                        <a:pt x="2941" y="1977"/>
                      </a:lnTo>
                      <a:lnTo>
                        <a:pt x="2939" y="1973"/>
                      </a:lnTo>
                      <a:lnTo>
                        <a:pt x="2937" y="1967"/>
                      </a:lnTo>
                      <a:lnTo>
                        <a:pt x="2939" y="1965"/>
                      </a:lnTo>
                      <a:lnTo>
                        <a:pt x="2939" y="1967"/>
                      </a:lnTo>
                      <a:lnTo>
                        <a:pt x="2941" y="1969"/>
                      </a:lnTo>
                      <a:lnTo>
                        <a:pt x="2943" y="1971"/>
                      </a:lnTo>
                      <a:lnTo>
                        <a:pt x="2944" y="1971"/>
                      </a:lnTo>
                      <a:lnTo>
                        <a:pt x="2946" y="1971"/>
                      </a:lnTo>
                      <a:lnTo>
                        <a:pt x="2948" y="1969"/>
                      </a:lnTo>
                      <a:lnTo>
                        <a:pt x="2954" y="1967"/>
                      </a:lnTo>
                      <a:lnTo>
                        <a:pt x="2958" y="1969"/>
                      </a:lnTo>
                      <a:lnTo>
                        <a:pt x="2964" y="1971"/>
                      </a:lnTo>
                      <a:lnTo>
                        <a:pt x="2966" y="1969"/>
                      </a:lnTo>
                      <a:lnTo>
                        <a:pt x="2968" y="1969"/>
                      </a:lnTo>
                      <a:lnTo>
                        <a:pt x="2966" y="1967"/>
                      </a:lnTo>
                      <a:lnTo>
                        <a:pt x="2964" y="1963"/>
                      </a:lnTo>
                      <a:lnTo>
                        <a:pt x="2968" y="1958"/>
                      </a:lnTo>
                      <a:lnTo>
                        <a:pt x="2969" y="1956"/>
                      </a:lnTo>
                      <a:lnTo>
                        <a:pt x="2973" y="1954"/>
                      </a:lnTo>
                      <a:lnTo>
                        <a:pt x="2975" y="1952"/>
                      </a:lnTo>
                      <a:lnTo>
                        <a:pt x="2981" y="1952"/>
                      </a:lnTo>
                      <a:lnTo>
                        <a:pt x="2981" y="1954"/>
                      </a:lnTo>
                      <a:lnTo>
                        <a:pt x="2981" y="1956"/>
                      </a:lnTo>
                      <a:lnTo>
                        <a:pt x="2981" y="1958"/>
                      </a:lnTo>
                      <a:lnTo>
                        <a:pt x="2983" y="1960"/>
                      </a:lnTo>
                      <a:lnTo>
                        <a:pt x="2989" y="1958"/>
                      </a:lnTo>
                      <a:lnTo>
                        <a:pt x="2998" y="1960"/>
                      </a:lnTo>
                      <a:lnTo>
                        <a:pt x="3000" y="1961"/>
                      </a:lnTo>
                      <a:close/>
                      <a:moveTo>
                        <a:pt x="3532" y="1958"/>
                      </a:moveTo>
                      <a:lnTo>
                        <a:pt x="3532" y="1960"/>
                      </a:lnTo>
                      <a:lnTo>
                        <a:pt x="3538" y="1961"/>
                      </a:lnTo>
                      <a:lnTo>
                        <a:pt x="3538" y="1963"/>
                      </a:lnTo>
                      <a:lnTo>
                        <a:pt x="3536" y="1963"/>
                      </a:lnTo>
                      <a:lnTo>
                        <a:pt x="3528" y="1965"/>
                      </a:lnTo>
                      <a:lnTo>
                        <a:pt x="3526" y="1967"/>
                      </a:lnTo>
                      <a:lnTo>
                        <a:pt x="3524" y="1967"/>
                      </a:lnTo>
                      <a:lnTo>
                        <a:pt x="3526" y="1969"/>
                      </a:lnTo>
                      <a:lnTo>
                        <a:pt x="3528" y="1969"/>
                      </a:lnTo>
                      <a:lnTo>
                        <a:pt x="3538" y="1967"/>
                      </a:lnTo>
                      <a:lnTo>
                        <a:pt x="3540" y="1967"/>
                      </a:lnTo>
                      <a:lnTo>
                        <a:pt x="3542" y="1969"/>
                      </a:lnTo>
                      <a:lnTo>
                        <a:pt x="3542" y="1971"/>
                      </a:lnTo>
                      <a:lnTo>
                        <a:pt x="3542" y="1973"/>
                      </a:lnTo>
                      <a:lnTo>
                        <a:pt x="3536" y="1975"/>
                      </a:lnTo>
                      <a:lnTo>
                        <a:pt x="3528" y="1977"/>
                      </a:lnTo>
                      <a:lnTo>
                        <a:pt x="3515" y="1979"/>
                      </a:lnTo>
                      <a:lnTo>
                        <a:pt x="3507" y="1981"/>
                      </a:lnTo>
                      <a:lnTo>
                        <a:pt x="3499" y="1985"/>
                      </a:lnTo>
                      <a:lnTo>
                        <a:pt x="3486" y="1988"/>
                      </a:lnTo>
                      <a:lnTo>
                        <a:pt x="3482" y="1992"/>
                      </a:lnTo>
                      <a:lnTo>
                        <a:pt x="3480" y="1994"/>
                      </a:lnTo>
                      <a:lnTo>
                        <a:pt x="3474" y="1996"/>
                      </a:lnTo>
                      <a:lnTo>
                        <a:pt x="3469" y="1996"/>
                      </a:lnTo>
                      <a:lnTo>
                        <a:pt x="3467" y="1998"/>
                      </a:lnTo>
                      <a:lnTo>
                        <a:pt x="3467" y="2000"/>
                      </a:lnTo>
                      <a:lnTo>
                        <a:pt x="3467" y="2002"/>
                      </a:lnTo>
                      <a:lnTo>
                        <a:pt x="3469" y="2004"/>
                      </a:lnTo>
                      <a:lnTo>
                        <a:pt x="3465" y="2010"/>
                      </a:lnTo>
                      <a:lnTo>
                        <a:pt x="3463" y="2010"/>
                      </a:lnTo>
                      <a:lnTo>
                        <a:pt x="3457" y="2010"/>
                      </a:lnTo>
                      <a:lnTo>
                        <a:pt x="3457" y="2008"/>
                      </a:lnTo>
                      <a:lnTo>
                        <a:pt x="3455" y="2006"/>
                      </a:lnTo>
                      <a:lnTo>
                        <a:pt x="3453" y="2004"/>
                      </a:lnTo>
                      <a:lnTo>
                        <a:pt x="3451" y="2004"/>
                      </a:lnTo>
                      <a:lnTo>
                        <a:pt x="3449" y="2004"/>
                      </a:lnTo>
                      <a:lnTo>
                        <a:pt x="3447" y="2006"/>
                      </a:lnTo>
                      <a:lnTo>
                        <a:pt x="3446" y="2008"/>
                      </a:lnTo>
                      <a:lnTo>
                        <a:pt x="3444" y="2008"/>
                      </a:lnTo>
                      <a:lnTo>
                        <a:pt x="3442" y="2008"/>
                      </a:lnTo>
                      <a:lnTo>
                        <a:pt x="3440" y="2006"/>
                      </a:lnTo>
                      <a:lnTo>
                        <a:pt x="3440" y="2004"/>
                      </a:lnTo>
                      <a:lnTo>
                        <a:pt x="3432" y="2004"/>
                      </a:lnTo>
                      <a:lnTo>
                        <a:pt x="3430" y="2006"/>
                      </a:lnTo>
                      <a:lnTo>
                        <a:pt x="3426" y="2004"/>
                      </a:lnTo>
                      <a:lnTo>
                        <a:pt x="3424" y="2002"/>
                      </a:lnTo>
                      <a:lnTo>
                        <a:pt x="3424" y="2000"/>
                      </a:lnTo>
                      <a:lnTo>
                        <a:pt x="3430" y="1992"/>
                      </a:lnTo>
                      <a:lnTo>
                        <a:pt x="3432" y="1990"/>
                      </a:lnTo>
                      <a:lnTo>
                        <a:pt x="3434" y="1990"/>
                      </a:lnTo>
                      <a:lnTo>
                        <a:pt x="3436" y="1990"/>
                      </a:lnTo>
                      <a:lnTo>
                        <a:pt x="3440" y="1992"/>
                      </a:lnTo>
                      <a:lnTo>
                        <a:pt x="3444" y="1990"/>
                      </a:lnTo>
                      <a:lnTo>
                        <a:pt x="3444" y="1986"/>
                      </a:lnTo>
                      <a:lnTo>
                        <a:pt x="3446" y="1985"/>
                      </a:lnTo>
                      <a:lnTo>
                        <a:pt x="3453" y="1985"/>
                      </a:lnTo>
                      <a:lnTo>
                        <a:pt x="3455" y="1986"/>
                      </a:lnTo>
                      <a:lnTo>
                        <a:pt x="3459" y="1986"/>
                      </a:lnTo>
                      <a:lnTo>
                        <a:pt x="3459" y="1985"/>
                      </a:lnTo>
                      <a:lnTo>
                        <a:pt x="3463" y="1983"/>
                      </a:lnTo>
                      <a:lnTo>
                        <a:pt x="3472" y="1981"/>
                      </a:lnTo>
                      <a:lnTo>
                        <a:pt x="3480" y="1979"/>
                      </a:lnTo>
                      <a:lnTo>
                        <a:pt x="3484" y="1979"/>
                      </a:lnTo>
                      <a:lnTo>
                        <a:pt x="3486" y="1979"/>
                      </a:lnTo>
                      <a:lnTo>
                        <a:pt x="3490" y="1977"/>
                      </a:lnTo>
                      <a:lnTo>
                        <a:pt x="3492" y="1977"/>
                      </a:lnTo>
                      <a:lnTo>
                        <a:pt x="3501" y="1969"/>
                      </a:lnTo>
                      <a:lnTo>
                        <a:pt x="3503" y="1969"/>
                      </a:lnTo>
                      <a:lnTo>
                        <a:pt x="3503" y="1967"/>
                      </a:lnTo>
                      <a:lnTo>
                        <a:pt x="3505" y="1965"/>
                      </a:lnTo>
                      <a:lnTo>
                        <a:pt x="3507" y="1967"/>
                      </a:lnTo>
                      <a:lnTo>
                        <a:pt x="3511" y="1967"/>
                      </a:lnTo>
                      <a:lnTo>
                        <a:pt x="3515" y="1965"/>
                      </a:lnTo>
                      <a:lnTo>
                        <a:pt x="3517" y="1963"/>
                      </a:lnTo>
                      <a:lnTo>
                        <a:pt x="3518" y="1960"/>
                      </a:lnTo>
                      <a:lnTo>
                        <a:pt x="3520" y="1960"/>
                      </a:lnTo>
                      <a:lnTo>
                        <a:pt x="3522" y="1958"/>
                      </a:lnTo>
                      <a:lnTo>
                        <a:pt x="3522" y="1956"/>
                      </a:lnTo>
                      <a:lnTo>
                        <a:pt x="3520" y="1956"/>
                      </a:lnTo>
                      <a:lnTo>
                        <a:pt x="3522" y="1954"/>
                      </a:lnTo>
                      <a:lnTo>
                        <a:pt x="3522" y="1952"/>
                      </a:lnTo>
                      <a:lnTo>
                        <a:pt x="3530" y="1952"/>
                      </a:lnTo>
                      <a:lnTo>
                        <a:pt x="3534" y="1952"/>
                      </a:lnTo>
                      <a:lnTo>
                        <a:pt x="3534" y="1954"/>
                      </a:lnTo>
                      <a:lnTo>
                        <a:pt x="3534" y="1956"/>
                      </a:lnTo>
                      <a:lnTo>
                        <a:pt x="3532" y="1956"/>
                      </a:lnTo>
                      <a:lnTo>
                        <a:pt x="3532" y="1958"/>
                      </a:lnTo>
                      <a:close/>
                      <a:moveTo>
                        <a:pt x="2259" y="1003"/>
                      </a:moveTo>
                      <a:lnTo>
                        <a:pt x="2255" y="1013"/>
                      </a:lnTo>
                      <a:lnTo>
                        <a:pt x="2259" y="1018"/>
                      </a:lnTo>
                      <a:lnTo>
                        <a:pt x="2261" y="1018"/>
                      </a:lnTo>
                      <a:lnTo>
                        <a:pt x="2265" y="1022"/>
                      </a:lnTo>
                      <a:lnTo>
                        <a:pt x="2265" y="1020"/>
                      </a:lnTo>
                      <a:lnTo>
                        <a:pt x="2267" y="1020"/>
                      </a:lnTo>
                      <a:lnTo>
                        <a:pt x="2271" y="1022"/>
                      </a:lnTo>
                      <a:lnTo>
                        <a:pt x="2275" y="1030"/>
                      </a:lnTo>
                      <a:lnTo>
                        <a:pt x="2276" y="1036"/>
                      </a:lnTo>
                      <a:lnTo>
                        <a:pt x="2276" y="1038"/>
                      </a:lnTo>
                      <a:lnTo>
                        <a:pt x="2275" y="1041"/>
                      </a:lnTo>
                      <a:lnTo>
                        <a:pt x="2273" y="1041"/>
                      </a:lnTo>
                      <a:lnTo>
                        <a:pt x="2267" y="1049"/>
                      </a:lnTo>
                      <a:lnTo>
                        <a:pt x="2263" y="1051"/>
                      </a:lnTo>
                      <a:lnTo>
                        <a:pt x="2261" y="1053"/>
                      </a:lnTo>
                      <a:lnTo>
                        <a:pt x="2259" y="1053"/>
                      </a:lnTo>
                      <a:lnTo>
                        <a:pt x="2259" y="1055"/>
                      </a:lnTo>
                      <a:lnTo>
                        <a:pt x="2261" y="1057"/>
                      </a:lnTo>
                      <a:lnTo>
                        <a:pt x="2257" y="1063"/>
                      </a:lnTo>
                      <a:lnTo>
                        <a:pt x="2255" y="1065"/>
                      </a:lnTo>
                      <a:lnTo>
                        <a:pt x="2253" y="1065"/>
                      </a:lnTo>
                      <a:lnTo>
                        <a:pt x="2250" y="1068"/>
                      </a:lnTo>
                      <a:lnTo>
                        <a:pt x="2244" y="1078"/>
                      </a:lnTo>
                      <a:lnTo>
                        <a:pt x="2246" y="1086"/>
                      </a:lnTo>
                      <a:lnTo>
                        <a:pt x="2248" y="1088"/>
                      </a:lnTo>
                      <a:lnTo>
                        <a:pt x="2248" y="1089"/>
                      </a:lnTo>
                      <a:lnTo>
                        <a:pt x="2244" y="1091"/>
                      </a:lnTo>
                      <a:lnTo>
                        <a:pt x="2242" y="1093"/>
                      </a:lnTo>
                      <a:lnTo>
                        <a:pt x="2240" y="1093"/>
                      </a:lnTo>
                      <a:lnTo>
                        <a:pt x="2230" y="1088"/>
                      </a:lnTo>
                      <a:lnTo>
                        <a:pt x="2230" y="1086"/>
                      </a:lnTo>
                      <a:lnTo>
                        <a:pt x="2228" y="1084"/>
                      </a:lnTo>
                      <a:lnTo>
                        <a:pt x="2215" y="1080"/>
                      </a:lnTo>
                      <a:lnTo>
                        <a:pt x="2205" y="1076"/>
                      </a:lnTo>
                      <a:lnTo>
                        <a:pt x="2200" y="1076"/>
                      </a:lnTo>
                      <a:lnTo>
                        <a:pt x="2198" y="1078"/>
                      </a:lnTo>
                      <a:lnTo>
                        <a:pt x="2196" y="1082"/>
                      </a:lnTo>
                      <a:lnTo>
                        <a:pt x="2196" y="1084"/>
                      </a:lnTo>
                      <a:lnTo>
                        <a:pt x="2194" y="1086"/>
                      </a:lnTo>
                      <a:lnTo>
                        <a:pt x="2192" y="1086"/>
                      </a:lnTo>
                      <a:lnTo>
                        <a:pt x="2186" y="1080"/>
                      </a:lnTo>
                      <a:lnTo>
                        <a:pt x="2186" y="1076"/>
                      </a:lnTo>
                      <a:lnTo>
                        <a:pt x="2186" y="1074"/>
                      </a:lnTo>
                      <a:lnTo>
                        <a:pt x="2188" y="1072"/>
                      </a:lnTo>
                      <a:lnTo>
                        <a:pt x="2186" y="1066"/>
                      </a:lnTo>
                      <a:lnTo>
                        <a:pt x="2182" y="1055"/>
                      </a:lnTo>
                      <a:lnTo>
                        <a:pt x="2182" y="1053"/>
                      </a:lnTo>
                      <a:lnTo>
                        <a:pt x="2180" y="1051"/>
                      </a:lnTo>
                      <a:lnTo>
                        <a:pt x="2175" y="1047"/>
                      </a:lnTo>
                      <a:lnTo>
                        <a:pt x="2171" y="1043"/>
                      </a:lnTo>
                      <a:lnTo>
                        <a:pt x="2169" y="1041"/>
                      </a:lnTo>
                      <a:lnTo>
                        <a:pt x="2169" y="1040"/>
                      </a:lnTo>
                      <a:lnTo>
                        <a:pt x="2169" y="1038"/>
                      </a:lnTo>
                      <a:lnTo>
                        <a:pt x="2167" y="1034"/>
                      </a:lnTo>
                      <a:lnTo>
                        <a:pt x="2167" y="1030"/>
                      </a:lnTo>
                      <a:lnTo>
                        <a:pt x="2163" y="1028"/>
                      </a:lnTo>
                      <a:lnTo>
                        <a:pt x="2165" y="1022"/>
                      </a:lnTo>
                      <a:lnTo>
                        <a:pt x="2163" y="1015"/>
                      </a:lnTo>
                      <a:lnTo>
                        <a:pt x="2163" y="1011"/>
                      </a:lnTo>
                      <a:lnTo>
                        <a:pt x="2161" y="1001"/>
                      </a:lnTo>
                      <a:lnTo>
                        <a:pt x="2157" y="997"/>
                      </a:lnTo>
                      <a:lnTo>
                        <a:pt x="2154" y="995"/>
                      </a:lnTo>
                      <a:lnTo>
                        <a:pt x="2154" y="993"/>
                      </a:lnTo>
                      <a:lnTo>
                        <a:pt x="2152" y="984"/>
                      </a:lnTo>
                      <a:lnTo>
                        <a:pt x="2154" y="980"/>
                      </a:lnTo>
                      <a:lnTo>
                        <a:pt x="2152" y="976"/>
                      </a:lnTo>
                      <a:lnTo>
                        <a:pt x="2150" y="974"/>
                      </a:lnTo>
                      <a:lnTo>
                        <a:pt x="2148" y="972"/>
                      </a:lnTo>
                      <a:lnTo>
                        <a:pt x="2150" y="972"/>
                      </a:lnTo>
                      <a:lnTo>
                        <a:pt x="2152" y="970"/>
                      </a:lnTo>
                      <a:lnTo>
                        <a:pt x="2155" y="967"/>
                      </a:lnTo>
                      <a:lnTo>
                        <a:pt x="2155" y="965"/>
                      </a:lnTo>
                      <a:lnTo>
                        <a:pt x="2155" y="961"/>
                      </a:lnTo>
                      <a:lnTo>
                        <a:pt x="2157" y="953"/>
                      </a:lnTo>
                      <a:lnTo>
                        <a:pt x="2159" y="951"/>
                      </a:lnTo>
                      <a:lnTo>
                        <a:pt x="2165" y="951"/>
                      </a:lnTo>
                      <a:lnTo>
                        <a:pt x="2169" y="953"/>
                      </a:lnTo>
                      <a:lnTo>
                        <a:pt x="2177" y="959"/>
                      </a:lnTo>
                      <a:lnTo>
                        <a:pt x="2182" y="967"/>
                      </a:lnTo>
                      <a:lnTo>
                        <a:pt x="2182" y="968"/>
                      </a:lnTo>
                      <a:lnTo>
                        <a:pt x="2184" y="970"/>
                      </a:lnTo>
                      <a:lnTo>
                        <a:pt x="2188" y="978"/>
                      </a:lnTo>
                      <a:lnTo>
                        <a:pt x="2190" y="980"/>
                      </a:lnTo>
                      <a:lnTo>
                        <a:pt x="2196" y="984"/>
                      </a:lnTo>
                      <a:lnTo>
                        <a:pt x="2200" y="984"/>
                      </a:lnTo>
                      <a:lnTo>
                        <a:pt x="2202" y="982"/>
                      </a:lnTo>
                      <a:lnTo>
                        <a:pt x="2203" y="980"/>
                      </a:lnTo>
                      <a:lnTo>
                        <a:pt x="2203" y="978"/>
                      </a:lnTo>
                      <a:lnTo>
                        <a:pt x="2203" y="976"/>
                      </a:lnTo>
                      <a:lnTo>
                        <a:pt x="2205" y="976"/>
                      </a:lnTo>
                      <a:lnTo>
                        <a:pt x="2211" y="976"/>
                      </a:lnTo>
                      <a:lnTo>
                        <a:pt x="2213" y="976"/>
                      </a:lnTo>
                      <a:lnTo>
                        <a:pt x="2219" y="980"/>
                      </a:lnTo>
                      <a:lnTo>
                        <a:pt x="2223" y="984"/>
                      </a:lnTo>
                      <a:lnTo>
                        <a:pt x="2225" y="986"/>
                      </a:lnTo>
                      <a:lnTo>
                        <a:pt x="2230" y="982"/>
                      </a:lnTo>
                      <a:lnTo>
                        <a:pt x="2238" y="982"/>
                      </a:lnTo>
                      <a:lnTo>
                        <a:pt x="2240" y="988"/>
                      </a:lnTo>
                      <a:lnTo>
                        <a:pt x="2240" y="990"/>
                      </a:lnTo>
                      <a:lnTo>
                        <a:pt x="2240" y="992"/>
                      </a:lnTo>
                      <a:lnTo>
                        <a:pt x="2242" y="992"/>
                      </a:lnTo>
                      <a:lnTo>
                        <a:pt x="2248" y="993"/>
                      </a:lnTo>
                      <a:lnTo>
                        <a:pt x="2255" y="997"/>
                      </a:lnTo>
                      <a:lnTo>
                        <a:pt x="2257" y="997"/>
                      </a:lnTo>
                      <a:lnTo>
                        <a:pt x="2261" y="995"/>
                      </a:lnTo>
                      <a:lnTo>
                        <a:pt x="2263" y="995"/>
                      </a:lnTo>
                      <a:lnTo>
                        <a:pt x="2263" y="997"/>
                      </a:lnTo>
                      <a:lnTo>
                        <a:pt x="2263" y="999"/>
                      </a:lnTo>
                      <a:lnTo>
                        <a:pt x="2261" y="1001"/>
                      </a:lnTo>
                      <a:lnTo>
                        <a:pt x="2259" y="1003"/>
                      </a:lnTo>
                      <a:close/>
                      <a:moveTo>
                        <a:pt x="3503" y="1917"/>
                      </a:moveTo>
                      <a:lnTo>
                        <a:pt x="3501" y="1921"/>
                      </a:lnTo>
                      <a:lnTo>
                        <a:pt x="3495" y="1923"/>
                      </a:lnTo>
                      <a:lnTo>
                        <a:pt x="3494" y="1923"/>
                      </a:lnTo>
                      <a:lnTo>
                        <a:pt x="3494" y="1925"/>
                      </a:lnTo>
                      <a:lnTo>
                        <a:pt x="3497" y="1929"/>
                      </a:lnTo>
                      <a:lnTo>
                        <a:pt x="3495" y="1931"/>
                      </a:lnTo>
                      <a:lnTo>
                        <a:pt x="3492" y="1935"/>
                      </a:lnTo>
                      <a:lnTo>
                        <a:pt x="3488" y="1938"/>
                      </a:lnTo>
                      <a:lnTo>
                        <a:pt x="3482" y="1940"/>
                      </a:lnTo>
                      <a:lnTo>
                        <a:pt x="3480" y="1946"/>
                      </a:lnTo>
                      <a:lnTo>
                        <a:pt x="3478" y="1948"/>
                      </a:lnTo>
                      <a:lnTo>
                        <a:pt x="3474" y="1950"/>
                      </a:lnTo>
                      <a:lnTo>
                        <a:pt x="3467" y="1956"/>
                      </a:lnTo>
                      <a:lnTo>
                        <a:pt x="3467" y="1954"/>
                      </a:lnTo>
                      <a:lnTo>
                        <a:pt x="3465" y="1950"/>
                      </a:lnTo>
                      <a:lnTo>
                        <a:pt x="3465" y="1946"/>
                      </a:lnTo>
                      <a:lnTo>
                        <a:pt x="3467" y="1946"/>
                      </a:lnTo>
                      <a:lnTo>
                        <a:pt x="3467" y="1942"/>
                      </a:lnTo>
                      <a:lnTo>
                        <a:pt x="3463" y="1940"/>
                      </a:lnTo>
                      <a:lnTo>
                        <a:pt x="3459" y="1938"/>
                      </a:lnTo>
                      <a:lnTo>
                        <a:pt x="3459" y="1937"/>
                      </a:lnTo>
                      <a:lnTo>
                        <a:pt x="3461" y="1935"/>
                      </a:lnTo>
                      <a:lnTo>
                        <a:pt x="3465" y="1931"/>
                      </a:lnTo>
                      <a:lnTo>
                        <a:pt x="3484" y="1915"/>
                      </a:lnTo>
                      <a:lnTo>
                        <a:pt x="3494" y="1908"/>
                      </a:lnTo>
                      <a:lnTo>
                        <a:pt x="3495" y="1908"/>
                      </a:lnTo>
                      <a:lnTo>
                        <a:pt x="3495" y="1910"/>
                      </a:lnTo>
                      <a:lnTo>
                        <a:pt x="3492" y="1912"/>
                      </a:lnTo>
                      <a:lnTo>
                        <a:pt x="3494" y="1915"/>
                      </a:lnTo>
                      <a:lnTo>
                        <a:pt x="3495" y="1915"/>
                      </a:lnTo>
                      <a:lnTo>
                        <a:pt x="3497" y="1915"/>
                      </a:lnTo>
                      <a:lnTo>
                        <a:pt x="3497" y="1913"/>
                      </a:lnTo>
                      <a:lnTo>
                        <a:pt x="3497" y="1912"/>
                      </a:lnTo>
                      <a:lnTo>
                        <a:pt x="3499" y="1908"/>
                      </a:lnTo>
                      <a:lnTo>
                        <a:pt x="3501" y="1908"/>
                      </a:lnTo>
                      <a:lnTo>
                        <a:pt x="3513" y="1904"/>
                      </a:lnTo>
                      <a:lnTo>
                        <a:pt x="3518" y="1904"/>
                      </a:lnTo>
                      <a:lnTo>
                        <a:pt x="3517" y="1908"/>
                      </a:lnTo>
                      <a:lnTo>
                        <a:pt x="3515" y="1910"/>
                      </a:lnTo>
                      <a:lnTo>
                        <a:pt x="3509" y="1912"/>
                      </a:lnTo>
                      <a:lnTo>
                        <a:pt x="3503" y="1917"/>
                      </a:lnTo>
                      <a:close/>
                      <a:moveTo>
                        <a:pt x="1869" y="592"/>
                      </a:moveTo>
                      <a:lnTo>
                        <a:pt x="1871" y="611"/>
                      </a:lnTo>
                      <a:lnTo>
                        <a:pt x="1871" y="613"/>
                      </a:lnTo>
                      <a:lnTo>
                        <a:pt x="1881" y="629"/>
                      </a:lnTo>
                      <a:lnTo>
                        <a:pt x="1887" y="640"/>
                      </a:lnTo>
                      <a:lnTo>
                        <a:pt x="1885" y="642"/>
                      </a:lnTo>
                      <a:lnTo>
                        <a:pt x="1885" y="650"/>
                      </a:lnTo>
                      <a:lnTo>
                        <a:pt x="1887" y="652"/>
                      </a:lnTo>
                      <a:lnTo>
                        <a:pt x="1885" y="652"/>
                      </a:lnTo>
                      <a:lnTo>
                        <a:pt x="1883" y="650"/>
                      </a:lnTo>
                      <a:lnTo>
                        <a:pt x="1875" y="640"/>
                      </a:lnTo>
                      <a:lnTo>
                        <a:pt x="1871" y="636"/>
                      </a:lnTo>
                      <a:lnTo>
                        <a:pt x="1869" y="636"/>
                      </a:lnTo>
                      <a:lnTo>
                        <a:pt x="1868" y="634"/>
                      </a:lnTo>
                      <a:lnTo>
                        <a:pt x="1864" y="632"/>
                      </a:lnTo>
                      <a:lnTo>
                        <a:pt x="1864" y="630"/>
                      </a:lnTo>
                      <a:lnTo>
                        <a:pt x="1864" y="629"/>
                      </a:lnTo>
                      <a:lnTo>
                        <a:pt x="1862" y="615"/>
                      </a:lnTo>
                      <a:lnTo>
                        <a:pt x="1862" y="609"/>
                      </a:lnTo>
                      <a:lnTo>
                        <a:pt x="1864" y="592"/>
                      </a:lnTo>
                      <a:lnTo>
                        <a:pt x="1862" y="590"/>
                      </a:lnTo>
                      <a:lnTo>
                        <a:pt x="1856" y="579"/>
                      </a:lnTo>
                      <a:lnTo>
                        <a:pt x="1858" y="579"/>
                      </a:lnTo>
                      <a:lnTo>
                        <a:pt x="1858" y="577"/>
                      </a:lnTo>
                      <a:lnTo>
                        <a:pt x="1862" y="577"/>
                      </a:lnTo>
                      <a:lnTo>
                        <a:pt x="1866" y="573"/>
                      </a:lnTo>
                      <a:lnTo>
                        <a:pt x="1873" y="571"/>
                      </a:lnTo>
                      <a:lnTo>
                        <a:pt x="1877" y="573"/>
                      </a:lnTo>
                      <a:lnTo>
                        <a:pt x="1877" y="577"/>
                      </a:lnTo>
                      <a:lnTo>
                        <a:pt x="1871" y="588"/>
                      </a:lnTo>
                      <a:lnTo>
                        <a:pt x="1869" y="590"/>
                      </a:lnTo>
                      <a:lnTo>
                        <a:pt x="1869" y="592"/>
                      </a:lnTo>
                      <a:close/>
                      <a:moveTo>
                        <a:pt x="3542" y="1892"/>
                      </a:moveTo>
                      <a:lnTo>
                        <a:pt x="3543" y="1902"/>
                      </a:lnTo>
                      <a:lnTo>
                        <a:pt x="3543" y="1904"/>
                      </a:lnTo>
                      <a:lnTo>
                        <a:pt x="3540" y="1906"/>
                      </a:lnTo>
                      <a:lnTo>
                        <a:pt x="3538" y="1906"/>
                      </a:lnTo>
                      <a:lnTo>
                        <a:pt x="3530" y="1902"/>
                      </a:lnTo>
                      <a:lnTo>
                        <a:pt x="3528" y="1902"/>
                      </a:lnTo>
                      <a:lnTo>
                        <a:pt x="3530" y="1896"/>
                      </a:lnTo>
                      <a:lnTo>
                        <a:pt x="3534" y="1892"/>
                      </a:lnTo>
                      <a:lnTo>
                        <a:pt x="3534" y="1890"/>
                      </a:lnTo>
                      <a:lnTo>
                        <a:pt x="3538" y="1890"/>
                      </a:lnTo>
                      <a:lnTo>
                        <a:pt x="3538" y="1892"/>
                      </a:lnTo>
                      <a:lnTo>
                        <a:pt x="3542" y="1892"/>
                      </a:lnTo>
                      <a:close/>
                      <a:moveTo>
                        <a:pt x="3505" y="1877"/>
                      </a:moveTo>
                      <a:lnTo>
                        <a:pt x="3499" y="1877"/>
                      </a:lnTo>
                      <a:lnTo>
                        <a:pt x="3497" y="1873"/>
                      </a:lnTo>
                      <a:lnTo>
                        <a:pt x="3499" y="1864"/>
                      </a:lnTo>
                      <a:lnTo>
                        <a:pt x="3505" y="1862"/>
                      </a:lnTo>
                      <a:lnTo>
                        <a:pt x="3505" y="1864"/>
                      </a:lnTo>
                      <a:lnTo>
                        <a:pt x="3507" y="1865"/>
                      </a:lnTo>
                      <a:lnTo>
                        <a:pt x="3509" y="1875"/>
                      </a:lnTo>
                      <a:lnTo>
                        <a:pt x="3505" y="1877"/>
                      </a:lnTo>
                      <a:close/>
                      <a:moveTo>
                        <a:pt x="3578" y="1875"/>
                      </a:moveTo>
                      <a:lnTo>
                        <a:pt x="3580" y="1879"/>
                      </a:lnTo>
                      <a:lnTo>
                        <a:pt x="3578" y="1881"/>
                      </a:lnTo>
                      <a:lnTo>
                        <a:pt x="3574" y="1883"/>
                      </a:lnTo>
                      <a:lnTo>
                        <a:pt x="3572" y="1883"/>
                      </a:lnTo>
                      <a:lnTo>
                        <a:pt x="3568" y="1879"/>
                      </a:lnTo>
                      <a:lnTo>
                        <a:pt x="3568" y="1877"/>
                      </a:lnTo>
                      <a:lnTo>
                        <a:pt x="3566" y="1875"/>
                      </a:lnTo>
                      <a:lnTo>
                        <a:pt x="3563" y="1873"/>
                      </a:lnTo>
                      <a:lnTo>
                        <a:pt x="3561" y="1871"/>
                      </a:lnTo>
                      <a:lnTo>
                        <a:pt x="3570" y="1871"/>
                      </a:lnTo>
                      <a:lnTo>
                        <a:pt x="3572" y="1871"/>
                      </a:lnTo>
                      <a:lnTo>
                        <a:pt x="3572" y="1873"/>
                      </a:lnTo>
                      <a:lnTo>
                        <a:pt x="3574" y="1873"/>
                      </a:lnTo>
                      <a:lnTo>
                        <a:pt x="3578" y="1875"/>
                      </a:lnTo>
                      <a:close/>
                      <a:moveTo>
                        <a:pt x="2841" y="801"/>
                      </a:moveTo>
                      <a:lnTo>
                        <a:pt x="2839" y="807"/>
                      </a:lnTo>
                      <a:lnTo>
                        <a:pt x="2833" y="811"/>
                      </a:lnTo>
                      <a:lnTo>
                        <a:pt x="2831" y="811"/>
                      </a:lnTo>
                      <a:lnTo>
                        <a:pt x="2829" y="809"/>
                      </a:lnTo>
                      <a:lnTo>
                        <a:pt x="2825" y="805"/>
                      </a:lnTo>
                      <a:lnTo>
                        <a:pt x="2820" y="801"/>
                      </a:lnTo>
                      <a:lnTo>
                        <a:pt x="2816" y="799"/>
                      </a:lnTo>
                      <a:lnTo>
                        <a:pt x="2814" y="794"/>
                      </a:lnTo>
                      <a:lnTo>
                        <a:pt x="2816" y="790"/>
                      </a:lnTo>
                      <a:lnTo>
                        <a:pt x="2818" y="790"/>
                      </a:lnTo>
                      <a:lnTo>
                        <a:pt x="2822" y="790"/>
                      </a:lnTo>
                      <a:lnTo>
                        <a:pt x="2825" y="790"/>
                      </a:lnTo>
                      <a:lnTo>
                        <a:pt x="2827" y="790"/>
                      </a:lnTo>
                      <a:lnTo>
                        <a:pt x="2829" y="790"/>
                      </a:lnTo>
                      <a:lnTo>
                        <a:pt x="2831" y="792"/>
                      </a:lnTo>
                      <a:lnTo>
                        <a:pt x="2831" y="794"/>
                      </a:lnTo>
                      <a:lnTo>
                        <a:pt x="2831" y="796"/>
                      </a:lnTo>
                      <a:lnTo>
                        <a:pt x="2835" y="798"/>
                      </a:lnTo>
                      <a:lnTo>
                        <a:pt x="2837" y="798"/>
                      </a:lnTo>
                      <a:lnTo>
                        <a:pt x="2839" y="798"/>
                      </a:lnTo>
                      <a:lnTo>
                        <a:pt x="2841" y="801"/>
                      </a:lnTo>
                      <a:close/>
                      <a:moveTo>
                        <a:pt x="2328" y="289"/>
                      </a:moveTo>
                      <a:lnTo>
                        <a:pt x="2326" y="290"/>
                      </a:lnTo>
                      <a:lnTo>
                        <a:pt x="2326" y="292"/>
                      </a:lnTo>
                      <a:lnTo>
                        <a:pt x="2324" y="294"/>
                      </a:lnTo>
                      <a:lnTo>
                        <a:pt x="2323" y="294"/>
                      </a:lnTo>
                      <a:lnTo>
                        <a:pt x="2323" y="296"/>
                      </a:lnTo>
                      <a:lnTo>
                        <a:pt x="2319" y="298"/>
                      </a:lnTo>
                      <a:lnTo>
                        <a:pt x="2319" y="300"/>
                      </a:lnTo>
                      <a:lnTo>
                        <a:pt x="2319" y="302"/>
                      </a:lnTo>
                      <a:lnTo>
                        <a:pt x="2319" y="304"/>
                      </a:lnTo>
                      <a:lnTo>
                        <a:pt x="2321" y="312"/>
                      </a:lnTo>
                      <a:lnTo>
                        <a:pt x="2324" y="321"/>
                      </a:lnTo>
                      <a:lnTo>
                        <a:pt x="2332" y="335"/>
                      </a:lnTo>
                      <a:lnTo>
                        <a:pt x="2336" y="342"/>
                      </a:lnTo>
                      <a:lnTo>
                        <a:pt x="2338" y="346"/>
                      </a:lnTo>
                      <a:lnTo>
                        <a:pt x="2342" y="354"/>
                      </a:lnTo>
                      <a:lnTo>
                        <a:pt x="2344" y="356"/>
                      </a:lnTo>
                      <a:lnTo>
                        <a:pt x="2346" y="356"/>
                      </a:lnTo>
                      <a:lnTo>
                        <a:pt x="2349" y="356"/>
                      </a:lnTo>
                      <a:lnTo>
                        <a:pt x="2353" y="356"/>
                      </a:lnTo>
                      <a:lnTo>
                        <a:pt x="2365" y="358"/>
                      </a:lnTo>
                      <a:lnTo>
                        <a:pt x="2372" y="360"/>
                      </a:lnTo>
                      <a:lnTo>
                        <a:pt x="2382" y="363"/>
                      </a:lnTo>
                      <a:lnTo>
                        <a:pt x="2384" y="365"/>
                      </a:lnTo>
                      <a:lnTo>
                        <a:pt x="2384" y="367"/>
                      </a:lnTo>
                      <a:lnTo>
                        <a:pt x="2388" y="371"/>
                      </a:lnTo>
                      <a:lnTo>
                        <a:pt x="2388" y="373"/>
                      </a:lnTo>
                      <a:lnTo>
                        <a:pt x="2388" y="371"/>
                      </a:lnTo>
                      <a:lnTo>
                        <a:pt x="2390" y="373"/>
                      </a:lnTo>
                      <a:lnTo>
                        <a:pt x="2392" y="375"/>
                      </a:lnTo>
                      <a:lnTo>
                        <a:pt x="2392" y="377"/>
                      </a:lnTo>
                      <a:lnTo>
                        <a:pt x="2392" y="379"/>
                      </a:lnTo>
                      <a:lnTo>
                        <a:pt x="2392" y="381"/>
                      </a:lnTo>
                      <a:lnTo>
                        <a:pt x="2392" y="390"/>
                      </a:lnTo>
                      <a:lnTo>
                        <a:pt x="2392" y="392"/>
                      </a:lnTo>
                      <a:lnTo>
                        <a:pt x="2394" y="394"/>
                      </a:lnTo>
                      <a:lnTo>
                        <a:pt x="2394" y="396"/>
                      </a:lnTo>
                      <a:lnTo>
                        <a:pt x="2392" y="400"/>
                      </a:lnTo>
                      <a:lnTo>
                        <a:pt x="2388" y="410"/>
                      </a:lnTo>
                      <a:lnTo>
                        <a:pt x="2382" y="411"/>
                      </a:lnTo>
                      <a:lnTo>
                        <a:pt x="2382" y="415"/>
                      </a:lnTo>
                      <a:lnTo>
                        <a:pt x="2384" y="415"/>
                      </a:lnTo>
                      <a:lnTo>
                        <a:pt x="2384" y="419"/>
                      </a:lnTo>
                      <a:lnTo>
                        <a:pt x="2386" y="423"/>
                      </a:lnTo>
                      <a:lnTo>
                        <a:pt x="2388" y="429"/>
                      </a:lnTo>
                      <a:lnTo>
                        <a:pt x="2394" y="435"/>
                      </a:lnTo>
                      <a:lnTo>
                        <a:pt x="2397" y="440"/>
                      </a:lnTo>
                      <a:lnTo>
                        <a:pt x="2397" y="442"/>
                      </a:lnTo>
                      <a:lnTo>
                        <a:pt x="2399" y="448"/>
                      </a:lnTo>
                      <a:lnTo>
                        <a:pt x="2397" y="450"/>
                      </a:lnTo>
                      <a:lnTo>
                        <a:pt x="2397" y="452"/>
                      </a:lnTo>
                      <a:lnTo>
                        <a:pt x="2397" y="454"/>
                      </a:lnTo>
                      <a:lnTo>
                        <a:pt x="2397" y="456"/>
                      </a:lnTo>
                      <a:lnTo>
                        <a:pt x="2403" y="463"/>
                      </a:lnTo>
                      <a:lnTo>
                        <a:pt x="2405" y="463"/>
                      </a:lnTo>
                      <a:lnTo>
                        <a:pt x="2409" y="469"/>
                      </a:lnTo>
                      <a:lnTo>
                        <a:pt x="2409" y="471"/>
                      </a:lnTo>
                      <a:lnTo>
                        <a:pt x="2418" y="483"/>
                      </a:lnTo>
                      <a:lnTo>
                        <a:pt x="2422" y="484"/>
                      </a:lnTo>
                      <a:lnTo>
                        <a:pt x="2424" y="486"/>
                      </a:lnTo>
                      <a:lnTo>
                        <a:pt x="2426" y="492"/>
                      </a:lnTo>
                      <a:lnTo>
                        <a:pt x="2432" y="502"/>
                      </a:lnTo>
                      <a:lnTo>
                        <a:pt x="2438" y="508"/>
                      </a:lnTo>
                      <a:lnTo>
                        <a:pt x="2438" y="509"/>
                      </a:lnTo>
                      <a:lnTo>
                        <a:pt x="2436" y="509"/>
                      </a:lnTo>
                      <a:lnTo>
                        <a:pt x="2430" y="513"/>
                      </a:lnTo>
                      <a:lnTo>
                        <a:pt x="2424" y="515"/>
                      </a:lnTo>
                      <a:lnTo>
                        <a:pt x="2418" y="517"/>
                      </a:lnTo>
                      <a:lnTo>
                        <a:pt x="2415" y="517"/>
                      </a:lnTo>
                      <a:lnTo>
                        <a:pt x="2411" y="517"/>
                      </a:lnTo>
                      <a:lnTo>
                        <a:pt x="2409" y="517"/>
                      </a:lnTo>
                      <a:lnTo>
                        <a:pt x="2409" y="515"/>
                      </a:lnTo>
                      <a:lnTo>
                        <a:pt x="2407" y="511"/>
                      </a:lnTo>
                      <a:lnTo>
                        <a:pt x="2407" y="509"/>
                      </a:lnTo>
                      <a:lnTo>
                        <a:pt x="2405" y="508"/>
                      </a:lnTo>
                      <a:lnTo>
                        <a:pt x="2403" y="504"/>
                      </a:lnTo>
                      <a:lnTo>
                        <a:pt x="2399" y="500"/>
                      </a:lnTo>
                      <a:lnTo>
                        <a:pt x="2394" y="496"/>
                      </a:lnTo>
                      <a:lnTo>
                        <a:pt x="2390" y="492"/>
                      </a:lnTo>
                      <a:lnTo>
                        <a:pt x="2388" y="490"/>
                      </a:lnTo>
                      <a:lnTo>
                        <a:pt x="2382" y="488"/>
                      </a:lnTo>
                      <a:lnTo>
                        <a:pt x="2378" y="488"/>
                      </a:lnTo>
                      <a:lnTo>
                        <a:pt x="2374" y="490"/>
                      </a:lnTo>
                      <a:lnTo>
                        <a:pt x="2370" y="490"/>
                      </a:lnTo>
                      <a:lnTo>
                        <a:pt x="2367" y="488"/>
                      </a:lnTo>
                      <a:lnTo>
                        <a:pt x="2365" y="488"/>
                      </a:lnTo>
                      <a:lnTo>
                        <a:pt x="2361" y="490"/>
                      </a:lnTo>
                      <a:lnTo>
                        <a:pt x="2357" y="490"/>
                      </a:lnTo>
                      <a:lnTo>
                        <a:pt x="2357" y="492"/>
                      </a:lnTo>
                      <a:lnTo>
                        <a:pt x="2355" y="492"/>
                      </a:lnTo>
                      <a:lnTo>
                        <a:pt x="2351" y="498"/>
                      </a:lnTo>
                      <a:lnTo>
                        <a:pt x="2342" y="498"/>
                      </a:lnTo>
                      <a:lnTo>
                        <a:pt x="2338" y="490"/>
                      </a:lnTo>
                      <a:lnTo>
                        <a:pt x="2338" y="488"/>
                      </a:lnTo>
                      <a:lnTo>
                        <a:pt x="2342" y="488"/>
                      </a:lnTo>
                      <a:lnTo>
                        <a:pt x="2346" y="479"/>
                      </a:lnTo>
                      <a:lnTo>
                        <a:pt x="2347" y="471"/>
                      </a:lnTo>
                      <a:lnTo>
                        <a:pt x="2347" y="465"/>
                      </a:lnTo>
                      <a:lnTo>
                        <a:pt x="2347" y="459"/>
                      </a:lnTo>
                      <a:lnTo>
                        <a:pt x="2346" y="456"/>
                      </a:lnTo>
                      <a:lnTo>
                        <a:pt x="2346" y="454"/>
                      </a:lnTo>
                      <a:lnTo>
                        <a:pt x="2346" y="450"/>
                      </a:lnTo>
                      <a:lnTo>
                        <a:pt x="2344" y="444"/>
                      </a:lnTo>
                      <a:lnTo>
                        <a:pt x="2342" y="442"/>
                      </a:lnTo>
                      <a:lnTo>
                        <a:pt x="2340" y="440"/>
                      </a:lnTo>
                      <a:lnTo>
                        <a:pt x="2338" y="440"/>
                      </a:lnTo>
                      <a:lnTo>
                        <a:pt x="2336" y="436"/>
                      </a:lnTo>
                      <a:lnTo>
                        <a:pt x="2334" y="435"/>
                      </a:lnTo>
                      <a:lnTo>
                        <a:pt x="2336" y="433"/>
                      </a:lnTo>
                      <a:lnTo>
                        <a:pt x="2338" y="433"/>
                      </a:lnTo>
                      <a:lnTo>
                        <a:pt x="2340" y="427"/>
                      </a:lnTo>
                      <a:lnTo>
                        <a:pt x="2342" y="421"/>
                      </a:lnTo>
                      <a:lnTo>
                        <a:pt x="2342" y="417"/>
                      </a:lnTo>
                      <a:lnTo>
                        <a:pt x="2342" y="411"/>
                      </a:lnTo>
                      <a:lnTo>
                        <a:pt x="2340" y="404"/>
                      </a:lnTo>
                      <a:lnTo>
                        <a:pt x="2338" y="400"/>
                      </a:lnTo>
                      <a:lnTo>
                        <a:pt x="2334" y="386"/>
                      </a:lnTo>
                      <a:lnTo>
                        <a:pt x="2328" y="375"/>
                      </a:lnTo>
                      <a:lnTo>
                        <a:pt x="2326" y="371"/>
                      </a:lnTo>
                      <a:lnTo>
                        <a:pt x="2324" y="369"/>
                      </a:lnTo>
                      <a:lnTo>
                        <a:pt x="2319" y="363"/>
                      </a:lnTo>
                      <a:lnTo>
                        <a:pt x="2317" y="362"/>
                      </a:lnTo>
                      <a:lnTo>
                        <a:pt x="2303" y="356"/>
                      </a:lnTo>
                      <a:lnTo>
                        <a:pt x="2301" y="356"/>
                      </a:lnTo>
                      <a:lnTo>
                        <a:pt x="2299" y="358"/>
                      </a:lnTo>
                      <a:lnTo>
                        <a:pt x="2298" y="358"/>
                      </a:lnTo>
                      <a:lnTo>
                        <a:pt x="2294" y="358"/>
                      </a:lnTo>
                      <a:lnTo>
                        <a:pt x="2284" y="356"/>
                      </a:lnTo>
                      <a:lnTo>
                        <a:pt x="2284" y="354"/>
                      </a:lnTo>
                      <a:lnTo>
                        <a:pt x="2280" y="346"/>
                      </a:lnTo>
                      <a:lnTo>
                        <a:pt x="2278" y="337"/>
                      </a:lnTo>
                      <a:lnTo>
                        <a:pt x="2275" y="333"/>
                      </a:lnTo>
                      <a:lnTo>
                        <a:pt x="2276" y="325"/>
                      </a:lnTo>
                      <a:lnTo>
                        <a:pt x="2278" y="321"/>
                      </a:lnTo>
                      <a:lnTo>
                        <a:pt x="2278" y="319"/>
                      </a:lnTo>
                      <a:lnTo>
                        <a:pt x="2282" y="312"/>
                      </a:lnTo>
                      <a:lnTo>
                        <a:pt x="2290" y="306"/>
                      </a:lnTo>
                      <a:lnTo>
                        <a:pt x="2296" y="302"/>
                      </a:lnTo>
                      <a:lnTo>
                        <a:pt x="2301" y="300"/>
                      </a:lnTo>
                      <a:lnTo>
                        <a:pt x="2305" y="300"/>
                      </a:lnTo>
                      <a:lnTo>
                        <a:pt x="2309" y="300"/>
                      </a:lnTo>
                      <a:lnTo>
                        <a:pt x="2309" y="298"/>
                      </a:lnTo>
                      <a:lnTo>
                        <a:pt x="2313" y="292"/>
                      </a:lnTo>
                      <a:lnTo>
                        <a:pt x="2315" y="290"/>
                      </a:lnTo>
                      <a:lnTo>
                        <a:pt x="2317" y="292"/>
                      </a:lnTo>
                      <a:lnTo>
                        <a:pt x="2319" y="290"/>
                      </a:lnTo>
                      <a:lnTo>
                        <a:pt x="2321" y="290"/>
                      </a:lnTo>
                      <a:lnTo>
                        <a:pt x="2321" y="289"/>
                      </a:lnTo>
                      <a:lnTo>
                        <a:pt x="2323" y="285"/>
                      </a:lnTo>
                      <a:lnTo>
                        <a:pt x="2324" y="285"/>
                      </a:lnTo>
                      <a:lnTo>
                        <a:pt x="2326" y="287"/>
                      </a:lnTo>
                      <a:lnTo>
                        <a:pt x="2326" y="289"/>
                      </a:lnTo>
                      <a:lnTo>
                        <a:pt x="2328" y="289"/>
                      </a:lnTo>
                      <a:close/>
                      <a:moveTo>
                        <a:pt x="2657" y="358"/>
                      </a:moveTo>
                      <a:lnTo>
                        <a:pt x="2653" y="356"/>
                      </a:lnTo>
                      <a:lnTo>
                        <a:pt x="2649" y="354"/>
                      </a:lnTo>
                      <a:lnTo>
                        <a:pt x="2649" y="350"/>
                      </a:lnTo>
                      <a:lnTo>
                        <a:pt x="2647" y="346"/>
                      </a:lnTo>
                      <a:lnTo>
                        <a:pt x="2647" y="342"/>
                      </a:lnTo>
                      <a:lnTo>
                        <a:pt x="2649" y="340"/>
                      </a:lnTo>
                      <a:lnTo>
                        <a:pt x="2651" y="338"/>
                      </a:lnTo>
                      <a:lnTo>
                        <a:pt x="2653" y="337"/>
                      </a:lnTo>
                      <a:lnTo>
                        <a:pt x="2658" y="337"/>
                      </a:lnTo>
                      <a:lnTo>
                        <a:pt x="2660" y="337"/>
                      </a:lnTo>
                      <a:lnTo>
                        <a:pt x="2664" y="338"/>
                      </a:lnTo>
                      <a:lnTo>
                        <a:pt x="2668" y="342"/>
                      </a:lnTo>
                      <a:lnTo>
                        <a:pt x="2670" y="346"/>
                      </a:lnTo>
                      <a:lnTo>
                        <a:pt x="2670" y="348"/>
                      </a:lnTo>
                      <a:lnTo>
                        <a:pt x="2668" y="352"/>
                      </a:lnTo>
                      <a:lnTo>
                        <a:pt x="2668" y="354"/>
                      </a:lnTo>
                      <a:lnTo>
                        <a:pt x="2666" y="356"/>
                      </a:lnTo>
                      <a:lnTo>
                        <a:pt x="2664" y="356"/>
                      </a:lnTo>
                      <a:lnTo>
                        <a:pt x="2660" y="358"/>
                      </a:lnTo>
                      <a:lnTo>
                        <a:pt x="2657" y="358"/>
                      </a:lnTo>
                      <a:close/>
                      <a:moveTo>
                        <a:pt x="2697" y="217"/>
                      </a:moveTo>
                      <a:lnTo>
                        <a:pt x="2695" y="216"/>
                      </a:lnTo>
                      <a:lnTo>
                        <a:pt x="2695" y="214"/>
                      </a:lnTo>
                      <a:lnTo>
                        <a:pt x="2695" y="212"/>
                      </a:lnTo>
                      <a:lnTo>
                        <a:pt x="2697" y="212"/>
                      </a:lnTo>
                      <a:lnTo>
                        <a:pt x="2699" y="212"/>
                      </a:lnTo>
                      <a:lnTo>
                        <a:pt x="2699" y="214"/>
                      </a:lnTo>
                      <a:lnTo>
                        <a:pt x="2697" y="217"/>
                      </a:lnTo>
                      <a:close/>
                      <a:moveTo>
                        <a:pt x="2896" y="304"/>
                      </a:moveTo>
                      <a:lnTo>
                        <a:pt x="2895" y="302"/>
                      </a:lnTo>
                      <a:lnTo>
                        <a:pt x="2895" y="300"/>
                      </a:lnTo>
                      <a:lnTo>
                        <a:pt x="2896" y="300"/>
                      </a:lnTo>
                      <a:lnTo>
                        <a:pt x="2896" y="298"/>
                      </a:lnTo>
                      <a:lnTo>
                        <a:pt x="2898" y="298"/>
                      </a:lnTo>
                      <a:lnTo>
                        <a:pt x="2900" y="298"/>
                      </a:lnTo>
                      <a:lnTo>
                        <a:pt x="2902" y="300"/>
                      </a:lnTo>
                      <a:lnTo>
                        <a:pt x="2906" y="300"/>
                      </a:lnTo>
                      <a:lnTo>
                        <a:pt x="2906" y="302"/>
                      </a:lnTo>
                      <a:lnTo>
                        <a:pt x="2908" y="302"/>
                      </a:lnTo>
                      <a:lnTo>
                        <a:pt x="2906" y="304"/>
                      </a:lnTo>
                      <a:lnTo>
                        <a:pt x="2904" y="302"/>
                      </a:lnTo>
                      <a:lnTo>
                        <a:pt x="2900" y="302"/>
                      </a:lnTo>
                      <a:lnTo>
                        <a:pt x="2896" y="304"/>
                      </a:lnTo>
                      <a:close/>
                      <a:moveTo>
                        <a:pt x="3897" y="160"/>
                      </a:moveTo>
                      <a:lnTo>
                        <a:pt x="3899" y="162"/>
                      </a:lnTo>
                      <a:lnTo>
                        <a:pt x="3904" y="166"/>
                      </a:lnTo>
                      <a:lnTo>
                        <a:pt x="3910" y="173"/>
                      </a:lnTo>
                      <a:lnTo>
                        <a:pt x="3910" y="179"/>
                      </a:lnTo>
                      <a:lnTo>
                        <a:pt x="3908" y="181"/>
                      </a:lnTo>
                      <a:lnTo>
                        <a:pt x="3906" y="181"/>
                      </a:lnTo>
                      <a:lnTo>
                        <a:pt x="3906" y="183"/>
                      </a:lnTo>
                      <a:lnTo>
                        <a:pt x="3912" y="185"/>
                      </a:lnTo>
                      <a:lnTo>
                        <a:pt x="3916" y="183"/>
                      </a:lnTo>
                      <a:lnTo>
                        <a:pt x="3916" y="187"/>
                      </a:lnTo>
                      <a:lnTo>
                        <a:pt x="3920" y="189"/>
                      </a:lnTo>
                      <a:lnTo>
                        <a:pt x="3924" y="191"/>
                      </a:lnTo>
                      <a:lnTo>
                        <a:pt x="3927" y="196"/>
                      </a:lnTo>
                      <a:lnTo>
                        <a:pt x="3929" y="200"/>
                      </a:lnTo>
                      <a:lnTo>
                        <a:pt x="3931" y="202"/>
                      </a:lnTo>
                      <a:lnTo>
                        <a:pt x="3929" y="204"/>
                      </a:lnTo>
                      <a:lnTo>
                        <a:pt x="3927" y="206"/>
                      </a:lnTo>
                      <a:lnTo>
                        <a:pt x="3927" y="212"/>
                      </a:lnTo>
                      <a:lnTo>
                        <a:pt x="3927" y="214"/>
                      </a:lnTo>
                      <a:lnTo>
                        <a:pt x="3924" y="214"/>
                      </a:lnTo>
                      <a:lnTo>
                        <a:pt x="3916" y="214"/>
                      </a:lnTo>
                      <a:lnTo>
                        <a:pt x="3912" y="214"/>
                      </a:lnTo>
                      <a:lnTo>
                        <a:pt x="3910" y="214"/>
                      </a:lnTo>
                      <a:lnTo>
                        <a:pt x="3906" y="214"/>
                      </a:lnTo>
                      <a:lnTo>
                        <a:pt x="3900" y="214"/>
                      </a:lnTo>
                      <a:lnTo>
                        <a:pt x="3899" y="212"/>
                      </a:lnTo>
                      <a:lnTo>
                        <a:pt x="3893" y="210"/>
                      </a:lnTo>
                      <a:lnTo>
                        <a:pt x="3893" y="208"/>
                      </a:lnTo>
                      <a:lnTo>
                        <a:pt x="3889" y="210"/>
                      </a:lnTo>
                      <a:lnTo>
                        <a:pt x="3885" y="214"/>
                      </a:lnTo>
                      <a:lnTo>
                        <a:pt x="3885" y="216"/>
                      </a:lnTo>
                      <a:lnTo>
                        <a:pt x="3885" y="221"/>
                      </a:lnTo>
                      <a:lnTo>
                        <a:pt x="3881" y="225"/>
                      </a:lnTo>
                      <a:lnTo>
                        <a:pt x="3879" y="225"/>
                      </a:lnTo>
                      <a:lnTo>
                        <a:pt x="3879" y="227"/>
                      </a:lnTo>
                      <a:lnTo>
                        <a:pt x="3881" y="229"/>
                      </a:lnTo>
                      <a:lnTo>
                        <a:pt x="3883" y="229"/>
                      </a:lnTo>
                      <a:lnTo>
                        <a:pt x="3885" y="229"/>
                      </a:lnTo>
                      <a:lnTo>
                        <a:pt x="3887" y="227"/>
                      </a:lnTo>
                      <a:lnTo>
                        <a:pt x="3895" y="233"/>
                      </a:lnTo>
                      <a:lnTo>
                        <a:pt x="3899" y="237"/>
                      </a:lnTo>
                      <a:lnTo>
                        <a:pt x="3906" y="239"/>
                      </a:lnTo>
                      <a:lnTo>
                        <a:pt x="3908" y="239"/>
                      </a:lnTo>
                      <a:lnTo>
                        <a:pt x="3910" y="239"/>
                      </a:lnTo>
                      <a:lnTo>
                        <a:pt x="3912" y="237"/>
                      </a:lnTo>
                      <a:lnTo>
                        <a:pt x="3914" y="235"/>
                      </a:lnTo>
                      <a:lnTo>
                        <a:pt x="3914" y="233"/>
                      </a:lnTo>
                      <a:lnTo>
                        <a:pt x="3918" y="231"/>
                      </a:lnTo>
                      <a:lnTo>
                        <a:pt x="3920" y="231"/>
                      </a:lnTo>
                      <a:lnTo>
                        <a:pt x="3924" y="231"/>
                      </a:lnTo>
                      <a:lnTo>
                        <a:pt x="3925" y="231"/>
                      </a:lnTo>
                      <a:lnTo>
                        <a:pt x="3927" y="229"/>
                      </a:lnTo>
                      <a:lnTo>
                        <a:pt x="3929" y="229"/>
                      </a:lnTo>
                      <a:lnTo>
                        <a:pt x="3935" y="231"/>
                      </a:lnTo>
                      <a:lnTo>
                        <a:pt x="3935" y="233"/>
                      </a:lnTo>
                      <a:lnTo>
                        <a:pt x="3935" y="237"/>
                      </a:lnTo>
                      <a:lnTo>
                        <a:pt x="3935" y="239"/>
                      </a:lnTo>
                      <a:lnTo>
                        <a:pt x="3937" y="237"/>
                      </a:lnTo>
                      <a:lnTo>
                        <a:pt x="3939" y="237"/>
                      </a:lnTo>
                      <a:lnTo>
                        <a:pt x="3939" y="235"/>
                      </a:lnTo>
                      <a:lnTo>
                        <a:pt x="3941" y="233"/>
                      </a:lnTo>
                      <a:lnTo>
                        <a:pt x="3939" y="225"/>
                      </a:lnTo>
                      <a:lnTo>
                        <a:pt x="3939" y="223"/>
                      </a:lnTo>
                      <a:lnTo>
                        <a:pt x="3941" y="223"/>
                      </a:lnTo>
                      <a:lnTo>
                        <a:pt x="3948" y="223"/>
                      </a:lnTo>
                      <a:lnTo>
                        <a:pt x="3948" y="225"/>
                      </a:lnTo>
                      <a:lnTo>
                        <a:pt x="3947" y="229"/>
                      </a:lnTo>
                      <a:lnTo>
                        <a:pt x="3947" y="231"/>
                      </a:lnTo>
                      <a:lnTo>
                        <a:pt x="3948" y="231"/>
                      </a:lnTo>
                      <a:lnTo>
                        <a:pt x="3950" y="231"/>
                      </a:lnTo>
                      <a:lnTo>
                        <a:pt x="3952" y="229"/>
                      </a:lnTo>
                      <a:lnTo>
                        <a:pt x="3952" y="227"/>
                      </a:lnTo>
                      <a:lnTo>
                        <a:pt x="3954" y="225"/>
                      </a:lnTo>
                      <a:lnTo>
                        <a:pt x="3956" y="223"/>
                      </a:lnTo>
                      <a:lnTo>
                        <a:pt x="3958" y="225"/>
                      </a:lnTo>
                      <a:lnTo>
                        <a:pt x="3960" y="231"/>
                      </a:lnTo>
                      <a:lnTo>
                        <a:pt x="3966" y="242"/>
                      </a:lnTo>
                      <a:lnTo>
                        <a:pt x="3970" y="254"/>
                      </a:lnTo>
                      <a:lnTo>
                        <a:pt x="3970" y="256"/>
                      </a:lnTo>
                      <a:lnTo>
                        <a:pt x="3972" y="258"/>
                      </a:lnTo>
                      <a:lnTo>
                        <a:pt x="3970" y="260"/>
                      </a:lnTo>
                      <a:lnTo>
                        <a:pt x="3968" y="262"/>
                      </a:lnTo>
                      <a:lnTo>
                        <a:pt x="3966" y="262"/>
                      </a:lnTo>
                      <a:lnTo>
                        <a:pt x="3958" y="267"/>
                      </a:lnTo>
                      <a:lnTo>
                        <a:pt x="3956" y="271"/>
                      </a:lnTo>
                      <a:lnTo>
                        <a:pt x="3956" y="277"/>
                      </a:lnTo>
                      <a:lnTo>
                        <a:pt x="3958" y="281"/>
                      </a:lnTo>
                      <a:lnTo>
                        <a:pt x="3960" y="283"/>
                      </a:lnTo>
                      <a:lnTo>
                        <a:pt x="3962" y="283"/>
                      </a:lnTo>
                      <a:lnTo>
                        <a:pt x="3964" y="285"/>
                      </a:lnTo>
                      <a:lnTo>
                        <a:pt x="3970" y="287"/>
                      </a:lnTo>
                      <a:lnTo>
                        <a:pt x="3972" y="292"/>
                      </a:lnTo>
                      <a:lnTo>
                        <a:pt x="3973" y="294"/>
                      </a:lnTo>
                      <a:lnTo>
                        <a:pt x="3973" y="296"/>
                      </a:lnTo>
                      <a:lnTo>
                        <a:pt x="3970" y="298"/>
                      </a:lnTo>
                      <a:lnTo>
                        <a:pt x="3973" y="300"/>
                      </a:lnTo>
                      <a:lnTo>
                        <a:pt x="3977" y="302"/>
                      </a:lnTo>
                      <a:lnTo>
                        <a:pt x="3981" y="302"/>
                      </a:lnTo>
                      <a:lnTo>
                        <a:pt x="3987" y="302"/>
                      </a:lnTo>
                      <a:lnTo>
                        <a:pt x="3989" y="300"/>
                      </a:lnTo>
                      <a:lnTo>
                        <a:pt x="3993" y="300"/>
                      </a:lnTo>
                      <a:lnTo>
                        <a:pt x="3995" y="298"/>
                      </a:lnTo>
                      <a:lnTo>
                        <a:pt x="3998" y="298"/>
                      </a:lnTo>
                      <a:lnTo>
                        <a:pt x="4006" y="302"/>
                      </a:lnTo>
                      <a:lnTo>
                        <a:pt x="4018" y="312"/>
                      </a:lnTo>
                      <a:lnTo>
                        <a:pt x="4020" y="314"/>
                      </a:lnTo>
                      <a:lnTo>
                        <a:pt x="4023" y="315"/>
                      </a:lnTo>
                      <a:lnTo>
                        <a:pt x="4029" y="317"/>
                      </a:lnTo>
                      <a:lnTo>
                        <a:pt x="4031" y="317"/>
                      </a:lnTo>
                      <a:lnTo>
                        <a:pt x="4035" y="317"/>
                      </a:lnTo>
                      <a:lnTo>
                        <a:pt x="4037" y="319"/>
                      </a:lnTo>
                      <a:lnTo>
                        <a:pt x="4043" y="321"/>
                      </a:lnTo>
                      <a:lnTo>
                        <a:pt x="4046" y="327"/>
                      </a:lnTo>
                      <a:lnTo>
                        <a:pt x="4046" y="329"/>
                      </a:lnTo>
                      <a:lnTo>
                        <a:pt x="4060" y="340"/>
                      </a:lnTo>
                      <a:lnTo>
                        <a:pt x="4062" y="342"/>
                      </a:lnTo>
                      <a:lnTo>
                        <a:pt x="4069" y="346"/>
                      </a:lnTo>
                      <a:lnTo>
                        <a:pt x="4075" y="354"/>
                      </a:lnTo>
                      <a:lnTo>
                        <a:pt x="4085" y="365"/>
                      </a:lnTo>
                      <a:lnTo>
                        <a:pt x="4085" y="367"/>
                      </a:lnTo>
                      <a:lnTo>
                        <a:pt x="4085" y="371"/>
                      </a:lnTo>
                      <a:lnTo>
                        <a:pt x="4085" y="373"/>
                      </a:lnTo>
                      <a:lnTo>
                        <a:pt x="4081" y="371"/>
                      </a:lnTo>
                      <a:lnTo>
                        <a:pt x="4079" y="371"/>
                      </a:lnTo>
                      <a:lnTo>
                        <a:pt x="4069" y="373"/>
                      </a:lnTo>
                      <a:lnTo>
                        <a:pt x="4068" y="375"/>
                      </a:lnTo>
                      <a:lnTo>
                        <a:pt x="4060" y="375"/>
                      </a:lnTo>
                      <a:lnTo>
                        <a:pt x="4058" y="381"/>
                      </a:lnTo>
                      <a:lnTo>
                        <a:pt x="4056" y="385"/>
                      </a:lnTo>
                      <a:lnTo>
                        <a:pt x="4056" y="386"/>
                      </a:lnTo>
                      <a:lnTo>
                        <a:pt x="4060" y="388"/>
                      </a:lnTo>
                      <a:lnTo>
                        <a:pt x="4062" y="388"/>
                      </a:lnTo>
                      <a:lnTo>
                        <a:pt x="4064" y="394"/>
                      </a:lnTo>
                      <a:lnTo>
                        <a:pt x="4068" y="396"/>
                      </a:lnTo>
                      <a:lnTo>
                        <a:pt x="4069" y="398"/>
                      </a:lnTo>
                      <a:lnTo>
                        <a:pt x="4073" y="404"/>
                      </a:lnTo>
                      <a:lnTo>
                        <a:pt x="4075" y="406"/>
                      </a:lnTo>
                      <a:lnTo>
                        <a:pt x="4077" y="408"/>
                      </a:lnTo>
                      <a:lnTo>
                        <a:pt x="4083" y="411"/>
                      </a:lnTo>
                      <a:lnTo>
                        <a:pt x="4085" y="415"/>
                      </a:lnTo>
                      <a:lnTo>
                        <a:pt x="4089" y="417"/>
                      </a:lnTo>
                      <a:lnTo>
                        <a:pt x="4091" y="417"/>
                      </a:lnTo>
                      <a:lnTo>
                        <a:pt x="4091" y="419"/>
                      </a:lnTo>
                      <a:lnTo>
                        <a:pt x="4092" y="419"/>
                      </a:lnTo>
                      <a:lnTo>
                        <a:pt x="4091" y="419"/>
                      </a:lnTo>
                      <a:lnTo>
                        <a:pt x="4087" y="421"/>
                      </a:lnTo>
                      <a:lnTo>
                        <a:pt x="4087" y="423"/>
                      </a:lnTo>
                      <a:lnTo>
                        <a:pt x="4087" y="425"/>
                      </a:lnTo>
                      <a:lnTo>
                        <a:pt x="4083" y="425"/>
                      </a:lnTo>
                      <a:lnTo>
                        <a:pt x="4079" y="423"/>
                      </a:lnTo>
                      <a:lnTo>
                        <a:pt x="4073" y="421"/>
                      </a:lnTo>
                      <a:lnTo>
                        <a:pt x="4071" y="421"/>
                      </a:lnTo>
                      <a:lnTo>
                        <a:pt x="4071" y="427"/>
                      </a:lnTo>
                      <a:lnTo>
                        <a:pt x="4073" y="427"/>
                      </a:lnTo>
                      <a:lnTo>
                        <a:pt x="4075" y="429"/>
                      </a:lnTo>
                      <a:lnTo>
                        <a:pt x="4079" y="431"/>
                      </a:lnTo>
                      <a:lnTo>
                        <a:pt x="4085" y="435"/>
                      </a:lnTo>
                      <a:lnTo>
                        <a:pt x="4089" y="436"/>
                      </a:lnTo>
                      <a:lnTo>
                        <a:pt x="4091" y="438"/>
                      </a:lnTo>
                      <a:lnTo>
                        <a:pt x="4096" y="444"/>
                      </a:lnTo>
                      <a:lnTo>
                        <a:pt x="4100" y="450"/>
                      </a:lnTo>
                      <a:lnTo>
                        <a:pt x="4102" y="452"/>
                      </a:lnTo>
                      <a:lnTo>
                        <a:pt x="4104" y="458"/>
                      </a:lnTo>
                      <a:lnTo>
                        <a:pt x="4108" y="458"/>
                      </a:lnTo>
                      <a:lnTo>
                        <a:pt x="4110" y="456"/>
                      </a:lnTo>
                      <a:lnTo>
                        <a:pt x="4110" y="454"/>
                      </a:lnTo>
                      <a:lnTo>
                        <a:pt x="4112" y="454"/>
                      </a:lnTo>
                      <a:lnTo>
                        <a:pt x="4116" y="454"/>
                      </a:lnTo>
                      <a:lnTo>
                        <a:pt x="4116" y="456"/>
                      </a:lnTo>
                      <a:lnTo>
                        <a:pt x="4117" y="459"/>
                      </a:lnTo>
                      <a:lnTo>
                        <a:pt x="4121" y="458"/>
                      </a:lnTo>
                      <a:lnTo>
                        <a:pt x="4125" y="459"/>
                      </a:lnTo>
                      <a:lnTo>
                        <a:pt x="4129" y="459"/>
                      </a:lnTo>
                      <a:lnTo>
                        <a:pt x="4131" y="461"/>
                      </a:lnTo>
                      <a:lnTo>
                        <a:pt x="4133" y="461"/>
                      </a:lnTo>
                      <a:lnTo>
                        <a:pt x="4137" y="461"/>
                      </a:lnTo>
                      <a:lnTo>
                        <a:pt x="4139" y="461"/>
                      </a:lnTo>
                      <a:lnTo>
                        <a:pt x="4140" y="459"/>
                      </a:lnTo>
                      <a:lnTo>
                        <a:pt x="4142" y="461"/>
                      </a:lnTo>
                      <a:lnTo>
                        <a:pt x="4146" y="465"/>
                      </a:lnTo>
                      <a:lnTo>
                        <a:pt x="4148" y="465"/>
                      </a:lnTo>
                      <a:lnTo>
                        <a:pt x="4160" y="473"/>
                      </a:lnTo>
                      <a:lnTo>
                        <a:pt x="4163" y="475"/>
                      </a:lnTo>
                      <a:lnTo>
                        <a:pt x="4163" y="477"/>
                      </a:lnTo>
                      <a:lnTo>
                        <a:pt x="4162" y="479"/>
                      </a:lnTo>
                      <a:lnTo>
                        <a:pt x="4158" y="481"/>
                      </a:lnTo>
                      <a:lnTo>
                        <a:pt x="4160" y="483"/>
                      </a:lnTo>
                      <a:lnTo>
                        <a:pt x="4162" y="484"/>
                      </a:lnTo>
                      <a:lnTo>
                        <a:pt x="4165" y="486"/>
                      </a:lnTo>
                      <a:lnTo>
                        <a:pt x="4167" y="488"/>
                      </a:lnTo>
                      <a:lnTo>
                        <a:pt x="4171" y="492"/>
                      </a:lnTo>
                      <a:lnTo>
                        <a:pt x="4173" y="492"/>
                      </a:lnTo>
                      <a:lnTo>
                        <a:pt x="4175" y="492"/>
                      </a:lnTo>
                      <a:lnTo>
                        <a:pt x="4192" y="492"/>
                      </a:lnTo>
                      <a:lnTo>
                        <a:pt x="4192" y="496"/>
                      </a:lnTo>
                      <a:lnTo>
                        <a:pt x="4194" y="496"/>
                      </a:lnTo>
                      <a:lnTo>
                        <a:pt x="4198" y="498"/>
                      </a:lnTo>
                      <a:lnTo>
                        <a:pt x="4200" y="498"/>
                      </a:lnTo>
                      <a:lnTo>
                        <a:pt x="4204" y="500"/>
                      </a:lnTo>
                      <a:lnTo>
                        <a:pt x="4206" y="504"/>
                      </a:lnTo>
                      <a:lnTo>
                        <a:pt x="4208" y="504"/>
                      </a:lnTo>
                      <a:lnTo>
                        <a:pt x="4210" y="504"/>
                      </a:lnTo>
                      <a:lnTo>
                        <a:pt x="4210" y="506"/>
                      </a:lnTo>
                      <a:lnTo>
                        <a:pt x="4211" y="504"/>
                      </a:lnTo>
                      <a:lnTo>
                        <a:pt x="4215" y="506"/>
                      </a:lnTo>
                      <a:lnTo>
                        <a:pt x="4215" y="508"/>
                      </a:lnTo>
                      <a:lnTo>
                        <a:pt x="4215" y="509"/>
                      </a:lnTo>
                      <a:lnTo>
                        <a:pt x="4217" y="511"/>
                      </a:lnTo>
                      <a:lnTo>
                        <a:pt x="4221" y="513"/>
                      </a:lnTo>
                      <a:lnTo>
                        <a:pt x="4229" y="519"/>
                      </a:lnTo>
                      <a:lnTo>
                        <a:pt x="4233" y="525"/>
                      </a:lnTo>
                      <a:lnTo>
                        <a:pt x="4236" y="534"/>
                      </a:lnTo>
                      <a:lnTo>
                        <a:pt x="4238" y="534"/>
                      </a:lnTo>
                      <a:lnTo>
                        <a:pt x="4242" y="538"/>
                      </a:lnTo>
                      <a:lnTo>
                        <a:pt x="4244" y="542"/>
                      </a:lnTo>
                      <a:lnTo>
                        <a:pt x="4248" y="544"/>
                      </a:lnTo>
                      <a:lnTo>
                        <a:pt x="4252" y="544"/>
                      </a:lnTo>
                      <a:lnTo>
                        <a:pt x="4252" y="542"/>
                      </a:lnTo>
                      <a:lnTo>
                        <a:pt x="4254" y="544"/>
                      </a:lnTo>
                      <a:lnTo>
                        <a:pt x="4256" y="546"/>
                      </a:lnTo>
                      <a:lnTo>
                        <a:pt x="4258" y="548"/>
                      </a:lnTo>
                      <a:lnTo>
                        <a:pt x="4258" y="550"/>
                      </a:lnTo>
                      <a:lnTo>
                        <a:pt x="4259" y="559"/>
                      </a:lnTo>
                      <a:lnTo>
                        <a:pt x="4258" y="561"/>
                      </a:lnTo>
                      <a:lnTo>
                        <a:pt x="4256" y="563"/>
                      </a:lnTo>
                      <a:lnTo>
                        <a:pt x="4256" y="565"/>
                      </a:lnTo>
                      <a:lnTo>
                        <a:pt x="4258" y="567"/>
                      </a:lnTo>
                      <a:lnTo>
                        <a:pt x="4259" y="569"/>
                      </a:lnTo>
                      <a:lnTo>
                        <a:pt x="4261" y="571"/>
                      </a:lnTo>
                      <a:lnTo>
                        <a:pt x="4269" y="571"/>
                      </a:lnTo>
                      <a:lnTo>
                        <a:pt x="4269" y="569"/>
                      </a:lnTo>
                      <a:lnTo>
                        <a:pt x="4275" y="571"/>
                      </a:lnTo>
                      <a:lnTo>
                        <a:pt x="4277" y="573"/>
                      </a:lnTo>
                      <a:lnTo>
                        <a:pt x="4279" y="575"/>
                      </a:lnTo>
                      <a:lnTo>
                        <a:pt x="4279" y="577"/>
                      </a:lnTo>
                      <a:lnTo>
                        <a:pt x="4281" y="577"/>
                      </a:lnTo>
                      <a:lnTo>
                        <a:pt x="4284" y="582"/>
                      </a:lnTo>
                      <a:lnTo>
                        <a:pt x="4290" y="588"/>
                      </a:lnTo>
                      <a:lnTo>
                        <a:pt x="4290" y="592"/>
                      </a:lnTo>
                      <a:lnTo>
                        <a:pt x="4290" y="598"/>
                      </a:lnTo>
                      <a:lnTo>
                        <a:pt x="4290" y="602"/>
                      </a:lnTo>
                      <a:lnTo>
                        <a:pt x="4292" y="607"/>
                      </a:lnTo>
                      <a:lnTo>
                        <a:pt x="4296" y="607"/>
                      </a:lnTo>
                      <a:lnTo>
                        <a:pt x="4298" y="609"/>
                      </a:lnTo>
                      <a:lnTo>
                        <a:pt x="4304" y="613"/>
                      </a:lnTo>
                      <a:lnTo>
                        <a:pt x="4306" y="617"/>
                      </a:lnTo>
                      <a:lnTo>
                        <a:pt x="4307" y="619"/>
                      </a:lnTo>
                      <a:lnTo>
                        <a:pt x="4309" y="619"/>
                      </a:lnTo>
                      <a:lnTo>
                        <a:pt x="4311" y="619"/>
                      </a:lnTo>
                      <a:lnTo>
                        <a:pt x="4319" y="619"/>
                      </a:lnTo>
                      <a:lnTo>
                        <a:pt x="4319" y="621"/>
                      </a:lnTo>
                      <a:lnTo>
                        <a:pt x="4319" y="623"/>
                      </a:lnTo>
                      <a:lnTo>
                        <a:pt x="4317" y="625"/>
                      </a:lnTo>
                      <a:lnTo>
                        <a:pt x="4319" y="629"/>
                      </a:lnTo>
                      <a:lnTo>
                        <a:pt x="4319" y="630"/>
                      </a:lnTo>
                      <a:lnTo>
                        <a:pt x="4329" y="636"/>
                      </a:lnTo>
                      <a:lnTo>
                        <a:pt x="4331" y="636"/>
                      </a:lnTo>
                      <a:lnTo>
                        <a:pt x="4336" y="636"/>
                      </a:lnTo>
                      <a:lnTo>
                        <a:pt x="4338" y="636"/>
                      </a:lnTo>
                      <a:lnTo>
                        <a:pt x="4346" y="642"/>
                      </a:lnTo>
                      <a:lnTo>
                        <a:pt x="4348" y="644"/>
                      </a:lnTo>
                      <a:lnTo>
                        <a:pt x="4354" y="646"/>
                      </a:lnTo>
                      <a:lnTo>
                        <a:pt x="4359" y="650"/>
                      </a:lnTo>
                      <a:lnTo>
                        <a:pt x="4363" y="652"/>
                      </a:lnTo>
                      <a:lnTo>
                        <a:pt x="4365" y="653"/>
                      </a:lnTo>
                      <a:lnTo>
                        <a:pt x="4369" y="655"/>
                      </a:lnTo>
                      <a:lnTo>
                        <a:pt x="4371" y="657"/>
                      </a:lnTo>
                      <a:lnTo>
                        <a:pt x="4373" y="657"/>
                      </a:lnTo>
                      <a:lnTo>
                        <a:pt x="4379" y="663"/>
                      </a:lnTo>
                      <a:lnTo>
                        <a:pt x="4380" y="665"/>
                      </a:lnTo>
                      <a:lnTo>
                        <a:pt x="4380" y="667"/>
                      </a:lnTo>
                      <a:lnTo>
                        <a:pt x="4380" y="669"/>
                      </a:lnTo>
                      <a:lnTo>
                        <a:pt x="4386" y="671"/>
                      </a:lnTo>
                      <a:lnTo>
                        <a:pt x="4388" y="673"/>
                      </a:lnTo>
                      <a:lnTo>
                        <a:pt x="4390" y="675"/>
                      </a:lnTo>
                      <a:lnTo>
                        <a:pt x="4394" y="675"/>
                      </a:lnTo>
                      <a:lnTo>
                        <a:pt x="4396" y="673"/>
                      </a:lnTo>
                      <a:lnTo>
                        <a:pt x="4398" y="675"/>
                      </a:lnTo>
                      <a:lnTo>
                        <a:pt x="4400" y="678"/>
                      </a:lnTo>
                      <a:lnTo>
                        <a:pt x="4398" y="678"/>
                      </a:lnTo>
                      <a:lnTo>
                        <a:pt x="4400" y="680"/>
                      </a:lnTo>
                      <a:lnTo>
                        <a:pt x="4400" y="682"/>
                      </a:lnTo>
                      <a:lnTo>
                        <a:pt x="4403" y="692"/>
                      </a:lnTo>
                      <a:lnTo>
                        <a:pt x="4405" y="694"/>
                      </a:lnTo>
                      <a:lnTo>
                        <a:pt x="4409" y="696"/>
                      </a:lnTo>
                      <a:lnTo>
                        <a:pt x="4409" y="698"/>
                      </a:lnTo>
                      <a:lnTo>
                        <a:pt x="4411" y="700"/>
                      </a:lnTo>
                      <a:lnTo>
                        <a:pt x="4411" y="701"/>
                      </a:lnTo>
                      <a:lnTo>
                        <a:pt x="4411" y="703"/>
                      </a:lnTo>
                      <a:lnTo>
                        <a:pt x="4413" y="705"/>
                      </a:lnTo>
                      <a:lnTo>
                        <a:pt x="4417" y="709"/>
                      </a:lnTo>
                      <a:lnTo>
                        <a:pt x="4421" y="713"/>
                      </a:lnTo>
                      <a:lnTo>
                        <a:pt x="4423" y="715"/>
                      </a:lnTo>
                      <a:lnTo>
                        <a:pt x="4423" y="717"/>
                      </a:lnTo>
                      <a:lnTo>
                        <a:pt x="4425" y="719"/>
                      </a:lnTo>
                      <a:lnTo>
                        <a:pt x="4432" y="725"/>
                      </a:lnTo>
                      <a:lnTo>
                        <a:pt x="4434" y="726"/>
                      </a:lnTo>
                      <a:lnTo>
                        <a:pt x="4434" y="728"/>
                      </a:lnTo>
                      <a:lnTo>
                        <a:pt x="4434" y="730"/>
                      </a:lnTo>
                      <a:lnTo>
                        <a:pt x="4438" y="730"/>
                      </a:lnTo>
                      <a:lnTo>
                        <a:pt x="4440" y="730"/>
                      </a:lnTo>
                      <a:lnTo>
                        <a:pt x="4442" y="730"/>
                      </a:lnTo>
                      <a:lnTo>
                        <a:pt x="4446" y="732"/>
                      </a:lnTo>
                      <a:lnTo>
                        <a:pt x="4448" y="736"/>
                      </a:lnTo>
                      <a:lnTo>
                        <a:pt x="4451" y="738"/>
                      </a:lnTo>
                      <a:lnTo>
                        <a:pt x="4455" y="740"/>
                      </a:lnTo>
                      <a:lnTo>
                        <a:pt x="4457" y="740"/>
                      </a:lnTo>
                      <a:lnTo>
                        <a:pt x="4463" y="738"/>
                      </a:lnTo>
                      <a:lnTo>
                        <a:pt x="4469" y="738"/>
                      </a:lnTo>
                      <a:lnTo>
                        <a:pt x="4476" y="740"/>
                      </a:lnTo>
                      <a:lnTo>
                        <a:pt x="4476" y="742"/>
                      </a:lnTo>
                      <a:lnTo>
                        <a:pt x="4482" y="744"/>
                      </a:lnTo>
                      <a:lnTo>
                        <a:pt x="4486" y="746"/>
                      </a:lnTo>
                      <a:lnTo>
                        <a:pt x="4490" y="744"/>
                      </a:lnTo>
                      <a:lnTo>
                        <a:pt x="4490" y="746"/>
                      </a:lnTo>
                      <a:lnTo>
                        <a:pt x="4494" y="746"/>
                      </a:lnTo>
                      <a:lnTo>
                        <a:pt x="4496" y="746"/>
                      </a:lnTo>
                      <a:lnTo>
                        <a:pt x="4507" y="742"/>
                      </a:lnTo>
                      <a:lnTo>
                        <a:pt x="4509" y="744"/>
                      </a:lnTo>
                      <a:lnTo>
                        <a:pt x="4511" y="746"/>
                      </a:lnTo>
                      <a:lnTo>
                        <a:pt x="4515" y="748"/>
                      </a:lnTo>
                      <a:lnTo>
                        <a:pt x="4517" y="748"/>
                      </a:lnTo>
                      <a:lnTo>
                        <a:pt x="4519" y="748"/>
                      </a:lnTo>
                      <a:lnTo>
                        <a:pt x="4522" y="750"/>
                      </a:lnTo>
                      <a:lnTo>
                        <a:pt x="4526" y="751"/>
                      </a:lnTo>
                      <a:lnTo>
                        <a:pt x="4528" y="751"/>
                      </a:lnTo>
                      <a:lnTo>
                        <a:pt x="4528" y="750"/>
                      </a:lnTo>
                      <a:lnTo>
                        <a:pt x="4530" y="751"/>
                      </a:lnTo>
                      <a:lnTo>
                        <a:pt x="4532" y="755"/>
                      </a:lnTo>
                      <a:lnTo>
                        <a:pt x="4532" y="757"/>
                      </a:lnTo>
                      <a:lnTo>
                        <a:pt x="4530" y="757"/>
                      </a:lnTo>
                      <a:lnTo>
                        <a:pt x="4530" y="759"/>
                      </a:lnTo>
                      <a:lnTo>
                        <a:pt x="4530" y="761"/>
                      </a:lnTo>
                      <a:lnTo>
                        <a:pt x="4532" y="763"/>
                      </a:lnTo>
                      <a:lnTo>
                        <a:pt x="4538" y="765"/>
                      </a:lnTo>
                      <a:lnTo>
                        <a:pt x="4540" y="765"/>
                      </a:lnTo>
                      <a:lnTo>
                        <a:pt x="4542" y="765"/>
                      </a:lnTo>
                      <a:lnTo>
                        <a:pt x="4546" y="765"/>
                      </a:lnTo>
                      <a:lnTo>
                        <a:pt x="4549" y="769"/>
                      </a:lnTo>
                      <a:lnTo>
                        <a:pt x="4549" y="771"/>
                      </a:lnTo>
                      <a:lnTo>
                        <a:pt x="4551" y="773"/>
                      </a:lnTo>
                      <a:lnTo>
                        <a:pt x="4551" y="774"/>
                      </a:lnTo>
                      <a:lnTo>
                        <a:pt x="4555" y="776"/>
                      </a:lnTo>
                      <a:lnTo>
                        <a:pt x="4557" y="776"/>
                      </a:lnTo>
                      <a:lnTo>
                        <a:pt x="4561" y="782"/>
                      </a:lnTo>
                      <a:lnTo>
                        <a:pt x="4570" y="792"/>
                      </a:lnTo>
                      <a:lnTo>
                        <a:pt x="4582" y="809"/>
                      </a:lnTo>
                      <a:lnTo>
                        <a:pt x="4582" y="811"/>
                      </a:lnTo>
                      <a:lnTo>
                        <a:pt x="4584" y="817"/>
                      </a:lnTo>
                      <a:lnTo>
                        <a:pt x="4582" y="819"/>
                      </a:lnTo>
                      <a:lnTo>
                        <a:pt x="4590" y="824"/>
                      </a:lnTo>
                      <a:lnTo>
                        <a:pt x="4592" y="826"/>
                      </a:lnTo>
                      <a:lnTo>
                        <a:pt x="4597" y="834"/>
                      </a:lnTo>
                      <a:lnTo>
                        <a:pt x="4597" y="836"/>
                      </a:lnTo>
                      <a:lnTo>
                        <a:pt x="4597" y="838"/>
                      </a:lnTo>
                      <a:lnTo>
                        <a:pt x="4597" y="840"/>
                      </a:lnTo>
                      <a:lnTo>
                        <a:pt x="4599" y="846"/>
                      </a:lnTo>
                      <a:lnTo>
                        <a:pt x="4601" y="847"/>
                      </a:lnTo>
                      <a:lnTo>
                        <a:pt x="4603" y="847"/>
                      </a:lnTo>
                      <a:lnTo>
                        <a:pt x="4605" y="847"/>
                      </a:lnTo>
                      <a:lnTo>
                        <a:pt x="4609" y="849"/>
                      </a:lnTo>
                      <a:lnTo>
                        <a:pt x="4617" y="857"/>
                      </a:lnTo>
                      <a:lnTo>
                        <a:pt x="4620" y="863"/>
                      </a:lnTo>
                      <a:lnTo>
                        <a:pt x="4624" y="869"/>
                      </a:lnTo>
                      <a:lnTo>
                        <a:pt x="4626" y="878"/>
                      </a:lnTo>
                      <a:lnTo>
                        <a:pt x="4624" y="880"/>
                      </a:lnTo>
                      <a:lnTo>
                        <a:pt x="4624" y="882"/>
                      </a:lnTo>
                      <a:lnTo>
                        <a:pt x="4624" y="886"/>
                      </a:lnTo>
                      <a:lnTo>
                        <a:pt x="4626" y="888"/>
                      </a:lnTo>
                      <a:lnTo>
                        <a:pt x="4632" y="890"/>
                      </a:lnTo>
                      <a:lnTo>
                        <a:pt x="4632" y="892"/>
                      </a:lnTo>
                      <a:lnTo>
                        <a:pt x="4634" y="890"/>
                      </a:lnTo>
                      <a:lnTo>
                        <a:pt x="4636" y="890"/>
                      </a:lnTo>
                      <a:lnTo>
                        <a:pt x="4640" y="886"/>
                      </a:lnTo>
                      <a:lnTo>
                        <a:pt x="4643" y="890"/>
                      </a:lnTo>
                      <a:lnTo>
                        <a:pt x="4649" y="897"/>
                      </a:lnTo>
                      <a:lnTo>
                        <a:pt x="4572" y="1047"/>
                      </a:lnTo>
                      <a:lnTo>
                        <a:pt x="4386" y="1410"/>
                      </a:lnTo>
                      <a:lnTo>
                        <a:pt x="4096" y="1975"/>
                      </a:lnTo>
                      <a:lnTo>
                        <a:pt x="3981" y="2198"/>
                      </a:lnTo>
                      <a:lnTo>
                        <a:pt x="3975" y="2211"/>
                      </a:lnTo>
                      <a:lnTo>
                        <a:pt x="4002" y="2242"/>
                      </a:lnTo>
                      <a:lnTo>
                        <a:pt x="4014" y="2230"/>
                      </a:lnTo>
                      <a:lnTo>
                        <a:pt x="4041" y="2267"/>
                      </a:lnTo>
                      <a:lnTo>
                        <a:pt x="4075" y="2255"/>
                      </a:lnTo>
                      <a:lnTo>
                        <a:pt x="4121" y="2275"/>
                      </a:lnTo>
                      <a:lnTo>
                        <a:pt x="4119" y="2280"/>
                      </a:lnTo>
                      <a:lnTo>
                        <a:pt x="4094" y="2311"/>
                      </a:lnTo>
                      <a:lnTo>
                        <a:pt x="4098" y="2330"/>
                      </a:lnTo>
                      <a:lnTo>
                        <a:pt x="4112" y="2351"/>
                      </a:lnTo>
                      <a:lnTo>
                        <a:pt x="4117" y="2357"/>
                      </a:lnTo>
                      <a:lnTo>
                        <a:pt x="4114" y="2373"/>
                      </a:lnTo>
                      <a:lnTo>
                        <a:pt x="4114" y="2374"/>
                      </a:lnTo>
                      <a:lnTo>
                        <a:pt x="4114" y="2382"/>
                      </a:lnTo>
                      <a:lnTo>
                        <a:pt x="4116" y="2388"/>
                      </a:lnTo>
                      <a:lnTo>
                        <a:pt x="4139" y="2453"/>
                      </a:lnTo>
                      <a:lnTo>
                        <a:pt x="4154" y="2499"/>
                      </a:lnTo>
                      <a:lnTo>
                        <a:pt x="4144" y="2542"/>
                      </a:lnTo>
                      <a:lnTo>
                        <a:pt x="4135" y="2553"/>
                      </a:lnTo>
                      <a:lnTo>
                        <a:pt x="4137" y="2553"/>
                      </a:lnTo>
                      <a:lnTo>
                        <a:pt x="4142" y="2557"/>
                      </a:lnTo>
                      <a:lnTo>
                        <a:pt x="4163" y="2549"/>
                      </a:lnTo>
                      <a:lnTo>
                        <a:pt x="4204" y="2542"/>
                      </a:lnTo>
                      <a:lnTo>
                        <a:pt x="4208" y="2540"/>
                      </a:lnTo>
                      <a:lnTo>
                        <a:pt x="4229" y="2547"/>
                      </a:lnTo>
                      <a:lnTo>
                        <a:pt x="4242" y="2536"/>
                      </a:lnTo>
                      <a:lnTo>
                        <a:pt x="4246" y="2534"/>
                      </a:lnTo>
                      <a:lnTo>
                        <a:pt x="4254" y="2513"/>
                      </a:lnTo>
                      <a:lnTo>
                        <a:pt x="4265" y="2513"/>
                      </a:lnTo>
                      <a:lnTo>
                        <a:pt x="4271" y="2511"/>
                      </a:lnTo>
                      <a:lnTo>
                        <a:pt x="4281" y="2505"/>
                      </a:lnTo>
                      <a:lnTo>
                        <a:pt x="4283" y="2499"/>
                      </a:lnTo>
                      <a:lnTo>
                        <a:pt x="4286" y="2494"/>
                      </a:lnTo>
                      <a:lnTo>
                        <a:pt x="4292" y="2488"/>
                      </a:lnTo>
                      <a:lnTo>
                        <a:pt x="4307" y="2492"/>
                      </a:lnTo>
                      <a:lnTo>
                        <a:pt x="4321" y="2492"/>
                      </a:lnTo>
                      <a:lnTo>
                        <a:pt x="4334" y="2492"/>
                      </a:lnTo>
                      <a:lnTo>
                        <a:pt x="4357" y="2488"/>
                      </a:lnTo>
                      <a:lnTo>
                        <a:pt x="4367" y="2509"/>
                      </a:lnTo>
                      <a:lnTo>
                        <a:pt x="4371" y="2524"/>
                      </a:lnTo>
                      <a:lnTo>
                        <a:pt x="4371" y="2526"/>
                      </a:lnTo>
                      <a:lnTo>
                        <a:pt x="4375" y="2528"/>
                      </a:lnTo>
                      <a:lnTo>
                        <a:pt x="4377" y="2540"/>
                      </a:lnTo>
                      <a:lnTo>
                        <a:pt x="4371" y="2553"/>
                      </a:lnTo>
                      <a:lnTo>
                        <a:pt x="4367" y="2559"/>
                      </a:lnTo>
                      <a:lnTo>
                        <a:pt x="4365" y="2565"/>
                      </a:lnTo>
                      <a:lnTo>
                        <a:pt x="4365" y="2574"/>
                      </a:lnTo>
                      <a:lnTo>
                        <a:pt x="4363" y="2578"/>
                      </a:lnTo>
                      <a:lnTo>
                        <a:pt x="4363" y="2586"/>
                      </a:lnTo>
                      <a:lnTo>
                        <a:pt x="4375" y="2601"/>
                      </a:lnTo>
                      <a:lnTo>
                        <a:pt x="4379" y="2611"/>
                      </a:lnTo>
                      <a:lnTo>
                        <a:pt x="4384" y="2624"/>
                      </a:lnTo>
                      <a:lnTo>
                        <a:pt x="4390" y="2626"/>
                      </a:lnTo>
                      <a:lnTo>
                        <a:pt x="4392" y="2645"/>
                      </a:lnTo>
                      <a:lnTo>
                        <a:pt x="4390" y="2649"/>
                      </a:lnTo>
                      <a:lnTo>
                        <a:pt x="4388" y="2655"/>
                      </a:lnTo>
                      <a:lnTo>
                        <a:pt x="4388" y="2657"/>
                      </a:lnTo>
                      <a:lnTo>
                        <a:pt x="4388" y="2664"/>
                      </a:lnTo>
                      <a:lnTo>
                        <a:pt x="4390" y="2676"/>
                      </a:lnTo>
                      <a:lnTo>
                        <a:pt x="4405" y="2699"/>
                      </a:lnTo>
                      <a:lnTo>
                        <a:pt x="4415" y="2711"/>
                      </a:lnTo>
                      <a:lnTo>
                        <a:pt x="4417" y="2732"/>
                      </a:lnTo>
                      <a:lnTo>
                        <a:pt x="4417" y="2736"/>
                      </a:lnTo>
                      <a:lnTo>
                        <a:pt x="4423" y="2753"/>
                      </a:lnTo>
                      <a:lnTo>
                        <a:pt x="4426" y="2770"/>
                      </a:lnTo>
                      <a:lnTo>
                        <a:pt x="4425" y="2778"/>
                      </a:lnTo>
                      <a:lnTo>
                        <a:pt x="4423" y="2784"/>
                      </a:lnTo>
                      <a:lnTo>
                        <a:pt x="4425" y="2797"/>
                      </a:lnTo>
                      <a:lnTo>
                        <a:pt x="4425" y="2799"/>
                      </a:lnTo>
                      <a:lnTo>
                        <a:pt x="4428" y="2816"/>
                      </a:lnTo>
                      <a:lnTo>
                        <a:pt x="4430" y="2824"/>
                      </a:lnTo>
                      <a:lnTo>
                        <a:pt x="4428" y="2851"/>
                      </a:lnTo>
                      <a:lnTo>
                        <a:pt x="4434" y="2883"/>
                      </a:lnTo>
                      <a:lnTo>
                        <a:pt x="4434" y="2908"/>
                      </a:lnTo>
                      <a:lnTo>
                        <a:pt x="4438" y="2926"/>
                      </a:lnTo>
                      <a:lnTo>
                        <a:pt x="4438" y="2947"/>
                      </a:lnTo>
                      <a:lnTo>
                        <a:pt x="4444" y="2979"/>
                      </a:lnTo>
                      <a:lnTo>
                        <a:pt x="4446" y="3004"/>
                      </a:lnTo>
                      <a:lnTo>
                        <a:pt x="4442" y="3022"/>
                      </a:lnTo>
                      <a:lnTo>
                        <a:pt x="4446" y="3035"/>
                      </a:lnTo>
                      <a:lnTo>
                        <a:pt x="4440" y="3056"/>
                      </a:lnTo>
                      <a:lnTo>
                        <a:pt x="4442" y="3072"/>
                      </a:lnTo>
                      <a:lnTo>
                        <a:pt x="4446" y="3077"/>
                      </a:lnTo>
                      <a:lnTo>
                        <a:pt x="4448" y="3087"/>
                      </a:lnTo>
                      <a:lnTo>
                        <a:pt x="4446" y="3106"/>
                      </a:lnTo>
                      <a:lnTo>
                        <a:pt x="4450" y="3118"/>
                      </a:lnTo>
                      <a:lnTo>
                        <a:pt x="4463" y="3124"/>
                      </a:lnTo>
                      <a:lnTo>
                        <a:pt x="4471" y="3141"/>
                      </a:lnTo>
                      <a:lnTo>
                        <a:pt x="4488" y="3162"/>
                      </a:lnTo>
                      <a:lnTo>
                        <a:pt x="4492" y="3172"/>
                      </a:lnTo>
                      <a:lnTo>
                        <a:pt x="4515" y="3189"/>
                      </a:lnTo>
                      <a:lnTo>
                        <a:pt x="4517" y="3195"/>
                      </a:lnTo>
                      <a:lnTo>
                        <a:pt x="4522" y="3210"/>
                      </a:lnTo>
                      <a:lnTo>
                        <a:pt x="4528" y="3216"/>
                      </a:lnTo>
                      <a:lnTo>
                        <a:pt x="4534" y="3220"/>
                      </a:lnTo>
                      <a:lnTo>
                        <a:pt x="4530" y="3237"/>
                      </a:lnTo>
                      <a:lnTo>
                        <a:pt x="4544" y="3250"/>
                      </a:lnTo>
                      <a:lnTo>
                        <a:pt x="4557" y="3250"/>
                      </a:lnTo>
                      <a:lnTo>
                        <a:pt x="4559" y="3266"/>
                      </a:lnTo>
                      <a:lnTo>
                        <a:pt x="4559" y="3270"/>
                      </a:lnTo>
                      <a:lnTo>
                        <a:pt x="4559" y="3273"/>
                      </a:lnTo>
                      <a:lnTo>
                        <a:pt x="4553" y="3287"/>
                      </a:lnTo>
                      <a:lnTo>
                        <a:pt x="4542" y="3298"/>
                      </a:lnTo>
                      <a:lnTo>
                        <a:pt x="4536" y="3300"/>
                      </a:lnTo>
                      <a:lnTo>
                        <a:pt x="4536" y="3302"/>
                      </a:lnTo>
                      <a:lnTo>
                        <a:pt x="4532" y="3306"/>
                      </a:lnTo>
                      <a:lnTo>
                        <a:pt x="4530" y="3310"/>
                      </a:lnTo>
                      <a:lnTo>
                        <a:pt x="4530" y="3314"/>
                      </a:lnTo>
                      <a:lnTo>
                        <a:pt x="4528" y="3316"/>
                      </a:lnTo>
                      <a:lnTo>
                        <a:pt x="4530" y="3318"/>
                      </a:lnTo>
                      <a:lnTo>
                        <a:pt x="4530" y="3321"/>
                      </a:lnTo>
                      <a:lnTo>
                        <a:pt x="4522" y="3337"/>
                      </a:lnTo>
                      <a:lnTo>
                        <a:pt x="4522" y="3341"/>
                      </a:lnTo>
                      <a:lnTo>
                        <a:pt x="4521" y="3354"/>
                      </a:lnTo>
                      <a:lnTo>
                        <a:pt x="4522" y="3362"/>
                      </a:lnTo>
                      <a:lnTo>
                        <a:pt x="4519" y="3375"/>
                      </a:lnTo>
                      <a:lnTo>
                        <a:pt x="4517" y="3381"/>
                      </a:lnTo>
                      <a:lnTo>
                        <a:pt x="4519" y="3387"/>
                      </a:lnTo>
                      <a:lnTo>
                        <a:pt x="4517" y="3389"/>
                      </a:lnTo>
                      <a:lnTo>
                        <a:pt x="4517" y="3391"/>
                      </a:lnTo>
                      <a:lnTo>
                        <a:pt x="4515" y="3392"/>
                      </a:lnTo>
                      <a:lnTo>
                        <a:pt x="4511" y="3394"/>
                      </a:lnTo>
                      <a:lnTo>
                        <a:pt x="4501" y="3400"/>
                      </a:lnTo>
                      <a:lnTo>
                        <a:pt x="4498" y="3404"/>
                      </a:lnTo>
                      <a:lnTo>
                        <a:pt x="4494" y="3408"/>
                      </a:lnTo>
                      <a:lnTo>
                        <a:pt x="4492" y="3412"/>
                      </a:lnTo>
                      <a:lnTo>
                        <a:pt x="4486" y="3419"/>
                      </a:lnTo>
                      <a:lnTo>
                        <a:pt x="4480" y="3425"/>
                      </a:lnTo>
                      <a:lnTo>
                        <a:pt x="4474" y="3429"/>
                      </a:lnTo>
                      <a:lnTo>
                        <a:pt x="4473" y="3431"/>
                      </a:lnTo>
                      <a:lnTo>
                        <a:pt x="4463" y="3439"/>
                      </a:lnTo>
                      <a:lnTo>
                        <a:pt x="4446" y="3446"/>
                      </a:lnTo>
                      <a:lnTo>
                        <a:pt x="4434" y="3452"/>
                      </a:lnTo>
                      <a:lnTo>
                        <a:pt x="4428" y="3452"/>
                      </a:lnTo>
                      <a:lnTo>
                        <a:pt x="4426" y="3454"/>
                      </a:lnTo>
                      <a:lnTo>
                        <a:pt x="4426" y="3458"/>
                      </a:lnTo>
                      <a:lnTo>
                        <a:pt x="4425" y="3458"/>
                      </a:lnTo>
                      <a:lnTo>
                        <a:pt x="4421" y="3460"/>
                      </a:lnTo>
                      <a:lnTo>
                        <a:pt x="4419" y="3460"/>
                      </a:lnTo>
                      <a:lnTo>
                        <a:pt x="4419" y="3452"/>
                      </a:lnTo>
                      <a:lnTo>
                        <a:pt x="4419" y="3448"/>
                      </a:lnTo>
                      <a:lnTo>
                        <a:pt x="4421" y="3448"/>
                      </a:lnTo>
                      <a:lnTo>
                        <a:pt x="4421" y="3444"/>
                      </a:lnTo>
                      <a:lnTo>
                        <a:pt x="4419" y="3440"/>
                      </a:lnTo>
                      <a:lnTo>
                        <a:pt x="4419" y="3439"/>
                      </a:lnTo>
                      <a:lnTo>
                        <a:pt x="4417" y="3444"/>
                      </a:lnTo>
                      <a:lnTo>
                        <a:pt x="4415" y="3444"/>
                      </a:lnTo>
                      <a:lnTo>
                        <a:pt x="4413" y="3446"/>
                      </a:lnTo>
                      <a:lnTo>
                        <a:pt x="4409" y="3446"/>
                      </a:lnTo>
                      <a:lnTo>
                        <a:pt x="4407" y="3444"/>
                      </a:lnTo>
                      <a:lnTo>
                        <a:pt x="4405" y="3442"/>
                      </a:lnTo>
                      <a:lnTo>
                        <a:pt x="4405" y="3440"/>
                      </a:lnTo>
                      <a:lnTo>
                        <a:pt x="4403" y="3437"/>
                      </a:lnTo>
                      <a:lnTo>
                        <a:pt x="4403" y="3433"/>
                      </a:lnTo>
                      <a:lnTo>
                        <a:pt x="4405" y="3431"/>
                      </a:lnTo>
                      <a:lnTo>
                        <a:pt x="4407" y="3423"/>
                      </a:lnTo>
                      <a:lnTo>
                        <a:pt x="4409" y="3417"/>
                      </a:lnTo>
                      <a:lnTo>
                        <a:pt x="4409" y="3415"/>
                      </a:lnTo>
                      <a:lnTo>
                        <a:pt x="4413" y="3410"/>
                      </a:lnTo>
                      <a:lnTo>
                        <a:pt x="4411" y="3408"/>
                      </a:lnTo>
                      <a:lnTo>
                        <a:pt x="4409" y="3404"/>
                      </a:lnTo>
                      <a:lnTo>
                        <a:pt x="4411" y="3398"/>
                      </a:lnTo>
                      <a:lnTo>
                        <a:pt x="4415" y="3392"/>
                      </a:lnTo>
                      <a:lnTo>
                        <a:pt x="4417" y="3392"/>
                      </a:lnTo>
                      <a:lnTo>
                        <a:pt x="4417" y="3391"/>
                      </a:lnTo>
                      <a:lnTo>
                        <a:pt x="4415" y="3389"/>
                      </a:lnTo>
                      <a:lnTo>
                        <a:pt x="4415" y="3387"/>
                      </a:lnTo>
                      <a:lnTo>
                        <a:pt x="4413" y="3383"/>
                      </a:lnTo>
                      <a:lnTo>
                        <a:pt x="4413" y="3379"/>
                      </a:lnTo>
                      <a:lnTo>
                        <a:pt x="4413" y="3377"/>
                      </a:lnTo>
                      <a:lnTo>
                        <a:pt x="4413" y="3375"/>
                      </a:lnTo>
                      <a:lnTo>
                        <a:pt x="4413" y="3373"/>
                      </a:lnTo>
                      <a:lnTo>
                        <a:pt x="4415" y="3369"/>
                      </a:lnTo>
                      <a:lnTo>
                        <a:pt x="4426" y="3364"/>
                      </a:lnTo>
                      <a:lnTo>
                        <a:pt x="4432" y="3360"/>
                      </a:lnTo>
                      <a:lnTo>
                        <a:pt x="4432" y="3358"/>
                      </a:lnTo>
                      <a:lnTo>
                        <a:pt x="4436" y="3356"/>
                      </a:lnTo>
                      <a:lnTo>
                        <a:pt x="4438" y="3358"/>
                      </a:lnTo>
                      <a:lnTo>
                        <a:pt x="4440" y="3360"/>
                      </a:lnTo>
                      <a:lnTo>
                        <a:pt x="4442" y="3360"/>
                      </a:lnTo>
                      <a:lnTo>
                        <a:pt x="4442" y="3358"/>
                      </a:lnTo>
                      <a:lnTo>
                        <a:pt x="4442" y="3356"/>
                      </a:lnTo>
                      <a:lnTo>
                        <a:pt x="4444" y="3348"/>
                      </a:lnTo>
                      <a:lnTo>
                        <a:pt x="4444" y="3337"/>
                      </a:lnTo>
                      <a:lnTo>
                        <a:pt x="4444" y="3335"/>
                      </a:lnTo>
                      <a:lnTo>
                        <a:pt x="4446" y="3333"/>
                      </a:lnTo>
                      <a:lnTo>
                        <a:pt x="4448" y="3331"/>
                      </a:lnTo>
                      <a:lnTo>
                        <a:pt x="4450" y="3329"/>
                      </a:lnTo>
                      <a:lnTo>
                        <a:pt x="4451" y="3327"/>
                      </a:lnTo>
                      <a:lnTo>
                        <a:pt x="4455" y="3321"/>
                      </a:lnTo>
                      <a:lnTo>
                        <a:pt x="4459" y="3310"/>
                      </a:lnTo>
                      <a:lnTo>
                        <a:pt x="4463" y="3293"/>
                      </a:lnTo>
                      <a:lnTo>
                        <a:pt x="4463" y="3283"/>
                      </a:lnTo>
                      <a:lnTo>
                        <a:pt x="4463" y="3273"/>
                      </a:lnTo>
                      <a:lnTo>
                        <a:pt x="4459" y="3254"/>
                      </a:lnTo>
                      <a:lnTo>
                        <a:pt x="4455" y="3245"/>
                      </a:lnTo>
                      <a:lnTo>
                        <a:pt x="4455" y="3241"/>
                      </a:lnTo>
                      <a:lnTo>
                        <a:pt x="4453" y="3237"/>
                      </a:lnTo>
                      <a:lnTo>
                        <a:pt x="4453" y="3235"/>
                      </a:lnTo>
                      <a:lnTo>
                        <a:pt x="4451" y="3235"/>
                      </a:lnTo>
                      <a:lnTo>
                        <a:pt x="4451" y="3237"/>
                      </a:lnTo>
                      <a:lnTo>
                        <a:pt x="4450" y="3239"/>
                      </a:lnTo>
                      <a:lnTo>
                        <a:pt x="4450" y="3241"/>
                      </a:lnTo>
                      <a:lnTo>
                        <a:pt x="4453" y="3252"/>
                      </a:lnTo>
                      <a:lnTo>
                        <a:pt x="4457" y="3266"/>
                      </a:lnTo>
                      <a:lnTo>
                        <a:pt x="4455" y="3271"/>
                      </a:lnTo>
                      <a:lnTo>
                        <a:pt x="4455" y="3277"/>
                      </a:lnTo>
                      <a:lnTo>
                        <a:pt x="4455" y="3285"/>
                      </a:lnTo>
                      <a:lnTo>
                        <a:pt x="4457" y="3293"/>
                      </a:lnTo>
                      <a:lnTo>
                        <a:pt x="4455" y="3298"/>
                      </a:lnTo>
                      <a:lnTo>
                        <a:pt x="4453" y="3312"/>
                      </a:lnTo>
                      <a:lnTo>
                        <a:pt x="4450" y="3314"/>
                      </a:lnTo>
                      <a:lnTo>
                        <a:pt x="4448" y="3314"/>
                      </a:lnTo>
                      <a:lnTo>
                        <a:pt x="4446" y="3316"/>
                      </a:lnTo>
                      <a:lnTo>
                        <a:pt x="4440" y="3327"/>
                      </a:lnTo>
                      <a:lnTo>
                        <a:pt x="4438" y="3341"/>
                      </a:lnTo>
                      <a:lnTo>
                        <a:pt x="4440" y="3342"/>
                      </a:lnTo>
                      <a:lnTo>
                        <a:pt x="4438" y="3350"/>
                      </a:lnTo>
                      <a:lnTo>
                        <a:pt x="4438" y="3352"/>
                      </a:lnTo>
                      <a:lnTo>
                        <a:pt x="4436" y="3352"/>
                      </a:lnTo>
                      <a:lnTo>
                        <a:pt x="4434" y="3352"/>
                      </a:lnTo>
                      <a:lnTo>
                        <a:pt x="4434" y="3350"/>
                      </a:lnTo>
                      <a:lnTo>
                        <a:pt x="4436" y="3339"/>
                      </a:lnTo>
                      <a:lnTo>
                        <a:pt x="4436" y="3337"/>
                      </a:lnTo>
                      <a:lnTo>
                        <a:pt x="4434" y="3335"/>
                      </a:lnTo>
                      <a:lnTo>
                        <a:pt x="4432" y="3339"/>
                      </a:lnTo>
                      <a:lnTo>
                        <a:pt x="4432" y="3341"/>
                      </a:lnTo>
                      <a:lnTo>
                        <a:pt x="4432" y="3342"/>
                      </a:lnTo>
                      <a:lnTo>
                        <a:pt x="4430" y="3346"/>
                      </a:lnTo>
                      <a:lnTo>
                        <a:pt x="4426" y="3356"/>
                      </a:lnTo>
                      <a:lnTo>
                        <a:pt x="4421" y="3360"/>
                      </a:lnTo>
                      <a:lnTo>
                        <a:pt x="4409" y="3366"/>
                      </a:lnTo>
                      <a:lnTo>
                        <a:pt x="4405" y="3366"/>
                      </a:lnTo>
                      <a:lnTo>
                        <a:pt x="4403" y="3364"/>
                      </a:lnTo>
                      <a:lnTo>
                        <a:pt x="4402" y="3360"/>
                      </a:lnTo>
                      <a:lnTo>
                        <a:pt x="4400" y="3354"/>
                      </a:lnTo>
                      <a:lnTo>
                        <a:pt x="4400" y="3352"/>
                      </a:lnTo>
                      <a:lnTo>
                        <a:pt x="4403" y="3352"/>
                      </a:lnTo>
                      <a:lnTo>
                        <a:pt x="4407" y="3348"/>
                      </a:lnTo>
                      <a:lnTo>
                        <a:pt x="4409" y="3346"/>
                      </a:lnTo>
                      <a:lnTo>
                        <a:pt x="4417" y="3339"/>
                      </a:lnTo>
                      <a:lnTo>
                        <a:pt x="4417" y="3337"/>
                      </a:lnTo>
                      <a:lnTo>
                        <a:pt x="4419" y="3333"/>
                      </a:lnTo>
                      <a:lnTo>
                        <a:pt x="4417" y="3333"/>
                      </a:lnTo>
                      <a:lnTo>
                        <a:pt x="4411" y="3331"/>
                      </a:lnTo>
                      <a:lnTo>
                        <a:pt x="4409" y="3331"/>
                      </a:lnTo>
                      <a:lnTo>
                        <a:pt x="4409" y="3335"/>
                      </a:lnTo>
                      <a:lnTo>
                        <a:pt x="4409" y="3339"/>
                      </a:lnTo>
                      <a:lnTo>
                        <a:pt x="4409" y="3341"/>
                      </a:lnTo>
                      <a:lnTo>
                        <a:pt x="4409" y="3342"/>
                      </a:lnTo>
                      <a:lnTo>
                        <a:pt x="4403" y="3346"/>
                      </a:lnTo>
                      <a:lnTo>
                        <a:pt x="4403" y="3348"/>
                      </a:lnTo>
                      <a:lnTo>
                        <a:pt x="4400" y="3348"/>
                      </a:lnTo>
                      <a:lnTo>
                        <a:pt x="4390" y="3350"/>
                      </a:lnTo>
                      <a:lnTo>
                        <a:pt x="4388" y="3350"/>
                      </a:lnTo>
                      <a:lnTo>
                        <a:pt x="4388" y="3348"/>
                      </a:lnTo>
                      <a:lnTo>
                        <a:pt x="4388" y="3344"/>
                      </a:lnTo>
                      <a:lnTo>
                        <a:pt x="4388" y="3341"/>
                      </a:lnTo>
                      <a:lnTo>
                        <a:pt x="4388" y="3337"/>
                      </a:lnTo>
                      <a:lnTo>
                        <a:pt x="4390" y="3337"/>
                      </a:lnTo>
                      <a:lnTo>
                        <a:pt x="4390" y="3335"/>
                      </a:lnTo>
                      <a:lnTo>
                        <a:pt x="4388" y="3333"/>
                      </a:lnTo>
                      <a:lnTo>
                        <a:pt x="4388" y="3331"/>
                      </a:lnTo>
                      <a:lnTo>
                        <a:pt x="4386" y="3333"/>
                      </a:lnTo>
                      <a:lnTo>
                        <a:pt x="4384" y="3337"/>
                      </a:lnTo>
                      <a:lnTo>
                        <a:pt x="4382" y="3337"/>
                      </a:lnTo>
                      <a:lnTo>
                        <a:pt x="4380" y="3335"/>
                      </a:lnTo>
                      <a:lnTo>
                        <a:pt x="4380" y="3333"/>
                      </a:lnTo>
                      <a:lnTo>
                        <a:pt x="4377" y="3327"/>
                      </a:lnTo>
                      <a:lnTo>
                        <a:pt x="4373" y="3321"/>
                      </a:lnTo>
                      <a:lnTo>
                        <a:pt x="4371" y="3318"/>
                      </a:lnTo>
                      <a:lnTo>
                        <a:pt x="4371" y="3316"/>
                      </a:lnTo>
                      <a:lnTo>
                        <a:pt x="4371" y="3314"/>
                      </a:lnTo>
                      <a:lnTo>
                        <a:pt x="4367" y="3302"/>
                      </a:lnTo>
                      <a:lnTo>
                        <a:pt x="4367" y="3300"/>
                      </a:lnTo>
                      <a:lnTo>
                        <a:pt x="4371" y="3289"/>
                      </a:lnTo>
                      <a:lnTo>
                        <a:pt x="4377" y="3289"/>
                      </a:lnTo>
                      <a:lnTo>
                        <a:pt x="4379" y="3289"/>
                      </a:lnTo>
                      <a:lnTo>
                        <a:pt x="4382" y="3289"/>
                      </a:lnTo>
                      <a:lnTo>
                        <a:pt x="4390" y="3287"/>
                      </a:lnTo>
                      <a:lnTo>
                        <a:pt x="4392" y="3285"/>
                      </a:lnTo>
                      <a:lnTo>
                        <a:pt x="4390" y="3281"/>
                      </a:lnTo>
                      <a:lnTo>
                        <a:pt x="4388" y="3279"/>
                      </a:lnTo>
                      <a:lnTo>
                        <a:pt x="4388" y="3275"/>
                      </a:lnTo>
                      <a:lnTo>
                        <a:pt x="4390" y="3273"/>
                      </a:lnTo>
                      <a:lnTo>
                        <a:pt x="4392" y="3271"/>
                      </a:lnTo>
                      <a:lnTo>
                        <a:pt x="4394" y="3266"/>
                      </a:lnTo>
                      <a:lnTo>
                        <a:pt x="4394" y="3264"/>
                      </a:lnTo>
                      <a:lnTo>
                        <a:pt x="4394" y="3262"/>
                      </a:lnTo>
                      <a:lnTo>
                        <a:pt x="4394" y="3260"/>
                      </a:lnTo>
                      <a:lnTo>
                        <a:pt x="4396" y="3258"/>
                      </a:lnTo>
                      <a:lnTo>
                        <a:pt x="4398" y="3256"/>
                      </a:lnTo>
                      <a:lnTo>
                        <a:pt x="4403" y="3256"/>
                      </a:lnTo>
                      <a:lnTo>
                        <a:pt x="4405" y="3254"/>
                      </a:lnTo>
                      <a:lnTo>
                        <a:pt x="4405" y="3252"/>
                      </a:lnTo>
                      <a:lnTo>
                        <a:pt x="4403" y="3250"/>
                      </a:lnTo>
                      <a:lnTo>
                        <a:pt x="4402" y="3250"/>
                      </a:lnTo>
                      <a:lnTo>
                        <a:pt x="4400" y="3252"/>
                      </a:lnTo>
                      <a:lnTo>
                        <a:pt x="4400" y="3250"/>
                      </a:lnTo>
                      <a:lnTo>
                        <a:pt x="4400" y="3248"/>
                      </a:lnTo>
                      <a:lnTo>
                        <a:pt x="4403" y="3241"/>
                      </a:lnTo>
                      <a:lnTo>
                        <a:pt x="4405" y="3241"/>
                      </a:lnTo>
                      <a:lnTo>
                        <a:pt x="4407" y="3239"/>
                      </a:lnTo>
                      <a:lnTo>
                        <a:pt x="4407" y="3237"/>
                      </a:lnTo>
                      <a:lnTo>
                        <a:pt x="4407" y="3235"/>
                      </a:lnTo>
                      <a:lnTo>
                        <a:pt x="4405" y="3233"/>
                      </a:lnTo>
                      <a:lnTo>
                        <a:pt x="4400" y="3235"/>
                      </a:lnTo>
                      <a:lnTo>
                        <a:pt x="4396" y="3233"/>
                      </a:lnTo>
                      <a:lnTo>
                        <a:pt x="4394" y="3233"/>
                      </a:lnTo>
                      <a:lnTo>
                        <a:pt x="4394" y="3237"/>
                      </a:lnTo>
                      <a:lnTo>
                        <a:pt x="4394" y="3239"/>
                      </a:lnTo>
                      <a:lnTo>
                        <a:pt x="4396" y="3243"/>
                      </a:lnTo>
                      <a:lnTo>
                        <a:pt x="4396" y="3246"/>
                      </a:lnTo>
                      <a:lnTo>
                        <a:pt x="4394" y="3248"/>
                      </a:lnTo>
                      <a:lnTo>
                        <a:pt x="4386" y="3256"/>
                      </a:lnTo>
                      <a:lnTo>
                        <a:pt x="4384" y="3258"/>
                      </a:lnTo>
                      <a:lnTo>
                        <a:pt x="4382" y="3264"/>
                      </a:lnTo>
                      <a:lnTo>
                        <a:pt x="4380" y="3268"/>
                      </a:lnTo>
                      <a:lnTo>
                        <a:pt x="4377" y="3271"/>
                      </a:lnTo>
                      <a:lnTo>
                        <a:pt x="4371" y="3275"/>
                      </a:lnTo>
                      <a:lnTo>
                        <a:pt x="4369" y="3270"/>
                      </a:lnTo>
                      <a:lnTo>
                        <a:pt x="4367" y="3271"/>
                      </a:lnTo>
                      <a:lnTo>
                        <a:pt x="4365" y="3277"/>
                      </a:lnTo>
                      <a:lnTo>
                        <a:pt x="4363" y="3285"/>
                      </a:lnTo>
                      <a:lnTo>
                        <a:pt x="4357" y="3289"/>
                      </a:lnTo>
                      <a:lnTo>
                        <a:pt x="4355" y="3285"/>
                      </a:lnTo>
                      <a:lnTo>
                        <a:pt x="4354" y="3281"/>
                      </a:lnTo>
                      <a:lnTo>
                        <a:pt x="4354" y="3279"/>
                      </a:lnTo>
                      <a:lnTo>
                        <a:pt x="4352" y="3277"/>
                      </a:lnTo>
                      <a:lnTo>
                        <a:pt x="4350" y="3275"/>
                      </a:lnTo>
                      <a:lnTo>
                        <a:pt x="4348" y="3273"/>
                      </a:lnTo>
                      <a:lnTo>
                        <a:pt x="4346" y="3268"/>
                      </a:lnTo>
                      <a:lnTo>
                        <a:pt x="4346" y="3262"/>
                      </a:lnTo>
                      <a:lnTo>
                        <a:pt x="4346" y="3260"/>
                      </a:lnTo>
                      <a:lnTo>
                        <a:pt x="4348" y="3260"/>
                      </a:lnTo>
                      <a:lnTo>
                        <a:pt x="4348" y="3258"/>
                      </a:lnTo>
                      <a:lnTo>
                        <a:pt x="4350" y="3250"/>
                      </a:lnTo>
                      <a:lnTo>
                        <a:pt x="4350" y="3248"/>
                      </a:lnTo>
                      <a:lnTo>
                        <a:pt x="4350" y="3246"/>
                      </a:lnTo>
                      <a:lnTo>
                        <a:pt x="4348" y="3241"/>
                      </a:lnTo>
                      <a:lnTo>
                        <a:pt x="4348" y="3237"/>
                      </a:lnTo>
                      <a:lnTo>
                        <a:pt x="4350" y="3235"/>
                      </a:lnTo>
                      <a:lnTo>
                        <a:pt x="4350" y="3237"/>
                      </a:lnTo>
                      <a:lnTo>
                        <a:pt x="4352" y="3239"/>
                      </a:lnTo>
                      <a:lnTo>
                        <a:pt x="4352" y="3241"/>
                      </a:lnTo>
                      <a:lnTo>
                        <a:pt x="4354" y="3243"/>
                      </a:lnTo>
                      <a:lnTo>
                        <a:pt x="4355" y="3243"/>
                      </a:lnTo>
                      <a:lnTo>
                        <a:pt x="4355" y="3241"/>
                      </a:lnTo>
                      <a:lnTo>
                        <a:pt x="4357" y="3237"/>
                      </a:lnTo>
                      <a:lnTo>
                        <a:pt x="4357" y="3235"/>
                      </a:lnTo>
                      <a:lnTo>
                        <a:pt x="4359" y="3233"/>
                      </a:lnTo>
                      <a:lnTo>
                        <a:pt x="4365" y="3233"/>
                      </a:lnTo>
                      <a:lnTo>
                        <a:pt x="4367" y="3233"/>
                      </a:lnTo>
                      <a:lnTo>
                        <a:pt x="4371" y="3231"/>
                      </a:lnTo>
                      <a:lnTo>
                        <a:pt x="4375" y="3225"/>
                      </a:lnTo>
                      <a:lnTo>
                        <a:pt x="4382" y="3212"/>
                      </a:lnTo>
                      <a:lnTo>
                        <a:pt x="4384" y="3197"/>
                      </a:lnTo>
                      <a:lnTo>
                        <a:pt x="4390" y="3191"/>
                      </a:lnTo>
                      <a:lnTo>
                        <a:pt x="4392" y="3191"/>
                      </a:lnTo>
                      <a:lnTo>
                        <a:pt x="4392" y="3195"/>
                      </a:lnTo>
                      <a:lnTo>
                        <a:pt x="4398" y="3191"/>
                      </a:lnTo>
                      <a:lnTo>
                        <a:pt x="4405" y="3181"/>
                      </a:lnTo>
                      <a:lnTo>
                        <a:pt x="4405" y="3177"/>
                      </a:lnTo>
                      <a:lnTo>
                        <a:pt x="4403" y="3177"/>
                      </a:lnTo>
                      <a:lnTo>
                        <a:pt x="4402" y="3175"/>
                      </a:lnTo>
                      <a:lnTo>
                        <a:pt x="4398" y="3177"/>
                      </a:lnTo>
                      <a:lnTo>
                        <a:pt x="4394" y="3185"/>
                      </a:lnTo>
                      <a:lnTo>
                        <a:pt x="4392" y="3185"/>
                      </a:lnTo>
                      <a:lnTo>
                        <a:pt x="4386" y="3187"/>
                      </a:lnTo>
                      <a:lnTo>
                        <a:pt x="4377" y="3193"/>
                      </a:lnTo>
                      <a:lnTo>
                        <a:pt x="4375" y="3210"/>
                      </a:lnTo>
                      <a:lnTo>
                        <a:pt x="4373" y="3212"/>
                      </a:lnTo>
                      <a:lnTo>
                        <a:pt x="4369" y="3214"/>
                      </a:lnTo>
                      <a:lnTo>
                        <a:pt x="4367" y="3214"/>
                      </a:lnTo>
                      <a:lnTo>
                        <a:pt x="4365" y="3210"/>
                      </a:lnTo>
                      <a:lnTo>
                        <a:pt x="4359" y="3210"/>
                      </a:lnTo>
                      <a:lnTo>
                        <a:pt x="4354" y="3214"/>
                      </a:lnTo>
                      <a:lnTo>
                        <a:pt x="4354" y="3216"/>
                      </a:lnTo>
                      <a:lnTo>
                        <a:pt x="4354" y="3218"/>
                      </a:lnTo>
                      <a:lnTo>
                        <a:pt x="4354" y="3220"/>
                      </a:lnTo>
                      <a:lnTo>
                        <a:pt x="4352" y="3220"/>
                      </a:lnTo>
                      <a:lnTo>
                        <a:pt x="4346" y="3220"/>
                      </a:lnTo>
                      <a:lnTo>
                        <a:pt x="4346" y="3218"/>
                      </a:lnTo>
                      <a:lnTo>
                        <a:pt x="4346" y="3214"/>
                      </a:lnTo>
                      <a:lnTo>
                        <a:pt x="4346" y="3212"/>
                      </a:lnTo>
                      <a:lnTo>
                        <a:pt x="4348" y="3208"/>
                      </a:lnTo>
                      <a:lnTo>
                        <a:pt x="4352" y="3202"/>
                      </a:lnTo>
                      <a:lnTo>
                        <a:pt x="4352" y="3189"/>
                      </a:lnTo>
                      <a:lnTo>
                        <a:pt x="4350" y="3179"/>
                      </a:lnTo>
                      <a:lnTo>
                        <a:pt x="4350" y="3177"/>
                      </a:lnTo>
                      <a:lnTo>
                        <a:pt x="4344" y="3175"/>
                      </a:lnTo>
                      <a:lnTo>
                        <a:pt x="4338" y="3177"/>
                      </a:lnTo>
                      <a:lnTo>
                        <a:pt x="4336" y="3179"/>
                      </a:lnTo>
                      <a:lnTo>
                        <a:pt x="4336" y="3170"/>
                      </a:lnTo>
                      <a:lnTo>
                        <a:pt x="4334" y="3166"/>
                      </a:lnTo>
                      <a:lnTo>
                        <a:pt x="4336" y="3158"/>
                      </a:lnTo>
                      <a:lnTo>
                        <a:pt x="4342" y="3148"/>
                      </a:lnTo>
                      <a:lnTo>
                        <a:pt x="4346" y="3145"/>
                      </a:lnTo>
                      <a:lnTo>
                        <a:pt x="4346" y="3147"/>
                      </a:lnTo>
                      <a:lnTo>
                        <a:pt x="4348" y="3147"/>
                      </a:lnTo>
                      <a:lnTo>
                        <a:pt x="4348" y="3148"/>
                      </a:lnTo>
                      <a:lnTo>
                        <a:pt x="4352" y="3148"/>
                      </a:lnTo>
                      <a:lnTo>
                        <a:pt x="4354" y="3148"/>
                      </a:lnTo>
                      <a:lnTo>
                        <a:pt x="4357" y="3143"/>
                      </a:lnTo>
                      <a:lnTo>
                        <a:pt x="4357" y="3141"/>
                      </a:lnTo>
                      <a:lnTo>
                        <a:pt x="4359" y="3141"/>
                      </a:lnTo>
                      <a:lnTo>
                        <a:pt x="4363" y="3135"/>
                      </a:lnTo>
                      <a:lnTo>
                        <a:pt x="4365" y="3135"/>
                      </a:lnTo>
                      <a:lnTo>
                        <a:pt x="4373" y="3135"/>
                      </a:lnTo>
                      <a:lnTo>
                        <a:pt x="4375" y="3135"/>
                      </a:lnTo>
                      <a:lnTo>
                        <a:pt x="4375" y="3137"/>
                      </a:lnTo>
                      <a:lnTo>
                        <a:pt x="4375" y="3139"/>
                      </a:lnTo>
                      <a:lnTo>
                        <a:pt x="4377" y="3145"/>
                      </a:lnTo>
                      <a:lnTo>
                        <a:pt x="4375" y="3147"/>
                      </a:lnTo>
                      <a:lnTo>
                        <a:pt x="4377" y="3148"/>
                      </a:lnTo>
                      <a:lnTo>
                        <a:pt x="4379" y="3147"/>
                      </a:lnTo>
                      <a:lnTo>
                        <a:pt x="4380" y="3141"/>
                      </a:lnTo>
                      <a:lnTo>
                        <a:pt x="4382" y="3133"/>
                      </a:lnTo>
                      <a:lnTo>
                        <a:pt x="4386" y="3116"/>
                      </a:lnTo>
                      <a:lnTo>
                        <a:pt x="4388" y="3116"/>
                      </a:lnTo>
                      <a:lnTo>
                        <a:pt x="4396" y="3125"/>
                      </a:lnTo>
                      <a:lnTo>
                        <a:pt x="4396" y="3127"/>
                      </a:lnTo>
                      <a:lnTo>
                        <a:pt x="4396" y="3133"/>
                      </a:lnTo>
                      <a:lnTo>
                        <a:pt x="4394" y="3133"/>
                      </a:lnTo>
                      <a:lnTo>
                        <a:pt x="4394" y="3135"/>
                      </a:lnTo>
                      <a:lnTo>
                        <a:pt x="4394" y="3137"/>
                      </a:lnTo>
                      <a:lnTo>
                        <a:pt x="4394" y="3141"/>
                      </a:lnTo>
                      <a:lnTo>
                        <a:pt x="4396" y="3141"/>
                      </a:lnTo>
                      <a:lnTo>
                        <a:pt x="4398" y="3139"/>
                      </a:lnTo>
                      <a:lnTo>
                        <a:pt x="4398" y="3137"/>
                      </a:lnTo>
                      <a:lnTo>
                        <a:pt x="4400" y="3127"/>
                      </a:lnTo>
                      <a:lnTo>
                        <a:pt x="4398" y="3122"/>
                      </a:lnTo>
                      <a:lnTo>
                        <a:pt x="4398" y="3120"/>
                      </a:lnTo>
                      <a:lnTo>
                        <a:pt x="4396" y="3120"/>
                      </a:lnTo>
                      <a:lnTo>
                        <a:pt x="4392" y="3110"/>
                      </a:lnTo>
                      <a:lnTo>
                        <a:pt x="4392" y="3108"/>
                      </a:lnTo>
                      <a:lnTo>
                        <a:pt x="4394" y="3102"/>
                      </a:lnTo>
                      <a:lnTo>
                        <a:pt x="4396" y="3100"/>
                      </a:lnTo>
                      <a:lnTo>
                        <a:pt x="4396" y="3099"/>
                      </a:lnTo>
                      <a:lnTo>
                        <a:pt x="4400" y="3099"/>
                      </a:lnTo>
                      <a:lnTo>
                        <a:pt x="4403" y="3097"/>
                      </a:lnTo>
                      <a:lnTo>
                        <a:pt x="4405" y="3095"/>
                      </a:lnTo>
                      <a:lnTo>
                        <a:pt x="4407" y="3093"/>
                      </a:lnTo>
                      <a:lnTo>
                        <a:pt x="4407" y="3091"/>
                      </a:lnTo>
                      <a:lnTo>
                        <a:pt x="4407" y="3089"/>
                      </a:lnTo>
                      <a:lnTo>
                        <a:pt x="4405" y="3087"/>
                      </a:lnTo>
                      <a:lnTo>
                        <a:pt x="4403" y="3087"/>
                      </a:lnTo>
                      <a:lnTo>
                        <a:pt x="4402" y="3089"/>
                      </a:lnTo>
                      <a:lnTo>
                        <a:pt x="4400" y="3087"/>
                      </a:lnTo>
                      <a:lnTo>
                        <a:pt x="4398" y="3085"/>
                      </a:lnTo>
                      <a:lnTo>
                        <a:pt x="4394" y="3083"/>
                      </a:lnTo>
                      <a:lnTo>
                        <a:pt x="4392" y="3081"/>
                      </a:lnTo>
                      <a:lnTo>
                        <a:pt x="4388" y="3077"/>
                      </a:lnTo>
                      <a:lnTo>
                        <a:pt x="4390" y="3074"/>
                      </a:lnTo>
                      <a:lnTo>
                        <a:pt x="4392" y="3074"/>
                      </a:lnTo>
                      <a:lnTo>
                        <a:pt x="4402" y="3068"/>
                      </a:lnTo>
                      <a:lnTo>
                        <a:pt x="4409" y="3064"/>
                      </a:lnTo>
                      <a:lnTo>
                        <a:pt x="4409" y="3062"/>
                      </a:lnTo>
                      <a:lnTo>
                        <a:pt x="4407" y="3060"/>
                      </a:lnTo>
                      <a:lnTo>
                        <a:pt x="4403" y="3060"/>
                      </a:lnTo>
                      <a:lnTo>
                        <a:pt x="4396" y="3064"/>
                      </a:lnTo>
                      <a:lnTo>
                        <a:pt x="4394" y="3066"/>
                      </a:lnTo>
                      <a:lnTo>
                        <a:pt x="4394" y="3068"/>
                      </a:lnTo>
                      <a:lnTo>
                        <a:pt x="4392" y="3068"/>
                      </a:lnTo>
                      <a:lnTo>
                        <a:pt x="4390" y="3066"/>
                      </a:lnTo>
                      <a:lnTo>
                        <a:pt x="4384" y="3060"/>
                      </a:lnTo>
                      <a:lnTo>
                        <a:pt x="4377" y="3047"/>
                      </a:lnTo>
                      <a:lnTo>
                        <a:pt x="4377" y="3043"/>
                      </a:lnTo>
                      <a:lnTo>
                        <a:pt x="4377" y="3041"/>
                      </a:lnTo>
                      <a:lnTo>
                        <a:pt x="4379" y="3041"/>
                      </a:lnTo>
                      <a:lnTo>
                        <a:pt x="4379" y="3039"/>
                      </a:lnTo>
                      <a:lnTo>
                        <a:pt x="4377" y="3035"/>
                      </a:lnTo>
                      <a:lnTo>
                        <a:pt x="4377" y="3033"/>
                      </a:lnTo>
                      <a:lnTo>
                        <a:pt x="4375" y="3029"/>
                      </a:lnTo>
                      <a:lnTo>
                        <a:pt x="4375" y="3022"/>
                      </a:lnTo>
                      <a:lnTo>
                        <a:pt x="4375" y="3016"/>
                      </a:lnTo>
                      <a:lnTo>
                        <a:pt x="4377" y="3018"/>
                      </a:lnTo>
                      <a:lnTo>
                        <a:pt x="4382" y="3018"/>
                      </a:lnTo>
                      <a:lnTo>
                        <a:pt x="4386" y="3014"/>
                      </a:lnTo>
                      <a:lnTo>
                        <a:pt x="4388" y="3008"/>
                      </a:lnTo>
                      <a:lnTo>
                        <a:pt x="4386" y="3004"/>
                      </a:lnTo>
                      <a:lnTo>
                        <a:pt x="4384" y="3004"/>
                      </a:lnTo>
                      <a:lnTo>
                        <a:pt x="4384" y="3006"/>
                      </a:lnTo>
                      <a:lnTo>
                        <a:pt x="4379" y="3010"/>
                      </a:lnTo>
                      <a:lnTo>
                        <a:pt x="4377" y="3008"/>
                      </a:lnTo>
                      <a:lnTo>
                        <a:pt x="4375" y="3004"/>
                      </a:lnTo>
                      <a:lnTo>
                        <a:pt x="4371" y="3008"/>
                      </a:lnTo>
                      <a:lnTo>
                        <a:pt x="4371" y="3003"/>
                      </a:lnTo>
                      <a:lnTo>
                        <a:pt x="4369" y="2997"/>
                      </a:lnTo>
                      <a:lnTo>
                        <a:pt x="4365" y="2995"/>
                      </a:lnTo>
                      <a:lnTo>
                        <a:pt x="4361" y="2993"/>
                      </a:lnTo>
                      <a:lnTo>
                        <a:pt x="4359" y="2993"/>
                      </a:lnTo>
                      <a:lnTo>
                        <a:pt x="4359" y="2989"/>
                      </a:lnTo>
                      <a:lnTo>
                        <a:pt x="4359" y="2987"/>
                      </a:lnTo>
                      <a:lnTo>
                        <a:pt x="4359" y="2985"/>
                      </a:lnTo>
                      <a:lnTo>
                        <a:pt x="4359" y="2983"/>
                      </a:lnTo>
                      <a:lnTo>
                        <a:pt x="4357" y="2983"/>
                      </a:lnTo>
                      <a:lnTo>
                        <a:pt x="4350" y="2983"/>
                      </a:lnTo>
                      <a:lnTo>
                        <a:pt x="4340" y="2972"/>
                      </a:lnTo>
                      <a:lnTo>
                        <a:pt x="4338" y="2966"/>
                      </a:lnTo>
                      <a:lnTo>
                        <a:pt x="4340" y="2956"/>
                      </a:lnTo>
                      <a:lnTo>
                        <a:pt x="4340" y="2955"/>
                      </a:lnTo>
                      <a:lnTo>
                        <a:pt x="4344" y="2951"/>
                      </a:lnTo>
                      <a:lnTo>
                        <a:pt x="4348" y="2947"/>
                      </a:lnTo>
                      <a:lnTo>
                        <a:pt x="4350" y="2947"/>
                      </a:lnTo>
                      <a:lnTo>
                        <a:pt x="4352" y="2949"/>
                      </a:lnTo>
                      <a:lnTo>
                        <a:pt x="4352" y="2951"/>
                      </a:lnTo>
                      <a:lnTo>
                        <a:pt x="4354" y="2953"/>
                      </a:lnTo>
                      <a:lnTo>
                        <a:pt x="4357" y="2955"/>
                      </a:lnTo>
                      <a:lnTo>
                        <a:pt x="4363" y="2956"/>
                      </a:lnTo>
                      <a:lnTo>
                        <a:pt x="4365" y="2955"/>
                      </a:lnTo>
                      <a:lnTo>
                        <a:pt x="4369" y="2951"/>
                      </a:lnTo>
                      <a:lnTo>
                        <a:pt x="4367" y="2951"/>
                      </a:lnTo>
                      <a:lnTo>
                        <a:pt x="4363" y="2947"/>
                      </a:lnTo>
                      <a:lnTo>
                        <a:pt x="4361" y="2947"/>
                      </a:lnTo>
                      <a:lnTo>
                        <a:pt x="4357" y="2945"/>
                      </a:lnTo>
                      <a:lnTo>
                        <a:pt x="4355" y="2941"/>
                      </a:lnTo>
                      <a:lnTo>
                        <a:pt x="4354" y="2939"/>
                      </a:lnTo>
                      <a:lnTo>
                        <a:pt x="4354" y="2937"/>
                      </a:lnTo>
                      <a:lnTo>
                        <a:pt x="4355" y="2935"/>
                      </a:lnTo>
                      <a:lnTo>
                        <a:pt x="4357" y="2935"/>
                      </a:lnTo>
                      <a:lnTo>
                        <a:pt x="4357" y="2924"/>
                      </a:lnTo>
                      <a:lnTo>
                        <a:pt x="4357" y="2916"/>
                      </a:lnTo>
                      <a:lnTo>
                        <a:pt x="4359" y="2914"/>
                      </a:lnTo>
                      <a:lnTo>
                        <a:pt x="4363" y="2908"/>
                      </a:lnTo>
                      <a:lnTo>
                        <a:pt x="4365" y="2908"/>
                      </a:lnTo>
                      <a:lnTo>
                        <a:pt x="4367" y="2906"/>
                      </a:lnTo>
                      <a:lnTo>
                        <a:pt x="4365" y="2905"/>
                      </a:lnTo>
                      <a:lnTo>
                        <a:pt x="4363" y="2905"/>
                      </a:lnTo>
                      <a:lnTo>
                        <a:pt x="4361" y="2905"/>
                      </a:lnTo>
                      <a:lnTo>
                        <a:pt x="4359" y="2905"/>
                      </a:lnTo>
                      <a:lnTo>
                        <a:pt x="4359" y="2903"/>
                      </a:lnTo>
                      <a:lnTo>
                        <a:pt x="4355" y="2899"/>
                      </a:lnTo>
                      <a:lnTo>
                        <a:pt x="4355" y="2893"/>
                      </a:lnTo>
                      <a:lnTo>
                        <a:pt x="4355" y="2891"/>
                      </a:lnTo>
                      <a:lnTo>
                        <a:pt x="4355" y="2887"/>
                      </a:lnTo>
                      <a:lnTo>
                        <a:pt x="4361" y="2878"/>
                      </a:lnTo>
                      <a:lnTo>
                        <a:pt x="4363" y="2878"/>
                      </a:lnTo>
                      <a:lnTo>
                        <a:pt x="4369" y="2880"/>
                      </a:lnTo>
                      <a:lnTo>
                        <a:pt x="4371" y="2883"/>
                      </a:lnTo>
                      <a:lnTo>
                        <a:pt x="4371" y="2885"/>
                      </a:lnTo>
                      <a:lnTo>
                        <a:pt x="4371" y="2887"/>
                      </a:lnTo>
                      <a:lnTo>
                        <a:pt x="4373" y="2889"/>
                      </a:lnTo>
                      <a:lnTo>
                        <a:pt x="4377" y="2891"/>
                      </a:lnTo>
                      <a:lnTo>
                        <a:pt x="4379" y="2893"/>
                      </a:lnTo>
                      <a:lnTo>
                        <a:pt x="4390" y="2908"/>
                      </a:lnTo>
                      <a:lnTo>
                        <a:pt x="4392" y="2912"/>
                      </a:lnTo>
                      <a:lnTo>
                        <a:pt x="4392" y="2914"/>
                      </a:lnTo>
                      <a:lnTo>
                        <a:pt x="4396" y="2912"/>
                      </a:lnTo>
                      <a:lnTo>
                        <a:pt x="4394" y="2910"/>
                      </a:lnTo>
                      <a:lnTo>
                        <a:pt x="4390" y="2901"/>
                      </a:lnTo>
                      <a:lnTo>
                        <a:pt x="4390" y="2899"/>
                      </a:lnTo>
                      <a:lnTo>
                        <a:pt x="4388" y="2897"/>
                      </a:lnTo>
                      <a:lnTo>
                        <a:pt x="4386" y="2897"/>
                      </a:lnTo>
                      <a:lnTo>
                        <a:pt x="4379" y="2880"/>
                      </a:lnTo>
                      <a:lnTo>
                        <a:pt x="4375" y="2872"/>
                      </a:lnTo>
                      <a:lnTo>
                        <a:pt x="4375" y="2870"/>
                      </a:lnTo>
                      <a:lnTo>
                        <a:pt x="4375" y="2868"/>
                      </a:lnTo>
                      <a:lnTo>
                        <a:pt x="4379" y="2857"/>
                      </a:lnTo>
                      <a:lnTo>
                        <a:pt x="4377" y="2857"/>
                      </a:lnTo>
                      <a:lnTo>
                        <a:pt x="4375" y="2855"/>
                      </a:lnTo>
                      <a:lnTo>
                        <a:pt x="4373" y="2857"/>
                      </a:lnTo>
                      <a:lnTo>
                        <a:pt x="4373" y="2858"/>
                      </a:lnTo>
                      <a:lnTo>
                        <a:pt x="4369" y="2862"/>
                      </a:lnTo>
                      <a:lnTo>
                        <a:pt x="4369" y="2864"/>
                      </a:lnTo>
                      <a:lnTo>
                        <a:pt x="4369" y="2866"/>
                      </a:lnTo>
                      <a:lnTo>
                        <a:pt x="4367" y="2866"/>
                      </a:lnTo>
                      <a:lnTo>
                        <a:pt x="4365" y="2864"/>
                      </a:lnTo>
                      <a:lnTo>
                        <a:pt x="4365" y="2862"/>
                      </a:lnTo>
                      <a:lnTo>
                        <a:pt x="4363" y="2862"/>
                      </a:lnTo>
                      <a:lnTo>
                        <a:pt x="4357" y="2853"/>
                      </a:lnTo>
                      <a:lnTo>
                        <a:pt x="4354" y="2820"/>
                      </a:lnTo>
                      <a:lnTo>
                        <a:pt x="4352" y="2812"/>
                      </a:lnTo>
                      <a:lnTo>
                        <a:pt x="4352" y="2809"/>
                      </a:lnTo>
                      <a:lnTo>
                        <a:pt x="4352" y="2805"/>
                      </a:lnTo>
                      <a:lnTo>
                        <a:pt x="4354" y="2787"/>
                      </a:lnTo>
                      <a:lnTo>
                        <a:pt x="4319" y="2768"/>
                      </a:lnTo>
                      <a:lnTo>
                        <a:pt x="4315" y="2753"/>
                      </a:lnTo>
                      <a:lnTo>
                        <a:pt x="4309" y="2736"/>
                      </a:lnTo>
                      <a:lnTo>
                        <a:pt x="4302" y="2705"/>
                      </a:lnTo>
                      <a:lnTo>
                        <a:pt x="4319" y="2636"/>
                      </a:lnTo>
                      <a:lnTo>
                        <a:pt x="4321" y="2626"/>
                      </a:lnTo>
                      <a:lnTo>
                        <a:pt x="4325" y="2626"/>
                      </a:lnTo>
                      <a:lnTo>
                        <a:pt x="4327" y="2622"/>
                      </a:lnTo>
                      <a:lnTo>
                        <a:pt x="4329" y="2611"/>
                      </a:lnTo>
                      <a:lnTo>
                        <a:pt x="4331" y="2601"/>
                      </a:lnTo>
                      <a:lnTo>
                        <a:pt x="4331" y="2590"/>
                      </a:lnTo>
                      <a:lnTo>
                        <a:pt x="4331" y="2576"/>
                      </a:lnTo>
                      <a:lnTo>
                        <a:pt x="4329" y="2563"/>
                      </a:lnTo>
                      <a:lnTo>
                        <a:pt x="4329" y="2565"/>
                      </a:lnTo>
                      <a:lnTo>
                        <a:pt x="4325" y="2570"/>
                      </a:lnTo>
                      <a:lnTo>
                        <a:pt x="4323" y="2576"/>
                      </a:lnTo>
                      <a:lnTo>
                        <a:pt x="4325" y="2580"/>
                      </a:lnTo>
                      <a:lnTo>
                        <a:pt x="4327" y="2584"/>
                      </a:lnTo>
                      <a:lnTo>
                        <a:pt x="4327" y="2590"/>
                      </a:lnTo>
                      <a:lnTo>
                        <a:pt x="4325" y="2593"/>
                      </a:lnTo>
                      <a:lnTo>
                        <a:pt x="4317" y="2601"/>
                      </a:lnTo>
                      <a:lnTo>
                        <a:pt x="4315" y="2607"/>
                      </a:lnTo>
                      <a:lnTo>
                        <a:pt x="4313" y="2611"/>
                      </a:lnTo>
                      <a:lnTo>
                        <a:pt x="4315" y="2615"/>
                      </a:lnTo>
                      <a:lnTo>
                        <a:pt x="4315" y="2616"/>
                      </a:lnTo>
                      <a:lnTo>
                        <a:pt x="4315" y="2624"/>
                      </a:lnTo>
                      <a:lnTo>
                        <a:pt x="4311" y="2632"/>
                      </a:lnTo>
                      <a:lnTo>
                        <a:pt x="4309" y="2634"/>
                      </a:lnTo>
                      <a:lnTo>
                        <a:pt x="4307" y="2634"/>
                      </a:lnTo>
                      <a:lnTo>
                        <a:pt x="4306" y="2634"/>
                      </a:lnTo>
                      <a:lnTo>
                        <a:pt x="4306" y="2647"/>
                      </a:lnTo>
                      <a:lnTo>
                        <a:pt x="4306" y="2649"/>
                      </a:lnTo>
                      <a:lnTo>
                        <a:pt x="4307" y="2653"/>
                      </a:lnTo>
                      <a:lnTo>
                        <a:pt x="4307" y="2655"/>
                      </a:lnTo>
                      <a:lnTo>
                        <a:pt x="4304" y="2663"/>
                      </a:lnTo>
                      <a:lnTo>
                        <a:pt x="4304" y="2684"/>
                      </a:lnTo>
                      <a:lnTo>
                        <a:pt x="4302" y="2689"/>
                      </a:lnTo>
                      <a:lnTo>
                        <a:pt x="4300" y="2689"/>
                      </a:lnTo>
                      <a:lnTo>
                        <a:pt x="4300" y="2688"/>
                      </a:lnTo>
                      <a:lnTo>
                        <a:pt x="4300" y="2686"/>
                      </a:lnTo>
                      <a:lnTo>
                        <a:pt x="4298" y="2686"/>
                      </a:lnTo>
                      <a:lnTo>
                        <a:pt x="4296" y="2689"/>
                      </a:lnTo>
                      <a:lnTo>
                        <a:pt x="4296" y="2693"/>
                      </a:lnTo>
                      <a:lnTo>
                        <a:pt x="4296" y="2703"/>
                      </a:lnTo>
                      <a:lnTo>
                        <a:pt x="4294" y="2716"/>
                      </a:lnTo>
                      <a:lnTo>
                        <a:pt x="4292" y="2728"/>
                      </a:lnTo>
                      <a:lnTo>
                        <a:pt x="4290" y="2736"/>
                      </a:lnTo>
                      <a:lnTo>
                        <a:pt x="4288" y="2737"/>
                      </a:lnTo>
                      <a:lnTo>
                        <a:pt x="4288" y="2736"/>
                      </a:lnTo>
                      <a:lnTo>
                        <a:pt x="4284" y="2736"/>
                      </a:lnTo>
                      <a:lnTo>
                        <a:pt x="4283" y="2739"/>
                      </a:lnTo>
                      <a:lnTo>
                        <a:pt x="4281" y="2743"/>
                      </a:lnTo>
                      <a:lnTo>
                        <a:pt x="4281" y="2753"/>
                      </a:lnTo>
                      <a:lnTo>
                        <a:pt x="4279" y="2753"/>
                      </a:lnTo>
                      <a:lnTo>
                        <a:pt x="4279" y="2751"/>
                      </a:lnTo>
                      <a:lnTo>
                        <a:pt x="4277" y="2749"/>
                      </a:lnTo>
                      <a:lnTo>
                        <a:pt x="4275" y="2747"/>
                      </a:lnTo>
                      <a:lnTo>
                        <a:pt x="4271" y="2741"/>
                      </a:lnTo>
                      <a:lnTo>
                        <a:pt x="4271" y="2739"/>
                      </a:lnTo>
                      <a:lnTo>
                        <a:pt x="4269" y="2739"/>
                      </a:lnTo>
                      <a:lnTo>
                        <a:pt x="4265" y="2739"/>
                      </a:lnTo>
                      <a:lnTo>
                        <a:pt x="4265" y="2737"/>
                      </a:lnTo>
                      <a:lnTo>
                        <a:pt x="4265" y="2736"/>
                      </a:lnTo>
                      <a:lnTo>
                        <a:pt x="4263" y="2732"/>
                      </a:lnTo>
                      <a:lnTo>
                        <a:pt x="4263" y="2720"/>
                      </a:lnTo>
                      <a:lnTo>
                        <a:pt x="4263" y="2716"/>
                      </a:lnTo>
                      <a:lnTo>
                        <a:pt x="4265" y="2707"/>
                      </a:lnTo>
                      <a:lnTo>
                        <a:pt x="4263" y="2707"/>
                      </a:lnTo>
                      <a:lnTo>
                        <a:pt x="4261" y="2707"/>
                      </a:lnTo>
                      <a:lnTo>
                        <a:pt x="4258" y="2707"/>
                      </a:lnTo>
                      <a:lnTo>
                        <a:pt x="4258" y="2705"/>
                      </a:lnTo>
                      <a:lnTo>
                        <a:pt x="4256" y="2701"/>
                      </a:lnTo>
                      <a:lnTo>
                        <a:pt x="4252" y="2697"/>
                      </a:lnTo>
                      <a:lnTo>
                        <a:pt x="4252" y="2695"/>
                      </a:lnTo>
                      <a:lnTo>
                        <a:pt x="4242" y="2697"/>
                      </a:lnTo>
                      <a:lnTo>
                        <a:pt x="4233" y="2695"/>
                      </a:lnTo>
                      <a:lnTo>
                        <a:pt x="4227" y="2693"/>
                      </a:lnTo>
                      <a:lnTo>
                        <a:pt x="4225" y="2693"/>
                      </a:lnTo>
                      <a:lnTo>
                        <a:pt x="4225" y="2691"/>
                      </a:lnTo>
                      <a:lnTo>
                        <a:pt x="4229" y="2689"/>
                      </a:lnTo>
                      <a:lnTo>
                        <a:pt x="4233" y="2684"/>
                      </a:lnTo>
                      <a:lnTo>
                        <a:pt x="4231" y="2680"/>
                      </a:lnTo>
                      <a:lnTo>
                        <a:pt x="4229" y="2682"/>
                      </a:lnTo>
                      <a:lnTo>
                        <a:pt x="4225" y="2678"/>
                      </a:lnTo>
                      <a:lnTo>
                        <a:pt x="4225" y="2676"/>
                      </a:lnTo>
                      <a:lnTo>
                        <a:pt x="4225" y="2674"/>
                      </a:lnTo>
                      <a:lnTo>
                        <a:pt x="4227" y="2674"/>
                      </a:lnTo>
                      <a:lnTo>
                        <a:pt x="4229" y="2674"/>
                      </a:lnTo>
                      <a:lnTo>
                        <a:pt x="4231" y="2674"/>
                      </a:lnTo>
                      <a:lnTo>
                        <a:pt x="4235" y="2674"/>
                      </a:lnTo>
                      <a:lnTo>
                        <a:pt x="4236" y="2674"/>
                      </a:lnTo>
                      <a:lnTo>
                        <a:pt x="4238" y="2670"/>
                      </a:lnTo>
                      <a:lnTo>
                        <a:pt x="4236" y="2668"/>
                      </a:lnTo>
                      <a:lnTo>
                        <a:pt x="4238" y="2663"/>
                      </a:lnTo>
                      <a:lnTo>
                        <a:pt x="4242" y="2657"/>
                      </a:lnTo>
                      <a:lnTo>
                        <a:pt x="4240" y="2638"/>
                      </a:lnTo>
                      <a:lnTo>
                        <a:pt x="4242" y="2636"/>
                      </a:lnTo>
                      <a:lnTo>
                        <a:pt x="4242" y="2634"/>
                      </a:lnTo>
                      <a:lnTo>
                        <a:pt x="4242" y="2626"/>
                      </a:lnTo>
                      <a:lnTo>
                        <a:pt x="4242" y="2620"/>
                      </a:lnTo>
                      <a:lnTo>
                        <a:pt x="4244" y="2618"/>
                      </a:lnTo>
                      <a:lnTo>
                        <a:pt x="4246" y="2618"/>
                      </a:lnTo>
                      <a:lnTo>
                        <a:pt x="4252" y="2605"/>
                      </a:lnTo>
                      <a:lnTo>
                        <a:pt x="4252" y="2603"/>
                      </a:lnTo>
                      <a:lnTo>
                        <a:pt x="4250" y="2595"/>
                      </a:lnTo>
                      <a:lnTo>
                        <a:pt x="4248" y="2593"/>
                      </a:lnTo>
                      <a:lnTo>
                        <a:pt x="4248" y="2591"/>
                      </a:lnTo>
                      <a:lnTo>
                        <a:pt x="4248" y="2593"/>
                      </a:lnTo>
                      <a:lnTo>
                        <a:pt x="4246" y="2593"/>
                      </a:lnTo>
                      <a:lnTo>
                        <a:pt x="4246" y="2597"/>
                      </a:lnTo>
                      <a:lnTo>
                        <a:pt x="4246" y="2601"/>
                      </a:lnTo>
                      <a:lnTo>
                        <a:pt x="4244" y="2611"/>
                      </a:lnTo>
                      <a:lnTo>
                        <a:pt x="4233" y="2626"/>
                      </a:lnTo>
                      <a:lnTo>
                        <a:pt x="4227" y="2626"/>
                      </a:lnTo>
                      <a:lnTo>
                        <a:pt x="4225" y="2624"/>
                      </a:lnTo>
                      <a:lnTo>
                        <a:pt x="4217" y="2609"/>
                      </a:lnTo>
                      <a:lnTo>
                        <a:pt x="4215" y="2607"/>
                      </a:lnTo>
                      <a:lnTo>
                        <a:pt x="4213" y="2603"/>
                      </a:lnTo>
                      <a:lnTo>
                        <a:pt x="4211" y="2601"/>
                      </a:lnTo>
                      <a:lnTo>
                        <a:pt x="4215" y="2586"/>
                      </a:lnTo>
                      <a:lnTo>
                        <a:pt x="4217" y="2582"/>
                      </a:lnTo>
                      <a:lnTo>
                        <a:pt x="4217" y="2580"/>
                      </a:lnTo>
                      <a:lnTo>
                        <a:pt x="4215" y="2580"/>
                      </a:lnTo>
                      <a:lnTo>
                        <a:pt x="4213" y="2580"/>
                      </a:lnTo>
                      <a:lnTo>
                        <a:pt x="4213" y="2582"/>
                      </a:lnTo>
                      <a:lnTo>
                        <a:pt x="4211" y="2584"/>
                      </a:lnTo>
                      <a:lnTo>
                        <a:pt x="4210" y="2588"/>
                      </a:lnTo>
                      <a:lnTo>
                        <a:pt x="4204" y="2590"/>
                      </a:lnTo>
                      <a:lnTo>
                        <a:pt x="4202" y="2588"/>
                      </a:lnTo>
                      <a:lnTo>
                        <a:pt x="4202" y="2586"/>
                      </a:lnTo>
                      <a:lnTo>
                        <a:pt x="4200" y="2584"/>
                      </a:lnTo>
                      <a:lnTo>
                        <a:pt x="4200" y="2582"/>
                      </a:lnTo>
                      <a:lnTo>
                        <a:pt x="4200" y="2580"/>
                      </a:lnTo>
                      <a:lnTo>
                        <a:pt x="4198" y="2578"/>
                      </a:lnTo>
                      <a:lnTo>
                        <a:pt x="4196" y="2576"/>
                      </a:lnTo>
                      <a:lnTo>
                        <a:pt x="4194" y="2578"/>
                      </a:lnTo>
                      <a:lnTo>
                        <a:pt x="4190" y="2576"/>
                      </a:lnTo>
                      <a:lnTo>
                        <a:pt x="4190" y="2574"/>
                      </a:lnTo>
                      <a:lnTo>
                        <a:pt x="4190" y="2572"/>
                      </a:lnTo>
                      <a:lnTo>
                        <a:pt x="4190" y="2568"/>
                      </a:lnTo>
                      <a:lnTo>
                        <a:pt x="4187" y="2570"/>
                      </a:lnTo>
                      <a:lnTo>
                        <a:pt x="4183" y="2574"/>
                      </a:lnTo>
                      <a:lnTo>
                        <a:pt x="4183" y="2576"/>
                      </a:lnTo>
                      <a:lnTo>
                        <a:pt x="4187" y="2580"/>
                      </a:lnTo>
                      <a:lnTo>
                        <a:pt x="4192" y="2588"/>
                      </a:lnTo>
                      <a:lnTo>
                        <a:pt x="4194" y="2586"/>
                      </a:lnTo>
                      <a:lnTo>
                        <a:pt x="4198" y="2591"/>
                      </a:lnTo>
                      <a:lnTo>
                        <a:pt x="4204" y="2595"/>
                      </a:lnTo>
                      <a:lnTo>
                        <a:pt x="4204" y="2599"/>
                      </a:lnTo>
                      <a:lnTo>
                        <a:pt x="4208" y="2603"/>
                      </a:lnTo>
                      <a:lnTo>
                        <a:pt x="4210" y="2611"/>
                      </a:lnTo>
                      <a:lnTo>
                        <a:pt x="4211" y="2630"/>
                      </a:lnTo>
                      <a:lnTo>
                        <a:pt x="4210" y="2632"/>
                      </a:lnTo>
                      <a:lnTo>
                        <a:pt x="4206" y="2634"/>
                      </a:lnTo>
                      <a:lnTo>
                        <a:pt x="4204" y="2634"/>
                      </a:lnTo>
                      <a:lnTo>
                        <a:pt x="4202" y="2634"/>
                      </a:lnTo>
                      <a:lnTo>
                        <a:pt x="4196" y="2636"/>
                      </a:lnTo>
                      <a:lnTo>
                        <a:pt x="4198" y="2640"/>
                      </a:lnTo>
                      <a:lnTo>
                        <a:pt x="4206" y="2638"/>
                      </a:lnTo>
                      <a:lnTo>
                        <a:pt x="4210" y="2638"/>
                      </a:lnTo>
                      <a:lnTo>
                        <a:pt x="4211" y="2634"/>
                      </a:lnTo>
                      <a:lnTo>
                        <a:pt x="4213" y="2634"/>
                      </a:lnTo>
                      <a:lnTo>
                        <a:pt x="4219" y="2638"/>
                      </a:lnTo>
                      <a:lnTo>
                        <a:pt x="4221" y="2636"/>
                      </a:lnTo>
                      <a:lnTo>
                        <a:pt x="4221" y="2638"/>
                      </a:lnTo>
                      <a:lnTo>
                        <a:pt x="4217" y="2653"/>
                      </a:lnTo>
                      <a:lnTo>
                        <a:pt x="4215" y="2661"/>
                      </a:lnTo>
                      <a:lnTo>
                        <a:pt x="4219" y="2668"/>
                      </a:lnTo>
                      <a:lnTo>
                        <a:pt x="4217" y="2672"/>
                      </a:lnTo>
                      <a:lnTo>
                        <a:pt x="4217" y="2678"/>
                      </a:lnTo>
                      <a:lnTo>
                        <a:pt x="4217" y="2680"/>
                      </a:lnTo>
                      <a:lnTo>
                        <a:pt x="4217" y="2684"/>
                      </a:lnTo>
                      <a:lnTo>
                        <a:pt x="4215" y="2689"/>
                      </a:lnTo>
                      <a:lnTo>
                        <a:pt x="4210" y="2691"/>
                      </a:lnTo>
                      <a:lnTo>
                        <a:pt x="4208" y="2691"/>
                      </a:lnTo>
                      <a:lnTo>
                        <a:pt x="4192" y="2691"/>
                      </a:lnTo>
                      <a:lnTo>
                        <a:pt x="4190" y="2689"/>
                      </a:lnTo>
                      <a:lnTo>
                        <a:pt x="4190" y="2688"/>
                      </a:lnTo>
                      <a:lnTo>
                        <a:pt x="4192" y="2686"/>
                      </a:lnTo>
                      <a:lnTo>
                        <a:pt x="4194" y="2684"/>
                      </a:lnTo>
                      <a:lnTo>
                        <a:pt x="4196" y="2684"/>
                      </a:lnTo>
                      <a:lnTo>
                        <a:pt x="4196" y="2682"/>
                      </a:lnTo>
                      <a:lnTo>
                        <a:pt x="4194" y="2682"/>
                      </a:lnTo>
                      <a:lnTo>
                        <a:pt x="4192" y="2678"/>
                      </a:lnTo>
                      <a:lnTo>
                        <a:pt x="4187" y="2680"/>
                      </a:lnTo>
                      <a:lnTo>
                        <a:pt x="4187" y="2682"/>
                      </a:lnTo>
                      <a:lnTo>
                        <a:pt x="4187" y="2684"/>
                      </a:lnTo>
                      <a:lnTo>
                        <a:pt x="4187" y="2686"/>
                      </a:lnTo>
                      <a:lnTo>
                        <a:pt x="4183" y="2689"/>
                      </a:lnTo>
                      <a:lnTo>
                        <a:pt x="4175" y="2686"/>
                      </a:lnTo>
                      <a:lnTo>
                        <a:pt x="4173" y="2678"/>
                      </a:lnTo>
                      <a:lnTo>
                        <a:pt x="4171" y="2676"/>
                      </a:lnTo>
                      <a:lnTo>
                        <a:pt x="4169" y="2674"/>
                      </a:lnTo>
                      <a:lnTo>
                        <a:pt x="4167" y="2674"/>
                      </a:lnTo>
                      <a:lnTo>
                        <a:pt x="4165" y="2674"/>
                      </a:lnTo>
                      <a:lnTo>
                        <a:pt x="4163" y="2676"/>
                      </a:lnTo>
                      <a:lnTo>
                        <a:pt x="4165" y="2678"/>
                      </a:lnTo>
                      <a:lnTo>
                        <a:pt x="4165" y="2686"/>
                      </a:lnTo>
                      <a:lnTo>
                        <a:pt x="4165" y="2688"/>
                      </a:lnTo>
                      <a:lnTo>
                        <a:pt x="4163" y="2691"/>
                      </a:lnTo>
                      <a:lnTo>
                        <a:pt x="4160" y="2695"/>
                      </a:lnTo>
                      <a:lnTo>
                        <a:pt x="4158" y="2695"/>
                      </a:lnTo>
                      <a:lnTo>
                        <a:pt x="4154" y="2693"/>
                      </a:lnTo>
                      <a:lnTo>
                        <a:pt x="4152" y="2689"/>
                      </a:lnTo>
                      <a:lnTo>
                        <a:pt x="4152" y="2686"/>
                      </a:lnTo>
                      <a:lnTo>
                        <a:pt x="4152" y="2684"/>
                      </a:lnTo>
                      <a:lnTo>
                        <a:pt x="4154" y="2682"/>
                      </a:lnTo>
                      <a:lnTo>
                        <a:pt x="4154" y="2678"/>
                      </a:lnTo>
                      <a:lnTo>
                        <a:pt x="4152" y="2678"/>
                      </a:lnTo>
                      <a:lnTo>
                        <a:pt x="4150" y="2676"/>
                      </a:lnTo>
                      <a:lnTo>
                        <a:pt x="4146" y="2670"/>
                      </a:lnTo>
                      <a:lnTo>
                        <a:pt x="4148" y="2668"/>
                      </a:lnTo>
                      <a:lnTo>
                        <a:pt x="4144" y="2655"/>
                      </a:lnTo>
                      <a:lnTo>
                        <a:pt x="4142" y="2651"/>
                      </a:lnTo>
                      <a:lnTo>
                        <a:pt x="4140" y="2649"/>
                      </a:lnTo>
                      <a:lnTo>
                        <a:pt x="4135" y="2649"/>
                      </a:lnTo>
                      <a:lnTo>
                        <a:pt x="4131" y="2649"/>
                      </a:lnTo>
                      <a:lnTo>
                        <a:pt x="4131" y="2645"/>
                      </a:lnTo>
                      <a:lnTo>
                        <a:pt x="4129" y="2640"/>
                      </a:lnTo>
                      <a:lnTo>
                        <a:pt x="4125" y="2634"/>
                      </a:lnTo>
                      <a:lnTo>
                        <a:pt x="4123" y="2632"/>
                      </a:lnTo>
                      <a:lnTo>
                        <a:pt x="4121" y="2630"/>
                      </a:lnTo>
                      <a:lnTo>
                        <a:pt x="4117" y="2618"/>
                      </a:lnTo>
                      <a:lnTo>
                        <a:pt x="4114" y="2609"/>
                      </a:lnTo>
                      <a:lnTo>
                        <a:pt x="4110" y="2601"/>
                      </a:lnTo>
                      <a:lnTo>
                        <a:pt x="4108" y="2597"/>
                      </a:lnTo>
                      <a:lnTo>
                        <a:pt x="4106" y="2597"/>
                      </a:lnTo>
                      <a:lnTo>
                        <a:pt x="4104" y="2593"/>
                      </a:lnTo>
                      <a:lnTo>
                        <a:pt x="4102" y="2591"/>
                      </a:lnTo>
                      <a:lnTo>
                        <a:pt x="4106" y="2588"/>
                      </a:lnTo>
                      <a:lnTo>
                        <a:pt x="4106" y="2586"/>
                      </a:lnTo>
                      <a:lnTo>
                        <a:pt x="4102" y="2572"/>
                      </a:lnTo>
                      <a:lnTo>
                        <a:pt x="4098" y="2565"/>
                      </a:lnTo>
                      <a:lnTo>
                        <a:pt x="4096" y="2561"/>
                      </a:lnTo>
                      <a:lnTo>
                        <a:pt x="4094" y="2559"/>
                      </a:lnTo>
                      <a:lnTo>
                        <a:pt x="4094" y="2555"/>
                      </a:lnTo>
                      <a:lnTo>
                        <a:pt x="4096" y="2555"/>
                      </a:lnTo>
                      <a:lnTo>
                        <a:pt x="4096" y="2553"/>
                      </a:lnTo>
                      <a:lnTo>
                        <a:pt x="4098" y="2551"/>
                      </a:lnTo>
                      <a:lnTo>
                        <a:pt x="4100" y="2549"/>
                      </a:lnTo>
                      <a:lnTo>
                        <a:pt x="4102" y="2545"/>
                      </a:lnTo>
                      <a:lnTo>
                        <a:pt x="4100" y="2542"/>
                      </a:lnTo>
                      <a:lnTo>
                        <a:pt x="4100" y="2536"/>
                      </a:lnTo>
                      <a:lnTo>
                        <a:pt x="4096" y="2526"/>
                      </a:lnTo>
                      <a:lnTo>
                        <a:pt x="4094" y="2519"/>
                      </a:lnTo>
                      <a:lnTo>
                        <a:pt x="4096" y="2517"/>
                      </a:lnTo>
                      <a:lnTo>
                        <a:pt x="4096" y="2515"/>
                      </a:lnTo>
                      <a:lnTo>
                        <a:pt x="4098" y="2515"/>
                      </a:lnTo>
                      <a:lnTo>
                        <a:pt x="4096" y="2513"/>
                      </a:lnTo>
                      <a:lnTo>
                        <a:pt x="4089" y="2505"/>
                      </a:lnTo>
                      <a:lnTo>
                        <a:pt x="4066" y="2478"/>
                      </a:lnTo>
                      <a:lnTo>
                        <a:pt x="4062" y="2470"/>
                      </a:lnTo>
                      <a:lnTo>
                        <a:pt x="4060" y="2465"/>
                      </a:lnTo>
                      <a:lnTo>
                        <a:pt x="4056" y="2455"/>
                      </a:lnTo>
                      <a:lnTo>
                        <a:pt x="4052" y="2449"/>
                      </a:lnTo>
                      <a:lnTo>
                        <a:pt x="4044" y="2440"/>
                      </a:lnTo>
                      <a:lnTo>
                        <a:pt x="4033" y="2422"/>
                      </a:lnTo>
                      <a:lnTo>
                        <a:pt x="4027" y="2417"/>
                      </a:lnTo>
                      <a:lnTo>
                        <a:pt x="4023" y="2411"/>
                      </a:lnTo>
                      <a:lnTo>
                        <a:pt x="4018" y="2399"/>
                      </a:lnTo>
                      <a:lnTo>
                        <a:pt x="4016" y="2394"/>
                      </a:lnTo>
                      <a:lnTo>
                        <a:pt x="4008" y="2380"/>
                      </a:lnTo>
                      <a:lnTo>
                        <a:pt x="4002" y="2371"/>
                      </a:lnTo>
                      <a:lnTo>
                        <a:pt x="4002" y="2369"/>
                      </a:lnTo>
                      <a:lnTo>
                        <a:pt x="4004" y="2367"/>
                      </a:lnTo>
                      <a:lnTo>
                        <a:pt x="4006" y="2367"/>
                      </a:lnTo>
                      <a:lnTo>
                        <a:pt x="4008" y="2369"/>
                      </a:lnTo>
                      <a:lnTo>
                        <a:pt x="4010" y="2369"/>
                      </a:lnTo>
                      <a:lnTo>
                        <a:pt x="4014" y="2365"/>
                      </a:lnTo>
                      <a:lnTo>
                        <a:pt x="4020" y="2361"/>
                      </a:lnTo>
                      <a:lnTo>
                        <a:pt x="4020" y="2359"/>
                      </a:lnTo>
                      <a:lnTo>
                        <a:pt x="4021" y="2359"/>
                      </a:lnTo>
                      <a:lnTo>
                        <a:pt x="4025" y="2363"/>
                      </a:lnTo>
                      <a:lnTo>
                        <a:pt x="4023" y="2365"/>
                      </a:lnTo>
                      <a:lnTo>
                        <a:pt x="4021" y="2365"/>
                      </a:lnTo>
                      <a:lnTo>
                        <a:pt x="4021" y="2367"/>
                      </a:lnTo>
                      <a:lnTo>
                        <a:pt x="4021" y="2369"/>
                      </a:lnTo>
                      <a:lnTo>
                        <a:pt x="4025" y="2371"/>
                      </a:lnTo>
                      <a:lnTo>
                        <a:pt x="4027" y="2371"/>
                      </a:lnTo>
                      <a:lnTo>
                        <a:pt x="4029" y="2371"/>
                      </a:lnTo>
                      <a:lnTo>
                        <a:pt x="4029" y="2369"/>
                      </a:lnTo>
                      <a:lnTo>
                        <a:pt x="4029" y="2367"/>
                      </a:lnTo>
                      <a:lnTo>
                        <a:pt x="4031" y="2365"/>
                      </a:lnTo>
                      <a:lnTo>
                        <a:pt x="4039" y="2361"/>
                      </a:lnTo>
                      <a:lnTo>
                        <a:pt x="4041" y="2357"/>
                      </a:lnTo>
                      <a:lnTo>
                        <a:pt x="4039" y="2355"/>
                      </a:lnTo>
                      <a:lnTo>
                        <a:pt x="4037" y="2355"/>
                      </a:lnTo>
                      <a:lnTo>
                        <a:pt x="4037" y="2353"/>
                      </a:lnTo>
                      <a:lnTo>
                        <a:pt x="4037" y="2351"/>
                      </a:lnTo>
                      <a:lnTo>
                        <a:pt x="4039" y="2351"/>
                      </a:lnTo>
                      <a:lnTo>
                        <a:pt x="4041" y="2351"/>
                      </a:lnTo>
                      <a:lnTo>
                        <a:pt x="4043" y="2349"/>
                      </a:lnTo>
                      <a:lnTo>
                        <a:pt x="4043" y="2346"/>
                      </a:lnTo>
                      <a:lnTo>
                        <a:pt x="4043" y="2342"/>
                      </a:lnTo>
                      <a:lnTo>
                        <a:pt x="4043" y="2340"/>
                      </a:lnTo>
                      <a:lnTo>
                        <a:pt x="4044" y="2330"/>
                      </a:lnTo>
                      <a:lnTo>
                        <a:pt x="4046" y="2326"/>
                      </a:lnTo>
                      <a:lnTo>
                        <a:pt x="4048" y="2323"/>
                      </a:lnTo>
                      <a:lnTo>
                        <a:pt x="4050" y="2323"/>
                      </a:lnTo>
                      <a:lnTo>
                        <a:pt x="4052" y="2323"/>
                      </a:lnTo>
                      <a:lnTo>
                        <a:pt x="4056" y="2323"/>
                      </a:lnTo>
                      <a:lnTo>
                        <a:pt x="4058" y="2323"/>
                      </a:lnTo>
                      <a:lnTo>
                        <a:pt x="4064" y="2315"/>
                      </a:lnTo>
                      <a:lnTo>
                        <a:pt x="4066" y="2313"/>
                      </a:lnTo>
                      <a:lnTo>
                        <a:pt x="4068" y="2307"/>
                      </a:lnTo>
                      <a:lnTo>
                        <a:pt x="4064" y="2305"/>
                      </a:lnTo>
                      <a:lnTo>
                        <a:pt x="4060" y="2309"/>
                      </a:lnTo>
                      <a:lnTo>
                        <a:pt x="4054" y="2317"/>
                      </a:lnTo>
                      <a:lnTo>
                        <a:pt x="4052" y="2317"/>
                      </a:lnTo>
                      <a:lnTo>
                        <a:pt x="4048" y="2317"/>
                      </a:lnTo>
                      <a:lnTo>
                        <a:pt x="4046" y="2315"/>
                      </a:lnTo>
                      <a:lnTo>
                        <a:pt x="4044" y="2315"/>
                      </a:lnTo>
                      <a:lnTo>
                        <a:pt x="4044" y="2317"/>
                      </a:lnTo>
                      <a:lnTo>
                        <a:pt x="4035" y="2323"/>
                      </a:lnTo>
                      <a:lnTo>
                        <a:pt x="4033" y="2326"/>
                      </a:lnTo>
                      <a:lnTo>
                        <a:pt x="4031" y="2326"/>
                      </a:lnTo>
                      <a:lnTo>
                        <a:pt x="4029" y="2328"/>
                      </a:lnTo>
                      <a:lnTo>
                        <a:pt x="4027" y="2328"/>
                      </a:lnTo>
                      <a:lnTo>
                        <a:pt x="4018" y="2328"/>
                      </a:lnTo>
                      <a:lnTo>
                        <a:pt x="4000" y="2328"/>
                      </a:lnTo>
                      <a:lnTo>
                        <a:pt x="3996" y="2328"/>
                      </a:lnTo>
                      <a:lnTo>
                        <a:pt x="3995" y="2328"/>
                      </a:lnTo>
                      <a:lnTo>
                        <a:pt x="3993" y="2328"/>
                      </a:lnTo>
                      <a:lnTo>
                        <a:pt x="3991" y="2328"/>
                      </a:lnTo>
                      <a:lnTo>
                        <a:pt x="3989" y="2330"/>
                      </a:lnTo>
                      <a:lnTo>
                        <a:pt x="3985" y="2330"/>
                      </a:lnTo>
                      <a:lnTo>
                        <a:pt x="3983" y="2330"/>
                      </a:lnTo>
                      <a:lnTo>
                        <a:pt x="3981" y="2330"/>
                      </a:lnTo>
                      <a:lnTo>
                        <a:pt x="3979" y="2328"/>
                      </a:lnTo>
                      <a:lnTo>
                        <a:pt x="3975" y="2326"/>
                      </a:lnTo>
                      <a:lnTo>
                        <a:pt x="3960" y="2315"/>
                      </a:lnTo>
                      <a:lnTo>
                        <a:pt x="3956" y="2315"/>
                      </a:lnTo>
                      <a:lnTo>
                        <a:pt x="3950" y="2309"/>
                      </a:lnTo>
                      <a:lnTo>
                        <a:pt x="3939" y="2301"/>
                      </a:lnTo>
                      <a:lnTo>
                        <a:pt x="3937" y="2298"/>
                      </a:lnTo>
                      <a:lnTo>
                        <a:pt x="3933" y="2290"/>
                      </a:lnTo>
                      <a:lnTo>
                        <a:pt x="3925" y="2278"/>
                      </a:lnTo>
                      <a:lnTo>
                        <a:pt x="3922" y="2275"/>
                      </a:lnTo>
                      <a:lnTo>
                        <a:pt x="3908" y="2261"/>
                      </a:lnTo>
                      <a:lnTo>
                        <a:pt x="3908" y="2259"/>
                      </a:lnTo>
                      <a:lnTo>
                        <a:pt x="3908" y="2255"/>
                      </a:lnTo>
                      <a:lnTo>
                        <a:pt x="3914" y="2244"/>
                      </a:lnTo>
                      <a:lnTo>
                        <a:pt x="3910" y="2240"/>
                      </a:lnTo>
                      <a:lnTo>
                        <a:pt x="3900" y="2238"/>
                      </a:lnTo>
                      <a:lnTo>
                        <a:pt x="3895" y="2236"/>
                      </a:lnTo>
                      <a:lnTo>
                        <a:pt x="3885" y="2223"/>
                      </a:lnTo>
                      <a:lnTo>
                        <a:pt x="3883" y="2221"/>
                      </a:lnTo>
                      <a:lnTo>
                        <a:pt x="3879" y="2217"/>
                      </a:lnTo>
                      <a:lnTo>
                        <a:pt x="3877" y="2215"/>
                      </a:lnTo>
                      <a:lnTo>
                        <a:pt x="3874" y="2211"/>
                      </a:lnTo>
                      <a:lnTo>
                        <a:pt x="3872" y="2209"/>
                      </a:lnTo>
                      <a:lnTo>
                        <a:pt x="3870" y="2207"/>
                      </a:lnTo>
                      <a:lnTo>
                        <a:pt x="3862" y="2202"/>
                      </a:lnTo>
                      <a:lnTo>
                        <a:pt x="3843" y="2184"/>
                      </a:lnTo>
                      <a:lnTo>
                        <a:pt x="3839" y="2182"/>
                      </a:lnTo>
                      <a:lnTo>
                        <a:pt x="3831" y="2177"/>
                      </a:lnTo>
                      <a:lnTo>
                        <a:pt x="3824" y="2171"/>
                      </a:lnTo>
                      <a:lnTo>
                        <a:pt x="3818" y="2169"/>
                      </a:lnTo>
                      <a:lnTo>
                        <a:pt x="3816" y="2169"/>
                      </a:lnTo>
                      <a:lnTo>
                        <a:pt x="3803" y="2165"/>
                      </a:lnTo>
                      <a:lnTo>
                        <a:pt x="3797" y="2163"/>
                      </a:lnTo>
                      <a:lnTo>
                        <a:pt x="3793" y="2161"/>
                      </a:lnTo>
                      <a:lnTo>
                        <a:pt x="3776" y="2154"/>
                      </a:lnTo>
                      <a:lnTo>
                        <a:pt x="3758" y="2148"/>
                      </a:lnTo>
                      <a:lnTo>
                        <a:pt x="3753" y="2146"/>
                      </a:lnTo>
                      <a:lnTo>
                        <a:pt x="3735" y="2142"/>
                      </a:lnTo>
                      <a:lnTo>
                        <a:pt x="3733" y="2140"/>
                      </a:lnTo>
                      <a:lnTo>
                        <a:pt x="3730" y="2138"/>
                      </a:lnTo>
                      <a:lnTo>
                        <a:pt x="3730" y="2136"/>
                      </a:lnTo>
                      <a:lnTo>
                        <a:pt x="3730" y="2134"/>
                      </a:lnTo>
                      <a:lnTo>
                        <a:pt x="3726" y="2132"/>
                      </a:lnTo>
                      <a:lnTo>
                        <a:pt x="3728" y="2131"/>
                      </a:lnTo>
                      <a:lnTo>
                        <a:pt x="3728" y="2129"/>
                      </a:lnTo>
                      <a:lnTo>
                        <a:pt x="3730" y="2127"/>
                      </a:lnTo>
                      <a:lnTo>
                        <a:pt x="3728" y="2115"/>
                      </a:lnTo>
                      <a:lnTo>
                        <a:pt x="3724" y="2109"/>
                      </a:lnTo>
                      <a:lnTo>
                        <a:pt x="3722" y="2107"/>
                      </a:lnTo>
                      <a:lnTo>
                        <a:pt x="3722" y="2104"/>
                      </a:lnTo>
                      <a:lnTo>
                        <a:pt x="3724" y="2100"/>
                      </a:lnTo>
                      <a:lnTo>
                        <a:pt x="3720" y="2096"/>
                      </a:lnTo>
                      <a:lnTo>
                        <a:pt x="3716" y="2096"/>
                      </a:lnTo>
                      <a:lnTo>
                        <a:pt x="3714" y="2098"/>
                      </a:lnTo>
                      <a:lnTo>
                        <a:pt x="3709" y="2096"/>
                      </a:lnTo>
                      <a:lnTo>
                        <a:pt x="3709" y="2094"/>
                      </a:lnTo>
                      <a:lnTo>
                        <a:pt x="3709" y="2092"/>
                      </a:lnTo>
                      <a:lnTo>
                        <a:pt x="3707" y="2088"/>
                      </a:lnTo>
                      <a:lnTo>
                        <a:pt x="3705" y="2088"/>
                      </a:lnTo>
                      <a:lnTo>
                        <a:pt x="3703" y="2088"/>
                      </a:lnTo>
                      <a:lnTo>
                        <a:pt x="3701" y="2088"/>
                      </a:lnTo>
                      <a:lnTo>
                        <a:pt x="3699" y="2086"/>
                      </a:lnTo>
                      <a:lnTo>
                        <a:pt x="3697" y="2081"/>
                      </a:lnTo>
                      <a:lnTo>
                        <a:pt x="3697" y="2077"/>
                      </a:lnTo>
                      <a:lnTo>
                        <a:pt x="3699" y="2077"/>
                      </a:lnTo>
                      <a:lnTo>
                        <a:pt x="3699" y="2075"/>
                      </a:lnTo>
                      <a:lnTo>
                        <a:pt x="3697" y="2069"/>
                      </a:lnTo>
                      <a:lnTo>
                        <a:pt x="3695" y="2065"/>
                      </a:lnTo>
                      <a:lnTo>
                        <a:pt x="3695" y="2063"/>
                      </a:lnTo>
                      <a:lnTo>
                        <a:pt x="3687" y="2058"/>
                      </a:lnTo>
                      <a:lnTo>
                        <a:pt x="3684" y="2059"/>
                      </a:lnTo>
                      <a:lnTo>
                        <a:pt x="3684" y="2056"/>
                      </a:lnTo>
                      <a:lnTo>
                        <a:pt x="3691" y="2046"/>
                      </a:lnTo>
                      <a:lnTo>
                        <a:pt x="3697" y="2042"/>
                      </a:lnTo>
                      <a:lnTo>
                        <a:pt x="3699" y="2042"/>
                      </a:lnTo>
                      <a:lnTo>
                        <a:pt x="3703" y="2038"/>
                      </a:lnTo>
                      <a:lnTo>
                        <a:pt x="3703" y="2036"/>
                      </a:lnTo>
                      <a:lnTo>
                        <a:pt x="3701" y="2034"/>
                      </a:lnTo>
                      <a:lnTo>
                        <a:pt x="3699" y="2036"/>
                      </a:lnTo>
                      <a:lnTo>
                        <a:pt x="3693" y="2033"/>
                      </a:lnTo>
                      <a:lnTo>
                        <a:pt x="3691" y="2031"/>
                      </a:lnTo>
                      <a:lnTo>
                        <a:pt x="3682" y="2029"/>
                      </a:lnTo>
                      <a:lnTo>
                        <a:pt x="3678" y="2029"/>
                      </a:lnTo>
                      <a:lnTo>
                        <a:pt x="3676" y="2029"/>
                      </a:lnTo>
                      <a:lnTo>
                        <a:pt x="3674" y="2031"/>
                      </a:lnTo>
                      <a:lnTo>
                        <a:pt x="3670" y="2033"/>
                      </a:lnTo>
                      <a:lnTo>
                        <a:pt x="3670" y="2040"/>
                      </a:lnTo>
                      <a:lnTo>
                        <a:pt x="3670" y="2048"/>
                      </a:lnTo>
                      <a:lnTo>
                        <a:pt x="3662" y="2044"/>
                      </a:lnTo>
                      <a:lnTo>
                        <a:pt x="3657" y="2033"/>
                      </a:lnTo>
                      <a:lnTo>
                        <a:pt x="3651" y="2019"/>
                      </a:lnTo>
                      <a:lnTo>
                        <a:pt x="3651" y="2015"/>
                      </a:lnTo>
                      <a:lnTo>
                        <a:pt x="3653" y="2015"/>
                      </a:lnTo>
                      <a:lnTo>
                        <a:pt x="3653" y="2013"/>
                      </a:lnTo>
                      <a:lnTo>
                        <a:pt x="3651" y="2011"/>
                      </a:lnTo>
                      <a:lnTo>
                        <a:pt x="3651" y="2008"/>
                      </a:lnTo>
                      <a:lnTo>
                        <a:pt x="3649" y="2006"/>
                      </a:lnTo>
                      <a:lnTo>
                        <a:pt x="3645" y="2000"/>
                      </a:lnTo>
                      <a:lnTo>
                        <a:pt x="3641" y="1996"/>
                      </a:lnTo>
                      <a:lnTo>
                        <a:pt x="3636" y="1996"/>
                      </a:lnTo>
                      <a:lnTo>
                        <a:pt x="3630" y="1996"/>
                      </a:lnTo>
                      <a:lnTo>
                        <a:pt x="3628" y="1994"/>
                      </a:lnTo>
                      <a:lnTo>
                        <a:pt x="3624" y="1990"/>
                      </a:lnTo>
                      <a:lnTo>
                        <a:pt x="3624" y="1988"/>
                      </a:lnTo>
                      <a:lnTo>
                        <a:pt x="3630" y="1986"/>
                      </a:lnTo>
                      <a:lnTo>
                        <a:pt x="3634" y="1986"/>
                      </a:lnTo>
                      <a:lnTo>
                        <a:pt x="3639" y="1986"/>
                      </a:lnTo>
                      <a:lnTo>
                        <a:pt x="3651" y="1981"/>
                      </a:lnTo>
                      <a:lnTo>
                        <a:pt x="3651" y="1979"/>
                      </a:lnTo>
                      <a:lnTo>
                        <a:pt x="3649" y="1979"/>
                      </a:lnTo>
                      <a:lnTo>
                        <a:pt x="3645" y="1979"/>
                      </a:lnTo>
                      <a:lnTo>
                        <a:pt x="3643" y="1981"/>
                      </a:lnTo>
                      <a:lnTo>
                        <a:pt x="3641" y="1983"/>
                      </a:lnTo>
                      <a:lnTo>
                        <a:pt x="3639" y="1981"/>
                      </a:lnTo>
                      <a:lnTo>
                        <a:pt x="3628" y="1981"/>
                      </a:lnTo>
                      <a:lnTo>
                        <a:pt x="3620" y="1981"/>
                      </a:lnTo>
                      <a:lnTo>
                        <a:pt x="3616" y="1981"/>
                      </a:lnTo>
                      <a:lnTo>
                        <a:pt x="3613" y="1981"/>
                      </a:lnTo>
                      <a:lnTo>
                        <a:pt x="3603" y="1979"/>
                      </a:lnTo>
                      <a:lnTo>
                        <a:pt x="3601" y="1979"/>
                      </a:lnTo>
                      <a:lnTo>
                        <a:pt x="3597" y="1975"/>
                      </a:lnTo>
                      <a:lnTo>
                        <a:pt x="3597" y="1973"/>
                      </a:lnTo>
                      <a:lnTo>
                        <a:pt x="3595" y="1973"/>
                      </a:lnTo>
                      <a:lnTo>
                        <a:pt x="3593" y="1973"/>
                      </a:lnTo>
                      <a:lnTo>
                        <a:pt x="3591" y="1977"/>
                      </a:lnTo>
                      <a:lnTo>
                        <a:pt x="3591" y="1981"/>
                      </a:lnTo>
                      <a:lnTo>
                        <a:pt x="3593" y="1981"/>
                      </a:lnTo>
                      <a:lnTo>
                        <a:pt x="3595" y="1981"/>
                      </a:lnTo>
                      <a:lnTo>
                        <a:pt x="3609" y="1986"/>
                      </a:lnTo>
                      <a:lnTo>
                        <a:pt x="3609" y="1990"/>
                      </a:lnTo>
                      <a:lnTo>
                        <a:pt x="3605" y="1992"/>
                      </a:lnTo>
                      <a:lnTo>
                        <a:pt x="3597" y="1994"/>
                      </a:lnTo>
                      <a:lnTo>
                        <a:pt x="3591" y="1992"/>
                      </a:lnTo>
                      <a:lnTo>
                        <a:pt x="3590" y="1990"/>
                      </a:lnTo>
                      <a:lnTo>
                        <a:pt x="3580" y="1990"/>
                      </a:lnTo>
                      <a:lnTo>
                        <a:pt x="3574" y="1990"/>
                      </a:lnTo>
                      <a:lnTo>
                        <a:pt x="3570" y="1990"/>
                      </a:lnTo>
                      <a:lnTo>
                        <a:pt x="3565" y="1992"/>
                      </a:lnTo>
                      <a:lnTo>
                        <a:pt x="3557" y="1994"/>
                      </a:lnTo>
                      <a:lnTo>
                        <a:pt x="3557" y="1992"/>
                      </a:lnTo>
                      <a:lnTo>
                        <a:pt x="3555" y="1992"/>
                      </a:lnTo>
                      <a:lnTo>
                        <a:pt x="3555" y="1990"/>
                      </a:lnTo>
                      <a:lnTo>
                        <a:pt x="3555" y="1985"/>
                      </a:lnTo>
                      <a:lnTo>
                        <a:pt x="3555" y="1983"/>
                      </a:lnTo>
                      <a:lnTo>
                        <a:pt x="3557" y="1983"/>
                      </a:lnTo>
                      <a:lnTo>
                        <a:pt x="3561" y="1983"/>
                      </a:lnTo>
                      <a:lnTo>
                        <a:pt x="3565" y="1983"/>
                      </a:lnTo>
                      <a:lnTo>
                        <a:pt x="3566" y="1983"/>
                      </a:lnTo>
                      <a:lnTo>
                        <a:pt x="3570" y="1983"/>
                      </a:lnTo>
                      <a:lnTo>
                        <a:pt x="3572" y="1981"/>
                      </a:lnTo>
                      <a:lnTo>
                        <a:pt x="3572" y="1979"/>
                      </a:lnTo>
                      <a:lnTo>
                        <a:pt x="3570" y="1979"/>
                      </a:lnTo>
                      <a:lnTo>
                        <a:pt x="3566" y="1977"/>
                      </a:lnTo>
                      <a:lnTo>
                        <a:pt x="3565" y="1979"/>
                      </a:lnTo>
                      <a:lnTo>
                        <a:pt x="3563" y="1977"/>
                      </a:lnTo>
                      <a:lnTo>
                        <a:pt x="3559" y="1973"/>
                      </a:lnTo>
                      <a:lnTo>
                        <a:pt x="3559" y="1971"/>
                      </a:lnTo>
                      <a:lnTo>
                        <a:pt x="3563" y="1967"/>
                      </a:lnTo>
                      <a:lnTo>
                        <a:pt x="3563" y="1965"/>
                      </a:lnTo>
                      <a:lnTo>
                        <a:pt x="3574" y="1960"/>
                      </a:lnTo>
                      <a:lnTo>
                        <a:pt x="3578" y="1958"/>
                      </a:lnTo>
                      <a:lnTo>
                        <a:pt x="3580" y="1958"/>
                      </a:lnTo>
                      <a:lnTo>
                        <a:pt x="3586" y="1960"/>
                      </a:lnTo>
                      <a:lnTo>
                        <a:pt x="3586" y="1961"/>
                      </a:lnTo>
                      <a:lnTo>
                        <a:pt x="3586" y="1963"/>
                      </a:lnTo>
                      <a:lnTo>
                        <a:pt x="3588" y="1967"/>
                      </a:lnTo>
                      <a:lnTo>
                        <a:pt x="3595" y="1969"/>
                      </a:lnTo>
                      <a:lnTo>
                        <a:pt x="3601" y="1969"/>
                      </a:lnTo>
                      <a:lnTo>
                        <a:pt x="3605" y="1967"/>
                      </a:lnTo>
                      <a:lnTo>
                        <a:pt x="3614" y="1971"/>
                      </a:lnTo>
                      <a:lnTo>
                        <a:pt x="3622" y="1971"/>
                      </a:lnTo>
                      <a:lnTo>
                        <a:pt x="3634" y="1973"/>
                      </a:lnTo>
                      <a:lnTo>
                        <a:pt x="3639" y="1973"/>
                      </a:lnTo>
                      <a:lnTo>
                        <a:pt x="3639" y="1975"/>
                      </a:lnTo>
                      <a:lnTo>
                        <a:pt x="3641" y="1975"/>
                      </a:lnTo>
                      <a:lnTo>
                        <a:pt x="3645" y="1977"/>
                      </a:lnTo>
                      <a:lnTo>
                        <a:pt x="3647" y="1975"/>
                      </a:lnTo>
                      <a:lnTo>
                        <a:pt x="3647" y="1973"/>
                      </a:lnTo>
                      <a:lnTo>
                        <a:pt x="3645" y="1971"/>
                      </a:lnTo>
                      <a:lnTo>
                        <a:pt x="3643" y="1971"/>
                      </a:lnTo>
                      <a:lnTo>
                        <a:pt x="3641" y="1971"/>
                      </a:lnTo>
                      <a:lnTo>
                        <a:pt x="3641" y="1969"/>
                      </a:lnTo>
                      <a:lnTo>
                        <a:pt x="3641" y="1967"/>
                      </a:lnTo>
                      <a:lnTo>
                        <a:pt x="3643" y="1963"/>
                      </a:lnTo>
                      <a:lnTo>
                        <a:pt x="3645" y="1963"/>
                      </a:lnTo>
                      <a:lnTo>
                        <a:pt x="3647" y="1963"/>
                      </a:lnTo>
                      <a:lnTo>
                        <a:pt x="3651" y="1961"/>
                      </a:lnTo>
                      <a:lnTo>
                        <a:pt x="3651" y="1960"/>
                      </a:lnTo>
                      <a:lnTo>
                        <a:pt x="3649" y="1960"/>
                      </a:lnTo>
                      <a:lnTo>
                        <a:pt x="3647" y="1960"/>
                      </a:lnTo>
                      <a:lnTo>
                        <a:pt x="3645" y="1961"/>
                      </a:lnTo>
                      <a:lnTo>
                        <a:pt x="3641" y="1963"/>
                      </a:lnTo>
                      <a:lnTo>
                        <a:pt x="3639" y="1965"/>
                      </a:lnTo>
                      <a:lnTo>
                        <a:pt x="3636" y="1965"/>
                      </a:lnTo>
                      <a:lnTo>
                        <a:pt x="3634" y="1965"/>
                      </a:lnTo>
                      <a:lnTo>
                        <a:pt x="3634" y="1963"/>
                      </a:lnTo>
                      <a:lnTo>
                        <a:pt x="3636" y="1961"/>
                      </a:lnTo>
                      <a:lnTo>
                        <a:pt x="3639" y="1958"/>
                      </a:lnTo>
                      <a:lnTo>
                        <a:pt x="3643" y="1958"/>
                      </a:lnTo>
                      <a:lnTo>
                        <a:pt x="3647" y="1958"/>
                      </a:lnTo>
                      <a:lnTo>
                        <a:pt x="3649" y="1956"/>
                      </a:lnTo>
                      <a:lnTo>
                        <a:pt x="3649" y="1954"/>
                      </a:lnTo>
                      <a:lnTo>
                        <a:pt x="3641" y="1956"/>
                      </a:lnTo>
                      <a:lnTo>
                        <a:pt x="3636" y="1956"/>
                      </a:lnTo>
                      <a:lnTo>
                        <a:pt x="3634" y="1956"/>
                      </a:lnTo>
                      <a:lnTo>
                        <a:pt x="3630" y="1956"/>
                      </a:lnTo>
                      <a:lnTo>
                        <a:pt x="3628" y="1956"/>
                      </a:lnTo>
                      <a:lnTo>
                        <a:pt x="3626" y="1956"/>
                      </a:lnTo>
                      <a:lnTo>
                        <a:pt x="3624" y="1956"/>
                      </a:lnTo>
                      <a:lnTo>
                        <a:pt x="3620" y="1956"/>
                      </a:lnTo>
                      <a:lnTo>
                        <a:pt x="3616" y="1954"/>
                      </a:lnTo>
                      <a:lnTo>
                        <a:pt x="3616" y="1952"/>
                      </a:lnTo>
                      <a:lnTo>
                        <a:pt x="3616" y="1950"/>
                      </a:lnTo>
                      <a:lnTo>
                        <a:pt x="3616" y="1948"/>
                      </a:lnTo>
                      <a:lnTo>
                        <a:pt x="3618" y="1948"/>
                      </a:lnTo>
                      <a:lnTo>
                        <a:pt x="3626" y="1946"/>
                      </a:lnTo>
                      <a:lnTo>
                        <a:pt x="3632" y="1946"/>
                      </a:lnTo>
                      <a:lnTo>
                        <a:pt x="3636" y="1946"/>
                      </a:lnTo>
                      <a:lnTo>
                        <a:pt x="3641" y="1944"/>
                      </a:lnTo>
                      <a:lnTo>
                        <a:pt x="3641" y="1942"/>
                      </a:lnTo>
                      <a:lnTo>
                        <a:pt x="3641" y="1938"/>
                      </a:lnTo>
                      <a:lnTo>
                        <a:pt x="3639" y="1940"/>
                      </a:lnTo>
                      <a:lnTo>
                        <a:pt x="3636" y="1942"/>
                      </a:lnTo>
                      <a:lnTo>
                        <a:pt x="3632" y="1942"/>
                      </a:lnTo>
                      <a:lnTo>
                        <a:pt x="3630" y="1942"/>
                      </a:lnTo>
                      <a:lnTo>
                        <a:pt x="3630" y="1940"/>
                      </a:lnTo>
                      <a:lnTo>
                        <a:pt x="3630" y="1938"/>
                      </a:lnTo>
                      <a:lnTo>
                        <a:pt x="3630" y="1937"/>
                      </a:lnTo>
                      <a:lnTo>
                        <a:pt x="3628" y="1937"/>
                      </a:lnTo>
                      <a:lnTo>
                        <a:pt x="3628" y="1938"/>
                      </a:lnTo>
                      <a:lnTo>
                        <a:pt x="3626" y="1940"/>
                      </a:lnTo>
                      <a:lnTo>
                        <a:pt x="3624" y="1940"/>
                      </a:lnTo>
                      <a:lnTo>
                        <a:pt x="3622" y="1940"/>
                      </a:lnTo>
                      <a:lnTo>
                        <a:pt x="3620" y="1938"/>
                      </a:lnTo>
                      <a:lnTo>
                        <a:pt x="3620" y="1937"/>
                      </a:lnTo>
                      <a:lnTo>
                        <a:pt x="3620" y="1935"/>
                      </a:lnTo>
                      <a:lnTo>
                        <a:pt x="3618" y="1933"/>
                      </a:lnTo>
                      <a:lnTo>
                        <a:pt x="3614" y="1935"/>
                      </a:lnTo>
                      <a:lnTo>
                        <a:pt x="3611" y="1937"/>
                      </a:lnTo>
                      <a:lnTo>
                        <a:pt x="3605" y="1935"/>
                      </a:lnTo>
                      <a:lnTo>
                        <a:pt x="3603" y="1935"/>
                      </a:lnTo>
                      <a:lnTo>
                        <a:pt x="3603" y="1933"/>
                      </a:lnTo>
                      <a:lnTo>
                        <a:pt x="3601" y="1931"/>
                      </a:lnTo>
                      <a:lnTo>
                        <a:pt x="3597" y="1929"/>
                      </a:lnTo>
                      <a:lnTo>
                        <a:pt x="3595" y="1929"/>
                      </a:lnTo>
                      <a:lnTo>
                        <a:pt x="3593" y="1929"/>
                      </a:lnTo>
                      <a:lnTo>
                        <a:pt x="3593" y="1927"/>
                      </a:lnTo>
                      <a:lnTo>
                        <a:pt x="3591" y="1925"/>
                      </a:lnTo>
                      <a:lnTo>
                        <a:pt x="3593" y="1919"/>
                      </a:lnTo>
                      <a:lnTo>
                        <a:pt x="3593" y="1917"/>
                      </a:lnTo>
                      <a:lnTo>
                        <a:pt x="3603" y="1919"/>
                      </a:lnTo>
                      <a:lnTo>
                        <a:pt x="3605" y="1921"/>
                      </a:lnTo>
                      <a:lnTo>
                        <a:pt x="3611" y="1921"/>
                      </a:lnTo>
                      <a:lnTo>
                        <a:pt x="3613" y="1923"/>
                      </a:lnTo>
                      <a:lnTo>
                        <a:pt x="3622" y="1925"/>
                      </a:lnTo>
                      <a:lnTo>
                        <a:pt x="3626" y="1925"/>
                      </a:lnTo>
                      <a:lnTo>
                        <a:pt x="3632" y="1927"/>
                      </a:lnTo>
                      <a:lnTo>
                        <a:pt x="3639" y="1923"/>
                      </a:lnTo>
                      <a:lnTo>
                        <a:pt x="3641" y="1921"/>
                      </a:lnTo>
                      <a:lnTo>
                        <a:pt x="3636" y="1917"/>
                      </a:lnTo>
                      <a:lnTo>
                        <a:pt x="3632" y="1919"/>
                      </a:lnTo>
                      <a:lnTo>
                        <a:pt x="3628" y="1921"/>
                      </a:lnTo>
                      <a:lnTo>
                        <a:pt x="3626" y="1921"/>
                      </a:lnTo>
                      <a:lnTo>
                        <a:pt x="3622" y="1919"/>
                      </a:lnTo>
                      <a:lnTo>
                        <a:pt x="3611" y="1913"/>
                      </a:lnTo>
                      <a:lnTo>
                        <a:pt x="3611" y="1902"/>
                      </a:lnTo>
                      <a:lnTo>
                        <a:pt x="3607" y="1900"/>
                      </a:lnTo>
                      <a:lnTo>
                        <a:pt x="3603" y="1902"/>
                      </a:lnTo>
                      <a:lnTo>
                        <a:pt x="3601" y="1902"/>
                      </a:lnTo>
                      <a:lnTo>
                        <a:pt x="3599" y="1904"/>
                      </a:lnTo>
                      <a:lnTo>
                        <a:pt x="3599" y="1906"/>
                      </a:lnTo>
                      <a:lnTo>
                        <a:pt x="3597" y="1906"/>
                      </a:lnTo>
                      <a:lnTo>
                        <a:pt x="3595" y="1906"/>
                      </a:lnTo>
                      <a:lnTo>
                        <a:pt x="3591" y="1904"/>
                      </a:lnTo>
                      <a:lnTo>
                        <a:pt x="3591" y="1902"/>
                      </a:lnTo>
                      <a:lnTo>
                        <a:pt x="3593" y="1898"/>
                      </a:lnTo>
                      <a:lnTo>
                        <a:pt x="3595" y="1896"/>
                      </a:lnTo>
                      <a:lnTo>
                        <a:pt x="3597" y="1896"/>
                      </a:lnTo>
                      <a:lnTo>
                        <a:pt x="3599" y="1894"/>
                      </a:lnTo>
                      <a:lnTo>
                        <a:pt x="3601" y="1894"/>
                      </a:lnTo>
                      <a:lnTo>
                        <a:pt x="3603" y="1898"/>
                      </a:lnTo>
                      <a:lnTo>
                        <a:pt x="3605" y="1898"/>
                      </a:lnTo>
                      <a:lnTo>
                        <a:pt x="3607" y="1894"/>
                      </a:lnTo>
                      <a:lnTo>
                        <a:pt x="3605" y="1890"/>
                      </a:lnTo>
                      <a:lnTo>
                        <a:pt x="3607" y="1887"/>
                      </a:lnTo>
                      <a:lnTo>
                        <a:pt x="3609" y="1885"/>
                      </a:lnTo>
                      <a:lnTo>
                        <a:pt x="3614" y="1881"/>
                      </a:lnTo>
                      <a:lnTo>
                        <a:pt x="3624" y="1875"/>
                      </a:lnTo>
                      <a:lnTo>
                        <a:pt x="3624" y="1873"/>
                      </a:lnTo>
                      <a:lnTo>
                        <a:pt x="3622" y="1871"/>
                      </a:lnTo>
                      <a:lnTo>
                        <a:pt x="3613" y="1871"/>
                      </a:lnTo>
                      <a:lnTo>
                        <a:pt x="3605" y="1873"/>
                      </a:lnTo>
                      <a:lnTo>
                        <a:pt x="3603" y="1875"/>
                      </a:lnTo>
                      <a:lnTo>
                        <a:pt x="3603" y="1877"/>
                      </a:lnTo>
                      <a:lnTo>
                        <a:pt x="3601" y="1877"/>
                      </a:lnTo>
                      <a:lnTo>
                        <a:pt x="3599" y="1877"/>
                      </a:lnTo>
                      <a:lnTo>
                        <a:pt x="3595" y="1879"/>
                      </a:lnTo>
                      <a:lnTo>
                        <a:pt x="3591" y="1877"/>
                      </a:lnTo>
                      <a:lnTo>
                        <a:pt x="3588" y="1873"/>
                      </a:lnTo>
                      <a:lnTo>
                        <a:pt x="3586" y="1873"/>
                      </a:lnTo>
                      <a:lnTo>
                        <a:pt x="3586" y="1869"/>
                      </a:lnTo>
                      <a:lnTo>
                        <a:pt x="3588" y="1867"/>
                      </a:lnTo>
                      <a:lnTo>
                        <a:pt x="3590" y="1867"/>
                      </a:lnTo>
                      <a:lnTo>
                        <a:pt x="3590" y="1864"/>
                      </a:lnTo>
                      <a:lnTo>
                        <a:pt x="3590" y="1862"/>
                      </a:lnTo>
                      <a:lnTo>
                        <a:pt x="3588" y="1862"/>
                      </a:lnTo>
                      <a:lnTo>
                        <a:pt x="3584" y="1864"/>
                      </a:lnTo>
                      <a:lnTo>
                        <a:pt x="3582" y="1865"/>
                      </a:lnTo>
                      <a:lnTo>
                        <a:pt x="3580" y="1869"/>
                      </a:lnTo>
                      <a:lnTo>
                        <a:pt x="3576" y="1869"/>
                      </a:lnTo>
                      <a:lnTo>
                        <a:pt x="3574" y="1867"/>
                      </a:lnTo>
                      <a:lnTo>
                        <a:pt x="3574" y="1865"/>
                      </a:lnTo>
                      <a:lnTo>
                        <a:pt x="3576" y="1864"/>
                      </a:lnTo>
                      <a:lnTo>
                        <a:pt x="3576" y="1862"/>
                      </a:lnTo>
                      <a:lnTo>
                        <a:pt x="3578" y="1860"/>
                      </a:lnTo>
                      <a:lnTo>
                        <a:pt x="3574" y="1860"/>
                      </a:lnTo>
                      <a:lnTo>
                        <a:pt x="3572" y="1860"/>
                      </a:lnTo>
                      <a:lnTo>
                        <a:pt x="3572" y="1862"/>
                      </a:lnTo>
                      <a:lnTo>
                        <a:pt x="3568" y="1867"/>
                      </a:lnTo>
                      <a:lnTo>
                        <a:pt x="3557" y="1869"/>
                      </a:lnTo>
                      <a:lnTo>
                        <a:pt x="3553" y="1864"/>
                      </a:lnTo>
                      <a:lnTo>
                        <a:pt x="3557" y="1858"/>
                      </a:lnTo>
                      <a:lnTo>
                        <a:pt x="3557" y="1856"/>
                      </a:lnTo>
                      <a:lnTo>
                        <a:pt x="3557" y="1854"/>
                      </a:lnTo>
                      <a:lnTo>
                        <a:pt x="3557" y="1852"/>
                      </a:lnTo>
                      <a:lnTo>
                        <a:pt x="3553" y="1856"/>
                      </a:lnTo>
                      <a:lnTo>
                        <a:pt x="3551" y="1858"/>
                      </a:lnTo>
                      <a:lnTo>
                        <a:pt x="3551" y="1860"/>
                      </a:lnTo>
                      <a:lnTo>
                        <a:pt x="3549" y="1860"/>
                      </a:lnTo>
                      <a:lnTo>
                        <a:pt x="3547" y="1858"/>
                      </a:lnTo>
                      <a:lnTo>
                        <a:pt x="3559" y="1842"/>
                      </a:lnTo>
                      <a:lnTo>
                        <a:pt x="3559" y="1840"/>
                      </a:lnTo>
                      <a:lnTo>
                        <a:pt x="3563" y="1837"/>
                      </a:lnTo>
                      <a:lnTo>
                        <a:pt x="3565" y="1835"/>
                      </a:lnTo>
                      <a:lnTo>
                        <a:pt x="3566" y="1831"/>
                      </a:lnTo>
                      <a:lnTo>
                        <a:pt x="3563" y="1829"/>
                      </a:lnTo>
                      <a:lnTo>
                        <a:pt x="3563" y="1831"/>
                      </a:lnTo>
                      <a:lnTo>
                        <a:pt x="3563" y="1833"/>
                      </a:lnTo>
                      <a:lnTo>
                        <a:pt x="3555" y="1840"/>
                      </a:lnTo>
                      <a:lnTo>
                        <a:pt x="3547" y="1844"/>
                      </a:lnTo>
                      <a:lnTo>
                        <a:pt x="3547" y="1848"/>
                      </a:lnTo>
                      <a:lnTo>
                        <a:pt x="3545" y="1854"/>
                      </a:lnTo>
                      <a:lnTo>
                        <a:pt x="3542" y="1860"/>
                      </a:lnTo>
                      <a:lnTo>
                        <a:pt x="3540" y="1864"/>
                      </a:lnTo>
                      <a:lnTo>
                        <a:pt x="3538" y="1864"/>
                      </a:lnTo>
                      <a:lnTo>
                        <a:pt x="3534" y="1862"/>
                      </a:lnTo>
                      <a:lnTo>
                        <a:pt x="3536" y="1858"/>
                      </a:lnTo>
                      <a:lnTo>
                        <a:pt x="3538" y="1858"/>
                      </a:lnTo>
                      <a:lnTo>
                        <a:pt x="3538" y="1856"/>
                      </a:lnTo>
                      <a:lnTo>
                        <a:pt x="3536" y="1848"/>
                      </a:lnTo>
                      <a:lnTo>
                        <a:pt x="3534" y="1848"/>
                      </a:lnTo>
                      <a:lnTo>
                        <a:pt x="3528" y="1852"/>
                      </a:lnTo>
                      <a:lnTo>
                        <a:pt x="3528" y="1854"/>
                      </a:lnTo>
                      <a:lnTo>
                        <a:pt x="3528" y="1856"/>
                      </a:lnTo>
                      <a:lnTo>
                        <a:pt x="3528" y="1862"/>
                      </a:lnTo>
                      <a:lnTo>
                        <a:pt x="3526" y="1862"/>
                      </a:lnTo>
                      <a:lnTo>
                        <a:pt x="3522" y="1862"/>
                      </a:lnTo>
                      <a:lnTo>
                        <a:pt x="3520" y="1858"/>
                      </a:lnTo>
                      <a:lnTo>
                        <a:pt x="3518" y="1856"/>
                      </a:lnTo>
                      <a:lnTo>
                        <a:pt x="3515" y="1854"/>
                      </a:lnTo>
                      <a:lnTo>
                        <a:pt x="3513" y="1854"/>
                      </a:lnTo>
                      <a:lnTo>
                        <a:pt x="3503" y="1854"/>
                      </a:lnTo>
                      <a:lnTo>
                        <a:pt x="3497" y="1850"/>
                      </a:lnTo>
                      <a:lnTo>
                        <a:pt x="3495" y="1848"/>
                      </a:lnTo>
                      <a:lnTo>
                        <a:pt x="3497" y="1844"/>
                      </a:lnTo>
                      <a:lnTo>
                        <a:pt x="3499" y="1842"/>
                      </a:lnTo>
                      <a:lnTo>
                        <a:pt x="3507" y="1835"/>
                      </a:lnTo>
                      <a:lnTo>
                        <a:pt x="3511" y="1833"/>
                      </a:lnTo>
                      <a:lnTo>
                        <a:pt x="3515" y="1831"/>
                      </a:lnTo>
                      <a:lnTo>
                        <a:pt x="3520" y="1827"/>
                      </a:lnTo>
                      <a:lnTo>
                        <a:pt x="3530" y="1823"/>
                      </a:lnTo>
                      <a:lnTo>
                        <a:pt x="3532" y="1821"/>
                      </a:lnTo>
                      <a:lnTo>
                        <a:pt x="3532" y="1817"/>
                      </a:lnTo>
                      <a:lnTo>
                        <a:pt x="3532" y="1816"/>
                      </a:lnTo>
                      <a:lnTo>
                        <a:pt x="3530" y="1816"/>
                      </a:lnTo>
                      <a:lnTo>
                        <a:pt x="3528" y="1816"/>
                      </a:lnTo>
                      <a:lnTo>
                        <a:pt x="3528" y="1817"/>
                      </a:lnTo>
                      <a:lnTo>
                        <a:pt x="3520" y="1821"/>
                      </a:lnTo>
                      <a:lnTo>
                        <a:pt x="3518" y="1819"/>
                      </a:lnTo>
                      <a:lnTo>
                        <a:pt x="3520" y="1816"/>
                      </a:lnTo>
                      <a:lnTo>
                        <a:pt x="3520" y="1810"/>
                      </a:lnTo>
                      <a:lnTo>
                        <a:pt x="3520" y="1808"/>
                      </a:lnTo>
                      <a:lnTo>
                        <a:pt x="3518" y="1808"/>
                      </a:lnTo>
                      <a:lnTo>
                        <a:pt x="3517" y="1812"/>
                      </a:lnTo>
                      <a:lnTo>
                        <a:pt x="3511" y="1817"/>
                      </a:lnTo>
                      <a:lnTo>
                        <a:pt x="3507" y="1819"/>
                      </a:lnTo>
                      <a:lnTo>
                        <a:pt x="3505" y="1821"/>
                      </a:lnTo>
                      <a:lnTo>
                        <a:pt x="3501" y="1823"/>
                      </a:lnTo>
                      <a:lnTo>
                        <a:pt x="3499" y="1821"/>
                      </a:lnTo>
                      <a:lnTo>
                        <a:pt x="3497" y="1823"/>
                      </a:lnTo>
                      <a:lnTo>
                        <a:pt x="3492" y="1831"/>
                      </a:lnTo>
                      <a:lnTo>
                        <a:pt x="3488" y="1835"/>
                      </a:lnTo>
                      <a:lnTo>
                        <a:pt x="3484" y="1837"/>
                      </a:lnTo>
                      <a:lnTo>
                        <a:pt x="3482" y="1837"/>
                      </a:lnTo>
                      <a:lnTo>
                        <a:pt x="3480" y="1837"/>
                      </a:lnTo>
                      <a:lnTo>
                        <a:pt x="3480" y="1835"/>
                      </a:lnTo>
                      <a:lnTo>
                        <a:pt x="3478" y="1831"/>
                      </a:lnTo>
                      <a:lnTo>
                        <a:pt x="3476" y="1833"/>
                      </a:lnTo>
                      <a:lnTo>
                        <a:pt x="3474" y="1835"/>
                      </a:lnTo>
                      <a:lnTo>
                        <a:pt x="3472" y="1837"/>
                      </a:lnTo>
                      <a:lnTo>
                        <a:pt x="3474" y="1839"/>
                      </a:lnTo>
                      <a:lnTo>
                        <a:pt x="3476" y="1839"/>
                      </a:lnTo>
                      <a:lnTo>
                        <a:pt x="3478" y="1840"/>
                      </a:lnTo>
                      <a:lnTo>
                        <a:pt x="3478" y="1842"/>
                      </a:lnTo>
                      <a:lnTo>
                        <a:pt x="3476" y="1846"/>
                      </a:lnTo>
                      <a:lnTo>
                        <a:pt x="3469" y="1852"/>
                      </a:lnTo>
                      <a:lnTo>
                        <a:pt x="3469" y="1856"/>
                      </a:lnTo>
                      <a:lnTo>
                        <a:pt x="3470" y="1856"/>
                      </a:lnTo>
                      <a:lnTo>
                        <a:pt x="3476" y="1852"/>
                      </a:lnTo>
                      <a:lnTo>
                        <a:pt x="3482" y="1848"/>
                      </a:lnTo>
                      <a:lnTo>
                        <a:pt x="3484" y="1848"/>
                      </a:lnTo>
                      <a:lnTo>
                        <a:pt x="3488" y="1848"/>
                      </a:lnTo>
                      <a:lnTo>
                        <a:pt x="3492" y="1852"/>
                      </a:lnTo>
                      <a:lnTo>
                        <a:pt x="3494" y="1856"/>
                      </a:lnTo>
                      <a:lnTo>
                        <a:pt x="3494" y="1858"/>
                      </a:lnTo>
                      <a:lnTo>
                        <a:pt x="3490" y="1867"/>
                      </a:lnTo>
                      <a:lnTo>
                        <a:pt x="3488" y="1869"/>
                      </a:lnTo>
                      <a:lnTo>
                        <a:pt x="3480" y="1873"/>
                      </a:lnTo>
                      <a:lnTo>
                        <a:pt x="3472" y="1873"/>
                      </a:lnTo>
                      <a:lnTo>
                        <a:pt x="3472" y="1871"/>
                      </a:lnTo>
                      <a:lnTo>
                        <a:pt x="3470" y="1871"/>
                      </a:lnTo>
                      <a:lnTo>
                        <a:pt x="3465" y="1873"/>
                      </a:lnTo>
                      <a:lnTo>
                        <a:pt x="3463" y="1875"/>
                      </a:lnTo>
                      <a:lnTo>
                        <a:pt x="3459" y="1877"/>
                      </a:lnTo>
                      <a:lnTo>
                        <a:pt x="3455" y="1881"/>
                      </a:lnTo>
                      <a:lnTo>
                        <a:pt x="3455" y="1883"/>
                      </a:lnTo>
                      <a:lnTo>
                        <a:pt x="3455" y="1885"/>
                      </a:lnTo>
                      <a:lnTo>
                        <a:pt x="3457" y="1885"/>
                      </a:lnTo>
                      <a:lnTo>
                        <a:pt x="3461" y="1887"/>
                      </a:lnTo>
                      <a:lnTo>
                        <a:pt x="3463" y="1885"/>
                      </a:lnTo>
                      <a:lnTo>
                        <a:pt x="3465" y="1883"/>
                      </a:lnTo>
                      <a:lnTo>
                        <a:pt x="3472" y="1879"/>
                      </a:lnTo>
                      <a:lnTo>
                        <a:pt x="3480" y="1877"/>
                      </a:lnTo>
                      <a:lnTo>
                        <a:pt x="3482" y="1877"/>
                      </a:lnTo>
                      <a:lnTo>
                        <a:pt x="3482" y="1879"/>
                      </a:lnTo>
                      <a:lnTo>
                        <a:pt x="3484" y="1894"/>
                      </a:lnTo>
                      <a:lnTo>
                        <a:pt x="3484" y="1898"/>
                      </a:lnTo>
                      <a:lnTo>
                        <a:pt x="3482" y="1900"/>
                      </a:lnTo>
                      <a:lnTo>
                        <a:pt x="3480" y="1900"/>
                      </a:lnTo>
                      <a:lnTo>
                        <a:pt x="3480" y="1906"/>
                      </a:lnTo>
                      <a:lnTo>
                        <a:pt x="3469" y="1917"/>
                      </a:lnTo>
                      <a:lnTo>
                        <a:pt x="3459" y="1927"/>
                      </a:lnTo>
                      <a:lnTo>
                        <a:pt x="3455" y="1925"/>
                      </a:lnTo>
                      <a:lnTo>
                        <a:pt x="3453" y="1923"/>
                      </a:lnTo>
                      <a:lnTo>
                        <a:pt x="3451" y="1919"/>
                      </a:lnTo>
                      <a:lnTo>
                        <a:pt x="3451" y="1917"/>
                      </a:lnTo>
                      <a:lnTo>
                        <a:pt x="3453" y="1915"/>
                      </a:lnTo>
                      <a:lnTo>
                        <a:pt x="3453" y="1912"/>
                      </a:lnTo>
                      <a:lnTo>
                        <a:pt x="3453" y="1910"/>
                      </a:lnTo>
                      <a:lnTo>
                        <a:pt x="3449" y="1912"/>
                      </a:lnTo>
                      <a:lnTo>
                        <a:pt x="3449" y="1913"/>
                      </a:lnTo>
                      <a:lnTo>
                        <a:pt x="3447" y="1913"/>
                      </a:lnTo>
                      <a:lnTo>
                        <a:pt x="3447" y="1915"/>
                      </a:lnTo>
                      <a:lnTo>
                        <a:pt x="3440" y="1915"/>
                      </a:lnTo>
                      <a:lnTo>
                        <a:pt x="3438" y="1915"/>
                      </a:lnTo>
                      <a:lnTo>
                        <a:pt x="3436" y="1915"/>
                      </a:lnTo>
                      <a:lnTo>
                        <a:pt x="3430" y="1919"/>
                      </a:lnTo>
                      <a:lnTo>
                        <a:pt x="3430" y="1923"/>
                      </a:lnTo>
                      <a:lnTo>
                        <a:pt x="3432" y="1923"/>
                      </a:lnTo>
                      <a:lnTo>
                        <a:pt x="3438" y="1919"/>
                      </a:lnTo>
                      <a:lnTo>
                        <a:pt x="3444" y="1921"/>
                      </a:lnTo>
                      <a:lnTo>
                        <a:pt x="3446" y="1923"/>
                      </a:lnTo>
                      <a:lnTo>
                        <a:pt x="3444" y="1925"/>
                      </a:lnTo>
                      <a:lnTo>
                        <a:pt x="3440" y="1923"/>
                      </a:lnTo>
                      <a:lnTo>
                        <a:pt x="3440" y="1925"/>
                      </a:lnTo>
                      <a:lnTo>
                        <a:pt x="3442" y="1929"/>
                      </a:lnTo>
                      <a:lnTo>
                        <a:pt x="3444" y="1931"/>
                      </a:lnTo>
                      <a:lnTo>
                        <a:pt x="3446" y="1929"/>
                      </a:lnTo>
                      <a:lnTo>
                        <a:pt x="3446" y="1927"/>
                      </a:lnTo>
                      <a:lnTo>
                        <a:pt x="3447" y="1927"/>
                      </a:lnTo>
                      <a:lnTo>
                        <a:pt x="3449" y="1933"/>
                      </a:lnTo>
                      <a:lnTo>
                        <a:pt x="3446" y="1935"/>
                      </a:lnTo>
                      <a:lnTo>
                        <a:pt x="3444" y="1935"/>
                      </a:lnTo>
                      <a:lnTo>
                        <a:pt x="3442" y="1938"/>
                      </a:lnTo>
                      <a:lnTo>
                        <a:pt x="3446" y="1940"/>
                      </a:lnTo>
                      <a:lnTo>
                        <a:pt x="3447" y="1938"/>
                      </a:lnTo>
                      <a:lnTo>
                        <a:pt x="3447" y="1937"/>
                      </a:lnTo>
                      <a:lnTo>
                        <a:pt x="3449" y="1937"/>
                      </a:lnTo>
                      <a:lnTo>
                        <a:pt x="3451" y="1937"/>
                      </a:lnTo>
                      <a:lnTo>
                        <a:pt x="3451" y="1942"/>
                      </a:lnTo>
                      <a:lnTo>
                        <a:pt x="3449" y="1944"/>
                      </a:lnTo>
                      <a:lnTo>
                        <a:pt x="3447" y="1944"/>
                      </a:lnTo>
                      <a:lnTo>
                        <a:pt x="3446" y="1944"/>
                      </a:lnTo>
                      <a:lnTo>
                        <a:pt x="3440" y="1946"/>
                      </a:lnTo>
                      <a:lnTo>
                        <a:pt x="3434" y="1952"/>
                      </a:lnTo>
                      <a:lnTo>
                        <a:pt x="3436" y="1954"/>
                      </a:lnTo>
                      <a:lnTo>
                        <a:pt x="3438" y="1954"/>
                      </a:lnTo>
                      <a:lnTo>
                        <a:pt x="3440" y="1952"/>
                      </a:lnTo>
                      <a:lnTo>
                        <a:pt x="3444" y="1950"/>
                      </a:lnTo>
                      <a:lnTo>
                        <a:pt x="3446" y="1950"/>
                      </a:lnTo>
                      <a:lnTo>
                        <a:pt x="3451" y="1950"/>
                      </a:lnTo>
                      <a:lnTo>
                        <a:pt x="3455" y="1952"/>
                      </a:lnTo>
                      <a:lnTo>
                        <a:pt x="3455" y="1956"/>
                      </a:lnTo>
                      <a:lnTo>
                        <a:pt x="3453" y="1958"/>
                      </a:lnTo>
                      <a:lnTo>
                        <a:pt x="3444" y="1960"/>
                      </a:lnTo>
                      <a:lnTo>
                        <a:pt x="3442" y="1960"/>
                      </a:lnTo>
                      <a:lnTo>
                        <a:pt x="3438" y="1961"/>
                      </a:lnTo>
                      <a:lnTo>
                        <a:pt x="3436" y="1965"/>
                      </a:lnTo>
                      <a:lnTo>
                        <a:pt x="3436" y="1967"/>
                      </a:lnTo>
                      <a:lnTo>
                        <a:pt x="3438" y="1969"/>
                      </a:lnTo>
                      <a:lnTo>
                        <a:pt x="3446" y="1965"/>
                      </a:lnTo>
                      <a:lnTo>
                        <a:pt x="3449" y="1963"/>
                      </a:lnTo>
                      <a:lnTo>
                        <a:pt x="3451" y="1963"/>
                      </a:lnTo>
                      <a:lnTo>
                        <a:pt x="3453" y="1963"/>
                      </a:lnTo>
                      <a:lnTo>
                        <a:pt x="3455" y="1963"/>
                      </a:lnTo>
                      <a:lnTo>
                        <a:pt x="3455" y="1965"/>
                      </a:lnTo>
                      <a:lnTo>
                        <a:pt x="3455" y="1967"/>
                      </a:lnTo>
                      <a:lnTo>
                        <a:pt x="3453" y="1969"/>
                      </a:lnTo>
                      <a:lnTo>
                        <a:pt x="3447" y="1973"/>
                      </a:lnTo>
                      <a:lnTo>
                        <a:pt x="3442" y="1973"/>
                      </a:lnTo>
                      <a:lnTo>
                        <a:pt x="3432" y="1973"/>
                      </a:lnTo>
                      <a:lnTo>
                        <a:pt x="3430" y="1973"/>
                      </a:lnTo>
                      <a:lnTo>
                        <a:pt x="3430" y="1969"/>
                      </a:lnTo>
                      <a:lnTo>
                        <a:pt x="3432" y="1967"/>
                      </a:lnTo>
                      <a:lnTo>
                        <a:pt x="3430" y="1965"/>
                      </a:lnTo>
                      <a:lnTo>
                        <a:pt x="3428" y="1967"/>
                      </a:lnTo>
                      <a:lnTo>
                        <a:pt x="3426" y="1967"/>
                      </a:lnTo>
                      <a:lnTo>
                        <a:pt x="3422" y="1967"/>
                      </a:lnTo>
                      <a:lnTo>
                        <a:pt x="3421" y="1967"/>
                      </a:lnTo>
                      <a:lnTo>
                        <a:pt x="3417" y="1965"/>
                      </a:lnTo>
                      <a:lnTo>
                        <a:pt x="3415" y="1963"/>
                      </a:lnTo>
                      <a:lnTo>
                        <a:pt x="3421" y="1960"/>
                      </a:lnTo>
                      <a:lnTo>
                        <a:pt x="3422" y="1960"/>
                      </a:lnTo>
                      <a:lnTo>
                        <a:pt x="3424" y="1961"/>
                      </a:lnTo>
                      <a:lnTo>
                        <a:pt x="3426" y="1961"/>
                      </a:lnTo>
                      <a:lnTo>
                        <a:pt x="3428" y="1961"/>
                      </a:lnTo>
                      <a:lnTo>
                        <a:pt x="3428" y="1960"/>
                      </a:lnTo>
                      <a:lnTo>
                        <a:pt x="3426" y="1956"/>
                      </a:lnTo>
                      <a:lnTo>
                        <a:pt x="3422" y="1956"/>
                      </a:lnTo>
                      <a:lnTo>
                        <a:pt x="3419" y="1954"/>
                      </a:lnTo>
                      <a:lnTo>
                        <a:pt x="3417" y="1950"/>
                      </a:lnTo>
                      <a:lnTo>
                        <a:pt x="3419" y="1946"/>
                      </a:lnTo>
                      <a:lnTo>
                        <a:pt x="3421" y="1946"/>
                      </a:lnTo>
                      <a:lnTo>
                        <a:pt x="3428" y="1933"/>
                      </a:lnTo>
                      <a:lnTo>
                        <a:pt x="3428" y="1931"/>
                      </a:lnTo>
                      <a:lnTo>
                        <a:pt x="3426" y="1929"/>
                      </a:lnTo>
                      <a:lnTo>
                        <a:pt x="3424" y="1929"/>
                      </a:lnTo>
                      <a:lnTo>
                        <a:pt x="3421" y="1935"/>
                      </a:lnTo>
                      <a:lnTo>
                        <a:pt x="3415" y="1942"/>
                      </a:lnTo>
                      <a:lnTo>
                        <a:pt x="3407" y="1950"/>
                      </a:lnTo>
                      <a:lnTo>
                        <a:pt x="3403" y="1954"/>
                      </a:lnTo>
                      <a:lnTo>
                        <a:pt x="3401" y="1954"/>
                      </a:lnTo>
                      <a:lnTo>
                        <a:pt x="3399" y="1950"/>
                      </a:lnTo>
                      <a:lnTo>
                        <a:pt x="3399" y="1948"/>
                      </a:lnTo>
                      <a:lnTo>
                        <a:pt x="3401" y="1948"/>
                      </a:lnTo>
                      <a:lnTo>
                        <a:pt x="3401" y="1946"/>
                      </a:lnTo>
                      <a:lnTo>
                        <a:pt x="3399" y="1944"/>
                      </a:lnTo>
                      <a:lnTo>
                        <a:pt x="3398" y="1942"/>
                      </a:lnTo>
                      <a:lnTo>
                        <a:pt x="3396" y="1946"/>
                      </a:lnTo>
                      <a:lnTo>
                        <a:pt x="3390" y="1948"/>
                      </a:lnTo>
                      <a:lnTo>
                        <a:pt x="3386" y="1948"/>
                      </a:lnTo>
                      <a:lnTo>
                        <a:pt x="3382" y="1946"/>
                      </a:lnTo>
                      <a:lnTo>
                        <a:pt x="3384" y="1946"/>
                      </a:lnTo>
                      <a:lnTo>
                        <a:pt x="3384" y="1944"/>
                      </a:lnTo>
                      <a:lnTo>
                        <a:pt x="3386" y="1944"/>
                      </a:lnTo>
                      <a:lnTo>
                        <a:pt x="3386" y="1942"/>
                      </a:lnTo>
                      <a:lnTo>
                        <a:pt x="3384" y="1942"/>
                      </a:lnTo>
                      <a:lnTo>
                        <a:pt x="3382" y="1942"/>
                      </a:lnTo>
                      <a:lnTo>
                        <a:pt x="3380" y="1940"/>
                      </a:lnTo>
                      <a:lnTo>
                        <a:pt x="3382" y="1938"/>
                      </a:lnTo>
                      <a:lnTo>
                        <a:pt x="3382" y="1937"/>
                      </a:lnTo>
                      <a:lnTo>
                        <a:pt x="3380" y="1937"/>
                      </a:lnTo>
                      <a:lnTo>
                        <a:pt x="3376" y="1937"/>
                      </a:lnTo>
                      <a:lnTo>
                        <a:pt x="3374" y="1937"/>
                      </a:lnTo>
                      <a:lnTo>
                        <a:pt x="3373" y="1938"/>
                      </a:lnTo>
                      <a:lnTo>
                        <a:pt x="3369" y="1937"/>
                      </a:lnTo>
                      <a:lnTo>
                        <a:pt x="3369" y="1935"/>
                      </a:lnTo>
                      <a:lnTo>
                        <a:pt x="3369" y="1933"/>
                      </a:lnTo>
                      <a:lnTo>
                        <a:pt x="3369" y="1931"/>
                      </a:lnTo>
                      <a:lnTo>
                        <a:pt x="3369" y="1929"/>
                      </a:lnTo>
                      <a:lnTo>
                        <a:pt x="3371" y="1929"/>
                      </a:lnTo>
                      <a:lnTo>
                        <a:pt x="3371" y="1927"/>
                      </a:lnTo>
                      <a:lnTo>
                        <a:pt x="3369" y="1927"/>
                      </a:lnTo>
                      <a:lnTo>
                        <a:pt x="3367" y="1925"/>
                      </a:lnTo>
                      <a:lnTo>
                        <a:pt x="3365" y="1925"/>
                      </a:lnTo>
                      <a:lnTo>
                        <a:pt x="3363" y="1927"/>
                      </a:lnTo>
                      <a:lnTo>
                        <a:pt x="3361" y="1927"/>
                      </a:lnTo>
                      <a:lnTo>
                        <a:pt x="3361" y="1925"/>
                      </a:lnTo>
                      <a:lnTo>
                        <a:pt x="3361" y="1923"/>
                      </a:lnTo>
                      <a:lnTo>
                        <a:pt x="3363" y="1923"/>
                      </a:lnTo>
                      <a:lnTo>
                        <a:pt x="3361" y="1921"/>
                      </a:lnTo>
                      <a:lnTo>
                        <a:pt x="3359" y="1923"/>
                      </a:lnTo>
                      <a:lnTo>
                        <a:pt x="3357" y="1921"/>
                      </a:lnTo>
                      <a:lnTo>
                        <a:pt x="3355" y="1921"/>
                      </a:lnTo>
                      <a:lnTo>
                        <a:pt x="3357" y="1919"/>
                      </a:lnTo>
                      <a:lnTo>
                        <a:pt x="3359" y="1919"/>
                      </a:lnTo>
                      <a:lnTo>
                        <a:pt x="3361" y="1917"/>
                      </a:lnTo>
                      <a:lnTo>
                        <a:pt x="3365" y="1917"/>
                      </a:lnTo>
                      <a:lnTo>
                        <a:pt x="3365" y="1915"/>
                      </a:lnTo>
                      <a:lnTo>
                        <a:pt x="3367" y="1915"/>
                      </a:lnTo>
                      <a:lnTo>
                        <a:pt x="3367" y="1913"/>
                      </a:lnTo>
                      <a:lnTo>
                        <a:pt x="3367" y="1912"/>
                      </a:lnTo>
                      <a:lnTo>
                        <a:pt x="3361" y="1913"/>
                      </a:lnTo>
                      <a:lnTo>
                        <a:pt x="3359" y="1912"/>
                      </a:lnTo>
                      <a:lnTo>
                        <a:pt x="3351" y="1913"/>
                      </a:lnTo>
                      <a:lnTo>
                        <a:pt x="3348" y="1915"/>
                      </a:lnTo>
                      <a:lnTo>
                        <a:pt x="3342" y="1921"/>
                      </a:lnTo>
                      <a:lnTo>
                        <a:pt x="3336" y="1923"/>
                      </a:lnTo>
                      <a:lnTo>
                        <a:pt x="3340" y="1910"/>
                      </a:lnTo>
                      <a:lnTo>
                        <a:pt x="3342" y="1908"/>
                      </a:lnTo>
                      <a:lnTo>
                        <a:pt x="3348" y="1896"/>
                      </a:lnTo>
                      <a:lnTo>
                        <a:pt x="3348" y="1892"/>
                      </a:lnTo>
                      <a:lnTo>
                        <a:pt x="3346" y="1892"/>
                      </a:lnTo>
                      <a:lnTo>
                        <a:pt x="3344" y="1892"/>
                      </a:lnTo>
                      <a:lnTo>
                        <a:pt x="3334" y="1906"/>
                      </a:lnTo>
                      <a:lnTo>
                        <a:pt x="3334" y="1904"/>
                      </a:lnTo>
                      <a:lnTo>
                        <a:pt x="3332" y="1906"/>
                      </a:lnTo>
                      <a:lnTo>
                        <a:pt x="3327" y="1910"/>
                      </a:lnTo>
                      <a:lnTo>
                        <a:pt x="3325" y="1906"/>
                      </a:lnTo>
                      <a:lnTo>
                        <a:pt x="3319" y="1910"/>
                      </a:lnTo>
                      <a:lnTo>
                        <a:pt x="3311" y="1915"/>
                      </a:lnTo>
                      <a:lnTo>
                        <a:pt x="3309" y="1925"/>
                      </a:lnTo>
                      <a:lnTo>
                        <a:pt x="3311" y="1927"/>
                      </a:lnTo>
                      <a:lnTo>
                        <a:pt x="3305" y="1935"/>
                      </a:lnTo>
                      <a:lnTo>
                        <a:pt x="3300" y="1931"/>
                      </a:lnTo>
                      <a:lnTo>
                        <a:pt x="3302" y="1923"/>
                      </a:lnTo>
                      <a:lnTo>
                        <a:pt x="3303" y="1915"/>
                      </a:lnTo>
                      <a:lnTo>
                        <a:pt x="3305" y="1904"/>
                      </a:lnTo>
                      <a:lnTo>
                        <a:pt x="3298" y="1910"/>
                      </a:lnTo>
                      <a:lnTo>
                        <a:pt x="3288" y="1929"/>
                      </a:lnTo>
                      <a:lnTo>
                        <a:pt x="3286" y="1929"/>
                      </a:lnTo>
                      <a:lnTo>
                        <a:pt x="3282" y="1933"/>
                      </a:lnTo>
                      <a:lnTo>
                        <a:pt x="3280" y="1933"/>
                      </a:lnTo>
                      <a:lnTo>
                        <a:pt x="3279" y="1933"/>
                      </a:lnTo>
                      <a:lnTo>
                        <a:pt x="3277" y="1927"/>
                      </a:lnTo>
                      <a:lnTo>
                        <a:pt x="3282" y="1921"/>
                      </a:lnTo>
                      <a:lnTo>
                        <a:pt x="3282" y="1913"/>
                      </a:lnTo>
                      <a:lnTo>
                        <a:pt x="3277" y="1908"/>
                      </a:lnTo>
                      <a:lnTo>
                        <a:pt x="3273" y="1908"/>
                      </a:lnTo>
                      <a:lnTo>
                        <a:pt x="3269" y="1908"/>
                      </a:lnTo>
                      <a:lnTo>
                        <a:pt x="3271" y="1912"/>
                      </a:lnTo>
                      <a:lnTo>
                        <a:pt x="3271" y="1915"/>
                      </a:lnTo>
                      <a:lnTo>
                        <a:pt x="3271" y="1921"/>
                      </a:lnTo>
                      <a:lnTo>
                        <a:pt x="3269" y="1923"/>
                      </a:lnTo>
                      <a:lnTo>
                        <a:pt x="3265" y="1923"/>
                      </a:lnTo>
                      <a:lnTo>
                        <a:pt x="3261" y="1927"/>
                      </a:lnTo>
                      <a:lnTo>
                        <a:pt x="3255" y="1931"/>
                      </a:lnTo>
                      <a:lnTo>
                        <a:pt x="3255" y="1927"/>
                      </a:lnTo>
                      <a:lnTo>
                        <a:pt x="3255" y="1923"/>
                      </a:lnTo>
                      <a:lnTo>
                        <a:pt x="3250" y="1929"/>
                      </a:lnTo>
                      <a:lnTo>
                        <a:pt x="3242" y="1933"/>
                      </a:lnTo>
                      <a:lnTo>
                        <a:pt x="3236" y="1933"/>
                      </a:lnTo>
                      <a:lnTo>
                        <a:pt x="3232" y="1935"/>
                      </a:lnTo>
                      <a:lnTo>
                        <a:pt x="3227" y="1935"/>
                      </a:lnTo>
                      <a:lnTo>
                        <a:pt x="3225" y="1933"/>
                      </a:lnTo>
                      <a:lnTo>
                        <a:pt x="3229" y="1929"/>
                      </a:lnTo>
                      <a:lnTo>
                        <a:pt x="3231" y="1925"/>
                      </a:lnTo>
                      <a:lnTo>
                        <a:pt x="3234" y="1921"/>
                      </a:lnTo>
                      <a:lnTo>
                        <a:pt x="3232" y="1919"/>
                      </a:lnTo>
                      <a:lnTo>
                        <a:pt x="3231" y="1919"/>
                      </a:lnTo>
                      <a:lnTo>
                        <a:pt x="3223" y="1923"/>
                      </a:lnTo>
                      <a:lnTo>
                        <a:pt x="3219" y="1927"/>
                      </a:lnTo>
                      <a:lnTo>
                        <a:pt x="3209" y="1933"/>
                      </a:lnTo>
                      <a:lnTo>
                        <a:pt x="3207" y="1933"/>
                      </a:lnTo>
                      <a:lnTo>
                        <a:pt x="3207" y="1931"/>
                      </a:lnTo>
                      <a:lnTo>
                        <a:pt x="3207" y="1929"/>
                      </a:lnTo>
                      <a:lnTo>
                        <a:pt x="3209" y="1929"/>
                      </a:lnTo>
                      <a:lnTo>
                        <a:pt x="3209" y="1927"/>
                      </a:lnTo>
                      <a:lnTo>
                        <a:pt x="3209" y="1925"/>
                      </a:lnTo>
                      <a:lnTo>
                        <a:pt x="3209" y="1923"/>
                      </a:lnTo>
                      <a:lnTo>
                        <a:pt x="3211" y="1919"/>
                      </a:lnTo>
                      <a:lnTo>
                        <a:pt x="3215" y="1915"/>
                      </a:lnTo>
                      <a:lnTo>
                        <a:pt x="3217" y="1913"/>
                      </a:lnTo>
                      <a:lnTo>
                        <a:pt x="3217" y="1912"/>
                      </a:lnTo>
                      <a:lnTo>
                        <a:pt x="3213" y="1912"/>
                      </a:lnTo>
                      <a:lnTo>
                        <a:pt x="3211" y="1913"/>
                      </a:lnTo>
                      <a:lnTo>
                        <a:pt x="3209" y="1913"/>
                      </a:lnTo>
                      <a:lnTo>
                        <a:pt x="3209" y="1915"/>
                      </a:lnTo>
                      <a:lnTo>
                        <a:pt x="3207" y="1913"/>
                      </a:lnTo>
                      <a:lnTo>
                        <a:pt x="3206" y="1913"/>
                      </a:lnTo>
                      <a:lnTo>
                        <a:pt x="3206" y="1915"/>
                      </a:lnTo>
                      <a:lnTo>
                        <a:pt x="3206" y="1917"/>
                      </a:lnTo>
                      <a:lnTo>
                        <a:pt x="3206" y="1919"/>
                      </a:lnTo>
                      <a:lnTo>
                        <a:pt x="3206" y="1921"/>
                      </a:lnTo>
                      <a:lnTo>
                        <a:pt x="3206" y="1923"/>
                      </a:lnTo>
                      <a:lnTo>
                        <a:pt x="3204" y="1925"/>
                      </a:lnTo>
                      <a:lnTo>
                        <a:pt x="3204" y="1927"/>
                      </a:lnTo>
                      <a:lnTo>
                        <a:pt x="3202" y="1929"/>
                      </a:lnTo>
                      <a:lnTo>
                        <a:pt x="3202" y="1931"/>
                      </a:lnTo>
                      <a:lnTo>
                        <a:pt x="3198" y="1933"/>
                      </a:lnTo>
                      <a:lnTo>
                        <a:pt x="3194" y="1931"/>
                      </a:lnTo>
                      <a:lnTo>
                        <a:pt x="3196" y="1927"/>
                      </a:lnTo>
                      <a:lnTo>
                        <a:pt x="3196" y="1925"/>
                      </a:lnTo>
                      <a:lnTo>
                        <a:pt x="3196" y="1923"/>
                      </a:lnTo>
                      <a:lnTo>
                        <a:pt x="3192" y="1923"/>
                      </a:lnTo>
                      <a:lnTo>
                        <a:pt x="3190" y="1923"/>
                      </a:lnTo>
                      <a:lnTo>
                        <a:pt x="3188" y="1925"/>
                      </a:lnTo>
                      <a:lnTo>
                        <a:pt x="3184" y="1929"/>
                      </a:lnTo>
                      <a:lnTo>
                        <a:pt x="3181" y="1931"/>
                      </a:lnTo>
                      <a:lnTo>
                        <a:pt x="3179" y="1933"/>
                      </a:lnTo>
                      <a:lnTo>
                        <a:pt x="3177" y="1931"/>
                      </a:lnTo>
                      <a:lnTo>
                        <a:pt x="3175" y="1931"/>
                      </a:lnTo>
                      <a:lnTo>
                        <a:pt x="3169" y="1935"/>
                      </a:lnTo>
                      <a:lnTo>
                        <a:pt x="3165" y="1935"/>
                      </a:lnTo>
                      <a:lnTo>
                        <a:pt x="3163" y="1938"/>
                      </a:lnTo>
                      <a:lnTo>
                        <a:pt x="3163" y="1940"/>
                      </a:lnTo>
                      <a:lnTo>
                        <a:pt x="3161" y="1942"/>
                      </a:lnTo>
                      <a:lnTo>
                        <a:pt x="3156" y="1944"/>
                      </a:lnTo>
                      <a:lnTo>
                        <a:pt x="3154" y="1942"/>
                      </a:lnTo>
                      <a:lnTo>
                        <a:pt x="3152" y="1942"/>
                      </a:lnTo>
                      <a:lnTo>
                        <a:pt x="3150" y="1942"/>
                      </a:lnTo>
                      <a:lnTo>
                        <a:pt x="3152" y="1940"/>
                      </a:lnTo>
                      <a:lnTo>
                        <a:pt x="3152" y="1938"/>
                      </a:lnTo>
                      <a:lnTo>
                        <a:pt x="3154" y="1937"/>
                      </a:lnTo>
                      <a:lnTo>
                        <a:pt x="3156" y="1935"/>
                      </a:lnTo>
                      <a:lnTo>
                        <a:pt x="3154" y="1935"/>
                      </a:lnTo>
                      <a:lnTo>
                        <a:pt x="3154" y="1933"/>
                      </a:lnTo>
                      <a:lnTo>
                        <a:pt x="3154" y="1931"/>
                      </a:lnTo>
                      <a:lnTo>
                        <a:pt x="3154" y="1929"/>
                      </a:lnTo>
                      <a:lnTo>
                        <a:pt x="3152" y="1929"/>
                      </a:lnTo>
                      <a:lnTo>
                        <a:pt x="3152" y="1931"/>
                      </a:lnTo>
                      <a:lnTo>
                        <a:pt x="3148" y="1931"/>
                      </a:lnTo>
                      <a:lnTo>
                        <a:pt x="3146" y="1931"/>
                      </a:lnTo>
                      <a:lnTo>
                        <a:pt x="3144" y="1935"/>
                      </a:lnTo>
                      <a:lnTo>
                        <a:pt x="3144" y="1937"/>
                      </a:lnTo>
                      <a:lnTo>
                        <a:pt x="3142" y="1938"/>
                      </a:lnTo>
                      <a:lnTo>
                        <a:pt x="3140" y="1938"/>
                      </a:lnTo>
                      <a:lnTo>
                        <a:pt x="3136" y="1937"/>
                      </a:lnTo>
                      <a:lnTo>
                        <a:pt x="3135" y="1937"/>
                      </a:lnTo>
                      <a:lnTo>
                        <a:pt x="3135" y="1935"/>
                      </a:lnTo>
                      <a:lnTo>
                        <a:pt x="3136" y="1935"/>
                      </a:lnTo>
                      <a:lnTo>
                        <a:pt x="3136" y="1933"/>
                      </a:lnTo>
                      <a:lnTo>
                        <a:pt x="3135" y="1931"/>
                      </a:lnTo>
                      <a:lnTo>
                        <a:pt x="3131" y="1931"/>
                      </a:lnTo>
                      <a:lnTo>
                        <a:pt x="3131" y="1929"/>
                      </a:lnTo>
                      <a:lnTo>
                        <a:pt x="3131" y="1927"/>
                      </a:lnTo>
                      <a:lnTo>
                        <a:pt x="3131" y="1929"/>
                      </a:lnTo>
                      <a:lnTo>
                        <a:pt x="3129" y="1929"/>
                      </a:lnTo>
                      <a:lnTo>
                        <a:pt x="3127" y="1929"/>
                      </a:lnTo>
                      <a:lnTo>
                        <a:pt x="3127" y="1927"/>
                      </a:lnTo>
                      <a:lnTo>
                        <a:pt x="3125" y="1921"/>
                      </a:lnTo>
                      <a:lnTo>
                        <a:pt x="3125" y="1919"/>
                      </a:lnTo>
                      <a:lnTo>
                        <a:pt x="3127" y="1917"/>
                      </a:lnTo>
                      <a:lnTo>
                        <a:pt x="3127" y="1915"/>
                      </a:lnTo>
                      <a:lnTo>
                        <a:pt x="3125" y="1915"/>
                      </a:lnTo>
                      <a:lnTo>
                        <a:pt x="3123" y="1917"/>
                      </a:lnTo>
                      <a:lnTo>
                        <a:pt x="3121" y="1917"/>
                      </a:lnTo>
                      <a:lnTo>
                        <a:pt x="3117" y="1917"/>
                      </a:lnTo>
                      <a:lnTo>
                        <a:pt x="3115" y="1917"/>
                      </a:lnTo>
                      <a:lnTo>
                        <a:pt x="3113" y="1917"/>
                      </a:lnTo>
                      <a:lnTo>
                        <a:pt x="3113" y="1919"/>
                      </a:lnTo>
                      <a:lnTo>
                        <a:pt x="3113" y="1921"/>
                      </a:lnTo>
                      <a:lnTo>
                        <a:pt x="3111" y="1923"/>
                      </a:lnTo>
                      <a:lnTo>
                        <a:pt x="3111" y="1921"/>
                      </a:lnTo>
                      <a:lnTo>
                        <a:pt x="3108" y="1919"/>
                      </a:lnTo>
                      <a:lnTo>
                        <a:pt x="3106" y="1919"/>
                      </a:lnTo>
                      <a:lnTo>
                        <a:pt x="3104" y="1921"/>
                      </a:lnTo>
                      <a:lnTo>
                        <a:pt x="3104" y="1923"/>
                      </a:lnTo>
                      <a:lnTo>
                        <a:pt x="3102" y="1923"/>
                      </a:lnTo>
                      <a:lnTo>
                        <a:pt x="3094" y="1917"/>
                      </a:lnTo>
                      <a:lnTo>
                        <a:pt x="3092" y="1917"/>
                      </a:lnTo>
                      <a:lnTo>
                        <a:pt x="3090" y="1915"/>
                      </a:lnTo>
                      <a:lnTo>
                        <a:pt x="3092" y="1913"/>
                      </a:lnTo>
                      <a:lnTo>
                        <a:pt x="3094" y="1908"/>
                      </a:lnTo>
                      <a:lnTo>
                        <a:pt x="3096" y="1908"/>
                      </a:lnTo>
                      <a:lnTo>
                        <a:pt x="3096" y="1906"/>
                      </a:lnTo>
                      <a:lnTo>
                        <a:pt x="3088" y="1904"/>
                      </a:lnTo>
                      <a:lnTo>
                        <a:pt x="3087" y="1902"/>
                      </a:lnTo>
                      <a:lnTo>
                        <a:pt x="3087" y="1898"/>
                      </a:lnTo>
                      <a:lnTo>
                        <a:pt x="3087" y="1896"/>
                      </a:lnTo>
                      <a:lnTo>
                        <a:pt x="3088" y="1896"/>
                      </a:lnTo>
                      <a:lnTo>
                        <a:pt x="3087" y="1894"/>
                      </a:lnTo>
                      <a:lnTo>
                        <a:pt x="3085" y="1892"/>
                      </a:lnTo>
                      <a:lnTo>
                        <a:pt x="3083" y="1892"/>
                      </a:lnTo>
                      <a:lnTo>
                        <a:pt x="3088" y="1883"/>
                      </a:lnTo>
                      <a:lnTo>
                        <a:pt x="3094" y="1879"/>
                      </a:lnTo>
                      <a:lnTo>
                        <a:pt x="3096" y="1881"/>
                      </a:lnTo>
                      <a:lnTo>
                        <a:pt x="3100" y="1881"/>
                      </a:lnTo>
                      <a:lnTo>
                        <a:pt x="3102" y="1879"/>
                      </a:lnTo>
                      <a:lnTo>
                        <a:pt x="3102" y="1877"/>
                      </a:lnTo>
                      <a:lnTo>
                        <a:pt x="3102" y="1875"/>
                      </a:lnTo>
                      <a:lnTo>
                        <a:pt x="3106" y="1873"/>
                      </a:lnTo>
                      <a:lnTo>
                        <a:pt x="3111" y="1873"/>
                      </a:lnTo>
                      <a:lnTo>
                        <a:pt x="3117" y="1873"/>
                      </a:lnTo>
                      <a:lnTo>
                        <a:pt x="3117" y="1875"/>
                      </a:lnTo>
                      <a:lnTo>
                        <a:pt x="3117" y="1877"/>
                      </a:lnTo>
                      <a:lnTo>
                        <a:pt x="3119" y="1877"/>
                      </a:lnTo>
                      <a:lnTo>
                        <a:pt x="3123" y="1875"/>
                      </a:lnTo>
                      <a:lnTo>
                        <a:pt x="3129" y="1875"/>
                      </a:lnTo>
                      <a:lnTo>
                        <a:pt x="3133" y="1881"/>
                      </a:lnTo>
                      <a:lnTo>
                        <a:pt x="3135" y="1883"/>
                      </a:lnTo>
                      <a:lnTo>
                        <a:pt x="3136" y="1883"/>
                      </a:lnTo>
                      <a:lnTo>
                        <a:pt x="3138" y="1883"/>
                      </a:lnTo>
                      <a:lnTo>
                        <a:pt x="3140" y="1883"/>
                      </a:lnTo>
                      <a:lnTo>
                        <a:pt x="3140" y="1885"/>
                      </a:lnTo>
                      <a:lnTo>
                        <a:pt x="3142" y="1883"/>
                      </a:lnTo>
                      <a:lnTo>
                        <a:pt x="3144" y="1881"/>
                      </a:lnTo>
                      <a:lnTo>
                        <a:pt x="3148" y="1879"/>
                      </a:lnTo>
                      <a:lnTo>
                        <a:pt x="3150" y="1877"/>
                      </a:lnTo>
                      <a:lnTo>
                        <a:pt x="3154" y="1881"/>
                      </a:lnTo>
                      <a:lnTo>
                        <a:pt x="3158" y="1881"/>
                      </a:lnTo>
                      <a:lnTo>
                        <a:pt x="3161" y="1883"/>
                      </a:lnTo>
                      <a:lnTo>
                        <a:pt x="3163" y="1881"/>
                      </a:lnTo>
                      <a:lnTo>
                        <a:pt x="3163" y="1879"/>
                      </a:lnTo>
                      <a:lnTo>
                        <a:pt x="3165" y="1877"/>
                      </a:lnTo>
                      <a:lnTo>
                        <a:pt x="3171" y="1881"/>
                      </a:lnTo>
                      <a:lnTo>
                        <a:pt x="3169" y="1883"/>
                      </a:lnTo>
                      <a:lnTo>
                        <a:pt x="3167" y="1885"/>
                      </a:lnTo>
                      <a:lnTo>
                        <a:pt x="3169" y="1885"/>
                      </a:lnTo>
                      <a:lnTo>
                        <a:pt x="3173" y="1883"/>
                      </a:lnTo>
                      <a:lnTo>
                        <a:pt x="3175" y="1881"/>
                      </a:lnTo>
                      <a:lnTo>
                        <a:pt x="3173" y="1879"/>
                      </a:lnTo>
                      <a:lnTo>
                        <a:pt x="3173" y="1875"/>
                      </a:lnTo>
                      <a:lnTo>
                        <a:pt x="3175" y="1873"/>
                      </a:lnTo>
                      <a:lnTo>
                        <a:pt x="3179" y="1873"/>
                      </a:lnTo>
                      <a:lnTo>
                        <a:pt x="3183" y="1873"/>
                      </a:lnTo>
                      <a:lnTo>
                        <a:pt x="3184" y="1873"/>
                      </a:lnTo>
                      <a:lnTo>
                        <a:pt x="3184" y="1871"/>
                      </a:lnTo>
                      <a:lnTo>
                        <a:pt x="3186" y="1869"/>
                      </a:lnTo>
                      <a:lnTo>
                        <a:pt x="3188" y="1869"/>
                      </a:lnTo>
                      <a:lnTo>
                        <a:pt x="3198" y="1865"/>
                      </a:lnTo>
                      <a:lnTo>
                        <a:pt x="3209" y="1865"/>
                      </a:lnTo>
                      <a:lnTo>
                        <a:pt x="3207" y="1864"/>
                      </a:lnTo>
                      <a:lnTo>
                        <a:pt x="3204" y="1864"/>
                      </a:lnTo>
                      <a:lnTo>
                        <a:pt x="3204" y="1862"/>
                      </a:lnTo>
                      <a:lnTo>
                        <a:pt x="3202" y="1860"/>
                      </a:lnTo>
                      <a:lnTo>
                        <a:pt x="3200" y="1858"/>
                      </a:lnTo>
                      <a:lnTo>
                        <a:pt x="3194" y="1858"/>
                      </a:lnTo>
                      <a:lnTo>
                        <a:pt x="3188" y="1860"/>
                      </a:lnTo>
                      <a:lnTo>
                        <a:pt x="3183" y="1860"/>
                      </a:lnTo>
                      <a:lnTo>
                        <a:pt x="3169" y="1862"/>
                      </a:lnTo>
                      <a:lnTo>
                        <a:pt x="3167" y="1860"/>
                      </a:lnTo>
                      <a:lnTo>
                        <a:pt x="3161" y="1860"/>
                      </a:lnTo>
                      <a:lnTo>
                        <a:pt x="3159" y="1860"/>
                      </a:lnTo>
                      <a:lnTo>
                        <a:pt x="3158" y="1862"/>
                      </a:lnTo>
                      <a:lnTo>
                        <a:pt x="3154" y="1860"/>
                      </a:lnTo>
                      <a:lnTo>
                        <a:pt x="3144" y="1852"/>
                      </a:lnTo>
                      <a:lnTo>
                        <a:pt x="3142" y="1848"/>
                      </a:lnTo>
                      <a:lnTo>
                        <a:pt x="3140" y="1842"/>
                      </a:lnTo>
                      <a:lnTo>
                        <a:pt x="3138" y="1837"/>
                      </a:lnTo>
                      <a:lnTo>
                        <a:pt x="3138" y="1833"/>
                      </a:lnTo>
                      <a:lnTo>
                        <a:pt x="3138" y="1829"/>
                      </a:lnTo>
                      <a:lnTo>
                        <a:pt x="3138" y="1827"/>
                      </a:lnTo>
                      <a:lnTo>
                        <a:pt x="3140" y="1823"/>
                      </a:lnTo>
                      <a:lnTo>
                        <a:pt x="3142" y="1821"/>
                      </a:lnTo>
                      <a:lnTo>
                        <a:pt x="3146" y="1819"/>
                      </a:lnTo>
                      <a:lnTo>
                        <a:pt x="3150" y="1816"/>
                      </a:lnTo>
                      <a:lnTo>
                        <a:pt x="3156" y="1812"/>
                      </a:lnTo>
                      <a:lnTo>
                        <a:pt x="3158" y="1810"/>
                      </a:lnTo>
                      <a:lnTo>
                        <a:pt x="3161" y="1808"/>
                      </a:lnTo>
                      <a:lnTo>
                        <a:pt x="3165" y="1806"/>
                      </a:lnTo>
                      <a:lnTo>
                        <a:pt x="3173" y="1798"/>
                      </a:lnTo>
                      <a:lnTo>
                        <a:pt x="3177" y="1794"/>
                      </a:lnTo>
                      <a:lnTo>
                        <a:pt x="3181" y="1794"/>
                      </a:lnTo>
                      <a:lnTo>
                        <a:pt x="3186" y="1791"/>
                      </a:lnTo>
                      <a:lnTo>
                        <a:pt x="3188" y="1791"/>
                      </a:lnTo>
                      <a:lnTo>
                        <a:pt x="3196" y="1789"/>
                      </a:lnTo>
                      <a:lnTo>
                        <a:pt x="3200" y="1789"/>
                      </a:lnTo>
                      <a:lnTo>
                        <a:pt x="3204" y="1787"/>
                      </a:lnTo>
                      <a:lnTo>
                        <a:pt x="3213" y="1783"/>
                      </a:lnTo>
                      <a:lnTo>
                        <a:pt x="3215" y="1781"/>
                      </a:lnTo>
                      <a:lnTo>
                        <a:pt x="3221" y="1777"/>
                      </a:lnTo>
                      <a:lnTo>
                        <a:pt x="3223" y="1773"/>
                      </a:lnTo>
                      <a:lnTo>
                        <a:pt x="3227" y="1769"/>
                      </a:lnTo>
                      <a:lnTo>
                        <a:pt x="3229" y="1764"/>
                      </a:lnTo>
                      <a:lnTo>
                        <a:pt x="3231" y="1764"/>
                      </a:lnTo>
                      <a:lnTo>
                        <a:pt x="3236" y="1764"/>
                      </a:lnTo>
                      <a:lnTo>
                        <a:pt x="3240" y="1760"/>
                      </a:lnTo>
                      <a:lnTo>
                        <a:pt x="3242" y="1758"/>
                      </a:lnTo>
                      <a:lnTo>
                        <a:pt x="3244" y="1756"/>
                      </a:lnTo>
                      <a:lnTo>
                        <a:pt x="3250" y="1746"/>
                      </a:lnTo>
                      <a:lnTo>
                        <a:pt x="3252" y="1746"/>
                      </a:lnTo>
                      <a:lnTo>
                        <a:pt x="3254" y="1744"/>
                      </a:lnTo>
                      <a:lnTo>
                        <a:pt x="3254" y="1743"/>
                      </a:lnTo>
                      <a:lnTo>
                        <a:pt x="3254" y="1739"/>
                      </a:lnTo>
                      <a:lnTo>
                        <a:pt x="3254" y="1737"/>
                      </a:lnTo>
                      <a:lnTo>
                        <a:pt x="3254" y="1735"/>
                      </a:lnTo>
                      <a:lnTo>
                        <a:pt x="3254" y="1733"/>
                      </a:lnTo>
                      <a:lnTo>
                        <a:pt x="3255" y="1731"/>
                      </a:lnTo>
                      <a:lnTo>
                        <a:pt x="3255" y="1729"/>
                      </a:lnTo>
                      <a:lnTo>
                        <a:pt x="3257" y="1727"/>
                      </a:lnTo>
                      <a:lnTo>
                        <a:pt x="3257" y="1723"/>
                      </a:lnTo>
                      <a:lnTo>
                        <a:pt x="3257" y="1719"/>
                      </a:lnTo>
                      <a:lnTo>
                        <a:pt x="3259" y="1716"/>
                      </a:lnTo>
                      <a:lnTo>
                        <a:pt x="3259" y="1714"/>
                      </a:lnTo>
                      <a:lnTo>
                        <a:pt x="3261" y="1712"/>
                      </a:lnTo>
                      <a:lnTo>
                        <a:pt x="3263" y="1712"/>
                      </a:lnTo>
                      <a:lnTo>
                        <a:pt x="3265" y="1712"/>
                      </a:lnTo>
                      <a:lnTo>
                        <a:pt x="3269" y="1714"/>
                      </a:lnTo>
                      <a:lnTo>
                        <a:pt x="3273" y="1714"/>
                      </a:lnTo>
                      <a:lnTo>
                        <a:pt x="3275" y="1714"/>
                      </a:lnTo>
                      <a:lnTo>
                        <a:pt x="3275" y="1712"/>
                      </a:lnTo>
                      <a:lnTo>
                        <a:pt x="3277" y="1712"/>
                      </a:lnTo>
                      <a:lnTo>
                        <a:pt x="3280" y="1714"/>
                      </a:lnTo>
                      <a:lnTo>
                        <a:pt x="3288" y="1718"/>
                      </a:lnTo>
                      <a:lnTo>
                        <a:pt x="3290" y="1719"/>
                      </a:lnTo>
                      <a:lnTo>
                        <a:pt x="3294" y="1719"/>
                      </a:lnTo>
                      <a:lnTo>
                        <a:pt x="3296" y="1718"/>
                      </a:lnTo>
                      <a:lnTo>
                        <a:pt x="3309" y="1718"/>
                      </a:lnTo>
                      <a:lnTo>
                        <a:pt x="3309" y="1716"/>
                      </a:lnTo>
                      <a:lnTo>
                        <a:pt x="3313" y="1716"/>
                      </a:lnTo>
                      <a:lnTo>
                        <a:pt x="3317" y="1716"/>
                      </a:lnTo>
                      <a:lnTo>
                        <a:pt x="3323" y="1716"/>
                      </a:lnTo>
                      <a:lnTo>
                        <a:pt x="3328" y="1714"/>
                      </a:lnTo>
                      <a:lnTo>
                        <a:pt x="3332" y="1712"/>
                      </a:lnTo>
                      <a:lnTo>
                        <a:pt x="3340" y="1714"/>
                      </a:lnTo>
                      <a:lnTo>
                        <a:pt x="3342" y="1714"/>
                      </a:lnTo>
                      <a:lnTo>
                        <a:pt x="3348" y="1714"/>
                      </a:lnTo>
                      <a:lnTo>
                        <a:pt x="3350" y="1714"/>
                      </a:lnTo>
                      <a:lnTo>
                        <a:pt x="3353" y="1714"/>
                      </a:lnTo>
                      <a:lnTo>
                        <a:pt x="3355" y="1714"/>
                      </a:lnTo>
                      <a:lnTo>
                        <a:pt x="3359" y="1714"/>
                      </a:lnTo>
                      <a:lnTo>
                        <a:pt x="3361" y="1714"/>
                      </a:lnTo>
                      <a:lnTo>
                        <a:pt x="3363" y="1718"/>
                      </a:lnTo>
                      <a:lnTo>
                        <a:pt x="3361" y="1725"/>
                      </a:lnTo>
                      <a:lnTo>
                        <a:pt x="3361" y="1729"/>
                      </a:lnTo>
                      <a:lnTo>
                        <a:pt x="3361" y="1733"/>
                      </a:lnTo>
                      <a:lnTo>
                        <a:pt x="3361" y="1735"/>
                      </a:lnTo>
                      <a:lnTo>
                        <a:pt x="3363" y="1737"/>
                      </a:lnTo>
                      <a:lnTo>
                        <a:pt x="3365" y="1739"/>
                      </a:lnTo>
                      <a:lnTo>
                        <a:pt x="3371" y="1744"/>
                      </a:lnTo>
                      <a:lnTo>
                        <a:pt x="3371" y="1746"/>
                      </a:lnTo>
                      <a:lnTo>
                        <a:pt x="3373" y="1748"/>
                      </a:lnTo>
                      <a:lnTo>
                        <a:pt x="3373" y="1746"/>
                      </a:lnTo>
                      <a:lnTo>
                        <a:pt x="3374" y="1746"/>
                      </a:lnTo>
                      <a:lnTo>
                        <a:pt x="3380" y="1748"/>
                      </a:lnTo>
                      <a:lnTo>
                        <a:pt x="3384" y="1750"/>
                      </a:lnTo>
                      <a:lnTo>
                        <a:pt x="3390" y="1748"/>
                      </a:lnTo>
                      <a:lnTo>
                        <a:pt x="3392" y="1748"/>
                      </a:lnTo>
                      <a:lnTo>
                        <a:pt x="3394" y="1750"/>
                      </a:lnTo>
                      <a:lnTo>
                        <a:pt x="3398" y="1752"/>
                      </a:lnTo>
                      <a:lnTo>
                        <a:pt x="3398" y="1754"/>
                      </a:lnTo>
                      <a:lnTo>
                        <a:pt x="3401" y="1750"/>
                      </a:lnTo>
                      <a:lnTo>
                        <a:pt x="3403" y="1746"/>
                      </a:lnTo>
                      <a:lnTo>
                        <a:pt x="3403" y="1744"/>
                      </a:lnTo>
                      <a:lnTo>
                        <a:pt x="3401" y="1741"/>
                      </a:lnTo>
                      <a:lnTo>
                        <a:pt x="3403" y="1741"/>
                      </a:lnTo>
                      <a:lnTo>
                        <a:pt x="3403" y="1737"/>
                      </a:lnTo>
                      <a:lnTo>
                        <a:pt x="3401" y="1733"/>
                      </a:lnTo>
                      <a:lnTo>
                        <a:pt x="3399" y="1727"/>
                      </a:lnTo>
                      <a:lnTo>
                        <a:pt x="3398" y="1723"/>
                      </a:lnTo>
                      <a:lnTo>
                        <a:pt x="3394" y="1716"/>
                      </a:lnTo>
                      <a:lnTo>
                        <a:pt x="3394" y="1714"/>
                      </a:lnTo>
                      <a:lnTo>
                        <a:pt x="3392" y="1712"/>
                      </a:lnTo>
                      <a:lnTo>
                        <a:pt x="3394" y="1710"/>
                      </a:lnTo>
                      <a:lnTo>
                        <a:pt x="3401" y="1708"/>
                      </a:lnTo>
                      <a:lnTo>
                        <a:pt x="3405" y="1706"/>
                      </a:lnTo>
                      <a:lnTo>
                        <a:pt x="3405" y="1704"/>
                      </a:lnTo>
                      <a:lnTo>
                        <a:pt x="3401" y="1698"/>
                      </a:lnTo>
                      <a:lnTo>
                        <a:pt x="3398" y="1695"/>
                      </a:lnTo>
                      <a:lnTo>
                        <a:pt x="3394" y="1691"/>
                      </a:lnTo>
                      <a:lnTo>
                        <a:pt x="3390" y="1691"/>
                      </a:lnTo>
                      <a:lnTo>
                        <a:pt x="3388" y="1691"/>
                      </a:lnTo>
                      <a:lnTo>
                        <a:pt x="3388" y="1689"/>
                      </a:lnTo>
                      <a:lnTo>
                        <a:pt x="3386" y="1687"/>
                      </a:lnTo>
                      <a:lnTo>
                        <a:pt x="3384" y="1687"/>
                      </a:lnTo>
                      <a:lnTo>
                        <a:pt x="3378" y="1685"/>
                      </a:lnTo>
                      <a:lnTo>
                        <a:pt x="3376" y="1683"/>
                      </a:lnTo>
                      <a:lnTo>
                        <a:pt x="3373" y="1681"/>
                      </a:lnTo>
                      <a:lnTo>
                        <a:pt x="3373" y="1679"/>
                      </a:lnTo>
                      <a:lnTo>
                        <a:pt x="3371" y="1673"/>
                      </a:lnTo>
                      <a:lnTo>
                        <a:pt x="3369" y="1671"/>
                      </a:lnTo>
                      <a:lnTo>
                        <a:pt x="3367" y="1671"/>
                      </a:lnTo>
                      <a:lnTo>
                        <a:pt x="3367" y="1670"/>
                      </a:lnTo>
                      <a:lnTo>
                        <a:pt x="3367" y="1666"/>
                      </a:lnTo>
                      <a:lnTo>
                        <a:pt x="3365" y="1666"/>
                      </a:lnTo>
                      <a:lnTo>
                        <a:pt x="3363" y="1670"/>
                      </a:lnTo>
                      <a:lnTo>
                        <a:pt x="3361" y="1670"/>
                      </a:lnTo>
                      <a:lnTo>
                        <a:pt x="3359" y="1670"/>
                      </a:lnTo>
                      <a:lnTo>
                        <a:pt x="3357" y="1670"/>
                      </a:lnTo>
                      <a:lnTo>
                        <a:pt x="3348" y="1668"/>
                      </a:lnTo>
                      <a:lnTo>
                        <a:pt x="3346" y="1668"/>
                      </a:lnTo>
                      <a:lnTo>
                        <a:pt x="3340" y="1668"/>
                      </a:lnTo>
                      <a:lnTo>
                        <a:pt x="3338" y="1666"/>
                      </a:lnTo>
                      <a:lnTo>
                        <a:pt x="3336" y="1666"/>
                      </a:lnTo>
                      <a:lnTo>
                        <a:pt x="3334" y="1668"/>
                      </a:lnTo>
                      <a:lnTo>
                        <a:pt x="3334" y="1666"/>
                      </a:lnTo>
                      <a:lnTo>
                        <a:pt x="3332" y="1666"/>
                      </a:lnTo>
                      <a:lnTo>
                        <a:pt x="3330" y="1666"/>
                      </a:lnTo>
                      <a:lnTo>
                        <a:pt x="3328" y="1666"/>
                      </a:lnTo>
                      <a:lnTo>
                        <a:pt x="3323" y="1670"/>
                      </a:lnTo>
                      <a:lnTo>
                        <a:pt x="3321" y="1670"/>
                      </a:lnTo>
                      <a:lnTo>
                        <a:pt x="3315" y="1673"/>
                      </a:lnTo>
                      <a:lnTo>
                        <a:pt x="3313" y="1675"/>
                      </a:lnTo>
                      <a:lnTo>
                        <a:pt x="3311" y="1677"/>
                      </a:lnTo>
                      <a:lnTo>
                        <a:pt x="3307" y="1677"/>
                      </a:lnTo>
                      <a:lnTo>
                        <a:pt x="3305" y="1677"/>
                      </a:lnTo>
                      <a:lnTo>
                        <a:pt x="3302" y="1675"/>
                      </a:lnTo>
                      <a:lnTo>
                        <a:pt x="3298" y="1673"/>
                      </a:lnTo>
                      <a:lnTo>
                        <a:pt x="3296" y="1673"/>
                      </a:lnTo>
                      <a:lnTo>
                        <a:pt x="3294" y="1675"/>
                      </a:lnTo>
                      <a:lnTo>
                        <a:pt x="3292" y="1675"/>
                      </a:lnTo>
                      <a:lnTo>
                        <a:pt x="3290" y="1673"/>
                      </a:lnTo>
                      <a:lnTo>
                        <a:pt x="3286" y="1671"/>
                      </a:lnTo>
                      <a:lnTo>
                        <a:pt x="3284" y="1670"/>
                      </a:lnTo>
                      <a:lnTo>
                        <a:pt x="3282" y="1670"/>
                      </a:lnTo>
                      <a:lnTo>
                        <a:pt x="3277" y="1670"/>
                      </a:lnTo>
                      <a:lnTo>
                        <a:pt x="3273" y="1670"/>
                      </a:lnTo>
                      <a:lnTo>
                        <a:pt x="3267" y="1670"/>
                      </a:lnTo>
                      <a:lnTo>
                        <a:pt x="3265" y="1670"/>
                      </a:lnTo>
                      <a:lnTo>
                        <a:pt x="3265" y="1671"/>
                      </a:lnTo>
                      <a:lnTo>
                        <a:pt x="3261" y="1671"/>
                      </a:lnTo>
                      <a:lnTo>
                        <a:pt x="3259" y="1671"/>
                      </a:lnTo>
                      <a:lnTo>
                        <a:pt x="3257" y="1671"/>
                      </a:lnTo>
                      <a:lnTo>
                        <a:pt x="3255" y="1673"/>
                      </a:lnTo>
                      <a:lnTo>
                        <a:pt x="3254" y="1673"/>
                      </a:lnTo>
                      <a:lnTo>
                        <a:pt x="3248" y="1675"/>
                      </a:lnTo>
                      <a:lnTo>
                        <a:pt x="3246" y="1675"/>
                      </a:lnTo>
                      <a:lnTo>
                        <a:pt x="3244" y="1677"/>
                      </a:lnTo>
                      <a:lnTo>
                        <a:pt x="3244" y="1681"/>
                      </a:lnTo>
                      <a:lnTo>
                        <a:pt x="3244" y="1683"/>
                      </a:lnTo>
                      <a:lnTo>
                        <a:pt x="3244" y="1687"/>
                      </a:lnTo>
                      <a:lnTo>
                        <a:pt x="3242" y="1696"/>
                      </a:lnTo>
                      <a:lnTo>
                        <a:pt x="3240" y="1698"/>
                      </a:lnTo>
                      <a:lnTo>
                        <a:pt x="3238" y="1700"/>
                      </a:lnTo>
                      <a:lnTo>
                        <a:pt x="3236" y="1698"/>
                      </a:lnTo>
                      <a:lnTo>
                        <a:pt x="3236" y="1696"/>
                      </a:lnTo>
                      <a:lnTo>
                        <a:pt x="3234" y="1695"/>
                      </a:lnTo>
                      <a:lnTo>
                        <a:pt x="3234" y="1693"/>
                      </a:lnTo>
                      <a:lnTo>
                        <a:pt x="3234" y="1691"/>
                      </a:lnTo>
                      <a:lnTo>
                        <a:pt x="3234" y="1689"/>
                      </a:lnTo>
                      <a:lnTo>
                        <a:pt x="3232" y="1687"/>
                      </a:lnTo>
                      <a:lnTo>
                        <a:pt x="3232" y="1689"/>
                      </a:lnTo>
                      <a:lnTo>
                        <a:pt x="3232" y="1691"/>
                      </a:lnTo>
                      <a:lnTo>
                        <a:pt x="3231" y="1691"/>
                      </a:lnTo>
                      <a:lnTo>
                        <a:pt x="3229" y="1691"/>
                      </a:lnTo>
                      <a:lnTo>
                        <a:pt x="3225" y="1689"/>
                      </a:lnTo>
                      <a:lnTo>
                        <a:pt x="3227" y="1687"/>
                      </a:lnTo>
                      <a:lnTo>
                        <a:pt x="3225" y="1687"/>
                      </a:lnTo>
                      <a:lnTo>
                        <a:pt x="3223" y="1687"/>
                      </a:lnTo>
                      <a:lnTo>
                        <a:pt x="3223" y="1685"/>
                      </a:lnTo>
                      <a:lnTo>
                        <a:pt x="3211" y="1685"/>
                      </a:lnTo>
                      <a:lnTo>
                        <a:pt x="3204" y="1693"/>
                      </a:lnTo>
                      <a:lnTo>
                        <a:pt x="3198" y="1698"/>
                      </a:lnTo>
                      <a:lnTo>
                        <a:pt x="3196" y="1698"/>
                      </a:lnTo>
                      <a:lnTo>
                        <a:pt x="3194" y="1698"/>
                      </a:lnTo>
                      <a:lnTo>
                        <a:pt x="3192" y="1696"/>
                      </a:lnTo>
                      <a:lnTo>
                        <a:pt x="3184" y="1698"/>
                      </a:lnTo>
                      <a:lnTo>
                        <a:pt x="3179" y="1700"/>
                      </a:lnTo>
                      <a:lnTo>
                        <a:pt x="3177" y="1700"/>
                      </a:lnTo>
                      <a:lnTo>
                        <a:pt x="3173" y="1704"/>
                      </a:lnTo>
                      <a:lnTo>
                        <a:pt x="3173" y="1706"/>
                      </a:lnTo>
                      <a:lnTo>
                        <a:pt x="3171" y="1708"/>
                      </a:lnTo>
                      <a:lnTo>
                        <a:pt x="3171" y="1710"/>
                      </a:lnTo>
                      <a:lnTo>
                        <a:pt x="3169" y="1712"/>
                      </a:lnTo>
                      <a:lnTo>
                        <a:pt x="3171" y="1714"/>
                      </a:lnTo>
                      <a:lnTo>
                        <a:pt x="3173" y="1719"/>
                      </a:lnTo>
                      <a:lnTo>
                        <a:pt x="3165" y="1719"/>
                      </a:lnTo>
                      <a:lnTo>
                        <a:pt x="3163" y="1721"/>
                      </a:lnTo>
                      <a:lnTo>
                        <a:pt x="3161" y="1719"/>
                      </a:lnTo>
                      <a:lnTo>
                        <a:pt x="3159" y="1719"/>
                      </a:lnTo>
                      <a:lnTo>
                        <a:pt x="3158" y="1719"/>
                      </a:lnTo>
                      <a:lnTo>
                        <a:pt x="3156" y="1721"/>
                      </a:lnTo>
                      <a:lnTo>
                        <a:pt x="3156" y="1723"/>
                      </a:lnTo>
                      <a:lnTo>
                        <a:pt x="3154" y="1725"/>
                      </a:lnTo>
                      <a:lnTo>
                        <a:pt x="3150" y="1725"/>
                      </a:lnTo>
                      <a:lnTo>
                        <a:pt x="3148" y="1725"/>
                      </a:lnTo>
                      <a:lnTo>
                        <a:pt x="3144" y="1725"/>
                      </a:lnTo>
                      <a:lnTo>
                        <a:pt x="3138" y="1725"/>
                      </a:lnTo>
                      <a:lnTo>
                        <a:pt x="3136" y="1727"/>
                      </a:lnTo>
                      <a:lnTo>
                        <a:pt x="3135" y="1727"/>
                      </a:lnTo>
                      <a:lnTo>
                        <a:pt x="3135" y="1729"/>
                      </a:lnTo>
                      <a:lnTo>
                        <a:pt x="3129" y="1725"/>
                      </a:lnTo>
                      <a:lnTo>
                        <a:pt x="3131" y="1725"/>
                      </a:lnTo>
                      <a:lnTo>
                        <a:pt x="3129" y="1723"/>
                      </a:lnTo>
                      <a:lnTo>
                        <a:pt x="3129" y="1721"/>
                      </a:lnTo>
                      <a:lnTo>
                        <a:pt x="3129" y="1719"/>
                      </a:lnTo>
                      <a:lnTo>
                        <a:pt x="3127" y="1719"/>
                      </a:lnTo>
                      <a:lnTo>
                        <a:pt x="3125" y="1718"/>
                      </a:lnTo>
                      <a:lnTo>
                        <a:pt x="3123" y="1718"/>
                      </a:lnTo>
                      <a:lnTo>
                        <a:pt x="3121" y="1719"/>
                      </a:lnTo>
                      <a:lnTo>
                        <a:pt x="3119" y="1721"/>
                      </a:lnTo>
                      <a:lnTo>
                        <a:pt x="3117" y="1723"/>
                      </a:lnTo>
                      <a:lnTo>
                        <a:pt x="3117" y="1727"/>
                      </a:lnTo>
                      <a:lnTo>
                        <a:pt x="3119" y="1729"/>
                      </a:lnTo>
                      <a:lnTo>
                        <a:pt x="3119" y="1731"/>
                      </a:lnTo>
                      <a:lnTo>
                        <a:pt x="3121" y="1731"/>
                      </a:lnTo>
                      <a:lnTo>
                        <a:pt x="3119" y="1733"/>
                      </a:lnTo>
                      <a:lnTo>
                        <a:pt x="3117" y="1733"/>
                      </a:lnTo>
                      <a:lnTo>
                        <a:pt x="3117" y="1735"/>
                      </a:lnTo>
                      <a:lnTo>
                        <a:pt x="3117" y="1737"/>
                      </a:lnTo>
                      <a:lnTo>
                        <a:pt x="3119" y="1739"/>
                      </a:lnTo>
                      <a:lnTo>
                        <a:pt x="3121" y="1743"/>
                      </a:lnTo>
                      <a:lnTo>
                        <a:pt x="3119" y="1746"/>
                      </a:lnTo>
                      <a:lnTo>
                        <a:pt x="3119" y="1748"/>
                      </a:lnTo>
                      <a:lnTo>
                        <a:pt x="3117" y="1752"/>
                      </a:lnTo>
                      <a:lnTo>
                        <a:pt x="3115" y="1752"/>
                      </a:lnTo>
                      <a:lnTo>
                        <a:pt x="3111" y="1754"/>
                      </a:lnTo>
                      <a:lnTo>
                        <a:pt x="3110" y="1756"/>
                      </a:lnTo>
                      <a:lnTo>
                        <a:pt x="3106" y="1756"/>
                      </a:lnTo>
                      <a:lnTo>
                        <a:pt x="3102" y="1758"/>
                      </a:lnTo>
                      <a:lnTo>
                        <a:pt x="3098" y="1762"/>
                      </a:lnTo>
                      <a:lnTo>
                        <a:pt x="3096" y="1764"/>
                      </a:lnTo>
                      <a:lnTo>
                        <a:pt x="3094" y="1764"/>
                      </a:lnTo>
                      <a:lnTo>
                        <a:pt x="3090" y="1764"/>
                      </a:lnTo>
                      <a:lnTo>
                        <a:pt x="3087" y="1762"/>
                      </a:lnTo>
                      <a:lnTo>
                        <a:pt x="3085" y="1764"/>
                      </a:lnTo>
                      <a:lnTo>
                        <a:pt x="3081" y="1762"/>
                      </a:lnTo>
                      <a:lnTo>
                        <a:pt x="3079" y="1762"/>
                      </a:lnTo>
                      <a:lnTo>
                        <a:pt x="3079" y="1760"/>
                      </a:lnTo>
                      <a:lnTo>
                        <a:pt x="3077" y="1760"/>
                      </a:lnTo>
                      <a:lnTo>
                        <a:pt x="3075" y="1758"/>
                      </a:lnTo>
                      <a:lnTo>
                        <a:pt x="3073" y="1756"/>
                      </a:lnTo>
                      <a:lnTo>
                        <a:pt x="3071" y="1754"/>
                      </a:lnTo>
                      <a:lnTo>
                        <a:pt x="3067" y="1752"/>
                      </a:lnTo>
                      <a:lnTo>
                        <a:pt x="3065" y="1752"/>
                      </a:lnTo>
                      <a:lnTo>
                        <a:pt x="3060" y="1750"/>
                      </a:lnTo>
                      <a:lnTo>
                        <a:pt x="3054" y="1746"/>
                      </a:lnTo>
                      <a:lnTo>
                        <a:pt x="3052" y="1748"/>
                      </a:lnTo>
                      <a:lnTo>
                        <a:pt x="3048" y="1748"/>
                      </a:lnTo>
                      <a:lnTo>
                        <a:pt x="3046" y="1748"/>
                      </a:lnTo>
                      <a:lnTo>
                        <a:pt x="3046" y="1750"/>
                      </a:lnTo>
                      <a:lnTo>
                        <a:pt x="3044" y="1750"/>
                      </a:lnTo>
                      <a:lnTo>
                        <a:pt x="3044" y="1752"/>
                      </a:lnTo>
                      <a:lnTo>
                        <a:pt x="3046" y="1752"/>
                      </a:lnTo>
                      <a:lnTo>
                        <a:pt x="3048" y="1752"/>
                      </a:lnTo>
                      <a:lnTo>
                        <a:pt x="3050" y="1752"/>
                      </a:lnTo>
                      <a:lnTo>
                        <a:pt x="3052" y="1754"/>
                      </a:lnTo>
                      <a:lnTo>
                        <a:pt x="3054" y="1758"/>
                      </a:lnTo>
                      <a:lnTo>
                        <a:pt x="3058" y="1758"/>
                      </a:lnTo>
                      <a:lnTo>
                        <a:pt x="3060" y="1758"/>
                      </a:lnTo>
                      <a:lnTo>
                        <a:pt x="3065" y="1760"/>
                      </a:lnTo>
                      <a:lnTo>
                        <a:pt x="3065" y="1762"/>
                      </a:lnTo>
                      <a:lnTo>
                        <a:pt x="3065" y="1766"/>
                      </a:lnTo>
                      <a:lnTo>
                        <a:pt x="3064" y="1767"/>
                      </a:lnTo>
                      <a:lnTo>
                        <a:pt x="3054" y="1775"/>
                      </a:lnTo>
                      <a:lnTo>
                        <a:pt x="3050" y="1779"/>
                      </a:lnTo>
                      <a:lnTo>
                        <a:pt x="3044" y="1777"/>
                      </a:lnTo>
                      <a:lnTo>
                        <a:pt x="3042" y="1777"/>
                      </a:lnTo>
                      <a:lnTo>
                        <a:pt x="3039" y="1779"/>
                      </a:lnTo>
                      <a:lnTo>
                        <a:pt x="3033" y="1779"/>
                      </a:lnTo>
                      <a:lnTo>
                        <a:pt x="3031" y="1777"/>
                      </a:lnTo>
                      <a:lnTo>
                        <a:pt x="3031" y="1775"/>
                      </a:lnTo>
                      <a:lnTo>
                        <a:pt x="3031" y="1771"/>
                      </a:lnTo>
                      <a:lnTo>
                        <a:pt x="3031" y="1769"/>
                      </a:lnTo>
                      <a:lnTo>
                        <a:pt x="3029" y="1769"/>
                      </a:lnTo>
                      <a:lnTo>
                        <a:pt x="3027" y="1771"/>
                      </a:lnTo>
                      <a:lnTo>
                        <a:pt x="3027" y="1775"/>
                      </a:lnTo>
                      <a:lnTo>
                        <a:pt x="3025" y="1775"/>
                      </a:lnTo>
                      <a:lnTo>
                        <a:pt x="3023" y="1775"/>
                      </a:lnTo>
                      <a:lnTo>
                        <a:pt x="3021" y="1771"/>
                      </a:lnTo>
                      <a:lnTo>
                        <a:pt x="3021" y="1769"/>
                      </a:lnTo>
                      <a:lnTo>
                        <a:pt x="3019" y="1769"/>
                      </a:lnTo>
                      <a:lnTo>
                        <a:pt x="3019" y="1767"/>
                      </a:lnTo>
                      <a:lnTo>
                        <a:pt x="3023" y="1767"/>
                      </a:lnTo>
                      <a:lnTo>
                        <a:pt x="3023" y="1766"/>
                      </a:lnTo>
                      <a:lnTo>
                        <a:pt x="3027" y="1764"/>
                      </a:lnTo>
                      <a:lnTo>
                        <a:pt x="3031" y="1758"/>
                      </a:lnTo>
                      <a:lnTo>
                        <a:pt x="3031" y="1746"/>
                      </a:lnTo>
                      <a:lnTo>
                        <a:pt x="3031" y="1744"/>
                      </a:lnTo>
                      <a:lnTo>
                        <a:pt x="3029" y="1748"/>
                      </a:lnTo>
                      <a:lnTo>
                        <a:pt x="3027" y="1752"/>
                      </a:lnTo>
                      <a:lnTo>
                        <a:pt x="3025" y="1754"/>
                      </a:lnTo>
                      <a:lnTo>
                        <a:pt x="3025" y="1756"/>
                      </a:lnTo>
                      <a:lnTo>
                        <a:pt x="3023" y="1758"/>
                      </a:lnTo>
                      <a:lnTo>
                        <a:pt x="3021" y="1760"/>
                      </a:lnTo>
                      <a:lnTo>
                        <a:pt x="3017" y="1764"/>
                      </a:lnTo>
                      <a:lnTo>
                        <a:pt x="3016" y="1766"/>
                      </a:lnTo>
                      <a:lnTo>
                        <a:pt x="3010" y="1764"/>
                      </a:lnTo>
                      <a:lnTo>
                        <a:pt x="3008" y="1762"/>
                      </a:lnTo>
                      <a:lnTo>
                        <a:pt x="3008" y="1758"/>
                      </a:lnTo>
                      <a:lnTo>
                        <a:pt x="3006" y="1760"/>
                      </a:lnTo>
                      <a:lnTo>
                        <a:pt x="3004" y="1760"/>
                      </a:lnTo>
                      <a:lnTo>
                        <a:pt x="3004" y="1762"/>
                      </a:lnTo>
                      <a:lnTo>
                        <a:pt x="3004" y="1764"/>
                      </a:lnTo>
                      <a:lnTo>
                        <a:pt x="3006" y="1766"/>
                      </a:lnTo>
                      <a:lnTo>
                        <a:pt x="3006" y="1767"/>
                      </a:lnTo>
                      <a:lnTo>
                        <a:pt x="3004" y="1769"/>
                      </a:lnTo>
                      <a:lnTo>
                        <a:pt x="3000" y="1771"/>
                      </a:lnTo>
                      <a:lnTo>
                        <a:pt x="2998" y="1773"/>
                      </a:lnTo>
                      <a:lnTo>
                        <a:pt x="2996" y="1771"/>
                      </a:lnTo>
                      <a:lnTo>
                        <a:pt x="2996" y="1769"/>
                      </a:lnTo>
                      <a:lnTo>
                        <a:pt x="2994" y="1769"/>
                      </a:lnTo>
                      <a:lnTo>
                        <a:pt x="2989" y="1766"/>
                      </a:lnTo>
                      <a:lnTo>
                        <a:pt x="2985" y="1766"/>
                      </a:lnTo>
                      <a:lnTo>
                        <a:pt x="2983" y="1767"/>
                      </a:lnTo>
                      <a:lnTo>
                        <a:pt x="2985" y="1771"/>
                      </a:lnTo>
                      <a:lnTo>
                        <a:pt x="2983" y="1777"/>
                      </a:lnTo>
                      <a:lnTo>
                        <a:pt x="2983" y="1779"/>
                      </a:lnTo>
                      <a:lnTo>
                        <a:pt x="2977" y="1781"/>
                      </a:lnTo>
                      <a:lnTo>
                        <a:pt x="2975" y="1781"/>
                      </a:lnTo>
                      <a:lnTo>
                        <a:pt x="2969" y="1779"/>
                      </a:lnTo>
                      <a:lnTo>
                        <a:pt x="2968" y="1777"/>
                      </a:lnTo>
                      <a:lnTo>
                        <a:pt x="2964" y="1775"/>
                      </a:lnTo>
                      <a:lnTo>
                        <a:pt x="2962" y="1775"/>
                      </a:lnTo>
                      <a:lnTo>
                        <a:pt x="2960" y="1775"/>
                      </a:lnTo>
                      <a:lnTo>
                        <a:pt x="2958" y="1777"/>
                      </a:lnTo>
                      <a:lnTo>
                        <a:pt x="2958" y="1775"/>
                      </a:lnTo>
                      <a:lnTo>
                        <a:pt x="2956" y="1773"/>
                      </a:lnTo>
                      <a:lnTo>
                        <a:pt x="2954" y="1775"/>
                      </a:lnTo>
                      <a:lnTo>
                        <a:pt x="2952" y="1775"/>
                      </a:lnTo>
                      <a:lnTo>
                        <a:pt x="2950" y="1773"/>
                      </a:lnTo>
                      <a:lnTo>
                        <a:pt x="2948" y="1773"/>
                      </a:lnTo>
                      <a:lnTo>
                        <a:pt x="2946" y="1773"/>
                      </a:lnTo>
                      <a:lnTo>
                        <a:pt x="2944" y="1773"/>
                      </a:lnTo>
                      <a:lnTo>
                        <a:pt x="2943" y="1771"/>
                      </a:lnTo>
                      <a:lnTo>
                        <a:pt x="2943" y="1773"/>
                      </a:lnTo>
                      <a:lnTo>
                        <a:pt x="2943" y="1775"/>
                      </a:lnTo>
                      <a:lnTo>
                        <a:pt x="2946" y="1779"/>
                      </a:lnTo>
                      <a:lnTo>
                        <a:pt x="2946" y="1781"/>
                      </a:lnTo>
                      <a:lnTo>
                        <a:pt x="2941" y="1781"/>
                      </a:lnTo>
                      <a:lnTo>
                        <a:pt x="2937" y="1781"/>
                      </a:lnTo>
                      <a:lnTo>
                        <a:pt x="2935" y="1783"/>
                      </a:lnTo>
                      <a:lnTo>
                        <a:pt x="2933" y="1785"/>
                      </a:lnTo>
                      <a:lnTo>
                        <a:pt x="2927" y="1792"/>
                      </a:lnTo>
                      <a:lnTo>
                        <a:pt x="2921" y="1796"/>
                      </a:lnTo>
                      <a:lnTo>
                        <a:pt x="2916" y="1796"/>
                      </a:lnTo>
                      <a:lnTo>
                        <a:pt x="2914" y="1796"/>
                      </a:lnTo>
                      <a:lnTo>
                        <a:pt x="2912" y="1796"/>
                      </a:lnTo>
                      <a:lnTo>
                        <a:pt x="2910" y="1800"/>
                      </a:lnTo>
                      <a:lnTo>
                        <a:pt x="2912" y="1800"/>
                      </a:lnTo>
                      <a:lnTo>
                        <a:pt x="2916" y="1802"/>
                      </a:lnTo>
                      <a:lnTo>
                        <a:pt x="2916" y="1804"/>
                      </a:lnTo>
                      <a:lnTo>
                        <a:pt x="2914" y="1806"/>
                      </a:lnTo>
                      <a:lnTo>
                        <a:pt x="2914" y="1808"/>
                      </a:lnTo>
                      <a:lnTo>
                        <a:pt x="2912" y="1808"/>
                      </a:lnTo>
                      <a:lnTo>
                        <a:pt x="2910" y="1810"/>
                      </a:lnTo>
                      <a:lnTo>
                        <a:pt x="2908" y="1810"/>
                      </a:lnTo>
                      <a:lnTo>
                        <a:pt x="2906" y="1814"/>
                      </a:lnTo>
                      <a:lnTo>
                        <a:pt x="2906" y="1817"/>
                      </a:lnTo>
                      <a:lnTo>
                        <a:pt x="2906" y="1819"/>
                      </a:lnTo>
                      <a:lnTo>
                        <a:pt x="2906" y="1817"/>
                      </a:lnTo>
                      <a:lnTo>
                        <a:pt x="2910" y="1819"/>
                      </a:lnTo>
                      <a:lnTo>
                        <a:pt x="2912" y="1817"/>
                      </a:lnTo>
                      <a:lnTo>
                        <a:pt x="2920" y="1816"/>
                      </a:lnTo>
                      <a:lnTo>
                        <a:pt x="2921" y="1817"/>
                      </a:lnTo>
                      <a:lnTo>
                        <a:pt x="2923" y="1817"/>
                      </a:lnTo>
                      <a:lnTo>
                        <a:pt x="2925" y="1821"/>
                      </a:lnTo>
                      <a:lnTo>
                        <a:pt x="2927" y="1823"/>
                      </a:lnTo>
                      <a:lnTo>
                        <a:pt x="2931" y="1829"/>
                      </a:lnTo>
                      <a:lnTo>
                        <a:pt x="2933" y="1829"/>
                      </a:lnTo>
                      <a:lnTo>
                        <a:pt x="2935" y="1829"/>
                      </a:lnTo>
                      <a:lnTo>
                        <a:pt x="2937" y="1829"/>
                      </a:lnTo>
                      <a:lnTo>
                        <a:pt x="2939" y="1833"/>
                      </a:lnTo>
                      <a:lnTo>
                        <a:pt x="2941" y="1833"/>
                      </a:lnTo>
                      <a:lnTo>
                        <a:pt x="2944" y="1833"/>
                      </a:lnTo>
                      <a:lnTo>
                        <a:pt x="2944" y="1842"/>
                      </a:lnTo>
                      <a:lnTo>
                        <a:pt x="2944" y="1846"/>
                      </a:lnTo>
                      <a:lnTo>
                        <a:pt x="2946" y="1854"/>
                      </a:lnTo>
                      <a:lnTo>
                        <a:pt x="2948" y="1856"/>
                      </a:lnTo>
                      <a:lnTo>
                        <a:pt x="2952" y="1856"/>
                      </a:lnTo>
                      <a:lnTo>
                        <a:pt x="2952" y="1858"/>
                      </a:lnTo>
                      <a:lnTo>
                        <a:pt x="2952" y="1860"/>
                      </a:lnTo>
                      <a:lnTo>
                        <a:pt x="2954" y="1862"/>
                      </a:lnTo>
                      <a:lnTo>
                        <a:pt x="2956" y="1864"/>
                      </a:lnTo>
                      <a:lnTo>
                        <a:pt x="2954" y="1865"/>
                      </a:lnTo>
                      <a:lnTo>
                        <a:pt x="2954" y="1867"/>
                      </a:lnTo>
                      <a:lnTo>
                        <a:pt x="2954" y="1869"/>
                      </a:lnTo>
                      <a:lnTo>
                        <a:pt x="2954" y="1871"/>
                      </a:lnTo>
                      <a:lnTo>
                        <a:pt x="2956" y="1873"/>
                      </a:lnTo>
                      <a:lnTo>
                        <a:pt x="2954" y="1875"/>
                      </a:lnTo>
                      <a:lnTo>
                        <a:pt x="2954" y="1881"/>
                      </a:lnTo>
                      <a:lnTo>
                        <a:pt x="2952" y="1881"/>
                      </a:lnTo>
                      <a:lnTo>
                        <a:pt x="2952" y="1883"/>
                      </a:lnTo>
                      <a:lnTo>
                        <a:pt x="2954" y="1883"/>
                      </a:lnTo>
                      <a:lnTo>
                        <a:pt x="2956" y="1885"/>
                      </a:lnTo>
                      <a:lnTo>
                        <a:pt x="2954" y="1887"/>
                      </a:lnTo>
                      <a:lnTo>
                        <a:pt x="2950" y="1883"/>
                      </a:lnTo>
                      <a:lnTo>
                        <a:pt x="2948" y="1883"/>
                      </a:lnTo>
                      <a:lnTo>
                        <a:pt x="2946" y="1883"/>
                      </a:lnTo>
                      <a:lnTo>
                        <a:pt x="2943" y="1885"/>
                      </a:lnTo>
                      <a:lnTo>
                        <a:pt x="2941" y="1889"/>
                      </a:lnTo>
                      <a:lnTo>
                        <a:pt x="2937" y="1892"/>
                      </a:lnTo>
                      <a:lnTo>
                        <a:pt x="2933" y="1894"/>
                      </a:lnTo>
                      <a:lnTo>
                        <a:pt x="2929" y="1896"/>
                      </a:lnTo>
                      <a:lnTo>
                        <a:pt x="2927" y="1896"/>
                      </a:lnTo>
                      <a:lnTo>
                        <a:pt x="2925" y="1896"/>
                      </a:lnTo>
                      <a:lnTo>
                        <a:pt x="2925" y="1894"/>
                      </a:lnTo>
                      <a:lnTo>
                        <a:pt x="2918" y="1894"/>
                      </a:lnTo>
                      <a:lnTo>
                        <a:pt x="2914" y="1896"/>
                      </a:lnTo>
                      <a:lnTo>
                        <a:pt x="2912" y="1898"/>
                      </a:lnTo>
                      <a:lnTo>
                        <a:pt x="2910" y="1900"/>
                      </a:lnTo>
                      <a:lnTo>
                        <a:pt x="2908" y="1900"/>
                      </a:lnTo>
                      <a:lnTo>
                        <a:pt x="2900" y="1898"/>
                      </a:lnTo>
                      <a:lnTo>
                        <a:pt x="2895" y="1894"/>
                      </a:lnTo>
                      <a:lnTo>
                        <a:pt x="2891" y="1892"/>
                      </a:lnTo>
                      <a:lnTo>
                        <a:pt x="2891" y="1890"/>
                      </a:lnTo>
                      <a:lnTo>
                        <a:pt x="2889" y="1890"/>
                      </a:lnTo>
                      <a:lnTo>
                        <a:pt x="2885" y="1889"/>
                      </a:lnTo>
                      <a:lnTo>
                        <a:pt x="2883" y="1890"/>
                      </a:lnTo>
                      <a:lnTo>
                        <a:pt x="2875" y="1900"/>
                      </a:lnTo>
                      <a:lnTo>
                        <a:pt x="2872" y="1902"/>
                      </a:lnTo>
                      <a:lnTo>
                        <a:pt x="2870" y="1902"/>
                      </a:lnTo>
                      <a:lnTo>
                        <a:pt x="2868" y="1902"/>
                      </a:lnTo>
                      <a:lnTo>
                        <a:pt x="2868" y="1900"/>
                      </a:lnTo>
                      <a:lnTo>
                        <a:pt x="2866" y="1900"/>
                      </a:lnTo>
                      <a:lnTo>
                        <a:pt x="2862" y="1896"/>
                      </a:lnTo>
                      <a:lnTo>
                        <a:pt x="2860" y="1898"/>
                      </a:lnTo>
                      <a:lnTo>
                        <a:pt x="2858" y="1900"/>
                      </a:lnTo>
                      <a:lnTo>
                        <a:pt x="2856" y="1902"/>
                      </a:lnTo>
                      <a:lnTo>
                        <a:pt x="2856" y="1904"/>
                      </a:lnTo>
                      <a:lnTo>
                        <a:pt x="2856" y="1908"/>
                      </a:lnTo>
                      <a:lnTo>
                        <a:pt x="2854" y="1910"/>
                      </a:lnTo>
                      <a:lnTo>
                        <a:pt x="2856" y="1912"/>
                      </a:lnTo>
                      <a:lnTo>
                        <a:pt x="2858" y="1913"/>
                      </a:lnTo>
                      <a:lnTo>
                        <a:pt x="2854" y="1915"/>
                      </a:lnTo>
                      <a:lnTo>
                        <a:pt x="2845" y="1915"/>
                      </a:lnTo>
                      <a:lnTo>
                        <a:pt x="2843" y="1913"/>
                      </a:lnTo>
                      <a:lnTo>
                        <a:pt x="2843" y="1912"/>
                      </a:lnTo>
                      <a:lnTo>
                        <a:pt x="2841" y="1910"/>
                      </a:lnTo>
                      <a:lnTo>
                        <a:pt x="2839" y="1912"/>
                      </a:lnTo>
                      <a:lnTo>
                        <a:pt x="2837" y="1915"/>
                      </a:lnTo>
                      <a:lnTo>
                        <a:pt x="2839" y="1917"/>
                      </a:lnTo>
                      <a:lnTo>
                        <a:pt x="2839" y="1923"/>
                      </a:lnTo>
                      <a:lnTo>
                        <a:pt x="2829" y="1931"/>
                      </a:lnTo>
                      <a:lnTo>
                        <a:pt x="2824" y="1933"/>
                      </a:lnTo>
                      <a:lnTo>
                        <a:pt x="2820" y="1931"/>
                      </a:lnTo>
                      <a:lnTo>
                        <a:pt x="2816" y="1935"/>
                      </a:lnTo>
                      <a:lnTo>
                        <a:pt x="2816" y="1937"/>
                      </a:lnTo>
                      <a:lnTo>
                        <a:pt x="2816" y="1938"/>
                      </a:lnTo>
                      <a:lnTo>
                        <a:pt x="2812" y="1937"/>
                      </a:lnTo>
                      <a:lnTo>
                        <a:pt x="2810" y="1935"/>
                      </a:lnTo>
                      <a:lnTo>
                        <a:pt x="2802" y="1938"/>
                      </a:lnTo>
                      <a:lnTo>
                        <a:pt x="2802" y="1933"/>
                      </a:lnTo>
                      <a:lnTo>
                        <a:pt x="2802" y="1927"/>
                      </a:lnTo>
                      <a:lnTo>
                        <a:pt x="2801" y="1925"/>
                      </a:lnTo>
                      <a:lnTo>
                        <a:pt x="2799" y="1925"/>
                      </a:lnTo>
                      <a:lnTo>
                        <a:pt x="2799" y="1927"/>
                      </a:lnTo>
                      <a:lnTo>
                        <a:pt x="2799" y="1929"/>
                      </a:lnTo>
                      <a:lnTo>
                        <a:pt x="2795" y="1933"/>
                      </a:lnTo>
                      <a:lnTo>
                        <a:pt x="2791" y="1937"/>
                      </a:lnTo>
                      <a:lnTo>
                        <a:pt x="2789" y="1937"/>
                      </a:lnTo>
                      <a:lnTo>
                        <a:pt x="2787" y="1937"/>
                      </a:lnTo>
                      <a:lnTo>
                        <a:pt x="2785" y="1933"/>
                      </a:lnTo>
                      <a:lnTo>
                        <a:pt x="2779" y="1937"/>
                      </a:lnTo>
                      <a:lnTo>
                        <a:pt x="2777" y="1937"/>
                      </a:lnTo>
                      <a:lnTo>
                        <a:pt x="2776" y="1931"/>
                      </a:lnTo>
                      <a:lnTo>
                        <a:pt x="2776" y="1929"/>
                      </a:lnTo>
                      <a:lnTo>
                        <a:pt x="2777" y="1927"/>
                      </a:lnTo>
                      <a:lnTo>
                        <a:pt x="2777" y="1925"/>
                      </a:lnTo>
                      <a:lnTo>
                        <a:pt x="2776" y="1925"/>
                      </a:lnTo>
                      <a:lnTo>
                        <a:pt x="2772" y="1925"/>
                      </a:lnTo>
                      <a:lnTo>
                        <a:pt x="2770" y="1927"/>
                      </a:lnTo>
                      <a:lnTo>
                        <a:pt x="2768" y="1927"/>
                      </a:lnTo>
                      <a:lnTo>
                        <a:pt x="2768" y="1929"/>
                      </a:lnTo>
                      <a:lnTo>
                        <a:pt x="2766" y="1929"/>
                      </a:lnTo>
                      <a:lnTo>
                        <a:pt x="2764" y="1929"/>
                      </a:lnTo>
                      <a:lnTo>
                        <a:pt x="2762" y="1929"/>
                      </a:lnTo>
                      <a:lnTo>
                        <a:pt x="2760" y="1927"/>
                      </a:lnTo>
                      <a:lnTo>
                        <a:pt x="2760" y="1925"/>
                      </a:lnTo>
                      <a:lnTo>
                        <a:pt x="2760" y="1923"/>
                      </a:lnTo>
                      <a:lnTo>
                        <a:pt x="2758" y="1919"/>
                      </a:lnTo>
                      <a:lnTo>
                        <a:pt x="2756" y="1919"/>
                      </a:lnTo>
                      <a:lnTo>
                        <a:pt x="2749" y="1915"/>
                      </a:lnTo>
                      <a:lnTo>
                        <a:pt x="2745" y="1915"/>
                      </a:lnTo>
                      <a:lnTo>
                        <a:pt x="2733" y="1917"/>
                      </a:lnTo>
                      <a:lnTo>
                        <a:pt x="2733" y="1923"/>
                      </a:lnTo>
                      <a:lnTo>
                        <a:pt x="2733" y="1927"/>
                      </a:lnTo>
                      <a:lnTo>
                        <a:pt x="2729" y="1931"/>
                      </a:lnTo>
                      <a:lnTo>
                        <a:pt x="2728" y="1931"/>
                      </a:lnTo>
                      <a:lnTo>
                        <a:pt x="2726" y="1931"/>
                      </a:lnTo>
                      <a:lnTo>
                        <a:pt x="2722" y="1929"/>
                      </a:lnTo>
                      <a:lnTo>
                        <a:pt x="2712" y="1929"/>
                      </a:lnTo>
                      <a:lnTo>
                        <a:pt x="2708" y="1927"/>
                      </a:lnTo>
                      <a:lnTo>
                        <a:pt x="2708" y="1925"/>
                      </a:lnTo>
                      <a:lnTo>
                        <a:pt x="2706" y="1925"/>
                      </a:lnTo>
                      <a:lnTo>
                        <a:pt x="2705" y="1925"/>
                      </a:lnTo>
                      <a:lnTo>
                        <a:pt x="2701" y="1931"/>
                      </a:lnTo>
                      <a:lnTo>
                        <a:pt x="2701" y="1935"/>
                      </a:lnTo>
                      <a:lnTo>
                        <a:pt x="2703" y="1937"/>
                      </a:lnTo>
                      <a:lnTo>
                        <a:pt x="2699" y="1938"/>
                      </a:lnTo>
                      <a:lnTo>
                        <a:pt x="2697" y="1940"/>
                      </a:lnTo>
                      <a:lnTo>
                        <a:pt x="2691" y="1938"/>
                      </a:lnTo>
                      <a:lnTo>
                        <a:pt x="2687" y="1929"/>
                      </a:lnTo>
                      <a:lnTo>
                        <a:pt x="2685" y="1925"/>
                      </a:lnTo>
                      <a:lnTo>
                        <a:pt x="2685" y="1921"/>
                      </a:lnTo>
                      <a:lnTo>
                        <a:pt x="2685" y="1919"/>
                      </a:lnTo>
                      <a:lnTo>
                        <a:pt x="2685" y="1917"/>
                      </a:lnTo>
                      <a:lnTo>
                        <a:pt x="2683" y="1917"/>
                      </a:lnTo>
                      <a:lnTo>
                        <a:pt x="2681" y="1917"/>
                      </a:lnTo>
                      <a:lnTo>
                        <a:pt x="2680" y="1917"/>
                      </a:lnTo>
                      <a:lnTo>
                        <a:pt x="2672" y="1925"/>
                      </a:lnTo>
                      <a:lnTo>
                        <a:pt x="2670" y="1927"/>
                      </a:lnTo>
                      <a:lnTo>
                        <a:pt x="2672" y="1929"/>
                      </a:lnTo>
                      <a:lnTo>
                        <a:pt x="2666" y="1933"/>
                      </a:lnTo>
                      <a:lnTo>
                        <a:pt x="2660" y="1931"/>
                      </a:lnTo>
                      <a:lnTo>
                        <a:pt x="2658" y="1931"/>
                      </a:lnTo>
                      <a:lnTo>
                        <a:pt x="2653" y="1937"/>
                      </a:lnTo>
                      <a:lnTo>
                        <a:pt x="2649" y="1942"/>
                      </a:lnTo>
                      <a:lnTo>
                        <a:pt x="2645" y="1940"/>
                      </a:lnTo>
                      <a:lnTo>
                        <a:pt x="2637" y="1935"/>
                      </a:lnTo>
                      <a:lnTo>
                        <a:pt x="2633" y="1935"/>
                      </a:lnTo>
                      <a:lnTo>
                        <a:pt x="2632" y="1933"/>
                      </a:lnTo>
                      <a:lnTo>
                        <a:pt x="2632" y="1931"/>
                      </a:lnTo>
                      <a:lnTo>
                        <a:pt x="2632" y="1929"/>
                      </a:lnTo>
                      <a:lnTo>
                        <a:pt x="2632" y="1927"/>
                      </a:lnTo>
                      <a:lnTo>
                        <a:pt x="2632" y="1925"/>
                      </a:lnTo>
                      <a:lnTo>
                        <a:pt x="2630" y="1923"/>
                      </a:lnTo>
                      <a:lnTo>
                        <a:pt x="2628" y="1923"/>
                      </a:lnTo>
                      <a:lnTo>
                        <a:pt x="2622" y="1933"/>
                      </a:lnTo>
                      <a:lnTo>
                        <a:pt x="2620" y="1935"/>
                      </a:lnTo>
                      <a:lnTo>
                        <a:pt x="2618" y="1937"/>
                      </a:lnTo>
                      <a:lnTo>
                        <a:pt x="2618" y="1940"/>
                      </a:lnTo>
                      <a:lnTo>
                        <a:pt x="2616" y="1942"/>
                      </a:lnTo>
                      <a:lnTo>
                        <a:pt x="2612" y="1938"/>
                      </a:lnTo>
                      <a:lnTo>
                        <a:pt x="2612" y="1931"/>
                      </a:lnTo>
                      <a:lnTo>
                        <a:pt x="2610" y="1927"/>
                      </a:lnTo>
                      <a:lnTo>
                        <a:pt x="2609" y="1927"/>
                      </a:lnTo>
                      <a:lnTo>
                        <a:pt x="2607" y="1927"/>
                      </a:lnTo>
                      <a:lnTo>
                        <a:pt x="2605" y="1929"/>
                      </a:lnTo>
                      <a:lnTo>
                        <a:pt x="2603" y="1931"/>
                      </a:lnTo>
                      <a:lnTo>
                        <a:pt x="2601" y="1931"/>
                      </a:lnTo>
                      <a:lnTo>
                        <a:pt x="2591" y="1929"/>
                      </a:lnTo>
                      <a:lnTo>
                        <a:pt x="2589" y="1929"/>
                      </a:lnTo>
                      <a:lnTo>
                        <a:pt x="2586" y="1931"/>
                      </a:lnTo>
                      <a:lnTo>
                        <a:pt x="2574" y="1933"/>
                      </a:lnTo>
                      <a:lnTo>
                        <a:pt x="2570" y="1931"/>
                      </a:lnTo>
                      <a:lnTo>
                        <a:pt x="2568" y="1931"/>
                      </a:lnTo>
                      <a:lnTo>
                        <a:pt x="2564" y="1935"/>
                      </a:lnTo>
                      <a:lnTo>
                        <a:pt x="2564" y="1937"/>
                      </a:lnTo>
                      <a:lnTo>
                        <a:pt x="2566" y="1938"/>
                      </a:lnTo>
                      <a:lnTo>
                        <a:pt x="2576" y="1938"/>
                      </a:lnTo>
                      <a:lnTo>
                        <a:pt x="2584" y="1940"/>
                      </a:lnTo>
                      <a:lnTo>
                        <a:pt x="2580" y="1946"/>
                      </a:lnTo>
                      <a:lnTo>
                        <a:pt x="2576" y="1950"/>
                      </a:lnTo>
                      <a:lnTo>
                        <a:pt x="2574" y="1952"/>
                      </a:lnTo>
                      <a:lnTo>
                        <a:pt x="2574" y="1950"/>
                      </a:lnTo>
                      <a:lnTo>
                        <a:pt x="2572" y="1950"/>
                      </a:lnTo>
                      <a:lnTo>
                        <a:pt x="2570" y="1950"/>
                      </a:lnTo>
                      <a:lnTo>
                        <a:pt x="2568" y="1950"/>
                      </a:lnTo>
                      <a:lnTo>
                        <a:pt x="2566" y="1954"/>
                      </a:lnTo>
                      <a:lnTo>
                        <a:pt x="2566" y="1956"/>
                      </a:lnTo>
                      <a:lnTo>
                        <a:pt x="2568" y="1960"/>
                      </a:lnTo>
                      <a:lnTo>
                        <a:pt x="2568" y="1961"/>
                      </a:lnTo>
                      <a:lnTo>
                        <a:pt x="2564" y="1963"/>
                      </a:lnTo>
                      <a:lnTo>
                        <a:pt x="2562" y="1963"/>
                      </a:lnTo>
                      <a:lnTo>
                        <a:pt x="2555" y="1963"/>
                      </a:lnTo>
                      <a:lnTo>
                        <a:pt x="2551" y="1965"/>
                      </a:lnTo>
                      <a:lnTo>
                        <a:pt x="2551" y="1967"/>
                      </a:lnTo>
                      <a:lnTo>
                        <a:pt x="2551" y="1969"/>
                      </a:lnTo>
                      <a:lnTo>
                        <a:pt x="2543" y="1969"/>
                      </a:lnTo>
                      <a:lnTo>
                        <a:pt x="2539" y="1969"/>
                      </a:lnTo>
                      <a:lnTo>
                        <a:pt x="2536" y="1971"/>
                      </a:lnTo>
                      <a:lnTo>
                        <a:pt x="2534" y="1975"/>
                      </a:lnTo>
                      <a:lnTo>
                        <a:pt x="2534" y="1977"/>
                      </a:lnTo>
                      <a:lnTo>
                        <a:pt x="2532" y="1977"/>
                      </a:lnTo>
                      <a:lnTo>
                        <a:pt x="2528" y="1971"/>
                      </a:lnTo>
                      <a:lnTo>
                        <a:pt x="2518" y="1965"/>
                      </a:lnTo>
                      <a:lnTo>
                        <a:pt x="2516" y="1965"/>
                      </a:lnTo>
                      <a:lnTo>
                        <a:pt x="2514" y="1967"/>
                      </a:lnTo>
                      <a:lnTo>
                        <a:pt x="2513" y="1967"/>
                      </a:lnTo>
                      <a:lnTo>
                        <a:pt x="2511" y="1971"/>
                      </a:lnTo>
                      <a:lnTo>
                        <a:pt x="2507" y="1973"/>
                      </a:lnTo>
                      <a:lnTo>
                        <a:pt x="2507" y="1975"/>
                      </a:lnTo>
                      <a:lnTo>
                        <a:pt x="2503" y="1975"/>
                      </a:lnTo>
                      <a:lnTo>
                        <a:pt x="2503" y="1973"/>
                      </a:lnTo>
                      <a:lnTo>
                        <a:pt x="2505" y="1965"/>
                      </a:lnTo>
                      <a:lnTo>
                        <a:pt x="2505" y="1963"/>
                      </a:lnTo>
                      <a:lnTo>
                        <a:pt x="2507" y="1963"/>
                      </a:lnTo>
                      <a:lnTo>
                        <a:pt x="2507" y="1961"/>
                      </a:lnTo>
                      <a:lnTo>
                        <a:pt x="2505" y="1961"/>
                      </a:lnTo>
                      <a:lnTo>
                        <a:pt x="2505" y="1960"/>
                      </a:lnTo>
                      <a:lnTo>
                        <a:pt x="2503" y="1960"/>
                      </a:lnTo>
                      <a:lnTo>
                        <a:pt x="2501" y="1961"/>
                      </a:lnTo>
                      <a:lnTo>
                        <a:pt x="2497" y="1965"/>
                      </a:lnTo>
                      <a:lnTo>
                        <a:pt x="2493" y="1963"/>
                      </a:lnTo>
                      <a:lnTo>
                        <a:pt x="2491" y="1963"/>
                      </a:lnTo>
                      <a:lnTo>
                        <a:pt x="2490" y="1963"/>
                      </a:lnTo>
                      <a:lnTo>
                        <a:pt x="2488" y="1965"/>
                      </a:lnTo>
                      <a:lnTo>
                        <a:pt x="2480" y="1969"/>
                      </a:lnTo>
                      <a:lnTo>
                        <a:pt x="2472" y="1965"/>
                      </a:lnTo>
                      <a:lnTo>
                        <a:pt x="2472" y="1967"/>
                      </a:lnTo>
                      <a:lnTo>
                        <a:pt x="2470" y="1971"/>
                      </a:lnTo>
                      <a:lnTo>
                        <a:pt x="2470" y="1973"/>
                      </a:lnTo>
                      <a:lnTo>
                        <a:pt x="2466" y="1973"/>
                      </a:lnTo>
                      <a:lnTo>
                        <a:pt x="2465" y="1973"/>
                      </a:lnTo>
                      <a:lnTo>
                        <a:pt x="2463" y="1971"/>
                      </a:lnTo>
                      <a:lnTo>
                        <a:pt x="2461" y="1963"/>
                      </a:lnTo>
                      <a:lnTo>
                        <a:pt x="2461" y="1961"/>
                      </a:lnTo>
                      <a:lnTo>
                        <a:pt x="2461" y="1960"/>
                      </a:lnTo>
                      <a:lnTo>
                        <a:pt x="2461" y="1956"/>
                      </a:lnTo>
                      <a:lnTo>
                        <a:pt x="2461" y="1950"/>
                      </a:lnTo>
                      <a:lnTo>
                        <a:pt x="2459" y="1948"/>
                      </a:lnTo>
                      <a:lnTo>
                        <a:pt x="2455" y="1946"/>
                      </a:lnTo>
                      <a:lnTo>
                        <a:pt x="2453" y="1946"/>
                      </a:lnTo>
                      <a:lnTo>
                        <a:pt x="2451" y="1948"/>
                      </a:lnTo>
                      <a:lnTo>
                        <a:pt x="2449" y="1950"/>
                      </a:lnTo>
                      <a:lnTo>
                        <a:pt x="2449" y="1952"/>
                      </a:lnTo>
                      <a:lnTo>
                        <a:pt x="2449" y="1954"/>
                      </a:lnTo>
                      <a:lnTo>
                        <a:pt x="2451" y="1956"/>
                      </a:lnTo>
                      <a:lnTo>
                        <a:pt x="2449" y="1960"/>
                      </a:lnTo>
                      <a:lnTo>
                        <a:pt x="2447" y="1960"/>
                      </a:lnTo>
                      <a:lnTo>
                        <a:pt x="2440" y="1956"/>
                      </a:lnTo>
                      <a:lnTo>
                        <a:pt x="2438" y="1956"/>
                      </a:lnTo>
                      <a:lnTo>
                        <a:pt x="2436" y="1958"/>
                      </a:lnTo>
                      <a:lnTo>
                        <a:pt x="2434" y="1958"/>
                      </a:lnTo>
                      <a:lnTo>
                        <a:pt x="2430" y="1961"/>
                      </a:lnTo>
                      <a:lnTo>
                        <a:pt x="2428" y="1965"/>
                      </a:lnTo>
                      <a:lnTo>
                        <a:pt x="2430" y="1969"/>
                      </a:lnTo>
                      <a:lnTo>
                        <a:pt x="2432" y="1969"/>
                      </a:lnTo>
                      <a:lnTo>
                        <a:pt x="2434" y="1969"/>
                      </a:lnTo>
                      <a:lnTo>
                        <a:pt x="2432" y="1971"/>
                      </a:lnTo>
                      <a:lnTo>
                        <a:pt x="2432" y="1975"/>
                      </a:lnTo>
                      <a:lnTo>
                        <a:pt x="2432" y="1977"/>
                      </a:lnTo>
                      <a:lnTo>
                        <a:pt x="2430" y="1977"/>
                      </a:lnTo>
                      <a:lnTo>
                        <a:pt x="2428" y="1977"/>
                      </a:lnTo>
                      <a:lnTo>
                        <a:pt x="2426" y="1977"/>
                      </a:lnTo>
                      <a:lnTo>
                        <a:pt x="2422" y="1975"/>
                      </a:lnTo>
                      <a:lnTo>
                        <a:pt x="2422" y="1973"/>
                      </a:lnTo>
                      <a:lnTo>
                        <a:pt x="2420" y="1971"/>
                      </a:lnTo>
                      <a:lnTo>
                        <a:pt x="2418" y="1971"/>
                      </a:lnTo>
                      <a:lnTo>
                        <a:pt x="2418" y="1969"/>
                      </a:lnTo>
                      <a:lnTo>
                        <a:pt x="2415" y="1969"/>
                      </a:lnTo>
                      <a:lnTo>
                        <a:pt x="2413" y="1967"/>
                      </a:lnTo>
                      <a:lnTo>
                        <a:pt x="2413" y="1963"/>
                      </a:lnTo>
                      <a:lnTo>
                        <a:pt x="2413" y="1961"/>
                      </a:lnTo>
                      <a:lnTo>
                        <a:pt x="2413" y="1960"/>
                      </a:lnTo>
                      <a:lnTo>
                        <a:pt x="2415" y="1960"/>
                      </a:lnTo>
                      <a:lnTo>
                        <a:pt x="2415" y="1956"/>
                      </a:lnTo>
                      <a:lnTo>
                        <a:pt x="2415" y="1954"/>
                      </a:lnTo>
                      <a:lnTo>
                        <a:pt x="2413" y="1954"/>
                      </a:lnTo>
                      <a:lnTo>
                        <a:pt x="2399" y="1948"/>
                      </a:lnTo>
                      <a:lnTo>
                        <a:pt x="2384" y="1950"/>
                      </a:lnTo>
                      <a:lnTo>
                        <a:pt x="2384" y="1952"/>
                      </a:lnTo>
                      <a:lnTo>
                        <a:pt x="2382" y="1952"/>
                      </a:lnTo>
                      <a:lnTo>
                        <a:pt x="2386" y="1956"/>
                      </a:lnTo>
                      <a:lnTo>
                        <a:pt x="2388" y="1954"/>
                      </a:lnTo>
                      <a:lnTo>
                        <a:pt x="2390" y="1956"/>
                      </a:lnTo>
                      <a:lnTo>
                        <a:pt x="2394" y="1958"/>
                      </a:lnTo>
                      <a:lnTo>
                        <a:pt x="2395" y="1965"/>
                      </a:lnTo>
                      <a:lnTo>
                        <a:pt x="2395" y="1969"/>
                      </a:lnTo>
                      <a:lnTo>
                        <a:pt x="2392" y="1973"/>
                      </a:lnTo>
                      <a:lnTo>
                        <a:pt x="2390" y="1975"/>
                      </a:lnTo>
                      <a:lnTo>
                        <a:pt x="2386" y="1975"/>
                      </a:lnTo>
                      <a:lnTo>
                        <a:pt x="2384" y="1973"/>
                      </a:lnTo>
                      <a:lnTo>
                        <a:pt x="2382" y="1965"/>
                      </a:lnTo>
                      <a:lnTo>
                        <a:pt x="2376" y="1961"/>
                      </a:lnTo>
                      <a:lnTo>
                        <a:pt x="2372" y="1956"/>
                      </a:lnTo>
                      <a:lnTo>
                        <a:pt x="2370" y="1956"/>
                      </a:lnTo>
                      <a:lnTo>
                        <a:pt x="2369" y="1958"/>
                      </a:lnTo>
                      <a:lnTo>
                        <a:pt x="2369" y="1960"/>
                      </a:lnTo>
                      <a:lnTo>
                        <a:pt x="2365" y="1963"/>
                      </a:lnTo>
                      <a:lnTo>
                        <a:pt x="2357" y="1956"/>
                      </a:lnTo>
                      <a:lnTo>
                        <a:pt x="2355" y="1952"/>
                      </a:lnTo>
                      <a:lnTo>
                        <a:pt x="2353" y="1950"/>
                      </a:lnTo>
                      <a:lnTo>
                        <a:pt x="2344" y="1948"/>
                      </a:lnTo>
                      <a:lnTo>
                        <a:pt x="2328" y="1954"/>
                      </a:lnTo>
                      <a:lnTo>
                        <a:pt x="2326" y="1956"/>
                      </a:lnTo>
                      <a:lnTo>
                        <a:pt x="2326" y="1960"/>
                      </a:lnTo>
                      <a:lnTo>
                        <a:pt x="2330" y="1963"/>
                      </a:lnTo>
                      <a:lnTo>
                        <a:pt x="2330" y="1967"/>
                      </a:lnTo>
                      <a:lnTo>
                        <a:pt x="2334" y="1971"/>
                      </a:lnTo>
                      <a:lnTo>
                        <a:pt x="2336" y="1971"/>
                      </a:lnTo>
                      <a:lnTo>
                        <a:pt x="2342" y="1983"/>
                      </a:lnTo>
                      <a:lnTo>
                        <a:pt x="2340" y="1983"/>
                      </a:lnTo>
                      <a:lnTo>
                        <a:pt x="2338" y="1985"/>
                      </a:lnTo>
                      <a:lnTo>
                        <a:pt x="2334" y="1985"/>
                      </a:lnTo>
                      <a:lnTo>
                        <a:pt x="2330" y="1985"/>
                      </a:lnTo>
                      <a:lnTo>
                        <a:pt x="2324" y="1983"/>
                      </a:lnTo>
                      <a:lnTo>
                        <a:pt x="2323" y="1985"/>
                      </a:lnTo>
                      <a:lnTo>
                        <a:pt x="2324" y="1986"/>
                      </a:lnTo>
                      <a:lnTo>
                        <a:pt x="2328" y="1990"/>
                      </a:lnTo>
                      <a:lnTo>
                        <a:pt x="2336" y="1992"/>
                      </a:lnTo>
                      <a:lnTo>
                        <a:pt x="2338" y="1992"/>
                      </a:lnTo>
                      <a:lnTo>
                        <a:pt x="2342" y="1994"/>
                      </a:lnTo>
                      <a:lnTo>
                        <a:pt x="2340" y="1996"/>
                      </a:lnTo>
                      <a:lnTo>
                        <a:pt x="2328" y="1994"/>
                      </a:lnTo>
                      <a:lnTo>
                        <a:pt x="2319" y="1994"/>
                      </a:lnTo>
                      <a:lnTo>
                        <a:pt x="2313" y="1994"/>
                      </a:lnTo>
                      <a:lnTo>
                        <a:pt x="2307" y="1996"/>
                      </a:lnTo>
                      <a:lnTo>
                        <a:pt x="2305" y="2000"/>
                      </a:lnTo>
                      <a:lnTo>
                        <a:pt x="2303" y="2004"/>
                      </a:lnTo>
                      <a:lnTo>
                        <a:pt x="2301" y="2000"/>
                      </a:lnTo>
                      <a:lnTo>
                        <a:pt x="2303" y="1996"/>
                      </a:lnTo>
                      <a:lnTo>
                        <a:pt x="2305" y="1996"/>
                      </a:lnTo>
                      <a:lnTo>
                        <a:pt x="2305" y="1994"/>
                      </a:lnTo>
                      <a:lnTo>
                        <a:pt x="2303" y="1994"/>
                      </a:lnTo>
                      <a:lnTo>
                        <a:pt x="2299" y="1994"/>
                      </a:lnTo>
                      <a:lnTo>
                        <a:pt x="2299" y="1996"/>
                      </a:lnTo>
                      <a:lnTo>
                        <a:pt x="2298" y="2002"/>
                      </a:lnTo>
                      <a:lnTo>
                        <a:pt x="2299" y="2006"/>
                      </a:lnTo>
                      <a:lnTo>
                        <a:pt x="2298" y="2010"/>
                      </a:lnTo>
                      <a:lnTo>
                        <a:pt x="2296" y="2010"/>
                      </a:lnTo>
                      <a:lnTo>
                        <a:pt x="2294" y="2011"/>
                      </a:lnTo>
                      <a:lnTo>
                        <a:pt x="2292" y="2010"/>
                      </a:lnTo>
                      <a:lnTo>
                        <a:pt x="2294" y="2004"/>
                      </a:lnTo>
                      <a:lnTo>
                        <a:pt x="2292" y="2002"/>
                      </a:lnTo>
                      <a:lnTo>
                        <a:pt x="2290" y="2004"/>
                      </a:lnTo>
                      <a:lnTo>
                        <a:pt x="2290" y="2006"/>
                      </a:lnTo>
                      <a:lnTo>
                        <a:pt x="2288" y="2008"/>
                      </a:lnTo>
                      <a:lnTo>
                        <a:pt x="2286" y="2008"/>
                      </a:lnTo>
                      <a:lnTo>
                        <a:pt x="2286" y="1994"/>
                      </a:lnTo>
                      <a:lnTo>
                        <a:pt x="2294" y="1985"/>
                      </a:lnTo>
                      <a:lnTo>
                        <a:pt x="2296" y="1985"/>
                      </a:lnTo>
                      <a:lnTo>
                        <a:pt x="2296" y="1983"/>
                      </a:lnTo>
                      <a:lnTo>
                        <a:pt x="2292" y="1983"/>
                      </a:lnTo>
                      <a:lnTo>
                        <a:pt x="2290" y="1983"/>
                      </a:lnTo>
                      <a:lnTo>
                        <a:pt x="2288" y="1983"/>
                      </a:lnTo>
                      <a:lnTo>
                        <a:pt x="2284" y="1986"/>
                      </a:lnTo>
                      <a:lnTo>
                        <a:pt x="2280" y="1992"/>
                      </a:lnTo>
                      <a:lnTo>
                        <a:pt x="2280" y="1994"/>
                      </a:lnTo>
                      <a:lnTo>
                        <a:pt x="2280" y="1996"/>
                      </a:lnTo>
                      <a:lnTo>
                        <a:pt x="2280" y="1998"/>
                      </a:lnTo>
                      <a:lnTo>
                        <a:pt x="2276" y="2000"/>
                      </a:lnTo>
                      <a:lnTo>
                        <a:pt x="2273" y="2004"/>
                      </a:lnTo>
                      <a:lnTo>
                        <a:pt x="2271" y="2002"/>
                      </a:lnTo>
                      <a:lnTo>
                        <a:pt x="2267" y="1998"/>
                      </a:lnTo>
                      <a:lnTo>
                        <a:pt x="2267" y="1996"/>
                      </a:lnTo>
                      <a:lnTo>
                        <a:pt x="2271" y="1992"/>
                      </a:lnTo>
                      <a:lnTo>
                        <a:pt x="2273" y="1992"/>
                      </a:lnTo>
                      <a:lnTo>
                        <a:pt x="2273" y="1990"/>
                      </a:lnTo>
                      <a:lnTo>
                        <a:pt x="2263" y="1985"/>
                      </a:lnTo>
                      <a:lnTo>
                        <a:pt x="2255" y="1990"/>
                      </a:lnTo>
                      <a:lnTo>
                        <a:pt x="2251" y="1992"/>
                      </a:lnTo>
                      <a:lnTo>
                        <a:pt x="2246" y="1988"/>
                      </a:lnTo>
                      <a:lnTo>
                        <a:pt x="2232" y="1983"/>
                      </a:lnTo>
                      <a:lnTo>
                        <a:pt x="2221" y="1977"/>
                      </a:lnTo>
                      <a:lnTo>
                        <a:pt x="2215" y="1975"/>
                      </a:lnTo>
                      <a:lnTo>
                        <a:pt x="2211" y="1975"/>
                      </a:lnTo>
                      <a:lnTo>
                        <a:pt x="2209" y="1975"/>
                      </a:lnTo>
                      <a:lnTo>
                        <a:pt x="2207" y="1975"/>
                      </a:lnTo>
                      <a:lnTo>
                        <a:pt x="2205" y="1977"/>
                      </a:lnTo>
                      <a:lnTo>
                        <a:pt x="2203" y="1981"/>
                      </a:lnTo>
                      <a:lnTo>
                        <a:pt x="2202" y="1983"/>
                      </a:lnTo>
                      <a:lnTo>
                        <a:pt x="2200" y="1983"/>
                      </a:lnTo>
                      <a:lnTo>
                        <a:pt x="2200" y="1981"/>
                      </a:lnTo>
                      <a:lnTo>
                        <a:pt x="2200" y="1975"/>
                      </a:lnTo>
                      <a:lnTo>
                        <a:pt x="2202" y="1973"/>
                      </a:lnTo>
                      <a:lnTo>
                        <a:pt x="2203" y="1971"/>
                      </a:lnTo>
                      <a:lnTo>
                        <a:pt x="2209" y="1965"/>
                      </a:lnTo>
                      <a:lnTo>
                        <a:pt x="2207" y="1963"/>
                      </a:lnTo>
                      <a:lnTo>
                        <a:pt x="2205" y="1963"/>
                      </a:lnTo>
                      <a:lnTo>
                        <a:pt x="2203" y="1963"/>
                      </a:lnTo>
                      <a:lnTo>
                        <a:pt x="2202" y="1963"/>
                      </a:lnTo>
                      <a:lnTo>
                        <a:pt x="2202" y="1969"/>
                      </a:lnTo>
                      <a:lnTo>
                        <a:pt x="2192" y="1981"/>
                      </a:lnTo>
                      <a:lnTo>
                        <a:pt x="2190" y="1983"/>
                      </a:lnTo>
                      <a:lnTo>
                        <a:pt x="2186" y="1985"/>
                      </a:lnTo>
                      <a:lnTo>
                        <a:pt x="2184" y="1985"/>
                      </a:lnTo>
                      <a:lnTo>
                        <a:pt x="2182" y="1986"/>
                      </a:lnTo>
                      <a:lnTo>
                        <a:pt x="2180" y="1986"/>
                      </a:lnTo>
                      <a:lnTo>
                        <a:pt x="2180" y="1990"/>
                      </a:lnTo>
                      <a:lnTo>
                        <a:pt x="2179" y="1994"/>
                      </a:lnTo>
                      <a:lnTo>
                        <a:pt x="2175" y="1994"/>
                      </a:lnTo>
                      <a:lnTo>
                        <a:pt x="2173" y="1996"/>
                      </a:lnTo>
                      <a:lnTo>
                        <a:pt x="2165" y="1998"/>
                      </a:lnTo>
                      <a:lnTo>
                        <a:pt x="2155" y="1996"/>
                      </a:lnTo>
                      <a:lnTo>
                        <a:pt x="2154" y="1994"/>
                      </a:lnTo>
                      <a:lnTo>
                        <a:pt x="2155" y="1990"/>
                      </a:lnTo>
                      <a:lnTo>
                        <a:pt x="2157" y="1988"/>
                      </a:lnTo>
                      <a:lnTo>
                        <a:pt x="2159" y="1988"/>
                      </a:lnTo>
                      <a:lnTo>
                        <a:pt x="2163" y="1992"/>
                      </a:lnTo>
                      <a:lnTo>
                        <a:pt x="2165" y="1994"/>
                      </a:lnTo>
                      <a:lnTo>
                        <a:pt x="2167" y="1992"/>
                      </a:lnTo>
                      <a:lnTo>
                        <a:pt x="2169" y="1990"/>
                      </a:lnTo>
                      <a:lnTo>
                        <a:pt x="2169" y="1988"/>
                      </a:lnTo>
                      <a:lnTo>
                        <a:pt x="2167" y="1986"/>
                      </a:lnTo>
                      <a:lnTo>
                        <a:pt x="2169" y="1983"/>
                      </a:lnTo>
                      <a:lnTo>
                        <a:pt x="2175" y="1975"/>
                      </a:lnTo>
                      <a:lnTo>
                        <a:pt x="2177" y="1973"/>
                      </a:lnTo>
                      <a:lnTo>
                        <a:pt x="2186" y="1969"/>
                      </a:lnTo>
                      <a:lnTo>
                        <a:pt x="2188" y="1969"/>
                      </a:lnTo>
                      <a:lnTo>
                        <a:pt x="2188" y="1963"/>
                      </a:lnTo>
                      <a:lnTo>
                        <a:pt x="2184" y="1958"/>
                      </a:lnTo>
                      <a:lnTo>
                        <a:pt x="2179" y="1952"/>
                      </a:lnTo>
                      <a:lnTo>
                        <a:pt x="2177" y="1950"/>
                      </a:lnTo>
                      <a:lnTo>
                        <a:pt x="2175" y="1950"/>
                      </a:lnTo>
                      <a:lnTo>
                        <a:pt x="2173" y="1954"/>
                      </a:lnTo>
                      <a:lnTo>
                        <a:pt x="2171" y="1956"/>
                      </a:lnTo>
                      <a:lnTo>
                        <a:pt x="2167" y="1958"/>
                      </a:lnTo>
                      <a:lnTo>
                        <a:pt x="2165" y="1956"/>
                      </a:lnTo>
                      <a:lnTo>
                        <a:pt x="2163" y="1952"/>
                      </a:lnTo>
                      <a:lnTo>
                        <a:pt x="2157" y="1948"/>
                      </a:lnTo>
                      <a:lnTo>
                        <a:pt x="2155" y="1948"/>
                      </a:lnTo>
                      <a:lnTo>
                        <a:pt x="2152" y="1948"/>
                      </a:lnTo>
                      <a:lnTo>
                        <a:pt x="2152" y="1950"/>
                      </a:lnTo>
                      <a:lnTo>
                        <a:pt x="2146" y="1956"/>
                      </a:lnTo>
                      <a:lnTo>
                        <a:pt x="2136" y="1956"/>
                      </a:lnTo>
                      <a:lnTo>
                        <a:pt x="2131" y="1956"/>
                      </a:lnTo>
                      <a:lnTo>
                        <a:pt x="2121" y="1954"/>
                      </a:lnTo>
                      <a:lnTo>
                        <a:pt x="2119" y="1950"/>
                      </a:lnTo>
                      <a:lnTo>
                        <a:pt x="2117" y="1948"/>
                      </a:lnTo>
                      <a:lnTo>
                        <a:pt x="2115" y="1942"/>
                      </a:lnTo>
                      <a:lnTo>
                        <a:pt x="2113" y="1942"/>
                      </a:lnTo>
                      <a:lnTo>
                        <a:pt x="2111" y="1944"/>
                      </a:lnTo>
                      <a:lnTo>
                        <a:pt x="2109" y="1952"/>
                      </a:lnTo>
                      <a:lnTo>
                        <a:pt x="2104" y="1954"/>
                      </a:lnTo>
                      <a:lnTo>
                        <a:pt x="2100" y="1954"/>
                      </a:lnTo>
                      <a:lnTo>
                        <a:pt x="2096" y="1958"/>
                      </a:lnTo>
                      <a:lnTo>
                        <a:pt x="2096" y="1960"/>
                      </a:lnTo>
                      <a:lnTo>
                        <a:pt x="2094" y="1961"/>
                      </a:lnTo>
                      <a:lnTo>
                        <a:pt x="2090" y="1961"/>
                      </a:lnTo>
                      <a:lnTo>
                        <a:pt x="2088" y="1963"/>
                      </a:lnTo>
                      <a:lnTo>
                        <a:pt x="2086" y="1961"/>
                      </a:lnTo>
                      <a:lnTo>
                        <a:pt x="2084" y="1961"/>
                      </a:lnTo>
                      <a:lnTo>
                        <a:pt x="2088" y="1958"/>
                      </a:lnTo>
                      <a:lnTo>
                        <a:pt x="2088" y="1954"/>
                      </a:lnTo>
                      <a:lnTo>
                        <a:pt x="2092" y="1946"/>
                      </a:lnTo>
                      <a:lnTo>
                        <a:pt x="2092" y="1944"/>
                      </a:lnTo>
                      <a:lnTo>
                        <a:pt x="2090" y="1942"/>
                      </a:lnTo>
                      <a:lnTo>
                        <a:pt x="2086" y="1944"/>
                      </a:lnTo>
                      <a:lnTo>
                        <a:pt x="2084" y="1944"/>
                      </a:lnTo>
                      <a:lnTo>
                        <a:pt x="2083" y="1944"/>
                      </a:lnTo>
                      <a:lnTo>
                        <a:pt x="2083" y="1940"/>
                      </a:lnTo>
                      <a:lnTo>
                        <a:pt x="2079" y="1938"/>
                      </a:lnTo>
                      <a:lnTo>
                        <a:pt x="2077" y="1938"/>
                      </a:lnTo>
                      <a:lnTo>
                        <a:pt x="2075" y="1938"/>
                      </a:lnTo>
                      <a:lnTo>
                        <a:pt x="2075" y="1940"/>
                      </a:lnTo>
                      <a:lnTo>
                        <a:pt x="2077" y="1942"/>
                      </a:lnTo>
                      <a:lnTo>
                        <a:pt x="2081" y="1948"/>
                      </a:lnTo>
                      <a:lnTo>
                        <a:pt x="2081" y="1950"/>
                      </a:lnTo>
                      <a:lnTo>
                        <a:pt x="2079" y="1952"/>
                      </a:lnTo>
                      <a:lnTo>
                        <a:pt x="2077" y="1954"/>
                      </a:lnTo>
                      <a:lnTo>
                        <a:pt x="2075" y="1956"/>
                      </a:lnTo>
                      <a:lnTo>
                        <a:pt x="2065" y="1950"/>
                      </a:lnTo>
                      <a:lnTo>
                        <a:pt x="2065" y="1948"/>
                      </a:lnTo>
                      <a:lnTo>
                        <a:pt x="2063" y="1944"/>
                      </a:lnTo>
                      <a:lnTo>
                        <a:pt x="2065" y="1940"/>
                      </a:lnTo>
                      <a:lnTo>
                        <a:pt x="2067" y="1940"/>
                      </a:lnTo>
                      <a:lnTo>
                        <a:pt x="2069" y="1940"/>
                      </a:lnTo>
                      <a:lnTo>
                        <a:pt x="2069" y="1938"/>
                      </a:lnTo>
                      <a:lnTo>
                        <a:pt x="2067" y="1937"/>
                      </a:lnTo>
                      <a:lnTo>
                        <a:pt x="2067" y="1935"/>
                      </a:lnTo>
                      <a:lnTo>
                        <a:pt x="2063" y="1933"/>
                      </a:lnTo>
                      <a:lnTo>
                        <a:pt x="2061" y="1933"/>
                      </a:lnTo>
                      <a:lnTo>
                        <a:pt x="2060" y="1933"/>
                      </a:lnTo>
                      <a:lnTo>
                        <a:pt x="2054" y="1935"/>
                      </a:lnTo>
                      <a:lnTo>
                        <a:pt x="2052" y="1937"/>
                      </a:lnTo>
                      <a:lnTo>
                        <a:pt x="2050" y="1938"/>
                      </a:lnTo>
                      <a:lnTo>
                        <a:pt x="2048" y="1938"/>
                      </a:lnTo>
                      <a:lnTo>
                        <a:pt x="2046" y="1938"/>
                      </a:lnTo>
                      <a:lnTo>
                        <a:pt x="2023" y="1937"/>
                      </a:lnTo>
                      <a:lnTo>
                        <a:pt x="2019" y="1933"/>
                      </a:lnTo>
                      <a:lnTo>
                        <a:pt x="2015" y="1931"/>
                      </a:lnTo>
                      <a:lnTo>
                        <a:pt x="2017" y="1931"/>
                      </a:lnTo>
                      <a:lnTo>
                        <a:pt x="2019" y="1929"/>
                      </a:lnTo>
                      <a:lnTo>
                        <a:pt x="2017" y="1925"/>
                      </a:lnTo>
                      <a:lnTo>
                        <a:pt x="2015" y="1925"/>
                      </a:lnTo>
                      <a:lnTo>
                        <a:pt x="2008" y="1921"/>
                      </a:lnTo>
                      <a:lnTo>
                        <a:pt x="2006" y="1923"/>
                      </a:lnTo>
                      <a:lnTo>
                        <a:pt x="2004" y="1921"/>
                      </a:lnTo>
                      <a:lnTo>
                        <a:pt x="2004" y="1919"/>
                      </a:lnTo>
                      <a:lnTo>
                        <a:pt x="2006" y="1915"/>
                      </a:lnTo>
                      <a:lnTo>
                        <a:pt x="2008" y="1915"/>
                      </a:lnTo>
                      <a:lnTo>
                        <a:pt x="2012" y="1913"/>
                      </a:lnTo>
                      <a:lnTo>
                        <a:pt x="2013" y="1910"/>
                      </a:lnTo>
                      <a:lnTo>
                        <a:pt x="2019" y="1906"/>
                      </a:lnTo>
                      <a:lnTo>
                        <a:pt x="2019" y="1904"/>
                      </a:lnTo>
                      <a:lnTo>
                        <a:pt x="2021" y="1904"/>
                      </a:lnTo>
                      <a:lnTo>
                        <a:pt x="2035" y="1898"/>
                      </a:lnTo>
                      <a:lnTo>
                        <a:pt x="2036" y="1898"/>
                      </a:lnTo>
                      <a:lnTo>
                        <a:pt x="2040" y="1896"/>
                      </a:lnTo>
                      <a:lnTo>
                        <a:pt x="2042" y="1894"/>
                      </a:lnTo>
                      <a:lnTo>
                        <a:pt x="2042" y="1892"/>
                      </a:lnTo>
                      <a:lnTo>
                        <a:pt x="2040" y="1890"/>
                      </a:lnTo>
                      <a:lnTo>
                        <a:pt x="2040" y="1889"/>
                      </a:lnTo>
                      <a:lnTo>
                        <a:pt x="2035" y="1885"/>
                      </a:lnTo>
                      <a:lnTo>
                        <a:pt x="2031" y="1883"/>
                      </a:lnTo>
                      <a:lnTo>
                        <a:pt x="2027" y="1879"/>
                      </a:lnTo>
                      <a:lnTo>
                        <a:pt x="2025" y="1879"/>
                      </a:lnTo>
                      <a:lnTo>
                        <a:pt x="2023" y="1881"/>
                      </a:lnTo>
                      <a:lnTo>
                        <a:pt x="2008" y="1887"/>
                      </a:lnTo>
                      <a:lnTo>
                        <a:pt x="2006" y="1887"/>
                      </a:lnTo>
                      <a:lnTo>
                        <a:pt x="1996" y="1900"/>
                      </a:lnTo>
                      <a:lnTo>
                        <a:pt x="1996" y="1902"/>
                      </a:lnTo>
                      <a:lnTo>
                        <a:pt x="1990" y="1904"/>
                      </a:lnTo>
                      <a:lnTo>
                        <a:pt x="1971" y="1910"/>
                      </a:lnTo>
                      <a:lnTo>
                        <a:pt x="1969" y="1910"/>
                      </a:lnTo>
                      <a:lnTo>
                        <a:pt x="1967" y="1912"/>
                      </a:lnTo>
                      <a:lnTo>
                        <a:pt x="1964" y="1912"/>
                      </a:lnTo>
                      <a:lnTo>
                        <a:pt x="1964" y="1913"/>
                      </a:lnTo>
                      <a:lnTo>
                        <a:pt x="1962" y="1915"/>
                      </a:lnTo>
                      <a:lnTo>
                        <a:pt x="1958" y="1917"/>
                      </a:lnTo>
                      <a:lnTo>
                        <a:pt x="1956" y="1915"/>
                      </a:lnTo>
                      <a:lnTo>
                        <a:pt x="1956" y="1910"/>
                      </a:lnTo>
                      <a:lnTo>
                        <a:pt x="1956" y="1908"/>
                      </a:lnTo>
                      <a:lnTo>
                        <a:pt x="1952" y="1904"/>
                      </a:lnTo>
                      <a:lnTo>
                        <a:pt x="1950" y="1904"/>
                      </a:lnTo>
                      <a:lnTo>
                        <a:pt x="1950" y="1906"/>
                      </a:lnTo>
                      <a:lnTo>
                        <a:pt x="1946" y="1915"/>
                      </a:lnTo>
                      <a:lnTo>
                        <a:pt x="1948" y="1919"/>
                      </a:lnTo>
                      <a:lnTo>
                        <a:pt x="1946" y="1925"/>
                      </a:lnTo>
                      <a:lnTo>
                        <a:pt x="1942" y="1925"/>
                      </a:lnTo>
                      <a:lnTo>
                        <a:pt x="1942" y="1927"/>
                      </a:lnTo>
                      <a:lnTo>
                        <a:pt x="1933" y="1925"/>
                      </a:lnTo>
                      <a:lnTo>
                        <a:pt x="1931" y="1917"/>
                      </a:lnTo>
                      <a:lnTo>
                        <a:pt x="1933" y="1913"/>
                      </a:lnTo>
                      <a:lnTo>
                        <a:pt x="1935" y="1912"/>
                      </a:lnTo>
                      <a:lnTo>
                        <a:pt x="1935" y="1910"/>
                      </a:lnTo>
                      <a:lnTo>
                        <a:pt x="1933" y="1908"/>
                      </a:lnTo>
                      <a:lnTo>
                        <a:pt x="1925" y="1910"/>
                      </a:lnTo>
                      <a:lnTo>
                        <a:pt x="1923" y="1910"/>
                      </a:lnTo>
                      <a:lnTo>
                        <a:pt x="1923" y="1912"/>
                      </a:lnTo>
                      <a:lnTo>
                        <a:pt x="1921" y="1915"/>
                      </a:lnTo>
                      <a:lnTo>
                        <a:pt x="1921" y="1917"/>
                      </a:lnTo>
                      <a:lnTo>
                        <a:pt x="1921" y="1919"/>
                      </a:lnTo>
                      <a:lnTo>
                        <a:pt x="1916" y="1921"/>
                      </a:lnTo>
                      <a:lnTo>
                        <a:pt x="1912" y="1921"/>
                      </a:lnTo>
                      <a:lnTo>
                        <a:pt x="1912" y="1919"/>
                      </a:lnTo>
                      <a:lnTo>
                        <a:pt x="1910" y="1917"/>
                      </a:lnTo>
                      <a:lnTo>
                        <a:pt x="1910" y="1915"/>
                      </a:lnTo>
                      <a:lnTo>
                        <a:pt x="1912" y="1915"/>
                      </a:lnTo>
                      <a:lnTo>
                        <a:pt x="1906" y="1912"/>
                      </a:lnTo>
                      <a:lnTo>
                        <a:pt x="1902" y="1908"/>
                      </a:lnTo>
                      <a:lnTo>
                        <a:pt x="1900" y="1904"/>
                      </a:lnTo>
                      <a:lnTo>
                        <a:pt x="1900" y="1900"/>
                      </a:lnTo>
                      <a:lnTo>
                        <a:pt x="1900" y="1896"/>
                      </a:lnTo>
                      <a:lnTo>
                        <a:pt x="1902" y="1892"/>
                      </a:lnTo>
                      <a:lnTo>
                        <a:pt x="1904" y="1892"/>
                      </a:lnTo>
                      <a:lnTo>
                        <a:pt x="1908" y="1894"/>
                      </a:lnTo>
                      <a:lnTo>
                        <a:pt x="1910" y="1894"/>
                      </a:lnTo>
                      <a:lnTo>
                        <a:pt x="1910" y="1896"/>
                      </a:lnTo>
                      <a:lnTo>
                        <a:pt x="1910" y="1898"/>
                      </a:lnTo>
                      <a:lnTo>
                        <a:pt x="1910" y="1900"/>
                      </a:lnTo>
                      <a:lnTo>
                        <a:pt x="1912" y="1898"/>
                      </a:lnTo>
                      <a:lnTo>
                        <a:pt x="1914" y="1890"/>
                      </a:lnTo>
                      <a:lnTo>
                        <a:pt x="1912" y="1889"/>
                      </a:lnTo>
                      <a:lnTo>
                        <a:pt x="1914" y="1885"/>
                      </a:lnTo>
                      <a:lnTo>
                        <a:pt x="1914" y="1883"/>
                      </a:lnTo>
                      <a:lnTo>
                        <a:pt x="1916" y="1879"/>
                      </a:lnTo>
                      <a:lnTo>
                        <a:pt x="1919" y="1875"/>
                      </a:lnTo>
                      <a:lnTo>
                        <a:pt x="1919" y="1873"/>
                      </a:lnTo>
                      <a:lnTo>
                        <a:pt x="1919" y="1864"/>
                      </a:lnTo>
                      <a:lnTo>
                        <a:pt x="1917" y="1860"/>
                      </a:lnTo>
                      <a:lnTo>
                        <a:pt x="1916" y="1860"/>
                      </a:lnTo>
                      <a:lnTo>
                        <a:pt x="1914" y="1860"/>
                      </a:lnTo>
                      <a:lnTo>
                        <a:pt x="1910" y="1860"/>
                      </a:lnTo>
                      <a:lnTo>
                        <a:pt x="1906" y="1862"/>
                      </a:lnTo>
                      <a:lnTo>
                        <a:pt x="1902" y="1864"/>
                      </a:lnTo>
                      <a:lnTo>
                        <a:pt x="1900" y="1865"/>
                      </a:lnTo>
                      <a:lnTo>
                        <a:pt x="1900" y="1867"/>
                      </a:lnTo>
                      <a:lnTo>
                        <a:pt x="1900" y="1871"/>
                      </a:lnTo>
                      <a:lnTo>
                        <a:pt x="1902" y="1873"/>
                      </a:lnTo>
                      <a:lnTo>
                        <a:pt x="1904" y="1873"/>
                      </a:lnTo>
                      <a:lnTo>
                        <a:pt x="1904" y="1879"/>
                      </a:lnTo>
                      <a:lnTo>
                        <a:pt x="1902" y="1885"/>
                      </a:lnTo>
                      <a:lnTo>
                        <a:pt x="1900" y="1887"/>
                      </a:lnTo>
                      <a:lnTo>
                        <a:pt x="1898" y="1887"/>
                      </a:lnTo>
                      <a:lnTo>
                        <a:pt x="1898" y="1885"/>
                      </a:lnTo>
                      <a:lnTo>
                        <a:pt x="1894" y="1889"/>
                      </a:lnTo>
                      <a:lnTo>
                        <a:pt x="1891" y="1894"/>
                      </a:lnTo>
                      <a:lnTo>
                        <a:pt x="1889" y="1902"/>
                      </a:lnTo>
                      <a:lnTo>
                        <a:pt x="1883" y="1908"/>
                      </a:lnTo>
                      <a:lnTo>
                        <a:pt x="1883" y="1906"/>
                      </a:lnTo>
                      <a:lnTo>
                        <a:pt x="1883" y="1902"/>
                      </a:lnTo>
                      <a:lnTo>
                        <a:pt x="1881" y="1900"/>
                      </a:lnTo>
                      <a:lnTo>
                        <a:pt x="1877" y="1898"/>
                      </a:lnTo>
                      <a:lnTo>
                        <a:pt x="1875" y="1896"/>
                      </a:lnTo>
                      <a:lnTo>
                        <a:pt x="1873" y="1898"/>
                      </a:lnTo>
                      <a:lnTo>
                        <a:pt x="1873" y="1900"/>
                      </a:lnTo>
                      <a:lnTo>
                        <a:pt x="1871" y="1902"/>
                      </a:lnTo>
                      <a:lnTo>
                        <a:pt x="1866" y="1900"/>
                      </a:lnTo>
                      <a:lnTo>
                        <a:pt x="1860" y="1898"/>
                      </a:lnTo>
                      <a:lnTo>
                        <a:pt x="1860" y="1896"/>
                      </a:lnTo>
                      <a:lnTo>
                        <a:pt x="1858" y="1894"/>
                      </a:lnTo>
                      <a:lnTo>
                        <a:pt x="1856" y="1890"/>
                      </a:lnTo>
                      <a:lnTo>
                        <a:pt x="1858" y="1879"/>
                      </a:lnTo>
                      <a:lnTo>
                        <a:pt x="1860" y="1877"/>
                      </a:lnTo>
                      <a:lnTo>
                        <a:pt x="1862" y="1877"/>
                      </a:lnTo>
                      <a:lnTo>
                        <a:pt x="1864" y="1877"/>
                      </a:lnTo>
                      <a:lnTo>
                        <a:pt x="1864" y="1875"/>
                      </a:lnTo>
                      <a:lnTo>
                        <a:pt x="1866" y="1867"/>
                      </a:lnTo>
                      <a:lnTo>
                        <a:pt x="1864" y="1862"/>
                      </a:lnTo>
                      <a:lnTo>
                        <a:pt x="1864" y="1860"/>
                      </a:lnTo>
                      <a:lnTo>
                        <a:pt x="1864" y="1858"/>
                      </a:lnTo>
                      <a:lnTo>
                        <a:pt x="1860" y="1856"/>
                      </a:lnTo>
                      <a:lnTo>
                        <a:pt x="1856" y="1854"/>
                      </a:lnTo>
                      <a:lnTo>
                        <a:pt x="1854" y="1854"/>
                      </a:lnTo>
                      <a:lnTo>
                        <a:pt x="1848" y="1856"/>
                      </a:lnTo>
                      <a:lnTo>
                        <a:pt x="1846" y="1858"/>
                      </a:lnTo>
                      <a:lnTo>
                        <a:pt x="1844" y="1858"/>
                      </a:lnTo>
                      <a:lnTo>
                        <a:pt x="1844" y="1862"/>
                      </a:lnTo>
                      <a:lnTo>
                        <a:pt x="1844" y="1864"/>
                      </a:lnTo>
                      <a:lnTo>
                        <a:pt x="1844" y="1865"/>
                      </a:lnTo>
                      <a:lnTo>
                        <a:pt x="1846" y="1867"/>
                      </a:lnTo>
                      <a:lnTo>
                        <a:pt x="1848" y="1877"/>
                      </a:lnTo>
                      <a:lnTo>
                        <a:pt x="1848" y="1879"/>
                      </a:lnTo>
                      <a:lnTo>
                        <a:pt x="1846" y="1883"/>
                      </a:lnTo>
                      <a:lnTo>
                        <a:pt x="1843" y="1885"/>
                      </a:lnTo>
                      <a:lnTo>
                        <a:pt x="1833" y="1885"/>
                      </a:lnTo>
                      <a:lnTo>
                        <a:pt x="1823" y="1885"/>
                      </a:lnTo>
                      <a:lnTo>
                        <a:pt x="1816" y="1883"/>
                      </a:lnTo>
                      <a:lnTo>
                        <a:pt x="1810" y="1881"/>
                      </a:lnTo>
                      <a:lnTo>
                        <a:pt x="1808" y="1881"/>
                      </a:lnTo>
                      <a:lnTo>
                        <a:pt x="1806" y="1883"/>
                      </a:lnTo>
                      <a:lnTo>
                        <a:pt x="1806" y="1889"/>
                      </a:lnTo>
                      <a:lnTo>
                        <a:pt x="1804" y="1890"/>
                      </a:lnTo>
                      <a:lnTo>
                        <a:pt x="1812" y="1896"/>
                      </a:lnTo>
                      <a:lnTo>
                        <a:pt x="1818" y="1896"/>
                      </a:lnTo>
                      <a:lnTo>
                        <a:pt x="1820" y="1900"/>
                      </a:lnTo>
                      <a:lnTo>
                        <a:pt x="1818" y="1908"/>
                      </a:lnTo>
                      <a:lnTo>
                        <a:pt x="1818" y="1915"/>
                      </a:lnTo>
                      <a:lnTo>
                        <a:pt x="1816" y="1919"/>
                      </a:lnTo>
                      <a:lnTo>
                        <a:pt x="1814" y="1919"/>
                      </a:lnTo>
                      <a:lnTo>
                        <a:pt x="1812" y="1917"/>
                      </a:lnTo>
                      <a:lnTo>
                        <a:pt x="1810" y="1913"/>
                      </a:lnTo>
                      <a:lnTo>
                        <a:pt x="1812" y="1910"/>
                      </a:lnTo>
                      <a:lnTo>
                        <a:pt x="1810" y="1906"/>
                      </a:lnTo>
                      <a:lnTo>
                        <a:pt x="1808" y="1906"/>
                      </a:lnTo>
                      <a:lnTo>
                        <a:pt x="1806" y="1906"/>
                      </a:lnTo>
                      <a:lnTo>
                        <a:pt x="1802" y="1902"/>
                      </a:lnTo>
                      <a:lnTo>
                        <a:pt x="1802" y="1896"/>
                      </a:lnTo>
                      <a:lnTo>
                        <a:pt x="1804" y="1892"/>
                      </a:lnTo>
                      <a:lnTo>
                        <a:pt x="1804" y="1890"/>
                      </a:lnTo>
                      <a:lnTo>
                        <a:pt x="1802" y="1889"/>
                      </a:lnTo>
                      <a:lnTo>
                        <a:pt x="1800" y="1889"/>
                      </a:lnTo>
                      <a:lnTo>
                        <a:pt x="1798" y="1889"/>
                      </a:lnTo>
                      <a:lnTo>
                        <a:pt x="1795" y="1889"/>
                      </a:lnTo>
                      <a:lnTo>
                        <a:pt x="1793" y="1890"/>
                      </a:lnTo>
                      <a:lnTo>
                        <a:pt x="1785" y="1896"/>
                      </a:lnTo>
                      <a:lnTo>
                        <a:pt x="1783" y="1894"/>
                      </a:lnTo>
                      <a:lnTo>
                        <a:pt x="1773" y="1892"/>
                      </a:lnTo>
                      <a:lnTo>
                        <a:pt x="1772" y="1892"/>
                      </a:lnTo>
                      <a:lnTo>
                        <a:pt x="1770" y="1894"/>
                      </a:lnTo>
                      <a:lnTo>
                        <a:pt x="1766" y="1887"/>
                      </a:lnTo>
                      <a:lnTo>
                        <a:pt x="1762" y="1881"/>
                      </a:lnTo>
                      <a:lnTo>
                        <a:pt x="1758" y="1877"/>
                      </a:lnTo>
                      <a:lnTo>
                        <a:pt x="1752" y="1873"/>
                      </a:lnTo>
                      <a:lnTo>
                        <a:pt x="1747" y="1869"/>
                      </a:lnTo>
                      <a:lnTo>
                        <a:pt x="1747" y="1867"/>
                      </a:lnTo>
                      <a:lnTo>
                        <a:pt x="1735" y="1862"/>
                      </a:lnTo>
                      <a:lnTo>
                        <a:pt x="1727" y="1858"/>
                      </a:lnTo>
                      <a:lnTo>
                        <a:pt x="1722" y="1858"/>
                      </a:lnTo>
                      <a:lnTo>
                        <a:pt x="1718" y="1858"/>
                      </a:lnTo>
                      <a:lnTo>
                        <a:pt x="1708" y="1858"/>
                      </a:lnTo>
                      <a:lnTo>
                        <a:pt x="1706" y="1858"/>
                      </a:lnTo>
                      <a:lnTo>
                        <a:pt x="1702" y="1862"/>
                      </a:lnTo>
                      <a:lnTo>
                        <a:pt x="1702" y="1864"/>
                      </a:lnTo>
                      <a:lnTo>
                        <a:pt x="1699" y="1865"/>
                      </a:lnTo>
                      <a:lnTo>
                        <a:pt x="1691" y="1865"/>
                      </a:lnTo>
                      <a:lnTo>
                        <a:pt x="1687" y="1865"/>
                      </a:lnTo>
                      <a:lnTo>
                        <a:pt x="1683" y="1864"/>
                      </a:lnTo>
                      <a:lnTo>
                        <a:pt x="1681" y="1862"/>
                      </a:lnTo>
                      <a:lnTo>
                        <a:pt x="1676" y="1860"/>
                      </a:lnTo>
                      <a:lnTo>
                        <a:pt x="1674" y="1858"/>
                      </a:lnTo>
                      <a:lnTo>
                        <a:pt x="1670" y="1858"/>
                      </a:lnTo>
                      <a:lnTo>
                        <a:pt x="1664" y="1850"/>
                      </a:lnTo>
                      <a:lnTo>
                        <a:pt x="1660" y="1846"/>
                      </a:lnTo>
                      <a:lnTo>
                        <a:pt x="1658" y="1840"/>
                      </a:lnTo>
                      <a:lnTo>
                        <a:pt x="1660" y="1835"/>
                      </a:lnTo>
                      <a:lnTo>
                        <a:pt x="1664" y="1827"/>
                      </a:lnTo>
                      <a:lnTo>
                        <a:pt x="1664" y="1825"/>
                      </a:lnTo>
                      <a:lnTo>
                        <a:pt x="1664" y="1821"/>
                      </a:lnTo>
                      <a:lnTo>
                        <a:pt x="1666" y="1819"/>
                      </a:lnTo>
                      <a:lnTo>
                        <a:pt x="1670" y="1814"/>
                      </a:lnTo>
                      <a:lnTo>
                        <a:pt x="1674" y="1812"/>
                      </a:lnTo>
                      <a:lnTo>
                        <a:pt x="1676" y="1812"/>
                      </a:lnTo>
                      <a:lnTo>
                        <a:pt x="1685" y="1814"/>
                      </a:lnTo>
                      <a:lnTo>
                        <a:pt x="1691" y="1817"/>
                      </a:lnTo>
                      <a:lnTo>
                        <a:pt x="1693" y="1817"/>
                      </a:lnTo>
                      <a:lnTo>
                        <a:pt x="1695" y="1817"/>
                      </a:lnTo>
                      <a:lnTo>
                        <a:pt x="1697" y="1817"/>
                      </a:lnTo>
                      <a:lnTo>
                        <a:pt x="1714" y="1810"/>
                      </a:lnTo>
                      <a:lnTo>
                        <a:pt x="1725" y="1804"/>
                      </a:lnTo>
                      <a:lnTo>
                        <a:pt x="1729" y="1802"/>
                      </a:lnTo>
                      <a:lnTo>
                        <a:pt x="1731" y="1798"/>
                      </a:lnTo>
                      <a:lnTo>
                        <a:pt x="1733" y="1798"/>
                      </a:lnTo>
                      <a:lnTo>
                        <a:pt x="1743" y="1796"/>
                      </a:lnTo>
                      <a:lnTo>
                        <a:pt x="1747" y="1798"/>
                      </a:lnTo>
                      <a:lnTo>
                        <a:pt x="1749" y="1800"/>
                      </a:lnTo>
                      <a:lnTo>
                        <a:pt x="1750" y="1806"/>
                      </a:lnTo>
                      <a:lnTo>
                        <a:pt x="1749" y="1806"/>
                      </a:lnTo>
                      <a:lnTo>
                        <a:pt x="1749" y="1808"/>
                      </a:lnTo>
                      <a:lnTo>
                        <a:pt x="1749" y="1810"/>
                      </a:lnTo>
                      <a:lnTo>
                        <a:pt x="1754" y="1812"/>
                      </a:lnTo>
                      <a:lnTo>
                        <a:pt x="1762" y="1814"/>
                      </a:lnTo>
                      <a:lnTo>
                        <a:pt x="1764" y="1814"/>
                      </a:lnTo>
                      <a:lnTo>
                        <a:pt x="1768" y="1814"/>
                      </a:lnTo>
                      <a:lnTo>
                        <a:pt x="1773" y="1814"/>
                      </a:lnTo>
                      <a:lnTo>
                        <a:pt x="1773" y="1816"/>
                      </a:lnTo>
                      <a:lnTo>
                        <a:pt x="1775" y="1816"/>
                      </a:lnTo>
                      <a:lnTo>
                        <a:pt x="1777" y="1817"/>
                      </a:lnTo>
                      <a:lnTo>
                        <a:pt x="1779" y="1819"/>
                      </a:lnTo>
                      <a:lnTo>
                        <a:pt x="1783" y="1819"/>
                      </a:lnTo>
                      <a:lnTo>
                        <a:pt x="1787" y="1819"/>
                      </a:lnTo>
                      <a:lnTo>
                        <a:pt x="1793" y="1819"/>
                      </a:lnTo>
                      <a:lnTo>
                        <a:pt x="1797" y="1817"/>
                      </a:lnTo>
                      <a:lnTo>
                        <a:pt x="1798" y="1819"/>
                      </a:lnTo>
                      <a:lnTo>
                        <a:pt x="1800" y="1821"/>
                      </a:lnTo>
                      <a:lnTo>
                        <a:pt x="1804" y="1823"/>
                      </a:lnTo>
                      <a:lnTo>
                        <a:pt x="1806" y="1823"/>
                      </a:lnTo>
                      <a:lnTo>
                        <a:pt x="1808" y="1823"/>
                      </a:lnTo>
                      <a:lnTo>
                        <a:pt x="1810" y="1827"/>
                      </a:lnTo>
                      <a:lnTo>
                        <a:pt x="1816" y="1833"/>
                      </a:lnTo>
                      <a:lnTo>
                        <a:pt x="1821" y="1837"/>
                      </a:lnTo>
                      <a:lnTo>
                        <a:pt x="1823" y="1839"/>
                      </a:lnTo>
                      <a:lnTo>
                        <a:pt x="1823" y="1840"/>
                      </a:lnTo>
                      <a:lnTo>
                        <a:pt x="1821" y="1842"/>
                      </a:lnTo>
                      <a:lnTo>
                        <a:pt x="1821" y="1844"/>
                      </a:lnTo>
                      <a:lnTo>
                        <a:pt x="1821" y="1852"/>
                      </a:lnTo>
                      <a:lnTo>
                        <a:pt x="1821" y="1856"/>
                      </a:lnTo>
                      <a:lnTo>
                        <a:pt x="1821" y="1858"/>
                      </a:lnTo>
                      <a:lnTo>
                        <a:pt x="1820" y="1862"/>
                      </a:lnTo>
                      <a:lnTo>
                        <a:pt x="1818" y="1867"/>
                      </a:lnTo>
                      <a:lnTo>
                        <a:pt x="1816" y="1867"/>
                      </a:lnTo>
                      <a:lnTo>
                        <a:pt x="1814" y="1869"/>
                      </a:lnTo>
                      <a:lnTo>
                        <a:pt x="1810" y="1871"/>
                      </a:lnTo>
                      <a:lnTo>
                        <a:pt x="1810" y="1873"/>
                      </a:lnTo>
                      <a:lnTo>
                        <a:pt x="1812" y="1873"/>
                      </a:lnTo>
                      <a:lnTo>
                        <a:pt x="1818" y="1875"/>
                      </a:lnTo>
                      <a:lnTo>
                        <a:pt x="1820" y="1875"/>
                      </a:lnTo>
                      <a:lnTo>
                        <a:pt x="1821" y="1871"/>
                      </a:lnTo>
                      <a:lnTo>
                        <a:pt x="1823" y="1871"/>
                      </a:lnTo>
                      <a:lnTo>
                        <a:pt x="1823" y="1869"/>
                      </a:lnTo>
                      <a:lnTo>
                        <a:pt x="1823" y="1867"/>
                      </a:lnTo>
                      <a:lnTo>
                        <a:pt x="1825" y="1864"/>
                      </a:lnTo>
                      <a:lnTo>
                        <a:pt x="1827" y="1864"/>
                      </a:lnTo>
                      <a:lnTo>
                        <a:pt x="1829" y="1864"/>
                      </a:lnTo>
                      <a:lnTo>
                        <a:pt x="1829" y="1867"/>
                      </a:lnTo>
                      <a:lnTo>
                        <a:pt x="1831" y="1867"/>
                      </a:lnTo>
                      <a:lnTo>
                        <a:pt x="1835" y="1869"/>
                      </a:lnTo>
                      <a:lnTo>
                        <a:pt x="1835" y="1867"/>
                      </a:lnTo>
                      <a:lnTo>
                        <a:pt x="1837" y="1860"/>
                      </a:lnTo>
                      <a:lnTo>
                        <a:pt x="1843" y="1852"/>
                      </a:lnTo>
                      <a:lnTo>
                        <a:pt x="1846" y="1844"/>
                      </a:lnTo>
                      <a:lnTo>
                        <a:pt x="1846" y="1842"/>
                      </a:lnTo>
                      <a:lnTo>
                        <a:pt x="1848" y="1842"/>
                      </a:lnTo>
                      <a:lnTo>
                        <a:pt x="1854" y="1842"/>
                      </a:lnTo>
                      <a:lnTo>
                        <a:pt x="1860" y="1844"/>
                      </a:lnTo>
                      <a:lnTo>
                        <a:pt x="1866" y="1844"/>
                      </a:lnTo>
                      <a:lnTo>
                        <a:pt x="1869" y="1848"/>
                      </a:lnTo>
                      <a:lnTo>
                        <a:pt x="1871" y="1848"/>
                      </a:lnTo>
                      <a:lnTo>
                        <a:pt x="1871" y="1850"/>
                      </a:lnTo>
                      <a:lnTo>
                        <a:pt x="1873" y="1854"/>
                      </a:lnTo>
                      <a:lnTo>
                        <a:pt x="1879" y="1858"/>
                      </a:lnTo>
                      <a:lnTo>
                        <a:pt x="1885" y="1862"/>
                      </a:lnTo>
                      <a:lnTo>
                        <a:pt x="1889" y="1860"/>
                      </a:lnTo>
                      <a:lnTo>
                        <a:pt x="1892" y="1858"/>
                      </a:lnTo>
                      <a:lnTo>
                        <a:pt x="1894" y="1856"/>
                      </a:lnTo>
                      <a:lnTo>
                        <a:pt x="1894" y="1854"/>
                      </a:lnTo>
                      <a:lnTo>
                        <a:pt x="1894" y="1852"/>
                      </a:lnTo>
                      <a:lnTo>
                        <a:pt x="1892" y="1854"/>
                      </a:lnTo>
                      <a:lnTo>
                        <a:pt x="1891" y="1852"/>
                      </a:lnTo>
                      <a:lnTo>
                        <a:pt x="1892" y="1850"/>
                      </a:lnTo>
                      <a:lnTo>
                        <a:pt x="1894" y="1848"/>
                      </a:lnTo>
                      <a:lnTo>
                        <a:pt x="1896" y="1848"/>
                      </a:lnTo>
                      <a:lnTo>
                        <a:pt x="1908" y="1852"/>
                      </a:lnTo>
                      <a:lnTo>
                        <a:pt x="1910" y="1854"/>
                      </a:lnTo>
                      <a:lnTo>
                        <a:pt x="1914" y="1854"/>
                      </a:lnTo>
                      <a:lnTo>
                        <a:pt x="1917" y="1852"/>
                      </a:lnTo>
                      <a:lnTo>
                        <a:pt x="1921" y="1850"/>
                      </a:lnTo>
                      <a:lnTo>
                        <a:pt x="1929" y="1846"/>
                      </a:lnTo>
                      <a:lnTo>
                        <a:pt x="1937" y="1844"/>
                      </a:lnTo>
                      <a:lnTo>
                        <a:pt x="1942" y="1844"/>
                      </a:lnTo>
                      <a:lnTo>
                        <a:pt x="1946" y="1844"/>
                      </a:lnTo>
                      <a:lnTo>
                        <a:pt x="1948" y="1842"/>
                      </a:lnTo>
                      <a:lnTo>
                        <a:pt x="1962" y="1840"/>
                      </a:lnTo>
                      <a:lnTo>
                        <a:pt x="1973" y="1837"/>
                      </a:lnTo>
                      <a:lnTo>
                        <a:pt x="1979" y="1835"/>
                      </a:lnTo>
                      <a:lnTo>
                        <a:pt x="1987" y="1833"/>
                      </a:lnTo>
                      <a:lnTo>
                        <a:pt x="1992" y="1833"/>
                      </a:lnTo>
                      <a:lnTo>
                        <a:pt x="1998" y="1833"/>
                      </a:lnTo>
                      <a:lnTo>
                        <a:pt x="2006" y="1833"/>
                      </a:lnTo>
                      <a:lnTo>
                        <a:pt x="2008" y="1831"/>
                      </a:lnTo>
                      <a:lnTo>
                        <a:pt x="2019" y="1833"/>
                      </a:lnTo>
                      <a:lnTo>
                        <a:pt x="2027" y="1833"/>
                      </a:lnTo>
                      <a:lnTo>
                        <a:pt x="2035" y="1831"/>
                      </a:lnTo>
                      <a:lnTo>
                        <a:pt x="2040" y="1831"/>
                      </a:lnTo>
                      <a:lnTo>
                        <a:pt x="2044" y="1831"/>
                      </a:lnTo>
                      <a:lnTo>
                        <a:pt x="2048" y="1835"/>
                      </a:lnTo>
                      <a:lnTo>
                        <a:pt x="2056" y="1837"/>
                      </a:lnTo>
                      <a:lnTo>
                        <a:pt x="2061" y="1837"/>
                      </a:lnTo>
                      <a:lnTo>
                        <a:pt x="2073" y="1842"/>
                      </a:lnTo>
                      <a:lnTo>
                        <a:pt x="2079" y="1846"/>
                      </a:lnTo>
                      <a:lnTo>
                        <a:pt x="2086" y="1848"/>
                      </a:lnTo>
                      <a:lnTo>
                        <a:pt x="2088" y="1850"/>
                      </a:lnTo>
                      <a:lnTo>
                        <a:pt x="2086" y="1850"/>
                      </a:lnTo>
                      <a:lnTo>
                        <a:pt x="2086" y="1854"/>
                      </a:lnTo>
                      <a:lnTo>
                        <a:pt x="2088" y="1858"/>
                      </a:lnTo>
                      <a:lnTo>
                        <a:pt x="2090" y="1858"/>
                      </a:lnTo>
                      <a:lnTo>
                        <a:pt x="2098" y="1864"/>
                      </a:lnTo>
                      <a:lnTo>
                        <a:pt x="2098" y="1867"/>
                      </a:lnTo>
                      <a:lnTo>
                        <a:pt x="2100" y="1867"/>
                      </a:lnTo>
                      <a:lnTo>
                        <a:pt x="2102" y="1867"/>
                      </a:lnTo>
                      <a:lnTo>
                        <a:pt x="2104" y="1867"/>
                      </a:lnTo>
                      <a:lnTo>
                        <a:pt x="2117" y="1869"/>
                      </a:lnTo>
                      <a:lnTo>
                        <a:pt x="2119" y="1871"/>
                      </a:lnTo>
                      <a:lnTo>
                        <a:pt x="2117" y="1881"/>
                      </a:lnTo>
                      <a:lnTo>
                        <a:pt x="2115" y="1883"/>
                      </a:lnTo>
                      <a:lnTo>
                        <a:pt x="2113" y="1887"/>
                      </a:lnTo>
                      <a:lnTo>
                        <a:pt x="2111" y="1885"/>
                      </a:lnTo>
                      <a:lnTo>
                        <a:pt x="2111" y="1883"/>
                      </a:lnTo>
                      <a:lnTo>
                        <a:pt x="2104" y="1881"/>
                      </a:lnTo>
                      <a:lnTo>
                        <a:pt x="2096" y="1887"/>
                      </a:lnTo>
                      <a:lnTo>
                        <a:pt x="2096" y="1889"/>
                      </a:lnTo>
                      <a:lnTo>
                        <a:pt x="2094" y="1890"/>
                      </a:lnTo>
                      <a:lnTo>
                        <a:pt x="2094" y="1892"/>
                      </a:lnTo>
                      <a:lnTo>
                        <a:pt x="2094" y="1910"/>
                      </a:lnTo>
                      <a:lnTo>
                        <a:pt x="2100" y="1910"/>
                      </a:lnTo>
                      <a:lnTo>
                        <a:pt x="2102" y="1913"/>
                      </a:lnTo>
                      <a:lnTo>
                        <a:pt x="2104" y="1919"/>
                      </a:lnTo>
                      <a:lnTo>
                        <a:pt x="2106" y="1917"/>
                      </a:lnTo>
                      <a:lnTo>
                        <a:pt x="2106" y="1915"/>
                      </a:lnTo>
                      <a:lnTo>
                        <a:pt x="2104" y="1913"/>
                      </a:lnTo>
                      <a:lnTo>
                        <a:pt x="2104" y="1908"/>
                      </a:lnTo>
                      <a:lnTo>
                        <a:pt x="2104" y="1906"/>
                      </a:lnTo>
                      <a:lnTo>
                        <a:pt x="2111" y="1896"/>
                      </a:lnTo>
                      <a:lnTo>
                        <a:pt x="2115" y="1896"/>
                      </a:lnTo>
                      <a:lnTo>
                        <a:pt x="2115" y="1900"/>
                      </a:lnTo>
                      <a:lnTo>
                        <a:pt x="2119" y="1904"/>
                      </a:lnTo>
                      <a:lnTo>
                        <a:pt x="2125" y="1908"/>
                      </a:lnTo>
                      <a:lnTo>
                        <a:pt x="2127" y="1908"/>
                      </a:lnTo>
                      <a:lnTo>
                        <a:pt x="2129" y="1908"/>
                      </a:lnTo>
                      <a:lnTo>
                        <a:pt x="2131" y="1910"/>
                      </a:lnTo>
                      <a:lnTo>
                        <a:pt x="2131" y="1912"/>
                      </a:lnTo>
                      <a:lnTo>
                        <a:pt x="2129" y="1915"/>
                      </a:lnTo>
                      <a:lnTo>
                        <a:pt x="2127" y="1917"/>
                      </a:lnTo>
                      <a:lnTo>
                        <a:pt x="2127" y="1925"/>
                      </a:lnTo>
                      <a:lnTo>
                        <a:pt x="2131" y="1927"/>
                      </a:lnTo>
                      <a:lnTo>
                        <a:pt x="2132" y="1931"/>
                      </a:lnTo>
                      <a:lnTo>
                        <a:pt x="2134" y="1937"/>
                      </a:lnTo>
                      <a:lnTo>
                        <a:pt x="2136" y="1937"/>
                      </a:lnTo>
                      <a:lnTo>
                        <a:pt x="2138" y="1937"/>
                      </a:lnTo>
                      <a:lnTo>
                        <a:pt x="2138" y="1935"/>
                      </a:lnTo>
                      <a:lnTo>
                        <a:pt x="2138" y="1931"/>
                      </a:lnTo>
                      <a:lnTo>
                        <a:pt x="2138" y="1927"/>
                      </a:lnTo>
                      <a:lnTo>
                        <a:pt x="2142" y="1929"/>
                      </a:lnTo>
                      <a:lnTo>
                        <a:pt x="2146" y="1925"/>
                      </a:lnTo>
                      <a:lnTo>
                        <a:pt x="2144" y="1919"/>
                      </a:lnTo>
                      <a:lnTo>
                        <a:pt x="2142" y="1913"/>
                      </a:lnTo>
                      <a:lnTo>
                        <a:pt x="2140" y="1910"/>
                      </a:lnTo>
                      <a:lnTo>
                        <a:pt x="2138" y="1904"/>
                      </a:lnTo>
                      <a:lnTo>
                        <a:pt x="2136" y="1898"/>
                      </a:lnTo>
                      <a:lnTo>
                        <a:pt x="2138" y="1896"/>
                      </a:lnTo>
                      <a:lnTo>
                        <a:pt x="2140" y="1894"/>
                      </a:lnTo>
                      <a:lnTo>
                        <a:pt x="2142" y="1892"/>
                      </a:lnTo>
                      <a:lnTo>
                        <a:pt x="2140" y="1889"/>
                      </a:lnTo>
                      <a:lnTo>
                        <a:pt x="2138" y="1890"/>
                      </a:lnTo>
                      <a:lnTo>
                        <a:pt x="2138" y="1889"/>
                      </a:lnTo>
                      <a:lnTo>
                        <a:pt x="2140" y="1889"/>
                      </a:lnTo>
                      <a:lnTo>
                        <a:pt x="2154" y="1883"/>
                      </a:lnTo>
                      <a:lnTo>
                        <a:pt x="2155" y="1881"/>
                      </a:lnTo>
                      <a:lnTo>
                        <a:pt x="2163" y="1879"/>
                      </a:lnTo>
                      <a:lnTo>
                        <a:pt x="2173" y="1871"/>
                      </a:lnTo>
                      <a:lnTo>
                        <a:pt x="2179" y="1867"/>
                      </a:lnTo>
                      <a:lnTo>
                        <a:pt x="2180" y="1865"/>
                      </a:lnTo>
                      <a:lnTo>
                        <a:pt x="2186" y="1864"/>
                      </a:lnTo>
                      <a:lnTo>
                        <a:pt x="2188" y="1862"/>
                      </a:lnTo>
                      <a:lnTo>
                        <a:pt x="2192" y="1862"/>
                      </a:lnTo>
                      <a:lnTo>
                        <a:pt x="2196" y="1862"/>
                      </a:lnTo>
                      <a:lnTo>
                        <a:pt x="2202" y="1862"/>
                      </a:lnTo>
                      <a:lnTo>
                        <a:pt x="2205" y="1860"/>
                      </a:lnTo>
                      <a:lnTo>
                        <a:pt x="2207" y="1860"/>
                      </a:lnTo>
                      <a:lnTo>
                        <a:pt x="2213" y="1858"/>
                      </a:lnTo>
                      <a:lnTo>
                        <a:pt x="2219" y="1860"/>
                      </a:lnTo>
                      <a:lnTo>
                        <a:pt x="2228" y="1862"/>
                      </a:lnTo>
                      <a:lnTo>
                        <a:pt x="2232" y="1862"/>
                      </a:lnTo>
                      <a:lnTo>
                        <a:pt x="2236" y="1860"/>
                      </a:lnTo>
                      <a:lnTo>
                        <a:pt x="2251" y="1858"/>
                      </a:lnTo>
                      <a:lnTo>
                        <a:pt x="2253" y="1858"/>
                      </a:lnTo>
                      <a:lnTo>
                        <a:pt x="2271" y="1860"/>
                      </a:lnTo>
                      <a:lnTo>
                        <a:pt x="2282" y="1862"/>
                      </a:lnTo>
                      <a:lnTo>
                        <a:pt x="2290" y="1865"/>
                      </a:lnTo>
                      <a:lnTo>
                        <a:pt x="2296" y="1867"/>
                      </a:lnTo>
                      <a:lnTo>
                        <a:pt x="2301" y="1867"/>
                      </a:lnTo>
                      <a:lnTo>
                        <a:pt x="2309" y="1867"/>
                      </a:lnTo>
                      <a:lnTo>
                        <a:pt x="2309" y="1865"/>
                      </a:lnTo>
                      <a:lnTo>
                        <a:pt x="2311" y="1865"/>
                      </a:lnTo>
                      <a:lnTo>
                        <a:pt x="2323" y="1865"/>
                      </a:lnTo>
                      <a:lnTo>
                        <a:pt x="2328" y="1865"/>
                      </a:lnTo>
                      <a:lnTo>
                        <a:pt x="2330" y="1865"/>
                      </a:lnTo>
                      <a:lnTo>
                        <a:pt x="2336" y="1865"/>
                      </a:lnTo>
                      <a:lnTo>
                        <a:pt x="2338" y="1865"/>
                      </a:lnTo>
                      <a:lnTo>
                        <a:pt x="2346" y="1864"/>
                      </a:lnTo>
                      <a:lnTo>
                        <a:pt x="2346" y="1865"/>
                      </a:lnTo>
                      <a:lnTo>
                        <a:pt x="2346" y="1869"/>
                      </a:lnTo>
                      <a:lnTo>
                        <a:pt x="2346" y="1871"/>
                      </a:lnTo>
                      <a:lnTo>
                        <a:pt x="2346" y="1873"/>
                      </a:lnTo>
                      <a:lnTo>
                        <a:pt x="2347" y="1877"/>
                      </a:lnTo>
                      <a:lnTo>
                        <a:pt x="2351" y="1883"/>
                      </a:lnTo>
                      <a:lnTo>
                        <a:pt x="2361" y="1889"/>
                      </a:lnTo>
                      <a:lnTo>
                        <a:pt x="2365" y="1887"/>
                      </a:lnTo>
                      <a:lnTo>
                        <a:pt x="2367" y="1883"/>
                      </a:lnTo>
                      <a:lnTo>
                        <a:pt x="2369" y="1883"/>
                      </a:lnTo>
                      <a:lnTo>
                        <a:pt x="2369" y="1879"/>
                      </a:lnTo>
                      <a:lnTo>
                        <a:pt x="2372" y="1867"/>
                      </a:lnTo>
                      <a:lnTo>
                        <a:pt x="2380" y="1862"/>
                      </a:lnTo>
                      <a:lnTo>
                        <a:pt x="2388" y="1856"/>
                      </a:lnTo>
                      <a:lnTo>
                        <a:pt x="2392" y="1854"/>
                      </a:lnTo>
                      <a:lnTo>
                        <a:pt x="2411" y="1846"/>
                      </a:lnTo>
                      <a:lnTo>
                        <a:pt x="2420" y="1842"/>
                      </a:lnTo>
                      <a:lnTo>
                        <a:pt x="2432" y="1840"/>
                      </a:lnTo>
                      <a:lnTo>
                        <a:pt x="2434" y="1840"/>
                      </a:lnTo>
                      <a:lnTo>
                        <a:pt x="2447" y="1840"/>
                      </a:lnTo>
                      <a:lnTo>
                        <a:pt x="2455" y="1840"/>
                      </a:lnTo>
                      <a:lnTo>
                        <a:pt x="2465" y="1840"/>
                      </a:lnTo>
                      <a:lnTo>
                        <a:pt x="2466" y="1840"/>
                      </a:lnTo>
                      <a:lnTo>
                        <a:pt x="2468" y="1840"/>
                      </a:lnTo>
                      <a:lnTo>
                        <a:pt x="2472" y="1840"/>
                      </a:lnTo>
                      <a:lnTo>
                        <a:pt x="2474" y="1840"/>
                      </a:lnTo>
                      <a:lnTo>
                        <a:pt x="2480" y="1837"/>
                      </a:lnTo>
                      <a:lnTo>
                        <a:pt x="2484" y="1835"/>
                      </a:lnTo>
                      <a:lnTo>
                        <a:pt x="2486" y="1835"/>
                      </a:lnTo>
                      <a:lnTo>
                        <a:pt x="2501" y="1835"/>
                      </a:lnTo>
                      <a:lnTo>
                        <a:pt x="2503" y="1835"/>
                      </a:lnTo>
                      <a:lnTo>
                        <a:pt x="2511" y="1835"/>
                      </a:lnTo>
                      <a:lnTo>
                        <a:pt x="2513" y="1837"/>
                      </a:lnTo>
                      <a:lnTo>
                        <a:pt x="2511" y="1837"/>
                      </a:lnTo>
                      <a:lnTo>
                        <a:pt x="2509" y="1840"/>
                      </a:lnTo>
                      <a:lnTo>
                        <a:pt x="2507" y="1846"/>
                      </a:lnTo>
                      <a:lnTo>
                        <a:pt x="2509" y="1850"/>
                      </a:lnTo>
                      <a:lnTo>
                        <a:pt x="2511" y="1852"/>
                      </a:lnTo>
                      <a:lnTo>
                        <a:pt x="2514" y="1850"/>
                      </a:lnTo>
                      <a:lnTo>
                        <a:pt x="2514" y="1848"/>
                      </a:lnTo>
                      <a:lnTo>
                        <a:pt x="2520" y="1839"/>
                      </a:lnTo>
                      <a:lnTo>
                        <a:pt x="2522" y="1835"/>
                      </a:lnTo>
                      <a:lnTo>
                        <a:pt x="2518" y="1831"/>
                      </a:lnTo>
                      <a:lnTo>
                        <a:pt x="2516" y="1831"/>
                      </a:lnTo>
                      <a:lnTo>
                        <a:pt x="2516" y="1829"/>
                      </a:lnTo>
                      <a:lnTo>
                        <a:pt x="2518" y="1825"/>
                      </a:lnTo>
                      <a:lnTo>
                        <a:pt x="2526" y="1814"/>
                      </a:lnTo>
                      <a:lnTo>
                        <a:pt x="2534" y="1808"/>
                      </a:lnTo>
                      <a:lnTo>
                        <a:pt x="2545" y="1796"/>
                      </a:lnTo>
                      <a:lnTo>
                        <a:pt x="2557" y="1785"/>
                      </a:lnTo>
                      <a:lnTo>
                        <a:pt x="2564" y="1777"/>
                      </a:lnTo>
                      <a:lnTo>
                        <a:pt x="2572" y="1769"/>
                      </a:lnTo>
                      <a:lnTo>
                        <a:pt x="2576" y="1766"/>
                      </a:lnTo>
                      <a:lnTo>
                        <a:pt x="2578" y="1766"/>
                      </a:lnTo>
                      <a:lnTo>
                        <a:pt x="2582" y="1764"/>
                      </a:lnTo>
                      <a:lnTo>
                        <a:pt x="2584" y="1764"/>
                      </a:lnTo>
                      <a:lnTo>
                        <a:pt x="2586" y="1764"/>
                      </a:lnTo>
                      <a:lnTo>
                        <a:pt x="2587" y="1766"/>
                      </a:lnTo>
                      <a:lnTo>
                        <a:pt x="2595" y="1769"/>
                      </a:lnTo>
                      <a:lnTo>
                        <a:pt x="2597" y="1767"/>
                      </a:lnTo>
                      <a:lnTo>
                        <a:pt x="2603" y="1766"/>
                      </a:lnTo>
                      <a:lnTo>
                        <a:pt x="2603" y="1762"/>
                      </a:lnTo>
                      <a:lnTo>
                        <a:pt x="2601" y="1762"/>
                      </a:lnTo>
                      <a:lnTo>
                        <a:pt x="2597" y="1764"/>
                      </a:lnTo>
                      <a:lnTo>
                        <a:pt x="2597" y="1762"/>
                      </a:lnTo>
                      <a:lnTo>
                        <a:pt x="2597" y="1760"/>
                      </a:lnTo>
                      <a:lnTo>
                        <a:pt x="2595" y="1752"/>
                      </a:lnTo>
                      <a:lnTo>
                        <a:pt x="2595" y="1748"/>
                      </a:lnTo>
                      <a:lnTo>
                        <a:pt x="2595" y="1746"/>
                      </a:lnTo>
                      <a:lnTo>
                        <a:pt x="2597" y="1743"/>
                      </a:lnTo>
                      <a:lnTo>
                        <a:pt x="2599" y="1739"/>
                      </a:lnTo>
                      <a:lnTo>
                        <a:pt x="2607" y="1731"/>
                      </a:lnTo>
                      <a:lnTo>
                        <a:pt x="2610" y="1729"/>
                      </a:lnTo>
                      <a:lnTo>
                        <a:pt x="2618" y="1723"/>
                      </a:lnTo>
                      <a:lnTo>
                        <a:pt x="2620" y="1723"/>
                      </a:lnTo>
                      <a:lnTo>
                        <a:pt x="2624" y="1721"/>
                      </a:lnTo>
                      <a:lnTo>
                        <a:pt x="2626" y="1721"/>
                      </a:lnTo>
                      <a:lnTo>
                        <a:pt x="2632" y="1721"/>
                      </a:lnTo>
                      <a:lnTo>
                        <a:pt x="2633" y="1721"/>
                      </a:lnTo>
                      <a:lnTo>
                        <a:pt x="2637" y="1721"/>
                      </a:lnTo>
                      <a:lnTo>
                        <a:pt x="2641" y="1719"/>
                      </a:lnTo>
                      <a:lnTo>
                        <a:pt x="2647" y="1718"/>
                      </a:lnTo>
                      <a:lnTo>
                        <a:pt x="2649" y="1716"/>
                      </a:lnTo>
                      <a:lnTo>
                        <a:pt x="2651" y="1716"/>
                      </a:lnTo>
                      <a:lnTo>
                        <a:pt x="2660" y="1714"/>
                      </a:lnTo>
                      <a:lnTo>
                        <a:pt x="2672" y="1712"/>
                      </a:lnTo>
                      <a:lnTo>
                        <a:pt x="2674" y="1712"/>
                      </a:lnTo>
                      <a:lnTo>
                        <a:pt x="2687" y="1702"/>
                      </a:lnTo>
                      <a:lnTo>
                        <a:pt x="2689" y="1698"/>
                      </a:lnTo>
                      <a:lnTo>
                        <a:pt x="2691" y="1698"/>
                      </a:lnTo>
                      <a:lnTo>
                        <a:pt x="2691" y="1696"/>
                      </a:lnTo>
                      <a:lnTo>
                        <a:pt x="2691" y="1695"/>
                      </a:lnTo>
                      <a:lnTo>
                        <a:pt x="2693" y="1693"/>
                      </a:lnTo>
                      <a:lnTo>
                        <a:pt x="2697" y="1693"/>
                      </a:lnTo>
                      <a:lnTo>
                        <a:pt x="2699" y="1693"/>
                      </a:lnTo>
                      <a:lnTo>
                        <a:pt x="2703" y="1687"/>
                      </a:lnTo>
                      <a:lnTo>
                        <a:pt x="2701" y="1681"/>
                      </a:lnTo>
                      <a:lnTo>
                        <a:pt x="2699" y="1683"/>
                      </a:lnTo>
                      <a:lnTo>
                        <a:pt x="2695" y="1687"/>
                      </a:lnTo>
                      <a:lnTo>
                        <a:pt x="2691" y="1689"/>
                      </a:lnTo>
                      <a:lnTo>
                        <a:pt x="2685" y="1689"/>
                      </a:lnTo>
                      <a:lnTo>
                        <a:pt x="2678" y="1687"/>
                      </a:lnTo>
                      <a:lnTo>
                        <a:pt x="2676" y="1687"/>
                      </a:lnTo>
                      <a:lnTo>
                        <a:pt x="2674" y="1687"/>
                      </a:lnTo>
                      <a:lnTo>
                        <a:pt x="2672" y="1685"/>
                      </a:lnTo>
                      <a:lnTo>
                        <a:pt x="2664" y="1683"/>
                      </a:lnTo>
                      <a:lnTo>
                        <a:pt x="2657" y="1683"/>
                      </a:lnTo>
                      <a:lnTo>
                        <a:pt x="2651" y="1681"/>
                      </a:lnTo>
                      <a:lnTo>
                        <a:pt x="2647" y="1679"/>
                      </a:lnTo>
                      <a:lnTo>
                        <a:pt x="2647" y="1681"/>
                      </a:lnTo>
                      <a:lnTo>
                        <a:pt x="2645" y="1681"/>
                      </a:lnTo>
                      <a:lnTo>
                        <a:pt x="2643" y="1681"/>
                      </a:lnTo>
                      <a:lnTo>
                        <a:pt x="2632" y="1677"/>
                      </a:lnTo>
                      <a:lnTo>
                        <a:pt x="2630" y="1677"/>
                      </a:lnTo>
                      <a:lnTo>
                        <a:pt x="2626" y="1677"/>
                      </a:lnTo>
                      <a:lnTo>
                        <a:pt x="2620" y="1677"/>
                      </a:lnTo>
                      <a:lnTo>
                        <a:pt x="2614" y="1675"/>
                      </a:lnTo>
                      <a:lnTo>
                        <a:pt x="2601" y="1673"/>
                      </a:lnTo>
                      <a:lnTo>
                        <a:pt x="2597" y="1671"/>
                      </a:lnTo>
                      <a:lnTo>
                        <a:pt x="2591" y="1671"/>
                      </a:lnTo>
                      <a:lnTo>
                        <a:pt x="2589" y="1670"/>
                      </a:lnTo>
                      <a:lnTo>
                        <a:pt x="2586" y="1668"/>
                      </a:lnTo>
                      <a:lnTo>
                        <a:pt x="2584" y="1666"/>
                      </a:lnTo>
                      <a:lnTo>
                        <a:pt x="2584" y="1664"/>
                      </a:lnTo>
                      <a:lnTo>
                        <a:pt x="2582" y="1660"/>
                      </a:lnTo>
                      <a:lnTo>
                        <a:pt x="2582" y="1658"/>
                      </a:lnTo>
                      <a:lnTo>
                        <a:pt x="2580" y="1654"/>
                      </a:lnTo>
                      <a:lnTo>
                        <a:pt x="2582" y="1652"/>
                      </a:lnTo>
                      <a:lnTo>
                        <a:pt x="2582" y="1650"/>
                      </a:lnTo>
                      <a:lnTo>
                        <a:pt x="2584" y="1650"/>
                      </a:lnTo>
                      <a:lnTo>
                        <a:pt x="2586" y="1645"/>
                      </a:lnTo>
                      <a:lnTo>
                        <a:pt x="2586" y="1643"/>
                      </a:lnTo>
                      <a:lnTo>
                        <a:pt x="2586" y="1639"/>
                      </a:lnTo>
                      <a:lnTo>
                        <a:pt x="2586" y="1635"/>
                      </a:lnTo>
                      <a:lnTo>
                        <a:pt x="2586" y="1633"/>
                      </a:lnTo>
                      <a:lnTo>
                        <a:pt x="2584" y="1631"/>
                      </a:lnTo>
                      <a:lnTo>
                        <a:pt x="2582" y="1627"/>
                      </a:lnTo>
                      <a:lnTo>
                        <a:pt x="2580" y="1625"/>
                      </a:lnTo>
                      <a:lnTo>
                        <a:pt x="2580" y="1623"/>
                      </a:lnTo>
                      <a:lnTo>
                        <a:pt x="2580" y="1622"/>
                      </a:lnTo>
                      <a:lnTo>
                        <a:pt x="2580" y="1620"/>
                      </a:lnTo>
                      <a:lnTo>
                        <a:pt x="2584" y="1616"/>
                      </a:lnTo>
                      <a:lnTo>
                        <a:pt x="2586" y="1614"/>
                      </a:lnTo>
                      <a:lnTo>
                        <a:pt x="2587" y="1612"/>
                      </a:lnTo>
                      <a:lnTo>
                        <a:pt x="2587" y="1606"/>
                      </a:lnTo>
                      <a:lnTo>
                        <a:pt x="2587" y="1604"/>
                      </a:lnTo>
                      <a:lnTo>
                        <a:pt x="2576" y="1604"/>
                      </a:lnTo>
                      <a:lnTo>
                        <a:pt x="2574" y="1602"/>
                      </a:lnTo>
                      <a:lnTo>
                        <a:pt x="2572" y="1602"/>
                      </a:lnTo>
                      <a:lnTo>
                        <a:pt x="2564" y="1608"/>
                      </a:lnTo>
                      <a:lnTo>
                        <a:pt x="2564" y="1610"/>
                      </a:lnTo>
                      <a:lnTo>
                        <a:pt x="2562" y="1612"/>
                      </a:lnTo>
                      <a:lnTo>
                        <a:pt x="2562" y="1614"/>
                      </a:lnTo>
                      <a:lnTo>
                        <a:pt x="2561" y="1616"/>
                      </a:lnTo>
                      <a:lnTo>
                        <a:pt x="2559" y="1618"/>
                      </a:lnTo>
                      <a:lnTo>
                        <a:pt x="2557" y="1618"/>
                      </a:lnTo>
                      <a:lnTo>
                        <a:pt x="2555" y="1618"/>
                      </a:lnTo>
                      <a:lnTo>
                        <a:pt x="2553" y="1618"/>
                      </a:lnTo>
                      <a:lnTo>
                        <a:pt x="2551" y="1618"/>
                      </a:lnTo>
                      <a:lnTo>
                        <a:pt x="2547" y="1620"/>
                      </a:lnTo>
                      <a:lnTo>
                        <a:pt x="2543" y="1631"/>
                      </a:lnTo>
                      <a:lnTo>
                        <a:pt x="2539" y="1645"/>
                      </a:lnTo>
                      <a:lnTo>
                        <a:pt x="2538" y="1654"/>
                      </a:lnTo>
                      <a:lnTo>
                        <a:pt x="2536" y="1658"/>
                      </a:lnTo>
                      <a:lnTo>
                        <a:pt x="2522" y="1662"/>
                      </a:lnTo>
                      <a:lnTo>
                        <a:pt x="2518" y="1662"/>
                      </a:lnTo>
                      <a:lnTo>
                        <a:pt x="2514" y="1660"/>
                      </a:lnTo>
                      <a:lnTo>
                        <a:pt x="2513" y="1660"/>
                      </a:lnTo>
                      <a:lnTo>
                        <a:pt x="2511" y="1656"/>
                      </a:lnTo>
                      <a:lnTo>
                        <a:pt x="2507" y="1648"/>
                      </a:lnTo>
                      <a:lnTo>
                        <a:pt x="2505" y="1646"/>
                      </a:lnTo>
                      <a:lnTo>
                        <a:pt x="2507" y="1643"/>
                      </a:lnTo>
                      <a:lnTo>
                        <a:pt x="2511" y="1622"/>
                      </a:lnTo>
                      <a:lnTo>
                        <a:pt x="2514" y="1610"/>
                      </a:lnTo>
                      <a:lnTo>
                        <a:pt x="2518" y="1589"/>
                      </a:lnTo>
                      <a:lnTo>
                        <a:pt x="2518" y="1583"/>
                      </a:lnTo>
                      <a:lnTo>
                        <a:pt x="2518" y="1575"/>
                      </a:lnTo>
                      <a:lnTo>
                        <a:pt x="2518" y="1570"/>
                      </a:lnTo>
                      <a:lnTo>
                        <a:pt x="2516" y="1566"/>
                      </a:lnTo>
                      <a:lnTo>
                        <a:pt x="2514" y="1564"/>
                      </a:lnTo>
                      <a:lnTo>
                        <a:pt x="2514" y="1562"/>
                      </a:lnTo>
                      <a:lnTo>
                        <a:pt x="2511" y="1558"/>
                      </a:lnTo>
                      <a:lnTo>
                        <a:pt x="2516" y="1556"/>
                      </a:lnTo>
                      <a:lnTo>
                        <a:pt x="2518" y="1554"/>
                      </a:lnTo>
                      <a:lnTo>
                        <a:pt x="2520" y="1554"/>
                      </a:lnTo>
                      <a:lnTo>
                        <a:pt x="2520" y="1552"/>
                      </a:lnTo>
                      <a:lnTo>
                        <a:pt x="2520" y="1550"/>
                      </a:lnTo>
                      <a:lnTo>
                        <a:pt x="2522" y="1549"/>
                      </a:lnTo>
                      <a:lnTo>
                        <a:pt x="2520" y="1547"/>
                      </a:lnTo>
                      <a:lnTo>
                        <a:pt x="2520" y="1545"/>
                      </a:lnTo>
                      <a:lnTo>
                        <a:pt x="2516" y="1545"/>
                      </a:lnTo>
                      <a:lnTo>
                        <a:pt x="2514" y="1543"/>
                      </a:lnTo>
                      <a:lnTo>
                        <a:pt x="2513" y="1543"/>
                      </a:lnTo>
                      <a:lnTo>
                        <a:pt x="2505" y="1550"/>
                      </a:lnTo>
                      <a:lnTo>
                        <a:pt x="2501" y="1547"/>
                      </a:lnTo>
                      <a:lnTo>
                        <a:pt x="2497" y="1552"/>
                      </a:lnTo>
                      <a:lnTo>
                        <a:pt x="2495" y="1554"/>
                      </a:lnTo>
                      <a:lnTo>
                        <a:pt x="2486" y="1552"/>
                      </a:lnTo>
                      <a:lnTo>
                        <a:pt x="2488" y="1539"/>
                      </a:lnTo>
                      <a:lnTo>
                        <a:pt x="2490" y="1537"/>
                      </a:lnTo>
                      <a:lnTo>
                        <a:pt x="2488" y="1531"/>
                      </a:lnTo>
                      <a:lnTo>
                        <a:pt x="2482" y="1531"/>
                      </a:lnTo>
                      <a:lnTo>
                        <a:pt x="2478" y="1527"/>
                      </a:lnTo>
                      <a:lnTo>
                        <a:pt x="2484" y="1522"/>
                      </a:lnTo>
                      <a:lnTo>
                        <a:pt x="2476" y="1520"/>
                      </a:lnTo>
                      <a:lnTo>
                        <a:pt x="2478" y="1510"/>
                      </a:lnTo>
                      <a:lnTo>
                        <a:pt x="2476" y="1506"/>
                      </a:lnTo>
                      <a:lnTo>
                        <a:pt x="2486" y="1506"/>
                      </a:lnTo>
                      <a:lnTo>
                        <a:pt x="2490" y="1493"/>
                      </a:lnTo>
                      <a:lnTo>
                        <a:pt x="2474" y="1489"/>
                      </a:lnTo>
                      <a:lnTo>
                        <a:pt x="2455" y="1489"/>
                      </a:lnTo>
                      <a:lnTo>
                        <a:pt x="2443" y="1489"/>
                      </a:lnTo>
                      <a:lnTo>
                        <a:pt x="2428" y="1497"/>
                      </a:lnTo>
                      <a:lnTo>
                        <a:pt x="2432" y="1487"/>
                      </a:lnTo>
                      <a:lnTo>
                        <a:pt x="2420" y="1483"/>
                      </a:lnTo>
                      <a:lnTo>
                        <a:pt x="2417" y="1483"/>
                      </a:lnTo>
                      <a:lnTo>
                        <a:pt x="2411" y="1483"/>
                      </a:lnTo>
                      <a:lnTo>
                        <a:pt x="2401" y="1481"/>
                      </a:lnTo>
                      <a:lnTo>
                        <a:pt x="2386" y="1479"/>
                      </a:lnTo>
                      <a:lnTo>
                        <a:pt x="2384" y="1479"/>
                      </a:lnTo>
                      <a:lnTo>
                        <a:pt x="2380" y="1483"/>
                      </a:lnTo>
                      <a:lnTo>
                        <a:pt x="2374" y="1487"/>
                      </a:lnTo>
                      <a:lnTo>
                        <a:pt x="2361" y="1483"/>
                      </a:lnTo>
                      <a:lnTo>
                        <a:pt x="2357" y="1485"/>
                      </a:lnTo>
                      <a:lnTo>
                        <a:pt x="2351" y="1481"/>
                      </a:lnTo>
                      <a:lnTo>
                        <a:pt x="2344" y="1483"/>
                      </a:lnTo>
                      <a:lnTo>
                        <a:pt x="2338" y="1481"/>
                      </a:lnTo>
                      <a:lnTo>
                        <a:pt x="2342" y="1476"/>
                      </a:lnTo>
                      <a:lnTo>
                        <a:pt x="2338" y="1464"/>
                      </a:lnTo>
                      <a:lnTo>
                        <a:pt x="2324" y="1454"/>
                      </a:lnTo>
                      <a:lnTo>
                        <a:pt x="2319" y="1445"/>
                      </a:lnTo>
                      <a:lnTo>
                        <a:pt x="2336" y="1451"/>
                      </a:lnTo>
                      <a:lnTo>
                        <a:pt x="2336" y="1458"/>
                      </a:lnTo>
                      <a:lnTo>
                        <a:pt x="2342" y="1460"/>
                      </a:lnTo>
                      <a:lnTo>
                        <a:pt x="2347" y="1454"/>
                      </a:lnTo>
                      <a:lnTo>
                        <a:pt x="2361" y="1452"/>
                      </a:lnTo>
                      <a:lnTo>
                        <a:pt x="2367" y="1445"/>
                      </a:lnTo>
                      <a:lnTo>
                        <a:pt x="2380" y="1426"/>
                      </a:lnTo>
                      <a:lnTo>
                        <a:pt x="2388" y="1410"/>
                      </a:lnTo>
                      <a:lnTo>
                        <a:pt x="2388" y="1391"/>
                      </a:lnTo>
                      <a:lnTo>
                        <a:pt x="2394" y="1374"/>
                      </a:lnTo>
                      <a:lnTo>
                        <a:pt x="2399" y="1370"/>
                      </a:lnTo>
                      <a:lnTo>
                        <a:pt x="2401" y="1378"/>
                      </a:lnTo>
                      <a:lnTo>
                        <a:pt x="2411" y="1364"/>
                      </a:lnTo>
                      <a:lnTo>
                        <a:pt x="2418" y="1364"/>
                      </a:lnTo>
                      <a:lnTo>
                        <a:pt x="2426" y="1362"/>
                      </a:lnTo>
                      <a:lnTo>
                        <a:pt x="2428" y="1362"/>
                      </a:lnTo>
                      <a:lnTo>
                        <a:pt x="2434" y="1360"/>
                      </a:lnTo>
                      <a:lnTo>
                        <a:pt x="2438" y="1362"/>
                      </a:lnTo>
                      <a:lnTo>
                        <a:pt x="2442" y="1362"/>
                      </a:lnTo>
                      <a:lnTo>
                        <a:pt x="2445" y="1351"/>
                      </a:lnTo>
                      <a:lnTo>
                        <a:pt x="2449" y="1333"/>
                      </a:lnTo>
                      <a:lnTo>
                        <a:pt x="2455" y="1318"/>
                      </a:lnTo>
                      <a:lnTo>
                        <a:pt x="2459" y="1301"/>
                      </a:lnTo>
                      <a:lnTo>
                        <a:pt x="2459" y="1289"/>
                      </a:lnTo>
                      <a:lnTo>
                        <a:pt x="2465" y="1282"/>
                      </a:lnTo>
                      <a:lnTo>
                        <a:pt x="2466" y="1280"/>
                      </a:lnTo>
                      <a:lnTo>
                        <a:pt x="2466" y="1278"/>
                      </a:lnTo>
                      <a:lnTo>
                        <a:pt x="2465" y="1276"/>
                      </a:lnTo>
                      <a:lnTo>
                        <a:pt x="2465" y="1272"/>
                      </a:lnTo>
                      <a:lnTo>
                        <a:pt x="2466" y="1268"/>
                      </a:lnTo>
                      <a:lnTo>
                        <a:pt x="2466" y="1266"/>
                      </a:lnTo>
                      <a:lnTo>
                        <a:pt x="2468" y="1260"/>
                      </a:lnTo>
                      <a:lnTo>
                        <a:pt x="2470" y="1257"/>
                      </a:lnTo>
                      <a:lnTo>
                        <a:pt x="2472" y="1255"/>
                      </a:lnTo>
                      <a:lnTo>
                        <a:pt x="2474" y="1255"/>
                      </a:lnTo>
                      <a:lnTo>
                        <a:pt x="2478" y="1253"/>
                      </a:lnTo>
                      <a:lnTo>
                        <a:pt x="2482" y="1251"/>
                      </a:lnTo>
                      <a:lnTo>
                        <a:pt x="2482" y="1249"/>
                      </a:lnTo>
                      <a:lnTo>
                        <a:pt x="2482" y="1245"/>
                      </a:lnTo>
                      <a:lnTo>
                        <a:pt x="2482" y="1243"/>
                      </a:lnTo>
                      <a:lnTo>
                        <a:pt x="2480" y="1243"/>
                      </a:lnTo>
                      <a:lnTo>
                        <a:pt x="2478" y="1245"/>
                      </a:lnTo>
                      <a:lnTo>
                        <a:pt x="2472" y="1249"/>
                      </a:lnTo>
                      <a:lnTo>
                        <a:pt x="2470" y="1249"/>
                      </a:lnTo>
                      <a:lnTo>
                        <a:pt x="2468" y="1249"/>
                      </a:lnTo>
                      <a:lnTo>
                        <a:pt x="2470" y="1241"/>
                      </a:lnTo>
                      <a:lnTo>
                        <a:pt x="2472" y="1237"/>
                      </a:lnTo>
                      <a:lnTo>
                        <a:pt x="2474" y="1237"/>
                      </a:lnTo>
                      <a:lnTo>
                        <a:pt x="2472" y="1234"/>
                      </a:lnTo>
                      <a:lnTo>
                        <a:pt x="2470" y="1234"/>
                      </a:lnTo>
                      <a:lnTo>
                        <a:pt x="2468" y="1234"/>
                      </a:lnTo>
                      <a:lnTo>
                        <a:pt x="2466" y="1234"/>
                      </a:lnTo>
                      <a:lnTo>
                        <a:pt x="2465" y="1235"/>
                      </a:lnTo>
                      <a:lnTo>
                        <a:pt x="2463" y="1235"/>
                      </a:lnTo>
                      <a:lnTo>
                        <a:pt x="2461" y="1235"/>
                      </a:lnTo>
                      <a:lnTo>
                        <a:pt x="2459" y="1237"/>
                      </a:lnTo>
                      <a:lnTo>
                        <a:pt x="2459" y="1239"/>
                      </a:lnTo>
                      <a:lnTo>
                        <a:pt x="2457" y="1243"/>
                      </a:lnTo>
                      <a:lnTo>
                        <a:pt x="2453" y="1247"/>
                      </a:lnTo>
                      <a:lnTo>
                        <a:pt x="2445" y="1253"/>
                      </a:lnTo>
                      <a:lnTo>
                        <a:pt x="2443" y="1253"/>
                      </a:lnTo>
                      <a:lnTo>
                        <a:pt x="2438" y="1251"/>
                      </a:lnTo>
                      <a:lnTo>
                        <a:pt x="2434" y="1249"/>
                      </a:lnTo>
                      <a:lnTo>
                        <a:pt x="2432" y="1245"/>
                      </a:lnTo>
                      <a:lnTo>
                        <a:pt x="2428" y="1243"/>
                      </a:lnTo>
                      <a:lnTo>
                        <a:pt x="2426" y="1243"/>
                      </a:lnTo>
                      <a:lnTo>
                        <a:pt x="2424" y="1243"/>
                      </a:lnTo>
                      <a:lnTo>
                        <a:pt x="2418" y="1243"/>
                      </a:lnTo>
                      <a:lnTo>
                        <a:pt x="2411" y="1239"/>
                      </a:lnTo>
                      <a:lnTo>
                        <a:pt x="2405" y="1239"/>
                      </a:lnTo>
                      <a:lnTo>
                        <a:pt x="2399" y="1237"/>
                      </a:lnTo>
                      <a:lnTo>
                        <a:pt x="2392" y="1237"/>
                      </a:lnTo>
                      <a:lnTo>
                        <a:pt x="2386" y="1235"/>
                      </a:lnTo>
                      <a:lnTo>
                        <a:pt x="2370" y="1230"/>
                      </a:lnTo>
                      <a:lnTo>
                        <a:pt x="2369" y="1228"/>
                      </a:lnTo>
                      <a:lnTo>
                        <a:pt x="2355" y="1220"/>
                      </a:lnTo>
                      <a:lnTo>
                        <a:pt x="2349" y="1214"/>
                      </a:lnTo>
                      <a:lnTo>
                        <a:pt x="2346" y="1212"/>
                      </a:lnTo>
                      <a:lnTo>
                        <a:pt x="2342" y="1209"/>
                      </a:lnTo>
                      <a:lnTo>
                        <a:pt x="2332" y="1199"/>
                      </a:lnTo>
                      <a:lnTo>
                        <a:pt x="2326" y="1187"/>
                      </a:lnTo>
                      <a:lnTo>
                        <a:pt x="2324" y="1184"/>
                      </a:lnTo>
                      <a:lnTo>
                        <a:pt x="2324" y="1182"/>
                      </a:lnTo>
                      <a:lnTo>
                        <a:pt x="2324" y="1178"/>
                      </a:lnTo>
                      <a:lnTo>
                        <a:pt x="2328" y="1170"/>
                      </a:lnTo>
                      <a:lnTo>
                        <a:pt x="2328" y="1166"/>
                      </a:lnTo>
                      <a:lnTo>
                        <a:pt x="2330" y="1166"/>
                      </a:lnTo>
                      <a:lnTo>
                        <a:pt x="2330" y="1164"/>
                      </a:lnTo>
                      <a:lnTo>
                        <a:pt x="2332" y="1164"/>
                      </a:lnTo>
                      <a:lnTo>
                        <a:pt x="2334" y="1164"/>
                      </a:lnTo>
                      <a:lnTo>
                        <a:pt x="2336" y="1166"/>
                      </a:lnTo>
                      <a:lnTo>
                        <a:pt x="2338" y="1168"/>
                      </a:lnTo>
                      <a:lnTo>
                        <a:pt x="2340" y="1166"/>
                      </a:lnTo>
                      <a:lnTo>
                        <a:pt x="2340" y="1164"/>
                      </a:lnTo>
                      <a:lnTo>
                        <a:pt x="2340" y="1157"/>
                      </a:lnTo>
                      <a:lnTo>
                        <a:pt x="2336" y="1147"/>
                      </a:lnTo>
                      <a:lnTo>
                        <a:pt x="2334" y="1145"/>
                      </a:lnTo>
                      <a:lnTo>
                        <a:pt x="2334" y="1139"/>
                      </a:lnTo>
                      <a:lnTo>
                        <a:pt x="2336" y="1126"/>
                      </a:lnTo>
                      <a:lnTo>
                        <a:pt x="2338" y="1120"/>
                      </a:lnTo>
                      <a:lnTo>
                        <a:pt x="2338" y="1118"/>
                      </a:lnTo>
                      <a:lnTo>
                        <a:pt x="2340" y="1116"/>
                      </a:lnTo>
                      <a:lnTo>
                        <a:pt x="2338" y="1114"/>
                      </a:lnTo>
                      <a:lnTo>
                        <a:pt x="2338" y="1113"/>
                      </a:lnTo>
                      <a:lnTo>
                        <a:pt x="2336" y="1109"/>
                      </a:lnTo>
                      <a:lnTo>
                        <a:pt x="2336" y="1107"/>
                      </a:lnTo>
                      <a:lnTo>
                        <a:pt x="2336" y="1105"/>
                      </a:lnTo>
                      <a:lnTo>
                        <a:pt x="2336" y="1103"/>
                      </a:lnTo>
                      <a:lnTo>
                        <a:pt x="2338" y="1101"/>
                      </a:lnTo>
                      <a:lnTo>
                        <a:pt x="2338" y="1099"/>
                      </a:lnTo>
                      <a:lnTo>
                        <a:pt x="2338" y="1093"/>
                      </a:lnTo>
                      <a:lnTo>
                        <a:pt x="2336" y="1093"/>
                      </a:lnTo>
                      <a:lnTo>
                        <a:pt x="2334" y="1089"/>
                      </a:lnTo>
                      <a:lnTo>
                        <a:pt x="2330" y="1084"/>
                      </a:lnTo>
                      <a:lnTo>
                        <a:pt x="2328" y="1080"/>
                      </a:lnTo>
                      <a:lnTo>
                        <a:pt x="2326" y="1074"/>
                      </a:lnTo>
                      <a:lnTo>
                        <a:pt x="2326" y="1068"/>
                      </a:lnTo>
                      <a:lnTo>
                        <a:pt x="2326" y="1063"/>
                      </a:lnTo>
                      <a:lnTo>
                        <a:pt x="2326" y="1053"/>
                      </a:lnTo>
                      <a:lnTo>
                        <a:pt x="2326" y="1051"/>
                      </a:lnTo>
                      <a:lnTo>
                        <a:pt x="2328" y="1051"/>
                      </a:lnTo>
                      <a:lnTo>
                        <a:pt x="2334" y="1053"/>
                      </a:lnTo>
                      <a:lnTo>
                        <a:pt x="2338" y="1055"/>
                      </a:lnTo>
                      <a:lnTo>
                        <a:pt x="2340" y="1055"/>
                      </a:lnTo>
                      <a:lnTo>
                        <a:pt x="2346" y="1053"/>
                      </a:lnTo>
                      <a:lnTo>
                        <a:pt x="2347" y="1051"/>
                      </a:lnTo>
                      <a:lnTo>
                        <a:pt x="2347" y="1049"/>
                      </a:lnTo>
                      <a:lnTo>
                        <a:pt x="2347" y="1047"/>
                      </a:lnTo>
                      <a:lnTo>
                        <a:pt x="2344" y="1043"/>
                      </a:lnTo>
                      <a:lnTo>
                        <a:pt x="2330" y="1041"/>
                      </a:lnTo>
                      <a:lnTo>
                        <a:pt x="2326" y="1038"/>
                      </a:lnTo>
                      <a:lnTo>
                        <a:pt x="2321" y="1030"/>
                      </a:lnTo>
                      <a:lnTo>
                        <a:pt x="2321" y="1028"/>
                      </a:lnTo>
                      <a:lnTo>
                        <a:pt x="2321" y="1024"/>
                      </a:lnTo>
                      <a:lnTo>
                        <a:pt x="2323" y="1022"/>
                      </a:lnTo>
                      <a:lnTo>
                        <a:pt x="2323" y="1020"/>
                      </a:lnTo>
                      <a:lnTo>
                        <a:pt x="2326" y="1020"/>
                      </a:lnTo>
                      <a:lnTo>
                        <a:pt x="2328" y="1020"/>
                      </a:lnTo>
                      <a:lnTo>
                        <a:pt x="2330" y="1022"/>
                      </a:lnTo>
                      <a:lnTo>
                        <a:pt x="2332" y="1024"/>
                      </a:lnTo>
                      <a:lnTo>
                        <a:pt x="2332" y="1026"/>
                      </a:lnTo>
                      <a:lnTo>
                        <a:pt x="2334" y="1026"/>
                      </a:lnTo>
                      <a:lnTo>
                        <a:pt x="2346" y="1026"/>
                      </a:lnTo>
                      <a:lnTo>
                        <a:pt x="2349" y="1024"/>
                      </a:lnTo>
                      <a:lnTo>
                        <a:pt x="2359" y="1024"/>
                      </a:lnTo>
                      <a:lnTo>
                        <a:pt x="2361" y="1024"/>
                      </a:lnTo>
                      <a:lnTo>
                        <a:pt x="2361" y="1026"/>
                      </a:lnTo>
                      <a:lnTo>
                        <a:pt x="2365" y="1026"/>
                      </a:lnTo>
                      <a:lnTo>
                        <a:pt x="2367" y="1026"/>
                      </a:lnTo>
                      <a:lnTo>
                        <a:pt x="2369" y="1026"/>
                      </a:lnTo>
                      <a:lnTo>
                        <a:pt x="2369" y="1024"/>
                      </a:lnTo>
                      <a:lnTo>
                        <a:pt x="2369" y="1020"/>
                      </a:lnTo>
                      <a:lnTo>
                        <a:pt x="2369" y="1018"/>
                      </a:lnTo>
                      <a:lnTo>
                        <a:pt x="2369" y="1016"/>
                      </a:lnTo>
                      <a:lnTo>
                        <a:pt x="2370" y="1015"/>
                      </a:lnTo>
                      <a:lnTo>
                        <a:pt x="2370" y="1013"/>
                      </a:lnTo>
                      <a:lnTo>
                        <a:pt x="2372" y="1013"/>
                      </a:lnTo>
                      <a:lnTo>
                        <a:pt x="2372" y="1015"/>
                      </a:lnTo>
                      <a:lnTo>
                        <a:pt x="2376" y="1016"/>
                      </a:lnTo>
                      <a:lnTo>
                        <a:pt x="2378" y="1016"/>
                      </a:lnTo>
                      <a:lnTo>
                        <a:pt x="2382" y="1016"/>
                      </a:lnTo>
                      <a:lnTo>
                        <a:pt x="2382" y="1015"/>
                      </a:lnTo>
                      <a:lnTo>
                        <a:pt x="2376" y="1011"/>
                      </a:lnTo>
                      <a:lnTo>
                        <a:pt x="2376" y="1009"/>
                      </a:lnTo>
                      <a:lnTo>
                        <a:pt x="2378" y="1007"/>
                      </a:lnTo>
                      <a:lnTo>
                        <a:pt x="2384" y="1005"/>
                      </a:lnTo>
                      <a:lnTo>
                        <a:pt x="2392" y="1001"/>
                      </a:lnTo>
                      <a:lnTo>
                        <a:pt x="2394" y="1001"/>
                      </a:lnTo>
                      <a:lnTo>
                        <a:pt x="2394" y="1003"/>
                      </a:lnTo>
                      <a:lnTo>
                        <a:pt x="2395" y="1003"/>
                      </a:lnTo>
                      <a:lnTo>
                        <a:pt x="2397" y="1001"/>
                      </a:lnTo>
                      <a:lnTo>
                        <a:pt x="2397" y="999"/>
                      </a:lnTo>
                      <a:lnTo>
                        <a:pt x="2395" y="999"/>
                      </a:lnTo>
                      <a:lnTo>
                        <a:pt x="2388" y="999"/>
                      </a:lnTo>
                      <a:lnTo>
                        <a:pt x="2386" y="999"/>
                      </a:lnTo>
                      <a:lnTo>
                        <a:pt x="2384" y="1001"/>
                      </a:lnTo>
                      <a:lnTo>
                        <a:pt x="2378" y="1001"/>
                      </a:lnTo>
                      <a:lnTo>
                        <a:pt x="2372" y="1001"/>
                      </a:lnTo>
                      <a:lnTo>
                        <a:pt x="2370" y="997"/>
                      </a:lnTo>
                      <a:lnTo>
                        <a:pt x="2372" y="990"/>
                      </a:lnTo>
                      <a:lnTo>
                        <a:pt x="2374" y="988"/>
                      </a:lnTo>
                      <a:lnTo>
                        <a:pt x="2378" y="992"/>
                      </a:lnTo>
                      <a:lnTo>
                        <a:pt x="2380" y="990"/>
                      </a:lnTo>
                      <a:lnTo>
                        <a:pt x="2380" y="988"/>
                      </a:lnTo>
                      <a:lnTo>
                        <a:pt x="2382" y="982"/>
                      </a:lnTo>
                      <a:lnTo>
                        <a:pt x="2384" y="980"/>
                      </a:lnTo>
                      <a:lnTo>
                        <a:pt x="2392" y="980"/>
                      </a:lnTo>
                      <a:lnTo>
                        <a:pt x="2394" y="982"/>
                      </a:lnTo>
                      <a:lnTo>
                        <a:pt x="2397" y="986"/>
                      </a:lnTo>
                      <a:lnTo>
                        <a:pt x="2399" y="988"/>
                      </a:lnTo>
                      <a:lnTo>
                        <a:pt x="2403" y="988"/>
                      </a:lnTo>
                      <a:lnTo>
                        <a:pt x="2405" y="988"/>
                      </a:lnTo>
                      <a:lnTo>
                        <a:pt x="2407" y="986"/>
                      </a:lnTo>
                      <a:lnTo>
                        <a:pt x="2411" y="982"/>
                      </a:lnTo>
                      <a:lnTo>
                        <a:pt x="2413" y="984"/>
                      </a:lnTo>
                      <a:lnTo>
                        <a:pt x="2415" y="986"/>
                      </a:lnTo>
                      <a:lnTo>
                        <a:pt x="2417" y="984"/>
                      </a:lnTo>
                      <a:lnTo>
                        <a:pt x="2417" y="982"/>
                      </a:lnTo>
                      <a:lnTo>
                        <a:pt x="2415" y="978"/>
                      </a:lnTo>
                      <a:lnTo>
                        <a:pt x="2411" y="976"/>
                      </a:lnTo>
                      <a:lnTo>
                        <a:pt x="2409" y="976"/>
                      </a:lnTo>
                      <a:lnTo>
                        <a:pt x="2407" y="980"/>
                      </a:lnTo>
                      <a:lnTo>
                        <a:pt x="2405" y="982"/>
                      </a:lnTo>
                      <a:lnTo>
                        <a:pt x="2403" y="982"/>
                      </a:lnTo>
                      <a:lnTo>
                        <a:pt x="2401" y="980"/>
                      </a:lnTo>
                      <a:lnTo>
                        <a:pt x="2401" y="978"/>
                      </a:lnTo>
                      <a:lnTo>
                        <a:pt x="2399" y="972"/>
                      </a:lnTo>
                      <a:lnTo>
                        <a:pt x="2399" y="967"/>
                      </a:lnTo>
                      <a:lnTo>
                        <a:pt x="2401" y="965"/>
                      </a:lnTo>
                      <a:lnTo>
                        <a:pt x="2401" y="963"/>
                      </a:lnTo>
                      <a:lnTo>
                        <a:pt x="2403" y="963"/>
                      </a:lnTo>
                      <a:lnTo>
                        <a:pt x="2403" y="961"/>
                      </a:lnTo>
                      <a:lnTo>
                        <a:pt x="2401" y="959"/>
                      </a:lnTo>
                      <a:lnTo>
                        <a:pt x="2399" y="951"/>
                      </a:lnTo>
                      <a:lnTo>
                        <a:pt x="2399" y="949"/>
                      </a:lnTo>
                      <a:lnTo>
                        <a:pt x="2397" y="949"/>
                      </a:lnTo>
                      <a:lnTo>
                        <a:pt x="2390" y="955"/>
                      </a:lnTo>
                      <a:lnTo>
                        <a:pt x="2388" y="957"/>
                      </a:lnTo>
                      <a:lnTo>
                        <a:pt x="2386" y="959"/>
                      </a:lnTo>
                      <a:lnTo>
                        <a:pt x="2386" y="961"/>
                      </a:lnTo>
                      <a:lnTo>
                        <a:pt x="2384" y="961"/>
                      </a:lnTo>
                      <a:lnTo>
                        <a:pt x="2382" y="961"/>
                      </a:lnTo>
                      <a:lnTo>
                        <a:pt x="2380" y="959"/>
                      </a:lnTo>
                      <a:lnTo>
                        <a:pt x="2376" y="951"/>
                      </a:lnTo>
                      <a:lnTo>
                        <a:pt x="2374" y="947"/>
                      </a:lnTo>
                      <a:lnTo>
                        <a:pt x="2374" y="945"/>
                      </a:lnTo>
                      <a:lnTo>
                        <a:pt x="2374" y="944"/>
                      </a:lnTo>
                      <a:lnTo>
                        <a:pt x="2384" y="926"/>
                      </a:lnTo>
                      <a:lnTo>
                        <a:pt x="2386" y="924"/>
                      </a:lnTo>
                      <a:lnTo>
                        <a:pt x="2388" y="922"/>
                      </a:lnTo>
                      <a:lnTo>
                        <a:pt x="2390" y="922"/>
                      </a:lnTo>
                      <a:lnTo>
                        <a:pt x="2390" y="920"/>
                      </a:lnTo>
                      <a:lnTo>
                        <a:pt x="2390" y="919"/>
                      </a:lnTo>
                      <a:lnTo>
                        <a:pt x="2390" y="917"/>
                      </a:lnTo>
                      <a:lnTo>
                        <a:pt x="2384" y="907"/>
                      </a:lnTo>
                      <a:lnTo>
                        <a:pt x="2382" y="907"/>
                      </a:lnTo>
                      <a:lnTo>
                        <a:pt x="2382" y="905"/>
                      </a:lnTo>
                      <a:lnTo>
                        <a:pt x="2380" y="901"/>
                      </a:lnTo>
                      <a:lnTo>
                        <a:pt x="2382" y="899"/>
                      </a:lnTo>
                      <a:lnTo>
                        <a:pt x="2386" y="890"/>
                      </a:lnTo>
                      <a:lnTo>
                        <a:pt x="2386" y="888"/>
                      </a:lnTo>
                      <a:lnTo>
                        <a:pt x="2388" y="888"/>
                      </a:lnTo>
                      <a:lnTo>
                        <a:pt x="2388" y="886"/>
                      </a:lnTo>
                      <a:lnTo>
                        <a:pt x="2395" y="888"/>
                      </a:lnTo>
                      <a:lnTo>
                        <a:pt x="2399" y="890"/>
                      </a:lnTo>
                      <a:lnTo>
                        <a:pt x="2401" y="890"/>
                      </a:lnTo>
                      <a:lnTo>
                        <a:pt x="2405" y="890"/>
                      </a:lnTo>
                      <a:lnTo>
                        <a:pt x="2407" y="888"/>
                      </a:lnTo>
                      <a:lnTo>
                        <a:pt x="2407" y="886"/>
                      </a:lnTo>
                      <a:lnTo>
                        <a:pt x="2407" y="878"/>
                      </a:lnTo>
                      <a:lnTo>
                        <a:pt x="2403" y="871"/>
                      </a:lnTo>
                      <a:lnTo>
                        <a:pt x="2401" y="867"/>
                      </a:lnTo>
                      <a:lnTo>
                        <a:pt x="2399" y="867"/>
                      </a:lnTo>
                      <a:lnTo>
                        <a:pt x="2397" y="867"/>
                      </a:lnTo>
                      <a:lnTo>
                        <a:pt x="2394" y="867"/>
                      </a:lnTo>
                      <a:lnTo>
                        <a:pt x="2392" y="865"/>
                      </a:lnTo>
                      <a:lnTo>
                        <a:pt x="2390" y="865"/>
                      </a:lnTo>
                      <a:lnTo>
                        <a:pt x="2390" y="867"/>
                      </a:lnTo>
                      <a:lnTo>
                        <a:pt x="2390" y="869"/>
                      </a:lnTo>
                      <a:lnTo>
                        <a:pt x="2388" y="869"/>
                      </a:lnTo>
                      <a:lnTo>
                        <a:pt x="2386" y="867"/>
                      </a:lnTo>
                      <a:lnTo>
                        <a:pt x="2386" y="865"/>
                      </a:lnTo>
                      <a:lnTo>
                        <a:pt x="2388" y="859"/>
                      </a:lnTo>
                      <a:lnTo>
                        <a:pt x="2388" y="857"/>
                      </a:lnTo>
                      <a:lnTo>
                        <a:pt x="2390" y="853"/>
                      </a:lnTo>
                      <a:lnTo>
                        <a:pt x="2390" y="851"/>
                      </a:lnTo>
                      <a:lnTo>
                        <a:pt x="2392" y="851"/>
                      </a:lnTo>
                      <a:lnTo>
                        <a:pt x="2405" y="838"/>
                      </a:lnTo>
                      <a:lnTo>
                        <a:pt x="2407" y="838"/>
                      </a:lnTo>
                      <a:lnTo>
                        <a:pt x="2409" y="836"/>
                      </a:lnTo>
                      <a:lnTo>
                        <a:pt x="2409" y="838"/>
                      </a:lnTo>
                      <a:lnTo>
                        <a:pt x="2407" y="840"/>
                      </a:lnTo>
                      <a:lnTo>
                        <a:pt x="2403" y="844"/>
                      </a:lnTo>
                      <a:lnTo>
                        <a:pt x="2399" y="847"/>
                      </a:lnTo>
                      <a:lnTo>
                        <a:pt x="2399" y="849"/>
                      </a:lnTo>
                      <a:lnTo>
                        <a:pt x="2405" y="851"/>
                      </a:lnTo>
                      <a:lnTo>
                        <a:pt x="2407" y="853"/>
                      </a:lnTo>
                      <a:lnTo>
                        <a:pt x="2411" y="855"/>
                      </a:lnTo>
                      <a:lnTo>
                        <a:pt x="2417" y="857"/>
                      </a:lnTo>
                      <a:lnTo>
                        <a:pt x="2422" y="861"/>
                      </a:lnTo>
                      <a:lnTo>
                        <a:pt x="2424" y="859"/>
                      </a:lnTo>
                      <a:lnTo>
                        <a:pt x="2422" y="857"/>
                      </a:lnTo>
                      <a:lnTo>
                        <a:pt x="2418" y="849"/>
                      </a:lnTo>
                      <a:lnTo>
                        <a:pt x="2418" y="846"/>
                      </a:lnTo>
                      <a:lnTo>
                        <a:pt x="2418" y="844"/>
                      </a:lnTo>
                      <a:lnTo>
                        <a:pt x="2420" y="830"/>
                      </a:lnTo>
                      <a:lnTo>
                        <a:pt x="2422" y="828"/>
                      </a:lnTo>
                      <a:lnTo>
                        <a:pt x="2432" y="834"/>
                      </a:lnTo>
                      <a:lnTo>
                        <a:pt x="2436" y="840"/>
                      </a:lnTo>
                      <a:lnTo>
                        <a:pt x="2443" y="846"/>
                      </a:lnTo>
                      <a:lnTo>
                        <a:pt x="2445" y="846"/>
                      </a:lnTo>
                      <a:lnTo>
                        <a:pt x="2447" y="846"/>
                      </a:lnTo>
                      <a:lnTo>
                        <a:pt x="2449" y="846"/>
                      </a:lnTo>
                      <a:lnTo>
                        <a:pt x="2453" y="849"/>
                      </a:lnTo>
                      <a:lnTo>
                        <a:pt x="2455" y="849"/>
                      </a:lnTo>
                      <a:lnTo>
                        <a:pt x="2457" y="849"/>
                      </a:lnTo>
                      <a:lnTo>
                        <a:pt x="2457" y="847"/>
                      </a:lnTo>
                      <a:lnTo>
                        <a:pt x="2457" y="842"/>
                      </a:lnTo>
                      <a:lnTo>
                        <a:pt x="2457" y="836"/>
                      </a:lnTo>
                      <a:lnTo>
                        <a:pt x="2459" y="832"/>
                      </a:lnTo>
                      <a:lnTo>
                        <a:pt x="2461" y="828"/>
                      </a:lnTo>
                      <a:lnTo>
                        <a:pt x="2463" y="823"/>
                      </a:lnTo>
                      <a:lnTo>
                        <a:pt x="2465" y="823"/>
                      </a:lnTo>
                      <a:lnTo>
                        <a:pt x="2468" y="819"/>
                      </a:lnTo>
                      <a:lnTo>
                        <a:pt x="2470" y="817"/>
                      </a:lnTo>
                      <a:lnTo>
                        <a:pt x="2472" y="817"/>
                      </a:lnTo>
                      <a:lnTo>
                        <a:pt x="2478" y="813"/>
                      </a:lnTo>
                      <a:lnTo>
                        <a:pt x="2484" y="811"/>
                      </a:lnTo>
                      <a:lnTo>
                        <a:pt x="2490" y="811"/>
                      </a:lnTo>
                      <a:lnTo>
                        <a:pt x="2507" y="807"/>
                      </a:lnTo>
                      <a:lnTo>
                        <a:pt x="2522" y="803"/>
                      </a:lnTo>
                      <a:lnTo>
                        <a:pt x="2528" y="803"/>
                      </a:lnTo>
                      <a:lnTo>
                        <a:pt x="2532" y="801"/>
                      </a:lnTo>
                      <a:lnTo>
                        <a:pt x="2536" y="799"/>
                      </a:lnTo>
                      <a:lnTo>
                        <a:pt x="2539" y="798"/>
                      </a:lnTo>
                      <a:lnTo>
                        <a:pt x="2547" y="796"/>
                      </a:lnTo>
                      <a:lnTo>
                        <a:pt x="2561" y="796"/>
                      </a:lnTo>
                      <a:lnTo>
                        <a:pt x="2564" y="796"/>
                      </a:lnTo>
                      <a:lnTo>
                        <a:pt x="2578" y="801"/>
                      </a:lnTo>
                      <a:lnTo>
                        <a:pt x="2587" y="805"/>
                      </a:lnTo>
                      <a:lnTo>
                        <a:pt x="2587" y="801"/>
                      </a:lnTo>
                      <a:lnTo>
                        <a:pt x="2584" y="799"/>
                      </a:lnTo>
                      <a:lnTo>
                        <a:pt x="2580" y="798"/>
                      </a:lnTo>
                      <a:lnTo>
                        <a:pt x="2580" y="796"/>
                      </a:lnTo>
                      <a:lnTo>
                        <a:pt x="2580" y="794"/>
                      </a:lnTo>
                      <a:lnTo>
                        <a:pt x="2580" y="792"/>
                      </a:lnTo>
                      <a:lnTo>
                        <a:pt x="2584" y="788"/>
                      </a:lnTo>
                      <a:lnTo>
                        <a:pt x="2586" y="788"/>
                      </a:lnTo>
                      <a:lnTo>
                        <a:pt x="2587" y="792"/>
                      </a:lnTo>
                      <a:lnTo>
                        <a:pt x="2586" y="794"/>
                      </a:lnTo>
                      <a:lnTo>
                        <a:pt x="2587" y="796"/>
                      </a:lnTo>
                      <a:lnTo>
                        <a:pt x="2589" y="796"/>
                      </a:lnTo>
                      <a:lnTo>
                        <a:pt x="2601" y="778"/>
                      </a:lnTo>
                      <a:lnTo>
                        <a:pt x="2601" y="776"/>
                      </a:lnTo>
                      <a:lnTo>
                        <a:pt x="2601" y="774"/>
                      </a:lnTo>
                      <a:lnTo>
                        <a:pt x="2603" y="773"/>
                      </a:lnTo>
                      <a:lnTo>
                        <a:pt x="2609" y="771"/>
                      </a:lnTo>
                      <a:lnTo>
                        <a:pt x="2610" y="769"/>
                      </a:lnTo>
                      <a:lnTo>
                        <a:pt x="2614" y="771"/>
                      </a:lnTo>
                      <a:lnTo>
                        <a:pt x="2616" y="771"/>
                      </a:lnTo>
                      <a:lnTo>
                        <a:pt x="2620" y="769"/>
                      </a:lnTo>
                      <a:lnTo>
                        <a:pt x="2624" y="765"/>
                      </a:lnTo>
                      <a:lnTo>
                        <a:pt x="2626" y="763"/>
                      </a:lnTo>
                      <a:lnTo>
                        <a:pt x="2626" y="761"/>
                      </a:lnTo>
                      <a:lnTo>
                        <a:pt x="2626" y="759"/>
                      </a:lnTo>
                      <a:lnTo>
                        <a:pt x="2635" y="757"/>
                      </a:lnTo>
                      <a:lnTo>
                        <a:pt x="2639" y="755"/>
                      </a:lnTo>
                      <a:lnTo>
                        <a:pt x="2649" y="757"/>
                      </a:lnTo>
                      <a:lnTo>
                        <a:pt x="2651" y="755"/>
                      </a:lnTo>
                      <a:lnTo>
                        <a:pt x="2649" y="753"/>
                      </a:lnTo>
                      <a:lnTo>
                        <a:pt x="2647" y="751"/>
                      </a:lnTo>
                      <a:lnTo>
                        <a:pt x="2649" y="750"/>
                      </a:lnTo>
                      <a:lnTo>
                        <a:pt x="2666" y="748"/>
                      </a:lnTo>
                      <a:lnTo>
                        <a:pt x="2674" y="748"/>
                      </a:lnTo>
                      <a:lnTo>
                        <a:pt x="2680" y="748"/>
                      </a:lnTo>
                      <a:lnTo>
                        <a:pt x="2691" y="753"/>
                      </a:lnTo>
                      <a:lnTo>
                        <a:pt x="2697" y="755"/>
                      </a:lnTo>
                      <a:lnTo>
                        <a:pt x="2701" y="759"/>
                      </a:lnTo>
                      <a:lnTo>
                        <a:pt x="2703" y="761"/>
                      </a:lnTo>
                      <a:lnTo>
                        <a:pt x="2705" y="765"/>
                      </a:lnTo>
                      <a:lnTo>
                        <a:pt x="2706" y="771"/>
                      </a:lnTo>
                      <a:lnTo>
                        <a:pt x="2706" y="773"/>
                      </a:lnTo>
                      <a:lnTo>
                        <a:pt x="2712" y="778"/>
                      </a:lnTo>
                      <a:lnTo>
                        <a:pt x="2714" y="780"/>
                      </a:lnTo>
                      <a:lnTo>
                        <a:pt x="2716" y="782"/>
                      </a:lnTo>
                      <a:lnTo>
                        <a:pt x="2716" y="784"/>
                      </a:lnTo>
                      <a:lnTo>
                        <a:pt x="2714" y="786"/>
                      </a:lnTo>
                      <a:lnTo>
                        <a:pt x="2714" y="794"/>
                      </a:lnTo>
                      <a:lnTo>
                        <a:pt x="2714" y="798"/>
                      </a:lnTo>
                      <a:lnTo>
                        <a:pt x="2716" y="798"/>
                      </a:lnTo>
                      <a:lnTo>
                        <a:pt x="2720" y="803"/>
                      </a:lnTo>
                      <a:lnTo>
                        <a:pt x="2718" y="805"/>
                      </a:lnTo>
                      <a:lnTo>
                        <a:pt x="2718" y="807"/>
                      </a:lnTo>
                      <a:lnTo>
                        <a:pt x="2718" y="809"/>
                      </a:lnTo>
                      <a:lnTo>
                        <a:pt x="2720" y="813"/>
                      </a:lnTo>
                      <a:lnTo>
                        <a:pt x="2720" y="815"/>
                      </a:lnTo>
                      <a:lnTo>
                        <a:pt x="2720" y="821"/>
                      </a:lnTo>
                      <a:lnTo>
                        <a:pt x="2722" y="826"/>
                      </a:lnTo>
                      <a:lnTo>
                        <a:pt x="2733" y="834"/>
                      </a:lnTo>
                      <a:lnTo>
                        <a:pt x="2739" y="836"/>
                      </a:lnTo>
                      <a:lnTo>
                        <a:pt x="2741" y="836"/>
                      </a:lnTo>
                      <a:lnTo>
                        <a:pt x="2747" y="836"/>
                      </a:lnTo>
                      <a:lnTo>
                        <a:pt x="2754" y="836"/>
                      </a:lnTo>
                      <a:lnTo>
                        <a:pt x="2756" y="836"/>
                      </a:lnTo>
                      <a:lnTo>
                        <a:pt x="2762" y="836"/>
                      </a:lnTo>
                      <a:lnTo>
                        <a:pt x="2764" y="834"/>
                      </a:lnTo>
                      <a:lnTo>
                        <a:pt x="2766" y="832"/>
                      </a:lnTo>
                      <a:lnTo>
                        <a:pt x="2766" y="830"/>
                      </a:lnTo>
                      <a:lnTo>
                        <a:pt x="2768" y="830"/>
                      </a:lnTo>
                      <a:lnTo>
                        <a:pt x="2770" y="830"/>
                      </a:lnTo>
                      <a:lnTo>
                        <a:pt x="2774" y="832"/>
                      </a:lnTo>
                      <a:lnTo>
                        <a:pt x="2776" y="834"/>
                      </a:lnTo>
                      <a:lnTo>
                        <a:pt x="2779" y="834"/>
                      </a:lnTo>
                      <a:lnTo>
                        <a:pt x="2781" y="836"/>
                      </a:lnTo>
                      <a:lnTo>
                        <a:pt x="2791" y="834"/>
                      </a:lnTo>
                      <a:lnTo>
                        <a:pt x="2793" y="832"/>
                      </a:lnTo>
                      <a:lnTo>
                        <a:pt x="2810" y="828"/>
                      </a:lnTo>
                      <a:lnTo>
                        <a:pt x="2812" y="826"/>
                      </a:lnTo>
                      <a:lnTo>
                        <a:pt x="2814" y="826"/>
                      </a:lnTo>
                      <a:lnTo>
                        <a:pt x="2814" y="824"/>
                      </a:lnTo>
                      <a:lnTo>
                        <a:pt x="2820" y="824"/>
                      </a:lnTo>
                      <a:lnTo>
                        <a:pt x="2824" y="823"/>
                      </a:lnTo>
                      <a:lnTo>
                        <a:pt x="2827" y="823"/>
                      </a:lnTo>
                      <a:lnTo>
                        <a:pt x="2831" y="823"/>
                      </a:lnTo>
                      <a:lnTo>
                        <a:pt x="2833" y="823"/>
                      </a:lnTo>
                      <a:lnTo>
                        <a:pt x="2835" y="817"/>
                      </a:lnTo>
                      <a:lnTo>
                        <a:pt x="2835" y="815"/>
                      </a:lnTo>
                      <a:lnTo>
                        <a:pt x="2839" y="817"/>
                      </a:lnTo>
                      <a:lnTo>
                        <a:pt x="2841" y="823"/>
                      </a:lnTo>
                      <a:lnTo>
                        <a:pt x="2843" y="824"/>
                      </a:lnTo>
                      <a:lnTo>
                        <a:pt x="2843" y="826"/>
                      </a:lnTo>
                      <a:lnTo>
                        <a:pt x="2845" y="828"/>
                      </a:lnTo>
                      <a:lnTo>
                        <a:pt x="2847" y="830"/>
                      </a:lnTo>
                      <a:lnTo>
                        <a:pt x="2845" y="834"/>
                      </a:lnTo>
                      <a:lnTo>
                        <a:pt x="2845" y="836"/>
                      </a:lnTo>
                      <a:lnTo>
                        <a:pt x="2843" y="836"/>
                      </a:lnTo>
                      <a:lnTo>
                        <a:pt x="2843" y="838"/>
                      </a:lnTo>
                      <a:lnTo>
                        <a:pt x="2843" y="840"/>
                      </a:lnTo>
                      <a:lnTo>
                        <a:pt x="2849" y="846"/>
                      </a:lnTo>
                      <a:lnTo>
                        <a:pt x="2854" y="849"/>
                      </a:lnTo>
                      <a:lnTo>
                        <a:pt x="2858" y="853"/>
                      </a:lnTo>
                      <a:lnTo>
                        <a:pt x="2864" y="855"/>
                      </a:lnTo>
                      <a:lnTo>
                        <a:pt x="2866" y="855"/>
                      </a:lnTo>
                      <a:lnTo>
                        <a:pt x="2870" y="861"/>
                      </a:lnTo>
                      <a:lnTo>
                        <a:pt x="2870" y="863"/>
                      </a:lnTo>
                      <a:lnTo>
                        <a:pt x="2872" y="863"/>
                      </a:lnTo>
                      <a:lnTo>
                        <a:pt x="2877" y="869"/>
                      </a:lnTo>
                      <a:lnTo>
                        <a:pt x="2887" y="872"/>
                      </a:lnTo>
                      <a:lnTo>
                        <a:pt x="2896" y="876"/>
                      </a:lnTo>
                      <a:lnTo>
                        <a:pt x="2902" y="878"/>
                      </a:lnTo>
                      <a:lnTo>
                        <a:pt x="2906" y="874"/>
                      </a:lnTo>
                      <a:lnTo>
                        <a:pt x="2908" y="874"/>
                      </a:lnTo>
                      <a:lnTo>
                        <a:pt x="2916" y="872"/>
                      </a:lnTo>
                      <a:lnTo>
                        <a:pt x="2929" y="871"/>
                      </a:lnTo>
                      <a:lnTo>
                        <a:pt x="2931" y="871"/>
                      </a:lnTo>
                      <a:lnTo>
                        <a:pt x="2944" y="865"/>
                      </a:lnTo>
                      <a:lnTo>
                        <a:pt x="2948" y="865"/>
                      </a:lnTo>
                      <a:lnTo>
                        <a:pt x="2952" y="863"/>
                      </a:lnTo>
                      <a:lnTo>
                        <a:pt x="2954" y="859"/>
                      </a:lnTo>
                      <a:lnTo>
                        <a:pt x="2958" y="855"/>
                      </a:lnTo>
                      <a:lnTo>
                        <a:pt x="2960" y="849"/>
                      </a:lnTo>
                      <a:lnTo>
                        <a:pt x="2962" y="844"/>
                      </a:lnTo>
                      <a:lnTo>
                        <a:pt x="2966" y="836"/>
                      </a:lnTo>
                      <a:lnTo>
                        <a:pt x="2966" y="832"/>
                      </a:lnTo>
                      <a:lnTo>
                        <a:pt x="2966" y="830"/>
                      </a:lnTo>
                      <a:lnTo>
                        <a:pt x="2969" y="819"/>
                      </a:lnTo>
                      <a:lnTo>
                        <a:pt x="2973" y="813"/>
                      </a:lnTo>
                      <a:lnTo>
                        <a:pt x="2977" y="807"/>
                      </a:lnTo>
                      <a:lnTo>
                        <a:pt x="2983" y="801"/>
                      </a:lnTo>
                      <a:lnTo>
                        <a:pt x="2983" y="799"/>
                      </a:lnTo>
                      <a:lnTo>
                        <a:pt x="2985" y="799"/>
                      </a:lnTo>
                      <a:lnTo>
                        <a:pt x="2987" y="794"/>
                      </a:lnTo>
                      <a:lnTo>
                        <a:pt x="2985" y="765"/>
                      </a:lnTo>
                      <a:lnTo>
                        <a:pt x="2985" y="759"/>
                      </a:lnTo>
                      <a:lnTo>
                        <a:pt x="2983" y="757"/>
                      </a:lnTo>
                      <a:lnTo>
                        <a:pt x="2979" y="750"/>
                      </a:lnTo>
                      <a:lnTo>
                        <a:pt x="2975" y="748"/>
                      </a:lnTo>
                      <a:lnTo>
                        <a:pt x="2973" y="748"/>
                      </a:lnTo>
                      <a:lnTo>
                        <a:pt x="2973" y="746"/>
                      </a:lnTo>
                      <a:lnTo>
                        <a:pt x="2981" y="738"/>
                      </a:lnTo>
                      <a:lnTo>
                        <a:pt x="2985" y="736"/>
                      </a:lnTo>
                      <a:lnTo>
                        <a:pt x="2992" y="738"/>
                      </a:lnTo>
                      <a:lnTo>
                        <a:pt x="2992" y="740"/>
                      </a:lnTo>
                      <a:lnTo>
                        <a:pt x="2994" y="744"/>
                      </a:lnTo>
                      <a:lnTo>
                        <a:pt x="2998" y="750"/>
                      </a:lnTo>
                      <a:lnTo>
                        <a:pt x="3000" y="751"/>
                      </a:lnTo>
                      <a:lnTo>
                        <a:pt x="3002" y="753"/>
                      </a:lnTo>
                      <a:lnTo>
                        <a:pt x="3006" y="757"/>
                      </a:lnTo>
                      <a:lnTo>
                        <a:pt x="3010" y="759"/>
                      </a:lnTo>
                      <a:lnTo>
                        <a:pt x="3012" y="759"/>
                      </a:lnTo>
                      <a:lnTo>
                        <a:pt x="3012" y="757"/>
                      </a:lnTo>
                      <a:lnTo>
                        <a:pt x="3012" y="755"/>
                      </a:lnTo>
                      <a:lnTo>
                        <a:pt x="3012" y="753"/>
                      </a:lnTo>
                      <a:lnTo>
                        <a:pt x="3014" y="753"/>
                      </a:lnTo>
                      <a:lnTo>
                        <a:pt x="3016" y="755"/>
                      </a:lnTo>
                      <a:lnTo>
                        <a:pt x="3017" y="755"/>
                      </a:lnTo>
                      <a:lnTo>
                        <a:pt x="3019" y="757"/>
                      </a:lnTo>
                      <a:lnTo>
                        <a:pt x="3035" y="755"/>
                      </a:lnTo>
                      <a:lnTo>
                        <a:pt x="3037" y="755"/>
                      </a:lnTo>
                      <a:lnTo>
                        <a:pt x="3042" y="748"/>
                      </a:lnTo>
                      <a:lnTo>
                        <a:pt x="3046" y="744"/>
                      </a:lnTo>
                      <a:lnTo>
                        <a:pt x="3048" y="732"/>
                      </a:lnTo>
                      <a:lnTo>
                        <a:pt x="3048" y="723"/>
                      </a:lnTo>
                      <a:lnTo>
                        <a:pt x="3046" y="719"/>
                      </a:lnTo>
                      <a:lnTo>
                        <a:pt x="3044" y="711"/>
                      </a:lnTo>
                      <a:lnTo>
                        <a:pt x="3044" y="709"/>
                      </a:lnTo>
                      <a:lnTo>
                        <a:pt x="3044" y="705"/>
                      </a:lnTo>
                      <a:lnTo>
                        <a:pt x="3044" y="701"/>
                      </a:lnTo>
                      <a:lnTo>
                        <a:pt x="3046" y="701"/>
                      </a:lnTo>
                      <a:lnTo>
                        <a:pt x="3044" y="700"/>
                      </a:lnTo>
                      <a:lnTo>
                        <a:pt x="3042" y="700"/>
                      </a:lnTo>
                      <a:lnTo>
                        <a:pt x="3040" y="700"/>
                      </a:lnTo>
                      <a:lnTo>
                        <a:pt x="3040" y="701"/>
                      </a:lnTo>
                      <a:lnTo>
                        <a:pt x="3039" y="703"/>
                      </a:lnTo>
                      <a:lnTo>
                        <a:pt x="3033" y="703"/>
                      </a:lnTo>
                      <a:lnTo>
                        <a:pt x="3031" y="701"/>
                      </a:lnTo>
                      <a:lnTo>
                        <a:pt x="3025" y="703"/>
                      </a:lnTo>
                      <a:lnTo>
                        <a:pt x="3021" y="705"/>
                      </a:lnTo>
                      <a:lnTo>
                        <a:pt x="3019" y="705"/>
                      </a:lnTo>
                      <a:lnTo>
                        <a:pt x="3019" y="707"/>
                      </a:lnTo>
                      <a:lnTo>
                        <a:pt x="3017" y="707"/>
                      </a:lnTo>
                      <a:lnTo>
                        <a:pt x="3017" y="709"/>
                      </a:lnTo>
                      <a:lnTo>
                        <a:pt x="3014" y="707"/>
                      </a:lnTo>
                      <a:lnTo>
                        <a:pt x="3012" y="707"/>
                      </a:lnTo>
                      <a:lnTo>
                        <a:pt x="3006" y="703"/>
                      </a:lnTo>
                      <a:lnTo>
                        <a:pt x="3004" y="700"/>
                      </a:lnTo>
                      <a:lnTo>
                        <a:pt x="3002" y="696"/>
                      </a:lnTo>
                      <a:lnTo>
                        <a:pt x="3002" y="692"/>
                      </a:lnTo>
                      <a:lnTo>
                        <a:pt x="2981" y="692"/>
                      </a:lnTo>
                      <a:lnTo>
                        <a:pt x="2979" y="692"/>
                      </a:lnTo>
                      <a:lnTo>
                        <a:pt x="2977" y="690"/>
                      </a:lnTo>
                      <a:lnTo>
                        <a:pt x="2966" y="684"/>
                      </a:lnTo>
                      <a:lnTo>
                        <a:pt x="2964" y="682"/>
                      </a:lnTo>
                      <a:lnTo>
                        <a:pt x="2962" y="680"/>
                      </a:lnTo>
                      <a:lnTo>
                        <a:pt x="2960" y="680"/>
                      </a:lnTo>
                      <a:lnTo>
                        <a:pt x="2956" y="682"/>
                      </a:lnTo>
                      <a:lnTo>
                        <a:pt x="2954" y="682"/>
                      </a:lnTo>
                      <a:lnTo>
                        <a:pt x="2950" y="686"/>
                      </a:lnTo>
                      <a:lnTo>
                        <a:pt x="2948" y="684"/>
                      </a:lnTo>
                      <a:lnTo>
                        <a:pt x="2946" y="684"/>
                      </a:lnTo>
                      <a:lnTo>
                        <a:pt x="2943" y="684"/>
                      </a:lnTo>
                      <a:lnTo>
                        <a:pt x="2923" y="680"/>
                      </a:lnTo>
                      <a:lnTo>
                        <a:pt x="2921" y="682"/>
                      </a:lnTo>
                      <a:lnTo>
                        <a:pt x="2914" y="684"/>
                      </a:lnTo>
                      <a:lnTo>
                        <a:pt x="2912" y="686"/>
                      </a:lnTo>
                      <a:lnTo>
                        <a:pt x="2912" y="688"/>
                      </a:lnTo>
                      <a:lnTo>
                        <a:pt x="2904" y="694"/>
                      </a:lnTo>
                      <a:lnTo>
                        <a:pt x="2902" y="694"/>
                      </a:lnTo>
                      <a:lnTo>
                        <a:pt x="2900" y="694"/>
                      </a:lnTo>
                      <a:lnTo>
                        <a:pt x="2896" y="694"/>
                      </a:lnTo>
                      <a:lnTo>
                        <a:pt x="2891" y="694"/>
                      </a:lnTo>
                      <a:lnTo>
                        <a:pt x="2889" y="694"/>
                      </a:lnTo>
                      <a:lnTo>
                        <a:pt x="2889" y="692"/>
                      </a:lnTo>
                      <a:lnTo>
                        <a:pt x="2891" y="690"/>
                      </a:lnTo>
                      <a:lnTo>
                        <a:pt x="2891" y="688"/>
                      </a:lnTo>
                      <a:lnTo>
                        <a:pt x="2893" y="688"/>
                      </a:lnTo>
                      <a:lnTo>
                        <a:pt x="2895" y="684"/>
                      </a:lnTo>
                      <a:lnTo>
                        <a:pt x="2895" y="682"/>
                      </a:lnTo>
                      <a:lnTo>
                        <a:pt x="2896" y="678"/>
                      </a:lnTo>
                      <a:lnTo>
                        <a:pt x="2900" y="673"/>
                      </a:lnTo>
                      <a:lnTo>
                        <a:pt x="2902" y="669"/>
                      </a:lnTo>
                      <a:lnTo>
                        <a:pt x="2902" y="659"/>
                      </a:lnTo>
                      <a:lnTo>
                        <a:pt x="2900" y="657"/>
                      </a:lnTo>
                      <a:lnTo>
                        <a:pt x="2896" y="655"/>
                      </a:lnTo>
                      <a:lnTo>
                        <a:pt x="2895" y="657"/>
                      </a:lnTo>
                      <a:lnTo>
                        <a:pt x="2893" y="659"/>
                      </a:lnTo>
                      <a:lnTo>
                        <a:pt x="2891" y="663"/>
                      </a:lnTo>
                      <a:lnTo>
                        <a:pt x="2883" y="665"/>
                      </a:lnTo>
                      <a:lnTo>
                        <a:pt x="2879" y="667"/>
                      </a:lnTo>
                      <a:lnTo>
                        <a:pt x="2877" y="667"/>
                      </a:lnTo>
                      <a:lnTo>
                        <a:pt x="2875" y="667"/>
                      </a:lnTo>
                      <a:lnTo>
                        <a:pt x="2873" y="665"/>
                      </a:lnTo>
                      <a:lnTo>
                        <a:pt x="2873" y="659"/>
                      </a:lnTo>
                      <a:lnTo>
                        <a:pt x="2875" y="655"/>
                      </a:lnTo>
                      <a:lnTo>
                        <a:pt x="2875" y="653"/>
                      </a:lnTo>
                      <a:lnTo>
                        <a:pt x="2873" y="644"/>
                      </a:lnTo>
                      <a:lnTo>
                        <a:pt x="2873" y="638"/>
                      </a:lnTo>
                      <a:lnTo>
                        <a:pt x="2872" y="636"/>
                      </a:lnTo>
                      <a:lnTo>
                        <a:pt x="2866" y="625"/>
                      </a:lnTo>
                      <a:lnTo>
                        <a:pt x="2864" y="621"/>
                      </a:lnTo>
                      <a:lnTo>
                        <a:pt x="2854" y="611"/>
                      </a:lnTo>
                      <a:lnTo>
                        <a:pt x="2850" y="609"/>
                      </a:lnTo>
                      <a:lnTo>
                        <a:pt x="2849" y="609"/>
                      </a:lnTo>
                      <a:lnTo>
                        <a:pt x="2843" y="607"/>
                      </a:lnTo>
                      <a:lnTo>
                        <a:pt x="2843" y="605"/>
                      </a:lnTo>
                      <a:lnTo>
                        <a:pt x="2839" y="602"/>
                      </a:lnTo>
                      <a:lnTo>
                        <a:pt x="2835" y="596"/>
                      </a:lnTo>
                      <a:lnTo>
                        <a:pt x="2827" y="592"/>
                      </a:lnTo>
                      <a:lnTo>
                        <a:pt x="2825" y="588"/>
                      </a:lnTo>
                      <a:lnTo>
                        <a:pt x="2816" y="584"/>
                      </a:lnTo>
                      <a:lnTo>
                        <a:pt x="2810" y="584"/>
                      </a:lnTo>
                      <a:lnTo>
                        <a:pt x="2806" y="582"/>
                      </a:lnTo>
                      <a:lnTo>
                        <a:pt x="2785" y="577"/>
                      </a:lnTo>
                      <a:lnTo>
                        <a:pt x="2781" y="577"/>
                      </a:lnTo>
                      <a:lnTo>
                        <a:pt x="2779" y="575"/>
                      </a:lnTo>
                      <a:lnTo>
                        <a:pt x="2772" y="569"/>
                      </a:lnTo>
                      <a:lnTo>
                        <a:pt x="2770" y="569"/>
                      </a:lnTo>
                      <a:lnTo>
                        <a:pt x="2764" y="554"/>
                      </a:lnTo>
                      <a:lnTo>
                        <a:pt x="2754" y="540"/>
                      </a:lnTo>
                      <a:lnTo>
                        <a:pt x="2749" y="532"/>
                      </a:lnTo>
                      <a:lnTo>
                        <a:pt x="2739" y="519"/>
                      </a:lnTo>
                      <a:lnTo>
                        <a:pt x="2737" y="515"/>
                      </a:lnTo>
                      <a:lnTo>
                        <a:pt x="2731" y="508"/>
                      </a:lnTo>
                      <a:lnTo>
                        <a:pt x="2720" y="492"/>
                      </a:lnTo>
                      <a:lnTo>
                        <a:pt x="2718" y="488"/>
                      </a:lnTo>
                      <a:lnTo>
                        <a:pt x="2714" y="473"/>
                      </a:lnTo>
                      <a:lnTo>
                        <a:pt x="2714" y="471"/>
                      </a:lnTo>
                      <a:lnTo>
                        <a:pt x="2716" y="463"/>
                      </a:lnTo>
                      <a:lnTo>
                        <a:pt x="2718" y="459"/>
                      </a:lnTo>
                      <a:lnTo>
                        <a:pt x="2720" y="458"/>
                      </a:lnTo>
                      <a:lnTo>
                        <a:pt x="2726" y="452"/>
                      </a:lnTo>
                      <a:lnTo>
                        <a:pt x="2728" y="450"/>
                      </a:lnTo>
                      <a:lnTo>
                        <a:pt x="2731" y="452"/>
                      </a:lnTo>
                      <a:lnTo>
                        <a:pt x="2733" y="452"/>
                      </a:lnTo>
                      <a:lnTo>
                        <a:pt x="2733" y="450"/>
                      </a:lnTo>
                      <a:lnTo>
                        <a:pt x="2735" y="450"/>
                      </a:lnTo>
                      <a:lnTo>
                        <a:pt x="2737" y="448"/>
                      </a:lnTo>
                      <a:lnTo>
                        <a:pt x="2737" y="446"/>
                      </a:lnTo>
                      <a:lnTo>
                        <a:pt x="2739" y="444"/>
                      </a:lnTo>
                      <a:lnTo>
                        <a:pt x="2739" y="442"/>
                      </a:lnTo>
                      <a:lnTo>
                        <a:pt x="2739" y="431"/>
                      </a:lnTo>
                      <a:lnTo>
                        <a:pt x="2737" y="427"/>
                      </a:lnTo>
                      <a:lnTo>
                        <a:pt x="2737" y="423"/>
                      </a:lnTo>
                      <a:lnTo>
                        <a:pt x="2735" y="417"/>
                      </a:lnTo>
                      <a:lnTo>
                        <a:pt x="2735" y="415"/>
                      </a:lnTo>
                      <a:lnTo>
                        <a:pt x="2737" y="415"/>
                      </a:lnTo>
                      <a:lnTo>
                        <a:pt x="2739" y="413"/>
                      </a:lnTo>
                      <a:lnTo>
                        <a:pt x="2739" y="411"/>
                      </a:lnTo>
                      <a:lnTo>
                        <a:pt x="2741" y="411"/>
                      </a:lnTo>
                      <a:lnTo>
                        <a:pt x="2741" y="408"/>
                      </a:lnTo>
                      <a:lnTo>
                        <a:pt x="2737" y="400"/>
                      </a:lnTo>
                      <a:lnTo>
                        <a:pt x="2737" y="396"/>
                      </a:lnTo>
                      <a:lnTo>
                        <a:pt x="2737" y="394"/>
                      </a:lnTo>
                      <a:lnTo>
                        <a:pt x="2739" y="390"/>
                      </a:lnTo>
                      <a:lnTo>
                        <a:pt x="2739" y="388"/>
                      </a:lnTo>
                      <a:lnTo>
                        <a:pt x="2741" y="388"/>
                      </a:lnTo>
                      <a:lnTo>
                        <a:pt x="2741" y="390"/>
                      </a:lnTo>
                      <a:lnTo>
                        <a:pt x="2743" y="394"/>
                      </a:lnTo>
                      <a:lnTo>
                        <a:pt x="2743" y="396"/>
                      </a:lnTo>
                      <a:lnTo>
                        <a:pt x="2745" y="400"/>
                      </a:lnTo>
                      <a:lnTo>
                        <a:pt x="2751" y="404"/>
                      </a:lnTo>
                      <a:lnTo>
                        <a:pt x="2753" y="406"/>
                      </a:lnTo>
                      <a:lnTo>
                        <a:pt x="2754" y="404"/>
                      </a:lnTo>
                      <a:lnTo>
                        <a:pt x="2756" y="404"/>
                      </a:lnTo>
                      <a:lnTo>
                        <a:pt x="2762" y="408"/>
                      </a:lnTo>
                      <a:lnTo>
                        <a:pt x="2764" y="408"/>
                      </a:lnTo>
                      <a:lnTo>
                        <a:pt x="2766" y="408"/>
                      </a:lnTo>
                      <a:lnTo>
                        <a:pt x="2768" y="408"/>
                      </a:lnTo>
                      <a:lnTo>
                        <a:pt x="2770" y="406"/>
                      </a:lnTo>
                      <a:lnTo>
                        <a:pt x="2770" y="404"/>
                      </a:lnTo>
                      <a:lnTo>
                        <a:pt x="2772" y="402"/>
                      </a:lnTo>
                      <a:lnTo>
                        <a:pt x="2774" y="400"/>
                      </a:lnTo>
                      <a:lnTo>
                        <a:pt x="2776" y="400"/>
                      </a:lnTo>
                      <a:lnTo>
                        <a:pt x="2781" y="402"/>
                      </a:lnTo>
                      <a:lnTo>
                        <a:pt x="2785" y="402"/>
                      </a:lnTo>
                      <a:lnTo>
                        <a:pt x="2787" y="398"/>
                      </a:lnTo>
                      <a:lnTo>
                        <a:pt x="2787" y="396"/>
                      </a:lnTo>
                      <a:lnTo>
                        <a:pt x="2785" y="392"/>
                      </a:lnTo>
                      <a:lnTo>
                        <a:pt x="2783" y="388"/>
                      </a:lnTo>
                      <a:lnTo>
                        <a:pt x="2783" y="385"/>
                      </a:lnTo>
                      <a:lnTo>
                        <a:pt x="2781" y="383"/>
                      </a:lnTo>
                      <a:lnTo>
                        <a:pt x="2779" y="383"/>
                      </a:lnTo>
                      <a:lnTo>
                        <a:pt x="2777" y="381"/>
                      </a:lnTo>
                      <a:lnTo>
                        <a:pt x="2776" y="381"/>
                      </a:lnTo>
                      <a:lnTo>
                        <a:pt x="2774" y="379"/>
                      </a:lnTo>
                      <a:lnTo>
                        <a:pt x="2772" y="379"/>
                      </a:lnTo>
                      <a:lnTo>
                        <a:pt x="2768" y="371"/>
                      </a:lnTo>
                      <a:lnTo>
                        <a:pt x="2766" y="367"/>
                      </a:lnTo>
                      <a:lnTo>
                        <a:pt x="2764" y="363"/>
                      </a:lnTo>
                      <a:lnTo>
                        <a:pt x="2760" y="354"/>
                      </a:lnTo>
                      <a:lnTo>
                        <a:pt x="2756" y="350"/>
                      </a:lnTo>
                      <a:lnTo>
                        <a:pt x="2753" y="346"/>
                      </a:lnTo>
                      <a:lnTo>
                        <a:pt x="2741" y="333"/>
                      </a:lnTo>
                      <a:lnTo>
                        <a:pt x="2739" y="327"/>
                      </a:lnTo>
                      <a:lnTo>
                        <a:pt x="2735" y="319"/>
                      </a:lnTo>
                      <a:lnTo>
                        <a:pt x="2735" y="314"/>
                      </a:lnTo>
                      <a:lnTo>
                        <a:pt x="2735" y="306"/>
                      </a:lnTo>
                      <a:lnTo>
                        <a:pt x="2731" y="296"/>
                      </a:lnTo>
                      <a:lnTo>
                        <a:pt x="2731" y="294"/>
                      </a:lnTo>
                      <a:lnTo>
                        <a:pt x="2729" y="289"/>
                      </a:lnTo>
                      <a:lnTo>
                        <a:pt x="2728" y="285"/>
                      </a:lnTo>
                      <a:lnTo>
                        <a:pt x="2726" y="285"/>
                      </a:lnTo>
                      <a:lnTo>
                        <a:pt x="2724" y="281"/>
                      </a:lnTo>
                      <a:lnTo>
                        <a:pt x="2724" y="279"/>
                      </a:lnTo>
                      <a:lnTo>
                        <a:pt x="2724" y="275"/>
                      </a:lnTo>
                      <a:lnTo>
                        <a:pt x="2726" y="273"/>
                      </a:lnTo>
                      <a:lnTo>
                        <a:pt x="2726" y="269"/>
                      </a:lnTo>
                      <a:lnTo>
                        <a:pt x="2728" y="267"/>
                      </a:lnTo>
                      <a:lnTo>
                        <a:pt x="2729" y="265"/>
                      </a:lnTo>
                      <a:lnTo>
                        <a:pt x="2733" y="264"/>
                      </a:lnTo>
                      <a:lnTo>
                        <a:pt x="2745" y="265"/>
                      </a:lnTo>
                      <a:lnTo>
                        <a:pt x="2754" y="269"/>
                      </a:lnTo>
                      <a:lnTo>
                        <a:pt x="2764" y="273"/>
                      </a:lnTo>
                      <a:lnTo>
                        <a:pt x="2779" y="277"/>
                      </a:lnTo>
                      <a:lnTo>
                        <a:pt x="2797" y="281"/>
                      </a:lnTo>
                      <a:lnTo>
                        <a:pt x="2804" y="283"/>
                      </a:lnTo>
                      <a:lnTo>
                        <a:pt x="2814" y="283"/>
                      </a:lnTo>
                      <a:lnTo>
                        <a:pt x="2827" y="287"/>
                      </a:lnTo>
                      <a:lnTo>
                        <a:pt x="2829" y="287"/>
                      </a:lnTo>
                      <a:lnTo>
                        <a:pt x="2841" y="287"/>
                      </a:lnTo>
                      <a:lnTo>
                        <a:pt x="2862" y="290"/>
                      </a:lnTo>
                      <a:lnTo>
                        <a:pt x="2868" y="292"/>
                      </a:lnTo>
                      <a:lnTo>
                        <a:pt x="2883" y="296"/>
                      </a:lnTo>
                      <a:lnTo>
                        <a:pt x="2883" y="298"/>
                      </a:lnTo>
                      <a:lnTo>
                        <a:pt x="2885" y="300"/>
                      </a:lnTo>
                      <a:lnTo>
                        <a:pt x="2885" y="302"/>
                      </a:lnTo>
                      <a:lnTo>
                        <a:pt x="2887" y="304"/>
                      </a:lnTo>
                      <a:lnTo>
                        <a:pt x="2889" y="306"/>
                      </a:lnTo>
                      <a:lnTo>
                        <a:pt x="2891" y="310"/>
                      </a:lnTo>
                      <a:lnTo>
                        <a:pt x="2891" y="312"/>
                      </a:lnTo>
                      <a:lnTo>
                        <a:pt x="2889" y="312"/>
                      </a:lnTo>
                      <a:lnTo>
                        <a:pt x="2887" y="312"/>
                      </a:lnTo>
                      <a:lnTo>
                        <a:pt x="2889" y="315"/>
                      </a:lnTo>
                      <a:lnTo>
                        <a:pt x="2889" y="317"/>
                      </a:lnTo>
                      <a:lnTo>
                        <a:pt x="2891" y="319"/>
                      </a:lnTo>
                      <a:lnTo>
                        <a:pt x="2893" y="321"/>
                      </a:lnTo>
                      <a:lnTo>
                        <a:pt x="2895" y="323"/>
                      </a:lnTo>
                      <a:lnTo>
                        <a:pt x="2896" y="325"/>
                      </a:lnTo>
                      <a:lnTo>
                        <a:pt x="2900" y="327"/>
                      </a:lnTo>
                      <a:lnTo>
                        <a:pt x="2900" y="329"/>
                      </a:lnTo>
                      <a:lnTo>
                        <a:pt x="2902" y="333"/>
                      </a:lnTo>
                      <a:lnTo>
                        <a:pt x="2904" y="335"/>
                      </a:lnTo>
                      <a:lnTo>
                        <a:pt x="2904" y="337"/>
                      </a:lnTo>
                      <a:lnTo>
                        <a:pt x="2906" y="337"/>
                      </a:lnTo>
                      <a:lnTo>
                        <a:pt x="2908" y="338"/>
                      </a:lnTo>
                      <a:lnTo>
                        <a:pt x="2910" y="338"/>
                      </a:lnTo>
                      <a:lnTo>
                        <a:pt x="2912" y="338"/>
                      </a:lnTo>
                      <a:lnTo>
                        <a:pt x="2914" y="338"/>
                      </a:lnTo>
                      <a:lnTo>
                        <a:pt x="2912" y="338"/>
                      </a:lnTo>
                      <a:lnTo>
                        <a:pt x="2914" y="338"/>
                      </a:lnTo>
                      <a:lnTo>
                        <a:pt x="2916" y="340"/>
                      </a:lnTo>
                      <a:lnTo>
                        <a:pt x="2918" y="340"/>
                      </a:lnTo>
                      <a:lnTo>
                        <a:pt x="2921" y="340"/>
                      </a:lnTo>
                      <a:lnTo>
                        <a:pt x="2923" y="338"/>
                      </a:lnTo>
                      <a:lnTo>
                        <a:pt x="2921" y="337"/>
                      </a:lnTo>
                      <a:lnTo>
                        <a:pt x="2921" y="335"/>
                      </a:lnTo>
                      <a:lnTo>
                        <a:pt x="2921" y="333"/>
                      </a:lnTo>
                      <a:lnTo>
                        <a:pt x="2921" y="329"/>
                      </a:lnTo>
                      <a:lnTo>
                        <a:pt x="2920" y="327"/>
                      </a:lnTo>
                      <a:lnTo>
                        <a:pt x="2916" y="323"/>
                      </a:lnTo>
                      <a:lnTo>
                        <a:pt x="2914" y="319"/>
                      </a:lnTo>
                      <a:lnTo>
                        <a:pt x="2912" y="317"/>
                      </a:lnTo>
                      <a:lnTo>
                        <a:pt x="2912" y="315"/>
                      </a:lnTo>
                      <a:lnTo>
                        <a:pt x="2912" y="314"/>
                      </a:lnTo>
                      <a:lnTo>
                        <a:pt x="2914" y="314"/>
                      </a:lnTo>
                      <a:lnTo>
                        <a:pt x="2918" y="312"/>
                      </a:lnTo>
                      <a:lnTo>
                        <a:pt x="2918" y="310"/>
                      </a:lnTo>
                      <a:lnTo>
                        <a:pt x="2918" y="308"/>
                      </a:lnTo>
                      <a:lnTo>
                        <a:pt x="2920" y="306"/>
                      </a:lnTo>
                      <a:lnTo>
                        <a:pt x="2921" y="304"/>
                      </a:lnTo>
                      <a:lnTo>
                        <a:pt x="2927" y="306"/>
                      </a:lnTo>
                      <a:lnTo>
                        <a:pt x="2937" y="310"/>
                      </a:lnTo>
                      <a:lnTo>
                        <a:pt x="2958" y="315"/>
                      </a:lnTo>
                      <a:lnTo>
                        <a:pt x="2975" y="321"/>
                      </a:lnTo>
                      <a:lnTo>
                        <a:pt x="2979" y="323"/>
                      </a:lnTo>
                      <a:lnTo>
                        <a:pt x="3008" y="335"/>
                      </a:lnTo>
                      <a:lnTo>
                        <a:pt x="3029" y="346"/>
                      </a:lnTo>
                      <a:lnTo>
                        <a:pt x="3033" y="348"/>
                      </a:lnTo>
                      <a:lnTo>
                        <a:pt x="3048" y="360"/>
                      </a:lnTo>
                      <a:lnTo>
                        <a:pt x="3054" y="365"/>
                      </a:lnTo>
                      <a:lnTo>
                        <a:pt x="3052" y="365"/>
                      </a:lnTo>
                      <a:lnTo>
                        <a:pt x="3054" y="373"/>
                      </a:lnTo>
                      <a:lnTo>
                        <a:pt x="3056" y="373"/>
                      </a:lnTo>
                      <a:lnTo>
                        <a:pt x="3058" y="375"/>
                      </a:lnTo>
                      <a:lnTo>
                        <a:pt x="3062" y="381"/>
                      </a:lnTo>
                      <a:lnTo>
                        <a:pt x="3060" y="386"/>
                      </a:lnTo>
                      <a:lnTo>
                        <a:pt x="3058" y="388"/>
                      </a:lnTo>
                      <a:lnTo>
                        <a:pt x="3052" y="390"/>
                      </a:lnTo>
                      <a:lnTo>
                        <a:pt x="3048" y="392"/>
                      </a:lnTo>
                      <a:lnTo>
                        <a:pt x="3044" y="392"/>
                      </a:lnTo>
                      <a:lnTo>
                        <a:pt x="3042" y="392"/>
                      </a:lnTo>
                      <a:lnTo>
                        <a:pt x="3039" y="394"/>
                      </a:lnTo>
                      <a:lnTo>
                        <a:pt x="3033" y="400"/>
                      </a:lnTo>
                      <a:lnTo>
                        <a:pt x="3033" y="404"/>
                      </a:lnTo>
                      <a:lnTo>
                        <a:pt x="3033" y="406"/>
                      </a:lnTo>
                      <a:lnTo>
                        <a:pt x="3031" y="408"/>
                      </a:lnTo>
                      <a:lnTo>
                        <a:pt x="3029" y="410"/>
                      </a:lnTo>
                      <a:lnTo>
                        <a:pt x="3027" y="410"/>
                      </a:lnTo>
                      <a:lnTo>
                        <a:pt x="3021" y="411"/>
                      </a:lnTo>
                      <a:lnTo>
                        <a:pt x="3017" y="410"/>
                      </a:lnTo>
                      <a:lnTo>
                        <a:pt x="3012" y="406"/>
                      </a:lnTo>
                      <a:lnTo>
                        <a:pt x="3008" y="406"/>
                      </a:lnTo>
                      <a:lnTo>
                        <a:pt x="3006" y="408"/>
                      </a:lnTo>
                      <a:lnTo>
                        <a:pt x="3010" y="411"/>
                      </a:lnTo>
                      <a:lnTo>
                        <a:pt x="3016" y="415"/>
                      </a:lnTo>
                      <a:lnTo>
                        <a:pt x="3016" y="421"/>
                      </a:lnTo>
                      <a:lnTo>
                        <a:pt x="3014" y="423"/>
                      </a:lnTo>
                      <a:lnTo>
                        <a:pt x="3014" y="427"/>
                      </a:lnTo>
                      <a:lnTo>
                        <a:pt x="3014" y="431"/>
                      </a:lnTo>
                      <a:lnTo>
                        <a:pt x="3014" y="435"/>
                      </a:lnTo>
                      <a:lnTo>
                        <a:pt x="3012" y="436"/>
                      </a:lnTo>
                      <a:lnTo>
                        <a:pt x="3019" y="444"/>
                      </a:lnTo>
                      <a:lnTo>
                        <a:pt x="3025" y="448"/>
                      </a:lnTo>
                      <a:lnTo>
                        <a:pt x="3029" y="448"/>
                      </a:lnTo>
                      <a:lnTo>
                        <a:pt x="3037" y="456"/>
                      </a:lnTo>
                      <a:lnTo>
                        <a:pt x="3039" y="458"/>
                      </a:lnTo>
                      <a:lnTo>
                        <a:pt x="3039" y="459"/>
                      </a:lnTo>
                      <a:lnTo>
                        <a:pt x="3044" y="467"/>
                      </a:lnTo>
                      <a:lnTo>
                        <a:pt x="3046" y="467"/>
                      </a:lnTo>
                      <a:lnTo>
                        <a:pt x="3050" y="469"/>
                      </a:lnTo>
                      <a:lnTo>
                        <a:pt x="3052" y="471"/>
                      </a:lnTo>
                      <a:lnTo>
                        <a:pt x="3056" y="473"/>
                      </a:lnTo>
                      <a:lnTo>
                        <a:pt x="3064" y="477"/>
                      </a:lnTo>
                      <a:lnTo>
                        <a:pt x="3069" y="481"/>
                      </a:lnTo>
                      <a:lnTo>
                        <a:pt x="3071" y="483"/>
                      </a:lnTo>
                      <a:lnTo>
                        <a:pt x="3073" y="490"/>
                      </a:lnTo>
                      <a:lnTo>
                        <a:pt x="3071" y="490"/>
                      </a:lnTo>
                      <a:lnTo>
                        <a:pt x="3073" y="494"/>
                      </a:lnTo>
                      <a:lnTo>
                        <a:pt x="3079" y="498"/>
                      </a:lnTo>
                      <a:lnTo>
                        <a:pt x="3085" y="500"/>
                      </a:lnTo>
                      <a:lnTo>
                        <a:pt x="3085" y="504"/>
                      </a:lnTo>
                      <a:lnTo>
                        <a:pt x="3085" y="506"/>
                      </a:lnTo>
                      <a:lnTo>
                        <a:pt x="3085" y="508"/>
                      </a:lnTo>
                      <a:lnTo>
                        <a:pt x="3087" y="508"/>
                      </a:lnTo>
                      <a:lnTo>
                        <a:pt x="3088" y="509"/>
                      </a:lnTo>
                      <a:lnTo>
                        <a:pt x="3094" y="511"/>
                      </a:lnTo>
                      <a:lnTo>
                        <a:pt x="3098" y="513"/>
                      </a:lnTo>
                      <a:lnTo>
                        <a:pt x="3104" y="513"/>
                      </a:lnTo>
                      <a:lnTo>
                        <a:pt x="3104" y="515"/>
                      </a:lnTo>
                      <a:lnTo>
                        <a:pt x="3110" y="521"/>
                      </a:lnTo>
                      <a:lnTo>
                        <a:pt x="3111" y="527"/>
                      </a:lnTo>
                      <a:lnTo>
                        <a:pt x="3115" y="534"/>
                      </a:lnTo>
                      <a:lnTo>
                        <a:pt x="3119" y="534"/>
                      </a:lnTo>
                      <a:lnTo>
                        <a:pt x="3119" y="532"/>
                      </a:lnTo>
                      <a:lnTo>
                        <a:pt x="3121" y="532"/>
                      </a:lnTo>
                      <a:lnTo>
                        <a:pt x="3125" y="531"/>
                      </a:lnTo>
                      <a:lnTo>
                        <a:pt x="3135" y="531"/>
                      </a:lnTo>
                      <a:lnTo>
                        <a:pt x="3136" y="531"/>
                      </a:lnTo>
                      <a:lnTo>
                        <a:pt x="3140" y="529"/>
                      </a:lnTo>
                      <a:lnTo>
                        <a:pt x="3142" y="527"/>
                      </a:lnTo>
                      <a:lnTo>
                        <a:pt x="3144" y="527"/>
                      </a:lnTo>
                      <a:lnTo>
                        <a:pt x="3154" y="521"/>
                      </a:lnTo>
                      <a:lnTo>
                        <a:pt x="3159" y="523"/>
                      </a:lnTo>
                      <a:lnTo>
                        <a:pt x="3167" y="529"/>
                      </a:lnTo>
                      <a:lnTo>
                        <a:pt x="3167" y="531"/>
                      </a:lnTo>
                      <a:lnTo>
                        <a:pt x="3165" y="532"/>
                      </a:lnTo>
                      <a:lnTo>
                        <a:pt x="3165" y="534"/>
                      </a:lnTo>
                      <a:lnTo>
                        <a:pt x="3167" y="538"/>
                      </a:lnTo>
                      <a:lnTo>
                        <a:pt x="3171" y="542"/>
                      </a:lnTo>
                      <a:lnTo>
                        <a:pt x="3175" y="544"/>
                      </a:lnTo>
                      <a:lnTo>
                        <a:pt x="3181" y="544"/>
                      </a:lnTo>
                      <a:lnTo>
                        <a:pt x="3181" y="546"/>
                      </a:lnTo>
                      <a:lnTo>
                        <a:pt x="3183" y="548"/>
                      </a:lnTo>
                      <a:lnTo>
                        <a:pt x="3184" y="548"/>
                      </a:lnTo>
                      <a:lnTo>
                        <a:pt x="3186" y="548"/>
                      </a:lnTo>
                      <a:lnTo>
                        <a:pt x="3186" y="546"/>
                      </a:lnTo>
                      <a:lnTo>
                        <a:pt x="3186" y="540"/>
                      </a:lnTo>
                      <a:lnTo>
                        <a:pt x="3188" y="536"/>
                      </a:lnTo>
                      <a:lnTo>
                        <a:pt x="3188" y="534"/>
                      </a:lnTo>
                      <a:lnTo>
                        <a:pt x="3188" y="532"/>
                      </a:lnTo>
                      <a:lnTo>
                        <a:pt x="3188" y="531"/>
                      </a:lnTo>
                      <a:lnTo>
                        <a:pt x="3186" y="527"/>
                      </a:lnTo>
                      <a:lnTo>
                        <a:pt x="3184" y="525"/>
                      </a:lnTo>
                      <a:lnTo>
                        <a:pt x="3179" y="515"/>
                      </a:lnTo>
                      <a:lnTo>
                        <a:pt x="3171" y="504"/>
                      </a:lnTo>
                      <a:lnTo>
                        <a:pt x="3161" y="496"/>
                      </a:lnTo>
                      <a:lnTo>
                        <a:pt x="3152" y="494"/>
                      </a:lnTo>
                      <a:lnTo>
                        <a:pt x="3144" y="492"/>
                      </a:lnTo>
                      <a:lnTo>
                        <a:pt x="3152" y="486"/>
                      </a:lnTo>
                      <a:lnTo>
                        <a:pt x="3154" y="486"/>
                      </a:lnTo>
                      <a:lnTo>
                        <a:pt x="3156" y="483"/>
                      </a:lnTo>
                      <a:lnTo>
                        <a:pt x="3161" y="477"/>
                      </a:lnTo>
                      <a:lnTo>
                        <a:pt x="3163" y="475"/>
                      </a:lnTo>
                      <a:lnTo>
                        <a:pt x="3161" y="458"/>
                      </a:lnTo>
                      <a:lnTo>
                        <a:pt x="3159" y="452"/>
                      </a:lnTo>
                      <a:lnTo>
                        <a:pt x="3161" y="450"/>
                      </a:lnTo>
                      <a:lnTo>
                        <a:pt x="3161" y="448"/>
                      </a:lnTo>
                      <a:lnTo>
                        <a:pt x="3163" y="446"/>
                      </a:lnTo>
                      <a:lnTo>
                        <a:pt x="3163" y="444"/>
                      </a:lnTo>
                      <a:lnTo>
                        <a:pt x="3163" y="438"/>
                      </a:lnTo>
                      <a:lnTo>
                        <a:pt x="3163" y="435"/>
                      </a:lnTo>
                      <a:lnTo>
                        <a:pt x="3161" y="431"/>
                      </a:lnTo>
                      <a:lnTo>
                        <a:pt x="3158" y="427"/>
                      </a:lnTo>
                      <a:lnTo>
                        <a:pt x="3154" y="423"/>
                      </a:lnTo>
                      <a:lnTo>
                        <a:pt x="3150" y="417"/>
                      </a:lnTo>
                      <a:lnTo>
                        <a:pt x="3152" y="417"/>
                      </a:lnTo>
                      <a:lnTo>
                        <a:pt x="3152" y="415"/>
                      </a:lnTo>
                      <a:lnTo>
                        <a:pt x="3154" y="413"/>
                      </a:lnTo>
                      <a:lnTo>
                        <a:pt x="3154" y="408"/>
                      </a:lnTo>
                      <a:lnTo>
                        <a:pt x="3156" y="404"/>
                      </a:lnTo>
                      <a:lnTo>
                        <a:pt x="3156" y="402"/>
                      </a:lnTo>
                      <a:lnTo>
                        <a:pt x="3154" y="400"/>
                      </a:lnTo>
                      <a:lnTo>
                        <a:pt x="3154" y="398"/>
                      </a:lnTo>
                      <a:lnTo>
                        <a:pt x="3156" y="398"/>
                      </a:lnTo>
                      <a:lnTo>
                        <a:pt x="3158" y="396"/>
                      </a:lnTo>
                      <a:lnTo>
                        <a:pt x="3159" y="394"/>
                      </a:lnTo>
                      <a:lnTo>
                        <a:pt x="3161" y="394"/>
                      </a:lnTo>
                      <a:lnTo>
                        <a:pt x="3169" y="396"/>
                      </a:lnTo>
                      <a:lnTo>
                        <a:pt x="3179" y="402"/>
                      </a:lnTo>
                      <a:lnTo>
                        <a:pt x="3181" y="408"/>
                      </a:lnTo>
                      <a:lnTo>
                        <a:pt x="3179" y="410"/>
                      </a:lnTo>
                      <a:lnTo>
                        <a:pt x="3179" y="415"/>
                      </a:lnTo>
                      <a:lnTo>
                        <a:pt x="3177" y="429"/>
                      </a:lnTo>
                      <a:lnTo>
                        <a:pt x="3177" y="431"/>
                      </a:lnTo>
                      <a:lnTo>
                        <a:pt x="3179" y="433"/>
                      </a:lnTo>
                      <a:lnTo>
                        <a:pt x="3179" y="435"/>
                      </a:lnTo>
                      <a:lnTo>
                        <a:pt x="3181" y="436"/>
                      </a:lnTo>
                      <a:lnTo>
                        <a:pt x="3179" y="438"/>
                      </a:lnTo>
                      <a:lnTo>
                        <a:pt x="3177" y="440"/>
                      </a:lnTo>
                      <a:lnTo>
                        <a:pt x="3175" y="440"/>
                      </a:lnTo>
                      <a:lnTo>
                        <a:pt x="3173" y="440"/>
                      </a:lnTo>
                      <a:lnTo>
                        <a:pt x="3171" y="442"/>
                      </a:lnTo>
                      <a:lnTo>
                        <a:pt x="3169" y="442"/>
                      </a:lnTo>
                      <a:lnTo>
                        <a:pt x="3167" y="446"/>
                      </a:lnTo>
                      <a:lnTo>
                        <a:pt x="3165" y="448"/>
                      </a:lnTo>
                      <a:lnTo>
                        <a:pt x="3165" y="450"/>
                      </a:lnTo>
                      <a:lnTo>
                        <a:pt x="3165" y="452"/>
                      </a:lnTo>
                      <a:lnTo>
                        <a:pt x="3167" y="459"/>
                      </a:lnTo>
                      <a:lnTo>
                        <a:pt x="3167" y="461"/>
                      </a:lnTo>
                      <a:lnTo>
                        <a:pt x="3165" y="463"/>
                      </a:lnTo>
                      <a:lnTo>
                        <a:pt x="3165" y="465"/>
                      </a:lnTo>
                      <a:lnTo>
                        <a:pt x="3165" y="467"/>
                      </a:lnTo>
                      <a:lnTo>
                        <a:pt x="3165" y="471"/>
                      </a:lnTo>
                      <a:lnTo>
                        <a:pt x="3167" y="481"/>
                      </a:lnTo>
                      <a:lnTo>
                        <a:pt x="3171" y="494"/>
                      </a:lnTo>
                      <a:lnTo>
                        <a:pt x="3173" y="496"/>
                      </a:lnTo>
                      <a:lnTo>
                        <a:pt x="3177" y="500"/>
                      </a:lnTo>
                      <a:lnTo>
                        <a:pt x="3183" y="502"/>
                      </a:lnTo>
                      <a:lnTo>
                        <a:pt x="3190" y="504"/>
                      </a:lnTo>
                      <a:lnTo>
                        <a:pt x="3196" y="502"/>
                      </a:lnTo>
                      <a:lnTo>
                        <a:pt x="3196" y="500"/>
                      </a:lnTo>
                      <a:lnTo>
                        <a:pt x="3190" y="494"/>
                      </a:lnTo>
                      <a:lnTo>
                        <a:pt x="3188" y="492"/>
                      </a:lnTo>
                      <a:lnTo>
                        <a:pt x="3186" y="492"/>
                      </a:lnTo>
                      <a:lnTo>
                        <a:pt x="3186" y="490"/>
                      </a:lnTo>
                      <a:lnTo>
                        <a:pt x="3186" y="488"/>
                      </a:lnTo>
                      <a:lnTo>
                        <a:pt x="3188" y="488"/>
                      </a:lnTo>
                      <a:lnTo>
                        <a:pt x="3188" y="486"/>
                      </a:lnTo>
                      <a:lnTo>
                        <a:pt x="3188" y="481"/>
                      </a:lnTo>
                      <a:lnTo>
                        <a:pt x="3186" y="477"/>
                      </a:lnTo>
                      <a:lnTo>
                        <a:pt x="3184" y="473"/>
                      </a:lnTo>
                      <a:lnTo>
                        <a:pt x="3184" y="469"/>
                      </a:lnTo>
                      <a:lnTo>
                        <a:pt x="3183" y="452"/>
                      </a:lnTo>
                      <a:lnTo>
                        <a:pt x="3183" y="450"/>
                      </a:lnTo>
                      <a:lnTo>
                        <a:pt x="3192" y="440"/>
                      </a:lnTo>
                      <a:lnTo>
                        <a:pt x="3194" y="440"/>
                      </a:lnTo>
                      <a:lnTo>
                        <a:pt x="3196" y="440"/>
                      </a:lnTo>
                      <a:lnTo>
                        <a:pt x="3198" y="440"/>
                      </a:lnTo>
                      <a:lnTo>
                        <a:pt x="3200" y="438"/>
                      </a:lnTo>
                      <a:lnTo>
                        <a:pt x="3202" y="436"/>
                      </a:lnTo>
                      <a:lnTo>
                        <a:pt x="3211" y="433"/>
                      </a:lnTo>
                      <a:lnTo>
                        <a:pt x="3215" y="431"/>
                      </a:lnTo>
                      <a:lnTo>
                        <a:pt x="3217" y="431"/>
                      </a:lnTo>
                      <a:lnTo>
                        <a:pt x="3217" y="429"/>
                      </a:lnTo>
                      <a:lnTo>
                        <a:pt x="3219" y="431"/>
                      </a:lnTo>
                      <a:lnTo>
                        <a:pt x="3221" y="438"/>
                      </a:lnTo>
                      <a:lnTo>
                        <a:pt x="3227" y="442"/>
                      </a:lnTo>
                      <a:lnTo>
                        <a:pt x="3227" y="440"/>
                      </a:lnTo>
                      <a:lnTo>
                        <a:pt x="3229" y="438"/>
                      </a:lnTo>
                      <a:lnTo>
                        <a:pt x="3229" y="436"/>
                      </a:lnTo>
                      <a:lnTo>
                        <a:pt x="3229" y="435"/>
                      </a:lnTo>
                      <a:lnTo>
                        <a:pt x="3227" y="427"/>
                      </a:lnTo>
                      <a:lnTo>
                        <a:pt x="3221" y="423"/>
                      </a:lnTo>
                      <a:lnTo>
                        <a:pt x="3221" y="417"/>
                      </a:lnTo>
                      <a:lnTo>
                        <a:pt x="3219" y="413"/>
                      </a:lnTo>
                      <a:lnTo>
                        <a:pt x="3219" y="411"/>
                      </a:lnTo>
                      <a:lnTo>
                        <a:pt x="3217" y="411"/>
                      </a:lnTo>
                      <a:lnTo>
                        <a:pt x="3215" y="410"/>
                      </a:lnTo>
                      <a:lnTo>
                        <a:pt x="3200" y="402"/>
                      </a:lnTo>
                      <a:lnTo>
                        <a:pt x="3192" y="400"/>
                      </a:lnTo>
                      <a:lnTo>
                        <a:pt x="3190" y="400"/>
                      </a:lnTo>
                      <a:lnTo>
                        <a:pt x="3184" y="394"/>
                      </a:lnTo>
                      <a:lnTo>
                        <a:pt x="3183" y="394"/>
                      </a:lnTo>
                      <a:lnTo>
                        <a:pt x="3179" y="392"/>
                      </a:lnTo>
                      <a:lnTo>
                        <a:pt x="3179" y="390"/>
                      </a:lnTo>
                      <a:lnTo>
                        <a:pt x="3177" y="390"/>
                      </a:lnTo>
                      <a:lnTo>
                        <a:pt x="3179" y="388"/>
                      </a:lnTo>
                      <a:lnTo>
                        <a:pt x="3181" y="386"/>
                      </a:lnTo>
                      <a:lnTo>
                        <a:pt x="3181" y="385"/>
                      </a:lnTo>
                      <a:lnTo>
                        <a:pt x="3181" y="383"/>
                      </a:lnTo>
                      <a:lnTo>
                        <a:pt x="3179" y="383"/>
                      </a:lnTo>
                      <a:lnTo>
                        <a:pt x="3177" y="385"/>
                      </a:lnTo>
                      <a:lnTo>
                        <a:pt x="3171" y="381"/>
                      </a:lnTo>
                      <a:lnTo>
                        <a:pt x="3169" y="379"/>
                      </a:lnTo>
                      <a:lnTo>
                        <a:pt x="3169" y="377"/>
                      </a:lnTo>
                      <a:lnTo>
                        <a:pt x="3171" y="377"/>
                      </a:lnTo>
                      <a:lnTo>
                        <a:pt x="3171" y="375"/>
                      </a:lnTo>
                      <a:lnTo>
                        <a:pt x="3171" y="373"/>
                      </a:lnTo>
                      <a:lnTo>
                        <a:pt x="3171" y="371"/>
                      </a:lnTo>
                      <a:lnTo>
                        <a:pt x="3165" y="369"/>
                      </a:lnTo>
                      <a:lnTo>
                        <a:pt x="3161" y="367"/>
                      </a:lnTo>
                      <a:lnTo>
                        <a:pt x="3159" y="369"/>
                      </a:lnTo>
                      <a:lnTo>
                        <a:pt x="3158" y="369"/>
                      </a:lnTo>
                      <a:lnTo>
                        <a:pt x="3156" y="367"/>
                      </a:lnTo>
                      <a:lnTo>
                        <a:pt x="3148" y="354"/>
                      </a:lnTo>
                      <a:lnTo>
                        <a:pt x="3138" y="342"/>
                      </a:lnTo>
                      <a:lnTo>
                        <a:pt x="3135" y="337"/>
                      </a:lnTo>
                      <a:lnTo>
                        <a:pt x="3133" y="333"/>
                      </a:lnTo>
                      <a:lnTo>
                        <a:pt x="3131" y="331"/>
                      </a:lnTo>
                      <a:lnTo>
                        <a:pt x="3127" y="325"/>
                      </a:lnTo>
                      <a:lnTo>
                        <a:pt x="3125" y="323"/>
                      </a:lnTo>
                      <a:lnTo>
                        <a:pt x="3121" y="317"/>
                      </a:lnTo>
                      <a:lnTo>
                        <a:pt x="3121" y="315"/>
                      </a:lnTo>
                      <a:lnTo>
                        <a:pt x="3121" y="314"/>
                      </a:lnTo>
                      <a:lnTo>
                        <a:pt x="3125" y="310"/>
                      </a:lnTo>
                      <a:lnTo>
                        <a:pt x="3127" y="308"/>
                      </a:lnTo>
                      <a:lnTo>
                        <a:pt x="3129" y="304"/>
                      </a:lnTo>
                      <a:lnTo>
                        <a:pt x="3133" y="298"/>
                      </a:lnTo>
                      <a:lnTo>
                        <a:pt x="3138" y="285"/>
                      </a:lnTo>
                      <a:lnTo>
                        <a:pt x="3140" y="279"/>
                      </a:lnTo>
                      <a:lnTo>
                        <a:pt x="3142" y="273"/>
                      </a:lnTo>
                      <a:lnTo>
                        <a:pt x="3148" y="254"/>
                      </a:lnTo>
                      <a:lnTo>
                        <a:pt x="3148" y="244"/>
                      </a:lnTo>
                      <a:lnTo>
                        <a:pt x="3148" y="242"/>
                      </a:lnTo>
                      <a:lnTo>
                        <a:pt x="3148" y="239"/>
                      </a:lnTo>
                      <a:lnTo>
                        <a:pt x="3146" y="233"/>
                      </a:lnTo>
                      <a:lnTo>
                        <a:pt x="3138" y="208"/>
                      </a:lnTo>
                      <a:lnTo>
                        <a:pt x="3135" y="185"/>
                      </a:lnTo>
                      <a:lnTo>
                        <a:pt x="3133" y="173"/>
                      </a:lnTo>
                      <a:lnTo>
                        <a:pt x="3131" y="162"/>
                      </a:lnTo>
                      <a:lnTo>
                        <a:pt x="3129" y="156"/>
                      </a:lnTo>
                      <a:lnTo>
                        <a:pt x="3127" y="150"/>
                      </a:lnTo>
                      <a:lnTo>
                        <a:pt x="3127" y="146"/>
                      </a:lnTo>
                      <a:lnTo>
                        <a:pt x="3129" y="144"/>
                      </a:lnTo>
                      <a:lnTo>
                        <a:pt x="3127" y="144"/>
                      </a:lnTo>
                      <a:lnTo>
                        <a:pt x="3125" y="135"/>
                      </a:lnTo>
                      <a:lnTo>
                        <a:pt x="3123" y="129"/>
                      </a:lnTo>
                      <a:lnTo>
                        <a:pt x="3121" y="125"/>
                      </a:lnTo>
                      <a:lnTo>
                        <a:pt x="3113" y="116"/>
                      </a:lnTo>
                      <a:lnTo>
                        <a:pt x="3110" y="110"/>
                      </a:lnTo>
                      <a:lnTo>
                        <a:pt x="3108" y="108"/>
                      </a:lnTo>
                      <a:lnTo>
                        <a:pt x="3104" y="104"/>
                      </a:lnTo>
                      <a:lnTo>
                        <a:pt x="3102" y="95"/>
                      </a:lnTo>
                      <a:lnTo>
                        <a:pt x="3104" y="93"/>
                      </a:lnTo>
                      <a:lnTo>
                        <a:pt x="3104" y="91"/>
                      </a:lnTo>
                      <a:lnTo>
                        <a:pt x="3100" y="68"/>
                      </a:lnTo>
                      <a:lnTo>
                        <a:pt x="3098" y="64"/>
                      </a:lnTo>
                      <a:lnTo>
                        <a:pt x="3098" y="58"/>
                      </a:lnTo>
                      <a:lnTo>
                        <a:pt x="3094" y="50"/>
                      </a:lnTo>
                      <a:lnTo>
                        <a:pt x="3090" y="45"/>
                      </a:lnTo>
                      <a:lnTo>
                        <a:pt x="3087" y="37"/>
                      </a:lnTo>
                      <a:lnTo>
                        <a:pt x="3083" y="33"/>
                      </a:lnTo>
                      <a:lnTo>
                        <a:pt x="3079" y="31"/>
                      </a:lnTo>
                      <a:lnTo>
                        <a:pt x="3077" y="31"/>
                      </a:lnTo>
                      <a:lnTo>
                        <a:pt x="3077" y="29"/>
                      </a:lnTo>
                      <a:lnTo>
                        <a:pt x="3079" y="29"/>
                      </a:lnTo>
                      <a:lnTo>
                        <a:pt x="3081" y="31"/>
                      </a:lnTo>
                      <a:lnTo>
                        <a:pt x="3088" y="33"/>
                      </a:lnTo>
                      <a:lnTo>
                        <a:pt x="3111" y="43"/>
                      </a:lnTo>
                      <a:lnTo>
                        <a:pt x="3113" y="43"/>
                      </a:lnTo>
                      <a:lnTo>
                        <a:pt x="3115" y="43"/>
                      </a:lnTo>
                      <a:lnTo>
                        <a:pt x="3119" y="43"/>
                      </a:lnTo>
                      <a:lnTo>
                        <a:pt x="3119" y="41"/>
                      </a:lnTo>
                      <a:lnTo>
                        <a:pt x="3125" y="37"/>
                      </a:lnTo>
                      <a:lnTo>
                        <a:pt x="3131" y="35"/>
                      </a:lnTo>
                      <a:lnTo>
                        <a:pt x="3133" y="33"/>
                      </a:lnTo>
                      <a:lnTo>
                        <a:pt x="3135" y="33"/>
                      </a:lnTo>
                      <a:lnTo>
                        <a:pt x="3135" y="31"/>
                      </a:lnTo>
                      <a:lnTo>
                        <a:pt x="3138" y="29"/>
                      </a:lnTo>
                      <a:lnTo>
                        <a:pt x="3144" y="23"/>
                      </a:lnTo>
                      <a:lnTo>
                        <a:pt x="3146" y="23"/>
                      </a:lnTo>
                      <a:lnTo>
                        <a:pt x="3148" y="22"/>
                      </a:lnTo>
                      <a:lnTo>
                        <a:pt x="3158" y="12"/>
                      </a:lnTo>
                      <a:lnTo>
                        <a:pt x="3159" y="10"/>
                      </a:lnTo>
                      <a:lnTo>
                        <a:pt x="3159" y="8"/>
                      </a:lnTo>
                      <a:lnTo>
                        <a:pt x="3163" y="2"/>
                      </a:lnTo>
                      <a:lnTo>
                        <a:pt x="3163" y="0"/>
                      </a:lnTo>
                      <a:lnTo>
                        <a:pt x="3165" y="0"/>
                      </a:lnTo>
                      <a:lnTo>
                        <a:pt x="3184" y="22"/>
                      </a:lnTo>
                      <a:lnTo>
                        <a:pt x="3190" y="29"/>
                      </a:lnTo>
                      <a:lnTo>
                        <a:pt x="3196" y="33"/>
                      </a:lnTo>
                      <a:lnTo>
                        <a:pt x="3198" y="35"/>
                      </a:lnTo>
                      <a:lnTo>
                        <a:pt x="3209" y="45"/>
                      </a:lnTo>
                      <a:lnTo>
                        <a:pt x="3231" y="58"/>
                      </a:lnTo>
                      <a:lnTo>
                        <a:pt x="3234" y="60"/>
                      </a:lnTo>
                      <a:lnTo>
                        <a:pt x="3238" y="64"/>
                      </a:lnTo>
                      <a:lnTo>
                        <a:pt x="3248" y="70"/>
                      </a:lnTo>
                      <a:lnTo>
                        <a:pt x="3255" y="75"/>
                      </a:lnTo>
                      <a:lnTo>
                        <a:pt x="3269" y="83"/>
                      </a:lnTo>
                      <a:lnTo>
                        <a:pt x="3271" y="85"/>
                      </a:lnTo>
                      <a:lnTo>
                        <a:pt x="3279" y="89"/>
                      </a:lnTo>
                      <a:lnTo>
                        <a:pt x="3280" y="89"/>
                      </a:lnTo>
                      <a:lnTo>
                        <a:pt x="3284" y="89"/>
                      </a:lnTo>
                      <a:lnTo>
                        <a:pt x="3292" y="93"/>
                      </a:lnTo>
                      <a:lnTo>
                        <a:pt x="3298" y="93"/>
                      </a:lnTo>
                      <a:lnTo>
                        <a:pt x="3302" y="93"/>
                      </a:lnTo>
                      <a:lnTo>
                        <a:pt x="3305" y="93"/>
                      </a:lnTo>
                      <a:lnTo>
                        <a:pt x="3313" y="95"/>
                      </a:lnTo>
                      <a:lnTo>
                        <a:pt x="3319" y="95"/>
                      </a:lnTo>
                      <a:lnTo>
                        <a:pt x="3327" y="95"/>
                      </a:lnTo>
                      <a:lnTo>
                        <a:pt x="3330" y="95"/>
                      </a:lnTo>
                      <a:lnTo>
                        <a:pt x="3338" y="93"/>
                      </a:lnTo>
                      <a:lnTo>
                        <a:pt x="3355" y="91"/>
                      </a:lnTo>
                      <a:lnTo>
                        <a:pt x="3359" y="93"/>
                      </a:lnTo>
                      <a:lnTo>
                        <a:pt x="3371" y="89"/>
                      </a:lnTo>
                      <a:lnTo>
                        <a:pt x="3374" y="89"/>
                      </a:lnTo>
                      <a:lnTo>
                        <a:pt x="3376" y="87"/>
                      </a:lnTo>
                      <a:lnTo>
                        <a:pt x="3376" y="85"/>
                      </a:lnTo>
                      <a:lnTo>
                        <a:pt x="3378" y="83"/>
                      </a:lnTo>
                      <a:lnTo>
                        <a:pt x="3384" y="81"/>
                      </a:lnTo>
                      <a:lnTo>
                        <a:pt x="3388" y="79"/>
                      </a:lnTo>
                      <a:lnTo>
                        <a:pt x="3392" y="77"/>
                      </a:lnTo>
                      <a:lnTo>
                        <a:pt x="3394" y="73"/>
                      </a:lnTo>
                      <a:lnTo>
                        <a:pt x="3396" y="73"/>
                      </a:lnTo>
                      <a:lnTo>
                        <a:pt x="3396" y="71"/>
                      </a:lnTo>
                      <a:lnTo>
                        <a:pt x="3394" y="68"/>
                      </a:lnTo>
                      <a:lnTo>
                        <a:pt x="3394" y="64"/>
                      </a:lnTo>
                      <a:lnTo>
                        <a:pt x="3396" y="64"/>
                      </a:lnTo>
                      <a:lnTo>
                        <a:pt x="3401" y="66"/>
                      </a:lnTo>
                      <a:lnTo>
                        <a:pt x="3415" y="62"/>
                      </a:lnTo>
                      <a:lnTo>
                        <a:pt x="3415" y="60"/>
                      </a:lnTo>
                      <a:lnTo>
                        <a:pt x="3415" y="56"/>
                      </a:lnTo>
                      <a:lnTo>
                        <a:pt x="3413" y="54"/>
                      </a:lnTo>
                      <a:lnTo>
                        <a:pt x="3413" y="52"/>
                      </a:lnTo>
                      <a:lnTo>
                        <a:pt x="3411" y="52"/>
                      </a:lnTo>
                      <a:lnTo>
                        <a:pt x="3415" y="50"/>
                      </a:lnTo>
                      <a:lnTo>
                        <a:pt x="3421" y="48"/>
                      </a:lnTo>
                      <a:lnTo>
                        <a:pt x="3424" y="50"/>
                      </a:lnTo>
                      <a:lnTo>
                        <a:pt x="3426" y="50"/>
                      </a:lnTo>
                      <a:lnTo>
                        <a:pt x="3430" y="52"/>
                      </a:lnTo>
                      <a:lnTo>
                        <a:pt x="3436" y="50"/>
                      </a:lnTo>
                      <a:lnTo>
                        <a:pt x="3442" y="50"/>
                      </a:lnTo>
                      <a:lnTo>
                        <a:pt x="3451" y="50"/>
                      </a:lnTo>
                      <a:lnTo>
                        <a:pt x="3463" y="48"/>
                      </a:lnTo>
                      <a:lnTo>
                        <a:pt x="3465" y="48"/>
                      </a:lnTo>
                      <a:lnTo>
                        <a:pt x="3467" y="47"/>
                      </a:lnTo>
                      <a:lnTo>
                        <a:pt x="3467" y="45"/>
                      </a:lnTo>
                      <a:lnTo>
                        <a:pt x="3470" y="43"/>
                      </a:lnTo>
                      <a:lnTo>
                        <a:pt x="3474" y="45"/>
                      </a:lnTo>
                      <a:lnTo>
                        <a:pt x="3478" y="47"/>
                      </a:lnTo>
                      <a:lnTo>
                        <a:pt x="3478" y="45"/>
                      </a:lnTo>
                      <a:lnTo>
                        <a:pt x="3484" y="43"/>
                      </a:lnTo>
                      <a:lnTo>
                        <a:pt x="3497" y="43"/>
                      </a:lnTo>
                      <a:lnTo>
                        <a:pt x="3503" y="43"/>
                      </a:lnTo>
                      <a:lnTo>
                        <a:pt x="3511" y="43"/>
                      </a:lnTo>
                      <a:lnTo>
                        <a:pt x="3515" y="41"/>
                      </a:lnTo>
                      <a:lnTo>
                        <a:pt x="3517" y="39"/>
                      </a:lnTo>
                      <a:lnTo>
                        <a:pt x="3520" y="39"/>
                      </a:lnTo>
                      <a:lnTo>
                        <a:pt x="3526" y="39"/>
                      </a:lnTo>
                      <a:lnTo>
                        <a:pt x="3526" y="41"/>
                      </a:lnTo>
                      <a:lnTo>
                        <a:pt x="3524" y="43"/>
                      </a:lnTo>
                      <a:lnTo>
                        <a:pt x="3524" y="45"/>
                      </a:lnTo>
                      <a:lnTo>
                        <a:pt x="3524" y="47"/>
                      </a:lnTo>
                      <a:lnTo>
                        <a:pt x="3524" y="48"/>
                      </a:lnTo>
                      <a:lnTo>
                        <a:pt x="3526" y="48"/>
                      </a:lnTo>
                      <a:lnTo>
                        <a:pt x="3528" y="48"/>
                      </a:lnTo>
                      <a:lnTo>
                        <a:pt x="3530" y="52"/>
                      </a:lnTo>
                      <a:lnTo>
                        <a:pt x="3530" y="54"/>
                      </a:lnTo>
                      <a:lnTo>
                        <a:pt x="3532" y="56"/>
                      </a:lnTo>
                      <a:lnTo>
                        <a:pt x="3538" y="62"/>
                      </a:lnTo>
                      <a:lnTo>
                        <a:pt x="3543" y="68"/>
                      </a:lnTo>
                      <a:lnTo>
                        <a:pt x="3549" y="70"/>
                      </a:lnTo>
                      <a:lnTo>
                        <a:pt x="3553" y="71"/>
                      </a:lnTo>
                      <a:lnTo>
                        <a:pt x="3566" y="73"/>
                      </a:lnTo>
                      <a:lnTo>
                        <a:pt x="3572" y="73"/>
                      </a:lnTo>
                      <a:lnTo>
                        <a:pt x="3572" y="75"/>
                      </a:lnTo>
                      <a:lnTo>
                        <a:pt x="3572" y="77"/>
                      </a:lnTo>
                      <a:lnTo>
                        <a:pt x="3582" y="79"/>
                      </a:lnTo>
                      <a:lnTo>
                        <a:pt x="3590" y="81"/>
                      </a:lnTo>
                      <a:lnTo>
                        <a:pt x="3607" y="81"/>
                      </a:lnTo>
                      <a:lnTo>
                        <a:pt x="3611" y="81"/>
                      </a:lnTo>
                      <a:lnTo>
                        <a:pt x="3613" y="81"/>
                      </a:lnTo>
                      <a:lnTo>
                        <a:pt x="3634" y="81"/>
                      </a:lnTo>
                      <a:lnTo>
                        <a:pt x="3649" y="81"/>
                      </a:lnTo>
                      <a:lnTo>
                        <a:pt x="3661" y="79"/>
                      </a:lnTo>
                      <a:lnTo>
                        <a:pt x="3670" y="81"/>
                      </a:lnTo>
                      <a:lnTo>
                        <a:pt x="3684" y="79"/>
                      </a:lnTo>
                      <a:lnTo>
                        <a:pt x="3689" y="81"/>
                      </a:lnTo>
                      <a:lnTo>
                        <a:pt x="3693" y="81"/>
                      </a:lnTo>
                      <a:lnTo>
                        <a:pt x="3714" y="89"/>
                      </a:lnTo>
                      <a:lnTo>
                        <a:pt x="3716" y="91"/>
                      </a:lnTo>
                      <a:lnTo>
                        <a:pt x="3718" y="91"/>
                      </a:lnTo>
                      <a:lnTo>
                        <a:pt x="3716" y="93"/>
                      </a:lnTo>
                      <a:lnTo>
                        <a:pt x="3714" y="95"/>
                      </a:lnTo>
                      <a:lnTo>
                        <a:pt x="3714" y="96"/>
                      </a:lnTo>
                      <a:lnTo>
                        <a:pt x="3712" y="96"/>
                      </a:lnTo>
                      <a:lnTo>
                        <a:pt x="3705" y="93"/>
                      </a:lnTo>
                      <a:lnTo>
                        <a:pt x="3701" y="91"/>
                      </a:lnTo>
                      <a:lnTo>
                        <a:pt x="3701" y="93"/>
                      </a:lnTo>
                      <a:lnTo>
                        <a:pt x="3699" y="93"/>
                      </a:lnTo>
                      <a:lnTo>
                        <a:pt x="3699" y="98"/>
                      </a:lnTo>
                      <a:lnTo>
                        <a:pt x="3701" y="98"/>
                      </a:lnTo>
                      <a:lnTo>
                        <a:pt x="3707" y="104"/>
                      </a:lnTo>
                      <a:lnTo>
                        <a:pt x="3714" y="110"/>
                      </a:lnTo>
                      <a:lnTo>
                        <a:pt x="3716" y="110"/>
                      </a:lnTo>
                      <a:lnTo>
                        <a:pt x="3718" y="110"/>
                      </a:lnTo>
                      <a:lnTo>
                        <a:pt x="3718" y="108"/>
                      </a:lnTo>
                      <a:lnTo>
                        <a:pt x="3720" y="108"/>
                      </a:lnTo>
                      <a:lnTo>
                        <a:pt x="3735" y="121"/>
                      </a:lnTo>
                      <a:lnTo>
                        <a:pt x="3737" y="123"/>
                      </a:lnTo>
                      <a:lnTo>
                        <a:pt x="3751" y="131"/>
                      </a:lnTo>
                      <a:lnTo>
                        <a:pt x="3751" y="129"/>
                      </a:lnTo>
                      <a:lnTo>
                        <a:pt x="3753" y="129"/>
                      </a:lnTo>
                      <a:lnTo>
                        <a:pt x="3753" y="127"/>
                      </a:lnTo>
                      <a:lnTo>
                        <a:pt x="3758" y="135"/>
                      </a:lnTo>
                      <a:lnTo>
                        <a:pt x="3764" y="139"/>
                      </a:lnTo>
                      <a:lnTo>
                        <a:pt x="3772" y="141"/>
                      </a:lnTo>
                      <a:lnTo>
                        <a:pt x="3781" y="144"/>
                      </a:lnTo>
                      <a:lnTo>
                        <a:pt x="3785" y="146"/>
                      </a:lnTo>
                      <a:lnTo>
                        <a:pt x="3789" y="146"/>
                      </a:lnTo>
                      <a:lnTo>
                        <a:pt x="3795" y="148"/>
                      </a:lnTo>
                      <a:lnTo>
                        <a:pt x="3810" y="150"/>
                      </a:lnTo>
                      <a:lnTo>
                        <a:pt x="3816" y="150"/>
                      </a:lnTo>
                      <a:lnTo>
                        <a:pt x="3820" y="150"/>
                      </a:lnTo>
                      <a:lnTo>
                        <a:pt x="3831" y="148"/>
                      </a:lnTo>
                      <a:lnTo>
                        <a:pt x="3845" y="144"/>
                      </a:lnTo>
                      <a:lnTo>
                        <a:pt x="3851" y="144"/>
                      </a:lnTo>
                      <a:lnTo>
                        <a:pt x="3860" y="143"/>
                      </a:lnTo>
                      <a:lnTo>
                        <a:pt x="3876" y="141"/>
                      </a:lnTo>
                      <a:lnTo>
                        <a:pt x="3877" y="141"/>
                      </a:lnTo>
                      <a:lnTo>
                        <a:pt x="3887" y="141"/>
                      </a:lnTo>
                      <a:lnTo>
                        <a:pt x="3889" y="141"/>
                      </a:lnTo>
                      <a:lnTo>
                        <a:pt x="3893" y="143"/>
                      </a:lnTo>
                      <a:lnTo>
                        <a:pt x="3891" y="144"/>
                      </a:lnTo>
                      <a:lnTo>
                        <a:pt x="3891" y="146"/>
                      </a:lnTo>
                      <a:lnTo>
                        <a:pt x="3891" y="150"/>
                      </a:lnTo>
                      <a:lnTo>
                        <a:pt x="3895" y="158"/>
                      </a:lnTo>
                      <a:lnTo>
                        <a:pt x="3897" y="160"/>
                      </a:lnTo>
                      <a:close/>
                      <a:moveTo>
                        <a:pt x="209" y="1015"/>
                      </a:moveTo>
                      <a:lnTo>
                        <a:pt x="211" y="1020"/>
                      </a:lnTo>
                      <a:lnTo>
                        <a:pt x="213" y="1024"/>
                      </a:lnTo>
                      <a:lnTo>
                        <a:pt x="215" y="1024"/>
                      </a:lnTo>
                      <a:lnTo>
                        <a:pt x="217" y="1032"/>
                      </a:lnTo>
                      <a:lnTo>
                        <a:pt x="219" y="1036"/>
                      </a:lnTo>
                      <a:lnTo>
                        <a:pt x="219" y="1038"/>
                      </a:lnTo>
                      <a:lnTo>
                        <a:pt x="217" y="1038"/>
                      </a:lnTo>
                      <a:lnTo>
                        <a:pt x="217" y="1040"/>
                      </a:lnTo>
                      <a:lnTo>
                        <a:pt x="215" y="1040"/>
                      </a:lnTo>
                      <a:lnTo>
                        <a:pt x="217" y="1049"/>
                      </a:lnTo>
                      <a:lnTo>
                        <a:pt x="213" y="1061"/>
                      </a:lnTo>
                      <a:lnTo>
                        <a:pt x="213" y="1065"/>
                      </a:lnTo>
                      <a:lnTo>
                        <a:pt x="213" y="1070"/>
                      </a:lnTo>
                      <a:lnTo>
                        <a:pt x="215" y="1072"/>
                      </a:lnTo>
                      <a:lnTo>
                        <a:pt x="215" y="1074"/>
                      </a:lnTo>
                      <a:lnTo>
                        <a:pt x="215" y="1078"/>
                      </a:lnTo>
                      <a:lnTo>
                        <a:pt x="213" y="1082"/>
                      </a:lnTo>
                      <a:lnTo>
                        <a:pt x="211" y="1082"/>
                      </a:lnTo>
                      <a:lnTo>
                        <a:pt x="211" y="1084"/>
                      </a:lnTo>
                      <a:lnTo>
                        <a:pt x="213" y="1086"/>
                      </a:lnTo>
                      <a:lnTo>
                        <a:pt x="217" y="1091"/>
                      </a:lnTo>
                      <a:lnTo>
                        <a:pt x="220" y="1095"/>
                      </a:lnTo>
                      <a:lnTo>
                        <a:pt x="220" y="1097"/>
                      </a:lnTo>
                      <a:lnTo>
                        <a:pt x="220" y="1105"/>
                      </a:lnTo>
                      <a:lnTo>
                        <a:pt x="219" y="1105"/>
                      </a:lnTo>
                      <a:lnTo>
                        <a:pt x="215" y="1101"/>
                      </a:lnTo>
                      <a:lnTo>
                        <a:pt x="215" y="1097"/>
                      </a:lnTo>
                      <a:lnTo>
                        <a:pt x="205" y="1091"/>
                      </a:lnTo>
                      <a:lnTo>
                        <a:pt x="205" y="1086"/>
                      </a:lnTo>
                      <a:lnTo>
                        <a:pt x="207" y="1084"/>
                      </a:lnTo>
                      <a:lnTo>
                        <a:pt x="207" y="1068"/>
                      </a:lnTo>
                      <a:lnTo>
                        <a:pt x="207" y="1065"/>
                      </a:lnTo>
                      <a:lnTo>
                        <a:pt x="207" y="1061"/>
                      </a:lnTo>
                      <a:lnTo>
                        <a:pt x="209" y="1057"/>
                      </a:lnTo>
                      <a:lnTo>
                        <a:pt x="211" y="1049"/>
                      </a:lnTo>
                      <a:lnTo>
                        <a:pt x="211" y="1047"/>
                      </a:lnTo>
                      <a:lnTo>
                        <a:pt x="209" y="1034"/>
                      </a:lnTo>
                      <a:lnTo>
                        <a:pt x="207" y="1030"/>
                      </a:lnTo>
                      <a:lnTo>
                        <a:pt x="205" y="1030"/>
                      </a:lnTo>
                      <a:lnTo>
                        <a:pt x="205" y="1028"/>
                      </a:lnTo>
                      <a:lnTo>
                        <a:pt x="203" y="1022"/>
                      </a:lnTo>
                      <a:lnTo>
                        <a:pt x="203" y="1013"/>
                      </a:lnTo>
                      <a:lnTo>
                        <a:pt x="205" y="1011"/>
                      </a:lnTo>
                      <a:lnTo>
                        <a:pt x="209" y="1011"/>
                      </a:lnTo>
                      <a:lnTo>
                        <a:pt x="211" y="1011"/>
                      </a:lnTo>
                      <a:lnTo>
                        <a:pt x="211" y="1013"/>
                      </a:lnTo>
                      <a:lnTo>
                        <a:pt x="209" y="1015"/>
                      </a:lnTo>
                      <a:close/>
                      <a:moveTo>
                        <a:pt x="207" y="976"/>
                      </a:moveTo>
                      <a:lnTo>
                        <a:pt x="207" y="978"/>
                      </a:lnTo>
                      <a:lnTo>
                        <a:pt x="207" y="976"/>
                      </a:lnTo>
                      <a:lnTo>
                        <a:pt x="205" y="974"/>
                      </a:lnTo>
                      <a:lnTo>
                        <a:pt x="203" y="972"/>
                      </a:lnTo>
                      <a:lnTo>
                        <a:pt x="203" y="970"/>
                      </a:lnTo>
                      <a:lnTo>
                        <a:pt x="205" y="961"/>
                      </a:lnTo>
                      <a:lnTo>
                        <a:pt x="207" y="959"/>
                      </a:lnTo>
                      <a:lnTo>
                        <a:pt x="211" y="965"/>
                      </a:lnTo>
                      <a:lnTo>
                        <a:pt x="211" y="967"/>
                      </a:lnTo>
                      <a:lnTo>
                        <a:pt x="211" y="968"/>
                      </a:lnTo>
                      <a:lnTo>
                        <a:pt x="211" y="970"/>
                      </a:lnTo>
                      <a:lnTo>
                        <a:pt x="207" y="976"/>
                      </a:lnTo>
                      <a:close/>
                      <a:moveTo>
                        <a:pt x="234" y="974"/>
                      </a:moveTo>
                      <a:lnTo>
                        <a:pt x="234" y="972"/>
                      </a:lnTo>
                      <a:lnTo>
                        <a:pt x="234" y="970"/>
                      </a:lnTo>
                      <a:lnTo>
                        <a:pt x="236" y="967"/>
                      </a:lnTo>
                      <a:lnTo>
                        <a:pt x="238" y="963"/>
                      </a:lnTo>
                      <a:lnTo>
                        <a:pt x="240" y="959"/>
                      </a:lnTo>
                      <a:lnTo>
                        <a:pt x="243" y="959"/>
                      </a:lnTo>
                      <a:lnTo>
                        <a:pt x="243" y="961"/>
                      </a:lnTo>
                      <a:lnTo>
                        <a:pt x="247" y="968"/>
                      </a:lnTo>
                      <a:lnTo>
                        <a:pt x="247" y="970"/>
                      </a:lnTo>
                      <a:lnTo>
                        <a:pt x="245" y="974"/>
                      </a:lnTo>
                      <a:lnTo>
                        <a:pt x="242" y="974"/>
                      </a:lnTo>
                      <a:lnTo>
                        <a:pt x="236" y="974"/>
                      </a:lnTo>
                      <a:lnTo>
                        <a:pt x="234" y="974"/>
                      </a:lnTo>
                      <a:close/>
                      <a:moveTo>
                        <a:pt x="322" y="1053"/>
                      </a:moveTo>
                      <a:lnTo>
                        <a:pt x="322" y="1063"/>
                      </a:lnTo>
                      <a:lnTo>
                        <a:pt x="320" y="1065"/>
                      </a:lnTo>
                      <a:lnTo>
                        <a:pt x="318" y="1065"/>
                      </a:lnTo>
                      <a:lnTo>
                        <a:pt x="316" y="1065"/>
                      </a:lnTo>
                      <a:lnTo>
                        <a:pt x="314" y="1066"/>
                      </a:lnTo>
                      <a:lnTo>
                        <a:pt x="311" y="1066"/>
                      </a:lnTo>
                      <a:lnTo>
                        <a:pt x="301" y="1065"/>
                      </a:lnTo>
                      <a:lnTo>
                        <a:pt x="299" y="1063"/>
                      </a:lnTo>
                      <a:lnTo>
                        <a:pt x="297" y="1061"/>
                      </a:lnTo>
                      <a:lnTo>
                        <a:pt x="295" y="1051"/>
                      </a:lnTo>
                      <a:lnTo>
                        <a:pt x="297" y="1045"/>
                      </a:lnTo>
                      <a:lnTo>
                        <a:pt x="299" y="1043"/>
                      </a:lnTo>
                      <a:lnTo>
                        <a:pt x="305" y="1040"/>
                      </a:lnTo>
                      <a:lnTo>
                        <a:pt x="307" y="1041"/>
                      </a:lnTo>
                      <a:lnTo>
                        <a:pt x="307" y="1043"/>
                      </a:lnTo>
                      <a:lnTo>
                        <a:pt x="309" y="1043"/>
                      </a:lnTo>
                      <a:lnTo>
                        <a:pt x="314" y="1043"/>
                      </a:lnTo>
                      <a:lnTo>
                        <a:pt x="316" y="1043"/>
                      </a:lnTo>
                      <a:lnTo>
                        <a:pt x="320" y="1045"/>
                      </a:lnTo>
                      <a:lnTo>
                        <a:pt x="322" y="1047"/>
                      </a:lnTo>
                      <a:lnTo>
                        <a:pt x="322" y="1049"/>
                      </a:lnTo>
                      <a:lnTo>
                        <a:pt x="322" y="1053"/>
                      </a:lnTo>
                      <a:close/>
                      <a:moveTo>
                        <a:pt x="226" y="936"/>
                      </a:moveTo>
                      <a:lnTo>
                        <a:pt x="222" y="934"/>
                      </a:lnTo>
                      <a:lnTo>
                        <a:pt x="222" y="930"/>
                      </a:lnTo>
                      <a:lnTo>
                        <a:pt x="226" y="926"/>
                      </a:lnTo>
                      <a:lnTo>
                        <a:pt x="230" y="926"/>
                      </a:lnTo>
                      <a:lnTo>
                        <a:pt x="232" y="928"/>
                      </a:lnTo>
                      <a:lnTo>
                        <a:pt x="232" y="932"/>
                      </a:lnTo>
                      <a:lnTo>
                        <a:pt x="228" y="936"/>
                      </a:lnTo>
                      <a:lnTo>
                        <a:pt x="226" y="936"/>
                      </a:lnTo>
                      <a:close/>
                      <a:moveTo>
                        <a:pt x="207" y="888"/>
                      </a:moveTo>
                      <a:lnTo>
                        <a:pt x="205" y="888"/>
                      </a:lnTo>
                      <a:lnTo>
                        <a:pt x="203" y="888"/>
                      </a:lnTo>
                      <a:lnTo>
                        <a:pt x="203" y="886"/>
                      </a:lnTo>
                      <a:lnTo>
                        <a:pt x="195" y="888"/>
                      </a:lnTo>
                      <a:lnTo>
                        <a:pt x="194" y="890"/>
                      </a:lnTo>
                      <a:lnTo>
                        <a:pt x="192" y="888"/>
                      </a:lnTo>
                      <a:lnTo>
                        <a:pt x="190" y="888"/>
                      </a:lnTo>
                      <a:lnTo>
                        <a:pt x="186" y="888"/>
                      </a:lnTo>
                      <a:lnTo>
                        <a:pt x="184" y="890"/>
                      </a:lnTo>
                      <a:lnTo>
                        <a:pt x="182" y="890"/>
                      </a:lnTo>
                      <a:lnTo>
                        <a:pt x="182" y="892"/>
                      </a:lnTo>
                      <a:lnTo>
                        <a:pt x="184" y="894"/>
                      </a:lnTo>
                      <a:lnTo>
                        <a:pt x="184" y="895"/>
                      </a:lnTo>
                      <a:lnTo>
                        <a:pt x="186" y="897"/>
                      </a:lnTo>
                      <a:lnTo>
                        <a:pt x="184" y="899"/>
                      </a:lnTo>
                      <a:lnTo>
                        <a:pt x="182" y="899"/>
                      </a:lnTo>
                      <a:lnTo>
                        <a:pt x="178" y="897"/>
                      </a:lnTo>
                      <a:lnTo>
                        <a:pt x="174" y="890"/>
                      </a:lnTo>
                      <a:lnTo>
                        <a:pt x="171" y="884"/>
                      </a:lnTo>
                      <a:lnTo>
                        <a:pt x="167" y="882"/>
                      </a:lnTo>
                      <a:lnTo>
                        <a:pt x="163" y="882"/>
                      </a:lnTo>
                      <a:lnTo>
                        <a:pt x="157" y="884"/>
                      </a:lnTo>
                      <a:lnTo>
                        <a:pt x="153" y="888"/>
                      </a:lnTo>
                      <a:lnTo>
                        <a:pt x="151" y="888"/>
                      </a:lnTo>
                      <a:lnTo>
                        <a:pt x="149" y="888"/>
                      </a:lnTo>
                      <a:lnTo>
                        <a:pt x="149" y="886"/>
                      </a:lnTo>
                      <a:lnTo>
                        <a:pt x="151" y="884"/>
                      </a:lnTo>
                      <a:lnTo>
                        <a:pt x="151" y="880"/>
                      </a:lnTo>
                      <a:lnTo>
                        <a:pt x="151" y="876"/>
                      </a:lnTo>
                      <a:lnTo>
                        <a:pt x="151" y="874"/>
                      </a:lnTo>
                      <a:lnTo>
                        <a:pt x="151" y="872"/>
                      </a:lnTo>
                      <a:lnTo>
                        <a:pt x="153" y="871"/>
                      </a:lnTo>
                      <a:lnTo>
                        <a:pt x="157" y="872"/>
                      </a:lnTo>
                      <a:lnTo>
                        <a:pt x="161" y="874"/>
                      </a:lnTo>
                      <a:lnTo>
                        <a:pt x="163" y="876"/>
                      </a:lnTo>
                      <a:lnTo>
                        <a:pt x="171" y="876"/>
                      </a:lnTo>
                      <a:lnTo>
                        <a:pt x="171" y="874"/>
                      </a:lnTo>
                      <a:lnTo>
                        <a:pt x="178" y="878"/>
                      </a:lnTo>
                      <a:lnTo>
                        <a:pt x="182" y="884"/>
                      </a:lnTo>
                      <a:lnTo>
                        <a:pt x="184" y="884"/>
                      </a:lnTo>
                      <a:lnTo>
                        <a:pt x="188" y="882"/>
                      </a:lnTo>
                      <a:lnTo>
                        <a:pt x="192" y="880"/>
                      </a:lnTo>
                      <a:lnTo>
                        <a:pt x="203" y="876"/>
                      </a:lnTo>
                      <a:lnTo>
                        <a:pt x="207" y="874"/>
                      </a:lnTo>
                      <a:lnTo>
                        <a:pt x="211" y="876"/>
                      </a:lnTo>
                      <a:lnTo>
                        <a:pt x="211" y="884"/>
                      </a:lnTo>
                      <a:lnTo>
                        <a:pt x="209" y="888"/>
                      </a:lnTo>
                      <a:lnTo>
                        <a:pt x="207" y="888"/>
                      </a:lnTo>
                      <a:close/>
                      <a:moveTo>
                        <a:pt x="190" y="867"/>
                      </a:moveTo>
                      <a:lnTo>
                        <a:pt x="188" y="865"/>
                      </a:lnTo>
                      <a:lnTo>
                        <a:pt x="186" y="863"/>
                      </a:lnTo>
                      <a:lnTo>
                        <a:pt x="186" y="861"/>
                      </a:lnTo>
                      <a:lnTo>
                        <a:pt x="186" y="859"/>
                      </a:lnTo>
                      <a:lnTo>
                        <a:pt x="188" y="855"/>
                      </a:lnTo>
                      <a:lnTo>
                        <a:pt x="188" y="853"/>
                      </a:lnTo>
                      <a:lnTo>
                        <a:pt x="190" y="851"/>
                      </a:lnTo>
                      <a:lnTo>
                        <a:pt x="192" y="851"/>
                      </a:lnTo>
                      <a:lnTo>
                        <a:pt x="194" y="851"/>
                      </a:lnTo>
                      <a:lnTo>
                        <a:pt x="195" y="851"/>
                      </a:lnTo>
                      <a:lnTo>
                        <a:pt x="199" y="851"/>
                      </a:lnTo>
                      <a:lnTo>
                        <a:pt x="199" y="853"/>
                      </a:lnTo>
                      <a:lnTo>
                        <a:pt x="203" y="853"/>
                      </a:lnTo>
                      <a:lnTo>
                        <a:pt x="203" y="855"/>
                      </a:lnTo>
                      <a:lnTo>
                        <a:pt x="203" y="857"/>
                      </a:lnTo>
                      <a:lnTo>
                        <a:pt x="203" y="861"/>
                      </a:lnTo>
                      <a:lnTo>
                        <a:pt x="203" y="863"/>
                      </a:lnTo>
                      <a:lnTo>
                        <a:pt x="201" y="865"/>
                      </a:lnTo>
                      <a:lnTo>
                        <a:pt x="199" y="867"/>
                      </a:lnTo>
                      <a:lnTo>
                        <a:pt x="197" y="867"/>
                      </a:lnTo>
                      <a:lnTo>
                        <a:pt x="195" y="869"/>
                      </a:lnTo>
                      <a:lnTo>
                        <a:pt x="194" y="869"/>
                      </a:lnTo>
                      <a:lnTo>
                        <a:pt x="192" y="867"/>
                      </a:lnTo>
                      <a:lnTo>
                        <a:pt x="190" y="867"/>
                      </a:lnTo>
                      <a:close/>
                      <a:moveTo>
                        <a:pt x="140" y="725"/>
                      </a:moveTo>
                      <a:lnTo>
                        <a:pt x="138" y="723"/>
                      </a:lnTo>
                      <a:lnTo>
                        <a:pt x="138" y="721"/>
                      </a:lnTo>
                      <a:lnTo>
                        <a:pt x="140" y="717"/>
                      </a:lnTo>
                      <a:lnTo>
                        <a:pt x="142" y="715"/>
                      </a:lnTo>
                      <a:lnTo>
                        <a:pt x="144" y="719"/>
                      </a:lnTo>
                      <a:lnTo>
                        <a:pt x="146" y="723"/>
                      </a:lnTo>
                      <a:lnTo>
                        <a:pt x="146" y="725"/>
                      </a:lnTo>
                      <a:lnTo>
                        <a:pt x="140" y="725"/>
                      </a:lnTo>
                      <a:close/>
                      <a:moveTo>
                        <a:pt x="30" y="532"/>
                      </a:moveTo>
                      <a:lnTo>
                        <a:pt x="28" y="534"/>
                      </a:lnTo>
                      <a:lnTo>
                        <a:pt x="25" y="534"/>
                      </a:lnTo>
                      <a:lnTo>
                        <a:pt x="25" y="536"/>
                      </a:lnTo>
                      <a:lnTo>
                        <a:pt x="23" y="538"/>
                      </a:lnTo>
                      <a:lnTo>
                        <a:pt x="21" y="542"/>
                      </a:lnTo>
                      <a:lnTo>
                        <a:pt x="15" y="546"/>
                      </a:lnTo>
                      <a:lnTo>
                        <a:pt x="11" y="540"/>
                      </a:lnTo>
                      <a:lnTo>
                        <a:pt x="9" y="540"/>
                      </a:lnTo>
                      <a:lnTo>
                        <a:pt x="11" y="534"/>
                      </a:lnTo>
                      <a:lnTo>
                        <a:pt x="13" y="532"/>
                      </a:lnTo>
                      <a:lnTo>
                        <a:pt x="13" y="531"/>
                      </a:lnTo>
                      <a:lnTo>
                        <a:pt x="11" y="529"/>
                      </a:lnTo>
                      <a:lnTo>
                        <a:pt x="9" y="529"/>
                      </a:lnTo>
                      <a:lnTo>
                        <a:pt x="7" y="527"/>
                      </a:lnTo>
                      <a:lnTo>
                        <a:pt x="5" y="525"/>
                      </a:lnTo>
                      <a:lnTo>
                        <a:pt x="4" y="523"/>
                      </a:lnTo>
                      <a:lnTo>
                        <a:pt x="4" y="521"/>
                      </a:lnTo>
                      <a:lnTo>
                        <a:pt x="2" y="515"/>
                      </a:lnTo>
                      <a:lnTo>
                        <a:pt x="0" y="511"/>
                      </a:lnTo>
                      <a:lnTo>
                        <a:pt x="5" y="511"/>
                      </a:lnTo>
                      <a:lnTo>
                        <a:pt x="13" y="513"/>
                      </a:lnTo>
                      <a:lnTo>
                        <a:pt x="13" y="517"/>
                      </a:lnTo>
                      <a:lnTo>
                        <a:pt x="13" y="521"/>
                      </a:lnTo>
                      <a:lnTo>
                        <a:pt x="17" y="521"/>
                      </a:lnTo>
                      <a:lnTo>
                        <a:pt x="21" y="521"/>
                      </a:lnTo>
                      <a:lnTo>
                        <a:pt x="23" y="521"/>
                      </a:lnTo>
                      <a:lnTo>
                        <a:pt x="25" y="523"/>
                      </a:lnTo>
                      <a:lnTo>
                        <a:pt x="30" y="523"/>
                      </a:lnTo>
                      <a:lnTo>
                        <a:pt x="34" y="527"/>
                      </a:lnTo>
                      <a:lnTo>
                        <a:pt x="38" y="532"/>
                      </a:lnTo>
                      <a:lnTo>
                        <a:pt x="40" y="534"/>
                      </a:lnTo>
                      <a:lnTo>
                        <a:pt x="38" y="534"/>
                      </a:lnTo>
                      <a:lnTo>
                        <a:pt x="36" y="534"/>
                      </a:lnTo>
                      <a:lnTo>
                        <a:pt x="34" y="534"/>
                      </a:lnTo>
                      <a:lnTo>
                        <a:pt x="30" y="532"/>
                      </a:lnTo>
                      <a:close/>
                      <a:moveTo>
                        <a:pt x="90" y="546"/>
                      </a:moveTo>
                      <a:lnTo>
                        <a:pt x="86" y="542"/>
                      </a:lnTo>
                      <a:lnTo>
                        <a:pt x="86" y="536"/>
                      </a:lnTo>
                      <a:lnTo>
                        <a:pt x="88" y="536"/>
                      </a:lnTo>
                      <a:lnTo>
                        <a:pt x="88" y="534"/>
                      </a:lnTo>
                      <a:lnTo>
                        <a:pt x="90" y="536"/>
                      </a:lnTo>
                      <a:lnTo>
                        <a:pt x="92" y="536"/>
                      </a:lnTo>
                      <a:lnTo>
                        <a:pt x="92" y="540"/>
                      </a:lnTo>
                      <a:lnTo>
                        <a:pt x="92" y="542"/>
                      </a:lnTo>
                      <a:lnTo>
                        <a:pt x="90" y="544"/>
                      </a:lnTo>
                      <a:lnTo>
                        <a:pt x="90" y="546"/>
                      </a:lnTo>
                      <a:close/>
                      <a:moveTo>
                        <a:pt x="84" y="532"/>
                      </a:moveTo>
                      <a:lnTo>
                        <a:pt x="82" y="532"/>
                      </a:lnTo>
                      <a:lnTo>
                        <a:pt x="82" y="529"/>
                      </a:lnTo>
                      <a:lnTo>
                        <a:pt x="82" y="527"/>
                      </a:lnTo>
                      <a:lnTo>
                        <a:pt x="84" y="525"/>
                      </a:lnTo>
                      <a:lnTo>
                        <a:pt x="86" y="527"/>
                      </a:lnTo>
                      <a:lnTo>
                        <a:pt x="86" y="529"/>
                      </a:lnTo>
                      <a:lnTo>
                        <a:pt x="84" y="532"/>
                      </a:lnTo>
                      <a:close/>
                      <a:moveTo>
                        <a:pt x="84" y="523"/>
                      </a:moveTo>
                      <a:lnTo>
                        <a:pt x="82" y="523"/>
                      </a:lnTo>
                      <a:lnTo>
                        <a:pt x="80" y="519"/>
                      </a:lnTo>
                      <a:lnTo>
                        <a:pt x="80" y="517"/>
                      </a:lnTo>
                      <a:lnTo>
                        <a:pt x="82" y="515"/>
                      </a:lnTo>
                      <a:lnTo>
                        <a:pt x="84" y="517"/>
                      </a:lnTo>
                      <a:lnTo>
                        <a:pt x="84" y="523"/>
                      </a:lnTo>
                      <a:close/>
                      <a:moveTo>
                        <a:pt x="71" y="440"/>
                      </a:moveTo>
                      <a:lnTo>
                        <a:pt x="69" y="446"/>
                      </a:lnTo>
                      <a:lnTo>
                        <a:pt x="71" y="448"/>
                      </a:lnTo>
                      <a:lnTo>
                        <a:pt x="73" y="450"/>
                      </a:lnTo>
                      <a:lnTo>
                        <a:pt x="73" y="454"/>
                      </a:lnTo>
                      <a:lnTo>
                        <a:pt x="67" y="473"/>
                      </a:lnTo>
                      <a:lnTo>
                        <a:pt x="65" y="475"/>
                      </a:lnTo>
                      <a:lnTo>
                        <a:pt x="65" y="473"/>
                      </a:lnTo>
                      <a:lnTo>
                        <a:pt x="57" y="465"/>
                      </a:lnTo>
                      <a:lnTo>
                        <a:pt x="57" y="463"/>
                      </a:lnTo>
                      <a:lnTo>
                        <a:pt x="59" y="456"/>
                      </a:lnTo>
                      <a:lnTo>
                        <a:pt x="57" y="456"/>
                      </a:lnTo>
                      <a:lnTo>
                        <a:pt x="55" y="456"/>
                      </a:lnTo>
                      <a:lnTo>
                        <a:pt x="51" y="456"/>
                      </a:lnTo>
                      <a:lnTo>
                        <a:pt x="48" y="458"/>
                      </a:lnTo>
                      <a:lnTo>
                        <a:pt x="46" y="458"/>
                      </a:lnTo>
                      <a:lnTo>
                        <a:pt x="44" y="456"/>
                      </a:lnTo>
                      <a:lnTo>
                        <a:pt x="42" y="456"/>
                      </a:lnTo>
                      <a:lnTo>
                        <a:pt x="42" y="454"/>
                      </a:lnTo>
                      <a:lnTo>
                        <a:pt x="36" y="444"/>
                      </a:lnTo>
                      <a:lnTo>
                        <a:pt x="27" y="440"/>
                      </a:lnTo>
                      <a:lnTo>
                        <a:pt x="25" y="429"/>
                      </a:lnTo>
                      <a:lnTo>
                        <a:pt x="28" y="423"/>
                      </a:lnTo>
                      <a:lnTo>
                        <a:pt x="32" y="419"/>
                      </a:lnTo>
                      <a:lnTo>
                        <a:pt x="34" y="419"/>
                      </a:lnTo>
                      <a:lnTo>
                        <a:pt x="34" y="415"/>
                      </a:lnTo>
                      <a:lnTo>
                        <a:pt x="36" y="402"/>
                      </a:lnTo>
                      <a:lnTo>
                        <a:pt x="32" y="398"/>
                      </a:lnTo>
                      <a:lnTo>
                        <a:pt x="28" y="396"/>
                      </a:lnTo>
                      <a:lnTo>
                        <a:pt x="25" y="394"/>
                      </a:lnTo>
                      <a:lnTo>
                        <a:pt x="25" y="390"/>
                      </a:lnTo>
                      <a:lnTo>
                        <a:pt x="27" y="388"/>
                      </a:lnTo>
                      <a:lnTo>
                        <a:pt x="46" y="394"/>
                      </a:lnTo>
                      <a:lnTo>
                        <a:pt x="48" y="394"/>
                      </a:lnTo>
                      <a:lnTo>
                        <a:pt x="53" y="402"/>
                      </a:lnTo>
                      <a:lnTo>
                        <a:pt x="71" y="433"/>
                      </a:lnTo>
                      <a:lnTo>
                        <a:pt x="71" y="435"/>
                      </a:lnTo>
                      <a:lnTo>
                        <a:pt x="73" y="435"/>
                      </a:lnTo>
                      <a:lnTo>
                        <a:pt x="71" y="438"/>
                      </a:lnTo>
                      <a:lnTo>
                        <a:pt x="71" y="440"/>
                      </a:lnTo>
                      <a:close/>
                    </a:path>
                  </a:pathLst>
                </a:custGeom>
                <a:solidFill>
                  <a:srgbClr val="4AB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3"/>
                <p:cNvSpPr>
                  <a:spLocks/>
                </p:cNvSpPr>
                <p:nvPr/>
              </p:nvSpPr>
              <p:spPr bwMode="auto">
                <a:xfrm>
                  <a:off x="3186113" y="2814638"/>
                  <a:ext cx="17463" cy="15875"/>
                </a:xfrm>
                <a:custGeom>
                  <a:avLst/>
                  <a:gdLst>
                    <a:gd name="T0" fmla="*/ 1 w 11"/>
                    <a:gd name="T1" fmla="*/ 10 h 10"/>
                    <a:gd name="T2" fmla="*/ 0 w 11"/>
                    <a:gd name="T3" fmla="*/ 8 h 10"/>
                    <a:gd name="T4" fmla="*/ 0 w 11"/>
                    <a:gd name="T5" fmla="*/ 6 h 10"/>
                    <a:gd name="T6" fmla="*/ 5 w 11"/>
                    <a:gd name="T7" fmla="*/ 0 h 10"/>
                    <a:gd name="T8" fmla="*/ 7 w 11"/>
                    <a:gd name="T9" fmla="*/ 0 h 10"/>
                    <a:gd name="T10" fmla="*/ 11 w 11"/>
                    <a:gd name="T11" fmla="*/ 0 h 10"/>
                    <a:gd name="T12" fmla="*/ 11 w 11"/>
                    <a:gd name="T13" fmla="*/ 2 h 10"/>
                    <a:gd name="T14" fmla="*/ 11 w 11"/>
                    <a:gd name="T15" fmla="*/ 4 h 10"/>
                    <a:gd name="T16" fmla="*/ 9 w 11"/>
                    <a:gd name="T17" fmla="*/ 8 h 10"/>
                    <a:gd name="T18" fmla="*/ 7 w 11"/>
                    <a:gd name="T19" fmla="*/ 8 h 10"/>
                    <a:gd name="T20" fmla="*/ 1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1" y="10"/>
                      </a:moveTo>
                      <a:lnTo>
                        <a:pt x="0" y="8"/>
                      </a:lnTo>
                      <a:lnTo>
                        <a:pt x="0" y="6"/>
                      </a:lnTo>
                      <a:lnTo>
                        <a:pt x="5" y="0"/>
                      </a:lnTo>
                      <a:lnTo>
                        <a:pt x="7" y="0"/>
                      </a:lnTo>
                      <a:lnTo>
                        <a:pt x="11" y="0"/>
                      </a:lnTo>
                      <a:lnTo>
                        <a:pt x="11" y="2"/>
                      </a:lnTo>
                      <a:lnTo>
                        <a:pt x="11" y="4"/>
                      </a:lnTo>
                      <a:lnTo>
                        <a:pt x="9" y="8"/>
                      </a:lnTo>
                      <a:lnTo>
                        <a:pt x="7" y="8"/>
                      </a:lnTo>
                      <a:lnTo>
                        <a:pt x="1"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24"/>
                <p:cNvSpPr>
                  <a:spLocks/>
                </p:cNvSpPr>
                <p:nvPr/>
              </p:nvSpPr>
              <p:spPr bwMode="auto">
                <a:xfrm>
                  <a:off x="3219451" y="2814638"/>
                  <a:ext cx="20638" cy="17463"/>
                </a:xfrm>
                <a:custGeom>
                  <a:avLst/>
                  <a:gdLst>
                    <a:gd name="T0" fmla="*/ 0 w 13"/>
                    <a:gd name="T1" fmla="*/ 8 h 11"/>
                    <a:gd name="T2" fmla="*/ 9 w 13"/>
                    <a:gd name="T3" fmla="*/ 0 h 11"/>
                    <a:gd name="T4" fmla="*/ 11 w 13"/>
                    <a:gd name="T5" fmla="*/ 0 h 11"/>
                    <a:gd name="T6" fmla="*/ 13 w 13"/>
                    <a:gd name="T7" fmla="*/ 0 h 11"/>
                    <a:gd name="T8" fmla="*/ 13 w 13"/>
                    <a:gd name="T9" fmla="*/ 4 h 11"/>
                    <a:gd name="T10" fmla="*/ 11 w 13"/>
                    <a:gd name="T11" fmla="*/ 8 h 11"/>
                    <a:gd name="T12" fmla="*/ 7 w 13"/>
                    <a:gd name="T13" fmla="*/ 11 h 11"/>
                    <a:gd name="T14" fmla="*/ 5 w 13"/>
                    <a:gd name="T15" fmla="*/ 8 h 11"/>
                    <a:gd name="T16" fmla="*/ 3 w 13"/>
                    <a:gd name="T17" fmla="*/ 8 h 11"/>
                    <a:gd name="T18" fmla="*/ 2 w 13"/>
                    <a:gd name="T19" fmla="*/ 10 h 11"/>
                    <a:gd name="T20" fmla="*/ 0 w 13"/>
                    <a:gd name="T2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0" y="8"/>
                      </a:moveTo>
                      <a:lnTo>
                        <a:pt x="9" y="0"/>
                      </a:lnTo>
                      <a:lnTo>
                        <a:pt x="11" y="0"/>
                      </a:lnTo>
                      <a:lnTo>
                        <a:pt x="13" y="0"/>
                      </a:lnTo>
                      <a:lnTo>
                        <a:pt x="13" y="4"/>
                      </a:lnTo>
                      <a:lnTo>
                        <a:pt x="11" y="8"/>
                      </a:lnTo>
                      <a:lnTo>
                        <a:pt x="7" y="11"/>
                      </a:lnTo>
                      <a:lnTo>
                        <a:pt x="5" y="8"/>
                      </a:lnTo>
                      <a:lnTo>
                        <a:pt x="3" y="8"/>
                      </a:lnTo>
                      <a:lnTo>
                        <a:pt x="2" y="10"/>
                      </a:lnTo>
                      <a:lnTo>
                        <a:pt x="0"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25"/>
                <p:cNvSpPr>
                  <a:spLocks/>
                </p:cNvSpPr>
                <p:nvPr/>
              </p:nvSpPr>
              <p:spPr bwMode="auto">
                <a:xfrm>
                  <a:off x="3328988" y="2751138"/>
                  <a:ext cx="20638" cy="23813"/>
                </a:xfrm>
                <a:custGeom>
                  <a:avLst/>
                  <a:gdLst>
                    <a:gd name="T0" fmla="*/ 4 w 13"/>
                    <a:gd name="T1" fmla="*/ 15 h 15"/>
                    <a:gd name="T2" fmla="*/ 2 w 13"/>
                    <a:gd name="T3" fmla="*/ 13 h 15"/>
                    <a:gd name="T4" fmla="*/ 0 w 13"/>
                    <a:gd name="T5" fmla="*/ 13 h 15"/>
                    <a:gd name="T6" fmla="*/ 0 w 13"/>
                    <a:gd name="T7" fmla="*/ 11 h 15"/>
                    <a:gd name="T8" fmla="*/ 2 w 13"/>
                    <a:gd name="T9" fmla="*/ 3 h 15"/>
                    <a:gd name="T10" fmla="*/ 4 w 13"/>
                    <a:gd name="T11" fmla="*/ 2 h 15"/>
                    <a:gd name="T12" fmla="*/ 7 w 13"/>
                    <a:gd name="T13" fmla="*/ 0 h 15"/>
                    <a:gd name="T14" fmla="*/ 11 w 13"/>
                    <a:gd name="T15" fmla="*/ 2 h 15"/>
                    <a:gd name="T16" fmla="*/ 13 w 13"/>
                    <a:gd name="T17" fmla="*/ 2 h 15"/>
                    <a:gd name="T18" fmla="*/ 13 w 13"/>
                    <a:gd name="T19" fmla="*/ 3 h 15"/>
                    <a:gd name="T20" fmla="*/ 13 w 13"/>
                    <a:gd name="T21" fmla="*/ 7 h 15"/>
                    <a:gd name="T22" fmla="*/ 13 w 13"/>
                    <a:gd name="T23" fmla="*/ 9 h 15"/>
                    <a:gd name="T24" fmla="*/ 11 w 13"/>
                    <a:gd name="T25" fmla="*/ 15 h 15"/>
                    <a:gd name="T26" fmla="*/ 6 w 13"/>
                    <a:gd name="T27" fmla="*/ 15 h 15"/>
                    <a:gd name="T28" fmla="*/ 4 w 13"/>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5">
                      <a:moveTo>
                        <a:pt x="4" y="15"/>
                      </a:moveTo>
                      <a:lnTo>
                        <a:pt x="2" y="13"/>
                      </a:lnTo>
                      <a:lnTo>
                        <a:pt x="0" y="13"/>
                      </a:lnTo>
                      <a:lnTo>
                        <a:pt x="0" y="11"/>
                      </a:lnTo>
                      <a:lnTo>
                        <a:pt x="2" y="3"/>
                      </a:lnTo>
                      <a:lnTo>
                        <a:pt x="4" y="2"/>
                      </a:lnTo>
                      <a:lnTo>
                        <a:pt x="7" y="0"/>
                      </a:lnTo>
                      <a:lnTo>
                        <a:pt x="11" y="2"/>
                      </a:lnTo>
                      <a:lnTo>
                        <a:pt x="13" y="2"/>
                      </a:lnTo>
                      <a:lnTo>
                        <a:pt x="13" y="3"/>
                      </a:lnTo>
                      <a:lnTo>
                        <a:pt x="13" y="7"/>
                      </a:lnTo>
                      <a:lnTo>
                        <a:pt x="13" y="9"/>
                      </a:lnTo>
                      <a:lnTo>
                        <a:pt x="11" y="15"/>
                      </a:lnTo>
                      <a:lnTo>
                        <a:pt x="6" y="15"/>
                      </a:lnTo>
                      <a:lnTo>
                        <a:pt x="4"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26"/>
                <p:cNvSpPr>
                  <a:spLocks/>
                </p:cNvSpPr>
                <p:nvPr/>
              </p:nvSpPr>
              <p:spPr bwMode="auto">
                <a:xfrm>
                  <a:off x="3611563" y="3059113"/>
                  <a:ext cx="42863" cy="33338"/>
                </a:xfrm>
                <a:custGeom>
                  <a:avLst/>
                  <a:gdLst>
                    <a:gd name="T0" fmla="*/ 27 w 27"/>
                    <a:gd name="T1" fmla="*/ 13 h 21"/>
                    <a:gd name="T2" fmla="*/ 25 w 27"/>
                    <a:gd name="T3" fmla="*/ 15 h 21"/>
                    <a:gd name="T4" fmla="*/ 27 w 27"/>
                    <a:gd name="T5" fmla="*/ 17 h 21"/>
                    <a:gd name="T6" fmla="*/ 25 w 27"/>
                    <a:gd name="T7" fmla="*/ 17 h 21"/>
                    <a:gd name="T8" fmla="*/ 23 w 27"/>
                    <a:gd name="T9" fmla="*/ 19 h 21"/>
                    <a:gd name="T10" fmla="*/ 21 w 27"/>
                    <a:gd name="T11" fmla="*/ 21 h 21"/>
                    <a:gd name="T12" fmla="*/ 19 w 27"/>
                    <a:gd name="T13" fmla="*/ 19 h 21"/>
                    <a:gd name="T14" fmla="*/ 16 w 27"/>
                    <a:gd name="T15" fmla="*/ 15 h 21"/>
                    <a:gd name="T16" fmla="*/ 6 w 27"/>
                    <a:gd name="T17" fmla="*/ 15 h 21"/>
                    <a:gd name="T18" fmla="*/ 4 w 27"/>
                    <a:gd name="T19" fmla="*/ 15 h 21"/>
                    <a:gd name="T20" fmla="*/ 4 w 27"/>
                    <a:gd name="T21" fmla="*/ 13 h 21"/>
                    <a:gd name="T22" fmla="*/ 0 w 27"/>
                    <a:gd name="T23" fmla="*/ 9 h 21"/>
                    <a:gd name="T24" fmla="*/ 0 w 27"/>
                    <a:gd name="T25" fmla="*/ 5 h 21"/>
                    <a:gd name="T26" fmla="*/ 0 w 27"/>
                    <a:gd name="T27" fmla="*/ 3 h 21"/>
                    <a:gd name="T28" fmla="*/ 8 w 27"/>
                    <a:gd name="T29" fmla="*/ 0 h 21"/>
                    <a:gd name="T30" fmla="*/ 10 w 27"/>
                    <a:gd name="T31" fmla="*/ 0 h 21"/>
                    <a:gd name="T32" fmla="*/ 12 w 27"/>
                    <a:gd name="T33" fmla="*/ 2 h 21"/>
                    <a:gd name="T34" fmla="*/ 10 w 27"/>
                    <a:gd name="T35" fmla="*/ 3 h 21"/>
                    <a:gd name="T36" fmla="*/ 10 w 27"/>
                    <a:gd name="T37" fmla="*/ 5 h 21"/>
                    <a:gd name="T38" fmla="*/ 14 w 27"/>
                    <a:gd name="T39" fmla="*/ 9 h 21"/>
                    <a:gd name="T40" fmla="*/ 14 w 27"/>
                    <a:gd name="T41" fmla="*/ 11 h 21"/>
                    <a:gd name="T42" fmla="*/ 16 w 27"/>
                    <a:gd name="T43" fmla="*/ 11 h 21"/>
                    <a:gd name="T44" fmla="*/ 16 w 27"/>
                    <a:gd name="T45" fmla="*/ 9 h 21"/>
                    <a:gd name="T46" fmla="*/ 18 w 27"/>
                    <a:gd name="T47" fmla="*/ 9 h 21"/>
                    <a:gd name="T48" fmla="*/ 16 w 27"/>
                    <a:gd name="T49" fmla="*/ 5 h 21"/>
                    <a:gd name="T50" fmla="*/ 21 w 27"/>
                    <a:gd name="T51" fmla="*/ 7 h 21"/>
                    <a:gd name="T52" fmla="*/ 25 w 27"/>
                    <a:gd name="T53" fmla="*/ 9 h 21"/>
                    <a:gd name="T54" fmla="*/ 27 w 27"/>
                    <a:gd name="T55" fmla="*/ 11 h 21"/>
                    <a:gd name="T56" fmla="*/ 27 w 27"/>
                    <a:gd name="T57"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21">
                      <a:moveTo>
                        <a:pt x="27" y="13"/>
                      </a:moveTo>
                      <a:lnTo>
                        <a:pt x="25" y="15"/>
                      </a:lnTo>
                      <a:lnTo>
                        <a:pt x="27" y="17"/>
                      </a:lnTo>
                      <a:lnTo>
                        <a:pt x="25" y="17"/>
                      </a:lnTo>
                      <a:lnTo>
                        <a:pt x="23" y="19"/>
                      </a:lnTo>
                      <a:lnTo>
                        <a:pt x="21" y="21"/>
                      </a:lnTo>
                      <a:lnTo>
                        <a:pt x="19" y="19"/>
                      </a:lnTo>
                      <a:lnTo>
                        <a:pt x="16" y="15"/>
                      </a:lnTo>
                      <a:lnTo>
                        <a:pt x="6" y="15"/>
                      </a:lnTo>
                      <a:lnTo>
                        <a:pt x="4" y="15"/>
                      </a:lnTo>
                      <a:lnTo>
                        <a:pt x="4" y="13"/>
                      </a:lnTo>
                      <a:lnTo>
                        <a:pt x="0" y="9"/>
                      </a:lnTo>
                      <a:lnTo>
                        <a:pt x="0" y="5"/>
                      </a:lnTo>
                      <a:lnTo>
                        <a:pt x="0" y="3"/>
                      </a:lnTo>
                      <a:lnTo>
                        <a:pt x="8" y="0"/>
                      </a:lnTo>
                      <a:lnTo>
                        <a:pt x="10" y="0"/>
                      </a:lnTo>
                      <a:lnTo>
                        <a:pt x="12" y="2"/>
                      </a:lnTo>
                      <a:lnTo>
                        <a:pt x="10" y="3"/>
                      </a:lnTo>
                      <a:lnTo>
                        <a:pt x="10" y="5"/>
                      </a:lnTo>
                      <a:lnTo>
                        <a:pt x="14" y="9"/>
                      </a:lnTo>
                      <a:lnTo>
                        <a:pt x="14" y="11"/>
                      </a:lnTo>
                      <a:lnTo>
                        <a:pt x="16" y="11"/>
                      </a:lnTo>
                      <a:lnTo>
                        <a:pt x="16" y="9"/>
                      </a:lnTo>
                      <a:lnTo>
                        <a:pt x="18" y="9"/>
                      </a:lnTo>
                      <a:lnTo>
                        <a:pt x="16" y="5"/>
                      </a:lnTo>
                      <a:lnTo>
                        <a:pt x="21" y="7"/>
                      </a:lnTo>
                      <a:lnTo>
                        <a:pt x="25" y="9"/>
                      </a:lnTo>
                      <a:lnTo>
                        <a:pt x="27" y="11"/>
                      </a:lnTo>
                      <a:lnTo>
                        <a:pt x="27"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7"/>
                <p:cNvSpPr>
                  <a:spLocks/>
                </p:cNvSpPr>
                <p:nvPr/>
              </p:nvSpPr>
              <p:spPr bwMode="auto">
                <a:xfrm>
                  <a:off x="3382963" y="2817813"/>
                  <a:ext cx="92075" cy="88900"/>
                </a:xfrm>
                <a:custGeom>
                  <a:avLst/>
                  <a:gdLst>
                    <a:gd name="T0" fmla="*/ 41 w 58"/>
                    <a:gd name="T1" fmla="*/ 13 h 56"/>
                    <a:gd name="T2" fmla="*/ 44 w 58"/>
                    <a:gd name="T3" fmla="*/ 17 h 56"/>
                    <a:gd name="T4" fmla="*/ 39 w 58"/>
                    <a:gd name="T5" fmla="*/ 25 h 56"/>
                    <a:gd name="T6" fmla="*/ 39 w 58"/>
                    <a:gd name="T7" fmla="*/ 34 h 56"/>
                    <a:gd name="T8" fmla="*/ 52 w 58"/>
                    <a:gd name="T9" fmla="*/ 44 h 56"/>
                    <a:gd name="T10" fmla="*/ 58 w 58"/>
                    <a:gd name="T11" fmla="*/ 50 h 56"/>
                    <a:gd name="T12" fmla="*/ 50 w 58"/>
                    <a:gd name="T13" fmla="*/ 50 h 56"/>
                    <a:gd name="T14" fmla="*/ 44 w 58"/>
                    <a:gd name="T15" fmla="*/ 44 h 56"/>
                    <a:gd name="T16" fmla="*/ 35 w 58"/>
                    <a:gd name="T17" fmla="*/ 44 h 56"/>
                    <a:gd name="T18" fmla="*/ 27 w 58"/>
                    <a:gd name="T19" fmla="*/ 46 h 56"/>
                    <a:gd name="T20" fmla="*/ 25 w 58"/>
                    <a:gd name="T21" fmla="*/ 48 h 56"/>
                    <a:gd name="T22" fmla="*/ 23 w 58"/>
                    <a:gd name="T23" fmla="*/ 50 h 56"/>
                    <a:gd name="T24" fmla="*/ 20 w 58"/>
                    <a:gd name="T25" fmla="*/ 50 h 56"/>
                    <a:gd name="T26" fmla="*/ 18 w 58"/>
                    <a:gd name="T27" fmla="*/ 48 h 56"/>
                    <a:gd name="T28" fmla="*/ 14 w 58"/>
                    <a:gd name="T29" fmla="*/ 46 h 56"/>
                    <a:gd name="T30" fmla="*/ 10 w 58"/>
                    <a:gd name="T31" fmla="*/ 50 h 56"/>
                    <a:gd name="T32" fmla="*/ 6 w 58"/>
                    <a:gd name="T33" fmla="*/ 56 h 56"/>
                    <a:gd name="T34" fmla="*/ 4 w 58"/>
                    <a:gd name="T35" fmla="*/ 54 h 56"/>
                    <a:gd name="T36" fmla="*/ 4 w 58"/>
                    <a:gd name="T37" fmla="*/ 50 h 56"/>
                    <a:gd name="T38" fmla="*/ 8 w 58"/>
                    <a:gd name="T39" fmla="*/ 46 h 56"/>
                    <a:gd name="T40" fmla="*/ 2 w 58"/>
                    <a:gd name="T41" fmla="*/ 34 h 56"/>
                    <a:gd name="T42" fmla="*/ 2 w 58"/>
                    <a:gd name="T43" fmla="*/ 31 h 56"/>
                    <a:gd name="T44" fmla="*/ 12 w 58"/>
                    <a:gd name="T45" fmla="*/ 34 h 56"/>
                    <a:gd name="T46" fmla="*/ 21 w 58"/>
                    <a:gd name="T47" fmla="*/ 36 h 56"/>
                    <a:gd name="T48" fmla="*/ 25 w 58"/>
                    <a:gd name="T49" fmla="*/ 33 h 56"/>
                    <a:gd name="T50" fmla="*/ 23 w 58"/>
                    <a:gd name="T51" fmla="*/ 29 h 56"/>
                    <a:gd name="T52" fmla="*/ 20 w 58"/>
                    <a:gd name="T53" fmla="*/ 23 h 56"/>
                    <a:gd name="T54" fmla="*/ 21 w 58"/>
                    <a:gd name="T55" fmla="*/ 19 h 56"/>
                    <a:gd name="T56" fmla="*/ 20 w 58"/>
                    <a:gd name="T57" fmla="*/ 4 h 56"/>
                    <a:gd name="T58" fmla="*/ 21 w 58"/>
                    <a:gd name="T59" fmla="*/ 0 h 56"/>
                    <a:gd name="T60" fmla="*/ 27 w 58"/>
                    <a:gd name="T61" fmla="*/ 0 h 56"/>
                    <a:gd name="T62" fmla="*/ 33 w 58"/>
                    <a:gd name="T63" fmla="*/ 2 h 56"/>
                    <a:gd name="T64" fmla="*/ 37 w 58"/>
                    <a:gd name="T6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56">
                      <a:moveTo>
                        <a:pt x="37" y="8"/>
                      </a:moveTo>
                      <a:lnTo>
                        <a:pt x="41" y="13"/>
                      </a:lnTo>
                      <a:lnTo>
                        <a:pt x="44" y="15"/>
                      </a:lnTo>
                      <a:lnTo>
                        <a:pt x="44" y="17"/>
                      </a:lnTo>
                      <a:lnTo>
                        <a:pt x="43" y="23"/>
                      </a:lnTo>
                      <a:lnTo>
                        <a:pt x="39" y="25"/>
                      </a:lnTo>
                      <a:lnTo>
                        <a:pt x="39" y="33"/>
                      </a:lnTo>
                      <a:lnTo>
                        <a:pt x="39" y="34"/>
                      </a:lnTo>
                      <a:lnTo>
                        <a:pt x="44" y="40"/>
                      </a:lnTo>
                      <a:lnTo>
                        <a:pt x="52" y="44"/>
                      </a:lnTo>
                      <a:lnTo>
                        <a:pt x="58" y="48"/>
                      </a:lnTo>
                      <a:lnTo>
                        <a:pt x="58" y="50"/>
                      </a:lnTo>
                      <a:lnTo>
                        <a:pt x="54" y="50"/>
                      </a:lnTo>
                      <a:lnTo>
                        <a:pt x="50" y="50"/>
                      </a:lnTo>
                      <a:lnTo>
                        <a:pt x="48" y="48"/>
                      </a:lnTo>
                      <a:lnTo>
                        <a:pt x="44" y="44"/>
                      </a:lnTo>
                      <a:lnTo>
                        <a:pt x="39" y="42"/>
                      </a:lnTo>
                      <a:lnTo>
                        <a:pt x="35" y="44"/>
                      </a:lnTo>
                      <a:lnTo>
                        <a:pt x="31" y="46"/>
                      </a:lnTo>
                      <a:lnTo>
                        <a:pt x="27" y="46"/>
                      </a:lnTo>
                      <a:lnTo>
                        <a:pt x="25" y="46"/>
                      </a:lnTo>
                      <a:lnTo>
                        <a:pt x="25" y="48"/>
                      </a:lnTo>
                      <a:lnTo>
                        <a:pt x="25" y="50"/>
                      </a:lnTo>
                      <a:lnTo>
                        <a:pt x="23" y="50"/>
                      </a:lnTo>
                      <a:lnTo>
                        <a:pt x="21" y="50"/>
                      </a:lnTo>
                      <a:lnTo>
                        <a:pt x="20" y="50"/>
                      </a:lnTo>
                      <a:lnTo>
                        <a:pt x="18" y="50"/>
                      </a:lnTo>
                      <a:lnTo>
                        <a:pt x="18" y="48"/>
                      </a:lnTo>
                      <a:lnTo>
                        <a:pt x="18" y="46"/>
                      </a:lnTo>
                      <a:lnTo>
                        <a:pt x="14" y="46"/>
                      </a:lnTo>
                      <a:lnTo>
                        <a:pt x="10" y="48"/>
                      </a:lnTo>
                      <a:lnTo>
                        <a:pt x="10" y="50"/>
                      </a:lnTo>
                      <a:lnTo>
                        <a:pt x="8" y="52"/>
                      </a:lnTo>
                      <a:lnTo>
                        <a:pt x="6" y="56"/>
                      </a:lnTo>
                      <a:lnTo>
                        <a:pt x="4" y="56"/>
                      </a:lnTo>
                      <a:lnTo>
                        <a:pt x="4" y="54"/>
                      </a:lnTo>
                      <a:lnTo>
                        <a:pt x="4" y="52"/>
                      </a:lnTo>
                      <a:lnTo>
                        <a:pt x="4" y="50"/>
                      </a:lnTo>
                      <a:lnTo>
                        <a:pt x="6" y="48"/>
                      </a:lnTo>
                      <a:lnTo>
                        <a:pt x="8" y="46"/>
                      </a:lnTo>
                      <a:lnTo>
                        <a:pt x="4" y="36"/>
                      </a:lnTo>
                      <a:lnTo>
                        <a:pt x="2" y="34"/>
                      </a:lnTo>
                      <a:lnTo>
                        <a:pt x="0" y="33"/>
                      </a:lnTo>
                      <a:lnTo>
                        <a:pt x="2" y="31"/>
                      </a:lnTo>
                      <a:lnTo>
                        <a:pt x="6" y="29"/>
                      </a:lnTo>
                      <a:lnTo>
                        <a:pt x="12" y="34"/>
                      </a:lnTo>
                      <a:lnTo>
                        <a:pt x="18" y="38"/>
                      </a:lnTo>
                      <a:lnTo>
                        <a:pt x="21" y="36"/>
                      </a:lnTo>
                      <a:lnTo>
                        <a:pt x="23" y="34"/>
                      </a:lnTo>
                      <a:lnTo>
                        <a:pt x="25" y="33"/>
                      </a:lnTo>
                      <a:lnTo>
                        <a:pt x="25" y="31"/>
                      </a:lnTo>
                      <a:lnTo>
                        <a:pt x="23" y="29"/>
                      </a:lnTo>
                      <a:lnTo>
                        <a:pt x="20" y="25"/>
                      </a:lnTo>
                      <a:lnTo>
                        <a:pt x="20" y="23"/>
                      </a:lnTo>
                      <a:lnTo>
                        <a:pt x="20" y="19"/>
                      </a:lnTo>
                      <a:lnTo>
                        <a:pt x="21" y="19"/>
                      </a:lnTo>
                      <a:lnTo>
                        <a:pt x="20" y="8"/>
                      </a:lnTo>
                      <a:lnTo>
                        <a:pt x="20" y="4"/>
                      </a:lnTo>
                      <a:lnTo>
                        <a:pt x="20" y="2"/>
                      </a:lnTo>
                      <a:lnTo>
                        <a:pt x="21" y="0"/>
                      </a:lnTo>
                      <a:lnTo>
                        <a:pt x="23" y="0"/>
                      </a:lnTo>
                      <a:lnTo>
                        <a:pt x="27" y="0"/>
                      </a:lnTo>
                      <a:lnTo>
                        <a:pt x="29" y="0"/>
                      </a:lnTo>
                      <a:lnTo>
                        <a:pt x="33" y="2"/>
                      </a:lnTo>
                      <a:lnTo>
                        <a:pt x="37" y="6"/>
                      </a:lnTo>
                      <a:lnTo>
                        <a:pt x="37"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28"/>
                <p:cNvSpPr>
                  <a:spLocks/>
                </p:cNvSpPr>
                <p:nvPr/>
              </p:nvSpPr>
              <p:spPr bwMode="auto">
                <a:xfrm>
                  <a:off x="3429001" y="2911475"/>
                  <a:ext cx="115888" cy="68263"/>
                </a:xfrm>
                <a:custGeom>
                  <a:avLst/>
                  <a:gdLst>
                    <a:gd name="T0" fmla="*/ 46 w 73"/>
                    <a:gd name="T1" fmla="*/ 41 h 43"/>
                    <a:gd name="T2" fmla="*/ 44 w 73"/>
                    <a:gd name="T3" fmla="*/ 41 h 43"/>
                    <a:gd name="T4" fmla="*/ 40 w 73"/>
                    <a:gd name="T5" fmla="*/ 43 h 43"/>
                    <a:gd name="T6" fmla="*/ 29 w 73"/>
                    <a:gd name="T7" fmla="*/ 37 h 43"/>
                    <a:gd name="T8" fmla="*/ 27 w 73"/>
                    <a:gd name="T9" fmla="*/ 35 h 43"/>
                    <a:gd name="T10" fmla="*/ 27 w 73"/>
                    <a:gd name="T11" fmla="*/ 33 h 43"/>
                    <a:gd name="T12" fmla="*/ 27 w 73"/>
                    <a:gd name="T13" fmla="*/ 31 h 43"/>
                    <a:gd name="T14" fmla="*/ 27 w 73"/>
                    <a:gd name="T15" fmla="*/ 29 h 43"/>
                    <a:gd name="T16" fmla="*/ 29 w 73"/>
                    <a:gd name="T17" fmla="*/ 27 h 43"/>
                    <a:gd name="T18" fmla="*/ 29 w 73"/>
                    <a:gd name="T19" fmla="*/ 25 h 43"/>
                    <a:gd name="T20" fmla="*/ 29 w 73"/>
                    <a:gd name="T21" fmla="*/ 23 h 43"/>
                    <a:gd name="T22" fmla="*/ 27 w 73"/>
                    <a:gd name="T23" fmla="*/ 20 h 43"/>
                    <a:gd name="T24" fmla="*/ 25 w 73"/>
                    <a:gd name="T25" fmla="*/ 20 h 43"/>
                    <a:gd name="T26" fmla="*/ 23 w 73"/>
                    <a:gd name="T27" fmla="*/ 18 h 43"/>
                    <a:gd name="T28" fmla="*/ 19 w 73"/>
                    <a:gd name="T29" fmla="*/ 18 h 43"/>
                    <a:gd name="T30" fmla="*/ 17 w 73"/>
                    <a:gd name="T31" fmla="*/ 16 h 43"/>
                    <a:gd name="T32" fmla="*/ 14 w 73"/>
                    <a:gd name="T33" fmla="*/ 14 h 43"/>
                    <a:gd name="T34" fmla="*/ 12 w 73"/>
                    <a:gd name="T35" fmla="*/ 12 h 43"/>
                    <a:gd name="T36" fmla="*/ 10 w 73"/>
                    <a:gd name="T37" fmla="*/ 8 h 43"/>
                    <a:gd name="T38" fmla="*/ 8 w 73"/>
                    <a:gd name="T39" fmla="*/ 6 h 43"/>
                    <a:gd name="T40" fmla="*/ 6 w 73"/>
                    <a:gd name="T41" fmla="*/ 6 h 43"/>
                    <a:gd name="T42" fmla="*/ 2 w 73"/>
                    <a:gd name="T43" fmla="*/ 8 h 43"/>
                    <a:gd name="T44" fmla="*/ 2 w 73"/>
                    <a:gd name="T45" fmla="*/ 10 h 43"/>
                    <a:gd name="T46" fmla="*/ 0 w 73"/>
                    <a:gd name="T47" fmla="*/ 10 h 43"/>
                    <a:gd name="T48" fmla="*/ 0 w 73"/>
                    <a:gd name="T49" fmla="*/ 8 h 43"/>
                    <a:gd name="T50" fmla="*/ 2 w 73"/>
                    <a:gd name="T51" fmla="*/ 0 h 43"/>
                    <a:gd name="T52" fmla="*/ 4 w 73"/>
                    <a:gd name="T53" fmla="*/ 0 h 43"/>
                    <a:gd name="T54" fmla="*/ 12 w 73"/>
                    <a:gd name="T55" fmla="*/ 2 h 43"/>
                    <a:gd name="T56" fmla="*/ 14 w 73"/>
                    <a:gd name="T57" fmla="*/ 6 h 43"/>
                    <a:gd name="T58" fmla="*/ 15 w 73"/>
                    <a:gd name="T59" fmla="*/ 10 h 43"/>
                    <a:gd name="T60" fmla="*/ 17 w 73"/>
                    <a:gd name="T61" fmla="*/ 12 h 43"/>
                    <a:gd name="T62" fmla="*/ 21 w 73"/>
                    <a:gd name="T63" fmla="*/ 12 h 43"/>
                    <a:gd name="T64" fmla="*/ 25 w 73"/>
                    <a:gd name="T65" fmla="*/ 14 h 43"/>
                    <a:gd name="T66" fmla="*/ 40 w 73"/>
                    <a:gd name="T67" fmla="*/ 23 h 43"/>
                    <a:gd name="T68" fmla="*/ 46 w 73"/>
                    <a:gd name="T69" fmla="*/ 25 h 43"/>
                    <a:gd name="T70" fmla="*/ 50 w 73"/>
                    <a:gd name="T71" fmla="*/ 25 h 43"/>
                    <a:gd name="T72" fmla="*/ 50 w 73"/>
                    <a:gd name="T73" fmla="*/ 23 h 43"/>
                    <a:gd name="T74" fmla="*/ 54 w 73"/>
                    <a:gd name="T75" fmla="*/ 22 h 43"/>
                    <a:gd name="T76" fmla="*/ 60 w 73"/>
                    <a:gd name="T77" fmla="*/ 18 h 43"/>
                    <a:gd name="T78" fmla="*/ 65 w 73"/>
                    <a:gd name="T79" fmla="*/ 12 h 43"/>
                    <a:gd name="T80" fmla="*/ 67 w 73"/>
                    <a:gd name="T81" fmla="*/ 12 h 43"/>
                    <a:gd name="T82" fmla="*/ 69 w 73"/>
                    <a:gd name="T83" fmla="*/ 12 h 43"/>
                    <a:gd name="T84" fmla="*/ 71 w 73"/>
                    <a:gd name="T85" fmla="*/ 14 h 43"/>
                    <a:gd name="T86" fmla="*/ 73 w 73"/>
                    <a:gd name="T87" fmla="*/ 20 h 43"/>
                    <a:gd name="T88" fmla="*/ 73 w 73"/>
                    <a:gd name="T89" fmla="*/ 25 h 43"/>
                    <a:gd name="T90" fmla="*/ 71 w 73"/>
                    <a:gd name="T91" fmla="*/ 27 h 43"/>
                    <a:gd name="T92" fmla="*/ 63 w 73"/>
                    <a:gd name="T93" fmla="*/ 29 h 43"/>
                    <a:gd name="T94" fmla="*/ 60 w 73"/>
                    <a:gd name="T95" fmla="*/ 29 h 43"/>
                    <a:gd name="T96" fmla="*/ 58 w 73"/>
                    <a:gd name="T97" fmla="*/ 29 h 43"/>
                    <a:gd name="T98" fmla="*/ 54 w 73"/>
                    <a:gd name="T99" fmla="*/ 31 h 43"/>
                    <a:gd name="T100" fmla="*/ 48 w 73"/>
                    <a:gd name="T101" fmla="*/ 37 h 43"/>
                    <a:gd name="T102" fmla="*/ 46 w 73"/>
                    <a:gd name="T103" fmla="*/ 4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43">
                      <a:moveTo>
                        <a:pt x="46" y="41"/>
                      </a:moveTo>
                      <a:lnTo>
                        <a:pt x="44" y="41"/>
                      </a:lnTo>
                      <a:lnTo>
                        <a:pt x="40" y="43"/>
                      </a:lnTo>
                      <a:lnTo>
                        <a:pt x="29" y="37"/>
                      </a:lnTo>
                      <a:lnTo>
                        <a:pt x="27" y="35"/>
                      </a:lnTo>
                      <a:lnTo>
                        <a:pt x="27" y="33"/>
                      </a:lnTo>
                      <a:lnTo>
                        <a:pt x="27" y="31"/>
                      </a:lnTo>
                      <a:lnTo>
                        <a:pt x="27" y="29"/>
                      </a:lnTo>
                      <a:lnTo>
                        <a:pt x="29" y="27"/>
                      </a:lnTo>
                      <a:lnTo>
                        <a:pt x="29" y="25"/>
                      </a:lnTo>
                      <a:lnTo>
                        <a:pt x="29" y="23"/>
                      </a:lnTo>
                      <a:lnTo>
                        <a:pt x="27" y="20"/>
                      </a:lnTo>
                      <a:lnTo>
                        <a:pt x="25" y="20"/>
                      </a:lnTo>
                      <a:lnTo>
                        <a:pt x="23" y="18"/>
                      </a:lnTo>
                      <a:lnTo>
                        <a:pt x="19" y="18"/>
                      </a:lnTo>
                      <a:lnTo>
                        <a:pt x="17" y="16"/>
                      </a:lnTo>
                      <a:lnTo>
                        <a:pt x="14" y="14"/>
                      </a:lnTo>
                      <a:lnTo>
                        <a:pt x="12" y="12"/>
                      </a:lnTo>
                      <a:lnTo>
                        <a:pt x="10" y="8"/>
                      </a:lnTo>
                      <a:lnTo>
                        <a:pt x="8" y="6"/>
                      </a:lnTo>
                      <a:lnTo>
                        <a:pt x="6" y="6"/>
                      </a:lnTo>
                      <a:lnTo>
                        <a:pt x="2" y="8"/>
                      </a:lnTo>
                      <a:lnTo>
                        <a:pt x="2" y="10"/>
                      </a:lnTo>
                      <a:lnTo>
                        <a:pt x="0" y="10"/>
                      </a:lnTo>
                      <a:lnTo>
                        <a:pt x="0" y="8"/>
                      </a:lnTo>
                      <a:lnTo>
                        <a:pt x="2" y="0"/>
                      </a:lnTo>
                      <a:lnTo>
                        <a:pt x="4" y="0"/>
                      </a:lnTo>
                      <a:lnTo>
                        <a:pt x="12" y="2"/>
                      </a:lnTo>
                      <a:lnTo>
                        <a:pt x="14" y="6"/>
                      </a:lnTo>
                      <a:lnTo>
                        <a:pt x="15" y="10"/>
                      </a:lnTo>
                      <a:lnTo>
                        <a:pt x="17" y="12"/>
                      </a:lnTo>
                      <a:lnTo>
                        <a:pt x="21" y="12"/>
                      </a:lnTo>
                      <a:lnTo>
                        <a:pt x="25" y="14"/>
                      </a:lnTo>
                      <a:lnTo>
                        <a:pt x="40" y="23"/>
                      </a:lnTo>
                      <a:lnTo>
                        <a:pt x="46" y="25"/>
                      </a:lnTo>
                      <a:lnTo>
                        <a:pt x="50" y="25"/>
                      </a:lnTo>
                      <a:lnTo>
                        <a:pt x="50" y="23"/>
                      </a:lnTo>
                      <a:lnTo>
                        <a:pt x="54" y="22"/>
                      </a:lnTo>
                      <a:lnTo>
                        <a:pt x="60" y="18"/>
                      </a:lnTo>
                      <a:lnTo>
                        <a:pt x="65" y="12"/>
                      </a:lnTo>
                      <a:lnTo>
                        <a:pt x="67" y="12"/>
                      </a:lnTo>
                      <a:lnTo>
                        <a:pt x="69" y="12"/>
                      </a:lnTo>
                      <a:lnTo>
                        <a:pt x="71" y="14"/>
                      </a:lnTo>
                      <a:lnTo>
                        <a:pt x="73" y="20"/>
                      </a:lnTo>
                      <a:lnTo>
                        <a:pt x="73" y="25"/>
                      </a:lnTo>
                      <a:lnTo>
                        <a:pt x="71" y="27"/>
                      </a:lnTo>
                      <a:lnTo>
                        <a:pt x="63" y="29"/>
                      </a:lnTo>
                      <a:lnTo>
                        <a:pt x="60" y="29"/>
                      </a:lnTo>
                      <a:lnTo>
                        <a:pt x="58" y="29"/>
                      </a:lnTo>
                      <a:lnTo>
                        <a:pt x="54" y="31"/>
                      </a:lnTo>
                      <a:lnTo>
                        <a:pt x="48" y="37"/>
                      </a:lnTo>
                      <a:lnTo>
                        <a:pt x="46"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Freeform 29"/>
                <p:cNvSpPr>
                  <a:spLocks/>
                </p:cNvSpPr>
                <p:nvPr/>
              </p:nvSpPr>
              <p:spPr bwMode="auto">
                <a:xfrm>
                  <a:off x="3687763" y="3095625"/>
                  <a:ext cx="12700" cy="11113"/>
                </a:xfrm>
                <a:custGeom>
                  <a:avLst/>
                  <a:gdLst>
                    <a:gd name="T0" fmla="*/ 6 w 8"/>
                    <a:gd name="T1" fmla="*/ 0 h 7"/>
                    <a:gd name="T2" fmla="*/ 8 w 8"/>
                    <a:gd name="T3" fmla="*/ 5 h 7"/>
                    <a:gd name="T4" fmla="*/ 8 w 8"/>
                    <a:gd name="T5" fmla="*/ 7 h 7"/>
                    <a:gd name="T6" fmla="*/ 0 w 8"/>
                    <a:gd name="T7" fmla="*/ 5 h 7"/>
                    <a:gd name="T8" fmla="*/ 0 w 8"/>
                    <a:gd name="T9" fmla="*/ 2 h 7"/>
                    <a:gd name="T10" fmla="*/ 2 w 8"/>
                    <a:gd name="T11" fmla="*/ 0 h 7"/>
                    <a:gd name="T12" fmla="*/ 4 w 8"/>
                    <a:gd name="T13" fmla="*/ 0 h 7"/>
                    <a:gd name="T14" fmla="*/ 6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6" y="0"/>
                      </a:moveTo>
                      <a:lnTo>
                        <a:pt x="8" y="5"/>
                      </a:lnTo>
                      <a:lnTo>
                        <a:pt x="8" y="7"/>
                      </a:lnTo>
                      <a:lnTo>
                        <a:pt x="0" y="5"/>
                      </a:lnTo>
                      <a:lnTo>
                        <a:pt x="0" y="2"/>
                      </a:lnTo>
                      <a:lnTo>
                        <a:pt x="2" y="0"/>
                      </a:lnTo>
                      <a:lnTo>
                        <a:pt x="4" y="0"/>
                      </a:lnTo>
                      <a:lnTo>
                        <a:pt x="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Freeform 30"/>
                <p:cNvSpPr>
                  <a:spLocks/>
                </p:cNvSpPr>
                <p:nvPr/>
              </p:nvSpPr>
              <p:spPr bwMode="auto">
                <a:xfrm>
                  <a:off x="3487738" y="2973388"/>
                  <a:ext cx="127000" cy="100013"/>
                </a:xfrm>
                <a:custGeom>
                  <a:avLst/>
                  <a:gdLst>
                    <a:gd name="T0" fmla="*/ 71 w 80"/>
                    <a:gd name="T1" fmla="*/ 23 h 63"/>
                    <a:gd name="T2" fmla="*/ 69 w 80"/>
                    <a:gd name="T3" fmla="*/ 21 h 63"/>
                    <a:gd name="T4" fmla="*/ 71 w 80"/>
                    <a:gd name="T5" fmla="*/ 17 h 63"/>
                    <a:gd name="T6" fmla="*/ 63 w 80"/>
                    <a:gd name="T7" fmla="*/ 21 h 63"/>
                    <a:gd name="T8" fmla="*/ 57 w 80"/>
                    <a:gd name="T9" fmla="*/ 25 h 63"/>
                    <a:gd name="T10" fmla="*/ 59 w 80"/>
                    <a:gd name="T11" fmla="*/ 32 h 63"/>
                    <a:gd name="T12" fmla="*/ 63 w 80"/>
                    <a:gd name="T13" fmla="*/ 34 h 63"/>
                    <a:gd name="T14" fmla="*/ 78 w 80"/>
                    <a:gd name="T15" fmla="*/ 46 h 63"/>
                    <a:gd name="T16" fmla="*/ 80 w 80"/>
                    <a:gd name="T17" fmla="*/ 50 h 63"/>
                    <a:gd name="T18" fmla="*/ 71 w 80"/>
                    <a:gd name="T19" fmla="*/ 59 h 63"/>
                    <a:gd name="T20" fmla="*/ 63 w 80"/>
                    <a:gd name="T21" fmla="*/ 63 h 63"/>
                    <a:gd name="T22" fmla="*/ 51 w 80"/>
                    <a:gd name="T23" fmla="*/ 48 h 63"/>
                    <a:gd name="T24" fmla="*/ 51 w 80"/>
                    <a:gd name="T25" fmla="*/ 44 h 63"/>
                    <a:gd name="T26" fmla="*/ 38 w 80"/>
                    <a:gd name="T27" fmla="*/ 48 h 63"/>
                    <a:gd name="T28" fmla="*/ 28 w 80"/>
                    <a:gd name="T29" fmla="*/ 38 h 63"/>
                    <a:gd name="T30" fmla="*/ 19 w 80"/>
                    <a:gd name="T31" fmla="*/ 40 h 63"/>
                    <a:gd name="T32" fmla="*/ 13 w 80"/>
                    <a:gd name="T33" fmla="*/ 38 h 63"/>
                    <a:gd name="T34" fmla="*/ 15 w 80"/>
                    <a:gd name="T35" fmla="*/ 34 h 63"/>
                    <a:gd name="T36" fmla="*/ 19 w 80"/>
                    <a:gd name="T37" fmla="*/ 29 h 63"/>
                    <a:gd name="T38" fmla="*/ 9 w 80"/>
                    <a:gd name="T39" fmla="*/ 29 h 63"/>
                    <a:gd name="T40" fmla="*/ 0 w 80"/>
                    <a:gd name="T41" fmla="*/ 31 h 63"/>
                    <a:gd name="T42" fmla="*/ 2 w 80"/>
                    <a:gd name="T43" fmla="*/ 23 h 63"/>
                    <a:gd name="T44" fmla="*/ 13 w 80"/>
                    <a:gd name="T45" fmla="*/ 21 h 63"/>
                    <a:gd name="T46" fmla="*/ 17 w 80"/>
                    <a:gd name="T47" fmla="*/ 23 h 63"/>
                    <a:gd name="T48" fmla="*/ 23 w 80"/>
                    <a:gd name="T49" fmla="*/ 21 h 63"/>
                    <a:gd name="T50" fmla="*/ 28 w 80"/>
                    <a:gd name="T51" fmla="*/ 15 h 63"/>
                    <a:gd name="T52" fmla="*/ 28 w 80"/>
                    <a:gd name="T53" fmla="*/ 11 h 63"/>
                    <a:gd name="T54" fmla="*/ 32 w 80"/>
                    <a:gd name="T55" fmla="*/ 9 h 63"/>
                    <a:gd name="T56" fmla="*/ 40 w 80"/>
                    <a:gd name="T57" fmla="*/ 17 h 63"/>
                    <a:gd name="T58" fmla="*/ 51 w 80"/>
                    <a:gd name="T59" fmla="*/ 6 h 63"/>
                    <a:gd name="T60" fmla="*/ 59 w 80"/>
                    <a:gd name="T61" fmla="*/ 0 h 63"/>
                    <a:gd name="T62" fmla="*/ 65 w 80"/>
                    <a:gd name="T63" fmla="*/ 4 h 63"/>
                    <a:gd name="T64" fmla="*/ 71 w 80"/>
                    <a:gd name="T65" fmla="*/ 11 h 63"/>
                    <a:gd name="T66" fmla="*/ 76 w 80"/>
                    <a:gd name="T67" fmla="*/ 9 h 63"/>
                    <a:gd name="T68" fmla="*/ 78 w 80"/>
                    <a:gd name="T69" fmla="*/ 11 h 63"/>
                    <a:gd name="T70" fmla="*/ 78 w 80"/>
                    <a:gd name="T71"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 h="63">
                      <a:moveTo>
                        <a:pt x="78" y="15"/>
                      </a:moveTo>
                      <a:lnTo>
                        <a:pt x="71" y="23"/>
                      </a:lnTo>
                      <a:lnTo>
                        <a:pt x="69" y="23"/>
                      </a:lnTo>
                      <a:lnTo>
                        <a:pt x="69" y="21"/>
                      </a:lnTo>
                      <a:lnTo>
                        <a:pt x="73" y="17"/>
                      </a:lnTo>
                      <a:lnTo>
                        <a:pt x="71" y="17"/>
                      </a:lnTo>
                      <a:lnTo>
                        <a:pt x="63" y="19"/>
                      </a:lnTo>
                      <a:lnTo>
                        <a:pt x="63" y="21"/>
                      </a:lnTo>
                      <a:lnTo>
                        <a:pt x="61" y="21"/>
                      </a:lnTo>
                      <a:lnTo>
                        <a:pt x="57" y="25"/>
                      </a:lnTo>
                      <a:lnTo>
                        <a:pt x="57" y="31"/>
                      </a:lnTo>
                      <a:lnTo>
                        <a:pt x="59" y="32"/>
                      </a:lnTo>
                      <a:lnTo>
                        <a:pt x="61" y="34"/>
                      </a:lnTo>
                      <a:lnTo>
                        <a:pt x="63" y="34"/>
                      </a:lnTo>
                      <a:lnTo>
                        <a:pt x="73" y="40"/>
                      </a:lnTo>
                      <a:lnTo>
                        <a:pt x="78" y="46"/>
                      </a:lnTo>
                      <a:lnTo>
                        <a:pt x="80" y="48"/>
                      </a:lnTo>
                      <a:lnTo>
                        <a:pt x="80" y="50"/>
                      </a:lnTo>
                      <a:lnTo>
                        <a:pt x="74" y="56"/>
                      </a:lnTo>
                      <a:lnTo>
                        <a:pt x="71" y="59"/>
                      </a:lnTo>
                      <a:lnTo>
                        <a:pt x="69" y="61"/>
                      </a:lnTo>
                      <a:lnTo>
                        <a:pt x="63" y="63"/>
                      </a:lnTo>
                      <a:lnTo>
                        <a:pt x="59" y="59"/>
                      </a:lnTo>
                      <a:lnTo>
                        <a:pt x="51" y="48"/>
                      </a:lnTo>
                      <a:lnTo>
                        <a:pt x="51" y="46"/>
                      </a:lnTo>
                      <a:lnTo>
                        <a:pt x="51" y="44"/>
                      </a:lnTo>
                      <a:lnTo>
                        <a:pt x="50" y="44"/>
                      </a:lnTo>
                      <a:lnTo>
                        <a:pt x="38" y="48"/>
                      </a:lnTo>
                      <a:lnTo>
                        <a:pt x="36" y="44"/>
                      </a:lnTo>
                      <a:lnTo>
                        <a:pt x="28" y="38"/>
                      </a:lnTo>
                      <a:lnTo>
                        <a:pt x="23" y="38"/>
                      </a:lnTo>
                      <a:lnTo>
                        <a:pt x="19" y="40"/>
                      </a:lnTo>
                      <a:lnTo>
                        <a:pt x="13" y="40"/>
                      </a:lnTo>
                      <a:lnTo>
                        <a:pt x="13" y="38"/>
                      </a:lnTo>
                      <a:lnTo>
                        <a:pt x="13" y="36"/>
                      </a:lnTo>
                      <a:lnTo>
                        <a:pt x="15" y="34"/>
                      </a:lnTo>
                      <a:lnTo>
                        <a:pt x="19" y="32"/>
                      </a:lnTo>
                      <a:lnTo>
                        <a:pt x="19" y="29"/>
                      </a:lnTo>
                      <a:lnTo>
                        <a:pt x="19" y="27"/>
                      </a:lnTo>
                      <a:lnTo>
                        <a:pt x="9" y="29"/>
                      </a:lnTo>
                      <a:lnTo>
                        <a:pt x="2" y="32"/>
                      </a:lnTo>
                      <a:lnTo>
                        <a:pt x="0" y="31"/>
                      </a:lnTo>
                      <a:lnTo>
                        <a:pt x="0" y="27"/>
                      </a:lnTo>
                      <a:lnTo>
                        <a:pt x="2" y="23"/>
                      </a:lnTo>
                      <a:lnTo>
                        <a:pt x="7" y="21"/>
                      </a:lnTo>
                      <a:lnTo>
                        <a:pt x="13" y="21"/>
                      </a:lnTo>
                      <a:lnTo>
                        <a:pt x="15" y="21"/>
                      </a:lnTo>
                      <a:lnTo>
                        <a:pt x="17" y="23"/>
                      </a:lnTo>
                      <a:lnTo>
                        <a:pt x="19" y="23"/>
                      </a:lnTo>
                      <a:lnTo>
                        <a:pt x="23" y="21"/>
                      </a:lnTo>
                      <a:lnTo>
                        <a:pt x="25" y="21"/>
                      </a:lnTo>
                      <a:lnTo>
                        <a:pt x="28" y="15"/>
                      </a:lnTo>
                      <a:lnTo>
                        <a:pt x="26" y="13"/>
                      </a:lnTo>
                      <a:lnTo>
                        <a:pt x="28" y="11"/>
                      </a:lnTo>
                      <a:lnTo>
                        <a:pt x="30" y="9"/>
                      </a:lnTo>
                      <a:lnTo>
                        <a:pt x="32" y="9"/>
                      </a:lnTo>
                      <a:lnTo>
                        <a:pt x="36" y="11"/>
                      </a:lnTo>
                      <a:lnTo>
                        <a:pt x="40" y="17"/>
                      </a:lnTo>
                      <a:lnTo>
                        <a:pt x="50" y="13"/>
                      </a:lnTo>
                      <a:lnTo>
                        <a:pt x="51" y="6"/>
                      </a:lnTo>
                      <a:lnTo>
                        <a:pt x="53" y="2"/>
                      </a:lnTo>
                      <a:lnTo>
                        <a:pt x="59" y="0"/>
                      </a:lnTo>
                      <a:lnTo>
                        <a:pt x="61" y="2"/>
                      </a:lnTo>
                      <a:lnTo>
                        <a:pt x="65" y="4"/>
                      </a:lnTo>
                      <a:lnTo>
                        <a:pt x="67" y="7"/>
                      </a:lnTo>
                      <a:lnTo>
                        <a:pt x="71" y="11"/>
                      </a:lnTo>
                      <a:lnTo>
                        <a:pt x="73" y="9"/>
                      </a:lnTo>
                      <a:lnTo>
                        <a:pt x="76" y="9"/>
                      </a:lnTo>
                      <a:lnTo>
                        <a:pt x="78" y="9"/>
                      </a:lnTo>
                      <a:lnTo>
                        <a:pt x="78" y="11"/>
                      </a:lnTo>
                      <a:lnTo>
                        <a:pt x="80" y="13"/>
                      </a:lnTo>
                      <a:lnTo>
                        <a:pt x="78"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31"/>
                <p:cNvSpPr>
                  <a:spLocks/>
                </p:cNvSpPr>
                <p:nvPr/>
              </p:nvSpPr>
              <p:spPr bwMode="auto">
                <a:xfrm>
                  <a:off x="3654426" y="3019425"/>
                  <a:ext cx="33338" cy="42863"/>
                </a:xfrm>
                <a:custGeom>
                  <a:avLst/>
                  <a:gdLst>
                    <a:gd name="T0" fmla="*/ 6 w 21"/>
                    <a:gd name="T1" fmla="*/ 27 h 27"/>
                    <a:gd name="T2" fmla="*/ 4 w 21"/>
                    <a:gd name="T3" fmla="*/ 25 h 27"/>
                    <a:gd name="T4" fmla="*/ 2 w 21"/>
                    <a:gd name="T5" fmla="*/ 23 h 27"/>
                    <a:gd name="T6" fmla="*/ 0 w 21"/>
                    <a:gd name="T7" fmla="*/ 11 h 27"/>
                    <a:gd name="T8" fmla="*/ 4 w 21"/>
                    <a:gd name="T9" fmla="*/ 5 h 27"/>
                    <a:gd name="T10" fmla="*/ 6 w 21"/>
                    <a:gd name="T11" fmla="*/ 2 h 27"/>
                    <a:gd name="T12" fmla="*/ 8 w 21"/>
                    <a:gd name="T13" fmla="*/ 2 h 27"/>
                    <a:gd name="T14" fmla="*/ 14 w 21"/>
                    <a:gd name="T15" fmla="*/ 0 h 27"/>
                    <a:gd name="T16" fmla="*/ 17 w 21"/>
                    <a:gd name="T17" fmla="*/ 2 h 27"/>
                    <a:gd name="T18" fmla="*/ 21 w 21"/>
                    <a:gd name="T19" fmla="*/ 9 h 27"/>
                    <a:gd name="T20" fmla="*/ 17 w 21"/>
                    <a:gd name="T21" fmla="*/ 23 h 27"/>
                    <a:gd name="T22" fmla="*/ 16 w 21"/>
                    <a:gd name="T23" fmla="*/ 23 h 27"/>
                    <a:gd name="T24" fmla="*/ 14 w 21"/>
                    <a:gd name="T25" fmla="*/ 21 h 27"/>
                    <a:gd name="T26" fmla="*/ 10 w 21"/>
                    <a:gd name="T27" fmla="*/ 21 h 27"/>
                    <a:gd name="T28" fmla="*/ 8 w 21"/>
                    <a:gd name="T29" fmla="*/ 25 h 27"/>
                    <a:gd name="T30" fmla="*/ 8 w 21"/>
                    <a:gd name="T31" fmla="*/ 27 h 27"/>
                    <a:gd name="T32" fmla="*/ 6 w 21"/>
                    <a:gd name="T3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7">
                      <a:moveTo>
                        <a:pt x="6" y="27"/>
                      </a:moveTo>
                      <a:lnTo>
                        <a:pt x="4" y="25"/>
                      </a:lnTo>
                      <a:lnTo>
                        <a:pt x="2" y="23"/>
                      </a:lnTo>
                      <a:lnTo>
                        <a:pt x="0" y="11"/>
                      </a:lnTo>
                      <a:lnTo>
                        <a:pt x="4" y="5"/>
                      </a:lnTo>
                      <a:lnTo>
                        <a:pt x="6" y="2"/>
                      </a:lnTo>
                      <a:lnTo>
                        <a:pt x="8" y="2"/>
                      </a:lnTo>
                      <a:lnTo>
                        <a:pt x="14" y="0"/>
                      </a:lnTo>
                      <a:lnTo>
                        <a:pt x="17" y="2"/>
                      </a:lnTo>
                      <a:lnTo>
                        <a:pt x="21" y="9"/>
                      </a:lnTo>
                      <a:lnTo>
                        <a:pt x="17" y="23"/>
                      </a:lnTo>
                      <a:lnTo>
                        <a:pt x="16" y="23"/>
                      </a:lnTo>
                      <a:lnTo>
                        <a:pt x="14" y="21"/>
                      </a:lnTo>
                      <a:lnTo>
                        <a:pt x="10" y="21"/>
                      </a:lnTo>
                      <a:lnTo>
                        <a:pt x="8" y="25"/>
                      </a:lnTo>
                      <a:lnTo>
                        <a:pt x="8" y="27"/>
                      </a:lnTo>
                      <a:lnTo>
                        <a:pt x="6" y="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32"/>
                <p:cNvSpPr>
                  <a:spLocks/>
                </p:cNvSpPr>
                <p:nvPr/>
              </p:nvSpPr>
              <p:spPr bwMode="auto">
                <a:xfrm>
                  <a:off x="3902076" y="3262313"/>
                  <a:ext cx="112713" cy="131763"/>
                </a:xfrm>
                <a:custGeom>
                  <a:avLst/>
                  <a:gdLst>
                    <a:gd name="T0" fmla="*/ 36 w 71"/>
                    <a:gd name="T1" fmla="*/ 41 h 83"/>
                    <a:gd name="T2" fmla="*/ 36 w 71"/>
                    <a:gd name="T3" fmla="*/ 43 h 83"/>
                    <a:gd name="T4" fmla="*/ 40 w 71"/>
                    <a:gd name="T5" fmla="*/ 43 h 83"/>
                    <a:gd name="T6" fmla="*/ 44 w 71"/>
                    <a:gd name="T7" fmla="*/ 50 h 83"/>
                    <a:gd name="T8" fmla="*/ 44 w 71"/>
                    <a:gd name="T9" fmla="*/ 52 h 83"/>
                    <a:gd name="T10" fmla="*/ 44 w 71"/>
                    <a:gd name="T11" fmla="*/ 54 h 83"/>
                    <a:gd name="T12" fmla="*/ 53 w 71"/>
                    <a:gd name="T13" fmla="*/ 62 h 83"/>
                    <a:gd name="T14" fmla="*/ 59 w 71"/>
                    <a:gd name="T15" fmla="*/ 66 h 83"/>
                    <a:gd name="T16" fmla="*/ 61 w 71"/>
                    <a:gd name="T17" fmla="*/ 69 h 83"/>
                    <a:gd name="T18" fmla="*/ 61 w 71"/>
                    <a:gd name="T19" fmla="*/ 71 h 83"/>
                    <a:gd name="T20" fmla="*/ 65 w 71"/>
                    <a:gd name="T21" fmla="*/ 75 h 83"/>
                    <a:gd name="T22" fmla="*/ 67 w 71"/>
                    <a:gd name="T23" fmla="*/ 77 h 83"/>
                    <a:gd name="T24" fmla="*/ 71 w 71"/>
                    <a:gd name="T25" fmla="*/ 83 h 83"/>
                    <a:gd name="T26" fmla="*/ 63 w 71"/>
                    <a:gd name="T27" fmla="*/ 79 h 83"/>
                    <a:gd name="T28" fmla="*/ 59 w 71"/>
                    <a:gd name="T29" fmla="*/ 73 h 83"/>
                    <a:gd name="T30" fmla="*/ 50 w 71"/>
                    <a:gd name="T31" fmla="*/ 69 h 83"/>
                    <a:gd name="T32" fmla="*/ 42 w 71"/>
                    <a:gd name="T33" fmla="*/ 62 h 83"/>
                    <a:gd name="T34" fmla="*/ 34 w 71"/>
                    <a:gd name="T35" fmla="*/ 54 h 83"/>
                    <a:gd name="T36" fmla="*/ 25 w 71"/>
                    <a:gd name="T37" fmla="*/ 50 h 83"/>
                    <a:gd name="T38" fmla="*/ 23 w 71"/>
                    <a:gd name="T39" fmla="*/ 48 h 83"/>
                    <a:gd name="T40" fmla="*/ 21 w 71"/>
                    <a:gd name="T41" fmla="*/ 41 h 83"/>
                    <a:gd name="T42" fmla="*/ 15 w 71"/>
                    <a:gd name="T43" fmla="*/ 31 h 83"/>
                    <a:gd name="T44" fmla="*/ 9 w 71"/>
                    <a:gd name="T45" fmla="*/ 27 h 83"/>
                    <a:gd name="T46" fmla="*/ 7 w 71"/>
                    <a:gd name="T47" fmla="*/ 27 h 83"/>
                    <a:gd name="T48" fmla="*/ 5 w 71"/>
                    <a:gd name="T49" fmla="*/ 27 h 83"/>
                    <a:gd name="T50" fmla="*/ 5 w 71"/>
                    <a:gd name="T51" fmla="*/ 25 h 83"/>
                    <a:gd name="T52" fmla="*/ 2 w 71"/>
                    <a:gd name="T53" fmla="*/ 19 h 83"/>
                    <a:gd name="T54" fmla="*/ 0 w 71"/>
                    <a:gd name="T55" fmla="*/ 16 h 83"/>
                    <a:gd name="T56" fmla="*/ 2 w 71"/>
                    <a:gd name="T57" fmla="*/ 16 h 83"/>
                    <a:gd name="T58" fmla="*/ 4 w 71"/>
                    <a:gd name="T59" fmla="*/ 10 h 83"/>
                    <a:gd name="T60" fmla="*/ 2 w 71"/>
                    <a:gd name="T61" fmla="*/ 8 h 83"/>
                    <a:gd name="T62" fmla="*/ 2 w 71"/>
                    <a:gd name="T63" fmla="*/ 6 h 83"/>
                    <a:gd name="T64" fmla="*/ 0 w 71"/>
                    <a:gd name="T65" fmla="*/ 6 h 83"/>
                    <a:gd name="T66" fmla="*/ 2 w 71"/>
                    <a:gd name="T67" fmla="*/ 2 h 83"/>
                    <a:gd name="T68" fmla="*/ 2 w 71"/>
                    <a:gd name="T69" fmla="*/ 0 h 83"/>
                    <a:gd name="T70" fmla="*/ 4 w 71"/>
                    <a:gd name="T71" fmla="*/ 0 h 83"/>
                    <a:gd name="T72" fmla="*/ 5 w 71"/>
                    <a:gd name="T73" fmla="*/ 4 h 83"/>
                    <a:gd name="T74" fmla="*/ 11 w 71"/>
                    <a:gd name="T75" fmla="*/ 12 h 83"/>
                    <a:gd name="T76" fmla="*/ 15 w 71"/>
                    <a:gd name="T77" fmla="*/ 18 h 83"/>
                    <a:gd name="T78" fmla="*/ 13 w 71"/>
                    <a:gd name="T79" fmla="*/ 19 h 83"/>
                    <a:gd name="T80" fmla="*/ 15 w 71"/>
                    <a:gd name="T81" fmla="*/ 19 h 83"/>
                    <a:gd name="T82" fmla="*/ 25 w 71"/>
                    <a:gd name="T83" fmla="*/ 23 h 83"/>
                    <a:gd name="T84" fmla="*/ 30 w 71"/>
                    <a:gd name="T85" fmla="*/ 27 h 83"/>
                    <a:gd name="T86" fmla="*/ 34 w 71"/>
                    <a:gd name="T87" fmla="*/ 27 h 83"/>
                    <a:gd name="T88" fmla="*/ 34 w 71"/>
                    <a:gd name="T89" fmla="*/ 29 h 83"/>
                    <a:gd name="T90" fmla="*/ 34 w 71"/>
                    <a:gd name="T91" fmla="*/ 31 h 83"/>
                    <a:gd name="T92" fmla="*/ 36 w 71"/>
                    <a:gd name="T93"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83">
                      <a:moveTo>
                        <a:pt x="36" y="41"/>
                      </a:moveTo>
                      <a:lnTo>
                        <a:pt x="36" y="43"/>
                      </a:lnTo>
                      <a:lnTo>
                        <a:pt x="40" y="43"/>
                      </a:lnTo>
                      <a:lnTo>
                        <a:pt x="44" y="50"/>
                      </a:lnTo>
                      <a:lnTo>
                        <a:pt x="44" y="52"/>
                      </a:lnTo>
                      <a:lnTo>
                        <a:pt x="44" y="54"/>
                      </a:lnTo>
                      <a:lnTo>
                        <a:pt x="53" y="62"/>
                      </a:lnTo>
                      <a:lnTo>
                        <a:pt x="59" y="66"/>
                      </a:lnTo>
                      <a:lnTo>
                        <a:pt x="61" y="69"/>
                      </a:lnTo>
                      <a:lnTo>
                        <a:pt x="61" y="71"/>
                      </a:lnTo>
                      <a:lnTo>
                        <a:pt x="65" y="75"/>
                      </a:lnTo>
                      <a:lnTo>
                        <a:pt x="67" y="77"/>
                      </a:lnTo>
                      <a:lnTo>
                        <a:pt x="71" y="83"/>
                      </a:lnTo>
                      <a:lnTo>
                        <a:pt x="63" y="79"/>
                      </a:lnTo>
                      <a:lnTo>
                        <a:pt x="59" y="73"/>
                      </a:lnTo>
                      <a:lnTo>
                        <a:pt x="50" y="69"/>
                      </a:lnTo>
                      <a:lnTo>
                        <a:pt x="42" y="62"/>
                      </a:lnTo>
                      <a:lnTo>
                        <a:pt x="34" y="54"/>
                      </a:lnTo>
                      <a:lnTo>
                        <a:pt x="25" y="50"/>
                      </a:lnTo>
                      <a:lnTo>
                        <a:pt x="23" y="48"/>
                      </a:lnTo>
                      <a:lnTo>
                        <a:pt x="21" y="41"/>
                      </a:lnTo>
                      <a:lnTo>
                        <a:pt x="15" y="31"/>
                      </a:lnTo>
                      <a:lnTo>
                        <a:pt x="9" y="27"/>
                      </a:lnTo>
                      <a:lnTo>
                        <a:pt x="7" y="27"/>
                      </a:lnTo>
                      <a:lnTo>
                        <a:pt x="5" y="27"/>
                      </a:lnTo>
                      <a:lnTo>
                        <a:pt x="5" y="25"/>
                      </a:lnTo>
                      <a:lnTo>
                        <a:pt x="2" y="19"/>
                      </a:lnTo>
                      <a:lnTo>
                        <a:pt x="0" y="16"/>
                      </a:lnTo>
                      <a:lnTo>
                        <a:pt x="2" y="16"/>
                      </a:lnTo>
                      <a:lnTo>
                        <a:pt x="4" y="10"/>
                      </a:lnTo>
                      <a:lnTo>
                        <a:pt x="2" y="8"/>
                      </a:lnTo>
                      <a:lnTo>
                        <a:pt x="2" y="6"/>
                      </a:lnTo>
                      <a:lnTo>
                        <a:pt x="0" y="6"/>
                      </a:lnTo>
                      <a:lnTo>
                        <a:pt x="2" y="2"/>
                      </a:lnTo>
                      <a:lnTo>
                        <a:pt x="2" y="0"/>
                      </a:lnTo>
                      <a:lnTo>
                        <a:pt x="4" y="0"/>
                      </a:lnTo>
                      <a:lnTo>
                        <a:pt x="5" y="4"/>
                      </a:lnTo>
                      <a:lnTo>
                        <a:pt x="11" y="12"/>
                      </a:lnTo>
                      <a:lnTo>
                        <a:pt x="15" y="18"/>
                      </a:lnTo>
                      <a:lnTo>
                        <a:pt x="13" y="19"/>
                      </a:lnTo>
                      <a:lnTo>
                        <a:pt x="15" y="19"/>
                      </a:lnTo>
                      <a:lnTo>
                        <a:pt x="25" y="23"/>
                      </a:lnTo>
                      <a:lnTo>
                        <a:pt x="30" y="27"/>
                      </a:lnTo>
                      <a:lnTo>
                        <a:pt x="34" y="27"/>
                      </a:lnTo>
                      <a:lnTo>
                        <a:pt x="34" y="29"/>
                      </a:lnTo>
                      <a:lnTo>
                        <a:pt x="34" y="31"/>
                      </a:lnTo>
                      <a:lnTo>
                        <a:pt x="36" y="4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Freeform 33"/>
                <p:cNvSpPr>
                  <a:spLocks/>
                </p:cNvSpPr>
                <p:nvPr/>
              </p:nvSpPr>
              <p:spPr bwMode="auto">
                <a:xfrm>
                  <a:off x="4084638" y="3387725"/>
                  <a:ext cx="53975" cy="33338"/>
                </a:xfrm>
                <a:custGeom>
                  <a:avLst/>
                  <a:gdLst>
                    <a:gd name="T0" fmla="*/ 6 w 34"/>
                    <a:gd name="T1" fmla="*/ 15 h 21"/>
                    <a:gd name="T2" fmla="*/ 0 w 34"/>
                    <a:gd name="T3" fmla="*/ 10 h 21"/>
                    <a:gd name="T4" fmla="*/ 0 w 34"/>
                    <a:gd name="T5" fmla="*/ 8 h 21"/>
                    <a:gd name="T6" fmla="*/ 0 w 34"/>
                    <a:gd name="T7" fmla="*/ 6 h 21"/>
                    <a:gd name="T8" fmla="*/ 6 w 34"/>
                    <a:gd name="T9" fmla="*/ 2 h 21"/>
                    <a:gd name="T10" fmla="*/ 15 w 34"/>
                    <a:gd name="T11" fmla="*/ 0 h 21"/>
                    <a:gd name="T12" fmla="*/ 27 w 34"/>
                    <a:gd name="T13" fmla="*/ 2 h 21"/>
                    <a:gd name="T14" fmla="*/ 29 w 34"/>
                    <a:gd name="T15" fmla="*/ 4 h 21"/>
                    <a:gd name="T16" fmla="*/ 31 w 34"/>
                    <a:gd name="T17" fmla="*/ 8 h 21"/>
                    <a:gd name="T18" fmla="*/ 34 w 34"/>
                    <a:gd name="T19" fmla="*/ 15 h 21"/>
                    <a:gd name="T20" fmla="*/ 34 w 34"/>
                    <a:gd name="T21" fmla="*/ 17 h 21"/>
                    <a:gd name="T22" fmla="*/ 32 w 34"/>
                    <a:gd name="T23" fmla="*/ 19 h 21"/>
                    <a:gd name="T24" fmla="*/ 31 w 34"/>
                    <a:gd name="T25" fmla="*/ 21 h 21"/>
                    <a:gd name="T26" fmla="*/ 29 w 34"/>
                    <a:gd name="T27" fmla="*/ 21 h 21"/>
                    <a:gd name="T28" fmla="*/ 17 w 34"/>
                    <a:gd name="T29" fmla="*/ 21 h 21"/>
                    <a:gd name="T30" fmla="*/ 6 w 34"/>
                    <a:gd name="T31"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1">
                      <a:moveTo>
                        <a:pt x="6" y="15"/>
                      </a:moveTo>
                      <a:lnTo>
                        <a:pt x="0" y="10"/>
                      </a:lnTo>
                      <a:lnTo>
                        <a:pt x="0" y="8"/>
                      </a:lnTo>
                      <a:lnTo>
                        <a:pt x="0" y="6"/>
                      </a:lnTo>
                      <a:lnTo>
                        <a:pt x="6" y="2"/>
                      </a:lnTo>
                      <a:lnTo>
                        <a:pt x="15" y="0"/>
                      </a:lnTo>
                      <a:lnTo>
                        <a:pt x="27" y="2"/>
                      </a:lnTo>
                      <a:lnTo>
                        <a:pt x="29" y="4"/>
                      </a:lnTo>
                      <a:lnTo>
                        <a:pt x="31" y="8"/>
                      </a:lnTo>
                      <a:lnTo>
                        <a:pt x="34" y="15"/>
                      </a:lnTo>
                      <a:lnTo>
                        <a:pt x="34" y="17"/>
                      </a:lnTo>
                      <a:lnTo>
                        <a:pt x="32" y="19"/>
                      </a:lnTo>
                      <a:lnTo>
                        <a:pt x="31" y="21"/>
                      </a:lnTo>
                      <a:lnTo>
                        <a:pt x="29" y="21"/>
                      </a:lnTo>
                      <a:lnTo>
                        <a:pt x="17" y="21"/>
                      </a:lnTo>
                      <a:lnTo>
                        <a:pt x="6"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Freeform 34"/>
                <p:cNvSpPr>
                  <a:spLocks/>
                </p:cNvSpPr>
                <p:nvPr/>
              </p:nvSpPr>
              <p:spPr bwMode="auto">
                <a:xfrm>
                  <a:off x="3746501" y="3132138"/>
                  <a:ext cx="209550" cy="130175"/>
                </a:xfrm>
                <a:custGeom>
                  <a:avLst/>
                  <a:gdLst>
                    <a:gd name="T0" fmla="*/ 126 w 132"/>
                    <a:gd name="T1" fmla="*/ 67 h 82"/>
                    <a:gd name="T2" fmla="*/ 111 w 132"/>
                    <a:gd name="T3" fmla="*/ 69 h 82"/>
                    <a:gd name="T4" fmla="*/ 109 w 132"/>
                    <a:gd name="T5" fmla="*/ 65 h 82"/>
                    <a:gd name="T6" fmla="*/ 103 w 132"/>
                    <a:gd name="T7" fmla="*/ 59 h 82"/>
                    <a:gd name="T8" fmla="*/ 100 w 132"/>
                    <a:gd name="T9" fmla="*/ 61 h 82"/>
                    <a:gd name="T10" fmla="*/ 98 w 132"/>
                    <a:gd name="T11" fmla="*/ 65 h 82"/>
                    <a:gd name="T12" fmla="*/ 100 w 132"/>
                    <a:gd name="T13" fmla="*/ 71 h 82"/>
                    <a:gd name="T14" fmla="*/ 98 w 132"/>
                    <a:gd name="T15" fmla="*/ 80 h 82"/>
                    <a:gd name="T16" fmla="*/ 94 w 132"/>
                    <a:gd name="T17" fmla="*/ 80 h 82"/>
                    <a:gd name="T18" fmla="*/ 94 w 132"/>
                    <a:gd name="T19" fmla="*/ 75 h 82"/>
                    <a:gd name="T20" fmla="*/ 86 w 132"/>
                    <a:gd name="T21" fmla="*/ 73 h 82"/>
                    <a:gd name="T22" fmla="*/ 78 w 132"/>
                    <a:gd name="T23" fmla="*/ 63 h 82"/>
                    <a:gd name="T24" fmla="*/ 75 w 132"/>
                    <a:gd name="T25" fmla="*/ 63 h 82"/>
                    <a:gd name="T26" fmla="*/ 65 w 132"/>
                    <a:gd name="T27" fmla="*/ 65 h 82"/>
                    <a:gd name="T28" fmla="*/ 59 w 132"/>
                    <a:gd name="T29" fmla="*/ 57 h 82"/>
                    <a:gd name="T30" fmla="*/ 54 w 132"/>
                    <a:gd name="T31" fmla="*/ 53 h 82"/>
                    <a:gd name="T32" fmla="*/ 50 w 132"/>
                    <a:gd name="T33" fmla="*/ 52 h 82"/>
                    <a:gd name="T34" fmla="*/ 38 w 132"/>
                    <a:gd name="T35" fmla="*/ 46 h 82"/>
                    <a:gd name="T36" fmla="*/ 32 w 132"/>
                    <a:gd name="T37" fmla="*/ 30 h 82"/>
                    <a:gd name="T38" fmla="*/ 23 w 132"/>
                    <a:gd name="T39" fmla="*/ 25 h 82"/>
                    <a:gd name="T40" fmla="*/ 19 w 132"/>
                    <a:gd name="T41" fmla="*/ 27 h 82"/>
                    <a:gd name="T42" fmla="*/ 13 w 132"/>
                    <a:gd name="T43" fmla="*/ 19 h 82"/>
                    <a:gd name="T44" fmla="*/ 4 w 132"/>
                    <a:gd name="T45" fmla="*/ 5 h 82"/>
                    <a:gd name="T46" fmla="*/ 0 w 132"/>
                    <a:gd name="T47" fmla="*/ 4 h 82"/>
                    <a:gd name="T48" fmla="*/ 2 w 132"/>
                    <a:gd name="T49" fmla="*/ 2 h 82"/>
                    <a:gd name="T50" fmla="*/ 17 w 132"/>
                    <a:gd name="T51" fmla="*/ 9 h 82"/>
                    <a:gd name="T52" fmla="*/ 19 w 132"/>
                    <a:gd name="T53" fmla="*/ 13 h 82"/>
                    <a:gd name="T54" fmla="*/ 25 w 132"/>
                    <a:gd name="T55" fmla="*/ 17 h 82"/>
                    <a:gd name="T56" fmla="*/ 29 w 132"/>
                    <a:gd name="T57" fmla="*/ 23 h 82"/>
                    <a:gd name="T58" fmla="*/ 36 w 132"/>
                    <a:gd name="T59" fmla="*/ 23 h 82"/>
                    <a:gd name="T60" fmla="*/ 40 w 132"/>
                    <a:gd name="T61" fmla="*/ 21 h 82"/>
                    <a:gd name="T62" fmla="*/ 42 w 132"/>
                    <a:gd name="T63" fmla="*/ 25 h 82"/>
                    <a:gd name="T64" fmla="*/ 46 w 132"/>
                    <a:gd name="T65" fmla="*/ 32 h 82"/>
                    <a:gd name="T66" fmla="*/ 61 w 132"/>
                    <a:gd name="T67" fmla="*/ 42 h 82"/>
                    <a:gd name="T68" fmla="*/ 69 w 132"/>
                    <a:gd name="T69" fmla="*/ 42 h 82"/>
                    <a:gd name="T70" fmla="*/ 75 w 132"/>
                    <a:gd name="T71" fmla="*/ 42 h 82"/>
                    <a:gd name="T72" fmla="*/ 78 w 132"/>
                    <a:gd name="T73" fmla="*/ 46 h 82"/>
                    <a:gd name="T74" fmla="*/ 82 w 132"/>
                    <a:gd name="T75" fmla="*/ 50 h 82"/>
                    <a:gd name="T76" fmla="*/ 82 w 132"/>
                    <a:gd name="T77" fmla="*/ 42 h 82"/>
                    <a:gd name="T78" fmla="*/ 88 w 132"/>
                    <a:gd name="T79" fmla="*/ 46 h 82"/>
                    <a:gd name="T80" fmla="*/ 92 w 132"/>
                    <a:gd name="T81" fmla="*/ 52 h 82"/>
                    <a:gd name="T82" fmla="*/ 102 w 132"/>
                    <a:gd name="T83" fmla="*/ 53 h 82"/>
                    <a:gd name="T84" fmla="*/ 102 w 132"/>
                    <a:gd name="T85" fmla="*/ 46 h 82"/>
                    <a:gd name="T86" fmla="*/ 100 w 132"/>
                    <a:gd name="T87" fmla="*/ 42 h 82"/>
                    <a:gd name="T88" fmla="*/ 98 w 132"/>
                    <a:gd name="T89" fmla="*/ 36 h 82"/>
                    <a:gd name="T90" fmla="*/ 96 w 132"/>
                    <a:gd name="T91" fmla="*/ 30 h 82"/>
                    <a:gd name="T92" fmla="*/ 100 w 132"/>
                    <a:gd name="T93" fmla="*/ 30 h 82"/>
                    <a:gd name="T94" fmla="*/ 103 w 132"/>
                    <a:gd name="T95" fmla="*/ 36 h 82"/>
                    <a:gd name="T96" fmla="*/ 105 w 132"/>
                    <a:gd name="T97" fmla="*/ 38 h 82"/>
                    <a:gd name="T98" fmla="*/ 109 w 132"/>
                    <a:gd name="T99" fmla="*/ 36 h 82"/>
                    <a:gd name="T100" fmla="*/ 111 w 132"/>
                    <a:gd name="T101" fmla="*/ 32 h 82"/>
                    <a:gd name="T102" fmla="*/ 128 w 132"/>
                    <a:gd name="T103" fmla="*/ 38 h 82"/>
                    <a:gd name="T104" fmla="*/ 132 w 132"/>
                    <a:gd name="T105" fmla="*/ 50 h 82"/>
                    <a:gd name="T106" fmla="*/ 128 w 132"/>
                    <a:gd name="T107" fmla="*/ 6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 h="82">
                      <a:moveTo>
                        <a:pt x="128" y="63"/>
                      </a:moveTo>
                      <a:lnTo>
                        <a:pt x="126" y="67"/>
                      </a:lnTo>
                      <a:lnTo>
                        <a:pt x="115" y="69"/>
                      </a:lnTo>
                      <a:lnTo>
                        <a:pt x="111" y="69"/>
                      </a:lnTo>
                      <a:lnTo>
                        <a:pt x="109" y="69"/>
                      </a:lnTo>
                      <a:lnTo>
                        <a:pt x="109" y="65"/>
                      </a:lnTo>
                      <a:lnTo>
                        <a:pt x="105" y="59"/>
                      </a:lnTo>
                      <a:lnTo>
                        <a:pt x="103" y="59"/>
                      </a:lnTo>
                      <a:lnTo>
                        <a:pt x="102" y="59"/>
                      </a:lnTo>
                      <a:lnTo>
                        <a:pt x="100" y="61"/>
                      </a:lnTo>
                      <a:lnTo>
                        <a:pt x="100" y="63"/>
                      </a:lnTo>
                      <a:lnTo>
                        <a:pt x="98" y="65"/>
                      </a:lnTo>
                      <a:lnTo>
                        <a:pt x="98" y="67"/>
                      </a:lnTo>
                      <a:lnTo>
                        <a:pt x="100" y="71"/>
                      </a:lnTo>
                      <a:lnTo>
                        <a:pt x="98" y="78"/>
                      </a:lnTo>
                      <a:lnTo>
                        <a:pt x="98" y="80"/>
                      </a:lnTo>
                      <a:lnTo>
                        <a:pt x="94" y="82"/>
                      </a:lnTo>
                      <a:lnTo>
                        <a:pt x="94" y="80"/>
                      </a:lnTo>
                      <a:lnTo>
                        <a:pt x="94" y="78"/>
                      </a:lnTo>
                      <a:lnTo>
                        <a:pt x="94" y="75"/>
                      </a:lnTo>
                      <a:lnTo>
                        <a:pt x="88" y="73"/>
                      </a:lnTo>
                      <a:lnTo>
                        <a:pt x="86" y="73"/>
                      </a:lnTo>
                      <a:lnTo>
                        <a:pt x="80" y="65"/>
                      </a:lnTo>
                      <a:lnTo>
                        <a:pt x="78" y="63"/>
                      </a:lnTo>
                      <a:lnTo>
                        <a:pt x="77" y="63"/>
                      </a:lnTo>
                      <a:lnTo>
                        <a:pt x="75" y="63"/>
                      </a:lnTo>
                      <a:lnTo>
                        <a:pt x="71" y="63"/>
                      </a:lnTo>
                      <a:lnTo>
                        <a:pt x="65" y="65"/>
                      </a:lnTo>
                      <a:lnTo>
                        <a:pt x="63" y="61"/>
                      </a:lnTo>
                      <a:lnTo>
                        <a:pt x="59" y="57"/>
                      </a:lnTo>
                      <a:lnTo>
                        <a:pt x="54" y="55"/>
                      </a:lnTo>
                      <a:lnTo>
                        <a:pt x="54" y="53"/>
                      </a:lnTo>
                      <a:lnTo>
                        <a:pt x="54" y="52"/>
                      </a:lnTo>
                      <a:lnTo>
                        <a:pt x="50" y="52"/>
                      </a:lnTo>
                      <a:lnTo>
                        <a:pt x="40" y="48"/>
                      </a:lnTo>
                      <a:lnTo>
                        <a:pt x="38" y="46"/>
                      </a:lnTo>
                      <a:lnTo>
                        <a:pt x="38" y="40"/>
                      </a:lnTo>
                      <a:lnTo>
                        <a:pt x="32" y="30"/>
                      </a:lnTo>
                      <a:lnTo>
                        <a:pt x="27" y="27"/>
                      </a:lnTo>
                      <a:lnTo>
                        <a:pt x="23" y="25"/>
                      </a:lnTo>
                      <a:lnTo>
                        <a:pt x="21" y="25"/>
                      </a:lnTo>
                      <a:lnTo>
                        <a:pt x="19" y="27"/>
                      </a:lnTo>
                      <a:lnTo>
                        <a:pt x="13" y="21"/>
                      </a:lnTo>
                      <a:lnTo>
                        <a:pt x="13" y="19"/>
                      </a:lnTo>
                      <a:lnTo>
                        <a:pt x="11" y="15"/>
                      </a:lnTo>
                      <a:lnTo>
                        <a:pt x="4" y="5"/>
                      </a:lnTo>
                      <a:lnTo>
                        <a:pt x="2" y="4"/>
                      </a:lnTo>
                      <a:lnTo>
                        <a:pt x="0" y="4"/>
                      </a:lnTo>
                      <a:lnTo>
                        <a:pt x="0" y="0"/>
                      </a:lnTo>
                      <a:lnTo>
                        <a:pt x="2" y="2"/>
                      </a:lnTo>
                      <a:lnTo>
                        <a:pt x="13" y="7"/>
                      </a:lnTo>
                      <a:lnTo>
                        <a:pt x="17" y="9"/>
                      </a:lnTo>
                      <a:lnTo>
                        <a:pt x="19" y="11"/>
                      </a:lnTo>
                      <a:lnTo>
                        <a:pt x="19" y="13"/>
                      </a:lnTo>
                      <a:lnTo>
                        <a:pt x="17" y="17"/>
                      </a:lnTo>
                      <a:lnTo>
                        <a:pt x="25" y="17"/>
                      </a:lnTo>
                      <a:lnTo>
                        <a:pt x="29" y="21"/>
                      </a:lnTo>
                      <a:lnTo>
                        <a:pt x="29" y="23"/>
                      </a:lnTo>
                      <a:lnTo>
                        <a:pt x="34" y="23"/>
                      </a:lnTo>
                      <a:lnTo>
                        <a:pt x="36" y="23"/>
                      </a:lnTo>
                      <a:lnTo>
                        <a:pt x="38" y="21"/>
                      </a:lnTo>
                      <a:lnTo>
                        <a:pt x="40" y="21"/>
                      </a:lnTo>
                      <a:lnTo>
                        <a:pt x="42" y="21"/>
                      </a:lnTo>
                      <a:lnTo>
                        <a:pt x="42" y="25"/>
                      </a:lnTo>
                      <a:lnTo>
                        <a:pt x="42" y="28"/>
                      </a:lnTo>
                      <a:lnTo>
                        <a:pt x="46" y="32"/>
                      </a:lnTo>
                      <a:lnTo>
                        <a:pt x="57" y="40"/>
                      </a:lnTo>
                      <a:lnTo>
                        <a:pt x="61" y="42"/>
                      </a:lnTo>
                      <a:lnTo>
                        <a:pt x="67" y="44"/>
                      </a:lnTo>
                      <a:lnTo>
                        <a:pt x="69" y="42"/>
                      </a:lnTo>
                      <a:lnTo>
                        <a:pt x="71" y="42"/>
                      </a:lnTo>
                      <a:lnTo>
                        <a:pt x="75" y="42"/>
                      </a:lnTo>
                      <a:lnTo>
                        <a:pt x="77" y="44"/>
                      </a:lnTo>
                      <a:lnTo>
                        <a:pt x="78" y="46"/>
                      </a:lnTo>
                      <a:lnTo>
                        <a:pt x="80" y="50"/>
                      </a:lnTo>
                      <a:lnTo>
                        <a:pt x="82" y="50"/>
                      </a:lnTo>
                      <a:lnTo>
                        <a:pt x="82" y="44"/>
                      </a:lnTo>
                      <a:lnTo>
                        <a:pt x="82" y="42"/>
                      </a:lnTo>
                      <a:lnTo>
                        <a:pt x="84" y="42"/>
                      </a:lnTo>
                      <a:lnTo>
                        <a:pt x="88" y="46"/>
                      </a:lnTo>
                      <a:lnTo>
                        <a:pt x="90" y="50"/>
                      </a:lnTo>
                      <a:lnTo>
                        <a:pt x="92" y="52"/>
                      </a:lnTo>
                      <a:lnTo>
                        <a:pt x="94" y="53"/>
                      </a:lnTo>
                      <a:lnTo>
                        <a:pt x="102" y="53"/>
                      </a:lnTo>
                      <a:lnTo>
                        <a:pt x="105" y="50"/>
                      </a:lnTo>
                      <a:lnTo>
                        <a:pt x="102" y="46"/>
                      </a:lnTo>
                      <a:lnTo>
                        <a:pt x="102" y="44"/>
                      </a:lnTo>
                      <a:lnTo>
                        <a:pt x="100" y="42"/>
                      </a:lnTo>
                      <a:lnTo>
                        <a:pt x="98" y="40"/>
                      </a:lnTo>
                      <a:lnTo>
                        <a:pt x="98" y="36"/>
                      </a:lnTo>
                      <a:lnTo>
                        <a:pt x="96" y="32"/>
                      </a:lnTo>
                      <a:lnTo>
                        <a:pt x="96" y="30"/>
                      </a:lnTo>
                      <a:lnTo>
                        <a:pt x="98" y="30"/>
                      </a:lnTo>
                      <a:lnTo>
                        <a:pt x="100" y="30"/>
                      </a:lnTo>
                      <a:lnTo>
                        <a:pt x="102" y="34"/>
                      </a:lnTo>
                      <a:lnTo>
                        <a:pt x="103" y="36"/>
                      </a:lnTo>
                      <a:lnTo>
                        <a:pt x="103" y="38"/>
                      </a:lnTo>
                      <a:lnTo>
                        <a:pt x="105" y="38"/>
                      </a:lnTo>
                      <a:lnTo>
                        <a:pt x="107" y="38"/>
                      </a:lnTo>
                      <a:lnTo>
                        <a:pt x="109" y="36"/>
                      </a:lnTo>
                      <a:lnTo>
                        <a:pt x="111" y="34"/>
                      </a:lnTo>
                      <a:lnTo>
                        <a:pt x="111" y="32"/>
                      </a:lnTo>
                      <a:lnTo>
                        <a:pt x="113" y="32"/>
                      </a:lnTo>
                      <a:lnTo>
                        <a:pt x="128" y="38"/>
                      </a:lnTo>
                      <a:lnTo>
                        <a:pt x="130" y="40"/>
                      </a:lnTo>
                      <a:lnTo>
                        <a:pt x="132" y="50"/>
                      </a:lnTo>
                      <a:lnTo>
                        <a:pt x="130" y="57"/>
                      </a:lnTo>
                      <a:lnTo>
                        <a:pt x="128" y="6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35"/>
                <p:cNvSpPr>
                  <a:spLocks/>
                </p:cNvSpPr>
                <p:nvPr/>
              </p:nvSpPr>
              <p:spPr bwMode="auto">
                <a:xfrm>
                  <a:off x="4267201" y="3500438"/>
                  <a:ext cx="20638" cy="19050"/>
                </a:xfrm>
                <a:custGeom>
                  <a:avLst/>
                  <a:gdLst>
                    <a:gd name="T0" fmla="*/ 8 w 13"/>
                    <a:gd name="T1" fmla="*/ 12 h 12"/>
                    <a:gd name="T2" fmla="*/ 4 w 13"/>
                    <a:gd name="T3" fmla="*/ 12 h 12"/>
                    <a:gd name="T4" fmla="*/ 2 w 13"/>
                    <a:gd name="T5" fmla="*/ 10 h 12"/>
                    <a:gd name="T6" fmla="*/ 0 w 13"/>
                    <a:gd name="T7" fmla="*/ 6 h 12"/>
                    <a:gd name="T8" fmla="*/ 2 w 13"/>
                    <a:gd name="T9" fmla="*/ 2 h 12"/>
                    <a:gd name="T10" fmla="*/ 4 w 13"/>
                    <a:gd name="T11" fmla="*/ 0 h 12"/>
                    <a:gd name="T12" fmla="*/ 6 w 13"/>
                    <a:gd name="T13" fmla="*/ 0 h 12"/>
                    <a:gd name="T14" fmla="*/ 8 w 13"/>
                    <a:gd name="T15" fmla="*/ 0 h 12"/>
                    <a:gd name="T16" fmla="*/ 10 w 13"/>
                    <a:gd name="T17" fmla="*/ 0 h 12"/>
                    <a:gd name="T18" fmla="*/ 13 w 13"/>
                    <a:gd name="T19" fmla="*/ 0 h 12"/>
                    <a:gd name="T20" fmla="*/ 13 w 13"/>
                    <a:gd name="T21" fmla="*/ 8 h 12"/>
                    <a:gd name="T22" fmla="*/ 8 w 13"/>
                    <a:gd name="T23" fmla="*/ 10 h 12"/>
                    <a:gd name="T24" fmla="*/ 8 w 13"/>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8" y="12"/>
                      </a:moveTo>
                      <a:lnTo>
                        <a:pt x="4" y="12"/>
                      </a:lnTo>
                      <a:lnTo>
                        <a:pt x="2" y="10"/>
                      </a:lnTo>
                      <a:lnTo>
                        <a:pt x="0" y="6"/>
                      </a:lnTo>
                      <a:lnTo>
                        <a:pt x="2" y="2"/>
                      </a:lnTo>
                      <a:lnTo>
                        <a:pt x="4" y="0"/>
                      </a:lnTo>
                      <a:lnTo>
                        <a:pt x="6" y="0"/>
                      </a:lnTo>
                      <a:lnTo>
                        <a:pt x="8" y="0"/>
                      </a:lnTo>
                      <a:lnTo>
                        <a:pt x="10" y="0"/>
                      </a:lnTo>
                      <a:lnTo>
                        <a:pt x="13" y="0"/>
                      </a:lnTo>
                      <a:lnTo>
                        <a:pt x="13" y="8"/>
                      </a:lnTo>
                      <a:lnTo>
                        <a:pt x="8" y="10"/>
                      </a:lnTo>
                      <a:lnTo>
                        <a:pt x="8"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Freeform 36"/>
                <p:cNvSpPr>
                  <a:spLocks/>
                </p:cNvSpPr>
                <p:nvPr/>
              </p:nvSpPr>
              <p:spPr bwMode="auto">
                <a:xfrm>
                  <a:off x="4337051" y="3527425"/>
                  <a:ext cx="55563" cy="31750"/>
                </a:xfrm>
                <a:custGeom>
                  <a:avLst/>
                  <a:gdLst>
                    <a:gd name="T0" fmla="*/ 31 w 35"/>
                    <a:gd name="T1" fmla="*/ 18 h 20"/>
                    <a:gd name="T2" fmla="*/ 23 w 35"/>
                    <a:gd name="T3" fmla="*/ 20 h 20"/>
                    <a:gd name="T4" fmla="*/ 19 w 35"/>
                    <a:gd name="T5" fmla="*/ 18 h 20"/>
                    <a:gd name="T6" fmla="*/ 17 w 35"/>
                    <a:gd name="T7" fmla="*/ 16 h 20"/>
                    <a:gd name="T8" fmla="*/ 17 w 35"/>
                    <a:gd name="T9" fmla="*/ 14 h 20"/>
                    <a:gd name="T10" fmla="*/ 16 w 35"/>
                    <a:gd name="T11" fmla="*/ 14 h 20"/>
                    <a:gd name="T12" fmla="*/ 12 w 35"/>
                    <a:gd name="T13" fmla="*/ 12 h 20"/>
                    <a:gd name="T14" fmla="*/ 6 w 35"/>
                    <a:gd name="T15" fmla="*/ 14 h 20"/>
                    <a:gd name="T16" fmla="*/ 4 w 35"/>
                    <a:gd name="T17" fmla="*/ 14 h 20"/>
                    <a:gd name="T18" fmla="*/ 2 w 35"/>
                    <a:gd name="T19" fmla="*/ 14 h 20"/>
                    <a:gd name="T20" fmla="*/ 0 w 35"/>
                    <a:gd name="T21" fmla="*/ 8 h 20"/>
                    <a:gd name="T22" fmla="*/ 6 w 35"/>
                    <a:gd name="T23" fmla="*/ 4 h 20"/>
                    <a:gd name="T24" fmla="*/ 12 w 35"/>
                    <a:gd name="T25" fmla="*/ 0 h 20"/>
                    <a:gd name="T26" fmla="*/ 23 w 35"/>
                    <a:gd name="T27" fmla="*/ 0 h 20"/>
                    <a:gd name="T28" fmla="*/ 29 w 35"/>
                    <a:gd name="T29" fmla="*/ 2 h 20"/>
                    <a:gd name="T30" fmla="*/ 33 w 35"/>
                    <a:gd name="T31" fmla="*/ 6 h 20"/>
                    <a:gd name="T32" fmla="*/ 35 w 35"/>
                    <a:gd name="T33" fmla="*/ 10 h 20"/>
                    <a:gd name="T34" fmla="*/ 35 w 35"/>
                    <a:gd name="T35" fmla="*/ 14 h 20"/>
                    <a:gd name="T36" fmla="*/ 33 w 35"/>
                    <a:gd name="T37" fmla="*/ 16 h 20"/>
                    <a:gd name="T38" fmla="*/ 31 w 35"/>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0">
                      <a:moveTo>
                        <a:pt x="31" y="18"/>
                      </a:moveTo>
                      <a:lnTo>
                        <a:pt x="23" y="20"/>
                      </a:lnTo>
                      <a:lnTo>
                        <a:pt x="19" y="18"/>
                      </a:lnTo>
                      <a:lnTo>
                        <a:pt x="17" y="16"/>
                      </a:lnTo>
                      <a:lnTo>
                        <a:pt x="17" y="14"/>
                      </a:lnTo>
                      <a:lnTo>
                        <a:pt x="16" y="14"/>
                      </a:lnTo>
                      <a:lnTo>
                        <a:pt x="12" y="12"/>
                      </a:lnTo>
                      <a:lnTo>
                        <a:pt x="6" y="14"/>
                      </a:lnTo>
                      <a:lnTo>
                        <a:pt x="4" y="14"/>
                      </a:lnTo>
                      <a:lnTo>
                        <a:pt x="2" y="14"/>
                      </a:lnTo>
                      <a:lnTo>
                        <a:pt x="0" y="8"/>
                      </a:lnTo>
                      <a:lnTo>
                        <a:pt x="6" y="4"/>
                      </a:lnTo>
                      <a:lnTo>
                        <a:pt x="12" y="0"/>
                      </a:lnTo>
                      <a:lnTo>
                        <a:pt x="23" y="0"/>
                      </a:lnTo>
                      <a:lnTo>
                        <a:pt x="29" y="2"/>
                      </a:lnTo>
                      <a:lnTo>
                        <a:pt x="33" y="6"/>
                      </a:lnTo>
                      <a:lnTo>
                        <a:pt x="35" y="10"/>
                      </a:lnTo>
                      <a:lnTo>
                        <a:pt x="35" y="14"/>
                      </a:lnTo>
                      <a:lnTo>
                        <a:pt x="33" y="16"/>
                      </a:lnTo>
                      <a:lnTo>
                        <a:pt x="31"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Freeform 37"/>
                <p:cNvSpPr>
                  <a:spLocks/>
                </p:cNvSpPr>
                <p:nvPr/>
              </p:nvSpPr>
              <p:spPr bwMode="auto">
                <a:xfrm>
                  <a:off x="4443413" y="3570288"/>
                  <a:ext cx="22225" cy="22225"/>
                </a:xfrm>
                <a:custGeom>
                  <a:avLst/>
                  <a:gdLst>
                    <a:gd name="T0" fmla="*/ 6 w 14"/>
                    <a:gd name="T1" fmla="*/ 14 h 14"/>
                    <a:gd name="T2" fmla="*/ 4 w 14"/>
                    <a:gd name="T3" fmla="*/ 12 h 14"/>
                    <a:gd name="T4" fmla="*/ 0 w 14"/>
                    <a:gd name="T5" fmla="*/ 8 h 14"/>
                    <a:gd name="T6" fmla="*/ 0 w 14"/>
                    <a:gd name="T7" fmla="*/ 6 h 14"/>
                    <a:gd name="T8" fmla="*/ 8 w 14"/>
                    <a:gd name="T9" fmla="*/ 0 h 14"/>
                    <a:gd name="T10" fmla="*/ 12 w 14"/>
                    <a:gd name="T11" fmla="*/ 2 h 14"/>
                    <a:gd name="T12" fmla="*/ 14 w 14"/>
                    <a:gd name="T13" fmla="*/ 8 h 14"/>
                    <a:gd name="T14" fmla="*/ 14 w 14"/>
                    <a:gd name="T15" fmla="*/ 10 h 14"/>
                    <a:gd name="T16" fmla="*/ 12 w 14"/>
                    <a:gd name="T17" fmla="*/ 12 h 14"/>
                    <a:gd name="T18" fmla="*/ 8 w 14"/>
                    <a:gd name="T19" fmla="*/ 14 h 14"/>
                    <a:gd name="T20" fmla="*/ 6 w 14"/>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6" y="14"/>
                      </a:moveTo>
                      <a:lnTo>
                        <a:pt x="4" y="12"/>
                      </a:lnTo>
                      <a:lnTo>
                        <a:pt x="0" y="8"/>
                      </a:lnTo>
                      <a:lnTo>
                        <a:pt x="0" y="6"/>
                      </a:lnTo>
                      <a:lnTo>
                        <a:pt x="8" y="0"/>
                      </a:lnTo>
                      <a:lnTo>
                        <a:pt x="12" y="2"/>
                      </a:lnTo>
                      <a:lnTo>
                        <a:pt x="14" y="8"/>
                      </a:lnTo>
                      <a:lnTo>
                        <a:pt x="14" y="10"/>
                      </a:lnTo>
                      <a:lnTo>
                        <a:pt x="12" y="12"/>
                      </a:lnTo>
                      <a:lnTo>
                        <a:pt x="8" y="14"/>
                      </a:lnTo>
                      <a:lnTo>
                        <a:pt x="6"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Freeform 38"/>
                <p:cNvSpPr>
                  <a:spLocks/>
                </p:cNvSpPr>
                <p:nvPr/>
              </p:nvSpPr>
              <p:spPr bwMode="auto">
                <a:xfrm>
                  <a:off x="4479926" y="3573463"/>
                  <a:ext cx="46038" cy="46038"/>
                </a:xfrm>
                <a:custGeom>
                  <a:avLst/>
                  <a:gdLst>
                    <a:gd name="T0" fmla="*/ 29 w 29"/>
                    <a:gd name="T1" fmla="*/ 21 h 29"/>
                    <a:gd name="T2" fmla="*/ 23 w 29"/>
                    <a:gd name="T3" fmla="*/ 25 h 29"/>
                    <a:gd name="T4" fmla="*/ 20 w 29"/>
                    <a:gd name="T5" fmla="*/ 29 h 29"/>
                    <a:gd name="T6" fmla="*/ 16 w 29"/>
                    <a:gd name="T7" fmla="*/ 25 h 29"/>
                    <a:gd name="T8" fmla="*/ 12 w 29"/>
                    <a:gd name="T9" fmla="*/ 16 h 29"/>
                    <a:gd name="T10" fmla="*/ 10 w 29"/>
                    <a:gd name="T11" fmla="*/ 14 h 29"/>
                    <a:gd name="T12" fmla="*/ 8 w 29"/>
                    <a:gd name="T13" fmla="*/ 14 h 29"/>
                    <a:gd name="T14" fmla="*/ 6 w 29"/>
                    <a:gd name="T15" fmla="*/ 14 h 29"/>
                    <a:gd name="T16" fmla="*/ 2 w 29"/>
                    <a:gd name="T17" fmla="*/ 14 h 29"/>
                    <a:gd name="T18" fmla="*/ 0 w 29"/>
                    <a:gd name="T19" fmla="*/ 12 h 29"/>
                    <a:gd name="T20" fmla="*/ 0 w 29"/>
                    <a:gd name="T21" fmla="*/ 6 h 29"/>
                    <a:gd name="T22" fmla="*/ 2 w 29"/>
                    <a:gd name="T23" fmla="*/ 2 h 29"/>
                    <a:gd name="T24" fmla="*/ 4 w 29"/>
                    <a:gd name="T25" fmla="*/ 0 h 29"/>
                    <a:gd name="T26" fmla="*/ 6 w 29"/>
                    <a:gd name="T27" fmla="*/ 0 h 29"/>
                    <a:gd name="T28" fmla="*/ 8 w 29"/>
                    <a:gd name="T29" fmla="*/ 2 h 29"/>
                    <a:gd name="T30" fmla="*/ 10 w 29"/>
                    <a:gd name="T31" fmla="*/ 4 h 29"/>
                    <a:gd name="T32" fmla="*/ 12 w 29"/>
                    <a:gd name="T33" fmla="*/ 8 h 29"/>
                    <a:gd name="T34" fmla="*/ 16 w 29"/>
                    <a:gd name="T35" fmla="*/ 10 h 29"/>
                    <a:gd name="T36" fmla="*/ 22 w 29"/>
                    <a:gd name="T37" fmla="*/ 10 h 29"/>
                    <a:gd name="T38" fmla="*/ 27 w 29"/>
                    <a:gd name="T39" fmla="*/ 12 h 29"/>
                    <a:gd name="T40" fmla="*/ 29 w 29"/>
                    <a:gd name="T41" fmla="*/ 17 h 29"/>
                    <a:gd name="T42" fmla="*/ 29 w 29"/>
                    <a:gd name="T4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29" y="21"/>
                      </a:moveTo>
                      <a:lnTo>
                        <a:pt x="23" y="25"/>
                      </a:lnTo>
                      <a:lnTo>
                        <a:pt x="20" y="29"/>
                      </a:lnTo>
                      <a:lnTo>
                        <a:pt x="16" y="25"/>
                      </a:lnTo>
                      <a:lnTo>
                        <a:pt x="12" y="16"/>
                      </a:lnTo>
                      <a:lnTo>
                        <a:pt x="10" y="14"/>
                      </a:lnTo>
                      <a:lnTo>
                        <a:pt x="8" y="14"/>
                      </a:lnTo>
                      <a:lnTo>
                        <a:pt x="6" y="14"/>
                      </a:lnTo>
                      <a:lnTo>
                        <a:pt x="2" y="14"/>
                      </a:lnTo>
                      <a:lnTo>
                        <a:pt x="0" y="12"/>
                      </a:lnTo>
                      <a:lnTo>
                        <a:pt x="0" y="6"/>
                      </a:lnTo>
                      <a:lnTo>
                        <a:pt x="2" y="2"/>
                      </a:lnTo>
                      <a:lnTo>
                        <a:pt x="4" y="0"/>
                      </a:lnTo>
                      <a:lnTo>
                        <a:pt x="6" y="0"/>
                      </a:lnTo>
                      <a:lnTo>
                        <a:pt x="8" y="2"/>
                      </a:lnTo>
                      <a:lnTo>
                        <a:pt x="10" y="4"/>
                      </a:lnTo>
                      <a:lnTo>
                        <a:pt x="12" y="8"/>
                      </a:lnTo>
                      <a:lnTo>
                        <a:pt x="16" y="10"/>
                      </a:lnTo>
                      <a:lnTo>
                        <a:pt x="22" y="10"/>
                      </a:lnTo>
                      <a:lnTo>
                        <a:pt x="27" y="12"/>
                      </a:lnTo>
                      <a:lnTo>
                        <a:pt x="29" y="17"/>
                      </a:lnTo>
                      <a:lnTo>
                        <a:pt x="29"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Freeform 39"/>
                <p:cNvSpPr>
                  <a:spLocks/>
                </p:cNvSpPr>
                <p:nvPr/>
              </p:nvSpPr>
              <p:spPr bwMode="auto">
                <a:xfrm>
                  <a:off x="4479926" y="3552825"/>
                  <a:ext cx="19050" cy="14288"/>
                </a:xfrm>
                <a:custGeom>
                  <a:avLst/>
                  <a:gdLst>
                    <a:gd name="T0" fmla="*/ 6 w 12"/>
                    <a:gd name="T1" fmla="*/ 9 h 9"/>
                    <a:gd name="T2" fmla="*/ 2 w 12"/>
                    <a:gd name="T3" fmla="*/ 9 h 9"/>
                    <a:gd name="T4" fmla="*/ 0 w 12"/>
                    <a:gd name="T5" fmla="*/ 6 h 9"/>
                    <a:gd name="T6" fmla="*/ 2 w 12"/>
                    <a:gd name="T7" fmla="*/ 2 h 9"/>
                    <a:gd name="T8" fmla="*/ 4 w 12"/>
                    <a:gd name="T9" fmla="*/ 0 h 9"/>
                    <a:gd name="T10" fmla="*/ 8 w 12"/>
                    <a:gd name="T11" fmla="*/ 0 h 9"/>
                    <a:gd name="T12" fmla="*/ 12 w 12"/>
                    <a:gd name="T13" fmla="*/ 2 h 9"/>
                    <a:gd name="T14" fmla="*/ 12 w 12"/>
                    <a:gd name="T15" fmla="*/ 4 h 9"/>
                    <a:gd name="T16" fmla="*/ 12 w 12"/>
                    <a:gd name="T17" fmla="*/ 6 h 9"/>
                    <a:gd name="T18" fmla="*/ 12 w 12"/>
                    <a:gd name="T19" fmla="*/ 7 h 9"/>
                    <a:gd name="T20" fmla="*/ 10 w 12"/>
                    <a:gd name="T21" fmla="*/ 9 h 9"/>
                    <a:gd name="T22" fmla="*/ 8 w 12"/>
                    <a:gd name="T23" fmla="*/ 9 h 9"/>
                    <a:gd name="T24" fmla="*/ 6 w 12"/>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6" y="9"/>
                      </a:moveTo>
                      <a:lnTo>
                        <a:pt x="2" y="9"/>
                      </a:lnTo>
                      <a:lnTo>
                        <a:pt x="0" y="6"/>
                      </a:lnTo>
                      <a:lnTo>
                        <a:pt x="2" y="2"/>
                      </a:lnTo>
                      <a:lnTo>
                        <a:pt x="4" y="0"/>
                      </a:lnTo>
                      <a:lnTo>
                        <a:pt x="8" y="0"/>
                      </a:lnTo>
                      <a:lnTo>
                        <a:pt x="12" y="2"/>
                      </a:lnTo>
                      <a:lnTo>
                        <a:pt x="12" y="4"/>
                      </a:lnTo>
                      <a:lnTo>
                        <a:pt x="12" y="6"/>
                      </a:lnTo>
                      <a:lnTo>
                        <a:pt x="12" y="7"/>
                      </a:lnTo>
                      <a:lnTo>
                        <a:pt x="10" y="9"/>
                      </a:lnTo>
                      <a:lnTo>
                        <a:pt x="8" y="9"/>
                      </a:lnTo>
                      <a:lnTo>
                        <a:pt x="6"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Freeform 40"/>
                <p:cNvSpPr>
                  <a:spLocks/>
                </p:cNvSpPr>
                <p:nvPr/>
              </p:nvSpPr>
              <p:spPr bwMode="auto">
                <a:xfrm>
                  <a:off x="4535488" y="3567113"/>
                  <a:ext cx="23813" cy="19050"/>
                </a:xfrm>
                <a:custGeom>
                  <a:avLst/>
                  <a:gdLst>
                    <a:gd name="T0" fmla="*/ 4 w 15"/>
                    <a:gd name="T1" fmla="*/ 12 h 12"/>
                    <a:gd name="T2" fmla="*/ 2 w 15"/>
                    <a:gd name="T3" fmla="*/ 12 h 12"/>
                    <a:gd name="T4" fmla="*/ 0 w 15"/>
                    <a:gd name="T5" fmla="*/ 10 h 12"/>
                    <a:gd name="T6" fmla="*/ 2 w 15"/>
                    <a:gd name="T7" fmla="*/ 6 h 12"/>
                    <a:gd name="T8" fmla="*/ 2 w 15"/>
                    <a:gd name="T9" fmla="*/ 4 h 12"/>
                    <a:gd name="T10" fmla="*/ 10 w 15"/>
                    <a:gd name="T11" fmla="*/ 0 h 12"/>
                    <a:gd name="T12" fmla="*/ 13 w 15"/>
                    <a:gd name="T13" fmla="*/ 2 h 12"/>
                    <a:gd name="T14" fmla="*/ 15 w 15"/>
                    <a:gd name="T15" fmla="*/ 4 h 12"/>
                    <a:gd name="T16" fmla="*/ 15 w 15"/>
                    <a:gd name="T17" fmla="*/ 6 h 12"/>
                    <a:gd name="T18" fmla="*/ 11 w 15"/>
                    <a:gd name="T19" fmla="*/ 10 h 12"/>
                    <a:gd name="T20" fmla="*/ 4 w 15"/>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2">
                      <a:moveTo>
                        <a:pt x="4" y="12"/>
                      </a:moveTo>
                      <a:lnTo>
                        <a:pt x="2" y="12"/>
                      </a:lnTo>
                      <a:lnTo>
                        <a:pt x="0" y="10"/>
                      </a:lnTo>
                      <a:lnTo>
                        <a:pt x="2" y="6"/>
                      </a:lnTo>
                      <a:lnTo>
                        <a:pt x="2" y="4"/>
                      </a:lnTo>
                      <a:lnTo>
                        <a:pt x="10" y="0"/>
                      </a:lnTo>
                      <a:lnTo>
                        <a:pt x="13" y="2"/>
                      </a:lnTo>
                      <a:lnTo>
                        <a:pt x="15" y="4"/>
                      </a:lnTo>
                      <a:lnTo>
                        <a:pt x="15" y="6"/>
                      </a:lnTo>
                      <a:lnTo>
                        <a:pt x="11" y="10"/>
                      </a:lnTo>
                      <a:lnTo>
                        <a:pt x="4"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Freeform 41"/>
                <p:cNvSpPr>
                  <a:spLocks/>
                </p:cNvSpPr>
                <p:nvPr/>
              </p:nvSpPr>
              <p:spPr bwMode="auto">
                <a:xfrm>
                  <a:off x="4581526" y="3629025"/>
                  <a:ext cx="279400" cy="69850"/>
                </a:xfrm>
                <a:custGeom>
                  <a:avLst/>
                  <a:gdLst>
                    <a:gd name="T0" fmla="*/ 174 w 176"/>
                    <a:gd name="T1" fmla="*/ 29 h 44"/>
                    <a:gd name="T2" fmla="*/ 176 w 176"/>
                    <a:gd name="T3" fmla="*/ 30 h 44"/>
                    <a:gd name="T4" fmla="*/ 173 w 176"/>
                    <a:gd name="T5" fmla="*/ 34 h 44"/>
                    <a:gd name="T6" fmla="*/ 165 w 176"/>
                    <a:gd name="T7" fmla="*/ 34 h 44"/>
                    <a:gd name="T8" fmla="*/ 161 w 176"/>
                    <a:gd name="T9" fmla="*/ 38 h 44"/>
                    <a:gd name="T10" fmla="*/ 159 w 176"/>
                    <a:gd name="T11" fmla="*/ 40 h 44"/>
                    <a:gd name="T12" fmla="*/ 157 w 176"/>
                    <a:gd name="T13" fmla="*/ 44 h 44"/>
                    <a:gd name="T14" fmla="*/ 153 w 176"/>
                    <a:gd name="T15" fmla="*/ 44 h 44"/>
                    <a:gd name="T16" fmla="*/ 144 w 176"/>
                    <a:gd name="T17" fmla="*/ 42 h 44"/>
                    <a:gd name="T18" fmla="*/ 136 w 176"/>
                    <a:gd name="T19" fmla="*/ 42 h 44"/>
                    <a:gd name="T20" fmla="*/ 121 w 176"/>
                    <a:gd name="T21" fmla="*/ 38 h 44"/>
                    <a:gd name="T22" fmla="*/ 115 w 176"/>
                    <a:gd name="T23" fmla="*/ 34 h 44"/>
                    <a:gd name="T24" fmla="*/ 105 w 176"/>
                    <a:gd name="T25" fmla="*/ 34 h 44"/>
                    <a:gd name="T26" fmla="*/ 98 w 176"/>
                    <a:gd name="T27" fmla="*/ 36 h 44"/>
                    <a:gd name="T28" fmla="*/ 88 w 176"/>
                    <a:gd name="T29" fmla="*/ 40 h 44"/>
                    <a:gd name="T30" fmla="*/ 84 w 176"/>
                    <a:gd name="T31" fmla="*/ 40 h 44"/>
                    <a:gd name="T32" fmla="*/ 78 w 176"/>
                    <a:gd name="T33" fmla="*/ 42 h 44"/>
                    <a:gd name="T34" fmla="*/ 75 w 176"/>
                    <a:gd name="T35" fmla="*/ 44 h 44"/>
                    <a:gd name="T36" fmla="*/ 65 w 176"/>
                    <a:gd name="T37" fmla="*/ 44 h 44"/>
                    <a:gd name="T38" fmla="*/ 61 w 176"/>
                    <a:gd name="T39" fmla="*/ 40 h 44"/>
                    <a:gd name="T40" fmla="*/ 55 w 176"/>
                    <a:gd name="T41" fmla="*/ 40 h 44"/>
                    <a:gd name="T42" fmla="*/ 42 w 176"/>
                    <a:gd name="T43" fmla="*/ 38 h 44"/>
                    <a:gd name="T44" fmla="*/ 21 w 176"/>
                    <a:gd name="T45" fmla="*/ 36 h 44"/>
                    <a:gd name="T46" fmla="*/ 0 w 176"/>
                    <a:gd name="T47" fmla="*/ 30 h 44"/>
                    <a:gd name="T48" fmla="*/ 11 w 176"/>
                    <a:gd name="T49" fmla="*/ 29 h 44"/>
                    <a:gd name="T50" fmla="*/ 17 w 176"/>
                    <a:gd name="T51" fmla="*/ 32 h 44"/>
                    <a:gd name="T52" fmla="*/ 50 w 176"/>
                    <a:gd name="T53" fmla="*/ 25 h 44"/>
                    <a:gd name="T54" fmla="*/ 55 w 176"/>
                    <a:gd name="T55" fmla="*/ 21 h 44"/>
                    <a:gd name="T56" fmla="*/ 57 w 176"/>
                    <a:gd name="T57" fmla="*/ 17 h 44"/>
                    <a:gd name="T58" fmla="*/ 55 w 176"/>
                    <a:gd name="T59" fmla="*/ 15 h 44"/>
                    <a:gd name="T60" fmla="*/ 61 w 176"/>
                    <a:gd name="T61" fmla="*/ 11 h 44"/>
                    <a:gd name="T62" fmla="*/ 67 w 176"/>
                    <a:gd name="T63" fmla="*/ 7 h 44"/>
                    <a:gd name="T64" fmla="*/ 92 w 176"/>
                    <a:gd name="T65" fmla="*/ 15 h 44"/>
                    <a:gd name="T66" fmla="*/ 96 w 176"/>
                    <a:gd name="T67" fmla="*/ 17 h 44"/>
                    <a:gd name="T68" fmla="*/ 100 w 176"/>
                    <a:gd name="T69" fmla="*/ 19 h 44"/>
                    <a:gd name="T70" fmla="*/ 103 w 176"/>
                    <a:gd name="T71" fmla="*/ 27 h 44"/>
                    <a:gd name="T72" fmla="*/ 111 w 176"/>
                    <a:gd name="T73" fmla="*/ 19 h 44"/>
                    <a:gd name="T74" fmla="*/ 113 w 176"/>
                    <a:gd name="T75" fmla="*/ 11 h 44"/>
                    <a:gd name="T76" fmla="*/ 132 w 176"/>
                    <a:gd name="T77" fmla="*/ 0 h 44"/>
                    <a:gd name="T78" fmla="*/ 138 w 176"/>
                    <a:gd name="T79" fmla="*/ 0 h 44"/>
                    <a:gd name="T80" fmla="*/ 149 w 176"/>
                    <a:gd name="T81" fmla="*/ 2 h 44"/>
                    <a:gd name="T82" fmla="*/ 167 w 176"/>
                    <a:gd name="T83" fmla="*/ 9 h 44"/>
                    <a:gd name="T84" fmla="*/ 169 w 176"/>
                    <a:gd name="T85" fmla="*/ 15 h 44"/>
                    <a:gd name="T86" fmla="*/ 167 w 176"/>
                    <a:gd name="T87" fmla="*/ 19 h 44"/>
                    <a:gd name="T88" fmla="*/ 171 w 176"/>
                    <a:gd name="T89"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44">
                      <a:moveTo>
                        <a:pt x="171" y="23"/>
                      </a:moveTo>
                      <a:lnTo>
                        <a:pt x="174" y="29"/>
                      </a:lnTo>
                      <a:lnTo>
                        <a:pt x="176" y="29"/>
                      </a:lnTo>
                      <a:lnTo>
                        <a:pt x="176" y="30"/>
                      </a:lnTo>
                      <a:lnTo>
                        <a:pt x="174" y="32"/>
                      </a:lnTo>
                      <a:lnTo>
                        <a:pt x="173" y="34"/>
                      </a:lnTo>
                      <a:lnTo>
                        <a:pt x="171" y="34"/>
                      </a:lnTo>
                      <a:lnTo>
                        <a:pt x="165" y="34"/>
                      </a:lnTo>
                      <a:lnTo>
                        <a:pt x="163" y="36"/>
                      </a:lnTo>
                      <a:lnTo>
                        <a:pt x="161" y="38"/>
                      </a:lnTo>
                      <a:lnTo>
                        <a:pt x="161" y="40"/>
                      </a:lnTo>
                      <a:lnTo>
                        <a:pt x="159" y="40"/>
                      </a:lnTo>
                      <a:lnTo>
                        <a:pt x="157" y="42"/>
                      </a:lnTo>
                      <a:lnTo>
                        <a:pt x="157" y="44"/>
                      </a:lnTo>
                      <a:lnTo>
                        <a:pt x="155" y="44"/>
                      </a:lnTo>
                      <a:lnTo>
                        <a:pt x="153" y="44"/>
                      </a:lnTo>
                      <a:lnTo>
                        <a:pt x="151" y="44"/>
                      </a:lnTo>
                      <a:lnTo>
                        <a:pt x="144" y="42"/>
                      </a:lnTo>
                      <a:lnTo>
                        <a:pt x="140" y="42"/>
                      </a:lnTo>
                      <a:lnTo>
                        <a:pt x="136" y="42"/>
                      </a:lnTo>
                      <a:lnTo>
                        <a:pt x="132" y="40"/>
                      </a:lnTo>
                      <a:lnTo>
                        <a:pt x="121" y="38"/>
                      </a:lnTo>
                      <a:lnTo>
                        <a:pt x="115" y="36"/>
                      </a:lnTo>
                      <a:lnTo>
                        <a:pt x="115" y="34"/>
                      </a:lnTo>
                      <a:lnTo>
                        <a:pt x="109" y="34"/>
                      </a:lnTo>
                      <a:lnTo>
                        <a:pt x="105" y="34"/>
                      </a:lnTo>
                      <a:lnTo>
                        <a:pt x="103" y="34"/>
                      </a:lnTo>
                      <a:lnTo>
                        <a:pt x="98" y="36"/>
                      </a:lnTo>
                      <a:lnTo>
                        <a:pt x="94" y="40"/>
                      </a:lnTo>
                      <a:lnTo>
                        <a:pt x="88" y="40"/>
                      </a:lnTo>
                      <a:lnTo>
                        <a:pt x="86" y="40"/>
                      </a:lnTo>
                      <a:lnTo>
                        <a:pt x="84" y="40"/>
                      </a:lnTo>
                      <a:lnTo>
                        <a:pt x="80" y="42"/>
                      </a:lnTo>
                      <a:lnTo>
                        <a:pt x="78" y="42"/>
                      </a:lnTo>
                      <a:lnTo>
                        <a:pt x="77" y="42"/>
                      </a:lnTo>
                      <a:lnTo>
                        <a:pt x="75" y="44"/>
                      </a:lnTo>
                      <a:lnTo>
                        <a:pt x="69" y="44"/>
                      </a:lnTo>
                      <a:lnTo>
                        <a:pt x="65" y="44"/>
                      </a:lnTo>
                      <a:lnTo>
                        <a:pt x="65" y="42"/>
                      </a:lnTo>
                      <a:lnTo>
                        <a:pt x="61" y="40"/>
                      </a:lnTo>
                      <a:lnTo>
                        <a:pt x="57" y="40"/>
                      </a:lnTo>
                      <a:lnTo>
                        <a:pt x="55" y="40"/>
                      </a:lnTo>
                      <a:lnTo>
                        <a:pt x="46" y="40"/>
                      </a:lnTo>
                      <a:lnTo>
                        <a:pt x="42" y="38"/>
                      </a:lnTo>
                      <a:lnTo>
                        <a:pt x="34" y="38"/>
                      </a:lnTo>
                      <a:lnTo>
                        <a:pt x="21" y="36"/>
                      </a:lnTo>
                      <a:lnTo>
                        <a:pt x="7" y="32"/>
                      </a:lnTo>
                      <a:lnTo>
                        <a:pt x="0" y="30"/>
                      </a:lnTo>
                      <a:lnTo>
                        <a:pt x="9" y="29"/>
                      </a:lnTo>
                      <a:lnTo>
                        <a:pt x="11" y="29"/>
                      </a:lnTo>
                      <a:lnTo>
                        <a:pt x="13" y="32"/>
                      </a:lnTo>
                      <a:lnTo>
                        <a:pt x="17" y="32"/>
                      </a:lnTo>
                      <a:lnTo>
                        <a:pt x="34" y="29"/>
                      </a:lnTo>
                      <a:lnTo>
                        <a:pt x="50" y="25"/>
                      </a:lnTo>
                      <a:lnTo>
                        <a:pt x="54" y="23"/>
                      </a:lnTo>
                      <a:lnTo>
                        <a:pt x="55" y="21"/>
                      </a:lnTo>
                      <a:lnTo>
                        <a:pt x="57" y="19"/>
                      </a:lnTo>
                      <a:lnTo>
                        <a:pt x="57" y="17"/>
                      </a:lnTo>
                      <a:lnTo>
                        <a:pt x="55" y="17"/>
                      </a:lnTo>
                      <a:lnTo>
                        <a:pt x="55" y="15"/>
                      </a:lnTo>
                      <a:lnTo>
                        <a:pt x="57" y="13"/>
                      </a:lnTo>
                      <a:lnTo>
                        <a:pt x="61" y="11"/>
                      </a:lnTo>
                      <a:lnTo>
                        <a:pt x="63" y="9"/>
                      </a:lnTo>
                      <a:lnTo>
                        <a:pt x="67" y="7"/>
                      </a:lnTo>
                      <a:lnTo>
                        <a:pt x="88" y="7"/>
                      </a:lnTo>
                      <a:lnTo>
                        <a:pt x="92" y="15"/>
                      </a:lnTo>
                      <a:lnTo>
                        <a:pt x="94" y="15"/>
                      </a:lnTo>
                      <a:lnTo>
                        <a:pt x="96" y="17"/>
                      </a:lnTo>
                      <a:lnTo>
                        <a:pt x="98" y="15"/>
                      </a:lnTo>
                      <a:lnTo>
                        <a:pt x="100" y="19"/>
                      </a:lnTo>
                      <a:lnTo>
                        <a:pt x="102" y="23"/>
                      </a:lnTo>
                      <a:lnTo>
                        <a:pt x="103" y="27"/>
                      </a:lnTo>
                      <a:lnTo>
                        <a:pt x="107" y="27"/>
                      </a:lnTo>
                      <a:lnTo>
                        <a:pt x="111" y="19"/>
                      </a:lnTo>
                      <a:lnTo>
                        <a:pt x="111" y="17"/>
                      </a:lnTo>
                      <a:lnTo>
                        <a:pt x="113" y="11"/>
                      </a:lnTo>
                      <a:lnTo>
                        <a:pt x="125" y="2"/>
                      </a:lnTo>
                      <a:lnTo>
                        <a:pt x="132" y="0"/>
                      </a:lnTo>
                      <a:lnTo>
                        <a:pt x="136" y="0"/>
                      </a:lnTo>
                      <a:lnTo>
                        <a:pt x="138" y="0"/>
                      </a:lnTo>
                      <a:lnTo>
                        <a:pt x="146" y="0"/>
                      </a:lnTo>
                      <a:lnTo>
                        <a:pt x="149" y="2"/>
                      </a:lnTo>
                      <a:lnTo>
                        <a:pt x="155" y="4"/>
                      </a:lnTo>
                      <a:lnTo>
                        <a:pt x="167" y="9"/>
                      </a:lnTo>
                      <a:lnTo>
                        <a:pt x="169" y="11"/>
                      </a:lnTo>
                      <a:lnTo>
                        <a:pt x="169" y="15"/>
                      </a:lnTo>
                      <a:lnTo>
                        <a:pt x="167" y="15"/>
                      </a:lnTo>
                      <a:lnTo>
                        <a:pt x="167" y="19"/>
                      </a:lnTo>
                      <a:lnTo>
                        <a:pt x="169" y="23"/>
                      </a:lnTo>
                      <a:lnTo>
                        <a:pt x="171"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Freeform 42"/>
                <p:cNvSpPr>
                  <a:spLocks/>
                </p:cNvSpPr>
                <p:nvPr/>
              </p:nvSpPr>
              <p:spPr bwMode="auto">
                <a:xfrm>
                  <a:off x="4816476" y="3668713"/>
                  <a:ext cx="301625" cy="133350"/>
                </a:xfrm>
                <a:custGeom>
                  <a:avLst/>
                  <a:gdLst>
                    <a:gd name="T0" fmla="*/ 167 w 190"/>
                    <a:gd name="T1" fmla="*/ 23 h 84"/>
                    <a:gd name="T2" fmla="*/ 157 w 190"/>
                    <a:gd name="T3" fmla="*/ 29 h 84"/>
                    <a:gd name="T4" fmla="*/ 155 w 190"/>
                    <a:gd name="T5" fmla="*/ 36 h 84"/>
                    <a:gd name="T6" fmla="*/ 165 w 190"/>
                    <a:gd name="T7" fmla="*/ 42 h 84"/>
                    <a:gd name="T8" fmla="*/ 172 w 190"/>
                    <a:gd name="T9" fmla="*/ 42 h 84"/>
                    <a:gd name="T10" fmla="*/ 186 w 190"/>
                    <a:gd name="T11" fmla="*/ 36 h 84"/>
                    <a:gd name="T12" fmla="*/ 184 w 190"/>
                    <a:gd name="T13" fmla="*/ 44 h 84"/>
                    <a:gd name="T14" fmla="*/ 190 w 190"/>
                    <a:gd name="T15" fmla="*/ 55 h 84"/>
                    <a:gd name="T16" fmla="*/ 180 w 190"/>
                    <a:gd name="T17" fmla="*/ 59 h 84"/>
                    <a:gd name="T18" fmla="*/ 165 w 190"/>
                    <a:gd name="T19" fmla="*/ 57 h 84"/>
                    <a:gd name="T20" fmla="*/ 144 w 190"/>
                    <a:gd name="T21" fmla="*/ 57 h 84"/>
                    <a:gd name="T22" fmla="*/ 147 w 190"/>
                    <a:gd name="T23" fmla="*/ 63 h 84"/>
                    <a:gd name="T24" fmla="*/ 163 w 190"/>
                    <a:gd name="T25" fmla="*/ 65 h 84"/>
                    <a:gd name="T26" fmla="*/ 174 w 190"/>
                    <a:gd name="T27" fmla="*/ 69 h 84"/>
                    <a:gd name="T28" fmla="*/ 186 w 190"/>
                    <a:gd name="T29" fmla="*/ 71 h 84"/>
                    <a:gd name="T30" fmla="*/ 169 w 190"/>
                    <a:gd name="T31" fmla="*/ 84 h 84"/>
                    <a:gd name="T32" fmla="*/ 157 w 190"/>
                    <a:gd name="T33" fmla="*/ 82 h 84"/>
                    <a:gd name="T34" fmla="*/ 136 w 190"/>
                    <a:gd name="T35" fmla="*/ 75 h 84"/>
                    <a:gd name="T36" fmla="*/ 115 w 190"/>
                    <a:gd name="T37" fmla="*/ 82 h 84"/>
                    <a:gd name="T38" fmla="*/ 103 w 190"/>
                    <a:gd name="T39" fmla="*/ 82 h 84"/>
                    <a:gd name="T40" fmla="*/ 101 w 190"/>
                    <a:gd name="T41" fmla="*/ 75 h 84"/>
                    <a:gd name="T42" fmla="*/ 84 w 190"/>
                    <a:gd name="T43" fmla="*/ 77 h 84"/>
                    <a:gd name="T44" fmla="*/ 80 w 190"/>
                    <a:gd name="T45" fmla="*/ 69 h 84"/>
                    <a:gd name="T46" fmla="*/ 71 w 190"/>
                    <a:gd name="T47" fmla="*/ 65 h 84"/>
                    <a:gd name="T48" fmla="*/ 65 w 190"/>
                    <a:gd name="T49" fmla="*/ 61 h 84"/>
                    <a:gd name="T50" fmla="*/ 46 w 190"/>
                    <a:gd name="T51" fmla="*/ 57 h 84"/>
                    <a:gd name="T52" fmla="*/ 36 w 190"/>
                    <a:gd name="T53" fmla="*/ 55 h 84"/>
                    <a:gd name="T54" fmla="*/ 19 w 190"/>
                    <a:gd name="T55" fmla="*/ 57 h 84"/>
                    <a:gd name="T56" fmla="*/ 17 w 190"/>
                    <a:gd name="T57" fmla="*/ 52 h 84"/>
                    <a:gd name="T58" fmla="*/ 7 w 190"/>
                    <a:gd name="T59" fmla="*/ 50 h 84"/>
                    <a:gd name="T60" fmla="*/ 0 w 190"/>
                    <a:gd name="T61" fmla="*/ 29 h 84"/>
                    <a:gd name="T62" fmla="*/ 17 w 190"/>
                    <a:gd name="T63" fmla="*/ 29 h 84"/>
                    <a:gd name="T64" fmla="*/ 25 w 190"/>
                    <a:gd name="T65" fmla="*/ 32 h 84"/>
                    <a:gd name="T66" fmla="*/ 42 w 190"/>
                    <a:gd name="T67" fmla="*/ 36 h 84"/>
                    <a:gd name="T68" fmla="*/ 48 w 190"/>
                    <a:gd name="T69" fmla="*/ 46 h 84"/>
                    <a:gd name="T70" fmla="*/ 57 w 190"/>
                    <a:gd name="T71" fmla="*/ 44 h 84"/>
                    <a:gd name="T72" fmla="*/ 63 w 190"/>
                    <a:gd name="T73" fmla="*/ 50 h 84"/>
                    <a:gd name="T74" fmla="*/ 71 w 190"/>
                    <a:gd name="T75" fmla="*/ 48 h 84"/>
                    <a:gd name="T76" fmla="*/ 78 w 190"/>
                    <a:gd name="T77" fmla="*/ 46 h 84"/>
                    <a:gd name="T78" fmla="*/ 84 w 190"/>
                    <a:gd name="T79" fmla="*/ 34 h 84"/>
                    <a:gd name="T80" fmla="*/ 92 w 190"/>
                    <a:gd name="T81" fmla="*/ 36 h 84"/>
                    <a:gd name="T82" fmla="*/ 97 w 190"/>
                    <a:gd name="T83" fmla="*/ 42 h 84"/>
                    <a:gd name="T84" fmla="*/ 96 w 190"/>
                    <a:gd name="T85" fmla="*/ 34 h 84"/>
                    <a:gd name="T86" fmla="*/ 103 w 190"/>
                    <a:gd name="T87" fmla="*/ 30 h 84"/>
                    <a:gd name="T88" fmla="*/ 113 w 190"/>
                    <a:gd name="T89" fmla="*/ 36 h 84"/>
                    <a:gd name="T90" fmla="*/ 111 w 190"/>
                    <a:gd name="T91" fmla="*/ 48 h 84"/>
                    <a:gd name="T92" fmla="*/ 122 w 190"/>
                    <a:gd name="T93" fmla="*/ 46 h 84"/>
                    <a:gd name="T94" fmla="*/ 119 w 190"/>
                    <a:gd name="T95" fmla="*/ 29 h 84"/>
                    <a:gd name="T96" fmla="*/ 113 w 190"/>
                    <a:gd name="T97" fmla="*/ 27 h 84"/>
                    <a:gd name="T98" fmla="*/ 111 w 190"/>
                    <a:gd name="T99" fmla="*/ 17 h 84"/>
                    <a:gd name="T100" fmla="*/ 128 w 190"/>
                    <a:gd name="T101" fmla="*/ 0 h 84"/>
                    <a:gd name="T102" fmla="*/ 149 w 190"/>
                    <a:gd name="T103" fmla="*/ 5 h 84"/>
                    <a:gd name="T104" fmla="*/ 161 w 190"/>
                    <a:gd name="T105"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84">
                      <a:moveTo>
                        <a:pt x="169" y="17"/>
                      </a:moveTo>
                      <a:lnTo>
                        <a:pt x="169" y="19"/>
                      </a:lnTo>
                      <a:lnTo>
                        <a:pt x="167" y="23"/>
                      </a:lnTo>
                      <a:lnTo>
                        <a:pt x="165" y="27"/>
                      </a:lnTo>
                      <a:lnTo>
                        <a:pt x="163" y="27"/>
                      </a:lnTo>
                      <a:lnTo>
                        <a:pt x="157" y="29"/>
                      </a:lnTo>
                      <a:lnTo>
                        <a:pt x="157" y="30"/>
                      </a:lnTo>
                      <a:lnTo>
                        <a:pt x="155" y="34"/>
                      </a:lnTo>
                      <a:lnTo>
                        <a:pt x="155" y="36"/>
                      </a:lnTo>
                      <a:lnTo>
                        <a:pt x="157" y="38"/>
                      </a:lnTo>
                      <a:lnTo>
                        <a:pt x="157" y="40"/>
                      </a:lnTo>
                      <a:lnTo>
                        <a:pt x="165" y="42"/>
                      </a:lnTo>
                      <a:lnTo>
                        <a:pt x="170" y="44"/>
                      </a:lnTo>
                      <a:lnTo>
                        <a:pt x="170" y="42"/>
                      </a:lnTo>
                      <a:lnTo>
                        <a:pt x="172" y="42"/>
                      </a:lnTo>
                      <a:lnTo>
                        <a:pt x="176" y="38"/>
                      </a:lnTo>
                      <a:lnTo>
                        <a:pt x="186" y="34"/>
                      </a:lnTo>
                      <a:lnTo>
                        <a:pt x="186" y="36"/>
                      </a:lnTo>
                      <a:lnTo>
                        <a:pt x="186" y="38"/>
                      </a:lnTo>
                      <a:lnTo>
                        <a:pt x="184" y="40"/>
                      </a:lnTo>
                      <a:lnTo>
                        <a:pt x="184" y="44"/>
                      </a:lnTo>
                      <a:lnTo>
                        <a:pt x="190" y="44"/>
                      </a:lnTo>
                      <a:lnTo>
                        <a:pt x="190" y="46"/>
                      </a:lnTo>
                      <a:lnTo>
                        <a:pt x="190" y="55"/>
                      </a:lnTo>
                      <a:lnTo>
                        <a:pt x="188" y="55"/>
                      </a:lnTo>
                      <a:lnTo>
                        <a:pt x="186" y="57"/>
                      </a:lnTo>
                      <a:lnTo>
                        <a:pt x="180" y="59"/>
                      </a:lnTo>
                      <a:lnTo>
                        <a:pt x="174" y="55"/>
                      </a:lnTo>
                      <a:lnTo>
                        <a:pt x="170" y="55"/>
                      </a:lnTo>
                      <a:lnTo>
                        <a:pt x="165" y="57"/>
                      </a:lnTo>
                      <a:lnTo>
                        <a:pt x="161" y="59"/>
                      </a:lnTo>
                      <a:lnTo>
                        <a:pt x="157" y="57"/>
                      </a:lnTo>
                      <a:lnTo>
                        <a:pt x="144" y="57"/>
                      </a:lnTo>
                      <a:lnTo>
                        <a:pt x="140" y="59"/>
                      </a:lnTo>
                      <a:lnTo>
                        <a:pt x="140" y="61"/>
                      </a:lnTo>
                      <a:lnTo>
                        <a:pt x="147" y="63"/>
                      </a:lnTo>
                      <a:lnTo>
                        <a:pt x="149" y="63"/>
                      </a:lnTo>
                      <a:lnTo>
                        <a:pt x="153" y="63"/>
                      </a:lnTo>
                      <a:lnTo>
                        <a:pt x="163" y="65"/>
                      </a:lnTo>
                      <a:lnTo>
                        <a:pt x="165" y="67"/>
                      </a:lnTo>
                      <a:lnTo>
                        <a:pt x="174" y="71"/>
                      </a:lnTo>
                      <a:lnTo>
                        <a:pt x="174" y="69"/>
                      </a:lnTo>
                      <a:lnTo>
                        <a:pt x="176" y="69"/>
                      </a:lnTo>
                      <a:lnTo>
                        <a:pt x="178" y="69"/>
                      </a:lnTo>
                      <a:lnTo>
                        <a:pt x="186" y="71"/>
                      </a:lnTo>
                      <a:lnTo>
                        <a:pt x="186" y="75"/>
                      </a:lnTo>
                      <a:lnTo>
                        <a:pt x="178" y="82"/>
                      </a:lnTo>
                      <a:lnTo>
                        <a:pt x="169" y="84"/>
                      </a:lnTo>
                      <a:lnTo>
                        <a:pt x="165" y="82"/>
                      </a:lnTo>
                      <a:lnTo>
                        <a:pt x="157" y="80"/>
                      </a:lnTo>
                      <a:lnTo>
                        <a:pt x="157" y="82"/>
                      </a:lnTo>
                      <a:lnTo>
                        <a:pt x="155" y="82"/>
                      </a:lnTo>
                      <a:lnTo>
                        <a:pt x="138" y="78"/>
                      </a:lnTo>
                      <a:lnTo>
                        <a:pt x="136" y="75"/>
                      </a:lnTo>
                      <a:lnTo>
                        <a:pt x="130" y="73"/>
                      </a:lnTo>
                      <a:lnTo>
                        <a:pt x="128" y="73"/>
                      </a:lnTo>
                      <a:lnTo>
                        <a:pt x="115" y="82"/>
                      </a:lnTo>
                      <a:lnTo>
                        <a:pt x="105" y="84"/>
                      </a:lnTo>
                      <a:lnTo>
                        <a:pt x="103" y="84"/>
                      </a:lnTo>
                      <a:lnTo>
                        <a:pt x="103" y="82"/>
                      </a:lnTo>
                      <a:lnTo>
                        <a:pt x="101" y="78"/>
                      </a:lnTo>
                      <a:lnTo>
                        <a:pt x="101" y="77"/>
                      </a:lnTo>
                      <a:lnTo>
                        <a:pt x="101" y="75"/>
                      </a:lnTo>
                      <a:lnTo>
                        <a:pt x="97" y="75"/>
                      </a:lnTo>
                      <a:lnTo>
                        <a:pt x="92" y="78"/>
                      </a:lnTo>
                      <a:lnTo>
                        <a:pt x="84" y="77"/>
                      </a:lnTo>
                      <a:lnTo>
                        <a:pt x="82" y="77"/>
                      </a:lnTo>
                      <a:lnTo>
                        <a:pt x="80" y="73"/>
                      </a:lnTo>
                      <a:lnTo>
                        <a:pt x="80" y="69"/>
                      </a:lnTo>
                      <a:lnTo>
                        <a:pt x="74" y="69"/>
                      </a:lnTo>
                      <a:lnTo>
                        <a:pt x="73" y="63"/>
                      </a:lnTo>
                      <a:lnTo>
                        <a:pt x="71" y="65"/>
                      </a:lnTo>
                      <a:lnTo>
                        <a:pt x="67" y="65"/>
                      </a:lnTo>
                      <a:lnTo>
                        <a:pt x="63" y="63"/>
                      </a:lnTo>
                      <a:lnTo>
                        <a:pt x="65" y="61"/>
                      </a:lnTo>
                      <a:lnTo>
                        <a:pt x="63" y="59"/>
                      </a:lnTo>
                      <a:lnTo>
                        <a:pt x="55" y="59"/>
                      </a:lnTo>
                      <a:lnTo>
                        <a:pt x="46" y="57"/>
                      </a:lnTo>
                      <a:lnTo>
                        <a:pt x="40" y="61"/>
                      </a:lnTo>
                      <a:lnTo>
                        <a:pt x="38" y="57"/>
                      </a:lnTo>
                      <a:lnTo>
                        <a:pt x="36" y="55"/>
                      </a:lnTo>
                      <a:lnTo>
                        <a:pt x="28" y="54"/>
                      </a:lnTo>
                      <a:lnTo>
                        <a:pt x="25" y="55"/>
                      </a:lnTo>
                      <a:lnTo>
                        <a:pt x="19" y="57"/>
                      </a:lnTo>
                      <a:lnTo>
                        <a:pt x="17" y="55"/>
                      </a:lnTo>
                      <a:lnTo>
                        <a:pt x="17" y="54"/>
                      </a:lnTo>
                      <a:lnTo>
                        <a:pt x="17" y="52"/>
                      </a:lnTo>
                      <a:lnTo>
                        <a:pt x="15" y="48"/>
                      </a:lnTo>
                      <a:lnTo>
                        <a:pt x="13" y="48"/>
                      </a:lnTo>
                      <a:lnTo>
                        <a:pt x="7" y="50"/>
                      </a:lnTo>
                      <a:lnTo>
                        <a:pt x="0" y="34"/>
                      </a:lnTo>
                      <a:lnTo>
                        <a:pt x="0" y="30"/>
                      </a:lnTo>
                      <a:lnTo>
                        <a:pt x="0" y="29"/>
                      </a:lnTo>
                      <a:lnTo>
                        <a:pt x="0" y="27"/>
                      </a:lnTo>
                      <a:lnTo>
                        <a:pt x="7" y="29"/>
                      </a:lnTo>
                      <a:lnTo>
                        <a:pt x="17" y="29"/>
                      </a:lnTo>
                      <a:lnTo>
                        <a:pt x="19" y="29"/>
                      </a:lnTo>
                      <a:lnTo>
                        <a:pt x="23" y="30"/>
                      </a:lnTo>
                      <a:lnTo>
                        <a:pt x="25" y="32"/>
                      </a:lnTo>
                      <a:lnTo>
                        <a:pt x="38" y="38"/>
                      </a:lnTo>
                      <a:lnTo>
                        <a:pt x="40" y="36"/>
                      </a:lnTo>
                      <a:lnTo>
                        <a:pt x="42" y="36"/>
                      </a:lnTo>
                      <a:lnTo>
                        <a:pt x="48" y="42"/>
                      </a:lnTo>
                      <a:lnTo>
                        <a:pt x="48" y="44"/>
                      </a:lnTo>
                      <a:lnTo>
                        <a:pt x="48" y="46"/>
                      </a:lnTo>
                      <a:lnTo>
                        <a:pt x="49" y="46"/>
                      </a:lnTo>
                      <a:lnTo>
                        <a:pt x="53" y="44"/>
                      </a:lnTo>
                      <a:lnTo>
                        <a:pt x="57" y="44"/>
                      </a:lnTo>
                      <a:lnTo>
                        <a:pt x="59" y="44"/>
                      </a:lnTo>
                      <a:lnTo>
                        <a:pt x="61" y="44"/>
                      </a:lnTo>
                      <a:lnTo>
                        <a:pt x="63" y="50"/>
                      </a:lnTo>
                      <a:lnTo>
                        <a:pt x="63" y="52"/>
                      </a:lnTo>
                      <a:lnTo>
                        <a:pt x="65" y="52"/>
                      </a:lnTo>
                      <a:lnTo>
                        <a:pt x="71" y="48"/>
                      </a:lnTo>
                      <a:lnTo>
                        <a:pt x="76" y="52"/>
                      </a:lnTo>
                      <a:lnTo>
                        <a:pt x="78" y="48"/>
                      </a:lnTo>
                      <a:lnTo>
                        <a:pt x="78" y="46"/>
                      </a:lnTo>
                      <a:lnTo>
                        <a:pt x="78" y="44"/>
                      </a:lnTo>
                      <a:lnTo>
                        <a:pt x="82" y="36"/>
                      </a:lnTo>
                      <a:lnTo>
                        <a:pt x="84" y="34"/>
                      </a:lnTo>
                      <a:lnTo>
                        <a:pt x="88" y="34"/>
                      </a:lnTo>
                      <a:lnTo>
                        <a:pt x="90" y="36"/>
                      </a:lnTo>
                      <a:lnTo>
                        <a:pt x="92" y="36"/>
                      </a:lnTo>
                      <a:lnTo>
                        <a:pt x="92" y="38"/>
                      </a:lnTo>
                      <a:lnTo>
                        <a:pt x="92" y="40"/>
                      </a:lnTo>
                      <a:lnTo>
                        <a:pt x="97" y="42"/>
                      </a:lnTo>
                      <a:lnTo>
                        <a:pt x="97" y="40"/>
                      </a:lnTo>
                      <a:lnTo>
                        <a:pt x="97" y="38"/>
                      </a:lnTo>
                      <a:lnTo>
                        <a:pt x="96" y="34"/>
                      </a:lnTo>
                      <a:lnTo>
                        <a:pt x="99" y="30"/>
                      </a:lnTo>
                      <a:lnTo>
                        <a:pt x="101" y="30"/>
                      </a:lnTo>
                      <a:lnTo>
                        <a:pt x="103" y="30"/>
                      </a:lnTo>
                      <a:lnTo>
                        <a:pt x="105" y="30"/>
                      </a:lnTo>
                      <a:lnTo>
                        <a:pt x="107" y="32"/>
                      </a:lnTo>
                      <a:lnTo>
                        <a:pt x="113" y="36"/>
                      </a:lnTo>
                      <a:lnTo>
                        <a:pt x="115" y="38"/>
                      </a:lnTo>
                      <a:lnTo>
                        <a:pt x="113" y="46"/>
                      </a:lnTo>
                      <a:lnTo>
                        <a:pt x="111" y="48"/>
                      </a:lnTo>
                      <a:lnTo>
                        <a:pt x="113" y="50"/>
                      </a:lnTo>
                      <a:lnTo>
                        <a:pt x="115" y="52"/>
                      </a:lnTo>
                      <a:lnTo>
                        <a:pt x="122" y="46"/>
                      </a:lnTo>
                      <a:lnTo>
                        <a:pt x="124" y="44"/>
                      </a:lnTo>
                      <a:lnTo>
                        <a:pt x="121" y="36"/>
                      </a:lnTo>
                      <a:lnTo>
                        <a:pt x="119" y="29"/>
                      </a:lnTo>
                      <a:lnTo>
                        <a:pt x="117" y="27"/>
                      </a:lnTo>
                      <a:lnTo>
                        <a:pt x="115" y="27"/>
                      </a:lnTo>
                      <a:lnTo>
                        <a:pt x="113" y="27"/>
                      </a:lnTo>
                      <a:lnTo>
                        <a:pt x="111" y="27"/>
                      </a:lnTo>
                      <a:lnTo>
                        <a:pt x="111" y="25"/>
                      </a:lnTo>
                      <a:lnTo>
                        <a:pt x="111" y="17"/>
                      </a:lnTo>
                      <a:lnTo>
                        <a:pt x="111" y="7"/>
                      </a:lnTo>
                      <a:lnTo>
                        <a:pt x="115" y="4"/>
                      </a:lnTo>
                      <a:lnTo>
                        <a:pt x="128" y="0"/>
                      </a:lnTo>
                      <a:lnTo>
                        <a:pt x="132" y="0"/>
                      </a:lnTo>
                      <a:lnTo>
                        <a:pt x="144" y="4"/>
                      </a:lnTo>
                      <a:lnTo>
                        <a:pt x="149" y="5"/>
                      </a:lnTo>
                      <a:lnTo>
                        <a:pt x="153" y="7"/>
                      </a:lnTo>
                      <a:lnTo>
                        <a:pt x="161" y="9"/>
                      </a:lnTo>
                      <a:lnTo>
                        <a:pt x="161" y="13"/>
                      </a:lnTo>
                      <a:lnTo>
                        <a:pt x="167" y="13"/>
                      </a:lnTo>
                      <a:lnTo>
                        <a:pt x="169"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Freeform 43"/>
                <p:cNvSpPr>
                  <a:spLocks/>
                </p:cNvSpPr>
                <p:nvPr/>
              </p:nvSpPr>
              <p:spPr bwMode="auto">
                <a:xfrm>
                  <a:off x="5224463" y="3798888"/>
                  <a:ext cx="26988" cy="31750"/>
                </a:xfrm>
                <a:custGeom>
                  <a:avLst/>
                  <a:gdLst>
                    <a:gd name="T0" fmla="*/ 17 w 17"/>
                    <a:gd name="T1" fmla="*/ 12 h 20"/>
                    <a:gd name="T2" fmla="*/ 17 w 17"/>
                    <a:gd name="T3" fmla="*/ 18 h 20"/>
                    <a:gd name="T4" fmla="*/ 15 w 17"/>
                    <a:gd name="T5" fmla="*/ 18 h 20"/>
                    <a:gd name="T6" fmla="*/ 15 w 17"/>
                    <a:gd name="T7" fmla="*/ 20 h 20"/>
                    <a:gd name="T8" fmla="*/ 9 w 17"/>
                    <a:gd name="T9" fmla="*/ 12 h 20"/>
                    <a:gd name="T10" fmla="*/ 7 w 17"/>
                    <a:gd name="T11" fmla="*/ 8 h 20"/>
                    <a:gd name="T12" fmla="*/ 0 w 17"/>
                    <a:gd name="T13" fmla="*/ 4 h 20"/>
                    <a:gd name="T14" fmla="*/ 0 w 17"/>
                    <a:gd name="T15" fmla="*/ 2 h 20"/>
                    <a:gd name="T16" fmla="*/ 0 w 17"/>
                    <a:gd name="T17" fmla="*/ 0 h 20"/>
                    <a:gd name="T18" fmla="*/ 2 w 17"/>
                    <a:gd name="T19" fmla="*/ 2 h 20"/>
                    <a:gd name="T20" fmla="*/ 4 w 17"/>
                    <a:gd name="T21" fmla="*/ 2 h 20"/>
                    <a:gd name="T22" fmla="*/ 13 w 17"/>
                    <a:gd name="T23" fmla="*/ 8 h 20"/>
                    <a:gd name="T24" fmla="*/ 17 w 17"/>
                    <a:gd name="T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0">
                      <a:moveTo>
                        <a:pt x="17" y="12"/>
                      </a:moveTo>
                      <a:lnTo>
                        <a:pt x="17" y="18"/>
                      </a:lnTo>
                      <a:lnTo>
                        <a:pt x="15" y="18"/>
                      </a:lnTo>
                      <a:lnTo>
                        <a:pt x="15" y="20"/>
                      </a:lnTo>
                      <a:lnTo>
                        <a:pt x="9" y="12"/>
                      </a:lnTo>
                      <a:lnTo>
                        <a:pt x="7" y="8"/>
                      </a:lnTo>
                      <a:lnTo>
                        <a:pt x="0" y="4"/>
                      </a:lnTo>
                      <a:lnTo>
                        <a:pt x="0" y="2"/>
                      </a:lnTo>
                      <a:lnTo>
                        <a:pt x="0" y="0"/>
                      </a:lnTo>
                      <a:lnTo>
                        <a:pt x="2" y="2"/>
                      </a:lnTo>
                      <a:lnTo>
                        <a:pt x="4" y="2"/>
                      </a:lnTo>
                      <a:lnTo>
                        <a:pt x="13" y="8"/>
                      </a:lnTo>
                      <a:lnTo>
                        <a:pt x="17"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Freeform 44"/>
                <p:cNvSpPr>
                  <a:spLocks/>
                </p:cNvSpPr>
                <p:nvPr/>
              </p:nvSpPr>
              <p:spPr bwMode="auto">
                <a:xfrm>
                  <a:off x="5257801" y="3821113"/>
                  <a:ext cx="39688" cy="33338"/>
                </a:xfrm>
                <a:custGeom>
                  <a:avLst/>
                  <a:gdLst>
                    <a:gd name="T0" fmla="*/ 25 w 25"/>
                    <a:gd name="T1" fmla="*/ 13 h 21"/>
                    <a:gd name="T2" fmla="*/ 25 w 25"/>
                    <a:gd name="T3" fmla="*/ 15 h 21"/>
                    <a:gd name="T4" fmla="*/ 23 w 25"/>
                    <a:gd name="T5" fmla="*/ 17 h 21"/>
                    <a:gd name="T6" fmla="*/ 23 w 25"/>
                    <a:gd name="T7" fmla="*/ 19 h 21"/>
                    <a:gd name="T8" fmla="*/ 17 w 25"/>
                    <a:gd name="T9" fmla="*/ 21 h 21"/>
                    <a:gd name="T10" fmla="*/ 15 w 25"/>
                    <a:gd name="T11" fmla="*/ 21 h 21"/>
                    <a:gd name="T12" fmla="*/ 10 w 25"/>
                    <a:gd name="T13" fmla="*/ 15 h 21"/>
                    <a:gd name="T14" fmla="*/ 0 w 25"/>
                    <a:gd name="T15" fmla="*/ 4 h 21"/>
                    <a:gd name="T16" fmla="*/ 0 w 25"/>
                    <a:gd name="T17" fmla="*/ 2 h 21"/>
                    <a:gd name="T18" fmla="*/ 0 w 25"/>
                    <a:gd name="T19" fmla="*/ 0 h 21"/>
                    <a:gd name="T20" fmla="*/ 4 w 25"/>
                    <a:gd name="T21" fmla="*/ 0 h 21"/>
                    <a:gd name="T22" fmla="*/ 10 w 25"/>
                    <a:gd name="T23" fmla="*/ 2 h 21"/>
                    <a:gd name="T24" fmla="*/ 13 w 25"/>
                    <a:gd name="T25" fmla="*/ 6 h 21"/>
                    <a:gd name="T26" fmla="*/ 13 w 25"/>
                    <a:gd name="T27" fmla="*/ 7 h 21"/>
                    <a:gd name="T28" fmla="*/ 15 w 25"/>
                    <a:gd name="T29" fmla="*/ 9 h 21"/>
                    <a:gd name="T30" fmla="*/ 17 w 25"/>
                    <a:gd name="T31" fmla="*/ 9 h 21"/>
                    <a:gd name="T32" fmla="*/ 19 w 25"/>
                    <a:gd name="T33" fmla="*/ 9 h 21"/>
                    <a:gd name="T34" fmla="*/ 21 w 25"/>
                    <a:gd name="T35" fmla="*/ 11 h 21"/>
                    <a:gd name="T36" fmla="*/ 25 w 25"/>
                    <a:gd name="T37"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1">
                      <a:moveTo>
                        <a:pt x="25" y="13"/>
                      </a:moveTo>
                      <a:lnTo>
                        <a:pt x="25" y="15"/>
                      </a:lnTo>
                      <a:lnTo>
                        <a:pt x="23" y="17"/>
                      </a:lnTo>
                      <a:lnTo>
                        <a:pt x="23" y="19"/>
                      </a:lnTo>
                      <a:lnTo>
                        <a:pt x="17" y="21"/>
                      </a:lnTo>
                      <a:lnTo>
                        <a:pt x="15" y="21"/>
                      </a:lnTo>
                      <a:lnTo>
                        <a:pt x="10" y="15"/>
                      </a:lnTo>
                      <a:lnTo>
                        <a:pt x="0" y="4"/>
                      </a:lnTo>
                      <a:lnTo>
                        <a:pt x="0" y="2"/>
                      </a:lnTo>
                      <a:lnTo>
                        <a:pt x="0" y="0"/>
                      </a:lnTo>
                      <a:lnTo>
                        <a:pt x="4" y="0"/>
                      </a:lnTo>
                      <a:lnTo>
                        <a:pt x="10" y="2"/>
                      </a:lnTo>
                      <a:lnTo>
                        <a:pt x="13" y="6"/>
                      </a:lnTo>
                      <a:lnTo>
                        <a:pt x="13" y="7"/>
                      </a:lnTo>
                      <a:lnTo>
                        <a:pt x="15" y="9"/>
                      </a:lnTo>
                      <a:lnTo>
                        <a:pt x="17" y="9"/>
                      </a:lnTo>
                      <a:lnTo>
                        <a:pt x="19" y="9"/>
                      </a:lnTo>
                      <a:lnTo>
                        <a:pt x="21" y="11"/>
                      </a:lnTo>
                      <a:lnTo>
                        <a:pt x="25"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Freeform 45"/>
                <p:cNvSpPr>
                  <a:spLocks/>
                </p:cNvSpPr>
                <p:nvPr/>
              </p:nvSpPr>
              <p:spPr bwMode="auto">
                <a:xfrm>
                  <a:off x="5154613" y="3719513"/>
                  <a:ext cx="60325" cy="58738"/>
                </a:xfrm>
                <a:custGeom>
                  <a:avLst/>
                  <a:gdLst>
                    <a:gd name="T0" fmla="*/ 28 w 38"/>
                    <a:gd name="T1" fmla="*/ 16 h 37"/>
                    <a:gd name="T2" fmla="*/ 28 w 38"/>
                    <a:gd name="T3" fmla="*/ 18 h 37"/>
                    <a:gd name="T4" fmla="*/ 30 w 38"/>
                    <a:gd name="T5" fmla="*/ 18 h 37"/>
                    <a:gd name="T6" fmla="*/ 34 w 38"/>
                    <a:gd name="T7" fmla="*/ 18 h 37"/>
                    <a:gd name="T8" fmla="*/ 34 w 38"/>
                    <a:gd name="T9" fmla="*/ 20 h 37"/>
                    <a:gd name="T10" fmla="*/ 36 w 38"/>
                    <a:gd name="T11" fmla="*/ 23 h 37"/>
                    <a:gd name="T12" fmla="*/ 34 w 38"/>
                    <a:gd name="T13" fmla="*/ 25 h 37"/>
                    <a:gd name="T14" fmla="*/ 32 w 38"/>
                    <a:gd name="T15" fmla="*/ 31 h 37"/>
                    <a:gd name="T16" fmla="*/ 38 w 38"/>
                    <a:gd name="T17" fmla="*/ 31 h 37"/>
                    <a:gd name="T18" fmla="*/ 38 w 38"/>
                    <a:gd name="T19" fmla="*/ 33 h 37"/>
                    <a:gd name="T20" fmla="*/ 36 w 38"/>
                    <a:gd name="T21" fmla="*/ 35 h 37"/>
                    <a:gd name="T22" fmla="*/ 32 w 38"/>
                    <a:gd name="T23" fmla="*/ 37 h 37"/>
                    <a:gd name="T24" fmla="*/ 23 w 38"/>
                    <a:gd name="T25" fmla="*/ 35 h 37"/>
                    <a:gd name="T26" fmla="*/ 21 w 38"/>
                    <a:gd name="T27" fmla="*/ 31 h 37"/>
                    <a:gd name="T28" fmla="*/ 11 w 38"/>
                    <a:gd name="T29" fmla="*/ 31 h 37"/>
                    <a:gd name="T30" fmla="*/ 13 w 38"/>
                    <a:gd name="T31" fmla="*/ 27 h 37"/>
                    <a:gd name="T32" fmla="*/ 13 w 38"/>
                    <a:gd name="T33" fmla="*/ 25 h 37"/>
                    <a:gd name="T34" fmla="*/ 11 w 38"/>
                    <a:gd name="T35" fmla="*/ 25 h 37"/>
                    <a:gd name="T36" fmla="*/ 11 w 38"/>
                    <a:gd name="T37" fmla="*/ 23 h 37"/>
                    <a:gd name="T38" fmla="*/ 7 w 38"/>
                    <a:gd name="T39" fmla="*/ 22 h 37"/>
                    <a:gd name="T40" fmla="*/ 4 w 38"/>
                    <a:gd name="T41" fmla="*/ 20 h 37"/>
                    <a:gd name="T42" fmla="*/ 2 w 38"/>
                    <a:gd name="T43" fmla="*/ 20 h 37"/>
                    <a:gd name="T44" fmla="*/ 0 w 38"/>
                    <a:gd name="T45" fmla="*/ 20 h 37"/>
                    <a:gd name="T46" fmla="*/ 4 w 38"/>
                    <a:gd name="T47" fmla="*/ 8 h 37"/>
                    <a:gd name="T48" fmla="*/ 5 w 38"/>
                    <a:gd name="T49" fmla="*/ 4 h 37"/>
                    <a:gd name="T50" fmla="*/ 9 w 38"/>
                    <a:gd name="T51" fmla="*/ 2 h 37"/>
                    <a:gd name="T52" fmla="*/ 13 w 38"/>
                    <a:gd name="T53" fmla="*/ 0 h 37"/>
                    <a:gd name="T54" fmla="*/ 23 w 38"/>
                    <a:gd name="T55" fmla="*/ 0 h 37"/>
                    <a:gd name="T56" fmla="*/ 27 w 38"/>
                    <a:gd name="T57" fmla="*/ 0 h 37"/>
                    <a:gd name="T58" fmla="*/ 28 w 38"/>
                    <a:gd name="T59" fmla="*/ 2 h 37"/>
                    <a:gd name="T60" fmla="*/ 32 w 38"/>
                    <a:gd name="T61" fmla="*/ 8 h 37"/>
                    <a:gd name="T62" fmla="*/ 32 w 38"/>
                    <a:gd name="T63" fmla="*/ 10 h 37"/>
                    <a:gd name="T64" fmla="*/ 30 w 38"/>
                    <a:gd name="T65" fmla="*/ 12 h 37"/>
                    <a:gd name="T66" fmla="*/ 28 w 38"/>
                    <a:gd name="T67" fmla="*/ 12 h 37"/>
                    <a:gd name="T68" fmla="*/ 28 w 38"/>
                    <a:gd name="T69" fmla="*/ 14 h 37"/>
                    <a:gd name="T70" fmla="*/ 28 w 38"/>
                    <a:gd name="T71"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7">
                      <a:moveTo>
                        <a:pt x="28" y="16"/>
                      </a:moveTo>
                      <a:lnTo>
                        <a:pt x="28" y="18"/>
                      </a:lnTo>
                      <a:lnTo>
                        <a:pt x="30" y="18"/>
                      </a:lnTo>
                      <a:lnTo>
                        <a:pt x="34" y="18"/>
                      </a:lnTo>
                      <a:lnTo>
                        <a:pt x="34" y="20"/>
                      </a:lnTo>
                      <a:lnTo>
                        <a:pt x="36" y="23"/>
                      </a:lnTo>
                      <a:lnTo>
                        <a:pt x="34" y="25"/>
                      </a:lnTo>
                      <a:lnTo>
                        <a:pt x="32" y="31"/>
                      </a:lnTo>
                      <a:lnTo>
                        <a:pt x="38" y="31"/>
                      </a:lnTo>
                      <a:lnTo>
                        <a:pt x="38" y="33"/>
                      </a:lnTo>
                      <a:lnTo>
                        <a:pt x="36" y="35"/>
                      </a:lnTo>
                      <a:lnTo>
                        <a:pt x="32" y="37"/>
                      </a:lnTo>
                      <a:lnTo>
                        <a:pt x="23" y="35"/>
                      </a:lnTo>
                      <a:lnTo>
                        <a:pt x="21" y="31"/>
                      </a:lnTo>
                      <a:lnTo>
                        <a:pt x="11" y="31"/>
                      </a:lnTo>
                      <a:lnTo>
                        <a:pt x="13" y="27"/>
                      </a:lnTo>
                      <a:lnTo>
                        <a:pt x="13" y="25"/>
                      </a:lnTo>
                      <a:lnTo>
                        <a:pt x="11" y="25"/>
                      </a:lnTo>
                      <a:lnTo>
                        <a:pt x="11" y="23"/>
                      </a:lnTo>
                      <a:lnTo>
                        <a:pt x="7" y="22"/>
                      </a:lnTo>
                      <a:lnTo>
                        <a:pt x="4" y="20"/>
                      </a:lnTo>
                      <a:lnTo>
                        <a:pt x="2" y="20"/>
                      </a:lnTo>
                      <a:lnTo>
                        <a:pt x="0" y="20"/>
                      </a:lnTo>
                      <a:lnTo>
                        <a:pt x="4" y="8"/>
                      </a:lnTo>
                      <a:lnTo>
                        <a:pt x="5" y="4"/>
                      </a:lnTo>
                      <a:lnTo>
                        <a:pt x="9" y="2"/>
                      </a:lnTo>
                      <a:lnTo>
                        <a:pt x="13" y="0"/>
                      </a:lnTo>
                      <a:lnTo>
                        <a:pt x="23" y="0"/>
                      </a:lnTo>
                      <a:lnTo>
                        <a:pt x="27" y="0"/>
                      </a:lnTo>
                      <a:lnTo>
                        <a:pt x="28" y="2"/>
                      </a:lnTo>
                      <a:lnTo>
                        <a:pt x="32" y="8"/>
                      </a:lnTo>
                      <a:lnTo>
                        <a:pt x="32" y="10"/>
                      </a:lnTo>
                      <a:lnTo>
                        <a:pt x="30" y="12"/>
                      </a:lnTo>
                      <a:lnTo>
                        <a:pt x="28" y="12"/>
                      </a:lnTo>
                      <a:lnTo>
                        <a:pt x="28" y="14"/>
                      </a:lnTo>
                      <a:lnTo>
                        <a:pt x="28"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Freeform 46"/>
                <p:cNvSpPr>
                  <a:spLocks/>
                </p:cNvSpPr>
                <p:nvPr/>
              </p:nvSpPr>
              <p:spPr bwMode="auto">
                <a:xfrm>
                  <a:off x="5218113" y="3738563"/>
                  <a:ext cx="49213" cy="49213"/>
                </a:xfrm>
                <a:custGeom>
                  <a:avLst/>
                  <a:gdLst>
                    <a:gd name="T0" fmla="*/ 31 w 31"/>
                    <a:gd name="T1" fmla="*/ 11 h 31"/>
                    <a:gd name="T2" fmla="*/ 29 w 31"/>
                    <a:gd name="T3" fmla="*/ 11 h 31"/>
                    <a:gd name="T4" fmla="*/ 29 w 31"/>
                    <a:gd name="T5" fmla="*/ 13 h 31"/>
                    <a:gd name="T6" fmla="*/ 25 w 31"/>
                    <a:gd name="T7" fmla="*/ 11 h 31"/>
                    <a:gd name="T8" fmla="*/ 19 w 31"/>
                    <a:gd name="T9" fmla="*/ 11 h 31"/>
                    <a:gd name="T10" fmla="*/ 17 w 31"/>
                    <a:gd name="T11" fmla="*/ 13 h 31"/>
                    <a:gd name="T12" fmla="*/ 17 w 31"/>
                    <a:gd name="T13" fmla="*/ 19 h 31"/>
                    <a:gd name="T14" fmla="*/ 19 w 31"/>
                    <a:gd name="T15" fmla="*/ 21 h 31"/>
                    <a:gd name="T16" fmla="*/ 21 w 31"/>
                    <a:gd name="T17" fmla="*/ 21 h 31"/>
                    <a:gd name="T18" fmla="*/ 25 w 31"/>
                    <a:gd name="T19" fmla="*/ 27 h 31"/>
                    <a:gd name="T20" fmla="*/ 25 w 31"/>
                    <a:gd name="T21" fmla="*/ 29 h 31"/>
                    <a:gd name="T22" fmla="*/ 21 w 31"/>
                    <a:gd name="T23" fmla="*/ 31 h 31"/>
                    <a:gd name="T24" fmla="*/ 21 w 31"/>
                    <a:gd name="T25" fmla="*/ 29 h 31"/>
                    <a:gd name="T26" fmla="*/ 17 w 31"/>
                    <a:gd name="T27" fmla="*/ 25 h 31"/>
                    <a:gd name="T28" fmla="*/ 15 w 31"/>
                    <a:gd name="T29" fmla="*/ 25 h 31"/>
                    <a:gd name="T30" fmla="*/ 6 w 31"/>
                    <a:gd name="T31" fmla="*/ 29 h 31"/>
                    <a:gd name="T32" fmla="*/ 4 w 31"/>
                    <a:gd name="T33" fmla="*/ 31 h 31"/>
                    <a:gd name="T34" fmla="*/ 2 w 31"/>
                    <a:gd name="T35" fmla="*/ 29 h 31"/>
                    <a:gd name="T36" fmla="*/ 0 w 31"/>
                    <a:gd name="T37" fmla="*/ 25 h 31"/>
                    <a:gd name="T38" fmla="*/ 0 w 31"/>
                    <a:gd name="T39" fmla="*/ 23 h 31"/>
                    <a:gd name="T40" fmla="*/ 8 w 31"/>
                    <a:gd name="T41" fmla="*/ 13 h 31"/>
                    <a:gd name="T42" fmla="*/ 10 w 31"/>
                    <a:gd name="T43" fmla="*/ 13 h 31"/>
                    <a:gd name="T44" fmla="*/ 13 w 31"/>
                    <a:gd name="T45" fmla="*/ 13 h 31"/>
                    <a:gd name="T46" fmla="*/ 15 w 31"/>
                    <a:gd name="T47" fmla="*/ 13 h 31"/>
                    <a:gd name="T48" fmla="*/ 15 w 31"/>
                    <a:gd name="T49" fmla="*/ 11 h 31"/>
                    <a:gd name="T50" fmla="*/ 15 w 31"/>
                    <a:gd name="T51" fmla="*/ 10 h 31"/>
                    <a:gd name="T52" fmla="*/ 13 w 31"/>
                    <a:gd name="T53" fmla="*/ 10 h 31"/>
                    <a:gd name="T54" fmla="*/ 11 w 31"/>
                    <a:gd name="T55" fmla="*/ 10 h 31"/>
                    <a:gd name="T56" fmla="*/ 10 w 31"/>
                    <a:gd name="T57" fmla="*/ 8 h 31"/>
                    <a:gd name="T58" fmla="*/ 10 w 31"/>
                    <a:gd name="T59" fmla="*/ 6 h 31"/>
                    <a:gd name="T60" fmla="*/ 10 w 31"/>
                    <a:gd name="T61" fmla="*/ 4 h 31"/>
                    <a:gd name="T62" fmla="*/ 11 w 31"/>
                    <a:gd name="T63" fmla="*/ 2 h 31"/>
                    <a:gd name="T64" fmla="*/ 19 w 31"/>
                    <a:gd name="T65" fmla="*/ 0 h 31"/>
                    <a:gd name="T66" fmla="*/ 19 w 31"/>
                    <a:gd name="T67" fmla="*/ 2 h 31"/>
                    <a:gd name="T68" fmla="*/ 21 w 31"/>
                    <a:gd name="T69" fmla="*/ 2 h 31"/>
                    <a:gd name="T70" fmla="*/ 21 w 31"/>
                    <a:gd name="T71" fmla="*/ 4 h 31"/>
                    <a:gd name="T72" fmla="*/ 21 w 31"/>
                    <a:gd name="T73" fmla="*/ 6 h 31"/>
                    <a:gd name="T74" fmla="*/ 27 w 31"/>
                    <a:gd name="T75" fmla="*/ 8 h 31"/>
                    <a:gd name="T76" fmla="*/ 29 w 31"/>
                    <a:gd name="T77" fmla="*/ 10 h 31"/>
                    <a:gd name="T78" fmla="*/ 31 w 31"/>
                    <a:gd name="T79"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31">
                      <a:moveTo>
                        <a:pt x="31" y="11"/>
                      </a:moveTo>
                      <a:lnTo>
                        <a:pt x="29" y="11"/>
                      </a:lnTo>
                      <a:lnTo>
                        <a:pt x="29" y="13"/>
                      </a:lnTo>
                      <a:lnTo>
                        <a:pt x="25" y="11"/>
                      </a:lnTo>
                      <a:lnTo>
                        <a:pt x="19" y="11"/>
                      </a:lnTo>
                      <a:lnTo>
                        <a:pt x="17" y="13"/>
                      </a:lnTo>
                      <a:lnTo>
                        <a:pt x="17" y="19"/>
                      </a:lnTo>
                      <a:lnTo>
                        <a:pt x="19" y="21"/>
                      </a:lnTo>
                      <a:lnTo>
                        <a:pt x="21" y="21"/>
                      </a:lnTo>
                      <a:lnTo>
                        <a:pt x="25" y="27"/>
                      </a:lnTo>
                      <a:lnTo>
                        <a:pt x="25" y="29"/>
                      </a:lnTo>
                      <a:lnTo>
                        <a:pt x="21" y="31"/>
                      </a:lnTo>
                      <a:lnTo>
                        <a:pt x="21" y="29"/>
                      </a:lnTo>
                      <a:lnTo>
                        <a:pt x="17" y="25"/>
                      </a:lnTo>
                      <a:lnTo>
                        <a:pt x="15" y="25"/>
                      </a:lnTo>
                      <a:lnTo>
                        <a:pt x="6" y="29"/>
                      </a:lnTo>
                      <a:lnTo>
                        <a:pt x="4" y="31"/>
                      </a:lnTo>
                      <a:lnTo>
                        <a:pt x="2" y="29"/>
                      </a:lnTo>
                      <a:lnTo>
                        <a:pt x="0" y="25"/>
                      </a:lnTo>
                      <a:lnTo>
                        <a:pt x="0" y="23"/>
                      </a:lnTo>
                      <a:lnTo>
                        <a:pt x="8" y="13"/>
                      </a:lnTo>
                      <a:lnTo>
                        <a:pt x="10" y="13"/>
                      </a:lnTo>
                      <a:lnTo>
                        <a:pt x="13" y="13"/>
                      </a:lnTo>
                      <a:lnTo>
                        <a:pt x="15" y="13"/>
                      </a:lnTo>
                      <a:lnTo>
                        <a:pt x="15" y="11"/>
                      </a:lnTo>
                      <a:lnTo>
                        <a:pt x="15" y="10"/>
                      </a:lnTo>
                      <a:lnTo>
                        <a:pt x="13" y="10"/>
                      </a:lnTo>
                      <a:lnTo>
                        <a:pt x="11" y="10"/>
                      </a:lnTo>
                      <a:lnTo>
                        <a:pt x="10" y="8"/>
                      </a:lnTo>
                      <a:lnTo>
                        <a:pt x="10" y="6"/>
                      </a:lnTo>
                      <a:lnTo>
                        <a:pt x="10" y="4"/>
                      </a:lnTo>
                      <a:lnTo>
                        <a:pt x="11" y="2"/>
                      </a:lnTo>
                      <a:lnTo>
                        <a:pt x="19" y="0"/>
                      </a:lnTo>
                      <a:lnTo>
                        <a:pt x="19" y="2"/>
                      </a:lnTo>
                      <a:lnTo>
                        <a:pt x="21" y="2"/>
                      </a:lnTo>
                      <a:lnTo>
                        <a:pt x="21" y="4"/>
                      </a:lnTo>
                      <a:lnTo>
                        <a:pt x="21" y="6"/>
                      </a:lnTo>
                      <a:lnTo>
                        <a:pt x="27" y="8"/>
                      </a:lnTo>
                      <a:lnTo>
                        <a:pt x="29" y="10"/>
                      </a:lnTo>
                      <a:lnTo>
                        <a:pt x="31"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Freeform 47"/>
                <p:cNvSpPr>
                  <a:spLocks/>
                </p:cNvSpPr>
                <p:nvPr/>
              </p:nvSpPr>
              <p:spPr bwMode="auto">
                <a:xfrm>
                  <a:off x="5583238" y="3976688"/>
                  <a:ext cx="36513" cy="47625"/>
                </a:xfrm>
                <a:custGeom>
                  <a:avLst/>
                  <a:gdLst>
                    <a:gd name="T0" fmla="*/ 14 w 23"/>
                    <a:gd name="T1" fmla="*/ 2 h 30"/>
                    <a:gd name="T2" fmla="*/ 16 w 23"/>
                    <a:gd name="T3" fmla="*/ 7 h 30"/>
                    <a:gd name="T4" fmla="*/ 23 w 23"/>
                    <a:gd name="T5" fmla="*/ 21 h 30"/>
                    <a:gd name="T6" fmla="*/ 23 w 23"/>
                    <a:gd name="T7" fmla="*/ 25 h 30"/>
                    <a:gd name="T8" fmla="*/ 21 w 23"/>
                    <a:gd name="T9" fmla="*/ 27 h 30"/>
                    <a:gd name="T10" fmla="*/ 20 w 23"/>
                    <a:gd name="T11" fmla="*/ 30 h 30"/>
                    <a:gd name="T12" fmla="*/ 18 w 23"/>
                    <a:gd name="T13" fmla="*/ 30 h 30"/>
                    <a:gd name="T14" fmla="*/ 12 w 23"/>
                    <a:gd name="T15" fmla="*/ 30 h 30"/>
                    <a:gd name="T16" fmla="*/ 8 w 23"/>
                    <a:gd name="T17" fmla="*/ 19 h 30"/>
                    <a:gd name="T18" fmla="*/ 2 w 23"/>
                    <a:gd name="T19" fmla="*/ 21 h 30"/>
                    <a:gd name="T20" fmla="*/ 0 w 23"/>
                    <a:gd name="T21" fmla="*/ 19 h 30"/>
                    <a:gd name="T22" fmla="*/ 0 w 23"/>
                    <a:gd name="T23" fmla="*/ 7 h 30"/>
                    <a:gd name="T24" fmla="*/ 10 w 23"/>
                    <a:gd name="T25" fmla="*/ 0 h 30"/>
                    <a:gd name="T26" fmla="*/ 12 w 23"/>
                    <a:gd name="T27" fmla="*/ 2 h 30"/>
                    <a:gd name="T28" fmla="*/ 14 w 23"/>
                    <a:gd name="T2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0">
                      <a:moveTo>
                        <a:pt x="14" y="2"/>
                      </a:moveTo>
                      <a:lnTo>
                        <a:pt x="16" y="7"/>
                      </a:lnTo>
                      <a:lnTo>
                        <a:pt x="23" y="21"/>
                      </a:lnTo>
                      <a:lnTo>
                        <a:pt x="23" y="25"/>
                      </a:lnTo>
                      <a:lnTo>
                        <a:pt x="21" y="27"/>
                      </a:lnTo>
                      <a:lnTo>
                        <a:pt x="20" y="30"/>
                      </a:lnTo>
                      <a:lnTo>
                        <a:pt x="18" y="30"/>
                      </a:lnTo>
                      <a:lnTo>
                        <a:pt x="12" y="30"/>
                      </a:lnTo>
                      <a:lnTo>
                        <a:pt x="8" y="19"/>
                      </a:lnTo>
                      <a:lnTo>
                        <a:pt x="2" y="21"/>
                      </a:lnTo>
                      <a:lnTo>
                        <a:pt x="0" y="19"/>
                      </a:lnTo>
                      <a:lnTo>
                        <a:pt x="0" y="7"/>
                      </a:lnTo>
                      <a:lnTo>
                        <a:pt x="10" y="0"/>
                      </a:lnTo>
                      <a:lnTo>
                        <a:pt x="12" y="2"/>
                      </a:lnTo>
                      <a:lnTo>
                        <a:pt x="14"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Freeform 48"/>
                <p:cNvSpPr>
                  <a:spLocks/>
                </p:cNvSpPr>
                <p:nvPr/>
              </p:nvSpPr>
              <p:spPr bwMode="auto">
                <a:xfrm>
                  <a:off x="6070601" y="4214813"/>
                  <a:ext cx="25400" cy="17463"/>
                </a:xfrm>
                <a:custGeom>
                  <a:avLst/>
                  <a:gdLst>
                    <a:gd name="T0" fmla="*/ 4 w 16"/>
                    <a:gd name="T1" fmla="*/ 11 h 11"/>
                    <a:gd name="T2" fmla="*/ 0 w 16"/>
                    <a:gd name="T3" fmla="*/ 9 h 11"/>
                    <a:gd name="T4" fmla="*/ 2 w 16"/>
                    <a:gd name="T5" fmla="*/ 5 h 11"/>
                    <a:gd name="T6" fmla="*/ 4 w 16"/>
                    <a:gd name="T7" fmla="*/ 3 h 11"/>
                    <a:gd name="T8" fmla="*/ 6 w 16"/>
                    <a:gd name="T9" fmla="*/ 3 h 11"/>
                    <a:gd name="T10" fmla="*/ 6 w 16"/>
                    <a:gd name="T11" fmla="*/ 1 h 11"/>
                    <a:gd name="T12" fmla="*/ 6 w 16"/>
                    <a:gd name="T13" fmla="*/ 0 h 11"/>
                    <a:gd name="T14" fmla="*/ 8 w 16"/>
                    <a:gd name="T15" fmla="*/ 0 h 11"/>
                    <a:gd name="T16" fmla="*/ 12 w 16"/>
                    <a:gd name="T17" fmla="*/ 0 h 11"/>
                    <a:gd name="T18" fmla="*/ 16 w 16"/>
                    <a:gd name="T19" fmla="*/ 7 h 11"/>
                    <a:gd name="T20" fmla="*/ 14 w 16"/>
                    <a:gd name="T21" fmla="*/ 9 h 11"/>
                    <a:gd name="T22" fmla="*/ 12 w 16"/>
                    <a:gd name="T23" fmla="*/ 11 h 11"/>
                    <a:gd name="T24" fmla="*/ 8 w 16"/>
                    <a:gd name="T25" fmla="*/ 11 h 11"/>
                    <a:gd name="T26" fmla="*/ 4 w 16"/>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1">
                      <a:moveTo>
                        <a:pt x="4" y="11"/>
                      </a:moveTo>
                      <a:lnTo>
                        <a:pt x="0" y="9"/>
                      </a:lnTo>
                      <a:lnTo>
                        <a:pt x="2" y="5"/>
                      </a:lnTo>
                      <a:lnTo>
                        <a:pt x="4" y="3"/>
                      </a:lnTo>
                      <a:lnTo>
                        <a:pt x="6" y="3"/>
                      </a:lnTo>
                      <a:lnTo>
                        <a:pt x="6" y="1"/>
                      </a:lnTo>
                      <a:lnTo>
                        <a:pt x="6" y="0"/>
                      </a:lnTo>
                      <a:lnTo>
                        <a:pt x="8" y="0"/>
                      </a:lnTo>
                      <a:lnTo>
                        <a:pt x="12" y="0"/>
                      </a:lnTo>
                      <a:lnTo>
                        <a:pt x="16" y="7"/>
                      </a:lnTo>
                      <a:lnTo>
                        <a:pt x="14" y="9"/>
                      </a:lnTo>
                      <a:lnTo>
                        <a:pt x="12" y="11"/>
                      </a:lnTo>
                      <a:lnTo>
                        <a:pt x="8" y="11"/>
                      </a:lnTo>
                      <a:lnTo>
                        <a:pt x="4"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Freeform 49"/>
                <p:cNvSpPr>
                  <a:spLocks/>
                </p:cNvSpPr>
                <p:nvPr/>
              </p:nvSpPr>
              <p:spPr bwMode="auto">
                <a:xfrm>
                  <a:off x="5718176" y="3921125"/>
                  <a:ext cx="36513" cy="33338"/>
                </a:xfrm>
                <a:custGeom>
                  <a:avLst/>
                  <a:gdLst>
                    <a:gd name="T0" fmla="*/ 2 w 23"/>
                    <a:gd name="T1" fmla="*/ 21 h 21"/>
                    <a:gd name="T2" fmla="*/ 0 w 23"/>
                    <a:gd name="T3" fmla="*/ 21 h 21"/>
                    <a:gd name="T4" fmla="*/ 0 w 23"/>
                    <a:gd name="T5" fmla="*/ 17 h 21"/>
                    <a:gd name="T6" fmla="*/ 0 w 23"/>
                    <a:gd name="T7" fmla="*/ 8 h 21"/>
                    <a:gd name="T8" fmla="*/ 4 w 23"/>
                    <a:gd name="T9" fmla="*/ 0 h 21"/>
                    <a:gd name="T10" fmla="*/ 17 w 23"/>
                    <a:gd name="T11" fmla="*/ 0 h 21"/>
                    <a:gd name="T12" fmla="*/ 21 w 23"/>
                    <a:gd name="T13" fmla="*/ 4 h 21"/>
                    <a:gd name="T14" fmla="*/ 23 w 23"/>
                    <a:gd name="T15" fmla="*/ 6 h 21"/>
                    <a:gd name="T16" fmla="*/ 21 w 23"/>
                    <a:gd name="T17" fmla="*/ 8 h 21"/>
                    <a:gd name="T18" fmla="*/ 13 w 23"/>
                    <a:gd name="T19" fmla="*/ 17 h 21"/>
                    <a:gd name="T20" fmla="*/ 13 w 23"/>
                    <a:gd name="T21" fmla="*/ 19 h 21"/>
                    <a:gd name="T22" fmla="*/ 6 w 23"/>
                    <a:gd name="T23" fmla="*/ 21 h 21"/>
                    <a:gd name="T24" fmla="*/ 4 w 23"/>
                    <a:gd name="T25" fmla="*/ 21 h 21"/>
                    <a:gd name="T26" fmla="*/ 2 w 23"/>
                    <a:gd name="T2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1">
                      <a:moveTo>
                        <a:pt x="2" y="21"/>
                      </a:moveTo>
                      <a:lnTo>
                        <a:pt x="0" y="21"/>
                      </a:lnTo>
                      <a:lnTo>
                        <a:pt x="0" y="17"/>
                      </a:lnTo>
                      <a:lnTo>
                        <a:pt x="0" y="8"/>
                      </a:lnTo>
                      <a:lnTo>
                        <a:pt x="4" y="0"/>
                      </a:lnTo>
                      <a:lnTo>
                        <a:pt x="17" y="0"/>
                      </a:lnTo>
                      <a:lnTo>
                        <a:pt x="21" y="4"/>
                      </a:lnTo>
                      <a:lnTo>
                        <a:pt x="23" y="6"/>
                      </a:lnTo>
                      <a:lnTo>
                        <a:pt x="21" y="8"/>
                      </a:lnTo>
                      <a:lnTo>
                        <a:pt x="13" y="17"/>
                      </a:lnTo>
                      <a:lnTo>
                        <a:pt x="13" y="19"/>
                      </a:lnTo>
                      <a:lnTo>
                        <a:pt x="6" y="21"/>
                      </a:lnTo>
                      <a:lnTo>
                        <a:pt x="4" y="21"/>
                      </a:lnTo>
                      <a:lnTo>
                        <a:pt x="2"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Freeform 50"/>
                <p:cNvSpPr>
                  <a:spLocks/>
                </p:cNvSpPr>
                <p:nvPr/>
              </p:nvSpPr>
              <p:spPr bwMode="auto">
                <a:xfrm>
                  <a:off x="9652001" y="6259513"/>
                  <a:ext cx="39688" cy="36513"/>
                </a:xfrm>
                <a:custGeom>
                  <a:avLst/>
                  <a:gdLst>
                    <a:gd name="T0" fmla="*/ 21 w 25"/>
                    <a:gd name="T1" fmla="*/ 12 h 23"/>
                    <a:gd name="T2" fmla="*/ 23 w 25"/>
                    <a:gd name="T3" fmla="*/ 14 h 23"/>
                    <a:gd name="T4" fmla="*/ 25 w 25"/>
                    <a:gd name="T5" fmla="*/ 16 h 23"/>
                    <a:gd name="T6" fmla="*/ 25 w 25"/>
                    <a:gd name="T7" fmla="*/ 18 h 23"/>
                    <a:gd name="T8" fmla="*/ 17 w 25"/>
                    <a:gd name="T9" fmla="*/ 21 h 23"/>
                    <a:gd name="T10" fmla="*/ 16 w 25"/>
                    <a:gd name="T11" fmla="*/ 23 h 23"/>
                    <a:gd name="T12" fmla="*/ 8 w 25"/>
                    <a:gd name="T13" fmla="*/ 20 h 23"/>
                    <a:gd name="T14" fmla="*/ 2 w 25"/>
                    <a:gd name="T15" fmla="*/ 8 h 23"/>
                    <a:gd name="T16" fmla="*/ 0 w 25"/>
                    <a:gd name="T17" fmla="*/ 4 h 23"/>
                    <a:gd name="T18" fmla="*/ 2 w 25"/>
                    <a:gd name="T19" fmla="*/ 0 h 23"/>
                    <a:gd name="T20" fmla="*/ 10 w 25"/>
                    <a:gd name="T21" fmla="*/ 0 h 23"/>
                    <a:gd name="T22" fmla="*/ 25 w 25"/>
                    <a:gd name="T23" fmla="*/ 0 h 23"/>
                    <a:gd name="T24" fmla="*/ 25 w 25"/>
                    <a:gd name="T25" fmla="*/ 2 h 23"/>
                    <a:gd name="T26" fmla="*/ 23 w 25"/>
                    <a:gd name="T27" fmla="*/ 4 h 23"/>
                    <a:gd name="T28" fmla="*/ 21 w 25"/>
                    <a:gd name="T2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3">
                      <a:moveTo>
                        <a:pt x="21" y="12"/>
                      </a:moveTo>
                      <a:lnTo>
                        <a:pt x="23" y="14"/>
                      </a:lnTo>
                      <a:lnTo>
                        <a:pt x="25" y="16"/>
                      </a:lnTo>
                      <a:lnTo>
                        <a:pt x="25" y="18"/>
                      </a:lnTo>
                      <a:lnTo>
                        <a:pt x="17" y="21"/>
                      </a:lnTo>
                      <a:lnTo>
                        <a:pt x="16" y="23"/>
                      </a:lnTo>
                      <a:lnTo>
                        <a:pt x="8" y="20"/>
                      </a:lnTo>
                      <a:lnTo>
                        <a:pt x="2" y="8"/>
                      </a:lnTo>
                      <a:lnTo>
                        <a:pt x="0" y="4"/>
                      </a:lnTo>
                      <a:lnTo>
                        <a:pt x="2" y="0"/>
                      </a:lnTo>
                      <a:lnTo>
                        <a:pt x="10" y="0"/>
                      </a:lnTo>
                      <a:lnTo>
                        <a:pt x="25" y="0"/>
                      </a:lnTo>
                      <a:lnTo>
                        <a:pt x="25" y="2"/>
                      </a:lnTo>
                      <a:lnTo>
                        <a:pt x="23" y="4"/>
                      </a:lnTo>
                      <a:lnTo>
                        <a:pt x="21"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Freeform 51"/>
                <p:cNvSpPr>
                  <a:spLocks/>
                </p:cNvSpPr>
                <p:nvPr/>
              </p:nvSpPr>
              <p:spPr bwMode="auto">
                <a:xfrm>
                  <a:off x="6069013" y="4175125"/>
                  <a:ext cx="33338" cy="30163"/>
                </a:xfrm>
                <a:custGeom>
                  <a:avLst/>
                  <a:gdLst>
                    <a:gd name="T0" fmla="*/ 1 w 21"/>
                    <a:gd name="T1" fmla="*/ 17 h 19"/>
                    <a:gd name="T2" fmla="*/ 0 w 21"/>
                    <a:gd name="T3" fmla="*/ 15 h 19"/>
                    <a:gd name="T4" fmla="*/ 3 w 21"/>
                    <a:gd name="T5" fmla="*/ 11 h 19"/>
                    <a:gd name="T6" fmla="*/ 5 w 21"/>
                    <a:gd name="T7" fmla="*/ 9 h 19"/>
                    <a:gd name="T8" fmla="*/ 9 w 21"/>
                    <a:gd name="T9" fmla="*/ 9 h 19"/>
                    <a:gd name="T10" fmla="*/ 11 w 21"/>
                    <a:gd name="T11" fmla="*/ 7 h 19"/>
                    <a:gd name="T12" fmla="*/ 9 w 21"/>
                    <a:gd name="T13" fmla="*/ 1 h 19"/>
                    <a:gd name="T14" fmla="*/ 13 w 21"/>
                    <a:gd name="T15" fmla="*/ 0 h 19"/>
                    <a:gd name="T16" fmla="*/ 19 w 21"/>
                    <a:gd name="T17" fmla="*/ 3 h 19"/>
                    <a:gd name="T18" fmla="*/ 21 w 21"/>
                    <a:gd name="T19" fmla="*/ 5 h 19"/>
                    <a:gd name="T20" fmla="*/ 19 w 21"/>
                    <a:gd name="T21" fmla="*/ 7 h 19"/>
                    <a:gd name="T22" fmla="*/ 13 w 21"/>
                    <a:gd name="T23" fmla="*/ 17 h 19"/>
                    <a:gd name="T24" fmla="*/ 13 w 21"/>
                    <a:gd name="T25" fmla="*/ 19 h 19"/>
                    <a:gd name="T26" fmla="*/ 1 w 21"/>
                    <a:gd name="T2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9">
                      <a:moveTo>
                        <a:pt x="1" y="17"/>
                      </a:moveTo>
                      <a:lnTo>
                        <a:pt x="0" y="15"/>
                      </a:lnTo>
                      <a:lnTo>
                        <a:pt x="3" y="11"/>
                      </a:lnTo>
                      <a:lnTo>
                        <a:pt x="5" y="9"/>
                      </a:lnTo>
                      <a:lnTo>
                        <a:pt x="9" y="9"/>
                      </a:lnTo>
                      <a:lnTo>
                        <a:pt x="11" y="7"/>
                      </a:lnTo>
                      <a:lnTo>
                        <a:pt x="9" y="1"/>
                      </a:lnTo>
                      <a:lnTo>
                        <a:pt x="13" y="0"/>
                      </a:lnTo>
                      <a:lnTo>
                        <a:pt x="19" y="3"/>
                      </a:lnTo>
                      <a:lnTo>
                        <a:pt x="21" y="5"/>
                      </a:lnTo>
                      <a:lnTo>
                        <a:pt x="19" y="7"/>
                      </a:lnTo>
                      <a:lnTo>
                        <a:pt x="13" y="17"/>
                      </a:lnTo>
                      <a:lnTo>
                        <a:pt x="13" y="19"/>
                      </a:lnTo>
                      <a:lnTo>
                        <a:pt x="1"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Freeform 52"/>
                <p:cNvSpPr>
                  <a:spLocks/>
                </p:cNvSpPr>
                <p:nvPr/>
              </p:nvSpPr>
              <p:spPr bwMode="auto">
                <a:xfrm>
                  <a:off x="5821363" y="3924300"/>
                  <a:ext cx="30163" cy="52388"/>
                </a:xfrm>
                <a:custGeom>
                  <a:avLst/>
                  <a:gdLst>
                    <a:gd name="T0" fmla="*/ 15 w 19"/>
                    <a:gd name="T1" fmla="*/ 17 h 33"/>
                    <a:gd name="T2" fmla="*/ 17 w 19"/>
                    <a:gd name="T3" fmla="*/ 19 h 33"/>
                    <a:gd name="T4" fmla="*/ 19 w 19"/>
                    <a:gd name="T5" fmla="*/ 23 h 33"/>
                    <a:gd name="T6" fmla="*/ 19 w 19"/>
                    <a:gd name="T7" fmla="*/ 27 h 33"/>
                    <a:gd name="T8" fmla="*/ 19 w 19"/>
                    <a:gd name="T9" fmla="*/ 31 h 33"/>
                    <a:gd name="T10" fmla="*/ 17 w 19"/>
                    <a:gd name="T11" fmla="*/ 33 h 33"/>
                    <a:gd name="T12" fmla="*/ 15 w 19"/>
                    <a:gd name="T13" fmla="*/ 33 h 33"/>
                    <a:gd name="T14" fmla="*/ 14 w 19"/>
                    <a:gd name="T15" fmla="*/ 33 h 33"/>
                    <a:gd name="T16" fmla="*/ 14 w 19"/>
                    <a:gd name="T17" fmla="*/ 31 h 33"/>
                    <a:gd name="T18" fmla="*/ 14 w 19"/>
                    <a:gd name="T19" fmla="*/ 29 h 33"/>
                    <a:gd name="T20" fmla="*/ 15 w 19"/>
                    <a:gd name="T21" fmla="*/ 29 h 33"/>
                    <a:gd name="T22" fmla="*/ 15 w 19"/>
                    <a:gd name="T23" fmla="*/ 27 h 33"/>
                    <a:gd name="T24" fmla="*/ 17 w 19"/>
                    <a:gd name="T25" fmla="*/ 25 h 33"/>
                    <a:gd name="T26" fmla="*/ 15 w 19"/>
                    <a:gd name="T27" fmla="*/ 23 h 33"/>
                    <a:gd name="T28" fmla="*/ 14 w 19"/>
                    <a:gd name="T29" fmla="*/ 21 h 33"/>
                    <a:gd name="T30" fmla="*/ 12 w 19"/>
                    <a:gd name="T31" fmla="*/ 21 h 33"/>
                    <a:gd name="T32" fmla="*/ 10 w 19"/>
                    <a:gd name="T33" fmla="*/ 23 h 33"/>
                    <a:gd name="T34" fmla="*/ 8 w 19"/>
                    <a:gd name="T35" fmla="*/ 23 h 33"/>
                    <a:gd name="T36" fmla="*/ 2 w 19"/>
                    <a:gd name="T37" fmla="*/ 23 h 33"/>
                    <a:gd name="T38" fmla="*/ 2 w 19"/>
                    <a:gd name="T39" fmla="*/ 21 h 33"/>
                    <a:gd name="T40" fmla="*/ 2 w 19"/>
                    <a:gd name="T41" fmla="*/ 17 h 33"/>
                    <a:gd name="T42" fmla="*/ 2 w 19"/>
                    <a:gd name="T43" fmla="*/ 14 h 33"/>
                    <a:gd name="T44" fmla="*/ 4 w 19"/>
                    <a:gd name="T45" fmla="*/ 12 h 33"/>
                    <a:gd name="T46" fmla="*/ 2 w 19"/>
                    <a:gd name="T47" fmla="*/ 8 h 33"/>
                    <a:gd name="T48" fmla="*/ 2 w 19"/>
                    <a:gd name="T49" fmla="*/ 6 h 33"/>
                    <a:gd name="T50" fmla="*/ 0 w 19"/>
                    <a:gd name="T51" fmla="*/ 6 h 33"/>
                    <a:gd name="T52" fmla="*/ 0 w 19"/>
                    <a:gd name="T53" fmla="*/ 4 h 33"/>
                    <a:gd name="T54" fmla="*/ 0 w 19"/>
                    <a:gd name="T55" fmla="*/ 2 h 33"/>
                    <a:gd name="T56" fmla="*/ 4 w 19"/>
                    <a:gd name="T57" fmla="*/ 0 h 33"/>
                    <a:gd name="T58" fmla="*/ 8 w 19"/>
                    <a:gd name="T59" fmla="*/ 0 h 33"/>
                    <a:gd name="T60" fmla="*/ 10 w 19"/>
                    <a:gd name="T61" fmla="*/ 2 h 33"/>
                    <a:gd name="T62" fmla="*/ 14 w 19"/>
                    <a:gd name="T63" fmla="*/ 10 h 33"/>
                    <a:gd name="T64" fmla="*/ 15 w 19"/>
                    <a:gd name="T65" fmla="*/ 12 h 33"/>
                    <a:gd name="T66" fmla="*/ 15 w 19"/>
                    <a:gd name="T67" fmla="*/ 15 h 33"/>
                    <a:gd name="T68" fmla="*/ 15 w 19"/>
                    <a:gd name="T6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33">
                      <a:moveTo>
                        <a:pt x="15" y="17"/>
                      </a:moveTo>
                      <a:lnTo>
                        <a:pt x="17" y="19"/>
                      </a:lnTo>
                      <a:lnTo>
                        <a:pt x="19" y="23"/>
                      </a:lnTo>
                      <a:lnTo>
                        <a:pt x="19" y="27"/>
                      </a:lnTo>
                      <a:lnTo>
                        <a:pt x="19" y="31"/>
                      </a:lnTo>
                      <a:lnTo>
                        <a:pt x="17" y="33"/>
                      </a:lnTo>
                      <a:lnTo>
                        <a:pt x="15" y="33"/>
                      </a:lnTo>
                      <a:lnTo>
                        <a:pt x="14" y="33"/>
                      </a:lnTo>
                      <a:lnTo>
                        <a:pt x="14" y="31"/>
                      </a:lnTo>
                      <a:lnTo>
                        <a:pt x="14" y="29"/>
                      </a:lnTo>
                      <a:lnTo>
                        <a:pt x="15" y="29"/>
                      </a:lnTo>
                      <a:lnTo>
                        <a:pt x="15" y="27"/>
                      </a:lnTo>
                      <a:lnTo>
                        <a:pt x="17" y="25"/>
                      </a:lnTo>
                      <a:lnTo>
                        <a:pt x="15" y="23"/>
                      </a:lnTo>
                      <a:lnTo>
                        <a:pt x="14" y="21"/>
                      </a:lnTo>
                      <a:lnTo>
                        <a:pt x="12" y="21"/>
                      </a:lnTo>
                      <a:lnTo>
                        <a:pt x="10" y="23"/>
                      </a:lnTo>
                      <a:lnTo>
                        <a:pt x="8" y="23"/>
                      </a:lnTo>
                      <a:lnTo>
                        <a:pt x="2" y="23"/>
                      </a:lnTo>
                      <a:lnTo>
                        <a:pt x="2" y="21"/>
                      </a:lnTo>
                      <a:lnTo>
                        <a:pt x="2" y="17"/>
                      </a:lnTo>
                      <a:lnTo>
                        <a:pt x="2" y="14"/>
                      </a:lnTo>
                      <a:lnTo>
                        <a:pt x="4" y="12"/>
                      </a:lnTo>
                      <a:lnTo>
                        <a:pt x="2" y="8"/>
                      </a:lnTo>
                      <a:lnTo>
                        <a:pt x="2" y="6"/>
                      </a:lnTo>
                      <a:lnTo>
                        <a:pt x="0" y="6"/>
                      </a:lnTo>
                      <a:lnTo>
                        <a:pt x="0" y="4"/>
                      </a:lnTo>
                      <a:lnTo>
                        <a:pt x="0" y="2"/>
                      </a:lnTo>
                      <a:lnTo>
                        <a:pt x="4" y="0"/>
                      </a:lnTo>
                      <a:lnTo>
                        <a:pt x="8" y="0"/>
                      </a:lnTo>
                      <a:lnTo>
                        <a:pt x="10" y="2"/>
                      </a:lnTo>
                      <a:lnTo>
                        <a:pt x="14" y="10"/>
                      </a:lnTo>
                      <a:lnTo>
                        <a:pt x="15" y="12"/>
                      </a:lnTo>
                      <a:lnTo>
                        <a:pt x="15" y="15"/>
                      </a:lnTo>
                      <a:lnTo>
                        <a:pt x="15"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Freeform 53"/>
                <p:cNvSpPr>
                  <a:spLocks/>
                </p:cNvSpPr>
                <p:nvPr/>
              </p:nvSpPr>
              <p:spPr bwMode="auto">
                <a:xfrm>
                  <a:off x="6065838" y="4125913"/>
                  <a:ext cx="47625" cy="46038"/>
                </a:xfrm>
                <a:custGeom>
                  <a:avLst/>
                  <a:gdLst>
                    <a:gd name="T0" fmla="*/ 11 w 30"/>
                    <a:gd name="T1" fmla="*/ 23 h 29"/>
                    <a:gd name="T2" fmla="*/ 11 w 30"/>
                    <a:gd name="T3" fmla="*/ 29 h 29"/>
                    <a:gd name="T4" fmla="*/ 9 w 30"/>
                    <a:gd name="T5" fmla="*/ 29 h 29"/>
                    <a:gd name="T6" fmla="*/ 7 w 30"/>
                    <a:gd name="T7" fmla="*/ 29 h 29"/>
                    <a:gd name="T8" fmla="*/ 9 w 30"/>
                    <a:gd name="T9" fmla="*/ 25 h 29"/>
                    <a:gd name="T10" fmla="*/ 5 w 30"/>
                    <a:gd name="T11" fmla="*/ 23 h 29"/>
                    <a:gd name="T12" fmla="*/ 3 w 30"/>
                    <a:gd name="T13" fmla="*/ 23 h 29"/>
                    <a:gd name="T14" fmla="*/ 0 w 30"/>
                    <a:gd name="T15" fmla="*/ 23 h 29"/>
                    <a:gd name="T16" fmla="*/ 0 w 30"/>
                    <a:gd name="T17" fmla="*/ 21 h 29"/>
                    <a:gd name="T18" fmla="*/ 2 w 30"/>
                    <a:gd name="T19" fmla="*/ 17 h 29"/>
                    <a:gd name="T20" fmla="*/ 7 w 30"/>
                    <a:gd name="T21" fmla="*/ 11 h 29"/>
                    <a:gd name="T22" fmla="*/ 9 w 30"/>
                    <a:gd name="T23" fmla="*/ 11 h 29"/>
                    <a:gd name="T24" fmla="*/ 15 w 30"/>
                    <a:gd name="T25" fmla="*/ 9 h 29"/>
                    <a:gd name="T26" fmla="*/ 19 w 30"/>
                    <a:gd name="T27" fmla="*/ 6 h 29"/>
                    <a:gd name="T28" fmla="*/ 30 w 30"/>
                    <a:gd name="T29" fmla="*/ 0 h 29"/>
                    <a:gd name="T30" fmla="*/ 30 w 30"/>
                    <a:gd name="T31" fmla="*/ 4 h 29"/>
                    <a:gd name="T32" fmla="*/ 28 w 30"/>
                    <a:gd name="T33" fmla="*/ 6 h 29"/>
                    <a:gd name="T34" fmla="*/ 27 w 30"/>
                    <a:gd name="T35" fmla="*/ 6 h 29"/>
                    <a:gd name="T36" fmla="*/ 23 w 30"/>
                    <a:gd name="T37" fmla="*/ 9 h 29"/>
                    <a:gd name="T38" fmla="*/ 23 w 30"/>
                    <a:gd name="T39" fmla="*/ 11 h 29"/>
                    <a:gd name="T40" fmla="*/ 23 w 30"/>
                    <a:gd name="T41" fmla="*/ 15 h 29"/>
                    <a:gd name="T42" fmla="*/ 19 w 30"/>
                    <a:gd name="T43" fmla="*/ 17 h 29"/>
                    <a:gd name="T44" fmla="*/ 13 w 30"/>
                    <a:gd name="T45" fmla="*/ 19 h 29"/>
                    <a:gd name="T46" fmla="*/ 11 w 30"/>
                    <a:gd name="T4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1" y="23"/>
                      </a:moveTo>
                      <a:lnTo>
                        <a:pt x="11" y="29"/>
                      </a:lnTo>
                      <a:lnTo>
                        <a:pt x="9" y="29"/>
                      </a:lnTo>
                      <a:lnTo>
                        <a:pt x="7" y="29"/>
                      </a:lnTo>
                      <a:lnTo>
                        <a:pt x="9" y="25"/>
                      </a:lnTo>
                      <a:lnTo>
                        <a:pt x="5" y="23"/>
                      </a:lnTo>
                      <a:lnTo>
                        <a:pt x="3" y="23"/>
                      </a:lnTo>
                      <a:lnTo>
                        <a:pt x="0" y="23"/>
                      </a:lnTo>
                      <a:lnTo>
                        <a:pt x="0" y="21"/>
                      </a:lnTo>
                      <a:lnTo>
                        <a:pt x="2" y="17"/>
                      </a:lnTo>
                      <a:lnTo>
                        <a:pt x="7" y="11"/>
                      </a:lnTo>
                      <a:lnTo>
                        <a:pt x="9" y="11"/>
                      </a:lnTo>
                      <a:lnTo>
                        <a:pt x="15" y="9"/>
                      </a:lnTo>
                      <a:lnTo>
                        <a:pt x="19" y="6"/>
                      </a:lnTo>
                      <a:lnTo>
                        <a:pt x="30" y="0"/>
                      </a:lnTo>
                      <a:lnTo>
                        <a:pt x="30" y="4"/>
                      </a:lnTo>
                      <a:lnTo>
                        <a:pt x="28" y="6"/>
                      </a:lnTo>
                      <a:lnTo>
                        <a:pt x="27" y="6"/>
                      </a:lnTo>
                      <a:lnTo>
                        <a:pt x="23" y="9"/>
                      </a:lnTo>
                      <a:lnTo>
                        <a:pt x="23" y="11"/>
                      </a:lnTo>
                      <a:lnTo>
                        <a:pt x="23" y="15"/>
                      </a:lnTo>
                      <a:lnTo>
                        <a:pt x="19" y="17"/>
                      </a:lnTo>
                      <a:lnTo>
                        <a:pt x="13" y="19"/>
                      </a:lnTo>
                      <a:lnTo>
                        <a:pt x="11"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Freeform 54"/>
                <p:cNvSpPr>
                  <a:spLocks/>
                </p:cNvSpPr>
                <p:nvPr/>
              </p:nvSpPr>
              <p:spPr bwMode="auto">
                <a:xfrm>
                  <a:off x="9642476" y="6169025"/>
                  <a:ext cx="55563" cy="82550"/>
                </a:xfrm>
                <a:custGeom>
                  <a:avLst/>
                  <a:gdLst>
                    <a:gd name="T0" fmla="*/ 27 w 35"/>
                    <a:gd name="T1" fmla="*/ 13 h 52"/>
                    <a:gd name="T2" fmla="*/ 29 w 35"/>
                    <a:gd name="T3" fmla="*/ 15 h 52"/>
                    <a:gd name="T4" fmla="*/ 31 w 35"/>
                    <a:gd name="T5" fmla="*/ 17 h 52"/>
                    <a:gd name="T6" fmla="*/ 33 w 35"/>
                    <a:gd name="T7" fmla="*/ 19 h 52"/>
                    <a:gd name="T8" fmla="*/ 35 w 35"/>
                    <a:gd name="T9" fmla="*/ 25 h 52"/>
                    <a:gd name="T10" fmla="*/ 35 w 35"/>
                    <a:gd name="T11" fmla="*/ 27 h 52"/>
                    <a:gd name="T12" fmla="*/ 33 w 35"/>
                    <a:gd name="T13" fmla="*/ 27 h 52"/>
                    <a:gd name="T14" fmla="*/ 31 w 35"/>
                    <a:gd name="T15" fmla="*/ 29 h 52"/>
                    <a:gd name="T16" fmla="*/ 27 w 35"/>
                    <a:gd name="T17" fmla="*/ 44 h 52"/>
                    <a:gd name="T18" fmla="*/ 25 w 35"/>
                    <a:gd name="T19" fmla="*/ 48 h 52"/>
                    <a:gd name="T20" fmla="*/ 22 w 35"/>
                    <a:gd name="T21" fmla="*/ 50 h 52"/>
                    <a:gd name="T22" fmla="*/ 20 w 35"/>
                    <a:gd name="T23" fmla="*/ 52 h 52"/>
                    <a:gd name="T24" fmla="*/ 12 w 35"/>
                    <a:gd name="T25" fmla="*/ 48 h 52"/>
                    <a:gd name="T26" fmla="*/ 12 w 35"/>
                    <a:gd name="T27" fmla="*/ 46 h 52"/>
                    <a:gd name="T28" fmla="*/ 12 w 35"/>
                    <a:gd name="T29" fmla="*/ 44 h 52"/>
                    <a:gd name="T30" fmla="*/ 10 w 35"/>
                    <a:gd name="T31" fmla="*/ 42 h 52"/>
                    <a:gd name="T32" fmla="*/ 4 w 35"/>
                    <a:gd name="T33" fmla="*/ 44 h 52"/>
                    <a:gd name="T34" fmla="*/ 2 w 35"/>
                    <a:gd name="T35" fmla="*/ 44 h 52"/>
                    <a:gd name="T36" fmla="*/ 0 w 35"/>
                    <a:gd name="T37" fmla="*/ 44 h 52"/>
                    <a:gd name="T38" fmla="*/ 0 w 35"/>
                    <a:gd name="T39" fmla="*/ 40 h 52"/>
                    <a:gd name="T40" fmla="*/ 0 w 35"/>
                    <a:gd name="T41" fmla="*/ 38 h 52"/>
                    <a:gd name="T42" fmla="*/ 2 w 35"/>
                    <a:gd name="T43" fmla="*/ 36 h 52"/>
                    <a:gd name="T44" fmla="*/ 8 w 35"/>
                    <a:gd name="T45" fmla="*/ 32 h 52"/>
                    <a:gd name="T46" fmla="*/ 8 w 35"/>
                    <a:gd name="T47" fmla="*/ 29 h 52"/>
                    <a:gd name="T48" fmla="*/ 10 w 35"/>
                    <a:gd name="T49" fmla="*/ 25 h 52"/>
                    <a:gd name="T50" fmla="*/ 12 w 35"/>
                    <a:gd name="T51" fmla="*/ 25 h 52"/>
                    <a:gd name="T52" fmla="*/ 14 w 35"/>
                    <a:gd name="T53" fmla="*/ 27 h 52"/>
                    <a:gd name="T54" fmla="*/ 16 w 35"/>
                    <a:gd name="T55" fmla="*/ 25 h 52"/>
                    <a:gd name="T56" fmla="*/ 14 w 35"/>
                    <a:gd name="T57" fmla="*/ 21 h 52"/>
                    <a:gd name="T58" fmla="*/ 14 w 35"/>
                    <a:gd name="T59" fmla="*/ 19 h 52"/>
                    <a:gd name="T60" fmla="*/ 14 w 35"/>
                    <a:gd name="T61" fmla="*/ 17 h 52"/>
                    <a:gd name="T62" fmla="*/ 16 w 35"/>
                    <a:gd name="T63" fmla="*/ 5 h 52"/>
                    <a:gd name="T64" fmla="*/ 20 w 35"/>
                    <a:gd name="T65" fmla="*/ 2 h 52"/>
                    <a:gd name="T66" fmla="*/ 22 w 35"/>
                    <a:gd name="T67" fmla="*/ 0 h 52"/>
                    <a:gd name="T68" fmla="*/ 23 w 35"/>
                    <a:gd name="T69" fmla="*/ 2 h 52"/>
                    <a:gd name="T70" fmla="*/ 25 w 35"/>
                    <a:gd name="T71" fmla="*/ 5 h 52"/>
                    <a:gd name="T72" fmla="*/ 27 w 35"/>
                    <a:gd name="T73" fmla="*/ 7 h 52"/>
                    <a:gd name="T74" fmla="*/ 27 w 35"/>
                    <a:gd name="T75" fmla="*/ 9 h 52"/>
                    <a:gd name="T76" fmla="*/ 27 w 35"/>
                    <a:gd name="T77"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52">
                      <a:moveTo>
                        <a:pt x="27" y="13"/>
                      </a:moveTo>
                      <a:lnTo>
                        <a:pt x="29" y="15"/>
                      </a:lnTo>
                      <a:lnTo>
                        <a:pt x="31" y="17"/>
                      </a:lnTo>
                      <a:lnTo>
                        <a:pt x="33" y="19"/>
                      </a:lnTo>
                      <a:lnTo>
                        <a:pt x="35" y="25"/>
                      </a:lnTo>
                      <a:lnTo>
                        <a:pt x="35" y="27"/>
                      </a:lnTo>
                      <a:lnTo>
                        <a:pt x="33" y="27"/>
                      </a:lnTo>
                      <a:lnTo>
                        <a:pt x="31" y="29"/>
                      </a:lnTo>
                      <a:lnTo>
                        <a:pt x="27" y="44"/>
                      </a:lnTo>
                      <a:lnTo>
                        <a:pt x="25" y="48"/>
                      </a:lnTo>
                      <a:lnTo>
                        <a:pt x="22" y="50"/>
                      </a:lnTo>
                      <a:lnTo>
                        <a:pt x="20" y="52"/>
                      </a:lnTo>
                      <a:lnTo>
                        <a:pt x="12" y="48"/>
                      </a:lnTo>
                      <a:lnTo>
                        <a:pt x="12" y="46"/>
                      </a:lnTo>
                      <a:lnTo>
                        <a:pt x="12" y="44"/>
                      </a:lnTo>
                      <a:lnTo>
                        <a:pt x="10" y="42"/>
                      </a:lnTo>
                      <a:lnTo>
                        <a:pt x="4" y="44"/>
                      </a:lnTo>
                      <a:lnTo>
                        <a:pt x="2" y="44"/>
                      </a:lnTo>
                      <a:lnTo>
                        <a:pt x="0" y="44"/>
                      </a:lnTo>
                      <a:lnTo>
                        <a:pt x="0" y="40"/>
                      </a:lnTo>
                      <a:lnTo>
                        <a:pt x="0" y="38"/>
                      </a:lnTo>
                      <a:lnTo>
                        <a:pt x="2" y="36"/>
                      </a:lnTo>
                      <a:lnTo>
                        <a:pt x="8" y="32"/>
                      </a:lnTo>
                      <a:lnTo>
                        <a:pt x="8" y="29"/>
                      </a:lnTo>
                      <a:lnTo>
                        <a:pt x="10" y="25"/>
                      </a:lnTo>
                      <a:lnTo>
                        <a:pt x="12" y="25"/>
                      </a:lnTo>
                      <a:lnTo>
                        <a:pt x="14" y="27"/>
                      </a:lnTo>
                      <a:lnTo>
                        <a:pt x="16" y="25"/>
                      </a:lnTo>
                      <a:lnTo>
                        <a:pt x="14" y="21"/>
                      </a:lnTo>
                      <a:lnTo>
                        <a:pt x="14" y="19"/>
                      </a:lnTo>
                      <a:lnTo>
                        <a:pt x="14" y="17"/>
                      </a:lnTo>
                      <a:lnTo>
                        <a:pt x="16" y="5"/>
                      </a:lnTo>
                      <a:lnTo>
                        <a:pt x="20" y="2"/>
                      </a:lnTo>
                      <a:lnTo>
                        <a:pt x="22" y="0"/>
                      </a:lnTo>
                      <a:lnTo>
                        <a:pt x="23" y="2"/>
                      </a:lnTo>
                      <a:lnTo>
                        <a:pt x="25" y="5"/>
                      </a:lnTo>
                      <a:lnTo>
                        <a:pt x="27" y="7"/>
                      </a:lnTo>
                      <a:lnTo>
                        <a:pt x="27" y="9"/>
                      </a:lnTo>
                      <a:lnTo>
                        <a:pt x="27"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55"/>
                <p:cNvSpPr>
                  <a:spLocks/>
                </p:cNvSpPr>
                <p:nvPr/>
              </p:nvSpPr>
              <p:spPr bwMode="auto">
                <a:xfrm>
                  <a:off x="5964238" y="4086225"/>
                  <a:ext cx="115888" cy="57150"/>
                </a:xfrm>
                <a:custGeom>
                  <a:avLst/>
                  <a:gdLst>
                    <a:gd name="T0" fmla="*/ 67 w 73"/>
                    <a:gd name="T1" fmla="*/ 9 h 36"/>
                    <a:gd name="T2" fmla="*/ 66 w 73"/>
                    <a:gd name="T3" fmla="*/ 8 h 36"/>
                    <a:gd name="T4" fmla="*/ 58 w 73"/>
                    <a:gd name="T5" fmla="*/ 15 h 36"/>
                    <a:gd name="T6" fmla="*/ 56 w 73"/>
                    <a:gd name="T7" fmla="*/ 19 h 36"/>
                    <a:gd name="T8" fmla="*/ 60 w 73"/>
                    <a:gd name="T9" fmla="*/ 17 h 36"/>
                    <a:gd name="T10" fmla="*/ 62 w 73"/>
                    <a:gd name="T11" fmla="*/ 15 h 36"/>
                    <a:gd name="T12" fmla="*/ 66 w 73"/>
                    <a:gd name="T13" fmla="*/ 17 h 36"/>
                    <a:gd name="T14" fmla="*/ 58 w 73"/>
                    <a:gd name="T15" fmla="*/ 25 h 36"/>
                    <a:gd name="T16" fmla="*/ 52 w 73"/>
                    <a:gd name="T17" fmla="*/ 27 h 36"/>
                    <a:gd name="T18" fmla="*/ 52 w 73"/>
                    <a:gd name="T19" fmla="*/ 23 h 36"/>
                    <a:gd name="T20" fmla="*/ 48 w 73"/>
                    <a:gd name="T21" fmla="*/ 21 h 36"/>
                    <a:gd name="T22" fmla="*/ 46 w 73"/>
                    <a:gd name="T23" fmla="*/ 23 h 36"/>
                    <a:gd name="T24" fmla="*/ 29 w 73"/>
                    <a:gd name="T25" fmla="*/ 29 h 36"/>
                    <a:gd name="T26" fmla="*/ 21 w 73"/>
                    <a:gd name="T27" fmla="*/ 27 h 36"/>
                    <a:gd name="T28" fmla="*/ 8 w 73"/>
                    <a:gd name="T29" fmla="*/ 34 h 36"/>
                    <a:gd name="T30" fmla="*/ 0 w 73"/>
                    <a:gd name="T31" fmla="*/ 36 h 36"/>
                    <a:gd name="T32" fmla="*/ 6 w 73"/>
                    <a:gd name="T33" fmla="*/ 27 h 36"/>
                    <a:gd name="T34" fmla="*/ 10 w 73"/>
                    <a:gd name="T35" fmla="*/ 27 h 36"/>
                    <a:gd name="T36" fmla="*/ 23 w 73"/>
                    <a:gd name="T37" fmla="*/ 23 h 36"/>
                    <a:gd name="T38" fmla="*/ 29 w 73"/>
                    <a:gd name="T39" fmla="*/ 23 h 36"/>
                    <a:gd name="T40" fmla="*/ 31 w 73"/>
                    <a:gd name="T41" fmla="*/ 19 h 36"/>
                    <a:gd name="T42" fmla="*/ 25 w 73"/>
                    <a:gd name="T43" fmla="*/ 13 h 36"/>
                    <a:gd name="T44" fmla="*/ 31 w 73"/>
                    <a:gd name="T45" fmla="*/ 4 h 36"/>
                    <a:gd name="T46" fmla="*/ 43 w 73"/>
                    <a:gd name="T47" fmla="*/ 8 h 36"/>
                    <a:gd name="T48" fmla="*/ 41 w 73"/>
                    <a:gd name="T49" fmla="*/ 11 h 36"/>
                    <a:gd name="T50" fmla="*/ 43 w 73"/>
                    <a:gd name="T51" fmla="*/ 13 h 36"/>
                    <a:gd name="T52" fmla="*/ 46 w 73"/>
                    <a:gd name="T53" fmla="*/ 13 h 36"/>
                    <a:gd name="T54" fmla="*/ 48 w 73"/>
                    <a:gd name="T55" fmla="*/ 4 h 36"/>
                    <a:gd name="T56" fmla="*/ 50 w 73"/>
                    <a:gd name="T57" fmla="*/ 2 h 36"/>
                    <a:gd name="T58" fmla="*/ 54 w 73"/>
                    <a:gd name="T59" fmla="*/ 6 h 36"/>
                    <a:gd name="T60" fmla="*/ 56 w 73"/>
                    <a:gd name="T61" fmla="*/ 8 h 36"/>
                    <a:gd name="T62" fmla="*/ 71 w 73"/>
                    <a:gd name="T63" fmla="*/ 0 h 36"/>
                    <a:gd name="T64" fmla="*/ 71 w 73"/>
                    <a:gd name="T65" fmla="*/ 4 h 36"/>
                    <a:gd name="T66" fmla="*/ 69 w 73"/>
                    <a:gd name="T6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36">
                      <a:moveTo>
                        <a:pt x="69" y="8"/>
                      </a:moveTo>
                      <a:lnTo>
                        <a:pt x="67" y="9"/>
                      </a:lnTo>
                      <a:lnTo>
                        <a:pt x="67" y="8"/>
                      </a:lnTo>
                      <a:lnTo>
                        <a:pt x="66" y="8"/>
                      </a:lnTo>
                      <a:lnTo>
                        <a:pt x="64" y="8"/>
                      </a:lnTo>
                      <a:lnTo>
                        <a:pt x="58" y="15"/>
                      </a:lnTo>
                      <a:lnTo>
                        <a:pt x="56" y="15"/>
                      </a:lnTo>
                      <a:lnTo>
                        <a:pt x="56" y="19"/>
                      </a:lnTo>
                      <a:lnTo>
                        <a:pt x="58" y="19"/>
                      </a:lnTo>
                      <a:lnTo>
                        <a:pt x="60" y="17"/>
                      </a:lnTo>
                      <a:lnTo>
                        <a:pt x="62" y="17"/>
                      </a:lnTo>
                      <a:lnTo>
                        <a:pt x="62" y="15"/>
                      </a:lnTo>
                      <a:lnTo>
                        <a:pt x="64" y="15"/>
                      </a:lnTo>
                      <a:lnTo>
                        <a:pt x="66" y="17"/>
                      </a:lnTo>
                      <a:lnTo>
                        <a:pt x="60" y="23"/>
                      </a:lnTo>
                      <a:lnTo>
                        <a:pt x="58" y="25"/>
                      </a:lnTo>
                      <a:lnTo>
                        <a:pt x="54" y="27"/>
                      </a:lnTo>
                      <a:lnTo>
                        <a:pt x="52" y="27"/>
                      </a:lnTo>
                      <a:lnTo>
                        <a:pt x="52" y="25"/>
                      </a:lnTo>
                      <a:lnTo>
                        <a:pt x="52" y="23"/>
                      </a:lnTo>
                      <a:lnTo>
                        <a:pt x="52" y="21"/>
                      </a:lnTo>
                      <a:lnTo>
                        <a:pt x="48" y="21"/>
                      </a:lnTo>
                      <a:lnTo>
                        <a:pt x="46" y="21"/>
                      </a:lnTo>
                      <a:lnTo>
                        <a:pt x="46" y="23"/>
                      </a:lnTo>
                      <a:lnTo>
                        <a:pt x="43" y="25"/>
                      </a:lnTo>
                      <a:lnTo>
                        <a:pt x="29" y="29"/>
                      </a:lnTo>
                      <a:lnTo>
                        <a:pt x="25" y="27"/>
                      </a:lnTo>
                      <a:lnTo>
                        <a:pt x="21" y="27"/>
                      </a:lnTo>
                      <a:lnTo>
                        <a:pt x="10" y="33"/>
                      </a:lnTo>
                      <a:lnTo>
                        <a:pt x="8" y="34"/>
                      </a:lnTo>
                      <a:lnTo>
                        <a:pt x="4" y="36"/>
                      </a:lnTo>
                      <a:lnTo>
                        <a:pt x="0" y="36"/>
                      </a:lnTo>
                      <a:lnTo>
                        <a:pt x="2" y="31"/>
                      </a:lnTo>
                      <a:lnTo>
                        <a:pt x="6" y="27"/>
                      </a:lnTo>
                      <a:lnTo>
                        <a:pt x="8" y="27"/>
                      </a:lnTo>
                      <a:lnTo>
                        <a:pt x="10" y="27"/>
                      </a:lnTo>
                      <a:lnTo>
                        <a:pt x="18" y="23"/>
                      </a:lnTo>
                      <a:lnTo>
                        <a:pt x="23" y="23"/>
                      </a:lnTo>
                      <a:lnTo>
                        <a:pt x="27" y="21"/>
                      </a:lnTo>
                      <a:lnTo>
                        <a:pt x="29" y="23"/>
                      </a:lnTo>
                      <a:lnTo>
                        <a:pt x="31" y="21"/>
                      </a:lnTo>
                      <a:lnTo>
                        <a:pt x="31" y="19"/>
                      </a:lnTo>
                      <a:lnTo>
                        <a:pt x="27" y="17"/>
                      </a:lnTo>
                      <a:lnTo>
                        <a:pt x="25" y="13"/>
                      </a:lnTo>
                      <a:lnTo>
                        <a:pt x="29" y="6"/>
                      </a:lnTo>
                      <a:lnTo>
                        <a:pt x="31" y="4"/>
                      </a:lnTo>
                      <a:lnTo>
                        <a:pt x="43" y="4"/>
                      </a:lnTo>
                      <a:lnTo>
                        <a:pt x="43" y="8"/>
                      </a:lnTo>
                      <a:lnTo>
                        <a:pt x="43" y="9"/>
                      </a:lnTo>
                      <a:lnTo>
                        <a:pt x="41" y="11"/>
                      </a:lnTo>
                      <a:lnTo>
                        <a:pt x="41" y="13"/>
                      </a:lnTo>
                      <a:lnTo>
                        <a:pt x="43" y="13"/>
                      </a:lnTo>
                      <a:lnTo>
                        <a:pt x="44" y="13"/>
                      </a:lnTo>
                      <a:lnTo>
                        <a:pt x="46" y="13"/>
                      </a:lnTo>
                      <a:lnTo>
                        <a:pt x="48" y="9"/>
                      </a:lnTo>
                      <a:lnTo>
                        <a:pt x="48" y="4"/>
                      </a:lnTo>
                      <a:lnTo>
                        <a:pt x="50" y="0"/>
                      </a:lnTo>
                      <a:lnTo>
                        <a:pt x="50" y="2"/>
                      </a:lnTo>
                      <a:lnTo>
                        <a:pt x="52" y="2"/>
                      </a:lnTo>
                      <a:lnTo>
                        <a:pt x="54" y="6"/>
                      </a:lnTo>
                      <a:lnTo>
                        <a:pt x="52" y="8"/>
                      </a:lnTo>
                      <a:lnTo>
                        <a:pt x="56" y="8"/>
                      </a:lnTo>
                      <a:lnTo>
                        <a:pt x="62" y="6"/>
                      </a:lnTo>
                      <a:lnTo>
                        <a:pt x="71" y="0"/>
                      </a:lnTo>
                      <a:lnTo>
                        <a:pt x="73" y="0"/>
                      </a:lnTo>
                      <a:lnTo>
                        <a:pt x="71" y="4"/>
                      </a:lnTo>
                      <a:lnTo>
                        <a:pt x="71" y="8"/>
                      </a:lnTo>
                      <a:lnTo>
                        <a:pt x="69"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Freeform 56"/>
                <p:cNvSpPr>
                  <a:spLocks/>
                </p:cNvSpPr>
                <p:nvPr/>
              </p:nvSpPr>
              <p:spPr bwMode="auto">
                <a:xfrm>
                  <a:off x="5940426" y="3979863"/>
                  <a:ext cx="96838" cy="79375"/>
                </a:xfrm>
                <a:custGeom>
                  <a:avLst/>
                  <a:gdLst>
                    <a:gd name="T0" fmla="*/ 38 w 61"/>
                    <a:gd name="T1" fmla="*/ 13 h 50"/>
                    <a:gd name="T2" fmla="*/ 48 w 61"/>
                    <a:gd name="T3" fmla="*/ 13 h 50"/>
                    <a:gd name="T4" fmla="*/ 52 w 61"/>
                    <a:gd name="T5" fmla="*/ 17 h 50"/>
                    <a:gd name="T6" fmla="*/ 50 w 61"/>
                    <a:gd name="T7" fmla="*/ 19 h 50"/>
                    <a:gd name="T8" fmla="*/ 56 w 61"/>
                    <a:gd name="T9" fmla="*/ 28 h 50"/>
                    <a:gd name="T10" fmla="*/ 61 w 61"/>
                    <a:gd name="T11" fmla="*/ 30 h 50"/>
                    <a:gd name="T12" fmla="*/ 61 w 61"/>
                    <a:gd name="T13" fmla="*/ 34 h 50"/>
                    <a:gd name="T14" fmla="*/ 52 w 61"/>
                    <a:gd name="T15" fmla="*/ 44 h 50"/>
                    <a:gd name="T16" fmla="*/ 48 w 61"/>
                    <a:gd name="T17" fmla="*/ 42 h 50"/>
                    <a:gd name="T18" fmla="*/ 50 w 61"/>
                    <a:gd name="T19" fmla="*/ 40 h 50"/>
                    <a:gd name="T20" fmla="*/ 48 w 61"/>
                    <a:gd name="T21" fmla="*/ 32 h 50"/>
                    <a:gd name="T22" fmla="*/ 44 w 61"/>
                    <a:gd name="T23" fmla="*/ 32 h 50"/>
                    <a:gd name="T24" fmla="*/ 44 w 61"/>
                    <a:gd name="T25" fmla="*/ 27 h 50"/>
                    <a:gd name="T26" fmla="*/ 46 w 61"/>
                    <a:gd name="T27" fmla="*/ 25 h 50"/>
                    <a:gd name="T28" fmla="*/ 42 w 61"/>
                    <a:gd name="T29" fmla="*/ 21 h 50"/>
                    <a:gd name="T30" fmla="*/ 38 w 61"/>
                    <a:gd name="T31" fmla="*/ 23 h 50"/>
                    <a:gd name="T32" fmla="*/ 36 w 61"/>
                    <a:gd name="T33" fmla="*/ 28 h 50"/>
                    <a:gd name="T34" fmla="*/ 36 w 61"/>
                    <a:gd name="T35" fmla="*/ 32 h 50"/>
                    <a:gd name="T36" fmla="*/ 33 w 61"/>
                    <a:gd name="T37" fmla="*/ 46 h 50"/>
                    <a:gd name="T38" fmla="*/ 23 w 61"/>
                    <a:gd name="T39" fmla="*/ 50 h 50"/>
                    <a:gd name="T40" fmla="*/ 17 w 61"/>
                    <a:gd name="T41" fmla="*/ 36 h 50"/>
                    <a:gd name="T42" fmla="*/ 19 w 61"/>
                    <a:gd name="T43" fmla="*/ 30 h 50"/>
                    <a:gd name="T44" fmla="*/ 11 w 61"/>
                    <a:gd name="T45" fmla="*/ 28 h 50"/>
                    <a:gd name="T46" fmla="*/ 4 w 61"/>
                    <a:gd name="T47" fmla="*/ 34 h 50"/>
                    <a:gd name="T48" fmla="*/ 0 w 61"/>
                    <a:gd name="T49" fmla="*/ 34 h 50"/>
                    <a:gd name="T50" fmla="*/ 6 w 61"/>
                    <a:gd name="T51" fmla="*/ 30 h 50"/>
                    <a:gd name="T52" fmla="*/ 8 w 61"/>
                    <a:gd name="T53" fmla="*/ 25 h 50"/>
                    <a:gd name="T54" fmla="*/ 19 w 61"/>
                    <a:gd name="T55" fmla="*/ 9 h 50"/>
                    <a:gd name="T56" fmla="*/ 23 w 61"/>
                    <a:gd name="T57" fmla="*/ 3 h 50"/>
                    <a:gd name="T58" fmla="*/ 33 w 61"/>
                    <a:gd name="T59" fmla="*/ 0 h 50"/>
                    <a:gd name="T60" fmla="*/ 42 w 61"/>
                    <a:gd name="T61" fmla="*/ 3 h 50"/>
                    <a:gd name="T62" fmla="*/ 42 w 61"/>
                    <a:gd name="T63" fmla="*/ 7 h 50"/>
                    <a:gd name="T64" fmla="*/ 40 w 61"/>
                    <a:gd name="T65"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50">
                      <a:moveTo>
                        <a:pt x="40" y="13"/>
                      </a:moveTo>
                      <a:lnTo>
                        <a:pt x="38" y="13"/>
                      </a:lnTo>
                      <a:lnTo>
                        <a:pt x="40" y="15"/>
                      </a:lnTo>
                      <a:lnTo>
                        <a:pt x="48" y="13"/>
                      </a:lnTo>
                      <a:lnTo>
                        <a:pt x="50" y="15"/>
                      </a:lnTo>
                      <a:lnTo>
                        <a:pt x="52" y="17"/>
                      </a:lnTo>
                      <a:lnTo>
                        <a:pt x="50" y="17"/>
                      </a:lnTo>
                      <a:lnTo>
                        <a:pt x="50" y="19"/>
                      </a:lnTo>
                      <a:lnTo>
                        <a:pt x="54" y="28"/>
                      </a:lnTo>
                      <a:lnTo>
                        <a:pt x="56" y="28"/>
                      </a:lnTo>
                      <a:lnTo>
                        <a:pt x="61" y="28"/>
                      </a:lnTo>
                      <a:lnTo>
                        <a:pt x="61" y="30"/>
                      </a:lnTo>
                      <a:lnTo>
                        <a:pt x="61" y="32"/>
                      </a:lnTo>
                      <a:lnTo>
                        <a:pt x="61" y="34"/>
                      </a:lnTo>
                      <a:lnTo>
                        <a:pt x="58" y="40"/>
                      </a:lnTo>
                      <a:lnTo>
                        <a:pt x="52" y="44"/>
                      </a:lnTo>
                      <a:lnTo>
                        <a:pt x="50" y="44"/>
                      </a:lnTo>
                      <a:lnTo>
                        <a:pt x="48" y="42"/>
                      </a:lnTo>
                      <a:lnTo>
                        <a:pt x="48" y="40"/>
                      </a:lnTo>
                      <a:lnTo>
                        <a:pt x="50" y="40"/>
                      </a:lnTo>
                      <a:lnTo>
                        <a:pt x="50" y="36"/>
                      </a:lnTo>
                      <a:lnTo>
                        <a:pt x="48" y="32"/>
                      </a:lnTo>
                      <a:lnTo>
                        <a:pt x="46" y="32"/>
                      </a:lnTo>
                      <a:lnTo>
                        <a:pt x="44" y="32"/>
                      </a:lnTo>
                      <a:lnTo>
                        <a:pt x="44" y="30"/>
                      </a:lnTo>
                      <a:lnTo>
                        <a:pt x="44" y="27"/>
                      </a:lnTo>
                      <a:lnTo>
                        <a:pt x="44" y="25"/>
                      </a:lnTo>
                      <a:lnTo>
                        <a:pt x="46" y="25"/>
                      </a:lnTo>
                      <a:lnTo>
                        <a:pt x="46" y="21"/>
                      </a:lnTo>
                      <a:lnTo>
                        <a:pt x="42" y="21"/>
                      </a:lnTo>
                      <a:lnTo>
                        <a:pt x="40" y="23"/>
                      </a:lnTo>
                      <a:lnTo>
                        <a:pt x="38" y="23"/>
                      </a:lnTo>
                      <a:lnTo>
                        <a:pt x="38" y="25"/>
                      </a:lnTo>
                      <a:lnTo>
                        <a:pt x="36" y="28"/>
                      </a:lnTo>
                      <a:lnTo>
                        <a:pt x="36" y="30"/>
                      </a:lnTo>
                      <a:lnTo>
                        <a:pt x="36" y="32"/>
                      </a:lnTo>
                      <a:lnTo>
                        <a:pt x="33" y="44"/>
                      </a:lnTo>
                      <a:lnTo>
                        <a:pt x="33" y="46"/>
                      </a:lnTo>
                      <a:lnTo>
                        <a:pt x="29" y="48"/>
                      </a:lnTo>
                      <a:lnTo>
                        <a:pt x="23" y="50"/>
                      </a:lnTo>
                      <a:lnTo>
                        <a:pt x="17" y="38"/>
                      </a:lnTo>
                      <a:lnTo>
                        <a:pt x="17" y="36"/>
                      </a:lnTo>
                      <a:lnTo>
                        <a:pt x="19" y="32"/>
                      </a:lnTo>
                      <a:lnTo>
                        <a:pt x="19" y="30"/>
                      </a:lnTo>
                      <a:lnTo>
                        <a:pt x="13" y="28"/>
                      </a:lnTo>
                      <a:lnTo>
                        <a:pt x="11" y="28"/>
                      </a:lnTo>
                      <a:lnTo>
                        <a:pt x="11" y="30"/>
                      </a:lnTo>
                      <a:lnTo>
                        <a:pt x="4" y="34"/>
                      </a:lnTo>
                      <a:lnTo>
                        <a:pt x="2" y="34"/>
                      </a:lnTo>
                      <a:lnTo>
                        <a:pt x="0" y="34"/>
                      </a:lnTo>
                      <a:lnTo>
                        <a:pt x="4" y="32"/>
                      </a:lnTo>
                      <a:lnTo>
                        <a:pt x="6" y="30"/>
                      </a:lnTo>
                      <a:lnTo>
                        <a:pt x="8" y="28"/>
                      </a:lnTo>
                      <a:lnTo>
                        <a:pt x="8" y="25"/>
                      </a:lnTo>
                      <a:lnTo>
                        <a:pt x="8" y="21"/>
                      </a:lnTo>
                      <a:lnTo>
                        <a:pt x="19" y="9"/>
                      </a:lnTo>
                      <a:lnTo>
                        <a:pt x="19" y="5"/>
                      </a:lnTo>
                      <a:lnTo>
                        <a:pt x="23" y="3"/>
                      </a:lnTo>
                      <a:lnTo>
                        <a:pt x="31" y="0"/>
                      </a:lnTo>
                      <a:lnTo>
                        <a:pt x="33" y="0"/>
                      </a:lnTo>
                      <a:lnTo>
                        <a:pt x="40" y="2"/>
                      </a:lnTo>
                      <a:lnTo>
                        <a:pt x="42" y="3"/>
                      </a:lnTo>
                      <a:lnTo>
                        <a:pt x="42" y="5"/>
                      </a:lnTo>
                      <a:lnTo>
                        <a:pt x="42" y="7"/>
                      </a:lnTo>
                      <a:lnTo>
                        <a:pt x="42" y="9"/>
                      </a:lnTo>
                      <a:lnTo>
                        <a:pt x="40"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57"/>
                <p:cNvSpPr>
                  <a:spLocks/>
                </p:cNvSpPr>
                <p:nvPr/>
              </p:nvSpPr>
              <p:spPr bwMode="auto">
                <a:xfrm>
                  <a:off x="9634538" y="6119813"/>
                  <a:ext cx="36513" cy="79375"/>
                </a:xfrm>
                <a:custGeom>
                  <a:avLst/>
                  <a:gdLst>
                    <a:gd name="T0" fmla="*/ 9 w 23"/>
                    <a:gd name="T1" fmla="*/ 40 h 50"/>
                    <a:gd name="T2" fmla="*/ 2 w 23"/>
                    <a:gd name="T3" fmla="*/ 50 h 50"/>
                    <a:gd name="T4" fmla="*/ 0 w 23"/>
                    <a:gd name="T5" fmla="*/ 44 h 50"/>
                    <a:gd name="T6" fmla="*/ 0 w 23"/>
                    <a:gd name="T7" fmla="*/ 38 h 50"/>
                    <a:gd name="T8" fmla="*/ 0 w 23"/>
                    <a:gd name="T9" fmla="*/ 36 h 50"/>
                    <a:gd name="T10" fmla="*/ 2 w 23"/>
                    <a:gd name="T11" fmla="*/ 23 h 50"/>
                    <a:gd name="T12" fmla="*/ 2 w 23"/>
                    <a:gd name="T13" fmla="*/ 21 h 50"/>
                    <a:gd name="T14" fmla="*/ 5 w 23"/>
                    <a:gd name="T15" fmla="*/ 8 h 50"/>
                    <a:gd name="T16" fmla="*/ 11 w 23"/>
                    <a:gd name="T17" fmla="*/ 0 h 50"/>
                    <a:gd name="T18" fmla="*/ 13 w 23"/>
                    <a:gd name="T19" fmla="*/ 0 h 50"/>
                    <a:gd name="T20" fmla="*/ 15 w 23"/>
                    <a:gd name="T21" fmla="*/ 2 h 50"/>
                    <a:gd name="T22" fmla="*/ 15 w 23"/>
                    <a:gd name="T23" fmla="*/ 4 h 50"/>
                    <a:gd name="T24" fmla="*/ 15 w 23"/>
                    <a:gd name="T25" fmla="*/ 6 h 50"/>
                    <a:gd name="T26" fmla="*/ 17 w 23"/>
                    <a:gd name="T27" fmla="*/ 10 h 50"/>
                    <a:gd name="T28" fmla="*/ 19 w 23"/>
                    <a:gd name="T29" fmla="*/ 15 h 50"/>
                    <a:gd name="T30" fmla="*/ 21 w 23"/>
                    <a:gd name="T31" fmla="*/ 19 h 50"/>
                    <a:gd name="T32" fmla="*/ 21 w 23"/>
                    <a:gd name="T33" fmla="*/ 21 h 50"/>
                    <a:gd name="T34" fmla="*/ 23 w 23"/>
                    <a:gd name="T35" fmla="*/ 25 h 50"/>
                    <a:gd name="T36" fmla="*/ 21 w 23"/>
                    <a:gd name="T37" fmla="*/ 27 h 50"/>
                    <a:gd name="T38" fmla="*/ 17 w 23"/>
                    <a:gd name="T39" fmla="*/ 27 h 50"/>
                    <a:gd name="T40" fmla="*/ 13 w 23"/>
                    <a:gd name="T41" fmla="*/ 36 h 50"/>
                    <a:gd name="T42" fmla="*/ 9 w 23"/>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50">
                      <a:moveTo>
                        <a:pt x="9" y="40"/>
                      </a:moveTo>
                      <a:lnTo>
                        <a:pt x="2" y="50"/>
                      </a:lnTo>
                      <a:lnTo>
                        <a:pt x="0" y="44"/>
                      </a:lnTo>
                      <a:lnTo>
                        <a:pt x="0" y="38"/>
                      </a:lnTo>
                      <a:lnTo>
                        <a:pt x="0" y="36"/>
                      </a:lnTo>
                      <a:lnTo>
                        <a:pt x="2" y="23"/>
                      </a:lnTo>
                      <a:lnTo>
                        <a:pt x="2" y="21"/>
                      </a:lnTo>
                      <a:lnTo>
                        <a:pt x="5" y="8"/>
                      </a:lnTo>
                      <a:lnTo>
                        <a:pt x="11" y="0"/>
                      </a:lnTo>
                      <a:lnTo>
                        <a:pt x="13" y="0"/>
                      </a:lnTo>
                      <a:lnTo>
                        <a:pt x="15" y="2"/>
                      </a:lnTo>
                      <a:lnTo>
                        <a:pt x="15" y="4"/>
                      </a:lnTo>
                      <a:lnTo>
                        <a:pt x="15" y="6"/>
                      </a:lnTo>
                      <a:lnTo>
                        <a:pt x="17" y="10"/>
                      </a:lnTo>
                      <a:lnTo>
                        <a:pt x="19" y="15"/>
                      </a:lnTo>
                      <a:lnTo>
                        <a:pt x="21" y="19"/>
                      </a:lnTo>
                      <a:lnTo>
                        <a:pt x="21" y="21"/>
                      </a:lnTo>
                      <a:lnTo>
                        <a:pt x="23" y="25"/>
                      </a:lnTo>
                      <a:lnTo>
                        <a:pt x="21" y="27"/>
                      </a:lnTo>
                      <a:lnTo>
                        <a:pt x="17" y="27"/>
                      </a:lnTo>
                      <a:lnTo>
                        <a:pt x="13" y="36"/>
                      </a:lnTo>
                      <a:lnTo>
                        <a:pt x="9" y="4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58"/>
                <p:cNvSpPr>
                  <a:spLocks/>
                </p:cNvSpPr>
                <p:nvPr/>
              </p:nvSpPr>
              <p:spPr bwMode="auto">
                <a:xfrm>
                  <a:off x="6046788" y="4010025"/>
                  <a:ext cx="30163" cy="30163"/>
                </a:xfrm>
                <a:custGeom>
                  <a:avLst/>
                  <a:gdLst>
                    <a:gd name="T0" fmla="*/ 19 w 19"/>
                    <a:gd name="T1" fmla="*/ 9 h 19"/>
                    <a:gd name="T2" fmla="*/ 12 w 19"/>
                    <a:gd name="T3" fmla="*/ 19 h 19"/>
                    <a:gd name="T4" fmla="*/ 10 w 19"/>
                    <a:gd name="T5" fmla="*/ 19 h 19"/>
                    <a:gd name="T6" fmla="*/ 8 w 19"/>
                    <a:gd name="T7" fmla="*/ 15 h 19"/>
                    <a:gd name="T8" fmla="*/ 2 w 19"/>
                    <a:gd name="T9" fmla="*/ 9 h 19"/>
                    <a:gd name="T10" fmla="*/ 0 w 19"/>
                    <a:gd name="T11" fmla="*/ 8 h 19"/>
                    <a:gd name="T12" fmla="*/ 0 w 19"/>
                    <a:gd name="T13" fmla="*/ 4 h 19"/>
                    <a:gd name="T14" fmla="*/ 0 w 19"/>
                    <a:gd name="T15" fmla="*/ 2 h 19"/>
                    <a:gd name="T16" fmla="*/ 2 w 19"/>
                    <a:gd name="T17" fmla="*/ 2 h 19"/>
                    <a:gd name="T18" fmla="*/ 6 w 19"/>
                    <a:gd name="T19" fmla="*/ 0 h 19"/>
                    <a:gd name="T20" fmla="*/ 12 w 19"/>
                    <a:gd name="T21" fmla="*/ 2 h 19"/>
                    <a:gd name="T22" fmla="*/ 14 w 19"/>
                    <a:gd name="T23" fmla="*/ 4 h 19"/>
                    <a:gd name="T24" fmla="*/ 14 w 19"/>
                    <a:gd name="T25" fmla="*/ 6 h 19"/>
                    <a:gd name="T26" fmla="*/ 19 w 19"/>
                    <a:gd name="T2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9">
                      <a:moveTo>
                        <a:pt x="19" y="9"/>
                      </a:moveTo>
                      <a:lnTo>
                        <a:pt x="12" y="19"/>
                      </a:lnTo>
                      <a:lnTo>
                        <a:pt x="10" y="19"/>
                      </a:lnTo>
                      <a:lnTo>
                        <a:pt x="8" y="15"/>
                      </a:lnTo>
                      <a:lnTo>
                        <a:pt x="2" y="9"/>
                      </a:lnTo>
                      <a:lnTo>
                        <a:pt x="0" y="8"/>
                      </a:lnTo>
                      <a:lnTo>
                        <a:pt x="0" y="4"/>
                      </a:lnTo>
                      <a:lnTo>
                        <a:pt x="0" y="2"/>
                      </a:lnTo>
                      <a:lnTo>
                        <a:pt x="2" y="2"/>
                      </a:lnTo>
                      <a:lnTo>
                        <a:pt x="6" y="0"/>
                      </a:lnTo>
                      <a:lnTo>
                        <a:pt x="12" y="2"/>
                      </a:lnTo>
                      <a:lnTo>
                        <a:pt x="14" y="4"/>
                      </a:lnTo>
                      <a:lnTo>
                        <a:pt x="14" y="6"/>
                      </a:lnTo>
                      <a:lnTo>
                        <a:pt x="19"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59"/>
                <p:cNvSpPr>
                  <a:spLocks/>
                </p:cNvSpPr>
                <p:nvPr/>
              </p:nvSpPr>
              <p:spPr bwMode="auto">
                <a:xfrm>
                  <a:off x="9390063" y="5980113"/>
                  <a:ext cx="79375" cy="87313"/>
                </a:xfrm>
                <a:custGeom>
                  <a:avLst/>
                  <a:gdLst>
                    <a:gd name="T0" fmla="*/ 50 w 50"/>
                    <a:gd name="T1" fmla="*/ 21 h 55"/>
                    <a:gd name="T2" fmla="*/ 48 w 50"/>
                    <a:gd name="T3" fmla="*/ 25 h 55"/>
                    <a:gd name="T4" fmla="*/ 44 w 50"/>
                    <a:gd name="T5" fmla="*/ 27 h 55"/>
                    <a:gd name="T6" fmla="*/ 38 w 50"/>
                    <a:gd name="T7" fmla="*/ 30 h 55"/>
                    <a:gd name="T8" fmla="*/ 38 w 50"/>
                    <a:gd name="T9" fmla="*/ 28 h 55"/>
                    <a:gd name="T10" fmla="*/ 37 w 50"/>
                    <a:gd name="T11" fmla="*/ 27 h 55"/>
                    <a:gd name="T12" fmla="*/ 37 w 50"/>
                    <a:gd name="T13" fmla="*/ 25 h 55"/>
                    <a:gd name="T14" fmla="*/ 33 w 50"/>
                    <a:gd name="T15" fmla="*/ 25 h 55"/>
                    <a:gd name="T16" fmla="*/ 27 w 50"/>
                    <a:gd name="T17" fmla="*/ 28 h 55"/>
                    <a:gd name="T18" fmla="*/ 27 w 50"/>
                    <a:gd name="T19" fmla="*/ 30 h 55"/>
                    <a:gd name="T20" fmla="*/ 31 w 50"/>
                    <a:gd name="T21" fmla="*/ 32 h 55"/>
                    <a:gd name="T22" fmla="*/ 31 w 50"/>
                    <a:gd name="T23" fmla="*/ 34 h 55"/>
                    <a:gd name="T24" fmla="*/ 31 w 50"/>
                    <a:gd name="T25" fmla="*/ 36 h 55"/>
                    <a:gd name="T26" fmla="*/ 29 w 50"/>
                    <a:gd name="T27" fmla="*/ 38 h 55"/>
                    <a:gd name="T28" fmla="*/ 27 w 50"/>
                    <a:gd name="T29" fmla="*/ 38 h 55"/>
                    <a:gd name="T30" fmla="*/ 21 w 50"/>
                    <a:gd name="T31" fmla="*/ 38 h 55"/>
                    <a:gd name="T32" fmla="*/ 12 w 50"/>
                    <a:gd name="T33" fmla="*/ 42 h 55"/>
                    <a:gd name="T34" fmla="*/ 8 w 50"/>
                    <a:gd name="T35" fmla="*/ 48 h 55"/>
                    <a:gd name="T36" fmla="*/ 6 w 50"/>
                    <a:gd name="T37" fmla="*/ 50 h 55"/>
                    <a:gd name="T38" fmla="*/ 2 w 50"/>
                    <a:gd name="T39" fmla="*/ 55 h 55"/>
                    <a:gd name="T40" fmla="*/ 2 w 50"/>
                    <a:gd name="T41" fmla="*/ 53 h 55"/>
                    <a:gd name="T42" fmla="*/ 0 w 50"/>
                    <a:gd name="T43" fmla="*/ 42 h 55"/>
                    <a:gd name="T44" fmla="*/ 2 w 50"/>
                    <a:gd name="T45" fmla="*/ 40 h 55"/>
                    <a:gd name="T46" fmla="*/ 4 w 50"/>
                    <a:gd name="T47" fmla="*/ 40 h 55"/>
                    <a:gd name="T48" fmla="*/ 6 w 50"/>
                    <a:gd name="T49" fmla="*/ 36 h 55"/>
                    <a:gd name="T50" fmla="*/ 10 w 50"/>
                    <a:gd name="T51" fmla="*/ 34 h 55"/>
                    <a:gd name="T52" fmla="*/ 12 w 50"/>
                    <a:gd name="T53" fmla="*/ 30 h 55"/>
                    <a:gd name="T54" fmla="*/ 13 w 50"/>
                    <a:gd name="T55" fmla="*/ 25 h 55"/>
                    <a:gd name="T56" fmla="*/ 8 w 50"/>
                    <a:gd name="T57" fmla="*/ 13 h 55"/>
                    <a:gd name="T58" fmla="*/ 6 w 50"/>
                    <a:gd name="T59" fmla="*/ 13 h 55"/>
                    <a:gd name="T60" fmla="*/ 4 w 50"/>
                    <a:gd name="T61" fmla="*/ 13 h 55"/>
                    <a:gd name="T62" fmla="*/ 2 w 50"/>
                    <a:gd name="T63" fmla="*/ 13 h 55"/>
                    <a:gd name="T64" fmla="*/ 10 w 50"/>
                    <a:gd name="T65" fmla="*/ 2 h 55"/>
                    <a:gd name="T66" fmla="*/ 12 w 50"/>
                    <a:gd name="T67" fmla="*/ 2 h 55"/>
                    <a:gd name="T68" fmla="*/ 13 w 50"/>
                    <a:gd name="T69" fmla="*/ 0 h 55"/>
                    <a:gd name="T70" fmla="*/ 23 w 50"/>
                    <a:gd name="T71" fmla="*/ 5 h 55"/>
                    <a:gd name="T72" fmla="*/ 25 w 50"/>
                    <a:gd name="T73" fmla="*/ 7 h 55"/>
                    <a:gd name="T74" fmla="*/ 25 w 50"/>
                    <a:gd name="T75" fmla="*/ 9 h 55"/>
                    <a:gd name="T76" fmla="*/ 23 w 50"/>
                    <a:gd name="T77" fmla="*/ 13 h 55"/>
                    <a:gd name="T78" fmla="*/ 21 w 50"/>
                    <a:gd name="T79" fmla="*/ 13 h 55"/>
                    <a:gd name="T80" fmla="*/ 19 w 50"/>
                    <a:gd name="T81" fmla="*/ 15 h 55"/>
                    <a:gd name="T82" fmla="*/ 19 w 50"/>
                    <a:gd name="T83" fmla="*/ 13 h 55"/>
                    <a:gd name="T84" fmla="*/ 17 w 50"/>
                    <a:gd name="T85" fmla="*/ 13 h 55"/>
                    <a:gd name="T86" fmla="*/ 15 w 50"/>
                    <a:gd name="T87" fmla="*/ 17 h 55"/>
                    <a:gd name="T88" fmla="*/ 15 w 50"/>
                    <a:gd name="T89" fmla="*/ 19 h 55"/>
                    <a:gd name="T90" fmla="*/ 17 w 50"/>
                    <a:gd name="T91" fmla="*/ 21 h 55"/>
                    <a:gd name="T92" fmla="*/ 21 w 50"/>
                    <a:gd name="T93" fmla="*/ 19 h 55"/>
                    <a:gd name="T94" fmla="*/ 25 w 50"/>
                    <a:gd name="T95" fmla="*/ 17 h 55"/>
                    <a:gd name="T96" fmla="*/ 27 w 50"/>
                    <a:gd name="T97" fmla="*/ 15 h 55"/>
                    <a:gd name="T98" fmla="*/ 29 w 50"/>
                    <a:gd name="T99" fmla="*/ 11 h 55"/>
                    <a:gd name="T100" fmla="*/ 33 w 50"/>
                    <a:gd name="T101" fmla="*/ 17 h 55"/>
                    <a:gd name="T102" fmla="*/ 35 w 50"/>
                    <a:gd name="T103" fmla="*/ 17 h 55"/>
                    <a:gd name="T104" fmla="*/ 35 w 50"/>
                    <a:gd name="T105" fmla="*/ 13 h 55"/>
                    <a:gd name="T106" fmla="*/ 38 w 50"/>
                    <a:gd name="T107" fmla="*/ 11 h 55"/>
                    <a:gd name="T108" fmla="*/ 38 w 50"/>
                    <a:gd name="T109" fmla="*/ 9 h 55"/>
                    <a:gd name="T110" fmla="*/ 42 w 50"/>
                    <a:gd name="T111" fmla="*/ 9 h 55"/>
                    <a:gd name="T112" fmla="*/ 48 w 50"/>
                    <a:gd name="T113" fmla="*/ 11 h 55"/>
                    <a:gd name="T114" fmla="*/ 48 w 50"/>
                    <a:gd name="T115" fmla="*/ 17 h 55"/>
                    <a:gd name="T116" fmla="*/ 50 w 50"/>
                    <a:gd name="T117" fmla="*/ 19 h 55"/>
                    <a:gd name="T118" fmla="*/ 50 w 50"/>
                    <a:gd name="T119"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 h="55">
                      <a:moveTo>
                        <a:pt x="50" y="21"/>
                      </a:moveTo>
                      <a:lnTo>
                        <a:pt x="48" y="25"/>
                      </a:lnTo>
                      <a:lnTo>
                        <a:pt x="44" y="27"/>
                      </a:lnTo>
                      <a:lnTo>
                        <a:pt x="38" y="30"/>
                      </a:lnTo>
                      <a:lnTo>
                        <a:pt x="38" y="28"/>
                      </a:lnTo>
                      <a:lnTo>
                        <a:pt x="37" y="27"/>
                      </a:lnTo>
                      <a:lnTo>
                        <a:pt x="37" y="25"/>
                      </a:lnTo>
                      <a:lnTo>
                        <a:pt x="33" y="25"/>
                      </a:lnTo>
                      <a:lnTo>
                        <a:pt x="27" y="28"/>
                      </a:lnTo>
                      <a:lnTo>
                        <a:pt x="27" y="30"/>
                      </a:lnTo>
                      <a:lnTo>
                        <a:pt x="31" y="32"/>
                      </a:lnTo>
                      <a:lnTo>
                        <a:pt x="31" y="34"/>
                      </a:lnTo>
                      <a:lnTo>
                        <a:pt x="31" y="36"/>
                      </a:lnTo>
                      <a:lnTo>
                        <a:pt x="29" y="38"/>
                      </a:lnTo>
                      <a:lnTo>
                        <a:pt x="27" y="38"/>
                      </a:lnTo>
                      <a:lnTo>
                        <a:pt x="21" y="38"/>
                      </a:lnTo>
                      <a:lnTo>
                        <a:pt x="12" y="42"/>
                      </a:lnTo>
                      <a:lnTo>
                        <a:pt x="8" y="48"/>
                      </a:lnTo>
                      <a:lnTo>
                        <a:pt x="6" y="50"/>
                      </a:lnTo>
                      <a:lnTo>
                        <a:pt x="2" y="55"/>
                      </a:lnTo>
                      <a:lnTo>
                        <a:pt x="2" y="53"/>
                      </a:lnTo>
                      <a:lnTo>
                        <a:pt x="0" y="42"/>
                      </a:lnTo>
                      <a:lnTo>
                        <a:pt x="2" y="40"/>
                      </a:lnTo>
                      <a:lnTo>
                        <a:pt x="4" y="40"/>
                      </a:lnTo>
                      <a:lnTo>
                        <a:pt x="6" y="36"/>
                      </a:lnTo>
                      <a:lnTo>
                        <a:pt x="10" y="34"/>
                      </a:lnTo>
                      <a:lnTo>
                        <a:pt x="12" y="30"/>
                      </a:lnTo>
                      <a:lnTo>
                        <a:pt x="13" y="25"/>
                      </a:lnTo>
                      <a:lnTo>
                        <a:pt x="8" y="13"/>
                      </a:lnTo>
                      <a:lnTo>
                        <a:pt x="6" y="13"/>
                      </a:lnTo>
                      <a:lnTo>
                        <a:pt x="4" y="13"/>
                      </a:lnTo>
                      <a:lnTo>
                        <a:pt x="2" y="13"/>
                      </a:lnTo>
                      <a:lnTo>
                        <a:pt x="10" y="2"/>
                      </a:lnTo>
                      <a:lnTo>
                        <a:pt x="12" y="2"/>
                      </a:lnTo>
                      <a:lnTo>
                        <a:pt x="13" y="0"/>
                      </a:lnTo>
                      <a:lnTo>
                        <a:pt x="23" y="5"/>
                      </a:lnTo>
                      <a:lnTo>
                        <a:pt x="25" y="7"/>
                      </a:lnTo>
                      <a:lnTo>
                        <a:pt x="25" y="9"/>
                      </a:lnTo>
                      <a:lnTo>
                        <a:pt x="23" y="13"/>
                      </a:lnTo>
                      <a:lnTo>
                        <a:pt x="21" y="13"/>
                      </a:lnTo>
                      <a:lnTo>
                        <a:pt x="19" y="15"/>
                      </a:lnTo>
                      <a:lnTo>
                        <a:pt x="19" y="13"/>
                      </a:lnTo>
                      <a:lnTo>
                        <a:pt x="17" y="13"/>
                      </a:lnTo>
                      <a:lnTo>
                        <a:pt x="15" y="17"/>
                      </a:lnTo>
                      <a:lnTo>
                        <a:pt x="15" y="19"/>
                      </a:lnTo>
                      <a:lnTo>
                        <a:pt x="17" y="21"/>
                      </a:lnTo>
                      <a:lnTo>
                        <a:pt x="21" y="19"/>
                      </a:lnTo>
                      <a:lnTo>
                        <a:pt x="25" y="17"/>
                      </a:lnTo>
                      <a:lnTo>
                        <a:pt x="27" y="15"/>
                      </a:lnTo>
                      <a:lnTo>
                        <a:pt x="29" y="11"/>
                      </a:lnTo>
                      <a:lnTo>
                        <a:pt x="33" y="17"/>
                      </a:lnTo>
                      <a:lnTo>
                        <a:pt x="35" y="17"/>
                      </a:lnTo>
                      <a:lnTo>
                        <a:pt x="35" y="13"/>
                      </a:lnTo>
                      <a:lnTo>
                        <a:pt x="38" y="11"/>
                      </a:lnTo>
                      <a:lnTo>
                        <a:pt x="38" y="9"/>
                      </a:lnTo>
                      <a:lnTo>
                        <a:pt x="42" y="9"/>
                      </a:lnTo>
                      <a:lnTo>
                        <a:pt x="48" y="11"/>
                      </a:lnTo>
                      <a:lnTo>
                        <a:pt x="48" y="17"/>
                      </a:lnTo>
                      <a:lnTo>
                        <a:pt x="50" y="19"/>
                      </a:lnTo>
                      <a:lnTo>
                        <a:pt x="5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60"/>
                <p:cNvSpPr>
                  <a:spLocks/>
                </p:cNvSpPr>
                <p:nvPr/>
              </p:nvSpPr>
              <p:spPr bwMode="auto">
                <a:xfrm>
                  <a:off x="6643688" y="4327525"/>
                  <a:ext cx="39688" cy="36513"/>
                </a:xfrm>
                <a:custGeom>
                  <a:avLst/>
                  <a:gdLst>
                    <a:gd name="T0" fmla="*/ 14 w 25"/>
                    <a:gd name="T1" fmla="*/ 19 h 23"/>
                    <a:gd name="T2" fmla="*/ 10 w 25"/>
                    <a:gd name="T3" fmla="*/ 23 h 23"/>
                    <a:gd name="T4" fmla="*/ 8 w 25"/>
                    <a:gd name="T5" fmla="*/ 21 h 23"/>
                    <a:gd name="T6" fmla="*/ 6 w 25"/>
                    <a:gd name="T7" fmla="*/ 17 h 23"/>
                    <a:gd name="T8" fmla="*/ 0 w 25"/>
                    <a:gd name="T9" fmla="*/ 13 h 23"/>
                    <a:gd name="T10" fmla="*/ 4 w 25"/>
                    <a:gd name="T11" fmla="*/ 5 h 23"/>
                    <a:gd name="T12" fmla="*/ 4 w 25"/>
                    <a:gd name="T13" fmla="*/ 3 h 23"/>
                    <a:gd name="T14" fmla="*/ 14 w 25"/>
                    <a:gd name="T15" fmla="*/ 5 h 23"/>
                    <a:gd name="T16" fmla="*/ 20 w 25"/>
                    <a:gd name="T17" fmla="*/ 2 h 23"/>
                    <a:gd name="T18" fmla="*/ 22 w 25"/>
                    <a:gd name="T19" fmla="*/ 0 h 23"/>
                    <a:gd name="T20" fmla="*/ 25 w 25"/>
                    <a:gd name="T21" fmla="*/ 3 h 23"/>
                    <a:gd name="T22" fmla="*/ 25 w 25"/>
                    <a:gd name="T23" fmla="*/ 5 h 23"/>
                    <a:gd name="T24" fmla="*/ 23 w 25"/>
                    <a:gd name="T25" fmla="*/ 7 h 23"/>
                    <a:gd name="T26" fmla="*/ 20 w 25"/>
                    <a:gd name="T27" fmla="*/ 11 h 23"/>
                    <a:gd name="T28" fmla="*/ 16 w 25"/>
                    <a:gd name="T29" fmla="*/ 17 h 23"/>
                    <a:gd name="T30" fmla="*/ 14 w 25"/>
                    <a:gd name="T31"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3">
                      <a:moveTo>
                        <a:pt x="14" y="19"/>
                      </a:moveTo>
                      <a:lnTo>
                        <a:pt x="10" y="23"/>
                      </a:lnTo>
                      <a:lnTo>
                        <a:pt x="8" y="21"/>
                      </a:lnTo>
                      <a:lnTo>
                        <a:pt x="6" y="17"/>
                      </a:lnTo>
                      <a:lnTo>
                        <a:pt x="0" y="13"/>
                      </a:lnTo>
                      <a:lnTo>
                        <a:pt x="4" y="5"/>
                      </a:lnTo>
                      <a:lnTo>
                        <a:pt x="4" y="3"/>
                      </a:lnTo>
                      <a:lnTo>
                        <a:pt x="14" y="5"/>
                      </a:lnTo>
                      <a:lnTo>
                        <a:pt x="20" y="2"/>
                      </a:lnTo>
                      <a:lnTo>
                        <a:pt x="22" y="0"/>
                      </a:lnTo>
                      <a:lnTo>
                        <a:pt x="25" y="3"/>
                      </a:lnTo>
                      <a:lnTo>
                        <a:pt x="25" y="5"/>
                      </a:lnTo>
                      <a:lnTo>
                        <a:pt x="23" y="7"/>
                      </a:lnTo>
                      <a:lnTo>
                        <a:pt x="20" y="11"/>
                      </a:lnTo>
                      <a:lnTo>
                        <a:pt x="16" y="17"/>
                      </a:lnTo>
                      <a:lnTo>
                        <a:pt x="14" y="1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61"/>
                <p:cNvSpPr>
                  <a:spLocks/>
                </p:cNvSpPr>
                <p:nvPr/>
              </p:nvSpPr>
              <p:spPr bwMode="auto">
                <a:xfrm>
                  <a:off x="9359901" y="5851525"/>
                  <a:ext cx="39688" cy="26988"/>
                </a:xfrm>
                <a:custGeom>
                  <a:avLst/>
                  <a:gdLst>
                    <a:gd name="T0" fmla="*/ 6 w 25"/>
                    <a:gd name="T1" fmla="*/ 0 h 17"/>
                    <a:gd name="T2" fmla="*/ 8 w 25"/>
                    <a:gd name="T3" fmla="*/ 2 h 17"/>
                    <a:gd name="T4" fmla="*/ 11 w 25"/>
                    <a:gd name="T5" fmla="*/ 2 h 17"/>
                    <a:gd name="T6" fmla="*/ 11 w 25"/>
                    <a:gd name="T7" fmla="*/ 4 h 17"/>
                    <a:gd name="T8" fmla="*/ 13 w 25"/>
                    <a:gd name="T9" fmla="*/ 8 h 17"/>
                    <a:gd name="T10" fmla="*/ 19 w 25"/>
                    <a:gd name="T11" fmla="*/ 8 h 17"/>
                    <a:gd name="T12" fmla="*/ 21 w 25"/>
                    <a:gd name="T13" fmla="*/ 8 h 17"/>
                    <a:gd name="T14" fmla="*/ 25 w 25"/>
                    <a:gd name="T15" fmla="*/ 10 h 17"/>
                    <a:gd name="T16" fmla="*/ 23 w 25"/>
                    <a:gd name="T17" fmla="*/ 11 h 17"/>
                    <a:gd name="T18" fmla="*/ 21 w 25"/>
                    <a:gd name="T19" fmla="*/ 11 h 17"/>
                    <a:gd name="T20" fmla="*/ 19 w 25"/>
                    <a:gd name="T21" fmla="*/ 11 h 17"/>
                    <a:gd name="T22" fmla="*/ 13 w 25"/>
                    <a:gd name="T23" fmla="*/ 13 h 17"/>
                    <a:gd name="T24" fmla="*/ 11 w 25"/>
                    <a:gd name="T25" fmla="*/ 13 h 17"/>
                    <a:gd name="T26" fmla="*/ 9 w 25"/>
                    <a:gd name="T27" fmla="*/ 15 h 17"/>
                    <a:gd name="T28" fmla="*/ 6 w 25"/>
                    <a:gd name="T29" fmla="*/ 17 h 17"/>
                    <a:gd name="T30" fmla="*/ 4 w 25"/>
                    <a:gd name="T31" fmla="*/ 17 h 17"/>
                    <a:gd name="T32" fmla="*/ 2 w 25"/>
                    <a:gd name="T33" fmla="*/ 15 h 17"/>
                    <a:gd name="T34" fmla="*/ 0 w 25"/>
                    <a:gd name="T35" fmla="*/ 13 h 17"/>
                    <a:gd name="T36" fmla="*/ 4 w 25"/>
                    <a:gd name="T37" fmla="*/ 6 h 17"/>
                    <a:gd name="T38" fmla="*/ 6 w 25"/>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17">
                      <a:moveTo>
                        <a:pt x="6" y="0"/>
                      </a:moveTo>
                      <a:lnTo>
                        <a:pt x="8" y="2"/>
                      </a:lnTo>
                      <a:lnTo>
                        <a:pt x="11" y="2"/>
                      </a:lnTo>
                      <a:lnTo>
                        <a:pt x="11" y="4"/>
                      </a:lnTo>
                      <a:lnTo>
                        <a:pt x="13" y="8"/>
                      </a:lnTo>
                      <a:lnTo>
                        <a:pt x="19" y="8"/>
                      </a:lnTo>
                      <a:lnTo>
                        <a:pt x="21" y="8"/>
                      </a:lnTo>
                      <a:lnTo>
                        <a:pt x="25" y="10"/>
                      </a:lnTo>
                      <a:lnTo>
                        <a:pt x="23" y="11"/>
                      </a:lnTo>
                      <a:lnTo>
                        <a:pt x="21" y="11"/>
                      </a:lnTo>
                      <a:lnTo>
                        <a:pt x="19" y="11"/>
                      </a:lnTo>
                      <a:lnTo>
                        <a:pt x="13" y="13"/>
                      </a:lnTo>
                      <a:lnTo>
                        <a:pt x="11" y="13"/>
                      </a:lnTo>
                      <a:lnTo>
                        <a:pt x="9" y="15"/>
                      </a:lnTo>
                      <a:lnTo>
                        <a:pt x="6" y="17"/>
                      </a:lnTo>
                      <a:lnTo>
                        <a:pt x="4" y="17"/>
                      </a:lnTo>
                      <a:lnTo>
                        <a:pt x="2" y="15"/>
                      </a:lnTo>
                      <a:lnTo>
                        <a:pt x="0" y="13"/>
                      </a:lnTo>
                      <a:lnTo>
                        <a:pt x="4" y="6"/>
                      </a:lnTo>
                      <a:lnTo>
                        <a:pt x="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Freeform 62"/>
                <p:cNvSpPr>
                  <a:spLocks/>
                </p:cNvSpPr>
                <p:nvPr/>
              </p:nvSpPr>
              <p:spPr bwMode="auto">
                <a:xfrm>
                  <a:off x="9417051" y="5875338"/>
                  <a:ext cx="19050" cy="25400"/>
                </a:xfrm>
                <a:custGeom>
                  <a:avLst/>
                  <a:gdLst>
                    <a:gd name="T0" fmla="*/ 4 w 12"/>
                    <a:gd name="T1" fmla="*/ 16 h 16"/>
                    <a:gd name="T2" fmla="*/ 2 w 12"/>
                    <a:gd name="T3" fmla="*/ 14 h 16"/>
                    <a:gd name="T4" fmla="*/ 0 w 12"/>
                    <a:gd name="T5" fmla="*/ 10 h 16"/>
                    <a:gd name="T6" fmla="*/ 0 w 12"/>
                    <a:gd name="T7" fmla="*/ 8 h 16"/>
                    <a:gd name="T8" fmla="*/ 2 w 12"/>
                    <a:gd name="T9" fmla="*/ 4 h 16"/>
                    <a:gd name="T10" fmla="*/ 2 w 12"/>
                    <a:gd name="T11" fmla="*/ 2 h 16"/>
                    <a:gd name="T12" fmla="*/ 2 w 12"/>
                    <a:gd name="T13" fmla="*/ 0 h 16"/>
                    <a:gd name="T14" fmla="*/ 4 w 12"/>
                    <a:gd name="T15" fmla="*/ 0 h 16"/>
                    <a:gd name="T16" fmla="*/ 8 w 12"/>
                    <a:gd name="T17" fmla="*/ 0 h 16"/>
                    <a:gd name="T18" fmla="*/ 10 w 12"/>
                    <a:gd name="T19" fmla="*/ 0 h 16"/>
                    <a:gd name="T20" fmla="*/ 12 w 12"/>
                    <a:gd name="T21" fmla="*/ 0 h 16"/>
                    <a:gd name="T22" fmla="*/ 12 w 12"/>
                    <a:gd name="T23" fmla="*/ 2 h 16"/>
                    <a:gd name="T24" fmla="*/ 10 w 12"/>
                    <a:gd name="T25" fmla="*/ 4 h 16"/>
                    <a:gd name="T26" fmla="*/ 10 w 12"/>
                    <a:gd name="T27" fmla="*/ 6 h 16"/>
                    <a:gd name="T28" fmla="*/ 10 w 12"/>
                    <a:gd name="T29" fmla="*/ 8 h 16"/>
                    <a:gd name="T30" fmla="*/ 10 w 12"/>
                    <a:gd name="T31" fmla="*/ 10 h 16"/>
                    <a:gd name="T32" fmla="*/ 8 w 12"/>
                    <a:gd name="T33" fmla="*/ 12 h 16"/>
                    <a:gd name="T34" fmla="*/ 6 w 12"/>
                    <a:gd name="T35" fmla="*/ 14 h 16"/>
                    <a:gd name="T36" fmla="*/ 4 w 12"/>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6">
                      <a:moveTo>
                        <a:pt x="4" y="16"/>
                      </a:moveTo>
                      <a:lnTo>
                        <a:pt x="2" y="14"/>
                      </a:lnTo>
                      <a:lnTo>
                        <a:pt x="0" y="10"/>
                      </a:lnTo>
                      <a:lnTo>
                        <a:pt x="0" y="8"/>
                      </a:lnTo>
                      <a:lnTo>
                        <a:pt x="2" y="4"/>
                      </a:lnTo>
                      <a:lnTo>
                        <a:pt x="2" y="2"/>
                      </a:lnTo>
                      <a:lnTo>
                        <a:pt x="2" y="0"/>
                      </a:lnTo>
                      <a:lnTo>
                        <a:pt x="4" y="0"/>
                      </a:lnTo>
                      <a:lnTo>
                        <a:pt x="8" y="0"/>
                      </a:lnTo>
                      <a:lnTo>
                        <a:pt x="10" y="0"/>
                      </a:lnTo>
                      <a:lnTo>
                        <a:pt x="12" y="0"/>
                      </a:lnTo>
                      <a:lnTo>
                        <a:pt x="12" y="2"/>
                      </a:lnTo>
                      <a:lnTo>
                        <a:pt x="10" y="4"/>
                      </a:lnTo>
                      <a:lnTo>
                        <a:pt x="10" y="6"/>
                      </a:lnTo>
                      <a:lnTo>
                        <a:pt x="10" y="8"/>
                      </a:lnTo>
                      <a:lnTo>
                        <a:pt x="10" y="10"/>
                      </a:lnTo>
                      <a:lnTo>
                        <a:pt x="8" y="12"/>
                      </a:lnTo>
                      <a:lnTo>
                        <a:pt x="6" y="14"/>
                      </a:lnTo>
                      <a:lnTo>
                        <a:pt x="4"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63"/>
                <p:cNvSpPr>
                  <a:spLocks/>
                </p:cNvSpPr>
                <p:nvPr/>
              </p:nvSpPr>
              <p:spPr bwMode="auto">
                <a:xfrm>
                  <a:off x="9413876" y="5788025"/>
                  <a:ext cx="204788" cy="504825"/>
                </a:xfrm>
                <a:custGeom>
                  <a:avLst/>
                  <a:gdLst>
                    <a:gd name="T0" fmla="*/ 96 w 129"/>
                    <a:gd name="T1" fmla="*/ 15 h 318"/>
                    <a:gd name="T2" fmla="*/ 94 w 129"/>
                    <a:gd name="T3" fmla="*/ 50 h 318"/>
                    <a:gd name="T4" fmla="*/ 116 w 129"/>
                    <a:gd name="T5" fmla="*/ 101 h 318"/>
                    <a:gd name="T6" fmla="*/ 121 w 129"/>
                    <a:gd name="T7" fmla="*/ 128 h 318"/>
                    <a:gd name="T8" fmla="*/ 121 w 129"/>
                    <a:gd name="T9" fmla="*/ 151 h 318"/>
                    <a:gd name="T10" fmla="*/ 127 w 129"/>
                    <a:gd name="T11" fmla="*/ 182 h 318"/>
                    <a:gd name="T12" fmla="*/ 121 w 129"/>
                    <a:gd name="T13" fmla="*/ 188 h 318"/>
                    <a:gd name="T14" fmla="*/ 114 w 129"/>
                    <a:gd name="T15" fmla="*/ 184 h 318"/>
                    <a:gd name="T16" fmla="*/ 96 w 129"/>
                    <a:gd name="T17" fmla="*/ 188 h 318"/>
                    <a:gd name="T18" fmla="*/ 119 w 129"/>
                    <a:gd name="T19" fmla="*/ 207 h 318"/>
                    <a:gd name="T20" fmla="*/ 114 w 129"/>
                    <a:gd name="T21" fmla="*/ 228 h 318"/>
                    <a:gd name="T22" fmla="*/ 112 w 129"/>
                    <a:gd name="T23" fmla="*/ 236 h 318"/>
                    <a:gd name="T24" fmla="*/ 121 w 129"/>
                    <a:gd name="T25" fmla="*/ 228 h 318"/>
                    <a:gd name="T26" fmla="*/ 121 w 129"/>
                    <a:gd name="T27" fmla="*/ 245 h 318"/>
                    <a:gd name="T28" fmla="*/ 106 w 129"/>
                    <a:gd name="T29" fmla="*/ 263 h 318"/>
                    <a:gd name="T30" fmla="*/ 96 w 129"/>
                    <a:gd name="T31" fmla="*/ 269 h 318"/>
                    <a:gd name="T32" fmla="*/ 102 w 129"/>
                    <a:gd name="T33" fmla="*/ 295 h 318"/>
                    <a:gd name="T34" fmla="*/ 91 w 129"/>
                    <a:gd name="T35" fmla="*/ 318 h 318"/>
                    <a:gd name="T36" fmla="*/ 71 w 129"/>
                    <a:gd name="T37" fmla="*/ 305 h 318"/>
                    <a:gd name="T38" fmla="*/ 70 w 129"/>
                    <a:gd name="T39" fmla="*/ 288 h 318"/>
                    <a:gd name="T40" fmla="*/ 58 w 129"/>
                    <a:gd name="T41" fmla="*/ 263 h 318"/>
                    <a:gd name="T42" fmla="*/ 60 w 129"/>
                    <a:gd name="T43" fmla="*/ 253 h 318"/>
                    <a:gd name="T44" fmla="*/ 62 w 129"/>
                    <a:gd name="T45" fmla="*/ 240 h 318"/>
                    <a:gd name="T46" fmla="*/ 70 w 129"/>
                    <a:gd name="T47" fmla="*/ 226 h 318"/>
                    <a:gd name="T48" fmla="*/ 68 w 129"/>
                    <a:gd name="T49" fmla="*/ 222 h 318"/>
                    <a:gd name="T50" fmla="*/ 54 w 129"/>
                    <a:gd name="T51" fmla="*/ 240 h 318"/>
                    <a:gd name="T52" fmla="*/ 35 w 129"/>
                    <a:gd name="T53" fmla="*/ 230 h 318"/>
                    <a:gd name="T54" fmla="*/ 45 w 129"/>
                    <a:gd name="T55" fmla="*/ 219 h 318"/>
                    <a:gd name="T56" fmla="*/ 37 w 129"/>
                    <a:gd name="T57" fmla="*/ 196 h 318"/>
                    <a:gd name="T58" fmla="*/ 29 w 129"/>
                    <a:gd name="T59" fmla="*/ 226 h 318"/>
                    <a:gd name="T60" fmla="*/ 25 w 129"/>
                    <a:gd name="T61" fmla="*/ 253 h 318"/>
                    <a:gd name="T62" fmla="*/ 35 w 129"/>
                    <a:gd name="T63" fmla="*/ 257 h 318"/>
                    <a:gd name="T64" fmla="*/ 45 w 129"/>
                    <a:gd name="T65" fmla="*/ 280 h 318"/>
                    <a:gd name="T66" fmla="*/ 37 w 129"/>
                    <a:gd name="T67" fmla="*/ 280 h 318"/>
                    <a:gd name="T68" fmla="*/ 33 w 129"/>
                    <a:gd name="T69" fmla="*/ 278 h 318"/>
                    <a:gd name="T70" fmla="*/ 16 w 129"/>
                    <a:gd name="T71" fmla="*/ 290 h 318"/>
                    <a:gd name="T72" fmla="*/ 18 w 129"/>
                    <a:gd name="T73" fmla="*/ 274 h 318"/>
                    <a:gd name="T74" fmla="*/ 8 w 129"/>
                    <a:gd name="T75" fmla="*/ 238 h 318"/>
                    <a:gd name="T76" fmla="*/ 8 w 129"/>
                    <a:gd name="T77" fmla="*/ 222 h 318"/>
                    <a:gd name="T78" fmla="*/ 18 w 129"/>
                    <a:gd name="T79" fmla="*/ 209 h 318"/>
                    <a:gd name="T80" fmla="*/ 22 w 129"/>
                    <a:gd name="T81" fmla="*/ 197 h 318"/>
                    <a:gd name="T82" fmla="*/ 8 w 129"/>
                    <a:gd name="T83" fmla="*/ 188 h 318"/>
                    <a:gd name="T84" fmla="*/ 0 w 129"/>
                    <a:gd name="T85" fmla="*/ 178 h 318"/>
                    <a:gd name="T86" fmla="*/ 18 w 129"/>
                    <a:gd name="T87" fmla="*/ 169 h 318"/>
                    <a:gd name="T88" fmla="*/ 22 w 129"/>
                    <a:gd name="T89" fmla="*/ 180 h 318"/>
                    <a:gd name="T90" fmla="*/ 23 w 129"/>
                    <a:gd name="T91" fmla="*/ 171 h 318"/>
                    <a:gd name="T92" fmla="*/ 43 w 129"/>
                    <a:gd name="T93" fmla="*/ 165 h 318"/>
                    <a:gd name="T94" fmla="*/ 48 w 129"/>
                    <a:gd name="T95" fmla="*/ 136 h 318"/>
                    <a:gd name="T96" fmla="*/ 33 w 129"/>
                    <a:gd name="T97" fmla="*/ 115 h 318"/>
                    <a:gd name="T98" fmla="*/ 31 w 129"/>
                    <a:gd name="T99" fmla="*/ 98 h 318"/>
                    <a:gd name="T100" fmla="*/ 23 w 129"/>
                    <a:gd name="T101" fmla="*/ 105 h 318"/>
                    <a:gd name="T102" fmla="*/ 25 w 129"/>
                    <a:gd name="T103" fmla="*/ 80 h 318"/>
                    <a:gd name="T104" fmla="*/ 50 w 129"/>
                    <a:gd name="T105" fmla="*/ 94 h 318"/>
                    <a:gd name="T106" fmla="*/ 46 w 129"/>
                    <a:gd name="T107" fmla="*/ 67 h 318"/>
                    <a:gd name="T108" fmla="*/ 18 w 129"/>
                    <a:gd name="T109" fmla="*/ 55 h 318"/>
                    <a:gd name="T110" fmla="*/ 37 w 129"/>
                    <a:gd name="T111" fmla="*/ 40 h 318"/>
                    <a:gd name="T112" fmla="*/ 50 w 129"/>
                    <a:gd name="T113" fmla="*/ 2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 h="318">
                      <a:moveTo>
                        <a:pt x="64" y="0"/>
                      </a:moveTo>
                      <a:lnTo>
                        <a:pt x="77" y="7"/>
                      </a:lnTo>
                      <a:lnTo>
                        <a:pt x="85" y="11"/>
                      </a:lnTo>
                      <a:lnTo>
                        <a:pt x="89" y="13"/>
                      </a:lnTo>
                      <a:lnTo>
                        <a:pt x="93" y="15"/>
                      </a:lnTo>
                      <a:lnTo>
                        <a:pt x="96" y="15"/>
                      </a:lnTo>
                      <a:lnTo>
                        <a:pt x="98" y="19"/>
                      </a:lnTo>
                      <a:lnTo>
                        <a:pt x="98" y="32"/>
                      </a:lnTo>
                      <a:lnTo>
                        <a:pt x="100" y="34"/>
                      </a:lnTo>
                      <a:lnTo>
                        <a:pt x="98" y="46"/>
                      </a:lnTo>
                      <a:lnTo>
                        <a:pt x="96" y="50"/>
                      </a:lnTo>
                      <a:lnTo>
                        <a:pt x="94" y="50"/>
                      </a:lnTo>
                      <a:lnTo>
                        <a:pt x="94" y="51"/>
                      </a:lnTo>
                      <a:lnTo>
                        <a:pt x="94" y="53"/>
                      </a:lnTo>
                      <a:lnTo>
                        <a:pt x="98" y="73"/>
                      </a:lnTo>
                      <a:lnTo>
                        <a:pt x="100" y="76"/>
                      </a:lnTo>
                      <a:lnTo>
                        <a:pt x="106" y="78"/>
                      </a:lnTo>
                      <a:lnTo>
                        <a:pt x="116" y="101"/>
                      </a:lnTo>
                      <a:lnTo>
                        <a:pt x="118" y="103"/>
                      </a:lnTo>
                      <a:lnTo>
                        <a:pt x="116" y="105"/>
                      </a:lnTo>
                      <a:lnTo>
                        <a:pt x="118" y="109"/>
                      </a:lnTo>
                      <a:lnTo>
                        <a:pt x="119" y="117"/>
                      </a:lnTo>
                      <a:lnTo>
                        <a:pt x="119" y="123"/>
                      </a:lnTo>
                      <a:lnTo>
                        <a:pt x="121" y="128"/>
                      </a:lnTo>
                      <a:lnTo>
                        <a:pt x="116" y="146"/>
                      </a:lnTo>
                      <a:lnTo>
                        <a:pt x="114" y="148"/>
                      </a:lnTo>
                      <a:lnTo>
                        <a:pt x="116" y="148"/>
                      </a:lnTo>
                      <a:lnTo>
                        <a:pt x="118" y="149"/>
                      </a:lnTo>
                      <a:lnTo>
                        <a:pt x="119" y="149"/>
                      </a:lnTo>
                      <a:lnTo>
                        <a:pt x="121" y="151"/>
                      </a:lnTo>
                      <a:lnTo>
                        <a:pt x="121" y="155"/>
                      </a:lnTo>
                      <a:lnTo>
                        <a:pt x="121" y="165"/>
                      </a:lnTo>
                      <a:lnTo>
                        <a:pt x="119" y="167"/>
                      </a:lnTo>
                      <a:lnTo>
                        <a:pt x="119" y="173"/>
                      </a:lnTo>
                      <a:lnTo>
                        <a:pt x="123" y="178"/>
                      </a:lnTo>
                      <a:lnTo>
                        <a:pt x="127" y="182"/>
                      </a:lnTo>
                      <a:lnTo>
                        <a:pt x="129" y="190"/>
                      </a:lnTo>
                      <a:lnTo>
                        <a:pt x="129" y="192"/>
                      </a:lnTo>
                      <a:lnTo>
                        <a:pt x="127" y="194"/>
                      </a:lnTo>
                      <a:lnTo>
                        <a:pt x="125" y="194"/>
                      </a:lnTo>
                      <a:lnTo>
                        <a:pt x="125" y="192"/>
                      </a:lnTo>
                      <a:lnTo>
                        <a:pt x="121" y="188"/>
                      </a:lnTo>
                      <a:lnTo>
                        <a:pt x="121" y="186"/>
                      </a:lnTo>
                      <a:lnTo>
                        <a:pt x="121" y="184"/>
                      </a:lnTo>
                      <a:lnTo>
                        <a:pt x="118" y="178"/>
                      </a:lnTo>
                      <a:lnTo>
                        <a:pt x="116" y="176"/>
                      </a:lnTo>
                      <a:lnTo>
                        <a:pt x="114" y="178"/>
                      </a:lnTo>
                      <a:lnTo>
                        <a:pt x="114" y="184"/>
                      </a:lnTo>
                      <a:lnTo>
                        <a:pt x="116" y="188"/>
                      </a:lnTo>
                      <a:lnTo>
                        <a:pt x="116" y="190"/>
                      </a:lnTo>
                      <a:lnTo>
                        <a:pt x="114" y="190"/>
                      </a:lnTo>
                      <a:lnTo>
                        <a:pt x="102" y="188"/>
                      </a:lnTo>
                      <a:lnTo>
                        <a:pt x="98" y="186"/>
                      </a:lnTo>
                      <a:lnTo>
                        <a:pt x="96" y="188"/>
                      </a:lnTo>
                      <a:lnTo>
                        <a:pt x="98" y="190"/>
                      </a:lnTo>
                      <a:lnTo>
                        <a:pt x="102" y="194"/>
                      </a:lnTo>
                      <a:lnTo>
                        <a:pt x="114" y="194"/>
                      </a:lnTo>
                      <a:lnTo>
                        <a:pt x="116" y="196"/>
                      </a:lnTo>
                      <a:lnTo>
                        <a:pt x="116" y="203"/>
                      </a:lnTo>
                      <a:lnTo>
                        <a:pt x="119" y="207"/>
                      </a:lnTo>
                      <a:lnTo>
                        <a:pt x="119" y="213"/>
                      </a:lnTo>
                      <a:lnTo>
                        <a:pt x="118" y="221"/>
                      </a:lnTo>
                      <a:lnTo>
                        <a:pt x="119" y="222"/>
                      </a:lnTo>
                      <a:lnTo>
                        <a:pt x="119" y="224"/>
                      </a:lnTo>
                      <a:lnTo>
                        <a:pt x="118" y="226"/>
                      </a:lnTo>
                      <a:lnTo>
                        <a:pt x="114" y="228"/>
                      </a:lnTo>
                      <a:lnTo>
                        <a:pt x="112" y="228"/>
                      </a:lnTo>
                      <a:lnTo>
                        <a:pt x="108" y="224"/>
                      </a:lnTo>
                      <a:lnTo>
                        <a:pt x="106" y="224"/>
                      </a:lnTo>
                      <a:lnTo>
                        <a:pt x="106" y="228"/>
                      </a:lnTo>
                      <a:lnTo>
                        <a:pt x="106" y="230"/>
                      </a:lnTo>
                      <a:lnTo>
                        <a:pt x="112" y="236"/>
                      </a:lnTo>
                      <a:lnTo>
                        <a:pt x="114" y="236"/>
                      </a:lnTo>
                      <a:lnTo>
                        <a:pt x="116" y="236"/>
                      </a:lnTo>
                      <a:lnTo>
                        <a:pt x="119" y="234"/>
                      </a:lnTo>
                      <a:lnTo>
                        <a:pt x="119" y="232"/>
                      </a:lnTo>
                      <a:lnTo>
                        <a:pt x="119" y="230"/>
                      </a:lnTo>
                      <a:lnTo>
                        <a:pt x="121" y="228"/>
                      </a:lnTo>
                      <a:lnTo>
                        <a:pt x="125" y="226"/>
                      </a:lnTo>
                      <a:lnTo>
                        <a:pt x="127" y="228"/>
                      </a:lnTo>
                      <a:lnTo>
                        <a:pt x="127" y="230"/>
                      </a:lnTo>
                      <a:lnTo>
                        <a:pt x="125" y="238"/>
                      </a:lnTo>
                      <a:lnTo>
                        <a:pt x="125" y="244"/>
                      </a:lnTo>
                      <a:lnTo>
                        <a:pt x="121" y="245"/>
                      </a:lnTo>
                      <a:lnTo>
                        <a:pt x="118" y="245"/>
                      </a:lnTo>
                      <a:lnTo>
                        <a:pt x="118" y="247"/>
                      </a:lnTo>
                      <a:lnTo>
                        <a:pt x="116" y="249"/>
                      </a:lnTo>
                      <a:lnTo>
                        <a:pt x="118" y="251"/>
                      </a:lnTo>
                      <a:lnTo>
                        <a:pt x="114" y="257"/>
                      </a:lnTo>
                      <a:lnTo>
                        <a:pt x="106" y="263"/>
                      </a:lnTo>
                      <a:lnTo>
                        <a:pt x="98" y="263"/>
                      </a:lnTo>
                      <a:lnTo>
                        <a:pt x="96" y="263"/>
                      </a:lnTo>
                      <a:lnTo>
                        <a:pt x="94" y="263"/>
                      </a:lnTo>
                      <a:lnTo>
                        <a:pt x="94" y="265"/>
                      </a:lnTo>
                      <a:lnTo>
                        <a:pt x="93" y="267"/>
                      </a:lnTo>
                      <a:lnTo>
                        <a:pt x="96" y="269"/>
                      </a:lnTo>
                      <a:lnTo>
                        <a:pt x="98" y="269"/>
                      </a:lnTo>
                      <a:lnTo>
                        <a:pt x="106" y="267"/>
                      </a:lnTo>
                      <a:lnTo>
                        <a:pt x="110" y="265"/>
                      </a:lnTo>
                      <a:lnTo>
                        <a:pt x="114" y="267"/>
                      </a:lnTo>
                      <a:lnTo>
                        <a:pt x="114" y="269"/>
                      </a:lnTo>
                      <a:lnTo>
                        <a:pt x="102" y="295"/>
                      </a:lnTo>
                      <a:lnTo>
                        <a:pt x="102" y="297"/>
                      </a:lnTo>
                      <a:lnTo>
                        <a:pt x="102" y="299"/>
                      </a:lnTo>
                      <a:lnTo>
                        <a:pt x="102" y="305"/>
                      </a:lnTo>
                      <a:lnTo>
                        <a:pt x="100" y="307"/>
                      </a:lnTo>
                      <a:lnTo>
                        <a:pt x="93" y="315"/>
                      </a:lnTo>
                      <a:lnTo>
                        <a:pt x="91" y="318"/>
                      </a:lnTo>
                      <a:lnTo>
                        <a:pt x="89" y="318"/>
                      </a:lnTo>
                      <a:lnTo>
                        <a:pt x="79" y="317"/>
                      </a:lnTo>
                      <a:lnTo>
                        <a:pt x="77" y="315"/>
                      </a:lnTo>
                      <a:lnTo>
                        <a:pt x="75" y="313"/>
                      </a:lnTo>
                      <a:lnTo>
                        <a:pt x="75" y="311"/>
                      </a:lnTo>
                      <a:lnTo>
                        <a:pt x="71" y="305"/>
                      </a:lnTo>
                      <a:lnTo>
                        <a:pt x="70" y="307"/>
                      </a:lnTo>
                      <a:lnTo>
                        <a:pt x="68" y="307"/>
                      </a:lnTo>
                      <a:lnTo>
                        <a:pt x="68" y="309"/>
                      </a:lnTo>
                      <a:lnTo>
                        <a:pt x="66" y="307"/>
                      </a:lnTo>
                      <a:lnTo>
                        <a:pt x="68" y="290"/>
                      </a:lnTo>
                      <a:lnTo>
                        <a:pt x="70" y="288"/>
                      </a:lnTo>
                      <a:lnTo>
                        <a:pt x="71" y="288"/>
                      </a:lnTo>
                      <a:lnTo>
                        <a:pt x="73" y="288"/>
                      </a:lnTo>
                      <a:lnTo>
                        <a:pt x="73" y="286"/>
                      </a:lnTo>
                      <a:lnTo>
                        <a:pt x="71" y="272"/>
                      </a:lnTo>
                      <a:lnTo>
                        <a:pt x="62" y="270"/>
                      </a:lnTo>
                      <a:lnTo>
                        <a:pt x="58" y="263"/>
                      </a:lnTo>
                      <a:lnTo>
                        <a:pt x="56" y="261"/>
                      </a:lnTo>
                      <a:lnTo>
                        <a:pt x="56" y="255"/>
                      </a:lnTo>
                      <a:lnTo>
                        <a:pt x="56" y="253"/>
                      </a:lnTo>
                      <a:lnTo>
                        <a:pt x="58" y="251"/>
                      </a:lnTo>
                      <a:lnTo>
                        <a:pt x="58" y="253"/>
                      </a:lnTo>
                      <a:lnTo>
                        <a:pt x="60" y="253"/>
                      </a:lnTo>
                      <a:lnTo>
                        <a:pt x="60" y="251"/>
                      </a:lnTo>
                      <a:lnTo>
                        <a:pt x="70" y="238"/>
                      </a:lnTo>
                      <a:lnTo>
                        <a:pt x="71" y="234"/>
                      </a:lnTo>
                      <a:lnTo>
                        <a:pt x="70" y="234"/>
                      </a:lnTo>
                      <a:lnTo>
                        <a:pt x="66" y="234"/>
                      </a:lnTo>
                      <a:lnTo>
                        <a:pt x="62" y="240"/>
                      </a:lnTo>
                      <a:lnTo>
                        <a:pt x="60" y="240"/>
                      </a:lnTo>
                      <a:lnTo>
                        <a:pt x="60" y="242"/>
                      </a:lnTo>
                      <a:lnTo>
                        <a:pt x="60" y="238"/>
                      </a:lnTo>
                      <a:lnTo>
                        <a:pt x="64" y="232"/>
                      </a:lnTo>
                      <a:lnTo>
                        <a:pt x="68" y="228"/>
                      </a:lnTo>
                      <a:lnTo>
                        <a:pt x="70" y="226"/>
                      </a:lnTo>
                      <a:lnTo>
                        <a:pt x="71" y="224"/>
                      </a:lnTo>
                      <a:lnTo>
                        <a:pt x="71" y="219"/>
                      </a:lnTo>
                      <a:lnTo>
                        <a:pt x="70" y="219"/>
                      </a:lnTo>
                      <a:lnTo>
                        <a:pt x="68" y="219"/>
                      </a:lnTo>
                      <a:lnTo>
                        <a:pt x="68" y="221"/>
                      </a:lnTo>
                      <a:lnTo>
                        <a:pt x="68" y="222"/>
                      </a:lnTo>
                      <a:lnTo>
                        <a:pt x="66" y="224"/>
                      </a:lnTo>
                      <a:lnTo>
                        <a:pt x="62" y="226"/>
                      </a:lnTo>
                      <a:lnTo>
                        <a:pt x="60" y="224"/>
                      </a:lnTo>
                      <a:lnTo>
                        <a:pt x="56" y="224"/>
                      </a:lnTo>
                      <a:lnTo>
                        <a:pt x="56" y="230"/>
                      </a:lnTo>
                      <a:lnTo>
                        <a:pt x="54" y="240"/>
                      </a:lnTo>
                      <a:lnTo>
                        <a:pt x="52" y="244"/>
                      </a:lnTo>
                      <a:lnTo>
                        <a:pt x="46" y="245"/>
                      </a:lnTo>
                      <a:lnTo>
                        <a:pt x="41" y="242"/>
                      </a:lnTo>
                      <a:lnTo>
                        <a:pt x="37" y="238"/>
                      </a:lnTo>
                      <a:lnTo>
                        <a:pt x="35" y="232"/>
                      </a:lnTo>
                      <a:lnTo>
                        <a:pt x="35" y="230"/>
                      </a:lnTo>
                      <a:lnTo>
                        <a:pt x="35" y="228"/>
                      </a:lnTo>
                      <a:lnTo>
                        <a:pt x="35" y="226"/>
                      </a:lnTo>
                      <a:lnTo>
                        <a:pt x="37" y="226"/>
                      </a:lnTo>
                      <a:lnTo>
                        <a:pt x="41" y="222"/>
                      </a:lnTo>
                      <a:lnTo>
                        <a:pt x="43" y="221"/>
                      </a:lnTo>
                      <a:lnTo>
                        <a:pt x="45" y="219"/>
                      </a:lnTo>
                      <a:lnTo>
                        <a:pt x="45" y="213"/>
                      </a:lnTo>
                      <a:lnTo>
                        <a:pt x="43" y="205"/>
                      </a:lnTo>
                      <a:lnTo>
                        <a:pt x="41" y="203"/>
                      </a:lnTo>
                      <a:lnTo>
                        <a:pt x="37" y="203"/>
                      </a:lnTo>
                      <a:lnTo>
                        <a:pt x="37" y="197"/>
                      </a:lnTo>
                      <a:lnTo>
                        <a:pt x="37" y="196"/>
                      </a:lnTo>
                      <a:lnTo>
                        <a:pt x="33" y="190"/>
                      </a:lnTo>
                      <a:lnTo>
                        <a:pt x="31" y="192"/>
                      </a:lnTo>
                      <a:lnTo>
                        <a:pt x="29" y="205"/>
                      </a:lnTo>
                      <a:lnTo>
                        <a:pt x="31" y="215"/>
                      </a:lnTo>
                      <a:lnTo>
                        <a:pt x="29" y="224"/>
                      </a:lnTo>
                      <a:lnTo>
                        <a:pt x="29" y="226"/>
                      </a:lnTo>
                      <a:lnTo>
                        <a:pt x="27" y="226"/>
                      </a:lnTo>
                      <a:lnTo>
                        <a:pt x="25" y="228"/>
                      </a:lnTo>
                      <a:lnTo>
                        <a:pt x="25" y="230"/>
                      </a:lnTo>
                      <a:lnTo>
                        <a:pt x="29" y="234"/>
                      </a:lnTo>
                      <a:lnTo>
                        <a:pt x="27" y="251"/>
                      </a:lnTo>
                      <a:lnTo>
                        <a:pt x="25" y="253"/>
                      </a:lnTo>
                      <a:lnTo>
                        <a:pt x="27" y="257"/>
                      </a:lnTo>
                      <a:lnTo>
                        <a:pt x="31" y="265"/>
                      </a:lnTo>
                      <a:lnTo>
                        <a:pt x="33" y="265"/>
                      </a:lnTo>
                      <a:lnTo>
                        <a:pt x="35" y="261"/>
                      </a:lnTo>
                      <a:lnTo>
                        <a:pt x="35" y="259"/>
                      </a:lnTo>
                      <a:lnTo>
                        <a:pt x="35" y="257"/>
                      </a:lnTo>
                      <a:lnTo>
                        <a:pt x="35" y="255"/>
                      </a:lnTo>
                      <a:lnTo>
                        <a:pt x="37" y="255"/>
                      </a:lnTo>
                      <a:lnTo>
                        <a:pt x="43" y="255"/>
                      </a:lnTo>
                      <a:lnTo>
                        <a:pt x="48" y="265"/>
                      </a:lnTo>
                      <a:lnTo>
                        <a:pt x="48" y="269"/>
                      </a:lnTo>
                      <a:lnTo>
                        <a:pt x="45" y="280"/>
                      </a:lnTo>
                      <a:lnTo>
                        <a:pt x="43" y="286"/>
                      </a:lnTo>
                      <a:lnTo>
                        <a:pt x="43" y="288"/>
                      </a:lnTo>
                      <a:lnTo>
                        <a:pt x="39" y="290"/>
                      </a:lnTo>
                      <a:lnTo>
                        <a:pt x="37" y="286"/>
                      </a:lnTo>
                      <a:lnTo>
                        <a:pt x="37" y="284"/>
                      </a:lnTo>
                      <a:lnTo>
                        <a:pt x="37" y="280"/>
                      </a:lnTo>
                      <a:lnTo>
                        <a:pt x="37" y="278"/>
                      </a:lnTo>
                      <a:lnTo>
                        <a:pt x="37" y="276"/>
                      </a:lnTo>
                      <a:lnTo>
                        <a:pt x="37" y="274"/>
                      </a:lnTo>
                      <a:lnTo>
                        <a:pt x="33" y="274"/>
                      </a:lnTo>
                      <a:lnTo>
                        <a:pt x="33" y="276"/>
                      </a:lnTo>
                      <a:lnTo>
                        <a:pt x="33" y="278"/>
                      </a:lnTo>
                      <a:lnTo>
                        <a:pt x="33" y="284"/>
                      </a:lnTo>
                      <a:lnTo>
                        <a:pt x="31" y="299"/>
                      </a:lnTo>
                      <a:lnTo>
                        <a:pt x="31" y="301"/>
                      </a:lnTo>
                      <a:lnTo>
                        <a:pt x="29" y="301"/>
                      </a:lnTo>
                      <a:lnTo>
                        <a:pt x="22" y="297"/>
                      </a:lnTo>
                      <a:lnTo>
                        <a:pt x="16" y="290"/>
                      </a:lnTo>
                      <a:lnTo>
                        <a:pt x="18" y="288"/>
                      </a:lnTo>
                      <a:lnTo>
                        <a:pt x="18" y="286"/>
                      </a:lnTo>
                      <a:lnTo>
                        <a:pt x="18" y="280"/>
                      </a:lnTo>
                      <a:lnTo>
                        <a:pt x="18" y="278"/>
                      </a:lnTo>
                      <a:lnTo>
                        <a:pt x="18" y="276"/>
                      </a:lnTo>
                      <a:lnTo>
                        <a:pt x="18" y="274"/>
                      </a:lnTo>
                      <a:lnTo>
                        <a:pt x="16" y="274"/>
                      </a:lnTo>
                      <a:lnTo>
                        <a:pt x="14" y="272"/>
                      </a:lnTo>
                      <a:lnTo>
                        <a:pt x="12" y="259"/>
                      </a:lnTo>
                      <a:lnTo>
                        <a:pt x="10" y="245"/>
                      </a:lnTo>
                      <a:lnTo>
                        <a:pt x="10" y="242"/>
                      </a:lnTo>
                      <a:lnTo>
                        <a:pt x="8" y="238"/>
                      </a:lnTo>
                      <a:lnTo>
                        <a:pt x="8" y="234"/>
                      </a:lnTo>
                      <a:lnTo>
                        <a:pt x="10" y="230"/>
                      </a:lnTo>
                      <a:lnTo>
                        <a:pt x="12" y="226"/>
                      </a:lnTo>
                      <a:lnTo>
                        <a:pt x="12" y="224"/>
                      </a:lnTo>
                      <a:lnTo>
                        <a:pt x="10" y="224"/>
                      </a:lnTo>
                      <a:lnTo>
                        <a:pt x="8" y="222"/>
                      </a:lnTo>
                      <a:lnTo>
                        <a:pt x="10" y="213"/>
                      </a:lnTo>
                      <a:lnTo>
                        <a:pt x="12" y="213"/>
                      </a:lnTo>
                      <a:lnTo>
                        <a:pt x="18" y="215"/>
                      </a:lnTo>
                      <a:lnTo>
                        <a:pt x="20" y="217"/>
                      </a:lnTo>
                      <a:lnTo>
                        <a:pt x="20" y="211"/>
                      </a:lnTo>
                      <a:lnTo>
                        <a:pt x="18" y="209"/>
                      </a:lnTo>
                      <a:lnTo>
                        <a:pt x="16" y="209"/>
                      </a:lnTo>
                      <a:lnTo>
                        <a:pt x="16" y="207"/>
                      </a:lnTo>
                      <a:lnTo>
                        <a:pt x="14" y="207"/>
                      </a:lnTo>
                      <a:lnTo>
                        <a:pt x="16" y="199"/>
                      </a:lnTo>
                      <a:lnTo>
                        <a:pt x="22" y="199"/>
                      </a:lnTo>
                      <a:lnTo>
                        <a:pt x="22" y="197"/>
                      </a:lnTo>
                      <a:lnTo>
                        <a:pt x="20" y="192"/>
                      </a:lnTo>
                      <a:lnTo>
                        <a:pt x="18" y="190"/>
                      </a:lnTo>
                      <a:lnTo>
                        <a:pt x="14" y="192"/>
                      </a:lnTo>
                      <a:lnTo>
                        <a:pt x="10" y="192"/>
                      </a:lnTo>
                      <a:lnTo>
                        <a:pt x="8" y="192"/>
                      </a:lnTo>
                      <a:lnTo>
                        <a:pt x="8" y="188"/>
                      </a:lnTo>
                      <a:lnTo>
                        <a:pt x="6" y="186"/>
                      </a:lnTo>
                      <a:lnTo>
                        <a:pt x="4" y="188"/>
                      </a:lnTo>
                      <a:lnTo>
                        <a:pt x="2" y="188"/>
                      </a:lnTo>
                      <a:lnTo>
                        <a:pt x="0" y="186"/>
                      </a:lnTo>
                      <a:lnTo>
                        <a:pt x="0" y="180"/>
                      </a:lnTo>
                      <a:lnTo>
                        <a:pt x="0" y="178"/>
                      </a:lnTo>
                      <a:lnTo>
                        <a:pt x="0" y="176"/>
                      </a:lnTo>
                      <a:lnTo>
                        <a:pt x="4" y="171"/>
                      </a:lnTo>
                      <a:lnTo>
                        <a:pt x="6" y="169"/>
                      </a:lnTo>
                      <a:lnTo>
                        <a:pt x="8" y="169"/>
                      </a:lnTo>
                      <a:lnTo>
                        <a:pt x="12" y="167"/>
                      </a:lnTo>
                      <a:lnTo>
                        <a:pt x="18" y="169"/>
                      </a:lnTo>
                      <a:lnTo>
                        <a:pt x="20" y="173"/>
                      </a:lnTo>
                      <a:lnTo>
                        <a:pt x="20" y="174"/>
                      </a:lnTo>
                      <a:lnTo>
                        <a:pt x="18" y="174"/>
                      </a:lnTo>
                      <a:lnTo>
                        <a:pt x="18" y="180"/>
                      </a:lnTo>
                      <a:lnTo>
                        <a:pt x="20" y="180"/>
                      </a:lnTo>
                      <a:lnTo>
                        <a:pt x="22" y="180"/>
                      </a:lnTo>
                      <a:lnTo>
                        <a:pt x="23" y="180"/>
                      </a:lnTo>
                      <a:lnTo>
                        <a:pt x="25" y="178"/>
                      </a:lnTo>
                      <a:lnTo>
                        <a:pt x="23" y="176"/>
                      </a:lnTo>
                      <a:lnTo>
                        <a:pt x="22" y="173"/>
                      </a:lnTo>
                      <a:lnTo>
                        <a:pt x="23" y="173"/>
                      </a:lnTo>
                      <a:lnTo>
                        <a:pt x="23" y="171"/>
                      </a:lnTo>
                      <a:lnTo>
                        <a:pt x="25" y="169"/>
                      </a:lnTo>
                      <a:lnTo>
                        <a:pt x="29" y="167"/>
                      </a:lnTo>
                      <a:lnTo>
                        <a:pt x="31" y="167"/>
                      </a:lnTo>
                      <a:lnTo>
                        <a:pt x="33" y="169"/>
                      </a:lnTo>
                      <a:lnTo>
                        <a:pt x="41" y="165"/>
                      </a:lnTo>
                      <a:lnTo>
                        <a:pt x="43" y="165"/>
                      </a:lnTo>
                      <a:lnTo>
                        <a:pt x="43" y="157"/>
                      </a:lnTo>
                      <a:lnTo>
                        <a:pt x="43" y="151"/>
                      </a:lnTo>
                      <a:lnTo>
                        <a:pt x="46" y="151"/>
                      </a:lnTo>
                      <a:lnTo>
                        <a:pt x="46" y="149"/>
                      </a:lnTo>
                      <a:lnTo>
                        <a:pt x="48" y="140"/>
                      </a:lnTo>
                      <a:lnTo>
                        <a:pt x="48" y="136"/>
                      </a:lnTo>
                      <a:lnTo>
                        <a:pt x="39" y="136"/>
                      </a:lnTo>
                      <a:lnTo>
                        <a:pt x="39" y="134"/>
                      </a:lnTo>
                      <a:lnTo>
                        <a:pt x="39" y="132"/>
                      </a:lnTo>
                      <a:lnTo>
                        <a:pt x="33" y="123"/>
                      </a:lnTo>
                      <a:lnTo>
                        <a:pt x="29" y="117"/>
                      </a:lnTo>
                      <a:lnTo>
                        <a:pt x="33" y="115"/>
                      </a:lnTo>
                      <a:lnTo>
                        <a:pt x="35" y="115"/>
                      </a:lnTo>
                      <a:lnTo>
                        <a:pt x="37" y="111"/>
                      </a:lnTo>
                      <a:lnTo>
                        <a:pt x="37" y="103"/>
                      </a:lnTo>
                      <a:lnTo>
                        <a:pt x="37" y="101"/>
                      </a:lnTo>
                      <a:lnTo>
                        <a:pt x="33" y="96"/>
                      </a:lnTo>
                      <a:lnTo>
                        <a:pt x="31" y="98"/>
                      </a:lnTo>
                      <a:lnTo>
                        <a:pt x="29" y="100"/>
                      </a:lnTo>
                      <a:lnTo>
                        <a:pt x="31" y="101"/>
                      </a:lnTo>
                      <a:lnTo>
                        <a:pt x="31" y="103"/>
                      </a:lnTo>
                      <a:lnTo>
                        <a:pt x="29" y="105"/>
                      </a:lnTo>
                      <a:lnTo>
                        <a:pt x="25" y="105"/>
                      </a:lnTo>
                      <a:lnTo>
                        <a:pt x="23" y="105"/>
                      </a:lnTo>
                      <a:lnTo>
                        <a:pt x="22" y="103"/>
                      </a:lnTo>
                      <a:lnTo>
                        <a:pt x="18" y="100"/>
                      </a:lnTo>
                      <a:lnTo>
                        <a:pt x="18" y="96"/>
                      </a:lnTo>
                      <a:lnTo>
                        <a:pt x="18" y="86"/>
                      </a:lnTo>
                      <a:lnTo>
                        <a:pt x="23" y="82"/>
                      </a:lnTo>
                      <a:lnTo>
                        <a:pt x="25" y="80"/>
                      </a:lnTo>
                      <a:lnTo>
                        <a:pt x="31" y="82"/>
                      </a:lnTo>
                      <a:lnTo>
                        <a:pt x="33" y="84"/>
                      </a:lnTo>
                      <a:lnTo>
                        <a:pt x="39" y="94"/>
                      </a:lnTo>
                      <a:lnTo>
                        <a:pt x="41" y="96"/>
                      </a:lnTo>
                      <a:lnTo>
                        <a:pt x="48" y="96"/>
                      </a:lnTo>
                      <a:lnTo>
                        <a:pt x="50" y="94"/>
                      </a:lnTo>
                      <a:lnTo>
                        <a:pt x="52" y="86"/>
                      </a:lnTo>
                      <a:lnTo>
                        <a:pt x="52" y="84"/>
                      </a:lnTo>
                      <a:lnTo>
                        <a:pt x="50" y="82"/>
                      </a:lnTo>
                      <a:lnTo>
                        <a:pt x="48" y="82"/>
                      </a:lnTo>
                      <a:lnTo>
                        <a:pt x="46" y="80"/>
                      </a:lnTo>
                      <a:lnTo>
                        <a:pt x="46" y="67"/>
                      </a:lnTo>
                      <a:lnTo>
                        <a:pt x="50" y="55"/>
                      </a:lnTo>
                      <a:lnTo>
                        <a:pt x="43" y="61"/>
                      </a:lnTo>
                      <a:lnTo>
                        <a:pt x="31" y="67"/>
                      </a:lnTo>
                      <a:lnTo>
                        <a:pt x="25" y="65"/>
                      </a:lnTo>
                      <a:lnTo>
                        <a:pt x="18" y="59"/>
                      </a:lnTo>
                      <a:lnTo>
                        <a:pt x="18" y="55"/>
                      </a:lnTo>
                      <a:lnTo>
                        <a:pt x="18" y="51"/>
                      </a:lnTo>
                      <a:lnTo>
                        <a:pt x="20" y="51"/>
                      </a:lnTo>
                      <a:lnTo>
                        <a:pt x="22" y="51"/>
                      </a:lnTo>
                      <a:lnTo>
                        <a:pt x="23" y="51"/>
                      </a:lnTo>
                      <a:lnTo>
                        <a:pt x="27" y="48"/>
                      </a:lnTo>
                      <a:lnTo>
                        <a:pt x="37" y="40"/>
                      </a:lnTo>
                      <a:lnTo>
                        <a:pt x="41" y="40"/>
                      </a:lnTo>
                      <a:lnTo>
                        <a:pt x="54" y="34"/>
                      </a:lnTo>
                      <a:lnTo>
                        <a:pt x="54" y="30"/>
                      </a:lnTo>
                      <a:lnTo>
                        <a:pt x="54" y="28"/>
                      </a:lnTo>
                      <a:lnTo>
                        <a:pt x="52" y="25"/>
                      </a:lnTo>
                      <a:lnTo>
                        <a:pt x="50" y="21"/>
                      </a:lnTo>
                      <a:lnTo>
                        <a:pt x="54" y="3"/>
                      </a:lnTo>
                      <a:lnTo>
                        <a:pt x="56" y="0"/>
                      </a:lnTo>
                      <a:lnTo>
                        <a:pt x="58" y="2"/>
                      </a:lnTo>
                      <a:lnTo>
                        <a:pt x="60" y="0"/>
                      </a:lnTo>
                      <a:lnTo>
                        <a:pt x="6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Freeform 64"/>
                <p:cNvSpPr>
                  <a:spLocks/>
                </p:cNvSpPr>
                <p:nvPr/>
              </p:nvSpPr>
              <p:spPr bwMode="auto">
                <a:xfrm>
                  <a:off x="9582151" y="5795963"/>
                  <a:ext cx="66675" cy="61913"/>
                </a:xfrm>
                <a:custGeom>
                  <a:avLst/>
                  <a:gdLst>
                    <a:gd name="T0" fmla="*/ 40 w 42"/>
                    <a:gd name="T1" fmla="*/ 12 h 39"/>
                    <a:gd name="T2" fmla="*/ 42 w 42"/>
                    <a:gd name="T3" fmla="*/ 16 h 39"/>
                    <a:gd name="T4" fmla="*/ 42 w 42"/>
                    <a:gd name="T5" fmla="*/ 18 h 39"/>
                    <a:gd name="T6" fmla="*/ 42 w 42"/>
                    <a:gd name="T7" fmla="*/ 22 h 39"/>
                    <a:gd name="T8" fmla="*/ 38 w 42"/>
                    <a:gd name="T9" fmla="*/ 23 h 39"/>
                    <a:gd name="T10" fmla="*/ 36 w 42"/>
                    <a:gd name="T11" fmla="*/ 23 h 39"/>
                    <a:gd name="T12" fmla="*/ 35 w 42"/>
                    <a:gd name="T13" fmla="*/ 25 h 39"/>
                    <a:gd name="T14" fmla="*/ 33 w 42"/>
                    <a:gd name="T15" fmla="*/ 29 h 39"/>
                    <a:gd name="T16" fmla="*/ 35 w 42"/>
                    <a:gd name="T17" fmla="*/ 31 h 39"/>
                    <a:gd name="T18" fmla="*/ 33 w 42"/>
                    <a:gd name="T19" fmla="*/ 35 h 39"/>
                    <a:gd name="T20" fmla="*/ 31 w 42"/>
                    <a:gd name="T21" fmla="*/ 39 h 39"/>
                    <a:gd name="T22" fmla="*/ 25 w 42"/>
                    <a:gd name="T23" fmla="*/ 39 h 39"/>
                    <a:gd name="T24" fmla="*/ 19 w 42"/>
                    <a:gd name="T25" fmla="*/ 37 h 39"/>
                    <a:gd name="T26" fmla="*/ 13 w 42"/>
                    <a:gd name="T27" fmla="*/ 39 h 39"/>
                    <a:gd name="T28" fmla="*/ 10 w 42"/>
                    <a:gd name="T29" fmla="*/ 37 h 39"/>
                    <a:gd name="T30" fmla="*/ 4 w 42"/>
                    <a:gd name="T31" fmla="*/ 22 h 39"/>
                    <a:gd name="T32" fmla="*/ 2 w 42"/>
                    <a:gd name="T33" fmla="*/ 18 h 39"/>
                    <a:gd name="T34" fmla="*/ 0 w 42"/>
                    <a:gd name="T35" fmla="*/ 16 h 39"/>
                    <a:gd name="T36" fmla="*/ 2 w 42"/>
                    <a:gd name="T37" fmla="*/ 12 h 39"/>
                    <a:gd name="T38" fmla="*/ 6 w 42"/>
                    <a:gd name="T39" fmla="*/ 10 h 39"/>
                    <a:gd name="T40" fmla="*/ 12 w 42"/>
                    <a:gd name="T41" fmla="*/ 4 h 39"/>
                    <a:gd name="T42" fmla="*/ 12 w 42"/>
                    <a:gd name="T43" fmla="*/ 2 h 39"/>
                    <a:gd name="T44" fmla="*/ 15 w 42"/>
                    <a:gd name="T45" fmla="*/ 0 h 39"/>
                    <a:gd name="T46" fmla="*/ 17 w 42"/>
                    <a:gd name="T47" fmla="*/ 0 h 39"/>
                    <a:gd name="T48" fmla="*/ 21 w 42"/>
                    <a:gd name="T49" fmla="*/ 0 h 39"/>
                    <a:gd name="T50" fmla="*/ 23 w 42"/>
                    <a:gd name="T51" fmla="*/ 0 h 39"/>
                    <a:gd name="T52" fmla="*/ 25 w 42"/>
                    <a:gd name="T53" fmla="*/ 2 h 39"/>
                    <a:gd name="T54" fmla="*/ 27 w 42"/>
                    <a:gd name="T55" fmla="*/ 4 h 39"/>
                    <a:gd name="T56" fmla="*/ 29 w 42"/>
                    <a:gd name="T57" fmla="*/ 6 h 39"/>
                    <a:gd name="T58" fmla="*/ 31 w 42"/>
                    <a:gd name="T59" fmla="*/ 6 h 39"/>
                    <a:gd name="T60" fmla="*/ 33 w 42"/>
                    <a:gd name="T61" fmla="*/ 6 h 39"/>
                    <a:gd name="T62" fmla="*/ 36 w 42"/>
                    <a:gd name="T63" fmla="*/ 6 h 39"/>
                    <a:gd name="T64" fmla="*/ 38 w 42"/>
                    <a:gd name="T65" fmla="*/ 8 h 39"/>
                    <a:gd name="T66" fmla="*/ 40 w 42"/>
                    <a:gd name="T6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39">
                      <a:moveTo>
                        <a:pt x="40" y="12"/>
                      </a:moveTo>
                      <a:lnTo>
                        <a:pt x="42" y="16"/>
                      </a:lnTo>
                      <a:lnTo>
                        <a:pt x="42" y="18"/>
                      </a:lnTo>
                      <a:lnTo>
                        <a:pt x="42" y="22"/>
                      </a:lnTo>
                      <a:lnTo>
                        <a:pt x="38" y="23"/>
                      </a:lnTo>
                      <a:lnTo>
                        <a:pt x="36" y="23"/>
                      </a:lnTo>
                      <a:lnTo>
                        <a:pt x="35" y="25"/>
                      </a:lnTo>
                      <a:lnTo>
                        <a:pt x="33" y="29"/>
                      </a:lnTo>
                      <a:lnTo>
                        <a:pt x="35" y="31"/>
                      </a:lnTo>
                      <a:lnTo>
                        <a:pt x="33" y="35"/>
                      </a:lnTo>
                      <a:lnTo>
                        <a:pt x="31" y="39"/>
                      </a:lnTo>
                      <a:lnTo>
                        <a:pt x="25" y="39"/>
                      </a:lnTo>
                      <a:lnTo>
                        <a:pt x="19" y="37"/>
                      </a:lnTo>
                      <a:lnTo>
                        <a:pt x="13" y="39"/>
                      </a:lnTo>
                      <a:lnTo>
                        <a:pt x="10" y="37"/>
                      </a:lnTo>
                      <a:lnTo>
                        <a:pt x="4" y="22"/>
                      </a:lnTo>
                      <a:lnTo>
                        <a:pt x="2" y="18"/>
                      </a:lnTo>
                      <a:lnTo>
                        <a:pt x="0" y="16"/>
                      </a:lnTo>
                      <a:lnTo>
                        <a:pt x="2" y="12"/>
                      </a:lnTo>
                      <a:lnTo>
                        <a:pt x="6" y="10"/>
                      </a:lnTo>
                      <a:lnTo>
                        <a:pt x="12" y="4"/>
                      </a:lnTo>
                      <a:lnTo>
                        <a:pt x="12" y="2"/>
                      </a:lnTo>
                      <a:lnTo>
                        <a:pt x="15" y="0"/>
                      </a:lnTo>
                      <a:lnTo>
                        <a:pt x="17" y="0"/>
                      </a:lnTo>
                      <a:lnTo>
                        <a:pt x="21" y="0"/>
                      </a:lnTo>
                      <a:lnTo>
                        <a:pt x="23" y="0"/>
                      </a:lnTo>
                      <a:lnTo>
                        <a:pt x="25" y="2"/>
                      </a:lnTo>
                      <a:lnTo>
                        <a:pt x="27" y="4"/>
                      </a:lnTo>
                      <a:lnTo>
                        <a:pt x="29" y="6"/>
                      </a:lnTo>
                      <a:lnTo>
                        <a:pt x="31" y="6"/>
                      </a:lnTo>
                      <a:lnTo>
                        <a:pt x="33" y="6"/>
                      </a:lnTo>
                      <a:lnTo>
                        <a:pt x="36" y="6"/>
                      </a:lnTo>
                      <a:lnTo>
                        <a:pt x="38" y="8"/>
                      </a:lnTo>
                      <a:lnTo>
                        <a:pt x="40"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65"/>
                <p:cNvSpPr>
                  <a:spLocks/>
                </p:cNvSpPr>
                <p:nvPr/>
              </p:nvSpPr>
              <p:spPr bwMode="auto">
                <a:xfrm>
                  <a:off x="6580188" y="4037013"/>
                  <a:ext cx="42863" cy="36513"/>
                </a:xfrm>
                <a:custGeom>
                  <a:avLst/>
                  <a:gdLst>
                    <a:gd name="T0" fmla="*/ 27 w 27"/>
                    <a:gd name="T1" fmla="*/ 16 h 23"/>
                    <a:gd name="T2" fmla="*/ 27 w 27"/>
                    <a:gd name="T3" fmla="*/ 19 h 23"/>
                    <a:gd name="T4" fmla="*/ 27 w 27"/>
                    <a:gd name="T5" fmla="*/ 21 h 23"/>
                    <a:gd name="T6" fmla="*/ 27 w 27"/>
                    <a:gd name="T7" fmla="*/ 23 h 23"/>
                    <a:gd name="T8" fmla="*/ 27 w 27"/>
                    <a:gd name="T9" fmla="*/ 21 h 23"/>
                    <a:gd name="T10" fmla="*/ 25 w 27"/>
                    <a:gd name="T11" fmla="*/ 21 h 23"/>
                    <a:gd name="T12" fmla="*/ 25 w 27"/>
                    <a:gd name="T13" fmla="*/ 19 h 23"/>
                    <a:gd name="T14" fmla="*/ 23 w 27"/>
                    <a:gd name="T15" fmla="*/ 16 h 23"/>
                    <a:gd name="T16" fmla="*/ 19 w 27"/>
                    <a:gd name="T17" fmla="*/ 12 h 23"/>
                    <a:gd name="T18" fmla="*/ 15 w 27"/>
                    <a:gd name="T19" fmla="*/ 12 h 23"/>
                    <a:gd name="T20" fmla="*/ 14 w 27"/>
                    <a:gd name="T21" fmla="*/ 14 h 23"/>
                    <a:gd name="T22" fmla="*/ 14 w 27"/>
                    <a:gd name="T23" fmla="*/ 12 h 23"/>
                    <a:gd name="T24" fmla="*/ 0 w 27"/>
                    <a:gd name="T25" fmla="*/ 4 h 23"/>
                    <a:gd name="T26" fmla="*/ 2 w 27"/>
                    <a:gd name="T27" fmla="*/ 2 h 23"/>
                    <a:gd name="T28" fmla="*/ 6 w 27"/>
                    <a:gd name="T29" fmla="*/ 2 h 23"/>
                    <a:gd name="T30" fmla="*/ 8 w 27"/>
                    <a:gd name="T31" fmla="*/ 0 h 23"/>
                    <a:gd name="T32" fmla="*/ 12 w 27"/>
                    <a:gd name="T33" fmla="*/ 0 h 23"/>
                    <a:gd name="T34" fmla="*/ 19 w 27"/>
                    <a:gd name="T35" fmla="*/ 6 h 23"/>
                    <a:gd name="T36" fmla="*/ 23 w 27"/>
                    <a:gd name="T37" fmla="*/ 10 h 23"/>
                    <a:gd name="T38" fmla="*/ 25 w 27"/>
                    <a:gd name="T39" fmla="*/ 12 h 23"/>
                    <a:gd name="T40" fmla="*/ 27 w 27"/>
                    <a:gd name="T4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3">
                      <a:moveTo>
                        <a:pt x="27" y="16"/>
                      </a:moveTo>
                      <a:lnTo>
                        <a:pt x="27" y="19"/>
                      </a:lnTo>
                      <a:lnTo>
                        <a:pt x="27" y="21"/>
                      </a:lnTo>
                      <a:lnTo>
                        <a:pt x="27" y="23"/>
                      </a:lnTo>
                      <a:lnTo>
                        <a:pt x="27" y="21"/>
                      </a:lnTo>
                      <a:lnTo>
                        <a:pt x="25" y="21"/>
                      </a:lnTo>
                      <a:lnTo>
                        <a:pt x="25" y="19"/>
                      </a:lnTo>
                      <a:lnTo>
                        <a:pt x="23" y="16"/>
                      </a:lnTo>
                      <a:lnTo>
                        <a:pt x="19" y="12"/>
                      </a:lnTo>
                      <a:lnTo>
                        <a:pt x="15" y="12"/>
                      </a:lnTo>
                      <a:lnTo>
                        <a:pt x="14" y="14"/>
                      </a:lnTo>
                      <a:lnTo>
                        <a:pt x="14" y="12"/>
                      </a:lnTo>
                      <a:lnTo>
                        <a:pt x="0" y="4"/>
                      </a:lnTo>
                      <a:lnTo>
                        <a:pt x="2" y="2"/>
                      </a:lnTo>
                      <a:lnTo>
                        <a:pt x="6" y="2"/>
                      </a:lnTo>
                      <a:lnTo>
                        <a:pt x="8" y="0"/>
                      </a:lnTo>
                      <a:lnTo>
                        <a:pt x="12" y="0"/>
                      </a:lnTo>
                      <a:lnTo>
                        <a:pt x="19" y="6"/>
                      </a:lnTo>
                      <a:lnTo>
                        <a:pt x="23" y="10"/>
                      </a:lnTo>
                      <a:lnTo>
                        <a:pt x="25" y="12"/>
                      </a:lnTo>
                      <a:lnTo>
                        <a:pt x="27"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Freeform 66"/>
                <p:cNvSpPr>
                  <a:spLocks/>
                </p:cNvSpPr>
                <p:nvPr/>
              </p:nvSpPr>
              <p:spPr bwMode="auto">
                <a:xfrm>
                  <a:off x="6858001" y="4265613"/>
                  <a:ext cx="73025" cy="26988"/>
                </a:xfrm>
                <a:custGeom>
                  <a:avLst/>
                  <a:gdLst>
                    <a:gd name="T0" fmla="*/ 2 w 46"/>
                    <a:gd name="T1" fmla="*/ 17 h 17"/>
                    <a:gd name="T2" fmla="*/ 0 w 46"/>
                    <a:gd name="T3" fmla="*/ 16 h 17"/>
                    <a:gd name="T4" fmla="*/ 0 w 46"/>
                    <a:gd name="T5" fmla="*/ 14 h 17"/>
                    <a:gd name="T6" fmla="*/ 0 w 46"/>
                    <a:gd name="T7" fmla="*/ 12 h 17"/>
                    <a:gd name="T8" fmla="*/ 0 w 46"/>
                    <a:gd name="T9" fmla="*/ 10 h 17"/>
                    <a:gd name="T10" fmla="*/ 0 w 46"/>
                    <a:gd name="T11" fmla="*/ 8 h 17"/>
                    <a:gd name="T12" fmla="*/ 6 w 46"/>
                    <a:gd name="T13" fmla="*/ 6 h 17"/>
                    <a:gd name="T14" fmla="*/ 11 w 46"/>
                    <a:gd name="T15" fmla="*/ 4 h 17"/>
                    <a:gd name="T16" fmla="*/ 17 w 46"/>
                    <a:gd name="T17" fmla="*/ 2 h 17"/>
                    <a:gd name="T18" fmla="*/ 38 w 46"/>
                    <a:gd name="T19" fmla="*/ 0 h 17"/>
                    <a:gd name="T20" fmla="*/ 40 w 46"/>
                    <a:gd name="T21" fmla="*/ 0 h 17"/>
                    <a:gd name="T22" fmla="*/ 44 w 46"/>
                    <a:gd name="T23" fmla="*/ 4 h 17"/>
                    <a:gd name="T24" fmla="*/ 46 w 46"/>
                    <a:gd name="T25" fmla="*/ 8 h 17"/>
                    <a:gd name="T26" fmla="*/ 46 w 46"/>
                    <a:gd name="T27" fmla="*/ 10 h 17"/>
                    <a:gd name="T28" fmla="*/ 44 w 46"/>
                    <a:gd name="T29" fmla="*/ 10 h 17"/>
                    <a:gd name="T30" fmla="*/ 44 w 46"/>
                    <a:gd name="T31" fmla="*/ 12 h 17"/>
                    <a:gd name="T32" fmla="*/ 44 w 46"/>
                    <a:gd name="T33" fmla="*/ 14 h 17"/>
                    <a:gd name="T34" fmla="*/ 38 w 46"/>
                    <a:gd name="T35" fmla="*/ 14 h 17"/>
                    <a:gd name="T36" fmla="*/ 29 w 46"/>
                    <a:gd name="T37" fmla="*/ 14 h 17"/>
                    <a:gd name="T38" fmla="*/ 25 w 46"/>
                    <a:gd name="T39" fmla="*/ 12 h 17"/>
                    <a:gd name="T40" fmla="*/ 17 w 46"/>
                    <a:gd name="T41" fmla="*/ 12 h 17"/>
                    <a:gd name="T42" fmla="*/ 13 w 46"/>
                    <a:gd name="T43" fmla="*/ 14 h 17"/>
                    <a:gd name="T44" fmla="*/ 9 w 46"/>
                    <a:gd name="T45" fmla="*/ 14 h 17"/>
                    <a:gd name="T46" fmla="*/ 7 w 46"/>
                    <a:gd name="T47" fmla="*/ 16 h 17"/>
                    <a:gd name="T48" fmla="*/ 4 w 46"/>
                    <a:gd name="T49" fmla="*/ 17 h 17"/>
                    <a:gd name="T50" fmla="*/ 2 w 46"/>
                    <a:gd name="T5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17">
                      <a:moveTo>
                        <a:pt x="2" y="17"/>
                      </a:moveTo>
                      <a:lnTo>
                        <a:pt x="0" y="16"/>
                      </a:lnTo>
                      <a:lnTo>
                        <a:pt x="0" y="14"/>
                      </a:lnTo>
                      <a:lnTo>
                        <a:pt x="0" y="12"/>
                      </a:lnTo>
                      <a:lnTo>
                        <a:pt x="0" y="10"/>
                      </a:lnTo>
                      <a:lnTo>
                        <a:pt x="0" y="8"/>
                      </a:lnTo>
                      <a:lnTo>
                        <a:pt x="6" y="6"/>
                      </a:lnTo>
                      <a:lnTo>
                        <a:pt x="11" y="4"/>
                      </a:lnTo>
                      <a:lnTo>
                        <a:pt x="17" y="2"/>
                      </a:lnTo>
                      <a:lnTo>
                        <a:pt x="38" y="0"/>
                      </a:lnTo>
                      <a:lnTo>
                        <a:pt x="40" y="0"/>
                      </a:lnTo>
                      <a:lnTo>
                        <a:pt x="44" y="4"/>
                      </a:lnTo>
                      <a:lnTo>
                        <a:pt x="46" y="8"/>
                      </a:lnTo>
                      <a:lnTo>
                        <a:pt x="46" y="10"/>
                      </a:lnTo>
                      <a:lnTo>
                        <a:pt x="44" y="10"/>
                      </a:lnTo>
                      <a:lnTo>
                        <a:pt x="44" y="12"/>
                      </a:lnTo>
                      <a:lnTo>
                        <a:pt x="44" y="14"/>
                      </a:lnTo>
                      <a:lnTo>
                        <a:pt x="38" y="14"/>
                      </a:lnTo>
                      <a:lnTo>
                        <a:pt x="29" y="14"/>
                      </a:lnTo>
                      <a:lnTo>
                        <a:pt x="25" y="12"/>
                      </a:lnTo>
                      <a:lnTo>
                        <a:pt x="17" y="12"/>
                      </a:lnTo>
                      <a:lnTo>
                        <a:pt x="13" y="14"/>
                      </a:lnTo>
                      <a:lnTo>
                        <a:pt x="9" y="14"/>
                      </a:lnTo>
                      <a:lnTo>
                        <a:pt x="7" y="16"/>
                      </a:lnTo>
                      <a:lnTo>
                        <a:pt x="4" y="17"/>
                      </a:lnTo>
                      <a:lnTo>
                        <a:pt x="2"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Freeform 67"/>
                <p:cNvSpPr>
                  <a:spLocks/>
                </p:cNvSpPr>
                <p:nvPr/>
              </p:nvSpPr>
              <p:spPr bwMode="auto">
                <a:xfrm>
                  <a:off x="6924676" y="4287838"/>
                  <a:ext cx="63500" cy="44450"/>
                </a:xfrm>
                <a:custGeom>
                  <a:avLst/>
                  <a:gdLst>
                    <a:gd name="T0" fmla="*/ 29 w 40"/>
                    <a:gd name="T1" fmla="*/ 7 h 28"/>
                    <a:gd name="T2" fmla="*/ 29 w 40"/>
                    <a:gd name="T3" fmla="*/ 9 h 28"/>
                    <a:gd name="T4" fmla="*/ 29 w 40"/>
                    <a:gd name="T5" fmla="*/ 11 h 28"/>
                    <a:gd name="T6" fmla="*/ 27 w 40"/>
                    <a:gd name="T7" fmla="*/ 11 h 28"/>
                    <a:gd name="T8" fmla="*/ 27 w 40"/>
                    <a:gd name="T9" fmla="*/ 17 h 28"/>
                    <a:gd name="T10" fmla="*/ 29 w 40"/>
                    <a:gd name="T11" fmla="*/ 19 h 28"/>
                    <a:gd name="T12" fmla="*/ 29 w 40"/>
                    <a:gd name="T13" fmla="*/ 21 h 28"/>
                    <a:gd name="T14" fmla="*/ 35 w 40"/>
                    <a:gd name="T15" fmla="*/ 23 h 28"/>
                    <a:gd name="T16" fmla="*/ 38 w 40"/>
                    <a:gd name="T17" fmla="*/ 23 h 28"/>
                    <a:gd name="T18" fmla="*/ 40 w 40"/>
                    <a:gd name="T19" fmla="*/ 25 h 28"/>
                    <a:gd name="T20" fmla="*/ 40 w 40"/>
                    <a:gd name="T21" fmla="*/ 27 h 28"/>
                    <a:gd name="T22" fmla="*/ 36 w 40"/>
                    <a:gd name="T23" fmla="*/ 28 h 28"/>
                    <a:gd name="T24" fmla="*/ 29 w 40"/>
                    <a:gd name="T25" fmla="*/ 28 h 28"/>
                    <a:gd name="T26" fmla="*/ 25 w 40"/>
                    <a:gd name="T27" fmla="*/ 28 h 28"/>
                    <a:gd name="T28" fmla="*/ 15 w 40"/>
                    <a:gd name="T29" fmla="*/ 21 h 28"/>
                    <a:gd name="T30" fmla="*/ 15 w 40"/>
                    <a:gd name="T31" fmla="*/ 19 h 28"/>
                    <a:gd name="T32" fmla="*/ 13 w 40"/>
                    <a:gd name="T33" fmla="*/ 19 h 28"/>
                    <a:gd name="T34" fmla="*/ 10 w 40"/>
                    <a:gd name="T35" fmla="*/ 17 h 28"/>
                    <a:gd name="T36" fmla="*/ 8 w 40"/>
                    <a:gd name="T37" fmla="*/ 17 h 28"/>
                    <a:gd name="T38" fmla="*/ 2 w 40"/>
                    <a:gd name="T39" fmla="*/ 11 h 28"/>
                    <a:gd name="T40" fmla="*/ 0 w 40"/>
                    <a:gd name="T41" fmla="*/ 9 h 28"/>
                    <a:gd name="T42" fmla="*/ 0 w 40"/>
                    <a:gd name="T43" fmla="*/ 7 h 28"/>
                    <a:gd name="T44" fmla="*/ 0 w 40"/>
                    <a:gd name="T45" fmla="*/ 5 h 28"/>
                    <a:gd name="T46" fmla="*/ 2 w 40"/>
                    <a:gd name="T47" fmla="*/ 3 h 28"/>
                    <a:gd name="T48" fmla="*/ 6 w 40"/>
                    <a:gd name="T49" fmla="*/ 2 h 28"/>
                    <a:gd name="T50" fmla="*/ 10 w 40"/>
                    <a:gd name="T51" fmla="*/ 0 h 28"/>
                    <a:gd name="T52" fmla="*/ 13 w 40"/>
                    <a:gd name="T53" fmla="*/ 0 h 28"/>
                    <a:gd name="T54" fmla="*/ 17 w 40"/>
                    <a:gd name="T55" fmla="*/ 0 h 28"/>
                    <a:gd name="T56" fmla="*/ 19 w 40"/>
                    <a:gd name="T57" fmla="*/ 0 h 28"/>
                    <a:gd name="T58" fmla="*/ 21 w 40"/>
                    <a:gd name="T59" fmla="*/ 2 h 28"/>
                    <a:gd name="T60" fmla="*/ 21 w 40"/>
                    <a:gd name="T61" fmla="*/ 3 h 28"/>
                    <a:gd name="T62" fmla="*/ 25 w 40"/>
                    <a:gd name="T63" fmla="*/ 5 h 28"/>
                    <a:gd name="T64" fmla="*/ 29 w 40"/>
                    <a:gd name="T65" fmla="*/ 5 h 28"/>
                    <a:gd name="T66" fmla="*/ 29 w 40"/>
                    <a:gd name="T67"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28">
                      <a:moveTo>
                        <a:pt x="29" y="7"/>
                      </a:moveTo>
                      <a:lnTo>
                        <a:pt x="29" y="9"/>
                      </a:lnTo>
                      <a:lnTo>
                        <a:pt x="29" y="11"/>
                      </a:lnTo>
                      <a:lnTo>
                        <a:pt x="27" y="11"/>
                      </a:lnTo>
                      <a:lnTo>
                        <a:pt x="27" y="17"/>
                      </a:lnTo>
                      <a:lnTo>
                        <a:pt x="29" y="19"/>
                      </a:lnTo>
                      <a:lnTo>
                        <a:pt x="29" y="21"/>
                      </a:lnTo>
                      <a:lnTo>
                        <a:pt x="35" y="23"/>
                      </a:lnTo>
                      <a:lnTo>
                        <a:pt x="38" y="23"/>
                      </a:lnTo>
                      <a:lnTo>
                        <a:pt x="40" y="25"/>
                      </a:lnTo>
                      <a:lnTo>
                        <a:pt x="40" y="27"/>
                      </a:lnTo>
                      <a:lnTo>
                        <a:pt x="36" y="28"/>
                      </a:lnTo>
                      <a:lnTo>
                        <a:pt x="29" y="28"/>
                      </a:lnTo>
                      <a:lnTo>
                        <a:pt x="25" y="28"/>
                      </a:lnTo>
                      <a:lnTo>
                        <a:pt x="15" y="21"/>
                      </a:lnTo>
                      <a:lnTo>
                        <a:pt x="15" y="19"/>
                      </a:lnTo>
                      <a:lnTo>
                        <a:pt x="13" y="19"/>
                      </a:lnTo>
                      <a:lnTo>
                        <a:pt x="10" y="17"/>
                      </a:lnTo>
                      <a:lnTo>
                        <a:pt x="8" y="17"/>
                      </a:lnTo>
                      <a:lnTo>
                        <a:pt x="2" y="11"/>
                      </a:lnTo>
                      <a:lnTo>
                        <a:pt x="0" y="9"/>
                      </a:lnTo>
                      <a:lnTo>
                        <a:pt x="0" y="7"/>
                      </a:lnTo>
                      <a:lnTo>
                        <a:pt x="0" y="5"/>
                      </a:lnTo>
                      <a:lnTo>
                        <a:pt x="2" y="3"/>
                      </a:lnTo>
                      <a:lnTo>
                        <a:pt x="6" y="2"/>
                      </a:lnTo>
                      <a:lnTo>
                        <a:pt x="10" y="0"/>
                      </a:lnTo>
                      <a:lnTo>
                        <a:pt x="13" y="0"/>
                      </a:lnTo>
                      <a:lnTo>
                        <a:pt x="17" y="0"/>
                      </a:lnTo>
                      <a:lnTo>
                        <a:pt x="19" y="0"/>
                      </a:lnTo>
                      <a:lnTo>
                        <a:pt x="21" y="2"/>
                      </a:lnTo>
                      <a:lnTo>
                        <a:pt x="21" y="3"/>
                      </a:lnTo>
                      <a:lnTo>
                        <a:pt x="25" y="5"/>
                      </a:lnTo>
                      <a:lnTo>
                        <a:pt x="29" y="5"/>
                      </a:lnTo>
                      <a:lnTo>
                        <a:pt x="29"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Freeform 68"/>
                <p:cNvSpPr>
                  <a:spLocks/>
                </p:cNvSpPr>
                <p:nvPr/>
              </p:nvSpPr>
              <p:spPr bwMode="auto">
                <a:xfrm>
                  <a:off x="5241926" y="2854325"/>
                  <a:ext cx="31750" cy="36513"/>
                </a:xfrm>
                <a:custGeom>
                  <a:avLst/>
                  <a:gdLst>
                    <a:gd name="T0" fmla="*/ 8 w 20"/>
                    <a:gd name="T1" fmla="*/ 8 h 23"/>
                    <a:gd name="T2" fmla="*/ 12 w 20"/>
                    <a:gd name="T3" fmla="*/ 13 h 23"/>
                    <a:gd name="T4" fmla="*/ 16 w 20"/>
                    <a:gd name="T5" fmla="*/ 15 h 23"/>
                    <a:gd name="T6" fmla="*/ 18 w 20"/>
                    <a:gd name="T7" fmla="*/ 17 h 23"/>
                    <a:gd name="T8" fmla="*/ 20 w 20"/>
                    <a:gd name="T9" fmla="*/ 19 h 23"/>
                    <a:gd name="T10" fmla="*/ 20 w 20"/>
                    <a:gd name="T11" fmla="*/ 23 h 23"/>
                    <a:gd name="T12" fmla="*/ 16 w 20"/>
                    <a:gd name="T13" fmla="*/ 23 h 23"/>
                    <a:gd name="T14" fmla="*/ 6 w 20"/>
                    <a:gd name="T15" fmla="*/ 23 h 23"/>
                    <a:gd name="T16" fmla="*/ 4 w 20"/>
                    <a:gd name="T17" fmla="*/ 23 h 23"/>
                    <a:gd name="T18" fmla="*/ 2 w 20"/>
                    <a:gd name="T19" fmla="*/ 19 h 23"/>
                    <a:gd name="T20" fmla="*/ 2 w 20"/>
                    <a:gd name="T21" fmla="*/ 17 h 23"/>
                    <a:gd name="T22" fmla="*/ 0 w 20"/>
                    <a:gd name="T23" fmla="*/ 17 h 23"/>
                    <a:gd name="T24" fmla="*/ 2 w 20"/>
                    <a:gd name="T25" fmla="*/ 15 h 23"/>
                    <a:gd name="T26" fmla="*/ 2 w 20"/>
                    <a:gd name="T27" fmla="*/ 13 h 23"/>
                    <a:gd name="T28" fmla="*/ 4 w 20"/>
                    <a:gd name="T29" fmla="*/ 11 h 23"/>
                    <a:gd name="T30" fmla="*/ 0 w 20"/>
                    <a:gd name="T31" fmla="*/ 6 h 23"/>
                    <a:gd name="T32" fmla="*/ 0 w 20"/>
                    <a:gd name="T33" fmla="*/ 0 h 23"/>
                    <a:gd name="T34" fmla="*/ 4 w 20"/>
                    <a:gd name="T35" fmla="*/ 2 h 23"/>
                    <a:gd name="T36" fmla="*/ 8 w 20"/>
                    <a:gd name="T37"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3">
                      <a:moveTo>
                        <a:pt x="8" y="8"/>
                      </a:moveTo>
                      <a:lnTo>
                        <a:pt x="12" y="13"/>
                      </a:lnTo>
                      <a:lnTo>
                        <a:pt x="16" y="15"/>
                      </a:lnTo>
                      <a:lnTo>
                        <a:pt x="18" y="17"/>
                      </a:lnTo>
                      <a:lnTo>
                        <a:pt x="20" y="19"/>
                      </a:lnTo>
                      <a:lnTo>
                        <a:pt x="20" y="23"/>
                      </a:lnTo>
                      <a:lnTo>
                        <a:pt x="16" y="23"/>
                      </a:lnTo>
                      <a:lnTo>
                        <a:pt x="6" y="23"/>
                      </a:lnTo>
                      <a:lnTo>
                        <a:pt x="4" y="23"/>
                      </a:lnTo>
                      <a:lnTo>
                        <a:pt x="2" y="19"/>
                      </a:lnTo>
                      <a:lnTo>
                        <a:pt x="2" y="17"/>
                      </a:lnTo>
                      <a:lnTo>
                        <a:pt x="0" y="17"/>
                      </a:lnTo>
                      <a:lnTo>
                        <a:pt x="2" y="15"/>
                      </a:lnTo>
                      <a:lnTo>
                        <a:pt x="2" y="13"/>
                      </a:lnTo>
                      <a:lnTo>
                        <a:pt x="4" y="11"/>
                      </a:lnTo>
                      <a:lnTo>
                        <a:pt x="0" y="6"/>
                      </a:lnTo>
                      <a:lnTo>
                        <a:pt x="0" y="0"/>
                      </a:lnTo>
                      <a:lnTo>
                        <a:pt x="4" y="2"/>
                      </a:lnTo>
                      <a:lnTo>
                        <a:pt x="8"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Freeform 69"/>
                <p:cNvSpPr>
                  <a:spLocks/>
                </p:cNvSpPr>
                <p:nvPr/>
              </p:nvSpPr>
              <p:spPr bwMode="auto">
                <a:xfrm>
                  <a:off x="9399588" y="5600700"/>
                  <a:ext cx="139700" cy="244475"/>
                </a:xfrm>
                <a:custGeom>
                  <a:avLst/>
                  <a:gdLst>
                    <a:gd name="T0" fmla="*/ 73 w 88"/>
                    <a:gd name="T1" fmla="*/ 27 h 154"/>
                    <a:gd name="T2" fmla="*/ 69 w 88"/>
                    <a:gd name="T3" fmla="*/ 43 h 154"/>
                    <a:gd name="T4" fmla="*/ 75 w 88"/>
                    <a:gd name="T5" fmla="*/ 47 h 154"/>
                    <a:gd name="T6" fmla="*/ 79 w 88"/>
                    <a:gd name="T7" fmla="*/ 39 h 154"/>
                    <a:gd name="T8" fmla="*/ 79 w 88"/>
                    <a:gd name="T9" fmla="*/ 35 h 154"/>
                    <a:gd name="T10" fmla="*/ 82 w 88"/>
                    <a:gd name="T11" fmla="*/ 37 h 154"/>
                    <a:gd name="T12" fmla="*/ 88 w 88"/>
                    <a:gd name="T13" fmla="*/ 45 h 154"/>
                    <a:gd name="T14" fmla="*/ 84 w 88"/>
                    <a:gd name="T15" fmla="*/ 50 h 154"/>
                    <a:gd name="T16" fmla="*/ 80 w 88"/>
                    <a:gd name="T17" fmla="*/ 58 h 154"/>
                    <a:gd name="T18" fmla="*/ 80 w 88"/>
                    <a:gd name="T19" fmla="*/ 66 h 154"/>
                    <a:gd name="T20" fmla="*/ 77 w 88"/>
                    <a:gd name="T21" fmla="*/ 75 h 154"/>
                    <a:gd name="T22" fmla="*/ 57 w 88"/>
                    <a:gd name="T23" fmla="*/ 81 h 154"/>
                    <a:gd name="T24" fmla="*/ 57 w 88"/>
                    <a:gd name="T25" fmla="*/ 89 h 154"/>
                    <a:gd name="T26" fmla="*/ 52 w 88"/>
                    <a:gd name="T27" fmla="*/ 95 h 154"/>
                    <a:gd name="T28" fmla="*/ 52 w 88"/>
                    <a:gd name="T29" fmla="*/ 108 h 154"/>
                    <a:gd name="T30" fmla="*/ 40 w 88"/>
                    <a:gd name="T31" fmla="*/ 125 h 154"/>
                    <a:gd name="T32" fmla="*/ 34 w 88"/>
                    <a:gd name="T33" fmla="*/ 127 h 154"/>
                    <a:gd name="T34" fmla="*/ 25 w 88"/>
                    <a:gd name="T35" fmla="*/ 145 h 154"/>
                    <a:gd name="T36" fmla="*/ 19 w 88"/>
                    <a:gd name="T37" fmla="*/ 145 h 154"/>
                    <a:gd name="T38" fmla="*/ 21 w 88"/>
                    <a:gd name="T39" fmla="*/ 137 h 154"/>
                    <a:gd name="T40" fmla="*/ 25 w 88"/>
                    <a:gd name="T41" fmla="*/ 127 h 154"/>
                    <a:gd name="T42" fmla="*/ 23 w 88"/>
                    <a:gd name="T43" fmla="*/ 120 h 154"/>
                    <a:gd name="T44" fmla="*/ 13 w 88"/>
                    <a:gd name="T45" fmla="*/ 125 h 154"/>
                    <a:gd name="T46" fmla="*/ 11 w 88"/>
                    <a:gd name="T47" fmla="*/ 129 h 154"/>
                    <a:gd name="T48" fmla="*/ 11 w 88"/>
                    <a:gd name="T49" fmla="*/ 143 h 154"/>
                    <a:gd name="T50" fmla="*/ 6 w 88"/>
                    <a:gd name="T51" fmla="*/ 152 h 154"/>
                    <a:gd name="T52" fmla="*/ 4 w 88"/>
                    <a:gd name="T53" fmla="*/ 146 h 154"/>
                    <a:gd name="T54" fmla="*/ 0 w 88"/>
                    <a:gd name="T55" fmla="*/ 139 h 154"/>
                    <a:gd name="T56" fmla="*/ 4 w 88"/>
                    <a:gd name="T57" fmla="*/ 127 h 154"/>
                    <a:gd name="T58" fmla="*/ 11 w 88"/>
                    <a:gd name="T59" fmla="*/ 106 h 154"/>
                    <a:gd name="T60" fmla="*/ 9 w 88"/>
                    <a:gd name="T61" fmla="*/ 100 h 154"/>
                    <a:gd name="T62" fmla="*/ 27 w 88"/>
                    <a:gd name="T63" fmla="*/ 87 h 154"/>
                    <a:gd name="T64" fmla="*/ 27 w 88"/>
                    <a:gd name="T65" fmla="*/ 79 h 154"/>
                    <a:gd name="T66" fmla="*/ 27 w 88"/>
                    <a:gd name="T67" fmla="*/ 75 h 154"/>
                    <a:gd name="T68" fmla="*/ 31 w 88"/>
                    <a:gd name="T69" fmla="*/ 79 h 154"/>
                    <a:gd name="T70" fmla="*/ 36 w 88"/>
                    <a:gd name="T71" fmla="*/ 95 h 154"/>
                    <a:gd name="T72" fmla="*/ 40 w 88"/>
                    <a:gd name="T73" fmla="*/ 79 h 154"/>
                    <a:gd name="T74" fmla="*/ 31 w 88"/>
                    <a:gd name="T75" fmla="*/ 54 h 154"/>
                    <a:gd name="T76" fmla="*/ 31 w 88"/>
                    <a:gd name="T77" fmla="*/ 37 h 154"/>
                    <a:gd name="T78" fmla="*/ 36 w 88"/>
                    <a:gd name="T79" fmla="*/ 8 h 154"/>
                    <a:gd name="T80" fmla="*/ 48 w 88"/>
                    <a:gd name="T81" fmla="*/ 2 h 154"/>
                    <a:gd name="T82" fmla="*/ 57 w 88"/>
                    <a:gd name="T83" fmla="*/ 14 h 154"/>
                    <a:gd name="T84" fmla="*/ 61 w 88"/>
                    <a:gd name="T85" fmla="*/ 16 h 154"/>
                    <a:gd name="T86" fmla="*/ 59 w 88"/>
                    <a:gd name="T87" fmla="*/ 10 h 154"/>
                    <a:gd name="T88" fmla="*/ 57 w 88"/>
                    <a:gd name="T89" fmla="*/ 0 h 154"/>
                    <a:gd name="T90" fmla="*/ 63 w 88"/>
                    <a:gd name="T91" fmla="*/ 8 h 154"/>
                    <a:gd name="T92" fmla="*/ 67 w 88"/>
                    <a:gd name="T93"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154">
                      <a:moveTo>
                        <a:pt x="71" y="8"/>
                      </a:moveTo>
                      <a:lnTo>
                        <a:pt x="73" y="14"/>
                      </a:lnTo>
                      <a:lnTo>
                        <a:pt x="73" y="27"/>
                      </a:lnTo>
                      <a:lnTo>
                        <a:pt x="73" y="33"/>
                      </a:lnTo>
                      <a:lnTo>
                        <a:pt x="73" y="41"/>
                      </a:lnTo>
                      <a:lnTo>
                        <a:pt x="69" y="43"/>
                      </a:lnTo>
                      <a:lnTo>
                        <a:pt x="71" y="47"/>
                      </a:lnTo>
                      <a:lnTo>
                        <a:pt x="73" y="48"/>
                      </a:lnTo>
                      <a:lnTo>
                        <a:pt x="75" y="47"/>
                      </a:lnTo>
                      <a:lnTo>
                        <a:pt x="77" y="43"/>
                      </a:lnTo>
                      <a:lnTo>
                        <a:pt x="79" y="41"/>
                      </a:lnTo>
                      <a:lnTo>
                        <a:pt x="79" y="39"/>
                      </a:lnTo>
                      <a:lnTo>
                        <a:pt x="79" y="37"/>
                      </a:lnTo>
                      <a:lnTo>
                        <a:pt x="77" y="37"/>
                      </a:lnTo>
                      <a:lnTo>
                        <a:pt x="79" y="35"/>
                      </a:lnTo>
                      <a:lnTo>
                        <a:pt x="79" y="33"/>
                      </a:lnTo>
                      <a:lnTo>
                        <a:pt x="80" y="35"/>
                      </a:lnTo>
                      <a:lnTo>
                        <a:pt x="82" y="37"/>
                      </a:lnTo>
                      <a:lnTo>
                        <a:pt x="82" y="39"/>
                      </a:lnTo>
                      <a:lnTo>
                        <a:pt x="86" y="43"/>
                      </a:lnTo>
                      <a:lnTo>
                        <a:pt x="88" y="45"/>
                      </a:lnTo>
                      <a:lnTo>
                        <a:pt x="88" y="47"/>
                      </a:lnTo>
                      <a:lnTo>
                        <a:pt x="86" y="48"/>
                      </a:lnTo>
                      <a:lnTo>
                        <a:pt x="84" y="50"/>
                      </a:lnTo>
                      <a:lnTo>
                        <a:pt x="82" y="52"/>
                      </a:lnTo>
                      <a:lnTo>
                        <a:pt x="82" y="56"/>
                      </a:lnTo>
                      <a:lnTo>
                        <a:pt x="80" y="58"/>
                      </a:lnTo>
                      <a:lnTo>
                        <a:pt x="80" y="60"/>
                      </a:lnTo>
                      <a:lnTo>
                        <a:pt x="82" y="60"/>
                      </a:lnTo>
                      <a:lnTo>
                        <a:pt x="80" y="66"/>
                      </a:lnTo>
                      <a:lnTo>
                        <a:pt x="80" y="68"/>
                      </a:lnTo>
                      <a:lnTo>
                        <a:pt x="79" y="73"/>
                      </a:lnTo>
                      <a:lnTo>
                        <a:pt x="77" y="75"/>
                      </a:lnTo>
                      <a:lnTo>
                        <a:pt x="77" y="77"/>
                      </a:lnTo>
                      <a:lnTo>
                        <a:pt x="67" y="73"/>
                      </a:lnTo>
                      <a:lnTo>
                        <a:pt x="57" y="81"/>
                      </a:lnTo>
                      <a:lnTo>
                        <a:pt x="55" y="83"/>
                      </a:lnTo>
                      <a:lnTo>
                        <a:pt x="57" y="87"/>
                      </a:lnTo>
                      <a:lnTo>
                        <a:pt x="57" y="89"/>
                      </a:lnTo>
                      <a:lnTo>
                        <a:pt x="57" y="95"/>
                      </a:lnTo>
                      <a:lnTo>
                        <a:pt x="55" y="95"/>
                      </a:lnTo>
                      <a:lnTo>
                        <a:pt x="52" y="95"/>
                      </a:lnTo>
                      <a:lnTo>
                        <a:pt x="46" y="100"/>
                      </a:lnTo>
                      <a:lnTo>
                        <a:pt x="48" y="104"/>
                      </a:lnTo>
                      <a:lnTo>
                        <a:pt x="52" y="108"/>
                      </a:lnTo>
                      <a:lnTo>
                        <a:pt x="52" y="110"/>
                      </a:lnTo>
                      <a:lnTo>
                        <a:pt x="50" y="114"/>
                      </a:lnTo>
                      <a:lnTo>
                        <a:pt x="40" y="125"/>
                      </a:lnTo>
                      <a:lnTo>
                        <a:pt x="36" y="129"/>
                      </a:lnTo>
                      <a:lnTo>
                        <a:pt x="36" y="127"/>
                      </a:lnTo>
                      <a:lnTo>
                        <a:pt x="34" y="127"/>
                      </a:lnTo>
                      <a:lnTo>
                        <a:pt x="32" y="127"/>
                      </a:lnTo>
                      <a:lnTo>
                        <a:pt x="31" y="135"/>
                      </a:lnTo>
                      <a:lnTo>
                        <a:pt x="25" y="145"/>
                      </a:lnTo>
                      <a:lnTo>
                        <a:pt x="23" y="146"/>
                      </a:lnTo>
                      <a:lnTo>
                        <a:pt x="21" y="146"/>
                      </a:lnTo>
                      <a:lnTo>
                        <a:pt x="19" y="145"/>
                      </a:lnTo>
                      <a:lnTo>
                        <a:pt x="19" y="141"/>
                      </a:lnTo>
                      <a:lnTo>
                        <a:pt x="19" y="139"/>
                      </a:lnTo>
                      <a:lnTo>
                        <a:pt x="21" y="137"/>
                      </a:lnTo>
                      <a:lnTo>
                        <a:pt x="23" y="135"/>
                      </a:lnTo>
                      <a:lnTo>
                        <a:pt x="23" y="133"/>
                      </a:lnTo>
                      <a:lnTo>
                        <a:pt x="25" y="127"/>
                      </a:lnTo>
                      <a:lnTo>
                        <a:pt x="25" y="121"/>
                      </a:lnTo>
                      <a:lnTo>
                        <a:pt x="25" y="120"/>
                      </a:lnTo>
                      <a:lnTo>
                        <a:pt x="23" y="120"/>
                      </a:lnTo>
                      <a:lnTo>
                        <a:pt x="21" y="121"/>
                      </a:lnTo>
                      <a:lnTo>
                        <a:pt x="19" y="125"/>
                      </a:lnTo>
                      <a:lnTo>
                        <a:pt x="13" y="125"/>
                      </a:lnTo>
                      <a:lnTo>
                        <a:pt x="11" y="127"/>
                      </a:lnTo>
                      <a:lnTo>
                        <a:pt x="9" y="127"/>
                      </a:lnTo>
                      <a:lnTo>
                        <a:pt x="11" y="129"/>
                      </a:lnTo>
                      <a:lnTo>
                        <a:pt x="13" y="131"/>
                      </a:lnTo>
                      <a:lnTo>
                        <a:pt x="15" y="133"/>
                      </a:lnTo>
                      <a:lnTo>
                        <a:pt x="11" y="143"/>
                      </a:lnTo>
                      <a:lnTo>
                        <a:pt x="9" y="143"/>
                      </a:lnTo>
                      <a:lnTo>
                        <a:pt x="9" y="146"/>
                      </a:lnTo>
                      <a:lnTo>
                        <a:pt x="6" y="152"/>
                      </a:lnTo>
                      <a:lnTo>
                        <a:pt x="4" y="154"/>
                      </a:lnTo>
                      <a:lnTo>
                        <a:pt x="4" y="150"/>
                      </a:lnTo>
                      <a:lnTo>
                        <a:pt x="4" y="146"/>
                      </a:lnTo>
                      <a:lnTo>
                        <a:pt x="2" y="143"/>
                      </a:lnTo>
                      <a:lnTo>
                        <a:pt x="0" y="141"/>
                      </a:lnTo>
                      <a:lnTo>
                        <a:pt x="0" y="139"/>
                      </a:lnTo>
                      <a:lnTo>
                        <a:pt x="2" y="129"/>
                      </a:lnTo>
                      <a:lnTo>
                        <a:pt x="2" y="127"/>
                      </a:lnTo>
                      <a:lnTo>
                        <a:pt x="4" y="127"/>
                      </a:lnTo>
                      <a:lnTo>
                        <a:pt x="7" y="125"/>
                      </a:lnTo>
                      <a:lnTo>
                        <a:pt x="7" y="114"/>
                      </a:lnTo>
                      <a:lnTo>
                        <a:pt x="11" y="106"/>
                      </a:lnTo>
                      <a:lnTo>
                        <a:pt x="11" y="102"/>
                      </a:lnTo>
                      <a:lnTo>
                        <a:pt x="9" y="102"/>
                      </a:lnTo>
                      <a:lnTo>
                        <a:pt x="9" y="100"/>
                      </a:lnTo>
                      <a:lnTo>
                        <a:pt x="13" y="93"/>
                      </a:lnTo>
                      <a:lnTo>
                        <a:pt x="21" y="89"/>
                      </a:lnTo>
                      <a:lnTo>
                        <a:pt x="27" y="87"/>
                      </a:lnTo>
                      <a:lnTo>
                        <a:pt x="29" y="83"/>
                      </a:lnTo>
                      <a:lnTo>
                        <a:pt x="29" y="81"/>
                      </a:lnTo>
                      <a:lnTo>
                        <a:pt x="27" y="79"/>
                      </a:lnTo>
                      <a:lnTo>
                        <a:pt x="25" y="77"/>
                      </a:lnTo>
                      <a:lnTo>
                        <a:pt x="25" y="75"/>
                      </a:lnTo>
                      <a:lnTo>
                        <a:pt x="27" y="75"/>
                      </a:lnTo>
                      <a:lnTo>
                        <a:pt x="29" y="75"/>
                      </a:lnTo>
                      <a:lnTo>
                        <a:pt x="29" y="77"/>
                      </a:lnTo>
                      <a:lnTo>
                        <a:pt x="31" y="79"/>
                      </a:lnTo>
                      <a:lnTo>
                        <a:pt x="29" y="81"/>
                      </a:lnTo>
                      <a:lnTo>
                        <a:pt x="31" y="87"/>
                      </a:lnTo>
                      <a:lnTo>
                        <a:pt x="36" y="95"/>
                      </a:lnTo>
                      <a:lnTo>
                        <a:pt x="38" y="93"/>
                      </a:lnTo>
                      <a:lnTo>
                        <a:pt x="40" y="91"/>
                      </a:lnTo>
                      <a:lnTo>
                        <a:pt x="40" y="79"/>
                      </a:lnTo>
                      <a:lnTo>
                        <a:pt x="36" y="75"/>
                      </a:lnTo>
                      <a:lnTo>
                        <a:pt x="32" y="60"/>
                      </a:lnTo>
                      <a:lnTo>
                        <a:pt x="31" y="54"/>
                      </a:lnTo>
                      <a:lnTo>
                        <a:pt x="34" y="50"/>
                      </a:lnTo>
                      <a:lnTo>
                        <a:pt x="32" y="45"/>
                      </a:lnTo>
                      <a:lnTo>
                        <a:pt x="31" y="37"/>
                      </a:lnTo>
                      <a:lnTo>
                        <a:pt x="31" y="29"/>
                      </a:lnTo>
                      <a:lnTo>
                        <a:pt x="36" y="10"/>
                      </a:lnTo>
                      <a:lnTo>
                        <a:pt x="36" y="8"/>
                      </a:lnTo>
                      <a:lnTo>
                        <a:pt x="38" y="8"/>
                      </a:lnTo>
                      <a:lnTo>
                        <a:pt x="42" y="4"/>
                      </a:lnTo>
                      <a:lnTo>
                        <a:pt x="48" y="2"/>
                      </a:lnTo>
                      <a:lnTo>
                        <a:pt x="50" y="2"/>
                      </a:lnTo>
                      <a:lnTo>
                        <a:pt x="52" y="4"/>
                      </a:lnTo>
                      <a:lnTo>
                        <a:pt x="57" y="14"/>
                      </a:lnTo>
                      <a:lnTo>
                        <a:pt x="57" y="16"/>
                      </a:lnTo>
                      <a:lnTo>
                        <a:pt x="57" y="18"/>
                      </a:lnTo>
                      <a:lnTo>
                        <a:pt x="61" y="16"/>
                      </a:lnTo>
                      <a:lnTo>
                        <a:pt x="61" y="14"/>
                      </a:lnTo>
                      <a:lnTo>
                        <a:pt x="61" y="12"/>
                      </a:lnTo>
                      <a:lnTo>
                        <a:pt x="59" y="10"/>
                      </a:lnTo>
                      <a:lnTo>
                        <a:pt x="57" y="6"/>
                      </a:lnTo>
                      <a:lnTo>
                        <a:pt x="55" y="0"/>
                      </a:lnTo>
                      <a:lnTo>
                        <a:pt x="57" y="0"/>
                      </a:lnTo>
                      <a:lnTo>
                        <a:pt x="59" y="2"/>
                      </a:lnTo>
                      <a:lnTo>
                        <a:pt x="61" y="6"/>
                      </a:lnTo>
                      <a:lnTo>
                        <a:pt x="63" y="8"/>
                      </a:lnTo>
                      <a:lnTo>
                        <a:pt x="67" y="6"/>
                      </a:lnTo>
                      <a:lnTo>
                        <a:pt x="67" y="4"/>
                      </a:lnTo>
                      <a:lnTo>
                        <a:pt x="67" y="2"/>
                      </a:lnTo>
                      <a:lnTo>
                        <a:pt x="69" y="2"/>
                      </a:lnTo>
                      <a:lnTo>
                        <a:pt x="71"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Freeform 70"/>
                <p:cNvSpPr>
                  <a:spLocks/>
                </p:cNvSpPr>
                <p:nvPr/>
              </p:nvSpPr>
              <p:spPr bwMode="auto">
                <a:xfrm>
                  <a:off x="9515476" y="5580063"/>
                  <a:ext cx="163513" cy="212725"/>
                </a:xfrm>
                <a:custGeom>
                  <a:avLst/>
                  <a:gdLst>
                    <a:gd name="T0" fmla="*/ 67 w 103"/>
                    <a:gd name="T1" fmla="*/ 35 h 134"/>
                    <a:gd name="T2" fmla="*/ 88 w 103"/>
                    <a:gd name="T3" fmla="*/ 60 h 134"/>
                    <a:gd name="T4" fmla="*/ 86 w 103"/>
                    <a:gd name="T5" fmla="*/ 77 h 134"/>
                    <a:gd name="T6" fmla="*/ 92 w 103"/>
                    <a:gd name="T7" fmla="*/ 85 h 134"/>
                    <a:gd name="T8" fmla="*/ 96 w 103"/>
                    <a:gd name="T9" fmla="*/ 100 h 134"/>
                    <a:gd name="T10" fmla="*/ 102 w 103"/>
                    <a:gd name="T11" fmla="*/ 113 h 134"/>
                    <a:gd name="T12" fmla="*/ 100 w 103"/>
                    <a:gd name="T13" fmla="*/ 117 h 134"/>
                    <a:gd name="T14" fmla="*/ 102 w 103"/>
                    <a:gd name="T15" fmla="*/ 123 h 134"/>
                    <a:gd name="T16" fmla="*/ 103 w 103"/>
                    <a:gd name="T17" fmla="*/ 129 h 134"/>
                    <a:gd name="T18" fmla="*/ 92 w 103"/>
                    <a:gd name="T19" fmla="*/ 131 h 134"/>
                    <a:gd name="T20" fmla="*/ 77 w 103"/>
                    <a:gd name="T21" fmla="*/ 134 h 134"/>
                    <a:gd name="T22" fmla="*/ 61 w 103"/>
                    <a:gd name="T23" fmla="*/ 125 h 134"/>
                    <a:gd name="T24" fmla="*/ 57 w 103"/>
                    <a:gd name="T25" fmla="*/ 111 h 134"/>
                    <a:gd name="T26" fmla="*/ 59 w 103"/>
                    <a:gd name="T27" fmla="*/ 92 h 134"/>
                    <a:gd name="T28" fmla="*/ 57 w 103"/>
                    <a:gd name="T29" fmla="*/ 79 h 134"/>
                    <a:gd name="T30" fmla="*/ 57 w 103"/>
                    <a:gd name="T31" fmla="*/ 67 h 134"/>
                    <a:gd name="T32" fmla="*/ 48 w 103"/>
                    <a:gd name="T33" fmla="*/ 73 h 134"/>
                    <a:gd name="T34" fmla="*/ 52 w 103"/>
                    <a:gd name="T35" fmla="*/ 81 h 134"/>
                    <a:gd name="T36" fmla="*/ 54 w 103"/>
                    <a:gd name="T37" fmla="*/ 86 h 134"/>
                    <a:gd name="T38" fmla="*/ 50 w 103"/>
                    <a:gd name="T39" fmla="*/ 94 h 134"/>
                    <a:gd name="T40" fmla="*/ 57 w 103"/>
                    <a:gd name="T41" fmla="*/ 104 h 134"/>
                    <a:gd name="T42" fmla="*/ 54 w 103"/>
                    <a:gd name="T43" fmla="*/ 119 h 134"/>
                    <a:gd name="T44" fmla="*/ 48 w 103"/>
                    <a:gd name="T45" fmla="*/ 119 h 134"/>
                    <a:gd name="T46" fmla="*/ 44 w 103"/>
                    <a:gd name="T47" fmla="*/ 127 h 134"/>
                    <a:gd name="T48" fmla="*/ 27 w 103"/>
                    <a:gd name="T49" fmla="*/ 119 h 134"/>
                    <a:gd name="T50" fmla="*/ 25 w 103"/>
                    <a:gd name="T51" fmla="*/ 113 h 134"/>
                    <a:gd name="T52" fmla="*/ 11 w 103"/>
                    <a:gd name="T53" fmla="*/ 119 h 134"/>
                    <a:gd name="T54" fmla="*/ 2 w 103"/>
                    <a:gd name="T55" fmla="*/ 113 h 134"/>
                    <a:gd name="T56" fmla="*/ 2 w 103"/>
                    <a:gd name="T57" fmla="*/ 106 h 134"/>
                    <a:gd name="T58" fmla="*/ 6 w 103"/>
                    <a:gd name="T59" fmla="*/ 96 h 134"/>
                    <a:gd name="T60" fmla="*/ 7 w 103"/>
                    <a:gd name="T61" fmla="*/ 92 h 134"/>
                    <a:gd name="T62" fmla="*/ 9 w 103"/>
                    <a:gd name="T63" fmla="*/ 85 h 134"/>
                    <a:gd name="T64" fmla="*/ 11 w 103"/>
                    <a:gd name="T65" fmla="*/ 79 h 134"/>
                    <a:gd name="T66" fmla="*/ 13 w 103"/>
                    <a:gd name="T67" fmla="*/ 71 h 134"/>
                    <a:gd name="T68" fmla="*/ 19 w 103"/>
                    <a:gd name="T69" fmla="*/ 61 h 134"/>
                    <a:gd name="T70" fmla="*/ 23 w 103"/>
                    <a:gd name="T71" fmla="*/ 54 h 134"/>
                    <a:gd name="T72" fmla="*/ 21 w 103"/>
                    <a:gd name="T73" fmla="*/ 50 h 134"/>
                    <a:gd name="T74" fmla="*/ 15 w 103"/>
                    <a:gd name="T75" fmla="*/ 50 h 134"/>
                    <a:gd name="T76" fmla="*/ 9 w 103"/>
                    <a:gd name="T77" fmla="*/ 37 h 134"/>
                    <a:gd name="T78" fmla="*/ 13 w 103"/>
                    <a:gd name="T79" fmla="*/ 21 h 134"/>
                    <a:gd name="T80" fmla="*/ 11 w 103"/>
                    <a:gd name="T81" fmla="*/ 2 h 134"/>
                    <a:gd name="T82" fmla="*/ 32 w 103"/>
                    <a:gd name="T83" fmla="*/ 8 h 134"/>
                    <a:gd name="T84" fmla="*/ 50 w 103"/>
                    <a:gd name="T85" fmla="*/ 23 h 134"/>
                    <a:gd name="T86" fmla="*/ 63 w 103"/>
                    <a:gd name="T87" fmla="*/ 3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134">
                      <a:moveTo>
                        <a:pt x="63" y="35"/>
                      </a:moveTo>
                      <a:lnTo>
                        <a:pt x="65" y="35"/>
                      </a:lnTo>
                      <a:lnTo>
                        <a:pt x="67" y="35"/>
                      </a:lnTo>
                      <a:lnTo>
                        <a:pt x="84" y="42"/>
                      </a:lnTo>
                      <a:lnTo>
                        <a:pt x="88" y="56"/>
                      </a:lnTo>
                      <a:lnTo>
                        <a:pt x="88" y="60"/>
                      </a:lnTo>
                      <a:lnTo>
                        <a:pt x="88" y="69"/>
                      </a:lnTo>
                      <a:lnTo>
                        <a:pt x="86" y="75"/>
                      </a:lnTo>
                      <a:lnTo>
                        <a:pt x="86" y="77"/>
                      </a:lnTo>
                      <a:lnTo>
                        <a:pt x="88" y="81"/>
                      </a:lnTo>
                      <a:lnTo>
                        <a:pt x="90" y="83"/>
                      </a:lnTo>
                      <a:lnTo>
                        <a:pt x="92" y="85"/>
                      </a:lnTo>
                      <a:lnTo>
                        <a:pt x="94" y="86"/>
                      </a:lnTo>
                      <a:lnTo>
                        <a:pt x="96" y="94"/>
                      </a:lnTo>
                      <a:lnTo>
                        <a:pt x="96" y="100"/>
                      </a:lnTo>
                      <a:lnTo>
                        <a:pt x="94" y="102"/>
                      </a:lnTo>
                      <a:lnTo>
                        <a:pt x="100" y="110"/>
                      </a:lnTo>
                      <a:lnTo>
                        <a:pt x="102" y="113"/>
                      </a:lnTo>
                      <a:lnTo>
                        <a:pt x="102" y="115"/>
                      </a:lnTo>
                      <a:lnTo>
                        <a:pt x="100" y="115"/>
                      </a:lnTo>
                      <a:lnTo>
                        <a:pt x="100" y="117"/>
                      </a:lnTo>
                      <a:lnTo>
                        <a:pt x="100" y="121"/>
                      </a:lnTo>
                      <a:lnTo>
                        <a:pt x="100" y="123"/>
                      </a:lnTo>
                      <a:lnTo>
                        <a:pt x="102" y="123"/>
                      </a:lnTo>
                      <a:lnTo>
                        <a:pt x="103" y="125"/>
                      </a:lnTo>
                      <a:lnTo>
                        <a:pt x="103" y="127"/>
                      </a:lnTo>
                      <a:lnTo>
                        <a:pt x="103" y="129"/>
                      </a:lnTo>
                      <a:lnTo>
                        <a:pt x="96" y="131"/>
                      </a:lnTo>
                      <a:lnTo>
                        <a:pt x="94" y="131"/>
                      </a:lnTo>
                      <a:lnTo>
                        <a:pt x="92" y="131"/>
                      </a:lnTo>
                      <a:lnTo>
                        <a:pt x="86" y="133"/>
                      </a:lnTo>
                      <a:lnTo>
                        <a:pt x="84" y="134"/>
                      </a:lnTo>
                      <a:lnTo>
                        <a:pt x="77" y="134"/>
                      </a:lnTo>
                      <a:lnTo>
                        <a:pt x="75" y="134"/>
                      </a:lnTo>
                      <a:lnTo>
                        <a:pt x="71" y="129"/>
                      </a:lnTo>
                      <a:lnTo>
                        <a:pt x="61" y="125"/>
                      </a:lnTo>
                      <a:lnTo>
                        <a:pt x="57" y="123"/>
                      </a:lnTo>
                      <a:lnTo>
                        <a:pt x="57" y="115"/>
                      </a:lnTo>
                      <a:lnTo>
                        <a:pt x="57" y="111"/>
                      </a:lnTo>
                      <a:lnTo>
                        <a:pt x="63" y="110"/>
                      </a:lnTo>
                      <a:lnTo>
                        <a:pt x="61" y="96"/>
                      </a:lnTo>
                      <a:lnTo>
                        <a:pt x="59" y="92"/>
                      </a:lnTo>
                      <a:lnTo>
                        <a:pt x="57" y="86"/>
                      </a:lnTo>
                      <a:lnTo>
                        <a:pt x="57" y="81"/>
                      </a:lnTo>
                      <a:lnTo>
                        <a:pt x="57" y="79"/>
                      </a:lnTo>
                      <a:lnTo>
                        <a:pt x="57" y="75"/>
                      </a:lnTo>
                      <a:lnTo>
                        <a:pt x="57" y="71"/>
                      </a:lnTo>
                      <a:lnTo>
                        <a:pt x="57" y="67"/>
                      </a:lnTo>
                      <a:lnTo>
                        <a:pt x="52" y="69"/>
                      </a:lnTo>
                      <a:lnTo>
                        <a:pt x="50" y="71"/>
                      </a:lnTo>
                      <a:lnTo>
                        <a:pt x="48" y="73"/>
                      </a:lnTo>
                      <a:lnTo>
                        <a:pt x="48" y="77"/>
                      </a:lnTo>
                      <a:lnTo>
                        <a:pt x="50" y="79"/>
                      </a:lnTo>
                      <a:lnTo>
                        <a:pt x="52" y="81"/>
                      </a:lnTo>
                      <a:lnTo>
                        <a:pt x="54" y="79"/>
                      </a:lnTo>
                      <a:lnTo>
                        <a:pt x="55" y="79"/>
                      </a:lnTo>
                      <a:lnTo>
                        <a:pt x="54" y="86"/>
                      </a:lnTo>
                      <a:lnTo>
                        <a:pt x="54" y="88"/>
                      </a:lnTo>
                      <a:lnTo>
                        <a:pt x="52" y="90"/>
                      </a:lnTo>
                      <a:lnTo>
                        <a:pt x="50" y="94"/>
                      </a:lnTo>
                      <a:lnTo>
                        <a:pt x="52" y="96"/>
                      </a:lnTo>
                      <a:lnTo>
                        <a:pt x="55" y="100"/>
                      </a:lnTo>
                      <a:lnTo>
                        <a:pt x="57" y="104"/>
                      </a:lnTo>
                      <a:lnTo>
                        <a:pt x="57" y="106"/>
                      </a:lnTo>
                      <a:lnTo>
                        <a:pt x="54" y="117"/>
                      </a:lnTo>
                      <a:lnTo>
                        <a:pt x="54" y="119"/>
                      </a:lnTo>
                      <a:lnTo>
                        <a:pt x="52" y="119"/>
                      </a:lnTo>
                      <a:lnTo>
                        <a:pt x="50" y="117"/>
                      </a:lnTo>
                      <a:lnTo>
                        <a:pt x="48" y="119"/>
                      </a:lnTo>
                      <a:lnTo>
                        <a:pt x="50" y="121"/>
                      </a:lnTo>
                      <a:lnTo>
                        <a:pt x="48" y="123"/>
                      </a:lnTo>
                      <a:lnTo>
                        <a:pt x="44" y="127"/>
                      </a:lnTo>
                      <a:lnTo>
                        <a:pt x="38" y="129"/>
                      </a:lnTo>
                      <a:lnTo>
                        <a:pt x="29" y="119"/>
                      </a:lnTo>
                      <a:lnTo>
                        <a:pt x="27" y="119"/>
                      </a:lnTo>
                      <a:lnTo>
                        <a:pt x="29" y="117"/>
                      </a:lnTo>
                      <a:lnTo>
                        <a:pt x="27" y="115"/>
                      </a:lnTo>
                      <a:lnTo>
                        <a:pt x="25" y="113"/>
                      </a:lnTo>
                      <a:lnTo>
                        <a:pt x="23" y="115"/>
                      </a:lnTo>
                      <a:lnTo>
                        <a:pt x="17" y="117"/>
                      </a:lnTo>
                      <a:lnTo>
                        <a:pt x="11" y="119"/>
                      </a:lnTo>
                      <a:lnTo>
                        <a:pt x="9" y="119"/>
                      </a:lnTo>
                      <a:lnTo>
                        <a:pt x="4" y="115"/>
                      </a:lnTo>
                      <a:lnTo>
                        <a:pt x="2" y="113"/>
                      </a:lnTo>
                      <a:lnTo>
                        <a:pt x="0" y="113"/>
                      </a:lnTo>
                      <a:lnTo>
                        <a:pt x="0" y="111"/>
                      </a:lnTo>
                      <a:lnTo>
                        <a:pt x="2" y="106"/>
                      </a:lnTo>
                      <a:lnTo>
                        <a:pt x="4" y="100"/>
                      </a:lnTo>
                      <a:lnTo>
                        <a:pt x="6" y="98"/>
                      </a:lnTo>
                      <a:lnTo>
                        <a:pt x="6" y="96"/>
                      </a:lnTo>
                      <a:lnTo>
                        <a:pt x="7" y="96"/>
                      </a:lnTo>
                      <a:lnTo>
                        <a:pt x="7" y="94"/>
                      </a:lnTo>
                      <a:lnTo>
                        <a:pt x="7" y="92"/>
                      </a:lnTo>
                      <a:lnTo>
                        <a:pt x="9" y="88"/>
                      </a:lnTo>
                      <a:lnTo>
                        <a:pt x="11" y="86"/>
                      </a:lnTo>
                      <a:lnTo>
                        <a:pt x="9" y="85"/>
                      </a:lnTo>
                      <a:lnTo>
                        <a:pt x="11" y="83"/>
                      </a:lnTo>
                      <a:lnTo>
                        <a:pt x="11" y="81"/>
                      </a:lnTo>
                      <a:lnTo>
                        <a:pt x="11" y="79"/>
                      </a:lnTo>
                      <a:lnTo>
                        <a:pt x="11" y="77"/>
                      </a:lnTo>
                      <a:lnTo>
                        <a:pt x="11" y="73"/>
                      </a:lnTo>
                      <a:lnTo>
                        <a:pt x="13" y="71"/>
                      </a:lnTo>
                      <a:lnTo>
                        <a:pt x="15" y="69"/>
                      </a:lnTo>
                      <a:lnTo>
                        <a:pt x="17" y="63"/>
                      </a:lnTo>
                      <a:lnTo>
                        <a:pt x="19" y="61"/>
                      </a:lnTo>
                      <a:lnTo>
                        <a:pt x="21" y="58"/>
                      </a:lnTo>
                      <a:lnTo>
                        <a:pt x="23" y="56"/>
                      </a:lnTo>
                      <a:lnTo>
                        <a:pt x="23" y="54"/>
                      </a:lnTo>
                      <a:lnTo>
                        <a:pt x="25" y="48"/>
                      </a:lnTo>
                      <a:lnTo>
                        <a:pt x="23" y="48"/>
                      </a:lnTo>
                      <a:lnTo>
                        <a:pt x="21" y="50"/>
                      </a:lnTo>
                      <a:lnTo>
                        <a:pt x="19" y="52"/>
                      </a:lnTo>
                      <a:lnTo>
                        <a:pt x="15" y="52"/>
                      </a:lnTo>
                      <a:lnTo>
                        <a:pt x="15" y="50"/>
                      </a:lnTo>
                      <a:lnTo>
                        <a:pt x="15" y="48"/>
                      </a:lnTo>
                      <a:lnTo>
                        <a:pt x="9" y="42"/>
                      </a:lnTo>
                      <a:lnTo>
                        <a:pt x="9" y="37"/>
                      </a:lnTo>
                      <a:lnTo>
                        <a:pt x="11" y="29"/>
                      </a:lnTo>
                      <a:lnTo>
                        <a:pt x="13" y="27"/>
                      </a:lnTo>
                      <a:lnTo>
                        <a:pt x="13" y="21"/>
                      </a:lnTo>
                      <a:lnTo>
                        <a:pt x="11" y="15"/>
                      </a:lnTo>
                      <a:lnTo>
                        <a:pt x="7" y="6"/>
                      </a:lnTo>
                      <a:lnTo>
                        <a:pt x="11" y="2"/>
                      </a:lnTo>
                      <a:lnTo>
                        <a:pt x="13" y="0"/>
                      </a:lnTo>
                      <a:lnTo>
                        <a:pt x="25" y="0"/>
                      </a:lnTo>
                      <a:lnTo>
                        <a:pt x="32" y="8"/>
                      </a:lnTo>
                      <a:lnTo>
                        <a:pt x="38" y="12"/>
                      </a:lnTo>
                      <a:lnTo>
                        <a:pt x="46" y="17"/>
                      </a:lnTo>
                      <a:lnTo>
                        <a:pt x="50" y="23"/>
                      </a:lnTo>
                      <a:lnTo>
                        <a:pt x="55" y="29"/>
                      </a:lnTo>
                      <a:lnTo>
                        <a:pt x="63" y="33"/>
                      </a:lnTo>
                      <a:lnTo>
                        <a:pt x="63" y="3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Freeform 71"/>
                <p:cNvSpPr>
                  <a:spLocks/>
                </p:cNvSpPr>
                <p:nvPr/>
              </p:nvSpPr>
              <p:spPr bwMode="auto">
                <a:xfrm>
                  <a:off x="5284788" y="2679700"/>
                  <a:ext cx="39688" cy="28575"/>
                </a:xfrm>
                <a:custGeom>
                  <a:avLst/>
                  <a:gdLst>
                    <a:gd name="T0" fmla="*/ 25 w 25"/>
                    <a:gd name="T1" fmla="*/ 14 h 18"/>
                    <a:gd name="T2" fmla="*/ 17 w 25"/>
                    <a:gd name="T3" fmla="*/ 18 h 18"/>
                    <a:gd name="T4" fmla="*/ 4 w 25"/>
                    <a:gd name="T5" fmla="*/ 16 h 18"/>
                    <a:gd name="T6" fmla="*/ 6 w 25"/>
                    <a:gd name="T7" fmla="*/ 14 h 18"/>
                    <a:gd name="T8" fmla="*/ 6 w 25"/>
                    <a:gd name="T9" fmla="*/ 12 h 18"/>
                    <a:gd name="T10" fmla="*/ 6 w 25"/>
                    <a:gd name="T11" fmla="*/ 10 h 18"/>
                    <a:gd name="T12" fmla="*/ 4 w 25"/>
                    <a:gd name="T13" fmla="*/ 8 h 18"/>
                    <a:gd name="T14" fmla="*/ 0 w 25"/>
                    <a:gd name="T15" fmla="*/ 4 h 18"/>
                    <a:gd name="T16" fmla="*/ 0 w 25"/>
                    <a:gd name="T17" fmla="*/ 2 h 18"/>
                    <a:gd name="T18" fmla="*/ 4 w 25"/>
                    <a:gd name="T19" fmla="*/ 0 h 18"/>
                    <a:gd name="T20" fmla="*/ 6 w 25"/>
                    <a:gd name="T21" fmla="*/ 0 h 18"/>
                    <a:gd name="T22" fmla="*/ 8 w 25"/>
                    <a:gd name="T23" fmla="*/ 0 h 18"/>
                    <a:gd name="T24" fmla="*/ 12 w 25"/>
                    <a:gd name="T25" fmla="*/ 2 h 18"/>
                    <a:gd name="T26" fmla="*/ 14 w 25"/>
                    <a:gd name="T27" fmla="*/ 4 h 18"/>
                    <a:gd name="T28" fmla="*/ 14 w 25"/>
                    <a:gd name="T29" fmla="*/ 6 h 18"/>
                    <a:gd name="T30" fmla="*/ 16 w 25"/>
                    <a:gd name="T31" fmla="*/ 6 h 18"/>
                    <a:gd name="T32" fmla="*/ 17 w 25"/>
                    <a:gd name="T33" fmla="*/ 8 h 18"/>
                    <a:gd name="T34" fmla="*/ 25 w 25"/>
                    <a:gd name="T35" fmla="*/ 12 h 18"/>
                    <a:gd name="T36" fmla="*/ 25 w 25"/>
                    <a:gd name="T3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8">
                      <a:moveTo>
                        <a:pt x="25" y="14"/>
                      </a:moveTo>
                      <a:lnTo>
                        <a:pt x="17" y="18"/>
                      </a:lnTo>
                      <a:lnTo>
                        <a:pt x="4" y="16"/>
                      </a:lnTo>
                      <a:lnTo>
                        <a:pt x="6" y="14"/>
                      </a:lnTo>
                      <a:lnTo>
                        <a:pt x="6" y="12"/>
                      </a:lnTo>
                      <a:lnTo>
                        <a:pt x="6" y="10"/>
                      </a:lnTo>
                      <a:lnTo>
                        <a:pt x="4" y="8"/>
                      </a:lnTo>
                      <a:lnTo>
                        <a:pt x="0" y="4"/>
                      </a:lnTo>
                      <a:lnTo>
                        <a:pt x="0" y="2"/>
                      </a:lnTo>
                      <a:lnTo>
                        <a:pt x="4" y="0"/>
                      </a:lnTo>
                      <a:lnTo>
                        <a:pt x="6" y="0"/>
                      </a:lnTo>
                      <a:lnTo>
                        <a:pt x="8" y="0"/>
                      </a:lnTo>
                      <a:lnTo>
                        <a:pt x="12" y="2"/>
                      </a:lnTo>
                      <a:lnTo>
                        <a:pt x="14" y="4"/>
                      </a:lnTo>
                      <a:lnTo>
                        <a:pt x="14" y="6"/>
                      </a:lnTo>
                      <a:lnTo>
                        <a:pt x="16" y="6"/>
                      </a:lnTo>
                      <a:lnTo>
                        <a:pt x="17" y="8"/>
                      </a:lnTo>
                      <a:lnTo>
                        <a:pt x="25" y="12"/>
                      </a:lnTo>
                      <a:lnTo>
                        <a:pt x="25" y="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Freeform 72"/>
                <p:cNvSpPr>
                  <a:spLocks/>
                </p:cNvSpPr>
                <p:nvPr/>
              </p:nvSpPr>
              <p:spPr bwMode="auto">
                <a:xfrm>
                  <a:off x="9286876" y="5408613"/>
                  <a:ext cx="57150" cy="92075"/>
                </a:xfrm>
                <a:custGeom>
                  <a:avLst/>
                  <a:gdLst>
                    <a:gd name="T0" fmla="*/ 34 w 36"/>
                    <a:gd name="T1" fmla="*/ 33 h 58"/>
                    <a:gd name="T2" fmla="*/ 32 w 36"/>
                    <a:gd name="T3" fmla="*/ 37 h 58"/>
                    <a:gd name="T4" fmla="*/ 32 w 36"/>
                    <a:gd name="T5" fmla="*/ 39 h 58"/>
                    <a:gd name="T6" fmla="*/ 32 w 36"/>
                    <a:gd name="T7" fmla="*/ 41 h 58"/>
                    <a:gd name="T8" fmla="*/ 34 w 36"/>
                    <a:gd name="T9" fmla="*/ 41 h 58"/>
                    <a:gd name="T10" fmla="*/ 34 w 36"/>
                    <a:gd name="T11" fmla="*/ 43 h 58"/>
                    <a:gd name="T12" fmla="*/ 30 w 36"/>
                    <a:gd name="T13" fmla="*/ 48 h 58"/>
                    <a:gd name="T14" fmla="*/ 21 w 36"/>
                    <a:gd name="T15" fmla="*/ 58 h 58"/>
                    <a:gd name="T16" fmla="*/ 19 w 36"/>
                    <a:gd name="T17" fmla="*/ 58 h 58"/>
                    <a:gd name="T18" fmla="*/ 15 w 36"/>
                    <a:gd name="T19" fmla="*/ 58 h 58"/>
                    <a:gd name="T20" fmla="*/ 9 w 36"/>
                    <a:gd name="T21" fmla="*/ 56 h 58"/>
                    <a:gd name="T22" fmla="*/ 7 w 36"/>
                    <a:gd name="T23" fmla="*/ 56 h 58"/>
                    <a:gd name="T24" fmla="*/ 7 w 36"/>
                    <a:gd name="T25" fmla="*/ 58 h 58"/>
                    <a:gd name="T26" fmla="*/ 2 w 36"/>
                    <a:gd name="T27" fmla="*/ 56 h 58"/>
                    <a:gd name="T28" fmla="*/ 0 w 36"/>
                    <a:gd name="T29" fmla="*/ 54 h 58"/>
                    <a:gd name="T30" fmla="*/ 4 w 36"/>
                    <a:gd name="T31" fmla="*/ 48 h 58"/>
                    <a:gd name="T32" fmla="*/ 7 w 36"/>
                    <a:gd name="T33" fmla="*/ 43 h 58"/>
                    <a:gd name="T34" fmla="*/ 9 w 36"/>
                    <a:gd name="T35" fmla="*/ 41 h 58"/>
                    <a:gd name="T36" fmla="*/ 11 w 36"/>
                    <a:gd name="T37" fmla="*/ 39 h 58"/>
                    <a:gd name="T38" fmla="*/ 15 w 36"/>
                    <a:gd name="T39" fmla="*/ 39 h 58"/>
                    <a:gd name="T40" fmla="*/ 17 w 36"/>
                    <a:gd name="T41" fmla="*/ 39 h 58"/>
                    <a:gd name="T42" fmla="*/ 21 w 36"/>
                    <a:gd name="T43" fmla="*/ 35 h 58"/>
                    <a:gd name="T44" fmla="*/ 21 w 36"/>
                    <a:gd name="T45" fmla="*/ 33 h 58"/>
                    <a:gd name="T46" fmla="*/ 21 w 36"/>
                    <a:gd name="T47" fmla="*/ 31 h 58"/>
                    <a:gd name="T48" fmla="*/ 21 w 36"/>
                    <a:gd name="T49" fmla="*/ 29 h 58"/>
                    <a:gd name="T50" fmla="*/ 19 w 36"/>
                    <a:gd name="T51" fmla="*/ 29 h 58"/>
                    <a:gd name="T52" fmla="*/ 17 w 36"/>
                    <a:gd name="T53" fmla="*/ 29 h 58"/>
                    <a:gd name="T54" fmla="*/ 17 w 36"/>
                    <a:gd name="T55" fmla="*/ 25 h 58"/>
                    <a:gd name="T56" fmla="*/ 21 w 36"/>
                    <a:gd name="T57" fmla="*/ 14 h 58"/>
                    <a:gd name="T58" fmla="*/ 25 w 36"/>
                    <a:gd name="T59" fmla="*/ 8 h 58"/>
                    <a:gd name="T60" fmla="*/ 25 w 36"/>
                    <a:gd name="T61" fmla="*/ 4 h 58"/>
                    <a:gd name="T62" fmla="*/ 23 w 36"/>
                    <a:gd name="T63" fmla="*/ 4 h 58"/>
                    <a:gd name="T64" fmla="*/ 23 w 36"/>
                    <a:gd name="T65" fmla="*/ 2 h 58"/>
                    <a:gd name="T66" fmla="*/ 25 w 36"/>
                    <a:gd name="T67" fmla="*/ 0 h 58"/>
                    <a:gd name="T68" fmla="*/ 32 w 36"/>
                    <a:gd name="T69" fmla="*/ 2 h 58"/>
                    <a:gd name="T70" fmla="*/ 34 w 36"/>
                    <a:gd name="T71" fmla="*/ 6 h 58"/>
                    <a:gd name="T72" fmla="*/ 36 w 36"/>
                    <a:gd name="T73" fmla="*/ 8 h 58"/>
                    <a:gd name="T74" fmla="*/ 34 w 36"/>
                    <a:gd name="T75" fmla="*/ 10 h 58"/>
                    <a:gd name="T76" fmla="*/ 34 w 36"/>
                    <a:gd name="T77" fmla="*/ 16 h 58"/>
                    <a:gd name="T78" fmla="*/ 34 w 36"/>
                    <a:gd name="T79" fmla="*/ 20 h 58"/>
                    <a:gd name="T80" fmla="*/ 34 w 36"/>
                    <a:gd name="T81" fmla="*/ 22 h 58"/>
                    <a:gd name="T82" fmla="*/ 34 w 36"/>
                    <a:gd name="T83" fmla="*/ 24 h 58"/>
                    <a:gd name="T84" fmla="*/ 34 w 36"/>
                    <a:gd name="T85" fmla="*/ 25 h 58"/>
                    <a:gd name="T86" fmla="*/ 36 w 36"/>
                    <a:gd name="T87" fmla="*/ 27 h 58"/>
                    <a:gd name="T88" fmla="*/ 34 w 36"/>
                    <a:gd name="T89" fmla="*/ 27 h 58"/>
                    <a:gd name="T90" fmla="*/ 34 w 36"/>
                    <a:gd name="T91" fmla="*/ 3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8">
                      <a:moveTo>
                        <a:pt x="34" y="33"/>
                      </a:moveTo>
                      <a:lnTo>
                        <a:pt x="32" y="37"/>
                      </a:lnTo>
                      <a:lnTo>
                        <a:pt x="32" y="39"/>
                      </a:lnTo>
                      <a:lnTo>
                        <a:pt x="32" y="41"/>
                      </a:lnTo>
                      <a:lnTo>
                        <a:pt x="34" y="41"/>
                      </a:lnTo>
                      <a:lnTo>
                        <a:pt x="34" y="43"/>
                      </a:lnTo>
                      <a:lnTo>
                        <a:pt x="30" y="48"/>
                      </a:lnTo>
                      <a:lnTo>
                        <a:pt x="21" y="58"/>
                      </a:lnTo>
                      <a:lnTo>
                        <a:pt x="19" y="58"/>
                      </a:lnTo>
                      <a:lnTo>
                        <a:pt x="15" y="58"/>
                      </a:lnTo>
                      <a:lnTo>
                        <a:pt x="9" y="56"/>
                      </a:lnTo>
                      <a:lnTo>
                        <a:pt x="7" y="56"/>
                      </a:lnTo>
                      <a:lnTo>
                        <a:pt x="7" y="58"/>
                      </a:lnTo>
                      <a:lnTo>
                        <a:pt x="2" y="56"/>
                      </a:lnTo>
                      <a:lnTo>
                        <a:pt x="0" y="54"/>
                      </a:lnTo>
                      <a:lnTo>
                        <a:pt x="4" y="48"/>
                      </a:lnTo>
                      <a:lnTo>
                        <a:pt x="7" y="43"/>
                      </a:lnTo>
                      <a:lnTo>
                        <a:pt x="9" y="41"/>
                      </a:lnTo>
                      <a:lnTo>
                        <a:pt x="11" y="39"/>
                      </a:lnTo>
                      <a:lnTo>
                        <a:pt x="15" y="39"/>
                      </a:lnTo>
                      <a:lnTo>
                        <a:pt x="17" y="39"/>
                      </a:lnTo>
                      <a:lnTo>
                        <a:pt x="21" y="35"/>
                      </a:lnTo>
                      <a:lnTo>
                        <a:pt x="21" y="33"/>
                      </a:lnTo>
                      <a:lnTo>
                        <a:pt x="21" y="31"/>
                      </a:lnTo>
                      <a:lnTo>
                        <a:pt x="21" y="29"/>
                      </a:lnTo>
                      <a:lnTo>
                        <a:pt x="19" y="29"/>
                      </a:lnTo>
                      <a:lnTo>
                        <a:pt x="17" y="29"/>
                      </a:lnTo>
                      <a:lnTo>
                        <a:pt x="17" y="25"/>
                      </a:lnTo>
                      <a:lnTo>
                        <a:pt x="21" y="14"/>
                      </a:lnTo>
                      <a:lnTo>
                        <a:pt x="25" y="8"/>
                      </a:lnTo>
                      <a:lnTo>
                        <a:pt x="25" y="4"/>
                      </a:lnTo>
                      <a:lnTo>
                        <a:pt x="23" y="4"/>
                      </a:lnTo>
                      <a:lnTo>
                        <a:pt x="23" y="2"/>
                      </a:lnTo>
                      <a:lnTo>
                        <a:pt x="25" y="0"/>
                      </a:lnTo>
                      <a:lnTo>
                        <a:pt x="32" y="2"/>
                      </a:lnTo>
                      <a:lnTo>
                        <a:pt x="34" y="6"/>
                      </a:lnTo>
                      <a:lnTo>
                        <a:pt x="36" y="8"/>
                      </a:lnTo>
                      <a:lnTo>
                        <a:pt x="34" y="10"/>
                      </a:lnTo>
                      <a:lnTo>
                        <a:pt x="34" y="16"/>
                      </a:lnTo>
                      <a:lnTo>
                        <a:pt x="34" y="20"/>
                      </a:lnTo>
                      <a:lnTo>
                        <a:pt x="34" y="22"/>
                      </a:lnTo>
                      <a:lnTo>
                        <a:pt x="34" y="24"/>
                      </a:lnTo>
                      <a:lnTo>
                        <a:pt x="34" y="25"/>
                      </a:lnTo>
                      <a:lnTo>
                        <a:pt x="36" y="27"/>
                      </a:lnTo>
                      <a:lnTo>
                        <a:pt x="34" y="27"/>
                      </a:lnTo>
                      <a:lnTo>
                        <a:pt x="34" y="3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Freeform 73"/>
                <p:cNvSpPr>
                  <a:spLocks/>
                </p:cNvSpPr>
                <p:nvPr/>
              </p:nvSpPr>
              <p:spPr bwMode="auto">
                <a:xfrm>
                  <a:off x="9323388" y="5378450"/>
                  <a:ext cx="139700" cy="393700"/>
                </a:xfrm>
                <a:custGeom>
                  <a:avLst/>
                  <a:gdLst>
                    <a:gd name="T0" fmla="*/ 61 w 88"/>
                    <a:gd name="T1" fmla="*/ 19 h 248"/>
                    <a:gd name="T2" fmla="*/ 67 w 88"/>
                    <a:gd name="T3" fmla="*/ 25 h 248"/>
                    <a:gd name="T4" fmla="*/ 67 w 88"/>
                    <a:gd name="T5" fmla="*/ 29 h 248"/>
                    <a:gd name="T6" fmla="*/ 75 w 88"/>
                    <a:gd name="T7" fmla="*/ 37 h 248"/>
                    <a:gd name="T8" fmla="*/ 88 w 88"/>
                    <a:gd name="T9" fmla="*/ 44 h 248"/>
                    <a:gd name="T10" fmla="*/ 82 w 88"/>
                    <a:gd name="T11" fmla="*/ 64 h 248"/>
                    <a:gd name="T12" fmla="*/ 77 w 88"/>
                    <a:gd name="T13" fmla="*/ 54 h 248"/>
                    <a:gd name="T14" fmla="*/ 73 w 88"/>
                    <a:gd name="T15" fmla="*/ 58 h 248"/>
                    <a:gd name="T16" fmla="*/ 79 w 88"/>
                    <a:gd name="T17" fmla="*/ 67 h 248"/>
                    <a:gd name="T18" fmla="*/ 71 w 88"/>
                    <a:gd name="T19" fmla="*/ 112 h 248"/>
                    <a:gd name="T20" fmla="*/ 65 w 88"/>
                    <a:gd name="T21" fmla="*/ 125 h 248"/>
                    <a:gd name="T22" fmla="*/ 63 w 88"/>
                    <a:gd name="T23" fmla="*/ 142 h 248"/>
                    <a:gd name="T24" fmla="*/ 55 w 88"/>
                    <a:gd name="T25" fmla="*/ 171 h 248"/>
                    <a:gd name="T26" fmla="*/ 46 w 88"/>
                    <a:gd name="T27" fmla="*/ 190 h 248"/>
                    <a:gd name="T28" fmla="*/ 42 w 88"/>
                    <a:gd name="T29" fmla="*/ 194 h 248"/>
                    <a:gd name="T30" fmla="*/ 36 w 88"/>
                    <a:gd name="T31" fmla="*/ 212 h 248"/>
                    <a:gd name="T32" fmla="*/ 27 w 88"/>
                    <a:gd name="T33" fmla="*/ 233 h 248"/>
                    <a:gd name="T34" fmla="*/ 19 w 88"/>
                    <a:gd name="T35" fmla="*/ 248 h 248"/>
                    <a:gd name="T36" fmla="*/ 11 w 88"/>
                    <a:gd name="T37" fmla="*/ 233 h 248"/>
                    <a:gd name="T38" fmla="*/ 11 w 88"/>
                    <a:gd name="T39" fmla="*/ 208 h 248"/>
                    <a:gd name="T40" fmla="*/ 11 w 88"/>
                    <a:gd name="T41" fmla="*/ 183 h 248"/>
                    <a:gd name="T42" fmla="*/ 13 w 88"/>
                    <a:gd name="T43" fmla="*/ 169 h 248"/>
                    <a:gd name="T44" fmla="*/ 19 w 88"/>
                    <a:gd name="T45" fmla="*/ 167 h 248"/>
                    <a:gd name="T46" fmla="*/ 23 w 88"/>
                    <a:gd name="T47" fmla="*/ 165 h 248"/>
                    <a:gd name="T48" fmla="*/ 19 w 88"/>
                    <a:gd name="T49" fmla="*/ 162 h 248"/>
                    <a:gd name="T50" fmla="*/ 13 w 88"/>
                    <a:gd name="T51" fmla="*/ 164 h 248"/>
                    <a:gd name="T52" fmla="*/ 9 w 88"/>
                    <a:gd name="T53" fmla="*/ 162 h 248"/>
                    <a:gd name="T54" fmla="*/ 7 w 88"/>
                    <a:gd name="T55" fmla="*/ 144 h 248"/>
                    <a:gd name="T56" fmla="*/ 4 w 88"/>
                    <a:gd name="T57" fmla="*/ 133 h 248"/>
                    <a:gd name="T58" fmla="*/ 9 w 88"/>
                    <a:gd name="T59" fmla="*/ 131 h 248"/>
                    <a:gd name="T60" fmla="*/ 0 w 88"/>
                    <a:gd name="T61" fmla="*/ 125 h 248"/>
                    <a:gd name="T62" fmla="*/ 9 w 88"/>
                    <a:gd name="T63" fmla="*/ 108 h 248"/>
                    <a:gd name="T64" fmla="*/ 15 w 88"/>
                    <a:gd name="T65" fmla="*/ 100 h 248"/>
                    <a:gd name="T66" fmla="*/ 19 w 88"/>
                    <a:gd name="T67" fmla="*/ 91 h 248"/>
                    <a:gd name="T68" fmla="*/ 23 w 88"/>
                    <a:gd name="T69" fmla="*/ 85 h 248"/>
                    <a:gd name="T70" fmla="*/ 23 w 88"/>
                    <a:gd name="T71" fmla="*/ 81 h 248"/>
                    <a:gd name="T72" fmla="*/ 21 w 88"/>
                    <a:gd name="T73" fmla="*/ 73 h 248"/>
                    <a:gd name="T74" fmla="*/ 25 w 88"/>
                    <a:gd name="T75" fmla="*/ 67 h 248"/>
                    <a:gd name="T76" fmla="*/ 29 w 88"/>
                    <a:gd name="T77" fmla="*/ 60 h 248"/>
                    <a:gd name="T78" fmla="*/ 32 w 88"/>
                    <a:gd name="T79" fmla="*/ 54 h 248"/>
                    <a:gd name="T80" fmla="*/ 32 w 88"/>
                    <a:gd name="T81" fmla="*/ 50 h 248"/>
                    <a:gd name="T82" fmla="*/ 27 w 88"/>
                    <a:gd name="T83" fmla="*/ 46 h 248"/>
                    <a:gd name="T84" fmla="*/ 19 w 88"/>
                    <a:gd name="T85" fmla="*/ 46 h 248"/>
                    <a:gd name="T86" fmla="*/ 19 w 88"/>
                    <a:gd name="T87" fmla="*/ 37 h 248"/>
                    <a:gd name="T88" fmla="*/ 15 w 88"/>
                    <a:gd name="T89" fmla="*/ 27 h 248"/>
                    <a:gd name="T90" fmla="*/ 17 w 88"/>
                    <a:gd name="T91" fmla="*/ 21 h 248"/>
                    <a:gd name="T92" fmla="*/ 23 w 88"/>
                    <a:gd name="T93" fmla="*/ 21 h 248"/>
                    <a:gd name="T94" fmla="*/ 25 w 88"/>
                    <a:gd name="T95" fmla="*/ 18 h 248"/>
                    <a:gd name="T96" fmla="*/ 31 w 88"/>
                    <a:gd name="T97" fmla="*/ 18 h 248"/>
                    <a:gd name="T98" fmla="*/ 32 w 88"/>
                    <a:gd name="T99" fmla="*/ 14 h 248"/>
                    <a:gd name="T100" fmla="*/ 38 w 88"/>
                    <a:gd name="T101" fmla="*/ 4 h 248"/>
                    <a:gd name="T102" fmla="*/ 50 w 88"/>
                    <a:gd name="T103" fmla="*/ 0 h 248"/>
                    <a:gd name="T104" fmla="*/ 57 w 88"/>
                    <a:gd name="T105" fmla="*/ 8 h 248"/>
                    <a:gd name="T106" fmla="*/ 57 w 88"/>
                    <a:gd name="T107" fmla="*/ 1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 h="248">
                      <a:moveTo>
                        <a:pt x="57" y="18"/>
                      </a:moveTo>
                      <a:lnTo>
                        <a:pt x="59" y="18"/>
                      </a:lnTo>
                      <a:lnTo>
                        <a:pt x="61" y="19"/>
                      </a:lnTo>
                      <a:lnTo>
                        <a:pt x="63" y="18"/>
                      </a:lnTo>
                      <a:lnTo>
                        <a:pt x="65" y="19"/>
                      </a:lnTo>
                      <a:lnTo>
                        <a:pt x="67" y="25"/>
                      </a:lnTo>
                      <a:lnTo>
                        <a:pt x="65" y="25"/>
                      </a:lnTo>
                      <a:lnTo>
                        <a:pt x="65" y="27"/>
                      </a:lnTo>
                      <a:lnTo>
                        <a:pt x="67" y="29"/>
                      </a:lnTo>
                      <a:lnTo>
                        <a:pt x="71" y="35"/>
                      </a:lnTo>
                      <a:lnTo>
                        <a:pt x="73" y="37"/>
                      </a:lnTo>
                      <a:lnTo>
                        <a:pt x="75" y="37"/>
                      </a:lnTo>
                      <a:lnTo>
                        <a:pt x="82" y="41"/>
                      </a:lnTo>
                      <a:lnTo>
                        <a:pt x="86" y="41"/>
                      </a:lnTo>
                      <a:lnTo>
                        <a:pt x="88" y="44"/>
                      </a:lnTo>
                      <a:lnTo>
                        <a:pt x="86" y="56"/>
                      </a:lnTo>
                      <a:lnTo>
                        <a:pt x="84" y="64"/>
                      </a:lnTo>
                      <a:lnTo>
                        <a:pt x="82" y="64"/>
                      </a:lnTo>
                      <a:lnTo>
                        <a:pt x="82" y="62"/>
                      </a:lnTo>
                      <a:lnTo>
                        <a:pt x="80" y="56"/>
                      </a:lnTo>
                      <a:lnTo>
                        <a:pt x="77" y="54"/>
                      </a:lnTo>
                      <a:lnTo>
                        <a:pt x="75" y="54"/>
                      </a:lnTo>
                      <a:lnTo>
                        <a:pt x="73" y="56"/>
                      </a:lnTo>
                      <a:lnTo>
                        <a:pt x="73" y="58"/>
                      </a:lnTo>
                      <a:lnTo>
                        <a:pt x="75" y="58"/>
                      </a:lnTo>
                      <a:lnTo>
                        <a:pt x="77" y="62"/>
                      </a:lnTo>
                      <a:lnTo>
                        <a:pt x="79" y="67"/>
                      </a:lnTo>
                      <a:lnTo>
                        <a:pt x="79" y="69"/>
                      </a:lnTo>
                      <a:lnTo>
                        <a:pt x="71" y="104"/>
                      </a:lnTo>
                      <a:lnTo>
                        <a:pt x="71" y="112"/>
                      </a:lnTo>
                      <a:lnTo>
                        <a:pt x="67" y="117"/>
                      </a:lnTo>
                      <a:lnTo>
                        <a:pt x="65" y="121"/>
                      </a:lnTo>
                      <a:lnTo>
                        <a:pt x="65" y="125"/>
                      </a:lnTo>
                      <a:lnTo>
                        <a:pt x="65" y="131"/>
                      </a:lnTo>
                      <a:lnTo>
                        <a:pt x="63" y="139"/>
                      </a:lnTo>
                      <a:lnTo>
                        <a:pt x="63" y="142"/>
                      </a:lnTo>
                      <a:lnTo>
                        <a:pt x="61" y="146"/>
                      </a:lnTo>
                      <a:lnTo>
                        <a:pt x="59" y="160"/>
                      </a:lnTo>
                      <a:lnTo>
                        <a:pt x="55" y="171"/>
                      </a:lnTo>
                      <a:lnTo>
                        <a:pt x="55" y="175"/>
                      </a:lnTo>
                      <a:lnTo>
                        <a:pt x="48" y="188"/>
                      </a:lnTo>
                      <a:lnTo>
                        <a:pt x="46" y="190"/>
                      </a:lnTo>
                      <a:lnTo>
                        <a:pt x="44" y="188"/>
                      </a:lnTo>
                      <a:lnTo>
                        <a:pt x="42" y="190"/>
                      </a:lnTo>
                      <a:lnTo>
                        <a:pt x="42" y="194"/>
                      </a:lnTo>
                      <a:lnTo>
                        <a:pt x="42" y="196"/>
                      </a:lnTo>
                      <a:lnTo>
                        <a:pt x="40" y="200"/>
                      </a:lnTo>
                      <a:lnTo>
                        <a:pt x="36" y="212"/>
                      </a:lnTo>
                      <a:lnTo>
                        <a:pt x="31" y="225"/>
                      </a:lnTo>
                      <a:lnTo>
                        <a:pt x="29" y="231"/>
                      </a:lnTo>
                      <a:lnTo>
                        <a:pt x="27" y="233"/>
                      </a:lnTo>
                      <a:lnTo>
                        <a:pt x="21" y="244"/>
                      </a:lnTo>
                      <a:lnTo>
                        <a:pt x="19" y="246"/>
                      </a:lnTo>
                      <a:lnTo>
                        <a:pt x="19" y="248"/>
                      </a:lnTo>
                      <a:lnTo>
                        <a:pt x="17" y="248"/>
                      </a:lnTo>
                      <a:lnTo>
                        <a:pt x="15" y="244"/>
                      </a:lnTo>
                      <a:lnTo>
                        <a:pt x="11" y="233"/>
                      </a:lnTo>
                      <a:lnTo>
                        <a:pt x="13" y="225"/>
                      </a:lnTo>
                      <a:lnTo>
                        <a:pt x="13" y="219"/>
                      </a:lnTo>
                      <a:lnTo>
                        <a:pt x="11" y="208"/>
                      </a:lnTo>
                      <a:lnTo>
                        <a:pt x="9" y="202"/>
                      </a:lnTo>
                      <a:lnTo>
                        <a:pt x="11" y="190"/>
                      </a:lnTo>
                      <a:lnTo>
                        <a:pt x="11" y="183"/>
                      </a:lnTo>
                      <a:lnTo>
                        <a:pt x="11" y="177"/>
                      </a:lnTo>
                      <a:lnTo>
                        <a:pt x="11" y="175"/>
                      </a:lnTo>
                      <a:lnTo>
                        <a:pt x="13" y="169"/>
                      </a:lnTo>
                      <a:lnTo>
                        <a:pt x="15" y="167"/>
                      </a:lnTo>
                      <a:lnTo>
                        <a:pt x="17" y="167"/>
                      </a:lnTo>
                      <a:lnTo>
                        <a:pt x="19" y="167"/>
                      </a:lnTo>
                      <a:lnTo>
                        <a:pt x="21" y="167"/>
                      </a:lnTo>
                      <a:lnTo>
                        <a:pt x="23" y="167"/>
                      </a:lnTo>
                      <a:lnTo>
                        <a:pt x="23" y="165"/>
                      </a:lnTo>
                      <a:lnTo>
                        <a:pt x="23" y="164"/>
                      </a:lnTo>
                      <a:lnTo>
                        <a:pt x="23" y="162"/>
                      </a:lnTo>
                      <a:lnTo>
                        <a:pt x="19" y="162"/>
                      </a:lnTo>
                      <a:lnTo>
                        <a:pt x="19" y="164"/>
                      </a:lnTo>
                      <a:lnTo>
                        <a:pt x="15" y="164"/>
                      </a:lnTo>
                      <a:lnTo>
                        <a:pt x="13" y="164"/>
                      </a:lnTo>
                      <a:lnTo>
                        <a:pt x="11" y="164"/>
                      </a:lnTo>
                      <a:lnTo>
                        <a:pt x="9" y="164"/>
                      </a:lnTo>
                      <a:lnTo>
                        <a:pt x="9" y="162"/>
                      </a:lnTo>
                      <a:lnTo>
                        <a:pt x="11" y="154"/>
                      </a:lnTo>
                      <a:lnTo>
                        <a:pt x="11" y="148"/>
                      </a:lnTo>
                      <a:lnTo>
                        <a:pt x="7" y="144"/>
                      </a:lnTo>
                      <a:lnTo>
                        <a:pt x="4" y="140"/>
                      </a:lnTo>
                      <a:lnTo>
                        <a:pt x="4" y="137"/>
                      </a:lnTo>
                      <a:lnTo>
                        <a:pt x="4" y="133"/>
                      </a:lnTo>
                      <a:lnTo>
                        <a:pt x="6" y="131"/>
                      </a:lnTo>
                      <a:lnTo>
                        <a:pt x="7" y="131"/>
                      </a:lnTo>
                      <a:lnTo>
                        <a:pt x="9" y="131"/>
                      </a:lnTo>
                      <a:lnTo>
                        <a:pt x="7" y="127"/>
                      </a:lnTo>
                      <a:lnTo>
                        <a:pt x="4" y="127"/>
                      </a:lnTo>
                      <a:lnTo>
                        <a:pt x="0" y="125"/>
                      </a:lnTo>
                      <a:lnTo>
                        <a:pt x="0" y="119"/>
                      </a:lnTo>
                      <a:lnTo>
                        <a:pt x="2" y="117"/>
                      </a:lnTo>
                      <a:lnTo>
                        <a:pt x="9" y="108"/>
                      </a:lnTo>
                      <a:lnTo>
                        <a:pt x="11" y="108"/>
                      </a:lnTo>
                      <a:lnTo>
                        <a:pt x="15" y="106"/>
                      </a:lnTo>
                      <a:lnTo>
                        <a:pt x="15" y="100"/>
                      </a:lnTo>
                      <a:lnTo>
                        <a:pt x="13" y="98"/>
                      </a:lnTo>
                      <a:lnTo>
                        <a:pt x="15" y="92"/>
                      </a:lnTo>
                      <a:lnTo>
                        <a:pt x="19" y="91"/>
                      </a:lnTo>
                      <a:lnTo>
                        <a:pt x="21" y="91"/>
                      </a:lnTo>
                      <a:lnTo>
                        <a:pt x="25" y="85"/>
                      </a:lnTo>
                      <a:lnTo>
                        <a:pt x="23" y="85"/>
                      </a:lnTo>
                      <a:lnTo>
                        <a:pt x="21" y="83"/>
                      </a:lnTo>
                      <a:lnTo>
                        <a:pt x="21" y="81"/>
                      </a:lnTo>
                      <a:lnTo>
                        <a:pt x="23" y="81"/>
                      </a:lnTo>
                      <a:lnTo>
                        <a:pt x="23" y="77"/>
                      </a:lnTo>
                      <a:lnTo>
                        <a:pt x="23" y="75"/>
                      </a:lnTo>
                      <a:lnTo>
                        <a:pt x="21" y="73"/>
                      </a:lnTo>
                      <a:lnTo>
                        <a:pt x="23" y="71"/>
                      </a:lnTo>
                      <a:lnTo>
                        <a:pt x="23" y="69"/>
                      </a:lnTo>
                      <a:lnTo>
                        <a:pt x="25" y="67"/>
                      </a:lnTo>
                      <a:lnTo>
                        <a:pt x="25" y="66"/>
                      </a:lnTo>
                      <a:lnTo>
                        <a:pt x="25" y="62"/>
                      </a:lnTo>
                      <a:lnTo>
                        <a:pt x="29" y="60"/>
                      </a:lnTo>
                      <a:lnTo>
                        <a:pt x="31" y="60"/>
                      </a:lnTo>
                      <a:lnTo>
                        <a:pt x="31" y="58"/>
                      </a:lnTo>
                      <a:lnTo>
                        <a:pt x="32" y="54"/>
                      </a:lnTo>
                      <a:lnTo>
                        <a:pt x="34" y="54"/>
                      </a:lnTo>
                      <a:lnTo>
                        <a:pt x="34" y="52"/>
                      </a:lnTo>
                      <a:lnTo>
                        <a:pt x="32" y="50"/>
                      </a:lnTo>
                      <a:lnTo>
                        <a:pt x="31" y="50"/>
                      </a:lnTo>
                      <a:lnTo>
                        <a:pt x="29" y="48"/>
                      </a:lnTo>
                      <a:lnTo>
                        <a:pt x="27" y="46"/>
                      </a:lnTo>
                      <a:lnTo>
                        <a:pt x="25" y="46"/>
                      </a:lnTo>
                      <a:lnTo>
                        <a:pt x="23" y="46"/>
                      </a:lnTo>
                      <a:lnTo>
                        <a:pt x="19" y="46"/>
                      </a:lnTo>
                      <a:lnTo>
                        <a:pt x="19" y="44"/>
                      </a:lnTo>
                      <a:lnTo>
                        <a:pt x="19" y="43"/>
                      </a:lnTo>
                      <a:lnTo>
                        <a:pt x="19" y="37"/>
                      </a:lnTo>
                      <a:lnTo>
                        <a:pt x="19" y="35"/>
                      </a:lnTo>
                      <a:lnTo>
                        <a:pt x="17" y="31"/>
                      </a:lnTo>
                      <a:lnTo>
                        <a:pt x="15" y="27"/>
                      </a:lnTo>
                      <a:lnTo>
                        <a:pt x="15" y="23"/>
                      </a:lnTo>
                      <a:lnTo>
                        <a:pt x="15" y="21"/>
                      </a:lnTo>
                      <a:lnTo>
                        <a:pt x="17" y="21"/>
                      </a:lnTo>
                      <a:lnTo>
                        <a:pt x="19" y="21"/>
                      </a:lnTo>
                      <a:lnTo>
                        <a:pt x="21" y="21"/>
                      </a:lnTo>
                      <a:lnTo>
                        <a:pt x="23" y="21"/>
                      </a:lnTo>
                      <a:lnTo>
                        <a:pt x="23" y="19"/>
                      </a:lnTo>
                      <a:lnTo>
                        <a:pt x="23" y="18"/>
                      </a:lnTo>
                      <a:lnTo>
                        <a:pt x="25" y="18"/>
                      </a:lnTo>
                      <a:lnTo>
                        <a:pt x="27" y="18"/>
                      </a:lnTo>
                      <a:lnTo>
                        <a:pt x="29" y="18"/>
                      </a:lnTo>
                      <a:lnTo>
                        <a:pt x="31" y="18"/>
                      </a:lnTo>
                      <a:lnTo>
                        <a:pt x="32" y="18"/>
                      </a:lnTo>
                      <a:lnTo>
                        <a:pt x="32" y="16"/>
                      </a:lnTo>
                      <a:lnTo>
                        <a:pt x="32" y="14"/>
                      </a:lnTo>
                      <a:lnTo>
                        <a:pt x="34" y="14"/>
                      </a:lnTo>
                      <a:lnTo>
                        <a:pt x="38" y="8"/>
                      </a:lnTo>
                      <a:lnTo>
                        <a:pt x="38" y="4"/>
                      </a:lnTo>
                      <a:lnTo>
                        <a:pt x="40" y="4"/>
                      </a:lnTo>
                      <a:lnTo>
                        <a:pt x="44" y="2"/>
                      </a:lnTo>
                      <a:lnTo>
                        <a:pt x="50" y="0"/>
                      </a:lnTo>
                      <a:lnTo>
                        <a:pt x="52" y="0"/>
                      </a:lnTo>
                      <a:lnTo>
                        <a:pt x="57" y="4"/>
                      </a:lnTo>
                      <a:lnTo>
                        <a:pt x="57" y="8"/>
                      </a:lnTo>
                      <a:lnTo>
                        <a:pt x="59" y="12"/>
                      </a:lnTo>
                      <a:lnTo>
                        <a:pt x="59" y="14"/>
                      </a:lnTo>
                      <a:lnTo>
                        <a:pt x="57" y="16"/>
                      </a:lnTo>
                      <a:lnTo>
                        <a:pt x="57" y="1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Freeform 74"/>
                <p:cNvSpPr>
                  <a:spLocks/>
                </p:cNvSpPr>
                <p:nvPr/>
              </p:nvSpPr>
              <p:spPr bwMode="auto">
                <a:xfrm>
                  <a:off x="6980238" y="4040188"/>
                  <a:ext cx="398463" cy="241300"/>
                </a:xfrm>
                <a:custGeom>
                  <a:avLst/>
                  <a:gdLst>
                    <a:gd name="T0" fmla="*/ 218 w 251"/>
                    <a:gd name="T1" fmla="*/ 33 h 152"/>
                    <a:gd name="T2" fmla="*/ 215 w 251"/>
                    <a:gd name="T3" fmla="*/ 46 h 152"/>
                    <a:gd name="T4" fmla="*/ 193 w 251"/>
                    <a:gd name="T5" fmla="*/ 65 h 152"/>
                    <a:gd name="T6" fmla="*/ 213 w 251"/>
                    <a:gd name="T7" fmla="*/ 54 h 152"/>
                    <a:gd name="T8" fmla="*/ 228 w 251"/>
                    <a:gd name="T9" fmla="*/ 52 h 152"/>
                    <a:gd name="T10" fmla="*/ 241 w 251"/>
                    <a:gd name="T11" fmla="*/ 56 h 152"/>
                    <a:gd name="T12" fmla="*/ 247 w 251"/>
                    <a:gd name="T13" fmla="*/ 63 h 152"/>
                    <a:gd name="T14" fmla="*/ 243 w 251"/>
                    <a:gd name="T15" fmla="*/ 65 h 152"/>
                    <a:gd name="T16" fmla="*/ 241 w 251"/>
                    <a:gd name="T17" fmla="*/ 79 h 152"/>
                    <a:gd name="T18" fmla="*/ 230 w 251"/>
                    <a:gd name="T19" fmla="*/ 83 h 152"/>
                    <a:gd name="T20" fmla="*/ 218 w 251"/>
                    <a:gd name="T21" fmla="*/ 102 h 152"/>
                    <a:gd name="T22" fmla="*/ 220 w 251"/>
                    <a:gd name="T23" fmla="*/ 108 h 152"/>
                    <a:gd name="T24" fmla="*/ 232 w 251"/>
                    <a:gd name="T25" fmla="*/ 123 h 152"/>
                    <a:gd name="T26" fmla="*/ 199 w 251"/>
                    <a:gd name="T27" fmla="*/ 133 h 152"/>
                    <a:gd name="T28" fmla="*/ 180 w 251"/>
                    <a:gd name="T29" fmla="*/ 110 h 152"/>
                    <a:gd name="T30" fmla="*/ 170 w 251"/>
                    <a:gd name="T31" fmla="*/ 98 h 152"/>
                    <a:gd name="T32" fmla="*/ 169 w 251"/>
                    <a:gd name="T33" fmla="*/ 96 h 152"/>
                    <a:gd name="T34" fmla="*/ 180 w 251"/>
                    <a:gd name="T35" fmla="*/ 127 h 152"/>
                    <a:gd name="T36" fmla="*/ 161 w 251"/>
                    <a:gd name="T37" fmla="*/ 138 h 152"/>
                    <a:gd name="T38" fmla="*/ 147 w 251"/>
                    <a:gd name="T39" fmla="*/ 117 h 152"/>
                    <a:gd name="T40" fmla="*/ 140 w 251"/>
                    <a:gd name="T41" fmla="*/ 121 h 152"/>
                    <a:gd name="T42" fmla="*/ 124 w 251"/>
                    <a:gd name="T43" fmla="*/ 127 h 152"/>
                    <a:gd name="T44" fmla="*/ 124 w 251"/>
                    <a:gd name="T45" fmla="*/ 133 h 152"/>
                    <a:gd name="T46" fmla="*/ 132 w 251"/>
                    <a:gd name="T47" fmla="*/ 150 h 152"/>
                    <a:gd name="T48" fmla="*/ 105 w 251"/>
                    <a:gd name="T49" fmla="*/ 142 h 152"/>
                    <a:gd name="T50" fmla="*/ 88 w 251"/>
                    <a:gd name="T51" fmla="*/ 146 h 152"/>
                    <a:gd name="T52" fmla="*/ 97 w 251"/>
                    <a:gd name="T53" fmla="*/ 127 h 152"/>
                    <a:gd name="T54" fmla="*/ 103 w 251"/>
                    <a:gd name="T55" fmla="*/ 119 h 152"/>
                    <a:gd name="T56" fmla="*/ 80 w 251"/>
                    <a:gd name="T57" fmla="*/ 121 h 152"/>
                    <a:gd name="T58" fmla="*/ 73 w 251"/>
                    <a:gd name="T59" fmla="*/ 136 h 152"/>
                    <a:gd name="T60" fmla="*/ 48 w 251"/>
                    <a:gd name="T61" fmla="*/ 144 h 152"/>
                    <a:gd name="T62" fmla="*/ 40 w 251"/>
                    <a:gd name="T63" fmla="*/ 144 h 152"/>
                    <a:gd name="T64" fmla="*/ 13 w 251"/>
                    <a:gd name="T65" fmla="*/ 148 h 152"/>
                    <a:gd name="T66" fmla="*/ 3 w 251"/>
                    <a:gd name="T67" fmla="*/ 142 h 152"/>
                    <a:gd name="T68" fmla="*/ 23 w 251"/>
                    <a:gd name="T69" fmla="*/ 133 h 152"/>
                    <a:gd name="T70" fmla="*/ 44 w 251"/>
                    <a:gd name="T71" fmla="*/ 123 h 152"/>
                    <a:gd name="T72" fmla="*/ 57 w 251"/>
                    <a:gd name="T73" fmla="*/ 106 h 152"/>
                    <a:gd name="T74" fmla="*/ 69 w 251"/>
                    <a:gd name="T75" fmla="*/ 100 h 152"/>
                    <a:gd name="T76" fmla="*/ 30 w 251"/>
                    <a:gd name="T77" fmla="*/ 113 h 152"/>
                    <a:gd name="T78" fmla="*/ 9 w 251"/>
                    <a:gd name="T79" fmla="*/ 119 h 152"/>
                    <a:gd name="T80" fmla="*/ 9 w 251"/>
                    <a:gd name="T81" fmla="*/ 108 h 152"/>
                    <a:gd name="T82" fmla="*/ 5 w 251"/>
                    <a:gd name="T83" fmla="*/ 83 h 152"/>
                    <a:gd name="T84" fmla="*/ 21 w 251"/>
                    <a:gd name="T85" fmla="*/ 44 h 152"/>
                    <a:gd name="T86" fmla="*/ 28 w 251"/>
                    <a:gd name="T87" fmla="*/ 21 h 152"/>
                    <a:gd name="T88" fmla="*/ 53 w 251"/>
                    <a:gd name="T89" fmla="*/ 10 h 152"/>
                    <a:gd name="T90" fmla="*/ 92 w 251"/>
                    <a:gd name="T91" fmla="*/ 10 h 152"/>
                    <a:gd name="T92" fmla="*/ 99 w 251"/>
                    <a:gd name="T93" fmla="*/ 29 h 152"/>
                    <a:gd name="T94" fmla="*/ 94 w 251"/>
                    <a:gd name="T95" fmla="*/ 48 h 152"/>
                    <a:gd name="T96" fmla="*/ 94 w 251"/>
                    <a:gd name="T97" fmla="*/ 65 h 152"/>
                    <a:gd name="T98" fmla="*/ 111 w 251"/>
                    <a:gd name="T99" fmla="*/ 40 h 152"/>
                    <a:gd name="T100" fmla="*/ 122 w 251"/>
                    <a:gd name="T101" fmla="*/ 35 h 152"/>
                    <a:gd name="T102" fmla="*/ 119 w 251"/>
                    <a:gd name="T103" fmla="*/ 21 h 152"/>
                    <a:gd name="T104" fmla="*/ 144 w 251"/>
                    <a:gd name="T105" fmla="*/ 2 h 152"/>
                    <a:gd name="T106" fmla="*/ 144 w 251"/>
                    <a:gd name="T107" fmla="*/ 35 h 152"/>
                    <a:gd name="T108" fmla="*/ 161 w 251"/>
                    <a:gd name="T109" fmla="*/ 21 h 152"/>
                    <a:gd name="T110" fmla="*/ 172 w 251"/>
                    <a:gd name="T111" fmla="*/ 27 h 152"/>
                    <a:gd name="T112" fmla="*/ 167 w 251"/>
                    <a:gd name="T113" fmla="*/ 4 h 152"/>
                    <a:gd name="T114" fmla="*/ 180 w 251"/>
                    <a:gd name="T115" fmla="*/ 25 h 152"/>
                    <a:gd name="T116" fmla="*/ 188 w 251"/>
                    <a:gd name="T117"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152">
                      <a:moveTo>
                        <a:pt x="195" y="23"/>
                      </a:moveTo>
                      <a:lnTo>
                        <a:pt x="199" y="29"/>
                      </a:lnTo>
                      <a:lnTo>
                        <a:pt x="201" y="29"/>
                      </a:lnTo>
                      <a:lnTo>
                        <a:pt x="205" y="27"/>
                      </a:lnTo>
                      <a:lnTo>
                        <a:pt x="213" y="38"/>
                      </a:lnTo>
                      <a:lnTo>
                        <a:pt x="216" y="37"/>
                      </a:lnTo>
                      <a:lnTo>
                        <a:pt x="218" y="33"/>
                      </a:lnTo>
                      <a:lnTo>
                        <a:pt x="220" y="31"/>
                      </a:lnTo>
                      <a:lnTo>
                        <a:pt x="222" y="31"/>
                      </a:lnTo>
                      <a:lnTo>
                        <a:pt x="230" y="37"/>
                      </a:lnTo>
                      <a:lnTo>
                        <a:pt x="230" y="38"/>
                      </a:lnTo>
                      <a:lnTo>
                        <a:pt x="224" y="42"/>
                      </a:lnTo>
                      <a:lnTo>
                        <a:pt x="222" y="44"/>
                      </a:lnTo>
                      <a:lnTo>
                        <a:pt x="215" y="46"/>
                      </a:lnTo>
                      <a:lnTo>
                        <a:pt x="213" y="46"/>
                      </a:lnTo>
                      <a:lnTo>
                        <a:pt x="203" y="50"/>
                      </a:lnTo>
                      <a:lnTo>
                        <a:pt x="201" y="52"/>
                      </a:lnTo>
                      <a:lnTo>
                        <a:pt x="199" y="54"/>
                      </a:lnTo>
                      <a:lnTo>
                        <a:pt x="193" y="60"/>
                      </a:lnTo>
                      <a:lnTo>
                        <a:pt x="193" y="63"/>
                      </a:lnTo>
                      <a:lnTo>
                        <a:pt x="193" y="65"/>
                      </a:lnTo>
                      <a:lnTo>
                        <a:pt x="195" y="67"/>
                      </a:lnTo>
                      <a:lnTo>
                        <a:pt x="197" y="65"/>
                      </a:lnTo>
                      <a:lnTo>
                        <a:pt x="199" y="62"/>
                      </a:lnTo>
                      <a:lnTo>
                        <a:pt x="203" y="56"/>
                      </a:lnTo>
                      <a:lnTo>
                        <a:pt x="205" y="54"/>
                      </a:lnTo>
                      <a:lnTo>
                        <a:pt x="209" y="54"/>
                      </a:lnTo>
                      <a:lnTo>
                        <a:pt x="213" y="54"/>
                      </a:lnTo>
                      <a:lnTo>
                        <a:pt x="213" y="58"/>
                      </a:lnTo>
                      <a:lnTo>
                        <a:pt x="215" y="60"/>
                      </a:lnTo>
                      <a:lnTo>
                        <a:pt x="222" y="60"/>
                      </a:lnTo>
                      <a:lnTo>
                        <a:pt x="226" y="58"/>
                      </a:lnTo>
                      <a:lnTo>
                        <a:pt x="226" y="56"/>
                      </a:lnTo>
                      <a:lnTo>
                        <a:pt x="226" y="54"/>
                      </a:lnTo>
                      <a:lnTo>
                        <a:pt x="228" y="52"/>
                      </a:lnTo>
                      <a:lnTo>
                        <a:pt x="230" y="52"/>
                      </a:lnTo>
                      <a:lnTo>
                        <a:pt x="234" y="54"/>
                      </a:lnTo>
                      <a:lnTo>
                        <a:pt x="232" y="56"/>
                      </a:lnTo>
                      <a:lnTo>
                        <a:pt x="232" y="58"/>
                      </a:lnTo>
                      <a:lnTo>
                        <a:pt x="234" y="60"/>
                      </a:lnTo>
                      <a:lnTo>
                        <a:pt x="236" y="58"/>
                      </a:lnTo>
                      <a:lnTo>
                        <a:pt x="241" y="56"/>
                      </a:lnTo>
                      <a:lnTo>
                        <a:pt x="245" y="54"/>
                      </a:lnTo>
                      <a:lnTo>
                        <a:pt x="249" y="54"/>
                      </a:lnTo>
                      <a:lnTo>
                        <a:pt x="251" y="56"/>
                      </a:lnTo>
                      <a:lnTo>
                        <a:pt x="247" y="58"/>
                      </a:lnTo>
                      <a:lnTo>
                        <a:pt x="245" y="60"/>
                      </a:lnTo>
                      <a:lnTo>
                        <a:pt x="245" y="62"/>
                      </a:lnTo>
                      <a:lnTo>
                        <a:pt x="247" y="63"/>
                      </a:lnTo>
                      <a:lnTo>
                        <a:pt x="249" y="65"/>
                      </a:lnTo>
                      <a:lnTo>
                        <a:pt x="251" y="67"/>
                      </a:lnTo>
                      <a:lnTo>
                        <a:pt x="249" y="69"/>
                      </a:lnTo>
                      <a:lnTo>
                        <a:pt x="245" y="71"/>
                      </a:lnTo>
                      <a:lnTo>
                        <a:pt x="245" y="69"/>
                      </a:lnTo>
                      <a:lnTo>
                        <a:pt x="243" y="67"/>
                      </a:lnTo>
                      <a:lnTo>
                        <a:pt x="243" y="65"/>
                      </a:lnTo>
                      <a:lnTo>
                        <a:pt x="241" y="63"/>
                      </a:lnTo>
                      <a:lnTo>
                        <a:pt x="238" y="65"/>
                      </a:lnTo>
                      <a:lnTo>
                        <a:pt x="234" y="75"/>
                      </a:lnTo>
                      <a:lnTo>
                        <a:pt x="234" y="77"/>
                      </a:lnTo>
                      <a:lnTo>
                        <a:pt x="236" y="77"/>
                      </a:lnTo>
                      <a:lnTo>
                        <a:pt x="240" y="79"/>
                      </a:lnTo>
                      <a:lnTo>
                        <a:pt x="241" y="79"/>
                      </a:lnTo>
                      <a:lnTo>
                        <a:pt x="243" y="81"/>
                      </a:lnTo>
                      <a:lnTo>
                        <a:pt x="240" y="86"/>
                      </a:lnTo>
                      <a:lnTo>
                        <a:pt x="238" y="88"/>
                      </a:lnTo>
                      <a:lnTo>
                        <a:pt x="236" y="88"/>
                      </a:lnTo>
                      <a:lnTo>
                        <a:pt x="236" y="86"/>
                      </a:lnTo>
                      <a:lnTo>
                        <a:pt x="234" y="85"/>
                      </a:lnTo>
                      <a:lnTo>
                        <a:pt x="230" y="83"/>
                      </a:lnTo>
                      <a:lnTo>
                        <a:pt x="226" y="83"/>
                      </a:lnTo>
                      <a:lnTo>
                        <a:pt x="222" y="85"/>
                      </a:lnTo>
                      <a:lnTo>
                        <a:pt x="218" y="94"/>
                      </a:lnTo>
                      <a:lnTo>
                        <a:pt x="218" y="98"/>
                      </a:lnTo>
                      <a:lnTo>
                        <a:pt x="224" y="96"/>
                      </a:lnTo>
                      <a:lnTo>
                        <a:pt x="224" y="98"/>
                      </a:lnTo>
                      <a:lnTo>
                        <a:pt x="218" y="102"/>
                      </a:lnTo>
                      <a:lnTo>
                        <a:pt x="211" y="106"/>
                      </a:lnTo>
                      <a:lnTo>
                        <a:pt x="211" y="108"/>
                      </a:lnTo>
                      <a:lnTo>
                        <a:pt x="213" y="108"/>
                      </a:lnTo>
                      <a:lnTo>
                        <a:pt x="213" y="110"/>
                      </a:lnTo>
                      <a:lnTo>
                        <a:pt x="216" y="108"/>
                      </a:lnTo>
                      <a:lnTo>
                        <a:pt x="218" y="108"/>
                      </a:lnTo>
                      <a:lnTo>
                        <a:pt x="220" y="108"/>
                      </a:lnTo>
                      <a:lnTo>
                        <a:pt x="224" y="110"/>
                      </a:lnTo>
                      <a:lnTo>
                        <a:pt x="228" y="111"/>
                      </a:lnTo>
                      <a:lnTo>
                        <a:pt x="234" y="117"/>
                      </a:lnTo>
                      <a:lnTo>
                        <a:pt x="236" y="117"/>
                      </a:lnTo>
                      <a:lnTo>
                        <a:pt x="236" y="119"/>
                      </a:lnTo>
                      <a:lnTo>
                        <a:pt x="232" y="121"/>
                      </a:lnTo>
                      <a:lnTo>
                        <a:pt x="232" y="123"/>
                      </a:lnTo>
                      <a:lnTo>
                        <a:pt x="218" y="127"/>
                      </a:lnTo>
                      <a:lnTo>
                        <a:pt x="216" y="127"/>
                      </a:lnTo>
                      <a:lnTo>
                        <a:pt x="211" y="129"/>
                      </a:lnTo>
                      <a:lnTo>
                        <a:pt x="209" y="133"/>
                      </a:lnTo>
                      <a:lnTo>
                        <a:pt x="205" y="135"/>
                      </a:lnTo>
                      <a:lnTo>
                        <a:pt x="201" y="135"/>
                      </a:lnTo>
                      <a:lnTo>
                        <a:pt x="199" y="133"/>
                      </a:lnTo>
                      <a:lnTo>
                        <a:pt x="193" y="125"/>
                      </a:lnTo>
                      <a:lnTo>
                        <a:pt x="192" y="127"/>
                      </a:lnTo>
                      <a:lnTo>
                        <a:pt x="188" y="121"/>
                      </a:lnTo>
                      <a:lnTo>
                        <a:pt x="188" y="117"/>
                      </a:lnTo>
                      <a:lnTo>
                        <a:pt x="184" y="115"/>
                      </a:lnTo>
                      <a:lnTo>
                        <a:pt x="182" y="113"/>
                      </a:lnTo>
                      <a:lnTo>
                        <a:pt x="180" y="110"/>
                      </a:lnTo>
                      <a:lnTo>
                        <a:pt x="182" y="110"/>
                      </a:lnTo>
                      <a:lnTo>
                        <a:pt x="182" y="108"/>
                      </a:lnTo>
                      <a:lnTo>
                        <a:pt x="182" y="106"/>
                      </a:lnTo>
                      <a:lnTo>
                        <a:pt x="180" y="104"/>
                      </a:lnTo>
                      <a:lnTo>
                        <a:pt x="176" y="104"/>
                      </a:lnTo>
                      <a:lnTo>
                        <a:pt x="174" y="102"/>
                      </a:lnTo>
                      <a:lnTo>
                        <a:pt x="170" y="98"/>
                      </a:lnTo>
                      <a:lnTo>
                        <a:pt x="169" y="94"/>
                      </a:lnTo>
                      <a:lnTo>
                        <a:pt x="167" y="92"/>
                      </a:lnTo>
                      <a:lnTo>
                        <a:pt x="165" y="92"/>
                      </a:lnTo>
                      <a:lnTo>
                        <a:pt x="165" y="94"/>
                      </a:lnTo>
                      <a:lnTo>
                        <a:pt x="165" y="96"/>
                      </a:lnTo>
                      <a:lnTo>
                        <a:pt x="167" y="96"/>
                      </a:lnTo>
                      <a:lnTo>
                        <a:pt x="169" y="96"/>
                      </a:lnTo>
                      <a:lnTo>
                        <a:pt x="169" y="100"/>
                      </a:lnTo>
                      <a:lnTo>
                        <a:pt x="174" y="111"/>
                      </a:lnTo>
                      <a:lnTo>
                        <a:pt x="176" y="113"/>
                      </a:lnTo>
                      <a:lnTo>
                        <a:pt x="176" y="117"/>
                      </a:lnTo>
                      <a:lnTo>
                        <a:pt x="178" y="121"/>
                      </a:lnTo>
                      <a:lnTo>
                        <a:pt x="180" y="125"/>
                      </a:lnTo>
                      <a:lnTo>
                        <a:pt x="180" y="127"/>
                      </a:lnTo>
                      <a:lnTo>
                        <a:pt x="180" y="131"/>
                      </a:lnTo>
                      <a:lnTo>
                        <a:pt x="178" y="133"/>
                      </a:lnTo>
                      <a:lnTo>
                        <a:pt x="172" y="136"/>
                      </a:lnTo>
                      <a:lnTo>
                        <a:pt x="169" y="138"/>
                      </a:lnTo>
                      <a:lnTo>
                        <a:pt x="163" y="140"/>
                      </a:lnTo>
                      <a:lnTo>
                        <a:pt x="161" y="140"/>
                      </a:lnTo>
                      <a:lnTo>
                        <a:pt x="161" y="138"/>
                      </a:lnTo>
                      <a:lnTo>
                        <a:pt x="159" y="135"/>
                      </a:lnTo>
                      <a:lnTo>
                        <a:pt x="157" y="135"/>
                      </a:lnTo>
                      <a:lnTo>
                        <a:pt x="153" y="136"/>
                      </a:lnTo>
                      <a:lnTo>
                        <a:pt x="149" y="129"/>
                      </a:lnTo>
                      <a:lnTo>
                        <a:pt x="149" y="127"/>
                      </a:lnTo>
                      <a:lnTo>
                        <a:pt x="151" y="123"/>
                      </a:lnTo>
                      <a:lnTo>
                        <a:pt x="147" y="117"/>
                      </a:lnTo>
                      <a:lnTo>
                        <a:pt x="145" y="115"/>
                      </a:lnTo>
                      <a:lnTo>
                        <a:pt x="142" y="115"/>
                      </a:lnTo>
                      <a:lnTo>
                        <a:pt x="138" y="115"/>
                      </a:lnTo>
                      <a:lnTo>
                        <a:pt x="136" y="115"/>
                      </a:lnTo>
                      <a:lnTo>
                        <a:pt x="134" y="115"/>
                      </a:lnTo>
                      <a:lnTo>
                        <a:pt x="134" y="119"/>
                      </a:lnTo>
                      <a:lnTo>
                        <a:pt x="140" y="121"/>
                      </a:lnTo>
                      <a:lnTo>
                        <a:pt x="142" y="121"/>
                      </a:lnTo>
                      <a:lnTo>
                        <a:pt x="144" y="125"/>
                      </a:lnTo>
                      <a:lnTo>
                        <a:pt x="142" y="131"/>
                      </a:lnTo>
                      <a:lnTo>
                        <a:pt x="136" y="131"/>
                      </a:lnTo>
                      <a:lnTo>
                        <a:pt x="130" y="131"/>
                      </a:lnTo>
                      <a:lnTo>
                        <a:pt x="128" y="131"/>
                      </a:lnTo>
                      <a:lnTo>
                        <a:pt x="124" y="127"/>
                      </a:lnTo>
                      <a:lnTo>
                        <a:pt x="122" y="125"/>
                      </a:lnTo>
                      <a:lnTo>
                        <a:pt x="121" y="123"/>
                      </a:lnTo>
                      <a:lnTo>
                        <a:pt x="119" y="123"/>
                      </a:lnTo>
                      <a:lnTo>
                        <a:pt x="117" y="125"/>
                      </a:lnTo>
                      <a:lnTo>
                        <a:pt x="119" y="131"/>
                      </a:lnTo>
                      <a:lnTo>
                        <a:pt x="121" y="133"/>
                      </a:lnTo>
                      <a:lnTo>
                        <a:pt x="124" y="133"/>
                      </a:lnTo>
                      <a:lnTo>
                        <a:pt x="126" y="135"/>
                      </a:lnTo>
                      <a:lnTo>
                        <a:pt x="136" y="140"/>
                      </a:lnTo>
                      <a:lnTo>
                        <a:pt x="138" y="146"/>
                      </a:lnTo>
                      <a:lnTo>
                        <a:pt x="138" y="148"/>
                      </a:lnTo>
                      <a:lnTo>
                        <a:pt x="138" y="150"/>
                      </a:lnTo>
                      <a:lnTo>
                        <a:pt x="134" y="150"/>
                      </a:lnTo>
                      <a:lnTo>
                        <a:pt x="132" y="150"/>
                      </a:lnTo>
                      <a:lnTo>
                        <a:pt x="128" y="150"/>
                      </a:lnTo>
                      <a:lnTo>
                        <a:pt x="124" y="148"/>
                      </a:lnTo>
                      <a:lnTo>
                        <a:pt x="113" y="146"/>
                      </a:lnTo>
                      <a:lnTo>
                        <a:pt x="113" y="144"/>
                      </a:lnTo>
                      <a:lnTo>
                        <a:pt x="113" y="142"/>
                      </a:lnTo>
                      <a:lnTo>
                        <a:pt x="109" y="142"/>
                      </a:lnTo>
                      <a:lnTo>
                        <a:pt x="105" y="142"/>
                      </a:lnTo>
                      <a:lnTo>
                        <a:pt x="103" y="144"/>
                      </a:lnTo>
                      <a:lnTo>
                        <a:pt x="103" y="146"/>
                      </a:lnTo>
                      <a:lnTo>
                        <a:pt x="103" y="148"/>
                      </a:lnTo>
                      <a:lnTo>
                        <a:pt x="101" y="150"/>
                      </a:lnTo>
                      <a:lnTo>
                        <a:pt x="97" y="152"/>
                      </a:lnTo>
                      <a:lnTo>
                        <a:pt x="90" y="150"/>
                      </a:lnTo>
                      <a:lnTo>
                        <a:pt x="88" y="146"/>
                      </a:lnTo>
                      <a:lnTo>
                        <a:pt x="88" y="144"/>
                      </a:lnTo>
                      <a:lnTo>
                        <a:pt x="94" y="142"/>
                      </a:lnTo>
                      <a:lnTo>
                        <a:pt x="94" y="135"/>
                      </a:lnTo>
                      <a:lnTo>
                        <a:pt x="90" y="135"/>
                      </a:lnTo>
                      <a:lnTo>
                        <a:pt x="92" y="133"/>
                      </a:lnTo>
                      <a:lnTo>
                        <a:pt x="96" y="129"/>
                      </a:lnTo>
                      <a:lnTo>
                        <a:pt x="97" y="127"/>
                      </a:lnTo>
                      <a:lnTo>
                        <a:pt x="101" y="127"/>
                      </a:lnTo>
                      <a:lnTo>
                        <a:pt x="103" y="127"/>
                      </a:lnTo>
                      <a:lnTo>
                        <a:pt x="109" y="125"/>
                      </a:lnTo>
                      <a:lnTo>
                        <a:pt x="111" y="123"/>
                      </a:lnTo>
                      <a:lnTo>
                        <a:pt x="109" y="121"/>
                      </a:lnTo>
                      <a:lnTo>
                        <a:pt x="107" y="119"/>
                      </a:lnTo>
                      <a:lnTo>
                        <a:pt x="103" y="119"/>
                      </a:lnTo>
                      <a:lnTo>
                        <a:pt x="103" y="121"/>
                      </a:lnTo>
                      <a:lnTo>
                        <a:pt x="86" y="127"/>
                      </a:lnTo>
                      <a:lnTo>
                        <a:pt x="84" y="129"/>
                      </a:lnTo>
                      <a:lnTo>
                        <a:pt x="82" y="129"/>
                      </a:lnTo>
                      <a:lnTo>
                        <a:pt x="82" y="125"/>
                      </a:lnTo>
                      <a:lnTo>
                        <a:pt x="80" y="123"/>
                      </a:lnTo>
                      <a:lnTo>
                        <a:pt x="80" y="121"/>
                      </a:lnTo>
                      <a:lnTo>
                        <a:pt x="73" y="119"/>
                      </a:lnTo>
                      <a:lnTo>
                        <a:pt x="71" y="119"/>
                      </a:lnTo>
                      <a:lnTo>
                        <a:pt x="69" y="121"/>
                      </a:lnTo>
                      <a:lnTo>
                        <a:pt x="69" y="123"/>
                      </a:lnTo>
                      <a:lnTo>
                        <a:pt x="74" y="125"/>
                      </a:lnTo>
                      <a:lnTo>
                        <a:pt x="74" y="127"/>
                      </a:lnTo>
                      <a:lnTo>
                        <a:pt x="73" y="136"/>
                      </a:lnTo>
                      <a:lnTo>
                        <a:pt x="69" y="140"/>
                      </a:lnTo>
                      <a:lnTo>
                        <a:pt x="63" y="142"/>
                      </a:lnTo>
                      <a:lnTo>
                        <a:pt x="61" y="140"/>
                      </a:lnTo>
                      <a:lnTo>
                        <a:pt x="57" y="140"/>
                      </a:lnTo>
                      <a:lnTo>
                        <a:pt x="53" y="138"/>
                      </a:lnTo>
                      <a:lnTo>
                        <a:pt x="49" y="142"/>
                      </a:lnTo>
                      <a:lnTo>
                        <a:pt x="48" y="144"/>
                      </a:lnTo>
                      <a:lnTo>
                        <a:pt x="49" y="146"/>
                      </a:lnTo>
                      <a:lnTo>
                        <a:pt x="49" y="148"/>
                      </a:lnTo>
                      <a:lnTo>
                        <a:pt x="48" y="148"/>
                      </a:lnTo>
                      <a:lnTo>
                        <a:pt x="46" y="148"/>
                      </a:lnTo>
                      <a:lnTo>
                        <a:pt x="40" y="148"/>
                      </a:lnTo>
                      <a:lnTo>
                        <a:pt x="40" y="146"/>
                      </a:lnTo>
                      <a:lnTo>
                        <a:pt x="40" y="144"/>
                      </a:lnTo>
                      <a:lnTo>
                        <a:pt x="38" y="144"/>
                      </a:lnTo>
                      <a:lnTo>
                        <a:pt x="34" y="144"/>
                      </a:lnTo>
                      <a:lnTo>
                        <a:pt x="26" y="148"/>
                      </a:lnTo>
                      <a:lnTo>
                        <a:pt x="23" y="150"/>
                      </a:lnTo>
                      <a:lnTo>
                        <a:pt x="17" y="150"/>
                      </a:lnTo>
                      <a:lnTo>
                        <a:pt x="15" y="150"/>
                      </a:lnTo>
                      <a:lnTo>
                        <a:pt x="13" y="148"/>
                      </a:lnTo>
                      <a:lnTo>
                        <a:pt x="13" y="146"/>
                      </a:lnTo>
                      <a:lnTo>
                        <a:pt x="13" y="144"/>
                      </a:lnTo>
                      <a:lnTo>
                        <a:pt x="11" y="144"/>
                      </a:lnTo>
                      <a:lnTo>
                        <a:pt x="9" y="144"/>
                      </a:lnTo>
                      <a:lnTo>
                        <a:pt x="7" y="144"/>
                      </a:lnTo>
                      <a:lnTo>
                        <a:pt x="5" y="142"/>
                      </a:lnTo>
                      <a:lnTo>
                        <a:pt x="3" y="142"/>
                      </a:lnTo>
                      <a:lnTo>
                        <a:pt x="3" y="140"/>
                      </a:lnTo>
                      <a:lnTo>
                        <a:pt x="9" y="136"/>
                      </a:lnTo>
                      <a:lnTo>
                        <a:pt x="19" y="133"/>
                      </a:lnTo>
                      <a:lnTo>
                        <a:pt x="19" y="131"/>
                      </a:lnTo>
                      <a:lnTo>
                        <a:pt x="21" y="131"/>
                      </a:lnTo>
                      <a:lnTo>
                        <a:pt x="23" y="131"/>
                      </a:lnTo>
                      <a:lnTo>
                        <a:pt x="23" y="133"/>
                      </a:lnTo>
                      <a:lnTo>
                        <a:pt x="30" y="129"/>
                      </a:lnTo>
                      <a:lnTo>
                        <a:pt x="36" y="129"/>
                      </a:lnTo>
                      <a:lnTo>
                        <a:pt x="40" y="129"/>
                      </a:lnTo>
                      <a:lnTo>
                        <a:pt x="44" y="129"/>
                      </a:lnTo>
                      <a:lnTo>
                        <a:pt x="46" y="127"/>
                      </a:lnTo>
                      <a:lnTo>
                        <a:pt x="46" y="125"/>
                      </a:lnTo>
                      <a:lnTo>
                        <a:pt x="44" y="123"/>
                      </a:lnTo>
                      <a:lnTo>
                        <a:pt x="42" y="123"/>
                      </a:lnTo>
                      <a:lnTo>
                        <a:pt x="40" y="123"/>
                      </a:lnTo>
                      <a:lnTo>
                        <a:pt x="36" y="121"/>
                      </a:lnTo>
                      <a:lnTo>
                        <a:pt x="38" y="119"/>
                      </a:lnTo>
                      <a:lnTo>
                        <a:pt x="42" y="115"/>
                      </a:lnTo>
                      <a:lnTo>
                        <a:pt x="51" y="108"/>
                      </a:lnTo>
                      <a:lnTo>
                        <a:pt x="57" y="106"/>
                      </a:lnTo>
                      <a:lnTo>
                        <a:pt x="57" y="108"/>
                      </a:lnTo>
                      <a:lnTo>
                        <a:pt x="59" y="108"/>
                      </a:lnTo>
                      <a:lnTo>
                        <a:pt x="65" y="108"/>
                      </a:lnTo>
                      <a:lnTo>
                        <a:pt x="69" y="106"/>
                      </a:lnTo>
                      <a:lnTo>
                        <a:pt x="71" y="104"/>
                      </a:lnTo>
                      <a:lnTo>
                        <a:pt x="71" y="102"/>
                      </a:lnTo>
                      <a:lnTo>
                        <a:pt x="69" y="100"/>
                      </a:lnTo>
                      <a:lnTo>
                        <a:pt x="67" y="102"/>
                      </a:lnTo>
                      <a:lnTo>
                        <a:pt x="61" y="104"/>
                      </a:lnTo>
                      <a:lnTo>
                        <a:pt x="48" y="104"/>
                      </a:lnTo>
                      <a:lnTo>
                        <a:pt x="46" y="106"/>
                      </a:lnTo>
                      <a:lnTo>
                        <a:pt x="40" y="110"/>
                      </a:lnTo>
                      <a:lnTo>
                        <a:pt x="34" y="111"/>
                      </a:lnTo>
                      <a:lnTo>
                        <a:pt x="30" y="113"/>
                      </a:lnTo>
                      <a:lnTo>
                        <a:pt x="26" y="113"/>
                      </a:lnTo>
                      <a:lnTo>
                        <a:pt x="23" y="113"/>
                      </a:lnTo>
                      <a:lnTo>
                        <a:pt x="15" y="115"/>
                      </a:lnTo>
                      <a:lnTo>
                        <a:pt x="13" y="115"/>
                      </a:lnTo>
                      <a:lnTo>
                        <a:pt x="11" y="117"/>
                      </a:lnTo>
                      <a:lnTo>
                        <a:pt x="11" y="119"/>
                      </a:lnTo>
                      <a:lnTo>
                        <a:pt x="9" y="119"/>
                      </a:lnTo>
                      <a:lnTo>
                        <a:pt x="5" y="119"/>
                      </a:lnTo>
                      <a:lnTo>
                        <a:pt x="1" y="119"/>
                      </a:lnTo>
                      <a:lnTo>
                        <a:pt x="3" y="119"/>
                      </a:lnTo>
                      <a:lnTo>
                        <a:pt x="3" y="117"/>
                      </a:lnTo>
                      <a:lnTo>
                        <a:pt x="7" y="113"/>
                      </a:lnTo>
                      <a:lnTo>
                        <a:pt x="7" y="110"/>
                      </a:lnTo>
                      <a:lnTo>
                        <a:pt x="9" y="108"/>
                      </a:lnTo>
                      <a:lnTo>
                        <a:pt x="7" y="98"/>
                      </a:lnTo>
                      <a:lnTo>
                        <a:pt x="7" y="96"/>
                      </a:lnTo>
                      <a:lnTo>
                        <a:pt x="3" y="90"/>
                      </a:lnTo>
                      <a:lnTo>
                        <a:pt x="1" y="88"/>
                      </a:lnTo>
                      <a:lnTo>
                        <a:pt x="0" y="86"/>
                      </a:lnTo>
                      <a:lnTo>
                        <a:pt x="1" y="85"/>
                      </a:lnTo>
                      <a:lnTo>
                        <a:pt x="5" y="83"/>
                      </a:lnTo>
                      <a:lnTo>
                        <a:pt x="9" y="75"/>
                      </a:lnTo>
                      <a:lnTo>
                        <a:pt x="17" y="62"/>
                      </a:lnTo>
                      <a:lnTo>
                        <a:pt x="19" y="60"/>
                      </a:lnTo>
                      <a:lnTo>
                        <a:pt x="19" y="58"/>
                      </a:lnTo>
                      <a:lnTo>
                        <a:pt x="21" y="50"/>
                      </a:lnTo>
                      <a:lnTo>
                        <a:pt x="21" y="46"/>
                      </a:lnTo>
                      <a:lnTo>
                        <a:pt x="21" y="44"/>
                      </a:lnTo>
                      <a:lnTo>
                        <a:pt x="17" y="37"/>
                      </a:lnTo>
                      <a:lnTo>
                        <a:pt x="13" y="37"/>
                      </a:lnTo>
                      <a:lnTo>
                        <a:pt x="11" y="33"/>
                      </a:lnTo>
                      <a:lnTo>
                        <a:pt x="11" y="31"/>
                      </a:lnTo>
                      <a:lnTo>
                        <a:pt x="15" y="31"/>
                      </a:lnTo>
                      <a:lnTo>
                        <a:pt x="17" y="31"/>
                      </a:lnTo>
                      <a:lnTo>
                        <a:pt x="28" y="21"/>
                      </a:lnTo>
                      <a:lnTo>
                        <a:pt x="30" y="19"/>
                      </a:lnTo>
                      <a:lnTo>
                        <a:pt x="30" y="17"/>
                      </a:lnTo>
                      <a:lnTo>
                        <a:pt x="34" y="15"/>
                      </a:lnTo>
                      <a:lnTo>
                        <a:pt x="44" y="10"/>
                      </a:lnTo>
                      <a:lnTo>
                        <a:pt x="46" y="10"/>
                      </a:lnTo>
                      <a:lnTo>
                        <a:pt x="48" y="10"/>
                      </a:lnTo>
                      <a:lnTo>
                        <a:pt x="53" y="10"/>
                      </a:lnTo>
                      <a:lnTo>
                        <a:pt x="59" y="6"/>
                      </a:lnTo>
                      <a:lnTo>
                        <a:pt x="61" y="10"/>
                      </a:lnTo>
                      <a:lnTo>
                        <a:pt x="67" y="8"/>
                      </a:lnTo>
                      <a:lnTo>
                        <a:pt x="69" y="8"/>
                      </a:lnTo>
                      <a:lnTo>
                        <a:pt x="76" y="6"/>
                      </a:lnTo>
                      <a:lnTo>
                        <a:pt x="88" y="8"/>
                      </a:lnTo>
                      <a:lnTo>
                        <a:pt x="92" y="10"/>
                      </a:lnTo>
                      <a:lnTo>
                        <a:pt x="92" y="12"/>
                      </a:lnTo>
                      <a:lnTo>
                        <a:pt x="97" y="17"/>
                      </a:lnTo>
                      <a:lnTo>
                        <a:pt x="99" y="17"/>
                      </a:lnTo>
                      <a:lnTo>
                        <a:pt x="103" y="19"/>
                      </a:lnTo>
                      <a:lnTo>
                        <a:pt x="105" y="21"/>
                      </a:lnTo>
                      <a:lnTo>
                        <a:pt x="105" y="23"/>
                      </a:lnTo>
                      <a:lnTo>
                        <a:pt x="99" y="29"/>
                      </a:lnTo>
                      <a:lnTo>
                        <a:pt x="96" y="37"/>
                      </a:lnTo>
                      <a:lnTo>
                        <a:pt x="96" y="38"/>
                      </a:lnTo>
                      <a:lnTo>
                        <a:pt x="97" y="40"/>
                      </a:lnTo>
                      <a:lnTo>
                        <a:pt x="97" y="42"/>
                      </a:lnTo>
                      <a:lnTo>
                        <a:pt x="96" y="44"/>
                      </a:lnTo>
                      <a:lnTo>
                        <a:pt x="94" y="46"/>
                      </a:lnTo>
                      <a:lnTo>
                        <a:pt x="94" y="48"/>
                      </a:lnTo>
                      <a:lnTo>
                        <a:pt x="90" y="56"/>
                      </a:lnTo>
                      <a:lnTo>
                        <a:pt x="88" y="60"/>
                      </a:lnTo>
                      <a:lnTo>
                        <a:pt x="88" y="73"/>
                      </a:lnTo>
                      <a:lnTo>
                        <a:pt x="90" y="75"/>
                      </a:lnTo>
                      <a:lnTo>
                        <a:pt x="92" y="73"/>
                      </a:lnTo>
                      <a:lnTo>
                        <a:pt x="94" y="73"/>
                      </a:lnTo>
                      <a:lnTo>
                        <a:pt x="94" y="65"/>
                      </a:lnTo>
                      <a:lnTo>
                        <a:pt x="94" y="56"/>
                      </a:lnTo>
                      <a:lnTo>
                        <a:pt x="97" y="48"/>
                      </a:lnTo>
                      <a:lnTo>
                        <a:pt x="101" y="42"/>
                      </a:lnTo>
                      <a:lnTo>
                        <a:pt x="103" y="42"/>
                      </a:lnTo>
                      <a:lnTo>
                        <a:pt x="105" y="42"/>
                      </a:lnTo>
                      <a:lnTo>
                        <a:pt x="109" y="40"/>
                      </a:lnTo>
                      <a:lnTo>
                        <a:pt x="111" y="40"/>
                      </a:lnTo>
                      <a:lnTo>
                        <a:pt x="111" y="38"/>
                      </a:lnTo>
                      <a:lnTo>
                        <a:pt x="111" y="35"/>
                      </a:lnTo>
                      <a:lnTo>
                        <a:pt x="111" y="31"/>
                      </a:lnTo>
                      <a:lnTo>
                        <a:pt x="111" y="29"/>
                      </a:lnTo>
                      <a:lnTo>
                        <a:pt x="113" y="29"/>
                      </a:lnTo>
                      <a:lnTo>
                        <a:pt x="115" y="29"/>
                      </a:lnTo>
                      <a:lnTo>
                        <a:pt x="122" y="35"/>
                      </a:lnTo>
                      <a:lnTo>
                        <a:pt x="124" y="38"/>
                      </a:lnTo>
                      <a:lnTo>
                        <a:pt x="126" y="40"/>
                      </a:lnTo>
                      <a:lnTo>
                        <a:pt x="130" y="38"/>
                      </a:lnTo>
                      <a:lnTo>
                        <a:pt x="130" y="37"/>
                      </a:lnTo>
                      <a:lnTo>
                        <a:pt x="128" y="35"/>
                      </a:lnTo>
                      <a:lnTo>
                        <a:pt x="122" y="25"/>
                      </a:lnTo>
                      <a:lnTo>
                        <a:pt x="119" y="21"/>
                      </a:lnTo>
                      <a:lnTo>
                        <a:pt x="117" y="19"/>
                      </a:lnTo>
                      <a:lnTo>
                        <a:pt x="115" y="19"/>
                      </a:lnTo>
                      <a:lnTo>
                        <a:pt x="113" y="19"/>
                      </a:lnTo>
                      <a:lnTo>
                        <a:pt x="115" y="17"/>
                      </a:lnTo>
                      <a:lnTo>
                        <a:pt x="124" y="2"/>
                      </a:lnTo>
                      <a:lnTo>
                        <a:pt x="138" y="0"/>
                      </a:lnTo>
                      <a:lnTo>
                        <a:pt x="144" y="2"/>
                      </a:lnTo>
                      <a:lnTo>
                        <a:pt x="147" y="2"/>
                      </a:lnTo>
                      <a:lnTo>
                        <a:pt x="151" y="8"/>
                      </a:lnTo>
                      <a:lnTo>
                        <a:pt x="153" y="17"/>
                      </a:lnTo>
                      <a:lnTo>
                        <a:pt x="149" y="25"/>
                      </a:lnTo>
                      <a:lnTo>
                        <a:pt x="147" y="29"/>
                      </a:lnTo>
                      <a:lnTo>
                        <a:pt x="144" y="33"/>
                      </a:lnTo>
                      <a:lnTo>
                        <a:pt x="144" y="35"/>
                      </a:lnTo>
                      <a:lnTo>
                        <a:pt x="145" y="37"/>
                      </a:lnTo>
                      <a:lnTo>
                        <a:pt x="147" y="37"/>
                      </a:lnTo>
                      <a:lnTo>
                        <a:pt x="153" y="33"/>
                      </a:lnTo>
                      <a:lnTo>
                        <a:pt x="157" y="29"/>
                      </a:lnTo>
                      <a:lnTo>
                        <a:pt x="157" y="25"/>
                      </a:lnTo>
                      <a:lnTo>
                        <a:pt x="159" y="21"/>
                      </a:lnTo>
                      <a:lnTo>
                        <a:pt x="161" y="21"/>
                      </a:lnTo>
                      <a:lnTo>
                        <a:pt x="163" y="23"/>
                      </a:lnTo>
                      <a:lnTo>
                        <a:pt x="165" y="27"/>
                      </a:lnTo>
                      <a:lnTo>
                        <a:pt x="167" y="31"/>
                      </a:lnTo>
                      <a:lnTo>
                        <a:pt x="167" y="33"/>
                      </a:lnTo>
                      <a:lnTo>
                        <a:pt x="170" y="31"/>
                      </a:lnTo>
                      <a:lnTo>
                        <a:pt x="170" y="29"/>
                      </a:lnTo>
                      <a:lnTo>
                        <a:pt x="172" y="27"/>
                      </a:lnTo>
                      <a:lnTo>
                        <a:pt x="169" y="23"/>
                      </a:lnTo>
                      <a:lnTo>
                        <a:pt x="167" y="17"/>
                      </a:lnTo>
                      <a:lnTo>
                        <a:pt x="165" y="15"/>
                      </a:lnTo>
                      <a:lnTo>
                        <a:pt x="165" y="10"/>
                      </a:lnTo>
                      <a:lnTo>
                        <a:pt x="165" y="8"/>
                      </a:lnTo>
                      <a:lnTo>
                        <a:pt x="165" y="6"/>
                      </a:lnTo>
                      <a:lnTo>
                        <a:pt x="167" y="4"/>
                      </a:lnTo>
                      <a:lnTo>
                        <a:pt x="169" y="2"/>
                      </a:lnTo>
                      <a:lnTo>
                        <a:pt x="170" y="2"/>
                      </a:lnTo>
                      <a:lnTo>
                        <a:pt x="172" y="2"/>
                      </a:lnTo>
                      <a:lnTo>
                        <a:pt x="174" y="2"/>
                      </a:lnTo>
                      <a:lnTo>
                        <a:pt x="174" y="4"/>
                      </a:lnTo>
                      <a:lnTo>
                        <a:pt x="174" y="6"/>
                      </a:lnTo>
                      <a:lnTo>
                        <a:pt x="180" y="25"/>
                      </a:lnTo>
                      <a:lnTo>
                        <a:pt x="182" y="25"/>
                      </a:lnTo>
                      <a:lnTo>
                        <a:pt x="188" y="37"/>
                      </a:lnTo>
                      <a:lnTo>
                        <a:pt x="190" y="37"/>
                      </a:lnTo>
                      <a:lnTo>
                        <a:pt x="192" y="37"/>
                      </a:lnTo>
                      <a:lnTo>
                        <a:pt x="190" y="23"/>
                      </a:lnTo>
                      <a:lnTo>
                        <a:pt x="188" y="19"/>
                      </a:lnTo>
                      <a:lnTo>
                        <a:pt x="188" y="15"/>
                      </a:lnTo>
                      <a:lnTo>
                        <a:pt x="188" y="10"/>
                      </a:lnTo>
                      <a:lnTo>
                        <a:pt x="188" y="8"/>
                      </a:lnTo>
                      <a:lnTo>
                        <a:pt x="190" y="10"/>
                      </a:lnTo>
                      <a:lnTo>
                        <a:pt x="193" y="12"/>
                      </a:lnTo>
                      <a:lnTo>
                        <a:pt x="193" y="14"/>
                      </a:lnTo>
                      <a:lnTo>
                        <a:pt x="195"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Freeform 75"/>
                <p:cNvSpPr>
                  <a:spLocks/>
                </p:cNvSpPr>
                <p:nvPr/>
              </p:nvSpPr>
              <p:spPr bwMode="auto">
                <a:xfrm>
                  <a:off x="9297988" y="5149850"/>
                  <a:ext cx="220663" cy="284163"/>
                </a:xfrm>
                <a:custGeom>
                  <a:avLst/>
                  <a:gdLst>
                    <a:gd name="T0" fmla="*/ 104 w 139"/>
                    <a:gd name="T1" fmla="*/ 44 h 179"/>
                    <a:gd name="T2" fmla="*/ 96 w 139"/>
                    <a:gd name="T3" fmla="*/ 56 h 179"/>
                    <a:gd name="T4" fmla="*/ 81 w 139"/>
                    <a:gd name="T5" fmla="*/ 69 h 179"/>
                    <a:gd name="T6" fmla="*/ 85 w 139"/>
                    <a:gd name="T7" fmla="*/ 69 h 179"/>
                    <a:gd name="T8" fmla="*/ 93 w 139"/>
                    <a:gd name="T9" fmla="*/ 62 h 179"/>
                    <a:gd name="T10" fmla="*/ 108 w 139"/>
                    <a:gd name="T11" fmla="*/ 52 h 179"/>
                    <a:gd name="T12" fmla="*/ 118 w 139"/>
                    <a:gd name="T13" fmla="*/ 66 h 179"/>
                    <a:gd name="T14" fmla="*/ 131 w 139"/>
                    <a:gd name="T15" fmla="*/ 79 h 179"/>
                    <a:gd name="T16" fmla="*/ 139 w 139"/>
                    <a:gd name="T17" fmla="*/ 87 h 179"/>
                    <a:gd name="T18" fmla="*/ 135 w 139"/>
                    <a:gd name="T19" fmla="*/ 104 h 179"/>
                    <a:gd name="T20" fmla="*/ 116 w 139"/>
                    <a:gd name="T21" fmla="*/ 96 h 179"/>
                    <a:gd name="T22" fmla="*/ 114 w 139"/>
                    <a:gd name="T23" fmla="*/ 102 h 179"/>
                    <a:gd name="T24" fmla="*/ 121 w 139"/>
                    <a:gd name="T25" fmla="*/ 117 h 179"/>
                    <a:gd name="T26" fmla="*/ 116 w 139"/>
                    <a:gd name="T27" fmla="*/ 123 h 179"/>
                    <a:gd name="T28" fmla="*/ 95 w 139"/>
                    <a:gd name="T29" fmla="*/ 110 h 179"/>
                    <a:gd name="T30" fmla="*/ 89 w 139"/>
                    <a:gd name="T31" fmla="*/ 98 h 179"/>
                    <a:gd name="T32" fmla="*/ 79 w 139"/>
                    <a:gd name="T33" fmla="*/ 85 h 179"/>
                    <a:gd name="T34" fmla="*/ 77 w 139"/>
                    <a:gd name="T35" fmla="*/ 89 h 179"/>
                    <a:gd name="T36" fmla="*/ 83 w 139"/>
                    <a:gd name="T37" fmla="*/ 100 h 179"/>
                    <a:gd name="T38" fmla="*/ 87 w 139"/>
                    <a:gd name="T39" fmla="*/ 114 h 179"/>
                    <a:gd name="T40" fmla="*/ 98 w 139"/>
                    <a:gd name="T41" fmla="*/ 125 h 179"/>
                    <a:gd name="T42" fmla="*/ 110 w 139"/>
                    <a:gd name="T43" fmla="*/ 127 h 179"/>
                    <a:gd name="T44" fmla="*/ 121 w 139"/>
                    <a:gd name="T45" fmla="*/ 129 h 179"/>
                    <a:gd name="T46" fmla="*/ 119 w 139"/>
                    <a:gd name="T47" fmla="*/ 140 h 179"/>
                    <a:gd name="T48" fmla="*/ 118 w 139"/>
                    <a:gd name="T49" fmla="*/ 158 h 179"/>
                    <a:gd name="T50" fmla="*/ 106 w 139"/>
                    <a:gd name="T51" fmla="*/ 179 h 179"/>
                    <a:gd name="T52" fmla="*/ 89 w 139"/>
                    <a:gd name="T53" fmla="*/ 171 h 179"/>
                    <a:gd name="T54" fmla="*/ 77 w 139"/>
                    <a:gd name="T55" fmla="*/ 144 h 179"/>
                    <a:gd name="T56" fmla="*/ 68 w 139"/>
                    <a:gd name="T57" fmla="*/ 127 h 179"/>
                    <a:gd name="T58" fmla="*/ 56 w 139"/>
                    <a:gd name="T59" fmla="*/ 121 h 179"/>
                    <a:gd name="T60" fmla="*/ 52 w 139"/>
                    <a:gd name="T61" fmla="*/ 119 h 179"/>
                    <a:gd name="T62" fmla="*/ 56 w 139"/>
                    <a:gd name="T63" fmla="*/ 131 h 179"/>
                    <a:gd name="T64" fmla="*/ 62 w 139"/>
                    <a:gd name="T65" fmla="*/ 133 h 179"/>
                    <a:gd name="T66" fmla="*/ 58 w 139"/>
                    <a:gd name="T67" fmla="*/ 137 h 179"/>
                    <a:gd name="T68" fmla="*/ 52 w 139"/>
                    <a:gd name="T69" fmla="*/ 144 h 179"/>
                    <a:gd name="T70" fmla="*/ 50 w 139"/>
                    <a:gd name="T71" fmla="*/ 154 h 179"/>
                    <a:gd name="T72" fmla="*/ 43 w 139"/>
                    <a:gd name="T73" fmla="*/ 158 h 179"/>
                    <a:gd name="T74" fmla="*/ 39 w 139"/>
                    <a:gd name="T75" fmla="*/ 160 h 179"/>
                    <a:gd name="T76" fmla="*/ 33 w 139"/>
                    <a:gd name="T77" fmla="*/ 162 h 179"/>
                    <a:gd name="T78" fmla="*/ 27 w 139"/>
                    <a:gd name="T79" fmla="*/ 160 h 179"/>
                    <a:gd name="T80" fmla="*/ 20 w 139"/>
                    <a:gd name="T81" fmla="*/ 150 h 179"/>
                    <a:gd name="T82" fmla="*/ 18 w 139"/>
                    <a:gd name="T83" fmla="*/ 138 h 179"/>
                    <a:gd name="T84" fmla="*/ 18 w 139"/>
                    <a:gd name="T85" fmla="*/ 127 h 179"/>
                    <a:gd name="T86" fmla="*/ 16 w 139"/>
                    <a:gd name="T87" fmla="*/ 112 h 179"/>
                    <a:gd name="T88" fmla="*/ 10 w 139"/>
                    <a:gd name="T89" fmla="*/ 104 h 179"/>
                    <a:gd name="T90" fmla="*/ 12 w 139"/>
                    <a:gd name="T91" fmla="*/ 79 h 179"/>
                    <a:gd name="T92" fmla="*/ 8 w 139"/>
                    <a:gd name="T93" fmla="*/ 67 h 179"/>
                    <a:gd name="T94" fmla="*/ 6 w 139"/>
                    <a:gd name="T95" fmla="*/ 54 h 179"/>
                    <a:gd name="T96" fmla="*/ 0 w 139"/>
                    <a:gd name="T97" fmla="*/ 46 h 179"/>
                    <a:gd name="T98" fmla="*/ 12 w 139"/>
                    <a:gd name="T99" fmla="*/ 25 h 179"/>
                    <a:gd name="T100" fmla="*/ 20 w 139"/>
                    <a:gd name="T101" fmla="*/ 19 h 179"/>
                    <a:gd name="T102" fmla="*/ 27 w 139"/>
                    <a:gd name="T103" fmla="*/ 19 h 179"/>
                    <a:gd name="T104" fmla="*/ 41 w 139"/>
                    <a:gd name="T105" fmla="*/ 0 h 179"/>
                    <a:gd name="T106" fmla="*/ 47 w 139"/>
                    <a:gd name="T107" fmla="*/ 4 h 179"/>
                    <a:gd name="T108" fmla="*/ 45 w 139"/>
                    <a:gd name="T109" fmla="*/ 12 h 179"/>
                    <a:gd name="T110" fmla="*/ 48 w 139"/>
                    <a:gd name="T111" fmla="*/ 21 h 179"/>
                    <a:gd name="T112" fmla="*/ 56 w 139"/>
                    <a:gd name="T113" fmla="*/ 16 h 179"/>
                    <a:gd name="T114" fmla="*/ 68 w 139"/>
                    <a:gd name="T115" fmla="*/ 23 h 179"/>
                    <a:gd name="T116" fmla="*/ 87 w 139"/>
                    <a:gd name="T117" fmla="*/ 17 h 179"/>
                    <a:gd name="T118" fmla="*/ 91 w 139"/>
                    <a:gd name="T119" fmla="*/ 27 h 179"/>
                    <a:gd name="T120" fmla="*/ 100 w 139"/>
                    <a:gd name="T121" fmla="*/ 3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79">
                      <a:moveTo>
                        <a:pt x="100" y="37"/>
                      </a:moveTo>
                      <a:lnTo>
                        <a:pt x="104" y="42"/>
                      </a:lnTo>
                      <a:lnTo>
                        <a:pt x="104" y="44"/>
                      </a:lnTo>
                      <a:lnTo>
                        <a:pt x="104" y="46"/>
                      </a:lnTo>
                      <a:lnTo>
                        <a:pt x="98" y="52"/>
                      </a:lnTo>
                      <a:lnTo>
                        <a:pt x="96" y="56"/>
                      </a:lnTo>
                      <a:lnTo>
                        <a:pt x="91" y="56"/>
                      </a:lnTo>
                      <a:lnTo>
                        <a:pt x="83" y="62"/>
                      </a:lnTo>
                      <a:lnTo>
                        <a:pt x="81" y="69"/>
                      </a:lnTo>
                      <a:lnTo>
                        <a:pt x="81" y="71"/>
                      </a:lnTo>
                      <a:lnTo>
                        <a:pt x="83" y="71"/>
                      </a:lnTo>
                      <a:lnTo>
                        <a:pt x="85" y="69"/>
                      </a:lnTo>
                      <a:lnTo>
                        <a:pt x="89" y="67"/>
                      </a:lnTo>
                      <a:lnTo>
                        <a:pt x="91" y="64"/>
                      </a:lnTo>
                      <a:lnTo>
                        <a:pt x="93" y="62"/>
                      </a:lnTo>
                      <a:lnTo>
                        <a:pt x="98" y="60"/>
                      </a:lnTo>
                      <a:lnTo>
                        <a:pt x="106" y="54"/>
                      </a:lnTo>
                      <a:lnTo>
                        <a:pt x="108" y="52"/>
                      </a:lnTo>
                      <a:lnTo>
                        <a:pt x="110" y="52"/>
                      </a:lnTo>
                      <a:lnTo>
                        <a:pt x="110" y="54"/>
                      </a:lnTo>
                      <a:lnTo>
                        <a:pt x="118" y="66"/>
                      </a:lnTo>
                      <a:lnTo>
                        <a:pt x="129" y="73"/>
                      </a:lnTo>
                      <a:lnTo>
                        <a:pt x="131" y="75"/>
                      </a:lnTo>
                      <a:lnTo>
                        <a:pt x="131" y="79"/>
                      </a:lnTo>
                      <a:lnTo>
                        <a:pt x="137" y="83"/>
                      </a:lnTo>
                      <a:lnTo>
                        <a:pt x="139" y="85"/>
                      </a:lnTo>
                      <a:lnTo>
                        <a:pt x="139" y="87"/>
                      </a:lnTo>
                      <a:lnTo>
                        <a:pt x="139" y="89"/>
                      </a:lnTo>
                      <a:lnTo>
                        <a:pt x="139" y="96"/>
                      </a:lnTo>
                      <a:lnTo>
                        <a:pt x="135" y="104"/>
                      </a:lnTo>
                      <a:lnTo>
                        <a:pt x="133" y="106"/>
                      </a:lnTo>
                      <a:lnTo>
                        <a:pt x="123" y="108"/>
                      </a:lnTo>
                      <a:lnTo>
                        <a:pt x="116" y="96"/>
                      </a:lnTo>
                      <a:lnTo>
                        <a:pt x="114" y="96"/>
                      </a:lnTo>
                      <a:lnTo>
                        <a:pt x="112" y="100"/>
                      </a:lnTo>
                      <a:lnTo>
                        <a:pt x="114" y="102"/>
                      </a:lnTo>
                      <a:lnTo>
                        <a:pt x="114" y="104"/>
                      </a:lnTo>
                      <a:lnTo>
                        <a:pt x="118" y="108"/>
                      </a:lnTo>
                      <a:lnTo>
                        <a:pt x="121" y="117"/>
                      </a:lnTo>
                      <a:lnTo>
                        <a:pt x="123" y="121"/>
                      </a:lnTo>
                      <a:lnTo>
                        <a:pt x="123" y="123"/>
                      </a:lnTo>
                      <a:lnTo>
                        <a:pt x="116" y="123"/>
                      </a:lnTo>
                      <a:lnTo>
                        <a:pt x="100" y="119"/>
                      </a:lnTo>
                      <a:lnTo>
                        <a:pt x="98" y="117"/>
                      </a:lnTo>
                      <a:lnTo>
                        <a:pt x="95" y="110"/>
                      </a:lnTo>
                      <a:lnTo>
                        <a:pt x="93" y="106"/>
                      </a:lnTo>
                      <a:lnTo>
                        <a:pt x="91" y="100"/>
                      </a:lnTo>
                      <a:lnTo>
                        <a:pt x="89" y="98"/>
                      </a:lnTo>
                      <a:lnTo>
                        <a:pt x="83" y="90"/>
                      </a:lnTo>
                      <a:lnTo>
                        <a:pt x="81" y="87"/>
                      </a:lnTo>
                      <a:lnTo>
                        <a:pt x="79" y="85"/>
                      </a:lnTo>
                      <a:lnTo>
                        <a:pt x="77" y="85"/>
                      </a:lnTo>
                      <a:lnTo>
                        <a:pt x="77" y="87"/>
                      </a:lnTo>
                      <a:lnTo>
                        <a:pt x="77" y="89"/>
                      </a:lnTo>
                      <a:lnTo>
                        <a:pt x="81" y="94"/>
                      </a:lnTo>
                      <a:lnTo>
                        <a:pt x="81" y="98"/>
                      </a:lnTo>
                      <a:lnTo>
                        <a:pt x="83" y="100"/>
                      </a:lnTo>
                      <a:lnTo>
                        <a:pt x="89" y="108"/>
                      </a:lnTo>
                      <a:lnTo>
                        <a:pt x="87" y="110"/>
                      </a:lnTo>
                      <a:lnTo>
                        <a:pt x="87" y="114"/>
                      </a:lnTo>
                      <a:lnTo>
                        <a:pt x="89" y="117"/>
                      </a:lnTo>
                      <a:lnTo>
                        <a:pt x="91" y="121"/>
                      </a:lnTo>
                      <a:lnTo>
                        <a:pt x="98" y="125"/>
                      </a:lnTo>
                      <a:lnTo>
                        <a:pt x="102" y="127"/>
                      </a:lnTo>
                      <a:lnTo>
                        <a:pt x="108" y="125"/>
                      </a:lnTo>
                      <a:lnTo>
                        <a:pt x="110" y="127"/>
                      </a:lnTo>
                      <a:lnTo>
                        <a:pt x="114" y="129"/>
                      </a:lnTo>
                      <a:lnTo>
                        <a:pt x="118" y="129"/>
                      </a:lnTo>
                      <a:lnTo>
                        <a:pt x="121" y="129"/>
                      </a:lnTo>
                      <a:lnTo>
                        <a:pt x="121" y="131"/>
                      </a:lnTo>
                      <a:lnTo>
                        <a:pt x="121" y="133"/>
                      </a:lnTo>
                      <a:lnTo>
                        <a:pt x="119" y="140"/>
                      </a:lnTo>
                      <a:lnTo>
                        <a:pt x="118" y="142"/>
                      </a:lnTo>
                      <a:lnTo>
                        <a:pt x="118" y="154"/>
                      </a:lnTo>
                      <a:lnTo>
                        <a:pt x="118" y="158"/>
                      </a:lnTo>
                      <a:lnTo>
                        <a:pt x="112" y="175"/>
                      </a:lnTo>
                      <a:lnTo>
                        <a:pt x="110" y="177"/>
                      </a:lnTo>
                      <a:lnTo>
                        <a:pt x="106" y="179"/>
                      </a:lnTo>
                      <a:lnTo>
                        <a:pt x="104" y="179"/>
                      </a:lnTo>
                      <a:lnTo>
                        <a:pt x="93" y="175"/>
                      </a:lnTo>
                      <a:lnTo>
                        <a:pt x="89" y="171"/>
                      </a:lnTo>
                      <a:lnTo>
                        <a:pt x="87" y="165"/>
                      </a:lnTo>
                      <a:lnTo>
                        <a:pt x="81" y="154"/>
                      </a:lnTo>
                      <a:lnTo>
                        <a:pt x="77" y="144"/>
                      </a:lnTo>
                      <a:lnTo>
                        <a:pt x="73" y="138"/>
                      </a:lnTo>
                      <a:lnTo>
                        <a:pt x="70" y="131"/>
                      </a:lnTo>
                      <a:lnTo>
                        <a:pt x="68" y="127"/>
                      </a:lnTo>
                      <a:lnTo>
                        <a:pt x="64" y="121"/>
                      </a:lnTo>
                      <a:lnTo>
                        <a:pt x="62" y="121"/>
                      </a:lnTo>
                      <a:lnTo>
                        <a:pt x="56" y="121"/>
                      </a:lnTo>
                      <a:lnTo>
                        <a:pt x="54" y="117"/>
                      </a:lnTo>
                      <a:lnTo>
                        <a:pt x="52" y="115"/>
                      </a:lnTo>
                      <a:lnTo>
                        <a:pt x="52" y="119"/>
                      </a:lnTo>
                      <a:lnTo>
                        <a:pt x="52" y="121"/>
                      </a:lnTo>
                      <a:lnTo>
                        <a:pt x="54" y="125"/>
                      </a:lnTo>
                      <a:lnTo>
                        <a:pt x="56" y="131"/>
                      </a:lnTo>
                      <a:lnTo>
                        <a:pt x="60" y="133"/>
                      </a:lnTo>
                      <a:lnTo>
                        <a:pt x="62" y="131"/>
                      </a:lnTo>
                      <a:lnTo>
                        <a:pt x="62" y="133"/>
                      </a:lnTo>
                      <a:lnTo>
                        <a:pt x="64" y="135"/>
                      </a:lnTo>
                      <a:lnTo>
                        <a:pt x="62" y="137"/>
                      </a:lnTo>
                      <a:lnTo>
                        <a:pt x="58" y="137"/>
                      </a:lnTo>
                      <a:lnTo>
                        <a:pt x="54" y="137"/>
                      </a:lnTo>
                      <a:lnTo>
                        <a:pt x="54" y="140"/>
                      </a:lnTo>
                      <a:lnTo>
                        <a:pt x="52" y="144"/>
                      </a:lnTo>
                      <a:lnTo>
                        <a:pt x="52" y="146"/>
                      </a:lnTo>
                      <a:lnTo>
                        <a:pt x="52" y="152"/>
                      </a:lnTo>
                      <a:lnTo>
                        <a:pt x="50" y="154"/>
                      </a:lnTo>
                      <a:lnTo>
                        <a:pt x="50" y="156"/>
                      </a:lnTo>
                      <a:lnTo>
                        <a:pt x="45" y="156"/>
                      </a:lnTo>
                      <a:lnTo>
                        <a:pt x="43" y="158"/>
                      </a:lnTo>
                      <a:lnTo>
                        <a:pt x="43" y="160"/>
                      </a:lnTo>
                      <a:lnTo>
                        <a:pt x="41" y="162"/>
                      </a:lnTo>
                      <a:lnTo>
                        <a:pt x="39" y="160"/>
                      </a:lnTo>
                      <a:lnTo>
                        <a:pt x="37" y="160"/>
                      </a:lnTo>
                      <a:lnTo>
                        <a:pt x="37" y="162"/>
                      </a:lnTo>
                      <a:lnTo>
                        <a:pt x="33" y="162"/>
                      </a:lnTo>
                      <a:lnTo>
                        <a:pt x="33" y="163"/>
                      </a:lnTo>
                      <a:lnTo>
                        <a:pt x="31" y="163"/>
                      </a:lnTo>
                      <a:lnTo>
                        <a:pt x="27" y="160"/>
                      </a:lnTo>
                      <a:lnTo>
                        <a:pt x="22" y="156"/>
                      </a:lnTo>
                      <a:lnTo>
                        <a:pt x="20" y="152"/>
                      </a:lnTo>
                      <a:lnTo>
                        <a:pt x="20" y="150"/>
                      </a:lnTo>
                      <a:lnTo>
                        <a:pt x="22" y="146"/>
                      </a:lnTo>
                      <a:lnTo>
                        <a:pt x="18" y="142"/>
                      </a:lnTo>
                      <a:lnTo>
                        <a:pt x="18" y="138"/>
                      </a:lnTo>
                      <a:lnTo>
                        <a:pt x="16" y="131"/>
                      </a:lnTo>
                      <a:lnTo>
                        <a:pt x="16" y="129"/>
                      </a:lnTo>
                      <a:lnTo>
                        <a:pt x="18" y="127"/>
                      </a:lnTo>
                      <a:lnTo>
                        <a:pt x="20" y="125"/>
                      </a:lnTo>
                      <a:lnTo>
                        <a:pt x="18" y="115"/>
                      </a:lnTo>
                      <a:lnTo>
                        <a:pt x="16" y="112"/>
                      </a:lnTo>
                      <a:lnTo>
                        <a:pt x="16" y="108"/>
                      </a:lnTo>
                      <a:lnTo>
                        <a:pt x="10" y="106"/>
                      </a:lnTo>
                      <a:lnTo>
                        <a:pt x="10" y="104"/>
                      </a:lnTo>
                      <a:lnTo>
                        <a:pt x="10" y="89"/>
                      </a:lnTo>
                      <a:lnTo>
                        <a:pt x="10" y="81"/>
                      </a:lnTo>
                      <a:lnTo>
                        <a:pt x="12" y="79"/>
                      </a:lnTo>
                      <a:lnTo>
                        <a:pt x="12" y="77"/>
                      </a:lnTo>
                      <a:lnTo>
                        <a:pt x="10" y="67"/>
                      </a:lnTo>
                      <a:lnTo>
                        <a:pt x="8" y="67"/>
                      </a:lnTo>
                      <a:lnTo>
                        <a:pt x="4" y="62"/>
                      </a:lnTo>
                      <a:lnTo>
                        <a:pt x="4" y="58"/>
                      </a:lnTo>
                      <a:lnTo>
                        <a:pt x="6" y="54"/>
                      </a:lnTo>
                      <a:lnTo>
                        <a:pt x="2" y="48"/>
                      </a:lnTo>
                      <a:lnTo>
                        <a:pt x="0" y="48"/>
                      </a:lnTo>
                      <a:lnTo>
                        <a:pt x="0" y="46"/>
                      </a:lnTo>
                      <a:lnTo>
                        <a:pt x="0" y="44"/>
                      </a:lnTo>
                      <a:lnTo>
                        <a:pt x="10" y="29"/>
                      </a:lnTo>
                      <a:lnTo>
                        <a:pt x="12" y="25"/>
                      </a:lnTo>
                      <a:lnTo>
                        <a:pt x="12" y="23"/>
                      </a:lnTo>
                      <a:lnTo>
                        <a:pt x="16" y="21"/>
                      </a:lnTo>
                      <a:lnTo>
                        <a:pt x="20" y="19"/>
                      </a:lnTo>
                      <a:lnTo>
                        <a:pt x="22" y="21"/>
                      </a:lnTo>
                      <a:lnTo>
                        <a:pt x="22" y="23"/>
                      </a:lnTo>
                      <a:lnTo>
                        <a:pt x="27" y="19"/>
                      </a:lnTo>
                      <a:lnTo>
                        <a:pt x="37" y="8"/>
                      </a:lnTo>
                      <a:lnTo>
                        <a:pt x="39" y="2"/>
                      </a:lnTo>
                      <a:lnTo>
                        <a:pt x="41" y="0"/>
                      </a:lnTo>
                      <a:lnTo>
                        <a:pt x="47" y="2"/>
                      </a:lnTo>
                      <a:lnTo>
                        <a:pt x="48" y="2"/>
                      </a:lnTo>
                      <a:lnTo>
                        <a:pt x="47" y="4"/>
                      </a:lnTo>
                      <a:lnTo>
                        <a:pt x="47" y="6"/>
                      </a:lnTo>
                      <a:lnTo>
                        <a:pt x="45" y="10"/>
                      </a:lnTo>
                      <a:lnTo>
                        <a:pt x="45" y="12"/>
                      </a:lnTo>
                      <a:lnTo>
                        <a:pt x="45" y="21"/>
                      </a:lnTo>
                      <a:lnTo>
                        <a:pt x="48" y="23"/>
                      </a:lnTo>
                      <a:lnTo>
                        <a:pt x="48" y="21"/>
                      </a:lnTo>
                      <a:lnTo>
                        <a:pt x="48" y="19"/>
                      </a:lnTo>
                      <a:lnTo>
                        <a:pt x="54" y="16"/>
                      </a:lnTo>
                      <a:lnTo>
                        <a:pt x="56" y="16"/>
                      </a:lnTo>
                      <a:lnTo>
                        <a:pt x="64" y="19"/>
                      </a:lnTo>
                      <a:lnTo>
                        <a:pt x="64" y="21"/>
                      </a:lnTo>
                      <a:lnTo>
                        <a:pt x="68" y="23"/>
                      </a:lnTo>
                      <a:lnTo>
                        <a:pt x="70" y="23"/>
                      </a:lnTo>
                      <a:lnTo>
                        <a:pt x="75" y="19"/>
                      </a:lnTo>
                      <a:lnTo>
                        <a:pt x="87" y="17"/>
                      </a:lnTo>
                      <a:lnTo>
                        <a:pt x="89" y="17"/>
                      </a:lnTo>
                      <a:lnTo>
                        <a:pt x="89" y="21"/>
                      </a:lnTo>
                      <a:lnTo>
                        <a:pt x="91" y="27"/>
                      </a:lnTo>
                      <a:lnTo>
                        <a:pt x="91" y="29"/>
                      </a:lnTo>
                      <a:lnTo>
                        <a:pt x="96" y="33"/>
                      </a:lnTo>
                      <a:lnTo>
                        <a:pt x="100" y="3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Freeform 76"/>
                <p:cNvSpPr>
                  <a:spLocks/>
                </p:cNvSpPr>
                <p:nvPr/>
              </p:nvSpPr>
              <p:spPr bwMode="auto">
                <a:xfrm>
                  <a:off x="9453563" y="5192713"/>
                  <a:ext cx="177800" cy="371475"/>
                </a:xfrm>
                <a:custGeom>
                  <a:avLst/>
                  <a:gdLst>
                    <a:gd name="T0" fmla="*/ 71 w 112"/>
                    <a:gd name="T1" fmla="*/ 50 h 234"/>
                    <a:gd name="T2" fmla="*/ 79 w 112"/>
                    <a:gd name="T3" fmla="*/ 48 h 234"/>
                    <a:gd name="T4" fmla="*/ 85 w 112"/>
                    <a:gd name="T5" fmla="*/ 52 h 234"/>
                    <a:gd name="T6" fmla="*/ 91 w 112"/>
                    <a:gd name="T7" fmla="*/ 56 h 234"/>
                    <a:gd name="T8" fmla="*/ 94 w 112"/>
                    <a:gd name="T9" fmla="*/ 62 h 234"/>
                    <a:gd name="T10" fmla="*/ 104 w 112"/>
                    <a:gd name="T11" fmla="*/ 63 h 234"/>
                    <a:gd name="T12" fmla="*/ 110 w 112"/>
                    <a:gd name="T13" fmla="*/ 71 h 234"/>
                    <a:gd name="T14" fmla="*/ 106 w 112"/>
                    <a:gd name="T15" fmla="*/ 79 h 234"/>
                    <a:gd name="T16" fmla="*/ 108 w 112"/>
                    <a:gd name="T17" fmla="*/ 92 h 234"/>
                    <a:gd name="T18" fmla="*/ 106 w 112"/>
                    <a:gd name="T19" fmla="*/ 96 h 234"/>
                    <a:gd name="T20" fmla="*/ 108 w 112"/>
                    <a:gd name="T21" fmla="*/ 102 h 234"/>
                    <a:gd name="T22" fmla="*/ 110 w 112"/>
                    <a:gd name="T23" fmla="*/ 113 h 234"/>
                    <a:gd name="T24" fmla="*/ 110 w 112"/>
                    <a:gd name="T25" fmla="*/ 127 h 234"/>
                    <a:gd name="T26" fmla="*/ 108 w 112"/>
                    <a:gd name="T27" fmla="*/ 135 h 234"/>
                    <a:gd name="T28" fmla="*/ 104 w 112"/>
                    <a:gd name="T29" fmla="*/ 156 h 234"/>
                    <a:gd name="T30" fmla="*/ 106 w 112"/>
                    <a:gd name="T31" fmla="*/ 163 h 234"/>
                    <a:gd name="T32" fmla="*/ 102 w 112"/>
                    <a:gd name="T33" fmla="*/ 171 h 234"/>
                    <a:gd name="T34" fmla="*/ 100 w 112"/>
                    <a:gd name="T35" fmla="*/ 165 h 234"/>
                    <a:gd name="T36" fmla="*/ 100 w 112"/>
                    <a:gd name="T37" fmla="*/ 154 h 234"/>
                    <a:gd name="T38" fmla="*/ 96 w 112"/>
                    <a:gd name="T39" fmla="*/ 142 h 234"/>
                    <a:gd name="T40" fmla="*/ 100 w 112"/>
                    <a:gd name="T41" fmla="*/ 125 h 234"/>
                    <a:gd name="T42" fmla="*/ 96 w 112"/>
                    <a:gd name="T43" fmla="*/ 113 h 234"/>
                    <a:gd name="T44" fmla="*/ 96 w 112"/>
                    <a:gd name="T45" fmla="*/ 108 h 234"/>
                    <a:gd name="T46" fmla="*/ 91 w 112"/>
                    <a:gd name="T47" fmla="*/ 108 h 234"/>
                    <a:gd name="T48" fmla="*/ 93 w 112"/>
                    <a:gd name="T49" fmla="*/ 127 h 234"/>
                    <a:gd name="T50" fmla="*/ 87 w 112"/>
                    <a:gd name="T51" fmla="*/ 131 h 234"/>
                    <a:gd name="T52" fmla="*/ 91 w 112"/>
                    <a:gd name="T53" fmla="*/ 152 h 234"/>
                    <a:gd name="T54" fmla="*/ 94 w 112"/>
                    <a:gd name="T55" fmla="*/ 161 h 234"/>
                    <a:gd name="T56" fmla="*/ 91 w 112"/>
                    <a:gd name="T57" fmla="*/ 169 h 234"/>
                    <a:gd name="T58" fmla="*/ 91 w 112"/>
                    <a:gd name="T59" fmla="*/ 179 h 234"/>
                    <a:gd name="T60" fmla="*/ 85 w 112"/>
                    <a:gd name="T61" fmla="*/ 184 h 234"/>
                    <a:gd name="T62" fmla="*/ 83 w 112"/>
                    <a:gd name="T63" fmla="*/ 202 h 234"/>
                    <a:gd name="T64" fmla="*/ 69 w 112"/>
                    <a:gd name="T65" fmla="*/ 209 h 234"/>
                    <a:gd name="T66" fmla="*/ 66 w 112"/>
                    <a:gd name="T67" fmla="*/ 202 h 234"/>
                    <a:gd name="T68" fmla="*/ 56 w 112"/>
                    <a:gd name="T69" fmla="*/ 213 h 234"/>
                    <a:gd name="T70" fmla="*/ 33 w 112"/>
                    <a:gd name="T71" fmla="*/ 225 h 234"/>
                    <a:gd name="T72" fmla="*/ 23 w 112"/>
                    <a:gd name="T73" fmla="*/ 227 h 234"/>
                    <a:gd name="T74" fmla="*/ 10 w 112"/>
                    <a:gd name="T75" fmla="*/ 233 h 234"/>
                    <a:gd name="T76" fmla="*/ 0 w 112"/>
                    <a:gd name="T77" fmla="*/ 231 h 234"/>
                    <a:gd name="T78" fmla="*/ 12 w 112"/>
                    <a:gd name="T79" fmla="*/ 196 h 234"/>
                    <a:gd name="T80" fmla="*/ 27 w 112"/>
                    <a:gd name="T81" fmla="*/ 188 h 234"/>
                    <a:gd name="T82" fmla="*/ 23 w 112"/>
                    <a:gd name="T83" fmla="*/ 183 h 234"/>
                    <a:gd name="T84" fmla="*/ 33 w 112"/>
                    <a:gd name="T85" fmla="*/ 173 h 234"/>
                    <a:gd name="T86" fmla="*/ 33 w 112"/>
                    <a:gd name="T87" fmla="*/ 181 h 234"/>
                    <a:gd name="T88" fmla="*/ 35 w 112"/>
                    <a:gd name="T89" fmla="*/ 165 h 234"/>
                    <a:gd name="T90" fmla="*/ 35 w 112"/>
                    <a:gd name="T91" fmla="*/ 150 h 234"/>
                    <a:gd name="T92" fmla="*/ 35 w 112"/>
                    <a:gd name="T93" fmla="*/ 135 h 234"/>
                    <a:gd name="T94" fmla="*/ 37 w 112"/>
                    <a:gd name="T95" fmla="*/ 119 h 234"/>
                    <a:gd name="T96" fmla="*/ 43 w 112"/>
                    <a:gd name="T97" fmla="*/ 108 h 234"/>
                    <a:gd name="T98" fmla="*/ 48 w 112"/>
                    <a:gd name="T99" fmla="*/ 90 h 234"/>
                    <a:gd name="T100" fmla="*/ 52 w 112"/>
                    <a:gd name="T101" fmla="*/ 73 h 234"/>
                    <a:gd name="T102" fmla="*/ 58 w 112"/>
                    <a:gd name="T103" fmla="*/ 58 h 234"/>
                    <a:gd name="T104" fmla="*/ 58 w 112"/>
                    <a:gd name="T105" fmla="*/ 40 h 234"/>
                    <a:gd name="T106" fmla="*/ 56 w 112"/>
                    <a:gd name="T107" fmla="*/ 33 h 234"/>
                    <a:gd name="T108" fmla="*/ 66 w 112"/>
                    <a:gd name="T109" fmla="*/ 2 h 234"/>
                    <a:gd name="T110" fmla="*/ 71 w 112"/>
                    <a:gd name="T111" fmla="*/ 19 h 234"/>
                    <a:gd name="T112" fmla="*/ 71 w 112"/>
                    <a:gd name="T113" fmla="*/ 27 h 234"/>
                    <a:gd name="T114" fmla="*/ 73 w 112"/>
                    <a:gd name="T115" fmla="*/ 39 h 234"/>
                    <a:gd name="T116" fmla="*/ 69 w 112"/>
                    <a:gd name="T117" fmla="*/ 4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 h="234">
                      <a:moveTo>
                        <a:pt x="69" y="48"/>
                      </a:moveTo>
                      <a:lnTo>
                        <a:pt x="69" y="50"/>
                      </a:lnTo>
                      <a:lnTo>
                        <a:pt x="71" y="50"/>
                      </a:lnTo>
                      <a:lnTo>
                        <a:pt x="75" y="50"/>
                      </a:lnTo>
                      <a:lnTo>
                        <a:pt x="77" y="50"/>
                      </a:lnTo>
                      <a:lnTo>
                        <a:pt x="79" y="48"/>
                      </a:lnTo>
                      <a:lnTo>
                        <a:pt x="83" y="48"/>
                      </a:lnTo>
                      <a:lnTo>
                        <a:pt x="83" y="50"/>
                      </a:lnTo>
                      <a:lnTo>
                        <a:pt x="85" y="52"/>
                      </a:lnTo>
                      <a:lnTo>
                        <a:pt x="87" y="54"/>
                      </a:lnTo>
                      <a:lnTo>
                        <a:pt x="89" y="54"/>
                      </a:lnTo>
                      <a:lnTo>
                        <a:pt x="91" y="56"/>
                      </a:lnTo>
                      <a:lnTo>
                        <a:pt x="93" y="58"/>
                      </a:lnTo>
                      <a:lnTo>
                        <a:pt x="94" y="58"/>
                      </a:lnTo>
                      <a:lnTo>
                        <a:pt x="94" y="62"/>
                      </a:lnTo>
                      <a:lnTo>
                        <a:pt x="98" y="63"/>
                      </a:lnTo>
                      <a:lnTo>
                        <a:pt x="100" y="63"/>
                      </a:lnTo>
                      <a:lnTo>
                        <a:pt x="104" y="63"/>
                      </a:lnTo>
                      <a:lnTo>
                        <a:pt x="108" y="65"/>
                      </a:lnTo>
                      <a:lnTo>
                        <a:pt x="112" y="67"/>
                      </a:lnTo>
                      <a:lnTo>
                        <a:pt x="110" y="71"/>
                      </a:lnTo>
                      <a:lnTo>
                        <a:pt x="110" y="73"/>
                      </a:lnTo>
                      <a:lnTo>
                        <a:pt x="106" y="75"/>
                      </a:lnTo>
                      <a:lnTo>
                        <a:pt x="106" y="79"/>
                      </a:lnTo>
                      <a:lnTo>
                        <a:pt x="106" y="81"/>
                      </a:lnTo>
                      <a:lnTo>
                        <a:pt x="108" y="87"/>
                      </a:lnTo>
                      <a:lnTo>
                        <a:pt x="108" y="92"/>
                      </a:lnTo>
                      <a:lnTo>
                        <a:pt x="108" y="94"/>
                      </a:lnTo>
                      <a:lnTo>
                        <a:pt x="108" y="96"/>
                      </a:lnTo>
                      <a:lnTo>
                        <a:pt x="106" y="96"/>
                      </a:lnTo>
                      <a:lnTo>
                        <a:pt x="106" y="98"/>
                      </a:lnTo>
                      <a:lnTo>
                        <a:pt x="106" y="100"/>
                      </a:lnTo>
                      <a:lnTo>
                        <a:pt x="108" y="102"/>
                      </a:lnTo>
                      <a:lnTo>
                        <a:pt x="110" y="108"/>
                      </a:lnTo>
                      <a:lnTo>
                        <a:pt x="110" y="111"/>
                      </a:lnTo>
                      <a:lnTo>
                        <a:pt x="110" y="113"/>
                      </a:lnTo>
                      <a:lnTo>
                        <a:pt x="108" y="115"/>
                      </a:lnTo>
                      <a:lnTo>
                        <a:pt x="108" y="123"/>
                      </a:lnTo>
                      <a:lnTo>
                        <a:pt x="110" y="127"/>
                      </a:lnTo>
                      <a:lnTo>
                        <a:pt x="110" y="133"/>
                      </a:lnTo>
                      <a:lnTo>
                        <a:pt x="110" y="135"/>
                      </a:lnTo>
                      <a:lnTo>
                        <a:pt x="108" y="135"/>
                      </a:lnTo>
                      <a:lnTo>
                        <a:pt x="108" y="136"/>
                      </a:lnTo>
                      <a:lnTo>
                        <a:pt x="102" y="152"/>
                      </a:lnTo>
                      <a:lnTo>
                        <a:pt x="104" y="156"/>
                      </a:lnTo>
                      <a:lnTo>
                        <a:pt x="104" y="161"/>
                      </a:lnTo>
                      <a:lnTo>
                        <a:pt x="106" y="161"/>
                      </a:lnTo>
                      <a:lnTo>
                        <a:pt x="106" y="163"/>
                      </a:lnTo>
                      <a:lnTo>
                        <a:pt x="104" y="167"/>
                      </a:lnTo>
                      <a:lnTo>
                        <a:pt x="104" y="171"/>
                      </a:lnTo>
                      <a:lnTo>
                        <a:pt x="102" y="171"/>
                      </a:lnTo>
                      <a:lnTo>
                        <a:pt x="102" y="173"/>
                      </a:lnTo>
                      <a:lnTo>
                        <a:pt x="100" y="171"/>
                      </a:lnTo>
                      <a:lnTo>
                        <a:pt x="100" y="165"/>
                      </a:lnTo>
                      <a:lnTo>
                        <a:pt x="102" y="163"/>
                      </a:lnTo>
                      <a:lnTo>
                        <a:pt x="102" y="161"/>
                      </a:lnTo>
                      <a:lnTo>
                        <a:pt x="100" y="154"/>
                      </a:lnTo>
                      <a:lnTo>
                        <a:pt x="98" y="148"/>
                      </a:lnTo>
                      <a:lnTo>
                        <a:pt x="96" y="148"/>
                      </a:lnTo>
                      <a:lnTo>
                        <a:pt x="96" y="142"/>
                      </a:lnTo>
                      <a:lnTo>
                        <a:pt x="98" y="136"/>
                      </a:lnTo>
                      <a:lnTo>
                        <a:pt x="100" y="131"/>
                      </a:lnTo>
                      <a:lnTo>
                        <a:pt x="100" y="125"/>
                      </a:lnTo>
                      <a:lnTo>
                        <a:pt x="98" y="123"/>
                      </a:lnTo>
                      <a:lnTo>
                        <a:pt x="96" y="119"/>
                      </a:lnTo>
                      <a:lnTo>
                        <a:pt x="96" y="113"/>
                      </a:lnTo>
                      <a:lnTo>
                        <a:pt x="98" y="111"/>
                      </a:lnTo>
                      <a:lnTo>
                        <a:pt x="98" y="110"/>
                      </a:lnTo>
                      <a:lnTo>
                        <a:pt x="96" y="108"/>
                      </a:lnTo>
                      <a:lnTo>
                        <a:pt x="94" y="106"/>
                      </a:lnTo>
                      <a:lnTo>
                        <a:pt x="93" y="106"/>
                      </a:lnTo>
                      <a:lnTo>
                        <a:pt x="91" y="108"/>
                      </a:lnTo>
                      <a:lnTo>
                        <a:pt x="93" y="117"/>
                      </a:lnTo>
                      <a:lnTo>
                        <a:pt x="93" y="125"/>
                      </a:lnTo>
                      <a:lnTo>
                        <a:pt x="93" y="127"/>
                      </a:lnTo>
                      <a:lnTo>
                        <a:pt x="93" y="129"/>
                      </a:lnTo>
                      <a:lnTo>
                        <a:pt x="93" y="131"/>
                      </a:lnTo>
                      <a:lnTo>
                        <a:pt x="87" y="131"/>
                      </a:lnTo>
                      <a:lnTo>
                        <a:pt x="87" y="135"/>
                      </a:lnTo>
                      <a:lnTo>
                        <a:pt x="87" y="136"/>
                      </a:lnTo>
                      <a:lnTo>
                        <a:pt x="91" y="152"/>
                      </a:lnTo>
                      <a:lnTo>
                        <a:pt x="93" y="154"/>
                      </a:lnTo>
                      <a:lnTo>
                        <a:pt x="94" y="158"/>
                      </a:lnTo>
                      <a:lnTo>
                        <a:pt x="94" y="161"/>
                      </a:lnTo>
                      <a:lnTo>
                        <a:pt x="94" y="163"/>
                      </a:lnTo>
                      <a:lnTo>
                        <a:pt x="91" y="167"/>
                      </a:lnTo>
                      <a:lnTo>
                        <a:pt x="91" y="169"/>
                      </a:lnTo>
                      <a:lnTo>
                        <a:pt x="91" y="173"/>
                      </a:lnTo>
                      <a:lnTo>
                        <a:pt x="91" y="175"/>
                      </a:lnTo>
                      <a:lnTo>
                        <a:pt x="91" y="179"/>
                      </a:lnTo>
                      <a:lnTo>
                        <a:pt x="91" y="181"/>
                      </a:lnTo>
                      <a:lnTo>
                        <a:pt x="91" y="188"/>
                      </a:lnTo>
                      <a:lnTo>
                        <a:pt x="85" y="184"/>
                      </a:lnTo>
                      <a:lnTo>
                        <a:pt x="85" y="186"/>
                      </a:lnTo>
                      <a:lnTo>
                        <a:pt x="85" y="200"/>
                      </a:lnTo>
                      <a:lnTo>
                        <a:pt x="83" y="202"/>
                      </a:lnTo>
                      <a:lnTo>
                        <a:pt x="83" y="204"/>
                      </a:lnTo>
                      <a:lnTo>
                        <a:pt x="71" y="209"/>
                      </a:lnTo>
                      <a:lnTo>
                        <a:pt x="69" y="209"/>
                      </a:lnTo>
                      <a:lnTo>
                        <a:pt x="69" y="206"/>
                      </a:lnTo>
                      <a:lnTo>
                        <a:pt x="68" y="204"/>
                      </a:lnTo>
                      <a:lnTo>
                        <a:pt x="66" y="202"/>
                      </a:lnTo>
                      <a:lnTo>
                        <a:pt x="62" y="202"/>
                      </a:lnTo>
                      <a:lnTo>
                        <a:pt x="62" y="206"/>
                      </a:lnTo>
                      <a:lnTo>
                        <a:pt x="56" y="213"/>
                      </a:lnTo>
                      <a:lnTo>
                        <a:pt x="50" y="217"/>
                      </a:lnTo>
                      <a:lnTo>
                        <a:pt x="45" y="221"/>
                      </a:lnTo>
                      <a:lnTo>
                        <a:pt x="33" y="225"/>
                      </a:lnTo>
                      <a:lnTo>
                        <a:pt x="27" y="225"/>
                      </a:lnTo>
                      <a:lnTo>
                        <a:pt x="25" y="225"/>
                      </a:lnTo>
                      <a:lnTo>
                        <a:pt x="23" y="227"/>
                      </a:lnTo>
                      <a:lnTo>
                        <a:pt x="21" y="229"/>
                      </a:lnTo>
                      <a:lnTo>
                        <a:pt x="12" y="233"/>
                      </a:lnTo>
                      <a:lnTo>
                        <a:pt x="10" y="233"/>
                      </a:lnTo>
                      <a:lnTo>
                        <a:pt x="10" y="234"/>
                      </a:lnTo>
                      <a:lnTo>
                        <a:pt x="2" y="233"/>
                      </a:lnTo>
                      <a:lnTo>
                        <a:pt x="0" y="231"/>
                      </a:lnTo>
                      <a:lnTo>
                        <a:pt x="4" y="217"/>
                      </a:lnTo>
                      <a:lnTo>
                        <a:pt x="10" y="198"/>
                      </a:lnTo>
                      <a:lnTo>
                        <a:pt x="12" y="196"/>
                      </a:lnTo>
                      <a:lnTo>
                        <a:pt x="18" y="192"/>
                      </a:lnTo>
                      <a:lnTo>
                        <a:pt x="21" y="190"/>
                      </a:lnTo>
                      <a:lnTo>
                        <a:pt x="27" y="188"/>
                      </a:lnTo>
                      <a:lnTo>
                        <a:pt x="27" y="184"/>
                      </a:lnTo>
                      <a:lnTo>
                        <a:pt x="25" y="183"/>
                      </a:lnTo>
                      <a:lnTo>
                        <a:pt x="23" y="183"/>
                      </a:lnTo>
                      <a:lnTo>
                        <a:pt x="27" y="173"/>
                      </a:lnTo>
                      <a:lnTo>
                        <a:pt x="29" y="173"/>
                      </a:lnTo>
                      <a:lnTo>
                        <a:pt x="33" y="173"/>
                      </a:lnTo>
                      <a:lnTo>
                        <a:pt x="31" y="175"/>
                      </a:lnTo>
                      <a:lnTo>
                        <a:pt x="31" y="177"/>
                      </a:lnTo>
                      <a:lnTo>
                        <a:pt x="33" y="181"/>
                      </a:lnTo>
                      <a:lnTo>
                        <a:pt x="35" y="181"/>
                      </a:lnTo>
                      <a:lnTo>
                        <a:pt x="37" y="179"/>
                      </a:lnTo>
                      <a:lnTo>
                        <a:pt x="35" y="165"/>
                      </a:lnTo>
                      <a:lnTo>
                        <a:pt x="33" y="154"/>
                      </a:lnTo>
                      <a:lnTo>
                        <a:pt x="35" y="152"/>
                      </a:lnTo>
                      <a:lnTo>
                        <a:pt x="35" y="150"/>
                      </a:lnTo>
                      <a:lnTo>
                        <a:pt x="37" y="146"/>
                      </a:lnTo>
                      <a:lnTo>
                        <a:pt x="35" y="136"/>
                      </a:lnTo>
                      <a:lnTo>
                        <a:pt x="35" y="135"/>
                      </a:lnTo>
                      <a:lnTo>
                        <a:pt x="37" y="123"/>
                      </a:lnTo>
                      <a:lnTo>
                        <a:pt x="39" y="121"/>
                      </a:lnTo>
                      <a:lnTo>
                        <a:pt x="37" y="119"/>
                      </a:lnTo>
                      <a:lnTo>
                        <a:pt x="37" y="117"/>
                      </a:lnTo>
                      <a:lnTo>
                        <a:pt x="41" y="111"/>
                      </a:lnTo>
                      <a:lnTo>
                        <a:pt x="43" y="108"/>
                      </a:lnTo>
                      <a:lnTo>
                        <a:pt x="46" y="100"/>
                      </a:lnTo>
                      <a:lnTo>
                        <a:pt x="48" y="92"/>
                      </a:lnTo>
                      <a:lnTo>
                        <a:pt x="48" y="90"/>
                      </a:lnTo>
                      <a:lnTo>
                        <a:pt x="48" y="88"/>
                      </a:lnTo>
                      <a:lnTo>
                        <a:pt x="52" y="75"/>
                      </a:lnTo>
                      <a:lnTo>
                        <a:pt x="52" y="73"/>
                      </a:lnTo>
                      <a:lnTo>
                        <a:pt x="52" y="71"/>
                      </a:lnTo>
                      <a:lnTo>
                        <a:pt x="54" y="62"/>
                      </a:lnTo>
                      <a:lnTo>
                        <a:pt x="58" y="58"/>
                      </a:lnTo>
                      <a:lnTo>
                        <a:pt x="58" y="56"/>
                      </a:lnTo>
                      <a:lnTo>
                        <a:pt x="58" y="48"/>
                      </a:lnTo>
                      <a:lnTo>
                        <a:pt x="58" y="40"/>
                      </a:lnTo>
                      <a:lnTo>
                        <a:pt x="56" y="39"/>
                      </a:lnTo>
                      <a:lnTo>
                        <a:pt x="56" y="37"/>
                      </a:lnTo>
                      <a:lnTo>
                        <a:pt x="56" y="33"/>
                      </a:lnTo>
                      <a:lnTo>
                        <a:pt x="58" y="21"/>
                      </a:lnTo>
                      <a:lnTo>
                        <a:pt x="62" y="6"/>
                      </a:lnTo>
                      <a:lnTo>
                        <a:pt x="66" y="2"/>
                      </a:lnTo>
                      <a:lnTo>
                        <a:pt x="66" y="0"/>
                      </a:lnTo>
                      <a:lnTo>
                        <a:pt x="68" y="8"/>
                      </a:lnTo>
                      <a:lnTo>
                        <a:pt x="71" y="19"/>
                      </a:lnTo>
                      <a:lnTo>
                        <a:pt x="71" y="21"/>
                      </a:lnTo>
                      <a:lnTo>
                        <a:pt x="71" y="23"/>
                      </a:lnTo>
                      <a:lnTo>
                        <a:pt x="71" y="27"/>
                      </a:lnTo>
                      <a:lnTo>
                        <a:pt x="73" y="29"/>
                      </a:lnTo>
                      <a:lnTo>
                        <a:pt x="75" y="31"/>
                      </a:lnTo>
                      <a:lnTo>
                        <a:pt x="73" y="39"/>
                      </a:lnTo>
                      <a:lnTo>
                        <a:pt x="71" y="40"/>
                      </a:lnTo>
                      <a:lnTo>
                        <a:pt x="71" y="42"/>
                      </a:lnTo>
                      <a:lnTo>
                        <a:pt x="69" y="4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Freeform 77"/>
                <p:cNvSpPr>
                  <a:spLocks/>
                </p:cNvSpPr>
                <p:nvPr/>
              </p:nvSpPr>
              <p:spPr bwMode="auto">
                <a:xfrm>
                  <a:off x="7275513" y="3970338"/>
                  <a:ext cx="212725" cy="142875"/>
                </a:xfrm>
                <a:custGeom>
                  <a:avLst/>
                  <a:gdLst>
                    <a:gd name="T0" fmla="*/ 121 w 134"/>
                    <a:gd name="T1" fmla="*/ 23 h 90"/>
                    <a:gd name="T2" fmla="*/ 109 w 134"/>
                    <a:gd name="T3" fmla="*/ 25 h 90"/>
                    <a:gd name="T4" fmla="*/ 96 w 134"/>
                    <a:gd name="T5" fmla="*/ 42 h 90"/>
                    <a:gd name="T6" fmla="*/ 109 w 134"/>
                    <a:gd name="T7" fmla="*/ 44 h 90"/>
                    <a:gd name="T8" fmla="*/ 111 w 134"/>
                    <a:gd name="T9" fmla="*/ 38 h 90"/>
                    <a:gd name="T10" fmla="*/ 117 w 134"/>
                    <a:gd name="T11" fmla="*/ 44 h 90"/>
                    <a:gd name="T12" fmla="*/ 117 w 134"/>
                    <a:gd name="T13" fmla="*/ 56 h 90"/>
                    <a:gd name="T14" fmla="*/ 126 w 134"/>
                    <a:gd name="T15" fmla="*/ 59 h 90"/>
                    <a:gd name="T16" fmla="*/ 111 w 134"/>
                    <a:gd name="T17" fmla="*/ 71 h 90"/>
                    <a:gd name="T18" fmla="*/ 115 w 134"/>
                    <a:gd name="T19" fmla="*/ 73 h 90"/>
                    <a:gd name="T20" fmla="*/ 132 w 134"/>
                    <a:gd name="T21" fmla="*/ 67 h 90"/>
                    <a:gd name="T22" fmla="*/ 121 w 134"/>
                    <a:gd name="T23" fmla="*/ 84 h 90"/>
                    <a:gd name="T24" fmla="*/ 103 w 134"/>
                    <a:gd name="T25" fmla="*/ 90 h 90"/>
                    <a:gd name="T26" fmla="*/ 102 w 134"/>
                    <a:gd name="T27" fmla="*/ 77 h 90"/>
                    <a:gd name="T28" fmla="*/ 102 w 134"/>
                    <a:gd name="T29" fmla="*/ 69 h 90"/>
                    <a:gd name="T30" fmla="*/ 90 w 134"/>
                    <a:gd name="T31" fmla="*/ 84 h 90"/>
                    <a:gd name="T32" fmla="*/ 78 w 134"/>
                    <a:gd name="T33" fmla="*/ 77 h 90"/>
                    <a:gd name="T34" fmla="*/ 67 w 134"/>
                    <a:gd name="T35" fmla="*/ 77 h 90"/>
                    <a:gd name="T36" fmla="*/ 73 w 134"/>
                    <a:gd name="T37" fmla="*/ 65 h 90"/>
                    <a:gd name="T38" fmla="*/ 71 w 134"/>
                    <a:gd name="T39" fmla="*/ 61 h 90"/>
                    <a:gd name="T40" fmla="*/ 55 w 134"/>
                    <a:gd name="T41" fmla="*/ 75 h 90"/>
                    <a:gd name="T42" fmla="*/ 46 w 134"/>
                    <a:gd name="T43" fmla="*/ 69 h 90"/>
                    <a:gd name="T44" fmla="*/ 42 w 134"/>
                    <a:gd name="T45" fmla="*/ 59 h 90"/>
                    <a:gd name="T46" fmla="*/ 38 w 134"/>
                    <a:gd name="T47" fmla="*/ 48 h 90"/>
                    <a:gd name="T48" fmla="*/ 27 w 134"/>
                    <a:gd name="T49" fmla="*/ 54 h 90"/>
                    <a:gd name="T50" fmla="*/ 30 w 134"/>
                    <a:gd name="T51" fmla="*/ 63 h 90"/>
                    <a:gd name="T52" fmla="*/ 25 w 134"/>
                    <a:gd name="T53" fmla="*/ 69 h 90"/>
                    <a:gd name="T54" fmla="*/ 13 w 134"/>
                    <a:gd name="T55" fmla="*/ 50 h 90"/>
                    <a:gd name="T56" fmla="*/ 2 w 134"/>
                    <a:gd name="T57" fmla="*/ 42 h 90"/>
                    <a:gd name="T58" fmla="*/ 15 w 134"/>
                    <a:gd name="T59" fmla="*/ 31 h 90"/>
                    <a:gd name="T60" fmla="*/ 19 w 134"/>
                    <a:gd name="T61" fmla="*/ 42 h 90"/>
                    <a:gd name="T62" fmla="*/ 25 w 134"/>
                    <a:gd name="T63" fmla="*/ 40 h 90"/>
                    <a:gd name="T64" fmla="*/ 30 w 134"/>
                    <a:gd name="T65" fmla="*/ 27 h 90"/>
                    <a:gd name="T66" fmla="*/ 38 w 134"/>
                    <a:gd name="T67" fmla="*/ 36 h 90"/>
                    <a:gd name="T68" fmla="*/ 46 w 134"/>
                    <a:gd name="T69" fmla="*/ 36 h 90"/>
                    <a:gd name="T70" fmla="*/ 42 w 134"/>
                    <a:gd name="T71" fmla="*/ 29 h 90"/>
                    <a:gd name="T72" fmla="*/ 54 w 134"/>
                    <a:gd name="T73" fmla="*/ 25 h 90"/>
                    <a:gd name="T74" fmla="*/ 59 w 134"/>
                    <a:gd name="T75" fmla="*/ 33 h 90"/>
                    <a:gd name="T76" fmla="*/ 63 w 134"/>
                    <a:gd name="T77" fmla="*/ 29 h 90"/>
                    <a:gd name="T78" fmla="*/ 63 w 134"/>
                    <a:gd name="T79" fmla="*/ 23 h 90"/>
                    <a:gd name="T80" fmla="*/ 69 w 134"/>
                    <a:gd name="T81" fmla="*/ 29 h 90"/>
                    <a:gd name="T82" fmla="*/ 75 w 134"/>
                    <a:gd name="T83" fmla="*/ 25 h 90"/>
                    <a:gd name="T84" fmla="*/ 73 w 134"/>
                    <a:gd name="T85" fmla="*/ 13 h 90"/>
                    <a:gd name="T86" fmla="*/ 77 w 134"/>
                    <a:gd name="T87" fmla="*/ 19 h 90"/>
                    <a:gd name="T88" fmla="*/ 82 w 134"/>
                    <a:gd name="T89" fmla="*/ 17 h 90"/>
                    <a:gd name="T90" fmla="*/ 98 w 134"/>
                    <a:gd name="T91" fmla="*/ 19 h 90"/>
                    <a:gd name="T92" fmla="*/ 100 w 134"/>
                    <a:gd name="T93" fmla="*/ 15 h 90"/>
                    <a:gd name="T94" fmla="*/ 103 w 134"/>
                    <a:gd name="T95" fmla="*/ 4 h 90"/>
                    <a:gd name="T96" fmla="*/ 115 w 134"/>
                    <a:gd name="T97" fmla="*/ 0 h 90"/>
                    <a:gd name="T98" fmla="*/ 115 w 134"/>
                    <a:gd name="T99" fmla="*/ 6 h 90"/>
                    <a:gd name="T100" fmla="*/ 132 w 134"/>
                    <a:gd name="T101"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90">
                      <a:moveTo>
                        <a:pt x="134" y="9"/>
                      </a:moveTo>
                      <a:lnTo>
                        <a:pt x="128" y="15"/>
                      </a:lnTo>
                      <a:lnTo>
                        <a:pt x="121" y="23"/>
                      </a:lnTo>
                      <a:lnTo>
                        <a:pt x="119" y="23"/>
                      </a:lnTo>
                      <a:lnTo>
                        <a:pt x="117" y="23"/>
                      </a:lnTo>
                      <a:lnTo>
                        <a:pt x="109" y="25"/>
                      </a:lnTo>
                      <a:lnTo>
                        <a:pt x="103" y="29"/>
                      </a:lnTo>
                      <a:lnTo>
                        <a:pt x="102" y="31"/>
                      </a:lnTo>
                      <a:lnTo>
                        <a:pt x="96" y="42"/>
                      </a:lnTo>
                      <a:lnTo>
                        <a:pt x="103" y="46"/>
                      </a:lnTo>
                      <a:lnTo>
                        <a:pt x="105" y="46"/>
                      </a:lnTo>
                      <a:lnTo>
                        <a:pt x="109" y="44"/>
                      </a:lnTo>
                      <a:lnTo>
                        <a:pt x="109" y="42"/>
                      </a:lnTo>
                      <a:lnTo>
                        <a:pt x="111" y="40"/>
                      </a:lnTo>
                      <a:lnTo>
                        <a:pt x="111" y="38"/>
                      </a:lnTo>
                      <a:lnTo>
                        <a:pt x="115" y="38"/>
                      </a:lnTo>
                      <a:lnTo>
                        <a:pt x="117" y="40"/>
                      </a:lnTo>
                      <a:lnTo>
                        <a:pt x="117" y="44"/>
                      </a:lnTo>
                      <a:lnTo>
                        <a:pt x="117" y="52"/>
                      </a:lnTo>
                      <a:lnTo>
                        <a:pt x="115" y="54"/>
                      </a:lnTo>
                      <a:lnTo>
                        <a:pt x="117" y="56"/>
                      </a:lnTo>
                      <a:lnTo>
                        <a:pt x="125" y="54"/>
                      </a:lnTo>
                      <a:lnTo>
                        <a:pt x="126" y="54"/>
                      </a:lnTo>
                      <a:lnTo>
                        <a:pt x="126" y="59"/>
                      </a:lnTo>
                      <a:lnTo>
                        <a:pt x="121" y="63"/>
                      </a:lnTo>
                      <a:lnTo>
                        <a:pt x="115" y="67"/>
                      </a:lnTo>
                      <a:lnTo>
                        <a:pt x="111" y="71"/>
                      </a:lnTo>
                      <a:lnTo>
                        <a:pt x="111" y="73"/>
                      </a:lnTo>
                      <a:lnTo>
                        <a:pt x="113" y="75"/>
                      </a:lnTo>
                      <a:lnTo>
                        <a:pt x="115" y="73"/>
                      </a:lnTo>
                      <a:lnTo>
                        <a:pt x="117" y="71"/>
                      </a:lnTo>
                      <a:lnTo>
                        <a:pt x="121" y="67"/>
                      </a:lnTo>
                      <a:lnTo>
                        <a:pt x="132" y="67"/>
                      </a:lnTo>
                      <a:lnTo>
                        <a:pt x="130" y="71"/>
                      </a:lnTo>
                      <a:lnTo>
                        <a:pt x="125" y="79"/>
                      </a:lnTo>
                      <a:lnTo>
                        <a:pt x="121" y="84"/>
                      </a:lnTo>
                      <a:lnTo>
                        <a:pt x="119" y="86"/>
                      </a:lnTo>
                      <a:lnTo>
                        <a:pt x="105" y="90"/>
                      </a:lnTo>
                      <a:lnTo>
                        <a:pt x="103" y="90"/>
                      </a:lnTo>
                      <a:lnTo>
                        <a:pt x="100" y="82"/>
                      </a:lnTo>
                      <a:lnTo>
                        <a:pt x="100" y="77"/>
                      </a:lnTo>
                      <a:lnTo>
                        <a:pt x="102" y="77"/>
                      </a:lnTo>
                      <a:lnTo>
                        <a:pt x="103" y="77"/>
                      </a:lnTo>
                      <a:lnTo>
                        <a:pt x="103" y="69"/>
                      </a:lnTo>
                      <a:lnTo>
                        <a:pt x="102" y="69"/>
                      </a:lnTo>
                      <a:lnTo>
                        <a:pt x="100" y="67"/>
                      </a:lnTo>
                      <a:lnTo>
                        <a:pt x="96" y="69"/>
                      </a:lnTo>
                      <a:lnTo>
                        <a:pt x="90" y="84"/>
                      </a:lnTo>
                      <a:lnTo>
                        <a:pt x="84" y="82"/>
                      </a:lnTo>
                      <a:lnTo>
                        <a:pt x="78" y="79"/>
                      </a:lnTo>
                      <a:lnTo>
                        <a:pt x="78" y="77"/>
                      </a:lnTo>
                      <a:lnTo>
                        <a:pt x="75" y="73"/>
                      </a:lnTo>
                      <a:lnTo>
                        <a:pt x="71" y="75"/>
                      </a:lnTo>
                      <a:lnTo>
                        <a:pt x="67" y="77"/>
                      </a:lnTo>
                      <a:lnTo>
                        <a:pt x="65" y="77"/>
                      </a:lnTo>
                      <a:lnTo>
                        <a:pt x="67" y="71"/>
                      </a:lnTo>
                      <a:lnTo>
                        <a:pt x="73" y="65"/>
                      </a:lnTo>
                      <a:lnTo>
                        <a:pt x="73" y="63"/>
                      </a:lnTo>
                      <a:lnTo>
                        <a:pt x="73" y="61"/>
                      </a:lnTo>
                      <a:lnTo>
                        <a:pt x="71" y="61"/>
                      </a:lnTo>
                      <a:lnTo>
                        <a:pt x="63" y="69"/>
                      </a:lnTo>
                      <a:lnTo>
                        <a:pt x="59" y="73"/>
                      </a:lnTo>
                      <a:lnTo>
                        <a:pt x="55" y="75"/>
                      </a:lnTo>
                      <a:lnTo>
                        <a:pt x="50" y="75"/>
                      </a:lnTo>
                      <a:lnTo>
                        <a:pt x="46" y="71"/>
                      </a:lnTo>
                      <a:lnTo>
                        <a:pt x="46" y="69"/>
                      </a:lnTo>
                      <a:lnTo>
                        <a:pt x="46" y="67"/>
                      </a:lnTo>
                      <a:lnTo>
                        <a:pt x="46" y="65"/>
                      </a:lnTo>
                      <a:lnTo>
                        <a:pt x="42" y="59"/>
                      </a:lnTo>
                      <a:lnTo>
                        <a:pt x="38" y="52"/>
                      </a:lnTo>
                      <a:lnTo>
                        <a:pt x="38" y="50"/>
                      </a:lnTo>
                      <a:lnTo>
                        <a:pt x="38" y="48"/>
                      </a:lnTo>
                      <a:lnTo>
                        <a:pt x="29" y="48"/>
                      </a:lnTo>
                      <a:lnTo>
                        <a:pt x="29" y="50"/>
                      </a:lnTo>
                      <a:lnTo>
                        <a:pt x="27" y="54"/>
                      </a:lnTo>
                      <a:lnTo>
                        <a:pt x="27" y="58"/>
                      </a:lnTo>
                      <a:lnTo>
                        <a:pt x="27" y="59"/>
                      </a:lnTo>
                      <a:lnTo>
                        <a:pt x="30" y="63"/>
                      </a:lnTo>
                      <a:lnTo>
                        <a:pt x="34" y="73"/>
                      </a:lnTo>
                      <a:lnTo>
                        <a:pt x="27" y="71"/>
                      </a:lnTo>
                      <a:lnTo>
                        <a:pt x="25" y="69"/>
                      </a:lnTo>
                      <a:lnTo>
                        <a:pt x="17" y="61"/>
                      </a:lnTo>
                      <a:lnTo>
                        <a:pt x="13" y="52"/>
                      </a:lnTo>
                      <a:lnTo>
                        <a:pt x="13" y="50"/>
                      </a:lnTo>
                      <a:lnTo>
                        <a:pt x="7" y="44"/>
                      </a:lnTo>
                      <a:lnTo>
                        <a:pt x="4" y="44"/>
                      </a:lnTo>
                      <a:lnTo>
                        <a:pt x="2" y="42"/>
                      </a:lnTo>
                      <a:lnTo>
                        <a:pt x="0" y="36"/>
                      </a:lnTo>
                      <a:lnTo>
                        <a:pt x="2" y="36"/>
                      </a:lnTo>
                      <a:lnTo>
                        <a:pt x="15" y="31"/>
                      </a:lnTo>
                      <a:lnTo>
                        <a:pt x="19" y="33"/>
                      </a:lnTo>
                      <a:lnTo>
                        <a:pt x="19" y="38"/>
                      </a:lnTo>
                      <a:lnTo>
                        <a:pt x="19" y="42"/>
                      </a:lnTo>
                      <a:lnTo>
                        <a:pt x="21" y="46"/>
                      </a:lnTo>
                      <a:lnTo>
                        <a:pt x="25" y="44"/>
                      </a:lnTo>
                      <a:lnTo>
                        <a:pt x="25" y="40"/>
                      </a:lnTo>
                      <a:lnTo>
                        <a:pt x="23" y="34"/>
                      </a:lnTo>
                      <a:lnTo>
                        <a:pt x="25" y="33"/>
                      </a:lnTo>
                      <a:lnTo>
                        <a:pt x="30" y="27"/>
                      </a:lnTo>
                      <a:lnTo>
                        <a:pt x="32" y="27"/>
                      </a:lnTo>
                      <a:lnTo>
                        <a:pt x="38" y="34"/>
                      </a:lnTo>
                      <a:lnTo>
                        <a:pt x="38" y="36"/>
                      </a:lnTo>
                      <a:lnTo>
                        <a:pt x="40" y="36"/>
                      </a:lnTo>
                      <a:lnTo>
                        <a:pt x="44" y="36"/>
                      </a:lnTo>
                      <a:lnTo>
                        <a:pt x="46" y="36"/>
                      </a:lnTo>
                      <a:lnTo>
                        <a:pt x="46" y="34"/>
                      </a:lnTo>
                      <a:lnTo>
                        <a:pt x="42" y="31"/>
                      </a:lnTo>
                      <a:lnTo>
                        <a:pt x="42" y="29"/>
                      </a:lnTo>
                      <a:lnTo>
                        <a:pt x="42" y="25"/>
                      </a:lnTo>
                      <a:lnTo>
                        <a:pt x="52" y="21"/>
                      </a:lnTo>
                      <a:lnTo>
                        <a:pt x="54" y="25"/>
                      </a:lnTo>
                      <a:lnTo>
                        <a:pt x="54" y="27"/>
                      </a:lnTo>
                      <a:lnTo>
                        <a:pt x="55" y="31"/>
                      </a:lnTo>
                      <a:lnTo>
                        <a:pt x="59" y="33"/>
                      </a:lnTo>
                      <a:lnTo>
                        <a:pt x="61" y="33"/>
                      </a:lnTo>
                      <a:lnTo>
                        <a:pt x="63" y="31"/>
                      </a:lnTo>
                      <a:lnTo>
                        <a:pt x="63" y="29"/>
                      </a:lnTo>
                      <a:lnTo>
                        <a:pt x="61" y="27"/>
                      </a:lnTo>
                      <a:lnTo>
                        <a:pt x="61" y="23"/>
                      </a:lnTo>
                      <a:lnTo>
                        <a:pt x="63" y="23"/>
                      </a:lnTo>
                      <a:lnTo>
                        <a:pt x="65" y="23"/>
                      </a:lnTo>
                      <a:lnTo>
                        <a:pt x="67" y="25"/>
                      </a:lnTo>
                      <a:lnTo>
                        <a:pt x="69" y="29"/>
                      </a:lnTo>
                      <a:lnTo>
                        <a:pt x="71" y="29"/>
                      </a:lnTo>
                      <a:lnTo>
                        <a:pt x="77" y="27"/>
                      </a:lnTo>
                      <a:lnTo>
                        <a:pt x="75" y="25"/>
                      </a:lnTo>
                      <a:lnTo>
                        <a:pt x="73" y="21"/>
                      </a:lnTo>
                      <a:lnTo>
                        <a:pt x="71" y="15"/>
                      </a:lnTo>
                      <a:lnTo>
                        <a:pt x="73" y="13"/>
                      </a:lnTo>
                      <a:lnTo>
                        <a:pt x="73" y="15"/>
                      </a:lnTo>
                      <a:lnTo>
                        <a:pt x="75" y="17"/>
                      </a:lnTo>
                      <a:lnTo>
                        <a:pt x="77" y="19"/>
                      </a:lnTo>
                      <a:lnTo>
                        <a:pt x="78" y="19"/>
                      </a:lnTo>
                      <a:lnTo>
                        <a:pt x="80" y="19"/>
                      </a:lnTo>
                      <a:lnTo>
                        <a:pt x="82" y="17"/>
                      </a:lnTo>
                      <a:lnTo>
                        <a:pt x="88" y="15"/>
                      </a:lnTo>
                      <a:lnTo>
                        <a:pt x="92" y="17"/>
                      </a:lnTo>
                      <a:lnTo>
                        <a:pt x="98" y="19"/>
                      </a:lnTo>
                      <a:lnTo>
                        <a:pt x="100" y="17"/>
                      </a:lnTo>
                      <a:lnTo>
                        <a:pt x="102" y="17"/>
                      </a:lnTo>
                      <a:lnTo>
                        <a:pt x="100" y="15"/>
                      </a:lnTo>
                      <a:lnTo>
                        <a:pt x="98" y="11"/>
                      </a:lnTo>
                      <a:lnTo>
                        <a:pt x="102" y="6"/>
                      </a:lnTo>
                      <a:lnTo>
                        <a:pt x="103" y="4"/>
                      </a:lnTo>
                      <a:lnTo>
                        <a:pt x="107" y="2"/>
                      </a:lnTo>
                      <a:lnTo>
                        <a:pt x="109" y="0"/>
                      </a:lnTo>
                      <a:lnTo>
                        <a:pt x="115" y="0"/>
                      </a:lnTo>
                      <a:lnTo>
                        <a:pt x="115" y="2"/>
                      </a:lnTo>
                      <a:lnTo>
                        <a:pt x="115" y="4"/>
                      </a:lnTo>
                      <a:lnTo>
                        <a:pt x="115" y="6"/>
                      </a:lnTo>
                      <a:lnTo>
                        <a:pt x="117" y="8"/>
                      </a:lnTo>
                      <a:lnTo>
                        <a:pt x="123" y="6"/>
                      </a:lnTo>
                      <a:lnTo>
                        <a:pt x="132" y="8"/>
                      </a:lnTo>
                      <a:lnTo>
                        <a:pt x="134" y="9"/>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Freeform 78"/>
                <p:cNvSpPr>
                  <a:spLocks/>
                </p:cNvSpPr>
                <p:nvPr/>
              </p:nvSpPr>
              <p:spPr bwMode="auto">
                <a:xfrm>
                  <a:off x="8161338" y="3970338"/>
                  <a:ext cx="187325" cy="92075"/>
                </a:xfrm>
                <a:custGeom>
                  <a:avLst/>
                  <a:gdLst>
                    <a:gd name="T0" fmla="*/ 108 w 118"/>
                    <a:gd name="T1" fmla="*/ 8 h 58"/>
                    <a:gd name="T2" fmla="*/ 114 w 118"/>
                    <a:gd name="T3" fmla="*/ 11 h 58"/>
                    <a:gd name="T4" fmla="*/ 104 w 118"/>
                    <a:gd name="T5" fmla="*/ 13 h 58"/>
                    <a:gd name="T6" fmla="*/ 100 w 118"/>
                    <a:gd name="T7" fmla="*/ 15 h 58"/>
                    <a:gd name="T8" fmla="*/ 104 w 118"/>
                    <a:gd name="T9" fmla="*/ 17 h 58"/>
                    <a:gd name="T10" fmla="*/ 116 w 118"/>
                    <a:gd name="T11" fmla="*/ 15 h 58"/>
                    <a:gd name="T12" fmla="*/ 118 w 118"/>
                    <a:gd name="T13" fmla="*/ 19 h 58"/>
                    <a:gd name="T14" fmla="*/ 112 w 118"/>
                    <a:gd name="T15" fmla="*/ 23 h 58"/>
                    <a:gd name="T16" fmla="*/ 91 w 118"/>
                    <a:gd name="T17" fmla="*/ 27 h 58"/>
                    <a:gd name="T18" fmla="*/ 75 w 118"/>
                    <a:gd name="T19" fmla="*/ 33 h 58"/>
                    <a:gd name="T20" fmla="*/ 58 w 118"/>
                    <a:gd name="T21" fmla="*/ 40 h 58"/>
                    <a:gd name="T22" fmla="*/ 50 w 118"/>
                    <a:gd name="T23" fmla="*/ 44 h 58"/>
                    <a:gd name="T24" fmla="*/ 43 w 118"/>
                    <a:gd name="T25" fmla="*/ 46 h 58"/>
                    <a:gd name="T26" fmla="*/ 43 w 118"/>
                    <a:gd name="T27" fmla="*/ 50 h 58"/>
                    <a:gd name="T28" fmla="*/ 41 w 118"/>
                    <a:gd name="T29" fmla="*/ 58 h 58"/>
                    <a:gd name="T30" fmla="*/ 33 w 118"/>
                    <a:gd name="T31" fmla="*/ 58 h 58"/>
                    <a:gd name="T32" fmla="*/ 31 w 118"/>
                    <a:gd name="T33" fmla="*/ 54 h 58"/>
                    <a:gd name="T34" fmla="*/ 27 w 118"/>
                    <a:gd name="T35" fmla="*/ 52 h 58"/>
                    <a:gd name="T36" fmla="*/ 23 w 118"/>
                    <a:gd name="T37" fmla="*/ 54 h 58"/>
                    <a:gd name="T38" fmla="*/ 20 w 118"/>
                    <a:gd name="T39" fmla="*/ 56 h 58"/>
                    <a:gd name="T40" fmla="*/ 16 w 118"/>
                    <a:gd name="T41" fmla="*/ 54 h 58"/>
                    <a:gd name="T42" fmla="*/ 8 w 118"/>
                    <a:gd name="T43" fmla="*/ 52 h 58"/>
                    <a:gd name="T44" fmla="*/ 2 w 118"/>
                    <a:gd name="T45" fmla="*/ 52 h 58"/>
                    <a:gd name="T46" fmla="*/ 0 w 118"/>
                    <a:gd name="T47" fmla="*/ 48 h 58"/>
                    <a:gd name="T48" fmla="*/ 8 w 118"/>
                    <a:gd name="T49" fmla="*/ 38 h 58"/>
                    <a:gd name="T50" fmla="*/ 12 w 118"/>
                    <a:gd name="T51" fmla="*/ 38 h 58"/>
                    <a:gd name="T52" fmla="*/ 20 w 118"/>
                    <a:gd name="T53" fmla="*/ 38 h 58"/>
                    <a:gd name="T54" fmla="*/ 22 w 118"/>
                    <a:gd name="T55" fmla="*/ 33 h 58"/>
                    <a:gd name="T56" fmla="*/ 31 w 118"/>
                    <a:gd name="T57" fmla="*/ 34 h 58"/>
                    <a:gd name="T58" fmla="*/ 35 w 118"/>
                    <a:gd name="T59" fmla="*/ 33 h 58"/>
                    <a:gd name="T60" fmla="*/ 48 w 118"/>
                    <a:gd name="T61" fmla="*/ 29 h 58"/>
                    <a:gd name="T62" fmla="*/ 60 w 118"/>
                    <a:gd name="T63" fmla="*/ 27 h 58"/>
                    <a:gd name="T64" fmla="*/ 66 w 118"/>
                    <a:gd name="T65" fmla="*/ 25 h 58"/>
                    <a:gd name="T66" fmla="*/ 77 w 118"/>
                    <a:gd name="T67" fmla="*/ 17 h 58"/>
                    <a:gd name="T68" fmla="*/ 79 w 118"/>
                    <a:gd name="T69" fmla="*/ 15 h 58"/>
                    <a:gd name="T70" fmla="*/ 83 w 118"/>
                    <a:gd name="T71" fmla="*/ 15 h 58"/>
                    <a:gd name="T72" fmla="*/ 91 w 118"/>
                    <a:gd name="T73" fmla="*/ 13 h 58"/>
                    <a:gd name="T74" fmla="*/ 94 w 118"/>
                    <a:gd name="T75" fmla="*/ 8 h 58"/>
                    <a:gd name="T76" fmla="*/ 98 w 118"/>
                    <a:gd name="T77" fmla="*/ 6 h 58"/>
                    <a:gd name="T78" fmla="*/ 96 w 118"/>
                    <a:gd name="T79" fmla="*/ 4 h 58"/>
                    <a:gd name="T80" fmla="*/ 98 w 118"/>
                    <a:gd name="T81" fmla="*/ 0 h 58"/>
                    <a:gd name="T82" fmla="*/ 110 w 118"/>
                    <a:gd name="T83" fmla="*/ 0 h 58"/>
                    <a:gd name="T84" fmla="*/ 110 w 118"/>
                    <a:gd name="T85" fmla="*/ 4 h 58"/>
                    <a:gd name="T86" fmla="*/ 108 w 118"/>
                    <a:gd name="T8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58">
                      <a:moveTo>
                        <a:pt x="108" y="6"/>
                      </a:moveTo>
                      <a:lnTo>
                        <a:pt x="108" y="8"/>
                      </a:lnTo>
                      <a:lnTo>
                        <a:pt x="114" y="9"/>
                      </a:lnTo>
                      <a:lnTo>
                        <a:pt x="114" y="11"/>
                      </a:lnTo>
                      <a:lnTo>
                        <a:pt x="112" y="11"/>
                      </a:lnTo>
                      <a:lnTo>
                        <a:pt x="104" y="13"/>
                      </a:lnTo>
                      <a:lnTo>
                        <a:pt x="102" y="15"/>
                      </a:lnTo>
                      <a:lnTo>
                        <a:pt x="100" y="15"/>
                      </a:lnTo>
                      <a:lnTo>
                        <a:pt x="102" y="17"/>
                      </a:lnTo>
                      <a:lnTo>
                        <a:pt x="104" y="17"/>
                      </a:lnTo>
                      <a:lnTo>
                        <a:pt x="114" y="15"/>
                      </a:lnTo>
                      <a:lnTo>
                        <a:pt x="116" y="15"/>
                      </a:lnTo>
                      <a:lnTo>
                        <a:pt x="118" y="17"/>
                      </a:lnTo>
                      <a:lnTo>
                        <a:pt x="118" y="19"/>
                      </a:lnTo>
                      <a:lnTo>
                        <a:pt x="118" y="21"/>
                      </a:lnTo>
                      <a:lnTo>
                        <a:pt x="112" y="23"/>
                      </a:lnTo>
                      <a:lnTo>
                        <a:pt x="104" y="25"/>
                      </a:lnTo>
                      <a:lnTo>
                        <a:pt x="91" y="27"/>
                      </a:lnTo>
                      <a:lnTo>
                        <a:pt x="83" y="29"/>
                      </a:lnTo>
                      <a:lnTo>
                        <a:pt x="75" y="33"/>
                      </a:lnTo>
                      <a:lnTo>
                        <a:pt x="62" y="36"/>
                      </a:lnTo>
                      <a:lnTo>
                        <a:pt x="58" y="40"/>
                      </a:lnTo>
                      <a:lnTo>
                        <a:pt x="56" y="42"/>
                      </a:lnTo>
                      <a:lnTo>
                        <a:pt x="50" y="44"/>
                      </a:lnTo>
                      <a:lnTo>
                        <a:pt x="45" y="44"/>
                      </a:lnTo>
                      <a:lnTo>
                        <a:pt x="43" y="46"/>
                      </a:lnTo>
                      <a:lnTo>
                        <a:pt x="43" y="48"/>
                      </a:lnTo>
                      <a:lnTo>
                        <a:pt x="43" y="50"/>
                      </a:lnTo>
                      <a:lnTo>
                        <a:pt x="45" y="52"/>
                      </a:lnTo>
                      <a:lnTo>
                        <a:pt x="41" y="58"/>
                      </a:lnTo>
                      <a:lnTo>
                        <a:pt x="39" y="58"/>
                      </a:lnTo>
                      <a:lnTo>
                        <a:pt x="33" y="58"/>
                      </a:lnTo>
                      <a:lnTo>
                        <a:pt x="33" y="56"/>
                      </a:lnTo>
                      <a:lnTo>
                        <a:pt x="31" y="54"/>
                      </a:lnTo>
                      <a:lnTo>
                        <a:pt x="29" y="52"/>
                      </a:lnTo>
                      <a:lnTo>
                        <a:pt x="27" y="52"/>
                      </a:lnTo>
                      <a:lnTo>
                        <a:pt x="25" y="52"/>
                      </a:lnTo>
                      <a:lnTo>
                        <a:pt x="23" y="54"/>
                      </a:lnTo>
                      <a:lnTo>
                        <a:pt x="22" y="56"/>
                      </a:lnTo>
                      <a:lnTo>
                        <a:pt x="20" y="56"/>
                      </a:lnTo>
                      <a:lnTo>
                        <a:pt x="18" y="56"/>
                      </a:lnTo>
                      <a:lnTo>
                        <a:pt x="16" y="54"/>
                      </a:lnTo>
                      <a:lnTo>
                        <a:pt x="16" y="52"/>
                      </a:lnTo>
                      <a:lnTo>
                        <a:pt x="8" y="52"/>
                      </a:lnTo>
                      <a:lnTo>
                        <a:pt x="6" y="54"/>
                      </a:lnTo>
                      <a:lnTo>
                        <a:pt x="2" y="52"/>
                      </a:lnTo>
                      <a:lnTo>
                        <a:pt x="0" y="50"/>
                      </a:lnTo>
                      <a:lnTo>
                        <a:pt x="0" y="48"/>
                      </a:lnTo>
                      <a:lnTo>
                        <a:pt x="6" y="40"/>
                      </a:lnTo>
                      <a:lnTo>
                        <a:pt x="8" y="38"/>
                      </a:lnTo>
                      <a:lnTo>
                        <a:pt x="10" y="38"/>
                      </a:lnTo>
                      <a:lnTo>
                        <a:pt x="12" y="38"/>
                      </a:lnTo>
                      <a:lnTo>
                        <a:pt x="16" y="40"/>
                      </a:lnTo>
                      <a:lnTo>
                        <a:pt x="20" y="38"/>
                      </a:lnTo>
                      <a:lnTo>
                        <a:pt x="20" y="34"/>
                      </a:lnTo>
                      <a:lnTo>
                        <a:pt x="22" y="33"/>
                      </a:lnTo>
                      <a:lnTo>
                        <a:pt x="29" y="33"/>
                      </a:lnTo>
                      <a:lnTo>
                        <a:pt x="31" y="34"/>
                      </a:lnTo>
                      <a:lnTo>
                        <a:pt x="35" y="34"/>
                      </a:lnTo>
                      <a:lnTo>
                        <a:pt x="35" y="33"/>
                      </a:lnTo>
                      <a:lnTo>
                        <a:pt x="39" y="31"/>
                      </a:lnTo>
                      <a:lnTo>
                        <a:pt x="48" y="29"/>
                      </a:lnTo>
                      <a:lnTo>
                        <a:pt x="56" y="27"/>
                      </a:lnTo>
                      <a:lnTo>
                        <a:pt x="60" y="27"/>
                      </a:lnTo>
                      <a:lnTo>
                        <a:pt x="62" y="27"/>
                      </a:lnTo>
                      <a:lnTo>
                        <a:pt x="66" y="25"/>
                      </a:lnTo>
                      <a:lnTo>
                        <a:pt x="68" y="25"/>
                      </a:lnTo>
                      <a:lnTo>
                        <a:pt x="77" y="17"/>
                      </a:lnTo>
                      <a:lnTo>
                        <a:pt x="79" y="17"/>
                      </a:lnTo>
                      <a:lnTo>
                        <a:pt x="79" y="15"/>
                      </a:lnTo>
                      <a:lnTo>
                        <a:pt x="81" y="13"/>
                      </a:lnTo>
                      <a:lnTo>
                        <a:pt x="83" y="15"/>
                      </a:lnTo>
                      <a:lnTo>
                        <a:pt x="87" y="15"/>
                      </a:lnTo>
                      <a:lnTo>
                        <a:pt x="91" y="13"/>
                      </a:lnTo>
                      <a:lnTo>
                        <a:pt x="93" y="11"/>
                      </a:lnTo>
                      <a:lnTo>
                        <a:pt x="94" y="8"/>
                      </a:lnTo>
                      <a:lnTo>
                        <a:pt x="96" y="8"/>
                      </a:lnTo>
                      <a:lnTo>
                        <a:pt x="98" y="6"/>
                      </a:lnTo>
                      <a:lnTo>
                        <a:pt x="98" y="4"/>
                      </a:lnTo>
                      <a:lnTo>
                        <a:pt x="96" y="4"/>
                      </a:lnTo>
                      <a:lnTo>
                        <a:pt x="98" y="2"/>
                      </a:lnTo>
                      <a:lnTo>
                        <a:pt x="98" y="0"/>
                      </a:lnTo>
                      <a:lnTo>
                        <a:pt x="106" y="0"/>
                      </a:lnTo>
                      <a:lnTo>
                        <a:pt x="110" y="0"/>
                      </a:lnTo>
                      <a:lnTo>
                        <a:pt x="110" y="2"/>
                      </a:lnTo>
                      <a:lnTo>
                        <a:pt x="110" y="4"/>
                      </a:lnTo>
                      <a:lnTo>
                        <a:pt x="108" y="4"/>
                      </a:lnTo>
                      <a:lnTo>
                        <a:pt x="108"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Freeform 79"/>
                <p:cNvSpPr>
                  <a:spLocks/>
                </p:cNvSpPr>
                <p:nvPr/>
              </p:nvSpPr>
              <p:spPr bwMode="auto">
                <a:xfrm>
                  <a:off x="6135688" y="2381250"/>
                  <a:ext cx="203200" cy="225425"/>
                </a:xfrm>
                <a:custGeom>
                  <a:avLst/>
                  <a:gdLst>
                    <a:gd name="T0" fmla="*/ 107 w 128"/>
                    <a:gd name="T1" fmla="*/ 62 h 142"/>
                    <a:gd name="T2" fmla="*/ 113 w 128"/>
                    <a:gd name="T3" fmla="*/ 67 h 142"/>
                    <a:gd name="T4" fmla="*/ 117 w 128"/>
                    <a:gd name="T5" fmla="*/ 69 h 142"/>
                    <a:gd name="T6" fmla="*/ 123 w 128"/>
                    <a:gd name="T7" fmla="*/ 71 h 142"/>
                    <a:gd name="T8" fmla="*/ 128 w 128"/>
                    <a:gd name="T9" fmla="*/ 85 h 142"/>
                    <a:gd name="T10" fmla="*/ 127 w 128"/>
                    <a:gd name="T11" fmla="*/ 90 h 142"/>
                    <a:gd name="T12" fmla="*/ 119 w 128"/>
                    <a:gd name="T13" fmla="*/ 98 h 142"/>
                    <a:gd name="T14" fmla="*/ 113 w 128"/>
                    <a:gd name="T15" fmla="*/ 102 h 142"/>
                    <a:gd name="T16" fmla="*/ 111 w 128"/>
                    <a:gd name="T17" fmla="*/ 104 h 142"/>
                    <a:gd name="T18" fmla="*/ 109 w 128"/>
                    <a:gd name="T19" fmla="*/ 112 h 142"/>
                    <a:gd name="T20" fmla="*/ 105 w 128"/>
                    <a:gd name="T21" fmla="*/ 114 h 142"/>
                    <a:gd name="T22" fmla="*/ 96 w 128"/>
                    <a:gd name="T23" fmla="*/ 127 h 142"/>
                    <a:gd name="T24" fmla="*/ 100 w 128"/>
                    <a:gd name="T25" fmla="*/ 137 h 142"/>
                    <a:gd name="T26" fmla="*/ 96 w 128"/>
                    <a:gd name="T27" fmla="*/ 140 h 142"/>
                    <a:gd name="T28" fmla="*/ 92 w 128"/>
                    <a:gd name="T29" fmla="*/ 142 h 142"/>
                    <a:gd name="T30" fmla="*/ 82 w 128"/>
                    <a:gd name="T31" fmla="*/ 135 h 142"/>
                    <a:gd name="T32" fmla="*/ 67 w 128"/>
                    <a:gd name="T33" fmla="*/ 129 h 142"/>
                    <a:gd name="T34" fmla="*/ 52 w 128"/>
                    <a:gd name="T35" fmla="*/ 125 h 142"/>
                    <a:gd name="T36" fmla="*/ 48 w 128"/>
                    <a:gd name="T37" fmla="*/ 131 h 142"/>
                    <a:gd name="T38" fmla="*/ 46 w 128"/>
                    <a:gd name="T39" fmla="*/ 135 h 142"/>
                    <a:gd name="T40" fmla="*/ 38 w 128"/>
                    <a:gd name="T41" fmla="*/ 129 h 142"/>
                    <a:gd name="T42" fmla="*/ 38 w 128"/>
                    <a:gd name="T43" fmla="*/ 123 h 142"/>
                    <a:gd name="T44" fmla="*/ 38 w 128"/>
                    <a:gd name="T45" fmla="*/ 115 h 142"/>
                    <a:gd name="T46" fmla="*/ 34 w 128"/>
                    <a:gd name="T47" fmla="*/ 102 h 142"/>
                    <a:gd name="T48" fmla="*/ 27 w 128"/>
                    <a:gd name="T49" fmla="*/ 96 h 142"/>
                    <a:gd name="T50" fmla="*/ 21 w 128"/>
                    <a:gd name="T51" fmla="*/ 90 h 142"/>
                    <a:gd name="T52" fmla="*/ 21 w 128"/>
                    <a:gd name="T53" fmla="*/ 87 h 142"/>
                    <a:gd name="T54" fmla="*/ 19 w 128"/>
                    <a:gd name="T55" fmla="*/ 79 h 142"/>
                    <a:gd name="T56" fmla="*/ 17 w 128"/>
                    <a:gd name="T57" fmla="*/ 71 h 142"/>
                    <a:gd name="T58" fmla="*/ 15 w 128"/>
                    <a:gd name="T59" fmla="*/ 60 h 142"/>
                    <a:gd name="T60" fmla="*/ 9 w 128"/>
                    <a:gd name="T61" fmla="*/ 46 h 142"/>
                    <a:gd name="T62" fmla="*/ 6 w 128"/>
                    <a:gd name="T63" fmla="*/ 42 h 142"/>
                    <a:gd name="T64" fmla="*/ 6 w 128"/>
                    <a:gd name="T65" fmla="*/ 29 h 142"/>
                    <a:gd name="T66" fmla="*/ 2 w 128"/>
                    <a:gd name="T67" fmla="*/ 23 h 142"/>
                    <a:gd name="T68" fmla="*/ 2 w 128"/>
                    <a:gd name="T69" fmla="*/ 21 h 142"/>
                    <a:gd name="T70" fmla="*/ 7 w 128"/>
                    <a:gd name="T71" fmla="*/ 16 h 142"/>
                    <a:gd name="T72" fmla="*/ 7 w 128"/>
                    <a:gd name="T73" fmla="*/ 10 h 142"/>
                    <a:gd name="T74" fmla="*/ 11 w 128"/>
                    <a:gd name="T75" fmla="*/ 0 h 142"/>
                    <a:gd name="T76" fmla="*/ 21 w 128"/>
                    <a:gd name="T77" fmla="*/ 2 h 142"/>
                    <a:gd name="T78" fmla="*/ 34 w 128"/>
                    <a:gd name="T79" fmla="*/ 16 h 142"/>
                    <a:gd name="T80" fmla="*/ 36 w 128"/>
                    <a:gd name="T81" fmla="*/ 19 h 142"/>
                    <a:gd name="T82" fmla="*/ 42 w 128"/>
                    <a:gd name="T83" fmla="*/ 29 h 142"/>
                    <a:gd name="T84" fmla="*/ 52 w 128"/>
                    <a:gd name="T85" fmla="*/ 33 h 142"/>
                    <a:gd name="T86" fmla="*/ 55 w 128"/>
                    <a:gd name="T87" fmla="*/ 29 h 142"/>
                    <a:gd name="T88" fmla="*/ 55 w 128"/>
                    <a:gd name="T89" fmla="*/ 25 h 142"/>
                    <a:gd name="T90" fmla="*/ 63 w 128"/>
                    <a:gd name="T91" fmla="*/ 25 h 142"/>
                    <a:gd name="T92" fmla="*/ 71 w 128"/>
                    <a:gd name="T93" fmla="*/ 29 h 142"/>
                    <a:gd name="T94" fmla="*/ 77 w 128"/>
                    <a:gd name="T95" fmla="*/ 35 h 142"/>
                    <a:gd name="T96" fmla="*/ 90 w 128"/>
                    <a:gd name="T97" fmla="*/ 31 h 142"/>
                    <a:gd name="T98" fmla="*/ 92 w 128"/>
                    <a:gd name="T99" fmla="*/ 39 h 142"/>
                    <a:gd name="T100" fmla="*/ 94 w 128"/>
                    <a:gd name="T101" fmla="*/ 41 h 142"/>
                    <a:gd name="T102" fmla="*/ 107 w 128"/>
                    <a:gd name="T103" fmla="*/ 46 h 142"/>
                    <a:gd name="T104" fmla="*/ 113 w 128"/>
                    <a:gd name="T105" fmla="*/ 44 h 142"/>
                    <a:gd name="T106" fmla="*/ 115 w 128"/>
                    <a:gd name="T107" fmla="*/ 46 h 142"/>
                    <a:gd name="T108" fmla="*/ 113 w 128"/>
                    <a:gd name="T10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42">
                      <a:moveTo>
                        <a:pt x="111" y="52"/>
                      </a:moveTo>
                      <a:lnTo>
                        <a:pt x="107" y="62"/>
                      </a:lnTo>
                      <a:lnTo>
                        <a:pt x="111" y="67"/>
                      </a:lnTo>
                      <a:lnTo>
                        <a:pt x="113" y="67"/>
                      </a:lnTo>
                      <a:lnTo>
                        <a:pt x="117" y="71"/>
                      </a:lnTo>
                      <a:lnTo>
                        <a:pt x="117" y="69"/>
                      </a:lnTo>
                      <a:lnTo>
                        <a:pt x="119" y="69"/>
                      </a:lnTo>
                      <a:lnTo>
                        <a:pt x="123" y="71"/>
                      </a:lnTo>
                      <a:lnTo>
                        <a:pt x="127" y="79"/>
                      </a:lnTo>
                      <a:lnTo>
                        <a:pt x="128" y="85"/>
                      </a:lnTo>
                      <a:lnTo>
                        <a:pt x="128" y="87"/>
                      </a:lnTo>
                      <a:lnTo>
                        <a:pt x="127" y="90"/>
                      </a:lnTo>
                      <a:lnTo>
                        <a:pt x="125" y="90"/>
                      </a:lnTo>
                      <a:lnTo>
                        <a:pt x="119" y="98"/>
                      </a:lnTo>
                      <a:lnTo>
                        <a:pt x="115" y="100"/>
                      </a:lnTo>
                      <a:lnTo>
                        <a:pt x="113" y="102"/>
                      </a:lnTo>
                      <a:lnTo>
                        <a:pt x="111" y="102"/>
                      </a:lnTo>
                      <a:lnTo>
                        <a:pt x="111" y="104"/>
                      </a:lnTo>
                      <a:lnTo>
                        <a:pt x="113" y="106"/>
                      </a:lnTo>
                      <a:lnTo>
                        <a:pt x="109" y="112"/>
                      </a:lnTo>
                      <a:lnTo>
                        <a:pt x="107" y="114"/>
                      </a:lnTo>
                      <a:lnTo>
                        <a:pt x="105" y="114"/>
                      </a:lnTo>
                      <a:lnTo>
                        <a:pt x="102" y="117"/>
                      </a:lnTo>
                      <a:lnTo>
                        <a:pt x="96" y="127"/>
                      </a:lnTo>
                      <a:lnTo>
                        <a:pt x="98" y="135"/>
                      </a:lnTo>
                      <a:lnTo>
                        <a:pt x="100" y="137"/>
                      </a:lnTo>
                      <a:lnTo>
                        <a:pt x="100" y="138"/>
                      </a:lnTo>
                      <a:lnTo>
                        <a:pt x="96" y="140"/>
                      </a:lnTo>
                      <a:lnTo>
                        <a:pt x="94" y="142"/>
                      </a:lnTo>
                      <a:lnTo>
                        <a:pt x="92" y="142"/>
                      </a:lnTo>
                      <a:lnTo>
                        <a:pt x="82" y="137"/>
                      </a:lnTo>
                      <a:lnTo>
                        <a:pt x="82" y="135"/>
                      </a:lnTo>
                      <a:lnTo>
                        <a:pt x="80" y="133"/>
                      </a:lnTo>
                      <a:lnTo>
                        <a:pt x="67" y="129"/>
                      </a:lnTo>
                      <a:lnTo>
                        <a:pt x="57" y="125"/>
                      </a:lnTo>
                      <a:lnTo>
                        <a:pt x="52" y="125"/>
                      </a:lnTo>
                      <a:lnTo>
                        <a:pt x="50" y="127"/>
                      </a:lnTo>
                      <a:lnTo>
                        <a:pt x="48" y="131"/>
                      </a:lnTo>
                      <a:lnTo>
                        <a:pt x="48" y="133"/>
                      </a:lnTo>
                      <a:lnTo>
                        <a:pt x="46" y="135"/>
                      </a:lnTo>
                      <a:lnTo>
                        <a:pt x="44" y="135"/>
                      </a:lnTo>
                      <a:lnTo>
                        <a:pt x="38" y="129"/>
                      </a:lnTo>
                      <a:lnTo>
                        <a:pt x="38" y="125"/>
                      </a:lnTo>
                      <a:lnTo>
                        <a:pt x="38" y="123"/>
                      </a:lnTo>
                      <a:lnTo>
                        <a:pt x="40" y="121"/>
                      </a:lnTo>
                      <a:lnTo>
                        <a:pt x="38" y="115"/>
                      </a:lnTo>
                      <a:lnTo>
                        <a:pt x="34" y="104"/>
                      </a:lnTo>
                      <a:lnTo>
                        <a:pt x="34" y="102"/>
                      </a:lnTo>
                      <a:lnTo>
                        <a:pt x="32" y="100"/>
                      </a:lnTo>
                      <a:lnTo>
                        <a:pt x="27" y="96"/>
                      </a:lnTo>
                      <a:lnTo>
                        <a:pt x="23" y="92"/>
                      </a:lnTo>
                      <a:lnTo>
                        <a:pt x="21" y="90"/>
                      </a:lnTo>
                      <a:lnTo>
                        <a:pt x="21" y="89"/>
                      </a:lnTo>
                      <a:lnTo>
                        <a:pt x="21" y="87"/>
                      </a:lnTo>
                      <a:lnTo>
                        <a:pt x="19" y="83"/>
                      </a:lnTo>
                      <a:lnTo>
                        <a:pt x="19" y="79"/>
                      </a:lnTo>
                      <a:lnTo>
                        <a:pt x="15" y="77"/>
                      </a:lnTo>
                      <a:lnTo>
                        <a:pt x="17" y="71"/>
                      </a:lnTo>
                      <a:lnTo>
                        <a:pt x="15" y="64"/>
                      </a:lnTo>
                      <a:lnTo>
                        <a:pt x="15" y="60"/>
                      </a:lnTo>
                      <a:lnTo>
                        <a:pt x="13" y="50"/>
                      </a:lnTo>
                      <a:lnTo>
                        <a:pt x="9" y="46"/>
                      </a:lnTo>
                      <a:lnTo>
                        <a:pt x="6" y="44"/>
                      </a:lnTo>
                      <a:lnTo>
                        <a:pt x="6" y="42"/>
                      </a:lnTo>
                      <a:lnTo>
                        <a:pt x="4" y="33"/>
                      </a:lnTo>
                      <a:lnTo>
                        <a:pt x="6" y="29"/>
                      </a:lnTo>
                      <a:lnTo>
                        <a:pt x="4" y="25"/>
                      </a:lnTo>
                      <a:lnTo>
                        <a:pt x="2" y="23"/>
                      </a:lnTo>
                      <a:lnTo>
                        <a:pt x="0" y="21"/>
                      </a:lnTo>
                      <a:lnTo>
                        <a:pt x="2" y="21"/>
                      </a:lnTo>
                      <a:lnTo>
                        <a:pt x="4" y="19"/>
                      </a:lnTo>
                      <a:lnTo>
                        <a:pt x="7" y="16"/>
                      </a:lnTo>
                      <a:lnTo>
                        <a:pt x="7" y="14"/>
                      </a:lnTo>
                      <a:lnTo>
                        <a:pt x="7" y="10"/>
                      </a:lnTo>
                      <a:lnTo>
                        <a:pt x="9" y="2"/>
                      </a:lnTo>
                      <a:lnTo>
                        <a:pt x="11" y="0"/>
                      </a:lnTo>
                      <a:lnTo>
                        <a:pt x="17" y="0"/>
                      </a:lnTo>
                      <a:lnTo>
                        <a:pt x="21" y="2"/>
                      </a:lnTo>
                      <a:lnTo>
                        <a:pt x="29" y="8"/>
                      </a:lnTo>
                      <a:lnTo>
                        <a:pt x="34" y="16"/>
                      </a:lnTo>
                      <a:lnTo>
                        <a:pt x="34" y="17"/>
                      </a:lnTo>
                      <a:lnTo>
                        <a:pt x="36" y="19"/>
                      </a:lnTo>
                      <a:lnTo>
                        <a:pt x="40" y="27"/>
                      </a:lnTo>
                      <a:lnTo>
                        <a:pt x="42" y="29"/>
                      </a:lnTo>
                      <a:lnTo>
                        <a:pt x="48" y="33"/>
                      </a:lnTo>
                      <a:lnTo>
                        <a:pt x="52" y="33"/>
                      </a:lnTo>
                      <a:lnTo>
                        <a:pt x="54" y="31"/>
                      </a:lnTo>
                      <a:lnTo>
                        <a:pt x="55" y="29"/>
                      </a:lnTo>
                      <a:lnTo>
                        <a:pt x="55" y="27"/>
                      </a:lnTo>
                      <a:lnTo>
                        <a:pt x="55" y="25"/>
                      </a:lnTo>
                      <a:lnTo>
                        <a:pt x="57" y="25"/>
                      </a:lnTo>
                      <a:lnTo>
                        <a:pt x="63" y="25"/>
                      </a:lnTo>
                      <a:lnTo>
                        <a:pt x="65" y="25"/>
                      </a:lnTo>
                      <a:lnTo>
                        <a:pt x="71" y="29"/>
                      </a:lnTo>
                      <a:lnTo>
                        <a:pt x="75" y="33"/>
                      </a:lnTo>
                      <a:lnTo>
                        <a:pt x="77" y="35"/>
                      </a:lnTo>
                      <a:lnTo>
                        <a:pt x="82" y="31"/>
                      </a:lnTo>
                      <a:lnTo>
                        <a:pt x="90" y="31"/>
                      </a:lnTo>
                      <a:lnTo>
                        <a:pt x="92" y="37"/>
                      </a:lnTo>
                      <a:lnTo>
                        <a:pt x="92" y="39"/>
                      </a:lnTo>
                      <a:lnTo>
                        <a:pt x="92" y="41"/>
                      </a:lnTo>
                      <a:lnTo>
                        <a:pt x="94" y="41"/>
                      </a:lnTo>
                      <a:lnTo>
                        <a:pt x="100" y="42"/>
                      </a:lnTo>
                      <a:lnTo>
                        <a:pt x="107" y="46"/>
                      </a:lnTo>
                      <a:lnTo>
                        <a:pt x="109" y="46"/>
                      </a:lnTo>
                      <a:lnTo>
                        <a:pt x="113" y="44"/>
                      </a:lnTo>
                      <a:lnTo>
                        <a:pt x="115" y="44"/>
                      </a:lnTo>
                      <a:lnTo>
                        <a:pt x="115" y="46"/>
                      </a:lnTo>
                      <a:lnTo>
                        <a:pt x="115" y="48"/>
                      </a:lnTo>
                      <a:lnTo>
                        <a:pt x="113" y="50"/>
                      </a:lnTo>
                      <a:lnTo>
                        <a:pt x="111" y="5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Freeform 80"/>
                <p:cNvSpPr>
                  <a:spLocks/>
                </p:cNvSpPr>
                <p:nvPr/>
              </p:nvSpPr>
              <p:spPr bwMode="auto">
                <a:xfrm>
                  <a:off x="8216901" y="3894138"/>
                  <a:ext cx="93663" cy="82550"/>
                </a:xfrm>
                <a:custGeom>
                  <a:avLst/>
                  <a:gdLst>
                    <a:gd name="T0" fmla="*/ 44 w 59"/>
                    <a:gd name="T1" fmla="*/ 13 h 52"/>
                    <a:gd name="T2" fmla="*/ 42 w 59"/>
                    <a:gd name="T3" fmla="*/ 17 h 52"/>
                    <a:gd name="T4" fmla="*/ 36 w 59"/>
                    <a:gd name="T5" fmla="*/ 19 h 52"/>
                    <a:gd name="T6" fmla="*/ 35 w 59"/>
                    <a:gd name="T7" fmla="*/ 19 h 52"/>
                    <a:gd name="T8" fmla="*/ 35 w 59"/>
                    <a:gd name="T9" fmla="*/ 21 h 52"/>
                    <a:gd name="T10" fmla="*/ 38 w 59"/>
                    <a:gd name="T11" fmla="*/ 25 h 52"/>
                    <a:gd name="T12" fmla="*/ 36 w 59"/>
                    <a:gd name="T13" fmla="*/ 27 h 52"/>
                    <a:gd name="T14" fmla="*/ 33 w 59"/>
                    <a:gd name="T15" fmla="*/ 31 h 52"/>
                    <a:gd name="T16" fmla="*/ 29 w 59"/>
                    <a:gd name="T17" fmla="*/ 34 h 52"/>
                    <a:gd name="T18" fmla="*/ 23 w 59"/>
                    <a:gd name="T19" fmla="*/ 36 h 52"/>
                    <a:gd name="T20" fmla="*/ 21 w 59"/>
                    <a:gd name="T21" fmla="*/ 42 h 52"/>
                    <a:gd name="T22" fmla="*/ 19 w 59"/>
                    <a:gd name="T23" fmla="*/ 44 h 52"/>
                    <a:gd name="T24" fmla="*/ 15 w 59"/>
                    <a:gd name="T25" fmla="*/ 46 h 52"/>
                    <a:gd name="T26" fmla="*/ 8 w 59"/>
                    <a:gd name="T27" fmla="*/ 52 h 52"/>
                    <a:gd name="T28" fmla="*/ 8 w 59"/>
                    <a:gd name="T29" fmla="*/ 50 h 52"/>
                    <a:gd name="T30" fmla="*/ 6 w 59"/>
                    <a:gd name="T31" fmla="*/ 46 h 52"/>
                    <a:gd name="T32" fmla="*/ 6 w 59"/>
                    <a:gd name="T33" fmla="*/ 42 h 52"/>
                    <a:gd name="T34" fmla="*/ 8 w 59"/>
                    <a:gd name="T35" fmla="*/ 42 h 52"/>
                    <a:gd name="T36" fmla="*/ 8 w 59"/>
                    <a:gd name="T37" fmla="*/ 38 h 52"/>
                    <a:gd name="T38" fmla="*/ 4 w 59"/>
                    <a:gd name="T39" fmla="*/ 36 h 52"/>
                    <a:gd name="T40" fmla="*/ 0 w 59"/>
                    <a:gd name="T41" fmla="*/ 34 h 52"/>
                    <a:gd name="T42" fmla="*/ 0 w 59"/>
                    <a:gd name="T43" fmla="*/ 33 h 52"/>
                    <a:gd name="T44" fmla="*/ 2 w 59"/>
                    <a:gd name="T45" fmla="*/ 31 h 52"/>
                    <a:gd name="T46" fmla="*/ 6 w 59"/>
                    <a:gd name="T47" fmla="*/ 27 h 52"/>
                    <a:gd name="T48" fmla="*/ 25 w 59"/>
                    <a:gd name="T49" fmla="*/ 11 h 52"/>
                    <a:gd name="T50" fmla="*/ 35 w 59"/>
                    <a:gd name="T51" fmla="*/ 4 h 52"/>
                    <a:gd name="T52" fmla="*/ 36 w 59"/>
                    <a:gd name="T53" fmla="*/ 4 h 52"/>
                    <a:gd name="T54" fmla="*/ 36 w 59"/>
                    <a:gd name="T55" fmla="*/ 6 h 52"/>
                    <a:gd name="T56" fmla="*/ 33 w 59"/>
                    <a:gd name="T57" fmla="*/ 8 h 52"/>
                    <a:gd name="T58" fmla="*/ 35 w 59"/>
                    <a:gd name="T59" fmla="*/ 11 h 52"/>
                    <a:gd name="T60" fmla="*/ 36 w 59"/>
                    <a:gd name="T61" fmla="*/ 11 h 52"/>
                    <a:gd name="T62" fmla="*/ 38 w 59"/>
                    <a:gd name="T63" fmla="*/ 11 h 52"/>
                    <a:gd name="T64" fmla="*/ 38 w 59"/>
                    <a:gd name="T65" fmla="*/ 9 h 52"/>
                    <a:gd name="T66" fmla="*/ 38 w 59"/>
                    <a:gd name="T67" fmla="*/ 8 h 52"/>
                    <a:gd name="T68" fmla="*/ 40 w 59"/>
                    <a:gd name="T69" fmla="*/ 4 h 52"/>
                    <a:gd name="T70" fmla="*/ 42 w 59"/>
                    <a:gd name="T71" fmla="*/ 4 h 52"/>
                    <a:gd name="T72" fmla="*/ 54 w 59"/>
                    <a:gd name="T73" fmla="*/ 0 h 52"/>
                    <a:gd name="T74" fmla="*/ 59 w 59"/>
                    <a:gd name="T75" fmla="*/ 0 h 52"/>
                    <a:gd name="T76" fmla="*/ 58 w 59"/>
                    <a:gd name="T77" fmla="*/ 4 h 52"/>
                    <a:gd name="T78" fmla="*/ 56 w 59"/>
                    <a:gd name="T79" fmla="*/ 6 h 52"/>
                    <a:gd name="T80" fmla="*/ 50 w 59"/>
                    <a:gd name="T81" fmla="*/ 8 h 52"/>
                    <a:gd name="T82" fmla="*/ 44 w 59"/>
                    <a:gd name="T83"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52">
                      <a:moveTo>
                        <a:pt x="44" y="13"/>
                      </a:moveTo>
                      <a:lnTo>
                        <a:pt x="42" y="17"/>
                      </a:lnTo>
                      <a:lnTo>
                        <a:pt x="36" y="19"/>
                      </a:lnTo>
                      <a:lnTo>
                        <a:pt x="35" y="19"/>
                      </a:lnTo>
                      <a:lnTo>
                        <a:pt x="35" y="21"/>
                      </a:lnTo>
                      <a:lnTo>
                        <a:pt x="38" y="25"/>
                      </a:lnTo>
                      <a:lnTo>
                        <a:pt x="36" y="27"/>
                      </a:lnTo>
                      <a:lnTo>
                        <a:pt x="33" y="31"/>
                      </a:lnTo>
                      <a:lnTo>
                        <a:pt x="29" y="34"/>
                      </a:lnTo>
                      <a:lnTo>
                        <a:pt x="23" y="36"/>
                      </a:lnTo>
                      <a:lnTo>
                        <a:pt x="21" y="42"/>
                      </a:lnTo>
                      <a:lnTo>
                        <a:pt x="19" y="44"/>
                      </a:lnTo>
                      <a:lnTo>
                        <a:pt x="15" y="46"/>
                      </a:lnTo>
                      <a:lnTo>
                        <a:pt x="8" y="52"/>
                      </a:lnTo>
                      <a:lnTo>
                        <a:pt x="8" y="50"/>
                      </a:lnTo>
                      <a:lnTo>
                        <a:pt x="6" y="46"/>
                      </a:lnTo>
                      <a:lnTo>
                        <a:pt x="6" y="42"/>
                      </a:lnTo>
                      <a:lnTo>
                        <a:pt x="8" y="42"/>
                      </a:lnTo>
                      <a:lnTo>
                        <a:pt x="8" y="38"/>
                      </a:lnTo>
                      <a:lnTo>
                        <a:pt x="4" y="36"/>
                      </a:lnTo>
                      <a:lnTo>
                        <a:pt x="0" y="34"/>
                      </a:lnTo>
                      <a:lnTo>
                        <a:pt x="0" y="33"/>
                      </a:lnTo>
                      <a:lnTo>
                        <a:pt x="2" y="31"/>
                      </a:lnTo>
                      <a:lnTo>
                        <a:pt x="6" y="27"/>
                      </a:lnTo>
                      <a:lnTo>
                        <a:pt x="25" y="11"/>
                      </a:lnTo>
                      <a:lnTo>
                        <a:pt x="35" y="4"/>
                      </a:lnTo>
                      <a:lnTo>
                        <a:pt x="36" y="4"/>
                      </a:lnTo>
                      <a:lnTo>
                        <a:pt x="36" y="6"/>
                      </a:lnTo>
                      <a:lnTo>
                        <a:pt x="33" y="8"/>
                      </a:lnTo>
                      <a:lnTo>
                        <a:pt x="35" y="11"/>
                      </a:lnTo>
                      <a:lnTo>
                        <a:pt x="36" y="11"/>
                      </a:lnTo>
                      <a:lnTo>
                        <a:pt x="38" y="11"/>
                      </a:lnTo>
                      <a:lnTo>
                        <a:pt x="38" y="9"/>
                      </a:lnTo>
                      <a:lnTo>
                        <a:pt x="38" y="8"/>
                      </a:lnTo>
                      <a:lnTo>
                        <a:pt x="40" y="4"/>
                      </a:lnTo>
                      <a:lnTo>
                        <a:pt x="42" y="4"/>
                      </a:lnTo>
                      <a:lnTo>
                        <a:pt x="54" y="0"/>
                      </a:lnTo>
                      <a:lnTo>
                        <a:pt x="59" y="0"/>
                      </a:lnTo>
                      <a:lnTo>
                        <a:pt x="58" y="4"/>
                      </a:lnTo>
                      <a:lnTo>
                        <a:pt x="56" y="6"/>
                      </a:lnTo>
                      <a:lnTo>
                        <a:pt x="50" y="8"/>
                      </a:lnTo>
                      <a:lnTo>
                        <a:pt x="44"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Freeform 81"/>
                <p:cNvSpPr>
                  <a:spLocks/>
                </p:cNvSpPr>
                <p:nvPr/>
              </p:nvSpPr>
              <p:spPr bwMode="auto">
                <a:xfrm>
                  <a:off x="5672138" y="1778000"/>
                  <a:ext cx="49213" cy="128588"/>
                </a:xfrm>
                <a:custGeom>
                  <a:avLst/>
                  <a:gdLst>
                    <a:gd name="T0" fmla="*/ 13 w 31"/>
                    <a:gd name="T1" fmla="*/ 21 h 81"/>
                    <a:gd name="T2" fmla="*/ 15 w 31"/>
                    <a:gd name="T3" fmla="*/ 40 h 81"/>
                    <a:gd name="T4" fmla="*/ 15 w 31"/>
                    <a:gd name="T5" fmla="*/ 42 h 81"/>
                    <a:gd name="T6" fmla="*/ 25 w 31"/>
                    <a:gd name="T7" fmla="*/ 58 h 81"/>
                    <a:gd name="T8" fmla="*/ 31 w 31"/>
                    <a:gd name="T9" fmla="*/ 69 h 81"/>
                    <a:gd name="T10" fmla="*/ 29 w 31"/>
                    <a:gd name="T11" fmla="*/ 71 h 81"/>
                    <a:gd name="T12" fmla="*/ 29 w 31"/>
                    <a:gd name="T13" fmla="*/ 79 h 81"/>
                    <a:gd name="T14" fmla="*/ 31 w 31"/>
                    <a:gd name="T15" fmla="*/ 81 h 81"/>
                    <a:gd name="T16" fmla="*/ 29 w 31"/>
                    <a:gd name="T17" fmla="*/ 81 h 81"/>
                    <a:gd name="T18" fmla="*/ 27 w 31"/>
                    <a:gd name="T19" fmla="*/ 79 h 81"/>
                    <a:gd name="T20" fmla="*/ 19 w 31"/>
                    <a:gd name="T21" fmla="*/ 69 h 81"/>
                    <a:gd name="T22" fmla="*/ 15 w 31"/>
                    <a:gd name="T23" fmla="*/ 65 h 81"/>
                    <a:gd name="T24" fmla="*/ 13 w 31"/>
                    <a:gd name="T25" fmla="*/ 65 h 81"/>
                    <a:gd name="T26" fmla="*/ 12 w 31"/>
                    <a:gd name="T27" fmla="*/ 63 h 81"/>
                    <a:gd name="T28" fmla="*/ 8 w 31"/>
                    <a:gd name="T29" fmla="*/ 61 h 81"/>
                    <a:gd name="T30" fmla="*/ 8 w 31"/>
                    <a:gd name="T31" fmla="*/ 59 h 81"/>
                    <a:gd name="T32" fmla="*/ 8 w 31"/>
                    <a:gd name="T33" fmla="*/ 58 h 81"/>
                    <a:gd name="T34" fmla="*/ 6 w 31"/>
                    <a:gd name="T35" fmla="*/ 44 h 81"/>
                    <a:gd name="T36" fmla="*/ 6 w 31"/>
                    <a:gd name="T37" fmla="*/ 38 h 81"/>
                    <a:gd name="T38" fmla="*/ 8 w 31"/>
                    <a:gd name="T39" fmla="*/ 21 h 81"/>
                    <a:gd name="T40" fmla="*/ 6 w 31"/>
                    <a:gd name="T41" fmla="*/ 19 h 81"/>
                    <a:gd name="T42" fmla="*/ 0 w 31"/>
                    <a:gd name="T43" fmla="*/ 8 h 81"/>
                    <a:gd name="T44" fmla="*/ 2 w 31"/>
                    <a:gd name="T45" fmla="*/ 8 h 81"/>
                    <a:gd name="T46" fmla="*/ 2 w 31"/>
                    <a:gd name="T47" fmla="*/ 6 h 81"/>
                    <a:gd name="T48" fmla="*/ 6 w 31"/>
                    <a:gd name="T49" fmla="*/ 6 h 81"/>
                    <a:gd name="T50" fmla="*/ 10 w 31"/>
                    <a:gd name="T51" fmla="*/ 2 h 81"/>
                    <a:gd name="T52" fmla="*/ 17 w 31"/>
                    <a:gd name="T53" fmla="*/ 0 h 81"/>
                    <a:gd name="T54" fmla="*/ 21 w 31"/>
                    <a:gd name="T55" fmla="*/ 2 h 81"/>
                    <a:gd name="T56" fmla="*/ 21 w 31"/>
                    <a:gd name="T57" fmla="*/ 6 h 81"/>
                    <a:gd name="T58" fmla="*/ 15 w 31"/>
                    <a:gd name="T59" fmla="*/ 17 h 81"/>
                    <a:gd name="T60" fmla="*/ 13 w 31"/>
                    <a:gd name="T61" fmla="*/ 19 h 81"/>
                    <a:gd name="T62" fmla="*/ 13 w 31"/>
                    <a:gd name="T63" fmla="*/ 2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81">
                      <a:moveTo>
                        <a:pt x="13" y="21"/>
                      </a:moveTo>
                      <a:lnTo>
                        <a:pt x="15" y="40"/>
                      </a:lnTo>
                      <a:lnTo>
                        <a:pt x="15" y="42"/>
                      </a:lnTo>
                      <a:lnTo>
                        <a:pt x="25" y="58"/>
                      </a:lnTo>
                      <a:lnTo>
                        <a:pt x="31" y="69"/>
                      </a:lnTo>
                      <a:lnTo>
                        <a:pt x="29" y="71"/>
                      </a:lnTo>
                      <a:lnTo>
                        <a:pt x="29" y="79"/>
                      </a:lnTo>
                      <a:lnTo>
                        <a:pt x="31" y="81"/>
                      </a:lnTo>
                      <a:lnTo>
                        <a:pt x="29" y="81"/>
                      </a:lnTo>
                      <a:lnTo>
                        <a:pt x="27" y="79"/>
                      </a:lnTo>
                      <a:lnTo>
                        <a:pt x="19" y="69"/>
                      </a:lnTo>
                      <a:lnTo>
                        <a:pt x="15" y="65"/>
                      </a:lnTo>
                      <a:lnTo>
                        <a:pt x="13" y="65"/>
                      </a:lnTo>
                      <a:lnTo>
                        <a:pt x="12" y="63"/>
                      </a:lnTo>
                      <a:lnTo>
                        <a:pt x="8" y="61"/>
                      </a:lnTo>
                      <a:lnTo>
                        <a:pt x="8" y="59"/>
                      </a:lnTo>
                      <a:lnTo>
                        <a:pt x="8" y="58"/>
                      </a:lnTo>
                      <a:lnTo>
                        <a:pt x="6" y="44"/>
                      </a:lnTo>
                      <a:lnTo>
                        <a:pt x="6" y="38"/>
                      </a:lnTo>
                      <a:lnTo>
                        <a:pt x="8" y="21"/>
                      </a:lnTo>
                      <a:lnTo>
                        <a:pt x="6" y="19"/>
                      </a:lnTo>
                      <a:lnTo>
                        <a:pt x="0" y="8"/>
                      </a:lnTo>
                      <a:lnTo>
                        <a:pt x="2" y="8"/>
                      </a:lnTo>
                      <a:lnTo>
                        <a:pt x="2" y="6"/>
                      </a:lnTo>
                      <a:lnTo>
                        <a:pt x="6" y="6"/>
                      </a:lnTo>
                      <a:lnTo>
                        <a:pt x="10" y="2"/>
                      </a:lnTo>
                      <a:lnTo>
                        <a:pt x="17" y="0"/>
                      </a:lnTo>
                      <a:lnTo>
                        <a:pt x="21" y="2"/>
                      </a:lnTo>
                      <a:lnTo>
                        <a:pt x="21" y="6"/>
                      </a:lnTo>
                      <a:lnTo>
                        <a:pt x="15" y="17"/>
                      </a:lnTo>
                      <a:lnTo>
                        <a:pt x="13" y="19"/>
                      </a:lnTo>
                      <a:lnTo>
                        <a:pt x="13"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Freeform 82"/>
                <p:cNvSpPr>
                  <a:spLocks/>
                </p:cNvSpPr>
                <p:nvPr/>
              </p:nvSpPr>
              <p:spPr bwMode="auto">
                <a:xfrm>
                  <a:off x="8326438" y="3871913"/>
                  <a:ext cx="23813" cy="25400"/>
                </a:xfrm>
                <a:custGeom>
                  <a:avLst/>
                  <a:gdLst>
                    <a:gd name="T0" fmla="*/ 14 w 15"/>
                    <a:gd name="T1" fmla="*/ 2 h 16"/>
                    <a:gd name="T2" fmla="*/ 15 w 15"/>
                    <a:gd name="T3" fmla="*/ 12 h 16"/>
                    <a:gd name="T4" fmla="*/ 15 w 15"/>
                    <a:gd name="T5" fmla="*/ 14 h 16"/>
                    <a:gd name="T6" fmla="*/ 12 w 15"/>
                    <a:gd name="T7" fmla="*/ 16 h 16"/>
                    <a:gd name="T8" fmla="*/ 10 w 15"/>
                    <a:gd name="T9" fmla="*/ 16 h 16"/>
                    <a:gd name="T10" fmla="*/ 2 w 15"/>
                    <a:gd name="T11" fmla="*/ 12 h 16"/>
                    <a:gd name="T12" fmla="*/ 0 w 15"/>
                    <a:gd name="T13" fmla="*/ 12 h 16"/>
                    <a:gd name="T14" fmla="*/ 2 w 15"/>
                    <a:gd name="T15" fmla="*/ 6 h 16"/>
                    <a:gd name="T16" fmla="*/ 6 w 15"/>
                    <a:gd name="T17" fmla="*/ 2 h 16"/>
                    <a:gd name="T18" fmla="*/ 6 w 15"/>
                    <a:gd name="T19" fmla="*/ 0 h 16"/>
                    <a:gd name="T20" fmla="*/ 10 w 15"/>
                    <a:gd name="T21" fmla="*/ 0 h 16"/>
                    <a:gd name="T22" fmla="*/ 10 w 15"/>
                    <a:gd name="T23" fmla="*/ 2 h 16"/>
                    <a:gd name="T24" fmla="*/ 14 w 15"/>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6">
                      <a:moveTo>
                        <a:pt x="14" y="2"/>
                      </a:moveTo>
                      <a:lnTo>
                        <a:pt x="15" y="12"/>
                      </a:lnTo>
                      <a:lnTo>
                        <a:pt x="15" y="14"/>
                      </a:lnTo>
                      <a:lnTo>
                        <a:pt x="12" y="16"/>
                      </a:lnTo>
                      <a:lnTo>
                        <a:pt x="10" y="16"/>
                      </a:lnTo>
                      <a:lnTo>
                        <a:pt x="2" y="12"/>
                      </a:lnTo>
                      <a:lnTo>
                        <a:pt x="0" y="12"/>
                      </a:lnTo>
                      <a:lnTo>
                        <a:pt x="2" y="6"/>
                      </a:lnTo>
                      <a:lnTo>
                        <a:pt x="6" y="2"/>
                      </a:lnTo>
                      <a:lnTo>
                        <a:pt x="6" y="0"/>
                      </a:lnTo>
                      <a:lnTo>
                        <a:pt x="10" y="0"/>
                      </a:lnTo>
                      <a:lnTo>
                        <a:pt x="10" y="2"/>
                      </a:lnTo>
                      <a:lnTo>
                        <a:pt x="14" y="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Freeform 83"/>
                <p:cNvSpPr>
                  <a:spLocks/>
                </p:cNvSpPr>
                <p:nvPr/>
              </p:nvSpPr>
              <p:spPr bwMode="auto">
                <a:xfrm>
                  <a:off x="8277226" y="3827463"/>
                  <a:ext cx="19050" cy="23813"/>
                </a:xfrm>
                <a:custGeom>
                  <a:avLst/>
                  <a:gdLst>
                    <a:gd name="T0" fmla="*/ 8 w 12"/>
                    <a:gd name="T1" fmla="*/ 15 h 15"/>
                    <a:gd name="T2" fmla="*/ 2 w 12"/>
                    <a:gd name="T3" fmla="*/ 15 h 15"/>
                    <a:gd name="T4" fmla="*/ 0 w 12"/>
                    <a:gd name="T5" fmla="*/ 11 h 15"/>
                    <a:gd name="T6" fmla="*/ 2 w 12"/>
                    <a:gd name="T7" fmla="*/ 2 h 15"/>
                    <a:gd name="T8" fmla="*/ 8 w 12"/>
                    <a:gd name="T9" fmla="*/ 0 h 15"/>
                    <a:gd name="T10" fmla="*/ 8 w 12"/>
                    <a:gd name="T11" fmla="*/ 2 h 15"/>
                    <a:gd name="T12" fmla="*/ 10 w 12"/>
                    <a:gd name="T13" fmla="*/ 3 h 15"/>
                    <a:gd name="T14" fmla="*/ 12 w 12"/>
                    <a:gd name="T15" fmla="*/ 13 h 15"/>
                    <a:gd name="T16" fmla="*/ 8 w 12"/>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15"/>
                      </a:moveTo>
                      <a:lnTo>
                        <a:pt x="2" y="15"/>
                      </a:lnTo>
                      <a:lnTo>
                        <a:pt x="0" y="11"/>
                      </a:lnTo>
                      <a:lnTo>
                        <a:pt x="2" y="2"/>
                      </a:lnTo>
                      <a:lnTo>
                        <a:pt x="8" y="0"/>
                      </a:lnTo>
                      <a:lnTo>
                        <a:pt x="8" y="2"/>
                      </a:lnTo>
                      <a:lnTo>
                        <a:pt x="10" y="3"/>
                      </a:lnTo>
                      <a:lnTo>
                        <a:pt x="12" y="13"/>
                      </a:lnTo>
                      <a:lnTo>
                        <a:pt x="8"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Freeform 84"/>
                <p:cNvSpPr>
                  <a:spLocks/>
                </p:cNvSpPr>
                <p:nvPr/>
              </p:nvSpPr>
              <p:spPr bwMode="auto">
                <a:xfrm>
                  <a:off x="8378826" y="3841750"/>
                  <a:ext cx="30163" cy="19050"/>
                </a:xfrm>
                <a:custGeom>
                  <a:avLst/>
                  <a:gdLst>
                    <a:gd name="T0" fmla="*/ 17 w 19"/>
                    <a:gd name="T1" fmla="*/ 4 h 12"/>
                    <a:gd name="T2" fmla="*/ 19 w 19"/>
                    <a:gd name="T3" fmla="*/ 8 h 12"/>
                    <a:gd name="T4" fmla="*/ 17 w 19"/>
                    <a:gd name="T5" fmla="*/ 10 h 12"/>
                    <a:gd name="T6" fmla="*/ 13 w 19"/>
                    <a:gd name="T7" fmla="*/ 12 h 12"/>
                    <a:gd name="T8" fmla="*/ 11 w 19"/>
                    <a:gd name="T9" fmla="*/ 12 h 12"/>
                    <a:gd name="T10" fmla="*/ 7 w 19"/>
                    <a:gd name="T11" fmla="*/ 8 h 12"/>
                    <a:gd name="T12" fmla="*/ 7 w 19"/>
                    <a:gd name="T13" fmla="*/ 6 h 12"/>
                    <a:gd name="T14" fmla="*/ 5 w 19"/>
                    <a:gd name="T15" fmla="*/ 4 h 12"/>
                    <a:gd name="T16" fmla="*/ 2 w 19"/>
                    <a:gd name="T17" fmla="*/ 2 h 12"/>
                    <a:gd name="T18" fmla="*/ 0 w 19"/>
                    <a:gd name="T19" fmla="*/ 0 h 12"/>
                    <a:gd name="T20" fmla="*/ 9 w 19"/>
                    <a:gd name="T21" fmla="*/ 0 h 12"/>
                    <a:gd name="T22" fmla="*/ 11 w 19"/>
                    <a:gd name="T23" fmla="*/ 0 h 12"/>
                    <a:gd name="T24" fmla="*/ 11 w 19"/>
                    <a:gd name="T25" fmla="*/ 2 h 12"/>
                    <a:gd name="T26" fmla="*/ 13 w 19"/>
                    <a:gd name="T27" fmla="*/ 2 h 12"/>
                    <a:gd name="T28" fmla="*/ 17 w 19"/>
                    <a:gd name="T2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2">
                      <a:moveTo>
                        <a:pt x="17" y="4"/>
                      </a:moveTo>
                      <a:lnTo>
                        <a:pt x="19" y="8"/>
                      </a:lnTo>
                      <a:lnTo>
                        <a:pt x="17" y="10"/>
                      </a:lnTo>
                      <a:lnTo>
                        <a:pt x="13" y="12"/>
                      </a:lnTo>
                      <a:lnTo>
                        <a:pt x="11" y="12"/>
                      </a:lnTo>
                      <a:lnTo>
                        <a:pt x="7" y="8"/>
                      </a:lnTo>
                      <a:lnTo>
                        <a:pt x="7" y="6"/>
                      </a:lnTo>
                      <a:lnTo>
                        <a:pt x="5" y="4"/>
                      </a:lnTo>
                      <a:lnTo>
                        <a:pt x="2" y="2"/>
                      </a:lnTo>
                      <a:lnTo>
                        <a:pt x="0" y="0"/>
                      </a:lnTo>
                      <a:lnTo>
                        <a:pt x="9" y="0"/>
                      </a:lnTo>
                      <a:lnTo>
                        <a:pt x="11" y="0"/>
                      </a:lnTo>
                      <a:lnTo>
                        <a:pt x="11" y="2"/>
                      </a:lnTo>
                      <a:lnTo>
                        <a:pt x="13" y="2"/>
                      </a:lnTo>
                      <a:lnTo>
                        <a:pt x="17"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Freeform 85"/>
                <p:cNvSpPr>
                  <a:spLocks/>
                </p:cNvSpPr>
                <p:nvPr/>
              </p:nvSpPr>
              <p:spPr bwMode="auto">
                <a:xfrm>
                  <a:off x="7192963" y="2125663"/>
                  <a:ext cx="42863" cy="33338"/>
                </a:xfrm>
                <a:custGeom>
                  <a:avLst/>
                  <a:gdLst>
                    <a:gd name="T0" fmla="*/ 27 w 27"/>
                    <a:gd name="T1" fmla="*/ 11 h 21"/>
                    <a:gd name="T2" fmla="*/ 25 w 27"/>
                    <a:gd name="T3" fmla="*/ 17 h 21"/>
                    <a:gd name="T4" fmla="*/ 19 w 27"/>
                    <a:gd name="T5" fmla="*/ 21 h 21"/>
                    <a:gd name="T6" fmla="*/ 17 w 27"/>
                    <a:gd name="T7" fmla="*/ 21 h 21"/>
                    <a:gd name="T8" fmla="*/ 15 w 27"/>
                    <a:gd name="T9" fmla="*/ 19 h 21"/>
                    <a:gd name="T10" fmla="*/ 11 w 27"/>
                    <a:gd name="T11" fmla="*/ 15 h 21"/>
                    <a:gd name="T12" fmla="*/ 6 w 27"/>
                    <a:gd name="T13" fmla="*/ 11 h 21"/>
                    <a:gd name="T14" fmla="*/ 2 w 27"/>
                    <a:gd name="T15" fmla="*/ 9 h 21"/>
                    <a:gd name="T16" fmla="*/ 0 w 27"/>
                    <a:gd name="T17" fmla="*/ 4 h 21"/>
                    <a:gd name="T18" fmla="*/ 2 w 27"/>
                    <a:gd name="T19" fmla="*/ 0 h 21"/>
                    <a:gd name="T20" fmla="*/ 4 w 27"/>
                    <a:gd name="T21" fmla="*/ 0 h 21"/>
                    <a:gd name="T22" fmla="*/ 8 w 27"/>
                    <a:gd name="T23" fmla="*/ 0 h 21"/>
                    <a:gd name="T24" fmla="*/ 11 w 27"/>
                    <a:gd name="T25" fmla="*/ 0 h 21"/>
                    <a:gd name="T26" fmla="*/ 13 w 27"/>
                    <a:gd name="T27" fmla="*/ 0 h 21"/>
                    <a:gd name="T28" fmla="*/ 15 w 27"/>
                    <a:gd name="T29" fmla="*/ 0 h 21"/>
                    <a:gd name="T30" fmla="*/ 17 w 27"/>
                    <a:gd name="T31" fmla="*/ 2 h 21"/>
                    <a:gd name="T32" fmla="*/ 17 w 27"/>
                    <a:gd name="T33" fmla="*/ 4 h 21"/>
                    <a:gd name="T34" fmla="*/ 17 w 27"/>
                    <a:gd name="T35" fmla="*/ 6 h 21"/>
                    <a:gd name="T36" fmla="*/ 21 w 27"/>
                    <a:gd name="T37" fmla="*/ 8 h 21"/>
                    <a:gd name="T38" fmla="*/ 23 w 27"/>
                    <a:gd name="T39" fmla="*/ 8 h 21"/>
                    <a:gd name="T40" fmla="*/ 25 w 27"/>
                    <a:gd name="T41" fmla="*/ 8 h 21"/>
                    <a:gd name="T42" fmla="*/ 27 w 27"/>
                    <a:gd name="T4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1">
                      <a:moveTo>
                        <a:pt x="27" y="11"/>
                      </a:moveTo>
                      <a:lnTo>
                        <a:pt x="25" y="17"/>
                      </a:lnTo>
                      <a:lnTo>
                        <a:pt x="19" y="21"/>
                      </a:lnTo>
                      <a:lnTo>
                        <a:pt x="17" y="21"/>
                      </a:lnTo>
                      <a:lnTo>
                        <a:pt x="15" y="19"/>
                      </a:lnTo>
                      <a:lnTo>
                        <a:pt x="11" y="15"/>
                      </a:lnTo>
                      <a:lnTo>
                        <a:pt x="6" y="11"/>
                      </a:lnTo>
                      <a:lnTo>
                        <a:pt x="2" y="9"/>
                      </a:lnTo>
                      <a:lnTo>
                        <a:pt x="0" y="4"/>
                      </a:lnTo>
                      <a:lnTo>
                        <a:pt x="2" y="0"/>
                      </a:lnTo>
                      <a:lnTo>
                        <a:pt x="4" y="0"/>
                      </a:lnTo>
                      <a:lnTo>
                        <a:pt x="8" y="0"/>
                      </a:lnTo>
                      <a:lnTo>
                        <a:pt x="11" y="0"/>
                      </a:lnTo>
                      <a:lnTo>
                        <a:pt x="13" y="0"/>
                      </a:lnTo>
                      <a:lnTo>
                        <a:pt x="15" y="0"/>
                      </a:lnTo>
                      <a:lnTo>
                        <a:pt x="17" y="2"/>
                      </a:lnTo>
                      <a:lnTo>
                        <a:pt x="17" y="4"/>
                      </a:lnTo>
                      <a:lnTo>
                        <a:pt x="17" y="6"/>
                      </a:lnTo>
                      <a:lnTo>
                        <a:pt x="21" y="8"/>
                      </a:lnTo>
                      <a:lnTo>
                        <a:pt x="23" y="8"/>
                      </a:lnTo>
                      <a:lnTo>
                        <a:pt x="25" y="8"/>
                      </a:lnTo>
                      <a:lnTo>
                        <a:pt x="27" y="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Freeform 86"/>
                <p:cNvSpPr>
                  <a:spLocks/>
                </p:cNvSpPr>
                <p:nvPr/>
              </p:nvSpPr>
              <p:spPr bwMode="auto">
                <a:xfrm>
                  <a:off x="6337301" y="1323975"/>
                  <a:ext cx="258763" cy="368300"/>
                </a:xfrm>
                <a:custGeom>
                  <a:avLst/>
                  <a:gdLst>
                    <a:gd name="T0" fmla="*/ 51 w 163"/>
                    <a:gd name="T1" fmla="*/ 7 h 232"/>
                    <a:gd name="T2" fmla="*/ 48 w 163"/>
                    <a:gd name="T3" fmla="*/ 11 h 232"/>
                    <a:gd name="T4" fmla="*/ 44 w 163"/>
                    <a:gd name="T5" fmla="*/ 17 h 232"/>
                    <a:gd name="T6" fmla="*/ 49 w 163"/>
                    <a:gd name="T7" fmla="*/ 36 h 232"/>
                    <a:gd name="T8" fmla="*/ 63 w 163"/>
                    <a:gd name="T9" fmla="*/ 61 h 232"/>
                    <a:gd name="T10" fmla="*/ 71 w 163"/>
                    <a:gd name="T11" fmla="*/ 71 h 232"/>
                    <a:gd name="T12" fmla="*/ 90 w 163"/>
                    <a:gd name="T13" fmla="*/ 73 h 232"/>
                    <a:gd name="T14" fmla="*/ 109 w 163"/>
                    <a:gd name="T15" fmla="*/ 80 h 232"/>
                    <a:gd name="T16" fmla="*/ 113 w 163"/>
                    <a:gd name="T17" fmla="*/ 88 h 232"/>
                    <a:gd name="T18" fmla="*/ 117 w 163"/>
                    <a:gd name="T19" fmla="*/ 90 h 232"/>
                    <a:gd name="T20" fmla="*/ 117 w 163"/>
                    <a:gd name="T21" fmla="*/ 96 h 232"/>
                    <a:gd name="T22" fmla="*/ 119 w 163"/>
                    <a:gd name="T23" fmla="*/ 109 h 232"/>
                    <a:gd name="T24" fmla="*/ 113 w 163"/>
                    <a:gd name="T25" fmla="*/ 125 h 232"/>
                    <a:gd name="T26" fmla="*/ 109 w 163"/>
                    <a:gd name="T27" fmla="*/ 130 h 232"/>
                    <a:gd name="T28" fmla="*/ 113 w 163"/>
                    <a:gd name="T29" fmla="*/ 144 h 232"/>
                    <a:gd name="T30" fmla="*/ 122 w 163"/>
                    <a:gd name="T31" fmla="*/ 157 h 232"/>
                    <a:gd name="T32" fmla="*/ 122 w 163"/>
                    <a:gd name="T33" fmla="*/ 167 h 232"/>
                    <a:gd name="T34" fmla="*/ 128 w 163"/>
                    <a:gd name="T35" fmla="*/ 178 h 232"/>
                    <a:gd name="T36" fmla="*/ 134 w 163"/>
                    <a:gd name="T37" fmla="*/ 186 h 232"/>
                    <a:gd name="T38" fmla="*/ 149 w 163"/>
                    <a:gd name="T39" fmla="*/ 201 h 232"/>
                    <a:gd name="T40" fmla="*/ 163 w 163"/>
                    <a:gd name="T41" fmla="*/ 223 h 232"/>
                    <a:gd name="T42" fmla="*/ 155 w 163"/>
                    <a:gd name="T43" fmla="*/ 228 h 232"/>
                    <a:gd name="T44" fmla="*/ 140 w 163"/>
                    <a:gd name="T45" fmla="*/ 232 h 232"/>
                    <a:gd name="T46" fmla="*/ 134 w 163"/>
                    <a:gd name="T47" fmla="*/ 230 h 232"/>
                    <a:gd name="T48" fmla="*/ 130 w 163"/>
                    <a:gd name="T49" fmla="*/ 223 h 232"/>
                    <a:gd name="T50" fmla="*/ 119 w 163"/>
                    <a:gd name="T51" fmla="*/ 211 h 232"/>
                    <a:gd name="T52" fmla="*/ 107 w 163"/>
                    <a:gd name="T53" fmla="*/ 203 h 232"/>
                    <a:gd name="T54" fmla="*/ 95 w 163"/>
                    <a:gd name="T55" fmla="*/ 205 h 232"/>
                    <a:gd name="T56" fmla="*/ 86 w 163"/>
                    <a:gd name="T57" fmla="*/ 205 h 232"/>
                    <a:gd name="T58" fmla="*/ 80 w 163"/>
                    <a:gd name="T59" fmla="*/ 207 h 232"/>
                    <a:gd name="T60" fmla="*/ 63 w 163"/>
                    <a:gd name="T61" fmla="*/ 205 h 232"/>
                    <a:gd name="T62" fmla="*/ 71 w 163"/>
                    <a:gd name="T63" fmla="*/ 194 h 232"/>
                    <a:gd name="T64" fmla="*/ 72 w 163"/>
                    <a:gd name="T65" fmla="*/ 174 h 232"/>
                    <a:gd name="T66" fmla="*/ 71 w 163"/>
                    <a:gd name="T67" fmla="*/ 165 h 232"/>
                    <a:gd name="T68" fmla="*/ 65 w 163"/>
                    <a:gd name="T69" fmla="*/ 155 h 232"/>
                    <a:gd name="T70" fmla="*/ 59 w 163"/>
                    <a:gd name="T71" fmla="*/ 150 h 232"/>
                    <a:gd name="T72" fmla="*/ 65 w 163"/>
                    <a:gd name="T73" fmla="*/ 142 h 232"/>
                    <a:gd name="T74" fmla="*/ 67 w 163"/>
                    <a:gd name="T75" fmla="*/ 126 h 232"/>
                    <a:gd name="T76" fmla="*/ 59 w 163"/>
                    <a:gd name="T77" fmla="*/ 101 h 232"/>
                    <a:gd name="T78" fmla="*/ 49 w 163"/>
                    <a:gd name="T79" fmla="*/ 84 h 232"/>
                    <a:gd name="T80" fmla="*/ 28 w 163"/>
                    <a:gd name="T81" fmla="*/ 71 h 232"/>
                    <a:gd name="T82" fmla="*/ 23 w 163"/>
                    <a:gd name="T83" fmla="*/ 73 h 232"/>
                    <a:gd name="T84" fmla="*/ 9 w 163"/>
                    <a:gd name="T85" fmla="*/ 69 h 232"/>
                    <a:gd name="T86" fmla="*/ 0 w 163"/>
                    <a:gd name="T87" fmla="*/ 48 h 232"/>
                    <a:gd name="T88" fmla="*/ 3 w 163"/>
                    <a:gd name="T89" fmla="*/ 34 h 232"/>
                    <a:gd name="T90" fmla="*/ 21 w 163"/>
                    <a:gd name="T91" fmla="*/ 17 h 232"/>
                    <a:gd name="T92" fmla="*/ 34 w 163"/>
                    <a:gd name="T93" fmla="*/ 15 h 232"/>
                    <a:gd name="T94" fmla="*/ 40 w 163"/>
                    <a:gd name="T95" fmla="*/ 5 h 232"/>
                    <a:gd name="T96" fmla="*/ 46 w 163"/>
                    <a:gd name="T97" fmla="*/ 5 h 232"/>
                    <a:gd name="T98" fmla="*/ 49 w 163"/>
                    <a:gd name="T99" fmla="*/ 0 h 232"/>
                    <a:gd name="T100" fmla="*/ 53 w 163"/>
                    <a:gd name="T101" fmla="*/ 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3" h="232">
                      <a:moveTo>
                        <a:pt x="53" y="4"/>
                      </a:moveTo>
                      <a:lnTo>
                        <a:pt x="51" y="5"/>
                      </a:lnTo>
                      <a:lnTo>
                        <a:pt x="51" y="7"/>
                      </a:lnTo>
                      <a:lnTo>
                        <a:pt x="49" y="9"/>
                      </a:lnTo>
                      <a:lnTo>
                        <a:pt x="48" y="9"/>
                      </a:lnTo>
                      <a:lnTo>
                        <a:pt x="48" y="11"/>
                      </a:lnTo>
                      <a:lnTo>
                        <a:pt x="44" y="13"/>
                      </a:lnTo>
                      <a:lnTo>
                        <a:pt x="44" y="15"/>
                      </a:lnTo>
                      <a:lnTo>
                        <a:pt x="44" y="17"/>
                      </a:lnTo>
                      <a:lnTo>
                        <a:pt x="44" y="19"/>
                      </a:lnTo>
                      <a:lnTo>
                        <a:pt x="46" y="27"/>
                      </a:lnTo>
                      <a:lnTo>
                        <a:pt x="49" y="36"/>
                      </a:lnTo>
                      <a:lnTo>
                        <a:pt x="57" y="50"/>
                      </a:lnTo>
                      <a:lnTo>
                        <a:pt x="61" y="57"/>
                      </a:lnTo>
                      <a:lnTo>
                        <a:pt x="63" y="61"/>
                      </a:lnTo>
                      <a:lnTo>
                        <a:pt x="67" y="69"/>
                      </a:lnTo>
                      <a:lnTo>
                        <a:pt x="69" y="71"/>
                      </a:lnTo>
                      <a:lnTo>
                        <a:pt x="71" y="71"/>
                      </a:lnTo>
                      <a:lnTo>
                        <a:pt x="74" y="71"/>
                      </a:lnTo>
                      <a:lnTo>
                        <a:pt x="78" y="71"/>
                      </a:lnTo>
                      <a:lnTo>
                        <a:pt x="90" y="73"/>
                      </a:lnTo>
                      <a:lnTo>
                        <a:pt x="97" y="75"/>
                      </a:lnTo>
                      <a:lnTo>
                        <a:pt x="107" y="78"/>
                      </a:lnTo>
                      <a:lnTo>
                        <a:pt x="109" y="80"/>
                      </a:lnTo>
                      <a:lnTo>
                        <a:pt x="109" y="82"/>
                      </a:lnTo>
                      <a:lnTo>
                        <a:pt x="113" y="86"/>
                      </a:lnTo>
                      <a:lnTo>
                        <a:pt x="113" y="88"/>
                      </a:lnTo>
                      <a:lnTo>
                        <a:pt x="113" y="86"/>
                      </a:lnTo>
                      <a:lnTo>
                        <a:pt x="115" y="88"/>
                      </a:lnTo>
                      <a:lnTo>
                        <a:pt x="117" y="90"/>
                      </a:lnTo>
                      <a:lnTo>
                        <a:pt x="117" y="92"/>
                      </a:lnTo>
                      <a:lnTo>
                        <a:pt x="117" y="94"/>
                      </a:lnTo>
                      <a:lnTo>
                        <a:pt x="117" y="96"/>
                      </a:lnTo>
                      <a:lnTo>
                        <a:pt x="117" y="105"/>
                      </a:lnTo>
                      <a:lnTo>
                        <a:pt x="117" y="107"/>
                      </a:lnTo>
                      <a:lnTo>
                        <a:pt x="119" y="109"/>
                      </a:lnTo>
                      <a:lnTo>
                        <a:pt x="119" y="111"/>
                      </a:lnTo>
                      <a:lnTo>
                        <a:pt x="117" y="115"/>
                      </a:lnTo>
                      <a:lnTo>
                        <a:pt x="113" y="125"/>
                      </a:lnTo>
                      <a:lnTo>
                        <a:pt x="107" y="126"/>
                      </a:lnTo>
                      <a:lnTo>
                        <a:pt x="107" y="130"/>
                      </a:lnTo>
                      <a:lnTo>
                        <a:pt x="109" y="130"/>
                      </a:lnTo>
                      <a:lnTo>
                        <a:pt x="109" y="134"/>
                      </a:lnTo>
                      <a:lnTo>
                        <a:pt x="111" y="138"/>
                      </a:lnTo>
                      <a:lnTo>
                        <a:pt x="113" y="144"/>
                      </a:lnTo>
                      <a:lnTo>
                        <a:pt x="119" y="150"/>
                      </a:lnTo>
                      <a:lnTo>
                        <a:pt x="122" y="155"/>
                      </a:lnTo>
                      <a:lnTo>
                        <a:pt x="122" y="157"/>
                      </a:lnTo>
                      <a:lnTo>
                        <a:pt x="124" y="163"/>
                      </a:lnTo>
                      <a:lnTo>
                        <a:pt x="122" y="165"/>
                      </a:lnTo>
                      <a:lnTo>
                        <a:pt x="122" y="167"/>
                      </a:lnTo>
                      <a:lnTo>
                        <a:pt x="122" y="169"/>
                      </a:lnTo>
                      <a:lnTo>
                        <a:pt x="122" y="171"/>
                      </a:lnTo>
                      <a:lnTo>
                        <a:pt x="128" y="178"/>
                      </a:lnTo>
                      <a:lnTo>
                        <a:pt x="130" y="178"/>
                      </a:lnTo>
                      <a:lnTo>
                        <a:pt x="134" y="184"/>
                      </a:lnTo>
                      <a:lnTo>
                        <a:pt x="134" y="186"/>
                      </a:lnTo>
                      <a:lnTo>
                        <a:pt x="143" y="198"/>
                      </a:lnTo>
                      <a:lnTo>
                        <a:pt x="147" y="199"/>
                      </a:lnTo>
                      <a:lnTo>
                        <a:pt x="149" y="201"/>
                      </a:lnTo>
                      <a:lnTo>
                        <a:pt x="151" y="207"/>
                      </a:lnTo>
                      <a:lnTo>
                        <a:pt x="157" y="217"/>
                      </a:lnTo>
                      <a:lnTo>
                        <a:pt x="163" y="223"/>
                      </a:lnTo>
                      <a:lnTo>
                        <a:pt x="163" y="224"/>
                      </a:lnTo>
                      <a:lnTo>
                        <a:pt x="161" y="224"/>
                      </a:lnTo>
                      <a:lnTo>
                        <a:pt x="155" y="228"/>
                      </a:lnTo>
                      <a:lnTo>
                        <a:pt x="149" y="230"/>
                      </a:lnTo>
                      <a:lnTo>
                        <a:pt x="143" y="232"/>
                      </a:lnTo>
                      <a:lnTo>
                        <a:pt x="140" y="232"/>
                      </a:lnTo>
                      <a:lnTo>
                        <a:pt x="136" y="232"/>
                      </a:lnTo>
                      <a:lnTo>
                        <a:pt x="134" y="232"/>
                      </a:lnTo>
                      <a:lnTo>
                        <a:pt x="134" y="230"/>
                      </a:lnTo>
                      <a:lnTo>
                        <a:pt x="132" y="226"/>
                      </a:lnTo>
                      <a:lnTo>
                        <a:pt x="132" y="224"/>
                      </a:lnTo>
                      <a:lnTo>
                        <a:pt x="130" y="223"/>
                      </a:lnTo>
                      <a:lnTo>
                        <a:pt x="128" y="219"/>
                      </a:lnTo>
                      <a:lnTo>
                        <a:pt x="124" y="215"/>
                      </a:lnTo>
                      <a:lnTo>
                        <a:pt x="119" y="211"/>
                      </a:lnTo>
                      <a:lnTo>
                        <a:pt x="115" y="207"/>
                      </a:lnTo>
                      <a:lnTo>
                        <a:pt x="113" y="205"/>
                      </a:lnTo>
                      <a:lnTo>
                        <a:pt x="107" y="203"/>
                      </a:lnTo>
                      <a:lnTo>
                        <a:pt x="103" y="203"/>
                      </a:lnTo>
                      <a:lnTo>
                        <a:pt x="99" y="205"/>
                      </a:lnTo>
                      <a:lnTo>
                        <a:pt x="95" y="205"/>
                      </a:lnTo>
                      <a:lnTo>
                        <a:pt x="92" y="203"/>
                      </a:lnTo>
                      <a:lnTo>
                        <a:pt x="90" y="203"/>
                      </a:lnTo>
                      <a:lnTo>
                        <a:pt x="86" y="205"/>
                      </a:lnTo>
                      <a:lnTo>
                        <a:pt x="82" y="205"/>
                      </a:lnTo>
                      <a:lnTo>
                        <a:pt x="82" y="207"/>
                      </a:lnTo>
                      <a:lnTo>
                        <a:pt x="80" y="207"/>
                      </a:lnTo>
                      <a:lnTo>
                        <a:pt x="76" y="213"/>
                      </a:lnTo>
                      <a:lnTo>
                        <a:pt x="67" y="213"/>
                      </a:lnTo>
                      <a:lnTo>
                        <a:pt x="63" y="205"/>
                      </a:lnTo>
                      <a:lnTo>
                        <a:pt x="63" y="203"/>
                      </a:lnTo>
                      <a:lnTo>
                        <a:pt x="67" y="203"/>
                      </a:lnTo>
                      <a:lnTo>
                        <a:pt x="71" y="194"/>
                      </a:lnTo>
                      <a:lnTo>
                        <a:pt x="72" y="186"/>
                      </a:lnTo>
                      <a:lnTo>
                        <a:pt x="72" y="180"/>
                      </a:lnTo>
                      <a:lnTo>
                        <a:pt x="72" y="174"/>
                      </a:lnTo>
                      <a:lnTo>
                        <a:pt x="71" y="171"/>
                      </a:lnTo>
                      <a:lnTo>
                        <a:pt x="71" y="169"/>
                      </a:lnTo>
                      <a:lnTo>
                        <a:pt x="71" y="165"/>
                      </a:lnTo>
                      <a:lnTo>
                        <a:pt x="69" y="159"/>
                      </a:lnTo>
                      <a:lnTo>
                        <a:pt x="67" y="157"/>
                      </a:lnTo>
                      <a:lnTo>
                        <a:pt x="65" y="155"/>
                      </a:lnTo>
                      <a:lnTo>
                        <a:pt x="63" y="155"/>
                      </a:lnTo>
                      <a:lnTo>
                        <a:pt x="61" y="151"/>
                      </a:lnTo>
                      <a:lnTo>
                        <a:pt x="59" y="150"/>
                      </a:lnTo>
                      <a:lnTo>
                        <a:pt x="61" y="148"/>
                      </a:lnTo>
                      <a:lnTo>
                        <a:pt x="63" y="148"/>
                      </a:lnTo>
                      <a:lnTo>
                        <a:pt x="65" y="142"/>
                      </a:lnTo>
                      <a:lnTo>
                        <a:pt x="67" y="136"/>
                      </a:lnTo>
                      <a:lnTo>
                        <a:pt x="67" y="132"/>
                      </a:lnTo>
                      <a:lnTo>
                        <a:pt x="67" y="126"/>
                      </a:lnTo>
                      <a:lnTo>
                        <a:pt x="65" y="119"/>
                      </a:lnTo>
                      <a:lnTo>
                        <a:pt x="63" y="115"/>
                      </a:lnTo>
                      <a:lnTo>
                        <a:pt x="59" y="101"/>
                      </a:lnTo>
                      <a:lnTo>
                        <a:pt x="53" y="90"/>
                      </a:lnTo>
                      <a:lnTo>
                        <a:pt x="51" y="86"/>
                      </a:lnTo>
                      <a:lnTo>
                        <a:pt x="49" y="84"/>
                      </a:lnTo>
                      <a:lnTo>
                        <a:pt x="44" y="78"/>
                      </a:lnTo>
                      <a:lnTo>
                        <a:pt x="42" y="77"/>
                      </a:lnTo>
                      <a:lnTo>
                        <a:pt x="28" y="71"/>
                      </a:lnTo>
                      <a:lnTo>
                        <a:pt x="26" y="71"/>
                      </a:lnTo>
                      <a:lnTo>
                        <a:pt x="24" y="73"/>
                      </a:lnTo>
                      <a:lnTo>
                        <a:pt x="23" y="73"/>
                      </a:lnTo>
                      <a:lnTo>
                        <a:pt x="19" y="73"/>
                      </a:lnTo>
                      <a:lnTo>
                        <a:pt x="9" y="71"/>
                      </a:lnTo>
                      <a:lnTo>
                        <a:pt x="9" y="69"/>
                      </a:lnTo>
                      <a:lnTo>
                        <a:pt x="5" y="61"/>
                      </a:lnTo>
                      <a:lnTo>
                        <a:pt x="3" y="52"/>
                      </a:lnTo>
                      <a:lnTo>
                        <a:pt x="0" y="48"/>
                      </a:lnTo>
                      <a:lnTo>
                        <a:pt x="1" y="40"/>
                      </a:lnTo>
                      <a:lnTo>
                        <a:pt x="3" y="36"/>
                      </a:lnTo>
                      <a:lnTo>
                        <a:pt x="3" y="34"/>
                      </a:lnTo>
                      <a:lnTo>
                        <a:pt x="7" y="27"/>
                      </a:lnTo>
                      <a:lnTo>
                        <a:pt x="15" y="21"/>
                      </a:lnTo>
                      <a:lnTo>
                        <a:pt x="21" y="17"/>
                      </a:lnTo>
                      <a:lnTo>
                        <a:pt x="26" y="15"/>
                      </a:lnTo>
                      <a:lnTo>
                        <a:pt x="30" y="15"/>
                      </a:lnTo>
                      <a:lnTo>
                        <a:pt x="34" y="15"/>
                      </a:lnTo>
                      <a:lnTo>
                        <a:pt x="34" y="13"/>
                      </a:lnTo>
                      <a:lnTo>
                        <a:pt x="38" y="7"/>
                      </a:lnTo>
                      <a:lnTo>
                        <a:pt x="40" y="5"/>
                      </a:lnTo>
                      <a:lnTo>
                        <a:pt x="42" y="7"/>
                      </a:lnTo>
                      <a:lnTo>
                        <a:pt x="44" y="5"/>
                      </a:lnTo>
                      <a:lnTo>
                        <a:pt x="46" y="5"/>
                      </a:lnTo>
                      <a:lnTo>
                        <a:pt x="46" y="4"/>
                      </a:lnTo>
                      <a:lnTo>
                        <a:pt x="48" y="0"/>
                      </a:lnTo>
                      <a:lnTo>
                        <a:pt x="49" y="0"/>
                      </a:lnTo>
                      <a:lnTo>
                        <a:pt x="51" y="2"/>
                      </a:lnTo>
                      <a:lnTo>
                        <a:pt x="51" y="4"/>
                      </a:lnTo>
                      <a:lnTo>
                        <a:pt x="53"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Freeform 87"/>
                <p:cNvSpPr>
                  <a:spLocks/>
                </p:cNvSpPr>
                <p:nvPr/>
              </p:nvSpPr>
              <p:spPr bwMode="auto">
                <a:xfrm>
                  <a:off x="6927851" y="1406525"/>
                  <a:ext cx="36513" cy="33338"/>
                </a:xfrm>
                <a:custGeom>
                  <a:avLst/>
                  <a:gdLst>
                    <a:gd name="T0" fmla="*/ 10 w 23"/>
                    <a:gd name="T1" fmla="*/ 21 h 21"/>
                    <a:gd name="T2" fmla="*/ 6 w 23"/>
                    <a:gd name="T3" fmla="*/ 19 h 21"/>
                    <a:gd name="T4" fmla="*/ 2 w 23"/>
                    <a:gd name="T5" fmla="*/ 17 h 21"/>
                    <a:gd name="T6" fmla="*/ 2 w 23"/>
                    <a:gd name="T7" fmla="*/ 13 h 21"/>
                    <a:gd name="T8" fmla="*/ 0 w 23"/>
                    <a:gd name="T9" fmla="*/ 9 h 21"/>
                    <a:gd name="T10" fmla="*/ 0 w 23"/>
                    <a:gd name="T11" fmla="*/ 5 h 21"/>
                    <a:gd name="T12" fmla="*/ 2 w 23"/>
                    <a:gd name="T13" fmla="*/ 3 h 21"/>
                    <a:gd name="T14" fmla="*/ 4 w 23"/>
                    <a:gd name="T15" fmla="*/ 1 h 21"/>
                    <a:gd name="T16" fmla="*/ 6 w 23"/>
                    <a:gd name="T17" fmla="*/ 0 h 21"/>
                    <a:gd name="T18" fmla="*/ 11 w 23"/>
                    <a:gd name="T19" fmla="*/ 0 h 21"/>
                    <a:gd name="T20" fmla="*/ 13 w 23"/>
                    <a:gd name="T21" fmla="*/ 0 h 21"/>
                    <a:gd name="T22" fmla="*/ 17 w 23"/>
                    <a:gd name="T23" fmla="*/ 1 h 21"/>
                    <a:gd name="T24" fmla="*/ 21 w 23"/>
                    <a:gd name="T25" fmla="*/ 5 h 21"/>
                    <a:gd name="T26" fmla="*/ 23 w 23"/>
                    <a:gd name="T27" fmla="*/ 9 h 21"/>
                    <a:gd name="T28" fmla="*/ 23 w 23"/>
                    <a:gd name="T29" fmla="*/ 11 h 21"/>
                    <a:gd name="T30" fmla="*/ 21 w 23"/>
                    <a:gd name="T31" fmla="*/ 15 h 21"/>
                    <a:gd name="T32" fmla="*/ 21 w 23"/>
                    <a:gd name="T33" fmla="*/ 17 h 21"/>
                    <a:gd name="T34" fmla="*/ 19 w 23"/>
                    <a:gd name="T35" fmla="*/ 19 h 21"/>
                    <a:gd name="T36" fmla="*/ 17 w 23"/>
                    <a:gd name="T37" fmla="*/ 19 h 21"/>
                    <a:gd name="T38" fmla="*/ 13 w 23"/>
                    <a:gd name="T39" fmla="*/ 21 h 21"/>
                    <a:gd name="T40" fmla="*/ 10 w 23"/>
                    <a:gd name="T4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1">
                      <a:moveTo>
                        <a:pt x="10" y="21"/>
                      </a:moveTo>
                      <a:lnTo>
                        <a:pt x="6" y="19"/>
                      </a:lnTo>
                      <a:lnTo>
                        <a:pt x="2" y="17"/>
                      </a:lnTo>
                      <a:lnTo>
                        <a:pt x="2" y="13"/>
                      </a:lnTo>
                      <a:lnTo>
                        <a:pt x="0" y="9"/>
                      </a:lnTo>
                      <a:lnTo>
                        <a:pt x="0" y="5"/>
                      </a:lnTo>
                      <a:lnTo>
                        <a:pt x="2" y="3"/>
                      </a:lnTo>
                      <a:lnTo>
                        <a:pt x="4" y="1"/>
                      </a:lnTo>
                      <a:lnTo>
                        <a:pt x="6" y="0"/>
                      </a:lnTo>
                      <a:lnTo>
                        <a:pt x="11" y="0"/>
                      </a:lnTo>
                      <a:lnTo>
                        <a:pt x="13" y="0"/>
                      </a:lnTo>
                      <a:lnTo>
                        <a:pt x="17" y="1"/>
                      </a:lnTo>
                      <a:lnTo>
                        <a:pt x="21" y="5"/>
                      </a:lnTo>
                      <a:lnTo>
                        <a:pt x="23" y="9"/>
                      </a:lnTo>
                      <a:lnTo>
                        <a:pt x="23" y="11"/>
                      </a:lnTo>
                      <a:lnTo>
                        <a:pt x="21" y="15"/>
                      </a:lnTo>
                      <a:lnTo>
                        <a:pt x="21" y="17"/>
                      </a:lnTo>
                      <a:lnTo>
                        <a:pt x="19" y="19"/>
                      </a:lnTo>
                      <a:lnTo>
                        <a:pt x="17" y="19"/>
                      </a:lnTo>
                      <a:lnTo>
                        <a:pt x="13" y="21"/>
                      </a:lnTo>
                      <a:lnTo>
                        <a:pt x="1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Freeform 88"/>
                <p:cNvSpPr>
                  <a:spLocks/>
                </p:cNvSpPr>
                <p:nvPr/>
              </p:nvSpPr>
              <p:spPr bwMode="auto">
                <a:xfrm>
                  <a:off x="7004051" y="1208088"/>
                  <a:ext cx="6350" cy="7938"/>
                </a:xfrm>
                <a:custGeom>
                  <a:avLst/>
                  <a:gdLst>
                    <a:gd name="T0" fmla="*/ 2 w 4"/>
                    <a:gd name="T1" fmla="*/ 5 h 5"/>
                    <a:gd name="T2" fmla="*/ 0 w 4"/>
                    <a:gd name="T3" fmla="*/ 4 h 5"/>
                    <a:gd name="T4" fmla="*/ 0 w 4"/>
                    <a:gd name="T5" fmla="*/ 2 h 5"/>
                    <a:gd name="T6" fmla="*/ 0 w 4"/>
                    <a:gd name="T7" fmla="*/ 0 h 5"/>
                    <a:gd name="T8" fmla="*/ 2 w 4"/>
                    <a:gd name="T9" fmla="*/ 0 h 5"/>
                    <a:gd name="T10" fmla="*/ 4 w 4"/>
                    <a:gd name="T11" fmla="*/ 0 h 5"/>
                    <a:gd name="T12" fmla="*/ 4 w 4"/>
                    <a:gd name="T13" fmla="*/ 2 h 5"/>
                    <a:gd name="T14" fmla="*/ 2 w 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2" y="5"/>
                      </a:moveTo>
                      <a:lnTo>
                        <a:pt x="0" y="4"/>
                      </a:lnTo>
                      <a:lnTo>
                        <a:pt x="0" y="2"/>
                      </a:lnTo>
                      <a:lnTo>
                        <a:pt x="0" y="0"/>
                      </a:lnTo>
                      <a:lnTo>
                        <a:pt x="2" y="0"/>
                      </a:lnTo>
                      <a:lnTo>
                        <a:pt x="4" y="0"/>
                      </a:lnTo>
                      <a:lnTo>
                        <a:pt x="4" y="2"/>
                      </a:lnTo>
                      <a:lnTo>
                        <a:pt x="2" y="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Freeform 89"/>
                <p:cNvSpPr>
                  <a:spLocks/>
                </p:cNvSpPr>
                <p:nvPr/>
              </p:nvSpPr>
              <p:spPr bwMode="auto">
                <a:xfrm>
                  <a:off x="7321551" y="1344613"/>
                  <a:ext cx="20638" cy="9525"/>
                </a:xfrm>
                <a:custGeom>
                  <a:avLst/>
                  <a:gdLst>
                    <a:gd name="T0" fmla="*/ 1 w 13"/>
                    <a:gd name="T1" fmla="*/ 6 h 6"/>
                    <a:gd name="T2" fmla="*/ 0 w 13"/>
                    <a:gd name="T3" fmla="*/ 4 h 6"/>
                    <a:gd name="T4" fmla="*/ 0 w 13"/>
                    <a:gd name="T5" fmla="*/ 2 h 6"/>
                    <a:gd name="T6" fmla="*/ 1 w 13"/>
                    <a:gd name="T7" fmla="*/ 2 h 6"/>
                    <a:gd name="T8" fmla="*/ 1 w 13"/>
                    <a:gd name="T9" fmla="*/ 0 h 6"/>
                    <a:gd name="T10" fmla="*/ 3 w 13"/>
                    <a:gd name="T11" fmla="*/ 0 h 6"/>
                    <a:gd name="T12" fmla="*/ 5 w 13"/>
                    <a:gd name="T13" fmla="*/ 0 h 6"/>
                    <a:gd name="T14" fmla="*/ 7 w 13"/>
                    <a:gd name="T15" fmla="*/ 2 h 6"/>
                    <a:gd name="T16" fmla="*/ 11 w 13"/>
                    <a:gd name="T17" fmla="*/ 2 h 6"/>
                    <a:gd name="T18" fmla="*/ 11 w 13"/>
                    <a:gd name="T19" fmla="*/ 4 h 6"/>
                    <a:gd name="T20" fmla="*/ 13 w 13"/>
                    <a:gd name="T21" fmla="*/ 4 h 6"/>
                    <a:gd name="T22" fmla="*/ 11 w 13"/>
                    <a:gd name="T23" fmla="*/ 6 h 6"/>
                    <a:gd name="T24" fmla="*/ 9 w 13"/>
                    <a:gd name="T25" fmla="*/ 4 h 6"/>
                    <a:gd name="T26" fmla="*/ 5 w 13"/>
                    <a:gd name="T27" fmla="*/ 4 h 6"/>
                    <a:gd name="T28" fmla="*/ 1 w 13"/>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6">
                      <a:moveTo>
                        <a:pt x="1" y="6"/>
                      </a:moveTo>
                      <a:lnTo>
                        <a:pt x="0" y="4"/>
                      </a:lnTo>
                      <a:lnTo>
                        <a:pt x="0" y="2"/>
                      </a:lnTo>
                      <a:lnTo>
                        <a:pt x="1" y="2"/>
                      </a:lnTo>
                      <a:lnTo>
                        <a:pt x="1" y="0"/>
                      </a:lnTo>
                      <a:lnTo>
                        <a:pt x="3" y="0"/>
                      </a:lnTo>
                      <a:lnTo>
                        <a:pt x="5" y="0"/>
                      </a:lnTo>
                      <a:lnTo>
                        <a:pt x="7" y="2"/>
                      </a:lnTo>
                      <a:lnTo>
                        <a:pt x="11" y="2"/>
                      </a:lnTo>
                      <a:lnTo>
                        <a:pt x="11" y="4"/>
                      </a:lnTo>
                      <a:lnTo>
                        <a:pt x="13" y="4"/>
                      </a:lnTo>
                      <a:lnTo>
                        <a:pt x="11" y="6"/>
                      </a:lnTo>
                      <a:lnTo>
                        <a:pt x="9" y="4"/>
                      </a:lnTo>
                      <a:lnTo>
                        <a:pt x="5" y="4"/>
                      </a:lnTo>
                      <a:lnTo>
                        <a:pt x="1" y="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Freeform 90"/>
                <p:cNvSpPr>
                  <a:spLocks/>
                </p:cNvSpPr>
                <p:nvPr/>
              </p:nvSpPr>
              <p:spPr bwMode="auto">
                <a:xfrm>
                  <a:off x="8883651" y="1125538"/>
                  <a:ext cx="1222375" cy="5238750"/>
                </a:xfrm>
                <a:custGeom>
                  <a:avLst/>
                  <a:gdLst>
                    <a:gd name="T0" fmla="*/ 50 w 770"/>
                    <a:gd name="T1" fmla="*/ 44 h 3300"/>
                    <a:gd name="T2" fmla="*/ 2 w 770"/>
                    <a:gd name="T3" fmla="*/ 65 h 3300"/>
                    <a:gd name="T4" fmla="*/ 45 w 770"/>
                    <a:gd name="T5" fmla="*/ 71 h 3300"/>
                    <a:gd name="T6" fmla="*/ 68 w 770"/>
                    <a:gd name="T7" fmla="*/ 69 h 3300"/>
                    <a:gd name="T8" fmla="*/ 79 w 770"/>
                    <a:gd name="T9" fmla="*/ 107 h 3300"/>
                    <a:gd name="T10" fmla="*/ 114 w 770"/>
                    <a:gd name="T11" fmla="*/ 140 h 3300"/>
                    <a:gd name="T12" fmla="*/ 196 w 770"/>
                    <a:gd name="T13" fmla="*/ 194 h 3300"/>
                    <a:gd name="T14" fmla="*/ 190 w 770"/>
                    <a:gd name="T15" fmla="*/ 238 h 3300"/>
                    <a:gd name="T16" fmla="*/ 192 w 770"/>
                    <a:gd name="T17" fmla="*/ 261 h 3300"/>
                    <a:gd name="T18" fmla="*/ 237 w 770"/>
                    <a:gd name="T19" fmla="*/ 296 h 3300"/>
                    <a:gd name="T20" fmla="*/ 279 w 770"/>
                    <a:gd name="T21" fmla="*/ 321 h 3300"/>
                    <a:gd name="T22" fmla="*/ 331 w 770"/>
                    <a:gd name="T23" fmla="*/ 346 h 3300"/>
                    <a:gd name="T24" fmla="*/ 377 w 770"/>
                    <a:gd name="T25" fmla="*/ 386 h 3300"/>
                    <a:gd name="T26" fmla="*/ 405 w 770"/>
                    <a:gd name="T27" fmla="*/ 422 h 3300"/>
                    <a:gd name="T28" fmla="*/ 440 w 770"/>
                    <a:gd name="T29" fmla="*/ 469 h 3300"/>
                    <a:gd name="T30" fmla="*/ 501 w 770"/>
                    <a:gd name="T31" fmla="*/ 507 h 3300"/>
                    <a:gd name="T32" fmla="*/ 532 w 770"/>
                    <a:gd name="T33" fmla="*/ 541 h 3300"/>
                    <a:gd name="T34" fmla="*/ 572 w 770"/>
                    <a:gd name="T35" fmla="*/ 578 h 3300"/>
                    <a:gd name="T36" fmla="*/ 638 w 770"/>
                    <a:gd name="T37" fmla="*/ 588 h 3300"/>
                    <a:gd name="T38" fmla="*/ 670 w 770"/>
                    <a:gd name="T39" fmla="*/ 609 h 3300"/>
                    <a:gd name="T40" fmla="*/ 718 w 770"/>
                    <a:gd name="T41" fmla="*/ 680 h 3300"/>
                    <a:gd name="T42" fmla="*/ 757 w 770"/>
                    <a:gd name="T43" fmla="*/ 730 h 3300"/>
                    <a:gd name="T44" fmla="*/ 233 w 770"/>
                    <a:gd name="T45" fmla="*/ 2191 h 3300"/>
                    <a:gd name="T46" fmla="*/ 367 w 770"/>
                    <a:gd name="T47" fmla="*/ 2374 h 3300"/>
                    <a:gd name="T48" fmla="*/ 492 w 770"/>
                    <a:gd name="T49" fmla="*/ 2393 h 3300"/>
                    <a:gd name="T50" fmla="*/ 536 w 770"/>
                    <a:gd name="T51" fmla="*/ 2551 h 3300"/>
                    <a:gd name="T52" fmla="*/ 567 w 770"/>
                    <a:gd name="T53" fmla="*/ 2844 h 3300"/>
                    <a:gd name="T54" fmla="*/ 655 w 770"/>
                    <a:gd name="T55" fmla="*/ 3060 h 3300"/>
                    <a:gd name="T56" fmla="*/ 643 w 770"/>
                    <a:gd name="T57" fmla="*/ 3177 h 3300"/>
                    <a:gd name="T58" fmla="*/ 595 w 770"/>
                    <a:gd name="T59" fmla="*/ 3269 h 3300"/>
                    <a:gd name="T60" fmla="*/ 538 w 770"/>
                    <a:gd name="T61" fmla="*/ 3284 h 3300"/>
                    <a:gd name="T62" fmla="*/ 536 w 770"/>
                    <a:gd name="T63" fmla="*/ 3232 h 3300"/>
                    <a:gd name="T64" fmla="*/ 563 w 770"/>
                    <a:gd name="T65" fmla="*/ 3200 h 3300"/>
                    <a:gd name="T66" fmla="*/ 576 w 770"/>
                    <a:gd name="T67" fmla="*/ 3081 h 3300"/>
                    <a:gd name="T68" fmla="*/ 567 w 770"/>
                    <a:gd name="T69" fmla="*/ 3156 h 3300"/>
                    <a:gd name="T70" fmla="*/ 542 w 770"/>
                    <a:gd name="T71" fmla="*/ 3200 h 3300"/>
                    <a:gd name="T72" fmla="*/ 530 w 770"/>
                    <a:gd name="T73" fmla="*/ 3179 h 3300"/>
                    <a:gd name="T74" fmla="*/ 505 w 770"/>
                    <a:gd name="T75" fmla="*/ 3177 h 3300"/>
                    <a:gd name="T76" fmla="*/ 511 w 770"/>
                    <a:gd name="T77" fmla="*/ 3121 h 3300"/>
                    <a:gd name="T78" fmla="*/ 521 w 770"/>
                    <a:gd name="T79" fmla="*/ 3090 h 3300"/>
                    <a:gd name="T80" fmla="*/ 505 w 770"/>
                    <a:gd name="T81" fmla="*/ 3098 h 3300"/>
                    <a:gd name="T82" fmla="*/ 467 w 770"/>
                    <a:gd name="T83" fmla="*/ 3102 h 3300"/>
                    <a:gd name="T84" fmla="*/ 478 w 770"/>
                    <a:gd name="T85" fmla="*/ 3075 h 3300"/>
                    <a:gd name="T86" fmla="*/ 515 w 770"/>
                    <a:gd name="T87" fmla="*/ 3025 h 3300"/>
                    <a:gd name="T88" fmla="*/ 467 w 770"/>
                    <a:gd name="T89" fmla="*/ 3054 h 3300"/>
                    <a:gd name="T90" fmla="*/ 469 w 770"/>
                    <a:gd name="T91" fmla="*/ 2988 h 3300"/>
                    <a:gd name="T92" fmla="*/ 503 w 770"/>
                    <a:gd name="T93" fmla="*/ 2973 h 3300"/>
                    <a:gd name="T94" fmla="*/ 513 w 770"/>
                    <a:gd name="T95" fmla="*/ 2950 h 3300"/>
                    <a:gd name="T96" fmla="*/ 513 w 770"/>
                    <a:gd name="T97" fmla="*/ 2921 h 3300"/>
                    <a:gd name="T98" fmla="*/ 498 w 770"/>
                    <a:gd name="T99" fmla="*/ 2881 h 3300"/>
                    <a:gd name="T100" fmla="*/ 496 w 770"/>
                    <a:gd name="T101" fmla="*/ 2844 h 3300"/>
                    <a:gd name="T102" fmla="*/ 465 w 770"/>
                    <a:gd name="T103" fmla="*/ 2791 h 3300"/>
                    <a:gd name="T104" fmla="*/ 476 w 770"/>
                    <a:gd name="T105" fmla="*/ 2775 h 3300"/>
                    <a:gd name="T106" fmla="*/ 482 w 770"/>
                    <a:gd name="T107" fmla="*/ 2718 h 3300"/>
                    <a:gd name="T108" fmla="*/ 507 w 770"/>
                    <a:gd name="T109" fmla="*/ 2737 h 3300"/>
                    <a:gd name="T110" fmla="*/ 478 w 770"/>
                    <a:gd name="T111" fmla="*/ 2693 h 3300"/>
                    <a:gd name="T112" fmla="*/ 452 w 770"/>
                    <a:gd name="T113" fmla="*/ 2416 h 3300"/>
                    <a:gd name="T114" fmla="*/ 428 w 770"/>
                    <a:gd name="T115" fmla="*/ 2474 h 3300"/>
                    <a:gd name="T116" fmla="*/ 413 w 770"/>
                    <a:gd name="T117" fmla="*/ 2568 h 3300"/>
                    <a:gd name="T118" fmla="*/ 386 w 770"/>
                    <a:gd name="T119" fmla="*/ 2576 h 3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0" h="3300">
                      <a:moveTo>
                        <a:pt x="18" y="0"/>
                      </a:moveTo>
                      <a:lnTo>
                        <a:pt x="20" y="2"/>
                      </a:lnTo>
                      <a:lnTo>
                        <a:pt x="25" y="6"/>
                      </a:lnTo>
                      <a:lnTo>
                        <a:pt x="31" y="13"/>
                      </a:lnTo>
                      <a:lnTo>
                        <a:pt x="31" y="19"/>
                      </a:lnTo>
                      <a:lnTo>
                        <a:pt x="29" y="21"/>
                      </a:lnTo>
                      <a:lnTo>
                        <a:pt x="27" y="21"/>
                      </a:lnTo>
                      <a:lnTo>
                        <a:pt x="27" y="23"/>
                      </a:lnTo>
                      <a:lnTo>
                        <a:pt x="33" y="25"/>
                      </a:lnTo>
                      <a:lnTo>
                        <a:pt x="37" y="23"/>
                      </a:lnTo>
                      <a:lnTo>
                        <a:pt x="37" y="27"/>
                      </a:lnTo>
                      <a:lnTo>
                        <a:pt x="41" y="29"/>
                      </a:lnTo>
                      <a:lnTo>
                        <a:pt x="45" y="31"/>
                      </a:lnTo>
                      <a:lnTo>
                        <a:pt x="48" y="36"/>
                      </a:lnTo>
                      <a:lnTo>
                        <a:pt x="50" y="40"/>
                      </a:lnTo>
                      <a:lnTo>
                        <a:pt x="52" y="42"/>
                      </a:lnTo>
                      <a:lnTo>
                        <a:pt x="50" y="44"/>
                      </a:lnTo>
                      <a:lnTo>
                        <a:pt x="48" y="46"/>
                      </a:lnTo>
                      <a:lnTo>
                        <a:pt x="48" y="52"/>
                      </a:lnTo>
                      <a:lnTo>
                        <a:pt x="48" y="54"/>
                      </a:lnTo>
                      <a:lnTo>
                        <a:pt x="45" y="54"/>
                      </a:lnTo>
                      <a:lnTo>
                        <a:pt x="37" y="54"/>
                      </a:lnTo>
                      <a:lnTo>
                        <a:pt x="33" y="54"/>
                      </a:lnTo>
                      <a:lnTo>
                        <a:pt x="31" y="54"/>
                      </a:lnTo>
                      <a:lnTo>
                        <a:pt x="27" y="54"/>
                      </a:lnTo>
                      <a:lnTo>
                        <a:pt x="21" y="54"/>
                      </a:lnTo>
                      <a:lnTo>
                        <a:pt x="20" y="52"/>
                      </a:lnTo>
                      <a:lnTo>
                        <a:pt x="14" y="50"/>
                      </a:lnTo>
                      <a:lnTo>
                        <a:pt x="14" y="48"/>
                      </a:lnTo>
                      <a:lnTo>
                        <a:pt x="10" y="50"/>
                      </a:lnTo>
                      <a:lnTo>
                        <a:pt x="6" y="54"/>
                      </a:lnTo>
                      <a:lnTo>
                        <a:pt x="6" y="56"/>
                      </a:lnTo>
                      <a:lnTo>
                        <a:pt x="6" y="61"/>
                      </a:lnTo>
                      <a:lnTo>
                        <a:pt x="2" y="65"/>
                      </a:lnTo>
                      <a:lnTo>
                        <a:pt x="0" y="65"/>
                      </a:lnTo>
                      <a:lnTo>
                        <a:pt x="0" y="67"/>
                      </a:lnTo>
                      <a:lnTo>
                        <a:pt x="2" y="69"/>
                      </a:lnTo>
                      <a:lnTo>
                        <a:pt x="4" y="69"/>
                      </a:lnTo>
                      <a:lnTo>
                        <a:pt x="6" y="69"/>
                      </a:lnTo>
                      <a:lnTo>
                        <a:pt x="8" y="67"/>
                      </a:lnTo>
                      <a:lnTo>
                        <a:pt x="16" y="73"/>
                      </a:lnTo>
                      <a:lnTo>
                        <a:pt x="20" y="77"/>
                      </a:lnTo>
                      <a:lnTo>
                        <a:pt x="27" y="79"/>
                      </a:lnTo>
                      <a:lnTo>
                        <a:pt x="29" y="79"/>
                      </a:lnTo>
                      <a:lnTo>
                        <a:pt x="31" y="79"/>
                      </a:lnTo>
                      <a:lnTo>
                        <a:pt x="33" y="77"/>
                      </a:lnTo>
                      <a:lnTo>
                        <a:pt x="35" y="75"/>
                      </a:lnTo>
                      <a:lnTo>
                        <a:pt x="35" y="73"/>
                      </a:lnTo>
                      <a:lnTo>
                        <a:pt x="39" y="71"/>
                      </a:lnTo>
                      <a:lnTo>
                        <a:pt x="41" y="71"/>
                      </a:lnTo>
                      <a:lnTo>
                        <a:pt x="45" y="71"/>
                      </a:lnTo>
                      <a:lnTo>
                        <a:pt x="46" y="71"/>
                      </a:lnTo>
                      <a:lnTo>
                        <a:pt x="48" y="69"/>
                      </a:lnTo>
                      <a:lnTo>
                        <a:pt x="50" y="69"/>
                      </a:lnTo>
                      <a:lnTo>
                        <a:pt x="56" y="71"/>
                      </a:lnTo>
                      <a:lnTo>
                        <a:pt x="56" y="73"/>
                      </a:lnTo>
                      <a:lnTo>
                        <a:pt x="56" y="77"/>
                      </a:lnTo>
                      <a:lnTo>
                        <a:pt x="56" y="79"/>
                      </a:lnTo>
                      <a:lnTo>
                        <a:pt x="58" y="77"/>
                      </a:lnTo>
                      <a:lnTo>
                        <a:pt x="60" y="77"/>
                      </a:lnTo>
                      <a:lnTo>
                        <a:pt x="60" y="75"/>
                      </a:lnTo>
                      <a:lnTo>
                        <a:pt x="62" y="73"/>
                      </a:lnTo>
                      <a:lnTo>
                        <a:pt x="60" y="65"/>
                      </a:lnTo>
                      <a:lnTo>
                        <a:pt x="60" y="63"/>
                      </a:lnTo>
                      <a:lnTo>
                        <a:pt x="62" y="63"/>
                      </a:lnTo>
                      <a:lnTo>
                        <a:pt x="69" y="63"/>
                      </a:lnTo>
                      <a:lnTo>
                        <a:pt x="69" y="65"/>
                      </a:lnTo>
                      <a:lnTo>
                        <a:pt x="68" y="69"/>
                      </a:lnTo>
                      <a:lnTo>
                        <a:pt x="68" y="71"/>
                      </a:lnTo>
                      <a:lnTo>
                        <a:pt x="69" y="71"/>
                      </a:lnTo>
                      <a:lnTo>
                        <a:pt x="71" y="71"/>
                      </a:lnTo>
                      <a:lnTo>
                        <a:pt x="73" y="69"/>
                      </a:lnTo>
                      <a:lnTo>
                        <a:pt x="73" y="67"/>
                      </a:lnTo>
                      <a:lnTo>
                        <a:pt x="75" y="65"/>
                      </a:lnTo>
                      <a:lnTo>
                        <a:pt x="77" y="63"/>
                      </a:lnTo>
                      <a:lnTo>
                        <a:pt x="79" y="65"/>
                      </a:lnTo>
                      <a:lnTo>
                        <a:pt x="81" y="71"/>
                      </a:lnTo>
                      <a:lnTo>
                        <a:pt x="87" y="82"/>
                      </a:lnTo>
                      <a:lnTo>
                        <a:pt x="91" y="94"/>
                      </a:lnTo>
                      <a:lnTo>
                        <a:pt x="91" y="96"/>
                      </a:lnTo>
                      <a:lnTo>
                        <a:pt x="93" y="98"/>
                      </a:lnTo>
                      <a:lnTo>
                        <a:pt x="91" y="100"/>
                      </a:lnTo>
                      <a:lnTo>
                        <a:pt x="89" y="102"/>
                      </a:lnTo>
                      <a:lnTo>
                        <a:pt x="87" y="102"/>
                      </a:lnTo>
                      <a:lnTo>
                        <a:pt x="79" y="107"/>
                      </a:lnTo>
                      <a:lnTo>
                        <a:pt x="77" y="111"/>
                      </a:lnTo>
                      <a:lnTo>
                        <a:pt x="77" y="117"/>
                      </a:lnTo>
                      <a:lnTo>
                        <a:pt x="79" y="121"/>
                      </a:lnTo>
                      <a:lnTo>
                        <a:pt x="81" y="123"/>
                      </a:lnTo>
                      <a:lnTo>
                        <a:pt x="83" y="123"/>
                      </a:lnTo>
                      <a:lnTo>
                        <a:pt x="85" y="125"/>
                      </a:lnTo>
                      <a:lnTo>
                        <a:pt x="91" y="127"/>
                      </a:lnTo>
                      <a:lnTo>
                        <a:pt x="93" y="132"/>
                      </a:lnTo>
                      <a:lnTo>
                        <a:pt x="94" y="134"/>
                      </a:lnTo>
                      <a:lnTo>
                        <a:pt x="94" y="136"/>
                      </a:lnTo>
                      <a:lnTo>
                        <a:pt x="91" y="138"/>
                      </a:lnTo>
                      <a:lnTo>
                        <a:pt x="94" y="140"/>
                      </a:lnTo>
                      <a:lnTo>
                        <a:pt x="98" y="142"/>
                      </a:lnTo>
                      <a:lnTo>
                        <a:pt x="102" y="142"/>
                      </a:lnTo>
                      <a:lnTo>
                        <a:pt x="108" y="142"/>
                      </a:lnTo>
                      <a:lnTo>
                        <a:pt x="110" y="140"/>
                      </a:lnTo>
                      <a:lnTo>
                        <a:pt x="114" y="140"/>
                      </a:lnTo>
                      <a:lnTo>
                        <a:pt x="116" y="138"/>
                      </a:lnTo>
                      <a:lnTo>
                        <a:pt x="119" y="138"/>
                      </a:lnTo>
                      <a:lnTo>
                        <a:pt x="127" y="142"/>
                      </a:lnTo>
                      <a:lnTo>
                        <a:pt x="139" y="152"/>
                      </a:lnTo>
                      <a:lnTo>
                        <a:pt x="141" y="154"/>
                      </a:lnTo>
                      <a:lnTo>
                        <a:pt x="144" y="155"/>
                      </a:lnTo>
                      <a:lnTo>
                        <a:pt x="150" y="157"/>
                      </a:lnTo>
                      <a:lnTo>
                        <a:pt x="152" y="157"/>
                      </a:lnTo>
                      <a:lnTo>
                        <a:pt x="156" y="157"/>
                      </a:lnTo>
                      <a:lnTo>
                        <a:pt x="158" y="159"/>
                      </a:lnTo>
                      <a:lnTo>
                        <a:pt x="164" y="161"/>
                      </a:lnTo>
                      <a:lnTo>
                        <a:pt x="167" y="167"/>
                      </a:lnTo>
                      <a:lnTo>
                        <a:pt x="167" y="169"/>
                      </a:lnTo>
                      <a:lnTo>
                        <a:pt x="181" y="180"/>
                      </a:lnTo>
                      <a:lnTo>
                        <a:pt x="183" y="182"/>
                      </a:lnTo>
                      <a:lnTo>
                        <a:pt x="190" y="186"/>
                      </a:lnTo>
                      <a:lnTo>
                        <a:pt x="196" y="194"/>
                      </a:lnTo>
                      <a:lnTo>
                        <a:pt x="206" y="205"/>
                      </a:lnTo>
                      <a:lnTo>
                        <a:pt x="206" y="207"/>
                      </a:lnTo>
                      <a:lnTo>
                        <a:pt x="206" y="211"/>
                      </a:lnTo>
                      <a:lnTo>
                        <a:pt x="206" y="213"/>
                      </a:lnTo>
                      <a:lnTo>
                        <a:pt x="202" y="211"/>
                      </a:lnTo>
                      <a:lnTo>
                        <a:pt x="200" y="211"/>
                      </a:lnTo>
                      <a:lnTo>
                        <a:pt x="190" y="213"/>
                      </a:lnTo>
                      <a:lnTo>
                        <a:pt x="189" y="215"/>
                      </a:lnTo>
                      <a:lnTo>
                        <a:pt x="181" y="215"/>
                      </a:lnTo>
                      <a:lnTo>
                        <a:pt x="179" y="221"/>
                      </a:lnTo>
                      <a:lnTo>
                        <a:pt x="177" y="225"/>
                      </a:lnTo>
                      <a:lnTo>
                        <a:pt x="177" y="226"/>
                      </a:lnTo>
                      <a:lnTo>
                        <a:pt x="181" y="228"/>
                      </a:lnTo>
                      <a:lnTo>
                        <a:pt x="183" y="228"/>
                      </a:lnTo>
                      <a:lnTo>
                        <a:pt x="185" y="234"/>
                      </a:lnTo>
                      <a:lnTo>
                        <a:pt x="189" y="236"/>
                      </a:lnTo>
                      <a:lnTo>
                        <a:pt x="190" y="238"/>
                      </a:lnTo>
                      <a:lnTo>
                        <a:pt x="194" y="244"/>
                      </a:lnTo>
                      <a:lnTo>
                        <a:pt x="196" y="246"/>
                      </a:lnTo>
                      <a:lnTo>
                        <a:pt x="198" y="248"/>
                      </a:lnTo>
                      <a:lnTo>
                        <a:pt x="204" y="251"/>
                      </a:lnTo>
                      <a:lnTo>
                        <a:pt x="206" y="255"/>
                      </a:lnTo>
                      <a:lnTo>
                        <a:pt x="210" y="257"/>
                      </a:lnTo>
                      <a:lnTo>
                        <a:pt x="212" y="257"/>
                      </a:lnTo>
                      <a:lnTo>
                        <a:pt x="212" y="259"/>
                      </a:lnTo>
                      <a:lnTo>
                        <a:pt x="213" y="259"/>
                      </a:lnTo>
                      <a:lnTo>
                        <a:pt x="212" y="259"/>
                      </a:lnTo>
                      <a:lnTo>
                        <a:pt x="208" y="261"/>
                      </a:lnTo>
                      <a:lnTo>
                        <a:pt x="208" y="263"/>
                      </a:lnTo>
                      <a:lnTo>
                        <a:pt x="208" y="265"/>
                      </a:lnTo>
                      <a:lnTo>
                        <a:pt x="204" y="265"/>
                      </a:lnTo>
                      <a:lnTo>
                        <a:pt x="200" y="263"/>
                      </a:lnTo>
                      <a:lnTo>
                        <a:pt x="194" y="261"/>
                      </a:lnTo>
                      <a:lnTo>
                        <a:pt x="192" y="261"/>
                      </a:lnTo>
                      <a:lnTo>
                        <a:pt x="192" y="267"/>
                      </a:lnTo>
                      <a:lnTo>
                        <a:pt x="194" y="267"/>
                      </a:lnTo>
                      <a:lnTo>
                        <a:pt x="196" y="269"/>
                      </a:lnTo>
                      <a:lnTo>
                        <a:pt x="200" y="271"/>
                      </a:lnTo>
                      <a:lnTo>
                        <a:pt x="206" y="275"/>
                      </a:lnTo>
                      <a:lnTo>
                        <a:pt x="210" y="276"/>
                      </a:lnTo>
                      <a:lnTo>
                        <a:pt x="212" y="278"/>
                      </a:lnTo>
                      <a:lnTo>
                        <a:pt x="217" y="284"/>
                      </a:lnTo>
                      <a:lnTo>
                        <a:pt x="221" y="290"/>
                      </a:lnTo>
                      <a:lnTo>
                        <a:pt x="223" y="292"/>
                      </a:lnTo>
                      <a:lnTo>
                        <a:pt x="225" y="298"/>
                      </a:lnTo>
                      <a:lnTo>
                        <a:pt x="229" y="298"/>
                      </a:lnTo>
                      <a:lnTo>
                        <a:pt x="231" y="296"/>
                      </a:lnTo>
                      <a:lnTo>
                        <a:pt x="231" y="294"/>
                      </a:lnTo>
                      <a:lnTo>
                        <a:pt x="233" y="294"/>
                      </a:lnTo>
                      <a:lnTo>
                        <a:pt x="237" y="294"/>
                      </a:lnTo>
                      <a:lnTo>
                        <a:pt x="237" y="296"/>
                      </a:lnTo>
                      <a:lnTo>
                        <a:pt x="238" y="299"/>
                      </a:lnTo>
                      <a:lnTo>
                        <a:pt x="242" y="298"/>
                      </a:lnTo>
                      <a:lnTo>
                        <a:pt x="246" y="299"/>
                      </a:lnTo>
                      <a:lnTo>
                        <a:pt x="250" y="299"/>
                      </a:lnTo>
                      <a:lnTo>
                        <a:pt x="252" y="301"/>
                      </a:lnTo>
                      <a:lnTo>
                        <a:pt x="254" y="301"/>
                      </a:lnTo>
                      <a:lnTo>
                        <a:pt x="258" y="301"/>
                      </a:lnTo>
                      <a:lnTo>
                        <a:pt x="260" y="301"/>
                      </a:lnTo>
                      <a:lnTo>
                        <a:pt x="261" y="299"/>
                      </a:lnTo>
                      <a:lnTo>
                        <a:pt x="263" y="301"/>
                      </a:lnTo>
                      <a:lnTo>
                        <a:pt x="267" y="305"/>
                      </a:lnTo>
                      <a:lnTo>
                        <a:pt x="269" y="305"/>
                      </a:lnTo>
                      <a:lnTo>
                        <a:pt x="281" y="313"/>
                      </a:lnTo>
                      <a:lnTo>
                        <a:pt x="284" y="315"/>
                      </a:lnTo>
                      <a:lnTo>
                        <a:pt x="284" y="317"/>
                      </a:lnTo>
                      <a:lnTo>
                        <a:pt x="283" y="319"/>
                      </a:lnTo>
                      <a:lnTo>
                        <a:pt x="279" y="321"/>
                      </a:lnTo>
                      <a:lnTo>
                        <a:pt x="281" y="323"/>
                      </a:lnTo>
                      <a:lnTo>
                        <a:pt x="283" y="324"/>
                      </a:lnTo>
                      <a:lnTo>
                        <a:pt x="286" y="326"/>
                      </a:lnTo>
                      <a:lnTo>
                        <a:pt x="288" y="328"/>
                      </a:lnTo>
                      <a:lnTo>
                        <a:pt x="292" y="332"/>
                      </a:lnTo>
                      <a:lnTo>
                        <a:pt x="294" y="332"/>
                      </a:lnTo>
                      <a:lnTo>
                        <a:pt x="296" y="332"/>
                      </a:lnTo>
                      <a:lnTo>
                        <a:pt x="313" y="332"/>
                      </a:lnTo>
                      <a:lnTo>
                        <a:pt x="313" y="336"/>
                      </a:lnTo>
                      <a:lnTo>
                        <a:pt x="315" y="336"/>
                      </a:lnTo>
                      <a:lnTo>
                        <a:pt x="319" y="338"/>
                      </a:lnTo>
                      <a:lnTo>
                        <a:pt x="321" y="338"/>
                      </a:lnTo>
                      <a:lnTo>
                        <a:pt x="325" y="340"/>
                      </a:lnTo>
                      <a:lnTo>
                        <a:pt x="327" y="344"/>
                      </a:lnTo>
                      <a:lnTo>
                        <a:pt x="329" y="344"/>
                      </a:lnTo>
                      <a:lnTo>
                        <a:pt x="331" y="344"/>
                      </a:lnTo>
                      <a:lnTo>
                        <a:pt x="331" y="346"/>
                      </a:lnTo>
                      <a:lnTo>
                        <a:pt x="332" y="344"/>
                      </a:lnTo>
                      <a:lnTo>
                        <a:pt x="336" y="346"/>
                      </a:lnTo>
                      <a:lnTo>
                        <a:pt x="336" y="348"/>
                      </a:lnTo>
                      <a:lnTo>
                        <a:pt x="336" y="349"/>
                      </a:lnTo>
                      <a:lnTo>
                        <a:pt x="338" y="351"/>
                      </a:lnTo>
                      <a:lnTo>
                        <a:pt x="342" y="353"/>
                      </a:lnTo>
                      <a:lnTo>
                        <a:pt x="350" y="359"/>
                      </a:lnTo>
                      <a:lnTo>
                        <a:pt x="354" y="365"/>
                      </a:lnTo>
                      <a:lnTo>
                        <a:pt x="357" y="374"/>
                      </a:lnTo>
                      <a:lnTo>
                        <a:pt x="359" y="374"/>
                      </a:lnTo>
                      <a:lnTo>
                        <a:pt x="363" y="378"/>
                      </a:lnTo>
                      <a:lnTo>
                        <a:pt x="365" y="382"/>
                      </a:lnTo>
                      <a:lnTo>
                        <a:pt x="369" y="384"/>
                      </a:lnTo>
                      <a:lnTo>
                        <a:pt x="373" y="384"/>
                      </a:lnTo>
                      <a:lnTo>
                        <a:pt x="373" y="382"/>
                      </a:lnTo>
                      <a:lnTo>
                        <a:pt x="375" y="384"/>
                      </a:lnTo>
                      <a:lnTo>
                        <a:pt x="377" y="386"/>
                      </a:lnTo>
                      <a:lnTo>
                        <a:pt x="379" y="388"/>
                      </a:lnTo>
                      <a:lnTo>
                        <a:pt x="379" y="390"/>
                      </a:lnTo>
                      <a:lnTo>
                        <a:pt x="380" y="399"/>
                      </a:lnTo>
                      <a:lnTo>
                        <a:pt x="379" y="401"/>
                      </a:lnTo>
                      <a:lnTo>
                        <a:pt x="377" y="403"/>
                      </a:lnTo>
                      <a:lnTo>
                        <a:pt x="377" y="405"/>
                      </a:lnTo>
                      <a:lnTo>
                        <a:pt x="379" y="407"/>
                      </a:lnTo>
                      <a:lnTo>
                        <a:pt x="380" y="409"/>
                      </a:lnTo>
                      <a:lnTo>
                        <a:pt x="382" y="411"/>
                      </a:lnTo>
                      <a:lnTo>
                        <a:pt x="390" y="411"/>
                      </a:lnTo>
                      <a:lnTo>
                        <a:pt x="390" y="409"/>
                      </a:lnTo>
                      <a:lnTo>
                        <a:pt x="396" y="411"/>
                      </a:lnTo>
                      <a:lnTo>
                        <a:pt x="398" y="413"/>
                      </a:lnTo>
                      <a:lnTo>
                        <a:pt x="400" y="415"/>
                      </a:lnTo>
                      <a:lnTo>
                        <a:pt x="400" y="417"/>
                      </a:lnTo>
                      <a:lnTo>
                        <a:pt x="402" y="417"/>
                      </a:lnTo>
                      <a:lnTo>
                        <a:pt x="405" y="422"/>
                      </a:lnTo>
                      <a:lnTo>
                        <a:pt x="411" y="428"/>
                      </a:lnTo>
                      <a:lnTo>
                        <a:pt x="411" y="432"/>
                      </a:lnTo>
                      <a:lnTo>
                        <a:pt x="411" y="438"/>
                      </a:lnTo>
                      <a:lnTo>
                        <a:pt x="411" y="442"/>
                      </a:lnTo>
                      <a:lnTo>
                        <a:pt x="413" y="447"/>
                      </a:lnTo>
                      <a:lnTo>
                        <a:pt x="417" y="447"/>
                      </a:lnTo>
                      <a:lnTo>
                        <a:pt x="419" y="449"/>
                      </a:lnTo>
                      <a:lnTo>
                        <a:pt x="425" y="453"/>
                      </a:lnTo>
                      <a:lnTo>
                        <a:pt x="427" y="457"/>
                      </a:lnTo>
                      <a:lnTo>
                        <a:pt x="428" y="459"/>
                      </a:lnTo>
                      <a:lnTo>
                        <a:pt x="430" y="459"/>
                      </a:lnTo>
                      <a:lnTo>
                        <a:pt x="432" y="459"/>
                      </a:lnTo>
                      <a:lnTo>
                        <a:pt x="440" y="459"/>
                      </a:lnTo>
                      <a:lnTo>
                        <a:pt x="440" y="461"/>
                      </a:lnTo>
                      <a:lnTo>
                        <a:pt x="440" y="463"/>
                      </a:lnTo>
                      <a:lnTo>
                        <a:pt x="438" y="465"/>
                      </a:lnTo>
                      <a:lnTo>
                        <a:pt x="440" y="469"/>
                      </a:lnTo>
                      <a:lnTo>
                        <a:pt x="440" y="470"/>
                      </a:lnTo>
                      <a:lnTo>
                        <a:pt x="450" y="476"/>
                      </a:lnTo>
                      <a:lnTo>
                        <a:pt x="452" y="476"/>
                      </a:lnTo>
                      <a:lnTo>
                        <a:pt x="457" y="476"/>
                      </a:lnTo>
                      <a:lnTo>
                        <a:pt x="459" y="476"/>
                      </a:lnTo>
                      <a:lnTo>
                        <a:pt x="467" y="482"/>
                      </a:lnTo>
                      <a:lnTo>
                        <a:pt x="469" y="484"/>
                      </a:lnTo>
                      <a:lnTo>
                        <a:pt x="475" y="486"/>
                      </a:lnTo>
                      <a:lnTo>
                        <a:pt x="480" y="490"/>
                      </a:lnTo>
                      <a:lnTo>
                        <a:pt x="484" y="492"/>
                      </a:lnTo>
                      <a:lnTo>
                        <a:pt x="486" y="493"/>
                      </a:lnTo>
                      <a:lnTo>
                        <a:pt x="490" y="495"/>
                      </a:lnTo>
                      <a:lnTo>
                        <a:pt x="492" y="497"/>
                      </a:lnTo>
                      <a:lnTo>
                        <a:pt x="494" y="497"/>
                      </a:lnTo>
                      <a:lnTo>
                        <a:pt x="500" y="503"/>
                      </a:lnTo>
                      <a:lnTo>
                        <a:pt x="501" y="505"/>
                      </a:lnTo>
                      <a:lnTo>
                        <a:pt x="501" y="507"/>
                      </a:lnTo>
                      <a:lnTo>
                        <a:pt x="501" y="509"/>
                      </a:lnTo>
                      <a:lnTo>
                        <a:pt x="507" y="511"/>
                      </a:lnTo>
                      <a:lnTo>
                        <a:pt x="509" y="513"/>
                      </a:lnTo>
                      <a:lnTo>
                        <a:pt x="511" y="515"/>
                      </a:lnTo>
                      <a:lnTo>
                        <a:pt x="515" y="515"/>
                      </a:lnTo>
                      <a:lnTo>
                        <a:pt x="517" y="513"/>
                      </a:lnTo>
                      <a:lnTo>
                        <a:pt x="519" y="515"/>
                      </a:lnTo>
                      <a:lnTo>
                        <a:pt x="521" y="518"/>
                      </a:lnTo>
                      <a:lnTo>
                        <a:pt x="519" y="518"/>
                      </a:lnTo>
                      <a:lnTo>
                        <a:pt x="521" y="520"/>
                      </a:lnTo>
                      <a:lnTo>
                        <a:pt x="521" y="522"/>
                      </a:lnTo>
                      <a:lnTo>
                        <a:pt x="524" y="532"/>
                      </a:lnTo>
                      <a:lnTo>
                        <a:pt x="526" y="534"/>
                      </a:lnTo>
                      <a:lnTo>
                        <a:pt x="530" y="536"/>
                      </a:lnTo>
                      <a:lnTo>
                        <a:pt x="530" y="538"/>
                      </a:lnTo>
                      <a:lnTo>
                        <a:pt x="532" y="540"/>
                      </a:lnTo>
                      <a:lnTo>
                        <a:pt x="532" y="541"/>
                      </a:lnTo>
                      <a:lnTo>
                        <a:pt x="532" y="543"/>
                      </a:lnTo>
                      <a:lnTo>
                        <a:pt x="534" y="545"/>
                      </a:lnTo>
                      <a:lnTo>
                        <a:pt x="538" y="549"/>
                      </a:lnTo>
                      <a:lnTo>
                        <a:pt x="542" y="553"/>
                      </a:lnTo>
                      <a:lnTo>
                        <a:pt x="544" y="555"/>
                      </a:lnTo>
                      <a:lnTo>
                        <a:pt x="544" y="557"/>
                      </a:lnTo>
                      <a:lnTo>
                        <a:pt x="546" y="559"/>
                      </a:lnTo>
                      <a:lnTo>
                        <a:pt x="553" y="565"/>
                      </a:lnTo>
                      <a:lnTo>
                        <a:pt x="555" y="566"/>
                      </a:lnTo>
                      <a:lnTo>
                        <a:pt x="555" y="568"/>
                      </a:lnTo>
                      <a:lnTo>
                        <a:pt x="555" y="570"/>
                      </a:lnTo>
                      <a:lnTo>
                        <a:pt x="559" y="570"/>
                      </a:lnTo>
                      <a:lnTo>
                        <a:pt x="561" y="570"/>
                      </a:lnTo>
                      <a:lnTo>
                        <a:pt x="563" y="570"/>
                      </a:lnTo>
                      <a:lnTo>
                        <a:pt x="567" y="572"/>
                      </a:lnTo>
                      <a:lnTo>
                        <a:pt x="569" y="576"/>
                      </a:lnTo>
                      <a:lnTo>
                        <a:pt x="572" y="578"/>
                      </a:lnTo>
                      <a:lnTo>
                        <a:pt x="576" y="580"/>
                      </a:lnTo>
                      <a:lnTo>
                        <a:pt x="578" y="580"/>
                      </a:lnTo>
                      <a:lnTo>
                        <a:pt x="584" y="578"/>
                      </a:lnTo>
                      <a:lnTo>
                        <a:pt x="590" y="578"/>
                      </a:lnTo>
                      <a:lnTo>
                        <a:pt x="597" y="580"/>
                      </a:lnTo>
                      <a:lnTo>
                        <a:pt x="597" y="582"/>
                      </a:lnTo>
                      <a:lnTo>
                        <a:pt x="603" y="584"/>
                      </a:lnTo>
                      <a:lnTo>
                        <a:pt x="607" y="586"/>
                      </a:lnTo>
                      <a:lnTo>
                        <a:pt x="611" y="584"/>
                      </a:lnTo>
                      <a:lnTo>
                        <a:pt x="611" y="586"/>
                      </a:lnTo>
                      <a:lnTo>
                        <a:pt x="615" y="586"/>
                      </a:lnTo>
                      <a:lnTo>
                        <a:pt x="617" y="586"/>
                      </a:lnTo>
                      <a:lnTo>
                        <a:pt x="628" y="582"/>
                      </a:lnTo>
                      <a:lnTo>
                        <a:pt x="630" y="584"/>
                      </a:lnTo>
                      <a:lnTo>
                        <a:pt x="632" y="586"/>
                      </a:lnTo>
                      <a:lnTo>
                        <a:pt x="636" y="588"/>
                      </a:lnTo>
                      <a:lnTo>
                        <a:pt x="638" y="588"/>
                      </a:lnTo>
                      <a:lnTo>
                        <a:pt x="640" y="588"/>
                      </a:lnTo>
                      <a:lnTo>
                        <a:pt x="643" y="590"/>
                      </a:lnTo>
                      <a:lnTo>
                        <a:pt x="647" y="591"/>
                      </a:lnTo>
                      <a:lnTo>
                        <a:pt x="649" y="591"/>
                      </a:lnTo>
                      <a:lnTo>
                        <a:pt x="649" y="590"/>
                      </a:lnTo>
                      <a:lnTo>
                        <a:pt x="651" y="591"/>
                      </a:lnTo>
                      <a:lnTo>
                        <a:pt x="653" y="595"/>
                      </a:lnTo>
                      <a:lnTo>
                        <a:pt x="653" y="597"/>
                      </a:lnTo>
                      <a:lnTo>
                        <a:pt x="651" y="597"/>
                      </a:lnTo>
                      <a:lnTo>
                        <a:pt x="651" y="599"/>
                      </a:lnTo>
                      <a:lnTo>
                        <a:pt x="651" y="601"/>
                      </a:lnTo>
                      <a:lnTo>
                        <a:pt x="653" y="603"/>
                      </a:lnTo>
                      <a:lnTo>
                        <a:pt x="659" y="605"/>
                      </a:lnTo>
                      <a:lnTo>
                        <a:pt x="661" y="605"/>
                      </a:lnTo>
                      <a:lnTo>
                        <a:pt x="663" y="605"/>
                      </a:lnTo>
                      <a:lnTo>
                        <a:pt x="667" y="605"/>
                      </a:lnTo>
                      <a:lnTo>
                        <a:pt x="670" y="609"/>
                      </a:lnTo>
                      <a:lnTo>
                        <a:pt x="670" y="611"/>
                      </a:lnTo>
                      <a:lnTo>
                        <a:pt x="672" y="613"/>
                      </a:lnTo>
                      <a:lnTo>
                        <a:pt x="672" y="614"/>
                      </a:lnTo>
                      <a:lnTo>
                        <a:pt x="676" y="616"/>
                      </a:lnTo>
                      <a:lnTo>
                        <a:pt x="678" y="616"/>
                      </a:lnTo>
                      <a:lnTo>
                        <a:pt x="682" y="622"/>
                      </a:lnTo>
                      <a:lnTo>
                        <a:pt x="691" y="632"/>
                      </a:lnTo>
                      <a:lnTo>
                        <a:pt x="703" y="649"/>
                      </a:lnTo>
                      <a:lnTo>
                        <a:pt x="703" y="651"/>
                      </a:lnTo>
                      <a:lnTo>
                        <a:pt x="705" y="657"/>
                      </a:lnTo>
                      <a:lnTo>
                        <a:pt x="703" y="659"/>
                      </a:lnTo>
                      <a:lnTo>
                        <a:pt x="711" y="664"/>
                      </a:lnTo>
                      <a:lnTo>
                        <a:pt x="713" y="666"/>
                      </a:lnTo>
                      <a:lnTo>
                        <a:pt x="718" y="674"/>
                      </a:lnTo>
                      <a:lnTo>
                        <a:pt x="718" y="676"/>
                      </a:lnTo>
                      <a:lnTo>
                        <a:pt x="718" y="678"/>
                      </a:lnTo>
                      <a:lnTo>
                        <a:pt x="718" y="680"/>
                      </a:lnTo>
                      <a:lnTo>
                        <a:pt x="720" y="686"/>
                      </a:lnTo>
                      <a:lnTo>
                        <a:pt x="722" y="687"/>
                      </a:lnTo>
                      <a:lnTo>
                        <a:pt x="724" y="687"/>
                      </a:lnTo>
                      <a:lnTo>
                        <a:pt x="726" y="687"/>
                      </a:lnTo>
                      <a:lnTo>
                        <a:pt x="730" y="689"/>
                      </a:lnTo>
                      <a:lnTo>
                        <a:pt x="738" y="697"/>
                      </a:lnTo>
                      <a:lnTo>
                        <a:pt x="741" y="703"/>
                      </a:lnTo>
                      <a:lnTo>
                        <a:pt x="745" y="709"/>
                      </a:lnTo>
                      <a:lnTo>
                        <a:pt x="747" y="718"/>
                      </a:lnTo>
                      <a:lnTo>
                        <a:pt x="745" y="720"/>
                      </a:lnTo>
                      <a:lnTo>
                        <a:pt x="745" y="722"/>
                      </a:lnTo>
                      <a:lnTo>
                        <a:pt x="745" y="726"/>
                      </a:lnTo>
                      <a:lnTo>
                        <a:pt x="747" y="728"/>
                      </a:lnTo>
                      <a:lnTo>
                        <a:pt x="753" y="730"/>
                      </a:lnTo>
                      <a:lnTo>
                        <a:pt x="753" y="732"/>
                      </a:lnTo>
                      <a:lnTo>
                        <a:pt x="755" y="730"/>
                      </a:lnTo>
                      <a:lnTo>
                        <a:pt x="757" y="730"/>
                      </a:lnTo>
                      <a:lnTo>
                        <a:pt x="761" y="726"/>
                      </a:lnTo>
                      <a:lnTo>
                        <a:pt x="764" y="730"/>
                      </a:lnTo>
                      <a:lnTo>
                        <a:pt x="770" y="737"/>
                      </a:lnTo>
                      <a:lnTo>
                        <a:pt x="693" y="887"/>
                      </a:lnTo>
                      <a:lnTo>
                        <a:pt x="507" y="1250"/>
                      </a:lnTo>
                      <a:lnTo>
                        <a:pt x="217" y="1815"/>
                      </a:lnTo>
                      <a:lnTo>
                        <a:pt x="102" y="2038"/>
                      </a:lnTo>
                      <a:lnTo>
                        <a:pt x="96" y="2051"/>
                      </a:lnTo>
                      <a:lnTo>
                        <a:pt x="123" y="2082"/>
                      </a:lnTo>
                      <a:lnTo>
                        <a:pt x="135" y="2070"/>
                      </a:lnTo>
                      <a:lnTo>
                        <a:pt x="162" y="2107"/>
                      </a:lnTo>
                      <a:lnTo>
                        <a:pt x="196" y="2095"/>
                      </a:lnTo>
                      <a:lnTo>
                        <a:pt x="242" y="2115"/>
                      </a:lnTo>
                      <a:lnTo>
                        <a:pt x="240" y="2120"/>
                      </a:lnTo>
                      <a:lnTo>
                        <a:pt x="215" y="2151"/>
                      </a:lnTo>
                      <a:lnTo>
                        <a:pt x="219" y="2170"/>
                      </a:lnTo>
                      <a:lnTo>
                        <a:pt x="233" y="2191"/>
                      </a:lnTo>
                      <a:lnTo>
                        <a:pt x="238" y="2197"/>
                      </a:lnTo>
                      <a:lnTo>
                        <a:pt x="235" y="2213"/>
                      </a:lnTo>
                      <a:lnTo>
                        <a:pt x="235" y="2214"/>
                      </a:lnTo>
                      <a:lnTo>
                        <a:pt x="235" y="2222"/>
                      </a:lnTo>
                      <a:lnTo>
                        <a:pt x="237" y="2228"/>
                      </a:lnTo>
                      <a:lnTo>
                        <a:pt x="260" y="2293"/>
                      </a:lnTo>
                      <a:lnTo>
                        <a:pt x="275" y="2339"/>
                      </a:lnTo>
                      <a:lnTo>
                        <a:pt x="265" y="2382"/>
                      </a:lnTo>
                      <a:lnTo>
                        <a:pt x="256" y="2393"/>
                      </a:lnTo>
                      <a:lnTo>
                        <a:pt x="258" y="2393"/>
                      </a:lnTo>
                      <a:lnTo>
                        <a:pt x="263" y="2397"/>
                      </a:lnTo>
                      <a:lnTo>
                        <a:pt x="284" y="2389"/>
                      </a:lnTo>
                      <a:lnTo>
                        <a:pt x="325" y="2382"/>
                      </a:lnTo>
                      <a:lnTo>
                        <a:pt x="329" y="2380"/>
                      </a:lnTo>
                      <a:lnTo>
                        <a:pt x="350" y="2387"/>
                      </a:lnTo>
                      <a:lnTo>
                        <a:pt x="363" y="2376"/>
                      </a:lnTo>
                      <a:lnTo>
                        <a:pt x="367" y="2374"/>
                      </a:lnTo>
                      <a:lnTo>
                        <a:pt x="375" y="2353"/>
                      </a:lnTo>
                      <a:lnTo>
                        <a:pt x="386" y="2353"/>
                      </a:lnTo>
                      <a:lnTo>
                        <a:pt x="392" y="2351"/>
                      </a:lnTo>
                      <a:lnTo>
                        <a:pt x="402" y="2345"/>
                      </a:lnTo>
                      <a:lnTo>
                        <a:pt x="404" y="2339"/>
                      </a:lnTo>
                      <a:lnTo>
                        <a:pt x="407" y="2334"/>
                      </a:lnTo>
                      <a:lnTo>
                        <a:pt x="413" y="2328"/>
                      </a:lnTo>
                      <a:lnTo>
                        <a:pt x="428" y="2332"/>
                      </a:lnTo>
                      <a:lnTo>
                        <a:pt x="442" y="2332"/>
                      </a:lnTo>
                      <a:lnTo>
                        <a:pt x="455" y="2332"/>
                      </a:lnTo>
                      <a:lnTo>
                        <a:pt x="478" y="2328"/>
                      </a:lnTo>
                      <a:lnTo>
                        <a:pt x="488" y="2349"/>
                      </a:lnTo>
                      <a:lnTo>
                        <a:pt x="492" y="2364"/>
                      </a:lnTo>
                      <a:lnTo>
                        <a:pt x="492" y="2366"/>
                      </a:lnTo>
                      <a:lnTo>
                        <a:pt x="496" y="2368"/>
                      </a:lnTo>
                      <a:lnTo>
                        <a:pt x="498" y="2380"/>
                      </a:lnTo>
                      <a:lnTo>
                        <a:pt x="492" y="2393"/>
                      </a:lnTo>
                      <a:lnTo>
                        <a:pt x="488" y="2399"/>
                      </a:lnTo>
                      <a:lnTo>
                        <a:pt x="486" y="2405"/>
                      </a:lnTo>
                      <a:lnTo>
                        <a:pt x="486" y="2414"/>
                      </a:lnTo>
                      <a:lnTo>
                        <a:pt x="484" y="2418"/>
                      </a:lnTo>
                      <a:lnTo>
                        <a:pt x="484" y="2426"/>
                      </a:lnTo>
                      <a:lnTo>
                        <a:pt x="496" y="2441"/>
                      </a:lnTo>
                      <a:lnTo>
                        <a:pt x="500" y="2451"/>
                      </a:lnTo>
                      <a:lnTo>
                        <a:pt x="505" y="2464"/>
                      </a:lnTo>
                      <a:lnTo>
                        <a:pt x="511" y="2466"/>
                      </a:lnTo>
                      <a:lnTo>
                        <a:pt x="513" y="2485"/>
                      </a:lnTo>
                      <a:lnTo>
                        <a:pt x="511" y="2489"/>
                      </a:lnTo>
                      <a:lnTo>
                        <a:pt x="509" y="2495"/>
                      </a:lnTo>
                      <a:lnTo>
                        <a:pt x="509" y="2497"/>
                      </a:lnTo>
                      <a:lnTo>
                        <a:pt x="509" y="2504"/>
                      </a:lnTo>
                      <a:lnTo>
                        <a:pt x="511" y="2516"/>
                      </a:lnTo>
                      <a:lnTo>
                        <a:pt x="526" y="2539"/>
                      </a:lnTo>
                      <a:lnTo>
                        <a:pt x="536" y="2551"/>
                      </a:lnTo>
                      <a:lnTo>
                        <a:pt x="538" y="2572"/>
                      </a:lnTo>
                      <a:lnTo>
                        <a:pt x="538" y="2576"/>
                      </a:lnTo>
                      <a:lnTo>
                        <a:pt x="544" y="2593"/>
                      </a:lnTo>
                      <a:lnTo>
                        <a:pt x="547" y="2610"/>
                      </a:lnTo>
                      <a:lnTo>
                        <a:pt x="546" y="2618"/>
                      </a:lnTo>
                      <a:lnTo>
                        <a:pt x="544" y="2624"/>
                      </a:lnTo>
                      <a:lnTo>
                        <a:pt x="546" y="2637"/>
                      </a:lnTo>
                      <a:lnTo>
                        <a:pt x="546" y="2639"/>
                      </a:lnTo>
                      <a:lnTo>
                        <a:pt x="549" y="2656"/>
                      </a:lnTo>
                      <a:lnTo>
                        <a:pt x="551" y="2664"/>
                      </a:lnTo>
                      <a:lnTo>
                        <a:pt x="549" y="2691"/>
                      </a:lnTo>
                      <a:lnTo>
                        <a:pt x="555" y="2723"/>
                      </a:lnTo>
                      <a:lnTo>
                        <a:pt x="555" y="2748"/>
                      </a:lnTo>
                      <a:lnTo>
                        <a:pt x="559" y="2766"/>
                      </a:lnTo>
                      <a:lnTo>
                        <a:pt x="559" y="2787"/>
                      </a:lnTo>
                      <a:lnTo>
                        <a:pt x="565" y="2819"/>
                      </a:lnTo>
                      <a:lnTo>
                        <a:pt x="567" y="2844"/>
                      </a:lnTo>
                      <a:lnTo>
                        <a:pt x="563" y="2862"/>
                      </a:lnTo>
                      <a:lnTo>
                        <a:pt x="567" y="2875"/>
                      </a:lnTo>
                      <a:lnTo>
                        <a:pt x="561" y="2896"/>
                      </a:lnTo>
                      <a:lnTo>
                        <a:pt x="563" y="2912"/>
                      </a:lnTo>
                      <a:lnTo>
                        <a:pt x="567" y="2917"/>
                      </a:lnTo>
                      <a:lnTo>
                        <a:pt x="569" y="2927"/>
                      </a:lnTo>
                      <a:lnTo>
                        <a:pt x="567" y="2946"/>
                      </a:lnTo>
                      <a:lnTo>
                        <a:pt x="571" y="2958"/>
                      </a:lnTo>
                      <a:lnTo>
                        <a:pt x="584" y="2964"/>
                      </a:lnTo>
                      <a:lnTo>
                        <a:pt x="592" y="2981"/>
                      </a:lnTo>
                      <a:lnTo>
                        <a:pt x="609" y="3002"/>
                      </a:lnTo>
                      <a:lnTo>
                        <a:pt x="613" y="3012"/>
                      </a:lnTo>
                      <a:lnTo>
                        <a:pt x="636" y="3029"/>
                      </a:lnTo>
                      <a:lnTo>
                        <a:pt x="638" y="3035"/>
                      </a:lnTo>
                      <a:lnTo>
                        <a:pt x="643" y="3050"/>
                      </a:lnTo>
                      <a:lnTo>
                        <a:pt x="649" y="3056"/>
                      </a:lnTo>
                      <a:lnTo>
                        <a:pt x="655" y="3060"/>
                      </a:lnTo>
                      <a:lnTo>
                        <a:pt x="651" y="3077"/>
                      </a:lnTo>
                      <a:lnTo>
                        <a:pt x="665" y="3090"/>
                      </a:lnTo>
                      <a:lnTo>
                        <a:pt x="678" y="3090"/>
                      </a:lnTo>
                      <a:lnTo>
                        <a:pt x="680" y="3106"/>
                      </a:lnTo>
                      <a:lnTo>
                        <a:pt x="680" y="3110"/>
                      </a:lnTo>
                      <a:lnTo>
                        <a:pt x="680" y="3113"/>
                      </a:lnTo>
                      <a:lnTo>
                        <a:pt x="674" y="3127"/>
                      </a:lnTo>
                      <a:lnTo>
                        <a:pt x="663" y="3138"/>
                      </a:lnTo>
                      <a:lnTo>
                        <a:pt x="657" y="3140"/>
                      </a:lnTo>
                      <a:lnTo>
                        <a:pt x="657" y="3142"/>
                      </a:lnTo>
                      <a:lnTo>
                        <a:pt x="653" y="3146"/>
                      </a:lnTo>
                      <a:lnTo>
                        <a:pt x="651" y="3150"/>
                      </a:lnTo>
                      <a:lnTo>
                        <a:pt x="651" y="3154"/>
                      </a:lnTo>
                      <a:lnTo>
                        <a:pt x="649" y="3156"/>
                      </a:lnTo>
                      <a:lnTo>
                        <a:pt x="651" y="3158"/>
                      </a:lnTo>
                      <a:lnTo>
                        <a:pt x="651" y="3161"/>
                      </a:lnTo>
                      <a:lnTo>
                        <a:pt x="643" y="3177"/>
                      </a:lnTo>
                      <a:lnTo>
                        <a:pt x="643" y="3181"/>
                      </a:lnTo>
                      <a:lnTo>
                        <a:pt x="642" y="3194"/>
                      </a:lnTo>
                      <a:lnTo>
                        <a:pt x="643" y="3202"/>
                      </a:lnTo>
                      <a:lnTo>
                        <a:pt x="640" y="3215"/>
                      </a:lnTo>
                      <a:lnTo>
                        <a:pt x="638" y="3221"/>
                      </a:lnTo>
                      <a:lnTo>
                        <a:pt x="640" y="3227"/>
                      </a:lnTo>
                      <a:lnTo>
                        <a:pt x="638" y="3229"/>
                      </a:lnTo>
                      <a:lnTo>
                        <a:pt x="638" y="3231"/>
                      </a:lnTo>
                      <a:lnTo>
                        <a:pt x="636" y="3232"/>
                      </a:lnTo>
                      <a:lnTo>
                        <a:pt x="632" y="3234"/>
                      </a:lnTo>
                      <a:lnTo>
                        <a:pt x="622" y="3240"/>
                      </a:lnTo>
                      <a:lnTo>
                        <a:pt x="619" y="3244"/>
                      </a:lnTo>
                      <a:lnTo>
                        <a:pt x="615" y="3248"/>
                      </a:lnTo>
                      <a:lnTo>
                        <a:pt x="613" y="3252"/>
                      </a:lnTo>
                      <a:lnTo>
                        <a:pt x="607" y="3259"/>
                      </a:lnTo>
                      <a:lnTo>
                        <a:pt x="601" y="3265"/>
                      </a:lnTo>
                      <a:lnTo>
                        <a:pt x="595" y="3269"/>
                      </a:lnTo>
                      <a:lnTo>
                        <a:pt x="594" y="3271"/>
                      </a:lnTo>
                      <a:lnTo>
                        <a:pt x="584" y="3279"/>
                      </a:lnTo>
                      <a:lnTo>
                        <a:pt x="567" y="3286"/>
                      </a:lnTo>
                      <a:lnTo>
                        <a:pt x="555" y="3292"/>
                      </a:lnTo>
                      <a:lnTo>
                        <a:pt x="549" y="3292"/>
                      </a:lnTo>
                      <a:lnTo>
                        <a:pt x="547" y="3294"/>
                      </a:lnTo>
                      <a:lnTo>
                        <a:pt x="547" y="3298"/>
                      </a:lnTo>
                      <a:lnTo>
                        <a:pt x="546" y="3298"/>
                      </a:lnTo>
                      <a:lnTo>
                        <a:pt x="542" y="3300"/>
                      </a:lnTo>
                      <a:lnTo>
                        <a:pt x="540" y="3300"/>
                      </a:lnTo>
                      <a:lnTo>
                        <a:pt x="540" y="3292"/>
                      </a:lnTo>
                      <a:lnTo>
                        <a:pt x="540" y="3288"/>
                      </a:lnTo>
                      <a:lnTo>
                        <a:pt x="542" y="3288"/>
                      </a:lnTo>
                      <a:lnTo>
                        <a:pt x="542" y="3284"/>
                      </a:lnTo>
                      <a:lnTo>
                        <a:pt x="540" y="3280"/>
                      </a:lnTo>
                      <a:lnTo>
                        <a:pt x="540" y="3279"/>
                      </a:lnTo>
                      <a:lnTo>
                        <a:pt x="538" y="3284"/>
                      </a:lnTo>
                      <a:lnTo>
                        <a:pt x="536" y="3284"/>
                      </a:lnTo>
                      <a:lnTo>
                        <a:pt x="534" y="3286"/>
                      </a:lnTo>
                      <a:lnTo>
                        <a:pt x="530" y="3286"/>
                      </a:lnTo>
                      <a:lnTo>
                        <a:pt x="528" y="3284"/>
                      </a:lnTo>
                      <a:lnTo>
                        <a:pt x="526" y="3282"/>
                      </a:lnTo>
                      <a:lnTo>
                        <a:pt x="526" y="3280"/>
                      </a:lnTo>
                      <a:lnTo>
                        <a:pt x="524" y="3277"/>
                      </a:lnTo>
                      <a:lnTo>
                        <a:pt x="524" y="3273"/>
                      </a:lnTo>
                      <a:lnTo>
                        <a:pt x="526" y="3271"/>
                      </a:lnTo>
                      <a:lnTo>
                        <a:pt x="528" y="3263"/>
                      </a:lnTo>
                      <a:lnTo>
                        <a:pt x="530" y="3257"/>
                      </a:lnTo>
                      <a:lnTo>
                        <a:pt x="530" y="3255"/>
                      </a:lnTo>
                      <a:lnTo>
                        <a:pt x="534" y="3250"/>
                      </a:lnTo>
                      <a:lnTo>
                        <a:pt x="532" y="3248"/>
                      </a:lnTo>
                      <a:lnTo>
                        <a:pt x="530" y="3244"/>
                      </a:lnTo>
                      <a:lnTo>
                        <a:pt x="532" y="3238"/>
                      </a:lnTo>
                      <a:lnTo>
                        <a:pt x="536" y="3232"/>
                      </a:lnTo>
                      <a:lnTo>
                        <a:pt x="538" y="3232"/>
                      </a:lnTo>
                      <a:lnTo>
                        <a:pt x="538" y="3231"/>
                      </a:lnTo>
                      <a:lnTo>
                        <a:pt x="536" y="3229"/>
                      </a:lnTo>
                      <a:lnTo>
                        <a:pt x="536" y="3227"/>
                      </a:lnTo>
                      <a:lnTo>
                        <a:pt x="534" y="3223"/>
                      </a:lnTo>
                      <a:lnTo>
                        <a:pt x="534" y="3219"/>
                      </a:lnTo>
                      <a:lnTo>
                        <a:pt x="534" y="3217"/>
                      </a:lnTo>
                      <a:lnTo>
                        <a:pt x="534" y="3215"/>
                      </a:lnTo>
                      <a:lnTo>
                        <a:pt x="534" y="3213"/>
                      </a:lnTo>
                      <a:lnTo>
                        <a:pt x="536" y="3209"/>
                      </a:lnTo>
                      <a:lnTo>
                        <a:pt x="547" y="3204"/>
                      </a:lnTo>
                      <a:lnTo>
                        <a:pt x="553" y="3200"/>
                      </a:lnTo>
                      <a:lnTo>
                        <a:pt x="553" y="3198"/>
                      </a:lnTo>
                      <a:lnTo>
                        <a:pt x="557" y="3196"/>
                      </a:lnTo>
                      <a:lnTo>
                        <a:pt x="559" y="3198"/>
                      </a:lnTo>
                      <a:lnTo>
                        <a:pt x="561" y="3200"/>
                      </a:lnTo>
                      <a:lnTo>
                        <a:pt x="563" y="3200"/>
                      </a:lnTo>
                      <a:lnTo>
                        <a:pt x="563" y="3198"/>
                      </a:lnTo>
                      <a:lnTo>
                        <a:pt x="563" y="3196"/>
                      </a:lnTo>
                      <a:lnTo>
                        <a:pt x="565" y="3188"/>
                      </a:lnTo>
                      <a:lnTo>
                        <a:pt x="565" y="3177"/>
                      </a:lnTo>
                      <a:lnTo>
                        <a:pt x="565" y="3175"/>
                      </a:lnTo>
                      <a:lnTo>
                        <a:pt x="567" y="3173"/>
                      </a:lnTo>
                      <a:lnTo>
                        <a:pt x="569" y="3171"/>
                      </a:lnTo>
                      <a:lnTo>
                        <a:pt x="571" y="3169"/>
                      </a:lnTo>
                      <a:lnTo>
                        <a:pt x="572" y="3167"/>
                      </a:lnTo>
                      <a:lnTo>
                        <a:pt x="576" y="3161"/>
                      </a:lnTo>
                      <a:lnTo>
                        <a:pt x="580" y="3150"/>
                      </a:lnTo>
                      <a:lnTo>
                        <a:pt x="584" y="3133"/>
                      </a:lnTo>
                      <a:lnTo>
                        <a:pt x="584" y="3123"/>
                      </a:lnTo>
                      <a:lnTo>
                        <a:pt x="584" y="3113"/>
                      </a:lnTo>
                      <a:lnTo>
                        <a:pt x="580" y="3094"/>
                      </a:lnTo>
                      <a:lnTo>
                        <a:pt x="576" y="3085"/>
                      </a:lnTo>
                      <a:lnTo>
                        <a:pt x="576" y="3081"/>
                      </a:lnTo>
                      <a:lnTo>
                        <a:pt x="574" y="3077"/>
                      </a:lnTo>
                      <a:lnTo>
                        <a:pt x="574" y="3075"/>
                      </a:lnTo>
                      <a:lnTo>
                        <a:pt x="572" y="3075"/>
                      </a:lnTo>
                      <a:lnTo>
                        <a:pt x="572" y="3077"/>
                      </a:lnTo>
                      <a:lnTo>
                        <a:pt x="571" y="3079"/>
                      </a:lnTo>
                      <a:lnTo>
                        <a:pt x="571" y="3081"/>
                      </a:lnTo>
                      <a:lnTo>
                        <a:pt x="574" y="3092"/>
                      </a:lnTo>
                      <a:lnTo>
                        <a:pt x="578" y="3106"/>
                      </a:lnTo>
                      <a:lnTo>
                        <a:pt x="576" y="3111"/>
                      </a:lnTo>
                      <a:lnTo>
                        <a:pt x="576" y="3117"/>
                      </a:lnTo>
                      <a:lnTo>
                        <a:pt x="576" y="3125"/>
                      </a:lnTo>
                      <a:lnTo>
                        <a:pt x="578" y="3133"/>
                      </a:lnTo>
                      <a:lnTo>
                        <a:pt x="576" y="3138"/>
                      </a:lnTo>
                      <a:lnTo>
                        <a:pt x="574" y="3152"/>
                      </a:lnTo>
                      <a:lnTo>
                        <a:pt x="571" y="3154"/>
                      </a:lnTo>
                      <a:lnTo>
                        <a:pt x="569" y="3154"/>
                      </a:lnTo>
                      <a:lnTo>
                        <a:pt x="567" y="3156"/>
                      </a:lnTo>
                      <a:lnTo>
                        <a:pt x="561" y="3167"/>
                      </a:lnTo>
                      <a:lnTo>
                        <a:pt x="559" y="3181"/>
                      </a:lnTo>
                      <a:lnTo>
                        <a:pt x="561" y="3182"/>
                      </a:lnTo>
                      <a:lnTo>
                        <a:pt x="559" y="3190"/>
                      </a:lnTo>
                      <a:lnTo>
                        <a:pt x="559" y="3192"/>
                      </a:lnTo>
                      <a:lnTo>
                        <a:pt x="557" y="3192"/>
                      </a:lnTo>
                      <a:lnTo>
                        <a:pt x="555" y="3192"/>
                      </a:lnTo>
                      <a:lnTo>
                        <a:pt x="555" y="3190"/>
                      </a:lnTo>
                      <a:lnTo>
                        <a:pt x="557" y="3179"/>
                      </a:lnTo>
                      <a:lnTo>
                        <a:pt x="557" y="3177"/>
                      </a:lnTo>
                      <a:lnTo>
                        <a:pt x="555" y="3175"/>
                      </a:lnTo>
                      <a:lnTo>
                        <a:pt x="553" y="3179"/>
                      </a:lnTo>
                      <a:lnTo>
                        <a:pt x="553" y="3181"/>
                      </a:lnTo>
                      <a:lnTo>
                        <a:pt x="553" y="3182"/>
                      </a:lnTo>
                      <a:lnTo>
                        <a:pt x="551" y="3186"/>
                      </a:lnTo>
                      <a:lnTo>
                        <a:pt x="547" y="3196"/>
                      </a:lnTo>
                      <a:lnTo>
                        <a:pt x="542" y="3200"/>
                      </a:lnTo>
                      <a:lnTo>
                        <a:pt x="530" y="3206"/>
                      </a:lnTo>
                      <a:lnTo>
                        <a:pt x="526" y="3206"/>
                      </a:lnTo>
                      <a:lnTo>
                        <a:pt x="524" y="3204"/>
                      </a:lnTo>
                      <a:lnTo>
                        <a:pt x="523" y="3200"/>
                      </a:lnTo>
                      <a:lnTo>
                        <a:pt x="521" y="3194"/>
                      </a:lnTo>
                      <a:lnTo>
                        <a:pt x="521" y="3192"/>
                      </a:lnTo>
                      <a:lnTo>
                        <a:pt x="524" y="3192"/>
                      </a:lnTo>
                      <a:lnTo>
                        <a:pt x="528" y="3188"/>
                      </a:lnTo>
                      <a:lnTo>
                        <a:pt x="530" y="3186"/>
                      </a:lnTo>
                      <a:lnTo>
                        <a:pt x="538" y="3179"/>
                      </a:lnTo>
                      <a:lnTo>
                        <a:pt x="538" y="3177"/>
                      </a:lnTo>
                      <a:lnTo>
                        <a:pt x="540" y="3173"/>
                      </a:lnTo>
                      <a:lnTo>
                        <a:pt x="538" y="3173"/>
                      </a:lnTo>
                      <a:lnTo>
                        <a:pt x="532" y="3171"/>
                      </a:lnTo>
                      <a:lnTo>
                        <a:pt x="530" y="3171"/>
                      </a:lnTo>
                      <a:lnTo>
                        <a:pt x="530" y="3175"/>
                      </a:lnTo>
                      <a:lnTo>
                        <a:pt x="530" y="3179"/>
                      </a:lnTo>
                      <a:lnTo>
                        <a:pt x="530" y="3181"/>
                      </a:lnTo>
                      <a:lnTo>
                        <a:pt x="530" y="3182"/>
                      </a:lnTo>
                      <a:lnTo>
                        <a:pt x="524" y="3186"/>
                      </a:lnTo>
                      <a:lnTo>
                        <a:pt x="524" y="3188"/>
                      </a:lnTo>
                      <a:lnTo>
                        <a:pt x="521" y="3188"/>
                      </a:lnTo>
                      <a:lnTo>
                        <a:pt x="511" y="3190"/>
                      </a:lnTo>
                      <a:lnTo>
                        <a:pt x="509" y="3190"/>
                      </a:lnTo>
                      <a:lnTo>
                        <a:pt x="509" y="3188"/>
                      </a:lnTo>
                      <a:lnTo>
                        <a:pt x="509" y="3184"/>
                      </a:lnTo>
                      <a:lnTo>
                        <a:pt x="509" y="3181"/>
                      </a:lnTo>
                      <a:lnTo>
                        <a:pt x="509" y="3177"/>
                      </a:lnTo>
                      <a:lnTo>
                        <a:pt x="511" y="3177"/>
                      </a:lnTo>
                      <a:lnTo>
                        <a:pt x="511" y="3175"/>
                      </a:lnTo>
                      <a:lnTo>
                        <a:pt x="509" y="3173"/>
                      </a:lnTo>
                      <a:lnTo>
                        <a:pt x="509" y="3171"/>
                      </a:lnTo>
                      <a:lnTo>
                        <a:pt x="507" y="3173"/>
                      </a:lnTo>
                      <a:lnTo>
                        <a:pt x="505" y="3177"/>
                      </a:lnTo>
                      <a:lnTo>
                        <a:pt x="503" y="3177"/>
                      </a:lnTo>
                      <a:lnTo>
                        <a:pt x="501" y="3175"/>
                      </a:lnTo>
                      <a:lnTo>
                        <a:pt x="501" y="3173"/>
                      </a:lnTo>
                      <a:lnTo>
                        <a:pt x="498" y="3167"/>
                      </a:lnTo>
                      <a:lnTo>
                        <a:pt x="494" y="3161"/>
                      </a:lnTo>
                      <a:lnTo>
                        <a:pt x="492" y="3158"/>
                      </a:lnTo>
                      <a:lnTo>
                        <a:pt x="492" y="3156"/>
                      </a:lnTo>
                      <a:lnTo>
                        <a:pt x="492" y="3154"/>
                      </a:lnTo>
                      <a:lnTo>
                        <a:pt x="488" y="3142"/>
                      </a:lnTo>
                      <a:lnTo>
                        <a:pt x="488" y="3140"/>
                      </a:lnTo>
                      <a:lnTo>
                        <a:pt x="492" y="3129"/>
                      </a:lnTo>
                      <a:lnTo>
                        <a:pt x="498" y="3129"/>
                      </a:lnTo>
                      <a:lnTo>
                        <a:pt x="500" y="3129"/>
                      </a:lnTo>
                      <a:lnTo>
                        <a:pt x="503" y="3129"/>
                      </a:lnTo>
                      <a:lnTo>
                        <a:pt x="511" y="3127"/>
                      </a:lnTo>
                      <a:lnTo>
                        <a:pt x="513" y="3125"/>
                      </a:lnTo>
                      <a:lnTo>
                        <a:pt x="511" y="3121"/>
                      </a:lnTo>
                      <a:lnTo>
                        <a:pt x="509" y="3119"/>
                      </a:lnTo>
                      <a:lnTo>
                        <a:pt x="509" y="3115"/>
                      </a:lnTo>
                      <a:lnTo>
                        <a:pt x="511" y="3113"/>
                      </a:lnTo>
                      <a:lnTo>
                        <a:pt x="513" y="3111"/>
                      </a:lnTo>
                      <a:lnTo>
                        <a:pt x="515" y="3106"/>
                      </a:lnTo>
                      <a:lnTo>
                        <a:pt x="515" y="3104"/>
                      </a:lnTo>
                      <a:lnTo>
                        <a:pt x="515" y="3102"/>
                      </a:lnTo>
                      <a:lnTo>
                        <a:pt x="515" y="3100"/>
                      </a:lnTo>
                      <a:lnTo>
                        <a:pt x="517" y="3098"/>
                      </a:lnTo>
                      <a:lnTo>
                        <a:pt x="519" y="3096"/>
                      </a:lnTo>
                      <a:lnTo>
                        <a:pt x="524" y="3096"/>
                      </a:lnTo>
                      <a:lnTo>
                        <a:pt x="526" y="3094"/>
                      </a:lnTo>
                      <a:lnTo>
                        <a:pt x="526" y="3092"/>
                      </a:lnTo>
                      <a:lnTo>
                        <a:pt x="524" y="3090"/>
                      </a:lnTo>
                      <a:lnTo>
                        <a:pt x="523" y="3090"/>
                      </a:lnTo>
                      <a:lnTo>
                        <a:pt x="521" y="3092"/>
                      </a:lnTo>
                      <a:lnTo>
                        <a:pt x="521" y="3090"/>
                      </a:lnTo>
                      <a:lnTo>
                        <a:pt x="521" y="3088"/>
                      </a:lnTo>
                      <a:lnTo>
                        <a:pt x="524" y="3081"/>
                      </a:lnTo>
                      <a:lnTo>
                        <a:pt x="526" y="3081"/>
                      </a:lnTo>
                      <a:lnTo>
                        <a:pt x="528" y="3079"/>
                      </a:lnTo>
                      <a:lnTo>
                        <a:pt x="528" y="3077"/>
                      </a:lnTo>
                      <a:lnTo>
                        <a:pt x="528" y="3075"/>
                      </a:lnTo>
                      <a:lnTo>
                        <a:pt x="526" y="3073"/>
                      </a:lnTo>
                      <a:lnTo>
                        <a:pt x="521" y="3075"/>
                      </a:lnTo>
                      <a:lnTo>
                        <a:pt x="517" y="3073"/>
                      </a:lnTo>
                      <a:lnTo>
                        <a:pt x="515" y="3073"/>
                      </a:lnTo>
                      <a:lnTo>
                        <a:pt x="515" y="3077"/>
                      </a:lnTo>
                      <a:lnTo>
                        <a:pt x="515" y="3079"/>
                      </a:lnTo>
                      <a:lnTo>
                        <a:pt x="517" y="3083"/>
                      </a:lnTo>
                      <a:lnTo>
                        <a:pt x="517" y="3086"/>
                      </a:lnTo>
                      <a:lnTo>
                        <a:pt x="515" y="3088"/>
                      </a:lnTo>
                      <a:lnTo>
                        <a:pt x="507" y="3096"/>
                      </a:lnTo>
                      <a:lnTo>
                        <a:pt x="505" y="3098"/>
                      </a:lnTo>
                      <a:lnTo>
                        <a:pt x="503" y="3104"/>
                      </a:lnTo>
                      <a:lnTo>
                        <a:pt x="501" y="3108"/>
                      </a:lnTo>
                      <a:lnTo>
                        <a:pt x="498" y="3111"/>
                      </a:lnTo>
                      <a:lnTo>
                        <a:pt x="492" y="3115"/>
                      </a:lnTo>
                      <a:lnTo>
                        <a:pt x="490" y="3110"/>
                      </a:lnTo>
                      <a:lnTo>
                        <a:pt x="488" y="3111"/>
                      </a:lnTo>
                      <a:lnTo>
                        <a:pt x="486" y="3117"/>
                      </a:lnTo>
                      <a:lnTo>
                        <a:pt x="484" y="3125"/>
                      </a:lnTo>
                      <a:lnTo>
                        <a:pt x="478" y="3129"/>
                      </a:lnTo>
                      <a:lnTo>
                        <a:pt x="476" y="3125"/>
                      </a:lnTo>
                      <a:lnTo>
                        <a:pt x="475" y="3121"/>
                      </a:lnTo>
                      <a:lnTo>
                        <a:pt x="475" y="3119"/>
                      </a:lnTo>
                      <a:lnTo>
                        <a:pt x="473" y="3117"/>
                      </a:lnTo>
                      <a:lnTo>
                        <a:pt x="471" y="3115"/>
                      </a:lnTo>
                      <a:lnTo>
                        <a:pt x="469" y="3113"/>
                      </a:lnTo>
                      <a:lnTo>
                        <a:pt x="467" y="3108"/>
                      </a:lnTo>
                      <a:lnTo>
                        <a:pt x="467" y="3102"/>
                      </a:lnTo>
                      <a:lnTo>
                        <a:pt x="467" y="3100"/>
                      </a:lnTo>
                      <a:lnTo>
                        <a:pt x="469" y="3100"/>
                      </a:lnTo>
                      <a:lnTo>
                        <a:pt x="469" y="3098"/>
                      </a:lnTo>
                      <a:lnTo>
                        <a:pt x="471" y="3090"/>
                      </a:lnTo>
                      <a:lnTo>
                        <a:pt x="471" y="3088"/>
                      </a:lnTo>
                      <a:lnTo>
                        <a:pt x="471" y="3086"/>
                      </a:lnTo>
                      <a:lnTo>
                        <a:pt x="469" y="3081"/>
                      </a:lnTo>
                      <a:lnTo>
                        <a:pt x="469" y="3077"/>
                      </a:lnTo>
                      <a:lnTo>
                        <a:pt x="471" y="3075"/>
                      </a:lnTo>
                      <a:lnTo>
                        <a:pt x="471" y="3077"/>
                      </a:lnTo>
                      <a:lnTo>
                        <a:pt x="473" y="3079"/>
                      </a:lnTo>
                      <a:lnTo>
                        <a:pt x="473" y="3081"/>
                      </a:lnTo>
                      <a:lnTo>
                        <a:pt x="475" y="3083"/>
                      </a:lnTo>
                      <a:lnTo>
                        <a:pt x="476" y="3083"/>
                      </a:lnTo>
                      <a:lnTo>
                        <a:pt x="476" y="3081"/>
                      </a:lnTo>
                      <a:lnTo>
                        <a:pt x="478" y="3077"/>
                      </a:lnTo>
                      <a:lnTo>
                        <a:pt x="478" y="3075"/>
                      </a:lnTo>
                      <a:lnTo>
                        <a:pt x="480" y="3073"/>
                      </a:lnTo>
                      <a:lnTo>
                        <a:pt x="486" y="3073"/>
                      </a:lnTo>
                      <a:lnTo>
                        <a:pt x="488" y="3073"/>
                      </a:lnTo>
                      <a:lnTo>
                        <a:pt x="492" y="3071"/>
                      </a:lnTo>
                      <a:lnTo>
                        <a:pt x="496" y="3065"/>
                      </a:lnTo>
                      <a:lnTo>
                        <a:pt x="503" y="3052"/>
                      </a:lnTo>
                      <a:lnTo>
                        <a:pt x="505" y="3037"/>
                      </a:lnTo>
                      <a:lnTo>
                        <a:pt x="511" y="3031"/>
                      </a:lnTo>
                      <a:lnTo>
                        <a:pt x="513" y="3031"/>
                      </a:lnTo>
                      <a:lnTo>
                        <a:pt x="513" y="3035"/>
                      </a:lnTo>
                      <a:lnTo>
                        <a:pt x="519" y="3031"/>
                      </a:lnTo>
                      <a:lnTo>
                        <a:pt x="526" y="3021"/>
                      </a:lnTo>
                      <a:lnTo>
                        <a:pt x="526" y="3017"/>
                      </a:lnTo>
                      <a:lnTo>
                        <a:pt x="524" y="3017"/>
                      </a:lnTo>
                      <a:lnTo>
                        <a:pt x="523" y="3015"/>
                      </a:lnTo>
                      <a:lnTo>
                        <a:pt x="519" y="3017"/>
                      </a:lnTo>
                      <a:lnTo>
                        <a:pt x="515" y="3025"/>
                      </a:lnTo>
                      <a:lnTo>
                        <a:pt x="513" y="3025"/>
                      </a:lnTo>
                      <a:lnTo>
                        <a:pt x="507" y="3027"/>
                      </a:lnTo>
                      <a:lnTo>
                        <a:pt x="498" y="3033"/>
                      </a:lnTo>
                      <a:lnTo>
                        <a:pt x="496" y="3050"/>
                      </a:lnTo>
                      <a:lnTo>
                        <a:pt x="494" y="3052"/>
                      </a:lnTo>
                      <a:lnTo>
                        <a:pt x="490" y="3054"/>
                      </a:lnTo>
                      <a:lnTo>
                        <a:pt x="488" y="3054"/>
                      </a:lnTo>
                      <a:lnTo>
                        <a:pt x="486" y="3050"/>
                      </a:lnTo>
                      <a:lnTo>
                        <a:pt x="480" y="3050"/>
                      </a:lnTo>
                      <a:lnTo>
                        <a:pt x="475" y="3054"/>
                      </a:lnTo>
                      <a:lnTo>
                        <a:pt x="475" y="3056"/>
                      </a:lnTo>
                      <a:lnTo>
                        <a:pt x="475" y="3058"/>
                      </a:lnTo>
                      <a:lnTo>
                        <a:pt x="475" y="3060"/>
                      </a:lnTo>
                      <a:lnTo>
                        <a:pt x="473" y="3060"/>
                      </a:lnTo>
                      <a:lnTo>
                        <a:pt x="467" y="3060"/>
                      </a:lnTo>
                      <a:lnTo>
                        <a:pt x="467" y="3058"/>
                      </a:lnTo>
                      <a:lnTo>
                        <a:pt x="467" y="3054"/>
                      </a:lnTo>
                      <a:lnTo>
                        <a:pt x="467" y="3052"/>
                      </a:lnTo>
                      <a:lnTo>
                        <a:pt x="469" y="3048"/>
                      </a:lnTo>
                      <a:lnTo>
                        <a:pt x="473" y="3042"/>
                      </a:lnTo>
                      <a:lnTo>
                        <a:pt x="473" y="3029"/>
                      </a:lnTo>
                      <a:lnTo>
                        <a:pt x="471" y="3019"/>
                      </a:lnTo>
                      <a:lnTo>
                        <a:pt x="471" y="3017"/>
                      </a:lnTo>
                      <a:lnTo>
                        <a:pt x="465" y="3015"/>
                      </a:lnTo>
                      <a:lnTo>
                        <a:pt x="459" y="3017"/>
                      </a:lnTo>
                      <a:lnTo>
                        <a:pt x="457" y="3019"/>
                      </a:lnTo>
                      <a:lnTo>
                        <a:pt x="457" y="3010"/>
                      </a:lnTo>
                      <a:lnTo>
                        <a:pt x="455" y="3006"/>
                      </a:lnTo>
                      <a:lnTo>
                        <a:pt x="457" y="2998"/>
                      </a:lnTo>
                      <a:lnTo>
                        <a:pt x="463" y="2988"/>
                      </a:lnTo>
                      <a:lnTo>
                        <a:pt x="467" y="2985"/>
                      </a:lnTo>
                      <a:lnTo>
                        <a:pt x="467" y="2987"/>
                      </a:lnTo>
                      <a:lnTo>
                        <a:pt x="469" y="2987"/>
                      </a:lnTo>
                      <a:lnTo>
                        <a:pt x="469" y="2988"/>
                      </a:lnTo>
                      <a:lnTo>
                        <a:pt x="473" y="2988"/>
                      </a:lnTo>
                      <a:lnTo>
                        <a:pt x="475" y="2988"/>
                      </a:lnTo>
                      <a:lnTo>
                        <a:pt x="478" y="2983"/>
                      </a:lnTo>
                      <a:lnTo>
                        <a:pt x="478" y="2981"/>
                      </a:lnTo>
                      <a:lnTo>
                        <a:pt x="480" y="2981"/>
                      </a:lnTo>
                      <a:lnTo>
                        <a:pt x="484" y="2975"/>
                      </a:lnTo>
                      <a:lnTo>
                        <a:pt x="486" y="2975"/>
                      </a:lnTo>
                      <a:lnTo>
                        <a:pt x="494" y="2975"/>
                      </a:lnTo>
                      <a:lnTo>
                        <a:pt x="496" y="2975"/>
                      </a:lnTo>
                      <a:lnTo>
                        <a:pt x="496" y="2977"/>
                      </a:lnTo>
                      <a:lnTo>
                        <a:pt x="496" y="2979"/>
                      </a:lnTo>
                      <a:lnTo>
                        <a:pt x="498" y="2985"/>
                      </a:lnTo>
                      <a:lnTo>
                        <a:pt x="496" y="2987"/>
                      </a:lnTo>
                      <a:lnTo>
                        <a:pt x="498" y="2988"/>
                      </a:lnTo>
                      <a:lnTo>
                        <a:pt x="500" y="2987"/>
                      </a:lnTo>
                      <a:lnTo>
                        <a:pt x="501" y="2981"/>
                      </a:lnTo>
                      <a:lnTo>
                        <a:pt x="503" y="2973"/>
                      </a:lnTo>
                      <a:lnTo>
                        <a:pt x="507" y="2956"/>
                      </a:lnTo>
                      <a:lnTo>
                        <a:pt x="509" y="2956"/>
                      </a:lnTo>
                      <a:lnTo>
                        <a:pt x="517" y="2965"/>
                      </a:lnTo>
                      <a:lnTo>
                        <a:pt x="517" y="2967"/>
                      </a:lnTo>
                      <a:lnTo>
                        <a:pt x="517" y="2973"/>
                      </a:lnTo>
                      <a:lnTo>
                        <a:pt x="515" y="2973"/>
                      </a:lnTo>
                      <a:lnTo>
                        <a:pt x="515" y="2975"/>
                      </a:lnTo>
                      <a:lnTo>
                        <a:pt x="515" y="2977"/>
                      </a:lnTo>
                      <a:lnTo>
                        <a:pt x="515" y="2981"/>
                      </a:lnTo>
                      <a:lnTo>
                        <a:pt x="517" y="2981"/>
                      </a:lnTo>
                      <a:lnTo>
                        <a:pt x="519" y="2979"/>
                      </a:lnTo>
                      <a:lnTo>
                        <a:pt x="519" y="2977"/>
                      </a:lnTo>
                      <a:lnTo>
                        <a:pt x="521" y="2967"/>
                      </a:lnTo>
                      <a:lnTo>
                        <a:pt x="519" y="2962"/>
                      </a:lnTo>
                      <a:lnTo>
                        <a:pt x="519" y="2960"/>
                      </a:lnTo>
                      <a:lnTo>
                        <a:pt x="517" y="2960"/>
                      </a:lnTo>
                      <a:lnTo>
                        <a:pt x="513" y="2950"/>
                      </a:lnTo>
                      <a:lnTo>
                        <a:pt x="513" y="2948"/>
                      </a:lnTo>
                      <a:lnTo>
                        <a:pt x="515" y="2942"/>
                      </a:lnTo>
                      <a:lnTo>
                        <a:pt x="517" y="2940"/>
                      </a:lnTo>
                      <a:lnTo>
                        <a:pt x="517" y="2939"/>
                      </a:lnTo>
                      <a:lnTo>
                        <a:pt x="521" y="2939"/>
                      </a:lnTo>
                      <a:lnTo>
                        <a:pt x="524" y="2937"/>
                      </a:lnTo>
                      <a:lnTo>
                        <a:pt x="526" y="2935"/>
                      </a:lnTo>
                      <a:lnTo>
                        <a:pt x="528" y="2933"/>
                      </a:lnTo>
                      <a:lnTo>
                        <a:pt x="528" y="2931"/>
                      </a:lnTo>
                      <a:lnTo>
                        <a:pt x="528" y="2929"/>
                      </a:lnTo>
                      <a:lnTo>
                        <a:pt x="526" y="2927"/>
                      </a:lnTo>
                      <a:lnTo>
                        <a:pt x="524" y="2927"/>
                      </a:lnTo>
                      <a:lnTo>
                        <a:pt x="523" y="2929"/>
                      </a:lnTo>
                      <a:lnTo>
                        <a:pt x="521" y="2927"/>
                      </a:lnTo>
                      <a:lnTo>
                        <a:pt x="519" y="2925"/>
                      </a:lnTo>
                      <a:lnTo>
                        <a:pt x="515" y="2923"/>
                      </a:lnTo>
                      <a:lnTo>
                        <a:pt x="513" y="2921"/>
                      </a:lnTo>
                      <a:lnTo>
                        <a:pt x="509" y="2917"/>
                      </a:lnTo>
                      <a:lnTo>
                        <a:pt x="511" y="2914"/>
                      </a:lnTo>
                      <a:lnTo>
                        <a:pt x="513" y="2914"/>
                      </a:lnTo>
                      <a:lnTo>
                        <a:pt x="523" y="2908"/>
                      </a:lnTo>
                      <a:lnTo>
                        <a:pt x="530" y="2904"/>
                      </a:lnTo>
                      <a:lnTo>
                        <a:pt x="530" y="2902"/>
                      </a:lnTo>
                      <a:lnTo>
                        <a:pt x="528" y="2900"/>
                      </a:lnTo>
                      <a:lnTo>
                        <a:pt x="524" y="2900"/>
                      </a:lnTo>
                      <a:lnTo>
                        <a:pt x="517" y="2904"/>
                      </a:lnTo>
                      <a:lnTo>
                        <a:pt x="515" y="2906"/>
                      </a:lnTo>
                      <a:lnTo>
                        <a:pt x="515" y="2908"/>
                      </a:lnTo>
                      <a:lnTo>
                        <a:pt x="513" y="2908"/>
                      </a:lnTo>
                      <a:lnTo>
                        <a:pt x="511" y="2906"/>
                      </a:lnTo>
                      <a:lnTo>
                        <a:pt x="505" y="2900"/>
                      </a:lnTo>
                      <a:lnTo>
                        <a:pt x="498" y="2887"/>
                      </a:lnTo>
                      <a:lnTo>
                        <a:pt x="498" y="2883"/>
                      </a:lnTo>
                      <a:lnTo>
                        <a:pt x="498" y="2881"/>
                      </a:lnTo>
                      <a:lnTo>
                        <a:pt x="500" y="2881"/>
                      </a:lnTo>
                      <a:lnTo>
                        <a:pt x="500" y="2879"/>
                      </a:lnTo>
                      <a:lnTo>
                        <a:pt x="498" y="2875"/>
                      </a:lnTo>
                      <a:lnTo>
                        <a:pt x="498" y="2873"/>
                      </a:lnTo>
                      <a:lnTo>
                        <a:pt x="496" y="2869"/>
                      </a:lnTo>
                      <a:lnTo>
                        <a:pt x="496" y="2862"/>
                      </a:lnTo>
                      <a:lnTo>
                        <a:pt x="496" y="2856"/>
                      </a:lnTo>
                      <a:lnTo>
                        <a:pt x="498" y="2858"/>
                      </a:lnTo>
                      <a:lnTo>
                        <a:pt x="503" y="2858"/>
                      </a:lnTo>
                      <a:lnTo>
                        <a:pt x="507" y="2854"/>
                      </a:lnTo>
                      <a:lnTo>
                        <a:pt x="509" y="2848"/>
                      </a:lnTo>
                      <a:lnTo>
                        <a:pt x="507" y="2844"/>
                      </a:lnTo>
                      <a:lnTo>
                        <a:pt x="505" y="2844"/>
                      </a:lnTo>
                      <a:lnTo>
                        <a:pt x="505" y="2846"/>
                      </a:lnTo>
                      <a:lnTo>
                        <a:pt x="500" y="2850"/>
                      </a:lnTo>
                      <a:lnTo>
                        <a:pt x="498" y="2848"/>
                      </a:lnTo>
                      <a:lnTo>
                        <a:pt x="496" y="2844"/>
                      </a:lnTo>
                      <a:lnTo>
                        <a:pt x="492" y="2848"/>
                      </a:lnTo>
                      <a:lnTo>
                        <a:pt x="492" y="2843"/>
                      </a:lnTo>
                      <a:lnTo>
                        <a:pt x="490" y="2837"/>
                      </a:lnTo>
                      <a:lnTo>
                        <a:pt x="486" y="2835"/>
                      </a:lnTo>
                      <a:lnTo>
                        <a:pt x="482" y="2833"/>
                      </a:lnTo>
                      <a:lnTo>
                        <a:pt x="480" y="2833"/>
                      </a:lnTo>
                      <a:lnTo>
                        <a:pt x="480" y="2829"/>
                      </a:lnTo>
                      <a:lnTo>
                        <a:pt x="480" y="2827"/>
                      </a:lnTo>
                      <a:lnTo>
                        <a:pt x="480" y="2825"/>
                      </a:lnTo>
                      <a:lnTo>
                        <a:pt x="480" y="2823"/>
                      </a:lnTo>
                      <a:lnTo>
                        <a:pt x="478" y="2823"/>
                      </a:lnTo>
                      <a:lnTo>
                        <a:pt x="471" y="2823"/>
                      </a:lnTo>
                      <a:lnTo>
                        <a:pt x="461" y="2812"/>
                      </a:lnTo>
                      <a:lnTo>
                        <a:pt x="459" y="2806"/>
                      </a:lnTo>
                      <a:lnTo>
                        <a:pt x="461" y="2796"/>
                      </a:lnTo>
                      <a:lnTo>
                        <a:pt x="461" y="2795"/>
                      </a:lnTo>
                      <a:lnTo>
                        <a:pt x="465" y="2791"/>
                      </a:lnTo>
                      <a:lnTo>
                        <a:pt x="469" y="2787"/>
                      </a:lnTo>
                      <a:lnTo>
                        <a:pt x="471" y="2787"/>
                      </a:lnTo>
                      <a:lnTo>
                        <a:pt x="473" y="2789"/>
                      </a:lnTo>
                      <a:lnTo>
                        <a:pt x="473" y="2791"/>
                      </a:lnTo>
                      <a:lnTo>
                        <a:pt x="475" y="2793"/>
                      </a:lnTo>
                      <a:lnTo>
                        <a:pt x="478" y="2795"/>
                      </a:lnTo>
                      <a:lnTo>
                        <a:pt x="484" y="2796"/>
                      </a:lnTo>
                      <a:lnTo>
                        <a:pt x="486" y="2795"/>
                      </a:lnTo>
                      <a:lnTo>
                        <a:pt x="490" y="2791"/>
                      </a:lnTo>
                      <a:lnTo>
                        <a:pt x="488" y="2791"/>
                      </a:lnTo>
                      <a:lnTo>
                        <a:pt x="484" y="2787"/>
                      </a:lnTo>
                      <a:lnTo>
                        <a:pt x="482" y="2787"/>
                      </a:lnTo>
                      <a:lnTo>
                        <a:pt x="478" y="2785"/>
                      </a:lnTo>
                      <a:lnTo>
                        <a:pt x="476" y="2781"/>
                      </a:lnTo>
                      <a:lnTo>
                        <a:pt x="475" y="2779"/>
                      </a:lnTo>
                      <a:lnTo>
                        <a:pt x="475" y="2777"/>
                      </a:lnTo>
                      <a:lnTo>
                        <a:pt x="476" y="2775"/>
                      </a:lnTo>
                      <a:lnTo>
                        <a:pt x="478" y="2775"/>
                      </a:lnTo>
                      <a:lnTo>
                        <a:pt x="478" y="2764"/>
                      </a:lnTo>
                      <a:lnTo>
                        <a:pt x="478" y="2756"/>
                      </a:lnTo>
                      <a:lnTo>
                        <a:pt x="480" y="2754"/>
                      </a:lnTo>
                      <a:lnTo>
                        <a:pt x="484" y="2748"/>
                      </a:lnTo>
                      <a:lnTo>
                        <a:pt x="486" y="2748"/>
                      </a:lnTo>
                      <a:lnTo>
                        <a:pt x="488" y="2746"/>
                      </a:lnTo>
                      <a:lnTo>
                        <a:pt x="486" y="2745"/>
                      </a:lnTo>
                      <a:lnTo>
                        <a:pt x="484" y="2745"/>
                      </a:lnTo>
                      <a:lnTo>
                        <a:pt x="482" y="2745"/>
                      </a:lnTo>
                      <a:lnTo>
                        <a:pt x="480" y="2745"/>
                      </a:lnTo>
                      <a:lnTo>
                        <a:pt x="480" y="2743"/>
                      </a:lnTo>
                      <a:lnTo>
                        <a:pt x="476" y="2739"/>
                      </a:lnTo>
                      <a:lnTo>
                        <a:pt x="476" y="2733"/>
                      </a:lnTo>
                      <a:lnTo>
                        <a:pt x="476" y="2731"/>
                      </a:lnTo>
                      <a:lnTo>
                        <a:pt x="476" y="2727"/>
                      </a:lnTo>
                      <a:lnTo>
                        <a:pt x="482" y="2718"/>
                      </a:lnTo>
                      <a:lnTo>
                        <a:pt x="484" y="2718"/>
                      </a:lnTo>
                      <a:lnTo>
                        <a:pt x="490" y="2720"/>
                      </a:lnTo>
                      <a:lnTo>
                        <a:pt x="492" y="2723"/>
                      </a:lnTo>
                      <a:lnTo>
                        <a:pt x="492" y="2725"/>
                      </a:lnTo>
                      <a:lnTo>
                        <a:pt x="492" y="2727"/>
                      </a:lnTo>
                      <a:lnTo>
                        <a:pt x="494" y="2729"/>
                      </a:lnTo>
                      <a:lnTo>
                        <a:pt x="498" y="2731"/>
                      </a:lnTo>
                      <a:lnTo>
                        <a:pt x="500" y="2733"/>
                      </a:lnTo>
                      <a:lnTo>
                        <a:pt x="511" y="2748"/>
                      </a:lnTo>
                      <a:lnTo>
                        <a:pt x="513" y="2752"/>
                      </a:lnTo>
                      <a:lnTo>
                        <a:pt x="513" y="2754"/>
                      </a:lnTo>
                      <a:lnTo>
                        <a:pt x="517" y="2752"/>
                      </a:lnTo>
                      <a:lnTo>
                        <a:pt x="515" y="2750"/>
                      </a:lnTo>
                      <a:lnTo>
                        <a:pt x="511" y="2741"/>
                      </a:lnTo>
                      <a:lnTo>
                        <a:pt x="511" y="2739"/>
                      </a:lnTo>
                      <a:lnTo>
                        <a:pt x="509" y="2737"/>
                      </a:lnTo>
                      <a:lnTo>
                        <a:pt x="507" y="2737"/>
                      </a:lnTo>
                      <a:lnTo>
                        <a:pt x="500" y="2720"/>
                      </a:lnTo>
                      <a:lnTo>
                        <a:pt x="496" y="2712"/>
                      </a:lnTo>
                      <a:lnTo>
                        <a:pt x="496" y="2710"/>
                      </a:lnTo>
                      <a:lnTo>
                        <a:pt x="496" y="2708"/>
                      </a:lnTo>
                      <a:lnTo>
                        <a:pt x="500" y="2697"/>
                      </a:lnTo>
                      <a:lnTo>
                        <a:pt x="498" y="2697"/>
                      </a:lnTo>
                      <a:lnTo>
                        <a:pt x="496" y="2695"/>
                      </a:lnTo>
                      <a:lnTo>
                        <a:pt x="494" y="2697"/>
                      </a:lnTo>
                      <a:lnTo>
                        <a:pt x="494" y="2698"/>
                      </a:lnTo>
                      <a:lnTo>
                        <a:pt x="490" y="2702"/>
                      </a:lnTo>
                      <a:lnTo>
                        <a:pt x="490" y="2704"/>
                      </a:lnTo>
                      <a:lnTo>
                        <a:pt x="490" y="2706"/>
                      </a:lnTo>
                      <a:lnTo>
                        <a:pt x="488" y="2706"/>
                      </a:lnTo>
                      <a:lnTo>
                        <a:pt x="486" y="2704"/>
                      </a:lnTo>
                      <a:lnTo>
                        <a:pt x="486" y="2702"/>
                      </a:lnTo>
                      <a:lnTo>
                        <a:pt x="484" y="2702"/>
                      </a:lnTo>
                      <a:lnTo>
                        <a:pt x="478" y="2693"/>
                      </a:lnTo>
                      <a:lnTo>
                        <a:pt x="475" y="2660"/>
                      </a:lnTo>
                      <a:lnTo>
                        <a:pt x="473" y="2652"/>
                      </a:lnTo>
                      <a:lnTo>
                        <a:pt x="473" y="2649"/>
                      </a:lnTo>
                      <a:lnTo>
                        <a:pt x="473" y="2645"/>
                      </a:lnTo>
                      <a:lnTo>
                        <a:pt x="475" y="2627"/>
                      </a:lnTo>
                      <a:lnTo>
                        <a:pt x="440" y="2608"/>
                      </a:lnTo>
                      <a:lnTo>
                        <a:pt x="436" y="2593"/>
                      </a:lnTo>
                      <a:lnTo>
                        <a:pt x="430" y="2576"/>
                      </a:lnTo>
                      <a:lnTo>
                        <a:pt x="423" y="2545"/>
                      </a:lnTo>
                      <a:lnTo>
                        <a:pt x="440" y="2476"/>
                      </a:lnTo>
                      <a:lnTo>
                        <a:pt x="442" y="2466"/>
                      </a:lnTo>
                      <a:lnTo>
                        <a:pt x="446" y="2466"/>
                      </a:lnTo>
                      <a:lnTo>
                        <a:pt x="448" y="2462"/>
                      </a:lnTo>
                      <a:lnTo>
                        <a:pt x="450" y="2451"/>
                      </a:lnTo>
                      <a:lnTo>
                        <a:pt x="452" y="2441"/>
                      </a:lnTo>
                      <a:lnTo>
                        <a:pt x="452" y="2430"/>
                      </a:lnTo>
                      <a:lnTo>
                        <a:pt x="452" y="2416"/>
                      </a:lnTo>
                      <a:lnTo>
                        <a:pt x="450" y="2403"/>
                      </a:lnTo>
                      <a:lnTo>
                        <a:pt x="450" y="2405"/>
                      </a:lnTo>
                      <a:lnTo>
                        <a:pt x="446" y="2410"/>
                      </a:lnTo>
                      <a:lnTo>
                        <a:pt x="444" y="2416"/>
                      </a:lnTo>
                      <a:lnTo>
                        <a:pt x="446" y="2420"/>
                      </a:lnTo>
                      <a:lnTo>
                        <a:pt x="448" y="2424"/>
                      </a:lnTo>
                      <a:lnTo>
                        <a:pt x="448" y="2430"/>
                      </a:lnTo>
                      <a:lnTo>
                        <a:pt x="446" y="2433"/>
                      </a:lnTo>
                      <a:lnTo>
                        <a:pt x="438" y="2441"/>
                      </a:lnTo>
                      <a:lnTo>
                        <a:pt x="436" y="2447"/>
                      </a:lnTo>
                      <a:lnTo>
                        <a:pt x="434" y="2451"/>
                      </a:lnTo>
                      <a:lnTo>
                        <a:pt x="436" y="2455"/>
                      </a:lnTo>
                      <a:lnTo>
                        <a:pt x="436" y="2456"/>
                      </a:lnTo>
                      <a:lnTo>
                        <a:pt x="436" y="2464"/>
                      </a:lnTo>
                      <a:lnTo>
                        <a:pt x="432" y="2472"/>
                      </a:lnTo>
                      <a:lnTo>
                        <a:pt x="430" y="2474"/>
                      </a:lnTo>
                      <a:lnTo>
                        <a:pt x="428" y="2474"/>
                      </a:lnTo>
                      <a:lnTo>
                        <a:pt x="427" y="2474"/>
                      </a:lnTo>
                      <a:lnTo>
                        <a:pt x="427" y="2487"/>
                      </a:lnTo>
                      <a:lnTo>
                        <a:pt x="427" y="2489"/>
                      </a:lnTo>
                      <a:lnTo>
                        <a:pt x="428" y="2493"/>
                      </a:lnTo>
                      <a:lnTo>
                        <a:pt x="428" y="2495"/>
                      </a:lnTo>
                      <a:lnTo>
                        <a:pt x="425" y="2503"/>
                      </a:lnTo>
                      <a:lnTo>
                        <a:pt x="425" y="2524"/>
                      </a:lnTo>
                      <a:lnTo>
                        <a:pt x="423" y="2529"/>
                      </a:lnTo>
                      <a:lnTo>
                        <a:pt x="421" y="2529"/>
                      </a:lnTo>
                      <a:lnTo>
                        <a:pt x="421" y="2528"/>
                      </a:lnTo>
                      <a:lnTo>
                        <a:pt x="421" y="2526"/>
                      </a:lnTo>
                      <a:lnTo>
                        <a:pt x="419" y="2526"/>
                      </a:lnTo>
                      <a:lnTo>
                        <a:pt x="417" y="2529"/>
                      </a:lnTo>
                      <a:lnTo>
                        <a:pt x="417" y="2533"/>
                      </a:lnTo>
                      <a:lnTo>
                        <a:pt x="417" y="2543"/>
                      </a:lnTo>
                      <a:lnTo>
                        <a:pt x="415" y="2556"/>
                      </a:lnTo>
                      <a:lnTo>
                        <a:pt x="413" y="2568"/>
                      </a:lnTo>
                      <a:lnTo>
                        <a:pt x="411" y="2576"/>
                      </a:lnTo>
                      <a:lnTo>
                        <a:pt x="409" y="2577"/>
                      </a:lnTo>
                      <a:lnTo>
                        <a:pt x="409" y="2576"/>
                      </a:lnTo>
                      <a:lnTo>
                        <a:pt x="405" y="2576"/>
                      </a:lnTo>
                      <a:lnTo>
                        <a:pt x="404" y="2579"/>
                      </a:lnTo>
                      <a:lnTo>
                        <a:pt x="402" y="2583"/>
                      </a:lnTo>
                      <a:lnTo>
                        <a:pt x="402" y="2593"/>
                      </a:lnTo>
                      <a:lnTo>
                        <a:pt x="400" y="2593"/>
                      </a:lnTo>
                      <a:lnTo>
                        <a:pt x="400" y="2591"/>
                      </a:lnTo>
                      <a:lnTo>
                        <a:pt x="398" y="2589"/>
                      </a:lnTo>
                      <a:lnTo>
                        <a:pt x="396" y="2587"/>
                      </a:lnTo>
                      <a:lnTo>
                        <a:pt x="392" y="2581"/>
                      </a:lnTo>
                      <a:lnTo>
                        <a:pt x="392" y="2579"/>
                      </a:lnTo>
                      <a:lnTo>
                        <a:pt x="390" y="2579"/>
                      </a:lnTo>
                      <a:lnTo>
                        <a:pt x="386" y="2579"/>
                      </a:lnTo>
                      <a:lnTo>
                        <a:pt x="386" y="2577"/>
                      </a:lnTo>
                      <a:lnTo>
                        <a:pt x="386" y="2576"/>
                      </a:lnTo>
                      <a:lnTo>
                        <a:pt x="384" y="2572"/>
                      </a:lnTo>
                      <a:lnTo>
                        <a:pt x="384" y="2560"/>
                      </a:lnTo>
                      <a:lnTo>
                        <a:pt x="384" y="2556"/>
                      </a:lnTo>
                      <a:lnTo>
                        <a:pt x="386" y="254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Freeform 91"/>
                <p:cNvSpPr>
                  <a:spLocks/>
                </p:cNvSpPr>
                <p:nvPr/>
              </p:nvSpPr>
              <p:spPr bwMode="auto">
                <a:xfrm>
                  <a:off x="7626351" y="3741738"/>
                  <a:ext cx="1870075" cy="1427163"/>
                </a:xfrm>
                <a:custGeom>
                  <a:avLst/>
                  <a:gdLst>
                    <a:gd name="T0" fmla="*/ 1142 w 1178"/>
                    <a:gd name="T1" fmla="*/ 874 h 899"/>
                    <a:gd name="T2" fmla="*/ 1155 w 1178"/>
                    <a:gd name="T3" fmla="*/ 812 h 899"/>
                    <a:gd name="T4" fmla="*/ 1128 w 1178"/>
                    <a:gd name="T5" fmla="*/ 799 h 899"/>
                    <a:gd name="T6" fmla="*/ 1111 w 1178"/>
                    <a:gd name="T7" fmla="*/ 770 h 899"/>
                    <a:gd name="T8" fmla="*/ 1123 w 1178"/>
                    <a:gd name="T9" fmla="*/ 803 h 899"/>
                    <a:gd name="T10" fmla="*/ 1132 w 1178"/>
                    <a:gd name="T11" fmla="*/ 860 h 899"/>
                    <a:gd name="T12" fmla="*/ 1100 w 1178"/>
                    <a:gd name="T13" fmla="*/ 872 h 899"/>
                    <a:gd name="T14" fmla="*/ 1071 w 1178"/>
                    <a:gd name="T15" fmla="*/ 887 h 899"/>
                    <a:gd name="T16" fmla="*/ 1042 w 1178"/>
                    <a:gd name="T17" fmla="*/ 832 h 899"/>
                    <a:gd name="T18" fmla="*/ 1007 w 1178"/>
                    <a:gd name="T19" fmla="*/ 747 h 899"/>
                    <a:gd name="T20" fmla="*/ 973 w 1178"/>
                    <a:gd name="T21" fmla="*/ 657 h 899"/>
                    <a:gd name="T22" fmla="*/ 933 w 1178"/>
                    <a:gd name="T23" fmla="*/ 553 h 899"/>
                    <a:gd name="T24" fmla="*/ 950 w 1178"/>
                    <a:gd name="T25" fmla="*/ 547 h 899"/>
                    <a:gd name="T26" fmla="*/ 979 w 1178"/>
                    <a:gd name="T27" fmla="*/ 505 h 899"/>
                    <a:gd name="T28" fmla="*/ 909 w 1178"/>
                    <a:gd name="T29" fmla="*/ 520 h 899"/>
                    <a:gd name="T30" fmla="*/ 835 w 1178"/>
                    <a:gd name="T31" fmla="*/ 467 h 899"/>
                    <a:gd name="T32" fmla="*/ 752 w 1178"/>
                    <a:gd name="T33" fmla="*/ 374 h 899"/>
                    <a:gd name="T34" fmla="*/ 641 w 1178"/>
                    <a:gd name="T35" fmla="*/ 323 h 899"/>
                    <a:gd name="T36" fmla="*/ 614 w 1178"/>
                    <a:gd name="T37" fmla="*/ 280 h 899"/>
                    <a:gd name="T38" fmla="*/ 614 w 1178"/>
                    <a:gd name="T39" fmla="*/ 226 h 899"/>
                    <a:gd name="T40" fmla="*/ 564 w 1178"/>
                    <a:gd name="T41" fmla="*/ 203 h 899"/>
                    <a:gd name="T42" fmla="*/ 556 w 1178"/>
                    <a:gd name="T43" fmla="*/ 173 h 899"/>
                    <a:gd name="T44" fmla="*/ 522 w 1178"/>
                    <a:gd name="T45" fmla="*/ 178 h 899"/>
                    <a:gd name="T46" fmla="*/ 474 w 1178"/>
                    <a:gd name="T47" fmla="*/ 175 h 899"/>
                    <a:gd name="T48" fmla="*/ 499 w 1178"/>
                    <a:gd name="T49" fmla="*/ 152 h 899"/>
                    <a:gd name="T50" fmla="*/ 556 w 1178"/>
                    <a:gd name="T51" fmla="*/ 163 h 899"/>
                    <a:gd name="T52" fmla="*/ 549 w 1178"/>
                    <a:gd name="T53" fmla="*/ 153 h 899"/>
                    <a:gd name="T54" fmla="*/ 529 w 1178"/>
                    <a:gd name="T55" fmla="*/ 140 h 899"/>
                    <a:gd name="T56" fmla="*/ 539 w 1178"/>
                    <a:gd name="T57" fmla="*/ 132 h 899"/>
                    <a:gd name="T58" fmla="*/ 504 w 1178"/>
                    <a:gd name="T59" fmla="*/ 117 h 899"/>
                    <a:gd name="T60" fmla="*/ 524 w 1178"/>
                    <a:gd name="T61" fmla="*/ 105 h 899"/>
                    <a:gd name="T62" fmla="*/ 518 w 1178"/>
                    <a:gd name="T63" fmla="*/ 90 h 899"/>
                    <a:gd name="T64" fmla="*/ 501 w 1178"/>
                    <a:gd name="T65" fmla="*/ 65 h 899"/>
                    <a:gd name="T66" fmla="*/ 487 w 1178"/>
                    <a:gd name="T67" fmla="*/ 52 h 899"/>
                    <a:gd name="T68" fmla="*/ 476 w 1178"/>
                    <a:gd name="T69" fmla="*/ 29 h 899"/>
                    <a:gd name="T70" fmla="*/ 449 w 1178"/>
                    <a:gd name="T71" fmla="*/ 40 h 899"/>
                    <a:gd name="T72" fmla="*/ 420 w 1178"/>
                    <a:gd name="T73" fmla="*/ 27 h 899"/>
                    <a:gd name="T74" fmla="*/ 430 w 1178"/>
                    <a:gd name="T75" fmla="*/ 4 h 899"/>
                    <a:gd name="T76" fmla="*/ 387 w 1178"/>
                    <a:gd name="T77" fmla="*/ 31 h 899"/>
                    <a:gd name="T78" fmla="*/ 393 w 1178"/>
                    <a:gd name="T79" fmla="*/ 65 h 899"/>
                    <a:gd name="T80" fmla="*/ 395 w 1178"/>
                    <a:gd name="T81" fmla="*/ 71 h 899"/>
                    <a:gd name="T82" fmla="*/ 360 w 1178"/>
                    <a:gd name="T83" fmla="*/ 105 h 899"/>
                    <a:gd name="T84" fmla="*/ 359 w 1178"/>
                    <a:gd name="T85" fmla="*/ 119 h 899"/>
                    <a:gd name="T86" fmla="*/ 349 w 1178"/>
                    <a:gd name="T87" fmla="*/ 146 h 899"/>
                    <a:gd name="T88" fmla="*/ 364 w 1178"/>
                    <a:gd name="T89" fmla="*/ 155 h 899"/>
                    <a:gd name="T90" fmla="*/ 330 w 1178"/>
                    <a:gd name="T91" fmla="*/ 157 h 899"/>
                    <a:gd name="T92" fmla="*/ 337 w 1178"/>
                    <a:gd name="T93" fmla="*/ 121 h 899"/>
                    <a:gd name="T94" fmla="*/ 297 w 1178"/>
                    <a:gd name="T95" fmla="*/ 136 h 899"/>
                    <a:gd name="T96" fmla="*/ 284 w 1178"/>
                    <a:gd name="T97" fmla="*/ 121 h 899"/>
                    <a:gd name="T98" fmla="*/ 278 w 1178"/>
                    <a:gd name="T99" fmla="*/ 109 h 899"/>
                    <a:gd name="T100" fmla="*/ 247 w 1178"/>
                    <a:gd name="T101" fmla="*/ 98 h 899"/>
                    <a:gd name="T102" fmla="*/ 195 w 1178"/>
                    <a:gd name="T103" fmla="*/ 125 h 899"/>
                    <a:gd name="T104" fmla="*/ 168 w 1178"/>
                    <a:gd name="T105" fmla="*/ 115 h 899"/>
                    <a:gd name="T106" fmla="*/ 120 w 1178"/>
                    <a:gd name="T107" fmla="*/ 121 h 899"/>
                    <a:gd name="T108" fmla="*/ 119 w 1178"/>
                    <a:gd name="T109" fmla="*/ 111 h 899"/>
                    <a:gd name="T110" fmla="*/ 92 w 1178"/>
                    <a:gd name="T111" fmla="*/ 125 h 899"/>
                    <a:gd name="T112" fmla="*/ 67 w 1178"/>
                    <a:gd name="T113" fmla="*/ 125 h 899"/>
                    <a:gd name="T114" fmla="*/ 44 w 1178"/>
                    <a:gd name="T115" fmla="*/ 123 h 899"/>
                    <a:gd name="T116" fmla="*/ 26 w 1178"/>
                    <a:gd name="T117" fmla="*/ 111 h 899"/>
                    <a:gd name="T118" fmla="*/ 0 w 1178"/>
                    <a:gd name="T119" fmla="*/ 9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8" h="899">
                      <a:moveTo>
                        <a:pt x="1178" y="899"/>
                      </a:moveTo>
                      <a:lnTo>
                        <a:pt x="1176" y="899"/>
                      </a:lnTo>
                      <a:lnTo>
                        <a:pt x="1174" y="899"/>
                      </a:lnTo>
                      <a:lnTo>
                        <a:pt x="1171" y="899"/>
                      </a:lnTo>
                      <a:lnTo>
                        <a:pt x="1171" y="897"/>
                      </a:lnTo>
                      <a:lnTo>
                        <a:pt x="1169" y="893"/>
                      </a:lnTo>
                      <a:lnTo>
                        <a:pt x="1165" y="889"/>
                      </a:lnTo>
                      <a:lnTo>
                        <a:pt x="1165" y="887"/>
                      </a:lnTo>
                      <a:lnTo>
                        <a:pt x="1155" y="889"/>
                      </a:lnTo>
                      <a:lnTo>
                        <a:pt x="1146" y="887"/>
                      </a:lnTo>
                      <a:lnTo>
                        <a:pt x="1140" y="885"/>
                      </a:lnTo>
                      <a:lnTo>
                        <a:pt x="1138" y="885"/>
                      </a:lnTo>
                      <a:lnTo>
                        <a:pt x="1138" y="883"/>
                      </a:lnTo>
                      <a:lnTo>
                        <a:pt x="1142" y="881"/>
                      </a:lnTo>
                      <a:lnTo>
                        <a:pt x="1146" y="876"/>
                      </a:lnTo>
                      <a:lnTo>
                        <a:pt x="1144" y="872"/>
                      </a:lnTo>
                      <a:lnTo>
                        <a:pt x="1142" y="874"/>
                      </a:lnTo>
                      <a:lnTo>
                        <a:pt x="1138" y="870"/>
                      </a:lnTo>
                      <a:lnTo>
                        <a:pt x="1138" y="868"/>
                      </a:lnTo>
                      <a:lnTo>
                        <a:pt x="1138" y="866"/>
                      </a:lnTo>
                      <a:lnTo>
                        <a:pt x="1140" y="866"/>
                      </a:lnTo>
                      <a:lnTo>
                        <a:pt x="1142" y="866"/>
                      </a:lnTo>
                      <a:lnTo>
                        <a:pt x="1144" y="866"/>
                      </a:lnTo>
                      <a:lnTo>
                        <a:pt x="1148" y="866"/>
                      </a:lnTo>
                      <a:lnTo>
                        <a:pt x="1149" y="866"/>
                      </a:lnTo>
                      <a:lnTo>
                        <a:pt x="1151" y="862"/>
                      </a:lnTo>
                      <a:lnTo>
                        <a:pt x="1149" y="860"/>
                      </a:lnTo>
                      <a:lnTo>
                        <a:pt x="1151" y="855"/>
                      </a:lnTo>
                      <a:lnTo>
                        <a:pt x="1155" y="849"/>
                      </a:lnTo>
                      <a:lnTo>
                        <a:pt x="1153" y="830"/>
                      </a:lnTo>
                      <a:lnTo>
                        <a:pt x="1155" y="828"/>
                      </a:lnTo>
                      <a:lnTo>
                        <a:pt x="1155" y="826"/>
                      </a:lnTo>
                      <a:lnTo>
                        <a:pt x="1155" y="818"/>
                      </a:lnTo>
                      <a:lnTo>
                        <a:pt x="1155" y="812"/>
                      </a:lnTo>
                      <a:lnTo>
                        <a:pt x="1157" y="810"/>
                      </a:lnTo>
                      <a:lnTo>
                        <a:pt x="1159" y="810"/>
                      </a:lnTo>
                      <a:lnTo>
                        <a:pt x="1165" y="797"/>
                      </a:lnTo>
                      <a:lnTo>
                        <a:pt x="1165" y="795"/>
                      </a:lnTo>
                      <a:lnTo>
                        <a:pt x="1163" y="787"/>
                      </a:lnTo>
                      <a:lnTo>
                        <a:pt x="1161" y="785"/>
                      </a:lnTo>
                      <a:lnTo>
                        <a:pt x="1161" y="783"/>
                      </a:lnTo>
                      <a:lnTo>
                        <a:pt x="1161" y="785"/>
                      </a:lnTo>
                      <a:lnTo>
                        <a:pt x="1159" y="785"/>
                      </a:lnTo>
                      <a:lnTo>
                        <a:pt x="1159" y="789"/>
                      </a:lnTo>
                      <a:lnTo>
                        <a:pt x="1159" y="793"/>
                      </a:lnTo>
                      <a:lnTo>
                        <a:pt x="1157" y="803"/>
                      </a:lnTo>
                      <a:lnTo>
                        <a:pt x="1146" y="818"/>
                      </a:lnTo>
                      <a:lnTo>
                        <a:pt x="1140" y="818"/>
                      </a:lnTo>
                      <a:lnTo>
                        <a:pt x="1138" y="816"/>
                      </a:lnTo>
                      <a:lnTo>
                        <a:pt x="1130" y="801"/>
                      </a:lnTo>
                      <a:lnTo>
                        <a:pt x="1128" y="799"/>
                      </a:lnTo>
                      <a:lnTo>
                        <a:pt x="1126" y="795"/>
                      </a:lnTo>
                      <a:lnTo>
                        <a:pt x="1124" y="793"/>
                      </a:lnTo>
                      <a:lnTo>
                        <a:pt x="1128" y="778"/>
                      </a:lnTo>
                      <a:lnTo>
                        <a:pt x="1130" y="774"/>
                      </a:lnTo>
                      <a:lnTo>
                        <a:pt x="1130" y="772"/>
                      </a:lnTo>
                      <a:lnTo>
                        <a:pt x="1128" y="772"/>
                      </a:lnTo>
                      <a:lnTo>
                        <a:pt x="1126" y="772"/>
                      </a:lnTo>
                      <a:lnTo>
                        <a:pt x="1126" y="774"/>
                      </a:lnTo>
                      <a:lnTo>
                        <a:pt x="1124" y="776"/>
                      </a:lnTo>
                      <a:lnTo>
                        <a:pt x="1123" y="780"/>
                      </a:lnTo>
                      <a:lnTo>
                        <a:pt x="1117" y="782"/>
                      </a:lnTo>
                      <a:lnTo>
                        <a:pt x="1115" y="780"/>
                      </a:lnTo>
                      <a:lnTo>
                        <a:pt x="1115" y="778"/>
                      </a:lnTo>
                      <a:lnTo>
                        <a:pt x="1113" y="776"/>
                      </a:lnTo>
                      <a:lnTo>
                        <a:pt x="1113" y="774"/>
                      </a:lnTo>
                      <a:lnTo>
                        <a:pt x="1113" y="772"/>
                      </a:lnTo>
                      <a:lnTo>
                        <a:pt x="1111" y="770"/>
                      </a:lnTo>
                      <a:lnTo>
                        <a:pt x="1109" y="768"/>
                      </a:lnTo>
                      <a:lnTo>
                        <a:pt x="1107" y="770"/>
                      </a:lnTo>
                      <a:lnTo>
                        <a:pt x="1103" y="768"/>
                      </a:lnTo>
                      <a:lnTo>
                        <a:pt x="1103" y="766"/>
                      </a:lnTo>
                      <a:lnTo>
                        <a:pt x="1103" y="764"/>
                      </a:lnTo>
                      <a:lnTo>
                        <a:pt x="1103" y="760"/>
                      </a:lnTo>
                      <a:lnTo>
                        <a:pt x="1100" y="762"/>
                      </a:lnTo>
                      <a:lnTo>
                        <a:pt x="1096" y="766"/>
                      </a:lnTo>
                      <a:lnTo>
                        <a:pt x="1096" y="768"/>
                      </a:lnTo>
                      <a:lnTo>
                        <a:pt x="1100" y="772"/>
                      </a:lnTo>
                      <a:lnTo>
                        <a:pt x="1105" y="780"/>
                      </a:lnTo>
                      <a:lnTo>
                        <a:pt x="1107" y="778"/>
                      </a:lnTo>
                      <a:lnTo>
                        <a:pt x="1111" y="783"/>
                      </a:lnTo>
                      <a:lnTo>
                        <a:pt x="1117" y="787"/>
                      </a:lnTo>
                      <a:lnTo>
                        <a:pt x="1117" y="791"/>
                      </a:lnTo>
                      <a:lnTo>
                        <a:pt x="1121" y="795"/>
                      </a:lnTo>
                      <a:lnTo>
                        <a:pt x="1123" y="803"/>
                      </a:lnTo>
                      <a:lnTo>
                        <a:pt x="1124" y="822"/>
                      </a:lnTo>
                      <a:lnTo>
                        <a:pt x="1123" y="824"/>
                      </a:lnTo>
                      <a:lnTo>
                        <a:pt x="1119" y="826"/>
                      </a:lnTo>
                      <a:lnTo>
                        <a:pt x="1117" y="826"/>
                      </a:lnTo>
                      <a:lnTo>
                        <a:pt x="1115" y="826"/>
                      </a:lnTo>
                      <a:lnTo>
                        <a:pt x="1109" y="828"/>
                      </a:lnTo>
                      <a:lnTo>
                        <a:pt x="1111" y="832"/>
                      </a:lnTo>
                      <a:lnTo>
                        <a:pt x="1119" y="830"/>
                      </a:lnTo>
                      <a:lnTo>
                        <a:pt x="1123" y="830"/>
                      </a:lnTo>
                      <a:lnTo>
                        <a:pt x="1124" y="826"/>
                      </a:lnTo>
                      <a:lnTo>
                        <a:pt x="1126" y="826"/>
                      </a:lnTo>
                      <a:lnTo>
                        <a:pt x="1132" y="830"/>
                      </a:lnTo>
                      <a:lnTo>
                        <a:pt x="1134" y="828"/>
                      </a:lnTo>
                      <a:lnTo>
                        <a:pt x="1134" y="830"/>
                      </a:lnTo>
                      <a:lnTo>
                        <a:pt x="1130" y="845"/>
                      </a:lnTo>
                      <a:lnTo>
                        <a:pt x="1128" y="853"/>
                      </a:lnTo>
                      <a:lnTo>
                        <a:pt x="1132" y="860"/>
                      </a:lnTo>
                      <a:lnTo>
                        <a:pt x="1130" y="864"/>
                      </a:lnTo>
                      <a:lnTo>
                        <a:pt x="1130" y="870"/>
                      </a:lnTo>
                      <a:lnTo>
                        <a:pt x="1130" y="872"/>
                      </a:lnTo>
                      <a:lnTo>
                        <a:pt x="1130" y="876"/>
                      </a:lnTo>
                      <a:lnTo>
                        <a:pt x="1128" y="881"/>
                      </a:lnTo>
                      <a:lnTo>
                        <a:pt x="1123" y="883"/>
                      </a:lnTo>
                      <a:lnTo>
                        <a:pt x="1121" y="883"/>
                      </a:lnTo>
                      <a:lnTo>
                        <a:pt x="1105" y="883"/>
                      </a:lnTo>
                      <a:lnTo>
                        <a:pt x="1103" y="881"/>
                      </a:lnTo>
                      <a:lnTo>
                        <a:pt x="1103" y="880"/>
                      </a:lnTo>
                      <a:lnTo>
                        <a:pt x="1105" y="878"/>
                      </a:lnTo>
                      <a:lnTo>
                        <a:pt x="1107" y="876"/>
                      </a:lnTo>
                      <a:lnTo>
                        <a:pt x="1109" y="876"/>
                      </a:lnTo>
                      <a:lnTo>
                        <a:pt x="1109" y="874"/>
                      </a:lnTo>
                      <a:lnTo>
                        <a:pt x="1107" y="874"/>
                      </a:lnTo>
                      <a:lnTo>
                        <a:pt x="1105" y="870"/>
                      </a:lnTo>
                      <a:lnTo>
                        <a:pt x="1100" y="872"/>
                      </a:lnTo>
                      <a:lnTo>
                        <a:pt x="1100" y="874"/>
                      </a:lnTo>
                      <a:lnTo>
                        <a:pt x="1100" y="876"/>
                      </a:lnTo>
                      <a:lnTo>
                        <a:pt x="1100" y="878"/>
                      </a:lnTo>
                      <a:lnTo>
                        <a:pt x="1096" y="881"/>
                      </a:lnTo>
                      <a:lnTo>
                        <a:pt x="1088" y="878"/>
                      </a:lnTo>
                      <a:lnTo>
                        <a:pt x="1086" y="870"/>
                      </a:lnTo>
                      <a:lnTo>
                        <a:pt x="1084" y="868"/>
                      </a:lnTo>
                      <a:lnTo>
                        <a:pt x="1082" y="866"/>
                      </a:lnTo>
                      <a:lnTo>
                        <a:pt x="1080" y="866"/>
                      </a:lnTo>
                      <a:lnTo>
                        <a:pt x="1078" y="866"/>
                      </a:lnTo>
                      <a:lnTo>
                        <a:pt x="1076" y="868"/>
                      </a:lnTo>
                      <a:lnTo>
                        <a:pt x="1078" y="870"/>
                      </a:lnTo>
                      <a:lnTo>
                        <a:pt x="1078" y="878"/>
                      </a:lnTo>
                      <a:lnTo>
                        <a:pt x="1078" y="880"/>
                      </a:lnTo>
                      <a:lnTo>
                        <a:pt x="1076" y="883"/>
                      </a:lnTo>
                      <a:lnTo>
                        <a:pt x="1073" y="887"/>
                      </a:lnTo>
                      <a:lnTo>
                        <a:pt x="1071" y="887"/>
                      </a:lnTo>
                      <a:lnTo>
                        <a:pt x="1067" y="885"/>
                      </a:lnTo>
                      <a:lnTo>
                        <a:pt x="1065" y="881"/>
                      </a:lnTo>
                      <a:lnTo>
                        <a:pt x="1065" y="878"/>
                      </a:lnTo>
                      <a:lnTo>
                        <a:pt x="1065" y="876"/>
                      </a:lnTo>
                      <a:lnTo>
                        <a:pt x="1067" y="874"/>
                      </a:lnTo>
                      <a:lnTo>
                        <a:pt x="1067" y="870"/>
                      </a:lnTo>
                      <a:lnTo>
                        <a:pt x="1065" y="870"/>
                      </a:lnTo>
                      <a:lnTo>
                        <a:pt x="1063" y="868"/>
                      </a:lnTo>
                      <a:lnTo>
                        <a:pt x="1059" y="862"/>
                      </a:lnTo>
                      <a:lnTo>
                        <a:pt x="1061" y="860"/>
                      </a:lnTo>
                      <a:lnTo>
                        <a:pt x="1057" y="847"/>
                      </a:lnTo>
                      <a:lnTo>
                        <a:pt x="1055" y="843"/>
                      </a:lnTo>
                      <a:lnTo>
                        <a:pt x="1053" y="841"/>
                      </a:lnTo>
                      <a:lnTo>
                        <a:pt x="1048" y="841"/>
                      </a:lnTo>
                      <a:lnTo>
                        <a:pt x="1044" y="841"/>
                      </a:lnTo>
                      <a:lnTo>
                        <a:pt x="1044" y="837"/>
                      </a:lnTo>
                      <a:lnTo>
                        <a:pt x="1042" y="832"/>
                      </a:lnTo>
                      <a:lnTo>
                        <a:pt x="1038" y="826"/>
                      </a:lnTo>
                      <a:lnTo>
                        <a:pt x="1036" y="824"/>
                      </a:lnTo>
                      <a:lnTo>
                        <a:pt x="1034" y="822"/>
                      </a:lnTo>
                      <a:lnTo>
                        <a:pt x="1030" y="810"/>
                      </a:lnTo>
                      <a:lnTo>
                        <a:pt x="1027" y="801"/>
                      </a:lnTo>
                      <a:lnTo>
                        <a:pt x="1023" y="793"/>
                      </a:lnTo>
                      <a:lnTo>
                        <a:pt x="1021" y="789"/>
                      </a:lnTo>
                      <a:lnTo>
                        <a:pt x="1019" y="789"/>
                      </a:lnTo>
                      <a:lnTo>
                        <a:pt x="1017" y="785"/>
                      </a:lnTo>
                      <a:lnTo>
                        <a:pt x="1015" y="783"/>
                      </a:lnTo>
                      <a:lnTo>
                        <a:pt x="1019" y="780"/>
                      </a:lnTo>
                      <a:lnTo>
                        <a:pt x="1019" y="778"/>
                      </a:lnTo>
                      <a:lnTo>
                        <a:pt x="1015" y="764"/>
                      </a:lnTo>
                      <a:lnTo>
                        <a:pt x="1011" y="757"/>
                      </a:lnTo>
                      <a:lnTo>
                        <a:pt x="1009" y="753"/>
                      </a:lnTo>
                      <a:lnTo>
                        <a:pt x="1007" y="751"/>
                      </a:lnTo>
                      <a:lnTo>
                        <a:pt x="1007" y="747"/>
                      </a:lnTo>
                      <a:lnTo>
                        <a:pt x="1009" y="747"/>
                      </a:lnTo>
                      <a:lnTo>
                        <a:pt x="1009" y="745"/>
                      </a:lnTo>
                      <a:lnTo>
                        <a:pt x="1011" y="743"/>
                      </a:lnTo>
                      <a:lnTo>
                        <a:pt x="1013" y="741"/>
                      </a:lnTo>
                      <a:lnTo>
                        <a:pt x="1015" y="737"/>
                      </a:lnTo>
                      <a:lnTo>
                        <a:pt x="1013" y="734"/>
                      </a:lnTo>
                      <a:lnTo>
                        <a:pt x="1013" y="728"/>
                      </a:lnTo>
                      <a:lnTo>
                        <a:pt x="1009" y="718"/>
                      </a:lnTo>
                      <a:lnTo>
                        <a:pt x="1007" y="711"/>
                      </a:lnTo>
                      <a:lnTo>
                        <a:pt x="1009" y="709"/>
                      </a:lnTo>
                      <a:lnTo>
                        <a:pt x="1009" y="707"/>
                      </a:lnTo>
                      <a:lnTo>
                        <a:pt x="1011" y="707"/>
                      </a:lnTo>
                      <a:lnTo>
                        <a:pt x="1009" y="705"/>
                      </a:lnTo>
                      <a:lnTo>
                        <a:pt x="1002" y="697"/>
                      </a:lnTo>
                      <a:lnTo>
                        <a:pt x="979" y="670"/>
                      </a:lnTo>
                      <a:lnTo>
                        <a:pt x="975" y="662"/>
                      </a:lnTo>
                      <a:lnTo>
                        <a:pt x="973" y="657"/>
                      </a:lnTo>
                      <a:lnTo>
                        <a:pt x="969" y="647"/>
                      </a:lnTo>
                      <a:lnTo>
                        <a:pt x="965" y="641"/>
                      </a:lnTo>
                      <a:lnTo>
                        <a:pt x="957" y="632"/>
                      </a:lnTo>
                      <a:lnTo>
                        <a:pt x="946" y="614"/>
                      </a:lnTo>
                      <a:lnTo>
                        <a:pt x="940" y="609"/>
                      </a:lnTo>
                      <a:lnTo>
                        <a:pt x="936" y="603"/>
                      </a:lnTo>
                      <a:lnTo>
                        <a:pt x="931" y="591"/>
                      </a:lnTo>
                      <a:lnTo>
                        <a:pt x="929" y="586"/>
                      </a:lnTo>
                      <a:lnTo>
                        <a:pt x="921" y="572"/>
                      </a:lnTo>
                      <a:lnTo>
                        <a:pt x="915" y="563"/>
                      </a:lnTo>
                      <a:lnTo>
                        <a:pt x="915" y="561"/>
                      </a:lnTo>
                      <a:lnTo>
                        <a:pt x="917" y="559"/>
                      </a:lnTo>
                      <a:lnTo>
                        <a:pt x="919" y="559"/>
                      </a:lnTo>
                      <a:lnTo>
                        <a:pt x="921" y="561"/>
                      </a:lnTo>
                      <a:lnTo>
                        <a:pt x="923" y="561"/>
                      </a:lnTo>
                      <a:lnTo>
                        <a:pt x="927" y="557"/>
                      </a:lnTo>
                      <a:lnTo>
                        <a:pt x="933" y="553"/>
                      </a:lnTo>
                      <a:lnTo>
                        <a:pt x="933" y="551"/>
                      </a:lnTo>
                      <a:lnTo>
                        <a:pt x="934" y="551"/>
                      </a:lnTo>
                      <a:lnTo>
                        <a:pt x="938" y="555"/>
                      </a:lnTo>
                      <a:lnTo>
                        <a:pt x="936" y="557"/>
                      </a:lnTo>
                      <a:lnTo>
                        <a:pt x="934" y="557"/>
                      </a:lnTo>
                      <a:lnTo>
                        <a:pt x="934" y="559"/>
                      </a:lnTo>
                      <a:lnTo>
                        <a:pt x="934" y="561"/>
                      </a:lnTo>
                      <a:lnTo>
                        <a:pt x="938" y="563"/>
                      </a:lnTo>
                      <a:lnTo>
                        <a:pt x="940" y="563"/>
                      </a:lnTo>
                      <a:lnTo>
                        <a:pt x="942" y="563"/>
                      </a:lnTo>
                      <a:lnTo>
                        <a:pt x="942" y="561"/>
                      </a:lnTo>
                      <a:lnTo>
                        <a:pt x="942" y="559"/>
                      </a:lnTo>
                      <a:lnTo>
                        <a:pt x="944" y="557"/>
                      </a:lnTo>
                      <a:lnTo>
                        <a:pt x="952" y="553"/>
                      </a:lnTo>
                      <a:lnTo>
                        <a:pt x="954" y="549"/>
                      </a:lnTo>
                      <a:lnTo>
                        <a:pt x="952" y="547"/>
                      </a:lnTo>
                      <a:lnTo>
                        <a:pt x="950" y="547"/>
                      </a:lnTo>
                      <a:lnTo>
                        <a:pt x="950" y="545"/>
                      </a:lnTo>
                      <a:lnTo>
                        <a:pt x="950" y="543"/>
                      </a:lnTo>
                      <a:lnTo>
                        <a:pt x="952" y="543"/>
                      </a:lnTo>
                      <a:lnTo>
                        <a:pt x="954" y="543"/>
                      </a:lnTo>
                      <a:lnTo>
                        <a:pt x="956" y="541"/>
                      </a:lnTo>
                      <a:lnTo>
                        <a:pt x="956" y="538"/>
                      </a:lnTo>
                      <a:lnTo>
                        <a:pt x="956" y="534"/>
                      </a:lnTo>
                      <a:lnTo>
                        <a:pt x="956" y="532"/>
                      </a:lnTo>
                      <a:lnTo>
                        <a:pt x="957" y="522"/>
                      </a:lnTo>
                      <a:lnTo>
                        <a:pt x="959" y="518"/>
                      </a:lnTo>
                      <a:lnTo>
                        <a:pt x="961" y="515"/>
                      </a:lnTo>
                      <a:lnTo>
                        <a:pt x="963" y="515"/>
                      </a:lnTo>
                      <a:lnTo>
                        <a:pt x="965" y="515"/>
                      </a:lnTo>
                      <a:lnTo>
                        <a:pt x="969" y="515"/>
                      </a:lnTo>
                      <a:lnTo>
                        <a:pt x="971" y="515"/>
                      </a:lnTo>
                      <a:lnTo>
                        <a:pt x="977" y="507"/>
                      </a:lnTo>
                      <a:lnTo>
                        <a:pt x="979" y="505"/>
                      </a:lnTo>
                      <a:lnTo>
                        <a:pt x="981" y="499"/>
                      </a:lnTo>
                      <a:lnTo>
                        <a:pt x="977" y="497"/>
                      </a:lnTo>
                      <a:lnTo>
                        <a:pt x="973" y="501"/>
                      </a:lnTo>
                      <a:lnTo>
                        <a:pt x="967" y="509"/>
                      </a:lnTo>
                      <a:lnTo>
                        <a:pt x="965" y="509"/>
                      </a:lnTo>
                      <a:lnTo>
                        <a:pt x="961" y="509"/>
                      </a:lnTo>
                      <a:lnTo>
                        <a:pt x="959" y="507"/>
                      </a:lnTo>
                      <a:lnTo>
                        <a:pt x="957" y="507"/>
                      </a:lnTo>
                      <a:lnTo>
                        <a:pt x="957" y="509"/>
                      </a:lnTo>
                      <a:lnTo>
                        <a:pt x="948" y="515"/>
                      </a:lnTo>
                      <a:lnTo>
                        <a:pt x="946" y="518"/>
                      </a:lnTo>
                      <a:lnTo>
                        <a:pt x="944" y="518"/>
                      </a:lnTo>
                      <a:lnTo>
                        <a:pt x="942" y="520"/>
                      </a:lnTo>
                      <a:lnTo>
                        <a:pt x="940" y="520"/>
                      </a:lnTo>
                      <a:lnTo>
                        <a:pt x="931" y="520"/>
                      </a:lnTo>
                      <a:lnTo>
                        <a:pt x="913" y="520"/>
                      </a:lnTo>
                      <a:lnTo>
                        <a:pt x="909" y="520"/>
                      </a:lnTo>
                      <a:lnTo>
                        <a:pt x="908" y="520"/>
                      </a:lnTo>
                      <a:lnTo>
                        <a:pt x="906" y="520"/>
                      </a:lnTo>
                      <a:lnTo>
                        <a:pt x="904" y="520"/>
                      </a:lnTo>
                      <a:lnTo>
                        <a:pt x="902" y="522"/>
                      </a:lnTo>
                      <a:lnTo>
                        <a:pt x="898" y="522"/>
                      </a:lnTo>
                      <a:lnTo>
                        <a:pt x="896" y="522"/>
                      </a:lnTo>
                      <a:lnTo>
                        <a:pt x="894" y="522"/>
                      </a:lnTo>
                      <a:lnTo>
                        <a:pt x="892" y="520"/>
                      </a:lnTo>
                      <a:lnTo>
                        <a:pt x="888" y="518"/>
                      </a:lnTo>
                      <a:lnTo>
                        <a:pt x="873" y="507"/>
                      </a:lnTo>
                      <a:lnTo>
                        <a:pt x="869" y="507"/>
                      </a:lnTo>
                      <a:lnTo>
                        <a:pt x="863" y="501"/>
                      </a:lnTo>
                      <a:lnTo>
                        <a:pt x="852" y="493"/>
                      </a:lnTo>
                      <a:lnTo>
                        <a:pt x="850" y="490"/>
                      </a:lnTo>
                      <a:lnTo>
                        <a:pt x="846" y="482"/>
                      </a:lnTo>
                      <a:lnTo>
                        <a:pt x="838" y="470"/>
                      </a:lnTo>
                      <a:lnTo>
                        <a:pt x="835" y="467"/>
                      </a:lnTo>
                      <a:lnTo>
                        <a:pt x="821" y="453"/>
                      </a:lnTo>
                      <a:lnTo>
                        <a:pt x="821" y="451"/>
                      </a:lnTo>
                      <a:lnTo>
                        <a:pt x="821" y="447"/>
                      </a:lnTo>
                      <a:lnTo>
                        <a:pt x="827" y="436"/>
                      </a:lnTo>
                      <a:lnTo>
                        <a:pt x="823" y="432"/>
                      </a:lnTo>
                      <a:lnTo>
                        <a:pt x="813" y="430"/>
                      </a:lnTo>
                      <a:lnTo>
                        <a:pt x="808" y="428"/>
                      </a:lnTo>
                      <a:lnTo>
                        <a:pt x="798" y="415"/>
                      </a:lnTo>
                      <a:lnTo>
                        <a:pt x="796" y="413"/>
                      </a:lnTo>
                      <a:lnTo>
                        <a:pt x="792" y="409"/>
                      </a:lnTo>
                      <a:lnTo>
                        <a:pt x="790" y="407"/>
                      </a:lnTo>
                      <a:lnTo>
                        <a:pt x="787" y="403"/>
                      </a:lnTo>
                      <a:lnTo>
                        <a:pt x="785" y="401"/>
                      </a:lnTo>
                      <a:lnTo>
                        <a:pt x="783" y="399"/>
                      </a:lnTo>
                      <a:lnTo>
                        <a:pt x="775" y="394"/>
                      </a:lnTo>
                      <a:lnTo>
                        <a:pt x="756" y="376"/>
                      </a:lnTo>
                      <a:lnTo>
                        <a:pt x="752" y="374"/>
                      </a:lnTo>
                      <a:lnTo>
                        <a:pt x="744" y="369"/>
                      </a:lnTo>
                      <a:lnTo>
                        <a:pt x="737" y="363"/>
                      </a:lnTo>
                      <a:lnTo>
                        <a:pt x="731" y="361"/>
                      </a:lnTo>
                      <a:lnTo>
                        <a:pt x="729" y="361"/>
                      </a:lnTo>
                      <a:lnTo>
                        <a:pt x="716" y="357"/>
                      </a:lnTo>
                      <a:lnTo>
                        <a:pt x="710" y="355"/>
                      </a:lnTo>
                      <a:lnTo>
                        <a:pt x="706" y="353"/>
                      </a:lnTo>
                      <a:lnTo>
                        <a:pt x="689" y="346"/>
                      </a:lnTo>
                      <a:lnTo>
                        <a:pt x="671" y="340"/>
                      </a:lnTo>
                      <a:lnTo>
                        <a:pt x="666" y="338"/>
                      </a:lnTo>
                      <a:lnTo>
                        <a:pt x="648" y="334"/>
                      </a:lnTo>
                      <a:lnTo>
                        <a:pt x="646" y="332"/>
                      </a:lnTo>
                      <a:lnTo>
                        <a:pt x="643" y="330"/>
                      </a:lnTo>
                      <a:lnTo>
                        <a:pt x="643" y="328"/>
                      </a:lnTo>
                      <a:lnTo>
                        <a:pt x="643" y="326"/>
                      </a:lnTo>
                      <a:lnTo>
                        <a:pt x="639" y="324"/>
                      </a:lnTo>
                      <a:lnTo>
                        <a:pt x="641" y="323"/>
                      </a:lnTo>
                      <a:lnTo>
                        <a:pt x="641" y="321"/>
                      </a:lnTo>
                      <a:lnTo>
                        <a:pt x="643" y="319"/>
                      </a:lnTo>
                      <a:lnTo>
                        <a:pt x="641" y="307"/>
                      </a:lnTo>
                      <a:lnTo>
                        <a:pt x="637" y="301"/>
                      </a:lnTo>
                      <a:lnTo>
                        <a:pt x="635" y="299"/>
                      </a:lnTo>
                      <a:lnTo>
                        <a:pt x="635" y="296"/>
                      </a:lnTo>
                      <a:lnTo>
                        <a:pt x="637" y="292"/>
                      </a:lnTo>
                      <a:lnTo>
                        <a:pt x="633" y="288"/>
                      </a:lnTo>
                      <a:lnTo>
                        <a:pt x="629" y="288"/>
                      </a:lnTo>
                      <a:lnTo>
                        <a:pt x="627" y="290"/>
                      </a:lnTo>
                      <a:lnTo>
                        <a:pt x="622" y="288"/>
                      </a:lnTo>
                      <a:lnTo>
                        <a:pt x="622" y="286"/>
                      </a:lnTo>
                      <a:lnTo>
                        <a:pt x="622" y="284"/>
                      </a:lnTo>
                      <a:lnTo>
                        <a:pt x="620" y="280"/>
                      </a:lnTo>
                      <a:lnTo>
                        <a:pt x="618" y="280"/>
                      </a:lnTo>
                      <a:lnTo>
                        <a:pt x="616" y="280"/>
                      </a:lnTo>
                      <a:lnTo>
                        <a:pt x="614" y="280"/>
                      </a:lnTo>
                      <a:lnTo>
                        <a:pt x="612" y="278"/>
                      </a:lnTo>
                      <a:lnTo>
                        <a:pt x="610" y="273"/>
                      </a:lnTo>
                      <a:lnTo>
                        <a:pt x="610" y="269"/>
                      </a:lnTo>
                      <a:lnTo>
                        <a:pt x="612" y="269"/>
                      </a:lnTo>
                      <a:lnTo>
                        <a:pt x="612" y="267"/>
                      </a:lnTo>
                      <a:lnTo>
                        <a:pt x="610" y="261"/>
                      </a:lnTo>
                      <a:lnTo>
                        <a:pt x="608" y="257"/>
                      </a:lnTo>
                      <a:lnTo>
                        <a:pt x="608" y="255"/>
                      </a:lnTo>
                      <a:lnTo>
                        <a:pt x="600" y="250"/>
                      </a:lnTo>
                      <a:lnTo>
                        <a:pt x="597" y="251"/>
                      </a:lnTo>
                      <a:lnTo>
                        <a:pt x="597" y="248"/>
                      </a:lnTo>
                      <a:lnTo>
                        <a:pt x="604" y="238"/>
                      </a:lnTo>
                      <a:lnTo>
                        <a:pt x="610" y="234"/>
                      </a:lnTo>
                      <a:lnTo>
                        <a:pt x="612" y="234"/>
                      </a:lnTo>
                      <a:lnTo>
                        <a:pt x="616" y="230"/>
                      </a:lnTo>
                      <a:lnTo>
                        <a:pt x="616" y="228"/>
                      </a:lnTo>
                      <a:lnTo>
                        <a:pt x="614" y="226"/>
                      </a:lnTo>
                      <a:lnTo>
                        <a:pt x="612" y="228"/>
                      </a:lnTo>
                      <a:lnTo>
                        <a:pt x="606" y="225"/>
                      </a:lnTo>
                      <a:lnTo>
                        <a:pt x="604" y="223"/>
                      </a:lnTo>
                      <a:lnTo>
                        <a:pt x="595" y="221"/>
                      </a:lnTo>
                      <a:lnTo>
                        <a:pt x="591" y="221"/>
                      </a:lnTo>
                      <a:lnTo>
                        <a:pt x="589" y="221"/>
                      </a:lnTo>
                      <a:lnTo>
                        <a:pt x="587" y="223"/>
                      </a:lnTo>
                      <a:lnTo>
                        <a:pt x="583" y="225"/>
                      </a:lnTo>
                      <a:lnTo>
                        <a:pt x="583" y="232"/>
                      </a:lnTo>
                      <a:lnTo>
                        <a:pt x="583" y="240"/>
                      </a:lnTo>
                      <a:lnTo>
                        <a:pt x="575" y="236"/>
                      </a:lnTo>
                      <a:lnTo>
                        <a:pt x="570" y="225"/>
                      </a:lnTo>
                      <a:lnTo>
                        <a:pt x="564" y="211"/>
                      </a:lnTo>
                      <a:lnTo>
                        <a:pt x="564" y="207"/>
                      </a:lnTo>
                      <a:lnTo>
                        <a:pt x="566" y="207"/>
                      </a:lnTo>
                      <a:lnTo>
                        <a:pt x="566" y="205"/>
                      </a:lnTo>
                      <a:lnTo>
                        <a:pt x="564" y="203"/>
                      </a:lnTo>
                      <a:lnTo>
                        <a:pt x="564" y="200"/>
                      </a:lnTo>
                      <a:lnTo>
                        <a:pt x="562" y="198"/>
                      </a:lnTo>
                      <a:lnTo>
                        <a:pt x="558" y="192"/>
                      </a:lnTo>
                      <a:lnTo>
                        <a:pt x="554" y="188"/>
                      </a:lnTo>
                      <a:lnTo>
                        <a:pt x="549" y="188"/>
                      </a:lnTo>
                      <a:lnTo>
                        <a:pt x="543" y="188"/>
                      </a:lnTo>
                      <a:lnTo>
                        <a:pt x="541" y="186"/>
                      </a:lnTo>
                      <a:lnTo>
                        <a:pt x="537" y="182"/>
                      </a:lnTo>
                      <a:lnTo>
                        <a:pt x="537" y="180"/>
                      </a:lnTo>
                      <a:lnTo>
                        <a:pt x="543" y="178"/>
                      </a:lnTo>
                      <a:lnTo>
                        <a:pt x="547" y="178"/>
                      </a:lnTo>
                      <a:lnTo>
                        <a:pt x="552" y="178"/>
                      </a:lnTo>
                      <a:lnTo>
                        <a:pt x="564" y="173"/>
                      </a:lnTo>
                      <a:lnTo>
                        <a:pt x="564" y="171"/>
                      </a:lnTo>
                      <a:lnTo>
                        <a:pt x="562" y="171"/>
                      </a:lnTo>
                      <a:lnTo>
                        <a:pt x="558" y="171"/>
                      </a:lnTo>
                      <a:lnTo>
                        <a:pt x="556" y="173"/>
                      </a:lnTo>
                      <a:lnTo>
                        <a:pt x="554" y="175"/>
                      </a:lnTo>
                      <a:lnTo>
                        <a:pt x="552" y="173"/>
                      </a:lnTo>
                      <a:lnTo>
                        <a:pt x="541" y="173"/>
                      </a:lnTo>
                      <a:lnTo>
                        <a:pt x="533" y="173"/>
                      </a:lnTo>
                      <a:lnTo>
                        <a:pt x="529" y="173"/>
                      </a:lnTo>
                      <a:lnTo>
                        <a:pt x="526" y="173"/>
                      </a:lnTo>
                      <a:lnTo>
                        <a:pt x="516" y="171"/>
                      </a:lnTo>
                      <a:lnTo>
                        <a:pt x="514" y="171"/>
                      </a:lnTo>
                      <a:lnTo>
                        <a:pt x="510" y="167"/>
                      </a:lnTo>
                      <a:lnTo>
                        <a:pt x="510" y="165"/>
                      </a:lnTo>
                      <a:lnTo>
                        <a:pt x="508" y="165"/>
                      </a:lnTo>
                      <a:lnTo>
                        <a:pt x="506" y="165"/>
                      </a:lnTo>
                      <a:lnTo>
                        <a:pt x="504" y="169"/>
                      </a:lnTo>
                      <a:lnTo>
                        <a:pt x="504" y="173"/>
                      </a:lnTo>
                      <a:lnTo>
                        <a:pt x="506" y="173"/>
                      </a:lnTo>
                      <a:lnTo>
                        <a:pt x="508" y="173"/>
                      </a:lnTo>
                      <a:lnTo>
                        <a:pt x="522" y="178"/>
                      </a:lnTo>
                      <a:lnTo>
                        <a:pt x="522" y="182"/>
                      </a:lnTo>
                      <a:lnTo>
                        <a:pt x="518" y="184"/>
                      </a:lnTo>
                      <a:lnTo>
                        <a:pt x="510" y="186"/>
                      </a:lnTo>
                      <a:lnTo>
                        <a:pt x="504" y="184"/>
                      </a:lnTo>
                      <a:lnTo>
                        <a:pt x="503" y="182"/>
                      </a:lnTo>
                      <a:lnTo>
                        <a:pt x="493" y="182"/>
                      </a:lnTo>
                      <a:lnTo>
                        <a:pt x="487" y="182"/>
                      </a:lnTo>
                      <a:lnTo>
                        <a:pt x="483" y="182"/>
                      </a:lnTo>
                      <a:lnTo>
                        <a:pt x="478" y="184"/>
                      </a:lnTo>
                      <a:lnTo>
                        <a:pt x="470" y="186"/>
                      </a:lnTo>
                      <a:lnTo>
                        <a:pt x="470" y="184"/>
                      </a:lnTo>
                      <a:lnTo>
                        <a:pt x="468" y="184"/>
                      </a:lnTo>
                      <a:lnTo>
                        <a:pt x="468" y="182"/>
                      </a:lnTo>
                      <a:lnTo>
                        <a:pt x="468" y="177"/>
                      </a:lnTo>
                      <a:lnTo>
                        <a:pt x="468" y="175"/>
                      </a:lnTo>
                      <a:lnTo>
                        <a:pt x="470" y="175"/>
                      </a:lnTo>
                      <a:lnTo>
                        <a:pt x="474" y="175"/>
                      </a:lnTo>
                      <a:lnTo>
                        <a:pt x="478" y="175"/>
                      </a:lnTo>
                      <a:lnTo>
                        <a:pt x="479" y="175"/>
                      </a:lnTo>
                      <a:lnTo>
                        <a:pt x="483" y="175"/>
                      </a:lnTo>
                      <a:lnTo>
                        <a:pt x="485" y="173"/>
                      </a:lnTo>
                      <a:lnTo>
                        <a:pt x="485" y="171"/>
                      </a:lnTo>
                      <a:lnTo>
                        <a:pt x="483" y="171"/>
                      </a:lnTo>
                      <a:lnTo>
                        <a:pt x="479" y="169"/>
                      </a:lnTo>
                      <a:lnTo>
                        <a:pt x="478" y="171"/>
                      </a:lnTo>
                      <a:lnTo>
                        <a:pt x="476" y="169"/>
                      </a:lnTo>
                      <a:lnTo>
                        <a:pt x="472" y="165"/>
                      </a:lnTo>
                      <a:lnTo>
                        <a:pt x="472" y="163"/>
                      </a:lnTo>
                      <a:lnTo>
                        <a:pt x="476" y="159"/>
                      </a:lnTo>
                      <a:lnTo>
                        <a:pt x="476" y="157"/>
                      </a:lnTo>
                      <a:lnTo>
                        <a:pt x="487" y="152"/>
                      </a:lnTo>
                      <a:lnTo>
                        <a:pt x="491" y="150"/>
                      </a:lnTo>
                      <a:lnTo>
                        <a:pt x="493" y="150"/>
                      </a:lnTo>
                      <a:lnTo>
                        <a:pt x="499" y="152"/>
                      </a:lnTo>
                      <a:lnTo>
                        <a:pt x="499" y="153"/>
                      </a:lnTo>
                      <a:lnTo>
                        <a:pt x="499" y="155"/>
                      </a:lnTo>
                      <a:lnTo>
                        <a:pt x="501" y="159"/>
                      </a:lnTo>
                      <a:lnTo>
                        <a:pt x="508" y="161"/>
                      </a:lnTo>
                      <a:lnTo>
                        <a:pt x="514" y="161"/>
                      </a:lnTo>
                      <a:lnTo>
                        <a:pt x="518" y="159"/>
                      </a:lnTo>
                      <a:lnTo>
                        <a:pt x="527" y="163"/>
                      </a:lnTo>
                      <a:lnTo>
                        <a:pt x="535" y="163"/>
                      </a:lnTo>
                      <a:lnTo>
                        <a:pt x="547" y="165"/>
                      </a:lnTo>
                      <a:lnTo>
                        <a:pt x="552" y="165"/>
                      </a:lnTo>
                      <a:lnTo>
                        <a:pt x="552" y="167"/>
                      </a:lnTo>
                      <a:lnTo>
                        <a:pt x="554" y="167"/>
                      </a:lnTo>
                      <a:lnTo>
                        <a:pt x="558" y="169"/>
                      </a:lnTo>
                      <a:lnTo>
                        <a:pt x="560" y="167"/>
                      </a:lnTo>
                      <a:lnTo>
                        <a:pt x="560" y="165"/>
                      </a:lnTo>
                      <a:lnTo>
                        <a:pt x="558" y="163"/>
                      </a:lnTo>
                      <a:lnTo>
                        <a:pt x="556" y="163"/>
                      </a:lnTo>
                      <a:lnTo>
                        <a:pt x="554" y="163"/>
                      </a:lnTo>
                      <a:lnTo>
                        <a:pt x="554" y="161"/>
                      </a:lnTo>
                      <a:lnTo>
                        <a:pt x="554" y="159"/>
                      </a:lnTo>
                      <a:lnTo>
                        <a:pt x="556" y="155"/>
                      </a:lnTo>
                      <a:lnTo>
                        <a:pt x="558" y="155"/>
                      </a:lnTo>
                      <a:lnTo>
                        <a:pt x="560" y="155"/>
                      </a:lnTo>
                      <a:lnTo>
                        <a:pt x="564" y="153"/>
                      </a:lnTo>
                      <a:lnTo>
                        <a:pt x="564" y="152"/>
                      </a:lnTo>
                      <a:lnTo>
                        <a:pt x="562" y="152"/>
                      </a:lnTo>
                      <a:lnTo>
                        <a:pt x="560" y="152"/>
                      </a:lnTo>
                      <a:lnTo>
                        <a:pt x="558" y="153"/>
                      </a:lnTo>
                      <a:lnTo>
                        <a:pt x="554" y="155"/>
                      </a:lnTo>
                      <a:lnTo>
                        <a:pt x="552" y="157"/>
                      </a:lnTo>
                      <a:lnTo>
                        <a:pt x="549" y="157"/>
                      </a:lnTo>
                      <a:lnTo>
                        <a:pt x="547" y="157"/>
                      </a:lnTo>
                      <a:lnTo>
                        <a:pt x="547" y="155"/>
                      </a:lnTo>
                      <a:lnTo>
                        <a:pt x="549" y="153"/>
                      </a:lnTo>
                      <a:lnTo>
                        <a:pt x="552" y="150"/>
                      </a:lnTo>
                      <a:lnTo>
                        <a:pt x="556" y="150"/>
                      </a:lnTo>
                      <a:lnTo>
                        <a:pt x="560" y="150"/>
                      </a:lnTo>
                      <a:lnTo>
                        <a:pt x="562" y="148"/>
                      </a:lnTo>
                      <a:lnTo>
                        <a:pt x="562" y="146"/>
                      </a:lnTo>
                      <a:lnTo>
                        <a:pt x="554" y="148"/>
                      </a:lnTo>
                      <a:lnTo>
                        <a:pt x="549" y="148"/>
                      </a:lnTo>
                      <a:lnTo>
                        <a:pt x="547" y="148"/>
                      </a:lnTo>
                      <a:lnTo>
                        <a:pt x="543" y="148"/>
                      </a:lnTo>
                      <a:lnTo>
                        <a:pt x="541" y="148"/>
                      </a:lnTo>
                      <a:lnTo>
                        <a:pt x="539" y="148"/>
                      </a:lnTo>
                      <a:lnTo>
                        <a:pt x="537" y="148"/>
                      </a:lnTo>
                      <a:lnTo>
                        <a:pt x="533" y="148"/>
                      </a:lnTo>
                      <a:lnTo>
                        <a:pt x="529" y="146"/>
                      </a:lnTo>
                      <a:lnTo>
                        <a:pt x="529" y="144"/>
                      </a:lnTo>
                      <a:lnTo>
                        <a:pt x="529" y="142"/>
                      </a:lnTo>
                      <a:lnTo>
                        <a:pt x="529" y="140"/>
                      </a:lnTo>
                      <a:lnTo>
                        <a:pt x="531" y="140"/>
                      </a:lnTo>
                      <a:lnTo>
                        <a:pt x="539" y="138"/>
                      </a:lnTo>
                      <a:lnTo>
                        <a:pt x="545" y="138"/>
                      </a:lnTo>
                      <a:lnTo>
                        <a:pt x="549" y="138"/>
                      </a:lnTo>
                      <a:lnTo>
                        <a:pt x="554" y="136"/>
                      </a:lnTo>
                      <a:lnTo>
                        <a:pt x="554" y="134"/>
                      </a:lnTo>
                      <a:lnTo>
                        <a:pt x="554" y="130"/>
                      </a:lnTo>
                      <a:lnTo>
                        <a:pt x="552" y="132"/>
                      </a:lnTo>
                      <a:lnTo>
                        <a:pt x="549" y="134"/>
                      </a:lnTo>
                      <a:lnTo>
                        <a:pt x="545" y="134"/>
                      </a:lnTo>
                      <a:lnTo>
                        <a:pt x="543" y="134"/>
                      </a:lnTo>
                      <a:lnTo>
                        <a:pt x="543" y="132"/>
                      </a:lnTo>
                      <a:lnTo>
                        <a:pt x="543" y="130"/>
                      </a:lnTo>
                      <a:lnTo>
                        <a:pt x="543" y="129"/>
                      </a:lnTo>
                      <a:lnTo>
                        <a:pt x="541" y="129"/>
                      </a:lnTo>
                      <a:lnTo>
                        <a:pt x="541" y="130"/>
                      </a:lnTo>
                      <a:lnTo>
                        <a:pt x="539" y="132"/>
                      </a:lnTo>
                      <a:lnTo>
                        <a:pt x="537" y="132"/>
                      </a:lnTo>
                      <a:lnTo>
                        <a:pt x="535" y="132"/>
                      </a:lnTo>
                      <a:lnTo>
                        <a:pt x="533" y="130"/>
                      </a:lnTo>
                      <a:lnTo>
                        <a:pt x="533" y="129"/>
                      </a:lnTo>
                      <a:lnTo>
                        <a:pt x="533" y="127"/>
                      </a:lnTo>
                      <a:lnTo>
                        <a:pt x="531" y="125"/>
                      </a:lnTo>
                      <a:lnTo>
                        <a:pt x="527" y="127"/>
                      </a:lnTo>
                      <a:lnTo>
                        <a:pt x="524" y="129"/>
                      </a:lnTo>
                      <a:lnTo>
                        <a:pt x="518" y="127"/>
                      </a:lnTo>
                      <a:lnTo>
                        <a:pt x="516" y="127"/>
                      </a:lnTo>
                      <a:lnTo>
                        <a:pt x="516" y="125"/>
                      </a:lnTo>
                      <a:lnTo>
                        <a:pt x="514" y="123"/>
                      </a:lnTo>
                      <a:lnTo>
                        <a:pt x="510" y="121"/>
                      </a:lnTo>
                      <a:lnTo>
                        <a:pt x="508" y="121"/>
                      </a:lnTo>
                      <a:lnTo>
                        <a:pt x="506" y="121"/>
                      </a:lnTo>
                      <a:lnTo>
                        <a:pt x="506" y="119"/>
                      </a:lnTo>
                      <a:lnTo>
                        <a:pt x="504" y="117"/>
                      </a:lnTo>
                      <a:lnTo>
                        <a:pt x="506" y="111"/>
                      </a:lnTo>
                      <a:lnTo>
                        <a:pt x="506" y="109"/>
                      </a:lnTo>
                      <a:lnTo>
                        <a:pt x="516" y="111"/>
                      </a:lnTo>
                      <a:lnTo>
                        <a:pt x="518" y="113"/>
                      </a:lnTo>
                      <a:lnTo>
                        <a:pt x="524" y="113"/>
                      </a:lnTo>
                      <a:lnTo>
                        <a:pt x="526" y="115"/>
                      </a:lnTo>
                      <a:lnTo>
                        <a:pt x="535" y="117"/>
                      </a:lnTo>
                      <a:lnTo>
                        <a:pt x="539" y="117"/>
                      </a:lnTo>
                      <a:lnTo>
                        <a:pt x="545" y="119"/>
                      </a:lnTo>
                      <a:lnTo>
                        <a:pt x="552" y="115"/>
                      </a:lnTo>
                      <a:lnTo>
                        <a:pt x="554" y="113"/>
                      </a:lnTo>
                      <a:lnTo>
                        <a:pt x="549" y="109"/>
                      </a:lnTo>
                      <a:lnTo>
                        <a:pt x="545" y="111"/>
                      </a:lnTo>
                      <a:lnTo>
                        <a:pt x="541" y="113"/>
                      </a:lnTo>
                      <a:lnTo>
                        <a:pt x="539" y="113"/>
                      </a:lnTo>
                      <a:lnTo>
                        <a:pt x="535" y="111"/>
                      </a:lnTo>
                      <a:lnTo>
                        <a:pt x="524" y="105"/>
                      </a:lnTo>
                      <a:lnTo>
                        <a:pt x="524" y="94"/>
                      </a:lnTo>
                      <a:lnTo>
                        <a:pt x="520" y="92"/>
                      </a:lnTo>
                      <a:lnTo>
                        <a:pt x="516" y="94"/>
                      </a:lnTo>
                      <a:lnTo>
                        <a:pt x="514" y="94"/>
                      </a:lnTo>
                      <a:lnTo>
                        <a:pt x="512" y="96"/>
                      </a:lnTo>
                      <a:lnTo>
                        <a:pt x="512" y="98"/>
                      </a:lnTo>
                      <a:lnTo>
                        <a:pt x="510" y="98"/>
                      </a:lnTo>
                      <a:lnTo>
                        <a:pt x="508" y="98"/>
                      </a:lnTo>
                      <a:lnTo>
                        <a:pt x="504" y="96"/>
                      </a:lnTo>
                      <a:lnTo>
                        <a:pt x="504" y="94"/>
                      </a:lnTo>
                      <a:lnTo>
                        <a:pt x="506" y="90"/>
                      </a:lnTo>
                      <a:lnTo>
                        <a:pt x="508" y="88"/>
                      </a:lnTo>
                      <a:lnTo>
                        <a:pt x="510" y="88"/>
                      </a:lnTo>
                      <a:lnTo>
                        <a:pt x="512" y="86"/>
                      </a:lnTo>
                      <a:lnTo>
                        <a:pt x="514" y="86"/>
                      </a:lnTo>
                      <a:lnTo>
                        <a:pt x="516" y="90"/>
                      </a:lnTo>
                      <a:lnTo>
                        <a:pt x="518" y="90"/>
                      </a:lnTo>
                      <a:lnTo>
                        <a:pt x="520" y="86"/>
                      </a:lnTo>
                      <a:lnTo>
                        <a:pt x="518" y="82"/>
                      </a:lnTo>
                      <a:lnTo>
                        <a:pt x="520" y="79"/>
                      </a:lnTo>
                      <a:lnTo>
                        <a:pt x="522" y="77"/>
                      </a:lnTo>
                      <a:lnTo>
                        <a:pt x="527" y="73"/>
                      </a:lnTo>
                      <a:lnTo>
                        <a:pt x="537" y="67"/>
                      </a:lnTo>
                      <a:lnTo>
                        <a:pt x="537" y="65"/>
                      </a:lnTo>
                      <a:lnTo>
                        <a:pt x="535" y="63"/>
                      </a:lnTo>
                      <a:lnTo>
                        <a:pt x="526" y="63"/>
                      </a:lnTo>
                      <a:lnTo>
                        <a:pt x="518" y="65"/>
                      </a:lnTo>
                      <a:lnTo>
                        <a:pt x="516" y="67"/>
                      </a:lnTo>
                      <a:lnTo>
                        <a:pt x="516" y="69"/>
                      </a:lnTo>
                      <a:lnTo>
                        <a:pt x="514" y="69"/>
                      </a:lnTo>
                      <a:lnTo>
                        <a:pt x="512" y="69"/>
                      </a:lnTo>
                      <a:lnTo>
                        <a:pt x="508" y="71"/>
                      </a:lnTo>
                      <a:lnTo>
                        <a:pt x="504" y="69"/>
                      </a:lnTo>
                      <a:lnTo>
                        <a:pt x="501" y="65"/>
                      </a:lnTo>
                      <a:lnTo>
                        <a:pt x="499" y="65"/>
                      </a:lnTo>
                      <a:lnTo>
                        <a:pt x="499" y="61"/>
                      </a:lnTo>
                      <a:lnTo>
                        <a:pt x="501" y="59"/>
                      </a:lnTo>
                      <a:lnTo>
                        <a:pt x="503" y="59"/>
                      </a:lnTo>
                      <a:lnTo>
                        <a:pt x="503" y="56"/>
                      </a:lnTo>
                      <a:lnTo>
                        <a:pt x="503" y="54"/>
                      </a:lnTo>
                      <a:lnTo>
                        <a:pt x="501" y="54"/>
                      </a:lnTo>
                      <a:lnTo>
                        <a:pt x="497" y="56"/>
                      </a:lnTo>
                      <a:lnTo>
                        <a:pt x="495" y="57"/>
                      </a:lnTo>
                      <a:lnTo>
                        <a:pt x="493" y="61"/>
                      </a:lnTo>
                      <a:lnTo>
                        <a:pt x="489" y="61"/>
                      </a:lnTo>
                      <a:lnTo>
                        <a:pt x="487" y="59"/>
                      </a:lnTo>
                      <a:lnTo>
                        <a:pt x="487" y="57"/>
                      </a:lnTo>
                      <a:lnTo>
                        <a:pt x="489" y="56"/>
                      </a:lnTo>
                      <a:lnTo>
                        <a:pt x="489" y="54"/>
                      </a:lnTo>
                      <a:lnTo>
                        <a:pt x="491" y="52"/>
                      </a:lnTo>
                      <a:lnTo>
                        <a:pt x="487" y="52"/>
                      </a:lnTo>
                      <a:lnTo>
                        <a:pt x="485" y="52"/>
                      </a:lnTo>
                      <a:lnTo>
                        <a:pt x="485" y="54"/>
                      </a:lnTo>
                      <a:lnTo>
                        <a:pt x="481" y="59"/>
                      </a:lnTo>
                      <a:lnTo>
                        <a:pt x="470" y="61"/>
                      </a:lnTo>
                      <a:lnTo>
                        <a:pt x="466" y="56"/>
                      </a:lnTo>
                      <a:lnTo>
                        <a:pt x="470" y="50"/>
                      </a:lnTo>
                      <a:lnTo>
                        <a:pt x="470" y="48"/>
                      </a:lnTo>
                      <a:lnTo>
                        <a:pt x="470" y="46"/>
                      </a:lnTo>
                      <a:lnTo>
                        <a:pt x="470" y="44"/>
                      </a:lnTo>
                      <a:lnTo>
                        <a:pt x="466" y="48"/>
                      </a:lnTo>
                      <a:lnTo>
                        <a:pt x="464" y="50"/>
                      </a:lnTo>
                      <a:lnTo>
                        <a:pt x="464" y="52"/>
                      </a:lnTo>
                      <a:lnTo>
                        <a:pt x="462" y="52"/>
                      </a:lnTo>
                      <a:lnTo>
                        <a:pt x="460" y="50"/>
                      </a:lnTo>
                      <a:lnTo>
                        <a:pt x="472" y="34"/>
                      </a:lnTo>
                      <a:lnTo>
                        <a:pt x="472" y="32"/>
                      </a:lnTo>
                      <a:lnTo>
                        <a:pt x="476" y="29"/>
                      </a:lnTo>
                      <a:lnTo>
                        <a:pt x="478" y="27"/>
                      </a:lnTo>
                      <a:lnTo>
                        <a:pt x="479" y="23"/>
                      </a:lnTo>
                      <a:lnTo>
                        <a:pt x="476" y="21"/>
                      </a:lnTo>
                      <a:lnTo>
                        <a:pt x="476" y="23"/>
                      </a:lnTo>
                      <a:lnTo>
                        <a:pt x="476" y="25"/>
                      </a:lnTo>
                      <a:lnTo>
                        <a:pt x="468" y="32"/>
                      </a:lnTo>
                      <a:lnTo>
                        <a:pt x="460" y="36"/>
                      </a:lnTo>
                      <a:lnTo>
                        <a:pt x="460" y="40"/>
                      </a:lnTo>
                      <a:lnTo>
                        <a:pt x="458" y="46"/>
                      </a:lnTo>
                      <a:lnTo>
                        <a:pt x="455" y="52"/>
                      </a:lnTo>
                      <a:lnTo>
                        <a:pt x="453" y="56"/>
                      </a:lnTo>
                      <a:lnTo>
                        <a:pt x="451" y="56"/>
                      </a:lnTo>
                      <a:lnTo>
                        <a:pt x="447" y="54"/>
                      </a:lnTo>
                      <a:lnTo>
                        <a:pt x="449" y="50"/>
                      </a:lnTo>
                      <a:lnTo>
                        <a:pt x="451" y="50"/>
                      </a:lnTo>
                      <a:lnTo>
                        <a:pt x="451" y="48"/>
                      </a:lnTo>
                      <a:lnTo>
                        <a:pt x="449" y="40"/>
                      </a:lnTo>
                      <a:lnTo>
                        <a:pt x="447" y="40"/>
                      </a:lnTo>
                      <a:lnTo>
                        <a:pt x="441" y="44"/>
                      </a:lnTo>
                      <a:lnTo>
                        <a:pt x="441" y="46"/>
                      </a:lnTo>
                      <a:lnTo>
                        <a:pt x="441" y="48"/>
                      </a:lnTo>
                      <a:lnTo>
                        <a:pt x="441" y="54"/>
                      </a:lnTo>
                      <a:lnTo>
                        <a:pt x="439" y="54"/>
                      </a:lnTo>
                      <a:lnTo>
                        <a:pt x="435" y="54"/>
                      </a:lnTo>
                      <a:lnTo>
                        <a:pt x="433" y="50"/>
                      </a:lnTo>
                      <a:lnTo>
                        <a:pt x="431" y="48"/>
                      </a:lnTo>
                      <a:lnTo>
                        <a:pt x="428" y="46"/>
                      </a:lnTo>
                      <a:lnTo>
                        <a:pt x="426" y="46"/>
                      </a:lnTo>
                      <a:lnTo>
                        <a:pt x="416" y="46"/>
                      </a:lnTo>
                      <a:lnTo>
                        <a:pt x="410" y="42"/>
                      </a:lnTo>
                      <a:lnTo>
                        <a:pt x="408" y="40"/>
                      </a:lnTo>
                      <a:lnTo>
                        <a:pt x="410" y="36"/>
                      </a:lnTo>
                      <a:lnTo>
                        <a:pt x="412" y="34"/>
                      </a:lnTo>
                      <a:lnTo>
                        <a:pt x="420" y="27"/>
                      </a:lnTo>
                      <a:lnTo>
                        <a:pt x="424" y="25"/>
                      </a:lnTo>
                      <a:lnTo>
                        <a:pt x="428" y="23"/>
                      </a:lnTo>
                      <a:lnTo>
                        <a:pt x="433" y="19"/>
                      </a:lnTo>
                      <a:lnTo>
                        <a:pt x="443" y="15"/>
                      </a:lnTo>
                      <a:lnTo>
                        <a:pt x="445" y="13"/>
                      </a:lnTo>
                      <a:lnTo>
                        <a:pt x="445" y="9"/>
                      </a:lnTo>
                      <a:lnTo>
                        <a:pt x="445" y="8"/>
                      </a:lnTo>
                      <a:lnTo>
                        <a:pt x="443" y="8"/>
                      </a:lnTo>
                      <a:lnTo>
                        <a:pt x="441" y="8"/>
                      </a:lnTo>
                      <a:lnTo>
                        <a:pt x="441" y="9"/>
                      </a:lnTo>
                      <a:lnTo>
                        <a:pt x="433" y="13"/>
                      </a:lnTo>
                      <a:lnTo>
                        <a:pt x="431" y="11"/>
                      </a:lnTo>
                      <a:lnTo>
                        <a:pt x="433" y="8"/>
                      </a:lnTo>
                      <a:lnTo>
                        <a:pt x="433" y="2"/>
                      </a:lnTo>
                      <a:lnTo>
                        <a:pt x="433" y="0"/>
                      </a:lnTo>
                      <a:lnTo>
                        <a:pt x="431" y="0"/>
                      </a:lnTo>
                      <a:lnTo>
                        <a:pt x="430" y="4"/>
                      </a:lnTo>
                      <a:lnTo>
                        <a:pt x="424" y="9"/>
                      </a:lnTo>
                      <a:lnTo>
                        <a:pt x="420" y="11"/>
                      </a:lnTo>
                      <a:lnTo>
                        <a:pt x="418" y="13"/>
                      </a:lnTo>
                      <a:lnTo>
                        <a:pt x="414" y="15"/>
                      </a:lnTo>
                      <a:lnTo>
                        <a:pt x="412" y="13"/>
                      </a:lnTo>
                      <a:lnTo>
                        <a:pt x="410" y="15"/>
                      </a:lnTo>
                      <a:lnTo>
                        <a:pt x="405" y="23"/>
                      </a:lnTo>
                      <a:lnTo>
                        <a:pt x="401" y="27"/>
                      </a:lnTo>
                      <a:lnTo>
                        <a:pt x="397" y="29"/>
                      </a:lnTo>
                      <a:lnTo>
                        <a:pt x="395" y="29"/>
                      </a:lnTo>
                      <a:lnTo>
                        <a:pt x="393" y="29"/>
                      </a:lnTo>
                      <a:lnTo>
                        <a:pt x="393" y="27"/>
                      </a:lnTo>
                      <a:lnTo>
                        <a:pt x="391" y="23"/>
                      </a:lnTo>
                      <a:lnTo>
                        <a:pt x="389" y="25"/>
                      </a:lnTo>
                      <a:lnTo>
                        <a:pt x="387" y="27"/>
                      </a:lnTo>
                      <a:lnTo>
                        <a:pt x="385" y="29"/>
                      </a:lnTo>
                      <a:lnTo>
                        <a:pt x="387" y="31"/>
                      </a:lnTo>
                      <a:lnTo>
                        <a:pt x="389" y="31"/>
                      </a:lnTo>
                      <a:lnTo>
                        <a:pt x="391" y="32"/>
                      </a:lnTo>
                      <a:lnTo>
                        <a:pt x="391" y="34"/>
                      </a:lnTo>
                      <a:lnTo>
                        <a:pt x="389" y="38"/>
                      </a:lnTo>
                      <a:lnTo>
                        <a:pt x="382" y="44"/>
                      </a:lnTo>
                      <a:lnTo>
                        <a:pt x="382" y="48"/>
                      </a:lnTo>
                      <a:lnTo>
                        <a:pt x="383" y="48"/>
                      </a:lnTo>
                      <a:lnTo>
                        <a:pt x="389" y="44"/>
                      </a:lnTo>
                      <a:lnTo>
                        <a:pt x="395" y="40"/>
                      </a:lnTo>
                      <a:lnTo>
                        <a:pt x="397" y="40"/>
                      </a:lnTo>
                      <a:lnTo>
                        <a:pt x="401" y="40"/>
                      </a:lnTo>
                      <a:lnTo>
                        <a:pt x="405" y="44"/>
                      </a:lnTo>
                      <a:lnTo>
                        <a:pt x="407" y="48"/>
                      </a:lnTo>
                      <a:lnTo>
                        <a:pt x="407" y="50"/>
                      </a:lnTo>
                      <a:lnTo>
                        <a:pt x="403" y="59"/>
                      </a:lnTo>
                      <a:lnTo>
                        <a:pt x="401" y="61"/>
                      </a:lnTo>
                      <a:lnTo>
                        <a:pt x="393" y="65"/>
                      </a:lnTo>
                      <a:lnTo>
                        <a:pt x="385" y="65"/>
                      </a:lnTo>
                      <a:lnTo>
                        <a:pt x="385" y="63"/>
                      </a:lnTo>
                      <a:lnTo>
                        <a:pt x="383" y="63"/>
                      </a:lnTo>
                      <a:lnTo>
                        <a:pt x="378" y="65"/>
                      </a:lnTo>
                      <a:lnTo>
                        <a:pt x="376" y="67"/>
                      </a:lnTo>
                      <a:lnTo>
                        <a:pt x="372" y="69"/>
                      </a:lnTo>
                      <a:lnTo>
                        <a:pt x="368" y="73"/>
                      </a:lnTo>
                      <a:lnTo>
                        <a:pt x="368" y="75"/>
                      </a:lnTo>
                      <a:lnTo>
                        <a:pt x="368" y="77"/>
                      </a:lnTo>
                      <a:lnTo>
                        <a:pt x="370" y="77"/>
                      </a:lnTo>
                      <a:lnTo>
                        <a:pt x="374" y="79"/>
                      </a:lnTo>
                      <a:lnTo>
                        <a:pt x="376" y="77"/>
                      </a:lnTo>
                      <a:lnTo>
                        <a:pt x="378" y="75"/>
                      </a:lnTo>
                      <a:lnTo>
                        <a:pt x="385" y="71"/>
                      </a:lnTo>
                      <a:lnTo>
                        <a:pt x="393" y="69"/>
                      </a:lnTo>
                      <a:lnTo>
                        <a:pt x="395" y="69"/>
                      </a:lnTo>
                      <a:lnTo>
                        <a:pt x="395" y="71"/>
                      </a:lnTo>
                      <a:lnTo>
                        <a:pt x="397" y="86"/>
                      </a:lnTo>
                      <a:lnTo>
                        <a:pt x="397" y="90"/>
                      </a:lnTo>
                      <a:lnTo>
                        <a:pt x="395" y="92"/>
                      </a:lnTo>
                      <a:lnTo>
                        <a:pt x="393" y="92"/>
                      </a:lnTo>
                      <a:lnTo>
                        <a:pt x="393" y="98"/>
                      </a:lnTo>
                      <a:lnTo>
                        <a:pt x="382" y="109"/>
                      </a:lnTo>
                      <a:lnTo>
                        <a:pt x="372" y="119"/>
                      </a:lnTo>
                      <a:lnTo>
                        <a:pt x="368" y="117"/>
                      </a:lnTo>
                      <a:lnTo>
                        <a:pt x="366" y="115"/>
                      </a:lnTo>
                      <a:lnTo>
                        <a:pt x="364" y="111"/>
                      </a:lnTo>
                      <a:lnTo>
                        <a:pt x="364" y="109"/>
                      </a:lnTo>
                      <a:lnTo>
                        <a:pt x="366" y="107"/>
                      </a:lnTo>
                      <a:lnTo>
                        <a:pt x="366" y="104"/>
                      </a:lnTo>
                      <a:lnTo>
                        <a:pt x="366" y="102"/>
                      </a:lnTo>
                      <a:lnTo>
                        <a:pt x="362" y="104"/>
                      </a:lnTo>
                      <a:lnTo>
                        <a:pt x="362" y="105"/>
                      </a:lnTo>
                      <a:lnTo>
                        <a:pt x="360" y="105"/>
                      </a:lnTo>
                      <a:lnTo>
                        <a:pt x="360" y="107"/>
                      </a:lnTo>
                      <a:lnTo>
                        <a:pt x="353" y="107"/>
                      </a:lnTo>
                      <a:lnTo>
                        <a:pt x="351" y="107"/>
                      </a:lnTo>
                      <a:lnTo>
                        <a:pt x="349" y="107"/>
                      </a:lnTo>
                      <a:lnTo>
                        <a:pt x="343" y="111"/>
                      </a:lnTo>
                      <a:lnTo>
                        <a:pt x="343" y="115"/>
                      </a:lnTo>
                      <a:lnTo>
                        <a:pt x="345" y="115"/>
                      </a:lnTo>
                      <a:lnTo>
                        <a:pt x="351" y="111"/>
                      </a:lnTo>
                      <a:lnTo>
                        <a:pt x="357" y="113"/>
                      </a:lnTo>
                      <a:lnTo>
                        <a:pt x="359" y="115"/>
                      </a:lnTo>
                      <a:lnTo>
                        <a:pt x="357" y="117"/>
                      </a:lnTo>
                      <a:lnTo>
                        <a:pt x="353" y="115"/>
                      </a:lnTo>
                      <a:lnTo>
                        <a:pt x="353" y="117"/>
                      </a:lnTo>
                      <a:lnTo>
                        <a:pt x="355" y="121"/>
                      </a:lnTo>
                      <a:lnTo>
                        <a:pt x="357" y="123"/>
                      </a:lnTo>
                      <a:lnTo>
                        <a:pt x="359" y="121"/>
                      </a:lnTo>
                      <a:lnTo>
                        <a:pt x="359" y="119"/>
                      </a:lnTo>
                      <a:lnTo>
                        <a:pt x="360" y="119"/>
                      </a:lnTo>
                      <a:lnTo>
                        <a:pt x="362" y="125"/>
                      </a:lnTo>
                      <a:lnTo>
                        <a:pt x="359" y="127"/>
                      </a:lnTo>
                      <a:lnTo>
                        <a:pt x="357" y="127"/>
                      </a:lnTo>
                      <a:lnTo>
                        <a:pt x="355" y="130"/>
                      </a:lnTo>
                      <a:lnTo>
                        <a:pt x="359" y="132"/>
                      </a:lnTo>
                      <a:lnTo>
                        <a:pt x="360" y="130"/>
                      </a:lnTo>
                      <a:lnTo>
                        <a:pt x="360" y="129"/>
                      </a:lnTo>
                      <a:lnTo>
                        <a:pt x="362" y="129"/>
                      </a:lnTo>
                      <a:lnTo>
                        <a:pt x="364" y="129"/>
                      </a:lnTo>
                      <a:lnTo>
                        <a:pt x="364" y="134"/>
                      </a:lnTo>
                      <a:lnTo>
                        <a:pt x="362" y="136"/>
                      </a:lnTo>
                      <a:lnTo>
                        <a:pt x="360" y="136"/>
                      </a:lnTo>
                      <a:lnTo>
                        <a:pt x="359" y="136"/>
                      </a:lnTo>
                      <a:lnTo>
                        <a:pt x="353" y="138"/>
                      </a:lnTo>
                      <a:lnTo>
                        <a:pt x="347" y="144"/>
                      </a:lnTo>
                      <a:lnTo>
                        <a:pt x="349" y="146"/>
                      </a:lnTo>
                      <a:lnTo>
                        <a:pt x="351" y="146"/>
                      </a:lnTo>
                      <a:lnTo>
                        <a:pt x="353" y="144"/>
                      </a:lnTo>
                      <a:lnTo>
                        <a:pt x="357" y="142"/>
                      </a:lnTo>
                      <a:lnTo>
                        <a:pt x="359" y="142"/>
                      </a:lnTo>
                      <a:lnTo>
                        <a:pt x="364" y="142"/>
                      </a:lnTo>
                      <a:lnTo>
                        <a:pt x="368" y="144"/>
                      </a:lnTo>
                      <a:lnTo>
                        <a:pt x="368" y="148"/>
                      </a:lnTo>
                      <a:lnTo>
                        <a:pt x="366" y="150"/>
                      </a:lnTo>
                      <a:lnTo>
                        <a:pt x="357" y="152"/>
                      </a:lnTo>
                      <a:lnTo>
                        <a:pt x="355" y="152"/>
                      </a:lnTo>
                      <a:lnTo>
                        <a:pt x="351" y="153"/>
                      </a:lnTo>
                      <a:lnTo>
                        <a:pt x="349" y="157"/>
                      </a:lnTo>
                      <a:lnTo>
                        <a:pt x="349" y="159"/>
                      </a:lnTo>
                      <a:lnTo>
                        <a:pt x="351" y="161"/>
                      </a:lnTo>
                      <a:lnTo>
                        <a:pt x="359" y="157"/>
                      </a:lnTo>
                      <a:lnTo>
                        <a:pt x="362" y="155"/>
                      </a:lnTo>
                      <a:lnTo>
                        <a:pt x="364" y="155"/>
                      </a:lnTo>
                      <a:lnTo>
                        <a:pt x="366" y="155"/>
                      </a:lnTo>
                      <a:lnTo>
                        <a:pt x="368" y="155"/>
                      </a:lnTo>
                      <a:lnTo>
                        <a:pt x="368" y="157"/>
                      </a:lnTo>
                      <a:lnTo>
                        <a:pt x="368" y="159"/>
                      </a:lnTo>
                      <a:lnTo>
                        <a:pt x="366" y="161"/>
                      </a:lnTo>
                      <a:lnTo>
                        <a:pt x="360" y="165"/>
                      </a:lnTo>
                      <a:lnTo>
                        <a:pt x="355" y="165"/>
                      </a:lnTo>
                      <a:lnTo>
                        <a:pt x="345" y="165"/>
                      </a:lnTo>
                      <a:lnTo>
                        <a:pt x="343" y="165"/>
                      </a:lnTo>
                      <a:lnTo>
                        <a:pt x="343" y="161"/>
                      </a:lnTo>
                      <a:lnTo>
                        <a:pt x="345" y="159"/>
                      </a:lnTo>
                      <a:lnTo>
                        <a:pt x="343" y="157"/>
                      </a:lnTo>
                      <a:lnTo>
                        <a:pt x="341" y="159"/>
                      </a:lnTo>
                      <a:lnTo>
                        <a:pt x="339" y="159"/>
                      </a:lnTo>
                      <a:lnTo>
                        <a:pt x="335" y="159"/>
                      </a:lnTo>
                      <a:lnTo>
                        <a:pt x="334" y="159"/>
                      </a:lnTo>
                      <a:lnTo>
                        <a:pt x="330" y="157"/>
                      </a:lnTo>
                      <a:lnTo>
                        <a:pt x="328" y="155"/>
                      </a:lnTo>
                      <a:lnTo>
                        <a:pt x="334" y="152"/>
                      </a:lnTo>
                      <a:lnTo>
                        <a:pt x="335" y="152"/>
                      </a:lnTo>
                      <a:lnTo>
                        <a:pt x="337" y="153"/>
                      </a:lnTo>
                      <a:lnTo>
                        <a:pt x="339" y="153"/>
                      </a:lnTo>
                      <a:lnTo>
                        <a:pt x="341" y="153"/>
                      </a:lnTo>
                      <a:lnTo>
                        <a:pt x="341" y="152"/>
                      </a:lnTo>
                      <a:lnTo>
                        <a:pt x="339" y="148"/>
                      </a:lnTo>
                      <a:lnTo>
                        <a:pt x="335" y="148"/>
                      </a:lnTo>
                      <a:lnTo>
                        <a:pt x="332" y="146"/>
                      </a:lnTo>
                      <a:lnTo>
                        <a:pt x="330" y="142"/>
                      </a:lnTo>
                      <a:lnTo>
                        <a:pt x="332" y="138"/>
                      </a:lnTo>
                      <a:lnTo>
                        <a:pt x="334" y="138"/>
                      </a:lnTo>
                      <a:lnTo>
                        <a:pt x="341" y="125"/>
                      </a:lnTo>
                      <a:lnTo>
                        <a:pt x="341" y="123"/>
                      </a:lnTo>
                      <a:lnTo>
                        <a:pt x="339" y="121"/>
                      </a:lnTo>
                      <a:lnTo>
                        <a:pt x="337" y="121"/>
                      </a:lnTo>
                      <a:lnTo>
                        <a:pt x="334" y="127"/>
                      </a:lnTo>
                      <a:lnTo>
                        <a:pt x="328" y="134"/>
                      </a:lnTo>
                      <a:lnTo>
                        <a:pt x="320" y="142"/>
                      </a:lnTo>
                      <a:lnTo>
                        <a:pt x="316" y="146"/>
                      </a:lnTo>
                      <a:lnTo>
                        <a:pt x="314" y="146"/>
                      </a:lnTo>
                      <a:lnTo>
                        <a:pt x="312" y="142"/>
                      </a:lnTo>
                      <a:lnTo>
                        <a:pt x="312" y="140"/>
                      </a:lnTo>
                      <a:lnTo>
                        <a:pt x="314" y="140"/>
                      </a:lnTo>
                      <a:lnTo>
                        <a:pt x="314" y="138"/>
                      </a:lnTo>
                      <a:lnTo>
                        <a:pt x="312" y="136"/>
                      </a:lnTo>
                      <a:lnTo>
                        <a:pt x="311" y="134"/>
                      </a:lnTo>
                      <a:lnTo>
                        <a:pt x="309" y="138"/>
                      </a:lnTo>
                      <a:lnTo>
                        <a:pt x="303" y="140"/>
                      </a:lnTo>
                      <a:lnTo>
                        <a:pt x="299" y="140"/>
                      </a:lnTo>
                      <a:lnTo>
                        <a:pt x="295" y="138"/>
                      </a:lnTo>
                      <a:lnTo>
                        <a:pt x="297" y="138"/>
                      </a:lnTo>
                      <a:lnTo>
                        <a:pt x="297" y="136"/>
                      </a:lnTo>
                      <a:lnTo>
                        <a:pt x="299" y="136"/>
                      </a:lnTo>
                      <a:lnTo>
                        <a:pt x="299" y="134"/>
                      </a:lnTo>
                      <a:lnTo>
                        <a:pt x="297" y="134"/>
                      </a:lnTo>
                      <a:lnTo>
                        <a:pt x="295" y="134"/>
                      </a:lnTo>
                      <a:lnTo>
                        <a:pt x="293" y="132"/>
                      </a:lnTo>
                      <a:lnTo>
                        <a:pt x="295" y="130"/>
                      </a:lnTo>
                      <a:lnTo>
                        <a:pt x="295" y="129"/>
                      </a:lnTo>
                      <a:lnTo>
                        <a:pt x="293" y="129"/>
                      </a:lnTo>
                      <a:lnTo>
                        <a:pt x="289" y="129"/>
                      </a:lnTo>
                      <a:lnTo>
                        <a:pt x="287" y="129"/>
                      </a:lnTo>
                      <a:lnTo>
                        <a:pt x="286" y="130"/>
                      </a:lnTo>
                      <a:lnTo>
                        <a:pt x="282" y="129"/>
                      </a:lnTo>
                      <a:lnTo>
                        <a:pt x="282" y="127"/>
                      </a:lnTo>
                      <a:lnTo>
                        <a:pt x="282" y="125"/>
                      </a:lnTo>
                      <a:lnTo>
                        <a:pt x="282" y="123"/>
                      </a:lnTo>
                      <a:lnTo>
                        <a:pt x="282" y="121"/>
                      </a:lnTo>
                      <a:lnTo>
                        <a:pt x="284" y="121"/>
                      </a:lnTo>
                      <a:lnTo>
                        <a:pt x="284" y="119"/>
                      </a:lnTo>
                      <a:lnTo>
                        <a:pt x="282" y="119"/>
                      </a:lnTo>
                      <a:lnTo>
                        <a:pt x="280" y="117"/>
                      </a:lnTo>
                      <a:lnTo>
                        <a:pt x="278" y="117"/>
                      </a:lnTo>
                      <a:lnTo>
                        <a:pt x="276" y="119"/>
                      </a:lnTo>
                      <a:lnTo>
                        <a:pt x="274" y="119"/>
                      </a:lnTo>
                      <a:lnTo>
                        <a:pt x="274" y="117"/>
                      </a:lnTo>
                      <a:lnTo>
                        <a:pt x="274" y="115"/>
                      </a:lnTo>
                      <a:lnTo>
                        <a:pt x="276" y="115"/>
                      </a:lnTo>
                      <a:lnTo>
                        <a:pt x="274" y="113"/>
                      </a:lnTo>
                      <a:lnTo>
                        <a:pt x="272" y="115"/>
                      </a:lnTo>
                      <a:lnTo>
                        <a:pt x="270" y="113"/>
                      </a:lnTo>
                      <a:lnTo>
                        <a:pt x="268" y="113"/>
                      </a:lnTo>
                      <a:lnTo>
                        <a:pt x="270" y="111"/>
                      </a:lnTo>
                      <a:lnTo>
                        <a:pt x="272" y="111"/>
                      </a:lnTo>
                      <a:lnTo>
                        <a:pt x="274" y="109"/>
                      </a:lnTo>
                      <a:lnTo>
                        <a:pt x="278" y="109"/>
                      </a:lnTo>
                      <a:lnTo>
                        <a:pt x="278" y="107"/>
                      </a:lnTo>
                      <a:lnTo>
                        <a:pt x="280" y="107"/>
                      </a:lnTo>
                      <a:lnTo>
                        <a:pt x="280" y="105"/>
                      </a:lnTo>
                      <a:lnTo>
                        <a:pt x="280" y="104"/>
                      </a:lnTo>
                      <a:lnTo>
                        <a:pt x="274" y="105"/>
                      </a:lnTo>
                      <a:lnTo>
                        <a:pt x="272" y="104"/>
                      </a:lnTo>
                      <a:lnTo>
                        <a:pt x="264" y="105"/>
                      </a:lnTo>
                      <a:lnTo>
                        <a:pt x="261" y="107"/>
                      </a:lnTo>
                      <a:lnTo>
                        <a:pt x="255" y="113"/>
                      </a:lnTo>
                      <a:lnTo>
                        <a:pt x="249" y="115"/>
                      </a:lnTo>
                      <a:lnTo>
                        <a:pt x="253" y="102"/>
                      </a:lnTo>
                      <a:lnTo>
                        <a:pt x="255" y="100"/>
                      </a:lnTo>
                      <a:lnTo>
                        <a:pt x="261" y="88"/>
                      </a:lnTo>
                      <a:lnTo>
                        <a:pt x="261" y="84"/>
                      </a:lnTo>
                      <a:lnTo>
                        <a:pt x="259" y="84"/>
                      </a:lnTo>
                      <a:lnTo>
                        <a:pt x="257" y="84"/>
                      </a:lnTo>
                      <a:lnTo>
                        <a:pt x="247" y="98"/>
                      </a:lnTo>
                      <a:lnTo>
                        <a:pt x="247" y="96"/>
                      </a:lnTo>
                      <a:lnTo>
                        <a:pt x="245" y="98"/>
                      </a:lnTo>
                      <a:lnTo>
                        <a:pt x="240" y="102"/>
                      </a:lnTo>
                      <a:lnTo>
                        <a:pt x="238" y="98"/>
                      </a:lnTo>
                      <a:lnTo>
                        <a:pt x="232" y="102"/>
                      </a:lnTo>
                      <a:lnTo>
                        <a:pt x="224" y="107"/>
                      </a:lnTo>
                      <a:lnTo>
                        <a:pt x="222" y="117"/>
                      </a:lnTo>
                      <a:lnTo>
                        <a:pt x="224" y="119"/>
                      </a:lnTo>
                      <a:lnTo>
                        <a:pt x="218" y="127"/>
                      </a:lnTo>
                      <a:lnTo>
                        <a:pt x="213" y="123"/>
                      </a:lnTo>
                      <a:lnTo>
                        <a:pt x="215" y="115"/>
                      </a:lnTo>
                      <a:lnTo>
                        <a:pt x="216" y="107"/>
                      </a:lnTo>
                      <a:lnTo>
                        <a:pt x="218" y="96"/>
                      </a:lnTo>
                      <a:lnTo>
                        <a:pt x="211" y="102"/>
                      </a:lnTo>
                      <a:lnTo>
                        <a:pt x="201" y="121"/>
                      </a:lnTo>
                      <a:lnTo>
                        <a:pt x="199" y="121"/>
                      </a:lnTo>
                      <a:lnTo>
                        <a:pt x="195" y="125"/>
                      </a:lnTo>
                      <a:lnTo>
                        <a:pt x="193" y="125"/>
                      </a:lnTo>
                      <a:lnTo>
                        <a:pt x="192" y="125"/>
                      </a:lnTo>
                      <a:lnTo>
                        <a:pt x="190" y="119"/>
                      </a:lnTo>
                      <a:lnTo>
                        <a:pt x="195" y="113"/>
                      </a:lnTo>
                      <a:lnTo>
                        <a:pt x="195" y="105"/>
                      </a:lnTo>
                      <a:lnTo>
                        <a:pt x="190" y="100"/>
                      </a:lnTo>
                      <a:lnTo>
                        <a:pt x="186" y="100"/>
                      </a:lnTo>
                      <a:lnTo>
                        <a:pt x="182" y="100"/>
                      </a:lnTo>
                      <a:lnTo>
                        <a:pt x="184" y="104"/>
                      </a:lnTo>
                      <a:lnTo>
                        <a:pt x="184" y="107"/>
                      </a:lnTo>
                      <a:lnTo>
                        <a:pt x="184" y="113"/>
                      </a:lnTo>
                      <a:lnTo>
                        <a:pt x="182" y="115"/>
                      </a:lnTo>
                      <a:lnTo>
                        <a:pt x="178" y="115"/>
                      </a:lnTo>
                      <a:lnTo>
                        <a:pt x="174" y="119"/>
                      </a:lnTo>
                      <a:lnTo>
                        <a:pt x="168" y="123"/>
                      </a:lnTo>
                      <a:lnTo>
                        <a:pt x="168" y="119"/>
                      </a:lnTo>
                      <a:lnTo>
                        <a:pt x="168" y="115"/>
                      </a:lnTo>
                      <a:lnTo>
                        <a:pt x="163" y="121"/>
                      </a:lnTo>
                      <a:lnTo>
                        <a:pt x="155" y="125"/>
                      </a:lnTo>
                      <a:lnTo>
                        <a:pt x="149" y="125"/>
                      </a:lnTo>
                      <a:lnTo>
                        <a:pt x="145" y="127"/>
                      </a:lnTo>
                      <a:lnTo>
                        <a:pt x="140" y="127"/>
                      </a:lnTo>
                      <a:lnTo>
                        <a:pt x="138" y="125"/>
                      </a:lnTo>
                      <a:lnTo>
                        <a:pt x="142" y="121"/>
                      </a:lnTo>
                      <a:lnTo>
                        <a:pt x="144" y="117"/>
                      </a:lnTo>
                      <a:lnTo>
                        <a:pt x="147" y="113"/>
                      </a:lnTo>
                      <a:lnTo>
                        <a:pt x="145" y="111"/>
                      </a:lnTo>
                      <a:lnTo>
                        <a:pt x="144" y="111"/>
                      </a:lnTo>
                      <a:lnTo>
                        <a:pt x="136" y="115"/>
                      </a:lnTo>
                      <a:lnTo>
                        <a:pt x="132" y="119"/>
                      </a:lnTo>
                      <a:lnTo>
                        <a:pt x="122" y="125"/>
                      </a:lnTo>
                      <a:lnTo>
                        <a:pt x="120" y="125"/>
                      </a:lnTo>
                      <a:lnTo>
                        <a:pt x="120" y="123"/>
                      </a:lnTo>
                      <a:lnTo>
                        <a:pt x="120" y="121"/>
                      </a:lnTo>
                      <a:lnTo>
                        <a:pt x="122" y="121"/>
                      </a:lnTo>
                      <a:lnTo>
                        <a:pt x="122" y="119"/>
                      </a:lnTo>
                      <a:lnTo>
                        <a:pt x="122" y="117"/>
                      </a:lnTo>
                      <a:lnTo>
                        <a:pt x="122" y="115"/>
                      </a:lnTo>
                      <a:lnTo>
                        <a:pt x="124" y="111"/>
                      </a:lnTo>
                      <a:lnTo>
                        <a:pt x="128" y="107"/>
                      </a:lnTo>
                      <a:lnTo>
                        <a:pt x="130" y="105"/>
                      </a:lnTo>
                      <a:lnTo>
                        <a:pt x="130" y="104"/>
                      </a:lnTo>
                      <a:lnTo>
                        <a:pt x="126" y="104"/>
                      </a:lnTo>
                      <a:lnTo>
                        <a:pt x="124" y="105"/>
                      </a:lnTo>
                      <a:lnTo>
                        <a:pt x="122" y="105"/>
                      </a:lnTo>
                      <a:lnTo>
                        <a:pt x="122" y="107"/>
                      </a:lnTo>
                      <a:lnTo>
                        <a:pt x="120" y="105"/>
                      </a:lnTo>
                      <a:lnTo>
                        <a:pt x="119" y="105"/>
                      </a:lnTo>
                      <a:lnTo>
                        <a:pt x="119" y="107"/>
                      </a:lnTo>
                      <a:lnTo>
                        <a:pt x="119" y="109"/>
                      </a:lnTo>
                      <a:lnTo>
                        <a:pt x="119" y="111"/>
                      </a:lnTo>
                      <a:lnTo>
                        <a:pt x="119" y="113"/>
                      </a:lnTo>
                      <a:lnTo>
                        <a:pt x="119" y="115"/>
                      </a:lnTo>
                      <a:lnTo>
                        <a:pt x="117" y="117"/>
                      </a:lnTo>
                      <a:lnTo>
                        <a:pt x="117" y="119"/>
                      </a:lnTo>
                      <a:lnTo>
                        <a:pt x="115" y="121"/>
                      </a:lnTo>
                      <a:lnTo>
                        <a:pt x="115" y="123"/>
                      </a:lnTo>
                      <a:lnTo>
                        <a:pt x="111" y="125"/>
                      </a:lnTo>
                      <a:lnTo>
                        <a:pt x="107" y="123"/>
                      </a:lnTo>
                      <a:lnTo>
                        <a:pt x="109" y="119"/>
                      </a:lnTo>
                      <a:lnTo>
                        <a:pt x="109" y="117"/>
                      </a:lnTo>
                      <a:lnTo>
                        <a:pt x="109" y="115"/>
                      </a:lnTo>
                      <a:lnTo>
                        <a:pt x="105" y="115"/>
                      </a:lnTo>
                      <a:lnTo>
                        <a:pt x="103" y="115"/>
                      </a:lnTo>
                      <a:lnTo>
                        <a:pt x="101" y="117"/>
                      </a:lnTo>
                      <a:lnTo>
                        <a:pt x="97" y="121"/>
                      </a:lnTo>
                      <a:lnTo>
                        <a:pt x="94" y="123"/>
                      </a:lnTo>
                      <a:lnTo>
                        <a:pt x="92" y="125"/>
                      </a:lnTo>
                      <a:lnTo>
                        <a:pt x="90" y="123"/>
                      </a:lnTo>
                      <a:lnTo>
                        <a:pt x="88" y="123"/>
                      </a:lnTo>
                      <a:lnTo>
                        <a:pt x="82" y="127"/>
                      </a:lnTo>
                      <a:lnTo>
                        <a:pt x="78" y="127"/>
                      </a:lnTo>
                      <a:lnTo>
                        <a:pt x="76" y="130"/>
                      </a:lnTo>
                      <a:lnTo>
                        <a:pt x="76" y="132"/>
                      </a:lnTo>
                      <a:lnTo>
                        <a:pt x="74" y="134"/>
                      </a:lnTo>
                      <a:lnTo>
                        <a:pt x="69" y="136"/>
                      </a:lnTo>
                      <a:lnTo>
                        <a:pt x="67" y="134"/>
                      </a:lnTo>
                      <a:lnTo>
                        <a:pt x="65" y="134"/>
                      </a:lnTo>
                      <a:lnTo>
                        <a:pt x="63" y="134"/>
                      </a:lnTo>
                      <a:lnTo>
                        <a:pt x="65" y="132"/>
                      </a:lnTo>
                      <a:lnTo>
                        <a:pt x="65" y="130"/>
                      </a:lnTo>
                      <a:lnTo>
                        <a:pt x="67" y="129"/>
                      </a:lnTo>
                      <a:lnTo>
                        <a:pt x="69" y="127"/>
                      </a:lnTo>
                      <a:lnTo>
                        <a:pt x="67" y="127"/>
                      </a:lnTo>
                      <a:lnTo>
                        <a:pt x="67" y="125"/>
                      </a:lnTo>
                      <a:lnTo>
                        <a:pt x="67" y="123"/>
                      </a:lnTo>
                      <a:lnTo>
                        <a:pt x="67" y="121"/>
                      </a:lnTo>
                      <a:lnTo>
                        <a:pt x="65" y="121"/>
                      </a:lnTo>
                      <a:lnTo>
                        <a:pt x="65" y="123"/>
                      </a:lnTo>
                      <a:lnTo>
                        <a:pt x="61" y="123"/>
                      </a:lnTo>
                      <a:lnTo>
                        <a:pt x="59" y="123"/>
                      </a:lnTo>
                      <a:lnTo>
                        <a:pt x="57" y="127"/>
                      </a:lnTo>
                      <a:lnTo>
                        <a:pt x="57" y="129"/>
                      </a:lnTo>
                      <a:lnTo>
                        <a:pt x="55" y="130"/>
                      </a:lnTo>
                      <a:lnTo>
                        <a:pt x="53" y="130"/>
                      </a:lnTo>
                      <a:lnTo>
                        <a:pt x="49" y="129"/>
                      </a:lnTo>
                      <a:lnTo>
                        <a:pt x="48" y="129"/>
                      </a:lnTo>
                      <a:lnTo>
                        <a:pt x="48" y="127"/>
                      </a:lnTo>
                      <a:lnTo>
                        <a:pt x="49" y="127"/>
                      </a:lnTo>
                      <a:lnTo>
                        <a:pt x="49" y="125"/>
                      </a:lnTo>
                      <a:lnTo>
                        <a:pt x="48" y="123"/>
                      </a:lnTo>
                      <a:lnTo>
                        <a:pt x="44" y="123"/>
                      </a:lnTo>
                      <a:lnTo>
                        <a:pt x="44" y="121"/>
                      </a:lnTo>
                      <a:lnTo>
                        <a:pt x="44" y="119"/>
                      </a:lnTo>
                      <a:lnTo>
                        <a:pt x="44" y="121"/>
                      </a:lnTo>
                      <a:lnTo>
                        <a:pt x="42" y="121"/>
                      </a:lnTo>
                      <a:lnTo>
                        <a:pt x="40" y="121"/>
                      </a:lnTo>
                      <a:lnTo>
                        <a:pt x="40" y="119"/>
                      </a:lnTo>
                      <a:lnTo>
                        <a:pt x="38" y="113"/>
                      </a:lnTo>
                      <a:lnTo>
                        <a:pt x="38" y="111"/>
                      </a:lnTo>
                      <a:lnTo>
                        <a:pt x="40" y="109"/>
                      </a:lnTo>
                      <a:lnTo>
                        <a:pt x="40" y="107"/>
                      </a:lnTo>
                      <a:lnTo>
                        <a:pt x="38" y="107"/>
                      </a:lnTo>
                      <a:lnTo>
                        <a:pt x="36" y="109"/>
                      </a:lnTo>
                      <a:lnTo>
                        <a:pt x="34" y="109"/>
                      </a:lnTo>
                      <a:lnTo>
                        <a:pt x="30" y="109"/>
                      </a:lnTo>
                      <a:lnTo>
                        <a:pt x="28" y="109"/>
                      </a:lnTo>
                      <a:lnTo>
                        <a:pt x="26" y="109"/>
                      </a:lnTo>
                      <a:lnTo>
                        <a:pt x="26" y="111"/>
                      </a:lnTo>
                      <a:lnTo>
                        <a:pt x="26" y="113"/>
                      </a:lnTo>
                      <a:lnTo>
                        <a:pt x="24" y="115"/>
                      </a:lnTo>
                      <a:lnTo>
                        <a:pt x="24" y="113"/>
                      </a:lnTo>
                      <a:lnTo>
                        <a:pt x="21" y="111"/>
                      </a:lnTo>
                      <a:lnTo>
                        <a:pt x="19" y="111"/>
                      </a:lnTo>
                      <a:lnTo>
                        <a:pt x="17" y="113"/>
                      </a:lnTo>
                      <a:lnTo>
                        <a:pt x="17" y="115"/>
                      </a:lnTo>
                      <a:lnTo>
                        <a:pt x="15" y="115"/>
                      </a:lnTo>
                      <a:lnTo>
                        <a:pt x="7" y="109"/>
                      </a:lnTo>
                      <a:lnTo>
                        <a:pt x="5" y="109"/>
                      </a:lnTo>
                      <a:lnTo>
                        <a:pt x="3" y="107"/>
                      </a:lnTo>
                      <a:lnTo>
                        <a:pt x="5" y="105"/>
                      </a:lnTo>
                      <a:lnTo>
                        <a:pt x="7" y="100"/>
                      </a:lnTo>
                      <a:lnTo>
                        <a:pt x="9" y="100"/>
                      </a:lnTo>
                      <a:lnTo>
                        <a:pt x="9" y="98"/>
                      </a:lnTo>
                      <a:lnTo>
                        <a:pt x="1" y="96"/>
                      </a:lnTo>
                      <a:lnTo>
                        <a:pt x="0" y="94"/>
                      </a:lnTo>
                      <a:lnTo>
                        <a:pt x="0" y="90"/>
                      </a:lnTo>
                      <a:lnTo>
                        <a:pt x="0" y="88"/>
                      </a:lnTo>
                      <a:lnTo>
                        <a:pt x="1" y="88"/>
                      </a:lnTo>
                      <a:lnTo>
                        <a:pt x="0" y="8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Freeform 92"/>
                <p:cNvSpPr>
                  <a:spLocks/>
                </p:cNvSpPr>
                <p:nvPr/>
              </p:nvSpPr>
              <p:spPr bwMode="auto">
                <a:xfrm>
                  <a:off x="5741988" y="3516313"/>
                  <a:ext cx="2389188" cy="547688"/>
                </a:xfrm>
                <a:custGeom>
                  <a:avLst/>
                  <a:gdLst>
                    <a:gd name="T0" fmla="*/ 1223 w 1505"/>
                    <a:gd name="T1" fmla="*/ 209 h 345"/>
                    <a:gd name="T2" fmla="*/ 1265 w 1505"/>
                    <a:gd name="T3" fmla="*/ 211 h 345"/>
                    <a:gd name="T4" fmla="*/ 1309 w 1505"/>
                    <a:gd name="T5" fmla="*/ 199 h 345"/>
                    <a:gd name="T6" fmla="*/ 1240 w 1505"/>
                    <a:gd name="T7" fmla="*/ 176 h 345"/>
                    <a:gd name="T8" fmla="*/ 1288 w 1505"/>
                    <a:gd name="T9" fmla="*/ 125 h 345"/>
                    <a:gd name="T10" fmla="*/ 1354 w 1505"/>
                    <a:gd name="T11" fmla="*/ 78 h 345"/>
                    <a:gd name="T12" fmla="*/ 1373 w 1505"/>
                    <a:gd name="T13" fmla="*/ 48 h 345"/>
                    <a:gd name="T14" fmla="*/ 1442 w 1505"/>
                    <a:gd name="T15" fmla="*/ 48 h 345"/>
                    <a:gd name="T16" fmla="*/ 1473 w 1505"/>
                    <a:gd name="T17" fmla="*/ 80 h 345"/>
                    <a:gd name="T18" fmla="*/ 1498 w 1505"/>
                    <a:gd name="T19" fmla="*/ 57 h 345"/>
                    <a:gd name="T20" fmla="*/ 1476 w 1505"/>
                    <a:gd name="T21" fmla="*/ 17 h 345"/>
                    <a:gd name="T22" fmla="*/ 1436 w 1505"/>
                    <a:gd name="T23" fmla="*/ 0 h 345"/>
                    <a:gd name="T24" fmla="*/ 1392 w 1505"/>
                    <a:gd name="T25" fmla="*/ 9 h 345"/>
                    <a:gd name="T26" fmla="*/ 1344 w 1505"/>
                    <a:gd name="T27" fmla="*/ 11 h 345"/>
                    <a:gd name="T28" fmla="*/ 1329 w 1505"/>
                    <a:gd name="T29" fmla="*/ 25 h 345"/>
                    <a:gd name="T30" fmla="*/ 1271 w 1505"/>
                    <a:gd name="T31" fmla="*/ 42 h 345"/>
                    <a:gd name="T32" fmla="*/ 1236 w 1505"/>
                    <a:gd name="T33" fmla="*/ 61 h 345"/>
                    <a:gd name="T34" fmla="*/ 1221 w 1505"/>
                    <a:gd name="T35" fmla="*/ 65 h 345"/>
                    <a:gd name="T36" fmla="*/ 1194 w 1505"/>
                    <a:gd name="T37" fmla="*/ 98 h 345"/>
                    <a:gd name="T38" fmla="*/ 1146 w 1505"/>
                    <a:gd name="T39" fmla="*/ 82 h 345"/>
                    <a:gd name="T40" fmla="*/ 1144 w 1505"/>
                    <a:gd name="T41" fmla="*/ 111 h 345"/>
                    <a:gd name="T42" fmla="*/ 1123 w 1505"/>
                    <a:gd name="T43" fmla="*/ 101 h 345"/>
                    <a:gd name="T44" fmla="*/ 1106 w 1505"/>
                    <a:gd name="T45" fmla="*/ 94 h 345"/>
                    <a:gd name="T46" fmla="*/ 1083 w 1505"/>
                    <a:gd name="T47" fmla="*/ 113 h 345"/>
                    <a:gd name="T48" fmla="*/ 1043 w 1505"/>
                    <a:gd name="T49" fmla="*/ 105 h 345"/>
                    <a:gd name="T50" fmla="*/ 1016 w 1505"/>
                    <a:gd name="T51" fmla="*/ 138 h 345"/>
                    <a:gd name="T52" fmla="*/ 1031 w 1505"/>
                    <a:gd name="T53" fmla="*/ 163 h 345"/>
                    <a:gd name="T54" fmla="*/ 1054 w 1505"/>
                    <a:gd name="T55" fmla="*/ 201 h 345"/>
                    <a:gd name="T56" fmla="*/ 1033 w 1505"/>
                    <a:gd name="T57" fmla="*/ 228 h 345"/>
                    <a:gd name="T58" fmla="*/ 975 w 1505"/>
                    <a:gd name="T59" fmla="*/ 234 h 345"/>
                    <a:gd name="T60" fmla="*/ 943 w 1505"/>
                    <a:gd name="T61" fmla="*/ 247 h 345"/>
                    <a:gd name="T62" fmla="*/ 902 w 1505"/>
                    <a:gd name="T63" fmla="*/ 261 h 345"/>
                    <a:gd name="T64" fmla="*/ 872 w 1505"/>
                    <a:gd name="T65" fmla="*/ 259 h 345"/>
                    <a:gd name="T66" fmla="*/ 829 w 1505"/>
                    <a:gd name="T67" fmla="*/ 265 h 345"/>
                    <a:gd name="T68" fmla="*/ 785 w 1505"/>
                    <a:gd name="T69" fmla="*/ 255 h 345"/>
                    <a:gd name="T70" fmla="*/ 732 w 1505"/>
                    <a:gd name="T71" fmla="*/ 267 h 345"/>
                    <a:gd name="T72" fmla="*/ 705 w 1505"/>
                    <a:gd name="T73" fmla="*/ 263 h 345"/>
                    <a:gd name="T74" fmla="*/ 674 w 1505"/>
                    <a:gd name="T75" fmla="*/ 284 h 345"/>
                    <a:gd name="T76" fmla="*/ 634 w 1505"/>
                    <a:gd name="T77" fmla="*/ 309 h 345"/>
                    <a:gd name="T78" fmla="*/ 605 w 1505"/>
                    <a:gd name="T79" fmla="*/ 295 h 345"/>
                    <a:gd name="T80" fmla="*/ 561 w 1505"/>
                    <a:gd name="T81" fmla="*/ 297 h 345"/>
                    <a:gd name="T82" fmla="*/ 536 w 1505"/>
                    <a:gd name="T83" fmla="*/ 292 h 345"/>
                    <a:gd name="T84" fmla="*/ 518 w 1505"/>
                    <a:gd name="T85" fmla="*/ 303 h 345"/>
                    <a:gd name="T86" fmla="*/ 494 w 1505"/>
                    <a:gd name="T87" fmla="*/ 292 h 345"/>
                    <a:gd name="T88" fmla="*/ 444 w 1505"/>
                    <a:gd name="T89" fmla="*/ 282 h 345"/>
                    <a:gd name="T90" fmla="*/ 436 w 1505"/>
                    <a:gd name="T91" fmla="*/ 326 h 345"/>
                    <a:gd name="T92" fmla="*/ 398 w 1505"/>
                    <a:gd name="T93" fmla="*/ 336 h 345"/>
                    <a:gd name="T94" fmla="*/ 390 w 1505"/>
                    <a:gd name="T95" fmla="*/ 317 h 345"/>
                    <a:gd name="T96" fmla="*/ 351 w 1505"/>
                    <a:gd name="T97" fmla="*/ 326 h 345"/>
                    <a:gd name="T98" fmla="*/ 307 w 1505"/>
                    <a:gd name="T99" fmla="*/ 297 h 345"/>
                    <a:gd name="T100" fmla="*/ 254 w 1505"/>
                    <a:gd name="T101" fmla="*/ 328 h 345"/>
                    <a:gd name="T102" fmla="*/ 279 w 1505"/>
                    <a:gd name="T103" fmla="*/ 286 h 345"/>
                    <a:gd name="T104" fmla="*/ 217 w 1505"/>
                    <a:gd name="T105" fmla="*/ 282 h 345"/>
                    <a:gd name="T106" fmla="*/ 192 w 1505"/>
                    <a:gd name="T107" fmla="*/ 278 h 345"/>
                    <a:gd name="T108" fmla="*/ 165 w 1505"/>
                    <a:gd name="T109" fmla="*/ 282 h 345"/>
                    <a:gd name="T110" fmla="*/ 119 w 1505"/>
                    <a:gd name="T111" fmla="*/ 267 h 345"/>
                    <a:gd name="T112" fmla="*/ 135 w 1505"/>
                    <a:gd name="T113" fmla="*/ 232 h 345"/>
                    <a:gd name="T114" fmla="*/ 71 w 1505"/>
                    <a:gd name="T115" fmla="*/ 244 h 345"/>
                    <a:gd name="T116" fmla="*/ 42 w 1505"/>
                    <a:gd name="T117" fmla="*/ 261 h 345"/>
                    <a:gd name="T118" fmla="*/ 10 w 1505"/>
                    <a:gd name="T119" fmla="*/ 24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5" h="345">
                      <a:moveTo>
                        <a:pt x="1187" y="228"/>
                      </a:moveTo>
                      <a:lnTo>
                        <a:pt x="1185" y="226"/>
                      </a:lnTo>
                      <a:lnTo>
                        <a:pt x="1183" y="226"/>
                      </a:lnTo>
                      <a:lnTo>
                        <a:pt x="1188" y="217"/>
                      </a:lnTo>
                      <a:lnTo>
                        <a:pt x="1194" y="213"/>
                      </a:lnTo>
                      <a:lnTo>
                        <a:pt x="1196" y="215"/>
                      </a:lnTo>
                      <a:lnTo>
                        <a:pt x="1200" y="215"/>
                      </a:lnTo>
                      <a:lnTo>
                        <a:pt x="1202" y="213"/>
                      </a:lnTo>
                      <a:lnTo>
                        <a:pt x="1202" y="211"/>
                      </a:lnTo>
                      <a:lnTo>
                        <a:pt x="1202" y="209"/>
                      </a:lnTo>
                      <a:lnTo>
                        <a:pt x="1206" y="207"/>
                      </a:lnTo>
                      <a:lnTo>
                        <a:pt x="1211" y="207"/>
                      </a:lnTo>
                      <a:lnTo>
                        <a:pt x="1217" y="207"/>
                      </a:lnTo>
                      <a:lnTo>
                        <a:pt x="1217" y="209"/>
                      </a:lnTo>
                      <a:lnTo>
                        <a:pt x="1217" y="211"/>
                      </a:lnTo>
                      <a:lnTo>
                        <a:pt x="1219" y="211"/>
                      </a:lnTo>
                      <a:lnTo>
                        <a:pt x="1223" y="209"/>
                      </a:lnTo>
                      <a:lnTo>
                        <a:pt x="1229" y="209"/>
                      </a:lnTo>
                      <a:lnTo>
                        <a:pt x="1233" y="215"/>
                      </a:lnTo>
                      <a:lnTo>
                        <a:pt x="1235" y="217"/>
                      </a:lnTo>
                      <a:lnTo>
                        <a:pt x="1236" y="217"/>
                      </a:lnTo>
                      <a:lnTo>
                        <a:pt x="1238" y="217"/>
                      </a:lnTo>
                      <a:lnTo>
                        <a:pt x="1240" y="217"/>
                      </a:lnTo>
                      <a:lnTo>
                        <a:pt x="1240" y="219"/>
                      </a:lnTo>
                      <a:lnTo>
                        <a:pt x="1242" y="217"/>
                      </a:lnTo>
                      <a:lnTo>
                        <a:pt x="1244" y="215"/>
                      </a:lnTo>
                      <a:lnTo>
                        <a:pt x="1248" y="213"/>
                      </a:lnTo>
                      <a:lnTo>
                        <a:pt x="1250" y="211"/>
                      </a:lnTo>
                      <a:lnTo>
                        <a:pt x="1254" y="215"/>
                      </a:lnTo>
                      <a:lnTo>
                        <a:pt x="1258" y="215"/>
                      </a:lnTo>
                      <a:lnTo>
                        <a:pt x="1261" y="217"/>
                      </a:lnTo>
                      <a:lnTo>
                        <a:pt x="1263" y="215"/>
                      </a:lnTo>
                      <a:lnTo>
                        <a:pt x="1263" y="213"/>
                      </a:lnTo>
                      <a:lnTo>
                        <a:pt x="1265" y="211"/>
                      </a:lnTo>
                      <a:lnTo>
                        <a:pt x="1271" y="215"/>
                      </a:lnTo>
                      <a:lnTo>
                        <a:pt x="1269" y="217"/>
                      </a:lnTo>
                      <a:lnTo>
                        <a:pt x="1267" y="219"/>
                      </a:lnTo>
                      <a:lnTo>
                        <a:pt x="1269" y="219"/>
                      </a:lnTo>
                      <a:lnTo>
                        <a:pt x="1273" y="217"/>
                      </a:lnTo>
                      <a:lnTo>
                        <a:pt x="1275" y="215"/>
                      </a:lnTo>
                      <a:lnTo>
                        <a:pt x="1273" y="213"/>
                      </a:lnTo>
                      <a:lnTo>
                        <a:pt x="1273" y="209"/>
                      </a:lnTo>
                      <a:lnTo>
                        <a:pt x="1275" y="207"/>
                      </a:lnTo>
                      <a:lnTo>
                        <a:pt x="1279" y="207"/>
                      </a:lnTo>
                      <a:lnTo>
                        <a:pt x="1283" y="207"/>
                      </a:lnTo>
                      <a:lnTo>
                        <a:pt x="1284" y="207"/>
                      </a:lnTo>
                      <a:lnTo>
                        <a:pt x="1284" y="205"/>
                      </a:lnTo>
                      <a:lnTo>
                        <a:pt x="1286" y="203"/>
                      </a:lnTo>
                      <a:lnTo>
                        <a:pt x="1288" y="203"/>
                      </a:lnTo>
                      <a:lnTo>
                        <a:pt x="1298" y="199"/>
                      </a:lnTo>
                      <a:lnTo>
                        <a:pt x="1309" y="199"/>
                      </a:lnTo>
                      <a:lnTo>
                        <a:pt x="1307" y="198"/>
                      </a:lnTo>
                      <a:lnTo>
                        <a:pt x="1304" y="198"/>
                      </a:lnTo>
                      <a:lnTo>
                        <a:pt x="1304" y="196"/>
                      </a:lnTo>
                      <a:lnTo>
                        <a:pt x="1302" y="194"/>
                      </a:lnTo>
                      <a:lnTo>
                        <a:pt x="1300" y="192"/>
                      </a:lnTo>
                      <a:lnTo>
                        <a:pt x="1294" y="192"/>
                      </a:lnTo>
                      <a:lnTo>
                        <a:pt x="1288" y="194"/>
                      </a:lnTo>
                      <a:lnTo>
                        <a:pt x="1283" y="194"/>
                      </a:lnTo>
                      <a:lnTo>
                        <a:pt x="1269" y="196"/>
                      </a:lnTo>
                      <a:lnTo>
                        <a:pt x="1267" y="194"/>
                      </a:lnTo>
                      <a:lnTo>
                        <a:pt x="1261" y="194"/>
                      </a:lnTo>
                      <a:lnTo>
                        <a:pt x="1259" y="194"/>
                      </a:lnTo>
                      <a:lnTo>
                        <a:pt x="1258" y="196"/>
                      </a:lnTo>
                      <a:lnTo>
                        <a:pt x="1254" y="194"/>
                      </a:lnTo>
                      <a:lnTo>
                        <a:pt x="1244" y="186"/>
                      </a:lnTo>
                      <a:lnTo>
                        <a:pt x="1242" y="182"/>
                      </a:lnTo>
                      <a:lnTo>
                        <a:pt x="1240" y="176"/>
                      </a:lnTo>
                      <a:lnTo>
                        <a:pt x="1238" y="171"/>
                      </a:lnTo>
                      <a:lnTo>
                        <a:pt x="1238" y="167"/>
                      </a:lnTo>
                      <a:lnTo>
                        <a:pt x="1238" y="163"/>
                      </a:lnTo>
                      <a:lnTo>
                        <a:pt x="1238" y="161"/>
                      </a:lnTo>
                      <a:lnTo>
                        <a:pt x="1240" y="157"/>
                      </a:lnTo>
                      <a:lnTo>
                        <a:pt x="1242" y="155"/>
                      </a:lnTo>
                      <a:lnTo>
                        <a:pt x="1246" y="153"/>
                      </a:lnTo>
                      <a:lnTo>
                        <a:pt x="1250" y="150"/>
                      </a:lnTo>
                      <a:lnTo>
                        <a:pt x="1256" y="146"/>
                      </a:lnTo>
                      <a:lnTo>
                        <a:pt x="1258" y="144"/>
                      </a:lnTo>
                      <a:lnTo>
                        <a:pt x="1261" y="142"/>
                      </a:lnTo>
                      <a:lnTo>
                        <a:pt x="1265" y="140"/>
                      </a:lnTo>
                      <a:lnTo>
                        <a:pt x="1273" y="132"/>
                      </a:lnTo>
                      <a:lnTo>
                        <a:pt x="1277" y="128"/>
                      </a:lnTo>
                      <a:lnTo>
                        <a:pt x="1281" y="128"/>
                      </a:lnTo>
                      <a:lnTo>
                        <a:pt x="1286" y="125"/>
                      </a:lnTo>
                      <a:lnTo>
                        <a:pt x="1288" y="125"/>
                      </a:lnTo>
                      <a:lnTo>
                        <a:pt x="1296" y="123"/>
                      </a:lnTo>
                      <a:lnTo>
                        <a:pt x="1300" y="123"/>
                      </a:lnTo>
                      <a:lnTo>
                        <a:pt x="1304" y="121"/>
                      </a:lnTo>
                      <a:lnTo>
                        <a:pt x="1313" y="117"/>
                      </a:lnTo>
                      <a:lnTo>
                        <a:pt x="1315" y="115"/>
                      </a:lnTo>
                      <a:lnTo>
                        <a:pt x="1321" y="111"/>
                      </a:lnTo>
                      <a:lnTo>
                        <a:pt x="1323" y="107"/>
                      </a:lnTo>
                      <a:lnTo>
                        <a:pt x="1327" y="103"/>
                      </a:lnTo>
                      <a:lnTo>
                        <a:pt x="1329" y="98"/>
                      </a:lnTo>
                      <a:lnTo>
                        <a:pt x="1331" y="98"/>
                      </a:lnTo>
                      <a:lnTo>
                        <a:pt x="1336" y="98"/>
                      </a:lnTo>
                      <a:lnTo>
                        <a:pt x="1340" y="94"/>
                      </a:lnTo>
                      <a:lnTo>
                        <a:pt x="1342" y="92"/>
                      </a:lnTo>
                      <a:lnTo>
                        <a:pt x="1344" y="90"/>
                      </a:lnTo>
                      <a:lnTo>
                        <a:pt x="1350" y="80"/>
                      </a:lnTo>
                      <a:lnTo>
                        <a:pt x="1352" y="80"/>
                      </a:lnTo>
                      <a:lnTo>
                        <a:pt x="1354" y="78"/>
                      </a:lnTo>
                      <a:lnTo>
                        <a:pt x="1354" y="77"/>
                      </a:lnTo>
                      <a:lnTo>
                        <a:pt x="1354" y="73"/>
                      </a:lnTo>
                      <a:lnTo>
                        <a:pt x="1354" y="71"/>
                      </a:lnTo>
                      <a:lnTo>
                        <a:pt x="1354" y="69"/>
                      </a:lnTo>
                      <a:lnTo>
                        <a:pt x="1354" y="67"/>
                      </a:lnTo>
                      <a:lnTo>
                        <a:pt x="1355" y="65"/>
                      </a:lnTo>
                      <a:lnTo>
                        <a:pt x="1355" y="63"/>
                      </a:lnTo>
                      <a:lnTo>
                        <a:pt x="1357" y="61"/>
                      </a:lnTo>
                      <a:lnTo>
                        <a:pt x="1357" y="57"/>
                      </a:lnTo>
                      <a:lnTo>
                        <a:pt x="1357" y="53"/>
                      </a:lnTo>
                      <a:lnTo>
                        <a:pt x="1359" y="50"/>
                      </a:lnTo>
                      <a:lnTo>
                        <a:pt x="1359" y="48"/>
                      </a:lnTo>
                      <a:lnTo>
                        <a:pt x="1361" y="46"/>
                      </a:lnTo>
                      <a:lnTo>
                        <a:pt x="1363" y="46"/>
                      </a:lnTo>
                      <a:lnTo>
                        <a:pt x="1365" y="46"/>
                      </a:lnTo>
                      <a:lnTo>
                        <a:pt x="1369" y="48"/>
                      </a:lnTo>
                      <a:lnTo>
                        <a:pt x="1373" y="48"/>
                      </a:lnTo>
                      <a:lnTo>
                        <a:pt x="1375" y="48"/>
                      </a:lnTo>
                      <a:lnTo>
                        <a:pt x="1375" y="46"/>
                      </a:lnTo>
                      <a:lnTo>
                        <a:pt x="1377" y="46"/>
                      </a:lnTo>
                      <a:lnTo>
                        <a:pt x="1380" y="48"/>
                      </a:lnTo>
                      <a:lnTo>
                        <a:pt x="1388" y="52"/>
                      </a:lnTo>
                      <a:lnTo>
                        <a:pt x="1390" y="53"/>
                      </a:lnTo>
                      <a:lnTo>
                        <a:pt x="1394" y="53"/>
                      </a:lnTo>
                      <a:lnTo>
                        <a:pt x="1396" y="52"/>
                      </a:lnTo>
                      <a:lnTo>
                        <a:pt x="1409" y="52"/>
                      </a:lnTo>
                      <a:lnTo>
                        <a:pt x="1409" y="50"/>
                      </a:lnTo>
                      <a:lnTo>
                        <a:pt x="1413" y="50"/>
                      </a:lnTo>
                      <a:lnTo>
                        <a:pt x="1417" y="50"/>
                      </a:lnTo>
                      <a:lnTo>
                        <a:pt x="1423" y="50"/>
                      </a:lnTo>
                      <a:lnTo>
                        <a:pt x="1428" y="48"/>
                      </a:lnTo>
                      <a:lnTo>
                        <a:pt x="1432" y="46"/>
                      </a:lnTo>
                      <a:lnTo>
                        <a:pt x="1440" y="48"/>
                      </a:lnTo>
                      <a:lnTo>
                        <a:pt x="1442" y="48"/>
                      </a:lnTo>
                      <a:lnTo>
                        <a:pt x="1448" y="48"/>
                      </a:lnTo>
                      <a:lnTo>
                        <a:pt x="1450" y="48"/>
                      </a:lnTo>
                      <a:lnTo>
                        <a:pt x="1453" y="48"/>
                      </a:lnTo>
                      <a:lnTo>
                        <a:pt x="1455" y="48"/>
                      </a:lnTo>
                      <a:lnTo>
                        <a:pt x="1459" y="48"/>
                      </a:lnTo>
                      <a:lnTo>
                        <a:pt x="1461" y="48"/>
                      </a:lnTo>
                      <a:lnTo>
                        <a:pt x="1463" y="52"/>
                      </a:lnTo>
                      <a:lnTo>
                        <a:pt x="1461" y="59"/>
                      </a:lnTo>
                      <a:lnTo>
                        <a:pt x="1461" y="63"/>
                      </a:lnTo>
                      <a:lnTo>
                        <a:pt x="1461" y="67"/>
                      </a:lnTo>
                      <a:lnTo>
                        <a:pt x="1461" y="69"/>
                      </a:lnTo>
                      <a:lnTo>
                        <a:pt x="1463" y="71"/>
                      </a:lnTo>
                      <a:lnTo>
                        <a:pt x="1465" y="73"/>
                      </a:lnTo>
                      <a:lnTo>
                        <a:pt x="1471" y="78"/>
                      </a:lnTo>
                      <a:lnTo>
                        <a:pt x="1471" y="80"/>
                      </a:lnTo>
                      <a:lnTo>
                        <a:pt x="1473" y="82"/>
                      </a:lnTo>
                      <a:lnTo>
                        <a:pt x="1473" y="80"/>
                      </a:lnTo>
                      <a:lnTo>
                        <a:pt x="1474" y="80"/>
                      </a:lnTo>
                      <a:lnTo>
                        <a:pt x="1480" y="82"/>
                      </a:lnTo>
                      <a:lnTo>
                        <a:pt x="1484" y="84"/>
                      </a:lnTo>
                      <a:lnTo>
                        <a:pt x="1490" y="82"/>
                      </a:lnTo>
                      <a:lnTo>
                        <a:pt x="1492" y="82"/>
                      </a:lnTo>
                      <a:lnTo>
                        <a:pt x="1494" y="84"/>
                      </a:lnTo>
                      <a:lnTo>
                        <a:pt x="1498" y="86"/>
                      </a:lnTo>
                      <a:lnTo>
                        <a:pt x="1498" y="88"/>
                      </a:lnTo>
                      <a:lnTo>
                        <a:pt x="1501" y="84"/>
                      </a:lnTo>
                      <a:lnTo>
                        <a:pt x="1503" y="80"/>
                      </a:lnTo>
                      <a:lnTo>
                        <a:pt x="1503" y="78"/>
                      </a:lnTo>
                      <a:lnTo>
                        <a:pt x="1501" y="75"/>
                      </a:lnTo>
                      <a:lnTo>
                        <a:pt x="1503" y="75"/>
                      </a:lnTo>
                      <a:lnTo>
                        <a:pt x="1503" y="71"/>
                      </a:lnTo>
                      <a:lnTo>
                        <a:pt x="1501" y="67"/>
                      </a:lnTo>
                      <a:lnTo>
                        <a:pt x="1499" y="61"/>
                      </a:lnTo>
                      <a:lnTo>
                        <a:pt x="1498" y="57"/>
                      </a:lnTo>
                      <a:lnTo>
                        <a:pt x="1494" y="50"/>
                      </a:lnTo>
                      <a:lnTo>
                        <a:pt x="1494" y="48"/>
                      </a:lnTo>
                      <a:lnTo>
                        <a:pt x="1492" y="46"/>
                      </a:lnTo>
                      <a:lnTo>
                        <a:pt x="1494" y="44"/>
                      </a:lnTo>
                      <a:lnTo>
                        <a:pt x="1501" y="42"/>
                      </a:lnTo>
                      <a:lnTo>
                        <a:pt x="1505" y="40"/>
                      </a:lnTo>
                      <a:lnTo>
                        <a:pt x="1505" y="38"/>
                      </a:lnTo>
                      <a:lnTo>
                        <a:pt x="1501" y="32"/>
                      </a:lnTo>
                      <a:lnTo>
                        <a:pt x="1498" y="29"/>
                      </a:lnTo>
                      <a:lnTo>
                        <a:pt x="1494" y="25"/>
                      </a:lnTo>
                      <a:lnTo>
                        <a:pt x="1490" y="25"/>
                      </a:lnTo>
                      <a:lnTo>
                        <a:pt x="1488" y="25"/>
                      </a:lnTo>
                      <a:lnTo>
                        <a:pt x="1488" y="23"/>
                      </a:lnTo>
                      <a:lnTo>
                        <a:pt x="1486" y="21"/>
                      </a:lnTo>
                      <a:lnTo>
                        <a:pt x="1484" y="21"/>
                      </a:lnTo>
                      <a:lnTo>
                        <a:pt x="1478" y="19"/>
                      </a:lnTo>
                      <a:lnTo>
                        <a:pt x="1476" y="17"/>
                      </a:lnTo>
                      <a:lnTo>
                        <a:pt x="1473" y="15"/>
                      </a:lnTo>
                      <a:lnTo>
                        <a:pt x="1473" y="13"/>
                      </a:lnTo>
                      <a:lnTo>
                        <a:pt x="1471" y="7"/>
                      </a:lnTo>
                      <a:lnTo>
                        <a:pt x="1469" y="5"/>
                      </a:lnTo>
                      <a:lnTo>
                        <a:pt x="1467" y="5"/>
                      </a:lnTo>
                      <a:lnTo>
                        <a:pt x="1467" y="4"/>
                      </a:lnTo>
                      <a:lnTo>
                        <a:pt x="1467" y="0"/>
                      </a:lnTo>
                      <a:lnTo>
                        <a:pt x="1465" y="0"/>
                      </a:lnTo>
                      <a:lnTo>
                        <a:pt x="1463" y="4"/>
                      </a:lnTo>
                      <a:lnTo>
                        <a:pt x="1461" y="4"/>
                      </a:lnTo>
                      <a:lnTo>
                        <a:pt x="1459" y="4"/>
                      </a:lnTo>
                      <a:lnTo>
                        <a:pt x="1457" y="4"/>
                      </a:lnTo>
                      <a:lnTo>
                        <a:pt x="1448" y="2"/>
                      </a:lnTo>
                      <a:lnTo>
                        <a:pt x="1446" y="2"/>
                      </a:lnTo>
                      <a:lnTo>
                        <a:pt x="1440" y="2"/>
                      </a:lnTo>
                      <a:lnTo>
                        <a:pt x="1438" y="0"/>
                      </a:lnTo>
                      <a:lnTo>
                        <a:pt x="1436" y="0"/>
                      </a:lnTo>
                      <a:lnTo>
                        <a:pt x="1434" y="2"/>
                      </a:lnTo>
                      <a:lnTo>
                        <a:pt x="1434" y="0"/>
                      </a:lnTo>
                      <a:lnTo>
                        <a:pt x="1432" y="0"/>
                      </a:lnTo>
                      <a:lnTo>
                        <a:pt x="1430" y="0"/>
                      </a:lnTo>
                      <a:lnTo>
                        <a:pt x="1428" y="0"/>
                      </a:lnTo>
                      <a:lnTo>
                        <a:pt x="1423" y="4"/>
                      </a:lnTo>
                      <a:lnTo>
                        <a:pt x="1421" y="4"/>
                      </a:lnTo>
                      <a:lnTo>
                        <a:pt x="1415" y="7"/>
                      </a:lnTo>
                      <a:lnTo>
                        <a:pt x="1413" y="9"/>
                      </a:lnTo>
                      <a:lnTo>
                        <a:pt x="1411" y="11"/>
                      </a:lnTo>
                      <a:lnTo>
                        <a:pt x="1407" y="11"/>
                      </a:lnTo>
                      <a:lnTo>
                        <a:pt x="1405" y="11"/>
                      </a:lnTo>
                      <a:lnTo>
                        <a:pt x="1402" y="9"/>
                      </a:lnTo>
                      <a:lnTo>
                        <a:pt x="1398" y="7"/>
                      </a:lnTo>
                      <a:lnTo>
                        <a:pt x="1396" y="7"/>
                      </a:lnTo>
                      <a:lnTo>
                        <a:pt x="1394" y="9"/>
                      </a:lnTo>
                      <a:lnTo>
                        <a:pt x="1392" y="9"/>
                      </a:lnTo>
                      <a:lnTo>
                        <a:pt x="1390" y="7"/>
                      </a:lnTo>
                      <a:lnTo>
                        <a:pt x="1386" y="5"/>
                      </a:lnTo>
                      <a:lnTo>
                        <a:pt x="1384" y="4"/>
                      </a:lnTo>
                      <a:lnTo>
                        <a:pt x="1382" y="4"/>
                      </a:lnTo>
                      <a:lnTo>
                        <a:pt x="1377" y="4"/>
                      </a:lnTo>
                      <a:lnTo>
                        <a:pt x="1373" y="4"/>
                      </a:lnTo>
                      <a:lnTo>
                        <a:pt x="1367" y="4"/>
                      </a:lnTo>
                      <a:lnTo>
                        <a:pt x="1365" y="4"/>
                      </a:lnTo>
                      <a:lnTo>
                        <a:pt x="1365" y="5"/>
                      </a:lnTo>
                      <a:lnTo>
                        <a:pt x="1361" y="5"/>
                      </a:lnTo>
                      <a:lnTo>
                        <a:pt x="1359" y="5"/>
                      </a:lnTo>
                      <a:lnTo>
                        <a:pt x="1357" y="5"/>
                      </a:lnTo>
                      <a:lnTo>
                        <a:pt x="1355" y="7"/>
                      </a:lnTo>
                      <a:lnTo>
                        <a:pt x="1354" y="7"/>
                      </a:lnTo>
                      <a:lnTo>
                        <a:pt x="1348" y="9"/>
                      </a:lnTo>
                      <a:lnTo>
                        <a:pt x="1346" y="9"/>
                      </a:lnTo>
                      <a:lnTo>
                        <a:pt x="1344" y="11"/>
                      </a:lnTo>
                      <a:lnTo>
                        <a:pt x="1344" y="15"/>
                      </a:lnTo>
                      <a:lnTo>
                        <a:pt x="1344" y="17"/>
                      </a:lnTo>
                      <a:lnTo>
                        <a:pt x="1344" y="21"/>
                      </a:lnTo>
                      <a:lnTo>
                        <a:pt x="1342" y="30"/>
                      </a:lnTo>
                      <a:lnTo>
                        <a:pt x="1340" y="32"/>
                      </a:lnTo>
                      <a:lnTo>
                        <a:pt x="1338" y="34"/>
                      </a:lnTo>
                      <a:lnTo>
                        <a:pt x="1336" y="32"/>
                      </a:lnTo>
                      <a:lnTo>
                        <a:pt x="1336" y="30"/>
                      </a:lnTo>
                      <a:lnTo>
                        <a:pt x="1334" y="29"/>
                      </a:lnTo>
                      <a:lnTo>
                        <a:pt x="1334" y="27"/>
                      </a:lnTo>
                      <a:lnTo>
                        <a:pt x="1334" y="25"/>
                      </a:lnTo>
                      <a:lnTo>
                        <a:pt x="1334" y="23"/>
                      </a:lnTo>
                      <a:lnTo>
                        <a:pt x="1332" y="21"/>
                      </a:lnTo>
                      <a:lnTo>
                        <a:pt x="1332" y="23"/>
                      </a:lnTo>
                      <a:lnTo>
                        <a:pt x="1332" y="25"/>
                      </a:lnTo>
                      <a:lnTo>
                        <a:pt x="1331" y="25"/>
                      </a:lnTo>
                      <a:lnTo>
                        <a:pt x="1329" y="25"/>
                      </a:lnTo>
                      <a:lnTo>
                        <a:pt x="1325" y="23"/>
                      </a:lnTo>
                      <a:lnTo>
                        <a:pt x="1327" y="21"/>
                      </a:lnTo>
                      <a:lnTo>
                        <a:pt x="1325" y="21"/>
                      </a:lnTo>
                      <a:lnTo>
                        <a:pt x="1323" y="21"/>
                      </a:lnTo>
                      <a:lnTo>
                        <a:pt x="1323" y="19"/>
                      </a:lnTo>
                      <a:lnTo>
                        <a:pt x="1311" y="19"/>
                      </a:lnTo>
                      <a:lnTo>
                        <a:pt x="1304" y="27"/>
                      </a:lnTo>
                      <a:lnTo>
                        <a:pt x="1298" y="32"/>
                      </a:lnTo>
                      <a:lnTo>
                        <a:pt x="1296" y="32"/>
                      </a:lnTo>
                      <a:lnTo>
                        <a:pt x="1294" y="32"/>
                      </a:lnTo>
                      <a:lnTo>
                        <a:pt x="1292" y="30"/>
                      </a:lnTo>
                      <a:lnTo>
                        <a:pt x="1284" y="32"/>
                      </a:lnTo>
                      <a:lnTo>
                        <a:pt x="1279" y="34"/>
                      </a:lnTo>
                      <a:lnTo>
                        <a:pt x="1277" y="34"/>
                      </a:lnTo>
                      <a:lnTo>
                        <a:pt x="1273" y="38"/>
                      </a:lnTo>
                      <a:lnTo>
                        <a:pt x="1273" y="40"/>
                      </a:lnTo>
                      <a:lnTo>
                        <a:pt x="1271" y="42"/>
                      </a:lnTo>
                      <a:lnTo>
                        <a:pt x="1271" y="44"/>
                      </a:lnTo>
                      <a:lnTo>
                        <a:pt x="1269" y="46"/>
                      </a:lnTo>
                      <a:lnTo>
                        <a:pt x="1271" y="48"/>
                      </a:lnTo>
                      <a:lnTo>
                        <a:pt x="1273" y="53"/>
                      </a:lnTo>
                      <a:lnTo>
                        <a:pt x="1265" y="53"/>
                      </a:lnTo>
                      <a:lnTo>
                        <a:pt x="1263" y="55"/>
                      </a:lnTo>
                      <a:lnTo>
                        <a:pt x="1261" y="53"/>
                      </a:lnTo>
                      <a:lnTo>
                        <a:pt x="1259" y="53"/>
                      </a:lnTo>
                      <a:lnTo>
                        <a:pt x="1258" y="53"/>
                      </a:lnTo>
                      <a:lnTo>
                        <a:pt x="1256" y="55"/>
                      </a:lnTo>
                      <a:lnTo>
                        <a:pt x="1256" y="57"/>
                      </a:lnTo>
                      <a:lnTo>
                        <a:pt x="1254" y="59"/>
                      </a:lnTo>
                      <a:lnTo>
                        <a:pt x="1250" y="59"/>
                      </a:lnTo>
                      <a:lnTo>
                        <a:pt x="1248" y="59"/>
                      </a:lnTo>
                      <a:lnTo>
                        <a:pt x="1244" y="59"/>
                      </a:lnTo>
                      <a:lnTo>
                        <a:pt x="1238" y="59"/>
                      </a:lnTo>
                      <a:lnTo>
                        <a:pt x="1236" y="61"/>
                      </a:lnTo>
                      <a:lnTo>
                        <a:pt x="1235" y="61"/>
                      </a:lnTo>
                      <a:lnTo>
                        <a:pt x="1235" y="63"/>
                      </a:lnTo>
                      <a:lnTo>
                        <a:pt x="1229" y="59"/>
                      </a:lnTo>
                      <a:lnTo>
                        <a:pt x="1231" y="59"/>
                      </a:lnTo>
                      <a:lnTo>
                        <a:pt x="1229" y="57"/>
                      </a:lnTo>
                      <a:lnTo>
                        <a:pt x="1229" y="55"/>
                      </a:lnTo>
                      <a:lnTo>
                        <a:pt x="1229" y="53"/>
                      </a:lnTo>
                      <a:lnTo>
                        <a:pt x="1227" y="53"/>
                      </a:lnTo>
                      <a:lnTo>
                        <a:pt x="1225" y="52"/>
                      </a:lnTo>
                      <a:lnTo>
                        <a:pt x="1223" y="52"/>
                      </a:lnTo>
                      <a:lnTo>
                        <a:pt x="1221" y="53"/>
                      </a:lnTo>
                      <a:lnTo>
                        <a:pt x="1219" y="55"/>
                      </a:lnTo>
                      <a:lnTo>
                        <a:pt x="1217" y="57"/>
                      </a:lnTo>
                      <a:lnTo>
                        <a:pt x="1217" y="61"/>
                      </a:lnTo>
                      <a:lnTo>
                        <a:pt x="1219" y="63"/>
                      </a:lnTo>
                      <a:lnTo>
                        <a:pt x="1219" y="65"/>
                      </a:lnTo>
                      <a:lnTo>
                        <a:pt x="1221" y="65"/>
                      </a:lnTo>
                      <a:lnTo>
                        <a:pt x="1219" y="67"/>
                      </a:lnTo>
                      <a:lnTo>
                        <a:pt x="1217" y="67"/>
                      </a:lnTo>
                      <a:lnTo>
                        <a:pt x="1217" y="69"/>
                      </a:lnTo>
                      <a:lnTo>
                        <a:pt x="1217" y="71"/>
                      </a:lnTo>
                      <a:lnTo>
                        <a:pt x="1219" y="73"/>
                      </a:lnTo>
                      <a:lnTo>
                        <a:pt x="1221" y="77"/>
                      </a:lnTo>
                      <a:lnTo>
                        <a:pt x="1219" y="80"/>
                      </a:lnTo>
                      <a:lnTo>
                        <a:pt x="1219" y="82"/>
                      </a:lnTo>
                      <a:lnTo>
                        <a:pt x="1217" y="86"/>
                      </a:lnTo>
                      <a:lnTo>
                        <a:pt x="1215" y="86"/>
                      </a:lnTo>
                      <a:lnTo>
                        <a:pt x="1211" y="88"/>
                      </a:lnTo>
                      <a:lnTo>
                        <a:pt x="1210" y="90"/>
                      </a:lnTo>
                      <a:lnTo>
                        <a:pt x="1206" y="90"/>
                      </a:lnTo>
                      <a:lnTo>
                        <a:pt x="1202" y="92"/>
                      </a:lnTo>
                      <a:lnTo>
                        <a:pt x="1198" y="96"/>
                      </a:lnTo>
                      <a:lnTo>
                        <a:pt x="1196" y="98"/>
                      </a:lnTo>
                      <a:lnTo>
                        <a:pt x="1194" y="98"/>
                      </a:lnTo>
                      <a:lnTo>
                        <a:pt x="1190" y="98"/>
                      </a:lnTo>
                      <a:lnTo>
                        <a:pt x="1187" y="96"/>
                      </a:lnTo>
                      <a:lnTo>
                        <a:pt x="1185" y="98"/>
                      </a:lnTo>
                      <a:lnTo>
                        <a:pt x="1181" y="96"/>
                      </a:lnTo>
                      <a:lnTo>
                        <a:pt x="1179" y="96"/>
                      </a:lnTo>
                      <a:lnTo>
                        <a:pt x="1179" y="94"/>
                      </a:lnTo>
                      <a:lnTo>
                        <a:pt x="1177" y="94"/>
                      </a:lnTo>
                      <a:lnTo>
                        <a:pt x="1175" y="92"/>
                      </a:lnTo>
                      <a:lnTo>
                        <a:pt x="1173" y="90"/>
                      </a:lnTo>
                      <a:lnTo>
                        <a:pt x="1171" y="88"/>
                      </a:lnTo>
                      <a:lnTo>
                        <a:pt x="1167" y="86"/>
                      </a:lnTo>
                      <a:lnTo>
                        <a:pt x="1165" y="86"/>
                      </a:lnTo>
                      <a:lnTo>
                        <a:pt x="1160" y="84"/>
                      </a:lnTo>
                      <a:lnTo>
                        <a:pt x="1154" y="80"/>
                      </a:lnTo>
                      <a:lnTo>
                        <a:pt x="1152" y="82"/>
                      </a:lnTo>
                      <a:lnTo>
                        <a:pt x="1148" y="82"/>
                      </a:lnTo>
                      <a:lnTo>
                        <a:pt x="1146" y="82"/>
                      </a:lnTo>
                      <a:lnTo>
                        <a:pt x="1146" y="84"/>
                      </a:lnTo>
                      <a:lnTo>
                        <a:pt x="1144" y="84"/>
                      </a:lnTo>
                      <a:lnTo>
                        <a:pt x="1144" y="86"/>
                      </a:lnTo>
                      <a:lnTo>
                        <a:pt x="1146" y="86"/>
                      </a:lnTo>
                      <a:lnTo>
                        <a:pt x="1148" y="86"/>
                      </a:lnTo>
                      <a:lnTo>
                        <a:pt x="1150" y="86"/>
                      </a:lnTo>
                      <a:lnTo>
                        <a:pt x="1152" y="88"/>
                      </a:lnTo>
                      <a:lnTo>
                        <a:pt x="1154" y="92"/>
                      </a:lnTo>
                      <a:lnTo>
                        <a:pt x="1158" y="92"/>
                      </a:lnTo>
                      <a:lnTo>
                        <a:pt x="1160" y="92"/>
                      </a:lnTo>
                      <a:lnTo>
                        <a:pt x="1165" y="94"/>
                      </a:lnTo>
                      <a:lnTo>
                        <a:pt x="1165" y="96"/>
                      </a:lnTo>
                      <a:lnTo>
                        <a:pt x="1165" y="100"/>
                      </a:lnTo>
                      <a:lnTo>
                        <a:pt x="1164" y="101"/>
                      </a:lnTo>
                      <a:lnTo>
                        <a:pt x="1154" y="109"/>
                      </a:lnTo>
                      <a:lnTo>
                        <a:pt x="1150" y="113"/>
                      </a:lnTo>
                      <a:lnTo>
                        <a:pt x="1144" y="111"/>
                      </a:lnTo>
                      <a:lnTo>
                        <a:pt x="1142" y="111"/>
                      </a:lnTo>
                      <a:lnTo>
                        <a:pt x="1139" y="113"/>
                      </a:lnTo>
                      <a:lnTo>
                        <a:pt x="1133" y="113"/>
                      </a:lnTo>
                      <a:lnTo>
                        <a:pt x="1131" y="111"/>
                      </a:lnTo>
                      <a:lnTo>
                        <a:pt x="1131" y="109"/>
                      </a:lnTo>
                      <a:lnTo>
                        <a:pt x="1131" y="105"/>
                      </a:lnTo>
                      <a:lnTo>
                        <a:pt x="1131" y="103"/>
                      </a:lnTo>
                      <a:lnTo>
                        <a:pt x="1129" y="103"/>
                      </a:lnTo>
                      <a:lnTo>
                        <a:pt x="1127" y="105"/>
                      </a:lnTo>
                      <a:lnTo>
                        <a:pt x="1127" y="109"/>
                      </a:lnTo>
                      <a:lnTo>
                        <a:pt x="1125" y="109"/>
                      </a:lnTo>
                      <a:lnTo>
                        <a:pt x="1123" y="109"/>
                      </a:lnTo>
                      <a:lnTo>
                        <a:pt x="1121" y="105"/>
                      </a:lnTo>
                      <a:lnTo>
                        <a:pt x="1121" y="103"/>
                      </a:lnTo>
                      <a:lnTo>
                        <a:pt x="1119" y="103"/>
                      </a:lnTo>
                      <a:lnTo>
                        <a:pt x="1119" y="101"/>
                      </a:lnTo>
                      <a:lnTo>
                        <a:pt x="1123" y="101"/>
                      </a:lnTo>
                      <a:lnTo>
                        <a:pt x="1123" y="100"/>
                      </a:lnTo>
                      <a:lnTo>
                        <a:pt x="1127" y="98"/>
                      </a:lnTo>
                      <a:lnTo>
                        <a:pt x="1131" y="92"/>
                      </a:lnTo>
                      <a:lnTo>
                        <a:pt x="1131" y="80"/>
                      </a:lnTo>
                      <a:lnTo>
                        <a:pt x="1131" y="78"/>
                      </a:lnTo>
                      <a:lnTo>
                        <a:pt x="1129" y="82"/>
                      </a:lnTo>
                      <a:lnTo>
                        <a:pt x="1127" y="86"/>
                      </a:lnTo>
                      <a:lnTo>
                        <a:pt x="1125" y="88"/>
                      </a:lnTo>
                      <a:lnTo>
                        <a:pt x="1125" y="90"/>
                      </a:lnTo>
                      <a:lnTo>
                        <a:pt x="1123" y="92"/>
                      </a:lnTo>
                      <a:lnTo>
                        <a:pt x="1121" y="94"/>
                      </a:lnTo>
                      <a:lnTo>
                        <a:pt x="1117" y="98"/>
                      </a:lnTo>
                      <a:lnTo>
                        <a:pt x="1116" y="100"/>
                      </a:lnTo>
                      <a:lnTo>
                        <a:pt x="1110" y="98"/>
                      </a:lnTo>
                      <a:lnTo>
                        <a:pt x="1108" y="96"/>
                      </a:lnTo>
                      <a:lnTo>
                        <a:pt x="1108" y="92"/>
                      </a:lnTo>
                      <a:lnTo>
                        <a:pt x="1106" y="94"/>
                      </a:lnTo>
                      <a:lnTo>
                        <a:pt x="1104" y="94"/>
                      </a:lnTo>
                      <a:lnTo>
                        <a:pt x="1104" y="96"/>
                      </a:lnTo>
                      <a:lnTo>
                        <a:pt x="1104" y="98"/>
                      </a:lnTo>
                      <a:lnTo>
                        <a:pt x="1106" y="100"/>
                      </a:lnTo>
                      <a:lnTo>
                        <a:pt x="1106" y="101"/>
                      </a:lnTo>
                      <a:lnTo>
                        <a:pt x="1104" y="103"/>
                      </a:lnTo>
                      <a:lnTo>
                        <a:pt x="1100" y="105"/>
                      </a:lnTo>
                      <a:lnTo>
                        <a:pt x="1098" y="107"/>
                      </a:lnTo>
                      <a:lnTo>
                        <a:pt x="1096" y="105"/>
                      </a:lnTo>
                      <a:lnTo>
                        <a:pt x="1096" y="103"/>
                      </a:lnTo>
                      <a:lnTo>
                        <a:pt x="1094" y="103"/>
                      </a:lnTo>
                      <a:lnTo>
                        <a:pt x="1089" y="100"/>
                      </a:lnTo>
                      <a:lnTo>
                        <a:pt x="1085" y="100"/>
                      </a:lnTo>
                      <a:lnTo>
                        <a:pt x="1083" y="101"/>
                      </a:lnTo>
                      <a:lnTo>
                        <a:pt x="1085" y="105"/>
                      </a:lnTo>
                      <a:lnTo>
                        <a:pt x="1083" y="111"/>
                      </a:lnTo>
                      <a:lnTo>
                        <a:pt x="1083" y="113"/>
                      </a:lnTo>
                      <a:lnTo>
                        <a:pt x="1077" y="115"/>
                      </a:lnTo>
                      <a:lnTo>
                        <a:pt x="1075" y="115"/>
                      </a:lnTo>
                      <a:lnTo>
                        <a:pt x="1069" y="113"/>
                      </a:lnTo>
                      <a:lnTo>
                        <a:pt x="1068" y="111"/>
                      </a:lnTo>
                      <a:lnTo>
                        <a:pt x="1064" y="109"/>
                      </a:lnTo>
                      <a:lnTo>
                        <a:pt x="1062" y="109"/>
                      </a:lnTo>
                      <a:lnTo>
                        <a:pt x="1060" y="109"/>
                      </a:lnTo>
                      <a:lnTo>
                        <a:pt x="1058" y="111"/>
                      </a:lnTo>
                      <a:lnTo>
                        <a:pt x="1058" y="109"/>
                      </a:lnTo>
                      <a:lnTo>
                        <a:pt x="1056" y="107"/>
                      </a:lnTo>
                      <a:lnTo>
                        <a:pt x="1054" y="109"/>
                      </a:lnTo>
                      <a:lnTo>
                        <a:pt x="1052" y="109"/>
                      </a:lnTo>
                      <a:lnTo>
                        <a:pt x="1050" y="107"/>
                      </a:lnTo>
                      <a:lnTo>
                        <a:pt x="1048" y="107"/>
                      </a:lnTo>
                      <a:lnTo>
                        <a:pt x="1046" y="107"/>
                      </a:lnTo>
                      <a:lnTo>
                        <a:pt x="1044" y="107"/>
                      </a:lnTo>
                      <a:lnTo>
                        <a:pt x="1043" y="105"/>
                      </a:lnTo>
                      <a:lnTo>
                        <a:pt x="1043" y="107"/>
                      </a:lnTo>
                      <a:lnTo>
                        <a:pt x="1043" y="109"/>
                      </a:lnTo>
                      <a:lnTo>
                        <a:pt x="1046" y="113"/>
                      </a:lnTo>
                      <a:lnTo>
                        <a:pt x="1046" y="115"/>
                      </a:lnTo>
                      <a:lnTo>
                        <a:pt x="1041" y="115"/>
                      </a:lnTo>
                      <a:lnTo>
                        <a:pt x="1037" y="115"/>
                      </a:lnTo>
                      <a:lnTo>
                        <a:pt x="1035" y="117"/>
                      </a:lnTo>
                      <a:lnTo>
                        <a:pt x="1033" y="119"/>
                      </a:lnTo>
                      <a:lnTo>
                        <a:pt x="1027" y="126"/>
                      </a:lnTo>
                      <a:lnTo>
                        <a:pt x="1021" y="130"/>
                      </a:lnTo>
                      <a:lnTo>
                        <a:pt x="1016" y="130"/>
                      </a:lnTo>
                      <a:lnTo>
                        <a:pt x="1014" y="130"/>
                      </a:lnTo>
                      <a:lnTo>
                        <a:pt x="1012" y="130"/>
                      </a:lnTo>
                      <a:lnTo>
                        <a:pt x="1010" y="134"/>
                      </a:lnTo>
                      <a:lnTo>
                        <a:pt x="1012" y="134"/>
                      </a:lnTo>
                      <a:lnTo>
                        <a:pt x="1016" y="136"/>
                      </a:lnTo>
                      <a:lnTo>
                        <a:pt x="1016" y="138"/>
                      </a:lnTo>
                      <a:lnTo>
                        <a:pt x="1014" y="140"/>
                      </a:lnTo>
                      <a:lnTo>
                        <a:pt x="1014" y="142"/>
                      </a:lnTo>
                      <a:lnTo>
                        <a:pt x="1012" y="142"/>
                      </a:lnTo>
                      <a:lnTo>
                        <a:pt x="1010" y="144"/>
                      </a:lnTo>
                      <a:lnTo>
                        <a:pt x="1008" y="144"/>
                      </a:lnTo>
                      <a:lnTo>
                        <a:pt x="1006" y="148"/>
                      </a:lnTo>
                      <a:lnTo>
                        <a:pt x="1006" y="151"/>
                      </a:lnTo>
                      <a:lnTo>
                        <a:pt x="1006" y="153"/>
                      </a:lnTo>
                      <a:lnTo>
                        <a:pt x="1006" y="151"/>
                      </a:lnTo>
                      <a:lnTo>
                        <a:pt x="1010" y="153"/>
                      </a:lnTo>
                      <a:lnTo>
                        <a:pt x="1012" y="151"/>
                      </a:lnTo>
                      <a:lnTo>
                        <a:pt x="1020" y="150"/>
                      </a:lnTo>
                      <a:lnTo>
                        <a:pt x="1021" y="151"/>
                      </a:lnTo>
                      <a:lnTo>
                        <a:pt x="1023" y="151"/>
                      </a:lnTo>
                      <a:lnTo>
                        <a:pt x="1025" y="155"/>
                      </a:lnTo>
                      <a:lnTo>
                        <a:pt x="1027" y="157"/>
                      </a:lnTo>
                      <a:lnTo>
                        <a:pt x="1031" y="163"/>
                      </a:lnTo>
                      <a:lnTo>
                        <a:pt x="1033" y="163"/>
                      </a:lnTo>
                      <a:lnTo>
                        <a:pt x="1035" y="163"/>
                      </a:lnTo>
                      <a:lnTo>
                        <a:pt x="1037" y="163"/>
                      </a:lnTo>
                      <a:lnTo>
                        <a:pt x="1039" y="167"/>
                      </a:lnTo>
                      <a:lnTo>
                        <a:pt x="1041" y="167"/>
                      </a:lnTo>
                      <a:lnTo>
                        <a:pt x="1044" y="167"/>
                      </a:lnTo>
                      <a:lnTo>
                        <a:pt x="1044" y="176"/>
                      </a:lnTo>
                      <a:lnTo>
                        <a:pt x="1044" y="180"/>
                      </a:lnTo>
                      <a:lnTo>
                        <a:pt x="1046" y="188"/>
                      </a:lnTo>
                      <a:lnTo>
                        <a:pt x="1048" y="190"/>
                      </a:lnTo>
                      <a:lnTo>
                        <a:pt x="1052" y="190"/>
                      </a:lnTo>
                      <a:lnTo>
                        <a:pt x="1052" y="192"/>
                      </a:lnTo>
                      <a:lnTo>
                        <a:pt x="1052" y="194"/>
                      </a:lnTo>
                      <a:lnTo>
                        <a:pt x="1054" y="196"/>
                      </a:lnTo>
                      <a:lnTo>
                        <a:pt x="1056" y="198"/>
                      </a:lnTo>
                      <a:lnTo>
                        <a:pt x="1054" y="199"/>
                      </a:lnTo>
                      <a:lnTo>
                        <a:pt x="1054" y="201"/>
                      </a:lnTo>
                      <a:lnTo>
                        <a:pt x="1054" y="203"/>
                      </a:lnTo>
                      <a:lnTo>
                        <a:pt x="1054" y="205"/>
                      </a:lnTo>
                      <a:lnTo>
                        <a:pt x="1056" y="207"/>
                      </a:lnTo>
                      <a:lnTo>
                        <a:pt x="1054" y="209"/>
                      </a:lnTo>
                      <a:lnTo>
                        <a:pt x="1054" y="215"/>
                      </a:lnTo>
                      <a:lnTo>
                        <a:pt x="1052" y="215"/>
                      </a:lnTo>
                      <a:lnTo>
                        <a:pt x="1052" y="217"/>
                      </a:lnTo>
                      <a:lnTo>
                        <a:pt x="1054" y="217"/>
                      </a:lnTo>
                      <a:lnTo>
                        <a:pt x="1056" y="219"/>
                      </a:lnTo>
                      <a:lnTo>
                        <a:pt x="1054" y="221"/>
                      </a:lnTo>
                      <a:lnTo>
                        <a:pt x="1050" y="217"/>
                      </a:lnTo>
                      <a:lnTo>
                        <a:pt x="1048" y="217"/>
                      </a:lnTo>
                      <a:lnTo>
                        <a:pt x="1046" y="217"/>
                      </a:lnTo>
                      <a:lnTo>
                        <a:pt x="1043" y="219"/>
                      </a:lnTo>
                      <a:lnTo>
                        <a:pt x="1041" y="223"/>
                      </a:lnTo>
                      <a:lnTo>
                        <a:pt x="1037" y="226"/>
                      </a:lnTo>
                      <a:lnTo>
                        <a:pt x="1033" y="228"/>
                      </a:lnTo>
                      <a:lnTo>
                        <a:pt x="1029" y="230"/>
                      </a:lnTo>
                      <a:lnTo>
                        <a:pt x="1027" y="230"/>
                      </a:lnTo>
                      <a:lnTo>
                        <a:pt x="1025" y="230"/>
                      </a:lnTo>
                      <a:lnTo>
                        <a:pt x="1025" y="228"/>
                      </a:lnTo>
                      <a:lnTo>
                        <a:pt x="1018" y="228"/>
                      </a:lnTo>
                      <a:lnTo>
                        <a:pt x="1014" y="230"/>
                      </a:lnTo>
                      <a:lnTo>
                        <a:pt x="1012" y="232"/>
                      </a:lnTo>
                      <a:lnTo>
                        <a:pt x="1010" y="234"/>
                      </a:lnTo>
                      <a:lnTo>
                        <a:pt x="1008" y="234"/>
                      </a:lnTo>
                      <a:lnTo>
                        <a:pt x="1000" y="232"/>
                      </a:lnTo>
                      <a:lnTo>
                        <a:pt x="995" y="228"/>
                      </a:lnTo>
                      <a:lnTo>
                        <a:pt x="991" y="226"/>
                      </a:lnTo>
                      <a:lnTo>
                        <a:pt x="991" y="224"/>
                      </a:lnTo>
                      <a:lnTo>
                        <a:pt x="989" y="224"/>
                      </a:lnTo>
                      <a:lnTo>
                        <a:pt x="985" y="223"/>
                      </a:lnTo>
                      <a:lnTo>
                        <a:pt x="983" y="224"/>
                      </a:lnTo>
                      <a:lnTo>
                        <a:pt x="975" y="234"/>
                      </a:lnTo>
                      <a:lnTo>
                        <a:pt x="972" y="236"/>
                      </a:lnTo>
                      <a:lnTo>
                        <a:pt x="970" y="236"/>
                      </a:lnTo>
                      <a:lnTo>
                        <a:pt x="968" y="236"/>
                      </a:lnTo>
                      <a:lnTo>
                        <a:pt x="968" y="234"/>
                      </a:lnTo>
                      <a:lnTo>
                        <a:pt x="966" y="234"/>
                      </a:lnTo>
                      <a:lnTo>
                        <a:pt x="962" y="230"/>
                      </a:lnTo>
                      <a:lnTo>
                        <a:pt x="960" y="232"/>
                      </a:lnTo>
                      <a:lnTo>
                        <a:pt x="958" y="234"/>
                      </a:lnTo>
                      <a:lnTo>
                        <a:pt x="956" y="236"/>
                      </a:lnTo>
                      <a:lnTo>
                        <a:pt x="956" y="238"/>
                      </a:lnTo>
                      <a:lnTo>
                        <a:pt x="956" y="242"/>
                      </a:lnTo>
                      <a:lnTo>
                        <a:pt x="954" y="244"/>
                      </a:lnTo>
                      <a:lnTo>
                        <a:pt x="956" y="246"/>
                      </a:lnTo>
                      <a:lnTo>
                        <a:pt x="958" y="247"/>
                      </a:lnTo>
                      <a:lnTo>
                        <a:pt x="954" y="249"/>
                      </a:lnTo>
                      <a:lnTo>
                        <a:pt x="945" y="249"/>
                      </a:lnTo>
                      <a:lnTo>
                        <a:pt x="943" y="247"/>
                      </a:lnTo>
                      <a:lnTo>
                        <a:pt x="943" y="246"/>
                      </a:lnTo>
                      <a:lnTo>
                        <a:pt x="941" y="244"/>
                      </a:lnTo>
                      <a:lnTo>
                        <a:pt x="939" y="246"/>
                      </a:lnTo>
                      <a:lnTo>
                        <a:pt x="937" y="249"/>
                      </a:lnTo>
                      <a:lnTo>
                        <a:pt x="939" y="251"/>
                      </a:lnTo>
                      <a:lnTo>
                        <a:pt x="939" y="257"/>
                      </a:lnTo>
                      <a:lnTo>
                        <a:pt x="929" y="265"/>
                      </a:lnTo>
                      <a:lnTo>
                        <a:pt x="924" y="267"/>
                      </a:lnTo>
                      <a:lnTo>
                        <a:pt x="920" y="265"/>
                      </a:lnTo>
                      <a:lnTo>
                        <a:pt x="916" y="269"/>
                      </a:lnTo>
                      <a:lnTo>
                        <a:pt x="916" y="271"/>
                      </a:lnTo>
                      <a:lnTo>
                        <a:pt x="916" y="272"/>
                      </a:lnTo>
                      <a:lnTo>
                        <a:pt x="912" y="271"/>
                      </a:lnTo>
                      <a:lnTo>
                        <a:pt x="910" y="269"/>
                      </a:lnTo>
                      <a:lnTo>
                        <a:pt x="902" y="272"/>
                      </a:lnTo>
                      <a:lnTo>
                        <a:pt x="902" y="267"/>
                      </a:lnTo>
                      <a:lnTo>
                        <a:pt x="902" y="261"/>
                      </a:lnTo>
                      <a:lnTo>
                        <a:pt x="901" y="259"/>
                      </a:lnTo>
                      <a:lnTo>
                        <a:pt x="899" y="259"/>
                      </a:lnTo>
                      <a:lnTo>
                        <a:pt x="899" y="261"/>
                      </a:lnTo>
                      <a:lnTo>
                        <a:pt x="899" y="263"/>
                      </a:lnTo>
                      <a:lnTo>
                        <a:pt x="895" y="267"/>
                      </a:lnTo>
                      <a:lnTo>
                        <a:pt x="891" y="271"/>
                      </a:lnTo>
                      <a:lnTo>
                        <a:pt x="889" y="271"/>
                      </a:lnTo>
                      <a:lnTo>
                        <a:pt x="887" y="271"/>
                      </a:lnTo>
                      <a:lnTo>
                        <a:pt x="885" y="267"/>
                      </a:lnTo>
                      <a:lnTo>
                        <a:pt x="879" y="271"/>
                      </a:lnTo>
                      <a:lnTo>
                        <a:pt x="877" y="271"/>
                      </a:lnTo>
                      <a:lnTo>
                        <a:pt x="876" y="265"/>
                      </a:lnTo>
                      <a:lnTo>
                        <a:pt x="876" y="263"/>
                      </a:lnTo>
                      <a:lnTo>
                        <a:pt x="877" y="261"/>
                      </a:lnTo>
                      <a:lnTo>
                        <a:pt x="877" y="259"/>
                      </a:lnTo>
                      <a:lnTo>
                        <a:pt x="876" y="259"/>
                      </a:lnTo>
                      <a:lnTo>
                        <a:pt x="872" y="259"/>
                      </a:lnTo>
                      <a:lnTo>
                        <a:pt x="870" y="261"/>
                      </a:lnTo>
                      <a:lnTo>
                        <a:pt x="868" y="261"/>
                      </a:lnTo>
                      <a:lnTo>
                        <a:pt x="868" y="263"/>
                      </a:lnTo>
                      <a:lnTo>
                        <a:pt x="866" y="263"/>
                      </a:lnTo>
                      <a:lnTo>
                        <a:pt x="864" y="263"/>
                      </a:lnTo>
                      <a:lnTo>
                        <a:pt x="862" y="263"/>
                      </a:lnTo>
                      <a:lnTo>
                        <a:pt x="860" y="261"/>
                      </a:lnTo>
                      <a:lnTo>
                        <a:pt x="860" y="259"/>
                      </a:lnTo>
                      <a:lnTo>
                        <a:pt x="860" y="257"/>
                      </a:lnTo>
                      <a:lnTo>
                        <a:pt x="858" y="253"/>
                      </a:lnTo>
                      <a:lnTo>
                        <a:pt x="856" y="253"/>
                      </a:lnTo>
                      <a:lnTo>
                        <a:pt x="849" y="249"/>
                      </a:lnTo>
                      <a:lnTo>
                        <a:pt x="845" y="249"/>
                      </a:lnTo>
                      <a:lnTo>
                        <a:pt x="833" y="251"/>
                      </a:lnTo>
                      <a:lnTo>
                        <a:pt x="833" y="257"/>
                      </a:lnTo>
                      <a:lnTo>
                        <a:pt x="833" y="261"/>
                      </a:lnTo>
                      <a:lnTo>
                        <a:pt x="829" y="265"/>
                      </a:lnTo>
                      <a:lnTo>
                        <a:pt x="828" y="265"/>
                      </a:lnTo>
                      <a:lnTo>
                        <a:pt x="826" y="265"/>
                      </a:lnTo>
                      <a:lnTo>
                        <a:pt x="822" y="263"/>
                      </a:lnTo>
                      <a:lnTo>
                        <a:pt x="812" y="263"/>
                      </a:lnTo>
                      <a:lnTo>
                        <a:pt x="808" y="261"/>
                      </a:lnTo>
                      <a:lnTo>
                        <a:pt x="808" y="259"/>
                      </a:lnTo>
                      <a:lnTo>
                        <a:pt x="806" y="259"/>
                      </a:lnTo>
                      <a:lnTo>
                        <a:pt x="805" y="259"/>
                      </a:lnTo>
                      <a:lnTo>
                        <a:pt x="801" y="265"/>
                      </a:lnTo>
                      <a:lnTo>
                        <a:pt x="801" y="269"/>
                      </a:lnTo>
                      <a:lnTo>
                        <a:pt x="803" y="271"/>
                      </a:lnTo>
                      <a:lnTo>
                        <a:pt x="799" y="272"/>
                      </a:lnTo>
                      <a:lnTo>
                        <a:pt x="797" y="274"/>
                      </a:lnTo>
                      <a:lnTo>
                        <a:pt x="791" y="272"/>
                      </a:lnTo>
                      <a:lnTo>
                        <a:pt x="787" y="263"/>
                      </a:lnTo>
                      <a:lnTo>
                        <a:pt x="785" y="259"/>
                      </a:lnTo>
                      <a:lnTo>
                        <a:pt x="785" y="255"/>
                      </a:lnTo>
                      <a:lnTo>
                        <a:pt x="785" y="253"/>
                      </a:lnTo>
                      <a:lnTo>
                        <a:pt x="785" y="251"/>
                      </a:lnTo>
                      <a:lnTo>
                        <a:pt x="783" y="251"/>
                      </a:lnTo>
                      <a:lnTo>
                        <a:pt x="781" y="251"/>
                      </a:lnTo>
                      <a:lnTo>
                        <a:pt x="780" y="251"/>
                      </a:lnTo>
                      <a:lnTo>
                        <a:pt x="772" y="259"/>
                      </a:lnTo>
                      <a:lnTo>
                        <a:pt x="770" y="261"/>
                      </a:lnTo>
                      <a:lnTo>
                        <a:pt x="772" y="263"/>
                      </a:lnTo>
                      <a:lnTo>
                        <a:pt x="766" y="267"/>
                      </a:lnTo>
                      <a:lnTo>
                        <a:pt x="760" y="265"/>
                      </a:lnTo>
                      <a:lnTo>
                        <a:pt x="758" y="265"/>
                      </a:lnTo>
                      <a:lnTo>
                        <a:pt x="753" y="271"/>
                      </a:lnTo>
                      <a:lnTo>
                        <a:pt x="749" y="276"/>
                      </a:lnTo>
                      <a:lnTo>
                        <a:pt x="745" y="274"/>
                      </a:lnTo>
                      <a:lnTo>
                        <a:pt x="737" y="269"/>
                      </a:lnTo>
                      <a:lnTo>
                        <a:pt x="733" y="269"/>
                      </a:lnTo>
                      <a:lnTo>
                        <a:pt x="732" y="267"/>
                      </a:lnTo>
                      <a:lnTo>
                        <a:pt x="732" y="265"/>
                      </a:lnTo>
                      <a:lnTo>
                        <a:pt x="732" y="263"/>
                      </a:lnTo>
                      <a:lnTo>
                        <a:pt x="732" y="261"/>
                      </a:lnTo>
                      <a:lnTo>
                        <a:pt x="732" y="259"/>
                      </a:lnTo>
                      <a:lnTo>
                        <a:pt x="730" y="257"/>
                      </a:lnTo>
                      <a:lnTo>
                        <a:pt x="728" y="257"/>
                      </a:lnTo>
                      <a:lnTo>
                        <a:pt x="722" y="267"/>
                      </a:lnTo>
                      <a:lnTo>
                        <a:pt x="720" y="269"/>
                      </a:lnTo>
                      <a:lnTo>
                        <a:pt x="718" y="271"/>
                      </a:lnTo>
                      <a:lnTo>
                        <a:pt x="718" y="274"/>
                      </a:lnTo>
                      <a:lnTo>
                        <a:pt x="716" y="276"/>
                      </a:lnTo>
                      <a:lnTo>
                        <a:pt x="712" y="272"/>
                      </a:lnTo>
                      <a:lnTo>
                        <a:pt x="712" y="265"/>
                      </a:lnTo>
                      <a:lnTo>
                        <a:pt x="710" y="261"/>
                      </a:lnTo>
                      <a:lnTo>
                        <a:pt x="709" y="261"/>
                      </a:lnTo>
                      <a:lnTo>
                        <a:pt x="707" y="261"/>
                      </a:lnTo>
                      <a:lnTo>
                        <a:pt x="705" y="263"/>
                      </a:lnTo>
                      <a:lnTo>
                        <a:pt x="703" y="265"/>
                      </a:lnTo>
                      <a:lnTo>
                        <a:pt x="701" y="265"/>
                      </a:lnTo>
                      <a:lnTo>
                        <a:pt x="691" y="263"/>
                      </a:lnTo>
                      <a:lnTo>
                        <a:pt x="689" y="263"/>
                      </a:lnTo>
                      <a:lnTo>
                        <a:pt x="686" y="265"/>
                      </a:lnTo>
                      <a:lnTo>
                        <a:pt x="674" y="267"/>
                      </a:lnTo>
                      <a:lnTo>
                        <a:pt x="670" y="265"/>
                      </a:lnTo>
                      <a:lnTo>
                        <a:pt x="668" y="265"/>
                      </a:lnTo>
                      <a:lnTo>
                        <a:pt x="664" y="269"/>
                      </a:lnTo>
                      <a:lnTo>
                        <a:pt x="664" y="271"/>
                      </a:lnTo>
                      <a:lnTo>
                        <a:pt x="666" y="272"/>
                      </a:lnTo>
                      <a:lnTo>
                        <a:pt x="676" y="272"/>
                      </a:lnTo>
                      <a:lnTo>
                        <a:pt x="684" y="274"/>
                      </a:lnTo>
                      <a:lnTo>
                        <a:pt x="680" y="280"/>
                      </a:lnTo>
                      <a:lnTo>
                        <a:pt x="676" y="284"/>
                      </a:lnTo>
                      <a:lnTo>
                        <a:pt x="674" y="286"/>
                      </a:lnTo>
                      <a:lnTo>
                        <a:pt x="674" y="284"/>
                      </a:lnTo>
                      <a:lnTo>
                        <a:pt x="672" y="284"/>
                      </a:lnTo>
                      <a:lnTo>
                        <a:pt x="670" y="284"/>
                      </a:lnTo>
                      <a:lnTo>
                        <a:pt x="668" y="284"/>
                      </a:lnTo>
                      <a:lnTo>
                        <a:pt x="666" y="288"/>
                      </a:lnTo>
                      <a:lnTo>
                        <a:pt x="666" y="290"/>
                      </a:lnTo>
                      <a:lnTo>
                        <a:pt x="668" y="294"/>
                      </a:lnTo>
                      <a:lnTo>
                        <a:pt x="668" y="295"/>
                      </a:lnTo>
                      <a:lnTo>
                        <a:pt x="664" y="297"/>
                      </a:lnTo>
                      <a:lnTo>
                        <a:pt x="662" y="297"/>
                      </a:lnTo>
                      <a:lnTo>
                        <a:pt x="655" y="297"/>
                      </a:lnTo>
                      <a:lnTo>
                        <a:pt x="651" y="299"/>
                      </a:lnTo>
                      <a:lnTo>
                        <a:pt x="651" y="301"/>
                      </a:lnTo>
                      <a:lnTo>
                        <a:pt x="651" y="303"/>
                      </a:lnTo>
                      <a:lnTo>
                        <a:pt x="643" y="303"/>
                      </a:lnTo>
                      <a:lnTo>
                        <a:pt x="639" y="303"/>
                      </a:lnTo>
                      <a:lnTo>
                        <a:pt x="636" y="305"/>
                      </a:lnTo>
                      <a:lnTo>
                        <a:pt x="634" y="309"/>
                      </a:lnTo>
                      <a:lnTo>
                        <a:pt x="634" y="311"/>
                      </a:lnTo>
                      <a:lnTo>
                        <a:pt x="632" y="311"/>
                      </a:lnTo>
                      <a:lnTo>
                        <a:pt x="628" y="305"/>
                      </a:lnTo>
                      <a:lnTo>
                        <a:pt x="618" y="299"/>
                      </a:lnTo>
                      <a:lnTo>
                        <a:pt x="616" y="299"/>
                      </a:lnTo>
                      <a:lnTo>
                        <a:pt x="614" y="301"/>
                      </a:lnTo>
                      <a:lnTo>
                        <a:pt x="613" y="301"/>
                      </a:lnTo>
                      <a:lnTo>
                        <a:pt x="611" y="305"/>
                      </a:lnTo>
                      <a:lnTo>
                        <a:pt x="607" y="307"/>
                      </a:lnTo>
                      <a:lnTo>
                        <a:pt x="607" y="309"/>
                      </a:lnTo>
                      <a:lnTo>
                        <a:pt x="603" y="309"/>
                      </a:lnTo>
                      <a:lnTo>
                        <a:pt x="603" y="307"/>
                      </a:lnTo>
                      <a:lnTo>
                        <a:pt x="605" y="299"/>
                      </a:lnTo>
                      <a:lnTo>
                        <a:pt x="605" y="297"/>
                      </a:lnTo>
                      <a:lnTo>
                        <a:pt x="607" y="297"/>
                      </a:lnTo>
                      <a:lnTo>
                        <a:pt x="607" y="295"/>
                      </a:lnTo>
                      <a:lnTo>
                        <a:pt x="605" y="295"/>
                      </a:lnTo>
                      <a:lnTo>
                        <a:pt x="605" y="294"/>
                      </a:lnTo>
                      <a:lnTo>
                        <a:pt x="603" y="294"/>
                      </a:lnTo>
                      <a:lnTo>
                        <a:pt x="601" y="295"/>
                      </a:lnTo>
                      <a:lnTo>
                        <a:pt x="597" y="299"/>
                      </a:lnTo>
                      <a:lnTo>
                        <a:pt x="593" y="297"/>
                      </a:lnTo>
                      <a:lnTo>
                        <a:pt x="591" y="297"/>
                      </a:lnTo>
                      <a:lnTo>
                        <a:pt x="590" y="297"/>
                      </a:lnTo>
                      <a:lnTo>
                        <a:pt x="588" y="299"/>
                      </a:lnTo>
                      <a:lnTo>
                        <a:pt x="580" y="303"/>
                      </a:lnTo>
                      <a:lnTo>
                        <a:pt x="572" y="299"/>
                      </a:lnTo>
                      <a:lnTo>
                        <a:pt x="572" y="301"/>
                      </a:lnTo>
                      <a:lnTo>
                        <a:pt x="570" y="305"/>
                      </a:lnTo>
                      <a:lnTo>
                        <a:pt x="570" y="307"/>
                      </a:lnTo>
                      <a:lnTo>
                        <a:pt x="566" y="307"/>
                      </a:lnTo>
                      <a:lnTo>
                        <a:pt x="565" y="307"/>
                      </a:lnTo>
                      <a:lnTo>
                        <a:pt x="563" y="305"/>
                      </a:lnTo>
                      <a:lnTo>
                        <a:pt x="561" y="297"/>
                      </a:lnTo>
                      <a:lnTo>
                        <a:pt x="561" y="295"/>
                      </a:lnTo>
                      <a:lnTo>
                        <a:pt x="561" y="294"/>
                      </a:lnTo>
                      <a:lnTo>
                        <a:pt x="561" y="290"/>
                      </a:lnTo>
                      <a:lnTo>
                        <a:pt x="561" y="284"/>
                      </a:lnTo>
                      <a:lnTo>
                        <a:pt x="559" y="282"/>
                      </a:lnTo>
                      <a:lnTo>
                        <a:pt x="555" y="280"/>
                      </a:lnTo>
                      <a:lnTo>
                        <a:pt x="553" y="280"/>
                      </a:lnTo>
                      <a:lnTo>
                        <a:pt x="551" y="282"/>
                      </a:lnTo>
                      <a:lnTo>
                        <a:pt x="549" y="284"/>
                      </a:lnTo>
                      <a:lnTo>
                        <a:pt x="549" y="286"/>
                      </a:lnTo>
                      <a:lnTo>
                        <a:pt x="549" y="288"/>
                      </a:lnTo>
                      <a:lnTo>
                        <a:pt x="551" y="290"/>
                      </a:lnTo>
                      <a:lnTo>
                        <a:pt x="549" y="294"/>
                      </a:lnTo>
                      <a:lnTo>
                        <a:pt x="547" y="294"/>
                      </a:lnTo>
                      <a:lnTo>
                        <a:pt x="540" y="290"/>
                      </a:lnTo>
                      <a:lnTo>
                        <a:pt x="538" y="290"/>
                      </a:lnTo>
                      <a:lnTo>
                        <a:pt x="536" y="292"/>
                      </a:lnTo>
                      <a:lnTo>
                        <a:pt x="534" y="292"/>
                      </a:lnTo>
                      <a:lnTo>
                        <a:pt x="530" y="295"/>
                      </a:lnTo>
                      <a:lnTo>
                        <a:pt x="528" y="299"/>
                      </a:lnTo>
                      <a:lnTo>
                        <a:pt x="530" y="303"/>
                      </a:lnTo>
                      <a:lnTo>
                        <a:pt x="532" y="303"/>
                      </a:lnTo>
                      <a:lnTo>
                        <a:pt x="534" y="303"/>
                      </a:lnTo>
                      <a:lnTo>
                        <a:pt x="532" y="305"/>
                      </a:lnTo>
                      <a:lnTo>
                        <a:pt x="532" y="309"/>
                      </a:lnTo>
                      <a:lnTo>
                        <a:pt x="532" y="311"/>
                      </a:lnTo>
                      <a:lnTo>
                        <a:pt x="530" y="311"/>
                      </a:lnTo>
                      <a:lnTo>
                        <a:pt x="528" y="311"/>
                      </a:lnTo>
                      <a:lnTo>
                        <a:pt x="526" y="311"/>
                      </a:lnTo>
                      <a:lnTo>
                        <a:pt x="522" y="309"/>
                      </a:lnTo>
                      <a:lnTo>
                        <a:pt x="522" y="307"/>
                      </a:lnTo>
                      <a:lnTo>
                        <a:pt x="520" y="305"/>
                      </a:lnTo>
                      <a:lnTo>
                        <a:pt x="518" y="305"/>
                      </a:lnTo>
                      <a:lnTo>
                        <a:pt x="518" y="303"/>
                      </a:lnTo>
                      <a:lnTo>
                        <a:pt x="515" y="303"/>
                      </a:lnTo>
                      <a:lnTo>
                        <a:pt x="513" y="301"/>
                      </a:lnTo>
                      <a:lnTo>
                        <a:pt x="513" y="297"/>
                      </a:lnTo>
                      <a:lnTo>
                        <a:pt x="513" y="295"/>
                      </a:lnTo>
                      <a:lnTo>
                        <a:pt x="513" y="294"/>
                      </a:lnTo>
                      <a:lnTo>
                        <a:pt x="515" y="294"/>
                      </a:lnTo>
                      <a:lnTo>
                        <a:pt x="515" y="290"/>
                      </a:lnTo>
                      <a:lnTo>
                        <a:pt x="515" y="288"/>
                      </a:lnTo>
                      <a:lnTo>
                        <a:pt x="513" y="288"/>
                      </a:lnTo>
                      <a:lnTo>
                        <a:pt x="499" y="282"/>
                      </a:lnTo>
                      <a:lnTo>
                        <a:pt x="484" y="284"/>
                      </a:lnTo>
                      <a:lnTo>
                        <a:pt x="484" y="286"/>
                      </a:lnTo>
                      <a:lnTo>
                        <a:pt x="482" y="286"/>
                      </a:lnTo>
                      <a:lnTo>
                        <a:pt x="486" y="290"/>
                      </a:lnTo>
                      <a:lnTo>
                        <a:pt x="488" y="288"/>
                      </a:lnTo>
                      <a:lnTo>
                        <a:pt x="490" y="290"/>
                      </a:lnTo>
                      <a:lnTo>
                        <a:pt x="494" y="292"/>
                      </a:lnTo>
                      <a:lnTo>
                        <a:pt x="495" y="299"/>
                      </a:lnTo>
                      <a:lnTo>
                        <a:pt x="495" y="303"/>
                      </a:lnTo>
                      <a:lnTo>
                        <a:pt x="492" y="307"/>
                      </a:lnTo>
                      <a:lnTo>
                        <a:pt x="490" y="309"/>
                      </a:lnTo>
                      <a:lnTo>
                        <a:pt x="486" y="309"/>
                      </a:lnTo>
                      <a:lnTo>
                        <a:pt x="484" y="307"/>
                      </a:lnTo>
                      <a:lnTo>
                        <a:pt x="482" y="299"/>
                      </a:lnTo>
                      <a:lnTo>
                        <a:pt x="476" y="295"/>
                      </a:lnTo>
                      <a:lnTo>
                        <a:pt x="472" y="290"/>
                      </a:lnTo>
                      <a:lnTo>
                        <a:pt x="470" y="290"/>
                      </a:lnTo>
                      <a:lnTo>
                        <a:pt x="469" y="292"/>
                      </a:lnTo>
                      <a:lnTo>
                        <a:pt x="469" y="294"/>
                      </a:lnTo>
                      <a:lnTo>
                        <a:pt x="465" y="297"/>
                      </a:lnTo>
                      <a:lnTo>
                        <a:pt x="457" y="290"/>
                      </a:lnTo>
                      <a:lnTo>
                        <a:pt x="455" y="286"/>
                      </a:lnTo>
                      <a:lnTo>
                        <a:pt x="453" y="284"/>
                      </a:lnTo>
                      <a:lnTo>
                        <a:pt x="444" y="282"/>
                      </a:lnTo>
                      <a:lnTo>
                        <a:pt x="428" y="288"/>
                      </a:lnTo>
                      <a:lnTo>
                        <a:pt x="426" y="290"/>
                      </a:lnTo>
                      <a:lnTo>
                        <a:pt x="426" y="294"/>
                      </a:lnTo>
                      <a:lnTo>
                        <a:pt x="430" y="297"/>
                      </a:lnTo>
                      <a:lnTo>
                        <a:pt x="430" y="301"/>
                      </a:lnTo>
                      <a:lnTo>
                        <a:pt x="434" y="305"/>
                      </a:lnTo>
                      <a:lnTo>
                        <a:pt x="436" y="305"/>
                      </a:lnTo>
                      <a:lnTo>
                        <a:pt x="442" y="317"/>
                      </a:lnTo>
                      <a:lnTo>
                        <a:pt x="440" y="317"/>
                      </a:lnTo>
                      <a:lnTo>
                        <a:pt x="438" y="319"/>
                      </a:lnTo>
                      <a:lnTo>
                        <a:pt x="434" y="319"/>
                      </a:lnTo>
                      <a:lnTo>
                        <a:pt x="430" y="319"/>
                      </a:lnTo>
                      <a:lnTo>
                        <a:pt x="424" y="317"/>
                      </a:lnTo>
                      <a:lnTo>
                        <a:pt x="423" y="319"/>
                      </a:lnTo>
                      <a:lnTo>
                        <a:pt x="424" y="320"/>
                      </a:lnTo>
                      <a:lnTo>
                        <a:pt x="428" y="324"/>
                      </a:lnTo>
                      <a:lnTo>
                        <a:pt x="436" y="326"/>
                      </a:lnTo>
                      <a:lnTo>
                        <a:pt x="438" y="326"/>
                      </a:lnTo>
                      <a:lnTo>
                        <a:pt x="442" y="328"/>
                      </a:lnTo>
                      <a:lnTo>
                        <a:pt x="440" y="330"/>
                      </a:lnTo>
                      <a:lnTo>
                        <a:pt x="428" y="328"/>
                      </a:lnTo>
                      <a:lnTo>
                        <a:pt x="419" y="328"/>
                      </a:lnTo>
                      <a:lnTo>
                        <a:pt x="413" y="328"/>
                      </a:lnTo>
                      <a:lnTo>
                        <a:pt x="407" y="330"/>
                      </a:lnTo>
                      <a:lnTo>
                        <a:pt x="405" y="334"/>
                      </a:lnTo>
                      <a:lnTo>
                        <a:pt x="403" y="338"/>
                      </a:lnTo>
                      <a:lnTo>
                        <a:pt x="401" y="334"/>
                      </a:lnTo>
                      <a:lnTo>
                        <a:pt x="403" y="330"/>
                      </a:lnTo>
                      <a:lnTo>
                        <a:pt x="405" y="330"/>
                      </a:lnTo>
                      <a:lnTo>
                        <a:pt x="405" y="328"/>
                      </a:lnTo>
                      <a:lnTo>
                        <a:pt x="403" y="328"/>
                      </a:lnTo>
                      <a:lnTo>
                        <a:pt x="399" y="328"/>
                      </a:lnTo>
                      <a:lnTo>
                        <a:pt x="399" y="330"/>
                      </a:lnTo>
                      <a:lnTo>
                        <a:pt x="398" y="336"/>
                      </a:lnTo>
                      <a:lnTo>
                        <a:pt x="399" y="340"/>
                      </a:lnTo>
                      <a:lnTo>
                        <a:pt x="398" y="344"/>
                      </a:lnTo>
                      <a:lnTo>
                        <a:pt x="396" y="344"/>
                      </a:lnTo>
                      <a:lnTo>
                        <a:pt x="394" y="345"/>
                      </a:lnTo>
                      <a:lnTo>
                        <a:pt x="392" y="344"/>
                      </a:lnTo>
                      <a:lnTo>
                        <a:pt x="394" y="338"/>
                      </a:lnTo>
                      <a:lnTo>
                        <a:pt x="392" y="336"/>
                      </a:lnTo>
                      <a:lnTo>
                        <a:pt x="390" y="338"/>
                      </a:lnTo>
                      <a:lnTo>
                        <a:pt x="390" y="340"/>
                      </a:lnTo>
                      <a:lnTo>
                        <a:pt x="388" y="342"/>
                      </a:lnTo>
                      <a:lnTo>
                        <a:pt x="386" y="342"/>
                      </a:lnTo>
                      <a:lnTo>
                        <a:pt x="386" y="328"/>
                      </a:lnTo>
                      <a:lnTo>
                        <a:pt x="394" y="319"/>
                      </a:lnTo>
                      <a:lnTo>
                        <a:pt x="396" y="319"/>
                      </a:lnTo>
                      <a:lnTo>
                        <a:pt x="396" y="317"/>
                      </a:lnTo>
                      <a:lnTo>
                        <a:pt x="392" y="317"/>
                      </a:lnTo>
                      <a:lnTo>
                        <a:pt x="390" y="317"/>
                      </a:lnTo>
                      <a:lnTo>
                        <a:pt x="388" y="317"/>
                      </a:lnTo>
                      <a:lnTo>
                        <a:pt x="384" y="320"/>
                      </a:lnTo>
                      <a:lnTo>
                        <a:pt x="380" y="326"/>
                      </a:lnTo>
                      <a:lnTo>
                        <a:pt x="380" y="328"/>
                      </a:lnTo>
                      <a:lnTo>
                        <a:pt x="380" y="330"/>
                      </a:lnTo>
                      <a:lnTo>
                        <a:pt x="380" y="332"/>
                      </a:lnTo>
                      <a:lnTo>
                        <a:pt x="376" y="334"/>
                      </a:lnTo>
                      <a:lnTo>
                        <a:pt x="373" y="338"/>
                      </a:lnTo>
                      <a:lnTo>
                        <a:pt x="371" y="336"/>
                      </a:lnTo>
                      <a:lnTo>
                        <a:pt x="367" y="332"/>
                      </a:lnTo>
                      <a:lnTo>
                        <a:pt x="367" y="330"/>
                      </a:lnTo>
                      <a:lnTo>
                        <a:pt x="371" y="326"/>
                      </a:lnTo>
                      <a:lnTo>
                        <a:pt x="373" y="326"/>
                      </a:lnTo>
                      <a:lnTo>
                        <a:pt x="373" y="324"/>
                      </a:lnTo>
                      <a:lnTo>
                        <a:pt x="363" y="319"/>
                      </a:lnTo>
                      <a:lnTo>
                        <a:pt x="355" y="324"/>
                      </a:lnTo>
                      <a:lnTo>
                        <a:pt x="351" y="326"/>
                      </a:lnTo>
                      <a:lnTo>
                        <a:pt x="346" y="322"/>
                      </a:lnTo>
                      <a:lnTo>
                        <a:pt x="332" y="317"/>
                      </a:lnTo>
                      <a:lnTo>
                        <a:pt x="321" y="311"/>
                      </a:lnTo>
                      <a:lnTo>
                        <a:pt x="315" y="309"/>
                      </a:lnTo>
                      <a:lnTo>
                        <a:pt x="311" y="309"/>
                      </a:lnTo>
                      <a:lnTo>
                        <a:pt x="309" y="309"/>
                      </a:lnTo>
                      <a:lnTo>
                        <a:pt x="307" y="309"/>
                      </a:lnTo>
                      <a:lnTo>
                        <a:pt x="305" y="311"/>
                      </a:lnTo>
                      <a:lnTo>
                        <a:pt x="303" y="315"/>
                      </a:lnTo>
                      <a:lnTo>
                        <a:pt x="302" y="317"/>
                      </a:lnTo>
                      <a:lnTo>
                        <a:pt x="300" y="317"/>
                      </a:lnTo>
                      <a:lnTo>
                        <a:pt x="300" y="315"/>
                      </a:lnTo>
                      <a:lnTo>
                        <a:pt x="300" y="309"/>
                      </a:lnTo>
                      <a:lnTo>
                        <a:pt x="302" y="307"/>
                      </a:lnTo>
                      <a:lnTo>
                        <a:pt x="303" y="305"/>
                      </a:lnTo>
                      <a:lnTo>
                        <a:pt x="309" y="299"/>
                      </a:lnTo>
                      <a:lnTo>
                        <a:pt x="307" y="297"/>
                      </a:lnTo>
                      <a:lnTo>
                        <a:pt x="305" y="297"/>
                      </a:lnTo>
                      <a:lnTo>
                        <a:pt x="303" y="297"/>
                      </a:lnTo>
                      <a:lnTo>
                        <a:pt x="302" y="297"/>
                      </a:lnTo>
                      <a:lnTo>
                        <a:pt x="302" y="303"/>
                      </a:lnTo>
                      <a:lnTo>
                        <a:pt x="292" y="315"/>
                      </a:lnTo>
                      <a:lnTo>
                        <a:pt x="290" y="317"/>
                      </a:lnTo>
                      <a:lnTo>
                        <a:pt x="286" y="319"/>
                      </a:lnTo>
                      <a:lnTo>
                        <a:pt x="284" y="319"/>
                      </a:lnTo>
                      <a:lnTo>
                        <a:pt x="282" y="320"/>
                      </a:lnTo>
                      <a:lnTo>
                        <a:pt x="280" y="320"/>
                      </a:lnTo>
                      <a:lnTo>
                        <a:pt x="280" y="324"/>
                      </a:lnTo>
                      <a:lnTo>
                        <a:pt x="279" y="328"/>
                      </a:lnTo>
                      <a:lnTo>
                        <a:pt x="275" y="328"/>
                      </a:lnTo>
                      <a:lnTo>
                        <a:pt x="273" y="330"/>
                      </a:lnTo>
                      <a:lnTo>
                        <a:pt x="265" y="332"/>
                      </a:lnTo>
                      <a:lnTo>
                        <a:pt x="255" y="330"/>
                      </a:lnTo>
                      <a:lnTo>
                        <a:pt x="254" y="328"/>
                      </a:lnTo>
                      <a:lnTo>
                        <a:pt x="255" y="324"/>
                      </a:lnTo>
                      <a:lnTo>
                        <a:pt x="257" y="322"/>
                      </a:lnTo>
                      <a:lnTo>
                        <a:pt x="259" y="322"/>
                      </a:lnTo>
                      <a:lnTo>
                        <a:pt x="263" y="326"/>
                      </a:lnTo>
                      <a:lnTo>
                        <a:pt x="265" y="328"/>
                      </a:lnTo>
                      <a:lnTo>
                        <a:pt x="267" y="326"/>
                      </a:lnTo>
                      <a:lnTo>
                        <a:pt x="269" y="324"/>
                      </a:lnTo>
                      <a:lnTo>
                        <a:pt x="269" y="322"/>
                      </a:lnTo>
                      <a:lnTo>
                        <a:pt x="267" y="320"/>
                      </a:lnTo>
                      <a:lnTo>
                        <a:pt x="269" y="317"/>
                      </a:lnTo>
                      <a:lnTo>
                        <a:pt x="275" y="309"/>
                      </a:lnTo>
                      <a:lnTo>
                        <a:pt x="277" y="307"/>
                      </a:lnTo>
                      <a:lnTo>
                        <a:pt x="286" y="303"/>
                      </a:lnTo>
                      <a:lnTo>
                        <a:pt x="288" y="303"/>
                      </a:lnTo>
                      <a:lnTo>
                        <a:pt x="288" y="297"/>
                      </a:lnTo>
                      <a:lnTo>
                        <a:pt x="284" y="292"/>
                      </a:lnTo>
                      <a:lnTo>
                        <a:pt x="279" y="286"/>
                      </a:lnTo>
                      <a:lnTo>
                        <a:pt x="277" y="284"/>
                      </a:lnTo>
                      <a:lnTo>
                        <a:pt x="275" y="284"/>
                      </a:lnTo>
                      <a:lnTo>
                        <a:pt x="273" y="288"/>
                      </a:lnTo>
                      <a:lnTo>
                        <a:pt x="271" y="290"/>
                      </a:lnTo>
                      <a:lnTo>
                        <a:pt x="267" y="292"/>
                      </a:lnTo>
                      <a:lnTo>
                        <a:pt x="265" y="290"/>
                      </a:lnTo>
                      <a:lnTo>
                        <a:pt x="263" y="286"/>
                      </a:lnTo>
                      <a:lnTo>
                        <a:pt x="257" y="282"/>
                      </a:lnTo>
                      <a:lnTo>
                        <a:pt x="255" y="282"/>
                      </a:lnTo>
                      <a:lnTo>
                        <a:pt x="252" y="282"/>
                      </a:lnTo>
                      <a:lnTo>
                        <a:pt x="252" y="284"/>
                      </a:lnTo>
                      <a:lnTo>
                        <a:pt x="246" y="290"/>
                      </a:lnTo>
                      <a:lnTo>
                        <a:pt x="236" y="290"/>
                      </a:lnTo>
                      <a:lnTo>
                        <a:pt x="231" y="290"/>
                      </a:lnTo>
                      <a:lnTo>
                        <a:pt x="221" y="288"/>
                      </a:lnTo>
                      <a:lnTo>
                        <a:pt x="219" y="284"/>
                      </a:lnTo>
                      <a:lnTo>
                        <a:pt x="217" y="282"/>
                      </a:lnTo>
                      <a:lnTo>
                        <a:pt x="215" y="276"/>
                      </a:lnTo>
                      <a:lnTo>
                        <a:pt x="213" y="276"/>
                      </a:lnTo>
                      <a:lnTo>
                        <a:pt x="211" y="278"/>
                      </a:lnTo>
                      <a:lnTo>
                        <a:pt x="209" y="286"/>
                      </a:lnTo>
                      <a:lnTo>
                        <a:pt x="204" y="288"/>
                      </a:lnTo>
                      <a:lnTo>
                        <a:pt x="200" y="288"/>
                      </a:lnTo>
                      <a:lnTo>
                        <a:pt x="196" y="292"/>
                      </a:lnTo>
                      <a:lnTo>
                        <a:pt x="196" y="294"/>
                      </a:lnTo>
                      <a:lnTo>
                        <a:pt x="194" y="295"/>
                      </a:lnTo>
                      <a:lnTo>
                        <a:pt x="190" y="295"/>
                      </a:lnTo>
                      <a:lnTo>
                        <a:pt x="188" y="297"/>
                      </a:lnTo>
                      <a:lnTo>
                        <a:pt x="186" y="295"/>
                      </a:lnTo>
                      <a:lnTo>
                        <a:pt x="184" y="295"/>
                      </a:lnTo>
                      <a:lnTo>
                        <a:pt x="188" y="292"/>
                      </a:lnTo>
                      <a:lnTo>
                        <a:pt x="188" y="288"/>
                      </a:lnTo>
                      <a:lnTo>
                        <a:pt x="192" y="280"/>
                      </a:lnTo>
                      <a:lnTo>
                        <a:pt x="192" y="278"/>
                      </a:lnTo>
                      <a:lnTo>
                        <a:pt x="190" y="276"/>
                      </a:lnTo>
                      <a:lnTo>
                        <a:pt x="186" y="278"/>
                      </a:lnTo>
                      <a:lnTo>
                        <a:pt x="184" y="278"/>
                      </a:lnTo>
                      <a:lnTo>
                        <a:pt x="183" y="278"/>
                      </a:lnTo>
                      <a:lnTo>
                        <a:pt x="183" y="274"/>
                      </a:lnTo>
                      <a:lnTo>
                        <a:pt x="179" y="272"/>
                      </a:lnTo>
                      <a:lnTo>
                        <a:pt x="177" y="272"/>
                      </a:lnTo>
                      <a:lnTo>
                        <a:pt x="175" y="272"/>
                      </a:lnTo>
                      <a:lnTo>
                        <a:pt x="175" y="274"/>
                      </a:lnTo>
                      <a:lnTo>
                        <a:pt x="177" y="276"/>
                      </a:lnTo>
                      <a:lnTo>
                        <a:pt x="181" y="282"/>
                      </a:lnTo>
                      <a:lnTo>
                        <a:pt x="181" y="284"/>
                      </a:lnTo>
                      <a:lnTo>
                        <a:pt x="179" y="286"/>
                      </a:lnTo>
                      <a:lnTo>
                        <a:pt x="177" y="288"/>
                      </a:lnTo>
                      <a:lnTo>
                        <a:pt x="175" y="290"/>
                      </a:lnTo>
                      <a:lnTo>
                        <a:pt x="165" y="284"/>
                      </a:lnTo>
                      <a:lnTo>
                        <a:pt x="165" y="282"/>
                      </a:lnTo>
                      <a:lnTo>
                        <a:pt x="163" y="278"/>
                      </a:lnTo>
                      <a:lnTo>
                        <a:pt x="165" y="274"/>
                      </a:lnTo>
                      <a:lnTo>
                        <a:pt x="167" y="274"/>
                      </a:lnTo>
                      <a:lnTo>
                        <a:pt x="169" y="274"/>
                      </a:lnTo>
                      <a:lnTo>
                        <a:pt x="169" y="272"/>
                      </a:lnTo>
                      <a:lnTo>
                        <a:pt x="167" y="271"/>
                      </a:lnTo>
                      <a:lnTo>
                        <a:pt x="167" y="269"/>
                      </a:lnTo>
                      <a:lnTo>
                        <a:pt x="163" y="267"/>
                      </a:lnTo>
                      <a:lnTo>
                        <a:pt x="161" y="267"/>
                      </a:lnTo>
                      <a:lnTo>
                        <a:pt x="160" y="267"/>
                      </a:lnTo>
                      <a:lnTo>
                        <a:pt x="154" y="269"/>
                      </a:lnTo>
                      <a:lnTo>
                        <a:pt x="152" y="271"/>
                      </a:lnTo>
                      <a:lnTo>
                        <a:pt x="150" y="272"/>
                      </a:lnTo>
                      <a:lnTo>
                        <a:pt x="148" y="272"/>
                      </a:lnTo>
                      <a:lnTo>
                        <a:pt x="146" y="272"/>
                      </a:lnTo>
                      <a:lnTo>
                        <a:pt x="123" y="271"/>
                      </a:lnTo>
                      <a:lnTo>
                        <a:pt x="119" y="267"/>
                      </a:lnTo>
                      <a:lnTo>
                        <a:pt x="115" y="265"/>
                      </a:lnTo>
                      <a:lnTo>
                        <a:pt x="117" y="265"/>
                      </a:lnTo>
                      <a:lnTo>
                        <a:pt x="119" y="263"/>
                      </a:lnTo>
                      <a:lnTo>
                        <a:pt x="117" y="259"/>
                      </a:lnTo>
                      <a:lnTo>
                        <a:pt x="115" y="259"/>
                      </a:lnTo>
                      <a:lnTo>
                        <a:pt x="108" y="255"/>
                      </a:lnTo>
                      <a:lnTo>
                        <a:pt x="106" y="257"/>
                      </a:lnTo>
                      <a:lnTo>
                        <a:pt x="104" y="255"/>
                      </a:lnTo>
                      <a:lnTo>
                        <a:pt x="104" y="253"/>
                      </a:lnTo>
                      <a:lnTo>
                        <a:pt x="106" y="249"/>
                      </a:lnTo>
                      <a:lnTo>
                        <a:pt x="108" y="249"/>
                      </a:lnTo>
                      <a:lnTo>
                        <a:pt x="112" y="247"/>
                      </a:lnTo>
                      <a:lnTo>
                        <a:pt x="113" y="244"/>
                      </a:lnTo>
                      <a:lnTo>
                        <a:pt x="119" y="240"/>
                      </a:lnTo>
                      <a:lnTo>
                        <a:pt x="119" y="238"/>
                      </a:lnTo>
                      <a:lnTo>
                        <a:pt x="121" y="238"/>
                      </a:lnTo>
                      <a:lnTo>
                        <a:pt x="135" y="232"/>
                      </a:lnTo>
                      <a:lnTo>
                        <a:pt x="136" y="232"/>
                      </a:lnTo>
                      <a:lnTo>
                        <a:pt x="140" y="230"/>
                      </a:lnTo>
                      <a:lnTo>
                        <a:pt x="142" y="228"/>
                      </a:lnTo>
                      <a:lnTo>
                        <a:pt x="142" y="226"/>
                      </a:lnTo>
                      <a:lnTo>
                        <a:pt x="140" y="224"/>
                      </a:lnTo>
                      <a:lnTo>
                        <a:pt x="140" y="223"/>
                      </a:lnTo>
                      <a:lnTo>
                        <a:pt x="135" y="219"/>
                      </a:lnTo>
                      <a:lnTo>
                        <a:pt x="131" y="217"/>
                      </a:lnTo>
                      <a:lnTo>
                        <a:pt x="127" y="213"/>
                      </a:lnTo>
                      <a:lnTo>
                        <a:pt x="125" y="213"/>
                      </a:lnTo>
                      <a:lnTo>
                        <a:pt x="123" y="215"/>
                      </a:lnTo>
                      <a:lnTo>
                        <a:pt x="108" y="221"/>
                      </a:lnTo>
                      <a:lnTo>
                        <a:pt x="106" y="221"/>
                      </a:lnTo>
                      <a:lnTo>
                        <a:pt x="96" y="234"/>
                      </a:lnTo>
                      <a:lnTo>
                        <a:pt x="96" y="236"/>
                      </a:lnTo>
                      <a:lnTo>
                        <a:pt x="90" y="238"/>
                      </a:lnTo>
                      <a:lnTo>
                        <a:pt x="71" y="244"/>
                      </a:lnTo>
                      <a:lnTo>
                        <a:pt x="69" y="244"/>
                      </a:lnTo>
                      <a:lnTo>
                        <a:pt x="67" y="246"/>
                      </a:lnTo>
                      <a:lnTo>
                        <a:pt x="64" y="246"/>
                      </a:lnTo>
                      <a:lnTo>
                        <a:pt x="64" y="247"/>
                      </a:lnTo>
                      <a:lnTo>
                        <a:pt x="62" y="249"/>
                      </a:lnTo>
                      <a:lnTo>
                        <a:pt x="58" y="251"/>
                      </a:lnTo>
                      <a:lnTo>
                        <a:pt x="56" y="249"/>
                      </a:lnTo>
                      <a:lnTo>
                        <a:pt x="56" y="244"/>
                      </a:lnTo>
                      <a:lnTo>
                        <a:pt x="56" y="242"/>
                      </a:lnTo>
                      <a:lnTo>
                        <a:pt x="52" y="238"/>
                      </a:lnTo>
                      <a:lnTo>
                        <a:pt x="50" y="238"/>
                      </a:lnTo>
                      <a:lnTo>
                        <a:pt x="50" y="240"/>
                      </a:lnTo>
                      <a:lnTo>
                        <a:pt x="46" y="249"/>
                      </a:lnTo>
                      <a:lnTo>
                        <a:pt x="48" y="253"/>
                      </a:lnTo>
                      <a:lnTo>
                        <a:pt x="46" y="259"/>
                      </a:lnTo>
                      <a:lnTo>
                        <a:pt x="42" y="259"/>
                      </a:lnTo>
                      <a:lnTo>
                        <a:pt x="42" y="261"/>
                      </a:lnTo>
                      <a:lnTo>
                        <a:pt x="33" y="259"/>
                      </a:lnTo>
                      <a:lnTo>
                        <a:pt x="31" y="251"/>
                      </a:lnTo>
                      <a:lnTo>
                        <a:pt x="33" y="247"/>
                      </a:lnTo>
                      <a:lnTo>
                        <a:pt x="35" y="246"/>
                      </a:lnTo>
                      <a:lnTo>
                        <a:pt x="35" y="244"/>
                      </a:lnTo>
                      <a:lnTo>
                        <a:pt x="33" y="242"/>
                      </a:lnTo>
                      <a:lnTo>
                        <a:pt x="25" y="244"/>
                      </a:lnTo>
                      <a:lnTo>
                        <a:pt x="23" y="244"/>
                      </a:lnTo>
                      <a:lnTo>
                        <a:pt x="23" y="246"/>
                      </a:lnTo>
                      <a:lnTo>
                        <a:pt x="21" y="249"/>
                      </a:lnTo>
                      <a:lnTo>
                        <a:pt x="21" y="251"/>
                      </a:lnTo>
                      <a:lnTo>
                        <a:pt x="21" y="253"/>
                      </a:lnTo>
                      <a:lnTo>
                        <a:pt x="16" y="255"/>
                      </a:lnTo>
                      <a:lnTo>
                        <a:pt x="12" y="255"/>
                      </a:lnTo>
                      <a:lnTo>
                        <a:pt x="12" y="253"/>
                      </a:lnTo>
                      <a:lnTo>
                        <a:pt x="10" y="251"/>
                      </a:lnTo>
                      <a:lnTo>
                        <a:pt x="10" y="249"/>
                      </a:lnTo>
                      <a:lnTo>
                        <a:pt x="12" y="249"/>
                      </a:lnTo>
                      <a:lnTo>
                        <a:pt x="6" y="246"/>
                      </a:lnTo>
                      <a:lnTo>
                        <a:pt x="2" y="242"/>
                      </a:lnTo>
                      <a:lnTo>
                        <a:pt x="0" y="23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Freeform 93"/>
                <p:cNvSpPr>
                  <a:spLocks/>
                </p:cNvSpPr>
                <p:nvPr/>
              </p:nvSpPr>
              <p:spPr bwMode="auto">
                <a:xfrm>
                  <a:off x="5357813" y="2058988"/>
                  <a:ext cx="1997075" cy="1887538"/>
                </a:xfrm>
                <a:custGeom>
                  <a:avLst/>
                  <a:gdLst>
                    <a:gd name="T0" fmla="*/ 261 w 1258"/>
                    <a:gd name="T1" fmla="*/ 1127 h 1189"/>
                    <a:gd name="T2" fmla="*/ 240 w 1258"/>
                    <a:gd name="T3" fmla="*/ 1139 h 1189"/>
                    <a:gd name="T4" fmla="*/ 200 w 1258"/>
                    <a:gd name="T5" fmla="*/ 1146 h 1189"/>
                    <a:gd name="T6" fmla="*/ 186 w 1258"/>
                    <a:gd name="T7" fmla="*/ 1114 h 1189"/>
                    <a:gd name="T8" fmla="*/ 160 w 1258"/>
                    <a:gd name="T9" fmla="*/ 1148 h 1189"/>
                    <a:gd name="T10" fmla="*/ 142 w 1258"/>
                    <a:gd name="T11" fmla="*/ 1141 h 1189"/>
                    <a:gd name="T12" fmla="*/ 64 w 1258"/>
                    <a:gd name="T13" fmla="*/ 1110 h 1189"/>
                    <a:gd name="T14" fmla="*/ 2 w 1258"/>
                    <a:gd name="T15" fmla="*/ 1087 h 1189"/>
                    <a:gd name="T16" fmla="*/ 75 w 1258"/>
                    <a:gd name="T17" fmla="*/ 1050 h 1189"/>
                    <a:gd name="T18" fmla="*/ 125 w 1258"/>
                    <a:gd name="T19" fmla="*/ 1071 h 1189"/>
                    <a:gd name="T20" fmla="*/ 163 w 1258"/>
                    <a:gd name="T21" fmla="*/ 1108 h 1189"/>
                    <a:gd name="T22" fmla="*/ 171 w 1258"/>
                    <a:gd name="T23" fmla="*/ 1116 h 1189"/>
                    <a:gd name="T24" fmla="*/ 221 w 1258"/>
                    <a:gd name="T25" fmla="*/ 1110 h 1189"/>
                    <a:gd name="T26" fmla="*/ 271 w 1258"/>
                    <a:gd name="T27" fmla="*/ 1098 h 1189"/>
                    <a:gd name="T28" fmla="*/ 386 w 1258"/>
                    <a:gd name="T29" fmla="*/ 1083 h 1189"/>
                    <a:gd name="T30" fmla="*/ 459 w 1258"/>
                    <a:gd name="T31" fmla="*/ 1121 h 1189"/>
                    <a:gd name="T32" fmla="*/ 448 w 1258"/>
                    <a:gd name="T33" fmla="*/ 1167 h 1189"/>
                    <a:gd name="T34" fmla="*/ 474 w 1258"/>
                    <a:gd name="T35" fmla="*/ 1183 h 1189"/>
                    <a:gd name="T36" fmla="*/ 482 w 1258"/>
                    <a:gd name="T37" fmla="*/ 1141 h 1189"/>
                    <a:gd name="T38" fmla="*/ 555 w 1258"/>
                    <a:gd name="T39" fmla="*/ 1110 h 1189"/>
                    <a:gd name="T40" fmla="*/ 672 w 1258"/>
                    <a:gd name="T41" fmla="*/ 1117 h 1189"/>
                    <a:gd name="T42" fmla="*/ 730 w 1258"/>
                    <a:gd name="T43" fmla="*/ 1108 h 1189"/>
                    <a:gd name="T44" fmla="*/ 845 w 1258"/>
                    <a:gd name="T45" fmla="*/ 1087 h 1189"/>
                    <a:gd name="T46" fmla="*/ 876 w 1258"/>
                    <a:gd name="T47" fmla="*/ 1060 h 1189"/>
                    <a:gd name="T48" fmla="*/ 939 w 1258"/>
                    <a:gd name="T49" fmla="*/ 1014 h 1189"/>
                    <a:gd name="T50" fmla="*/ 989 w 1258"/>
                    <a:gd name="T51" fmla="*/ 970 h 1189"/>
                    <a:gd name="T52" fmla="*/ 1037 w 1258"/>
                    <a:gd name="T53" fmla="*/ 939 h 1189"/>
                    <a:gd name="T54" fmla="*/ 962 w 1258"/>
                    <a:gd name="T55" fmla="*/ 929 h 1189"/>
                    <a:gd name="T56" fmla="*/ 928 w 1258"/>
                    <a:gd name="T57" fmla="*/ 891 h 1189"/>
                    <a:gd name="T58" fmla="*/ 906 w 1258"/>
                    <a:gd name="T59" fmla="*/ 860 h 1189"/>
                    <a:gd name="T60" fmla="*/ 856 w 1258"/>
                    <a:gd name="T61" fmla="*/ 912 h 1189"/>
                    <a:gd name="T62" fmla="*/ 860 w 1258"/>
                    <a:gd name="T63" fmla="*/ 806 h 1189"/>
                    <a:gd name="T64" fmla="*/ 830 w 1258"/>
                    <a:gd name="T65" fmla="*/ 783 h 1189"/>
                    <a:gd name="T66" fmla="*/ 743 w 1258"/>
                    <a:gd name="T67" fmla="*/ 733 h 1189"/>
                    <a:gd name="T68" fmla="*/ 689 w 1258"/>
                    <a:gd name="T69" fmla="*/ 706 h 1189"/>
                    <a:gd name="T70" fmla="*/ 791 w 1258"/>
                    <a:gd name="T71" fmla="*/ 585 h 1189"/>
                    <a:gd name="T72" fmla="*/ 824 w 1258"/>
                    <a:gd name="T73" fmla="*/ 501 h 1189"/>
                    <a:gd name="T74" fmla="*/ 803 w 1258"/>
                    <a:gd name="T75" fmla="*/ 487 h 1189"/>
                    <a:gd name="T76" fmla="*/ 734 w 1258"/>
                    <a:gd name="T77" fmla="*/ 489 h 1189"/>
                    <a:gd name="T78" fmla="*/ 674 w 1258"/>
                    <a:gd name="T79" fmla="*/ 416 h 1189"/>
                    <a:gd name="T80" fmla="*/ 678 w 1258"/>
                    <a:gd name="T81" fmla="*/ 359 h 1189"/>
                    <a:gd name="T82" fmla="*/ 680 w 1258"/>
                    <a:gd name="T83" fmla="*/ 307 h 1189"/>
                    <a:gd name="T84" fmla="*/ 674 w 1258"/>
                    <a:gd name="T85" fmla="*/ 276 h 1189"/>
                    <a:gd name="T86" fmla="*/ 714 w 1258"/>
                    <a:gd name="T87" fmla="*/ 265 h 1189"/>
                    <a:gd name="T88" fmla="*/ 730 w 1258"/>
                    <a:gd name="T89" fmla="*/ 251 h 1189"/>
                    <a:gd name="T90" fmla="*/ 745 w 1258"/>
                    <a:gd name="T91" fmla="*/ 240 h 1189"/>
                    <a:gd name="T92" fmla="*/ 741 w 1258"/>
                    <a:gd name="T93" fmla="*/ 219 h 1189"/>
                    <a:gd name="T94" fmla="*/ 716 w 1258"/>
                    <a:gd name="T95" fmla="*/ 199 h 1189"/>
                    <a:gd name="T96" fmla="*/ 730 w 1258"/>
                    <a:gd name="T97" fmla="*/ 140 h 1189"/>
                    <a:gd name="T98" fmla="*/ 732 w 1258"/>
                    <a:gd name="T99" fmla="*/ 121 h 1189"/>
                    <a:gd name="T100" fmla="*/ 747 w 1258"/>
                    <a:gd name="T101" fmla="*/ 103 h 1189"/>
                    <a:gd name="T102" fmla="*/ 791 w 1258"/>
                    <a:gd name="T103" fmla="*/ 98 h 1189"/>
                    <a:gd name="T104" fmla="*/ 849 w 1258"/>
                    <a:gd name="T105" fmla="*/ 59 h 1189"/>
                    <a:gd name="T106" fmla="*/ 926 w 1258"/>
                    <a:gd name="T107" fmla="*/ 40 h 1189"/>
                    <a:gd name="T108" fmla="*/ 968 w 1258"/>
                    <a:gd name="T109" fmla="*/ 13 h 1189"/>
                    <a:gd name="T110" fmla="*/ 1048 w 1258"/>
                    <a:gd name="T111" fmla="*/ 23 h 1189"/>
                    <a:gd name="T112" fmla="*/ 1064 w 1258"/>
                    <a:gd name="T113" fmla="*/ 78 h 1189"/>
                    <a:gd name="T114" fmla="*/ 1133 w 1258"/>
                    <a:gd name="T115" fmla="*/ 86 h 1189"/>
                    <a:gd name="T116" fmla="*/ 1187 w 1258"/>
                    <a:gd name="T117" fmla="*/ 80 h 1189"/>
                    <a:gd name="T118" fmla="*/ 1238 w 1258"/>
                    <a:gd name="T119" fmla="*/ 128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8" h="1189">
                      <a:moveTo>
                        <a:pt x="242" y="1156"/>
                      </a:moveTo>
                      <a:lnTo>
                        <a:pt x="242" y="1152"/>
                      </a:lnTo>
                      <a:lnTo>
                        <a:pt x="242" y="1148"/>
                      </a:lnTo>
                      <a:lnTo>
                        <a:pt x="244" y="1144"/>
                      </a:lnTo>
                      <a:lnTo>
                        <a:pt x="246" y="1144"/>
                      </a:lnTo>
                      <a:lnTo>
                        <a:pt x="250" y="1146"/>
                      </a:lnTo>
                      <a:lnTo>
                        <a:pt x="252" y="1146"/>
                      </a:lnTo>
                      <a:lnTo>
                        <a:pt x="252" y="1148"/>
                      </a:lnTo>
                      <a:lnTo>
                        <a:pt x="252" y="1150"/>
                      </a:lnTo>
                      <a:lnTo>
                        <a:pt x="252" y="1152"/>
                      </a:lnTo>
                      <a:lnTo>
                        <a:pt x="254" y="1150"/>
                      </a:lnTo>
                      <a:lnTo>
                        <a:pt x="256" y="1142"/>
                      </a:lnTo>
                      <a:lnTo>
                        <a:pt x="254" y="1141"/>
                      </a:lnTo>
                      <a:lnTo>
                        <a:pt x="256" y="1137"/>
                      </a:lnTo>
                      <a:lnTo>
                        <a:pt x="256" y="1135"/>
                      </a:lnTo>
                      <a:lnTo>
                        <a:pt x="258" y="1131"/>
                      </a:lnTo>
                      <a:lnTo>
                        <a:pt x="261" y="1127"/>
                      </a:lnTo>
                      <a:lnTo>
                        <a:pt x="261" y="1125"/>
                      </a:lnTo>
                      <a:lnTo>
                        <a:pt x="261" y="1116"/>
                      </a:lnTo>
                      <a:lnTo>
                        <a:pt x="259" y="1112"/>
                      </a:lnTo>
                      <a:lnTo>
                        <a:pt x="258" y="1112"/>
                      </a:lnTo>
                      <a:lnTo>
                        <a:pt x="256" y="1112"/>
                      </a:lnTo>
                      <a:lnTo>
                        <a:pt x="252" y="1112"/>
                      </a:lnTo>
                      <a:lnTo>
                        <a:pt x="248" y="1114"/>
                      </a:lnTo>
                      <a:lnTo>
                        <a:pt x="244" y="1116"/>
                      </a:lnTo>
                      <a:lnTo>
                        <a:pt x="242" y="1117"/>
                      </a:lnTo>
                      <a:lnTo>
                        <a:pt x="242" y="1119"/>
                      </a:lnTo>
                      <a:lnTo>
                        <a:pt x="242" y="1123"/>
                      </a:lnTo>
                      <a:lnTo>
                        <a:pt x="244" y="1125"/>
                      </a:lnTo>
                      <a:lnTo>
                        <a:pt x="246" y="1125"/>
                      </a:lnTo>
                      <a:lnTo>
                        <a:pt x="246" y="1131"/>
                      </a:lnTo>
                      <a:lnTo>
                        <a:pt x="244" y="1137"/>
                      </a:lnTo>
                      <a:lnTo>
                        <a:pt x="242" y="1139"/>
                      </a:lnTo>
                      <a:lnTo>
                        <a:pt x="240" y="1139"/>
                      </a:lnTo>
                      <a:lnTo>
                        <a:pt x="240" y="1137"/>
                      </a:lnTo>
                      <a:lnTo>
                        <a:pt x="236" y="1141"/>
                      </a:lnTo>
                      <a:lnTo>
                        <a:pt x="233" y="1146"/>
                      </a:lnTo>
                      <a:lnTo>
                        <a:pt x="231" y="1154"/>
                      </a:lnTo>
                      <a:lnTo>
                        <a:pt x="225" y="1160"/>
                      </a:lnTo>
                      <a:lnTo>
                        <a:pt x="225" y="1158"/>
                      </a:lnTo>
                      <a:lnTo>
                        <a:pt x="225" y="1154"/>
                      </a:lnTo>
                      <a:lnTo>
                        <a:pt x="223" y="1152"/>
                      </a:lnTo>
                      <a:lnTo>
                        <a:pt x="219" y="1150"/>
                      </a:lnTo>
                      <a:lnTo>
                        <a:pt x="217" y="1148"/>
                      </a:lnTo>
                      <a:lnTo>
                        <a:pt x="215" y="1150"/>
                      </a:lnTo>
                      <a:lnTo>
                        <a:pt x="215" y="1152"/>
                      </a:lnTo>
                      <a:lnTo>
                        <a:pt x="213" y="1154"/>
                      </a:lnTo>
                      <a:lnTo>
                        <a:pt x="208" y="1152"/>
                      </a:lnTo>
                      <a:lnTo>
                        <a:pt x="202" y="1150"/>
                      </a:lnTo>
                      <a:lnTo>
                        <a:pt x="202" y="1148"/>
                      </a:lnTo>
                      <a:lnTo>
                        <a:pt x="200" y="1146"/>
                      </a:lnTo>
                      <a:lnTo>
                        <a:pt x="198" y="1142"/>
                      </a:lnTo>
                      <a:lnTo>
                        <a:pt x="200" y="1131"/>
                      </a:lnTo>
                      <a:lnTo>
                        <a:pt x="202" y="1129"/>
                      </a:lnTo>
                      <a:lnTo>
                        <a:pt x="204" y="1129"/>
                      </a:lnTo>
                      <a:lnTo>
                        <a:pt x="206" y="1129"/>
                      </a:lnTo>
                      <a:lnTo>
                        <a:pt x="206" y="1127"/>
                      </a:lnTo>
                      <a:lnTo>
                        <a:pt x="208" y="1119"/>
                      </a:lnTo>
                      <a:lnTo>
                        <a:pt x="206" y="1114"/>
                      </a:lnTo>
                      <a:lnTo>
                        <a:pt x="206" y="1112"/>
                      </a:lnTo>
                      <a:lnTo>
                        <a:pt x="206" y="1110"/>
                      </a:lnTo>
                      <a:lnTo>
                        <a:pt x="202" y="1108"/>
                      </a:lnTo>
                      <a:lnTo>
                        <a:pt x="198" y="1106"/>
                      </a:lnTo>
                      <a:lnTo>
                        <a:pt x="196" y="1106"/>
                      </a:lnTo>
                      <a:lnTo>
                        <a:pt x="190" y="1108"/>
                      </a:lnTo>
                      <a:lnTo>
                        <a:pt x="188" y="1110"/>
                      </a:lnTo>
                      <a:lnTo>
                        <a:pt x="186" y="1110"/>
                      </a:lnTo>
                      <a:lnTo>
                        <a:pt x="186" y="1114"/>
                      </a:lnTo>
                      <a:lnTo>
                        <a:pt x="186" y="1116"/>
                      </a:lnTo>
                      <a:lnTo>
                        <a:pt x="186" y="1117"/>
                      </a:lnTo>
                      <a:lnTo>
                        <a:pt x="188" y="1119"/>
                      </a:lnTo>
                      <a:lnTo>
                        <a:pt x="190" y="1129"/>
                      </a:lnTo>
                      <a:lnTo>
                        <a:pt x="190" y="1131"/>
                      </a:lnTo>
                      <a:lnTo>
                        <a:pt x="188" y="1135"/>
                      </a:lnTo>
                      <a:lnTo>
                        <a:pt x="185" y="1137"/>
                      </a:lnTo>
                      <a:lnTo>
                        <a:pt x="175" y="1137"/>
                      </a:lnTo>
                      <a:lnTo>
                        <a:pt x="165" y="1137"/>
                      </a:lnTo>
                      <a:lnTo>
                        <a:pt x="158" y="1135"/>
                      </a:lnTo>
                      <a:lnTo>
                        <a:pt x="152" y="1133"/>
                      </a:lnTo>
                      <a:lnTo>
                        <a:pt x="150" y="1133"/>
                      </a:lnTo>
                      <a:lnTo>
                        <a:pt x="148" y="1135"/>
                      </a:lnTo>
                      <a:lnTo>
                        <a:pt x="148" y="1141"/>
                      </a:lnTo>
                      <a:lnTo>
                        <a:pt x="146" y="1142"/>
                      </a:lnTo>
                      <a:lnTo>
                        <a:pt x="154" y="1148"/>
                      </a:lnTo>
                      <a:lnTo>
                        <a:pt x="160" y="1148"/>
                      </a:lnTo>
                      <a:lnTo>
                        <a:pt x="162" y="1152"/>
                      </a:lnTo>
                      <a:lnTo>
                        <a:pt x="160" y="1160"/>
                      </a:lnTo>
                      <a:lnTo>
                        <a:pt x="160" y="1167"/>
                      </a:lnTo>
                      <a:lnTo>
                        <a:pt x="158" y="1171"/>
                      </a:lnTo>
                      <a:lnTo>
                        <a:pt x="156" y="1171"/>
                      </a:lnTo>
                      <a:lnTo>
                        <a:pt x="154" y="1169"/>
                      </a:lnTo>
                      <a:lnTo>
                        <a:pt x="152" y="1165"/>
                      </a:lnTo>
                      <a:lnTo>
                        <a:pt x="154" y="1162"/>
                      </a:lnTo>
                      <a:lnTo>
                        <a:pt x="152" y="1158"/>
                      </a:lnTo>
                      <a:lnTo>
                        <a:pt x="150" y="1158"/>
                      </a:lnTo>
                      <a:lnTo>
                        <a:pt x="148" y="1158"/>
                      </a:lnTo>
                      <a:lnTo>
                        <a:pt x="144" y="1154"/>
                      </a:lnTo>
                      <a:lnTo>
                        <a:pt x="144" y="1148"/>
                      </a:lnTo>
                      <a:lnTo>
                        <a:pt x="146" y="1144"/>
                      </a:lnTo>
                      <a:lnTo>
                        <a:pt x="146" y="1142"/>
                      </a:lnTo>
                      <a:lnTo>
                        <a:pt x="144" y="1141"/>
                      </a:lnTo>
                      <a:lnTo>
                        <a:pt x="142" y="1141"/>
                      </a:lnTo>
                      <a:lnTo>
                        <a:pt x="140" y="1141"/>
                      </a:lnTo>
                      <a:lnTo>
                        <a:pt x="137" y="1141"/>
                      </a:lnTo>
                      <a:lnTo>
                        <a:pt x="135" y="1142"/>
                      </a:lnTo>
                      <a:lnTo>
                        <a:pt x="127" y="1148"/>
                      </a:lnTo>
                      <a:lnTo>
                        <a:pt x="125" y="1146"/>
                      </a:lnTo>
                      <a:lnTo>
                        <a:pt x="115" y="1144"/>
                      </a:lnTo>
                      <a:lnTo>
                        <a:pt x="114" y="1144"/>
                      </a:lnTo>
                      <a:lnTo>
                        <a:pt x="112" y="1146"/>
                      </a:lnTo>
                      <a:lnTo>
                        <a:pt x="108" y="1139"/>
                      </a:lnTo>
                      <a:lnTo>
                        <a:pt x="104" y="1133"/>
                      </a:lnTo>
                      <a:lnTo>
                        <a:pt x="100" y="1129"/>
                      </a:lnTo>
                      <a:lnTo>
                        <a:pt x="94" y="1125"/>
                      </a:lnTo>
                      <a:lnTo>
                        <a:pt x="89" y="1121"/>
                      </a:lnTo>
                      <a:lnTo>
                        <a:pt x="89" y="1119"/>
                      </a:lnTo>
                      <a:lnTo>
                        <a:pt x="77" y="1114"/>
                      </a:lnTo>
                      <a:lnTo>
                        <a:pt x="69" y="1110"/>
                      </a:lnTo>
                      <a:lnTo>
                        <a:pt x="64" y="1110"/>
                      </a:lnTo>
                      <a:lnTo>
                        <a:pt x="60" y="1110"/>
                      </a:lnTo>
                      <a:lnTo>
                        <a:pt x="50" y="1110"/>
                      </a:lnTo>
                      <a:lnTo>
                        <a:pt x="48" y="1110"/>
                      </a:lnTo>
                      <a:lnTo>
                        <a:pt x="44" y="1114"/>
                      </a:lnTo>
                      <a:lnTo>
                        <a:pt x="44" y="1116"/>
                      </a:lnTo>
                      <a:lnTo>
                        <a:pt x="41" y="1117"/>
                      </a:lnTo>
                      <a:lnTo>
                        <a:pt x="33" y="1117"/>
                      </a:lnTo>
                      <a:lnTo>
                        <a:pt x="29" y="1117"/>
                      </a:lnTo>
                      <a:lnTo>
                        <a:pt x="25" y="1116"/>
                      </a:lnTo>
                      <a:lnTo>
                        <a:pt x="23" y="1114"/>
                      </a:lnTo>
                      <a:lnTo>
                        <a:pt x="18" y="1112"/>
                      </a:lnTo>
                      <a:lnTo>
                        <a:pt x="16" y="1110"/>
                      </a:lnTo>
                      <a:lnTo>
                        <a:pt x="12" y="1110"/>
                      </a:lnTo>
                      <a:lnTo>
                        <a:pt x="6" y="1102"/>
                      </a:lnTo>
                      <a:lnTo>
                        <a:pt x="2" y="1098"/>
                      </a:lnTo>
                      <a:lnTo>
                        <a:pt x="0" y="1092"/>
                      </a:lnTo>
                      <a:lnTo>
                        <a:pt x="2" y="1087"/>
                      </a:lnTo>
                      <a:lnTo>
                        <a:pt x="6" y="1079"/>
                      </a:lnTo>
                      <a:lnTo>
                        <a:pt x="6" y="1077"/>
                      </a:lnTo>
                      <a:lnTo>
                        <a:pt x="6" y="1073"/>
                      </a:lnTo>
                      <a:lnTo>
                        <a:pt x="8" y="1071"/>
                      </a:lnTo>
                      <a:lnTo>
                        <a:pt x="12" y="1066"/>
                      </a:lnTo>
                      <a:lnTo>
                        <a:pt x="16" y="1064"/>
                      </a:lnTo>
                      <a:lnTo>
                        <a:pt x="18" y="1064"/>
                      </a:lnTo>
                      <a:lnTo>
                        <a:pt x="27" y="1066"/>
                      </a:lnTo>
                      <a:lnTo>
                        <a:pt x="33" y="1069"/>
                      </a:lnTo>
                      <a:lnTo>
                        <a:pt x="35" y="1069"/>
                      </a:lnTo>
                      <a:lnTo>
                        <a:pt x="37" y="1069"/>
                      </a:lnTo>
                      <a:lnTo>
                        <a:pt x="39" y="1069"/>
                      </a:lnTo>
                      <a:lnTo>
                        <a:pt x="56" y="1062"/>
                      </a:lnTo>
                      <a:lnTo>
                        <a:pt x="67" y="1056"/>
                      </a:lnTo>
                      <a:lnTo>
                        <a:pt x="71" y="1054"/>
                      </a:lnTo>
                      <a:lnTo>
                        <a:pt x="73" y="1050"/>
                      </a:lnTo>
                      <a:lnTo>
                        <a:pt x="75" y="1050"/>
                      </a:lnTo>
                      <a:lnTo>
                        <a:pt x="85" y="1048"/>
                      </a:lnTo>
                      <a:lnTo>
                        <a:pt x="89" y="1050"/>
                      </a:lnTo>
                      <a:lnTo>
                        <a:pt x="91" y="1052"/>
                      </a:lnTo>
                      <a:lnTo>
                        <a:pt x="92" y="1058"/>
                      </a:lnTo>
                      <a:lnTo>
                        <a:pt x="91" y="1058"/>
                      </a:lnTo>
                      <a:lnTo>
                        <a:pt x="91" y="1060"/>
                      </a:lnTo>
                      <a:lnTo>
                        <a:pt x="91" y="1062"/>
                      </a:lnTo>
                      <a:lnTo>
                        <a:pt x="96" y="1064"/>
                      </a:lnTo>
                      <a:lnTo>
                        <a:pt x="104" y="1066"/>
                      </a:lnTo>
                      <a:lnTo>
                        <a:pt x="106" y="1066"/>
                      </a:lnTo>
                      <a:lnTo>
                        <a:pt x="110" y="1066"/>
                      </a:lnTo>
                      <a:lnTo>
                        <a:pt x="115" y="1066"/>
                      </a:lnTo>
                      <a:lnTo>
                        <a:pt x="115" y="1068"/>
                      </a:lnTo>
                      <a:lnTo>
                        <a:pt x="117" y="1068"/>
                      </a:lnTo>
                      <a:lnTo>
                        <a:pt x="119" y="1069"/>
                      </a:lnTo>
                      <a:lnTo>
                        <a:pt x="121" y="1071"/>
                      </a:lnTo>
                      <a:lnTo>
                        <a:pt x="125" y="1071"/>
                      </a:lnTo>
                      <a:lnTo>
                        <a:pt x="129" y="1071"/>
                      </a:lnTo>
                      <a:lnTo>
                        <a:pt x="135" y="1071"/>
                      </a:lnTo>
                      <a:lnTo>
                        <a:pt x="139" y="1069"/>
                      </a:lnTo>
                      <a:lnTo>
                        <a:pt x="140" y="1071"/>
                      </a:lnTo>
                      <a:lnTo>
                        <a:pt x="142" y="1073"/>
                      </a:lnTo>
                      <a:lnTo>
                        <a:pt x="146" y="1075"/>
                      </a:lnTo>
                      <a:lnTo>
                        <a:pt x="148" y="1075"/>
                      </a:lnTo>
                      <a:lnTo>
                        <a:pt x="150" y="1075"/>
                      </a:lnTo>
                      <a:lnTo>
                        <a:pt x="152" y="1079"/>
                      </a:lnTo>
                      <a:lnTo>
                        <a:pt x="158" y="1085"/>
                      </a:lnTo>
                      <a:lnTo>
                        <a:pt x="163" y="1089"/>
                      </a:lnTo>
                      <a:lnTo>
                        <a:pt x="165" y="1091"/>
                      </a:lnTo>
                      <a:lnTo>
                        <a:pt x="165" y="1092"/>
                      </a:lnTo>
                      <a:lnTo>
                        <a:pt x="163" y="1094"/>
                      </a:lnTo>
                      <a:lnTo>
                        <a:pt x="163" y="1096"/>
                      </a:lnTo>
                      <a:lnTo>
                        <a:pt x="163" y="1104"/>
                      </a:lnTo>
                      <a:lnTo>
                        <a:pt x="163" y="1108"/>
                      </a:lnTo>
                      <a:lnTo>
                        <a:pt x="163" y="1110"/>
                      </a:lnTo>
                      <a:lnTo>
                        <a:pt x="162" y="1114"/>
                      </a:lnTo>
                      <a:lnTo>
                        <a:pt x="160" y="1119"/>
                      </a:lnTo>
                      <a:lnTo>
                        <a:pt x="158" y="1119"/>
                      </a:lnTo>
                      <a:lnTo>
                        <a:pt x="156" y="1121"/>
                      </a:lnTo>
                      <a:lnTo>
                        <a:pt x="152" y="1123"/>
                      </a:lnTo>
                      <a:lnTo>
                        <a:pt x="152" y="1125"/>
                      </a:lnTo>
                      <a:lnTo>
                        <a:pt x="154" y="1125"/>
                      </a:lnTo>
                      <a:lnTo>
                        <a:pt x="160" y="1127"/>
                      </a:lnTo>
                      <a:lnTo>
                        <a:pt x="162" y="1127"/>
                      </a:lnTo>
                      <a:lnTo>
                        <a:pt x="163" y="1123"/>
                      </a:lnTo>
                      <a:lnTo>
                        <a:pt x="165" y="1123"/>
                      </a:lnTo>
                      <a:lnTo>
                        <a:pt x="165" y="1121"/>
                      </a:lnTo>
                      <a:lnTo>
                        <a:pt x="165" y="1119"/>
                      </a:lnTo>
                      <a:lnTo>
                        <a:pt x="167" y="1116"/>
                      </a:lnTo>
                      <a:lnTo>
                        <a:pt x="169" y="1116"/>
                      </a:lnTo>
                      <a:lnTo>
                        <a:pt x="171" y="1116"/>
                      </a:lnTo>
                      <a:lnTo>
                        <a:pt x="171" y="1119"/>
                      </a:lnTo>
                      <a:lnTo>
                        <a:pt x="173" y="1119"/>
                      </a:lnTo>
                      <a:lnTo>
                        <a:pt x="177" y="1121"/>
                      </a:lnTo>
                      <a:lnTo>
                        <a:pt x="177" y="1119"/>
                      </a:lnTo>
                      <a:lnTo>
                        <a:pt x="179" y="1112"/>
                      </a:lnTo>
                      <a:lnTo>
                        <a:pt x="185" y="1104"/>
                      </a:lnTo>
                      <a:lnTo>
                        <a:pt x="188" y="1096"/>
                      </a:lnTo>
                      <a:lnTo>
                        <a:pt x="188" y="1094"/>
                      </a:lnTo>
                      <a:lnTo>
                        <a:pt x="190" y="1094"/>
                      </a:lnTo>
                      <a:lnTo>
                        <a:pt x="196" y="1094"/>
                      </a:lnTo>
                      <a:lnTo>
                        <a:pt x="202" y="1096"/>
                      </a:lnTo>
                      <a:lnTo>
                        <a:pt x="208" y="1096"/>
                      </a:lnTo>
                      <a:lnTo>
                        <a:pt x="211" y="1100"/>
                      </a:lnTo>
                      <a:lnTo>
                        <a:pt x="213" y="1100"/>
                      </a:lnTo>
                      <a:lnTo>
                        <a:pt x="213" y="1102"/>
                      </a:lnTo>
                      <a:lnTo>
                        <a:pt x="215" y="1106"/>
                      </a:lnTo>
                      <a:lnTo>
                        <a:pt x="221" y="1110"/>
                      </a:lnTo>
                      <a:lnTo>
                        <a:pt x="227" y="1114"/>
                      </a:lnTo>
                      <a:lnTo>
                        <a:pt x="231" y="1112"/>
                      </a:lnTo>
                      <a:lnTo>
                        <a:pt x="234" y="1110"/>
                      </a:lnTo>
                      <a:lnTo>
                        <a:pt x="236" y="1108"/>
                      </a:lnTo>
                      <a:lnTo>
                        <a:pt x="236" y="1106"/>
                      </a:lnTo>
                      <a:lnTo>
                        <a:pt x="236" y="1104"/>
                      </a:lnTo>
                      <a:lnTo>
                        <a:pt x="234" y="1106"/>
                      </a:lnTo>
                      <a:lnTo>
                        <a:pt x="233" y="1104"/>
                      </a:lnTo>
                      <a:lnTo>
                        <a:pt x="234" y="1102"/>
                      </a:lnTo>
                      <a:lnTo>
                        <a:pt x="236" y="1100"/>
                      </a:lnTo>
                      <a:lnTo>
                        <a:pt x="238" y="1100"/>
                      </a:lnTo>
                      <a:lnTo>
                        <a:pt x="250" y="1104"/>
                      </a:lnTo>
                      <a:lnTo>
                        <a:pt x="252" y="1106"/>
                      </a:lnTo>
                      <a:lnTo>
                        <a:pt x="256" y="1106"/>
                      </a:lnTo>
                      <a:lnTo>
                        <a:pt x="259" y="1104"/>
                      </a:lnTo>
                      <a:lnTo>
                        <a:pt x="263" y="1102"/>
                      </a:lnTo>
                      <a:lnTo>
                        <a:pt x="271" y="1098"/>
                      </a:lnTo>
                      <a:lnTo>
                        <a:pt x="279" y="1096"/>
                      </a:lnTo>
                      <a:lnTo>
                        <a:pt x="284" y="1096"/>
                      </a:lnTo>
                      <a:lnTo>
                        <a:pt x="288" y="1096"/>
                      </a:lnTo>
                      <a:lnTo>
                        <a:pt x="290" y="1094"/>
                      </a:lnTo>
                      <a:lnTo>
                        <a:pt x="304" y="1092"/>
                      </a:lnTo>
                      <a:lnTo>
                        <a:pt x="315" y="1089"/>
                      </a:lnTo>
                      <a:lnTo>
                        <a:pt x="321" y="1087"/>
                      </a:lnTo>
                      <a:lnTo>
                        <a:pt x="329" y="1085"/>
                      </a:lnTo>
                      <a:lnTo>
                        <a:pt x="334" y="1085"/>
                      </a:lnTo>
                      <a:lnTo>
                        <a:pt x="340" y="1085"/>
                      </a:lnTo>
                      <a:lnTo>
                        <a:pt x="348" y="1085"/>
                      </a:lnTo>
                      <a:lnTo>
                        <a:pt x="350" y="1083"/>
                      </a:lnTo>
                      <a:lnTo>
                        <a:pt x="361" y="1085"/>
                      </a:lnTo>
                      <a:lnTo>
                        <a:pt x="369" y="1085"/>
                      </a:lnTo>
                      <a:lnTo>
                        <a:pt x="377" y="1083"/>
                      </a:lnTo>
                      <a:lnTo>
                        <a:pt x="382" y="1083"/>
                      </a:lnTo>
                      <a:lnTo>
                        <a:pt x="386" y="1083"/>
                      </a:lnTo>
                      <a:lnTo>
                        <a:pt x="390" y="1087"/>
                      </a:lnTo>
                      <a:lnTo>
                        <a:pt x="398" y="1089"/>
                      </a:lnTo>
                      <a:lnTo>
                        <a:pt x="403" y="1089"/>
                      </a:lnTo>
                      <a:lnTo>
                        <a:pt x="415" y="1094"/>
                      </a:lnTo>
                      <a:lnTo>
                        <a:pt x="421" y="1098"/>
                      </a:lnTo>
                      <a:lnTo>
                        <a:pt x="428" y="1100"/>
                      </a:lnTo>
                      <a:lnTo>
                        <a:pt x="430" y="1102"/>
                      </a:lnTo>
                      <a:lnTo>
                        <a:pt x="428" y="1102"/>
                      </a:lnTo>
                      <a:lnTo>
                        <a:pt x="428" y="1106"/>
                      </a:lnTo>
                      <a:lnTo>
                        <a:pt x="430" y="1110"/>
                      </a:lnTo>
                      <a:lnTo>
                        <a:pt x="432" y="1110"/>
                      </a:lnTo>
                      <a:lnTo>
                        <a:pt x="440" y="1116"/>
                      </a:lnTo>
                      <a:lnTo>
                        <a:pt x="440" y="1119"/>
                      </a:lnTo>
                      <a:lnTo>
                        <a:pt x="442" y="1119"/>
                      </a:lnTo>
                      <a:lnTo>
                        <a:pt x="444" y="1119"/>
                      </a:lnTo>
                      <a:lnTo>
                        <a:pt x="446" y="1119"/>
                      </a:lnTo>
                      <a:lnTo>
                        <a:pt x="459" y="1121"/>
                      </a:lnTo>
                      <a:lnTo>
                        <a:pt x="461" y="1123"/>
                      </a:lnTo>
                      <a:lnTo>
                        <a:pt x="459" y="1133"/>
                      </a:lnTo>
                      <a:lnTo>
                        <a:pt x="457" y="1135"/>
                      </a:lnTo>
                      <a:lnTo>
                        <a:pt x="455" y="1139"/>
                      </a:lnTo>
                      <a:lnTo>
                        <a:pt x="453" y="1137"/>
                      </a:lnTo>
                      <a:lnTo>
                        <a:pt x="453" y="1135"/>
                      </a:lnTo>
                      <a:lnTo>
                        <a:pt x="446" y="1133"/>
                      </a:lnTo>
                      <a:lnTo>
                        <a:pt x="438" y="1139"/>
                      </a:lnTo>
                      <a:lnTo>
                        <a:pt x="438" y="1141"/>
                      </a:lnTo>
                      <a:lnTo>
                        <a:pt x="436" y="1142"/>
                      </a:lnTo>
                      <a:lnTo>
                        <a:pt x="436" y="1144"/>
                      </a:lnTo>
                      <a:lnTo>
                        <a:pt x="436" y="1162"/>
                      </a:lnTo>
                      <a:lnTo>
                        <a:pt x="442" y="1162"/>
                      </a:lnTo>
                      <a:lnTo>
                        <a:pt x="444" y="1165"/>
                      </a:lnTo>
                      <a:lnTo>
                        <a:pt x="446" y="1171"/>
                      </a:lnTo>
                      <a:lnTo>
                        <a:pt x="448" y="1169"/>
                      </a:lnTo>
                      <a:lnTo>
                        <a:pt x="448" y="1167"/>
                      </a:lnTo>
                      <a:lnTo>
                        <a:pt x="446" y="1165"/>
                      </a:lnTo>
                      <a:lnTo>
                        <a:pt x="446" y="1160"/>
                      </a:lnTo>
                      <a:lnTo>
                        <a:pt x="446" y="1158"/>
                      </a:lnTo>
                      <a:lnTo>
                        <a:pt x="453" y="1148"/>
                      </a:lnTo>
                      <a:lnTo>
                        <a:pt x="457" y="1148"/>
                      </a:lnTo>
                      <a:lnTo>
                        <a:pt x="457" y="1152"/>
                      </a:lnTo>
                      <a:lnTo>
                        <a:pt x="461" y="1156"/>
                      </a:lnTo>
                      <a:lnTo>
                        <a:pt x="467" y="1160"/>
                      </a:lnTo>
                      <a:lnTo>
                        <a:pt x="469" y="1160"/>
                      </a:lnTo>
                      <a:lnTo>
                        <a:pt x="471" y="1160"/>
                      </a:lnTo>
                      <a:lnTo>
                        <a:pt x="473" y="1162"/>
                      </a:lnTo>
                      <a:lnTo>
                        <a:pt x="473" y="1164"/>
                      </a:lnTo>
                      <a:lnTo>
                        <a:pt x="471" y="1167"/>
                      </a:lnTo>
                      <a:lnTo>
                        <a:pt x="469" y="1169"/>
                      </a:lnTo>
                      <a:lnTo>
                        <a:pt x="469" y="1177"/>
                      </a:lnTo>
                      <a:lnTo>
                        <a:pt x="473" y="1179"/>
                      </a:lnTo>
                      <a:lnTo>
                        <a:pt x="474" y="1183"/>
                      </a:lnTo>
                      <a:lnTo>
                        <a:pt x="476" y="1189"/>
                      </a:lnTo>
                      <a:lnTo>
                        <a:pt x="478" y="1189"/>
                      </a:lnTo>
                      <a:lnTo>
                        <a:pt x="480" y="1189"/>
                      </a:lnTo>
                      <a:lnTo>
                        <a:pt x="480" y="1187"/>
                      </a:lnTo>
                      <a:lnTo>
                        <a:pt x="480" y="1183"/>
                      </a:lnTo>
                      <a:lnTo>
                        <a:pt x="480" y="1179"/>
                      </a:lnTo>
                      <a:lnTo>
                        <a:pt x="484" y="1181"/>
                      </a:lnTo>
                      <a:lnTo>
                        <a:pt x="488" y="1177"/>
                      </a:lnTo>
                      <a:lnTo>
                        <a:pt x="486" y="1171"/>
                      </a:lnTo>
                      <a:lnTo>
                        <a:pt x="484" y="1165"/>
                      </a:lnTo>
                      <a:lnTo>
                        <a:pt x="482" y="1162"/>
                      </a:lnTo>
                      <a:lnTo>
                        <a:pt x="480" y="1156"/>
                      </a:lnTo>
                      <a:lnTo>
                        <a:pt x="478" y="1150"/>
                      </a:lnTo>
                      <a:lnTo>
                        <a:pt x="480" y="1148"/>
                      </a:lnTo>
                      <a:lnTo>
                        <a:pt x="482" y="1146"/>
                      </a:lnTo>
                      <a:lnTo>
                        <a:pt x="484" y="1144"/>
                      </a:lnTo>
                      <a:lnTo>
                        <a:pt x="482" y="1141"/>
                      </a:lnTo>
                      <a:lnTo>
                        <a:pt x="480" y="1142"/>
                      </a:lnTo>
                      <a:lnTo>
                        <a:pt x="480" y="1141"/>
                      </a:lnTo>
                      <a:lnTo>
                        <a:pt x="482" y="1141"/>
                      </a:lnTo>
                      <a:lnTo>
                        <a:pt x="496" y="1135"/>
                      </a:lnTo>
                      <a:lnTo>
                        <a:pt x="497" y="1133"/>
                      </a:lnTo>
                      <a:lnTo>
                        <a:pt x="505" y="1131"/>
                      </a:lnTo>
                      <a:lnTo>
                        <a:pt x="515" y="1123"/>
                      </a:lnTo>
                      <a:lnTo>
                        <a:pt x="521" y="1119"/>
                      </a:lnTo>
                      <a:lnTo>
                        <a:pt x="522" y="1117"/>
                      </a:lnTo>
                      <a:lnTo>
                        <a:pt x="528" y="1116"/>
                      </a:lnTo>
                      <a:lnTo>
                        <a:pt x="530" y="1114"/>
                      </a:lnTo>
                      <a:lnTo>
                        <a:pt x="534" y="1114"/>
                      </a:lnTo>
                      <a:lnTo>
                        <a:pt x="538" y="1114"/>
                      </a:lnTo>
                      <a:lnTo>
                        <a:pt x="544" y="1114"/>
                      </a:lnTo>
                      <a:lnTo>
                        <a:pt x="547" y="1112"/>
                      </a:lnTo>
                      <a:lnTo>
                        <a:pt x="549" y="1112"/>
                      </a:lnTo>
                      <a:lnTo>
                        <a:pt x="555" y="1110"/>
                      </a:lnTo>
                      <a:lnTo>
                        <a:pt x="561" y="1112"/>
                      </a:lnTo>
                      <a:lnTo>
                        <a:pt x="570" y="1114"/>
                      </a:lnTo>
                      <a:lnTo>
                        <a:pt x="574" y="1114"/>
                      </a:lnTo>
                      <a:lnTo>
                        <a:pt x="578" y="1112"/>
                      </a:lnTo>
                      <a:lnTo>
                        <a:pt x="593" y="1110"/>
                      </a:lnTo>
                      <a:lnTo>
                        <a:pt x="595" y="1110"/>
                      </a:lnTo>
                      <a:lnTo>
                        <a:pt x="613" y="1112"/>
                      </a:lnTo>
                      <a:lnTo>
                        <a:pt x="624" y="1114"/>
                      </a:lnTo>
                      <a:lnTo>
                        <a:pt x="632" y="1117"/>
                      </a:lnTo>
                      <a:lnTo>
                        <a:pt x="638" y="1119"/>
                      </a:lnTo>
                      <a:lnTo>
                        <a:pt x="643" y="1119"/>
                      </a:lnTo>
                      <a:lnTo>
                        <a:pt x="651" y="1119"/>
                      </a:lnTo>
                      <a:lnTo>
                        <a:pt x="651" y="1117"/>
                      </a:lnTo>
                      <a:lnTo>
                        <a:pt x="653" y="1117"/>
                      </a:lnTo>
                      <a:lnTo>
                        <a:pt x="665" y="1117"/>
                      </a:lnTo>
                      <a:lnTo>
                        <a:pt x="670" y="1117"/>
                      </a:lnTo>
                      <a:lnTo>
                        <a:pt x="672" y="1117"/>
                      </a:lnTo>
                      <a:lnTo>
                        <a:pt x="678" y="1117"/>
                      </a:lnTo>
                      <a:lnTo>
                        <a:pt x="680" y="1117"/>
                      </a:lnTo>
                      <a:lnTo>
                        <a:pt x="688" y="1116"/>
                      </a:lnTo>
                      <a:lnTo>
                        <a:pt x="688" y="1117"/>
                      </a:lnTo>
                      <a:lnTo>
                        <a:pt x="688" y="1121"/>
                      </a:lnTo>
                      <a:lnTo>
                        <a:pt x="688" y="1123"/>
                      </a:lnTo>
                      <a:lnTo>
                        <a:pt x="688" y="1125"/>
                      </a:lnTo>
                      <a:lnTo>
                        <a:pt x="689" y="1129"/>
                      </a:lnTo>
                      <a:lnTo>
                        <a:pt x="693" y="1135"/>
                      </a:lnTo>
                      <a:lnTo>
                        <a:pt x="703" y="1141"/>
                      </a:lnTo>
                      <a:lnTo>
                        <a:pt x="707" y="1139"/>
                      </a:lnTo>
                      <a:lnTo>
                        <a:pt x="709" y="1135"/>
                      </a:lnTo>
                      <a:lnTo>
                        <a:pt x="711" y="1135"/>
                      </a:lnTo>
                      <a:lnTo>
                        <a:pt x="711" y="1131"/>
                      </a:lnTo>
                      <a:lnTo>
                        <a:pt x="714" y="1119"/>
                      </a:lnTo>
                      <a:lnTo>
                        <a:pt x="722" y="1114"/>
                      </a:lnTo>
                      <a:lnTo>
                        <a:pt x="730" y="1108"/>
                      </a:lnTo>
                      <a:lnTo>
                        <a:pt x="734" y="1106"/>
                      </a:lnTo>
                      <a:lnTo>
                        <a:pt x="753" y="1098"/>
                      </a:lnTo>
                      <a:lnTo>
                        <a:pt x="762" y="1094"/>
                      </a:lnTo>
                      <a:lnTo>
                        <a:pt x="774" y="1092"/>
                      </a:lnTo>
                      <a:lnTo>
                        <a:pt x="776" y="1092"/>
                      </a:lnTo>
                      <a:lnTo>
                        <a:pt x="789" y="1092"/>
                      </a:lnTo>
                      <a:lnTo>
                        <a:pt x="797" y="1092"/>
                      </a:lnTo>
                      <a:lnTo>
                        <a:pt x="807" y="1092"/>
                      </a:lnTo>
                      <a:lnTo>
                        <a:pt x="808" y="1092"/>
                      </a:lnTo>
                      <a:lnTo>
                        <a:pt x="810" y="1092"/>
                      </a:lnTo>
                      <a:lnTo>
                        <a:pt x="814" y="1092"/>
                      </a:lnTo>
                      <a:lnTo>
                        <a:pt x="816" y="1092"/>
                      </a:lnTo>
                      <a:lnTo>
                        <a:pt x="822" y="1089"/>
                      </a:lnTo>
                      <a:lnTo>
                        <a:pt x="826" y="1087"/>
                      </a:lnTo>
                      <a:lnTo>
                        <a:pt x="828" y="1087"/>
                      </a:lnTo>
                      <a:lnTo>
                        <a:pt x="843" y="1087"/>
                      </a:lnTo>
                      <a:lnTo>
                        <a:pt x="845" y="1087"/>
                      </a:lnTo>
                      <a:lnTo>
                        <a:pt x="853" y="1087"/>
                      </a:lnTo>
                      <a:lnTo>
                        <a:pt x="855" y="1089"/>
                      </a:lnTo>
                      <a:lnTo>
                        <a:pt x="853" y="1089"/>
                      </a:lnTo>
                      <a:lnTo>
                        <a:pt x="851" y="1092"/>
                      </a:lnTo>
                      <a:lnTo>
                        <a:pt x="849" y="1098"/>
                      </a:lnTo>
                      <a:lnTo>
                        <a:pt x="851" y="1102"/>
                      </a:lnTo>
                      <a:lnTo>
                        <a:pt x="853" y="1104"/>
                      </a:lnTo>
                      <a:lnTo>
                        <a:pt x="856" y="1102"/>
                      </a:lnTo>
                      <a:lnTo>
                        <a:pt x="856" y="1100"/>
                      </a:lnTo>
                      <a:lnTo>
                        <a:pt x="862" y="1091"/>
                      </a:lnTo>
                      <a:lnTo>
                        <a:pt x="864" y="1087"/>
                      </a:lnTo>
                      <a:lnTo>
                        <a:pt x="860" y="1083"/>
                      </a:lnTo>
                      <a:lnTo>
                        <a:pt x="858" y="1083"/>
                      </a:lnTo>
                      <a:lnTo>
                        <a:pt x="858" y="1081"/>
                      </a:lnTo>
                      <a:lnTo>
                        <a:pt x="860" y="1077"/>
                      </a:lnTo>
                      <a:lnTo>
                        <a:pt x="868" y="1066"/>
                      </a:lnTo>
                      <a:lnTo>
                        <a:pt x="876" y="1060"/>
                      </a:lnTo>
                      <a:lnTo>
                        <a:pt x="887" y="1048"/>
                      </a:lnTo>
                      <a:lnTo>
                        <a:pt x="899" y="1037"/>
                      </a:lnTo>
                      <a:lnTo>
                        <a:pt x="906" y="1029"/>
                      </a:lnTo>
                      <a:lnTo>
                        <a:pt x="914" y="1021"/>
                      </a:lnTo>
                      <a:lnTo>
                        <a:pt x="918" y="1018"/>
                      </a:lnTo>
                      <a:lnTo>
                        <a:pt x="920" y="1018"/>
                      </a:lnTo>
                      <a:lnTo>
                        <a:pt x="924" y="1016"/>
                      </a:lnTo>
                      <a:lnTo>
                        <a:pt x="926" y="1016"/>
                      </a:lnTo>
                      <a:lnTo>
                        <a:pt x="928" y="1016"/>
                      </a:lnTo>
                      <a:lnTo>
                        <a:pt x="929" y="1018"/>
                      </a:lnTo>
                      <a:lnTo>
                        <a:pt x="937" y="1021"/>
                      </a:lnTo>
                      <a:lnTo>
                        <a:pt x="939" y="1019"/>
                      </a:lnTo>
                      <a:lnTo>
                        <a:pt x="945" y="1018"/>
                      </a:lnTo>
                      <a:lnTo>
                        <a:pt x="945" y="1014"/>
                      </a:lnTo>
                      <a:lnTo>
                        <a:pt x="943" y="1014"/>
                      </a:lnTo>
                      <a:lnTo>
                        <a:pt x="939" y="1016"/>
                      </a:lnTo>
                      <a:lnTo>
                        <a:pt x="939" y="1014"/>
                      </a:lnTo>
                      <a:lnTo>
                        <a:pt x="939" y="1012"/>
                      </a:lnTo>
                      <a:lnTo>
                        <a:pt x="937" y="1004"/>
                      </a:lnTo>
                      <a:lnTo>
                        <a:pt x="937" y="1000"/>
                      </a:lnTo>
                      <a:lnTo>
                        <a:pt x="937" y="998"/>
                      </a:lnTo>
                      <a:lnTo>
                        <a:pt x="939" y="995"/>
                      </a:lnTo>
                      <a:lnTo>
                        <a:pt x="941" y="991"/>
                      </a:lnTo>
                      <a:lnTo>
                        <a:pt x="949" y="983"/>
                      </a:lnTo>
                      <a:lnTo>
                        <a:pt x="952" y="981"/>
                      </a:lnTo>
                      <a:lnTo>
                        <a:pt x="960" y="975"/>
                      </a:lnTo>
                      <a:lnTo>
                        <a:pt x="962" y="975"/>
                      </a:lnTo>
                      <a:lnTo>
                        <a:pt x="966" y="973"/>
                      </a:lnTo>
                      <a:lnTo>
                        <a:pt x="968" y="973"/>
                      </a:lnTo>
                      <a:lnTo>
                        <a:pt x="974" y="973"/>
                      </a:lnTo>
                      <a:lnTo>
                        <a:pt x="975" y="973"/>
                      </a:lnTo>
                      <a:lnTo>
                        <a:pt x="979" y="973"/>
                      </a:lnTo>
                      <a:lnTo>
                        <a:pt x="983" y="971"/>
                      </a:lnTo>
                      <a:lnTo>
                        <a:pt x="989" y="970"/>
                      </a:lnTo>
                      <a:lnTo>
                        <a:pt x="991" y="968"/>
                      </a:lnTo>
                      <a:lnTo>
                        <a:pt x="993" y="968"/>
                      </a:lnTo>
                      <a:lnTo>
                        <a:pt x="1002" y="966"/>
                      </a:lnTo>
                      <a:lnTo>
                        <a:pt x="1014" y="964"/>
                      </a:lnTo>
                      <a:lnTo>
                        <a:pt x="1016" y="964"/>
                      </a:lnTo>
                      <a:lnTo>
                        <a:pt x="1029" y="954"/>
                      </a:lnTo>
                      <a:lnTo>
                        <a:pt x="1031" y="950"/>
                      </a:lnTo>
                      <a:lnTo>
                        <a:pt x="1033" y="950"/>
                      </a:lnTo>
                      <a:lnTo>
                        <a:pt x="1033" y="948"/>
                      </a:lnTo>
                      <a:lnTo>
                        <a:pt x="1033" y="947"/>
                      </a:lnTo>
                      <a:lnTo>
                        <a:pt x="1035" y="945"/>
                      </a:lnTo>
                      <a:lnTo>
                        <a:pt x="1039" y="945"/>
                      </a:lnTo>
                      <a:lnTo>
                        <a:pt x="1041" y="945"/>
                      </a:lnTo>
                      <a:lnTo>
                        <a:pt x="1045" y="939"/>
                      </a:lnTo>
                      <a:lnTo>
                        <a:pt x="1043" y="933"/>
                      </a:lnTo>
                      <a:lnTo>
                        <a:pt x="1041" y="935"/>
                      </a:lnTo>
                      <a:lnTo>
                        <a:pt x="1037" y="939"/>
                      </a:lnTo>
                      <a:lnTo>
                        <a:pt x="1033" y="941"/>
                      </a:lnTo>
                      <a:lnTo>
                        <a:pt x="1027" y="941"/>
                      </a:lnTo>
                      <a:lnTo>
                        <a:pt x="1020" y="939"/>
                      </a:lnTo>
                      <a:lnTo>
                        <a:pt x="1018" y="939"/>
                      </a:lnTo>
                      <a:lnTo>
                        <a:pt x="1016" y="939"/>
                      </a:lnTo>
                      <a:lnTo>
                        <a:pt x="1014" y="937"/>
                      </a:lnTo>
                      <a:lnTo>
                        <a:pt x="1006" y="935"/>
                      </a:lnTo>
                      <a:lnTo>
                        <a:pt x="999" y="935"/>
                      </a:lnTo>
                      <a:lnTo>
                        <a:pt x="993" y="933"/>
                      </a:lnTo>
                      <a:lnTo>
                        <a:pt x="989" y="931"/>
                      </a:lnTo>
                      <a:lnTo>
                        <a:pt x="989" y="933"/>
                      </a:lnTo>
                      <a:lnTo>
                        <a:pt x="987" y="933"/>
                      </a:lnTo>
                      <a:lnTo>
                        <a:pt x="985" y="933"/>
                      </a:lnTo>
                      <a:lnTo>
                        <a:pt x="974" y="929"/>
                      </a:lnTo>
                      <a:lnTo>
                        <a:pt x="972" y="929"/>
                      </a:lnTo>
                      <a:lnTo>
                        <a:pt x="968" y="929"/>
                      </a:lnTo>
                      <a:lnTo>
                        <a:pt x="962" y="929"/>
                      </a:lnTo>
                      <a:lnTo>
                        <a:pt x="956" y="927"/>
                      </a:lnTo>
                      <a:lnTo>
                        <a:pt x="943" y="925"/>
                      </a:lnTo>
                      <a:lnTo>
                        <a:pt x="939" y="923"/>
                      </a:lnTo>
                      <a:lnTo>
                        <a:pt x="933" y="923"/>
                      </a:lnTo>
                      <a:lnTo>
                        <a:pt x="931" y="922"/>
                      </a:lnTo>
                      <a:lnTo>
                        <a:pt x="928" y="920"/>
                      </a:lnTo>
                      <a:lnTo>
                        <a:pt x="926" y="918"/>
                      </a:lnTo>
                      <a:lnTo>
                        <a:pt x="926" y="916"/>
                      </a:lnTo>
                      <a:lnTo>
                        <a:pt x="924" y="912"/>
                      </a:lnTo>
                      <a:lnTo>
                        <a:pt x="924" y="910"/>
                      </a:lnTo>
                      <a:lnTo>
                        <a:pt x="922" y="906"/>
                      </a:lnTo>
                      <a:lnTo>
                        <a:pt x="924" y="904"/>
                      </a:lnTo>
                      <a:lnTo>
                        <a:pt x="924" y="902"/>
                      </a:lnTo>
                      <a:lnTo>
                        <a:pt x="926" y="902"/>
                      </a:lnTo>
                      <a:lnTo>
                        <a:pt x="928" y="897"/>
                      </a:lnTo>
                      <a:lnTo>
                        <a:pt x="928" y="895"/>
                      </a:lnTo>
                      <a:lnTo>
                        <a:pt x="928" y="891"/>
                      </a:lnTo>
                      <a:lnTo>
                        <a:pt x="928" y="887"/>
                      </a:lnTo>
                      <a:lnTo>
                        <a:pt x="928" y="885"/>
                      </a:lnTo>
                      <a:lnTo>
                        <a:pt x="926" y="883"/>
                      </a:lnTo>
                      <a:lnTo>
                        <a:pt x="924" y="879"/>
                      </a:lnTo>
                      <a:lnTo>
                        <a:pt x="922" y="877"/>
                      </a:lnTo>
                      <a:lnTo>
                        <a:pt x="922" y="875"/>
                      </a:lnTo>
                      <a:lnTo>
                        <a:pt x="922" y="874"/>
                      </a:lnTo>
                      <a:lnTo>
                        <a:pt x="922" y="872"/>
                      </a:lnTo>
                      <a:lnTo>
                        <a:pt x="926" y="868"/>
                      </a:lnTo>
                      <a:lnTo>
                        <a:pt x="928" y="866"/>
                      </a:lnTo>
                      <a:lnTo>
                        <a:pt x="929" y="864"/>
                      </a:lnTo>
                      <a:lnTo>
                        <a:pt x="929" y="858"/>
                      </a:lnTo>
                      <a:lnTo>
                        <a:pt x="929" y="856"/>
                      </a:lnTo>
                      <a:lnTo>
                        <a:pt x="918" y="856"/>
                      </a:lnTo>
                      <a:lnTo>
                        <a:pt x="916" y="854"/>
                      </a:lnTo>
                      <a:lnTo>
                        <a:pt x="914" y="854"/>
                      </a:lnTo>
                      <a:lnTo>
                        <a:pt x="906" y="860"/>
                      </a:lnTo>
                      <a:lnTo>
                        <a:pt x="906" y="862"/>
                      </a:lnTo>
                      <a:lnTo>
                        <a:pt x="904" y="864"/>
                      </a:lnTo>
                      <a:lnTo>
                        <a:pt x="904" y="866"/>
                      </a:lnTo>
                      <a:lnTo>
                        <a:pt x="903" y="868"/>
                      </a:lnTo>
                      <a:lnTo>
                        <a:pt x="901" y="870"/>
                      </a:lnTo>
                      <a:lnTo>
                        <a:pt x="899" y="870"/>
                      </a:lnTo>
                      <a:lnTo>
                        <a:pt x="897" y="870"/>
                      </a:lnTo>
                      <a:lnTo>
                        <a:pt x="895" y="870"/>
                      </a:lnTo>
                      <a:lnTo>
                        <a:pt x="893" y="870"/>
                      </a:lnTo>
                      <a:lnTo>
                        <a:pt x="889" y="872"/>
                      </a:lnTo>
                      <a:lnTo>
                        <a:pt x="885" y="883"/>
                      </a:lnTo>
                      <a:lnTo>
                        <a:pt x="881" y="897"/>
                      </a:lnTo>
                      <a:lnTo>
                        <a:pt x="880" y="906"/>
                      </a:lnTo>
                      <a:lnTo>
                        <a:pt x="878" y="910"/>
                      </a:lnTo>
                      <a:lnTo>
                        <a:pt x="864" y="914"/>
                      </a:lnTo>
                      <a:lnTo>
                        <a:pt x="860" y="914"/>
                      </a:lnTo>
                      <a:lnTo>
                        <a:pt x="856" y="912"/>
                      </a:lnTo>
                      <a:lnTo>
                        <a:pt x="855" y="912"/>
                      </a:lnTo>
                      <a:lnTo>
                        <a:pt x="853" y="908"/>
                      </a:lnTo>
                      <a:lnTo>
                        <a:pt x="849" y="900"/>
                      </a:lnTo>
                      <a:lnTo>
                        <a:pt x="847" y="898"/>
                      </a:lnTo>
                      <a:lnTo>
                        <a:pt x="849" y="895"/>
                      </a:lnTo>
                      <a:lnTo>
                        <a:pt x="853" y="874"/>
                      </a:lnTo>
                      <a:lnTo>
                        <a:pt x="856" y="862"/>
                      </a:lnTo>
                      <a:lnTo>
                        <a:pt x="860" y="841"/>
                      </a:lnTo>
                      <a:lnTo>
                        <a:pt x="860" y="835"/>
                      </a:lnTo>
                      <a:lnTo>
                        <a:pt x="860" y="827"/>
                      </a:lnTo>
                      <a:lnTo>
                        <a:pt x="860" y="822"/>
                      </a:lnTo>
                      <a:lnTo>
                        <a:pt x="858" y="818"/>
                      </a:lnTo>
                      <a:lnTo>
                        <a:pt x="856" y="816"/>
                      </a:lnTo>
                      <a:lnTo>
                        <a:pt x="856" y="814"/>
                      </a:lnTo>
                      <a:lnTo>
                        <a:pt x="853" y="810"/>
                      </a:lnTo>
                      <a:lnTo>
                        <a:pt x="858" y="808"/>
                      </a:lnTo>
                      <a:lnTo>
                        <a:pt x="860" y="806"/>
                      </a:lnTo>
                      <a:lnTo>
                        <a:pt x="862" y="806"/>
                      </a:lnTo>
                      <a:lnTo>
                        <a:pt x="862" y="804"/>
                      </a:lnTo>
                      <a:lnTo>
                        <a:pt x="862" y="802"/>
                      </a:lnTo>
                      <a:lnTo>
                        <a:pt x="864" y="801"/>
                      </a:lnTo>
                      <a:lnTo>
                        <a:pt x="862" y="799"/>
                      </a:lnTo>
                      <a:lnTo>
                        <a:pt x="862" y="797"/>
                      </a:lnTo>
                      <a:lnTo>
                        <a:pt x="858" y="797"/>
                      </a:lnTo>
                      <a:lnTo>
                        <a:pt x="856" y="795"/>
                      </a:lnTo>
                      <a:lnTo>
                        <a:pt x="855" y="795"/>
                      </a:lnTo>
                      <a:lnTo>
                        <a:pt x="847" y="802"/>
                      </a:lnTo>
                      <a:lnTo>
                        <a:pt x="843" y="799"/>
                      </a:lnTo>
                      <a:lnTo>
                        <a:pt x="839" y="804"/>
                      </a:lnTo>
                      <a:lnTo>
                        <a:pt x="837" y="806"/>
                      </a:lnTo>
                      <a:lnTo>
                        <a:pt x="828" y="804"/>
                      </a:lnTo>
                      <a:lnTo>
                        <a:pt x="830" y="791"/>
                      </a:lnTo>
                      <a:lnTo>
                        <a:pt x="832" y="789"/>
                      </a:lnTo>
                      <a:lnTo>
                        <a:pt x="830" y="783"/>
                      </a:lnTo>
                      <a:lnTo>
                        <a:pt x="824" y="783"/>
                      </a:lnTo>
                      <a:lnTo>
                        <a:pt x="820" y="779"/>
                      </a:lnTo>
                      <a:lnTo>
                        <a:pt x="826" y="774"/>
                      </a:lnTo>
                      <a:lnTo>
                        <a:pt x="818" y="772"/>
                      </a:lnTo>
                      <a:lnTo>
                        <a:pt x="820" y="762"/>
                      </a:lnTo>
                      <a:lnTo>
                        <a:pt x="818" y="758"/>
                      </a:lnTo>
                      <a:lnTo>
                        <a:pt x="828" y="758"/>
                      </a:lnTo>
                      <a:lnTo>
                        <a:pt x="832" y="745"/>
                      </a:lnTo>
                      <a:lnTo>
                        <a:pt x="816" y="741"/>
                      </a:lnTo>
                      <a:lnTo>
                        <a:pt x="797" y="741"/>
                      </a:lnTo>
                      <a:lnTo>
                        <a:pt x="785" y="741"/>
                      </a:lnTo>
                      <a:lnTo>
                        <a:pt x="770" y="749"/>
                      </a:lnTo>
                      <a:lnTo>
                        <a:pt x="774" y="739"/>
                      </a:lnTo>
                      <a:lnTo>
                        <a:pt x="762" y="735"/>
                      </a:lnTo>
                      <a:lnTo>
                        <a:pt x="759" y="735"/>
                      </a:lnTo>
                      <a:lnTo>
                        <a:pt x="753" y="735"/>
                      </a:lnTo>
                      <a:lnTo>
                        <a:pt x="743" y="733"/>
                      </a:lnTo>
                      <a:lnTo>
                        <a:pt x="728" y="731"/>
                      </a:lnTo>
                      <a:lnTo>
                        <a:pt x="726" y="731"/>
                      </a:lnTo>
                      <a:lnTo>
                        <a:pt x="722" y="735"/>
                      </a:lnTo>
                      <a:lnTo>
                        <a:pt x="716" y="739"/>
                      </a:lnTo>
                      <a:lnTo>
                        <a:pt x="703" y="735"/>
                      </a:lnTo>
                      <a:lnTo>
                        <a:pt x="699" y="737"/>
                      </a:lnTo>
                      <a:lnTo>
                        <a:pt x="693" y="733"/>
                      </a:lnTo>
                      <a:lnTo>
                        <a:pt x="686" y="735"/>
                      </a:lnTo>
                      <a:lnTo>
                        <a:pt x="680" y="733"/>
                      </a:lnTo>
                      <a:lnTo>
                        <a:pt x="684" y="728"/>
                      </a:lnTo>
                      <a:lnTo>
                        <a:pt x="680" y="716"/>
                      </a:lnTo>
                      <a:lnTo>
                        <a:pt x="666" y="706"/>
                      </a:lnTo>
                      <a:lnTo>
                        <a:pt x="661" y="697"/>
                      </a:lnTo>
                      <a:lnTo>
                        <a:pt x="678" y="703"/>
                      </a:lnTo>
                      <a:lnTo>
                        <a:pt x="678" y="710"/>
                      </a:lnTo>
                      <a:lnTo>
                        <a:pt x="684" y="712"/>
                      </a:lnTo>
                      <a:lnTo>
                        <a:pt x="689" y="706"/>
                      </a:lnTo>
                      <a:lnTo>
                        <a:pt x="703" y="704"/>
                      </a:lnTo>
                      <a:lnTo>
                        <a:pt x="709" y="697"/>
                      </a:lnTo>
                      <a:lnTo>
                        <a:pt x="722" y="678"/>
                      </a:lnTo>
                      <a:lnTo>
                        <a:pt x="730" y="662"/>
                      </a:lnTo>
                      <a:lnTo>
                        <a:pt x="730" y="643"/>
                      </a:lnTo>
                      <a:lnTo>
                        <a:pt x="736" y="626"/>
                      </a:lnTo>
                      <a:lnTo>
                        <a:pt x="741" y="622"/>
                      </a:lnTo>
                      <a:lnTo>
                        <a:pt x="743" y="630"/>
                      </a:lnTo>
                      <a:lnTo>
                        <a:pt x="753" y="616"/>
                      </a:lnTo>
                      <a:lnTo>
                        <a:pt x="760" y="616"/>
                      </a:lnTo>
                      <a:lnTo>
                        <a:pt x="768" y="614"/>
                      </a:lnTo>
                      <a:lnTo>
                        <a:pt x="770" y="614"/>
                      </a:lnTo>
                      <a:lnTo>
                        <a:pt x="776" y="612"/>
                      </a:lnTo>
                      <a:lnTo>
                        <a:pt x="780" y="614"/>
                      </a:lnTo>
                      <a:lnTo>
                        <a:pt x="784" y="614"/>
                      </a:lnTo>
                      <a:lnTo>
                        <a:pt x="787" y="603"/>
                      </a:lnTo>
                      <a:lnTo>
                        <a:pt x="791" y="585"/>
                      </a:lnTo>
                      <a:lnTo>
                        <a:pt x="797" y="570"/>
                      </a:lnTo>
                      <a:lnTo>
                        <a:pt x="801" y="553"/>
                      </a:lnTo>
                      <a:lnTo>
                        <a:pt x="801" y="541"/>
                      </a:lnTo>
                      <a:lnTo>
                        <a:pt x="807" y="534"/>
                      </a:lnTo>
                      <a:lnTo>
                        <a:pt x="808" y="532"/>
                      </a:lnTo>
                      <a:lnTo>
                        <a:pt x="808" y="530"/>
                      </a:lnTo>
                      <a:lnTo>
                        <a:pt x="807" y="528"/>
                      </a:lnTo>
                      <a:lnTo>
                        <a:pt x="807" y="524"/>
                      </a:lnTo>
                      <a:lnTo>
                        <a:pt x="808" y="520"/>
                      </a:lnTo>
                      <a:lnTo>
                        <a:pt x="808" y="518"/>
                      </a:lnTo>
                      <a:lnTo>
                        <a:pt x="810" y="512"/>
                      </a:lnTo>
                      <a:lnTo>
                        <a:pt x="812" y="509"/>
                      </a:lnTo>
                      <a:lnTo>
                        <a:pt x="814" y="507"/>
                      </a:lnTo>
                      <a:lnTo>
                        <a:pt x="816" y="507"/>
                      </a:lnTo>
                      <a:lnTo>
                        <a:pt x="820" y="505"/>
                      </a:lnTo>
                      <a:lnTo>
                        <a:pt x="824" y="503"/>
                      </a:lnTo>
                      <a:lnTo>
                        <a:pt x="824" y="501"/>
                      </a:lnTo>
                      <a:lnTo>
                        <a:pt x="824" y="497"/>
                      </a:lnTo>
                      <a:lnTo>
                        <a:pt x="824" y="495"/>
                      </a:lnTo>
                      <a:lnTo>
                        <a:pt x="822" y="495"/>
                      </a:lnTo>
                      <a:lnTo>
                        <a:pt x="820" y="497"/>
                      </a:lnTo>
                      <a:lnTo>
                        <a:pt x="814" y="501"/>
                      </a:lnTo>
                      <a:lnTo>
                        <a:pt x="812" y="501"/>
                      </a:lnTo>
                      <a:lnTo>
                        <a:pt x="810" y="501"/>
                      </a:lnTo>
                      <a:lnTo>
                        <a:pt x="812" y="493"/>
                      </a:lnTo>
                      <a:lnTo>
                        <a:pt x="814" y="489"/>
                      </a:lnTo>
                      <a:lnTo>
                        <a:pt x="816" y="489"/>
                      </a:lnTo>
                      <a:lnTo>
                        <a:pt x="814" y="486"/>
                      </a:lnTo>
                      <a:lnTo>
                        <a:pt x="812" y="486"/>
                      </a:lnTo>
                      <a:lnTo>
                        <a:pt x="810" y="486"/>
                      </a:lnTo>
                      <a:lnTo>
                        <a:pt x="808" y="486"/>
                      </a:lnTo>
                      <a:lnTo>
                        <a:pt x="807" y="487"/>
                      </a:lnTo>
                      <a:lnTo>
                        <a:pt x="805" y="487"/>
                      </a:lnTo>
                      <a:lnTo>
                        <a:pt x="803" y="487"/>
                      </a:lnTo>
                      <a:lnTo>
                        <a:pt x="801" y="489"/>
                      </a:lnTo>
                      <a:lnTo>
                        <a:pt x="801" y="491"/>
                      </a:lnTo>
                      <a:lnTo>
                        <a:pt x="799" y="495"/>
                      </a:lnTo>
                      <a:lnTo>
                        <a:pt x="795" y="499"/>
                      </a:lnTo>
                      <a:lnTo>
                        <a:pt x="787" y="505"/>
                      </a:lnTo>
                      <a:lnTo>
                        <a:pt x="785" y="505"/>
                      </a:lnTo>
                      <a:lnTo>
                        <a:pt x="780" y="503"/>
                      </a:lnTo>
                      <a:lnTo>
                        <a:pt x="776" y="501"/>
                      </a:lnTo>
                      <a:lnTo>
                        <a:pt x="774" y="497"/>
                      </a:lnTo>
                      <a:lnTo>
                        <a:pt x="770" y="495"/>
                      </a:lnTo>
                      <a:lnTo>
                        <a:pt x="768" y="495"/>
                      </a:lnTo>
                      <a:lnTo>
                        <a:pt x="766" y="495"/>
                      </a:lnTo>
                      <a:lnTo>
                        <a:pt x="760" y="495"/>
                      </a:lnTo>
                      <a:lnTo>
                        <a:pt x="753" y="491"/>
                      </a:lnTo>
                      <a:lnTo>
                        <a:pt x="747" y="491"/>
                      </a:lnTo>
                      <a:lnTo>
                        <a:pt x="741" y="489"/>
                      </a:lnTo>
                      <a:lnTo>
                        <a:pt x="734" y="489"/>
                      </a:lnTo>
                      <a:lnTo>
                        <a:pt x="728" y="487"/>
                      </a:lnTo>
                      <a:lnTo>
                        <a:pt x="712" y="482"/>
                      </a:lnTo>
                      <a:lnTo>
                        <a:pt x="711" y="480"/>
                      </a:lnTo>
                      <a:lnTo>
                        <a:pt x="697" y="472"/>
                      </a:lnTo>
                      <a:lnTo>
                        <a:pt x="691" y="466"/>
                      </a:lnTo>
                      <a:lnTo>
                        <a:pt x="688" y="464"/>
                      </a:lnTo>
                      <a:lnTo>
                        <a:pt x="684" y="461"/>
                      </a:lnTo>
                      <a:lnTo>
                        <a:pt x="674" y="451"/>
                      </a:lnTo>
                      <a:lnTo>
                        <a:pt x="668" y="439"/>
                      </a:lnTo>
                      <a:lnTo>
                        <a:pt x="666" y="436"/>
                      </a:lnTo>
                      <a:lnTo>
                        <a:pt x="666" y="434"/>
                      </a:lnTo>
                      <a:lnTo>
                        <a:pt x="666" y="430"/>
                      </a:lnTo>
                      <a:lnTo>
                        <a:pt x="670" y="422"/>
                      </a:lnTo>
                      <a:lnTo>
                        <a:pt x="670" y="418"/>
                      </a:lnTo>
                      <a:lnTo>
                        <a:pt x="672" y="418"/>
                      </a:lnTo>
                      <a:lnTo>
                        <a:pt x="672" y="416"/>
                      </a:lnTo>
                      <a:lnTo>
                        <a:pt x="674" y="416"/>
                      </a:lnTo>
                      <a:lnTo>
                        <a:pt x="676" y="416"/>
                      </a:lnTo>
                      <a:lnTo>
                        <a:pt x="678" y="418"/>
                      </a:lnTo>
                      <a:lnTo>
                        <a:pt x="680" y="420"/>
                      </a:lnTo>
                      <a:lnTo>
                        <a:pt x="682" y="418"/>
                      </a:lnTo>
                      <a:lnTo>
                        <a:pt x="682" y="416"/>
                      </a:lnTo>
                      <a:lnTo>
                        <a:pt x="682" y="409"/>
                      </a:lnTo>
                      <a:lnTo>
                        <a:pt x="678" y="399"/>
                      </a:lnTo>
                      <a:lnTo>
                        <a:pt x="676" y="397"/>
                      </a:lnTo>
                      <a:lnTo>
                        <a:pt x="676" y="391"/>
                      </a:lnTo>
                      <a:lnTo>
                        <a:pt x="678" y="378"/>
                      </a:lnTo>
                      <a:lnTo>
                        <a:pt x="680" y="372"/>
                      </a:lnTo>
                      <a:lnTo>
                        <a:pt x="680" y="370"/>
                      </a:lnTo>
                      <a:lnTo>
                        <a:pt x="682" y="368"/>
                      </a:lnTo>
                      <a:lnTo>
                        <a:pt x="680" y="366"/>
                      </a:lnTo>
                      <a:lnTo>
                        <a:pt x="680" y="365"/>
                      </a:lnTo>
                      <a:lnTo>
                        <a:pt x="678" y="361"/>
                      </a:lnTo>
                      <a:lnTo>
                        <a:pt x="678" y="359"/>
                      </a:lnTo>
                      <a:lnTo>
                        <a:pt x="678" y="357"/>
                      </a:lnTo>
                      <a:lnTo>
                        <a:pt x="678" y="355"/>
                      </a:lnTo>
                      <a:lnTo>
                        <a:pt x="680" y="353"/>
                      </a:lnTo>
                      <a:lnTo>
                        <a:pt x="680" y="351"/>
                      </a:lnTo>
                      <a:lnTo>
                        <a:pt x="680" y="345"/>
                      </a:lnTo>
                      <a:lnTo>
                        <a:pt x="678" y="345"/>
                      </a:lnTo>
                      <a:lnTo>
                        <a:pt x="676" y="341"/>
                      </a:lnTo>
                      <a:lnTo>
                        <a:pt x="672" y="336"/>
                      </a:lnTo>
                      <a:lnTo>
                        <a:pt x="670" y="332"/>
                      </a:lnTo>
                      <a:lnTo>
                        <a:pt x="668" y="326"/>
                      </a:lnTo>
                      <a:lnTo>
                        <a:pt x="668" y="320"/>
                      </a:lnTo>
                      <a:lnTo>
                        <a:pt x="668" y="315"/>
                      </a:lnTo>
                      <a:lnTo>
                        <a:pt x="668" y="305"/>
                      </a:lnTo>
                      <a:lnTo>
                        <a:pt x="668" y="303"/>
                      </a:lnTo>
                      <a:lnTo>
                        <a:pt x="670" y="303"/>
                      </a:lnTo>
                      <a:lnTo>
                        <a:pt x="676" y="305"/>
                      </a:lnTo>
                      <a:lnTo>
                        <a:pt x="680" y="307"/>
                      </a:lnTo>
                      <a:lnTo>
                        <a:pt x="682" y="307"/>
                      </a:lnTo>
                      <a:lnTo>
                        <a:pt x="688" y="305"/>
                      </a:lnTo>
                      <a:lnTo>
                        <a:pt x="689" y="303"/>
                      </a:lnTo>
                      <a:lnTo>
                        <a:pt x="689" y="301"/>
                      </a:lnTo>
                      <a:lnTo>
                        <a:pt x="689" y="299"/>
                      </a:lnTo>
                      <a:lnTo>
                        <a:pt x="686" y="295"/>
                      </a:lnTo>
                      <a:lnTo>
                        <a:pt x="672" y="293"/>
                      </a:lnTo>
                      <a:lnTo>
                        <a:pt x="668" y="290"/>
                      </a:lnTo>
                      <a:lnTo>
                        <a:pt x="663" y="282"/>
                      </a:lnTo>
                      <a:lnTo>
                        <a:pt x="663" y="280"/>
                      </a:lnTo>
                      <a:lnTo>
                        <a:pt x="663" y="276"/>
                      </a:lnTo>
                      <a:lnTo>
                        <a:pt x="665" y="274"/>
                      </a:lnTo>
                      <a:lnTo>
                        <a:pt x="665" y="272"/>
                      </a:lnTo>
                      <a:lnTo>
                        <a:pt x="668" y="272"/>
                      </a:lnTo>
                      <a:lnTo>
                        <a:pt x="670" y="272"/>
                      </a:lnTo>
                      <a:lnTo>
                        <a:pt x="672" y="274"/>
                      </a:lnTo>
                      <a:lnTo>
                        <a:pt x="674" y="276"/>
                      </a:lnTo>
                      <a:lnTo>
                        <a:pt x="674" y="278"/>
                      </a:lnTo>
                      <a:lnTo>
                        <a:pt x="676" y="278"/>
                      </a:lnTo>
                      <a:lnTo>
                        <a:pt x="688" y="278"/>
                      </a:lnTo>
                      <a:lnTo>
                        <a:pt x="691" y="276"/>
                      </a:lnTo>
                      <a:lnTo>
                        <a:pt x="701" y="276"/>
                      </a:lnTo>
                      <a:lnTo>
                        <a:pt x="703" y="276"/>
                      </a:lnTo>
                      <a:lnTo>
                        <a:pt x="703" y="278"/>
                      </a:lnTo>
                      <a:lnTo>
                        <a:pt x="707" y="278"/>
                      </a:lnTo>
                      <a:lnTo>
                        <a:pt x="709" y="278"/>
                      </a:lnTo>
                      <a:lnTo>
                        <a:pt x="711" y="278"/>
                      </a:lnTo>
                      <a:lnTo>
                        <a:pt x="711" y="276"/>
                      </a:lnTo>
                      <a:lnTo>
                        <a:pt x="711" y="272"/>
                      </a:lnTo>
                      <a:lnTo>
                        <a:pt x="711" y="270"/>
                      </a:lnTo>
                      <a:lnTo>
                        <a:pt x="711" y="268"/>
                      </a:lnTo>
                      <a:lnTo>
                        <a:pt x="712" y="267"/>
                      </a:lnTo>
                      <a:lnTo>
                        <a:pt x="712" y="265"/>
                      </a:lnTo>
                      <a:lnTo>
                        <a:pt x="714" y="265"/>
                      </a:lnTo>
                      <a:lnTo>
                        <a:pt x="714" y="267"/>
                      </a:lnTo>
                      <a:lnTo>
                        <a:pt x="718" y="268"/>
                      </a:lnTo>
                      <a:lnTo>
                        <a:pt x="720" y="268"/>
                      </a:lnTo>
                      <a:lnTo>
                        <a:pt x="724" y="268"/>
                      </a:lnTo>
                      <a:lnTo>
                        <a:pt x="724" y="267"/>
                      </a:lnTo>
                      <a:lnTo>
                        <a:pt x="718" y="263"/>
                      </a:lnTo>
                      <a:lnTo>
                        <a:pt x="718" y="261"/>
                      </a:lnTo>
                      <a:lnTo>
                        <a:pt x="720" y="259"/>
                      </a:lnTo>
                      <a:lnTo>
                        <a:pt x="726" y="257"/>
                      </a:lnTo>
                      <a:lnTo>
                        <a:pt x="734" y="253"/>
                      </a:lnTo>
                      <a:lnTo>
                        <a:pt x="736" y="253"/>
                      </a:lnTo>
                      <a:lnTo>
                        <a:pt x="736" y="255"/>
                      </a:lnTo>
                      <a:lnTo>
                        <a:pt x="737" y="255"/>
                      </a:lnTo>
                      <a:lnTo>
                        <a:pt x="739" y="253"/>
                      </a:lnTo>
                      <a:lnTo>
                        <a:pt x="739" y="251"/>
                      </a:lnTo>
                      <a:lnTo>
                        <a:pt x="737" y="251"/>
                      </a:lnTo>
                      <a:lnTo>
                        <a:pt x="730" y="251"/>
                      </a:lnTo>
                      <a:lnTo>
                        <a:pt x="728" y="251"/>
                      </a:lnTo>
                      <a:lnTo>
                        <a:pt x="726" y="253"/>
                      </a:lnTo>
                      <a:lnTo>
                        <a:pt x="720" y="253"/>
                      </a:lnTo>
                      <a:lnTo>
                        <a:pt x="714" y="253"/>
                      </a:lnTo>
                      <a:lnTo>
                        <a:pt x="712" y="249"/>
                      </a:lnTo>
                      <a:lnTo>
                        <a:pt x="714" y="242"/>
                      </a:lnTo>
                      <a:lnTo>
                        <a:pt x="716" y="240"/>
                      </a:lnTo>
                      <a:lnTo>
                        <a:pt x="720" y="244"/>
                      </a:lnTo>
                      <a:lnTo>
                        <a:pt x="722" y="242"/>
                      </a:lnTo>
                      <a:lnTo>
                        <a:pt x="722" y="240"/>
                      </a:lnTo>
                      <a:lnTo>
                        <a:pt x="724" y="234"/>
                      </a:lnTo>
                      <a:lnTo>
                        <a:pt x="726" y="232"/>
                      </a:lnTo>
                      <a:lnTo>
                        <a:pt x="734" y="232"/>
                      </a:lnTo>
                      <a:lnTo>
                        <a:pt x="736" y="234"/>
                      </a:lnTo>
                      <a:lnTo>
                        <a:pt x="739" y="238"/>
                      </a:lnTo>
                      <a:lnTo>
                        <a:pt x="741" y="240"/>
                      </a:lnTo>
                      <a:lnTo>
                        <a:pt x="745" y="240"/>
                      </a:lnTo>
                      <a:lnTo>
                        <a:pt x="747" y="240"/>
                      </a:lnTo>
                      <a:lnTo>
                        <a:pt x="749" y="238"/>
                      </a:lnTo>
                      <a:lnTo>
                        <a:pt x="753" y="234"/>
                      </a:lnTo>
                      <a:lnTo>
                        <a:pt x="755" y="236"/>
                      </a:lnTo>
                      <a:lnTo>
                        <a:pt x="757" y="238"/>
                      </a:lnTo>
                      <a:lnTo>
                        <a:pt x="759" y="236"/>
                      </a:lnTo>
                      <a:lnTo>
                        <a:pt x="759" y="234"/>
                      </a:lnTo>
                      <a:lnTo>
                        <a:pt x="757" y="230"/>
                      </a:lnTo>
                      <a:lnTo>
                        <a:pt x="753" y="228"/>
                      </a:lnTo>
                      <a:lnTo>
                        <a:pt x="751" y="228"/>
                      </a:lnTo>
                      <a:lnTo>
                        <a:pt x="749" y="232"/>
                      </a:lnTo>
                      <a:lnTo>
                        <a:pt x="747" y="234"/>
                      </a:lnTo>
                      <a:lnTo>
                        <a:pt x="745" y="234"/>
                      </a:lnTo>
                      <a:lnTo>
                        <a:pt x="743" y="232"/>
                      </a:lnTo>
                      <a:lnTo>
                        <a:pt x="743" y="230"/>
                      </a:lnTo>
                      <a:lnTo>
                        <a:pt x="741" y="224"/>
                      </a:lnTo>
                      <a:lnTo>
                        <a:pt x="741" y="219"/>
                      </a:lnTo>
                      <a:lnTo>
                        <a:pt x="743" y="217"/>
                      </a:lnTo>
                      <a:lnTo>
                        <a:pt x="743" y="215"/>
                      </a:lnTo>
                      <a:lnTo>
                        <a:pt x="745" y="215"/>
                      </a:lnTo>
                      <a:lnTo>
                        <a:pt x="745" y="213"/>
                      </a:lnTo>
                      <a:lnTo>
                        <a:pt x="743" y="211"/>
                      </a:lnTo>
                      <a:lnTo>
                        <a:pt x="741" y="203"/>
                      </a:lnTo>
                      <a:lnTo>
                        <a:pt x="741" y="201"/>
                      </a:lnTo>
                      <a:lnTo>
                        <a:pt x="739" y="201"/>
                      </a:lnTo>
                      <a:lnTo>
                        <a:pt x="732" y="207"/>
                      </a:lnTo>
                      <a:lnTo>
                        <a:pt x="730" y="209"/>
                      </a:lnTo>
                      <a:lnTo>
                        <a:pt x="728" y="211"/>
                      </a:lnTo>
                      <a:lnTo>
                        <a:pt x="728" y="213"/>
                      </a:lnTo>
                      <a:lnTo>
                        <a:pt x="726" y="213"/>
                      </a:lnTo>
                      <a:lnTo>
                        <a:pt x="724" y="213"/>
                      </a:lnTo>
                      <a:lnTo>
                        <a:pt x="722" y="211"/>
                      </a:lnTo>
                      <a:lnTo>
                        <a:pt x="718" y="203"/>
                      </a:lnTo>
                      <a:lnTo>
                        <a:pt x="716" y="199"/>
                      </a:lnTo>
                      <a:lnTo>
                        <a:pt x="716" y="197"/>
                      </a:lnTo>
                      <a:lnTo>
                        <a:pt x="716" y="196"/>
                      </a:lnTo>
                      <a:lnTo>
                        <a:pt x="726" y="178"/>
                      </a:lnTo>
                      <a:lnTo>
                        <a:pt x="728" y="176"/>
                      </a:lnTo>
                      <a:lnTo>
                        <a:pt x="730" y="174"/>
                      </a:lnTo>
                      <a:lnTo>
                        <a:pt x="732" y="174"/>
                      </a:lnTo>
                      <a:lnTo>
                        <a:pt x="732" y="172"/>
                      </a:lnTo>
                      <a:lnTo>
                        <a:pt x="732" y="171"/>
                      </a:lnTo>
                      <a:lnTo>
                        <a:pt x="732" y="169"/>
                      </a:lnTo>
                      <a:lnTo>
                        <a:pt x="726" y="159"/>
                      </a:lnTo>
                      <a:lnTo>
                        <a:pt x="724" y="159"/>
                      </a:lnTo>
                      <a:lnTo>
                        <a:pt x="724" y="157"/>
                      </a:lnTo>
                      <a:lnTo>
                        <a:pt x="722" y="153"/>
                      </a:lnTo>
                      <a:lnTo>
                        <a:pt x="724" y="151"/>
                      </a:lnTo>
                      <a:lnTo>
                        <a:pt x="728" y="142"/>
                      </a:lnTo>
                      <a:lnTo>
                        <a:pt x="728" y="140"/>
                      </a:lnTo>
                      <a:lnTo>
                        <a:pt x="730" y="140"/>
                      </a:lnTo>
                      <a:lnTo>
                        <a:pt x="730" y="138"/>
                      </a:lnTo>
                      <a:lnTo>
                        <a:pt x="737" y="140"/>
                      </a:lnTo>
                      <a:lnTo>
                        <a:pt x="741" y="142"/>
                      </a:lnTo>
                      <a:lnTo>
                        <a:pt x="743" y="142"/>
                      </a:lnTo>
                      <a:lnTo>
                        <a:pt x="747" y="142"/>
                      </a:lnTo>
                      <a:lnTo>
                        <a:pt x="749" y="140"/>
                      </a:lnTo>
                      <a:lnTo>
                        <a:pt x="749" y="138"/>
                      </a:lnTo>
                      <a:lnTo>
                        <a:pt x="749" y="130"/>
                      </a:lnTo>
                      <a:lnTo>
                        <a:pt x="745" y="123"/>
                      </a:lnTo>
                      <a:lnTo>
                        <a:pt x="743" y="119"/>
                      </a:lnTo>
                      <a:lnTo>
                        <a:pt x="741" y="119"/>
                      </a:lnTo>
                      <a:lnTo>
                        <a:pt x="739" y="119"/>
                      </a:lnTo>
                      <a:lnTo>
                        <a:pt x="736" y="119"/>
                      </a:lnTo>
                      <a:lnTo>
                        <a:pt x="734" y="117"/>
                      </a:lnTo>
                      <a:lnTo>
                        <a:pt x="732" y="117"/>
                      </a:lnTo>
                      <a:lnTo>
                        <a:pt x="732" y="119"/>
                      </a:lnTo>
                      <a:lnTo>
                        <a:pt x="732" y="121"/>
                      </a:lnTo>
                      <a:lnTo>
                        <a:pt x="730" y="121"/>
                      </a:lnTo>
                      <a:lnTo>
                        <a:pt x="728" y="119"/>
                      </a:lnTo>
                      <a:lnTo>
                        <a:pt x="728" y="117"/>
                      </a:lnTo>
                      <a:lnTo>
                        <a:pt x="730" y="111"/>
                      </a:lnTo>
                      <a:lnTo>
                        <a:pt x="730" y="109"/>
                      </a:lnTo>
                      <a:lnTo>
                        <a:pt x="732" y="105"/>
                      </a:lnTo>
                      <a:lnTo>
                        <a:pt x="732" y="103"/>
                      </a:lnTo>
                      <a:lnTo>
                        <a:pt x="734" y="103"/>
                      </a:lnTo>
                      <a:lnTo>
                        <a:pt x="747" y="90"/>
                      </a:lnTo>
                      <a:lnTo>
                        <a:pt x="749" y="90"/>
                      </a:lnTo>
                      <a:lnTo>
                        <a:pt x="751" y="88"/>
                      </a:lnTo>
                      <a:lnTo>
                        <a:pt x="751" y="90"/>
                      </a:lnTo>
                      <a:lnTo>
                        <a:pt x="749" y="92"/>
                      </a:lnTo>
                      <a:lnTo>
                        <a:pt x="745" y="96"/>
                      </a:lnTo>
                      <a:lnTo>
                        <a:pt x="741" y="99"/>
                      </a:lnTo>
                      <a:lnTo>
                        <a:pt x="741" y="101"/>
                      </a:lnTo>
                      <a:lnTo>
                        <a:pt x="747" y="103"/>
                      </a:lnTo>
                      <a:lnTo>
                        <a:pt x="749" y="105"/>
                      </a:lnTo>
                      <a:lnTo>
                        <a:pt x="753" y="107"/>
                      </a:lnTo>
                      <a:lnTo>
                        <a:pt x="759" y="109"/>
                      </a:lnTo>
                      <a:lnTo>
                        <a:pt x="764" y="113"/>
                      </a:lnTo>
                      <a:lnTo>
                        <a:pt x="766" y="111"/>
                      </a:lnTo>
                      <a:lnTo>
                        <a:pt x="764" y="109"/>
                      </a:lnTo>
                      <a:lnTo>
                        <a:pt x="760" y="101"/>
                      </a:lnTo>
                      <a:lnTo>
                        <a:pt x="760" y="98"/>
                      </a:lnTo>
                      <a:lnTo>
                        <a:pt x="760" y="96"/>
                      </a:lnTo>
                      <a:lnTo>
                        <a:pt x="762" y="82"/>
                      </a:lnTo>
                      <a:lnTo>
                        <a:pt x="764" y="80"/>
                      </a:lnTo>
                      <a:lnTo>
                        <a:pt x="774" y="86"/>
                      </a:lnTo>
                      <a:lnTo>
                        <a:pt x="778" y="92"/>
                      </a:lnTo>
                      <a:lnTo>
                        <a:pt x="785" y="98"/>
                      </a:lnTo>
                      <a:lnTo>
                        <a:pt x="787" y="98"/>
                      </a:lnTo>
                      <a:lnTo>
                        <a:pt x="789" y="98"/>
                      </a:lnTo>
                      <a:lnTo>
                        <a:pt x="791" y="98"/>
                      </a:lnTo>
                      <a:lnTo>
                        <a:pt x="795" y="101"/>
                      </a:lnTo>
                      <a:lnTo>
                        <a:pt x="797" y="101"/>
                      </a:lnTo>
                      <a:lnTo>
                        <a:pt x="799" y="101"/>
                      </a:lnTo>
                      <a:lnTo>
                        <a:pt x="799" y="99"/>
                      </a:lnTo>
                      <a:lnTo>
                        <a:pt x="799" y="94"/>
                      </a:lnTo>
                      <a:lnTo>
                        <a:pt x="799" y="88"/>
                      </a:lnTo>
                      <a:lnTo>
                        <a:pt x="801" y="84"/>
                      </a:lnTo>
                      <a:lnTo>
                        <a:pt x="803" y="80"/>
                      </a:lnTo>
                      <a:lnTo>
                        <a:pt x="805" y="75"/>
                      </a:lnTo>
                      <a:lnTo>
                        <a:pt x="807" y="75"/>
                      </a:lnTo>
                      <a:lnTo>
                        <a:pt x="810" y="71"/>
                      </a:lnTo>
                      <a:lnTo>
                        <a:pt x="812" y="69"/>
                      </a:lnTo>
                      <a:lnTo>
                        <a:pt x="814" y="69"/>
                      </a:lnTo>
                      <a:lnTo>
                        <a:pt x="820" y="65"/>
                      </a:lnTo>
                      <a:lnTo>
                        <a:pt x="826" y="63"/>
                      </a:lnTo>
                      <a:lnTo>
                        <a:pt x="832" y="63"/>
                      </a:lnTo>
                      <a:lnTo>
                        <a:pt x="849" y="59"/>
                      </a:lnTo>
                      <a:lnTo>
                        <a:pt x="864" y="55"/>
                      </a:lnTo>
                      <a:lnTo>
                        <a:pt x="870" y="55"/>
                      </a:lnTo>
                      <a:lnTo>
                        <a:pt x="874" y="53"/>
                      </a:lnTo>
                      <a:lnTo>
                        <a:pt x="878" y="51"/>
                      </a:lnTo>
                      <a:lnTo>
                        <a:pt x="881" y="50"/>
                      </a:lnTo>
                      <a:lnTo>
                        <a:pt x="889" y="48"/>
                      </a:lnTo>
                      <a:lnTo>
                        <a:pt x="903" y="48"/>
                      </a:lnTo>
                      <a:lnTo>
                        <a:pt x="906" y="48"/>
                      </a:lnTo>
                      <a:lnTo>
                        <a:pt x="920" y="53"/>
                      </a:lnTo>
                      <a:lnTo>
                        <a:pt x="929" y="57"/>
                      </a:lnTo>
                      <a:lnTo>
                        <a:pt x="929" y="53"/>
                      </a:lnTo>
                      <a:lnTo>
                        <a:pt x="926" y="51"/>
                      </a:lnTo>
                      <a:lnTo>
                        <a:pt x="922" y="50"/>
                      </a:lnTo>
                      <a:lnTo>
                        <a:pt x="922" y="48"/>
                      </a:lnTo>
                      <a:lnTo>
                        <a:pt x="922" y="46"/>
                      </a:lnTo>
                      <a:lnTo>
                        <a:pt x="922" y="44"/>
                      </a:lnTo>
                      <a:lnTo>
                        <a:pt x="926" y="40"/>
                      </a:lnTo>
                      <a:lnTo>
                        <a:pt x="928" y="40"/>
                      </a:lnTo>
                      <a:lnTo>
                        <a:pt x="929" y="44"/>
                      </a:lnTo>
                      <a:lnTo>
                        <a:pt x="928" y="46"/>
                      </a:lnTo>
                      <a:lnTo>
                        <a:pt x="929" y="48"/>
                      </a:lnTo>
                      <a:lnTo>
                        <a:pt x="931" y="48"/>
                      </a:lnTo>
                      <a:lnTo>
                        <a:pt x="943" y="30"/>
                      </a:lnTo>
                      <a:lnTo>
                        <a:pt x="943" y="28"/>
                      </a:lnTo>
                      <a:lnTo>
                        <a:pt x="943" y="26"/>
                      </a:lnTo>
                      <a:lnTo>
                        <a:pt x="945" y="25"/>
                      </a:lnTo>
                      <a:lnTo>
                        <a:pt x="951" y="23"/>
                      </a:lnTo>
                      <a:lnTo>
                        <a:pt x="952" y="21"/>
                      </a:lnTo>
                      <a:lnTo>
                        <a:pt x="956" y="23"/>
                      </a:lnTo>
                      <a:lnTo>
                        <a:pt x="958" y="23"/>
                      </a:lnTo>
                      <a:lnTo>
                        <a:pt x="962" y="21"/>
                      </a:lnTo>
                      <a:lnTo>
                        <a:pt x="966" y="17"/>
                      </a:lnTo>
                      <a:lnTo>
                        <a:pt x="968" y="15"/>
                      </a:lnTo>
                      <a:lnTo>
                        <a:pt x="968" y="13"/>
                      </a:lnTo>
                      <a:lnTo>
                        <a:pt x="968" y="11"/>
                      </a:lnTo>
                      <a:lnTo>
                        <a:pt x="977" y="9"/>
                      </a:lnTo>
                      <a:lnTo>
                        <a:pt x="981" y="7"/>
                      </a:lnTo>
                      <a:lnTo>
                        <a:pt x="991" y="9"/>
                      </a:lnTo>
                      <a:lnTo>
                        <a:pt x="993" y="7"/>
                      </a:lnTo>
                      <a:lnTo>
                        <a:pt x="991" y="5"/>
                      </a:lnTo>
                      <a:lnTo>
                        <a:pt x="989" y="3"/>
                      </a:lnTo>
                      <a:lnTo>
                        <a:pt x="991" y="2"/>
                      </a:lnTo>
                      <a:lnTo>
                        <a:pt x="1008" y="0"/>
                      </a:lnTo>
                      <a:lnTo>
                        <a:pt x="1016" y="0"/>
                      </a:lnTo>
                      <a:lnTo>
                        <a:pt x="1022" y="0"/>
                      </a:lnTo>
                      <a:lnTo>
                        <a:pt x="1033" y="5"/>
                      </a:lnTo>
                      <a:lnTo>
                        <a:pt x="1039" y="7"/>
                      </a:lnTo>
                      <a:lnTo>
                        <a:pt x="1043" y="11"/>
                      </a:lnTo>
                      <a:lnTo>
                        <a:pt x="1045" y="13"/>
                      </a:lnTo>
                      <a:lnTo>
                        <a:pt x="1047" y="17"/>
                      </a:lnTo>
                      <a:lnTo>
                        <a:pt x="1048" y="23"/>
                      </a:lnTo>
                      <a:lnTo>
                        <a:pt x="1048" y="25"/>
                      </a:lnTo>
                      <a:lnTo>
                        <a:pt x="1054" y="30"/>
                      </a:lnTo>
                      <a:lnTo>
                        <a:pt x="1056" y="32"/>
                      </a:lnTo>
                      <a:lnTo>
                        <a:pt x="1058" y="34"/>
                      </a:lnTo>
                      <a:lnTo>
                        <a:pt x="1058" y="36"/>
                      </a:lnTo>
                      <a:lnTo>
                        <a:pt x="1056" y="38"/>
                      </a:lnTo>
                      <a:lnTo>
                        <a:pt x="1056" y="46"/>
                      </a:lnTo>
                      <a:lnTo>
                        <a:pt x="1056" y="50"/>
                      </a:lnTo>
                      <a:lnTo>
                        <a:pt x="1058" y="50"/>
                      </a:lnTo>
                      <a:lnTo>
                        <a:pt x="1062" y="55"/>
                      </a:lnTo>
                      <a:lnTo>
                        <a:pt x="1060" y="57"/>
                      </a:lnTo>
                      <a:lnTo>
                        <a:pt x="1060" y="59"/>
                      </a:lnTo>
                      <a:lnTo>
                        <a:pt x="1060" y="61"/>
                      </a:lnTo>
                      <a:lnTo>
                        <a:pt x="1062" y="65"/>
                      </a:lnTo>
                      <a:lnTo>
                        <a:pt x="1062" y="67"/>
                      </a:lnTo>
                      <a:lnTo>
                        <a:pt x="1062" y="73"/>
                      </a:lnTo>
                      <a:lnTo>
                        <a:pt x="1064" y="78"/>
                      </a:lnTo>
                      <a:lnTo>
                        <a:pt x="1075" y="86"/>
                      </a:lnTo>
                      <a:lnTo>
                        <a:pt x="1081" y="88"/>
                      </a:lnTo>
                      <a:lnTo>
                        <a:pt x="1083" y="88"/>
                      </a:lnTo>
                      <a:lnTo>
                        <a:pt x="1089" y="88"/>
                      </a:lnTo>
                      <a:lnTo>
                        <a:pt x="1096" y="88"/>
                      </a:lnTo>
                      <a:lnTo>
                        <a:pt x="1098" y="88"/>
                      </a:lnTo>
                      <a:lnTo>
                        <a:pt x="1104" y="88"/>
                      </a:lnTo>
                      <a:lnTo>
                        <a:pt x="1106" y="86"/>
                      </a:lnTo>
                      <a:lnTo>
                        <a:pt x="1108" y="84"/>
                      </a:lnTo>
                      <a:lnTo>
                        <a:pt x="1108" y="82"/>
                      </a:lnTo>
                      <a:lnTo>
                        <a:pt x="1110" y="82"/>
                      </a:lnTo>
                      <a:lnTo>
                        <a:pt x="1112" y="82"/>
                      </a:lnTo>
                      <a:lnTo>
                        <a:pt x="1116" y="84"/>
                      </a:lnTo>
                      <a:lnTo>
                        <a:pt x="1118" y="86"/>
                      </a:lnTo>
                      <a:lnTo>
                        <a:pt x="1121" y="86"/>
                      </a:lnTo>
                      <a:lnTo>
                        <a:pt x="1123" y="88"/>
                      </a:lnTo>
                      <a:lnTo>
                        <a:pt x="1133" y="86"/>
                      </a:lnTo>
                      <a:lnTo>
                        <a:pt x="1135" y="84"/>
                      </a:lnTo>
                      <a:lnTo>
                        <a:pt x="1152" y="80"/>
                      </a:lnTo>
                      <a:lnTo>
                        <a:pt x="1154" y="78"/>
                      </a:lnTo>
                      <a:lnTo>
                        <a:pt x="1156" y="78"/>
                      </a:lnTo>
                      <a:lnTo>
                        <a:pt x="1156" y="76"/>
                      </a:lnTo>
                      <a:lnTo>
                        <a:pt x="1162" y="76"/>
                      </a:lnTo>
                      <a:lnTo>
                        <a:pt x="1166" y="75"/>
                      </a:lnTo>
                      <a:lnTo>
                        <a:pt x="1169" y="75"/>
                      </a:lnTo>
                      <a:lnTo>
                        <a:pt x="1173" y="75"/>
                      </a:lnTo>
                      <a:lnTo>
                        <a:pt x="1175" y="75"/>
                      </a:lnTo>
                      <a:lnTo>
                        <a:pt x="1177" y="69"/>
                      </a:lnTo>
                      <a:lnTo>
                        <a:pt x="1177" y="67"/>
                      </a:lnTo>
                      <a:lnTo>
                        <a:pt x="1181" y="69"/>
                      </a:lnTo>
                      <a:lnTo>
                        <a:pt x="1183" y="75"/>
                      </a:lnTo>
                      <a:lnTo>
                        <a:pt x="1185" y="76"/>
                      </a:lnTo>
                      <a:lnTo>
                        <a:pt x="1185" y="78"/>
                      </a:lnTo>
                      <a:lnTo>
                        <a:pt x="1187" y="80"/>
                      </a:lnTo>
                      <a:lnTo>
                        <a:pt x="1189" y="82"/>
                      </a:lnTo>
                      <a:lnTo>
                        <a:pt x="1187" y="86"/>
                      </a:lnTo>
                      <a:lnTo>
                        <a:pt x="1187" y="88"/>
                      </a:lnTo>
                      <a:lnTo>
                        <a:pt x="1185" y="88"/>
                      </a:lnTo>
                      <a:lnTo>
                        <a:pt x="1185" y="90"/>
                      </a:lnTo>
                      <a:lnTo>
                        <a:pt x="1185" y="92"/>
                      </a:lnTo>
                      <a:lnTo>
                        <a:pt x="1191" y="98"/>
                      </a:lnTo>
                      <a:lnTo>
                        <a:pt x="1196" y="101"/>
                      </a:lnTo>
                      <a:lnTo>
                        <a:pt x="1200" y="105"/>
                      </a:lnTo>
                      <a:lnTo>
                        <a:pt x="1206" y="107"/>
                      </a:lnTo>
                      <a:lnTo>
                        <a:pt x="1208" y="107"/>
                      </a:lnTo>
                      <a:lnTo>
                        <a:pt x="1212" y="113"/>
                      </a:lnTo>
                      <a:lnTo>
                        <a:pt x="1212" y="115"/>
                      </a:lnTo>
                      <a:lnTo>
                        <a:pt x="1214" y="115"/>
                      </a:lnTo>
                      <a:lnTo>
                        <a:pt x="1219" y="121"/>
                      </a:lnTo>
                      <a:lnTo>
                        <a:pt x="1229" y="124"/>
                      </a:lnTo>
                      <a:lnTo>
                        <a:pt x="1238" y="128"/>
                      </a:lnTo>
                      <a:lnTo>
                        <a:pt x="1244" y="130"/>
                      </a:lnTo>
                      <a:lnTo>
                        <a:pt x="1248" y="126"/>
                      </a:lnTo>
                      <a:lnTo>
                        <a:pt x="1250" y="126"/>
                      </a:lnTo>
                      <a:lnTo>
                        <a:pt x="1258" y="12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Freeform 94"/>
                <p:cNvSpPr>
                  <a:spLocks/>
                </p:cNvSpPr>
                <p:nvPr/>
              </p:nvSpPr>
              <p:spPr bwMode="auto">
                <a:xfrm>
                  <a:off x="7034213" y="871538"/>
                  <a:ext cx="1878013" cy="1384300"/>
                </a:xfrm>
                <a:custGeom>
                  <a:avLst/>
                  <a:gdLst>
                    <a:gd name="T0" fmla="*/ 252 w 1183"/>
                    <a:gd name="T1" fmla="*/ 832 h 872"/>
                    <a:gd name="T2" fmla="*/ 265 w 1183"/>
                    <a:gd name="T3" fmla="*/ 750 h 872"/>
                    <a:gd name="T4" fmla="*/ 292 w 1183"/>
                    <a:gd name="T5" fmla="*/ 757 h 872"/>
                    <a:gd name="T6" fmla="*/ 328 w 1183"/>
                    <a:gd name="T7" fmla="*/ 748 h 872"/>
                    <a:gd name="T8" fmla="*/ 326 w 1183"/>
                    <a:gd name="T9" fmla="*/ 700 h 872"/>
                    <a:gd name="T10" fmla="*/ 298 w 1183"/>
                    <a:gd name="T11" fmla="*/ 707 h 872"/>
                    <a:gd name="T12" fmla="*/ 242 w 1183"/>
                    <a:gd name="T13" fmla="*/ 682 h 872"/>
                    <a:gd name="T14" fmla="*/ 188 w 1183"/>
                    <a:gd name="T15" fmla="*/ 694 h 872"/>
                    <a:gd name="T16" fmla="*/ 186 w 1183"/>
                    <a:gd name="T17" fmla="*/ 673 h 872"/>
                    <a:gd name="T18" fmla="*/ 159 w 1183"/>
                    <a:gd name="T19" fmla="*/ 665 h 872"/>
                    <a:gd name="T20" fmla="*/ 129 w 1183"/>
                    <a:gd name="T21" fmla="*/ 607 h 872"/>
                    <a:gd name="T22" fmla="*/ 58 w 1183"/>
                    <a:gd name="T23" fmla="*/ 569 h 872"/>
                    <a:gd name="T24" fmla="*/ 2 w 1183"/>
                    <a:gd name="T25" fmla="*/ 463 h 872"/>
                    <a:gd name="T26" fmla="*/ 25 w 1183"/>
                    <a:gd name="T27" fmla="*/ 442 h 872"/>
                    <a:gd name="T28" fmla="*/ 23 w 1183"/>
                    <a:gd name="T29" fmla="*/ 396 h 872"/>
                    <a:gd name="T30" fmla="*/ 42 w 1183"/>
                    <a:gd name="T31" fmla="*/ 404 h 872"/>
                    <a:gd name="T32" fmla="*/ 73 w 1183"/>
                    <a:gd name="T33" fmla="*/ 398 h 872"/>
                    <a:gd name="T34" fmla="*/ 52 w 1183"/>
                    <a:gd name="T35" fmla="*/ 367 h 872"/>
                    <a:gd name="T36" fmla="*/ 15 w 1183"/>
                    <a:gd name="T37" fmla="*/ 289 h 872"/>
                    <a:gd name="T38" fmla="*/ 40 w 1183"/>
                    <a:gd name="T39" fmla="*/ 269 h 872"/>
                    <a:gd name="T40" fmla="*/ 169 w 1183"/>
                    <a:gd name="T41" fmla="*/ 298 h 872"/>
                    <a:gd name="T42" fmla="*/ 179 w 1183"/>
                    <a:gd name="T43" fmla="*/ 321 h 872"/>
                    <a:gd name="T44" fmla="*/ 200 w 1183"/>
                    <a:gd name="T45" fmla="*/ 338 h 872"/>
                    <a:gd name="T46" fmla="*/ 202 w 1183"/>
                    <a:gd name="T47" fmla="*/ 323 h 872"/>
                    <a:gd name="T48" fmla="*/ 223 w 1183"/>
                    <a:gd name="T49" fmla="*/ 310 h 872"/>
                    <a:gd name="T50" fmla="*/ 344 w 1183"/>
                    <a:gd name="T51" fmla="*/ 375 h 872"/>
                    <a:gd name="T52" fmla="*/ 317 w 1183"/>
                    <a:gd name="T53" fmla="*/ 408 h 872"/>
                    <a:gd name="T54" fmla="*/ 300 w 1183"/>
                    <a:gd name="T55" fmla="*/ 427 h 872"/>
                    <a:gd name="T56" fmla="*/ 336 w 1183"/>
                    <a:gd name="T57" fmla="*/ 469 h 872"/>
                    <a:gd name="T58" fmla="*/ 371 w 1183"/>
                    <a:gd name="T59" fmla="*/ 506 h 872"/>
                    <a:gd name="T60" fmla="*/ 405 w 1183"/>
                    <a:gd name="T61" fmla="*/ 532 h 872"/>
                    <a:gd name="T62" fmla="*/ 451 w 1183"/>
                    <a:gd name="T63" fmla="*/ 532 h 872"/>
                    <a:gd name="T64" fmla="*/ 474 w 1183"/>
                    <a:gd name="T65" fmla="*/ 536 h 872"/>
                    <a:gd name="T66" fmla="*/ 440 w 1183"/>
                    <a:gd name="T67" fmla="*/ 486 h 872"/>
                    <a:gd name="T68" fmla="*/ 447 w 1183"/>
                    <a:gd name="T69" fmla="*/ 431 h 872"/>
                    <a:gd name="T70" fmla="*/ 442 w 1183"/>
                    <a:gd name="T71" fmla="*/ 398 h 872"/>
                    <a:gd name="T72" fmla="*/ 465 w 1183"/>
                    <a:gd name="T73" fmla="*/ 435 h 872"/>
                    <a:gd name="T74" fmla="*/ 453 w 1183"/>
                    <a:gd name="T75" fmla="*/ 459 h 872"/>
                    <a:gd name="T76" fmla="*/ 482 w 1183"/>
                    <a:gd name="T77" fmla="*/ 502 h 872"/>
                    <a:gd name="T78" fmla="*/ 470 w 1183"/>
                    <a:gd name="T79" fmla="*/ 469 h 872"/>
                    <a:gd name="T80" fmla="*/ 503 w 1183"/>
                    <a:gd name="T81" fmla="*/ 429 h 872"/>
                    <a:gd name="T82" fmla="*/ 505 w 1183"/>
                    <a:gd name="T83" fmla="*/ 411 h 872"/>
                    <a:gd name="T84" fmla="*/ 467 w 1183"/>
                    <a:gd name="T85" fmla="*/ 386 h 872"/>
                    <a:gd name="T86" fmla="*/ 451 w 1183"/>
                    <a:gd name="T87" fmla="*/ 369 h 872"/>
                    <a:gd name="T88" fmla="*/ 407 w 1183"/>
                    <a:gd name="T89" fmla="*/ 317 h 872"/>
                    <a:gd name="T90" fmla="*/ 434 w 1183"/>
                    <a:gd name="T91" fmla="*/ 242 h 872"/>
                    <a:gd name="T92" fmla="*/ 411 w 1183"/>
                    <a:gd name="T93" fmla="*/ 135 h 872"/>
                    <a:gd name="T94" fmla="*/ 384 w 1183"/>
                    <a:gd name="T95" fmla="*/ 58 h 872"/>
                    <a:gd name="T96" fmla="*/ 399 w 1183"/>
                    <a:gd name="T97" fmla="*/ 43 h 872"/>
                    <a:gd name="T98" fmla="*/ 434 w 1183"/>
                    <a:gd name="T99" fmla="*/ 22 h 872"/>
                    <a:gd name="T100" fmla="*/ 517 w 1183"/>
                    <a:gd name="T101" fmla="*/ 58 h 872"/>
                    <a:gd name="T102" fmla="*/ 588 w 1183"/>
                    <a:gd name="T103" fmla="*/ 93 h 872"/>
                    <a:gd name="T104" fmla="*/ 662 w 1183"/>
                    <a:gd name="T105" fmla="*/ 85 h 872"/>
                    <a:gd name="T106" fmla="*/ 701 w 1183"/>
                    <a:gd name="T107" fmla="*/ 62 h 872"/>
                    <a:gd name="T108" fmla="*/ 728 w 1183"/>
                    <a:gd name="T109" fmla="*/ 50 h 872"/>
                    <a:gd name="T110" fmla="*/ 789 w 1183"/>
                    <a:gd name="T111" fmla="*/ 43 h 872"/>
                    <a:gd name="T112" fmla="*/ 814 w 1183"/>
                    <a:gd name="T113" fmla="*/ 48 h 872"/>
                    <a:gd name="T114" fmla="*/ 868 w 1183"/>
                    <a:gd name="T115" fmla="*/ 79 h 872"/>
                    <a:gd name="T116" fmla="*/ 1000 w 1183"/>
                    <a:gd name="T117" fmla="*/ 89 h 872"/>
                    <a:gd name="T118" fmla="*/ 987 w 1183"/>
                    <a:gd name="T119" fmla="*/ 98 h 872"/>
                    <a:gd name="T120" fmla="*/ 1039 w 1183"/>
                    <a:gd name="T121" fmla="*/ 127 h 872"/>
                    <a:gd name="T122" fmla="*/ 1131 w 1183"/>
                    <a:gd name="T123" fmla="*/ 144 h 872"/>
                    <a:gd name="T124" fmla="*/ 1183 w 1183"/>
                    <a:gd name="T125" fmla="*/ 16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872">
                      <a:moveTo>
                        <a:pt x="202" y="872"/>
                      </a:moveTo>
                      <a:lnTo>
                        <a:pt x="215" y="871"/>
                      </a:lnTo>
                      <a:lnTo>
                        <a:pt x="217" y="871"/>
                      </a:lnTo>
                      <a:lnTo>
                        <a:pt x="230" y="865"/>
                      </a:lnTo>
                      <a:lnTo>
                        <a:pt x="234" y="865"/>
                      </a:lnTo>
                      <a:lnTo>
                        <a:pt x="238" y="863"/>
                      </a:lnTo>
                      <a:lnTo>
                        <a:pt x="240" y="859"/>
                      </a:lnTo>
                      <a:lnTo>
                        <a:pt x="244" y="855"/>
                      </a:lnTo>
                      <a:lnTo>
                        <a:pt x="246" y="849"/>
                      </a:lnTo>
                      <a:lnTo>
                        <a:pt x="248" y="844"/>
                      </a:lnTo>
                      <a:lnTo>
                        <a:pt x="252" y="836"/>
                      </a:lnTo>
                      <a:lnTo>
                        <a:pt x="252" y="832"/>
                      </a:lnTo>
                      <a:lnTo>
                        <a:pt x="252" y="830"/>
                      </a:lnTo>
                      <a:lnTo>
                        <a:pt x="255" y="819"/>
                      </a:lnTo>
                      <a:lnTo>
                        <a:pt x="259" y="813"/>
                      </a:lnTo>
                      <a:lnTo>
                        <a:pt x="263" y="807"/>
                      </a:lnTo>
                      <a:lnTo>
                        <a:pt x="269" y="801"/>
                      </a:lnTo>
                      <a:lnTo>
                        <a:pt x="269" y="799"/>
                      </a:lnTo>
                      <a:lnTo>
                        <a:pt x="271" y="799"/>
                      </a:lnTo>
                      <a:lnTo>
                        <a:pt x="273" y="794"/>
                      </a:lnTo>
                      <a:lnTo>
                        <a:pt x="271" y="765"/>
                      </a:lnTo>
                      <a:lnTo>
                        <a:pt x="271" y="759"/>
                      </a:lnTo>
                      <a:lnTo>
                        <a:pt x="269" y="757"/>
                      </a:lnTo>
                      <a:lnTo>
                        <a:pt x="265" y="750"/>
                      </a:lnTo>
                      <a:lnTo>
                        <a:pt x="261" y="748"/>
                      </a:lnTo>
                      <a:lnTo>
                        <a:pt x="259" y="748"/>
                      </a:lnTo>
                      <a:lnTo>
                        <a:pt x="259" y="746"/>
                      </a:lnTo>
                      <a:lnTo>
                        <a:pt x="267" y="738"/>
                      </a:lnTo>
                      <a:lnTo>
                        <a:pt x="271" y="736"/>
                      </a:lnTo>
                      <a:lnTo>
                        <a:pt x="278" y="738"/>
                      </a:lnTo>
                      <a:lnTo>
                        <a:pt x="278" y="740"/>
                      </a:lnTo>
                      <a:lnTo>
                        <a:pt x="280" y="744"/>
                      </a:lnTo>
                      <a:lnTo>
                        <a:pt x="284" y="750"/>
                      </a:lnTo>
                      <a:lnTo>
                        <a:pt x="286" y="751"/>
                      </a:lnTo>
                      <a:lnTo>
                        <a:pt x="288" y="753"/>
                      </a:lnTo>
                      <a:lnTo>
                        <a:pt x="292" y="757"/>
                      </a:lnTo>
                      <a:lnTo>
                        <a:pt x="296" y="759"/>
                      </a:lnTo>
                      <a:lnTo>
                        <a:pt x="298" y="759"/>
                      </a:lnTo>
                      <a:lnTo>
                        <a:pt x="298" y="757"/>
                      </a:lnTo>
                      <a:lnTo>
                        <a:pt x="298" y="755"/>
                      </a:lnTo>
                      <a:lnTo>
                        <a:pt x="298" y="753"/>
                      </a:lnTo>
                      <a:lnTo>
                        <a:pt x="300" y="753"/>
                      </a:lnTo>
                      <a:lnTo>
                        <a:pt x="302" y="755"/>
                      </a:lnTo>
                      <a:lnTo>
                        <a:pt x="303" y="755"/>
                      </a:lnTo>
                      <a:lnTo>
                        <a:pt x="305" y="757"/>
                      </a:lnTo>
                      <a:lnTo>
                        <a:pt x="321" y="755"/>
                      </a:lnTo>
                      <a:lnTo>
                        <a:pt x="323" y="755"/>
                      </a:lnTo>
                      <a:lnTo>
                        <a:pt x="328" y="748"/>
                      </a:lnTo>
                      <a:lnTo>
                        <a:pt x="332" y="744"/>
                      </a:lnTo>
                      <a:lnTo>
                        <a:pt x="334" y="732"/>
                      </a:lnTo>
                      <a:lnTo>
                        <a:pt x="334" y="723"/>
                      </a:lnTo>
                      <a:lnTo>
                        <a:pt x="332" y="719"/>
                      </a:lnTo>
                      <a:lnTo>
                        <a:pt x="330" y="711"/>
                      </a:lnTo>
                      <a:lnTo>
                        <a:pt x="330" y="709"/>
                      </a:lnTo>
                      <a:lnTo>
                        <a:pt x="330" y="705"/>
                      </a:lnTo>
                      <a:lnTo>
                        <a:pt x="330" y="701"/>
                      </a:lnTo>
                      <a:lnTo>
                        <a:pt x="332" y="701"/>
                      </a:lnTo>
                      <a:lnTo>
                        <a:pt x="330" y="700"/>
                      </a:lnTo>
                      <a:lnTo>
                        <a:pt x="328" y="700"/>
                      </a:lnTo>
                      <a:lnTo>
                        <a:pt x="326" y="700"/>
                      </a:lnTo>
                      <a:lnTo>
                        <a:pt x="326" y="701"/>
                      </a:lnTo>
                      <a:lnTo>
                        <a:pt x="325" y="703"/>
                      </a:lnTo>
                      <a:lnTo>
                        <a:pt x="319" y="703"/>
                      </a:lnTo>
                      <a:lnTo>
                        <a:pt x="317" y="701"/>
                      </a:lnTo>
                      <a:lnTo>
                        <a:pt x="311" y="703"/>
                      </a:lnTo>
                      <a:lnTo>
                        <a:pt x="307" y="705"/>
                      </a:lnTo>
                      <a:lnTo>
                        <a:pt x="305" y="705"/>
                      </a:lnTo>
                      <a:lnTo>
                        <a:pt x="305" y="707"/>
                      </a:lnTo>
                      <a:lnTo>
                        <a:pt x="303" y="707"/>
                      </a:lnTo>
                      <a:lnTo>
                        <a:pt x="303" y="709"/>
                      </a:lnTo>
                      <a:lnTo>
                        <a:pt x="300" y="707"/>
                      </a:lnTo>
                      <a:lnTo>
                        <a:pt x="298" y="707"/>
                      </a:lnTo>
                      <a:lnTo>
                        <a:pt x="292" y="703"/>
                      </a:lnTo>
                      <a:lnTo>
                        <a:pt x="290" y="700"/>
                      </a:lnTo>
                      <a:lnTo>
                        <a:pt x="288" y="696"/>
                      </a:lnTo>
                      <a:lnTo>
                        <a:pt x="288" y="692"/>
                      </a:lnTo>
                      <a:lnTo>
                        <a:pt x="267" y="692"/>
                      </a:lnTo>
                      <a:lnTo>
                        <a:pt x="265" y="692"/>
                      </a:lnTo>
                      <a:lnTo>
                        <a:pt x="263" y="690"/>
                      </a:lnTo>
                      <a:lnTo>
                        <a:pt x="252" y="684"/>
                      </a:lnTo>
                      <a:lnTo>
                        <a:pt x="250" y="682"/>
                      </a:lnTo>
                      <a:lnTo>
                        <a:pt x="248" y="680"/>
                      </a:lnTo>
                      <a:lnTo>
                        <a:pt x="246" y="680"/>
                      </a:lnTo>
                      <a:lnTo>
                        <a:pt x="242" y="682"/>
                      </a:lnTo>
                      <a:lnTo>
                        <a:pt x="240" y="682"/>
                      </a:lnTo>
                      <a:lnTo>
                        <a:pt x="236" y="686"/>
                      </a:lnTo>
                      <a:lnTo>
                        <a:pt x="234" y="684"/>
                      </a:lnTo>
                      <a:lnTo>
                        <a:pt x="232" y="684"/>
                      </a:lnTo>
                      <a:lnTo>
                        <a:pt x="229" y="684"/>
                      </a:lnTo>
                      <a:lnTo>
                        <a:pt x="209" y="680"/>
                      </a:lnTo>
                      <a:lnTo>
                        <a:pt x="207" y="682"/>
                      </a:lnTo>
                      <a:lnTo>
                        <a:pt x="200" y="684"/>
                      </a:lnTo>
                      <a:lnTo>
                        <a:pt x="198" y="686"/>
                      </a:lnTo>
                      <a:lnTo>
                        <a:pt x="198" y="688"/>
                      </a:lnTo>
                      <a:lnTo>
                        <a:pt x="190" y="694"/>
                      </a:lnTo>
                      <a:lnTo>
                        <a:pt x="188" y="694"/>
                      </a:lnTo>
                      <a:lnTo>
                        <a:pt x="186" y="694"/>
                      </a:lnTo>
                      <a:lnTo>
                        <a:pt x="182" y="694"/>
                      </a:lnTo>
                      <a:lnTo>
                        <a:pt x="177" y="694"/>
                      </a:lnTo>
                      <a:lnTo>
                        <a:pt x="175" y="694"/>
                      </a:lnTo>
                      <a:lnTo>
                        <a:pt x="175" y="692"/>
                      </a:lnTo>
                      <a:lnTo>
                        <a:pt x="177" y="690"/>
                      </a:lnTo>
                      <a:lnTo>
                        <a:pt x="177" y="688"/>
                      </a:lnTo>
                      <a:lnTo>
                        <a:pt x="179" y="688"/>
                      </a:lnTo>
                      <a:lnTo>
                        <a:pt x="181" y="684"/>
                      </a:lnTo>
                      <a:lnTo>
                        <a:pt x="181" y="682"/>
                      </a:lnTo>
                      <a:lnTo>
                        <a:pt x="182" y="678"/>
                      </a:lnTo>
                      <a:lnTo>
                        <a:pt x="186" y="673"/>
                      </a:lnTo>
                      <a:lnTo>
                        <a:pt x="188" y="669"/>
                      </a:lnTo>
                      <a:lnTo>
                        <a:pt x="188" y="659"/>
                      </a:lnTo>
                      <a:lnTo>
                        <a:pt x="186" y="657"/>
                      </a:lnTo>
                      <a:lnTo>
                        <a:pt x="182" y="655"/>
                      </a:lnTo>
                      <a:lnTo>
                        <a:pt x="181" y="657"/>
                      </a:lnTo>
                      <a:lnTo>
                        <a:pt x="179" y="659"/>
                      </a:lnTo>
                      <a:lnTo>
                        <a:pt x="177" y="663"/>
                      </a:lnTo>
                      <a:lnTo>
                        <a:pt x="169" y="665"/>
                      </a:lnTo>
                      <a:lnTo>
                        <a:pt x="165" y="667"/>
                      </a:lnTo>
                      <a:lnTo>
                        <a:pt x="163" y="667"/>
                      </a:lnTo>
                      <a:lnTo>
                        <a:pt x="161" y="667"/>
                      </a:lnTo>
                      <a:lnTo>
                        <a:pt x="159" y="665"/>
                      </a:lnTo>
                      <a:lnTo>
                        <a:pt x="159" y="659"/>
                      </a:lnTo>
                      <a:lnTo>
                        <a:pt x="161" y="655"/>
                      </a:lnTo>
                      <a:lnTo>
                        <a:pt x="161" y="653"/>
                      </a:lnTo>
                      <a:lnTo>
                        <a:pt x="159" y="644"/>
                      </a:lnTo>
                      <a:lnTo>
                        <a:pt x="159" y="638"/>
                      </a:lnTo>
                      <a:lnTo>
                        <a:pt x="158" y="636"/>
                      </a:lnTo>
                      <a:lnTo>
                        <a:pt x="152" y="625"/>
                      </a:lnTo>
                      <a:lnTo>
                        <a:pt x="150" y="621"/>
                      </a:lnTo>
                      <a:lnTo>
                        <a:pt x="140" y="611"/>
                      </a:lnTo>
                      <a:lnTo>
                        <a:pt x="136" y="609"/>
                      </a:lnTo>
                      <a:lnTo>
                        <a:pt x="135" y="609"/>
                      </a:lnTo>
                      <a:lnTo>
                        <a:pt x="129" y="607"/>
                      </a:lnTo>
                      <a:lnTo>
                        <a:pt x="129" y="605"/>
                      </a:lnTo>
                      <a:lnTo>
                        <a:pt x="125" y="602"/>
                      </a:lnTo>
                      <a:lnTo>
                        <a:pt x="121" y="596"/>
                      </a:lnTo>
                      <a:lnTo>
                        <a:pt x="113" y="592"/>
                      </a:lnTo>
                      <a:lnTo>
                        <a:pt x="111" y="588"/>
                      </a:lnTo>
                      <a:lnTo>
                        <a:pt x="102" y="584"/>
                      </a:lnTo>
                      <a:lnTo>
                        <a:pt x="96" y="584"/>
                      </a:lnTo>
                      <a:lnTo>
                        <a:pt x="92" y="582"/>
                      </a:lnTo>
                      <a:lnTo>
                        <a:pt x="71" y="577"/>
                      </a:lnTo>
                      <a:lnTo>
                        <a:pt x="67" y="577"/>
                      </a:lnTo>
                      <a:lnTo>
                        <a:pt x="65" y="575"/>
                      </a:lnTo>
                      <a:lnTo>
                        <a:pt x="58" y="569"/>
                      </a:lnTo>
                      <a:lnTo>
                        <a:pt x="56" y="569"/>
                      </a:lnTo>
                      <a:lnTo>
                        <a:pt x="50" y="554"/>
                      </a:lnTo>
                      <a:lnTo>
                        <a:pt x="40" y="540"/>
                      </a:lnTo>
                      <a:lnTo>
                        <a:pt x="35" y="532"/>
                      </a:lnTo>
                      <a:lnTo>
                        <a:pt x="25" y="519"/>
                      </a:lnTo>
                      <a:lnTo>
                        <a:pt x="23" y="515"/>
                      </a:lnTo>
                      <a:lnTo>
                        <a:pt x="17" y="508"/>
                      </a:lnTo>
                      <a:lnTo>
                        <a:pt x="6" y="492"/>
                      </a:lnTo>
                      <a:lnTo>
                        <a:pt x="4" y="488"/>
                      </a:lnTo>
                      <a:lnTo>
                        <a:pt x="0" y="473"/>
                      </a:lnTo>
                      <a:lnTo>
                        <a:pt x="0" y="471"/>
                      </a:lnTo>
                      <a:lnTo>
                        <a:pt x="2" y="463"/>
                      </a:lnTo>
                      <a:lnTo>
                        <a:pt x="4" y="459"/>
                      </a:lnTo>
                      <a:lnTo>
                        <a:pt x="6" y="458"/>
                      </a:lnTo>
                      <a:lnTo>
                        <a:pt x="12" y="452"/>
                      </a:lnTo>
                      <a:lnTo>
                        <a:pt x="14" y="450"/>
                      </a:lnTo>
                      <a:lnTo>
                        <a:pt x="17" y="452"/>
                      </a:lnTo>
                      <a:lnTo>
                        <a:pt x="19" y="452"/>
                      </a:lnTo>
                      <a:lnTo>
                        <a:pt x="19" y="450"/>
                      </a:lnTo>
                      <a:lnTo>
                        <a:pt x="21" y="450"/>
                      </a:lnTo>
                      <a:lnTo>
                        <a:pt x="23" y="448"/>
                      </a:lnTo>
                      <a:lnTo>
                        <a:pt x="23" y="446"/>
                      </a:lnTo>
                      <a:lnTo>
                        <a:pt x="25" y="444"/>
                      </a:lnTo>
                      <a:lnTo>
                        <a:pt x="25" y="442"/>
                      </a:lnTo>
                      <a:lnTo>
                        <a:pt x="25" y="431"/>
                      </a:lnTo>
                      <a:lnTo>
                        <a:pt x="23" y="427"/>
                      </a:lnTo>
                      <a:lnTo>
                        <a:pt x="23" y="423"/>
                      </a:lnTo>
                      <a:lnTo>
                        <a:pt x="21" y="417"/>
                      </a:lnTo>
                      <a:lnTo>
                        <a:pt x="21" y="415"/>
                      </a:lnTo>
                      <a:lnTo>
                        <a:pt x="23" y="415"/>
                      </a:lnTo>
                      <a:lnTo>
                        <a:pt x="25" y="413"/>
                      </a:lnTo>
                      <a:lnTo>
                        <a:pt x="25" y="411"/>
                      </a:lnTo>
                      <a:lnTo>
                        <a:pt x="27" y="411"/>
                      </a:lnTo>
                      <a:lnTo>
                        <a:pt x="27" y="408"/>
                      </a:lnTo>
                      <a:lnTo>
                        <a:pt x="23" y="400"/>
                      </a:lnTo>
                      <a:lnTo>
                        <a:pt x="23" y="396"/>
                      </a:lnTo>
                      <a:lnTo>
                        <a:pt x="23" y="394"/>
                      </a:lnTo>
                      <a:lnTo>
                        <a:pt x="25" y="390"/>
                      </a:lnTo>
                      <a:lnTo>
                        <a:pt x="25" y="388"/>
                      </a:lnTo>
                      <a:lnTo>
                        <a:pt x="27" y="388"/>
                      </a:lnTo>
                      <a:lnTo>
                        <a:pt x="27" y="390"/>
                      </a:lnTo>
                      <a:lnTo>
                        <a:pt x="29" y="394"/>
                      </a:lnTo>
                      <a:lnTo>
                        <a:pt x="29" y="396"/>
                      </a:lnTo>
                      <a:lnTo>
                        <a:pt x="31" y="400"/>
                      </a:lnTo>
                      <a:lnTo>
                        <a:pt x="37" y="404"/>
                      </a:lnTo>
                      <a:lnTo>
                        <a:pt x="39" y="406"/>
                      </a:lnTo>
                      <a:lnTo>
                        <a:pt x="40" y="404"/>
                      </a:lnTo>
                      <a:lnTo>
                        <a:pt x="42" y="404"/>
                      </a:lnTo>
                      <a:lnTo>
                        <a:pt x="48" y="408"/>
                      </a:lnTo>
                      <a:lnTo>
                        <a:pt x="50" y="408"/>
                      </a:lnTo>
                      <a:lnTo>
                        <a:pt x="52" y="408"/>
                      </a:lnTo>
                      <a:lnTo>
                        <a:pt x="54" y="408"/>
                      </a:lnTo>
                      <a:lnTo>
                        <a:pt x="56" y="406"/>
                      </a:lnTo>
                      <a:lnTo>
                        <a:pt x="56" y="404"/>
                      </a:lnTo>
                      <a:lnTo>
                        <a:pt x="58" y="402"/>
                      </a:lnTo>
                      <a:lnTo>
                        <a:pt x="60" y="400"/>
                      </a:lnTo>
                      <a:lnTo>
                        <a:pt x="62" y="400"/>
                      </a:lnTo>
                      <a:lnTo>
                        <a:pt x="67" y="402"/>
                      </a:lnTo>
                      <a:lnTo>
                        <a:pt x="71" y="402"/>
                      </a:lnTo>
                      <a:lnTo>
                        <a:pt x="73" y="398"/>
                      </a:lnTo>
                      <a:lnTo>
                        <a:pt x="73" y="396"/>
                      </a:lnTo>
                      <a:lnTo>
                        <a:pt x="71" y="392"/>
                      </a:lnTo>
                      <a:lnTo>
                        <a:pt x="69" y="388"/>
                      </a:lnTo>
                      <a:lnTo>
                        <a:pt x="69" y="385"/>
                      </a:lnTo>
                      <a:lnTo>
                        <a:pt x="67" y="383"/>
                      </a:lnTo>
                      <a:lnTo>
                        <a:pt x="65" y="383"/>
                      </a:lnTo>
                      <a:lnTo>
                        <a:pt x="63" y="381"/>
                      </a:lnTo>
                      <a:lnTo>
                        <a:pt x="62" y="381"/>
                      </a:lnTo>
                      <a:lnTo>
                        <a:pt x="60" y="379"/>
                      </a:lnTo>
                      <a:lnTo>
                        <a:pt x="58" y="379"/>
                      </a:lnTo>
                      <a:lnTo>
                        <a:pt x="54" y="371"/>
                      </a:lnTo>
                      <a:lnTo>
                        <a:pt x="52" y="367"/>
                      </a:lnTo>
                      <a:lnTo>
                        <a:pt x="50" y="363"/>
                      </a:lnTo>
                      <a:lnTo>
                        <a:pt x="46" y="354"/>
                      </a:lnTo>
                      <a:lnTo>
                        <a:pt x="42" y="350"/>
                      </a:lnTo>
                      <a:lnTo>
                        <a:pt x="39" y="346"/>
                      </a:lnTo>
                      <a:lnTo>
                        <a:pt x="27" y="333"/>
                      </a:lnTo>
                      <a:lnTo>
                        <a:pt x="25" y="327"/>
                      </a:lnTo>
                      <a:lnTo>
                        <a:pt x="21" y="319"/>
                      </a:lnTo>
                      <a:lnTo>
                        <a:pt x="21" y="314"/>
                      </a:lnTo>
                      <a:lnTo>
                        <a:pt x="21" y="306"/>
                      </a:lnTo>
                      <a:lnTo>
                        <a:pt x="17" y="296"/>
                      </a:lnTo>
                      <a:lnTo>
                        <a:pt x="17" y="294"/>
                      </a:lnTo>
                      <a:lnTo>
                        <a:pt x="15" y="289"/>
                      </a:lnTo>
                      <a:lnTo>
                        <a:pt x="14" y="285"/>
                      </a:lnTo>
                      <a:lnTo>
                        <a:pt x="12" y="285"/>
                      </a:lnTo>
                      <a:lnTo>
                        <a:pt x="10" y="281"/>
                      </a:lnTo>
                      <a:lnTo>
                        <a:pt x="10" y="279"/>
                      </a:lnTo>
                      <a:lnTo>
                        <a:pt x="10" y="275"/>
                      </a:lnTo>
                      <a:lnTo>
                        <a:pt x="12" y="273"/>
                      </a:lnTo>
                      <a:lnTo>
                        <a:pt x="12" y="269"/>
                      </a:lnTo>
                      <a:lnTo>
                        <a:pt x="14" y="267"/>
                      </a:lnTo>
                      <a:lnTo>
                        <a:pt x="15" y="265"/>
                      </a:lnTo>
                      <a:lnTo>
                        <a:pt x="19" y="264"/>
                      </a:lnTo>
                      <a:lnTo>
                        <a:pt x="31" y="265"/>
                      </a:lnTo>
                      <a:lnTo>
                        <a:pt x="40" y="269"/>
                      </a:lnTo>
                      <a:lnTo>
                        <a:pt x="50" y="273"/>
                      </a:lnTo>
                      <a:lnTo>
                        <a:pt x="65" y="277"/>
                      </a:lnTo>
                      <a:lnTo>
                        <a:pt x="83" y="281"/>
                      </a:lnTo>
                      <a:lnTo>
                        <a:pt x="90" y="283"/>
                      </a:lnTo>
                      <a:lnTo>
                        <a:pt x="100" y="283"/>
                      </a:lnTo>
                      <a:lnTo>
                        <a:pt x="113" y="287"/>
                      </a:lnTo>
                      <a:lnTo>
                        <a:pt x="115" y="287"/>
                      </a:lnTo>
                      <a:lnTo>
                        <a:pt x="127" y="287"/>
                      </a:lnTo>
                      <a:lnTo>
                        <a:pt x="148" y="290"/>
                      </a:lnTo>
                      <a:lnTo>
                        <a:pt x="154" y="292"/>
                      </a:lnTo>
                      <a:lnTo>
                        <a:pt x="169" y="296"/>
                      </a:lnTo>
                      <a:lnTo>
                        <a:pt x="169" y="298"/>
                      </a:lnTo>
                      <a:lnTo>
                        <a:pt x="171" y="300"/>
                      </a:lnTo>
                      <a:lnTo>
                        <a:pt x="171" y="302"/>
                      </a:lnTo>
                      <a:lnTo>
                        <a:pt x="173" y="304"/>
                      </a:lnTo>
                      <a:lnTo>
                        <a:pt x="175" y="306"/>
                      </a:lnTo>
                      <a:lnTo>
                        <a:pt x="177" y="310"/>
                      </a:lnTo>
                      <a:lnTo>
                        <a:pt x="177" y="312"/>
                      </a:lnTo>
                      <a:lnTo>
                        <a:pt x="175" y="312"/>
                      </a:lnTo>
                      <a:lnTo>
                        <a:pt x="173" y="312"/>
                      </a:lnTo>
                      <a:lnTo>
                        <a:pt x="175" y="315"/>
                      </a:lnTo>
                      <a:lnTo>
                        <a:pt x="175" y="317"/>
                      </a:lnTo>
                      <a:lnTo>
                        <a:pt x="177" y="319"/>
                      </a:lnTo>
                      <a:lnTo>
                        <a:pt x="179" y="321"/>
                      </a:lnTo>
                      <a:lnTo>
                        <a:pt x="181" y="323"/>
                      </a:lnTo>
                      <a:lnTo>
                        <a:pt x="182" y="325"/>
                      </a:lnTo>
                      <a:lnTo>
                        <a:pt x="186" y="327"/>
                      </a:lnTo>
                      <a:lnTo>
                        <a:pt x="186" y="329"/>
                      </a:lnTo>
                      <a:lnTo>
                        <a:pt x="188" y="333"/>
                      </a:lnTo>
                      <a:lnTo>
                        <a:pt x="190" y="335"/>
                      </a:lnTo>
                      <a:lnTo>
                        <a:pt x="190" y="337"/>
                      </a:lnTo>
                      <a:lnTo>
                        <a:pt x="192" y="337"/>
                      </a:lnTo>
                      <a:lnTo>
                        <a:pt x="194" y="338"/>
                      </a:lnTo>
                      <a:lnTo>
                        <a:pt x="196" y="338"/>
                      </a:lnTo>
                      <a:lnTo>
                        <a:pt x="198" y="338"/>
                      </a:lnTo>
                      <a:lnTo>
                        <a:pt x="200" y="338"/>
                      </a:lnTo>
                      <a:lnTo>
                        <a:pt x="198" y="338"/>
                      </a:lnTo>
                      <a:lnTo>
                        <a:pt x="200" y="338"/>
                      </a:lnTo>
                      <a:lnTo>
                        <a:pt x="202" y="340"/>
                      </a:lnTo>
                      <a:lnTo>
                        <a:pt x="204" y="340"/>
                      </a:lnTo>
                      <a:lnTo>
                        <a:pt x="207" y="340"/>
                      </a:lnTo>
                      <a:lnTo>
                        <a:pt x="209" y="338"/>
                      </a:lnTo>
                      <a:lnTo>
                        <a:pt x="207" y="337"/>
                      </a:lnTo>
                      <a:lnTo>
                        <a:pt x="207" y="335"/>
                      </a:lnTo>
                      <a:lnTo>
                        <a:pt x="207" y="333"/>
                      </a:lnTo>
                      <a:lnTo>
                        <a:pt x="207" y="329"/>
                      </a:lnTo>
                      <a:lnTo>
                        <a:pt x="206" y="327"/>
                      </a:lnTo>
                      <a:lnTo>
                        <a:pt x="202" y="323"/>
                      </a:lnTo>
                      <a:lnTo>
                        <a:pt x="200" y="319"/>
                      </a:lnTo>
                      <a:lnTo>
                        <a:pt x="198" y="317"/>
                      </a:lnTo>
                      <a:lnTo>
                        <a:pt x="198" y="315"/>
                      </a:lnTo>
                      <a:lnTo>
                        <a:pt x="198" y="314"/>
                      </a:lnTo>
                      <a:lnTo>
                        <a:pt x="200" y="314"/>
                      </a:lnTo>
                      <a:lnTo>
                        <a:pt x="204" y="312"/>
                      </a:lnTo>
                      <a:lnTo>
                        <a:pt x="204" y="310"/>
                      </a:lnTo>
                      <a:lnTo>
                        <a:pt x="204" y="308"/>
                      </a:lnTo>
                      <a:lnTo>
                        <a:pt x="206" y="306"/>
                      </a:lnTo>
                      <a:lnTo>
                        <a:pt x="207" y="304"/>
                      </a:lnTo>
                      <a:lnTo>
                        <a:pt x="213" y="306"/>
                      </a:lnTo>
                      <a:lnTo>
                        <a:pt x="223" y="310"/>
                      </a:lnTo>
                      <a:lnTo>
                        <a:pt x="244" y="315"/>
                      </a:lnTo>
                      <a:lnTo>
                        <a:pt x="261" y="321"/>
                      </a:lnTo>
                      <a:lnTo>
                        <a:pt x="265" y="323"/>
                      </a:lnTo>
                      <a:lnTo>
                        <a:pt x="294" y="335"/>
                      </a:lnTo>
                      <a:lnTo>
                        <a:pt x="315" y="346"/>
                      </a:lnTo>
                      <a:lnTo>
                        <a:pt x="319" y="348"/>
                      </a:lnTo>
                      <a:lnTo>
                        <a:pt x="334" y="360"/>
                      </a:lnTo>
                      <a:lnTo>
                        <a:pt x="340" y="365"/>
                      </a:lnTo>
                      <a:lnTo>
                        <a:pt x="338" y="365"/>
                      </a:lnTo>
                      <a:lnTo>
                        <a:pt x="340" y="373"/>
                      </a:lnTo>
                      <a:lnTo>
                        <a:pt x="342" y="373"/>
                      </a:lnTo>
                      <a:lnTo>
                        <a:pt x="344" y="375"/>
                      </a:lnTo>
                      <a:lnTo>
                        <a:pt x="348" y="381"/>
                      </a:lnTo>
                      <a:lnTo>
                        <a:pt x="346" y="386"/>
                      </a:lnTo>
                      <a:lnTo>
                        <a:pt x="344" y="388"/>
                      </a:lnTo>
                      <a:lnTo>
                        <a:pt x="338" y="390"/>
                      </a:lnTo>
                      <a:lnTo>
                        <a:pt x="334" y="392"/>
                      </a:lnTo>
                      <a:lnTo>
                        <a:pt x="330" y="392"/>
                      </a:lnTo>
                      <a:lnTo>
                        <a:pt x="328" y="392"/>
                      </a:lnTo>
                      <a:lnTo>
                        <a:pt x="325" y="394"/>
                      </a:lnTo>
                      <a:lnTo>
                        <a:pt x="319" y="400"/>
                      </a:lnTo>
                      <a:lnTo>
                        <a:pt x="319" y="404"/>
                      </a:lnTo>
                      <a:lnTo>
                        <a:pt x="319" y="406"/>
                      </a:lnTo>
                      <a:lnTo>
                        <a:pt x="317" y="408"/>
                      </a:lnTo>
                      <a:lnTo>
                        <a:pt x="315" y="410"/>
                      </a:lnTo>
                      <a:lnTo>
                        <a:pt x="313" y="410"/>
                      </a:lnTo>
                      <a:lnTo>
                        <a:pt x="307" y="411"/>
                      </a:lnTo>
                      <a:lnTo>
                        <a:pt x="303" y="410"/>
                      </a:lnTo>
                      <a:lnTo>
                        <a:pt x="298" y="406"/>
                      </a:lnTo>
                      <a:lnTo>
                        <a:pt x="294" y="406"/>
                      </a:lnTo>
                      <a:lnTo>
                        <a:pt x="292" y="408"/>
                      </a:lnTo>
                      <a:lnTo>
                        <a:pt x="296" y="411"/>
                      </a:lnTo>
                      <a:lnTo>
                        <a:pt x="302" y="415"/>
                      </a:lnTo>
                      <a:lnTo>
                        <a:pt x="302" y="421"/>
                      </a:lnTo>
                      <a:lnTo>
                        <a:pt x="300" y="423"/>
                      </a:lnTo>
                      <a:lnTo>
                        <a:pt x="300" y="427"/>
                      </a:lnTo>
                      <a:lnTo>
                        <a:pt x="300" y="431"/>
                      </a:lnTo>
                      <a:lnTo>
                        <a:pt x="300" y="435"/>
                      </a:lnTo>
                      <a:lnTo>
                        <a:pt x="298" y="436"/>
                      </a:lnTo>
                      <a:lnTo>
                        <a:pt x="305" y="444"/>
                      </a:lnTo>
                      <a:lnTo>
                        <a:pt x="311" y="448"/>
                      </a:lnTo>
                      <a:lnTo>
                        <a:pt x="315" y="448"/>
                      </a:lnTo>
                      <a:lnTo>
                        <a:pt x="323" y="456"/>
                      </a:lnTo>
                      <a:lnTo>
                        <a:pt x="325" y="458"/>
                      </a:lnTo>
                      <a:lnTo>
                        <a:pt x="325" y="459"/>
                      </a:lnTo>
                      <a:lnTo>
                        <a:pt x="330" y="467"/>
                      </a:lnTo>
                      <a:lnTo>
                        <a:pt x="332" y="467"/>
                      </a:lnTo>
                      <a:lnTo>
                        <a:pt x="336" y="469"/>
                      </a:lnTo>
                      <a:lnTo>
                        <a:pt x="338" y="471"/>
                      </a:lnTo>
                      <a:lnTo>
                        <a:pt x="342" y="473"/>
                      </a:lnTo>
                      <a:lnTo>
                        <a:pt x="350" y="477"/>
                      </a:lnTo>
                      <a:lnTo>
                        <a:pt x="355" y="481"/>
                      </a:lnTo>
                      <a:lnTo>
                        <a:pt x="357" y="483"/>
                      </a:lnTo>
                      <a:lnTo>
                        <a:pt x="359" y="490"/>
                      </a:lnTo>
                      <a:lnTo>
                        <a:pt x="357" y="490"/>
                      </a:lnTo>
                      <a:lnTo>
                        <a:pt x="359" y="494"/>
                      </a:lnTo>
                      <a:lnTo>
                        <a:pt x="365" y="498"/>
                      </a:lnTo>
                      <a:lnTo>
                        <a:pt x="371" y="500"/>
                      </a:lnTo>
                      <a:lnTo>
                        <a:pt x="371" y="504"/>
                      </a:lnTo>
                      <a:lnTo>
                        <a:pt x="371" y="506"/>
                      </a:lnTo>
                      <a:lnTo>
                        <a:pt x="371" y="508"/>
                      </a:lnTo>
                      <a:lnTo>
                        <a:pt x="373" y="508"/>
                      </a:lnTo>
                      <a:lnTo>
                        <a:pt x="374" y="509"/>
                      </a:lnTo>
                      <a:lnTo>
                        <a:pt x="380" y="511"/>
                      </a:lnTo>
                      <a:lnTo>
                        <a:pt x="384" y="513"/>
                      </a:lnTo>
                      <a:lnTo>
                        <a:pt x="390" y="513"/>
                      </a:lnTo>
                      <a:lnTo>
                        <a:pt x="390" y="515"/>
                      </a:lnTo>
                      <a:lnTo>
                        <a:pt x="396" y="521"/>
                      </a:lnTo>
                      <a:lnTo>
                        <a:pt x="397" y="527"/>
                      </a:lnTo>
                      <a:lnTo>
                        <a:pt x="401" y="534"/>
                      </a:lnTo>
                      <a:lnTo>
                        <a:pt x="405" y="534"/>
                      </a:lnTo>
                      <a:lnTo>
                        <a:pt x="405" y="532"/>
                      </a:lnTo>
                      <a:lnTo>
                        <a:pt x="407" y="532"/>
                      </a:lnTo>
                      <a:lnTo>
                        <a:pt x="411" y="531"/>
                      </a:lnTo>
                      <a:lnTo>
                        <a:pt x="421" y="531"/>
                      </a:lnTo>
                      <a:lnTo>
                        <a:pt x="422" y="531"/>
                      </a:lnTo>
                      <a:lnTo>
                        <a:pt x="426" y="529"/>
                      </a:lnTo>
                      <a:lnTo>
                        <a:pt x="428" y="527"/>
                      </a:lnTo>
                      <a:lnTo>
                        <a:pt x="430" y="527"/>
                      </a:lnTo>
                      <a:lnTo>
                        <a:pt x="440" y="521"/>
                      </a:lnTo>
                      <a:lnTo>
                        <a:pt x="445" y="523"/>
                      </a:lnTo>
                      <a:lnTo>
                        <a:pt x="453" y="529"/>
                      </a:lnTo>
                      <a:lnTo>
                        <a:pt x="453" y="531"/>
                      </a:lnTo>
                      <a:lnTo>
                        <a:pt x="451" y="532"/>
                      </a:lnTo>
                      <a:lnTo>
                        <a:pt x="451" y="534"/>
                      </a:lnTo>
                      <a:lnTo>
                        <a:pt x="453" y="538"/>
                      </a:lnTo>
                      <a:lnTo>
                        <a:pt x="457" y="542"/>
                      </a:lnTo>
                      <a:lnTo>
                        <a:pt x="461" y="544"/>
                      </a:lnTo>
                      <a:lnTo>
                        <a:pt x="467" y="544"/>
                      </a:lnTo>
                      <a:lnTo>
                        <a:pt x="467" y="546"/>
                      </a:lnTo>
                      <a:lnTo>
                        <a:pt x="469" y="548"/>
                      </a:lnTo>
                      <a:lnTo>
                        <a:pt x="470" y="548"/>
                      </a:lnTo>
                      <a:lnTo>
                        <a:pt x="472" y="548"/>
                      </a:lnTo>
                      <a:lnTo>
                        <a:pt x="472" y="546"/>
                      </a:lnTo>
                      <a:lnTo>
                        <a:pt x="472" y="540"/>
                      </a:lnTo>
                      <a:lnTo>
                        <a:pt x="474" y="536"/>
                      </a:lnTo>
                      <a:lnTo>
                        <a:pt x="474" y="534"/>
                      </a:lnTo>
                      <a:lnTo>
                        <a:pt x="474" y="532"/>
                      </a:lnTo>
                      <a:lnTo>
                        <a:pt x="474" y="531"/>
                      </a:lnTo>
                      <a:lnTo>
                        <a:pt x="472" y="527"/>
                      </a:lnTo>
                      <a:lnTo>
                        <a:pt x="470" y="525"/>
                      </a:lnTo>
                      <a:lnTo>
                        <a:pt x="465" y="515"/>
                      </a:lnTo>
                      <a:lnTo>
                        <a:pt x="457" y="504"/>
                      </a:lnTo>
                      <a:lnTo>
                        <a:pt x="447" y="496"/>
                      </a:lnTo>
                      <a:lnTo>
                        <a:pt x="438" y="494"/>
                      </a:lnTo>
                      <a:lnTo>
                        <a:pt x="430" y="492"/>
                      </a:lnTo>
                      <a:lnTo>
                        <a:pt x="438" y="486"/>
                      </a:lnTo>
                      <a:lnTo>
                        <a:pt x="440" y="486"/>
                      </a:lnTo>
                      <a:lnTo>
                        <a:pt x="442" y="483"/>
                      </a:lnTo>
                      <a:lnTo>
                        <a:pt x="447" y="477"/>
                      </a:lnTo>
                      <a:lnTo>
                        <a:pt x="449" y="475"/>
                      </a:lnTo>
                      <a:lnTo>
                        <a:pt x="447" y="458"/>
                      </a:lnTo>
                      <a:lnTo>
                        <a:pt x="445" y="452"/>
                      </a:lnTo>
                      <a:lnTo>
                        <a:pt x="447" y="450"/>
                      </a:lnTo>
                      <a:lnTo>
                        <a:pt x="447" y="448"/>
                      </a:lnTo>
                      <a:lnTo>
                        <a:pt x="449" y="446"/>
                      </a:lnTo>
                      <a:lnTo>
                        <a:pt x="449" y="444"/>
                      </a:lnTo>
                      <a:lnTo>
                        <a:pt x="449" y="438"/>
                      </a:lnTo>
                      <a:lnTo>
                        <a:pt x="449" y="435"/>
                      </a:lnTo>
                      <a:lnTo>
                        <a:pt x="447" y="431"/>
                      </a:lnTo>
                      <a:lnTo>
                        <a:pt x="444" y="427"/>
                      </a:lnTo>
                      <a:lnTo>
                        <a:pt x="440" y="423"/>
                      </a:lnTo>
                      <a:lnTo>
                        <a:pt x="436" y="417"/>
                      </a:lnTo>
                      <a:lnTo>
                        <a:pt x="438" y="417"/>
                      </a:lnTo>
                      <a:lnTo>
                        <a:pt x="438" y="415"/>
                      </a:lnTo>
                      <a:lnTo>
                        <a:pt x="440" y="413"/>
                      </a:lnTo>
                      <a:lnTo>
                        <a:pt x="440" y="408"/>
                      </a:lnTo>
                      <a:lnTo>
                        <a:pt x="442" y="404"/>
                      </a:lnTo>
                      <a:lnTo>
                        <a:pt x="442" y="402"/>
                      </a:lnTo>
                      <a:lnTo>
                        <a:pt x="440" y="400"/>
                      </a:lnTo>
                      <a:lnTo>
                        <a:pt x="440" y="398"/>
                      </a:lnTo>
                      <a:lnTo>
                        <a:pt x="442" y="398"/>
                      </a:lnTo>
                      <a:lnTo>
                        <a:pt x="444" y="396"/>
                      </a:lnTo>
                      <a:lnTo>
                        <a:pt x="445" y="394"/>
                      </a:lnTo>
                      <a:lnTo>
                        <a:pt x="447" y="394"/>
                      </a:lnTo>
                      <a:lnTo>
                        <a:pt x="455" y="396"/>
                      </a:lnTo>
                      <a:lnTo>
                        <a:pt x="465" y="402"/>
                      </a:lnTo>
                      <a:lnTo>
                        <a:pt x="467" y="408"/>
                      </a:lnTo>
                      <a:lnTo>
                        <a:pt x="465" y="410"/>
                      </a:lnTo>
                      <a:lnTo>
                        <a:pt x="465" y="415"/>
                      </a:lnTo>
                      <a:lnTo>
                        <a:pt x="463" y="429"/>
                      </a:lnTo>
                      <a:lnTo>
                        <a:pt x="463" y="431"/>
                      </a:lnTo>
                      <a:lnTo>
                        <a:pt x="465" y="433"/>
                      </a:lnTo>
                      <a:lnTo>
                        <a:pt x="465" y="435"/>
                      </a:lnTo>
                      <a:lnTo>
                        <a:pt x="467" y="436"/>
                      </a:lnTo>
                      <a:lnTo>
                        <a:pt x="465" y="438"/>
                      </a:lnTo>
                      <a:lnTo>
                        <a:pt x="463" y="440"/>
                      </a:lnTo>
                      <a:lnTo>
                        <a:pt x="461" y="440"/>
                      </a:lnTo>
                      <a:lnTo>
                        <a:pt x="459" y="440"/>
                      </a:lnTo>
                      <a:lnTo>
                        <a:pt x="457" y="442"/>
                      </a:lnTo>
                      <a:lnTo>
                        <a:pt x="455" y="442"/>
                      </a:lnTo>
                      <a:lnTo>
                        <a:pt x="453" y="446"/>
                      </a:lnTo>
                      <a:lnTo>
                        <a:pt x="451" y="448"/>
                      </a:lnTo>
                      <a:lnTo>
                        <a:pt x="451" y="450"/>
                      </a:lnTo>
                      <a:lnTo>
                        <a:pt x="451" y="452"/>
                      </a:lnTo>
                      <a:lnTo>
                        <a:pt x="453" y="459"/>
                      </a:lnTo>
                      <a:lnTo>
                        <a:pt x="453" y="461"/>
                      </a:lnTo>
                      <a:lnTo>
                        <a:pt x="451" y="463"/>
                      </a:lnTo>
                      <a:lnTo>
                        <a:pt x="451" y="465"/>
                      </a:lnTo>
                      <a:lnTo>
                        <a:pt x="451" y="467"/>
                      </a:lnTo>
                      <a:lnTo>
                        <a:pt x="451" y="471"/>
                      </a:lnTo>
                      <a:lnTo>
                        <a:pt x="453" y="481"/>
                      </a:lnTo>
                      <a:lnTo>
                        <a:pt x="457" y="494"/>
                      </a:lnTo>
                      <a:lnTo>
                        <a:pt x="459" y="496"/>
                      </a:lnTo>
                      <a:lnTo>
                        <a:pt x="463" y="500"/>
                      </a:lnTo>
                      <a:lnTo>
                        <a:pt x="469" y="502"/>
                      </a:lnTo>
                      <a:lnTo>
                        <a:pt x="476" y="504"/>
                      </a:lnTo>
                      <a:lnTo>
                        <a:pt x="482" y="502"/>
                      </a:lnTo>
                      <a:lnTo>
                        <a:pt x="482" y="500"/>
                      </a:lnTo>
                      <a:lnTo>
                        <a:pt x="476" y="494"/>
                      </a:lnTo>
                      <a:lnTo>
                        <a:pt x="474" y="492"/>
                      </a:lnTo>
                      <a:lnTo>
                        <a:pt x="472" y="492"/>
                      </a:lnTo>
                      <a:lnTo>
                        <a:pt x="472" y="490"/>
                      </a:lnTo>
                      <a:lnTo>
                        <a:pt x="472" y="488"/>
                      </a:lnTo>
                      <a:lnTo>
                        <a:pt x="474" y="488"/>
                      </a:lnTo>
                      <a:lnTo>
                        <a:pt x="474" y="486"/>
                      </a:lnTo>
                      <a:lnTo>
                        <a:pt x="474" y="481"/>
                      </a:lnTo>
                      <a:lnTo>
                        <a:pt x="472" y="477"/>
                      </a:lnTo>
                      <a:lnTo>
                        <a:pt x="470" y="473"/>
                      </a:lnTo>
                      <a:lnTo>
                        <a:pt x="470" y="469"/>
                      </a:lnTo>
                      <a:lnTo>
                        <a:pt x="469" y="452"/>
                      </a:lnTo>
                      <a:lnTo>
                        <a:pt x="469" y="450"/>
                      </a:lnTo>
                      <a:lnTo>
                        <a:pt x="478" y="440"/>
                      </a:lnTo>
                      <a:lnTo>
                        <a:pt x="480" y="440"/>
                      </a:lnTo>
                      <a:lnTo>
                        <a:pt x="482" y="440"/>
                      </a:lnTo>
                      <a:lnTo>
                        <a:pt x="484" y="440"/>
                      </a:lnTo>
                      <a:lnTo>
                        <a:pt x="486" y="438"/>
                      </a:lnTo>
                      <a:lnTo>
                        <a:pt x="488" y="436"/>
                      </a:lnTo>
                      <a:lnTo>
                        <a:pt x="497" y="433"/>
                      </a:lnTo>
                      <a:lnTo>
                        <a:pt x="501" y="431"/>
                      </a:lnTo>
                      <a:lnTo>
                        <a:pt x="503" y="431"/>
                      </a:lnTo>
                      <a:lnTo>
                        <a:pt x="503" y="429"/>
                      </a:lnTo>
                      <a:lnTo>
                        <a:pt x="505" y="431"/>
                      </a:lnTo>
                      <a:lnTo>
                        <a:pt x="507" y="438"/>
                      </a:lnTo>
                      <a:lnTo>
                        <a:pt x="513" y="442"/>
                      </a:lnTo>
                      <a:lnTo>
                        <a:pt x="513" y="440"/>
                      </a:lnTo>
                      <a:lnTo>
                        <a:pt x="515" y="438"/>
                      </a:lnTo>
                      <a:lnTo>
                        <a:pt x="515" y="436"/>
                      </a:lnTo>
                      <a:lnTo>
                        <a:pt x="515" y="435"/>
                      </a:lnTo>
                      <a:lnTo>
                        <a:pt x="513" y="427"/>
                      </a:lnTo>
                      <a:lnTo>
                        <a:pt x="507" y="423"/>
                      </a:lnTo>
                      <a:lnTo>
                        <a:pt x="507" y="417"/>
                      </a:lnTo>
                      <a:lnTo>
                        <a:pt x="505" y="413"/>
                      </a:lnTo>
                      <a:lnTo>
                        <a:pt x="505" y="411"/>
                      </a:lnTo>
                      <a:lnTo>
                        <a:pt x="503" y="411"/>
                      </a:lnTo>
                      <a:lnTo>
                        <a:pt x="501" y="410"/>
                      </a:lnTo>
                      <a:lnTo>
                        <a:pt x="486" y="402"/>
                      </a:lnTo>
                      <a:lnTo>
                        <a:pt x="478" y="400"/>
                      </a:lnTo>
                      <a:lnTo>
                        <a:pt x="476" y="400"/>
                      </a:lnTo>
                      <a:lnTo>
                        <a:pt x="470" y="394"/>
                      </a:lnTo>
                      <a:lnTo>
                        <a:pt x="469" y="394"/>
                      </a:lnTo>
                      <a:lnTo>
                        <a:pt x="465" y="392"/>
                      </a:lnTo>
                      <a:lnTo>
                        <a:pt x="465" y="390"/>
                      </a:lnTo>
                      <a:lnTo>
                        <a:pt x="463" y="390"/>
                      </a:lnTo>
                      <a:lnTo>
                        <a:pt x="465" y="388"/>
                      </a:lnTo>
                      <a:lnTo>
                        <a:pt x="467" y="386"/>
                      </a:lnTo>
                      <a:lnTo>
                        <a:pt x="467" y="385"/>
                      </a:lnTo>
                      <a:lnTo>
                        <a:pt x="467" y="383"/>
                      </a:lnTo>
                      <a:lnTo>
                        <a:pt x="465" y="383"/>
                      </a:lnTo>
                      <a:lnTo>
                        <a:pt x="463" y="385"/>
                      </a:lnTo>
                      <a:lnTo>
                        <a:pt x="457" y="381"/>
                      </a:lnTo>
                      <a:lnTo>
                        <a:pt x="455" y="379"/>
                      </a:lnTo>
                      <a:lnTo>
                        <a:pt x="455" y="377"/>
                      </a:lnTo>
                      <a:lnTo>
                        <a:pt x="457" y="377"/>
                      </a:lnTo>
                      <a:lnTo>
                        <a:pt x="457" y="375"/>
                      </a:lnTo>
                      <a:lnTo>
                        <a:pt x="457" y="373"/>
                      </a:lnTo>
                      <a:lnTo>
                        <a:pt x="457" y="371"/>
                      </a:lnTo>
                      <a:lnTo>
                        <a:pt x="451" y="369"/>
                      </a:lnTo>
                      <a:lnTo>
                        <a:pt x="447" y="367"/>
                      </a:lnTo>
                      <a:lnTo>
                        <a:pt x="445" y="369"/>
                      </a:lnTo>
                      <a:lnTo>
                        <a:pt x="444" y="369"/>
                      </a:lnTo>
                      <a:lnTo>
                        <a:pt x="442" y="367"/>
                      </a:lnTo>
                      <a:lnTo>
                        <a:pt x="434" y="354"/>
                      </a:lnTo>
                      <a:lnTo>
                        <a:pt x="424" y="342"/>
                      </a:lnTo>
                      <a:lnTo>
                        <a:pt x="421" y="337"/>
                      </a:lnTo>
                      <a:lnTo>
                        <a:pt x="419" y="333"/>
                      </a:lnTo>
                      <a:lnTo>
                        <a:pt x="417" y="331"/>
                      </a:lnTo>
                      <a:lnTo>
                        <a:pt x="413" y="325"/>
                      </a:lnTo>
                      <a:lnTo>
                        <a:pt x="411" y="323"/>
                      </a:lnTo>
                      <a:lnTo>
                        <a:pt x="407" y="317"/>
                      </a:lnTo>
                      <a:lnTo>
                        <a:pt x="407" y="315"/>
                      </a:lnTo>
                      <a:lnTo>
                        <a:pt x="407" y="314"/>
                      </a:lnTo>
                      <a:lnTo>
                        <a:pt x="411" y="310"/>
                      </a:lnTo>
                      <a:lnTo>
                        <a:pt x="413" y="308"/>
                      </a:lnTo>
                      <a:lnTo>
                        <a:pt x="415" y="304"/>
                      </a:lnTo>
                      <a:lnTo>
                        <a:pt x="419" y="298"/>
                      </a:lnTo>
                      <a:lnTo>
                        <a:pt x="424" y="285"/>
                      </a:lnTo>
                      <a:lnTo>
                        <a:pt x="426" y="279"/>
                      </a:lnTo>
                      <a:lnTo>
                        <a:pt x="428" y="273"/>
                      </a:lnTo>
                      <a:lnTo>
                        <a:pt x="434" y="254"/>
                      </a:lnTo>
                      <a:lnTo>
                        <a:pt x="434" y="244"/>
                      </a:lnTo>
                      <a:lnTo>
                        <a:pt x="434" y="242"/>
                      </a:lnTo>
                      <a:lnTo>
                        <a:pt x="434" y="239"/>
                      </a:lnTo>
                      <a:lnTo>
                        <a:pt x="432" y="233"/>
                      </a:lnTo>
                      <a:lnTo>
                        <a:pt x="424" y="208"/>
                      </a:lnTo>
                      <a:lnTo>
                        <a:pt x="421" y="185"/>
                      </a:lnTo>
                      <a:lnTo>
                        <a:pt x="419" y="173"/>
                      </a:lnTo>
                      <a:lnTo>
                        <a:pt x="417" y="162"/>
                      </a:lnTo>
                      <a:lnTo>
                        <a:pt x="415" y="156"/>
                      </a:lnTo>
                      <a:lnTo>
                        <a:pt x="413" y="150"/>
                      </a:lnTo>
                      <a:lnTo>
                        <a:pt x="413" y="146"/>
                      </a:lnTo>
                      <a:lnTo>
                        <a:pt x="415" y="144"/>
                      </a:lnTo>
                      <a:lnTo>
                        <a:pt x="413" y="144"/>
                      </a:lnTo>
                      <a:lnTo>
                        <a:pt x="411" y="135"/>
                      </a:lnTo>
                      <a:lnTo>
                        <a:pt x="409" y="129"/>
                      </a:lnTo>
                      <a:lnTo>
                        <a:pt x="407" y="125"/>
                      </a:lnTo>
                      <a:lnTo>
                        <a:pt x="399" y="116"/>
                      </a:lnTo>
                      <a:lnTo>
                        <a:pt x="396" y="110"/>
                      </a:lnTo>
                      <a:lnTo>
                        <a:pt x="394" y="108"/>
                      </a:lnTo>
                      <a:lnTo>
                        <a:pt x="390" y="104"/>
                      </a:lnTo>
                      <a:lnTo>
                        <a:pt x="388" y="95"/>
                      </a:lnTo>
                      <a:lnTo>
                        <a:pt x="390" y="93"/>
                      </a:lnTo>
                      <a:lnTo>
                        <a:pt x="390" y="91"/>
                      </a:lnTo>
                      <a:lnTo>
                        <a:pt x="386" y="68"/>
                      </a:lnTo>
                      <a:lnTo>
                        <a:pt x="384" y="64"/>
                      </a:lnTo>
                      <a:lnTo>
                        <a:pt x="384" y="58"/>
                      </a:lnTo>
                      <a:lnTo>
                        <a:pt x="380" y="50"/>
                      </a:lnTo>
                      <a:lnTo>
                        <a:pt x="376" y="45"/>
                      </a:lnTo>
                      <a:lnTo>
                        <a:pt x="373" y="37"/>
                      </a:lnTo>
                      <a:lnTo>
                        <a:pt x="369" y="33"/>
                      </a:lnTo>
                      <a:lnTo>
                        <a:pt x="365" y="31"/>
                      </a:lnTo>
                      <a:lnTo>
                        <a:pt x="363" y="31"/>
                      </a:lnTo>
                      <a:lnTo>
                        <a:pt x="363" y="29"/>
                      </a:lnTo>
                      <a:lnTo>
                        <a:pt x="365" y="29"/>
                      </a:lnTo>
                      <a:lnTo>
                        <a:pt x="367" y="31"/>
                      </a:lnTo>
                      <a:lnTo>
                        <a:pt x="374" y="33"/>
                      </a:lnTo>
                      <a:lnTo>
                        <a:pt x="397" y="43"/>
                      </a:lnTo>
                      <a:lnTo>
                        <a:pt x="399" y="43"/>
                      </a:lnTo>
                      <a:lnTo>
                        <a:pt x="401" y="43"/>
                      </a:lnTo>
                      <a:lnTo>
                        <a:pt x="405" y="43"/>
                      </a:lnTo>
                      <a:lnTo>
                        <a:pt x="405" y="41"/>
                      </a:lnTo>
                      <a:lnTo>
                        <a:pt x="411" y="37"/>
                      </a:lnTo>
                      <a:lnTo>
                        <a:pt x="417" y="35"/>
                      </a:lnTo>
                      <a:lnTo>
                        <a:pt x="419" y="33"/>
                      </a:lnTo>
                      <a:lnTo>
                        <a:pt x="421" y="33"/>
                      </a:lnTo>
                      <a:lnTo>
                        <a:pt x="421" y="31"/>
                      </a:lnTo>
                      <a:lnTo>
                        <a:pt x="424" y="29"/>
                      </a:lnTo>
                      <a:lnTo>
                        <a:pt x="430" y="23"/>
                      </a:lnTo>
                      <a:lnTo>
                        <a:pt x="432" y="23"/>
                      </a:lnTo>
                      <a:lnTo>
                        <a:pt x="434" y="22"/>
                      </a:lnTo>
                      <a:lnTo>
                        <a:pt x="444" y="12"/>
                      </a:lnTo>
                      <a:lnTo>
                        <a:pt x="445" y="10"/>
                      </a:lnTo>
                      <a:lnTo>
                        <a:pt x="445" y="8"/>
                      </a:lnTo>
                      <a:lnTo>
                        <a:pt x="449" y="2"/>
                      </a:lnTo>
                      <a:lnTo>
                        <a:pt x="449" y="0"/>
                      </a:lnTo>
                      <a:lnTo>
                        <a:pt x="451" y="0"/>
                      </a:lnTo>
                      <a:lnTo>
                        <a:pt x="470" y="22"/>
                      </a:lnTo>
                      <a:lnTo>
                        <a:pt x="476" y="29"/>
                      </a:lnTo>
                      <a:lnTo>
                        <a:pt x="482" y="33"/>
                      </a:lnTo>
                      <a:lnTo>
                        <a:pt x="484" y="35"/>
                      </a:lnTo>
                      <a:lnTo>
                        <a:pt x="495" y="45"/>
                      </a:lnTo>
                      <a:lnTo>
                        <a:pt x="517" y="58"/>
                      </a:lnTo>
                      <a:lnTo>
                        <a:pt x="520" y="60"/>
                      </a:lnTo>
                      <a:lnTo>
                        <a:pt x="524" y="64"/>
                      </a:lnTo>
                      <a:lnTo>
                        <a:pt x="534" y="70"/>
                      </a:lnTo>
                      <a:lnTo>
                        <a:pt x="541" y="75"/>
                      </a:lnTo>
                      <a:lnTo>
                        <a:pt x="555" y="83"/>
                      </a:lnTo>
                      <a:lnTo>
                        <a:pt x="557" y="85"/>
                      </a:lnTo>
                      <a:lnTo>
                        <a:pt x="565" y="89"/>
                      </a:lnTo>
                      <a:lnTo>
                        <a:pt x="566" y="89"/>
                      </a:lnTo>
                      <a:lnTo>
                        <a:pt x="570" y="89"/>
                      </a:lnTo>
                      <a:lnTo>
                        <a:pt x="578" y="93"/>
                      </a:lnTo>
                      <a:lnTo>
                        <a:pt x="584" y="93"/>
                      </a:lnTo>
                      <a:lnTo>
                        <a:pt x="588" y="93"/>
                      </a:lnTo>
                      <a:lnTo>
                        <a:pt x="591" y="93"/>
                      </a:lnTo>
                      <a:lnTo>
                        <a:pt x="599" y="95"/>
                      </a:lnTo>
                      <a:lnTo>
                        <a:pt x="605" y="95"/>
                      </a:lnTo>
                      <a:lnTo>
                        <a:pt x="613" y="95"/>
                      </a:lnTo>
                      <a:lnTo>
                        <a:pt x="616" y="95"/>
                      </a:lnTo>
                      <a:lnTo>
                        <a:pt x="624" y="93"/>
                      </a:lnTo>
                      <a:lnTo>
                        <a:pt x="641" y="91"/>
                      </a:lnTo>
                      <a:lnTo>
                        <a:pt x="645" y="93"/>
                      </a:lnTo>
                      <a:lnTo>
                        <a:pt x="657" y="89"/>
                      </a:lnTo>
                      <a:lnTo>
                        <a:pt x="660" y="89"/>
                      </a:lnTo>
                      <a:lnTo>
                        <a:pt x="662" y="87"/>
                      </a:lnTo>
                      <a:lnTo>
                        <a:pt x="662" y="85"/>
                      </a:lnTo>
                      <a:lnTo>
                        <a:pt x="664" y="83"/>
                      </a:lnTo>
                      <a:lnTo>
                        <a:pt x="670" y="81"/>
                      </a:lnTo>
                      <a:lnTo>
                        <a:pt x="674" y="79"/>
                      </a:lnTo>
                      <a:lnTo>
                        <a:pt x="678" y="77"/>
                      </a:lnTo>
                      <a:lnTo>
                        <a:pt x="680" y="73"/>
                      </a:lnTo>
                      <a:lnTo>
                        <a:pt x="682" y="73"/>
                      </a:lnTo>
                      <a:lnTo>
                        <a:pt x="682" y="71"/>
                      </a:lnTo>
                      <a:lnTo>
                        <a:pt x="680" y="68"/>
                      </a:lnTo>
                      <a:lnTo>
                        <a:pt x="680" y="64"/>
                      </a:lnTo>
                      <a:lnTo>
                        <a:pt x="682" y="64"/>
                      </a:lnTo>
                      <a:lnTo>
                        <a:pt x="687" y="66"/>
                      </a:lnTo>
                      <a:lnTo>
                        <a:pt x="701" y="62"/>
                      </a:lnTo>
                      <a:lnTo>
                        <a:pt x="701" y="60"/>
                      </a:lnTo>
                      <a:lnTo>
                        <a:pt x="701" y="56"/>
                      </a:lnTo>
                      <a:lnTo>
                        <a:pt x="699" y="54"/>
                      </a:lnTo>
                      <a:lnTo>
                        <a:pt x="699" y="52"/>
                      </a:lnTo>
                      <a:lnTo>
                        <a:pt x="697" y="52"/>
                      </a:lnTo>
                      <a:lnTo>
                        <a:pt x="701" y="50"/>
                      </a:lnTo>
                      <a:lnTo>
                        <a:pt x="707" y="48"/>
                      </a:lnTo>
                      <a:lnTo>
                        <a:pt x="710" y="50"/>
                      </a:lnTo>
                      <a:lnTo>
                        <a:pt x="712" y="50"/>
                      </a:lnTo>
                      <a:lnTo>
                        <a:pt x="716" y="52"/>
                      </a:lnTo>
                      <a:lnTo>
                        <a:pt x="722" y="50"/>
                      </a:lnTo>
                      <a:lnTo>
                        <a:pt x="728" y="50"/>
                      </a:lnTo>
                      <a:lnTo>
                        <a:pt x="737" y="50"/>
                      </a:lnTo>
                      <a:lnTo>
                        <a:pt x="749" y="48"/>
                      </a:lnTo>
                      <a:lnTo>
                        <a:pt x="751" y="48"/>
                      </a:lnTo>
                      <a:lnTo>
                        <a:pt x="753" y="47"/>
                      </a:lnTo>
                      <a:lnTo>
                        <a:pt x="753" y="45"/>
                      </a:lnTo>
                      <a:lnTo>
                        <a:pt x="756" y="43"/>
                      </a:lnTo>
                      <a:lnTo>
                        <a:pt x="760" y="45"/>
                      </a:lnTo>
                      <a:lnTo>
                        <a:pt x="764" y="47"/>
                      </a:lnTo>
                      <a:lnTo>
                        <a:pt x="764" y="45"/>
                      </a:lnTo>
                      <a:lnTo>
                        <a:pt x="770" y="43"/>
                      </a:lnTo>
                      <a:lnTo>
                        <a:pt x="783" y="43"/>
                      </a:lnTo>
                      <a:lnTo>
                        <a:pt x="789" y="43"/>
                      </a:lnTo>
                      <a:lnTo>
                        <a:pt x="797" y="43"/>
                      </a:lnTo>
                      <a:lnTo>
                        <a:pt x="801" y="41"/>
                      </a:lnTo>
                      <a:lnTo>
                        <a:pt x="803" y="39"/>
                      </a:lnTo>
                      <a:lnTo>
                        <a:pt x="806" y="39"/>
                      </a:lnTo>
                      <a:lnTo>
                        <a:pt x="812" y="39"/>
                      </a:lnTo>
                      <a:lnTo>
                        <a:pt x="812" y="41"/>
                      </a:lnTo>
                      <a:lnTo>
                        <a:pt x="810" y="43"/>
                      </a:lnTo>
                      <a:lnTo>
                        <a:pt x="810" y="45"/>
                      </a:lnTo>
                      <a:lnTo>
                        <a:pt x="810" y="47"/>
                      </a:lnTo>
                      <a:lnTo>
                        <a:pt x="810" y="48"/>
                      </a:lnTo>
                      <a:lnTo>
                        <a:pt x="812" y="48"/>
                      </a:lnTo>
                      <a:lnTo>
                        <a:pt x="814" y="48"/>
                      </a:lnTo>
                      <a:lnTo>
                        <a:pt x="816" y="52"/>
                      </a:lnTo>
                      <a:lnTo>
                        <a:pt x="816" y="54"/>
                      </a:lnTo>
                      <a:lnTo>
                        <a:pt x="818" y="56"/>
                      </a:lnTo>
                      <a:lnTo>
                        <a:pt x="824" y="62"/>
                      </a:lnTo>
                      <a:lnTo>
                        <a:pt x="829" y="68"/>
                      </a:lnTo>
                      <a:lnTo>
                        <a:pt x="835" y="70"/>
                      </a:lnTo>
                      <a:lnTo>
                        <a:pt x="839" y="71"/>
                      </a:lnTo>
                      <a:lnTo>
                        <a:pt x="852" y="73"/>
                      </a:lnTo>
                      <a:lnTo>
                        <a:pt x="858" y="73"/>
                      </a:lnTo>
                      <a:lnTo>
                        <a:pt x="858" y="75"/>
                      </a:lnTo>
                      <a:lnTo>
                        <a:pt x="858" y="77"/>
                      </a:lnTo>
                      <a:lnTo>
                        <a:pt x="868" y="79"/>
                      </a:lnTo>
                      <a:lnTo>
                        <a:pt x="876" y="81"/>
                      </a:lnTo>
                      <a:lnTo>
                        <a:pt x="893" y="81"/>
                      </a:lnTo>
                      <a:lnTo>
                        <a:pt x="897" y="81"/>
                      </a:lnTo>
                      <a:lnTo>
                        <a:pt x="899" y="81"/>
                      </a:lnTo>
                      <a:lnTo>
                        <a:pt x="920" y="81"/>
                      </a:lnTo>
                      <a:lnTo>
                        <a:pt x="935" y="81"/>
                      </a:lnTo>
                      <a:lnTo>
                        <a:pt x="947" y="79"/>
                      </a:lnTo>
                      <a:lnTo>
                        <a:pt x="956" y="81"/>
                      </a:lnTo>
                      <a:lnTo>
                        <a:pt x="970" y="79"/>
                      </a:lnTo>
                      <a:lnTo>
                        <a:pt x="975" y="81"/>
                      </a:lnTo>
                      <a:lnTo>
                        <a:pt x="979" y="81"/>
                      </a:lnTo>
                      <a:lnTo>
                        <a:pt x="1000" y="89"/>
                      </a:lnTo>
                      <a:lnTo>
                        <a:pt x="1002" y="91"/>
                      </a:lnTo>
                      <a:lnTo>
                        <a:pt x="1004" y="91"/>
                      </a:lnTo>
                      <a:lnTo>
                        <a:pt x="1002" y="93"/>
                      </a:lnTo>
                      <a:lnTo>
                        <a:pt x="1000" y="95"/>
                      </a:lnTo>
                      <a:lnTo>
                        <a:pt x="1000" y="96"/>
                      </a:lnTo>
                      <a:lnTo>
                        <a:pt x="998" y="96"/>
                      </a:lnTo>
                      <a:lnTo>
                        <a:pt x="991" y="93"/>
                      </a:lnTo>
                      <a:lnTo>
                        <a:pt x="987" y="91"/>
                      </a:lnTo>
                      <a:lnTo>
                        <a:pt x="987" y="93"/>
                      </a:lnTo>
                      <a:lnTo>
                        <a:pt x="985" y="93"/>
                      </a:lnTo>
                      <a:lnTo>
                        <a:pt x="985" y="98"/>
                      </a:lnTo>
                      <a:lnTo>
                        <a:pt x="987" y="98"/>
                      </a:lnTo>
                      <a:lnTo>
                        <a:pt x="993" y="104"/>
                      </a:lnTo>
                      <a:lnTo>
                        <a:pt x="1000" y="110"/>
                      </a:lnTo>
                      <a:lnTo>
                        <a:pt x="1002" y="110"/>
                      </a:lnTo>
                      <a:lnTo>
                        <a:pt x="1004" y="110"/>
                      </a:lnTo>
                      <a:lnTo>
                        <a:pt x="1004" y="108"/>
                      </a:lnTo>
                      <a:lnTo>
                        <a:pt x="1006" y="108"/>
                      </a:lnTo>
                      <a:lnTo>
                        <a:pt x="1021" y="121"/>
                      </a:lnTo>
                      <a:lnTo>
                        <a:pt x="1023" y="123"/>
                      </a:lnTo>
                      <a:lnTo>
                        <a:pt x="1037" y="131"/>
                      </a:lnTo>
                      <a:lnTo>
                        <a:pt x="1037" y="129"/>
                      </a:lnTo>
                      <a:lnTo>
                        <a:pt x="1039" y="129"/>
                      </a:lnTo>
                      <a:lnTo>
                        <a:pt x="1039" y="127"/>
                      </a:lnTo>
                      <a:lnTo>
                        <a:pt x="1044" y="135"/>
                      </a:lnTo>
                      <a:lnTo>
                        <a:pt x="1050" y="139"/>
                      </a:lnTo>
                      <a:lnTo>
                        <a:pt x="1058" y="141"/>
                      </a:lnTo>
                      <a:lnTo>
                        <a:pt x="1067" y="144"/>
                      </a:lnTo>
                      <a:lnTo>
                        <a:pt x="1071" y="146"/>
                      </a:lnTo>
                      <a:lnTo>
                        <a:pt x="1075" y="146"/>
                      </a:lnTo>
                      <a:lnTo>
                        <a:pt x="1081" y="148"/>
                      </a:lnTo>
                      <a:lnTo>
                        <a:pt x="1096" y="150"/>
                      </a:lnTo>
                      <a:lnTo>
                        <a:pt x="1102" y="150"/>
                      </a:lnTo>
                      <a:lnTo>
                        <a:pt x="1106" y="150"/>
                      </a:lnTo>
                      <a:lnTo>
                        <a:pt x="1117" y="148"/>
                      </a:lnTo>
                      <a:lnTo>
                        <a:pt x="1131" y="144"/>
                      </a:lnTo>
                      <a:lnTo>
                        <a:pt x="1137" y="144"/>
                      </a:lnTo>
                      <a:lnTo>
                        <a:pt x="1146" y="143"/>
                      </a:lnTo>
                      <a:lnTo>
                        <a:pt x="1162" y="141"/>
                      </a:lnTo>
                      <a:lnTo>
                        <a:pt x="1163" y="141"/>
                      </a:lnTo>
                      <a:lnTo>
                        <a:pt x="1173" y="141"/>
                      </a:lnTo>
                      <a:lnTo>
                        <a:pt x="1175" y="141"/>
                      </a:lnTo>
                      <a:lnTo>
                        <a:pt x="1179" y="143"/>
                      </a:lnTo>
                      <a:lnTo>
                        <a:pt x="1177" y="144"/>
                      </a:lnTo>
                      <a:lnTo>
                        <a:pt x="1177" y="146"/>
                      </a:lnTo>
                      <a:lnTo>
                        <a:pt x="1177" y="150"/>
                      </a:lnTo>
                      <a:lnTo>
                        <a:pt x="1181" y="158"/>
                      </a:lnTo>
                      <a:lnTo>
                        <a:pt x="1183" y="16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Freeform 95"/>
                <p:cNvSpPr>
                  <a:spLocks/>
                </p:cNvSpPr>
                <p:nvPr/>
              </p:nvSpPr>
              <p:spPr bwMode="auto">
                <a:xfrm>
                  <a:off x="3048001" y="2476500"/>
                  <a:ext cx="26988" cy="149225"/>
                </a:xfrm>
                <a:custGeom>
                  <a:avLst/>
                  <a:gdLst>
                    <a:gd name="T0" fmla="*/ 6 w 17"/>
                    <a:gd name="T1" fmla="*/ 4 h 94"/>
                    <a:gd name="T2" fmla="*/ 8 w 17"/>
                    <a:gd name="T3" fmla="*/ 9 h 94"/>
                    <a:gd name="T4" fmla="*/ 10 w 17"/>
                    <a:gd name="T5" fmla="*/ 13 h 94"/>
                    <a:gd name="T6" fmla="*/ 12 w 17"/>
                    <a:gd name="T7" fmla="*/ 13 h 94"/>
                    <a:gd name="T8" fmla="*/ 14 w 17"/>
                    <a:gd name="T9" fmla="*/ 21 h 94"/>
                    <a:gd name="T10" fmla="*/ 16 w 17"/>
                    <a:gd name="T11" fmla="*/ 25 h 94"/>
                    <a:gd name="T12" fmla="*/ 16 w 17"/>
                    <a:gd name="T13" fmla="*/ 27 h 94"/>
                    <a:gd name="T14" fmla="*/ 14 w 17"/>
                    <a:gd name="T15" fmla="*/ 27 h 94"/>
                    <a:gd name="T16" fmla="*/ 14 w 17"/>
                    <a:gd name="T17" fmla="*/ 29 h 94"/>
                    <a:gd name="T18" fmla="*/ 12 w 17"/>
                    <a:gd name="T19" fmla="*/ 29 h 94"/>
                    <a:gd name="T20" fmla="*/ 14 w 17"/>
                    <a:gd name="T21" fmla="*/ 38 h 94"/>
                    <a:gd name="T22" fmla="*/ 10 w 17"/>
                    <a:gd name="T23" fmla="*/ 50 h 94"/>
                    <a:gd name="T24" fmla="*/ 10 w 17"/>
                    <a:gd name="T25" fmla="*/ 54 h 94"/>
                    <a:gd name="T26" fmla="*/ 10 w 17"/>
                    <a:gd name="T27" fmla="*/ 59 h 94"/>
                    <a:gd name="T28" fmla="*/ 12 w 17"/>
                    <a:gd name="T29" fmla="*/ 61 h 94"/>
                    <a:gd name="T30" fmla="*/ 12 w 17"/>
                    <a:gd name="T31" fmla="*/ 63 h 94"/>
                    <a:gd name="T32" fmla="*/ 12 w 17"/>
                    <a:gd name="T33" fmla="*/ 67 h 94"/>
                    <a:gd name="T34" fmla="*/ 10 w 17"/>
                    <a:gd name="T35" fmla="*/ 71 h 94"/>
                    <a:gd name="T36" fmla="*/ 8 w 17"/>
                    <a:gd name="T37" fmla="*/ 71 h 94"/>
                    <a:gd name="T38" fmla="*/ 8 w 17"/>
                    <a:gd name="T39" fmla="*/ 73 h 94"/>
                    <a:gd name="T40" fmla="*/ 10 w 17"/>
                    <a:gd name="T41" fmla="*/ 75 h 94"/>
                    <a:gd name="T42" fmla="*/ 14 w 17"/>
                    <a:gd name="T43" fmla="*/ 80 h 94"/>
                    <a:gd name="T44" fmla="*/ 17 w 17"/>
                    <a:gd name="T45" fmla="*/ 84 h 94"/>
                    <a:gd name="T46" fmla="*/ 17 w 17"/>
                    <a:gd name="T47" fmla="*/ 86 h 94"/>
                    <a:gd name="T48" fmla="*/ 17 w 17"/>
                    <a:gd name="T49" fmla="*/ 94 h 94"/>
                    <a:gd name="T50" fmla="*/ 16 w 17"/>
                    <a:gd name="T51" fmla="*/ 94 h 94"/>
                    <a:gd name="T52" fmla="*/ 12 w 17"/>
                    <a:gd name="T53" fmla="*/ 90 h 94"/>
                    <a:gd name="T54" fmla="*/ 12 w 17"/>
                    <a:gd name="T55" fmla="*/ 86 h 94"/>
                    <a:gd name="T56" fmla="*/ 2 w 17"/>
                    <a:gd name="T57" fmla="*/ 80 h 94"/>
                    <a:gd name="T58" fmla="*/ 2 w 17"/>
                    <a:gd name="T59" fmla="*/ 75 h 94"/>
                    <a:gd name="T60" fmla="*/ 4 w 17"/>
                    <a:gd name="T61" fmla="*/ 73 h 94"/>
                    <a:gd name="T62" fmla="*/ 4 w 17"/>
                    <a:gd name="T63" fmla="*/ 57 h 94"/>
                    <a:gd name="T64" fmla="*/ 4 w 17"/>
                    <a:gd name="T65" fmla="*/ 54 h 94"/>
                    <a:gd name="T66" fmla="*/ 4 w 17"/>
                    <a:gd name="T67" fmla="*/ 50 h 94"/>
                    <a:gd name="T68" fmla="*/ 6 w 17"/>
                    <a:gd name="T69" fmla="*/ 46 h 94"/>
                    <a:gd name="T70" fmla="*/ 8 w 17"/>
                    <a:gd name="T71" fmla="*/ 38 h 94"/>
                    <a:gd name="T72" fmla="*/ 8 w 17"/>
                    <a:gd name="T73" fmla="*/ 36 h 94"/>
                    <a:gd name="T74" fmla="*/ 6 w 17"/>
                    <a:gd name="T75" fmla="*/ 23 h 94"/>
                    <a:gd name="T76" fmla="*/ 4 w 17"/>
                    <a:gd name="T77" fmla="*/ 19 h 94"/>
                    <a:gd name="T78" fmla="*/ 2 w 17"/>
                    <a:gd name="T79" fmla="*/ 19 h 94"/>
                    <a:gd name="T80" fmla="*/ 2 w 17"/>
                    <a:gd name="T81" fmla="*/ 17 h 94"/>
                    <a:gd name="T82" fmla="*/ 0 w 17"/>
                    <a:gd name="T83" fmla="*/ 11 h 94"/>
                    <a:gd name="T84" fmla="*/ 0 w 17"/>
                    <a:gd name="T85" fmla="*/ 2 h 94"/>
                    <a:gd name="T86" fmla="*/ 2 w 17"/>
                    <a:gd name="T87" fmla="*/ 0 h 94"/>
                    <a:gd name="T88" fmla="*/ 6 w 17"/>
                    <a:gd name="T89" fmla="*/ 0 h 94"/>
                    <a:gd name="T90" fmla="*/ 8 w 17"/>
                    <a:gd name="T91" fmla="*/ 0 h 94"/>
                    <a:gd name="T92" fmla="*/ 8 w 17"/>
                    <a:gd name="T93" fmla="*/ 2 h 94"/>
                    <a:gd name="T94" fmla="*/ 6 w 17"/>
                    <a:gd name="T95" fmla="*/ 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94">
                      <a:moveTo>
                        <a:pt x="6" y="4"/>
                      </a:moveTo>
                      <a:lnTo>
                        <a:pt x="8" y="9"/>
                      </a:lnTo>
                      <a:lnTo>
                        <a:pt x="10" y="13"/>
                      </a:lnTo>
                      <a:lnTo>
                        <a:pt x="12" y="13"/>
                      </a:lnTo>
                      <a:lnTo>
                        <a:pt x="14" y="21"/>
                      </a:lnTo>
                      <a:lnTo>
                        <a:pt x="16" y="25"/>
                      </a:lnTo>
                      <a:lnTo>
                        <a:pt x="16" y="27"/>
                      </a:lnTo>
                      <a:lnTo>
                        <a:pt x="14" y="27"/>
                      </a:lnTo>
                      <a:lnTo>
                        <a:pt x="14" y="29"/>
                      </a:lnTo>
                      <a:lnTo>
                        <a:pt x="12" y="29"/>
                      </a:lnTo>
                      <a:lnTo>
                        <a:pt x="14" y="38"/>
                      </a:lnTo>
                      <a:lnTo>
                        <a:pt x="10" y="50"/>
                      </a:lnTo>
                      <a:lnTo>
                        <a:pt x="10" y="54"/>
                      </a:lnTo>
                      <a:lnTo>
                        <a:pt x="10" y="59"/>
                      </a:lnTo>
                      <a:lnTo>
                        <a:pt x="12" y="61"/>
                      </a:lnTo>
                      <a:lnTo>
                        <a:pt x="12" y="63"/>
                      </a:lnTo>
                      <a:lnTo>
                        <a:pt x="12" y="67"/>
                      </a:lnTo>
                      <a:lnTo>
                        <a:pt x="10" y="71"/>
                      </a:lnTo>
                      <a:lnTo>
                        <a:pt x="8" y="71"/>
                      </a:lnTo>
                      <a:lnTo>
                        <a:pt x="8" y="73"/>
                      </a:lnTo>
                      <a:lnTo>
                        <a:pt x="10" y="75"/>
                      </a:lnTo>
                      <a:lnTo>
                        <a:pt x="14" y="80"/>
                      </a:lnTo>
                      <a:lnTo>
                        <a:pt x="17" y="84"/>
                      </a:lnTo>
                      <a:lnTo>
                        <a:pt x="17" y="86"/>
                      </a:lnTo>
                      <a:lnTo>
                        <a:pt x="17" y="94"/>
                      </a:lnTo>
                      <a:lnTo>
                        <a:pt x="16" y="94"/>
                      </a:lnTo>
                      <a:lnTo>
                        <a:pt x="12" y="90"/>
                      </a:lnTo>
                      <a:lnTo>
                        <a:pt x="12" y="86"/>
                      </a:lnTo>
                      <a:lnTo>
                        <a:pt x="2" y="80"/>
                      </a:lnTo>
                      <a:lnTo>
                        <a:pt x="2" y="75"/>
                      </a:lnTo>
                      <a:lnTo>
                        <a:pt x="4" y="73"/>
                      </a:lnTo>
                      <a:lnTo>
                        <a:pt x="4" y="57"/>
                      </a:lnTo>
                      <a:lnTo>
                        <a:pt x="4" y="54"/>
                      </a:lnTo>
                      <a:lnTo>
                        <a:pt x="4" y="50"/>
                      </a:lnTo>
                      <a:lnTo>
                        <a:pt x="6" y="46"/>
                      </a:lnTo>
                      <a:lnTo>
                        <a:pt x="8" y="38"/>
                      </a:lnTo>
                      <a:lnTo>
                        <a:pt x="8" y="36"/>
                      </a:lnTo>
                      <a:lnTo>
                        <a:pt x="6" y="23"/>
                      </a:lnTo>
                      <a:lnTo>
                        <a:pt x="4" y="19"/>
                      </a:lnTo>
                      <a:lnTo>
                        <a:pt x="2" y="19"/>
                      </a:lnTo>
                      <a:lnTo>
                        <a:pt x="2" y="17"/>
                      </a:lnTo>
                      <a:lnTo>
                        <a:pt x="0" y="11"/>
                      </a:lnTo>
                      <a:lnTo>
                        <a:pt x="0" y="2"/>
                      </a:lnTo>
                      <a:lnTo>
                        <a:pt x="2" y="0"/>
                      </a:lnTo>
                      <a:lnTo>
                        <a:pt x="6" y="0"/>
                      </a:lnTo>
                      <a:lnTo>
                        <a:pt x="8" y="0"/>
                      </a:lnTo>
                      <a:lnTo>
                        <a:pt x="8" y="2"/>
                      </a:lnTo>
                      <a:lnTo>
                        <a:pt x="6"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Freeform 96"/>
                <p:cNvSpPr>
                  <a:spLocks/>
                </p:cNvSpPr>
                <p:nvPr/>
              </p:nvSpPr>
              <p:spPr bwMode="auto">
                <a:xfrm>
                  <a:off x="3048001" y="2393950"/>
                  <a:ext cx="12700" cy="30163"/>
                </a:xfrm>
                <a:custGeom>
                  <a:avLst/>
                  <a:gdLst>
                    <a:gd name="T0" fmla="*/ 4 w 8"/>
                    <a:gd name="T1" fmla="*/ 17 h 19"/>
                    <a:gd name="T2" fmla="*/ 4 w 8"/>
                    <a:gd name="T3" fmla="*/ 19 h 19"/>
                    <a:gd name="T4" fmla="*/ 4 w 8"/>
                    <a:gd name="T5" fmla="*/ 17 h 19"/>
                    <a:gd name="T6" fmla="*/ 2 w 8"/>
                    <a:gd name="T7" fmla="*/ 15 h 19"/>
                    <a:gd name="T8" fmla="*/ 0 w 8"/>
                    <a:gd name="T9" fmla="*/ 13 h 19"/>
                    <a:gd name="T10" fmla="*/ 0 w 8"/>
                    <a:gd name="T11" fmla="*/ 11 h 19"/>
                    <a:gd name="T12" fmla="*/ 2 w 8"/>
                    <a:gd name="T13" fmla="*/ 2 h 19"/>
                    <a:gd name="T14" fmla="*/ 4 w 8"/>
                    <a:gd name="T15" fmla="*/ 0 h 19"/>
                    <a:gd name="T16" fmla="*/ 8 w 8"/>
                    <a:gd name="T17" fmla="*/ 6 h 19"/>
                    <a:gd name="T18" fmla="*/ 8 w 8"/>
                    <a:gd name="T19" fmla="*/ 8 h 19"/>
                    <a:gd name="T20" fmla="*/ 8 w 8"/>
                    <a:gd name="T21" fmla="*/ 9 h 19"/>
                    <a:gd name="T22" fmla="*/ 8 w 8"/>
                    <a:gd name="T23" fmla="*/ 11 h 19"/>
                    <a:gd name="T24" fmla="*/ 4 w 8"/>
                    <a:gd name="T2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9">
                      <a:moveTo>
                        <a:pt x="4" y="17"/>
                      </a:moveTo>
                      <a:lnTo>
                        <a:pt x="4" y="19"/>
                      </a:lnTo>
                      <a:lnTo>
                        <a:pt x="4" y="17"/>
                      </a:lnTo>
                      <a:lnTo>
                        <a:pt x="2" y="15"/>
                      </a:lnTo>
                      <a:lnTo>
                        <a:pt x="0" y="13"/>
                      </a:lnTo>
                      <a:lnTo>
                        <a:pt x="0" y="11"/>
                      </a:lnTo>
                      <a:lnTo>
                        <a:pt x="2" y="2"/>
                      </a:lnTo>
                      <a:lnTo>
                        <a:pt x="4" y="0"/>
                      </a:lnTo>
                      <a:lnTo>
                        <a:pt x="8" y="6"/>
                      </a:lnTo>
                      <a:lnTo>
                        <a:pt x="8" y="8"/>
                      </a:lnTo>
                      <a:lnTo>
                        <a:pt x="8" y="9"/>
                      </a:lnTo>
                      <a:lnTo>
                        <a:pt x="8" y="11"/>
                      </a:lnTo>
                      <a:lnTo>
                        <a:pt x="4"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Freeform 97"/>
                <p:cNvSpPr>
                  <a:spLocks/>
                </p:cNvSpPr>
                <p:nvPr/>
              </p:nvSpPr>
              <p:spPr bwMode="auto">
                <a:xfrm>
                  <a:off x="3097213" y="2393950"/>
                  <a:ext cx="20638" cy="23813"/>
                </a:xfrm>
                <a:custGeom>
                  <a:avLst/>
                  <a:gdLst>
                    <a:gd name="T0" fmla="*/ 0 w 13"/>
                    <a:gd name="T1" fmla="*/ 15 h 15"/>
                    <a:gd name="T2" fmla="*/ 0 w 13"/>
                    <a:gd name="T3" fmla="*/ 13 h 15"/>
                    <a:gd name="T4" fmla="*/ 0 w 13"/>
                    <a:gd name="T5" fmla="*/ 11 h 15"/>
                    <a:gd name="T6" fmla="*/ 2 w 13"/>
                    <a:gd name="T7" fmla="*/ 8 h 15"/>
                    <a:gd name="T8" fmla="*/ 4 w 13"/>
                    <a:gd name="T9" fmla="*/ 4 h 15"/>
                    <a:gd name="T10" fmla="*/ 6 w 13"/>
                    <a:gd name="T11" fmla="*/ 0 h 15"/>
                    <a:gd name="T12" fmla="*/ 9 w 13"/>
                    <a:gd name="T13" fmla="*/ 0 h 15"/>
                    <a:gd name="T14" fmla="*/ 9 w 13"/>
                    <a:gd name="T15" fmla="*/ 2 h 15"/>
                    <a:gd name="T16" fmla="*/ 13 w 13"/>
                    <a:gd name="T17" fmla="*/ 9 h 15"/>
                    <a:gd name="T18" fmla="*/ 13 w 13"/>
                    <a:gd name="T19" fmla="*/ 11 h 15"/>
                    <a:gd name="T20" fmla="*/ 11 w 13"/>
                    <a:gd name="T21" fmla="*/ 15 h 15"/>
                    <a:gd name="T22" fmla="*/ 8 w 13"/>
                    <a:gd name="T23" fmla="*/ 15 h 15"/>
                    <a:gd name="T24" fmla="*/ 2 w 13"/>
                    <a:gd name="T25" fmla="*/ 15 h 15"/>
                    <a:gd name="T26" fmla="*/ 0 w 13"/>
                    <a:gd name="T2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5">
                      <a:moveTo>
                        <a:pt x="0" y="15"/>
                      </a:moveTo>
                      <a:lnTo>
                        <a:pt x="0" y="13"/>
                      </a:lnTo>
                      <a:lnTo>
                        <a:pt x="0" y="11"/>
                      </a:lnTo>
                      <a:lnTo>
                        <a:pt x="2" y="8"/>
                      </a:lnTo>
                      <a:lnTo>
                        <a:pt x="4" y="4"/>
                      </a:lnTo>
                      <a:lnTo>
                        <a:pt x="6" y="0"/>
                      </a:lnTo>
                      <a:lnTo>
                        <a:pt x="9" y="0"/>
                      </a:lnTo>
                      <a:lnTo>
                        <a:pt x="9" y="2"/>
                      </a:lnTo>
                      <a:lnTo>
                        <a:pt x="13" y="9"/>
                      </a:lnTo>
                      <a:lnTo>
                        <a:pt x="13" y="11"/>
                      </a:lnTo>
                      <a:lnTo>
                        <a:pt x="11" y="15"/>
                      </a:lnTo>
                      <a:lnTo>
                        <a:pt x="8" y="15"/>
                      </a:lnTo>
                      <a:lnTo>
                        <a:pt x="2" y="15"/>
                      </a:lnTo>
                      <a:lnTo>
                        <a:pt x="0"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Freeform 98"/>
                <p:cNvSpPr>
                  <a:spLocks/>
                </p:cNvSpPr>
                <p:nvPr/>
              </p:nvSpPr>
              <p:spPr bwMode="auto">
                <a:xfrm>
                  <a:off x="3194051" y="2522538"/>
                  <a:ext cx="42863" cy="41275"/>
                </a:xfrm>
                <a:custGeom>
                  <a:avLst/>
                  <a:gdLst>
                    <a:gd name="T0" fmla="*/ 27 w 27"/>
                    <a:gd name="T1" fmla="*/ 13 h 26"/>
                    <a:gd name="T2" fmla="*/ 27 w 27"/>
                    <a:gd name="T3" fmla="*/ 23 h 26"/>
                    <a:gd name="T4" fmla="*/ 25 w 27"/>
                    <a:gd name="T5" fmla="*/ 25 h 26"/>
                    <a:gd name="T6" fmla="*/ 23 w 27"/>
                    <a:gd name="T7" fmla="*/ 25 h 26"/>
                    <a:gd name="T8" fmla="*/ 21 w 27"/>
                    <a:gd name="T9" fmla="*/ 25 h 26"/>
                    <a:gd name="T10" fmla="*/ 19 w 27"/>
                    <a:gd name="T11" fmla="*/ 26 h 26"/>
                    <a:gd name="T12" fmla="*/ 16 w 27"/>
                    <a:gd name="T13" fmla="*/ 26 h 26"/>
                    <a:gd name="T14" fmla="*/ 6 w 27"/>
                    <a:gd name="T15" fmla="*/ 25 h 26"/>
                    <a:gd name="T16" fmla="*/ 4 w 27"/>
                    <a:gd name="T17" fmla="*/ 23 h 26"/>
                    <a:gd name="T18" fmla="*/ 2 w 27"/>
                    <a:gd name="T19" fmla="*/ 21 h 26"/>
                    <a:gd name="T20" fmla="*/ 0 w 27"/>
                    <a:gd name="T21" fmla="*/ 11 h 26"/>
                    <a:gd name="T22" fmla="*/ 2 w 27"/>
                    <a:gd name="T23" fmla="*/ 5 h 26"/>
                    <a:gd name="T24" fmla="*/ 4 w 27"/>
                    <a:gd name="T25" fmla="*/ 3 h 26"/>
                    <a:gd name="T26" fmla="*/ 10 w 27"/>
                    <a:gd name="T27" fmla="*/ 0 h 26"/>
                    <a:gd name="T28" fmla="*/ 12 w 27"/>
                    <a:gd name="T29" fmla="*/ 1 h 26"/>
                    <a:gd name="T30" fmla="*/ 12 w 27"/>
                    <a:gd name="T31" fmla="*/ 3 h 26"/>
                    <a:gd name="T32" fmla="*/ 14 w 27"/>
                    <a:gd name="T33" fmla="*/ 3 h 26"/>
                    <a:gd name="T34" fmla="*/ 19 w 27"/>
                    <a:gd name="T35" fmla="*/ 3 h 26"/>
                    <a:gd name="T36" fmla="*/ 21 w 27"/>
                    <a:gd name="T37" fmla="*/ 3 h 26"/>
                    <a:gd name="T38" fmla="*/ 25 w 27"/>
                    <a:gd name="T39" fmla="*/ 5 h 26"/>
                    <a:gd name="T40" fmla="*/ 27 w 27"/>
                    <a:gd name="T41" fmla="*/ 7 h 26"/>
                    <a:gd name="T42" fmla="*/ 27 w 27"/>
                    <a:gd name="T43" fmla="*/ 9 h 26"/>
                    <a:gd name="T44" fmla="*/ 27 w 27"/>
                    <a:gd name="T4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6">
                      <a:moveTo>
                        <a:pt x="27" y="13"/>
                      </a:moveTo>
                      <a:lnTo>
                        <a:pt x="27" y="23"/>
                      </a:lnTo>
                      <a:lnTo>
                        <a:pt x="25" y="25"/>
                      </a:lnTo>
                      <a:lnTo>
                        <a:pt x="23" y="25"/>
                      </a:lnTo>
                      <a:lnTo>
                        <a:pt x="21" y="25"/>
                      </a:lnTo>
                      <a:lnTo>
                        <a:pt x="19" y="26"/>
                      </a:lnTo>
                      <a:lnTo>
                        <a:pt x="16" y="26"/>
                      </a:lnTo>
                      <a:lnTo>
                        <a:pt x="6" y="25"/>
                      </a:lnTo>
                      <a:lnTo>
                        <a:pt x="4" y="23"/>
                      </a:lnTo>
                      <a:lnTo>
                        <a:pt x="2" y="21"/>
                      </a:lnTo>
                      <a:lnTo>
                        <a:pt x="0" y="11"/>
                      </a:lnTo>
                      <a:lnTo>
                        <a:pt x="2" y="5"/>
                      </a:lnTo>
                      <a:lnTo>
                        <a:pt x="4" y="3"/>
                      </a:lnTo>
                      <a:lnTo>
                        <a:pt x="10" y="0"/>
                      </a:lnTo>
                      <a:lnTo>
                        <a:pt x="12" y="1"/>
                      </a:lnTo>
                      <a:lnTo>
                        <a:pt x="12" y="3"/>
                      </a:lnTo>
                      <a:lnTo>
                        <a:pt x="14" y="3"/>
                      </a:lnTo>
                      <a:lnTo>
                        <a:pt x="19" y="3"/>
                      </a:lnTo>
                      <a:lnTo>
                        <a:pt x="21" y="3"/>
                      </a:lnTo>
                      <a:lnTo>
                        <a:pt x="25" y="5"/>
                      </a:lnTo>
                      <a:lnTo>
                        <a:pt x="27" y="7"/>
                      </a:lnTo>
                      <a:lnTo>
                        <a:pt x="27" y="9"/>
                      </a:lnTo>
                      <a:lnTo>
                        <a:pt x="27" y="1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Freeform 99"/>
                <p:cNvSpPr>
                  <a:spLocks/>
                </p:cNvSpPr>
                <p:nvPr/>
              </p:nvSpPr>
              <p:spPr bwMode="auto">
                <a:xfrm>
                  <a:off x="3078163" y="2341563"/>
                  <a:ext cx="15875" cy="15875"/>
                </a:xfrm>
                <a:custGeom>
                  <a:avLst/>
                  <a:gdLst>
                    <a:gd name="T0" fmla="*/ 4 w 10"/>
                    <a:gd name="T1" fmla="*/ 10 h 10"/>
                    <a:gd name="T2" fmla="*/ 0 w 10"/>
                    <a:gd name="T3" fmla="*/ 8 h 10"/>
                    <a:gd name="T4" fmla="*/ 0 w 10"/>
                    <a:gd name="T5" fmla="*/ 4 h 10"/>
                    <a:gd name="T6" fmla="*/ 4 w 10"/>
                    <a:gd name="T7" fmla="*/ 0 h 10"/>
                    <a:gd name="T8" fmla="*/ 8 w 10"/>
                    <a:gd name="T9" fmla="*/ 0 h 10"/>
                    <a:gd name="T10" fmla="*/ 10 w 10"/>
                    <a:gd name="T11" fmla="*/ 2 h 10"/>
                    <a:gd name="T12" fmla="*/ 10 w 10"/>
                    <a:gd name="T13" fmla="*/ 6 h 10"/>
                    <a:gd name="T14" fmla="*/ 6 w 10"/>
                    <a:gd name="T15" fmla="*/ 10 h 10"/>
                    <a:gd name="T16" fmla="*/ 4 w 1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4" y="10"/>
                      </a:moveTo>
                      <a:lnTo>
                        <a:pt x="0" y="8"/>
                      </a:lnTo>
                      <a:lnTo>
                        <a:pt x="0" y="4"/>
                      </a:lnTo>
                      <a:lnTo>
                        <a:pt x="4" y="0"/>
                      </a:lnTo>
                      <a:lnTo>
                        <a:pt x="8" y="0"/>
                      </a:lnTo>
                      <a:lnTo>
                        <a:pt x="10" y="2"/>
                      </a:lnTo>
                      <a:lnTo>
                        <a:pt x="10" y="6"/>
                      </a:lnTo>
                      <a:lnTo>
                        <a:pt x="6" y="10"/>
                      </a:lnTo>
                      <a:lnTo>
                        <a:pt x="4"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Freeform 100"/>
                <p:cNvSpPr>
                  <a:spLocks/>
                </p:cNvSpPr>
                <p:nvPr/>
              </p:nvSpPr>
              <p:spPr bwMode="auto">
                <a:xfrm>
                  <a:off x="2962276" y="2254250"/>
                  <a:ext cx="98425" cy="44450"/>
                </a:xfrm>
                <a:custGeom>
                  <a:avLst/>
                  <a:gdLst>
                    <a:gd name="T0" fmla="*/ 58 w 62"/>
                    <a:gd name="T1" fmla="*/ 17 h 28"/>
                    <a:gd name="T2" fmla="*/ 56 w 62"/>
                    <a:gd name="T3" fmla="*/ 17 h 28"/>
                    <a:gd name="T4" fmla="*/ 54 w 62"/>
                    <a:gd name="T5" fmla="*/ 17 h 28"/>
                    <a:gd name="T6" fmla="*/ 54 w 62"/>
                    <a:gd name="T7" fmla="*/ 15 h 28"/>
                    <a:gd name="T8" fmla="*/ 46 w 62"/>
                    <a:gd name="T9" fmla="*/ 17 h 28"/>
                    <a:gd name="T10" fmla="*/ 45 w 62"/>
                    <a:gd name="T11" fmla="*/ 19 h 28"/>
                    <a:gd name="T12" fmla="*/ 43 w 62"/>
                    <a:gd name="T13" fmla="*/ 17 h 28"/>
                    <a:gd name="T14" fmla="*/ 41 w 62"/>
                    <a:gd name="T15" fmla="*/ 17 h 28"/>
                    <a:gd name="T16" fmla="*/ 37 w 62"/>
                    <a:gd name="T17" fmla="*/ 17 h 28"/>
                    <a:gd name="T18" fmla="*/ 35 w 62"/>
                    <a:gd name="T19" fmla="*/ 19 h 28"/>
                    <a:gd name="T20" fmla="*/ 33 w 62"/>
                    <a:gd name="T21" fmla="*/ 19 h 28"/>
                    <a:gd name="T22" fmla="*/ 33 w 62"/>
                    <a:gd name="T23" fmla="*/ 21 h 28"/>
                    <a:gd name="T24" fmla="*/ 35 w 62"/>
                    <a:gd name="T25" fmla="*/ 23 h 28"/>
                    <a:gd name="T26" fmla="*/ 35 w 62"/>
                    <a:gd name="T27" fmla="*/ 24 h 28"/>
                    <a:gd name="T28" fmla="*/ 37 w 62"/>
                    <a:gd name="T29" fmla="*/ 26 h 28"/>
                    <a:gd name="T30" fmla="*/ 35 w 62"/>
                    <a:gd name="T31" fmla="*/ 28 h 28"/>
                    <a:gd name="T32" fmla="*/ 33 w 62"/>
                    <a:gd name="T33" fmla="*/ 28 h 28"/>
                    <a:gd name="T34" fmla="*/ 29 w 62"/>
                    <a:gd name="T35" fmla="*/ 26 h 28"/>
                    <a:gd name="T36" fmla="*/ 25 w 62"/>
                    <a:gd name="T37" fmla="*/ 19 h 28"/>
                    <a:gd name="T38" fmla="*/ 22 w 62"/>
                    <a:gd name="T39" fmla="*/ 13 h 28"/>
                    <a:gd name="T40" fmla="*/ 18 w 62"/>
                    <a:gd name="T41" fmla="*/ 11 h 28"/>
                    <a:gd name="T42" fmla="*/ 14 w 62"/>
                    <a:gd name="T43" fmla="*/ 11 h 28"/>
                    <a:gd name="T44" fmla="*/ 8 w 62"/>
                    <a:gd name="T45" fmla="*/ 13 h 28"/>
                    <a:gd name="T46" fmla="*/ 4 w 62"/>
                    <a:gd name="T47" fmla="*/ 17 h 28"/>
                    <a:gd name="T48" fmla="*/ 2 w 62"/>
                    <a:gd name="T49" fmla="*/ 17 h 28"/>
                    <a:gd name="T50" fmla="*/ 0 w 62"/>
                    <a:gd name="T51" fmla="*/ 17 h 28"/>
                    <a:gd name="T52" fmla="*/ 0 w 62"/>
                    <a:gd name="T53" fmla="*/ 15 h 28"/>
                    <a:gd name="T54" fmla="*/ 2 w 62"/>
                    <a:gd name="T55" fmla="*/ 13 h 28"/>
                    <a:gd name="T56" fmla="*/ 2 w 62"/>
                    <a:gd name="T57" fmla="*/ 9 h 28"/>
                    <a:gd name="T58" fmla="*/ 2 w 62"/>
                    <a:gd name="T59" fmla="*/ 5 h 28"/>
                    <a:gd name="T60" fmla="*/ 2 w 62"/>
                    <a:gd name="T61" fmla="*/ 3 h 28"/>
                    <a:gd name="T62" fmla="*/ 2 w 62"/>
                    <a:gd name="T63" fmla="*/ 1 h 28"/>
                    <a:gd name="T64" fmla="*/ 4 w 62"/>
                    <a:gd name="T65" fmla="*/ 0 h 28"/>
                    <a:gd name="T66" fmla="*/ 8 w 62"/>
                    <a:gd name="T67" fmla="*/ 1 h 28"/>
                    <a:gd name="T68" fmla="*/ 12 w 62"/>
                    <a:gd name="T69" fmla="*/ 3 h 28"/>
                    <a:gd name="T70" fmla="*/ 14 w 62"/>
                    <a:gd name="T71" fmla="*/ 5 h 28"/>
                    <a:gd name="T72" fmla="*/ 22 w 62"/>
                    <a:gd name="T73" fmla="*/ 5 h 28"/>
                    <a:gd name="T74" fmla="*/ 22 w 62"/>
                    <a:gd name="T75" fmla="*/ 3 h 28"/>
                    <a:gd name="T76" fmla="*/ 29 w 62"/>
                    <a:gd name="T77" fmla="*/ 7 h 28"/>
                    <a:gd name="T78" fmla="*/ 33 w 62"/>
                    <a:gd name="T79" fmla="*/ 13 h 28"/>
                    <a:gd name="T80" fmla="*/ 35 w 62"/>
                    <a:gd name="T81" fmla="*/ 13 h 28"/>
                    <a:gd name="T82" fmla="*/ 39 w 62"/>
                    <a:gd name="T83" fmla="*/ 11 h 28"/>
                    <a:gd name="T84" fmla="*/ 43 w 62"/>
                    <a:gd name="T85" fmla="*/ 9 h 28"/>
                    <a:gd name="T86" fmla="*/ 54 w 62"/>
                    <a:gd name="T87" fmla="*/ 5 h 28"/>
                    <a:gd name="T88" fmla="*/ 58 w 62"/>
                    <a:gd name="T89" fmla="*/ 3 h 28"/>
                    <a:gd name="T90" fmla="*/ 62 w 62"/>
                    <a:gd name="T91" fmla="*/ 5 h 28"/>
                    <a:gd name="T92" fmla="*/ 62 w 62"/>
                    <a:gd name="T93" fmla="*/ 13 h 28"/>
                    <a:gd name="T94" fmla="*/ 60 w 62"/>
                    <a:gd name="T95" fmla="*/ 17 h 28"/>
                    <a:gd name="T96" fmla="*/ 58 w 62"/>
                    <a:gd name="T97"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28">
                      <a:moveTo>
                        <a:pt x="58" y="17"/>
                      </a:moveTo>
                      <a:lnTo>
                        <a:pt x="56" y="17"/>
                      </a:lnTo>
                      <a:lnTo>
                        <a:pt x="54" y="17"/>
                      </a:lnTo>
                      <a:lnTo>
                        <a:pt x="54" y="15"/>
                      </a:lnTo>
                      <a:lnTo>
                        <a:pt x="46" y="17"/>
                      </a:lnTo>
                      <a:lnTo>
                        <a:pt x="45" y="19"/>
                      </a:lnTo>
                      <a:lnTo>
                        <a:pt x="43" y="17"/>
                      </a:lnTo>
                      <a:lnTo>
                        <a:pt x="41" y="17"/>
                      </a:lnTo>
                      <a:lnTo>
                        <a:pt x="37" y="17"/>
                      </a:lnTo>
                      <a:lnTo>
                        <a:pt x="35" y="19"/>
                      </a:lnTo>
                      <a:lnTo>
                        <a:pt x="33" y="19"/>
                      </a:lnTo>
                      <a:lnTo>
                        <a:pt x="33" y="21"/>
                      </a:lnTo>
                      <a:lnTo>
                        <a:pt x="35" y="23"/>
                      </a:lnTo>
                      <a:lnTo>
                        <a:pt x="35" y="24"/>
                      </a:lnTo>
                      <a:lnTo>
                        <a:pt x="37" y="26"/>
                      </a:lnTo>
                      <a:lnTo>
                        <a:pt x="35" y="28"/>
                      </a:lnTo>
                      <a:lnTo>
                        <a:pt x="33" y="28"/>
                      </a:lnTo>
                      <a:lnTo>
                        <a:pt x="29" y="26"/>
                      </a:lnTo>
                      <a:lnTo>
                        <a:pt x="25" y="19"/>
                      </a:lnTo>
                      <a:lnTo>
                        <a:pt x="22" y="13"/>
                      </a:lnTo>
                      <a:lnTo>
                        <a:pt x="18" y="11"/>
                      </a:lnTo>
                      <a:lnTo>
                        <a:pt x="14" y="11"/>
                      </a:lnTo>
                      <a:lnTo>
                        <a:pt x="8" y="13"/>
                      </a:lnTo>
                      <a:lnTo>
                        <a:pt x="4" y="17"/>
                      </a:lnTo>
                      <a:lnTo>
                        <a:pt x="2" y="17"/>
                      </a:lnTo>
                      <a:lnTo>
                        <a:pt x="0" y="17"/>
                      </a:lnTo>
                      <a:lnTo>
                        <a:pt x="0" y="15"/>
                      </a:lnTo>
                      <a:lnTo>
                        <a:pt x="2" y="13"/>
                      </a:lnTo>
                      <a:lnTo>
                        <a:pt x="2" y="9"/>
                      </a:lnTo>
                      <a:lnTo>
                        <a:pt x="2" y="5"/>
                      </a:lnTo>
                      <a:lnTo>
                        <a:pt x="2" y="3"/>
                      </a:lnTo>
                      <a:lnTo>
                        <a:pt x="2" y="1"/>
                      </a:lnTo>
                      <a:lnTo>
                        <a:pt x="4" y="0"/>
                      </a:lnTo>
                      <a:lnTo>
                        <a:pt x="8" y="1"/>
                      </a:lnTo>
                      <a:lnTo>
                        <a:pt x="12" y="3"/>
                      </a:lnTo>
                      <a:lnTo>
                        <a:pt x="14" y="5"/>
                      </a:lnTo>
                      <a:lnTo>
                        <a:pt x="22" y="5"/>
                      </a:lnTo>
                      <a:lnTo>
                        <a:pt x="22" y="3"/>
                      </a:lnTo>
                      <a:lnTo>
                        <a:pt x="29" y="7"/>
                      </a:lnTo>
                      <a:lnTo>
                        <a:pt x="33" y="13"/>
                      </a:lnTo>
                      <a:lnTo>
                        <a:pt x="35" y="13"/>
                      </a:lnTo>
                      <a:lnTo>
                        <a:pt x="39" y="11"/>
                      </a:lnTo>
                      <a:lnTo>
                        <a:pt x="43" y="9"/>
                      </a:lnTo>
                      <a:lnTo>
                        <a:pt x="54" y="5"/>
                      </a:lnTo>
                      <a:lnTo>
                        <a:pt x="58" y="3"/>
                      </a:lnTo>
                      <a:lnTo>
                        <a:pt x="62" y="5"/>
                      </a:lnTo>
                      <a:lnTo>
                        <a:pt x="62" y="13"/>
                      </a:lnTo>
                      <a:lnTo>
                        <a:pt x="60" y="17"/>
                      </a:lnTo>
                      <a:lnTo>
                        <a:pt x="58"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Freeform 101"/>
                <p:cNvSpPr>
                  <a:spLocks/>
                </p:cNvSpPr>
                <p:nvPr/>
              </p:nvSpPr>
              <p:spPr bwMode="auto">
                <a:xfrm>
                  <a:off x="3021013" y="2222500"/>
                  <a:ext cx="26988" cy="28575"/>
                </a:xfrm>
                <a:custGeom>
                  <a:avLst/>
                  <a:gdLst>
                    <a:gd name="T0" fmla="*/ 4 w 17"/>
                    <a:gd name="T1" fmla="*/ 16 h 18"/>
                    <a:gd name="T2" fmla="*/ 2 w 17"/>
                    <a:gd name="T3" fmla="*/ 14 h 18"/>
                    <a:gd name="T4" fmla="*/ 0 w 17"/>
                    <a:gd name="T5" fmla="*/ 12 h 18"/>
                    <a:gd name="T6" fmla="*/ 0 w 17"/>
                    <a:gd name="T7" fmla="*/ 10 h 18"/>
                    <a:gd name="T8" fmla="*/ 0 w 17"/>
                    <a:gd name="T9" fmla="*/ 8 h 18"/>
                    <a:gd name="T10" fmla="*/ 2 w 17"/>
                    <a:gd name="T11" fmla="*/ 4 h 18"/>
                    <a:gd name="T12" fmla="*/ 2 w 17"/>
                    <a:gd name="T13" fmla="*/ 2 h 18"/>
                    <a:gd name="T14" fmla="*/ 4 w 17"/>
                    <a:gd name="T15" fmla="*/ 0 h 18"/>
                    <a:gd name="T16" fmla="*/ 6 w 17"/>
                    <a:gd name="T17" fmla="*/ 0 h 18"/>
                    <a:gd name="T18" fmla="*/ 8 w 17"/>
                    <a:gd name="T19" fmla="*/ 0 h 18"/>
                    <a:gd name="T20" fmla="*/ 9 w 17"/>
                    <a:gd name="T21" fmla="*/ 0 h 18"/>
                    <a:gd name="T22" fmla="*/ 13 w 17"/>
                    <a:gd name="T23" fmla="*/ 0 h 18"/>
                    <a:gd name="T24" fmla="*/ 13 w 17"/>
                    <a:gd name="T25" fmla="*/ 2 h 18"/>
                    <a:gd name="T26" fmla="*/ 17 w 17"/>
                    <a:gd name="T27" fmla="*/ 2 h 18"/>
                    <a:gd name="T28" fmla="*/ 17 w 17"/>
                    <a:gd name="T29" fmla="*/ 4 h 18"/>
                    <a:gd name="T30" fmla="*/ 17 w 17"/>
                    <a:gd name="T31" fmla="*/ 6 h 18"/>
                    <a:gd name="T32" fmla="*/ 17 w 17"/>
                    <a:gd name="T33" fmla="*/ 10 h 18"/>
                    <a:gd name="T34" fmla="*/ 17 w 17"/>
                    <a:gd name="T35" fmla="*/ 12 h 18"/>
                    <a:gd name="T36" fmla="*/ 15 w 17"/>
                    <a:gd name="T37" fmla="*/ 14 h 18"/>
                    <a:gd name="T38" fmla="*/ 13 w 17"/>
                    <a:gd name="T39" fmla="*/ 16 h 18"/>
                    <a:gd name="T40" fmla="*/ 11 w 17"/>
                    <a:gd name="T41" fmla="*/ 16 h 18"/>
                    <a:gd name="T42" fmla="*/ 9 w 17"/>
                    <a:gd name="T43" fmla="*/ 18 h 18"/>
                    <a:gd name="T44" fmla="*/ 8 w 17"/>
                    <a:gd name="T45" fmla="*/ 18 h 18"/>
                    <a:gd name="T46" fmla="*/ 6 w 17"/>
                    <a:gd name="T47" fmla="*/ 16 h 18"/>
                    <a:gd name="T48" fmla="*/ 4 w 17"/>
                    <a:gd name="T4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8">
                      <a:moveTo>
                        <a:pt x="4" y="16"/>
                      </a:moveTo>
                      <a:lnTo>
                        <a:pt x="2" y="14"/>
                      </a:lnTo>
                      <a:lnTo>
                        <a:pt x="0" y="12"/>
                      </a:lnTo>
                      <a:lnTo>
                        <a:pt x="0" y="10"/>
                      </a:lnTo>
                      <a:lnTo>
                        <a:pt x="0" y="8"/>
                      </a:lnTo>
                      <a:lnTo>
                        <a:pt x="2" y="4"/>
                      </a:lnTo>
                      <a:lnTo>
                        <a:pt x="2" y="2"/>
                      </a:lnTo>
                      <a:lnTo>
                        <a:pt x="4" y="0"/>
                      </a:lnTo>
                      <a:lnTo>
                        <a:pt x="6" y="0"/>
                      </a:lnTo>
                      <a:lnTo>
                        <a:pt x="8" y="0"/>
                      </a:lnTo>
                      <a:lnTo>
                        <a:pt x="9" y="0"/>
                      </a:lnTo>
                      <a:lnTo>
                        <a:pt x="13" y="0"/>
                      </a:lnTo>
                      <a:lnTo>
                        <a:pt x="13" y="2"/>
                      </a:lnTo>
                      <a:lnTo>
                        <a:pt x="17" y="2"/>
                      </a:lnTo>
                      <a:lnTo>
                        <a:pt x="17" y="4"/>
                      </a:lnTo>
                      <a:lnTo>
                        <a:pt x="17" y="6"/>
                      </a:lnTo>
                      <a:lnTo>
                        <a:pt x="17" y="10"/>
                      </a:lnTo>
                      <a:lnTo>
                        <a:pt x="17" y="12"/>
                      </a:lnTo>
                      <a:lnTo>
                        <a:pt x="15" y="14"/>
                      </a:lnTo>
                      <a:lnTo>
                        <a:pt x="13" y="16"/>
                      </a:lnTo>
                      <a:lnTo>
                        <a:pt x="11" y="16"/>
                      </a:lnTo>
                      <a:lnTo>
                        <a:pt x="9" y="18"/>
                      </a:lnTo>
                      <a:lnTo>
                        <a:pt x="8" y="18"/>
                      </a:lnTo>
                      <a:lnTo>
                        <a:pt x="6" y="16"/>
                      </a:lnTo>
                      <a:lnTo>
                        <a:pt x="4"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Freeform 102"/>
                <p:cNvSpPr>
                  <a:spLocks/>
                </p:cNvSpPr>
                <p:nvPr/>
              </p:nvSpPr>
              <p:spPr bwMode="auto">
                <a:xfrm>
                  <a:off x="2944813" y="2006600"/>
                  <a:ext cx="12700" cy="15875"/>
                </a:xfrm>
                <a:custGeom>
                  <a:avLst/>
                  <a:gdLst>
                    <a:gd name="T0" fmla="*/ 2 w 8"/>
                    <a:gd name="T1" fmla="*/ 10 h 10"/>
                    <a:gd name="T2" fmla="*/ 0 w 8"/>
                    <a:gd name="T3" fmla="*/ 8 h 10"/>
                    <a:gd name="T4" fmla="*/ 0 w 8"/>
                    <a:gd name="T5" fmla="*/ 6 h 10"/>
                    <a:gd name="T6" fmla="*/ 2 w 8"/>
                    <a:gd name="T7" fmla="*/ 2 h 10"/>
                    <a:gd name="T8" fmla="*/ 4 w 8"/>
                    <a:gd name="T9" fmla="*/ 0 h 10"/>
                    <a:gd name="T10" fmla="*/ 6 w 8"/>
                    <a:gd name="T11" fmla="*/ 4 h 10"/>
                    <a:gd name="T12" fmla="*/ 8 w 8"/>
                    <a:gd name="T13" fmla="*/ 8 h 10"/>
                    <a:gd name="T14" fmla="*/ 8 w 8"/>
                    <a:gd name="T15" fmla="*/ 10 h 10"/>
                    <a:gd name="T16" fmla="*/ 2 w 8"/>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2" y="10"/>
                      </a:moveTo>
                      <a:lnTo>
                        <a:pt x="0" y="8"/>
                      </a:lnTo>
                      <a:lnTo>
                        <a:pt x="0" y="6"/>
                      </a:lnTo>
                      <a:lnTo>
                        <a:pt x="2" y="2"/>
                      </a:lnTo>
                      <a:lnTo>
                        <a:pt x="4" y="0"/>
                      </a:lnTo>
                      <a:lnTo>
                        <a:pt x="6" y="4"/>
                      </a:lnTo>
                      <a:lnTo>
                        <a:pt x="8" y="8"/>
                      </a:lnTo>
                      <a:lnTo>
                        <a:pt x="8" y="10"/>
                      </a:lnTo>
                      <a:lnTo>
                        <a:pt x="2"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Freeform 103"/>
                <p:cNvSpPr>
                  <a:spLocks/>
                </p:cNvSpPr>
                <p:nvPr/>
              </p:nvSpPr>
              <p:spPr bwMode="auto">
                <a:xfrm>
                  <a:off x="2725738" y="1682750"/>
                  <a:ext cx="63500" cy="55563"/>
                </a:xfrm>
                <a:custGeom>
                  <a:avLst/>
                  <a:gdLst>
                    <a:gd name="T0" fmla="*/ 30 w 40"/>
                    <a:gd name="T1" fmla="*/ 21 h 35"/>
                    <a:gd name="T2" fmla="*/ 28 w 40"/>
                    <a:gd name="T3" fmla="*/ 23 h 35"/>
                    <a:gd name="T4" fmla="*/ 25 w 40"/>
                    <a:gd name="T5" fmla="*/ 23 h 35"/>
                    <a:gd name="T6" fmla="*/ 25 w 40"/>
                    <a:gd name="T7" fmla="*/ 25 h 35"/>
                    <a:gd name="T8" fmla="*/ 23 w 40"/>
                    <a:gd name="T9" fmla="*/ 27 h 35"/>
                    <a:gd name="T10" fmla="*/ 21 w 40"/>
                    <a:gd name="T11" fmla="*/ 31 h 35"/>
                    <a:gd name="T12" fmla="*/ 15 w 40"/>
                    <a:gd name="T13" fmla="*/ 35 h 35"/>
                    <a:gd name="T14" fmla="*/ 11 w 40"/>
                    <a:gd name="T15" fmla="*/ 29 h 35"/>
                    <a:gd name="T16" fmla="*/ 9 w 40"/>
                    <a:gd name="T17" fmla="*/ 29 h 35"/>
                    <a:gd name="T18" fmla="*/ 11 w 40"/>
                    <a:gd name="T19" fmla="*/ 23 h 35"/>
                    <a:gd name="T20" fmla="*/ 13 w 40"/>
                    <a:gd name="T21" fmla="*/ 21 h 35"/>
                    <a:gd name="T22" fmla="*/ 13 w 40"/>
                    <a:gd name="T23" fmla="*/ 20 h 35"/>
                    <a:gd name="T24" fmla="*/ 11 w 40"/>
                    <a:gd name="T25" fmla="*/ 18 h 35"/>
                    <a:gd name="T26" fmla="*/ 9 w 40"/>
                    <a:gd name="T27" fmla="*/ 18 h 35"/>
                    <a:gd name="T28" fmla="*/ 7 w 40"/>
                    <a:gd name="T29" fmla="*/ 16 h 35"/>
                    <a:gd name="T30" fmla="*/ 5 w 40"/>
                    <a:gd name="T31" fmla="*/ 14 h 35"/>
                    <a:gd name="T32" fmla="*/ 4 w 40"/>
                    <a:gd name="T33" fmla="*/ 12 h 35"/>
                    <a:gd name="T34" fmla="*/ 4 w 40"/>
                    <a:gd name="T35" fmla="*/ 10 h 35"/>
                    <a:gd name="T36" fmla="*/ 2 w 40"/>
                    <a:gd name="T37" fmla="*/ 4 h 35"/>
                    <a:gd name="T38" fmla="*/ 0 w 40"/>
                    <a:gd name="T39" fmla="*/ 0 h 35"/>
                    <a:gd name="T40" fmla="*/ 5 w 40"/>
                    <a:gd name="T41" fmla="*/ 0 h 35"/>
                    <a:gd name="T42" fmla="*/ 13 w 40"/>
                    <a:gd name="T43" fmla="*/ 2 h 35"/>
                    <a:gd name="T44" fmla="*/ 13 w 40"/>
                    <a:gd name="T45" fmla="*/ 6 h 35"/>
                    <a:gd name="T46" fmla="*/ 13 w 40"/>
                    <a:gd name="T47" fmla="*/ 10 h 35"/>
                    <a:gd name="T48" fmla="*/ 17 w 40"/>
                    <a:gd name="T49" fmla="*/ 10 h 35"/>
                    <a:gd name="T50" fmla="*/ 21 w 40"/>
                    <a:gd name="T51" fmla="*/ 10 h 35"/>
                    <a:gd name="T52" fmla="*/ 23 w 40"/>
                    <a:gd name="T53" fmla="*/ 10 h 35"/>
                    <a:gd name="T54" fmla="*/ 25 w 40"/>
                    <a:gd name="T55" fmla="*/ 12 h 35"/>
                    <a:gd name="T56" fmla="*/ 30 w 40"/>
                    <a:gd name="T57" fmla="*/ 12 h 35"/>
                    <a:gd name="T58" fmla="*/ 34 w 40"/>
                    <a:gd name="T59" fmla="*/ 16 h 35"/>
                    <a:gd name="T60" fmla="*/ 38 w 40"/>
                    <a:gd name="T61" fmla="*/ 21 h 35"/>
                    <a:gd name="T62" fmla="*/ 40 w 40"/>
                    <a:gd name="T63" fmla="*/ 23 h 35"/>
                    <a:gd name="T64" fmla="*/ 38 w 40"/>
                    <a:gd name="T65" fmla="*/ 23 h 35"/>
                    <a:gd name="T66" fmla="*/ 36 w 40"/>
                    <a:gd name="T67" fmla="*/ 23 h 35"/>
                    <a:gd name="T68" fmla="*/ 34 w 40"/>
                    <a:gd name="T69" fmla="*/ 23 h 35"/>
                    <a:gd name="T70" fmla="*/ 30 w 40"/>
                    <a:gd name="T71"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35">
                      <a:moveTo>
                        <a:pt x="30" y="21"/>
                      </a:moveTo>
                      <a:lnTo>
                        <a:pt x="28" y="23"/>
                      </a:lnTo>
                      <a:lnTo>
                        <a:pt x="25" y="23"/>
                      </a:lnTo>
                      <a:lnTo>
                        <a:pt x="25" y="25"/>
                      </a:lnTo>
                      <a:lnTo>
                        <a:pt x="23" y="27"/>
                      </a:lnTo>
                      <a:lnTo>
                        <a:pt x="21" y="31"/>
                      </a:lnTo>
                      <a:lnTo>
                        <a:pt x="15" y="35"/>
                      </a:lnTo>
                      <a:lnTo>
                        <a:pt x="11" y="29"/>
                      </a:lnTo>
                      <a:lnTo>
                        <a:pt x="9" y="29"/>
                      </a:lnTo>
                      <a:lnTo>
                        <a:pt x="11" y="23"/>
                      </a:lnTo>
                      <a:lnTo>
                        <a:pt x="13" y="21"/>
                      </a:lnTo>
                      <a:lnTo>
                        <a:pt x="13" y="20"/>
                      </a:lnTo>
                      <a:lnTo>
                        <a:pt x="11" y="18"/>
                      </a:lnTo>
                      <a:lnTo>
                        <a:pt x="9" y="18"/>
                      </a:lnTo>
                      <a:lnTo>
                        <a:pt x="7" y="16"/>
                      </a:lnTo>
                      <a:lnTo>
                        <a:pt x="5" y="14"/>
                      </a:lnTo>
                      <a:lnTo>
                        <a:pt x="4" y="12"/>
                      </a:lnTo>
                      <a:lnTo>
                        <a:pt x="4" y="10"/>
                      </a:lnTo>
                      <a:lnTo>
                        <a:pt x="2" y="4"/>
                      </a:lnTo>
                      <a:lnTo>
                        <a:pt x="0" y="0"/>
                      </a:lnTo>
                      <a:lnTo>
                        <a:pt x="5" y="0"/>
                      </a:lnTo>
                      <a:lnTo>
                        <a:pt x="13" y="2"/>
                      </a:lnTo>
                      <a:lnTo>
                        <a:pt x="13" y="6"/>
                      </a:lnTo>
                      <a:lnTo>
                        <a:pt x="13" y="10"/>
                      </a:lnTo>
                      <a:lnTo>
                        <a:pt x="17" y="10"/>
                      </a:lnTo>
                      <a:lnTo>
                        <a:pt x="21" y="10"/>
                      </a:lnTo>
                      <a:lnTo>
                        <a:pt x="23" y="10"/>
                      </a:lnTo>
                      <a:lnTo>
                        <a:pt x="25" y="12"/>
                      </a:lnTo>
                      <a:lnTo>
                        <a:pt x="30" y="12"/>
                      </a:lnTo>
                      <a:lnTo>
                        <a:pt x="34" y="16"/>
                      </a:lnTo>
                      <a:lnTo>
                        <a:pt x="38" y="21"/>
                      </a:lnTo>
                      <a:lnTo>
                        <a:pt x="40" y="23"/>
                      </a:lnTo>
                      <a:lnTo>
                        <a:pt x="38" y="23"/>
                      </a:lnTo>
                      <a:lnTo>
                        <a:pt x="36" y="23"/>
                      </a:lnTo>
                      <a:lnTo>
                        <a:pt x="34" y="23"/>
                      </a:lnTo>
                      <a:lnTo>
                        <a:pt x="30" y="2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Freeform 104"/>
                <p:cNvSpPr>
                  <a:spLocks/>
                </p:cNvSpPr>
                <p:nvPr/>
              </p:nvSpPr>
              <p:spPr bwMode="auto">
                <a:xfrm>
                  <a:off x="2862263" y="1719263"/>
                  <a:ext cx="9525" cy="19050"/>
                </a:xfrm>
                <a:custGeom>
                  <a:avLst/>
                  <a:gdLst>
                    <a:gd name="T0" fmla="*/ 4 w 6"/>
                    <a:gd name="T1" fmla="*/ 12 h 12"/>
                    <a:gd name="T2" fmla="*/ 0 w 6"/>
                    <a:gd name="T3" fmla="*/ 8 h 12"/>
                    <a:gd name="T4" fmla="*/ 0 w 6"/>
                    <a:gd name="T5" fmla="*/ 2 h 12"/>
                    <a:gd name="T6" fmla="*/ 2 w 6"/>
                    <a:gd name="T7" fmla="*/ 2 h 12"/>
                    <a:gd name="T8" fmla="*/ 2 w 6"/>
                    <a:gd name="T9" fmla="*/ 0 h 12"/>
                    <a:gd name="T10" fmla="*/ 4 w 6"/>
                    <a:gd name="T11" fmla="*/ 2 h 12"/>
                    <a:gd name="T12" fmla="*/ 6 w 6"/>
                    <a:gd name="T13" fmla="*/ 2 h 12"/>
                    <a:gd name="T14" fmla="*/ 6 w 6"/>
                    <a:gd name="T15" fmla="*/ 6 h 12"/>
                    <a:gd name="T16" fmla="*/ 6 w 6"/>
                    <a:gd name="T17" fmla="*/ 8 h 12"/>
                    <a:gd name="T18" fmla="*/ 4 w 6"/>
                    <a:gd name="T19" fmla="*/ 10 h 12"/>
                    <a:gd name="T20" fmla="*/ 4 w 6"/>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2">
                      <a:moveTo>
                        <a:pt x="4" y="12"/>
                      </a:moveTo>
                      <a:lnTo>
                        <a:pt x="0" y="8"/>
                      </a:lnTo>
                      <a:lnTo>
                        <a:pt x="0" y="2"/>
                      </a:lnTo>
                      <a:lnTo>
                        <a:pt x="2" y="2"/>
                      </a:lnTo>
                      <a:lnTo>
                        <a:pt x="2" y="0"/>
                      </a:lnTo>
                      <a:lnTo>
                        <a:pt x="4" y="2"/>
                      </a:lnTo>
                      <a:lnTo>
                        <a:pt x="6" y="2"/>
                      </a:lnTo>
                      <a:lnTo>
                        <a:pt x="6" y="6"/>
                      </a:lnTo>
                      <a:lnTo>
                        <a:pt x="6" y="8"/>
                      </a:lnTo>
                      <a:lnTo>
                        <a:pt x="4" y="10"/>
                      </a:lnTo>
                      <a:lnTo>
                        <a:pt x="4"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Freeform 105"/>
                <p:cNvSpPr>
                  <a:spLocks/>
                </p:cNvSpPr>
                <p:nvPr/>
              </p:nvSpPr>
              <p:spPr bwMode="auto">
                <a:xfrm>
                  <a:off x="2855913" y="1704975"/>
                  <a:ext cx="6350" cy="11113"/>
                </a:xfrm>
                <a:custGeom>
                  <a:avLst/>
                  <a:gdLst>
                    <a:gd name="T0" fmla="*/ 2 w 4"/>
                    <a:gd name="T1" fmla="*/ 7 h 7"/>
                    <a:gd name="T2" fmla="*/ 0 w 4"/>
                    <a:gd name="T3" fmla="*/ 7 h 7"/>
                    <a:gd name="T4" fmla="*/ 0 w 4"/>
                    <a:gd name="T5" fmla="*/ 4 h 7"/>
                    <a:gd name="T6" fmla="*/ 0 w 4"/>
                    <a:gd name="T7" fmla="*/ 2 h 7"/>
                    <a:gd name="T8" fmla="*/ 2 w 4"/>
                    <a:gd name="T9" fmla="*/ 0 h 7"/>
                    <a:gd name="T10" fmla="*/ 4 w 4"/>
                    <a:gd name="T11" fmla="*/ 2 h 7"/>
                    <a:gd name="T12" fmla="*/ 4 w 4"/>
                    <a:gd name="T13" fmla="*/ 4 h 7"/>
                    <a:gd name="T14" fmla="*/ 2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2" y="7"/>
                      </a:moveTo>
                      <a:lnTo>
                        <a:pt x="0" y="7"/>
                      </a:lnTo>
                      <a:lnTo>
                        <a:pt x="0" y="4"/>
                      </a:lnTo>
                      <a:lnTo>
                        <a:pt x="0" y="2"/>
                      </a:lnTo>
                      <a:lnTo>
                        <a:pt x="2" y="0"/>
                      </a:lnTo>
                      <a:lnTo>
                        <a:pt x="4" y="2"/>
                      </a:lnTo>
                      <a:lnTo>
                        <a:pt x="4" y="4"/>
                      </a:lnTo>
                      <a:lnTo>
                        <a:pt x="2" y="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Freeform 106"/>
                <p:cNvSpPr>
                  <a:spLocks/>
                </p:cNvSpPr>
                <p:nvPr/>
              </p:nvSpPr>
              <p:spPr bwMode="auto">
                <a:xfrm>
                  <a:off x="2852738" y="1689100"/>
                  <a:ext cx="6350" cy="12700"/>
                </a:xfrm>
                <a:custGeom>
                  <a:avLst/>
                  <a:gdLst>
                    <a:gd name="T0" fmla="*/ 4 w 4"/>
                    <a:gd name="T1" fmla="*/ 8 h 8"/>
                    <a:gd name="T2" fmla="*/ 2 w 4"/>
                    <a:gd name="T3" fmla="*/ 8 h 8"/>
                    <a:gd name="T4" fmla="*/ 0 w 4"/>
                    <a:gd name="T5" fmla="*/ 4 h 8"/>
                    <a:gd name="T6" fmla="*/ 0 w 4"/>
                    <a:gd name="T7" fmla="*/ 2 h 8"/>
                    <a:gd name="T8" fmla="*/ 2 w 4"/>
                    <a:gd name="T9" fmla="*/ 0 h 8"/>
                    <a:gd name="T10" fmla="*/ 4 w 4"/>
                    <a:gd name="T11" fmla="*/ 2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2" y="8"/>
                      </a:lnTo>
                      <a:lnTo>
                        <a:pt x="0" y="4"/>
                      </a:lnTo>
                      <a:lnTo>
                        <a:pt x="0" y="2"/>
                      </a:lnTo>
                      <a:lnTo>
                        <a:pt x="2" y="0"/>
                      </a:lnTo>
                      <a:lnTo>
                        <a:pt x="4" y="2"/>
                      </a:lnTo>
                      <a:lnTo>
                        <a:pt x="4"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Freeform 107"/>
                <p:cNvSpPr>
                  <a:spLocks/>
                </p:cNvSpPr>
                <p:nvPr/>
              </p:nvSpPr>
              <p:spPr bwMode="auto">
                <a:xfrm>
                  <a:off x="2765426" y="1487488"/>
                  <a:ext cx="76200" cy="138113"/>
                </a:xfrm>
                <a:custGeom>
                  <a:avLst/>
                  <a:gdLst>
                    <a:gd name="T0" fmla="*/ 46 w 48"/>
                    <a:gd name="T1" fmla="*/ 52 h 87"/>
                    <a:gd name="T2" fmla="*/ 44 w 48"/>
                    <a:gd name="T3" fmla="*/ 58 h 87"/>
                    <a:gd name="T4" fmla="*/ 46 w 48"/>
                    <a:gd name="T5" fmla="*/ 60 h 87"/>
                    <a:gd name="T6" fmla="*/ 48 w 48"/>
                    <a:gd name="T7" fmla="*/ 62 h 87"/>
                    <a:gd name="T8" fmla="*/ 48 w 48"/>
                    <a:gd name="T9" fmla="*/ 66 h 87"/>
                    <a:gd name="T10" fmla="*/ 42 w 48"/>
                    <a:gd name="T11" fmla="*/ 85 h 87"/>
                    <a:gd name="T12" fmla="*/ 40 w 48"/>
                    <a:gd name="T13" fmla="*/ 87 h 87"/>
                    <a:gd name="T14" fmla="*/ 40 w 48"/>
                    <a:gd name="T15" fmla="*/ 85 h 87"/>
                    <a:gd name="T16" fmla="*/ 32 w 48"/>
                    <a:gd name="T17" fmla="*/ 77 h 87"/>
                    <a:gd name="T18" fmla="*/ 32 w 48"/>
                    <a:gd name="T19" fmla="*/ 75 h 87"/>
                    <a:gd name="T20" fmla="*/ 34 w 48"/>
                    <a:gd name="T21" fmla="*/ 68 h 87"/>
                    <a:gd name="T22" fmla="*/ 32 w 48"/>
                    <a:gd name="T23" fmla="*/ 68 h 87"/>
                    <a:gd name="T24" fmla="*/ 30 w 48"/>
                    <a:gd name="T25" fmla="*/ 68 h 87"/>
                    <a:gd name="T26" fmla="*/ 26 w 48"/>
                    <a:gd name="T27" fmla="*/ 68 h 87"/>
                    <a:gd name="T28" fmla="*/ 23 w 48"/>
                    <a:gd name="T29" fmla="*/ 70 h 87"/>
                    <a:gd name="T30" fmla="*/ 21 w 48"/>
                    <a:gd name="T31" fmla="*/ 70 h 87"/>
                    <a:gd name="T32" fmla="*/ 19 w 48"/>
                    <a:gd name="T33" fmla="*/ 68 h 87"/>
                    <a:gd name="T34" fmla="*/ 17 w 48"/>
                    <a:gd name="T35" fmla="*/ 68 h 87"/>
                    <a:gd name="T36" fmla="*/ 17 w 48"/>
                    <a:gd name="T37" fmla="*/ 66 h 87"/>
                    <a:gd name="T38" fmla="*/ 11 w 48"/>
                    <a:gd name="T39" fmla="*/ 56 h 87"/>
                    <a:gd name="T40" fmla="*/ 2 w 48"/>
                    <a:gd name="T41" fmla="*/ 52 h 87"/>
                    <a:gd name="T42" fmla="*/ 0 w 48"/>
                    <a:gd name="T43" fmla="*/ 41 h 87"/>
                    <a:gd name="T44" fmla="*/ 3 w 48"/>
                    <a:gd name="T45" fmla="*/ 35 h 87"/>
                    <a:gd name="T46" fmla="*/ 7 w 48"/>
                    <a:gd name="T47" fmla="*/ 31 h 87"/>
                    <a:gd name="T48" fmla="*/ 9 w 48"/>
                    <a:gd name="T49" fmla="*/ 31 h 87"/>
                    <a:gd name="T50" fmla="*/ 9 w 48"/>
                    <a:gd name="T51" fmla="*/ 27 h 87"/>
                    <a:gd name="T52" fmla="*/ 11 w 48"/>
                    <a:gd name="T53" fmla="*/ 14 h 87"/>
                    <a:gd name="T54" fmla="*/ 7 w 48"/>
                    <a:gd name="T55" fmla="*/ 10 h 87"/>
                    <a:gd name="T56" fmla="*/ 3 w 48"/>
                    <a:gd name="T57" fmla="*/ 8 h 87"/>
                    <a:gd name="T58" fmla="*/ 0 w 48"/>
                    <a:gd name="T59" fmla="*/ 6 h 87"/>
                    <a:gd name="T60" fmla="*/ 0 w 48"/>
                    <a:gd name="T61" fmla="*/ 2 h 87"/>
                    <a:gd name="T62" fmla="*/ 2 w 48"/>
                    <a:gd name="T63" fmla="*/ 0 h 87"/>
                    <a:gd name="T64" fmla="*/ 21 w 48"/>
                    <a:gd name="T65" fmla="*/ 6 h 87"/>
                    <a:gd name="T66" fmla="*/ 23 w 48"/>
                    <a:gd name="T67" fmla="*/ 6 h 87"/>
                    <a:gd name="T68" fmla="*/ 28 w 48"/>
                    <a:gd name="T69" fmla="*/ 14 h 87"/>
                    <a:gd name="T70" fmla="*/ 46 w 48"/>
                    <a:gd name="T71" fmla="*/ 45 h 87"/>
                    <a:gd name="T72" fmla="*/ 46 w 48"/>
                    <a:gd name="T73" fmla="*/ 47 h 87"/>
                    <a:gd name="T74" fmla="*/ 48 w 48"/>
                    <a:gd name="T75" fmla="*/ 47 h 87"/>
                    <a:gd name="T76" fmla="*/ 46 w 48"/>
                    <a:gd name="T77" fmla="*/ 50 h 87"/>
                    <a:gd name="T78" fmla="*/ 46 w 48"/>
                    <a:gd name="T79"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 h="87">
                      <a:moveTo>
                        <a:pt x="46" y="52"/>
                      </a:moveTo>
                      <a:lnTo>
                        <a:pt x="44" y="58"/>
                      </a:lnTo>
                      <a:lnTo>
                        <a:pt x="46" y="60"/>
                      </a:lnTo>
                      <a:lnTo>
                        <a:pt x="48" y="62"/>
                      </a:lnTo>
                      <a:lnTo>
                        <a:pt x="48" y="66"/>
                      </a:lnTo>
                      <a:lnTo>
                        <a:pt x="42" y="85"/>
                      </a:lnTo>
                      <a:lnTo>
                        <a:pt x="40" y="87"/>
                      </a:lnTo>
                      <a:lnTo>
                        <a:pt x="40" y="85"/>
                      </a:lnTo>
                      <a:lnTo>
                        <a:pt x="32" y="77"/>
                      </a:lnTo>
                      <a:lnTo>
                        <a:pt x="32" y="75"/>
                      </a:lnTo>
                      <a:lnTo>
                        <a:pt x="34" y="68"/>
                      </a:lnTo>
                      <a:lnTo>
                        <a:pt x="32" y="68"/>
                      </a:lnTo>
                      <a:lnTo>
                        <a:pt x="30" y="68"/>
                      </a:lnTo>
                      <a:lnTo>
                        <a:pt x="26" y="68"/>
                      </a:lnTo>
                      <a:lnTo>
                        <a:pt x="23" y="70"/>
                      </a:lnTo>
                      <a:lnTo>
                        <a:pt x="21" y="70"/>
                      </a:lnTo>
                      <a:lnTo>
                        <a:pt x="19" y="68"/>
                      </a:lnTo>
                      <a:lnTo>
                        <a:pt x="17" y="68"/>
                      </a:lnTo>
                      <a:lnTo>
                        <a:pt x="17" y="66"/>
                      </a:lnTo>
                      <a:lnTo>
                        <a:pt x="11" y="56"/>
                      </a:lnTo>
                      <a:lnTo>
                        <a:pt x="2" y="52"/>
                      </a:lnTo>
                      <a:lnTo>
                        <a:pt x="0" y="41"/>
                      </a:lnTo>
                      <a:lnTo>
                        <a:pt x="3" y="35"/>
                      </a:lnTo>
                      <a:lnTo>
                        <a:pt x="7" y="31"/>
                      </a:lnTo>
                      <a:lnTo>
                        <a:pt x="9" y="31"/>
                      </a:lnTo>
                      <a:lnTo>
                        <a:pt x="9" y="27"/>
                      </a:lnTo>
                      <a:lnTo>
                        <a:pt x="11" y="14"/>
                      </a:lnTo>
                      <a:lnTo>
                        <a:pt x="7" y="10"/>
                      </a:lnTo>
                      <a:lnTo>
                        <a:pt x="3" y="8"/>
                      </a:lnTo>
                      <a:lnTo>
                        <a:pt x="0" y="6"/>
                      </a:lnTo>
                      <a:lnTo>
                        <a:pt x="0" y="2"/>
                      </a:lnTo>
                      <a:lnTo>
                        <a:pt x="2" y="0"/>
                      </a:lnTo>
                      <a:lnTo>
                        <a:pt x="21" y="6"/>
                      </a:lnTo>
                      <a:lnTo>
                        <a:pt x="23" y="6"/>
                      </a:lnTo>
                      <a:lnTo>
                        <a:pt x="28" y="14"/>
                      </a:lnTo>
                      <a:lnTo>
                        <a:pt x="46" y="45"/>
                      </a:lnTo>
                      <a:lnTo>
                        <a:pt x="46" y="47"/>
                      </a:lnTo>
                      <a:lnTo>
                        <a:pt x="48" y="47"/>
                      </a:lnTo>
                      <a:lnTo>
                        <a:pt x="46" y="50"/>
                      </a:lnTo>
                      <a:lnTo>
                        <a:pt x="46" y="5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tangle 108"/>
                <p:cNvSpPr>
                  <a:spLocks noChangeArrowheads="1"/>
                </p:cNvSpPr>
                <p:nvPr/>
              </p:nvSpPr>
              <p:spPr bwMode="auto">
                <a:xfrm>
                  <a:off x="8153401" y="2725737"/>
                  <a:ext cx="556338" cy="49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AK</a:t>
                  </a:r>
                  <a:endParaRPr kumimoji="0" lang="en-US" alt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3"/>
              <p:cNvGrpSpPr>
                <a:grpSpLocks noChangeAspect="1"/>
              </p:cNvGrpSpPr>
              <p:nvPr/>
            </p:nvGrpSpPr>
            <p:grpSpPr>
              <a:xfrm>
                <a:off x="3210412" y="5195748"/>
                <a:ext cx="566928" cy="950976"/>
                <a:chOff x="4949826" y="1558925"/>
                <a:chExt cx="1746250" cy="2928938"/>
              </a:xfrm>
            </p:grpSpPr>
            <p:sp>
              <p:nvSpPr>
                <p:cNvPr id="20" name="Freeform 95"/>
                <p:cNvSpPr>
                  <a:spLocks noEditPoints="1"/>
                </p:cNvSpPr>
                <p:nvPr/>
              </p:nvSpPr>
              <p:spPr bwMode="auto">
                <a:xfrm>
                  <a:off x="4949826" y="1558925"/>
                  <a:ext cx="1746250" cy="2928938"/>
                </a:xfrm>
                <a:custGeom>
                  <a:avLst/>
                  <a:gdLst>
                    <a:gd name="T0" fmla="*/ 1052 w 1100"/>
                    <a:gd name="T1" fmla="*/ 1544 h 1845"/>
                    <a:gd name="T2" fmla="*/ 1092 w 1100"/>
                    <a:gd name="T3" fmla="*/ 1649 h 1845"/>
                    <a:gd name="T4" fmla="*/ 1075 w 1100"/>
                    <a:gd name="T5" fmla="*/ 1696 h 1845"/>
                    <a:gd name="T6" fmla="*/ 1077 w 1100"/>
                    <a:gd name="T7" fmla="*/ 1757 h 1845"/>
                    <a:gd name="T8" fmla="*/ 1094 w 1100"/>
                    <a:gd name="T9" fmla="*/ 1813 h 1845"/>
                    <a:gd name="T10" fmla="*/ 1023 w 1100"/>
                    <a:gd name="T11" fmla="*/ 1843 h 1845"/>
                    <a:gd name="T12" fmla="*/ 918 w 1100"/>
                    <a:gd name="T13" fmla="*/ 1809 h 1845"/>
                    <a:gd name="T14" fmla="*/ 839 w 1100"/>
                    <a:gd name="T15" fmla="*/ 1807 h 1845"/>
                    <a:gd name="T16" fmla="*/ 793 w 1100"/>
                    <a:gd name="T17" fmla="*/ 1811 h 1845"/>
                    <a:gd name="T18" fmla="*/ 731 w 1100"/>
                    <a:gd name="T19" fmla="*/ 1832 h 1845"/>
                    <a:gd name="T20" fmla="*/ 695 w 1100"/>
                    <a:gd name="T21" fmla="*/ 1746 h 1845"/>
                    <a:gd name="T22" fmla="*/ 762 w 1100"/>
                    <a:gd name="T23" fmla="*/ 1648 h 1845"/>
                    <a:gd name="T24" fmla="*/ 781 w 1100"/>
                    <a:gd name="T25" fmla="*/ 1586 h 1845"/>
                    <a:gd name="T26" fmla="*/ 789 w 1100"/>
                    <a:gd name="T27" fmla="*/ 1532 h 1845"/>
                    <a:gd name="T28" fmla="*/ 841 w 1100"/>
                    <a:gd name="T29" fmla="*/ 1492 h 1845"/>
                    <a:gd name="T30" fmla="*/ 883 w 1100"/>
                    <a:gd name="T31" fmla="*/ 1486 h 1845"/>
                    <a:gd name="T32" fmla="*/ 927 w 1100"/>
                    <a:gd name="T33" fmla="*/ 1421 h 1845"/>
                    <a:gd name="T34" fmla="*/ 989 w 1100"/>
                    <a:gd name="T35" fmla="*/ 1432 h 1845"/>
                    <a:gd name="T36" fmla="*/ 826 w 1100"/>
                    <a:gd name="T37" fmla="*/ 1175 h 1845"/>
                    <a:gd name="T38" fmla="*/ 810 w 1100"/>
                    <a:gd name="T39" fmla="*/ 1142 h 1845"/>
                    <a:gd name="T40" fmla="*/ 833 w 1100"/>
                    <a:gd name="T41" fmla="*/ 1177 h 1845"/>
                    <a:gd name="T42" fmla="*/ 772 w 1100"/>
                    <a:gd name="T43" fmla="*/ 958 h 1845"/>
                    <a:gd name="T44" fmla="*/ 824 w 1100"/>
                    <a:gd name="T45" fmla="*/ 1033 h 1845"/>
                    <a:gd name="T46" fmla="*/ 929 w 1100"/>
                    <a:gd name="T47" fmla="*/ 1023 h 1845"/>
                    <a:gd name="T48" fmla="*/ 929 w 1100"/>
                    <a:gd name="T49" fmla="*/ 1079 h 1845"/>
                    <a:gd name="T50" fmla="*/ 994 w 1100"/>
                    <a:gd name="T51" fmla="*/ 1104 h 1845"/>
                    <a:gd name="T52" fmla="*/ 1017 w 1100"/>
                    <a:gd name="T53" fmla="*/ 1162 h 1845"/>
                    <a:gd name="T54" fmla="*/ 1033 w 1100"/>
                    <a:gd name="T55" fmla="*/ 1225 h 1845"/>
                    <a:gd name="T56" fmla="*/ 983 w 1100"/>
                    <a:gd name="T57" fmla="*/ 1233 h 1845"/>
                    <a:gd name="T58" fmla="*/ 925 w 1100"/>
                    <a:gd name="T59" fmla="*/ 1212 h 1845"/>
                    <a:gd name="T60" fmla="*/ 881 w 1100"/>
                    <a:gd name="T61" fmla="*/ 1183 h 1845"/>
                    <a:gd name="T62" fmla="*/ 900 w 1100"/>
                    <a:gd name="T63" fmla="*/ 1137 h 1845"/>
                    <a:gd name="T64" fmla="*/ 872 w 1100"/>
                    <a:gd name="T65" fmla="*/ 1071 h 1845"/>
                    <a:gd name="T66" fmla="*/ 912 w 1100"/>
                    <a:gd name="T67" fmla="*/ 1010 h 1845"/>
                    <a:gd name="T68" fmla="*/ 804 w 1100"/>
                    <a:gd name="T69" fmla="*/ 843 h 1845"/>
                    <a:gd name="T70" fmla="*/ 850 w 1100"/>
                    <a:gd name="T71" fmla="*/ 889 h 1845"/>
                    <a:gd name="T72" fmla="*/ 870 w 1100"/>
                    <a:gd name="T73" fmla="*/ 910 h 1845"/>
                    <a:gd name="T74" fmla="*/ 923 w 1100"/>
                    <a:gd name="T75" fmla="*/ 952 h 1845"/>
                    <a:gd name="T76" fmla="*/ 850 w 1100"/>
                    <a:gd name="T77" fmla="*/ 948 h 1845"/>
                    <a:gd name="T78" fmla="*/ 747 w 1100"/>
                    <a:gd name="T79" fmla="*/ 847 h 1845"/>
                    <a:gd name="T80" fmla="*/ 789 w 1100"/>
                    <a:gd name="T81" fmla="*/ 822 h 1845"/>
                    <a:gd name="T82" fmla="*/ 697 w 1100"/>
                    <a:gd name="T83" fmla="*/ 599 h 1845"/>
                    <a:gd name="T84" fmla="*/ 685 w 1100"/>
                    <a:gd name="T85" fmla="*/ 645 h 1845"/>
                    <a:gd name="T86" fmla="*/ 708 w 1100"/>
                    <a:gd name="T87" fmla="*/ 660 h 1845"/>
                    <a:gd name="T88" fmla="*/ 695 w 1100"/>
                    <a:gd name="T89" fmla="*/ 691 h 1845"/>
                    <a:gd name="T90" fmla="*/ 678 w 1100"/>
                    <a:gd name="T91" fmla="*/ 712 h 1845"/>
                    <a:gd name="T92" fmla="*/ 643 w 1100"/>
                    <a:gd name="T93" fmla="*/ 681 h 1845"/>
                    <a:gd name="T94" fmla="*/ 618 w 1100"/>
                    <a:gd name="T95" fmla="*/ 645 h 1845"/>
                    <a:gd name="T96" fmla="*/ 580 w 1100"/>
                    <a:gd name="T97" fmla="*/ 612 h 1845"/>
                    <a:gd name="T98" fmla="*/ 582 w 1100"/>
                    <a:gd name="T99" fmla="*/ 551 h 1845"/>
                    <a:gd name="T100" fmla="*/ 641 w 1100"/>
                    <a:gd name="T101" fmla="*/ 537 h 1845"/>
                    <a:gd name="T102" fmla="*/ 703 w 1100"/>
                    <a:gd name="T103" fmla="*/ 551 h 1845"/>
                    <a:gd name="T104" fmla="*/ 188 w 1100"/>
                    <a:gd name="T105" fmla="*/ 26 h 1845"/>
                    <a:gd name="T106" fmla="*/ 119 w 1100"/>
                    <a:gd name="T107" fmla="*/ 40 h 1845"/>
                    <a:gd name="T108" fmla="*/ 186 w 1100"/>
                    <a:gd name="T109" fmla="*/ 7 h 1845"/>
                    <a:gd name="T110" fmla="*/ 442 w 1100"/>
                    <a:gd name="T111" fmla="*/ 88 h 1845"/>
                    <a:gd name="T112" fmla="*/ 422 w 1100"/>
                    <a:gd name="T113" fmla="*/ 147 h 1845"/>
                    <a:gd name="T114" fmla="*/ 346 w 1100"/>
                    <a:gd name="T115" fmla="*/ 178 h 1845"/>
                    <a:gd name="T116" fmla="*/ 303 w 1100"/>
                    <a:gd name="T117" fmla="*/ 101 h 1845"/>
                    <a:gd name="T118" fmla="*/ 336 w 1100"/>
                    <a:gd name="T119" fmla="*/ 36 h 1845"/>
                    <a:gd name="T120" fmla="*/ 405 w 1100"/>
                    <a:gd name="T121" fmla="*/ 6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0" h="1845">
                      <a:moveTo>
                        <a:pt x="1008" y="1488"/>
                      </a:moveTo>
                      <a:lnTo>
                        <a:pt x="1008" y="1492"/>
                      </a:lnTo>
                      <a:lnTo>
                        <a:pt x="1012" y="1492"/>
                      </a:lnTo>
                      <a:lnTo>
                        <a:pt x="1017" y="1494"/>
                      </a:lnTo>
                      <a:lnTo>
                        <a:pt x="1019" y="1496"/>
                      </a:lnTo>
                      <a:lnTo>
                        <a:pt x="1027" y="1505"/>
                      </a:lnTo>
                      <a:lnTo>
                        <a:pt x="1027" y="1509"/>
                      </a:lnTo>
                      <a:lnTo>
                        <a:pt x="1031" y="1511"/>
                      </a:lnTo>
                      <a:lnTo>
                        <a:pt x="1039" y="1521"/>
                      </a:lnTo>
                      <a:lnTo>
                        <a:pt x="1044" y="1528"/>
                      </a:lnTo>
                      <a:lnTo>
                        <a:pt x="1052" y="1542"/>
                      </a:lnTo>
                      <a:lnTo>
                        <a:pt x="1052" y="1544"/>
                      </a:lnTo>
                      <a:lnTo>
                        <a:pt x="1054" y="1550"/>
                      </a:lnTo>
                      <a:lnTo>
                        <a:pt x="1064" y="1569"/>
                      </a:lnTo>
                      <a:lnTo>
                        <a:pt x="1071" y="1580"/>
                      </a:lnTo>
                      <a:lnTo>
                        <a:pt x="1073" y="1584"/>
                      </a:lnTo>
                      <a:lnTo>
                        <a:pt x="1075" y="1588"/>
                      </a:lnTo>
                      <a:lnTo>
                        <a:pt x="1079" y="1601"/>
                      </a:lnTo>
                      <a:lnTo>
                        <a:pt x="1085" y="1615"/>
                      </a:lnTo>
                      <a:lnTo>
                        <a:pt x="1085" y="1621"/>
                      </a:lnTo>
                      <a:lnTo>
                        <a:pt x="1087" y="1626"/>
                      </a:lnTo>
                      <a:lnTo>
                        <a:pt x="1090" y="1640"/>
                      </a:lnTo>
                      <a:lnTo>
                        <a:pt x="1090" y="1642"/>
                      </a:lnTo>
                      <a:lnTo>
                        <a:pt x="1092" y="1649"/>
                      </a:lnTo>
                      <a:lnTo>
                        <a:pt x="1090" y="1653"/>
                      </a:lnTo>
                      <a:lnTo>
                        <a:pt x="1090" y="1657"/>
                      </a:lnTo>
                      <a:lnTo>
                        <a:pt x="1090" y="1663"/>
                      </a:lnTo>
                      <a:lnTo>
                        <a:pt x="1092" y="1667"/>
                      </a:lnTo>
                      <a:lnTo>
                        <a:pt x="1094" y="1667"/>
                      </a:lnTo>
                      <a:lnTo>
                        <a:pt x="1092" y="1673"/>
                      </a:lnTo>
                      <a:lnTo>
                        <a:pt x="1092" y="1674"/>
                      </a:lnTo>
                      <a:lnTo>
                        <a:pt x="1090" y="1678"/>
                      </a:lnTo>
                      <a:lnTo>
                        <a:pt x="1087" y="1682"/>
                      </a:lnTo>
                      <a:lnTo>
                        <a:pt x="1083" y="1684"/>
                      </a:lnTo>
                      <a:lnTo>
                        <a:pt x="1079" y="1688"/>
                      </a:lnTo>
                      <a:lnTo>
                        <a:pt x="1075" y="1696"/>
                      </a:lnTo>
                      <a:lnTo>
                        <a:pt x="1073" y="1698"/>
                      </a:lnTo>
                      <a:lnTo>
                        <a:pt x="1065" y="1707"/>
                      </a:lnTo>
                      <a:lnTo>
                        <a:pt x="1065" y="1711"/>
                      </a:lnTo>
                      <a:lnTo>
                        <a:pt x="1067" y="1713"/>
                      </a:lnTo>
                      <a:lnTo>
                        <a:pt x="1073" y="1715"/>
                      </a:lnTo>
                      <a:lnTo>
                        <a:pt x="1081" y="1717"/>
                      </a:lnTo>
                      <a:lnTo>
                        <a:pt x="1090" y="1724"/>
                      </a:lnTo>
                      <a:lnTo>
                        <a:pt x="1090" y="1728"/>
                      </a:lnTo>
                      <a:lnTo>
                        <a:pt x="1090" y="1738"/>
                      </a:lnTo>
                      <a:lnTo>
                        <a:pt x="1089" y="1744"/>
                      </a:lnTo>
                      <a:lnTo>
                        <a:pt x="1083" y="1747"/>
                      </a:lnTo>
                      <a:lnTo>
                        <a:pt x="1077" y="1757"/>
                      </a:lnTo>
                      <a:lnTo>
                        <a:pt x="1077" y="1763"/>
                      </a:lnTo>
                      <a:lnTo>
                        <a:pt x="1079" y="1767"/>
                      </a:lnTo>
                      <a:lnTo>
                        <a:pt x="1083" y="1769"/>
                      </a:lnTo>
                      <a:lnTo>
                        <a:pt x="1083" y="1771"/>
                      </a:lnTo>
                      <a:lnTo>
                        <a:pt x="1079" y="1772"/>
                      </a:lnTo>
                      <a:lnTo>
                        <a:pt x="1079" y="1776"/>
                      </a:lnTo>
                      <a:lnTo>
                        <a:pt x="1081" y="1780"/>
                      </a:lnTo>
                      <a:lnTo>
                        <a:pt x="1081" y="1784"/>
                      </a:lnTo>
                      <a:lnTo>
                        <a:pt x="1081" y="1786"/>
                      </a:lnTo>
                      <a:lnTo>
                        <a:pt x="1085" y="1795"/>
                      </a:lnTo>
                      <a:lnTo>
                        <a:pt x="1089" y="1805"/>
                      </a:lnTo>
                      <a:lnTo>
                        <a:pt x="1094" y="1813"/>
                      </a:lnTo>
                      <a:lnTo>
                        <a:pt x="1096" y="1819"/>
                      </a:lnTo>
                      <a:lnTo>
                        <a:pt x="1098" y="1820"/>
                      </a:lnTo>
                      <a:lnTo>
                        <a:pt x="1100" y="1826"/>
                      </a:lnTo>
                      <a:lnTo>
                        <a:pt x="1100" y="1828"/>
                      </a:lnTo>
                      <a:lnTo>
                        <a:pt x="1100" y="1830"/>
                      </a:lnTo>
                      <a:lnTo>
                        <a:pt x="1089" y="1838"/>
                      </a:lnTo>
                      <a:lnTo>
                        <a:pt x="1079" y="1840"/>
                      </a:lnTo>
                      <a:lnTo>
                        <a:pt x="1065" y="1842"/>
                      </a:lnTo>
                      <a:lnTo>
                        <a:pt x="1058" y="1842"/>
                      </a:lnTo>
                      <a:lnTo>
                        <a:pt x="1041" y="1842"/>
                      </a:lnTo>
                      <a:lnTo>
                        <a:pt x="1033" y="1843"/>
                      </a:lnTo>
                      <a:lnTo>
                        <a:pt x="1023" y="1843"/>
                      </a:lnTo>
                      <a:lnTo>
                        <a:pt x="1016" y="1845"/>
                      </a:lnTo>
                      <a:lnTo>
                        <a:pt x="1000" y="1843"/>
                      </a:lnTo>
                      <a:lnTo>
                        <a:pt x="985" y="1838"/>
                      </a:lnTo>
                      <a:lnTo>
                        <a:pt x="966" y="1836"/>
                      </a:lnTo>
                      <a:lnTo>
                        <a:pt x="956" y="1836"/>
                      </a:lnTo>
                      <a:lnTo>
                        <a:pt x="946" y="1832"/>
                      </a:lnTo>
                      <a:lnTo>
                        <a:pt x="943" y="1830"/>
                      </a:lnTo>
                      <a:lnTo>
                        <a:pt x="939" y="1828"/>
                      </a:lnTo>
                      <a:lnTo>
                        <a:pt x="935" y="1828"/>
                      </a:lnTo>
                      <a:lnTo>
                        <a:pt x="933" y="1826"/>
                      </a:lnTo>
                      <a:lnTo>
                        <a:pt x="923" y="1815"/>
                      </a:lnTo>
                      <a:lnTo>
                        <a:pt x="918" y="1809"/>
                      </a:lnTo>
                      <a:lnTo>
                        <a:pt x="908" y="1805"/>
                      </a:lnTo>
                      <a:lnTo>
                        <a:pt x="904" y="1805"/>
                      </a:lnTo>
                      <a:lnTo>
                        <a:pt x="900" y="1807"/>
                      </a:lnTo>
                      <a:lnTo>
                        <a:pt x="889" y="1805"/>
                      </a:lnTo>
                      <a:lnTo>
                        <a:pt x="883" y="1809"/>
                      </a:lnTo>
                      <a:lnTo>
                        <a:pt x="877" y="1809"/>
                      </a:lnTo>
                      <a:lnTo>
                        <a:pt x="870" y="1807"/>
                      </a:lnTo>
                      <a:lnTo>
                        <a:pt x="868" y="1805"/>
                      </a:lnTo>
                      <a:lnTo>
                        <a:pt x="856" y="1803"/>
                      </a:lnTo>
                      <a:lnTo>
                        <a:pt x="852" y="1805"/>
                      </a:lnTo>
                      <a:lnTo>
                        <a:pt x="849" y="1805"/>
                      </a:lnTo>
                      <a:lnTo>
                        <a:pt x="839" y="1807"/>
                      </a:lnTo>
                      <a:lnTo>
                        <a:pt x="833" y="1807"/>
                      </a:lnTo>
                      <a:lnTo>
                        <a:pt x="822" y="1801"/>
                      </a:lnTo>
                      <a:lnTo>
                        <a:pt x="818" y="1799"/>
                      </a:lnTo>
                      <a:lnTo>
                        <a:pt x="816" y="1801"/>
                      </a:lnTo>
                      <a:lnTo>
                        <a:pt x="816" y="1803"/>
                      </a:lnTo>
                      <a:lnTo>
                        <a:pt x="812" y="1803"/>
                      </a:lnTo>
                      <a:lnTo>
                        <a:pt x="810" y="1803"/>
                      </a:lnTo>
                      <a:lnTo>
                        <a:pt x="808" y="1803"/>
                      </a:lnTo>
                      <a:lnTo>
                        <a:pt x="801" y="1807"/>
                      </a:lnTo>
                      <a:lnTo>
                        <a:pt x="797" y="1805"/>
                      </a:lnTo>
                      <a:lnTo>
                        <a:pt x="795" y="1807"/>
                      </a:lnTo>
                      <a:lnTo>
                        <a:pt x="793" y="1811"/>
                      </a:lnTo>
                      <a:lnTo>
                        <a:pt x="789" y="1815"/>
                      </a:lnTo>
                      <a:lnTo>
                        <a:pt x="787" y="1817"/>
                      </a:lnTo>
                      <a:lnTo>
                        <a:pt x="781" y="1819"/>
                      </a:lnTo>
                      <a:lnTo>
                        <a:pt x="778" y="1819"/>
                      </a:lnTo>
                      <a:lnTo>
                        <a:pt x="774" y="1819"/>
                      </a:lnTo>
                      <a:lnTo>
                        <a:pt x="766" y="1822"/>
                      </a:lnTo>
                      <a:lnTo>
                        <a:pt x="762" y="1828"/>
                      </a:lnTo>
                      <a:lnTo>
                        <a:pt x="758" y="1830"/>
                      </a:lnTo>
                      <a:lnTo>
                        <a:pt x="754" y="1828"/>
                      </a:lnTo>
                      <a:lnTo>
                        <a:pt x="749" y="1828"/>
                      </a:lnTo>
                      <a:lnTo>
                        <a:pt x="741" y="1832"/>
                      </a:lnTo>
                      <a:lnTo>
                        <a:pt x="731" y="1832"/>
                      </a:lnTo>
                      <a:lnTo>
                        <a:pt x="726" y="1832"/>
                      </a:lnTo>
                      <a:lnTo>
                        <a:pt x="724" y="1828"/>
                      </a:lnTo>
                      <a:lnTo>
                        <a:pt x="724" y="1826"/>
                      </a:lnTo>
                      <a:lnTo>
                        <a:pt x="724" y="1822"/>
                      </a:lnTo>
                      <a:lnTo>
                        <a:pt x="726" y="1820"/>
                      </a:lnTo>
                      <a:lnTo>
                        <a:pt x="722" y="1805"/>
                      </a:lnTo>
                      <a:lnTo>
                        <a:pt x="714" y="1794"/>
                      </a:lnTo>
                      <a:lnTo>
                        <a:pt x="708" y="1774"/>
                      </a:lnTo>
                      <a:lnTo>
                        <a:pt x="697" y="1763"/>
                      </a:lnTo>
                      <a:lnTo>
                        <a:pt x="693" y="1753"/>
                      </a:lnTo>
                      <a:lnTo>
                        <a:pt x="693" y="1751"/>
                      </a:lnTo>
                      <a:lnTo>
                        <a:pt x="695" y="1746"/>
                      </a:lnTo>
                      <a:lnTo>
                        <a:pt x="695" y="1736"/>
                      </a:lnTo>
                      <a:lnTo>
                        <a:pt x="695" y="1734"/>
                      </a:lnTo>
                      <a:lnTo>
                        <a:pt x="699" y="1721"/>
                      </a:lnTo>
                      <a:lnTo>
                        <a:pt x="708" y="1711"/>
                      </a:lnTo>
                      <a:lnTo>
                        <a:pt x="726" y="1696"/>
                      </a:lnTo>
                      <a:lnTo>
                        <a:pt x="728" y="1692"/>
                      </a:lnTo>
                      <a:lnTo>
                        <a:pt x="735" y="1682"/>
                      </a:lnTo>
                      <a:lnTo>
                        <a:pt x="739" y="1680"/>
                      </a:lnTo>
                      <a:lnTo>
                        <a:pt x="747" y="1674"/>
                      </a:lnTo>
                      <a:lnTo>
                        <a:pt x="756" y="1663"/>
                      </a:lnTo>
                      <a:lnTo>
                        <a:pt x="758" y="1659"/>
                      </a:lnTo>
                      <a:lnTo>
                        <a:pt x="762" y="1648"/>
                      </a:lnTo>
                      <a:lnTo>
                        <a:pt x="762" y="1638"/>
                      </a:lnTo>
                      <a:lnTo>
                        <a:pt x="766" y="1636"/>
                      </a:lnTo>
                      <a:lnTo>
                        <a:pt x="766" y="1628"/>
                      </a:lnTo>
                      <a:lnTo>
                        <a:pt x="768" y="1625"/>
                      </a:lnTo>
                      <a:lnTo>
                        <a:pt x="774" y="1617"/>
                      </a:lnTo>
                      <a:lnTo>
                        <a:pt x="776" y="1613"/>
                      </a:lnTo>
                      <a:lnTo>
                        <a:pt x="776" y="1611"/>
                      </a:lnTo>
                      <a:lnTo>
                        <a:pt x="774" y="1609"/>
                      </a:lnTo>
                      <a:lnTo>
                        <a:pt x="772" y="1609"/>
                      </a:lnTo>
                      <a:lnTo>
                        <a:pt x="770" y="1605"/>
                      </a:lnTo>
                      <a:lnTo>
                        <a:pt x="774" y="1598"/>
                      </a:lnTo>
                      <a:lnTo>
                        <a:pt x="781" y="1586"/>
                      </a:lnTo>
                      <a:lnTo>
                        <a:pt x="781" y="1584"/>
                      </a:lnTo>
                      <a:lnTo>
                        <a:pt x="781" y="1582"/>
                      </a:lnTo>
                      <a:lnTo>
                        <a:pt x="779" y="1582"/>
                      </a:lnTo>
                      <a:lnTo>
                        <a:pt x="785" y="1573"/>
                      </a:lnTo>
                      <a:lnTo>
                        <a:pt x="789" y="1565"/>
                      </a:lnTo>
                      <a:lnTo>
                        <a:pt x="791" y="1550"/>
                      </a:lnTo>
                      <a:lnTo>
                        <a:pt x="783" y="1542"/>
                      </a:lnTo>
                      <a:lnTo>
                        <a:pt x="783" y="1540"/>
                      </a:lnTo>
                      <a:lnTo>
                        <a:pt x="783" y="1538"/>
                      </a:lnTo>
                      <a:lnTo>
                        <a:pt x="787" y="1534"/>
                      </a:lnTo>
                      <a:lnTo>
                        <a:pt x="789" y="1534"/>
                      </a:lnTo>
                      <a:lnTo>
                        <a:pt x="789" y="1532"/>
                      </a:lnTo>
                      <a:lnTo>
                        <a:pt x="791" y="1528"/>
                      </a:lnTo>
                      <a:lnTo>
                        <a:pt x="789" y="1523"/>
                      </a:lnTo>
                      <a:lnTo>
                        <a:pt x="789" y="1521"/>
                      </a:lnTo>
                      <a:lnTo>
                        <a:pt x="791" y="1517"/>
                      </a:lnTo>
                      <a:lnTo>
                        <a:pt x="791" y="1509"/>
                      </a:lnTo>
                      <a:lnTo>
                        <a:pt x="795" y="1507"/>
                      </a:lnTo>
                      <a:lnTo>
                        <a:pt x="801" y="1505"/>
                      </a:lnTo>
                      <a:lnTo>
                        <a:pt x="806" y="1498"/>
                      </a:lnTo>
                      <a:lnTo>
                        <a:pt x="818" y="1498"/>
                      </a:lnTo>
                      <a:lnTo>
                        <a:pt x="826" y="1496"/>
                      </a:lnTo>
                      <a:lnTo>
                        <a:pt x="839" y="1492"/>
                      </a:lnTo>
                      <a:lnTo>
                        <a:pt x="841" y="1492"/>
                      </a:lnTo>
                      <a:lnTo>
                        <a:pt x="847" y="1494"/>
                      </a:lnTo>
                      <a:lnTo>
                        <a:pt x="850" y="1496"/>
                      </a:lnTo>
                      <a:lnTo>
                        <a:pt x="850" y="1498"/>
                      </a:lnTo>
                      <a:lnTo>
                        <a:pt x="852" y="1500"/>
                      </a:lnTo>
                      <a:lnTo>
                        <a:pt x="858" y="1502"/>
                      </a:lnTo>
                      <a:lnTo>
                        <a:pt x="860" y="1498"/>
                      </a:lnTo>
                      <a:lnTo>
                        <a:pt x="862" y="1496"/>
                      </a:lnTo>
                      <a:lnTo>
                        <a:pt x="866" y="1494"/>
                      </a:lnTo>
                      <a:lnTo>
                        <a:pt x="875" y="1490"/>
                      </a:lnTo>
                      <a:lnTo>
                        <a:pt x="881" y="1488"/>
                      </a:lnTo>
                      <a:lnTo>
                        <a:pt x="881" y="1486"/>
                      </a:lnTo>
                      <a:lnTo>
                        <a:pt x="883" y="1486"/>
                      </a:lnTo>
                      <a:lnTo>
                        <a:pt x="895" y="1484"/>
                      </a:lnTo>
                      <a:lnTo>
                        <a:pt x="900" y="1482"/>
                      </a:lnTo>
                      <a:lnTo>
                        <a:pt x="908" y="1482"/>
                      </a:lnTo>
                      <a:lnTo>
                        <a:pt x="908" y="1484"/>
                      </a:lnTo>
                      <a:lnTo>
                        <a:pt x="912" y="1482"/>
                      </a:lnTo>
                      <a:lnTo>
                        <a:pt x="914" y="1480"/>
                      </a:lnTo>
                      <a:lnTo>
                        <a:pt x="922" y="1473"/>
                      </a:lnTo>
                      <a:lnTo>
                        <a:pt x="923" y="1469"/>
                      </a:lnTo>
                      <a:lnTo>
                        <a:pt x="923" y="1456"/>
                      </a:lnTo>
                      <a:lnTo>
                        <a:pt x="922" y="1448"/>
                      </a:lnTo>
                      <a:lnTo>
                        <a:pt x="923" y="1436"/>
                      </a:lnTo>
                      <a:lnTo>
                        <a:pt x="927" y="1421"/>
                      </a:lnTo>
                      <a:lnTo>
                        <a:pt x="939" y="1402"/>
                      </a:lnTo>
                      <a:lnTo>
                        <a:pt x="946" y="1394"/>
                      </a:lnTo>
                      <a:lnTo>
                        <a:pt x="954" y="1390"/>
                      </a:lnTo>
                      <a:lnTo>
                        <a:pt x="958" y="1390"/>
                      </a:lnTo>
                      <a:lnTo>
                        <a:pt x="962" y="1390"/>
                      </a:lnTo>
                      <a:lnTo>
                        <a:pt x="968" y="1394"/>
                      </a:lnTo>
                      <a:lnTo>
                        <a:pt x="977" y="1406"/>
                      </a:lnTo>
                      <a:lnTo>
                        <a:pt x="981" y="1415"/>
                      </a:lnTo>
                      <a:lnTo>
                        <a:pt x="983" y="1417"/>
                      </a:lnTo>
                      <a:lnTo>
                        <a:pt x="985" y="1417"/>
                      </a:lnTo>
                      <a:lnTo>
                        <a:pt x="989" y="1427"/>
                      </a:lnTo>
                      <a:lnTo>
                        <a:pt x="989" y="1432"/>
                      </a:lnTo>
                      <a:lnTo>
                        <a:pt x="987" y="1434"/>
                      </a:lnTo>
                      <a:lnTo>
                        <a:pt x="987" y="1438"/>
                      </a:lnTo>
                      <a:lnTo>
                        <a:pt x="1000" y="1465"/>
                      </a:lnTo>
                      <a:lnTo>
                        <a:pt x="1002" y="1477"/>
                      </a:lnTo>
                      <a:lnTo>
                        <a:pt x="1004" y="1477"/>
                      </a:lnTo>
                      <a:lnTo>
                        <a:pt x="1008" y="1482"/>
                      </a:lnTo>
                      <a:lnTo>
                        <a:pt x="1006" y="1488"/>
                      </a:lnTo>
                      <a:lnTo>
                        <a:pt x="1008" y="1488"/>
                      </a:lnTo>
                      <a:close/>
                      <a:moveTo>
                        <a:pt x="833" y="1177"/>
                      </a:moveTo>
                      <a:lnTo>
                        <a:pt x="829" y="1177"/>
                      </a:lnTo>
                      <a:lnTo>
                        <a:pt x="827" y="1177"/>
                      </a:lnTo>
                      <a:lnTo>
                        <a:pt x="826" y="1175"/>
                      </a:lnTo>
                      <a:lnTo>
                        <a:pt x="816" y="1171"/>
                      </a:lnTo>
                      <a:lnTo>
                        <a:pt x="814" y="1164"/>
                      </a:lnTo>
                      <a:lnTo>
                        <a:pt x="804" y="1162"/>
                      </a:lnTo>
                      <a:lnTo>
                        <a:pt x="801" y="1162"/>
                      </a:lnTo>
                      <a:lnTo>
                        <a:pt x="799" y="1160"/>
                      </a:lnTo>
                      <a:lnTo>
                        <a:pt x="791" y="1158"/>
                      </a:lnTo>
                      <a:lnTo>
                        <a:pt x="789" y="1154"/>
                      </a:lnTo>
                      <a:lnTo>
                        <a:pt x="787" y="1142"/>
                      </a:lnTo>
                      <a:lnTo>
                        <a:pt x="789" y="1142"/>
                      </a:lnTo>
                      <a:lnTo>
                        <a:pt x="793" y="1141"/>
                      </a:lnTo>
                      <a:lnTo>
                        <a:pt x="801" y="1139"/>
                      </a:lnTo>
                      <a:lnTo>
                        <a:pt x="810" y="1142"/>
                      </a:lnTo>
                      <a:lnTo>
                        <a:pt x="826" y="1144"/>
                      </a:lnTo>
                      <a:lnTo>
                        <a:pt x="827" y="1142"/>
                      </a:lnTo>
                      <a:lnTo>
                        <a:pt x="839" y="1146"/>
                      </a:lnTo>
                      <a:lnTo>
                        <a:pt x="843" y="1148"/>
                      </a:lnTo>
                      <a:lnTo>
                        <a:pt x="843" y="1154"/>
                      </a:lnTo>
                      <a:lnTo>
                        <a:pt x="843" y="1160"/>
                      </a:lnTo>
                      <a:lnTo>
                        <a:pt x="841" y="1162"/>
                      </a:lnTo>
                      <a:lnTo>
                        <a:pt x="839" y="1164"/>
                      </a:lnTo>
                      <a:lnTo>
                        <a:pt x="831" y="1169"/>
                      </a:lnTo>
                      <a:lnTo>
                        <a:pt x="831" y="1171"/>
                      </a:lnTo>
                      <a:lnTo>
                        <a:pt x="833" y="1175"/>
                      </a:lnTo>
                      <a:lnTo>
                        <a:pt x="833" y="1177"/>
                      </a:lnTo>
                      <a:close/>
                      <a:moveTo>
                        <a:pt x="766" y="1029"/>
                      </a:moveTo>
                      <a:lnTo>
                        <a:pt x="760" y="1027"/>
                      </a:lnTo>
                      <a:lnTo>
                        <a:pt x="760" y="1018"/>
                      </a:lnTo>
                      <a:lnTo>
                        <a:pt x="764" y="1006"/>
                      </a:lnTo>
                      <a:lnTo>
                        <a:pt x="772" y="998"/>
                      </a:lnTo>
                      <a:lnTo>
                        <a:pt x="774" y="995"/>
                      </a:lnTo>
                      <a:lnTo>
                        <a:pt x="776" y="985"/>
                      </a:lnTo>
                      <a:lnTo>
                        <a:pt x="774" y="983"/>
                      </a:lnTo>
                      <a:lnTo>
                        <a:pt x="768" y="968"/>
                      </a:lnTo>
                      <a:lnTo>
                        <a:pt x="768" y="964"/>
                      </a:lnTo>
                      <a:lnTo>
                        <a:pt x="768" y="962"/>
                      </a:lnTo>
                      <a:lnTo>
                        <a:pt x="772" y="958"/>
                      </a:lnTo>
                      <a:lnTo>
                        <a:pt x="774" y="956"/>
                      </a:lnTo>
                      <a:lnTo>
                        <a:pt x="783" y="956"/>
                      </a:lnTo>
                      <a:lnTo>
                        <a:pt x="787" y="958"/>
                      </a:lnTo>
                      <a:lnTo>
                        <a:pt x="791" y="962"/>
                      </a:lnTo>
                      <a:lnTo>
                        <a:pt x="797" y="964"/>
                      </a:lnTo>
                      <a:lnTo>
                        <a:pt x="801" y="970"/>
                      </a:lnTo>
                      <a:lnTo>
                        <a:pt x="810" y="977"/>
                      </a:lnTo>
                      <a:lnTo>
                        <a:pt x="816" y="983"/>
                      </a:lnTo>
                      <a:lnTo>
                        <a:pt x="820" y="989"/>
                      </a:lnTo>
                      <a:lnTo>
                        <a:pt x="824" y="1016"/>
                      </a:lnTo>
                      <a:lnTo>
                        <a:pt x="826" y="1023"/>
                      </a:lnTo>
                      <a:lnTo>
                        <a:pt x="824" y="1033"/>
                      </a:lnTo>
                      <a:lnTo>
                        <a:pt x="824" y="1035"/>
                      </a:lnTo>
                      <a:lnTo>
                        <a:pt x="820" y="1039"/>
                      </a:lnTo>
                      <a:lnTo>
                        <a:pt x="814" y="1041"/>
                      </a:lnTo>
                      <a:lnTo>
                        <a:pt x="802" y="1044"/>
                      </a:lnTo>
                      <a:lnTo>
                        <a:pt x="799" y="1044"/>
                      </a:lnTo>
                      <a:lnTo>
                        <a:pt x="797" y="1044"/>
                      </a:lnTo>
                      <a:lnTo>
                        <a:pt x="791" y="1043"/>
                      </a:lnTo>
                      <a:lnTo>
                        <a:pt x="783" y="1041"/>
                      </a:lnTo>
                      <a:lnTo>
                        <a:pt x="778" y="1039"/>
                      </a:lnTo>
                      <a:lnTo>
                        <a:pt x="766" y="1029"/>
                      </a:lnTo>
                      <a:close/>
                      <a:moveTo>
                        <a:pt x="929" y="1016"/>
                      </a:moveTo>
                      <a:lnTo>
                        <a:pt x="929" y="1023"/>
                      </a:lnTo>
                      <a:lnTo>
                        <a:pt x="933" y="1027"/>
                      </a:lnTo>
                      <a:lnTo>
                        <a:pt x="935" y="1033"/>
                      </a:lnTo>
                      <a:lnTo>
                        <a:pt x="935" y="1035"/>
                      </a:lnTo>
                      <a:lnTo>
                        <a:pt x="933" y="1048"/>
                      </a:lnTo>
                      <a:lnTo>
                        <a:pt x="933" y="1054"/>
                      </a:lnTo>
                      <a:lnTo>
                        <a:pt x="933" y="1058"/>
                      </a:lnTo>
                      <a:lnTo>
                        <a:pt x="931" y="1060"/>
                      </a:lnTo>
                      <a:lnTo>
                        <a:pt x="931" y="1062"/>
                      </a:lnTo>
                      <a:lnTo>
                        <a:pt x="933" y="1064"/>
                      </a:lnTo>
                      <a:lnTo>
                        <a:pt x="933" y="1068"/>
                      </a:lnTo>
                      <a:lnTo>
                        <a:pt x="931" y="1071"/>
                      </a:lnTo>
                      <a:lnTo>
                        <a:pt x="929" y="1079"/>
                      </a:lnTo>
                      <a:lnTo>
                        <a:pt x="931" y="1081"/>
                      </a:lnTo>
                      <a:lnTo>
                        <a:pt x="948" y="1087"/>
                      </a:lnTo>
                      <a:lnTo>
                        <a:pt x="962" y="1092"/>
                      </a:lnTo>
                      <a:lnTo>
                        <a:pt x="966" y="1092"/>
                      </a:lnTo>
                      <a:lnTo>
                        <a:pt x="968" y="1091"/>
                      </a:lnTo>
                      <a:lnTo>
                        <a:pt x="975" y="1092"/>
                      </a:lnTo>
                      <a:lnTo>
                        <a:pt x="977" y="1094"/>
                      </a:lnTo>
                      <a:lnTo>
                        <a:pt x="977" y="1096"/>
                      </a:lnTo>
                      <a:lnTo>
                        <a:pt x="981" y="1094"/>
                      </a:lnTo>
                      <a:lnTo>
                        <a:pt x="985" y="1096"/>
                      </a:lnTo>
                      <a:lnTo>
                        <a:pt x="989" y="1102"/>
                      </a:lnTo>
                      <a:lnTo>
                        <a:pt x="994" y="1104"/>
                      </a:lnTo>
                      <a:lnTo>
                        <a:pt x="996" y="1110"/>
                      </a:lnTo>
                      <a:lnTo>
                        <a:pt x="1000" y="1112"/>
                      </a:lnTo>
                      <a:lnTo>
                        <a:pt x="1004" y="1116"/>
                      </a:lnTo>
                      <a:lnTo>
                        <a:pt x="1006" y="1121"/>
                      </a:lnTo>
                      <a:lnTo>
                        <a:pt x="1004" y="1125"/>
                      </a:lnTo>
                      <a:lnTo>
                        <a:pt x="1006" y="1125"/>
                      </a:lnTo>
                      <a:lnTo>
                        <a:pt x="1006" y="1127"/>
                      </a:lnTo>
                      <a:lnTo>
                        <a:pt x="1006" y="1131"/>
                      </a:lnTo>
                      <a:lnTo>
                        <a:pt x="1010" y="1148"/>
                      </a:lnTo>
                      <a:lnTo>
                        <a:pt x="1010" y="1150"/>
                      </a:lnTo>
                      <a:lnTo>
                        <a:pt x="1010" y="1152"/>
                      </a:lnTo>
                      <a:lnTo>
                        <a:pt x="1017" y="1162"/>
                      </a:lnTo>
                      <a:lnTo>
                        <a:pt x="1016" y="1165"/>
                      </a:lnTo>
                      <a:lnTo>
                        <a:pt x="1016" y="1175"/>
                      </a:lnTo>
                      <a:lnTo>
                        <a:pt x="1019" y="1177"/>
                      </a:lnTo>
                      <a:lnTo>
                        <a:pt x="1023" y="1179"/>
                      </a:lnTo>
                      <a:lnTo>
                        <a:pt x="1027" y="1190"/>
                      </a:lnTo>
                      <a:lnTo>
                        <a:pt x="1035" y="1198"/>
                      </a:lnTo>
                      <a:lnTo>
                        <a:pt x="1041" y="1208"/>
                      </a:lnTo>
                      <a:lnTo>
                        <a:pt x="1039" y="1210"/>
                      </a:lnTo>
                      <a:lnTo>
                        <a:pt x="1041" y="1215"/>
                      </a:lnTo>
                      <a:lnTo>
                        <a:pt x="1039" y="1219"/>
                      </a:lnTo>
                      <a:lnTo>
                        <a:pt x="1037" y="1221"/>
                      </a:lnTo>
                      <a:lnTo>
                        <a:pt x="1033" y="1225"/>
                      </a:lnTo>
                      <a:lnTo>
                        <a:pt x="1029" y="1233"/>
                      </a:lnTo>
                      <a:lnTo>
                        <a:pt x="1025" y="1235"/>
                      </a:lnTo>
                      <a:lnTo>
                        <a:pt x="1019" y="1237"/>
                      </a:lnTo>
                      <a:lnTo>
                        <a:pt x="1014" y="1238"/>
                      </a:lnTo>
                      <a:lnTo>
                        <a:pt x="1012" y="1237"/>
                      </a:lnTo>
                      <a:lnTo>
                        <a:pt x="1008" y="1235"/>
                      </a:lnTo>
                      <a:lnTo>
                        <a:pt x="1002" y="1237"/>
                      </a:lnTo>
                      <a:lnTo>
                        <a:pt x="1000" y="1238"/>
                      </a:lnTo>
                      <a:lnTo>
                        <a:pt x="994" y="1238"/>
                      </a:lnTo>
                      <a:lnTo>
                        <a:pt x="993" y="1238"/>
                      </a:lnTo>
                      <a:lnTo>
                        <a:pt x="987" y="1233"/>
                      </a:lnTo>
                      <a:lnTo>
                        <a:pt x="983" y="1233"/>
                      </a:lnTo>
                      <a:lnTo>
                        <a:pt x="971" y="1231"/>
                      </a:lnTo>
                      <a:lnTo>
                        <a:pt x="968" y="1231"/>
                      </a:lnTo>
                      <a:lnTo>
                        <a:pt x="964" y="1229"/>
                      </a:lnTo>
                      <a:lnTo>
                        <a:pt x="964" y="1227"/>
                      </a:lnTo>
                      <a:lnTo>
                        <a:pt x="962" y="1225"/>
                      </a:lnTo>
                      <a:lnTo>
                        <a:pt x="956" y="1223"/>
                      </a:lnTo>
                      <a:lnTo>
                        <a:pt x="954" y="1219"/>
                      </a:lnTo>
                      <a:lnTo>
                        <a:pt x="952" y="1217"/>
                      </a:lnTo>
                      <a:lnTo>
                        <a:pt x="946" y="1213"/>
                      </a:lnTo>
                      <a:lnTo>
                        <a:pt x="941" y="1213"/>
                      </a:lnTo>
                      <a:lnTo>
                        <a:pt x="937" y="1213"/>
                      </a:lnTo>
                      <a:lnTo>
                        <a:pt x="925" y="1212"/>
                      </a:lnTo>
                      <a:lnTo>
                        <a:pt x="918" y="1210"/>
                      </a:lnTo>
                      <a:lnTo>
                        <a:pt x="916" y="1210"/>
                      </a:lnTo>
                      <a:lnTo>
                        <a:pt x="914" y="1210"/>
                      </a:lnTo>
                      <a:lnTo>
                        <a:pt x="912" y="1208"/>
                      </a:lnTo>
                      <a:lnTo>
                        <a:pt x="906" y="1204"/>
                      </a:lnTo>
                      <a:lnTo>
                        <a:pt x="898" y="1198"/>
                      </a:lnTo>
                      <a:lnTo>
                        <a:pt x="895" y="1198"/>
                      </a:lnTo>
                      <a:lnTo>
                        <a:pt x="891" y="1196"/>
                      </a:lnTo>
                      <a:lnTo>
                        <a:pt x="889" y="1194"/>
                      </a:lnTo>
                      <a:lnTo>
                        <a:pt x="879" y="1185"/>
                      </a:lnTo>
                      <a:lnTo>
                        <a:pt x="879" y="1183"/>
                      </a:lnTo>
                      <a:lnTo>
                        <a:pt x="881" y="1183"/>
                      </a:lnTo>
                      <a:lnTo>
                        <a:pt x="881" y="1181"/>
                      </a:lnTo>
                      <a:lnTo>
                        <a:pt x="881" y="1179"/>
                      </a:lnTo>
                      <a:lnTo>
                        <a:pt x="879" y="1179"/>
                      </a:lnTo>
                      <a:lnTo>
                        <a:pt x="877" y="1179"/>
                      </a:lnTo>
                      <a:lnTo>
                        <a:pt x="877" y="1175"/>
                      </a:lnTo>
                      <a:lnTo>
                        <a:pt x="877" y="1173"/>
                      </a:lnTo>
                      <a:lnTo>
                        <a:pt x="877" y="1171"/>
                      </a:lnTo>
                      <a:lnTo>
                        <a:pt x="883" y="1162"/>
                      </a:lnTo>
                      <a:lnTo>
                        <a:pt x="885" y="1160"/>
                      </a:lnTo>
                      <a:lnTo>
                        <a:pt x="887" y="1158"/>
                      </a:lnTo>
                      <a:lnTo>
                        <a:pt x="897" y="1142"/>
                      </a:lnTo>
                      <a:lnTo>
                        <a:pt x="900" y="1137"/>
                      </a:lnTo>
                      <a:lnTo>
                        <a:pt x="900" y="1135"/>
                      </a:lnTo>
                      <a:lnTo>
                        <a:pt x="900" y="1131"/>
                      </a:lnTo>
                      <a:lnTo>
                        <a:pt x="904" y="1125"/>
                      </a:lnTo>
                      <a:lnTo>
                        <a:pt x="908" y="1119"/>
                      </a:lnTo>
                      <a:lnTo>
                        <a:pt x="910" y="1117"/>
                      </a:lnTo>
                      <a:lnTo>
                        <a:pt x="908" y="1112"/>
                      </a:lnTo>
                      <a:lnTo>
                        <a:pt x="906" y="1108"/>
                      </a:lnTo>
                      <a:lnTo>
                        <a:pt x="902" y="1104"/>
                      </a:lnTo>
                      <a:lnTo>
                        <a:pt x="898" y="1102"/>
                      </a:lnTo>
                      <a:lnTo>
                        <a:pt x="893" y="1104"/>
                      </a:lnTo>
                      <a:lnTo>
                        <a:pt x="889" y="1102"/>
                      </a:lnTo>
                      <a:lnTo>
                        <a:pt x="872" y="1071"/>
                      </a:lnTo>
                      <a:lnTo>
                        <a:pt x="870" y="1046"/>
                      </a:lnTo>
                      <a:lnTo>
                        <a:pt x="872" y="1039"/>
                      </a:lnTo>
                      <a:lnTo>
                        <a:pt x="875" y="1035"/>
                      </a:lnTo>
                      <a:lnTo>
                        <a:pt x="875" y="1031"/>
                      </a:lnTo>
                      <a:lnTo>
                        <a:pt x="874" y="1029"/>
                      </a:lnTo>
                      <a:lnTo>
                        <a:pt x="875" y="1027"/>
                      </a:lnTo>
                      <a:lnTo>
                        <a:pt x="883" y="1019"/>
                      </a:lnTo>
                      <a:lnTo>
                        <a:pt x="893" y="1014"/>
                      </a:lnTo>
                      <a:lnTo>
                        <a:pt x="902" y="1010"/>
                      </a:lnTo>
                      <a:lnTo>
                        <a:pt x="908" y="1012"/>
                      </a:lnTo>
                      <a:lnTo>
                        <a:pt x="910" y="1012"/>
                      </a:lnTo>
                      <a:lnTo>
                        <a:pt x="912" y="1010"/>
                      </a:lnTo>
                      <a:lnTo>
                        <a:pt x="914" y="1008"/>
                      </a:lnTo>
                      <a:lnTo>
                        <a:pt x="920" y="1012"/>
                      </a:lnTo>
                      <a:lnTo>
                        <a:pt x="922" y="1016"/>
                      </a:lnTo>
                      <a:lnTo>
                        <a:pt x="922" y="1014"/>
                      </a:lnTo>
                      <a:lnTo>
                        <a:pt x="925" y="1014"/>
                      </a:lnTo>
                      <a:lnTo>
                        <a:pt x="929" y="1016"/>
                      </a:lnTo>
                      <a:close/>
                      <a:moveTo>
                        <a:pt x="793" y="827"/>
                      </a:moveTo>
                      <a:lnTo>
                        <a:pt x="797" y="831"/>
                      </a:lnTo>
                      <a:lnTo>
                        <a:pt x="801" y="833"/>
                      </a:lnTo>
                      <a:lnTo>
                        <a:pt x="802" y="837"/>
                      </a:lnTo>
                      <a:lnTo>
                        <a:pt x="802" y="841"/>
                      </a:lnTo>
                      <a:lnTo>
                        <a:pt x="804" y="843"/>
                      </a:lnTo>
                      <a:lnTo>
                        <a:pt x="812" y="850"/>
                      </a:lnTo>
                      <a:lnTo>
                        <a:pt x="814" y="852"/>
                      </a:lnTo>
                      <a:lnTo>
                        <a:pt x="816" y="852"/>
                      </a:lnTo>
                      <a:lnTo>
                        <a:pt x="820" y="856"/>
                      </a:lnTo>
                      <a:lnTo>
                        <a:pt x="822" y="860"/>
                      </a:lnTo>
                      <a:lnTo>
                        <a:pt x="827" y="864"/>
                      </a:lnTo>
                      <a:lnTo>
                        <a:pt x="833" y="874"/>
                      </a:lnTo>
                      <a:lnTo>
                        <a:pt x="837" y="875"/>
                      </a:lnTo>
                      <a:lnTo>
                        <a:pt x="839" y="875"/>
                      </a:lnTo>
                      <a:lnTo>
                        <a:pt x="841" y="877"/>
                      </a:lnTo>
                      <a:lnTo>
                        <a:pt x="847" y="885"/>
                      </a:lnTo>
                      <a:lnTo>
                        <a:pt x="850" y="889"/>
                      </a:lnTo>
                      <a:lnTo>
                        <a:pt x="852" y="889"/>
                      </a:lnTo>
                      <a:lnTo>
                        <a:pt x="854" y="889"/>
                      </a:lnTo>
                      <a:lnTo>
                        <a:pt x="860" y="885"/>
                      </a:lnTo>
                      <a:lnTo>
                        <a:pt x="860" y="883"/>
                      </a:lnTo>
                      <a:lnTo>
                        <a:pt x="862" y="883"/>
                      </a:lnTo>
                      <a:lnTo>
                        <a:pt x="866" y="883"/>
                      </a:lnTo>
                      <a:lnTo>
                        <a:pt x="866" y="885"/>
                      </a:lnTo>
                      <a:lnTo>
                        <a:pt x="868" y="887"/>
                      </a:lnTo>
                      <a:lnTo>
                        <a:pt x="866" y="897"/>
                      </a:lnTo>
                      <a:lnTo>
                        <a:pt x="864" y="898"/>
                      </a:lnTo>
                      <a:lnTo>
                        <a:pt x="864" y="902"/>
                      </a:lnTo>
                      <a:lnTo>
                        <a:pt x="870" y="910"/>
                      </a:lnTo>
                      <a:lnTo>
                        <a:pt x="872" y="914"/>
                      </a:lnTo>
                      <a:lnTo>
                        <a:pt x="874" y="914"/>
                      </a:lnTo>
                      <a:lnTo>
                        <a:pt x="875" y="914"/>
                      </a:lnTo>
                      <a:lnTo>
                        <a:pt x="875" y="912"/>
                      </a:lnTo>
                      <a:lnTo>
                        <a:pt x="883" y="922"/>
                      </a:lnTo>
                      <a:lnTo>
                        <a:pt x="891" y="925"/>
                      </a:lnTo>
                      <a:lnTo>
                        <a:pt x="897" y="927"/>
                      </a:lnTo>
                      <a:lnTo>
                        <a:pt x="912" y="937"/>
                      </a:lnTo>
                      <a:lnTo>
                        <a:pt x="920" y="943"/>
                      </a:lnTo>
                      <a:lnTo>
                        <a:pt x="920" y="945"/>
                      </a:lnTo>
                      <a:lnTo>
                        <a:pt x="918" y="948"/>
                      </a:lnTo>
                      <a:lnTo>
                        <a:pt x="923" y="952"/>
                      </a:lnTo>
                      <a:lnTo>
                        <a:pt x="923" y="954"/>
                      </a:lnTo>
                      <a:lnTo>
                        <a:pt x="922" y="956"/>
                      </a:lnTo>
                      <a:lnTo>
                        <a:pt x="914" y="960"/>
                      </a:lnTo>
                      <a:lnTo>
                        <a:pt x="902" y="962"/>
                      </a:lnTo>
                      <a:lnTo>
                        <a:pt x="891" y="962"/>
                      </a:lnTo>
                      <a:lnTo>
                        <a:pt x="885" y="962"/>
                      </a:lnTo>
                      <a:lnTo>
                        <a:pt x="883" y="962"/>
                      </a:lnTo>
                      <a:lnTo>
                        <a:pt x="870" y="958"/>
                      </a:lnTo>
                      <a:lnTo>
                        <a:pt x="860" y="952"/>
                      </a:lnTo>
                      <a:lnTo>
                        <a:pt x="854" y="952"/>
                      </a:lnTo>
                      <a:lnTo>
                        <a:pt x="850" y="950"/>
                      </a:lnTo>
                      <a:lnTo>
                        <a:pt x="850" y="948"/>
                      </a:lnTo>
                      <a:lnTo>
                        <a:pt x="837" y="931"/>
                      </a:lnTo>
                      <a:lnTo>
                        <a:pt x="827" y="918"/>
                      </a:lnTo>
                      <a:lnTo>
                        <a:pt x="822" y="910"/>
                      </a:lnTo>
                      <a:lnTo>
                        <a:pt x="822" y="908"/>
                      </a:lnTo>
                      <a:lnTo>
                        <a:pt x="822" y="906"/>
                      </a:lnTo>
                      <a:lnTo>
                        <a:pt x="812" y="895"/>
                      </a:lnTo>
                      <a:lnTo>
                        <a:pt x="806" y="891"/>
                      </a:lnTo>
                      <a:lnTo>
                        <a:pt x="799" y="887"/>
                      </a:lnTo>
                      <a:lnTo>
                        <a:pt x="791" y="885"/>
                      </a:lnTo>
                      <a:lnTo>
                        <a:pt x="760" y="864"/>
                      </a:lnTo>
                      <a:lnTo>
                        <a:pt x="749" y="852"/>
                      </a:lnTo>
                      <a:lnTo>
                        <a:pt x="747" y="847"/>
                      </a:lnTo>
                      <a:lnTo>
                        <a:pt x="756" y="841"/>
                      </a:lnTo>
                      <a:lnTo>
                        <a:pt x="758" y="841"/>
                      </a:lnTo>
                      <a:lnTo>
                        <a:pt x="762" y="839"/>
                      </a:lnTo>
                      <a:lnTo>
                        <a:pt x="766" y="837"/>
                      </a:lnTo>
                      <a:lnTo>
                        <a:pt x="770" y="837"/>
                      </a:lnTo>
                      <a:lnTo>
                        <a:pt x="778" y="837"/>
                      </a:lnTo>
                      <a:lnTo>
                        <a:pt x="779" y="837"/>
                      </a:lnTo>
                      <a:lnTo>
                        <a:pt x="783" y="835"/>
                      </a:lnTo>
                      <a:lnTo>
                        <a:pt x="787" y="829"/>
                      </a:lnTo>
                      <a:lnTo>
                        <a:pt x="787" y="826"/>
                      </a:lnTo>
                      <a:lnTo>
                        <a:pt x="787" y="824"/>
                      </a:lnTo>
                      <a:lnTo>
                        <a:pt x="789" y="822"/>
                      </a:lnTo>
                      <a:lnTo>
                        <a:pt x="793" y="827"/>
                      </a:lnTo>
                      <a:close/>
                      <a:moveTo>
                        <a:pt x="2" y="9"/>
                      </a:moveTo>
                      <a:lnTo>
                        <a:pt x="0" y="9"/>
                      </a:lnTo>
                      <a:lnTo>
                        <a:pt x="0" y="5"/>
                      </a:lnTo>
                      <a:lnTo>
                        <a:pt x="4" y="0"/>
                      </a:lnTo>
                      <a:lnTo>
                        <a:pt x="6" y="2"/>
                      </a:lnTo>
                      <a:lnTo>
                        <a:pt x="6" y="3"/>
                      </a:lnTo>
                      <a:lnTo>
                        <a:pt x="2" y="9"/>
                      </a:lnTo>
                      <a:close/>
                      <a:moveTo>
                        <a:pt x="699" y="578"/>
                      </a:moveTo>
                      <a:lnTo>
                        <a:pt x="699" y="591"/>
                      </a:lnTo>
                      <a:lnTo>
                        <a:pt x="695" y="597"/>
                      </a:lnTo>
                      <a:lnTo>
                        <a:pt x="697" y="599"/>
                      </a:lnTo>
                      <a:lnTo>
                        <a:pt x="699" y="597"/>
                      </a:lnTo>
                      <a:lnTo>
                        <a:pt x="701" y="601"/>
                      </a:lnTo>
                      <a:lnTo>
                        <a:pt x="701" y="603"/>
                      </a:lnTo>
                      <a:lnTo>
                        <a:pt x="699" y="614"/>
                      </a:lnTo>
                      <a:lnTo>
                        <a:pt x="695" y="618"/>
                      </a:lnTo>
                      <a:lnTo>
                        <a:pt x="691" y="616"/>
                      </a:lnTo>
                      <a:lnTo>
                        <a:pt x="689" y="620"/>
                      </a:lnTo>
                      <a:lnTo>
                        <a:pt x="683" y="630"/>
                      </a:lnTo>
                      <a:lnTo>
                        <a:pt x="683" y="633"/>
                      </a:lnTo>
                      <a:lnTo>
                        <a:pt x="685" y="637"/>
                      </a:lnTo>
                      <a:lnTo>
                        <a:pt x="687" y="641"/>
                      </a:lnTo>
                      <a:lnTo>
                        <a:pt x="685" y="645"/>
                      </a:lnTo>
                      <a:lnTo>
                        <a:pt x="685" y="649"/>
                      </a:lnTo>
                      <a:lnTo>
                        <a:pt x="687" y="658"/>
                      </a:lnTo>
                      <a:lnTo>
                        <a:pt x="689" y="658"/>
                      </a:lnTo>
                      <a:lnTo>
                        <a:pt x="693" y="658"/>
                      </a:lnTo>
                      <a:lnTo>
                        <a:pt x="695" y="656"/>
                      </a:lnTo>
                      <a:lnTo>
                        <a:pt x="699" y="649"/>
                      </a:lnTo>
                      <a:lnTo>
                        <a:pt x="701" y="649"/>
                      </a:lnTo>
                      <a:lnTo>
                        <a:pt x="705" y="649"/>
                      </a:lnTo>
                      <a:lnTo>
                        <a:pt x="706" y="651"/>
                      </a:lnTo>
                      <a:lnTo>
                        <a:pt x="710" y="655"/>
                      </a:lnTo>
                      <a:lnTo>
                        <a:pt x="712" y="656"/>
                      </a:lnTo>
                      <a:lnTo>
                        <a:pt x="708" y="660"/>
                      </a:lnTo>
                      <a:lnTo>
                        <a:pt x="706" y="662"/>
                      </a:lnTo>
                      <a:lnTo>
                        <a:pt x="703" y="664"/>
                      </a:lnTo>
                      <a:lnTo>
                        <a:pt x="699" y="668"/>
                      </a:lnTo>
                      <a:lnTo>
                        <a:pt x="699" y="670"/>
                      </a:lnTo>
                      <a:lnTo>
                        <a:pt x="701" y="674"/>
                      </a:lnTo>
                      <a:lnTo>
                        <a:pt x="703" y="674"/>
                      </a:lnTo>
                      <a:lnTo>
                        <a:pt x="703" y="676"/>
                      </a:lnTo>
                      <a:lnTo>
                        <a:pt x="701" y="678"/>
                      </a:lnTo>
                      <a:lnTo>
                        <a:pt x="701" y="683"/>
                      </a:lnTo>
                      <a:lnTo>
                        <a:pt x="701" y="685"/>
                      </a:lnTo>
                      <a:lnTo>
                        <a:pt x="697" y="687"/>
                      </a:lnTo>
                      <a:lnTo>
                        <a:pt x="695" y="691"/>
                      </a:lnTo>
                      <a:lnTo>
                        <a:pt x="695" y="699"/>
                      </a:lnTo>
                      <a:lnTo>
                        <a:pt x="695" y="701"/>
                      </a:lnTo>
                      <a:lnTo>
                        <a:pt x="699" y="714"/>
                      </a:lnTo>
                      <a:lnTo>
                        <a:pt x="701" y="716"/>
                      </a:lnTo>
                      <a:lnTo>
                        <a:pt x="699" y="718"/>
                      </a:lnTo>
                      <a:lnTo>
                        <a:pt x="682" y="718"/>
                      </a:lnTo>
                      <a:lnTo>
                        <a:pt x="680" y="720"/>
                      </a:lnTo>
                      <a:lnTo>
                        <a:pt x="678" y="720"/>
                      </a:lnTo>
                      <a:lnTo>
                        <a:pt x="674" y="718"/>
                      </a:lnTo>
                      <a:lnTo>
                        <a:pt x="674" y="716"/>
                      </a:lnTo>
                      <a:lnTo>
                        <a:pt x="676" y="716"/>
                      </a:lnTo>
                      <a:lnTo>
                        <a:pt x="678" y="712"/>
                      </a:lnTo>
                      <a:lnTo>
                        <a:pt x="678" y="710"/>
                      </a:lnTo>
                      <a:lnTo>
                        <a:pt x="676" y="708"/>
                      </a:lnTo>
                      <a:lnTo>
                        <a:pt x="664" y="705"/>
                      </a:lnTo>
                      <a:lnTo>
                        <a:pt x="662" y="703"/>
                      </a:lnTo>
                      <a:lnTo>
                        <a:pt x="659" y="701"/>
                      </a:lnTo>
                      <a:lnTo>
                        <a:pt x="651" y="703"/>
                      </a:lnTo>
                      <a:lnTo>
                        <a:pt x="645" y="699"/>
                      </a:lnTo>
                      <a:lnTo>
                        <a:pt x="643" y="697"/>
                      </a:lnTo>
                      <a:lnTo>
                        <a:pt x="643" y="695"/>
                      </a:lnTo>
                      <a:lnTo>
                        <a:pt x="645" y="691"/>
                      </a:lnTo>
                      <a:lnTo>
                        <a:pt x="645" y="687"/>
                      </a:lnTo>
                      <a:lnTo>
                        <a:pt x="643" y="681"/>
                      </a:lnTo>
                      <a:lnTo>
                        <a:pt x="635" y="668"/>
                      </a:lnTo>
                      <a:lnTo>
                        <a:pt x="637" y="664"/>
                      </a:lnTo>
                      <a:lnTo>
                        <a:pt x="637" y="660"/>
                      </a:lnTo>
                      <a:lnTo>
                        <a:pt x="635" y="658"/>
                      </a:lnTo>
                      <a:lnTo>
                        <a:pt x="630" y="658"/>
                      </a:lnTo>
                      <a:lnTo>
                        <a:pt x="630" y="660"/>
                      </a:lnTo>
                      <a:lnTo>
                        <a:pt x="630" y="662"/>
                      </a:lnTo>
                      <a:lnTo>
                        <a:pt x="630" y="664"/>
                      </a:lnTo>
                      <a:lnTo>
                        <a:pt x="618" y="655"/>
                      </a:lnTo>
                      <a:lnTo>
                        <a:pt x="620" y="655"/>
                      </a:lnTo>
                      <a:lnTo>
                        <a:pt x="620" y="653"/>
                      </a:lnTo>
                      <a:lnTo>
                        <a:pt x="618" y="645"/>
                      </a:lnTo>
                      <a:lnTo>
                        <a:pt x="616" y="645"/>
                      </a:lnTo>
                      <a:lnTo>
                        <a:pt x="611" y="645"/>
                      </a:lnTo>
                      <a:lnTo>
                        <a:pt x="599" y="639"/>
                      </a:lnTo>
                      <a:lnTo>
                        <a:pt x="593" y="635"/>
                      </a:lnTo>
                      <a:lnTo>
                        <a:pt x="580" y="630"/>
                      </a:lnTo>
                      <a:lnTo>
                        <a:pt x="576" y="626"/>
                      </a:lnTo>
                      <a:lnTo>
                        <a:pt x="574" y="624"/>
                      </a:lnTo>
                      <a:lnTo>
                        <a:pt x="574" y="616"/>
                      </a:lnTo>
                      <a:lnTo>
                        <a:pt x="576" y="614"/>
                      </a:lnTo>
                      <a:lnTo>
                        <a:pt x="580" y="616"/>
                      </a:lnTo>
                      <a:lnTo>
                        <a:pt x="580" y="614"/>
                      </a:lnTo>
                      <a:lnTo>
                        <a:pt x="580" y="612"/>
                      </a:lnTo>
                      <a:lnTo>
                        <a:pt x="576" y="612"/>
                      </a:lnTo>
                      <a:lnTo>
                        <a:pt x="582" y="603"/>
                      </a:lnTo>
                      <a:lnTo>
                        <a:pt x="582" y="597"/>
                      </a:lnTo>
                      <a:lnTo>
                        <a:pt x="582" y="591"/>
                      </a:lnTo>
                      <a:lnTo>
                        <a:pt x="582" y="585"/>
                      </a:lnTo>
                      <a:lnTo>
                        <a:pt x="578" y="580"/>
                      </a:lnTo>
                      <a:lnTo>
                        <a:pt x="580" y="578"/>
                      </a:lnTo>
                      <a:lnTo>
                        <a:pt x="582" y="574"/>
                      </a:lnTo>
                      <a:lnTo>
                        <a:pt x="584" y="572"/>
                      </a:lnTo>
                      <a:lnTo>
                        <a:pt x="586" y="564"/>
                      </a:lnTo>
                      <a:lnTo>
                        <a:pt x="584" y="559"/>
                      </a:lnTo>
                      <a:lnTo>
                        <a:pt x="582" y="551"/>
                      </a:lnTo>
                      <a:lnTo>
                        <a:pt x="584" y="543"/>
                      </a:lnTo>
                      <a:lnTo>
                        <a:pt x="591" y="534"/>
                      </a:lnTo>
                      <a:lnTo>
                        <a:pt x="593" y="530"/>
                      </a:lnTo>
                      <a:lnTo>
                        <a:pt x="595" y="528"/>
                      </a:lnTo>
                      <a:lnTo>
                        <a:pt x="593" y="520"/>
                      </a:lnTo>
                      <a:lnTo>
                        <a:pt x="589" y="509"/>
                      </a:lnTo>
                      <a:lnTo>
                        <a:pt x="591" y="509"/>
                      </a:lnTo>
                      <a:lnTo>
                        <a:pt x="599" y="511"/>
                      </a:lnTo>
                      <a:lnTo>
                        <a:pt x="616" y="524"/>
                      </a:lnTo>
                      <a:lnTo>
                        <a:pt x="622" y="530"/>
                      </a:lnTo>
                      <a:lnTo>
                        <a:pt x="634" y="537"/>
                      </a:lnTo>
                      <a:lnTo>
                        <a:pt x="641" y="537"/>
                      </a:lnTo>
                      <a:lnTo>
                        <a:pt x="643" y="535"/>
                      </a:lnTo>
                      <a:lnTo>
                        <a:pt x="657" y="534"/>
                      </a:lnTo>
                      <a:lnTo>
                        <a:pt x="662" y="532"/>
                      </a:lnTo>
                      <a:lnTo>
                        <a:pt x="664" y="530"/>
                      </a:lnTo>
                      <a:lnTo>
                        <a:pt x="666" y="530"/>
                      </a:lnTo>
                      <a:lnTo>
                        <a:pt x="680" y="526"/>
                      </a:lnTo>
                      <a:lnTo>
                        <a:pt x="689" y="526"/>
                      </a:lnTo>
                      <a:lnTo>
                        <a:pt x="697" y="530"/>
                      </a:lnTo>
                      <a:lnTo>
                        <a:pt x="701" y="530"/>
                      </a:lnTo>
                      <a:lnTo>
                        <a:pt x="705" y="532"/>
                      </a:lnTo>
                      <a:lnTo>
                        <a:pt x="706" y="543"/>
                      </a:lnTo>
                      <a:lnTo>
                        <a:pt x="703" y="551"/>
                      </a:lnTo>
                      <a:lnTo>
                        <a:pt x="703" y="557"/>
                      </a:lnTo>
                      <a:lnTo>
                        <a:pt x="703" y="560"/>
                      </a:lnTo>
                      <a:lnTo>
                        <a:pt x="701" y="564"/>
                      </a:lnTo>
                      <a:lnTo>
                        <a:pt x="699" y="566"/>
                      </a:lnTo>
                      <a:lnTo>
                        <a:pt x="697" y="574"/>
                      </a:lnTo>
                      <a:lnTo>
                        <a:pt x="699" y="578"/>
                      </a:lnTo>
                      <a:close/>
                      <a:moveTo>
                        <a:pt x="209" y="17"/>
                      </a:moveTo>
                      <a:lnTo>
                        <a:pt x="207" y="17"/>
                      </a:lnTo>
                      <a:lnTo>
                        <a:pt x="205" y="17"/>
                      </a:lnTo>
                      <a:lnTo>
                        <a:pt x="205" y="15"/>
                      </a:lnTo>
                      <a:lnTo>
                        <a:pt x="196" y="19"/>
                      </a:lnTo>
                      <a:lnTo>
                        <a:pt x="188" y="26"/>
                      </a:lnTo>
                      <a:lnTo>
                        <a:pt x="186" y="32"/>
                      </a:lnTo>
                      <a:lnTo>
                        <a:pt x="182" y="36"/>
                      </a:lnTo>
                      <a:lnTo>
                        <a:pt x="175" y="36"/>
                      </a:lnTo>
                      <a:lnTo>
                        <a:pt x="165" y="32"/>
                      </a:lnTo>
                      <a:lnTo>
                        <a:pt x="159" y="28"/>
                      </a:lnTo>
                      <a:lnTo>
                        <a:pt x="154" y="28"/>
                      </a:lnTo>
                      <a:lnTo>
                        <a:pt x="146" y="30"/>
                      </a:lnTo>
                      <a:lnTo>
                        <a:pt x="136" y="34"/>
                      </a:lnTo>
                      <a:lnTo>
                        <a:pt x="125" y="40"/>
                      </a:lnTo>
                      <a:lnTo>
                        <a:pt x="125" y="42"/>
                      </a:lnTo>
                      <a:lnTo>
                        <a:pt x="121" y="44"/>
                      </a:lnTo>
                      <a:lnTo>
                        <a:pt x="119" y="40"/>
                      </a:lnTo>
                      <a:lnTo>
                        <a:pt x="117" y="32"/>
                      </a:lnTo>
                      <a:lnTo>
                        <a:pt x="119" y="23"/>
                      </a:lnTo>
                      <a:lnTo>
                        <a:pt x="127" y="15"/>
                      </a:lnTo>
                      <a:lnTo>
                        <a:pt x="140" y="7"/>
                      </a:lnTo>
                      <a:lnTo>
                        <a:pt x="148" y="7"/>
                      </a:lnTo>
                      <a:lnTo>
                        <a:pt x="152" y="5"/>
                      </a:lnTo>
                      <a:lnTo>
                        <a:pt x="154" y="5"/>
                      </a:lnTo>
                      <a:lnTo>
                        <a:pt x="159" y="5"/>
                      </a:lnTo>
                      <a:lnTo>
                        <a:pt x="167" y="7"/>
                      </a:lnTo>
                      <a:lnTo>
                        <a:pt x="179" y="9"/>
                      </a:lnTo>
                      <a:lnTo>
                        <a:pt x="184" y="9"/>
                      </a:lnTo>
                      <a:lnTo>
                        <a:pt x="186" y="7"/>
                      </a:lnTo>
                      <a:lnTo>
                        <a:pt x="196" y="0"/>
                      </a:lnTo>
                      <a:lnTo>
                        <a:pt x="202" y="2"/>
                      </a:lnTo>
                      <a:lnTo>
                        <a:pt x="209" y="7"/>
                      </a:lnTo>
                      <a:lnTo>
                        <a:pt x="211" y="11"/>
                      </a:lnTo>
                      <a:lnTo>
                        <a:pt x="209" y="17"/>
                      </a:lnTo>
                      <a:close/>
                      <a:moveTo>
                        <a:pt x="419" y="65"/>
                      </a:moveTo>
                      <a:lnTo>
                        <a:pt x="420" y="71"/>
                      </a:lnTo>
                      <a:lnTo>
                        <a:pt x="424" y="71"/>
                      </a:lnTo>
                      <a:lnTo>
                        <a:pt x="428" y="75"/>
                      </a:lnTo>
                      <a:lnTo>
                        <a:pt x="428" y="78"/>
                      </a:lnTo>
                      <a:lnTo>
                        <a:pt x="438" y="80"/>
                      </a:lnTo>
                      <a:lnTo>
                        <a:pt x="442" y="88"/>
                      </a:lnTo>
                      <a:lnTo>
                        <a:pt x="445" y="94"/>
                      </a:lnTo>
                      <a:lnTo>
                        <a:pt x="447" y="96"/>
                      </a:lnTo>
                      <a:lnTo>
                        <a:pt x="449" y="96"/>
                      </a:lnTo>
                      <a:lnTo>
                        <a:pt x="451" y="101"/>
                      </a:lnTo>
                      <a:lnTo>
                        <a:pt x="451" y="113"/>
                      </a:lnTo>
                      <a:lnTo>
                        <a:pt x="447" y="124"/>
                      </a:lnTo>
                      <a:lnTo>
                        <a:pt x="447" y="128"/>
                      </a:lnTo>
                      <a:lnTo>
                        <a:pt x="447" y="130"/>
                      </a:lnTo>
                      <a:lnTo>
                        <a:pt x="443" y="134"/>
                      </a:lnTo>
                      <a:lnTo>
                        <a:pt x="440" y="138"/>
                      </a:lnTo>
                      <a:lnTo>
                        <a:pt x="428" y="144"/>
                      </a:lnTo>
                      <a:lnTo>
                        <a:pt x="422" y="147"/>
                      </a:lnTo>
                      <a:lnTo>
                        <a:pt x="420" y="149"/>
                      </a:lnTo>
                      <a:lnTo>
                        <a:pt x="417" y="147"/>
                      </a:lnTo>
                      <a:lnTo>
                        <a:pt x="415" y="149"/>
                      </a:lnTo>
                      <a:lnTo>
                        <a:pt x="409" y="153"/>
                      </a:lnTo>
                      <a:lnTo>
                        <a:pt x="397" y="172"/>
                      </a:lnTo>
                      <a:lnTo>
                        <a:pt x="396" y="174"/>
                      </a:lnTo>
                      <a:lnTo>
                        <a:pt x="388" y="174"/>
                      </a:lnTo>
                      <a:lnTo>
                        <a:pt x="384" y="176"/>
                      </a:lnTo>
                      <a:lnTo>
                        <a:pt x="374" y="176"/>
                      </a:lnTo>
                      <a:lnTo>
                        <a:pt x="361" y="178"/>
                      </a:lnTo>
                      <a:lnTo>
                        <a:pt x="353" y="178"/>
                      </a:lnTo>
                      <a:lnTo>
                        <a:pt x="346" y="178"/>
                      </a:lnTo>
                      <a:lnTo>
                        <a:pt x="340" y="169"/>
                      </a:lnTo>
                      <a:lnTo>
                        <a:pt x="336" y="163"/>
                      </a:lnTo>
                      <a:lnTo>
                        <a:pt x="330" y="157"/>
                      </a:lnTo>
                      <a:lnTo>
                        <a:pt x="321" y="149"/>
                      </a:lnTo>
                      <a:lnTo>
                        <a:pt x="317" y="144"/>
                      </a:lnTo>
                      <a:lnTo>
                        <a:pt x="317" y="142"/>
                      </a:lnTo>
                      <a:lnTo>
                        <a:pt x="315" y="140"/>
                      </a:lnTo>
                      <a:lnTo>
                        <a:pt x="307" y="136"/>
                      </a:lnTo>
                      <a:lnTo>
                        <a:pt x="305" y="124"/>
                      </a:lnTo>
                      <a:lnTo>
                        <a:pt x="305" y="117"/>
                      </a:lnTo>
                      <a:lnTo>
                        <a:pt x="305" y="105"/>
                      </a:lnTo>
                      <a:lnTo>
                        <a:pt x="303" y="101"/>
                      </a:lnTo>
                      <a:lnTo>
                        <a:pt x="298" y="96"/>
                      </a:lnTo>
                      <a:lnTo>
                        <a:pt x="296" y="90"/>
                      </a:lnTo>
                      <a:lnTo>
                        <a:pt x="286" y="80"/>
                      </a:lnTo>
                      <a:lnTo>
                        <a:pt x="286" y="76"/>
                      </a:lnTo>
                      <a:lnTo>
                        <a:pt x="288" y="63"/>
                      </a:lnTo>
                      <a:lnTo>
                        <a:pt x="290" y="59"/>
                      </a:lnTo>
                      <a:lnTo>
                        <a:pt x="300" y="50"/>
                      </a:lnTo>
                      <a:lnTo>
                        <a:pt x="303" y="50"/>
                      </a:lnTo>
                      <a:lnTo>
                        <a:pt x="317" y="48"/>
                      </a:lnTo>
                      <a:lnTo>
                        <a:pt x="323" y="44"/>
                      </a:lnTo>
                      <a:lnTo>
                        <a:pt x="330" y="38"/>
                      </a:lnTo>
                      <a:lnTo>
                        <a:pt x="336" y="36"/>
                      </a:lnTo>
                      <a:lnTo>
                        <a:pt x="346" y="38"/>
                      </a:lnTo>
                      <a:lnTo>
                        <a:pt x="355" y="44"/>
                      </a:lnTo>
                      <a:lnTo>
                        <a:pt x="378" y="46"/>
                      </a:lnTo>
                      <a:lnTo>
                        <a:pt x="386" y="46"/>
                      </a:lnTo>
                      <a:lnTo>
                        <a:pt x="390" y="46"/>
                      </a:lnTo>
                      <a:lnTo>
                        <a:pt x="397" y="50"/>
                      </a:lnTo>
                      <a:lnTo>
                        <a:pt x="397" y="51"/>
                      </a:lnTo>
                      <a:lnTo>
                        <a:pt x="399" y="53"/>
                      </a:lnTo>
                      <a:lnTo>
                        <a:pt x="399" y="57"/>
                      </a:lnTo>
                      <a:lnTo>
                        <a:pt x="401" y="57"/>
                      </a:lnTo>
                      <a:lnTo>
                        <a:pt x="403" y="61"/>
                      </a:lnTo>
                      <a:lnTo>
                        <a:pt x="405" y="61"/>
                      </a:lnTo>
                      <a:lnTo>
                        <a:pt x="403" y="63"/>
                      </a:lnTo>
                      <a:lnTo>
                        <a:pt x="403" y="65"/>
                      </a:lnTo>
                      <a:lnTo>
                        <a:pt x="405" y="67"/>
                      </a:lnTo>
                      <a:lnTo>
                        <a:pt x="409" y="67"/>
                      </a:lnTo>
                      <a:lnTo>
                        <a:pt x="411" y="63"/>
                      </a:lnTo>
                      <a:lnTo>
                        <a:pt x="417" y="63"/>
                      </a:lnTo>
                      <a:lnTo>
                        <a:pt x="419" y="65"/>
                      </a:lnTo>
                      <a:close/>
                    </a:path>
                  </a:pathLst>
                </a:custGeom>
                <a:solidFill>
                  <a:srgbClr val="A1C7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96"/>
                <p:cNvSpPr>
                  <a:spLocks noEditPoints="1"/>
                </p:cNvSpPr>
                <p:nvPr/>
              </p:nvSpPr>
              <p:spPr bwMode="auto">
                <a:xfrm>
                  <a:off x="4949826" y="1558925"/>
                  <a:ext cx="1746250" cy="2928938"/>
                </a:xfrm>
                <a:custGeom>
                  <a:avLst/>
                  <a:gdLst>
                    <a:gd name="T0" fmla="*/ 1052 w 1100"/>
                    <a:gd name="T1" fmla="*/ 1544 h 1845"/>
                    <a:gd name="T2" fmla="*/ 1092 w 1100"/>
                    <a:gd name="T3" fmla="*/ 1649 h 1845"/>
                    <a:gd name="T4" fmla="*/ 1075 w 1100"/>
                    <a:gd name="T5" fmla="*/ 1696 h 1845"/>
                    <a:gd name="T6" fmla="*/ 1077 w 1100"/>
                    <a:gd name="T7" fmla="*/ 1757 h 1845"/>
                    <a:gd name="T8" fmla="*/ 1094 w 1100"/>
                    <a:gd name="T9" fmla="*/ 1813 h 1845"/>
                    <a:gd name="T10" fmla="*/ 1023 w 1100"/>
                    <a:gd name="T11" fmla="*/ 1843 h 1845"/>
                    <a:gd name="T12" fmla="*/ 918 w 1100"/>
                    <a:gd name="T13" fmla="*/ 1809 h 1845"/>
                    <a:gd name="T14" fmla="*/ 839 w 1100"/>
                    <a:gd name="T15" fmla="*/ 1807 h 1845"/>
                    <a:gd name="T16" fmla="*/ 793 w 1100"/>
                    <a:gd name="T17" fmla="*/ 1811 h 1845"/>
                    <a:gd name="T18" fmla="*/ 731 w 1100"/>
                    <a:gd name="T19" fmla="*/ 1832 h 1845"/>
                    <a:gd name="T20" fmla="*/ 695 w 1100"/>
                    <a:gd name="T21" fmla="*/ 1746 h 1845"/>
                    <a:gd name="T22" fmla="*/ 762 w 1100"/>
                    <a:gd name="T23" fmla="*/ 1648 h 1845"/>
                    <a:gd name="T24" fmla="*/ 781 w 1100"/>
                    <a:gd name="T25" fmla="*/ 1586 h 1845"/>
                    <a:gd name="T26" fmla="*/ 789 w 1100"/>
                    <a:gd name="T27" fmla="*/ 1532 h 1845"/>
                    <a:gd name="T28" fmla="*/ 841 w 1100"/>
                    <a:gd name="T29" fmla="*/ 1492 h 1845"/>
                    <a:gd name="T30" fmla="*/ 883 w 1100"/>
                    <a:gd name="T31" fmla="*/ 1486 h 1845"/>
                    <a:gd name="T32" fmla="*/ 927 w 1100"/>
                    <a:gd name="T33" fmla="*/ 1421 h 1845"/>
                    <a:gd name="T34" fmla="*/ 989 w 1100"/>
                    <a:gd name="T35" fmla="*/ 1432 h 1845"/>
                    <a:gd name="T36" fmla="*/ 826 w 1100"/>
                    <a:gd name="T37" fmla="*/ 1175 h 1845"/>
                    <a:gd name="T38" fmla="*/ 810 w 1100"/>
                    <a:gd name="T39" fmla="*/ 1142 h 1845"/>
                    <a:gd name="T40" fmla="*/ 833 w 1100"/>
                    <a:gd name="T41" fmla="*/ 1177 h 1845"/>
                    <a:gd name="T42" fmla="*/ 772 w 1100"/>
                    <a:gd name="T43" fmla="*/ 958 h 1845"/>
                    <a:gd name="T44" fmla="*/ 824 w 1100"/>
                    <a:gd name="T45" fmla="*/ 1033 h 1845"/>
                    <a:gd name="T46" fmla="*/ 929 w 1100"/>
                    <a:gd name="T47" fmla="*/ 1023 h 1845"/>
                    <a:gd name="T48" fmla="*/ 929 w 1100"/>
                    <a:gd name="T49" fmla="*/ 1079 h 1845"/>
                    <a:gd name="T50" fmla="*/ 994 w 1100"/>
                    <a:gd name="T51" fmla="*/ 1104 h 1845"/>
                    <a:gd name="T52" fmla="*/ 1017 w 1100"/>
                    <a:gd name="T53" fmla="*/ 1162 h 1845"/>
                    <a:gd name="T54" fmla="*/ 1033 w 1100"/>
                    <a:gd name="T55" fmla="*/ 1225 h 1845"/>
                    <a:gd name="T56" fmla="*/ 983 w 1100"/>
                    <a:gd name="T57" fmla="*/ 1233 h 1845"/>
                    <a:gd name="T58" fmla="*/ 925 w 1100"/>
                    <a:gd name="T59" fmla="*/ 1212 h 1845"/>
                    <a:gd name="T60" fmla="*/ 881 w 1100"/>
                    <a:gd name="T61" fmla="*/ 1183 h 1845"/>
                    <a:gd name="T62" fmla="*/ 900 w 1100"/>
                    <a:gd name="T63" fmla="*/ 1137 h 1845"/>
                    <a:gd name="T64" fmla="*/ 872 w 1100"/>
                    <a:gd name="T65" fmla="*/ 1071 h 1845"/>
                    <a:gd name="T66" fmla="*/ 912 w 1100"/>
                    <a:gd name="T67" fmla="*/ 1010 h 1845"/>
                    <a:gd name="T68" fmla="*/ 804 w 1100"/>
                    <a:gd name="T69" fmla="*/ 843 h 1845"/>
                    <a:gd name="T70" fmla="*/ 850 w 1100"/>
                    <a:gd name="T71" fmla="*/ 889 h 1845"/>
                    <a:gd name="T72" fmla="*/ 870 w 1100"/>
                    <a:gd name="T73" fmla="*/ 910 h 1845"/>
                    <a:gd name="T74" fmla="*/ 923 w 1100"/>
                    <a:gd name="T75" fmla="*/ 952 h 1845"/>
                    <a:gd name="T76" fmla="*/ 850 w 1100"/>
                    <a:gd name="T77" fmla="*/ 948 h 1845"/>
                    <a:gd name="T78" fmla="*/ 747 w 1100"/>
                    <a:gd name="T79" fmla="*/ 847 h 1845"/>
                    <a:gd name="T80" fmla="*/ 789 w 1100"/>
                    <a:gd name="T81" fmla="*/ 822 h 1845"/>
                    <a:gd name="T82" fmla="*/ 697 w 1100"/>
                    <a:gd name="T83" fmla="*/ 599 h 1845"/>
                    <a:gd name="T84" fmla="*/ 685 w 1100"/>
                    <a:gd name="T85" fmla="*/ 645 h 1845"/>
                    <a:gd name="T86" fmla="*/ 708 w 1100"/>
                    <a:gd name="T87" fmla="*/ 660 h 1845"/>
                    <a:gd name="T88" fmla="*/ 695 w 1100"/>
                    <a:gd name="T89" fmla="*/ 691 h 1845"/>
                    <a:gd name="T90" fmla="*/ 678 w 1100"/>
                    <a:gd name="T91" fmla="*/ 712 h 1845"/>
                    <a:gd name="T92" fmla="*/ 643 w 1100"/>
                    <a:gd name="T93" fmla="*/ 681 h 1845"/>
                    <a:gd name="T94" fmla="*/ 618 w 1100"/>
                    <a:gd name="T95" fmla="*/ 645 h 1845"/>
                    <a:gd name="T96" fmla="*/ 580 w 1100"/>
                    <a:gd name="T97" fmla="*/ 612 h 1845"/>
                    <a:gd name="T98" fmla="*/ 582 w 1100"/>
                    <a:gd name="T99" fmla="*/ 551 h 1845"/>
                    <a:gd name="T100" fmla="*/ 641 w 1100"/>
                    <a:gd name="T101" fmla="*/ 537 h 1845"/>
                    <a:gd name="T102" fmla="*/ 703 w 1100"/>
                    <a:gd name="T103" fmla="*/ 551 h 1845"/>
                    <a:gd name="T104" fmla="*/ 188 w 1100"/>
                    <a:gd name="T105" fmla="*/ 26 h 1845"/>
                    <a:gd name="T106" fmla="*/ 119 w 1100"/>
                    <a:gd name="T107" fmla="*/ 40 h 1845"/>
                    <a:gd name="T108" fmla="*/ 186 w 1100"/>
                    <a:gd name="T109" fmla="*/ 7 h 1845"/>
                    <a:gd name="T110" fmla="*/ 442 w 1100"/>
                    <a:gd name="T111" fmla="*/ 88 h 1845"/>
                    <a:gd name="T112" fmla="*/ 422 w 1100"/>
                    <a:gd name="T113" fmla="*/ 147 h 1845"/>
                    <a:gd name="T114" fmla="*/ 346 w 1100"/>
                    <a:gd name="T115" fmla="*/ 178 h 1845"/>
                    <a:gd name="T116" fmla="*/ 303 w 1100"/>
                    <a:gd name="T117" fmla="*/ 101 h 1845"/>
                    <a:gd name="T118" fmla="*/ 336 w 1100"/>
                    <a:gd name="T119" fmla="*/ 36 h 1845"/>
                    <a:gd name="T120" fmla="*/ 405 w 1100"/>
                    <a:gd name="T121" fmla="*/ 6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0" h="1845">
                      <a:moveTo>
                        <a:pt x="1008" y="1488"/>
                      </a:moveTo>
                      <a:lnTo>
                        <a:pt x="1008" y="1492"/>
                      </a:lnTo>
                      <a:lnTo>
                        <a:pt x="1012" y="1492"/>
                      </a:lnTo>
                      <a:lnTo>
                        <a:pt x="1017" y="1494"/>
                      </a:lnTo>
                      <a:lnTo>
                        <a:pt x="1019" y="1496"/>
                      </a:lnTo>
                      <a:lnTo>
                        <a:pt x="1027" y="1505"/>
                      </a:lnTo>
                      <a:lnTo>
                        <a:pt x="1027" y="1509"/>
                      </a:lnTo>
                      <a:lnTo>
                        <a:pt x="1031" y="1511"/>
                      </a:lnTo>
                      <a:lnTo>
                        <a:pt x="1039" y="1521"/>
                      </a:lnTo>
                      <a:lnTo>
                        <a:pt x="1044" y="1528"/>
                      </a:lnTo>
                      <a:lnTo>
                        <a:pt x="1052" y="1542"/>
                      </a:lnTo>
                      <a:lnTo>
                        <a:pt x="1052" y="1544"/>
                      </a:lnTo>
                      <a:lnTo>
                        <a:pt x="1054" y="1550"/>
                      </a:lnTo>
                      <a:lnTo>
                        <a:pt x="1064" y="1569"/>
                      </a:lnTo>
                      <a:lnTo>
                        <a:pt x="1071" y="1580"/>
                      </a:lnTo>
                      <a:lnTo>
                        <a:pt x="1073" y="1584"/>
                      </a:lnTo>
                      <a:lnTo>
                        <a:pt x="1075" y="1588"/>
                      </a:lnTo>
                      <a:lnTo>
                        <a:pt x="1079" y="1601"/>
                      </a:lnTo>
                      <a:lnTo>
                        <a:pt x="1085" y="1615"/>
                      </a:lnTo>
                      <a:lnTo>
                        <a:pt x="1085" y="1621"/>
                      </a:lnTo>
                      <a:lnTo>
                        <a:pt x="1087" y="1626"/>
                      </a:lnTo>
                      <a:lnTo>
                        <a:pt x="1090" y="1640"/>
                      </a:lnTo>
                      <a:lnTo>
                        <a:pt x="1090" y="1642"/>
                      </a:lnTo>
                      <a:lnTo>
                        <a:pt x="1092" y="1649"/>
                      </a:lnTo>
                      <a:lnTo>
                        <a:pt x="1090" y="1653"/>
                      </a:lnTo>
                      <a:lnTo>
                        <a:pt x="1090" y="1657"/>
                      </a:lnTo>
                      <a:lnTo>
                        <a:pt x="1090" y="1663"/>
                      </a:lnTo>
                      <a:lnTo>
                        <a:pt x="1092" y="1667"/>
                      </a:lnTo>
                      <a:lnTo>
                        <a:pt x="1094" y="1667"/>
                      </a:lnTo>
                      <a:lnTo>
                        <a:pt x="1092" y="1673"/>
                      </a:lnTo>
                      <a:lnTo>
                        <a:pt x="1092" y="1674"/>
                      </a:lnTo>
                      <a:lnTo>
                        <a:pt x="1090" y="1678"/>
                      </a:lnTo>
                      <a:lnTo>
                        <a:pt x="1087" y="1682"/>
                      </a:lnTo>
                      <a:lnTo>
                        <a:pt x="1083" y="1684"/>
                      </a:lnTo>
                      <a:lnTo>
                        <a:pt x="1079" y="1688"/>
                      </a:lnTo>
                      <a:lnTo>
                        <a:pt x="1075" y="1696"/>
                      </a:lnTo>
                      <a:lnTo>
                        <a:pt x="1073" y="1698"/>
                      </a:lnTo>
                      <a:lnTo>
                        <a:pt x="1065" y="1707"/>
                      </a:lnTo>
                      <a:lnTo>
                        <a:pt x="1065" y="1711"/>
                      </a:lnTo>
                      <a:lnTo>
                        <a:pt x="1067" y="1713"/>
                      </a:lnTo>
                      <a:lnTo>
                        <a:pt x="1073" y="1715"/>
                      </a:lnTo>
                      <a:lnTo>
                        <a:pt x="1081" y="1717"/>
                      </a:lnTo>
                      <a:lnTo>
                        <a:pt x="1090" y="1724"/>
                      </a:lnTo>
                      <a:lnTo>
                        <a:pt x="1090" y="1728"/>
                      </a:lnTo>
                      <a:lnTo>
                        <a:pt x="1090" y="1738"/>
                      </a:lnTo>
                      <a:lnTo>
                        <a:pt x="1089" y="1744"/>
                      </a:lnTo>
                      <a:lnTo>
                        <a:pt x="1083" y="1747"/>
                      </a:lnTo>
                      <a:lnTo>
                        <a:pt x="1077" y="1757"/>
                      </a:lnTo>
                      <a:lnTo>
                        <a:pt x="1077" y="1763"/>
                      </a:lnTo>
                      <a:lnTo>
                        <a:pt x="1079" y="1767"/>
                      </a:lnTo>
                      <a:lnTo>
                        <a:pt x="1083" y="1769"/>
                      </a:lnTo>
                      <a:lnTo>
                        <a:pt x="1083" y="1771"/>
                      </a:lnTo>
                      <a:lnTo>
                        <a:pt x="1079" y="1772"/>
                      </a:lnTo>
                      <a:lnTo>
                        <a:pt x="1079" y="1776"/>
                      </a:lnTo>
                      <a:lnTo>
                        <a:pt x="1081" y="1780"/>
                      </a:lnTo>
                      <a:lnTo>
                        <a:pt x="1081" y="1784"/>
                      </a:lnTo>
                      <a:lnTo>
                        <a:pt x="1081" y="1786"/>
                      </a:lnTo>
                      <a:lnTo>
                        <a:pt x="1085" y="1795"/>
                      </a:lnTo>
                      <a:lnTo>
                        <a:pt x="1089" y="1805"/>
                      </a:lnTo>
                      <a:lnTo>
                        <a:pt x="1094" y="1813"/>
                      </a:lnTo>
                      <a:lnTo>
                        <a:pt x="1096" y="1819"/>
                      </a:lnTo>
                      <a:lnTo>
                        <a:pt x="1098" y="1820"/>
                      </a:lnTo>
                      <a:lnTo>
                        <a:pt x="1100" y="1826"/>
                      </a:lnTo>
                      <a:lnTo>
                        <a:pt x="1100" y="1828"/>
                      </a:lnTo>
                      <a:lnTo>
                        <a:pt x="1100" y="1830"/>
                      </a:lnTo>
                      <a:lnTo>
                        <a:pt x="1089" y="1838"/>
                      </a:lnTo>
                      <a:lnTo>
                        <a:pt x="1079" y="1840"/>
                      </a:lnTo>
                      <a:lnTo>
                        <a:pt x="1065" y="1842"/>
                      </a:lnTo>
                      <a:lnTo>
                        <a:pt x="1058" y="1842"/>
                      </a:lnTo>
                      <a:lnTo>
                        <a:pt x="1041" y="1842"/>
                      </a:lnTo>
                      <a:lnTo>
                        <a:pt x="1033" y="1843"/>
                      </a:lnTo>
                      <a:lnTo>
                        <a:pt x="1023" y="1843"/>
                      </a:lnTo>
                      <a:lnTo>
                        <a:pt x="1016" y="1845"/>
                      </a:lnTo>
                      <a:lnTo>
                        <a:pt x="1000" y="1843"/>
                      </a:lnTo>
                      <a:lnTo>
                        <a:pt x="985" y="1838"/>
                      </a:lnTo>
                      <a:lnTo>
                        <a:pt x="966" y="1836"/>
                      </a:lnTo>
                      <a:lnTo>
                        <a:pt x="956" y="1836"/>
                      </a:lnTo>
                      <a:lnTo>
                        <a:pt x="946" y="1832"/>
                      </a:lnTo>
                      <a:lnTo>
                        <a:pt x="943" y="1830"/>
                      </a:lnTo>
                      <a:lnTo>
                        <a:pt x="939" y="1828"/>
                      </a:lnTo>
                      <a:lnTo>
                        <a:pt x="935" y="1828"/>
                      </a:lnTo>
                      <a:lnTo>
                        <a:pt x="933" y="1826"/>
                      </a:lnTo>
                      <a:lnTo>
                        <a:pt x="923" y="1815"/>
                      </a:lnTo>
                      <a:lnTo>
                        <a:pt x="918" y="1809"/>
                      </a:lnTo>
                      <a:lnTo>
                        <a:pt x="908" y="1805"/>
                      </a:lnTo>
                      <a:lnTo>
                        <a:pt x="904" y="1805"/>
                      </a:lnTo>
                      <a:lnTo>
                        <a:pt x="900" y="1807"/>
                      </a:lnTo>
                      <a:lnTo>
                        <a:pt x="889" y="1805"/>
                      </a:lnTo>
                      <a:lnTo>
                        <a:pt x="883" y="1809"/>
                      </a:lnTo>
                      <a:lnTo>
                        <a:pt x="877" y="1809"/>
                      </a:lnTo>
                      <a:lnTo>
                        <a:pt x="870" y="1807"/>
                      </a:lnTo>
                      <a:lnTo>
                        <a:pt x="868" y="1805"/>
                      </a:lnTo>
                      <a:lnTo>
                        <a:pt x="856" y="1803"/>
                      </a:lnTo>
                      <a:lnTo>
                        <a:pt x="852" y="1805"/>
                      </a:lnTo>
                      <a:lnTo>
                        <a:pt x="849" y="1805"/>
                      </a:lnTo>
                      <a:lnTo>
                        <a:pt x="839" y="1807"/>
                      </a:lnTo>
                      <a:lnTo>
                        <a:pt x="833" y="1807"/>
                      </a:lnTo>
                      <a:lnTo>
                        <a:pt x="822" y="1801"/>
                      </a:lnTo>
                      <a:lnTo>
                        <a:pt x="818" y="1799"/>
                      </a:lnTo>
                      <a:lnTo>
                        <a:pt x="816" y="1801"/>
                      </a:lnTo>
                      <a:lnTo>
                        <a:pt x="816" y="1803"/>
                      </a:lnTo>
                      <a:lnTo>
                        <a:pt x="812" y="1803"/>
                      </a:lnTo>
                      <a:lnTo>
                        <a:pt x="810" y="1803"/>
                      </a:lnTo>
                      <a:lnTo>
                        <a:pt x="808" y="1803"/>
                      </a:lnTo>
                      <a:lnTo>
                        <a:pt x="801" y="1807"/>
                      </a:lnTo>
                      <a:lnTo>
                        <a:pt x="797" y="1805"/>
                      </a:lnTo>
                      <a:lnTo>
                        <a:pt x="795" y="1807"/>
                      </a:lnTo>
                      <a:lnTo>
                        <a:pt x="793" y="1811"/>
                      </a:lnTo>
                      <a:lnTo>
                        <a:pt x="789" y="1815"/>
                      </a:lnTo>
                      <a:lnTo>
                        <a:pt x="787" y="1817"/>
                      </a:lnTo>
                      <a:lnTo>
                        <a:pt x="781" y="1819"/>
                      </a:lnTo>
                      <a:lnTo>
                        <a:pt x="778" y="1819"/>
                      </a:lnTo>
                      <a:lnTo>
                        <a:pt x="774" y="1819"/>
                      </a:lnTo>
                      <a:lnTo>
                        <a:pt x="766" y="1822"/>
                      </a:lnTo>
                      <a:lnTo>
                        <a:pt x="762" y="1828"/>
                      </a:lnTo>
                      <a:lnTo>
                        <a:pt x="758" y="1830"/>
                      </a:lnTo>
                      <a:lnTo>
                        <a:pt x="754" y="1828"/>
                      </a:lnTo>
                      <a:lnTo>
                        <a:pt x="749" y="1828"/>
                      </a:lnTo>
                      <a:lnTo>
                        <a:pt x="741" y="1832"/>
                      </a:lnTo>
                      <a:lnTo>
                        <a:pt x="731" y="1832"/>
                      </a:lnTo>
                      <a:lnTo>
                        <a:pt x="726" y="1832"/>
                      </a:lnTo>
                      <a:lnTo>
                        <a:pt x="724" y="1828"/>
                      </a:lnTo>
                      <a:lnTo>
                        <a:pt x="724" y="1826"/>
                      </a:lnTo>
                      <a:lnTo>
                        <a:pt x="724" y="1822"/>
                      </a:lnTo>
                      <a:lnTo>
                        <a:pt x="726" y="1820"/>
                      </a:lnTo>
                      <a:lnTo>
                        <a:pt x="722" y="1805"/>
                      </a:lnTo>
                      <a:lnTo>
                        <a:pt x="714" y="1794"/>
                      </a:lnTo>
                      <a:lnTo>
                        <a:pt x="708" y="1774"/>
                      </a:lnTo>
                      <a:lnTo>
                        <a:pt x="697" y="1763"/>
                      </a:lnTo>
                      <a:lnTo>
                        <a:pt x="693" y="1753"/>
                      </a:lnTo>
                      <a:lnTo>
                        <a:pt x="693" y="1751"/>
                      </a:lnTo>
                      <a:lnTo>
                        <a:pt x="695" y="1746"/>
                      </a:lnTo>
                      <a:lnTo>
                        <a:pt x="695" y="1736"/>
                      </a:lnTo>
                      <a:lnTo>
                        <a:pt x="695" y="1734"/>
                      </a:lnTo>
                      <a:lnTo>
                        <a:pt x="699" y="1721"/>
                      </a:lnTo>
                      <a:lnTo>
                        <a:pt x="708" y="1711"/>
                      </a:lnTo>
                      <a:lnTo>
                        <a:pt x="726" y="1696"/>
                      </a:lnTo>
                      <a:lnTo>
                        <a:pt x="728" y="1692"/>
                      </a:lnTo>
                      <a:lnTo>
                        <a:pt x="735" y="1682"/>
                      </a:lnTo>
                      <a:lnTo>
                        <a:pt x="739" y="1680"/>
                      </a:lnTo>
                      <a:lnTo>
                        <a:pt x="747" y="1674"/>
                      </a:lnTo>
                      <a:lnTo>
                        <a:pt x="756" y="1663"/>
                      </a:lnTo>
                      <a:lnTo>
                        <a:pt x="758" y="1659"/>
                      </a:lnTo>
                      <a:lnTo>
                        <a:pt x="762" y="1648"/>
                      </a:lnTo>
                      <a:lnTo>
                        <a:pt x="762" y="1638"/>
                      </a:lnTo>
                      <a:lnTo>
                        <a:pt x="766" y="1636"/>
                      </a:lnTo>
                      <a:lnTo>
                        <a:pt x="766" y="1628"/>
                      </a:lnTo>
                      <a:lnTo>
                        <a:pt x="768" y="1625"/>
                      </a:lnTo>
                      <a:lnTo>
                        <a:pt x="774" y="1617"/>
                      </a:lnTo>
                      <a:lnTo>
                        <a:pt x="776" y="1613"/>
                      </a:lnTo>
                      <a:lnTo>
                        <a:pt x="776" y="1611"/>
                      </a:lnTo>
                      <a:lnTo>
                        <a:pt x="774" y="1609"/>
                      </a:lnTo>
                      <a:lnTo>
                        <a:pt x="772" y="1609"/>
                      </a:lnTo>
                      <a:lnTo>
                        <a:pt x="770" y="1605"/>
                      </a:lnTo>
                      <a:lnTo>
                        <a:pt x="774" y="1598"/>
                      </a:lnTo>
                      <a:lnTo>
                        <a:pt x="781" y="1586"/>
                      </a:lnTo>
                      <a:lnTo>
                        <a:pt x="781" y="1584"/>
                      </a:lnTo>
                      <a:lnTo>
                        <a:pt x="781" y="1582"/>
                      </a:lnTo>
                      <a:lnTo>
                        <a:pt x="779" y="1582"/>
                      </a:lnTo>
                      <a:lnTo>
                        <a:pt x="785" y="1573"/>
                      </a:lnTo>
                      <a:lnTo>
                        <a:pt x="789" y="1565"/>
                      </a:lnTo>
                      <a:lnTo>
                        <a:pt x="791" y="1550"/>
                      </a:lnTo>
                      <a:lnTo>
                        <a:pt x="783" y="1542"/>
                      </a:lnTo>
                      <a:lnTo>
                        <a:pt x="783" y="1540"/>
                      </a:lnTo>
                      <a:lnTo>
                        <a:pt x="783" y="1538"/>
                      </a:lnTo>
                      <a:lnTo>
                        <a:pt x="787" y="1534"/>
                      </a:lnTo>
                      <a:lnTo>
                        <a:pt x="789" y="1534"/>
                      </a:lnTo>
                      <a:lnTo>
                        <a:pt x="789" y="1532"/>
                      </a:lnTo>
                      <a:lnTo>
                        <a:pt x="791" y="1528"/>
                      </a:lnTo>
                      <a:lnTo>
                        <a:pt x="789" y="1523"/>
                      </a:lnTo>
                      <a:lnTo>
                        <a:pt x="789" y="1521"/>
                      </a:lnTo>
                      <a:lnTo>
                        <a:pt x="791" y="1517"/>
                      </a:lnTo>
                      <a:lnTo>
                        <a:pt x="791" y="1509"/>
                      </a:lnTo>
                      <a:lnTo>
                        <a:pt x="795" y="1507"/>
                      </a:lnTo>
                      <a:lnTo>
                        <a:pt x="801" y="1505"/>
                      </a:lnTo>
                      <a:lnTo>
                        <a:pt x="806" y="1498"/>
                      </a:lnTo>
                      <a:lnTo>
                        <a:pt x="818" y="1498"/>
                      </a:lnTo>
                      <a:lnTo>
                        <a:pt x="826" y="1496"/>
                      </a:lnTo>
                      <a:lnTo>
                        <a:pt x="839" y="1492"/>
                      </a:lnTo>
                      <a:lnTo>
                        <a:pt x="841" y="1492"/>
                      </a:lnTo>
                      <a:lnTo>
                        <a:pt x="847" y="1494"/>
                      </a:lnTo>
                      <a:lnTo>
                        <a:pt x="850" y="1496"/>
                      </a:lnTo>
                      <a:lnTo>
                        <a:pt x="850" y="1498"/>
                      </a:lnTo>
                      <a:lnTo>
                        <a:pt x="852" y="1500"/>
                      </a:lnTo>
                      <a:lnTo>
                        <a:pt x="858" y="1502"/>
                      </a:lnTo>
                      <a:lnTo>
                        <a:pt x="860" y="1498"/>
                      </a:lnTo>
                      <a:lnTo>
                        <a:pt x="862" y="1496"/>
                      </a:lnTo>
                      <a:lnTo>
                        <a:pt x="866" y="1494"/>
                      </a:lnTo>
                      <a:lnTo>
                        <a:pt x="875" y="1490"/>
                      </a:lnTo>
                      <a:lnTo>
                        <a:pt x="881" y="1488"/>
                      </a:lnTo>
                      <a:lnTo>
                        <a:pt x="881" y="1486"/>
                      </a:lnTo>
                      <a:lnTo>
                        <a:pt x="883" y="1486"/>
                      </a:lnTo>
                      <a:lnTo>
                        <a:pt x="895" y="1484"/>
                      </a:lnTo>
                      <a:lnTo>
                        <a:pt x="900" y="1482"/>
                      </a:lnTo>
                      <a:lnTo>
                        <a:pt x="908" y="1482"/>
                      </a:lnTo>
                      <a:lnTo>
                        <a:pt x="908" y="1484"/>
                      </a:lnTo>
                      <a:lnTo>
                        <a:pt x="912" y="1482"/>
                      </a:lnTo>
                      <a:lnTo>
                        <a:pt x="914" y="1480"/>
                      </a:lnTo>
                      <a:lnTo>
                        <a:pt x="922" y="1473"/>
                      </a:lnTo>
                      <a:lnTo>
                        <a:pt x="923" y="1469"/>
                      </a:lnTo>
                      <a:lnTo>
                        <a:pt x="923" y="1456"/>
                      </a:lnTo>
                      <a:lnTo>
                        <a:pt x="922" y="1448"/>
                      </a:lnTo>
                      <a:lnTo>
                        <a:pt x="923" y="1436"/>
                      </a:lnTo>
                      <a:lnTo>
                        <a:pt x="927" y="1421"/>
                      </a:lnTo>
                      <a:lnTo>
                        <a:pt x="939" y="1402"/>
                      </a:lnTo>
                      <a:lnTo>
                        <a:pt x="946" y="1394"/>
                      </a:lnTo>
                      <a:lnTo>
                        <a:pt x="954" y="1390"/>
                      </a:lnTo>
                      <a:lnTo>
                        <a:pt x="958" y="1390"/>
                      </a:lnTo>
                      <a:lnTo>
                        <a:pt x="962" y="1390"/>
                      </a:lnTo>
                      <a:lnTo>
                        <a:pt x="968" y="1394"/>
                      </a:lnTo>
                      <a:lnTo>
                        <a:pt x="977" y="1406"/>
                      </a:lnTo>
                      <a:lnTo>
                        <a:pt x="981" y="1415"/>
                      </a:lnTo>
                      <a:lnTo>
                        <a:pt x="983" y="1417"/>
                      </a:lnTo>
                      <a:lnTo>
                        <a:pt x="985" y="1417"/>
                      </a:lnTo>
                      <a:lnTo>
                        <a:pt x="989" y="1427"/>
                      </a:lnTo>
                      <a:lnTo>
                        <a:pt x="989" y="1432"/>
                      </a:lnTo>
                      <a:lnTo>
                        <a:pt x="987" y="1434"/>
                      </a:lnTo>
                      <a:lnTo>
                        <a:pt x="987" y="1438"/>
                      </a:lnTo>
                      <a:lnTo>
                        <a:pt x="1000" y="1465"/>
                      </a:lnTo>
                      <a:lnTo>
                        <a:pt x="1002" y="1477"/>
                      </a:lnTo>
                      <a:lnTo>
                        <a:pt x="1004" y="1477"/>
                      </a:lnTo>
                      <a:lnTo>
                        <a:pt x="1008" y="1482"/>
                      </a:lnTo>
                      <a:lnTo>
                        <a:pt x="1006" y="1488"/>
                      </a:lnTo>
                      <a:lnTo>
                        <a:pt x="1008" y="1488"/>
                      </a:lnTo>
                      <a:moveTo>
                        <a:pt x="833" y="1177"/>
                      </a:moveTo>
                      <a:lnTo>
                        <a:pt x="829" y="1177"/>
                      </a:lnTo>
                      <a:lnTo>
                        <a:pt x="827" y="1177"/>
                      </a:lnTo>
                      <a:lnTo>
                        <a:pt x="826" y="1175"/>
                      </a:lnTo>
                      <a:lnTo>
                        <a:pt x="816" y="1171"/>
                      </a:lnTo>
                      <a:lnTo>
                        <a:pt x="814" y="1164"/>
                      </a:lnTo>
                      <a:lnTo>
                        <a:pt x="804" y="1162"/>
                      </a:lnTo>
                      <a:lnTo>
                        <a:pt x="801" y="1162"/>
                      </a:lnTo>
                      <a:lnTo>
                        <a:pt x="799" y="1160"/>
                      </a:lnTo>
                      <a:lnTo>
                        <a:pt x="791" y="1158"/>
                      </a:lnTo>
                      <a:lnTo>
                        <a:pt x="789" y="1154"/>
                      </a:lnTo>
                      <a:lnTo>
                        <a:pt x="787" y="1142"/>
                      </a:lnTo>
                      <a:lnTo>
                        <a:pt x="789" y="1142"/>
                      </a:lnTo>
                      <a:lnTo>
                        <a:pt x="793" y="1141"/>
                      </a:lnTo>
                      <a:lnTo>
                        <a:pt x="801" y="1139"/>
                      </a:lnTo>
                      <a:lnTo>
                        <a:pt x="810" y="1142"/>
                      </a:lnTo>
                      <a:lnTo>
                        <a:pt x="826" y="1144"/>
                      </a:lnTo>
                      <a:lnTo>
                        <a:pt x="827" y="1142"/>
                      </a:lnTo>
                      <a:lnTo>
                        <a:pt x="839" y="1146"/>
                      </a:lnTo>
                      <a:lnTo>
                        <a:pt x="843" y="1148"/>
                      </a:lnTo>
                      <a:lnTo>
                        <a:pt x="843" y="1154"/>
                      </a:lnTo>
                      <a:lnTo>
                        <a:pt x="843" y="1160"/>
                      </a:lnTo>
                      <a:lnTo>
                        <a:pt x="841" y="1162"/>
                      </a:lnTo>
                      <a:lnTo>
                        <a:pt x="839" y="1164"/>
                      </a:lnTo>
                      <a:lnTo>
                        <a:pt x="831" y="1169"/>
                      </a:lnTo>
                      <a:lnTo>
                        <a:pt x="831" y="1171"/>
                      </a:lnTo>
                      <a:lnTo>
                        <a:pt x="833" y="1175"/>
                      </a:lnTo>
                      <a:lnTo>
                        <a:pt x="833" y="1177"/>
                      </a:lnTo>
                      <a:moveTo>
                        <a:pt x="766" y="1029"/>
                      </a:moveTo>
                      <a:lnTo>
                        <a:pt x="760" y="1027"/>
                      </a:lnTo>
                      <a:lnTo>
                        <a:pt x="760" y="1018"/>
                      </a:lnTo>
                      <a:lnTo>
                        <a:pt x="764" y="1006"/>
                      </a:lnTo>
                      <a:lnTo>
                        <a:pt x="772" y="998"/>
                      </a:lnTo>
                      <a:lnTo>
                        <a:pt x="774" y="995"/>
                      </a:lnTo>
                      <a:lnTo>
                        <a:pt x="776" y="985"/>
                      </a:lnTo>
                      <a:lnTo>
                        <a:pt x="774" y="983"/>
                      </a:lnTo>
                      <a:lnTo>
                        <a:pt x="768" y="968"/>
                      </a:lnTo>
                      <a:lnTo>
                        <a:pt x="768" y="964"/>
                      </a:lnTo>
                      <a:lnTo>
                        <a:pt x="768" y="962"/>
                      </a:lnTo>
                      <a:lnTo>
                        <a:pt x="772" y="958"/>
                      </a:lnTo>
                      <a:lnTo>
                        <a:pt x="774" y="956"/>
                      </a:lnTo>
                      <a:lnTo>
                        <a:pt x="783" y="956"/>
                      </a:lnTo>
                      <a:lnTo>
                        <a:pt x="787" y="958"/>
                      </a:lnTo>
                      <a:lnTo>
                        <a:pt x="791" y="962"/>
                      </a:lnTo>
                      <a:lnTo>
                        <a:pt x="797" y="964"/>
                      </a:lnTo>
                      <a:lnTo>
                        <a:pt x="801" y="970"/>
                      </a:lnTo>
                      <a:lnTo>
                        <a:pt x="810" y="977"/>
                      </a:lnTo>
                      <a:lnTo>
                        <a:pt x="816" y="983"/>
                      </a:lnTo>
                      <a:lnTo>
                        <a:pt x="820" y="989"/>
                      </a:lnTo>
                      <a:lnTo>
                        <a:pt x="824" y="1016"/>
                      </a:lnTo>
                      <a:lnTo>
                        <a:pt x="826" y="1023"/>
                      </a:lnTo>
                      <a:lnTo>
                        <a:pt x="824" y="1033"/>
                      </a:lnTo>
                      <a:lnTo>
                        <a:pt x="824" y="1035"/>
                      </a:lnTo>
                      <a:lnTo>
                        <a:pt x="820" y="1039"/>
                      </a:lnTo>
                      <a:lnTo>
                        <a:pt x="814" y="1041"/>
                      </a:lnTo>
                      <a:lnTo>
                        <a:pt x="802" y="1044"/>
                      </a:lnTo>
                      <a:lnTo>
                        <a:pt x="799" y="1044"/>
                      </a:lnTo>
                      <a:lnTo>
                        <a:pt x="797" y="1044"/>
                      </a:lnTo>
                      <a:lnTo>
                        <a:pt x="791" y="1043"/>
                      </a:lnTo>
                      <a:lnTo>
                        <a:pt x="783" y="1041"/>
                      </a:lnTo>
                      <a:lnTo>
                        <a:pt x="778" y="1039"/>
                      </a:lnTo>
                      <a:lnTo>
                        <a:pt x="766" y="1029"/>
                      </a:lnTo>
                      <a:moveTo>
                        <a:pt x="929" y="1016"/>
                      </a:moveTo>
                      <a:lnTo>
                        <a:pt x="929" y="1023"/>
                      </a:lnTo>
                      <a:lnTo>
                        <a:pt x="933" y="1027"/>
                      </a:lnTo>
                      <a:lnTo>
                        <a:pt x="935" y="1033"/>
                      </a:lnTo>
                      <a:lnTo>
                        <a:pt x="935" y="1035"/>
                      </a:lnTo>
                      <a:lnTo>
                        <a:pt x="933" y="1048"/>
                      </a:lnTo>
                      <a:lnTo>
                        <a:pt x="933" y="1054"/>
                      </a:lnTo>
                      <a:lnTo>
                        <a:pt x="933" y="1058"/>
                      </a:lnTo>
                      <a:lnTo>
                        <a:pt x="931" y="1060"/>
                      </a:lnTo>
                      <a:lnTo>
                        <a:pt x="931" y="1062"/>
                      </a:lnTo>
                      <a:lnTo>
                        <a:pt x="933" y="1064"/>
                      </a:lnTo>
                      <a:lnTo>
                        <a:pt x="933" y="1068"/>
                      </a:lnTo>
                      <a:lnTo>
                        <a:pt x="931" y="1071"/>
                      </a:lnTo>
                      <a:lnTo>
                        <a:pt x="929" y="1079"/>
                      </a:lnTo>
                      <a:lnTo>
                        <a:pt x="931" y="1081"/>
                      </a:lnTo>
                      <a:lnTo>
                        <a:pt x="948" y="1087"/>
                      </a:lnTo>
                      <a:lnTo>
                        <a:pt x="962" y="1092"/>
                      </a:lnTo>
                      <a:lnTo>
                        <a:pt x="966" y="1092"/>
                      </a:lnTo>
                      <a:lnTo>
                        <a:pt x="968" y="1091"/>
                      </a:lnTo>
                      <a:lnTo>
                        <a:pt x="975" y="1092"/>
                      </a:lnTo>
                      <a:lnTo>
                        <a:pt x="977" y="1094"/>
                      </a:lnTo>
                      <a:lnTo>
                        <a:pt x="977" y="1096"/>
                      </a:lnTo>
                      <a:lnTo>
                        <a:pt x="981" y="1094"/>
                      </a:lnTo>
                      <a:lnTo>
                        <a:pt x="985" y="1096"/>
                      </a:lnTo>
                      <a:lnTo>
                        <a:pt x="989" y="1102"/>
                      </a:lnTo>
                      <a:lnTo>
                        <a:pt x="994" y="1104"/>
                      </a:lnTo>
                      <a:lnTo>
                        <a:pt x="996" y="1110"/>
                      </a:lnTo>
                      <a:lnTo>
                        <a:pt x="1000" y="1112"/>
                      </a:lnTo>
                      <a:lnTo>
                        <a:pt x="1004" y="1116"/>
                      </a:lnTo>
                      <a:lnTo>
                        <a:pt x="1006" y="1121"/>
                      </a:lnTo>
                      <a:lnTo>
                        <a:pt x="1004" y="1125"/>
                      </a:lnTo>
                      <a:lnTo>
                        <a:pt x="1006" y="1125"/>
                      </a:lnTo>
                      <a:lnTo>
                        <a:pt x="1006" y="1127"/>
                      </a:lnTo>
                      <a:lnTo>
                        <a:pt x="1006" y="1131"/>
                      </a:lnTo>
                      <a:lnTo>
                        <a:pt x="1010" y="1148"/>
                      </a:lnTo>
                      <a:lnTo>
                        <a:pt x="1010" y="1150"/>
                      </a:lnTo>
                      <a:lnTo>
                        <a:pt x="1010" y="1152"/>
                      </a:lnTo>
                      <a:lnTo>
                        <a:pt x="1017" y="1162"/>
                      </a:lnTo>
                      <a:lnTo>
                        <a:pt x="1016" y="1165"/>
                      </a:lnTo>
                      <a:lnTo>
                        <a:pt x="1016" y="1175"/>
                      </a:lnTo>
                      <a:lnTo>
                        <a:pt x="1019" y="1177"/>
                      </a:lnTo>
                      <a:lnTo>
                        <a:pt x="1023" y="1179"/>
                      </a:lnTo>
                      <a:lnTo>
                        <a:pt x="1027" y="1190"/>
                      </a:lnTo>
                      <a:lnTo>
                        <a:pt x="1035" y="1198"/>
                      </a:lnTo>
                      <a:lnTo>
                        <a:pt x="1041" y="1208"/>
                      </a:lnTo>
                      <a:lnTo>
                        <a:pt x="1039" y="1210"/>
                      </a:lnTo>
                      <a:lnTo>
                        <a:pt x="1041" y="1215"/>
                      </a:lnTo>
                      <a:lnTo>
                        <a:pt x="1039" y="1219"/>
                      </a:lnTo>
                      <a:lnTo>
                        <a:pt x="1037" y="1221"/>
                      </a:lnTo>
                      <a:lnTo>
                        <a:pt x="1033" y="1225"/>
                      </a:lnTo>
                      <a:lnTo>
                        <a:pt x="1029" y="1233"/>
                      </a:lnTo>
                      <a:lnTo>
                        <a:pt x="1025" y="1235"/>
                      </a:lnTo>
                      <a:lnTo>
                        <a:pt x="1019" y="1237"/>
                      </a:lnTo>
                      <a:lnTo>
                        <a:pt x="1014" y="1238"/>
                      </a:lnTo>
                      <a:lnTo>
                        <a:pt x="1012" y="1237"/>
                      </a:lnTo>
                      <a:lnTo>
                        <a:pt x="1008" y="1235"/>
                      </a:lnTo>
                      <a:lnTo>
                        <a:pt x="1002" y="1237"/>
                      </a:lnTo>
                      <a:lnTo>
                        <a:pt x="1000" y="1238"/>
                      </a:lnTo>
                      <a:lnTo>
                        <a:pt x="994" y="1238"/>
                      </a:lnTo>
                      <a:lnTo>
                        <a:pt x="993" y="1238"/>
                      </a:lnTo>
                      <a:lnTo>
                        <a:pt x="987" y="1233"/>
                      </a:lnTo>
                      <a:lnTo>
                        <a:pt x="983" y="1233"/>
                      </a:lnTo>
                      <a:lnTo>
                        <a:pt x="971" y="1231"/>
                      </a:lnTo>
                      <a:lnTo>
                        <a:pt x="968" y="1231"/>
                      </a:lnTo>
                      <a:lnTo>
                        <a:pt x="964" y="1229"/>
                      </a:lnTo>
                      <a:lnTo>
                        <a:pt x="964" y="1227"/>
                      </a:lnTo>
                      <a:lnTo>
                        <a:pt x="962" y="1225"/>
                      </a:lnTo>
                      <a:lnTo>
                        <a:pt x="956" y="1223"/>
                      </a:lnTo>
                      <a:lnTo>
                        <a:pt x="954" y="1219"/>
                      </a:lnTo>
                      <a:lnTo>
                        <a:pt x="952" y="1217"/>
                      </a:lnTo>
                      <a:lnTo>
                        <a:pt x="946" y="1213"/>
                      </a:lnTo>
                      <a:lnTo>
                        <a:pt x="941" y="1213"/>
                      </a:lnTo>
                      <a:lnTo>
                        <a:pt x="937" y="1213"/>
                      </a:lnTo>
                      <a:lnTo>
                        <a:pt x="925" y="1212"/>
                      </a:lnTo>
                      <a:lnTo>
                        <a:pt x="918" y="1210"/>
                      </a:lnTo>
                      <a:lnTo>
                        <a:pt x="916" y="1210"/>
                      </a:lnTo>
                      <a:lnTo>
                        <a:pt x="914" y="1210"/>
                      </a:lnTo>
                      <a:lnTo>
                        <a:pt x="912" y="1208"/>
                      </a:lnTo>
                      <a:lnTo>
                        <a:pt x="906" y="1204"/>
                      </a:lnTo>
                      <a:lnTo>
                        <a:pt x="898" y="1198"/>
                      </a:lnTo>
                      <a:lnTo>
                        <a:pt x="895" y="1198"/>
                      </a:lnTo>
                      <a:lnTo>
                        <a:pt x="891" y="1196"/>
                      </a:lnTo>
                      <a:lnTo>
                        <a:pt x="889" y="1194"/>
                      </a:lnTo>
                      <a:lnTo>
                        <a:pt x="879" y="1185"/>
                      </a:lnTo>
                      <a:lnTo>
                        <a:pt x="879" y="1183"/>
                      </a:lnTo>
                      <a:lnTo>
                        <a:pt x="881" y="1183"/>
                      </a:lnTo>
                      <a:lnTo>
                        <a:pt x="881" y="1181"/>
                      </a:lnTo>
                      <a:lnTo>
                        <a:pt x="881" y="1179"/>
                      </a:lnTo>
                      <a:lnTo>
                        <a:pt x="879" y="1179"/>
                      </a:lnTo>
                      <a:lnTo>
                        <a:pt x="877" y="1179"/>
                      </a:lnTo>
                      <a:lnTo>
                        <a:pt x="877" y="1175"/>
                      </a:lnTo>
                      <a:lnTo>
                        <a:pt x="877" y="1173"/>
                      </a:lnTo>
                      <a:lnTo>
                        <a:pt x="877" y="1171"/>
                      </a:lnTo>
                      <a:lnTo>
                        <a:pt x="883" y="1162"/>
                      </a:lnTo>
                      <a:lnTo>
                        <a:pt x="885" y="1160"/>
                      </a:lnTo>
                      <a:lnTo>
                        <a:pt x="887" y="1158"/>
                      </a:lnTo>
                      <a:lnTo>
                        <a:pt x="897" y="1142"/>
                      </a:lnTo>
                      <a:lnTo>
                        <a:pt x="900" y="1137"/>
                      </a:lnTo>
                      <a:lnTo>
                        <a:pt x="900" y="1135"/>
                      </a:lnTo>
                      <a:lnTo>
                        <a:pt x="900" y="1131"/>
                      </a:lnTo>
                      <a:lnTo>
                        <a:pt x="904" y="1125"/>
                      </a:lnTo>
                      <a:lnTo>
                        <a:pt x="908" y="1119"/>
                      </a:lnTo>
                      <a:lnTo>
                        <a:pt x="910" y="1117"/>
                      </a:lnTo>
                      <a:lnTo>
                        <a:pt x="908" y="1112"/>
                      </a:lnTo>
                      <a:lnTo>
                        <a:pt x="906" y="1108"/>
                      </a:lnTo>
                      <a:lnTo>
                        <a:pt x="902" y="1104"/>
                      </a:lnTo>
                      <a:lnTo>
                        <a:pt x="898" y="1102"/>
                      </a:lnTo>
                      <a:lnTo>
                        <a:pt x="893" y="1104"/>
                      </a:lnTo>
                      <a:lnTo>
                        <a:pt x="889" y="1102"/>
                      </a:lnTo>
                      <a:lnTo>
                        <a:pt x="872" y="1071"/>
                      </a:lnTo>
                      <a:lnTo>
                        <a:pt x="870" y="1046"/>
                      </a:lnTo>
                      <a:lnTo>
                        <a:pt x="872" y="1039"/>
                      </a:lnTo>
                      <a:lnTo>
                        <a:pt x="875" y="1035"/>
                      </a:lnTo>
                      <a:lnTo>
                        <a:pt x="875" y="1031"/>
                      </a:lnTo>
                      <a:lnTo>
                        <a:pt x="874" y="1029"/>
                      </a:lnTo>
                      <a:lnTo>
                        <a:pt x="875" y="1027"/>
                      </a:lnTo>
                      <a:lnTo>
                        <a:pt x="883" y="1019"/>
                      </a:lnTo>
                      <a:lnTo>
                        <a:pt x="893" y="1014"/>
                      </a:lnTo>
                      <a:lnTo>
                        <a:pt x="902" y="1010"/>
                      </a:lnTo>
                      <a:lnTo>
                        <a:pt x="908" y="1012"/>
                      </a:lnTo>
                      <a:lnTo>
                        <a:pt x="910" y="1012"/>
                      </a:lnTo>
                      <a:lnTo>
                        <a:pt x="912" y="1010"/>
                      </a:lnTo>
                      <a:lnTo>
                        <a:pt x="914" y="1008"/>
                      </a:lnTo>
                      <a:lnTo>
                        <a:pt x="920" y="1012"/>
                      </a:lnTo>
                      <a:lnTo>
                        <a:pt x="922" y="1016"/>
                      </a:lnTo>
                      <a:lnTo>
                        <a:pt x="922" y="1014"/>
                      </a:lnTo>
                      <a:lnTo>
                        <a:pt x="925" y="1014"/>
                      </a:lnTo>
                      <a:lnTo>
                        <a:pt x="929" y="1016"/>
                      </a:lnTo>
                      <a:moveTo>
                        <a:pt x="793" y="827"/>
                      </a:moveTo>
                      <a:lnTo>
                        <a:pt x="797" y="831"/>
                      </a:lnTo>
                      <a:lnTo>
                        <a:pt x="801" y="833"/>
                      </a:lnTo>
                      <a:lnTo>
                        <a:pt x="802" y="837"/>
                      </a:lnTo>
                      <a:lnTo>
                        <a:pt x="802" y="841"/>
                      </a:lnTo>
                      <a:lnTo>
                        <a:pt x="804" y="843"/>
                      </a:lnTo>
                      <a:lnTo>
                        <a:pt x="812" y="850"/>
                      </a:lnTo>
                      <a:lnTo>
                        <a:pt x="814" y="852"/>
                      </a:lnTo>
                      <a:lnTo>
                        <a:pt x="816" y="852"/>
                      </a:lnTo>
                      <a:lnTo>
                        <a:pt x="820" y="856"/>
                      </a:lnTo>
                      <a:lnTo>
                        <a:pt x="822" y="860"/>
                      </a:lnTo>
                      <a:lnTo>
                        <a:pt x="827" y="864"/>
                      </a:lnTo>
                      <a:lnTo>
                        <a:pt x="833" y="874"/>
                      </a:lnTo>
                      <a:lnTo>
                        <a:pt x="837" y="875"/>
                      </a:lnTo>
                      <a:lnTo>
                        <a:pt x="839" y="875"/>
                      </a:lnTo>
                      <a:lnTo>
                        <a:pt x="841" y="877"/>
                      </a:lnTo>
                      <a:lnTo>
                        <a:pt x="847" y="885"/>
                      </a:lnTo>
                      <a:lnTo>
                        <a:pt x="850" y="889"/>
                      </a:lnTo>
                      <a:lnTo>
                        <a:pt x="852" y="889"/>
                      </a:lnTo>
                      <a:lnTo>
                        <a:pt x="854" y="889"/>
                      </a:lnTo>
                      <a:lnTo>
                        <a:pt x="860" y="885"/>
                      </a:lnTo>
                      <a:lnTo>
                        <a:pt x="860" y="883"/>
                      </a:lnTo>
                      <a:lnTo>
                        <a:pt x="862" y="883"/>
                      </a:lnTo>
                      <a:lnTo>
                        <a:pt x="866" y="883"/>
                      </a:lnTo>
                      <a:lnTo>
                        <a:pt x="866" y="885"/>
                      </a:lnTo>
                      <a:lnTo>
                        <a:pt x="868" y="887"/>
                      </a:lnTo>
                      <a:lnTo>
                        <a:pt x="866" y="897"/>
                      </a:lnTo>
                      <a:lnTo>
                        <a:pt x="864" y="898"/>
                      </a:lnTo>
                      <a:lnTo>
                        <a:pt x="864" y="902"/>
                      </a:lnTo>
                      <a:lnTo>
                        <a:pt x="870" y="910"/>
                      </a:lnTo>
                      <a:lnTo>
                        <a:pt x="872" y="914"/>
                      </a:lnTo>
                      <a:lnTo>
                        <a:pt x="874" y="914"/>
                      </a:lnTo>
                      <a:lnTo>
                        <a:pt x="875" y="914"/>
                      </a:lnTo>
                      <a:lnTo>
                        <a:pt x="875" y="912"/>
                      </a:lnTo>
                      <a:lnTo>
                        <a:pt x="883" y="922"/>
                      </a:lnTo>
                      <a:lnTo>
                        <a:pt x="891" y="925"/>
                      </a:lnTo>
                      <a:lnTo>
                        <a:pt x="897" y="927"/>
                      </a:lnTo>
                      <a:lnTo>
                        <a:pt x="912" y="937"/>
                      </a:lnTo>
                      <a:lnTo>
                        <a:pt x="920" y="943"/>
                      </a:lnTo>
                      <a:lnTo>
                        <a:pt x="920" y="945"/>
                      </a:lnTo>
                      <a:lnTo>
                        <a:pt x="918" y="948"/>
                      </a:lnTo>
                      <a:lnTo>
                        <a:pt x="923" y="952"/>
                      </a:lnTo>
                      <a:lnTo>
                        <a:pt x="923" y="954"/>
                      </a:lnTo>
                      <a:lnTo>
                        <a:pt x="922" y="956"/>
                      </a:lnTo>
                      <a:lnTo>
                        <a:pt x="914" y="960"/>
                      </a:lnTo>
                      <a:lnTo>
                        <a:pt x="902" y="962"/>
                      </a:lnTo>
                      <a:lnTo>
                        <a:pt x="891" y="962"/>
                      </a:lnTo>
                      <a:lnTo>
                        <a:pt x="885" y="962"/>
                      </a:lnTo>
                      <a:lnTo>
                        <a:pt x="883" y="962"/>
                      </a:lnTo>
                      <a:lnTo>
                        <a:pt x="870" y="958"/>
                      </a:lnTo>
                      <a:lnTo>
                        <a:pt x="860" y="952"/>
                      </a:lnTo>
                      <a:lnTo>
                        <a:pt x="854" y="952"/>
                      </a:lnTo>
                      <a:lnTo>
                        <a:pt x="850" y="950"/>
                      </a:lnTo>
                      <a:lnTo>
                        <a:pt x="850" y="948"/>
                      </a:lnTo>
                      <a:lnTo>
                        <a:pt x="837" y="931"/>
                      </a:lnTo>
                      <a:lnTo>
                        <a:pt x="827" y="918"/>
                      </a:lnTo>
                      <a:lnTo>
                        <a:pt x="822" y="910"/>
                      </a:lnTo>
                      <a:lnTo>
                        <a:pt x="822" y="908"/>
                      </a:lnTo>
                      <a:lnTo>
                        <a:pt x="822" y="906"/>
                      </a:lnTo>
                      <a:lnTo>
                        <a:pt x="812" y="895"/>
                      </a:lnTo>
                      <a:lnTo>
                        <a:pt x="806" y="891"/>
                      </a:lnTo>
                      <a:lnTo>
                        <a:pt x="799" y="887"/>
                      </a:lnTo>
                      <a:lnTo>
                        <a:pt x="791" y="885"/>
                      </a:lnTo>
                      <a:lnTo>
                        <a:pt x="760" y="864"/>
                      </a:lnTo>
                      <a:lnTo>
                        <a:pt x="749" y="852"/>
                      </a:lnTo>
                      <a:lnTo>
                        <a:pt x="747" y="847"/>
                      </a:lnTo>
                      <a:lnTo>
                        <a:pt x="756" y="841"/>
                      </a:lnTo>
                      <a:lnTo>
                        <a:pt x="758" y="841"/>
                      </a:lnTo>
                      <a:lnTo>
                        <a:pt x="762" y="839"/>
                      </a:lnTo>
                      <a:lnTo>
                        <a:pt x="766" y="837"/>
                      </a:lnTo>
                      <a:lnTo>
                        <a:pt x="770" y="837"/>
                      </a:lnTo>
                      <a:lnTo>
                        <a:pt x="778" y="837"/>
                      </a:lnTo>
                      <a:lnTo>
                        <a:pt x="779" y="837"/>
                      </a:lnTo>
                      <a:lnTo>
                        <a:pt x="783" y="835"/>
                      </a:lnTo>
                      <a:lnTo>
                        <a:pt x="787" y="829"/>
                      </a:lnTo>
                      <a:lnTo>
                        <a:pt x="787" y="826"/>
                      </a:lnTo>
                      <a:lnTo>
                        <a:pt x="787" y="824"/>
                      </a:lnTo>
                      <a:lnTo>
                        <a:pt x="789" y="822"/>
                      </a:lnTo>
                      <a:lnTo>
                        <a:pt x="793" y="827"/>
                      </a:lnTo>
                      <a:moveTo>
                        <a:pt x="2" y="9"/>
                      </a:moveTo>
                      <a:lnTo>
                        <a:pt x="0" y="9"/>
                      </a:lnTo>
                      <a:lnTo>
                        <a:pt x="0" y="5"/>
                      </a:lnTo>
                      <a:lnTo>
                        <a:pt x="4" y="0"/>
                      </a:lnTo>
                      <a:lnTo>
                        <a:pt x="6" y="2"/>
                      </a:lnTo>
                      <a:lnTo>
                        <a:pt x="6" y="3"/>
                      </a:lnTo>
                      <a:lnTo>
                        <a:pt x="2" y="9"/>
                      </a:lnTo>
                      <a:moveTo>
                        <a:pt x="699" y="578"/>
                      </a:moveTo>
                      <a:lnTo>
                        <a:pt x="699" y="591"/>
                      </a:lnTo>
                      <a:lnTo>
                        <a:pt x="695" y="597"/>
                      </a:lnTo>
                      <a:lnTo>
                        <a:pt x="697" y="599"/>
                      </a:lnTo>
                      <a:lnTo>
                        <a:pt x="699" y="597"/>
                      </a:lnTo>
                      <a:lnTo>
                        <a:pt x="701" y="601"/>
                      </a:lnTo>
                      <a:lnTo>
                        <a:pt x="701" y="603"/>
                      </a:lnTo>
                      <a:lnTo>
                        <a:pt x="699" y="614"/>
                      </a:lnTo>
                      <a:lnTo>
                        <a:pt x="695" y="618"/>
                      </a:lnTo>
                      <a:lnTo>
                        <a:pt x="691" y="616"/>
                      </a:lnTo>
                      <a:lnTo>
                        <a:pt x="689" y="620"/>
                      </a:lnTo>
                      <a:lnTo>
                        <a:pt x="683" y="630"/>
                      </a:lnTo>
                      <a:lnTo>
                        <a:pt x="683" y="633"/>
                      </a:lnTo>
                      <a:lnTo>
                        <a:pt x="685" y="637"/>
                      </a:lnTo>
                      <a:lnTo>
                        <a:pt x="687" y="641"/>
                      </a:lnTo>
                      <a:lnTo>
                        <a:pt x="685" y="645"/>
                      </a:lnTo>
                      <a:lnTo>
                        <a:pt x="685" y="649"/>
                      </a:lnTo>
                      <a:lnTo>
                        <a:pt x="687" y="658"/>
                      </a:lnTo>
                      <a:lnTo>
                        <a:pt x="689" y="658"/>
                      </a:lnTo>
                      <a:lnTo>
                        <a:pt x="693" y="658"/>
                      </a:lnTo>
                      <a:lnTo>
                        <a:pt x="695" y="656"/>
                      </a:lnTo>
                      <a:lnTo>
                        <a:pt x="699" y="649"/>
                      </a:lnTo>
                      <a:lnTo>
                        <a:pt x="701" y="649"/>
                      </a:lnTo>
                      <a:lnTo>
                        <a:pt x="705" y="649"/>
                      </a:lnTo>
                      <a:lnTo>
                        <a:pt x="706" y="651"/>
                      </a:lnTo>
                      <a:lnTo>
                        <a:pt x="710" y="655"/>
                      </a:lnTo>
                      <a:lnTo>
                        <a:pt x="712" y="656"/>
                      </a:lnTo>
                      <a:lnTo>
                        <a:pt x="708" y="660"/>
                      </a:lnTo>
                      <a:lnTo>
                        <a:pt x="706" y="662"/>
                      </a:lnTo>
                      <a:lnTo>
                        <a:pt x="703" y="664"/>
                      </a:lnTo>
                      <a:lnTo>
                        <a:pt x="699" y="668"/>
                      </a:lnTo>
                      <a:lnTo>
                        <a:pt x="699" y="670"/>
                      </a:lnTo>
                      <a:lnTo>
                        <a:pt x="701" y="674"/>
                      </a:lnTo>
                      <a:lnTo>
                        <a:pt x="703" y="674"/>
                      </a:lnTo>
                      <a:lnTo>
                        <a:pt x="703" y="676"/>
                      </a:lnTo>
                      <a:lnTo>
                        <a:pt x="701" y="678"/>
                      </a:lnTo>
                      <a:lnTo>
                        <a:pt x="701" y="683"/>
                      </a:lnTo>
                      <a:lnTo>
                        <a:pt x="701" y="685"/>
                      </a:lnTo>
                      <a:lnTo>
                        <a:pt x="697" y="687"/>
                      </a:lnTo>
                      <a:lnTo>
                        <a:pt x="695" y="691"/>
                      </a:lnTo>
                      <a:lnTo>
                        <a:pt x="695" y="699"/>
                      </a:lnTo>
                      <a:lnTo>
                        <a:pt x="695" y="701"/>
                      </a:lnTo>
                      <a:lnTo>
                        <a:pt x="699" y="714"/>
                      </a:lnTo>
                      <a:lnTo>
                        <a:pt x="701" y="716"/>
                      </a:lnTo>
                      <a:lnTo>
                        <a:pt x="699" y="718"/>
                      </a:lnTo>
                      <a:lnTo>
                        <a:pt x="682" y="718"/>
                      </a:lnTo>
                      <a:lnTo>
                        <a:pt x="680" y="720"/>
                      </a:lnTo>
                      <a:lnTo>
                        <a:pt x="678" y="720"/>
                      </a:lnTo>
                      <a:lnTo>
                        <a:pt x="674" y="718"/>
                      </a:lnTo>
                      <a:lnTo>
                        <a:pt x="674" y="716"/>
                      </a:lnTo>
                      <a:lnTo>
                        <a:pt x="676" y="716"/>
                      </a:lnTo>
                      <a:lnTo>
                        <a:pt x="678" y="712"/>
                      </a:lnTo>
                      <a:lnTo>
                        <a:pt x="678" y="710"/>
                      </a:lnTo>
                      <a:lnTo>
                        <a:pt x="676" y="708"/>
                      </a:lnTo>
                      <a:lnTo>
                        <a:pt x="664" y="705"/>
                      </a:lnTo>
                      <a:lnTo>
                        <a:pt x="662" y="703"/>
                      </a:lnTo>
                      <a:lnTo>
                        <a:pt x="659" y="701"/>
                      </a:lnTo>
                      <a:lnTo>
                        <a:pt x="651" y="703"/>
                      </a:lnTo>
                      <a:lnTo>
                        <a:pt x="645" y="699"/>
                      </a:lnTo>
                      <a:lnTo>
                        <a:pt x="643" y="697"/>
                      </a:lnTo>
                      <a:lnTo>
                        <a:pt x="643" y="695"/>
                      </a:lnTo>
                      <a:lnTo>
                        <a:pt x="645" y="691"/>
                      </a:lnTo>
                      <a:lnTo>
                        <a:pt x="645" y="687"/>
                      </a:lnTo>
                      <a:lnTo>
                        <a:pt x="643" y="681"/>
                      </a:lnTo>
                      <a:lnTo>
                        <a:pt x="635" y="668"/>
                      </a:lnTo>
                      <a:lnTo>
                        <a:pt x="637" y="664"/>
                      </a:lnTo>
                      <a:lnTo>
                        <a:pt x="637" y="660"/>
                      </a:lnTo>
                      <a:lnTo>
                        <a:pt x="635" y="658"/>
                      </a:lnTo>
                      <a:lnTo>
                        <a:pt x="630" y="658"/>
                      </a:lnTo>
                      <a:lnTo>
                        <a:pt x="630" y="660"/>
                      </a:lnTo>
                      <a:lnTo>
                        <a:pt x="630" y="662"/>
                      </a:lnTo>
                      <a:lnTo>
                        <a:pt x="630" y="664"/>
                      </a:lnTo>
                      <a:lnTo>
                        <a:pt x="618" y="655"/>
                      </a:lnTo>
                      <a:lnTo>
                        <a:pt x="620" y="655"/>
                      </a:lnTo>
                      <a:lnTo>
                        <a:pt x="620" y="653"/>
                      </a:lnTo>
                      <a:lnTo>
                        <a:pt x="618" y="645"/>
                      </a:lnTo>
                      <a:lnTo>
                        <a:pt x="616" y="645"/>
                      </a:lnTo>
                      <a:lnTo>
                        <a:pt x="611" y="645"/>
                      </a:lnTo>
                      <a:lnTo>
                        <a:pt x="599" y="639"/>
                      </a:lnTo>
                      <a:lnTo>
                        <a:pt x="593" y="635"/>
                      </a:lnTo>
                      <a:lnTo>
                        <a:pt x="580" y="630"/>
                      </a:lnTo>
                      <a:lnTo>
                        <a:pt x="576" y="626"/>
                      </a:lnTo>
                      <a:lnTo>
                        <a:pt x="574" y="624"/>
                      </a:lnTo>
                      <a:lnTo>
                        <a:pt x="574" y="616"/>
                      </a:lnTo>
                      <a:lnTo>
                        <a:pt x="576" y="614"/>
                      </a:lnTo>
                      <a:lnTo>
                        <a:pt x="580" y="616"/>
                      </a:lnTo>
                      <a:lnTo>
                        <a:pt x="580" y="614"/>
                      </a:lnTo>
                      <a:lnTo>
                        <a:pt x="580" y="612"/>
                      </a:lnTo>
                      <a:lnTo>
                        <a:pt x="576" y="612"/>
                      </a:lnTo>
                      <a:lnTo>
                        <a:pt x="582" y="603"/>
                      </a:lnTo>
                      <a:lnTo>
                        <a:pt x="582" y="597"/>
                      </a:lnTo>
                      <a:lnTo>
                        <a:pt x="582" y="591"/>
                      </a:lnTo>
                      <a:lnTo>
                        <a:pt x="582" y="585"/>
                      </a:lnTo>
                      <a:lnTo>
                        <a:pt x="578" y="580"/>
                      </a:lnTo>
                      <a:lnTo>
                        <a:pt x="580" y="578"/>
                      </a:lnTo>
                      <a:lnTo>
                        <a:pt x="582" y="574"/>
                      </a:lnTo>
                      <a:lnTo>
                        <a:pt x="584" y="572"/>
                      </a:lnTo>
                      <a:lnTo>
                        <a:pt x="586" y="564"/>
                      </a:lnTo>
                      <a:lnTo>
                        <a:pt x="584" y="559"/>
                      </a:lnTo>
                      <a:lnTo>
                        <a:pt x="582" y="551"/>
                      </a:lnTo>
                      <a:lnTo>
                        <a:pt x="584" y="543"/>
                      </a:lnTo>
                      <a:lnTo>
                        <a:pt x="591" y="534"/>
                      </a:lnTo>
                      <a:lnTo>
                        <a:pt x="593" y="530"/>
                      </a:lnTo>
                      <a:lnTo>
                        <a:pt x="595" y="528"/>
                      </a:lnTo>
                      <a:lnTo>
                        <a:pt x="593" y="520"/>
                      </a:lnTo>
                      <a:lnTo>
                        <a:pt x="589" y="509"/>
                      </a:lnTo>
                      <a:lnTo>
                        <a:pt x="591" y="509"/>
                      </a:lnTo>
                      <a:lnTo>
                        <a:pt x="599" y="511"/>
                      </a:lnTo>
                      <a:lnTo>
                        <a:pt x="616" y="524"/>
                      </a:lnTo>
                      <a:lnTo>
                        <a:pt x="622" y="530"/>
                      </a:lnTo>
                      <a:lnTo>
                        <a:pt x="634" y="537"/>
                      </a:lnTo>
                      <a:lnTo>
                        <a:pt x="641" y="537"/>
                      </a:lnTo>
                      <a:lnTo>
                        <a:pt x="643" y="535"/>
                      </a:lnTo>
                      <a:lnTo>
                        <a:pt x="657" y="534"/>
                      </a:lnTo>
                      <a:lnTo>
                        <a:pt x="662" y="532"/>
                      </a:lnTo>
                      <a:lnTo>
                        <a:pt x="664" y="530"/>
                      </a:lnTo>
                      <a:lnTo>
                        <a:pt x="666" y="530"/>
                      </a:lnTo>
                      <a:lnTo>
                        <a:pt x="680" y="526"/>
                      </a:lnTo>
                      <a:lnTo>
                        <a:pt x="689" y="526"/>
                      </a:lnTo>
                      <a:lnTo>
                        <a:pt x="697" y="530"/>
                      </a:lnTo>
                      <a:lnTo>
                        <a:pt x="701" y="530"/>
                      </a:lnTo>
                      <a:lnTo>
                        <a:pt x="705" y="532"/>
                      </a:lnTo>
                      <a:lnTo>
                        <a:pt x="706" y="543"/>
                      </a:lnTo>
                      <a:lnTo>
                        <a:pt x="703" y="551"/>
                      </a:lnTo>
                      <a:lnTo>
                        <a:pt x="703" y="557"/>
                      </a:lnTo>
                      <a:lnTo>
                        <a:pt x="703" y="560"/>
                      </a:lnTo>
                      <a:lnTo>
                        <a:pt x="701" y="564"/>
                      </a:lnTo>
                      <a:lnTo>
                        <a:pt x="699" y="566"/>
                      </a:lnTo>
                      <a:lnTo>
                        <a:pt x="697" y="574"/>
                      </a:lnTo>
                      <a:lnTo>
                        <a:pt x="699" y="578"/>
                      </a:lnTo>
                      <a:moveTo>
                        <a:pt x="209" y="17"/>
                      </a:moveTo>
                      <a:lnTo>
                        <a:pt x="207" y="17"/>
                      </a:lnTo>
                      <a:lnTo>
                        <a:pt x="205" y="17"/>
                      </a:lnTo>
                      <a:lnTo>
                        <a:pt x="205" y="15"/>
                      </a:lnTo>
                      <a:lnTo>
                        <a:pt x="196" y="19"/>
                      </a:lnTo>
                      <a:lnTo>
                        <a:pt x="188" y="26"/>
                      </a:lnTo>
                      <a:lnTo>
                        <a:pt x="186" y="32"/>
                      </a:lnTo>
                      <a:lnTo>
                        <a:pt x="182" y="36"/>
                      </a:lnTo>
                      <a:lnTo>
                        <a:pt x="175" y="36"/>
                      </a:lnTo>
                      <a:lnTo>
                        <a:pt x="165" y="32"/>
                      </a:lnTo>
                      <a:lnTo>
                        <a:pt x="159" y="28"/>
                      </a:lnTo>
                      <a:lnTo>
                        <a:pt x="154" y="28"/>
                      </a:lnTo>
                      <a:lnTo>
                        <a:pt x="146" y="30"/>
                      </a:lnTo>
                      <a:lnTo>
                        <a:pt x="136" y="34"/>
                      </a:lnTo>
                      <a:lnTo>
                        <a:pt x="125" y="40"/>
                      </a:lnTo>
                      <a:lnTo>
                        <a:pt x="125" y="42"/>
                      </a:lnTo>
                      <a:lnTo>
                        <a:pt x="121" y="44"/>
                      </a:lnTo>
                      <a:lnTo>
                        <a:pt x="119" y="40"/>
                      </a:lnTo>
                      <a:lnTo>
                        <a:pt x="117" y="32"/>
                      </a:lnTo>
                      <a:lnTo>
                        <a:pt x="119" y="23"/>
                      </a:lnTo>
                      <a:lnTo>
                        <a:pt x="127" y="15"/>
                      </a:lnTo>
                      <a:lnTo>
                        <a:pt x="140" y="7"/>
                      </a:lnTo>
                      <a:lnTo>
                        <a:pt x="148" y="7"/>
                      </a:lnTo>
                      <a:lnTo>
                        <a:pt x="152" y="5"/>
                      </a:lnTo>
                      <a:lnTo>
                        <a:pt x="154" y="5"/>
                      </a:lnTo>
                      <a:lnTo>
                        <a:pt x="159" y="5"/>
                      </a:lnTo>
                      <a:lnTo>
                        <a:pt x="167" y="7"/>
                      </a:lnTo>
                      <a:lnTo>
                        <a:pt x="179" y="9"/>
                      </a:lnTo>
                      <a:lnTo>
                        <a:pt x="184" y="9"/>
                      </a:lnTo>
                      <a:lnTo>
                        <a:pt x="186" y="7"/>
                      </a:lnTo>
                      <a:lnTo>
                        <a:pt x="196" y="0"/>
                      </a:lnTo>
                      <a:lnTo>
                        <a:pt x="202" y="2"/>
                      </a:lnTo>
                      <a:lnTo>
                        <a:pt x="209" y="7"/>
                      </a:lnTo>
                      <a:lnTo>
                        <a:pt x="211" y="11"/>
                      </a:lnTo>
                      <a:lnTo>
                        <a:pt x="209" y="17"/>
                      </a:lnTo>
                      <a:moveTo>
                        <a:pt x="419" y="65"/>
                      </a:moveTo>
                      <a:lnTo>
                        <a:pt x="420" y="71"/>
                      </a:lnTo>
                      <a:lnTo>
                        <a:pt x="424" y="71"/>
                      </a:lnTo>
                      <a:lnTo>
                        <a:pt x="428" y="75"/>
                      </a:lnTo>
                      <a:lnTo>
                        <a:pt x="428" y="78"/>
                      </a:lnTo>
                      <a:lnTo>
                        <a:pt x="438" y="80"/>
                      </a:lnTo>
                      <a:lnTo>
                        <a:pt x="442" y="88"/>
                      </a:lnTo>
                      <a:lnTo>
                        <a:pt x="445" y="94"/>
                      </a:lnTo>
                      <a:lnTo>
                        <a:pt x="447" y="96"/>
                      </a:lnTo>
                      <a:lnTo>
                        <a:pt x="449" y="96"/>
                      </a:lnTo>
                      <a:lnTo>
                        <a:pt x="451" y="101"/>
                      </a:lnTo>
                      <a:lnTo>
                        <a:pt x="451" y="113"/>
                      </a:lnTo>
                      <a:lnTo>
                        <a:pt x="447" y="124"/>
                      </a:lnTo>
                      <a:lnTo>
                        <a:pt x="447" y="128"/>
                      </a:lnTo>
                      <a:lnTo>
                        <a:pt x="447" y="130"/>
                      </a:lnTo>
                      <a:lnTo>
                        <a:pt x="443" y="134"/>
                      </a:lnTo>
                      <a:lnTo>
                        <a:pt x="440" y="138"/>
                      </a:lnTo>
                      <a:lnTo>
                        <a:pt x="428" y="144"/>
                      </a:lnTo>
                      <a:lnTo>
                        <a:pt x="422" y="147"/>
                      </a:lnTo>
                      <a:lnTo>
                        <a:pt x="420" y="149"/>
                      </a:lnTo>
                      <a:lnTo>
                        <a:pt x="417" y="147"/>
                      </a:lnTo>
                      <a:lnTo>
                        <a:pt x="415" y="149"/>
                      </a:lnTo>
                      <a:lnTo>
                        <a:pt x="409" y="153"/>
                      </a:lnTo>
                      <a:lnTo>
                        <a:pt x="397" y="172"/>
                      </a:lnTo>
                      <a:lnTo>
                        <a:pt x="396" y="174"/>
                      </a:lnTo>
                      <a:lnTo>
                        <a:pt x="388" y="174"/>
                      </a:lnTo>
                      <a:lnTo>
                        <a:pt x="384" y="176"/>
                      </a:lnTo>
                      <a:lnTo>
                        <a:pt x="374" y="176"/>
                      </a:lnTo>
                      <a:lnTo>
                        <a:pt x="361" y="178"/>
                      </a:lnTo>
                      <a:lnTo>
                        <a:pt x="353" y="178"/>
                      </a:lnTo>
                      <a:lnTo>
                        <a:pt x="346" y="178"/>
                      </a:lnTo>
                      <a:lnTo>
                        <a:pt x="340" y="169"/>
                      </a:lnTo>
                      <a:lnTo>
                        <a:pt x="336" y="163"/>
                      </a:lnTo>
                      <a:lnTo>
                        <a:pt x="330" y="157"/>
                      </a:lnTo>
                      <a:lnTo>
                        <a:pt x="321" y="149"/>
                      </a:lnTo>
                      <a:lnTo>
                        <a:pt x="317" y="144"/>
                      </a:lnTo>
                      <a:lnTo>
                        <a:pt x="317" y="142"/>
                      </a:lnTo>
                      <a:lnTo>
                        <a:pt x="315" y="140"/>
                      </a:lnTo>
                      <a:lnTo>
                        <a:pt x="307" y="136"/>
                      </a:lnTo>
                      <a:lnTo>
                        <a:pt x="305" y="124"/>
                      </a:lnTo>
                      <a:lnTo>
                        <a:pt x="305" y="117"/>
                      </a:lnTo>
                      <a:lnTo>
                        <a:pt x="305" y="105"/>
                      </a:lnTo>
                      <a:lnTo>
                        <a:pt x="303" y="101"/>
                      </a:lnTo>
                      <a:lnTo>
                        <a:pt x="298" y="96"/>
                      </a:lnTo>
                      <a:lnTo>
                        <a:pt x="296" y="90"/>
                      </a:lnTo>
                      <a:lnTo>
                        <a:pt x="286" y="80"/>
                      </a:lnTo>
                      <a:lnTo>
                        <a:pt x="286" y="76"/>
                      </a:lnTo>
                      <a:lnTo>
                        <a:pt x="288" y="63"/>
                      </a:lnTo>
                      <a:lnTo>
                        <a:pt x="290" y="59"/>
                      </a:lnTo>
                      <a:lnTo>
                        <a:pt x="300" y="50"/>
                      </a:lnTo>
                      <a:lnTo>
                        <a:pt x="303" y="50"/>
                      </a:lnTo>
                      <a:lnTo>
                        <a:pt x="317" y="48"/>
                      </a:lnTo>
                      <a:lnTo>
                        <a:pt x="323" y="44"/>
                      </a:lnTo>
                      <a:lnTo>
                        <a:pt x="330" y="38"/>
                      </a:lnTo>
                      <a:lnTo>
                        <a:pt x="336" y="36"/>
                      </a:lnTo>
                      <a:lnTo>
                        <a:pt x="346" y="38"/>
                      </a:lnTo>
                      <a:lnTo>
                        <a:pt x="355" y="44"/>
                      </a:lnTo>
                      <a:lnTo>
                        <a:pt x="378" y="46"/>
                      </a:lnTo>
                      <a:lnTo>
                        <a:pt x="386" y="46"/>
                      </a:lnTo>
                      <a:lnTo>
                        <a:pt x="390" y="46"/>
                      </a:lnTo>
                      <a:lnTo>
                        <a:pt x="397" y="50"/>
                      </a:lnTo>
                      <a:lnTo>
                        <a:pt x="397" y="51"/>
                      </a:lnTo>
                      <a:lnTo>
                        <a:pt x="399" y="53"/>
                      </a:lnTo>
                      <a:lnTo>
                        <a:pt x="399" y="57"/>
                      </a:lnTo>
                      <a:lnTo>
                        <a:pt x="401" y="57"/>
                      </a:lnTo>
                      <a:lnTo>
                        <a:pt x="403" y="61"/>
                      </a:lnTo>
                      <a:lnTo>
                        <a:pt x="405" y="61"/>
                      </a:lnTo>
                      <a:lnTo>
                        <a:pt x="403" y="63"/>
                      </a:lnTo>
                      <a:lnTo>
                        <a:pt x="403" y="65"/>
                      </a:lnTo>
                      <a:lnTo>
                        <a:pt x="405" y="67"/>
                      </a:lnTo>
                      <a:lnTo>
                        <a:pt x="409" y="67"/>
                      </a:lnTo>
                      <a:lnTo>
                        <a:pt x="411" y="63"/>
                      </a:lnTo>
                      <a:lnTo>
                        <a:pt x="417" y="63"/>
                      </a:lnTo>
                      <a:lnTo>
                        <a:pt x="419" y="6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97"/>
                <p:cNvSpPr>
                  <a:spLocks noChangeArrowheads="1"/>
                </p:cNvSpPr>
                <p:nvPr/>
              </p:nvSpPr>
              <p:spPr bwMode="auto">
                <a:xfrm>
                  <a:off x="6247624" y="4007440"/>
                  <a:ext cx="316004"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HI</a:t>
                  </a:r>
                  <a:endParaRPr kumimoji="0" lang="en-US"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15" name="Straight Connector 14"/>
              <p:cNvCxnSpPr/>
              <p:nvPr/>
            </p:nvCxnSpPr>
            <p:spPr>
              <a:xfrm>
                <a:off x="9468738" y="3027449"/>
                <a:ext cx="701516" cy="320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464454" y="3031394"/>
                <a:ext cx="664145" cy="140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089483" y="3146094"/>
                <a:ext cx="164107" cy="195366"/>
                <a:chOff x="5599114" y="1463681"/>
                <a:chExt cx="2757488" cy="3632213"/>
              </a:xfrm>
            </p:grpSpPr>
            <p:sp>
              <p:nvSpPr>
                <p:cNvPr id="18" name="Freeform 105"/>
                <p:cNvSpPr>
                  <a:spLocks/>
                </p:cNvSpPr>
                <p:nvPr/>
              </p:nvSpPr>
              <p:spPr bwMode="auto">
                <a:xfrm>
                  <a:off x="5599114" y="1463681"/>
                  <a:ext cx="2757488" cy="3632213"/>
                </a:xfrm>
                <a:custGeom>
                  <a:avLst/>
                  <a:gdLst>
                    <a:gd name="T0" fmla="*/ 1044 w 1737"/>
                    <a:gd name="T1" fmla="*/ 2136 h 2288"/>
                    <a:gd name="T2" fmla="*/ 960 w 1737"/>
                    <a:gd name="T3" fmla="*/ 2288 h 2288"/>
                    <a:gd name="T4" fmla="*/ 895 w 1737"/>
                    <a:gd name="T5" fmla="*/ 1738 h 2288"/>
                    <a:gd name="T6" fmla="*/ 879 w 1737"/>
                    <a:gd name="T7" fmla="*/ 1613 h 2288"/>
                    <a:gd name="T8" fmla="*/ 762 w 1737"/>
                    <a:gd name="T9" fmla="*/ 1394 h 2288"/>
                    <a:gd name="T10" fmla="*/ 482 w 1737"/>
                    <a:gd name="T11" fmla="*/ 1116 h 2288"/>
                    <a:gd name="T12" fmla="*/ 301 w 1737"/>
                    <a:gd name="T13" fmla="*/ 1101 h 2288"/>
                    <a:gd name="T14" fmla="*/ 200 w 1737"/>
                    <a:gd name="T15" fmla="*/ 1041 h 2288"/>
                    <a:gd name="T16" fmla="*/ 0 w 1737"/>
                    <a:gd name="T17" fmla="*/ 811 h 2288"/>
                    <a:gd name="T18" fmla="*/ 0 w 1737"/>
                    <a:gd name="T19" fmla="*/ 809 h 2288"/>
                    <a:gd name="T20" fmla="*/ 117 w 1737"/>
                    <a:gd name="T21" fmla="*/ 615 h 2288"/>
                    <a:gd name="T22" fmla="*/ 395 w 1737"/>
                    <a:gd name="T23" fmla="*/ 135 h 2288"/>
                    <a:gd name="T24" fmla="*/ 478 w 1737"/>
                    <a:gd name="T25" fmla="*/ 0 h 2288"/>
                    <a:gd name="T26" fmla="*/ 522 w 1737"/>
                    <a:gd name="T27" fmla="*/ 31 h 2288"/>
                    <a:gd name="T28" fmla="*/ 720 w 1737"/>
                    <a:gd name="T29" fmla="*/ 177 h 2288"/>
                    <a:gd name="T30" fmla="*/ 737 w 1737"/>
                    <a:gd name="T31" fmla="*/ 190 h 2288"/>
                    <a:gd name="T32" fmla="*/ 789 w 1737"/>
                    <a:gd name="T33" fmla="*/ 231 h 2288"/>
                    <a:gd name="T34" fmla="*/ 845 w 1737"/>
                    <a:gd name="T35" fmla="*/ 273 h 2288"/>
                    <a:gd name="T36" fmla="*/ 845 w 1737"/>
                    <a:gd name="T37" fmla="*/ 273 h 2288"/>
                    <a:gd name="T38" fmla="*/ 1428 w 1737"/>
                    <a:gd name="T39" fmla="*/ 711 h 2288"/>
                    <a:gd name="T40" fmla="*/ 1737 w 1737"/>
                    <a:gd name="T41" fmla="*/ 943 h 2288"/>
                    <a:gd name="T42" fmla="*/ 1730 w 1737"/>
                    <a:gd name="T43" fmla="*/ 957 h 2288"/>
                    <a:gd name="T44" fmla="*/ 1678 w 1737"/>
                    <a:gd name="T45" fmla="*/ 1045 h 2288"/>
                    <a:gd name="T46" fmla="*/ 1672 w 1737"/>
                    <a:gd name="T47" fmla="*/ 1055 h 2288"/>
                    <a:gd name="T48" fmla="*/ 1495 w 1737"/>
                    <a:gd name="T49" fmla="*/ 1362 h 2288"/>
                    <a:gd name="T50" fmla="*/ 1470 w 1737"/>
                    <a:gd name="T51" fmla="*/ 1398 h 2288"/>
                    <a:gd name="T52" fmla="*/ 1182 w 1737"/>
                    <a:gd name="T53" fmla="*/ 1892 h 2288"/>
                    <a:gd name="T54" fmla="*/ 1044 w 1737"/>
                    <a:gd name="T55" fmla="*/ 213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7" h="2288">
                      <a:moveTo>
                        <a:pt x="1044" y="2136"/>
                      </a:moveTo>
                      <a:lnTo>
                        <a:pt x="960" y="2288"/>
                      </a:lnTo>
                      <a:lnTo>
                        <a:pt x="895" y="1738"/>
                      </a:lnTo>
                      <a:lnTo>
                        <a:pt x="879" y="1613"/>
                      </a:lnTo>
                      <a:lnTo>
                        <a:pt x="762" y="1394"/>
                      </a:lnTo>
                      <a:lnTo>
                        <a:pt x="482" y="1116"/>
                      </a:lnTo>
                      <a:lnTo>
                        <a:pt x="301" y="1101"/>
                      </a:lnTo>
                      <a:lnTo>
                        <a:pt x="200" y="1041"/>
                      </a:lnTo>
                      <a:lnTo>
                        <a:pt x="0" y="811"/>
                      </a:lnTo>
                      <a:lnTo>
                        <a:pt x="0" y="809"/>
                      </a:lnTo>
                      <a:lnTo>
                        <a:pt x="117" y="615"/>
                      </a:lnTo>
                      <a:lnTo>
                        <a:pt x="395" y="135"/>
                      </a:lnTo>
                      <a:lnTo>
                        <a:pt x="478" y="0"/>
                      </a:lnTo>
                      <a:lnTo>
                        <a:pt x="522" y="31"/>
                      </a:lnTo>
                      <a:lnTo>
                        <a:pt x="720" y="177"/>
                      </a:lnTo>
                      <a:lnTo>
                        <a:pt x="737" y="190"/>
                      </a:lnTo>
                      <a:lnTo>
                        <a:pt x="789" y="231"/>
                      </a:lnTo>
                      <a:lnTo>
                        <a:pt x="845" y="273"/>
                      </a:lnTo>
                      <a:lnTo>
                        <a:pt x="845" y="273"/>
                      </a:lnTo>
                      <a:lnTo>
                        <a:pt x="1428" y="711"/>
                      </a:lnTo>
                      <a:lnTo>
                        <a:pt x="1737" y="943"/>
                      </a:lnTo>
                      <a:lnTo>
                        <a:pt x="1730" y="957"/>
                      </a:lnTo>
                      <a:lnTo>
                        <a:pt x="1678" y="1045"/>
                      </a:lnTo>
                      <a:lnTo>
                        <a:pt x="1672" y="1055"/>
                      </a:lnTo>
                      <a:lnTo>
                        <a:pt x="1495" y="1362"/>
                      </a:lnTo>
                      <a:lnTo>
                        <a:pt x="1470" y="1398"/>
                      </a:lnTo>
                      <a:lnTo>
                        <a:pt x="1182" y="1892"/>
                      </a:lnTo>
                      <a:lnTo>
                        <a:pt x="1044" y="2136"/>
                      </a:lnTo>
                      <a:close/>
                    </a:path>
                  </a:pathLst>
                </a:custGeom>
                <a:solidFill>
                  <a:srgbClr val="000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106"/>
                <p:cNvSpPr>
                  <a:spLocks/>
                </p:cNvSpPr>
                <p:nvPr/>
              </p:nvSpPr>
              <p:spPr bwMode="auto">
                <a:xfrm>
                  <a:off x="5599114" y="1463681"/>
                  <a:ext cx="2757488" cy="3632213"/>
                </a:xfrm>
                <a:custGeom>
                  <a:avLst/>
                  <a:gdLst>
                    <a:gd name="T0" fmla="*/ 1044 w 1737"/>
                    <a:gd name="T1" fmla="*/ 2136 h 2288"/>
                    <a:gd name="T2" fmla="*/ 960 w 1737"/>
                    <a:gd name="T3" fmla="*/ 2288 h 2288"/>
                    <a:gd name="T4" fmla="*/ 895 w 1737"/>
                    <a:gd name="T5" fmla="*/ 1738 h 2288"/>
                    <a:gd name="T6" fmla="*/ 879 w 1737"/>
                    <a:gd name="T7" fmla="*/ 1613 h 2288"/>
                    <a:gd name="T8" fmla="*/ 762 w 1737"/>
                    <a:gd name="T9" fmla="*/ 1394 h 2288"/>
                    <a:gd name="T10" fmla="*/ 482 w 1737"/>
                    <a:gd name="T11" fmla="*/ 1116 h 2288"/>
                    <a:gd name="T12" fmla="*/ 301 w 1737"/>
                    <a:gd name="T13" fmla="*/ 1101 h 2288"/>
                    <a:gd name="T14" fmla="*/ 200 w 1737"/>
                    <a:gd name="T15" fmla="*/ 1041 h 2288"/>
                    <a:gd name="T16" fmla="*/ 0 w 1737"/>
                    <a:gd name="T17" fmla="*/ 811 h 2288"/>
                    <a:gd name="T18" fmla="*/ 0 w 1737"/>
                    <a:gd name="T19" fmla="*/ 809 h 2288"/>
                    <a:gd name="T20" fmla="*/ 117 w 1737"/>
                    <a:gd name="T21" fmla="*/ 615 h 2288"/>
                    <a:gd name="T22" fmla="*/ 395 w 1737"/>
                    <a:gd name="T23" fmla="*/ 135 h 2288"/>
                    <a:gd name="T24" fmla="*/ 478 w 1737"/>
                    <a:gd name="T25" fmla="*/ 0 h 2288"/>
                    <a:gd name="T26" fmla="*/ 522 w 1737"/>
                    <a:gd name="T27" fmla="*/ 31 h 2288"/>
                    <a:gd name="T28" fmla="*/ 720 w 1737"/>
                    <a:gd name="T29" fmla="*/ 177 h 2288"/>
                    <a:gd name="T30" fmla="*/ 737 w 1737"/>
                    <a:gd name="T31" fmla="*/ 190 h 2288"/>
                    <a:gd name="T32" fmla="*/ 789 w 1737"/>
                    <a:gd name="T33" fmla="*/ 231 h 2288"/>
                    <a:gd name="T34" fmla="*/ 845 w 1737"/>
                    <a:gd name="T35" fmla="*/ 273 h 2288"/>
                    <a:gd name="T36" fmla="*/ 845 w 1737"/>
                    <a:gd name="T37" fmla="*/ 273 h 2288"/>
                    <a:gd name="T38" fmla="*/ 1428 w 1737"/>
                    <a:gd name="T39" fmla="*/ 711 h 2288"/>
                    <a:gd name="T40" fmla="*/ 1737 w 1737"/>
                    <a:gd name="T41" fmla="*/ 943 h 2288"/>
                    <a:gd name="T42" fmla="*/ 1730 w 1737"/>
                    <a:gd name="T43" fmla="*/ 957 h 2288"/>
                    <a:gd name="T44" fmla="*/ 1678 w 1737"/>
                    <a:gd name="T45" fmla="*/ 1045 h 2288"/>
                    <a:gd name="T46" fmla="*/ 1672 w 1737"/>
                    <a:gd name="T47" fmla="*/ 1055 h 2288"/>
                    <a:gd name="T48" fmla="*/ 1495 w 1737"/>
                    <a:gd name="T49" fmla="*/ 1362 h 2288"/>
                    <a:gd name="T50" fmla="*/ 1470 w 1737"/>
                    <a:gd name="T51" fmla="*/ 1398 h 2288"/>
                    <a:gd name="T52" fmla="*/ 1182 w 1737"/>
                    <a:gd name="T53" fmla="*/ 1892 h 2288"/>
                    <a:gd name="T54" fmla="*/ 1044 w 1737"/>
                    <a:gd name="T55" fmla="*/ 2136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7" h="2288">
                      <a:moveTo>
                        <a:pt x="1044" y="2136"/>
                      </a:moveTo>
                      <a:lnTo>
                        <a:pt x="960" y="2288"/>
                      </a:lnTo>
                      <a:lnTo>
                        <a:pt x="895" y="1738"/>
                      </a:lnTo>
                      <a:lnTo>
                        <a:pt x="879" y="1613"/>
                      </a:lnTo>
                      <a:lnTo>
                        <a:pt x="762" y="1394"/>
                      </a:lnTo>
                      <a:lnTo>
                        <a:pt x="482" y="1116"/>
                      </a:lnTo>
                      <a:lnTo>
                        <a:pt x="301" y="1101"/>
                      </a:lnTo>
                      <a:lnTo>
                        <a:pt x="200" y="1041"/>
                      </a:lnTo>
                      <a:lnTo>
                        <a:pt x="0" y="811"/>
                      </a:lnTo>
                      <a:lnTo>
                        <a:pt x="0" y="809"/>
                      </a:lnTo>
                      <a:lnTo>
                        <a:pt x="117" y="615"/>
                      </a:lnTo>
                      <a:lnTo>
                        <a:pt x="395" y="135"/>
                      </a:lnTo>
                      <a:lnTo>
                        <a:pt x="478" y="0"/>
                      </a:lnTo>
                      <a:lnTo>
                        <a:pt x="522" y="31"/>
                      </a:lnTo>
                      <a:lnTo>
                        <a:pt x="720" y="177"/>
                      </a:lnTo>
                      <a:lnTo>
                        <a:pt x="737" y="190"/>
                      </a:lnTo>
                      <a:lnTo>
                        <a:pt x="789" y="231"/>
                      </a:lnTo>
                      <a:lnTo>
                        <a:pt x="845" y="273"/>
                      </a:lnTo>
                      <a:lnTo>
                        <a:pt x="845" y="273"/>
                      </a:lnTo>
                      <a:lnTo>
                        <a:pt x="1428" y="711"/>
                      </a:lnTo>
                      <a:lnTo>
                        <a:pt x="1737" y="943"/>
                      </a:lnTo>
                      <a:lnTo>
                        <a:pt x="1730" y="957"/>
                      </a:lnTo>
                      <a:lnTo>
                        <a:pt x="1678" y="1045"/>
                      </a:lnTo>
                      <a:lnTo>
                        <a:pt x="1672" y="1055"/>
                      </a:lnTo>
                      <a:lnTo>
                        <a:pt x="1495" y="1362"/>
                      </a:lnTo>
                      <a:lnTo>
                        <a:pt x="1470" y="1398"/>
                      </a:lnTo>
                      <a:lnTo>
                        <a:pt x="1182" y="1892"/>
                      </a:lnTo>
                      <a:lnTo>
                        <a:pt x="1044" y="213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95" name="Rectangle 423"/>
            <p:cNvSpPr>
              <a:spLocks noChangeArrowheads="1"/>
            </p:cNvSpPr>
            <p:nvPr/>
          </p:nvSpPr>
          <p:spPr bwMode="auto">
            <a:xfrm>
              <a:off x="7667105" y="4023038"/>
              <a:ext cx="1095376" cy="16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Rate per 100,000</a:t>
              </a:r>
              <a:endParaRPr kumimoji="0" lang="en-US" altLang="en-US" sz="1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6" name="TextBox 295"/>
          <p:cNvSpPr txBox="1"/>
          <p:nvPr/>
        </p:nvSpPr>
        <p:spPr>
          <a:xfrm>
            <a:off x="635836" y="1182413"/>
            <a:ext cx="741562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6.7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National Rate =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13.7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 </a:t>
            </a: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100,000 population</a:t>
            </a:r>
          </a:p>
        </p:txBody>
      </p:sp>
      <p:sp>
        <p:nvSpPr>
          <p:cNvPr id="297" name="TextBox 296"/>
          <p:cNvSpPr txBox="1"/>
          <p:nvPr/>
        </p:nvSpPr>
        <p:spPr>
          <a:xfrm>
            <a:off x="7532392" y="3302839"/>
            <a:ext cx="65643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smtClean="0">
                <a:ln>
                  <a:noFill/>
                </a:ln>
                <a:solidFill>
                  <a:prstClr val="black"/>
                </a:solidFill>
                <a:effectLst/>
                <a:uLnTx/>
                <a:uFillTx/>
                <a:latin typeface="Calibri"/>
                <a:ea typeface="+mn-ea"/>
                <a:cs typeface="+mn-cs"/>
              </a:rPr>
              <a:t>DC</a:t>
            </a:r>
            <a:endParaRPr kumimoji="0" lang="en-US" sz="950" b="0" i="0" u="none" strike="noStrike" kern="1200" cap="none" spc="0" normalizeH="0" baseline="0" noProof="0" dirty="0">
              <a:ln>
                <a:noFill/>
              </a:ln>
              <a:solidFill>
                <a:prstClr val="black"/>
              </a:solidFill>
              <a:effectLst/>
              <a:uLnTx/>
              <a:uFillTx/>
              <a:latin typeface="Calibri"/>
              <a:ea typeface="+mn-ea"/>
              <a:cs typeface="+mn-cs"/>
            </a:endParaRPr>
          </a:p>
        </p:txBody>
      </p:sp>
      <p:sp>
        <p:nvSpPr>
          <p:cNvPr id="298" name="TextBox 297"/>
          <p:cNvSpPr txBox="1"/>
          <p:nvPr/>
        </p:nvSpPr>
        <p:spPr>
          <a:xfrm>
            <a:off x="7230534" y="5169600"/>
            <a:ext cx="162909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States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in green </a:t>
            </a: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met the national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7831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a:xfrm>
            <a:off x="8409422" y="636337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aphicFrame>
        <p:nvGraphicFramePr>
          <p:cNvPr id="6" name="Chart Placeholder 5" descr="Line graph for Congenital Syphilis"/>
          <p:cNvGraphicFramePr>
            <a:graphicFrameLocks noGrp="1"/>
          </p:cNvGraphicFramePr>
          <p:nvPr>
            <p:ph type="chart" sz="quarter" idx="16"/>
            <p:extLst/>
          </p:nvPr>
        </p:nvGraphicFramePr>
        <p:xfrm>
          <a:off x="165711" y="1429135"/>
          <a:ext cx="8781644" cy="429623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20995" y="131762"/>
            <a:ext cx="6911163" cy="797628"/>
          </a:xfrm>
        </p:spPr>
        <p:txBody>
          <a:bodyPr/>
          <a:lstStyle/>
          <a:p>
            <a:pPr algn="ctr"/>
            <a:r>
              <a:rPr lang="en-US" sz="2600" dirty="0" smtClean="0"/>
              <a:t>Congenital Syphilis </a:t>
            </a:r>
            <a:endParaRPr lang="en-US" sz="2600" dirty="0"/>
          </a:p>
        </p:txBody>
      </p:sp>
      <p:sp>
        <p:nvSpPr>
          <p:cNvPr id="10" name="Text Placeholder 8"/>
          <p:cNvSpPr txBox="1">
            <a:spLocks/>
          </p:cNvSpPr>
          <p:nvPr/>
        </p:nvSpPr>
        <p:spPr>
          <a:xfrm>
            <a:off x="6652260" y="6378583"/>
            <a:ext cx="1820532" cy="419629"/>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STD-8</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16"/>
          <p:cNvSpPr txBox="1">
            <a:spLocks/>
          </p:cNvSpPr>
          <p:nvPr/>
        </p:nvSpPr>
        <p:spPr>
          <a:xfrm>
            <a:off x="1" y="6220150"/>
            <a:ext cx="9144000" cy="60941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excludes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of Hispanic origin</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STD Surveillance System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STDSS), CDC/NCHHSTP;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Vital Statistics System-Natality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NVSS-N), CDC/NCHS.</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35"/>
          <p:cNvSpPr txBox="1">
            <a:spLocks/>
          </p:cNvSpPr>
          <p:nvPr/>
        </p:nvSpPr>
        <p:spPr>
          <a:xfrm>
            <a:off x="5894726" y="4698761"/>
            <a:ext cx="2667000" cy="4191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9.6</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 Box 8"/>
          <p:cNvSpPr txBox="1">
            <a:spLocks noChangeArrowheads="1"/>
          </p:cNvSpPr>
          <p:nvPr/>
        </p:nvSpPr>
        <p:spPr bwMode="auto">
          <a:xfrm>
            <a:off x="153423" y="1203970"/>
            <a:ext cx="3325196"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marL="0" marR="0" lvl="0" indent="0" algn="l" defTabSz="457200" rtl="0" eaLnBrk="1" fontAlgn="auto" latinLnBrk="0" hangingPunct="1">
              <a:lnSpc>
                <a:spcPct val="85000"/>
              </a:lnSpc>
              <a:spcBef>
                <a:spcPct val="5000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100,000 Live Births</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7895571" y="3912315"/>
            <a:ext cx="84838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4BACC6"/>
                </a:solidFill>
                <a:effectLst/>
                <a:uLnTx/>
                <a:uFillTx/>
                <a:latin typeface="Verdana" panose="020B0604030504040204" pitchFamily="34" charset="0"/>
                <a:ea typeface="Verdana" panose="020B0604030504040204" pitchFamily="34" charset="0"/>
                <a:cs typeface="Verdana" panose="020B0604030504040204" pitchFamily="34" charset="0"/>
              </a:rPr>
              <a:t>Black</a:t>
            </a:r>
            <a:endParaRPr kumimoji="0" lang="en-US" sz="1600" b="1" i="0" u="none" strike="noStrike" kern="1200" cap="none" spc="0" normalizeH="0" baseline="0" noProof="0" dirty="0">
              <a:ln>
                <a:noFill/>
              </a:ln>
              <a:solidFill>
                <a:srgbClr val="4BACC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5486400" y="5308599"/>
            <a:ext cx="3194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281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417" y="131762"/>
            <a:ext cx="6924374" cy="797628"/>
          </a:xfrm>
        </p:spPr>
        <p:txBody>
          <a:bodyPr/>
          <a:lstStyle/>
          <a:p>
            <a:pPr algn="ctr"/>
            <a:r>
              <a:rPr lang="en-US" sz="2600" dirty="0" smtClean="0"/>
              <a:t>Presentation Overview</a:t>
            </a:r>
            <a:endParaRPr lang="en-US" sz="2600" dirty="0"/>
          </a:p>
        </p:txBody>
      </p:sp>
      <p:sp>
        <p:nvSpPr>
          <p:cNvPr id="5" name="Text Placeholder 9"/>
          <p:cNvSpPr txBox="1">
            <a:spLocks/>
          </p:cNvSpPr>
          <p:nvPr/>
        </p:nvSpPr>
        <p:spPr>
          <a:xfrm>
            <a:off x="518417" y="1572768"/>
            <a:ext cx="8274892" cy="4777232"/>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472" marR="0" lvl="0" indent="-347472" algn="l" defTabSz="457200" rtl="0" eaLnBrk="1" fontAlgn="auto" latinLnBrk="0" hangingPunct="1">
              <a:lnSpc>
                <a:spcPct val="100000"/>
              </a:lnSpc>
              <a:spcBef>
                <a:spcPts val="24"/>
              </a:spcBef>
              <a:spcAft>
                <a:spcPts val="1800"/>
              </a:spcAft>
              <a:buClr>
                <a:srgbClr val="057C18"/>
              </a:buClr>
              <a:buSzPct val="150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Tracking the Nation’s Progress </a:t>
            </a:r>
          </a:p>
          <a:p>
            <a:pPr marL="347472" marR="0" lvl="0" indent="-347472" algn="l" defTabSz="457200" rtl="0" eaLnBrk="1" fontAlgn="auto" latinLnBrk="0" hangingPunct="1">
              <a:lnSpc>
                <a:spcPct val="100000"/>
              </a:lnSpc>
              <a:spcBef>
                <a:spcPts val="24"/>
              </a:spcBef>
              <a:spcAft>
                <a:spcPts val="1800"/>
              </a:spcAft>
              <a:buClr>
                <a:srgbClr val="057C18"/>
              </a:buClr>
              <a:buSzPct val="150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Sexually Transmitted Diseases</a:t>
            </a:r>
          </a:p>
          <a:p>
            <a:pPr marL="347472" marR="0" lvl="0" indent="-347472" algn="l" defTabSz="457200" rtl="0" eaLnBrk="1" fontAlgn="auto" latinLnBrk="0" hangingPunct="1">
              <a:lnSpc>
                <a:spcPct val="100000"/>
              </a:lnSpc>
              <a:spcBef>
                <a:spcPts val="24"/>
              </a:spcBef>
              <a:spcAft>
                <a:spcPts val="1800"/>
              </a:spcAft>
              <a:buClr>
                <a:srgbClr val="057C18"/>
              </a:buClr>
              <a:buSzPct val="150000"/>
              <a:buFont typeface="Wingdings" panose="05000000000000000000" pitchFamily="2" charset="2"/>
              <a:buChar char="§"/>
              <a:tabLst/>
              <a:defRPr/>
            </a:pPr>
            <a:r>
              <a:rPr kumimoji="0" lang="en-US" sz="2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HIV</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Annual Diagnoses</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HIV Testing and HIV </a:t>
            </a:r>
            <a:r>
              <a:rPr kumimoji="0" lang="en-US" sz="1800" b="0"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Serostatus</a:t>
            </a: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Awareness</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Access to Medical Care</a:t>
            </a:r>
          </a:p>
          <a:p>
            <a:pPr marL="861822" marR="0" lvl="1" indent="-347472" algn="l" defTabSz="457200" rtl="0" eaLnBrk="1" fontAlgn="auto" latinLnBrk="0" hangingPunct="1">
              <a:lnSpc>
                <a:spcPct val="100000"/>
              </a:lnSpc>
              <a:spcBef>
                <a:spcPct val="20000"/>
              </a:spcBef>
              <a:spcAft>
                <a:spcPts val="1800"/>
              </a:spcAft>
              <a:buClr>
                <a:srgbClr val="057C18"/>
              </a:buClr>
              <a:buSzPct val="150000"/>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Viral Suppression</a:t>
            </a:r>
          </a:p>
          <a:p>
            <a:pPr marL="228600" marR="0" lvl="0" indent="-228600" algn="l" defTabSz="457200" rtl="0" eaLnBrk="1" fontAlgn="auto" latinLnBrk="0" hangingPunct="1">
              <a:lnSpc>
                <a:spcPct val="100000"/>
              </a:lnSpc>
              <a:spcBef>
                <a:spcPts val="24"/>
              </a:spcBef>
              <a:spcAft>
                <a:spcPts val="0"/>
              </a:spcAft>
              <a:buClr>
                <a:srgbClr val="057C18"/>
              </a:buClr>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descr="Upcoming sections of the data presentation&#10;"/>
          <p:cNvSpPr/>
          <p:nvPr/>
        </p:nvSpPr>
        <p:spPr>
          <a:xfrm>
            <a:off x="518417" y="1923402"/>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8"/>
          </p:nvPr>
        </p:nvSpPr>
        <p:spPr>
          <a:xfrm>
            <a:off x="8407721" y="636853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3773860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5021" y="131762"/>
            <a:ext cx="6897138" cy="797628"/>
          </a:xfrm>
        </p:spPr>
        <p:txBody>
          <a:bodyPr/>
          <a:lstStyle/>
          <a:p>
            <a:pPr algn="ctr"/>
            <a:r>
              <a:rPr lang="en-US" sz="2600" dirty="0" smtClean="0"/>
              <a:t>Annual HIV Diagnoses</a:t>
            </a:r>
            <a:endParaRPr lang="en-US" sz="2600" dirty="0"/>
          </a:p>
        </p:txBody>
      </p:sp>
      <p:sp>
        <p:nvSpPr>
          <p:cNvPr id="9" name="Text Placeholder 8"/>
          <p:cNvSpPr txBox="1">
            <a:spLocks/>
          </p:cNvSpPr>
          <p:nvPr/>
        </p:nvSpPr>
        <p:spPr>
          <a:xfrm>
            <a:off x="6869655" y="6291426"/>
            <a:ext cx="1684309"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16"/>
          <p:cNvSpPr txBox="1">
            <a:spLocks/>
          </p:cNvSpPr>
          <p:nvPr/>
        </p:nvSpPr>
        <p:spPr>
          <a:xfrm>
            <a:off x="0" y="5901199"/>
            <a:ext cx="9144000" cy="71195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*2010 = HP2020 baseline.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number of new HIV diagnoses in the United States by diagnosis year. The data collected on HIV diagnoses are used to monitor progression of disease after diagnosis and receipt of care and to estimate prevalence and incidence of HIV infection.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400594" y="6359910"/>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pSp>
        <p:nvGrpSpPr>
          <p:cNvPr id="16" name="Group 15" descr="Bar graph for Annual HIV Diagnoses"/>
          <p:cNvGrpSpPr/>
          <p:nvPr/>
        </p:nvGrpSpPr>
        <p:grpSpPr>
          <a:xfrm>
            <a:off x="348341" y="1103165"/>
            <a:ext cx="8812607" cy="4586361"/>
            <a:chOff x="348341" y="1103165"/>
            <a:chExt cx="8812607" cy="4586361"/>
          </a:xfrm>
        </p:grpSpPr>
        <p:grpSp>
          <p:nvGrpSpPr>
            <p:cNvPr id="6" name="Group 5"/>
            <p:cNvGrpSpPr/>
            <p:nvPr/>
          </p:nvGrpSpPr>
          <p:grpSpPr>
            <a:xfrm>
              <a:off x="348341" y="1103165"/>
              <a:ext cx="8812607" cy="4586361"/>
              <a:chOff x="348341" y="1103165"/>
              <a:chExt cx="8812607" cy="4586361"/>
            </a:xfrm>
          </p:grpSpPr>
          <p:graphicFrame>
            <p:nvGraphicFramePr>
              <p:cNvPr id="8" name="Chart 7"/>
              <p:cNvGraphicFramePr/>
              <p:nvPr>
                <p:extLst/>
              </p:nvPr>
            </p:nvGraphicFramePr>
            <p:xfrm>
              <a:off x="359923" y="1396999"/>
              <a:ext cx="8433386" cy="429252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3"/>
              <p:cNvSpPr txBox="1"/>
              <p:nvPr/>
            </p:nvSpPr>
            <p:spPr>
              <a:xfrm>
                <a:off x="348341" y="1103165"/>
                <a:ext cx="1223284" cy="307777"/>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Number</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p:cNvGrpSpPr/>
              <p:nvPr/>
            </p:nvGrpSpPr>
            <p:grpSpPr>
              <a:xfrm>
                <a:off x="6441310" y="1582101"/>
                <a:ext cx="2719638" cy="1173206"/>
                <a:chOff x="6441310" y="1359435"/>
                <a:chExt cx="2719638" cy="1173206"/>
              </a:xfrm>
            </p:grpSpPr>
            <p:sp>
              <p:nvSpPr>
                <p:cNvPr id="3" name="TextBox 2"/>
                <p:cNvSpPr txBox="1"/>
                <p:nvPr/>
              </p:nvSpPr>
              <p:spPr>
                <a:xfrm>
                  <a:off x="6441310" y="1359435"/>
                  <a:ext cx="271963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32,855</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Arrow Connector 9"/>
                <p:cNvCxnSpPr/>
                <p:nvPr/>
              </p:nvCxnSpPr>
              <p:spPr>
                <a:xfrm>
                  <a:off x="8066923" y="1692125"/>
                  <a:ext cx="0" cy="840516"/>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4" name="Straight Connector 13"/>
            <p:cNvCxnSpPr/>
            <p:nvPr/>
          </p:nvCxnSpPr>
          <p:spPr>
            <a:xfrm>
              <a:off x="1571625" y="2831507"/>
              <a:ext cx="6594475" cy="0"/>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0357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133" y="131762"/>
            <a:ext cx="6869290" cy="797628"/>
          </a:xfrm>
        </p:spPr>
        <p:txBody>
          <a:bodyPr/>
          <a:lstStyle/>
          <a:p>
            <a:pPr algn="ctr"/>
            <a:r>
              <a:rPr lang="en-US" sz="2600" dirty="0" smtClean="0"/>
              <a:t>HIV </a:t>
            </a:r>
            <a:r>
              <a:rPr lang="en-US" sz="2600" dirty="0" err="1" smtClean="0"/>
              <a:t>Serostatus</a:t>
            </a:r>
            <a:r>
              <a:rPr lang="en-US" sz="2600" dirty="0" smtClean="0"/>
              <a:t> Awareness Among Persons Living with HIV, 2014</a:t>
            </a:r>
            <a:endParaRPr lang="en-US" sz="2600" dirty="0"/>
          </a:p>
        </p:txBody>
      </p:sp>
      <p:sp>
        <p:nvSpPr>
          <p:cNvPr id="6" name="Text Placeholder 8"/>
          <p:cNvSpPr txBox="1">
            <a:spLocks/>
          </p:cNvSpPr>
          <p:nvPr/>
        </p:nvSpPr>
        <p:spPr>
          <a:xfrm>
            <a:off x="6812099" y="6362496"/>
            <a:ext cx="1684309" cy="281151"/>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HIV-13</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7"/>
          <p:cNvSpPr txBox="1">
            <a:spLocks/>
          </p:cNvSpPr>
          <p:nvPr/>
        </p:nvSpPr>
        <p:spPr>
          <a:xfrm>
            <a:off x="0" y="5689634"/>
            <a:ext cx="9144000" cy="1022103"/>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*2010 Total = HP2020 baseline. Data are for persons aged 13 years and over who were aware of their HIV infection.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statistically adjusted to account for cases without sufficient risk factor information. Transmission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are based on reported risk behavior that increase the risk of acquiring HIV and are mutually exclusive.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whose transmission category is classified as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persons who have ever had heterosexual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contact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ith a person known to have, or to be at high risk for, HIV infection (e.g., a person who injects drugs).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p>
        </p:txBody>
      </p:sp>
      <p:sp>
        <p:nvSpPr>
          <p:cNvPr id="2" name="Slide Number Placeholder 1"/>
          <p:cNvSpPr>
            <a:spLocks noGrp="1"/>
          </p:cNvSpPr>
          <p:nvPr>
            <p:ph type="sldNum" sz="quarter" idx="18"/>
          </p:nvPr>
        </p:nvSpPr>
        <p:spPr>
          <a:xfrm>
            <a:off x="8407856" y="6367245"/>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grpSp>
        <p:nvGrpSpPr>
          <p:cNvPr id="11" name="Group 10" descr="This slide highlights the percentage of HIV infection awareness among persons 13 years and over living with HIV in 2014. HIV serostatus awareness was highest among persons reporting injection drug use who met the national target and awareness increased with age. &#10;" title="HIV Serostatus Awarenedd"/>
          <p:cNvGrpSpPr/>
          <p:nvPr/>
        </p:nvGrpSpPr>
        <p:grpSpPr>
          <a:xfrm>
            <a:off x="-53731" y="1234204"/>
            <a:ext cx="9319553" cy="4398895"/>
            <a:chOff x="-53731" y="1234204"/>
            <a:chExt cx="9319553" cy="4398895"/>
          </a:xfrm>
        </p:grpSpPr>
        <p:graphicFrame>
          <p:nvGraphicFramePr>
            <p:cNvPr id="8" name="Chart 7"/>
            <p:cNvGraphicFramePr/>
            <p:nvPr>
              <p:extLst/>
            </p:nvPr>
          </p:nvGraphicFramePr>
          <p:xfrm>
            <a:off x="260217" y="1325462"/>
            <a:ext cx="8698059" cy="4307637"/>
          </p:xfrm>
          <a:graphic>
            <a:graphicData uri="http://schemas.openxmlformats.org/drawingml/2006/chart">
              <c:chart xmlns:c="http://schemas.openxmlformats.org/drawingml/2006/chart" xmlns:r="http://schemas.openxmlformats.org/officeDocument/2006/relationships" r:id="rId3"/>
            </a:graphicData>
          </a:graphic>
        </p:graphicFrame>
        <p:cxnSp>
          <p:nvCxnSpPr>
            <p:cNvPr id="18" name="Straight Connector 17"/>
            <p:cNvCxnSpPr/>
            <p:nvPr/>
          </p:nvCxnSpPr>
          <p:spPr>
            <a:xfrm>
              <a:off x="8167892" y="1541727"/>
              <a:ext cx="0" cy="3453354"/>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Text Box 10"/>
            <p:cNvSpPr txBox="1">
              <a:spLocks noChangeArrowheads="1"/>
            </p:cNvSpPr>
            <p:nvPr/>
          </p:nvSpPr>
          <p:spPr bwMode="auto">
            <a:xfrm>
              <a:off x="-53731" y="1951197"/>
              <a:ext cx="369332" cy="1880414"/>
            </a:xfrm>
            <a:prstGeom prst="rect">
              <a:avLst/>
            </a:prstGeom>
            <a:noFill/>
            <a:ln w="9525">
              <a:noFill/>
              <a:miter lim="800000"/>
              <a:headEnd/>
              <a:tailEnd/>
            </a:ln>
          </p:spPr>
          <p:txBody>
            <a:bodyPr vert="vert270"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Transmission Category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p:cNvSpPr/>
            <p:nvPr/>
          </p:nvSpPr>
          <p:spPr>
            <a:xfrm>
              <a:off x="292852" y="2198914"/>
              <a:ext cx="45719" cy="140425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 Placeholder 78"/>
            <p:cNvSpPr txBox="1">
              <a:spLocks/>
            </p:cNvSpPr>
            <p:nvPr/>
          </p:nvSpPr>
          <p:spPr>
            <a:xfrm>
              <a:off x="6386305" y="1234204"/>
              <a:ext cx="2695575" cy="26016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90.0%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p:cNvGrpSpPr/>
            <p:nvPr/>
          </p:nvGrpSpPr>
          <p:grpSpPr>
            <a:xfrm>
              <a:off x="8067958" y="1532216"/>
              <a:ext cx="1197864" cy="529552"/>
              <a:chOff x="7903505" y="1634401"/>
              <a:chExt cx="1197864" cy="529552"/>
            </a:xfrm>
          </p:grpSpPr>
          <p:cxnSp>
            <p:nvCxnSpPr>
              <p:cNvPr id="10" name="Straight Arrow Connector 9"/>
              <p:cNvCxnSpPr/>
              <p:nvPr/>
            </p:nvCxnSpPr>
            <p:spPr>
              <a:xfrm>
                <a:off x="8162453" y="2163953"/>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3505" y="1634401"/>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sp>
        <p:nvSpPr>
          <p:cNvPr id="19" name="Left Bracket 18" descr="This slide highlights the percentage of HIV infection awareness among persons 13 years and over living with HIV in 2014 and this bracket group ages by persons 13-24, 25-34, 35-44, 45-54, 55-64, and those &gt;=65.&#10;" title="HIV Serostatus Awareness"/>
          <p:cNvSpPr/>
          <p:nvPr/>
        </p:nvSpPr>
        <p:spPr>
          <a:xfrm>
            <a:off x="2626369" y="3635830"/>
            <a:ext cx="45719" cy="1262741"/>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 Box 10"/>
          <p:cNvSpPr txBox="1">
            <a:spLocks noChangeArrowheads="1"/>
          </p:cNvSpPr>
          <p:nvPr/>
        </p:nvSpPr>
        <p:spPr bwMode="auto">
          <a:xfrm>
            <a:off x="1620870" y="4036367"/>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1357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7201" y="6361365"/>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4" name="Title 3"/>
          <p:cNvSpPr>
            <a:spLocks noGrp="1"/>
          </p:cNvSpPr>
          <p:nvPr>
            <p:ph type="title"/>
          </p:nvPr>
        </p:nvSpPr>
        <p:spPr>
          <a:xfrm>
            <a:off x="367749" y="131762"/>
            <a:ext cx="7156173" cy="797628"/>
          </a:xfrm>
        </p:spPr>
        <p:txBody>
          <a:bodyPr/>
          <a:lstStyle/>
          <a:p>
            <a:pPr algn="ctr"/>
            <a:r>
              <a:rPr lang="en-US" sz="2200" dirty="0" smtClean="0"/>
              <a:t>HIV Testing in the Past 12 Months Among </a:t>
            </a:r>
            <a:br>
              <a:rPr lang="en-US" sz="2200" dirty="0" smtClean="0"/>
            </a:br>
            <a:r>
              <a:rPr lang="en-US" sz="2200" dirty="0" smtClean="0"/>
              <a:t>Men who Have Sex with Men</a:t>
            </a:r>
            <a:endParaRPr lang="en-US" sz="2200" dirty="0"/>
          </a:p>
        </p:txBody>
      </p:sp>
      <p:sp>
        <p:nvSpPr>
          <p:cNvPr id="9" name="Text Placeholder 7"/>
          <p:cNvSpPr txBox="1">
            <a:spLocks/>
          </p:cNvSpPr>
          <p:nvPr/>
        </p:nvSpPr>
        <p:spPr>
          <a:xfrm>
            <a:off x="-19704" y="5909481"/>
            <a:ext cx="9163703" cy="718132"/>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men aged 18 years and over who reported having sex with a man in the past 12 months and reported having an HIV test in the same time period. The National HIV Behavioral Surveillance System collects behavioral data among persons at high risk for HIV infection including gay, bisexual and other men who have sex with men.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Behavioral Surveillance System (NHBS), CDC/NCHHSTP.</a:t>
            </a:r>
          </a:p>
        </p:txBody>
      </p:sp>
      <p:sp>
        <p:nvSpPr>
          <p:cNvPr id="10" name="Text Placeholder 8"/>
          <p:cNvSpPr txBox="1">
            <a:spLocks/>
          </p:cNvSpPr>
          <p:nvPr/>
        </p:nvSpPr>
        <p:spPr>
          <a:xfrm>
            <a:off x="6822030" y="6291426"/>
            <a:ext cx="1684309" cy="45720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HIV-14.2</a:t>
            </a: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a:t>
            </a: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desired</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4" name="Group 13" descr="Bar graph for HIV testing in the past 12 months among Men who have sex with men"/>
          <p:cNvGrpSpPr/>
          <p:nvPr/>
        </p:nvGrpSpPr>
        <p:grpSpPr>
          <a:xfrm>
            <a:off x="309659" y="1125637"/>
            <a:ext cx="8483650" cy="4446995"/>
            <a:chOff x="309659" y="1125637"/>
            <a:chExt cx="8483650" cy="4446995"/>
          </a:xfrm>
        </p:grpSpPr>
        <p:grpSp>
          <p:nvGrpSpPr>
            <p:cNvPr id="6" name="Group 5"/>
            <p:cNvGrpSpPr/>
            <p:nvPr/>
          </p:nvGrpSpPr>
          <p:grpSpPr>
            <a:xfrm>
              <a:off x="309659" y="1125637"/>
              <a:ext cx="8483650" cy="4446995"/>
              <a:chOff x="309659" y="1125637"/>
              <a:chExt cx="8483650" cy="4446995"/>
            </a:xfrm>
          </p:grpSpPr>
          <p:grpSp>
            <p:nvGrpSpPr>
              <p:cNvPr id="3" name="Group 2"/>
              <p:cNvGrpSpPr/>
              <p:nvPr/>
            </p:nvGrpSpPr>
            <p:grpSpPr>
              <a:xfrm>
                <a:off x="309659" y="1125637"/>
                <a:ext cx="8483650" cy="4446995"/>
                <a:chOff x="309659" y="1125637"/>
                <a:chExt cx="8483650" cy="4446995"/>
              </a:xfrm>
            </p:grpSpPr>
            <p:graphicFrame>
              <p:nvGraphicFramePr>
                <p:cNvPr id="7" name="Chart 6"/>
                <p:cNvGraphicFramePr/>
                <p:nvPr>
                  <p:extLst/>
                </p:nvPr>
              </p:nvGraphicFramePr>
              <p:xfrm>
                <a:off x="311285" y="1397000"/>
                <a:ext cx="8482024" cy="41756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3"/>
                <p:cNvSpPr txBox="1"/>
                <p:nvPr/>
              </p:nvSpPr>
              <p:spPr>
                <a:xfrm>
                  <a:off x="309659" y="1125637"/>
                  <a:ext cx="1004791" cy="307777"/>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cxnSp>
            <p:nvCxnSpPr>
              <p:cNvPr id="11" name="Straight Arrow Connector 10"/>
              <p:cNvCxnSpPr/>
              <p:nvPr/>
            </p:nvCxnSpPr>
            <p:spPr>
              <a:xfrm>
                <a:off x="7922904" y="2318657"/>
                <a:ext cx="0" cy="291053"/>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2" name="Straight Connector 11"/>
            <p:cNvCxnSpPr/>
            <p:nvPr/>
          </p:nvCxnSpPr>
          <p:spPr>
            <a:xfrm>
              <a:off x="1453662" y="2696308"/>
              <a:ext cx="6953539" cy="0"/>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31079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084" y="131762"/>
            <a:ext cx="6890092" cy="797628"/>
          </a:xfrm>
        </p:spPr>
        <p:txBody>
          <a:bodyPr/>
          <a:lstStyle/>
          <a:p>
            <a:pPr algn="ctr"/>
            <a:r>
              <a:rPr lang="en-US" sz="2600" dirty="0" smtClean="0"/>
              <a:t>Linkage to </a:t>
            </a:r>
            <a:r>
              <a:rPr lang="en-US" sz="2600" dirty="0"/>
              <a:t>HIV Medical </a:t>
            </a:r>
            <a:r>
              <a:rPr lang="en-US" sz="2600" dirty="0" smtClean="0"/>
              <a:t>Care Within </a:t>
            </a:r>
            <a:br>
              <a:rPr lang="en-US" sz="2600" dirty="0" smtClean="0"/>
            </a:br>
            <a:r>
              <a:rPr lang="en-US" sz="2600" dirty="0" smtClean="0"/>
              <a:t>1 Month of Diagnosis, 2015</a:t>
            </a:r>
            <a:endParaRPr lang="en-US" sz="2600" dirty="0"/>
          </a:p>
        </p:txBody>
      </p:sp>
      <p:sp>
        <p:nvSpPr>
          <p:cNvPr id="6" name="Text Placeholder 8"/>
          <p:cNvSpPr txBox="1">
            <a:spLocks/>
          </p:cNvSpPr>
          <p:nvPr/>
        </p:nvSpPr>
        <p:spPr>
          <a:xfrm>
            <a:off x="6812099" y="6362496"/>
            <a:ext cx="1684309" cy="281151"/>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HIV-19</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8" name="Straight Connector 17" descr="This is the HP2020 Target line which represents 85.0% for Linkage to HIV Medical Care Within 1 Month of Diagnosis for 2015." title="Linkage to HIV Medical Care"/>
          <p:cNvCxnSpPr/>
          <p:nvPr/>
        </p:nvCxnSpPr>
        <p:spPr>
          <a:xfrm>
            <a:off x="7857422" y="1448962"/>
            <a:ext cx="0" cy="3406177"/>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8"/>
          </p:nvPr>
        </p:nvSpPr>
        <p:spPr>
          <a:xfrm>
            <a:off x="8404931" y="636249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19" name="Text Placeholder 16"/>
          <p:cNvSpPr txBox="1">
            <a:spLocks/>
          </p:cNvSpPr>
          <p:nvPr/>
        </p:nvSpPr>
        <p:spPr>
          <a:xfrm>
            <a:off x="0" y="5239266"/>
            <a:ext cx="9144000" cy="16056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*2010 Total = HP2020 baseline.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persons aged 13 years and over who had a routine HIV medical visit within 1 month of HIV diagnosis. Linkage to medical care is defined as having a documented test result for a CD4 count or viral load. Transmission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are mutually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exclusive.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whose transmission category is classified as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are persons who have ever had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with a person known to have, or to be at high risk for, HIV infection (e.g., a person who injects drugs). American Indian includes Alaska Natives. Native Hawaiian includes other Pacific Islanders. Black and White</a:t>
            </a:r>
            <a:r>
              <a:rPr kumimoji="0" lang="en-US" sz="1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exclude persons of Hispanic origin. Persons of Hispanic origin may be of any race. Respondents were asked to select one or more races. Data for the single race categories are for persons who reported only one racial group.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 measure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includes data from jurisdictions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with complete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lab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reporting as follows: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14 (2010); 38 (2015).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2015,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38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jurisdictions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accounted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71.9% of persons living with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diagnosed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HIV.</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descr="This slide show data for linkage to HIV medical care within one month of HIV diagnosis.  Transmission was highest among females where infection was caused by high risk heterosexual contact.  Transmission was lowest among females who reported injection drug use.&#10;" title="Linkage to HIV Medical Care"/>
          <p:cNvGrpSpPr/>
          <p:nvPr/>
        </p:nvGrpSpPr>
        <p:grpSpPr>
          <a:xfrm>
            <a:off x="-55777" y="1038154"/>
            <a:ext cx="9145819" cy="4350710"/>
            <a:chOff x="-55777" y="1038154"/>
            <a:chExt cx="9145819" cy="4350710"/>
          </a:xfrm>
        </p:grpSpPr>
        <p:graphicFrame>
          <p:nvGraphicFramePr>
            <p:cNvPr id="8" name="Chart 7"/>
            <p:cNvGraphicFramePr/>
            <p:nvPr>
              <p:extLst/>
            </p:nvPr>
          </p:nvGraphicFramePr>
          <p:xfrm>
            <a:off x="214528" y="1038154"/>
            <a:ext cx="8698059" cy="435071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7892178" y="1478321"/>
              <a:ext cx="1197864" cy="545588"/>
              <a:chOff x="7932375" y="1851679"/>
              <a:chExt cx="1197864" cy="540187"/>
            </a:xfrm>
          </p:grpSpPr>
          <p:sp>
            <p:nvSpPr>
              <p:cNvPr id="9" name="TextBox 8"/>
              <p:cNvSpPr txBox="1"/>
              <p:nvPr/>
            </p:nvSpPr>
            <p:spPr>
              <a:xfrm>
                <a:off x="7932375" y="1851679"/>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Arrow Connector 9"/>
              <p:cNvCxnSpPr/>
              <p:nvPr/>
            </p:nvCxnSpPr>
            <p:spPr>
              <a:xfrm>
                <a:off x="8198272" y="2391866"/>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 Box 10"/>
            <p:cNvSpPr txBox="1">
              <a:spLocks noChangeArrowheads="1"/>
            </p:cNvSpPr>
            <p:nvPr/>
          </p:nvSpPr>
          <p:spPr bwMode="auto">
            <a:xfrm>
              <a:off x="-55777" y="1641217"/>
              <a:ext cx="369332" cy="1909307"/>
            </a:xfrm>
            <a:prstGeom prst="rect">
              <a:avLst/>
            </a:prstGeom>
            <a:noFill/>
            <a:ln w="9525">
              <a:noFill/>
              <a:miter lim="800000"/>
              <a:headEnd/>
              <a:tailEnd/>
            </a:ln>
          </p:spPr>
          <p:txBody>
            <a:bodyPr vert="vert270"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Transmission Category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p:cNvSpPr/>
            <p:nvPr/>
          </p:nvSpPr>
          <p:spPr>
            <a:xfrm>
              <a:off x="234406" y="1904596"/>
              <a:ext cx="45719" cy="141829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 Placeholder 78"/>
            <p:cNvSpPr txBox="1">
              <a:spLocks/>
            </p:cNvSpPr>
            <p:nvPr/>
          </p:nvSpPr>
          <p:spPr>
            <a:xfrm>
              <a:off x="6380529" y="1075694"/>
              <a:ext cx="2695575" cy="26276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85.0%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3510155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133" y="131762"/>
            <a:ext cx="6860159" cy="797628"/>
          </a:xfrm>
        </p:spPr>
        <p:txBody>
          <a:bodyPr/>
          <a:lstStyle/>
          <a:p>
            <a:pPr algn="ctr"/>
            <a:r>
              <a:rPr lang="en-US" dirty="0"/>
              <a:t>Viral Suppression Among Persons </a:t>
            </a:r>
            <a:r>
              <a:rPr lang="en-US" dirty="0" smtClean="0"/>
              <a:t>Living </a:t>
            </a:r>
            <a:r>
              <a:rPr lang="en-US" dirty="0"/>
              <a:t>with Diagnosed </a:t>
            </a:r>
            <a:r>
              <a:rPr lang="en-US" dirty="0" smtClean="0"/>
              <a:t>HIV, 2014</a:t>
            </a:r>
            <a:endParaRPr lang="en-US" dirty="0"/>
          </a:p>
        </p:txBody>
      </p:sp>
      <p:sp>
        <p:nvSpPr>
          <p:cNvPr id="6" name="Text Placeholder 8"/>
          <p:cNvSpPr txBox="1">
            <a:spLocks/>
          </p:cNvSpPr>
          <p:nvPr/>
        </p:nvSpPr>
        <p:spPr>
          <a:xfrm>
            <a:off x="6812099" y="6362496"/>
            <a:ext cx="1684309" cy="281151"/>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HIV-22.1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414468" y="6362496"/>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20" name="Text Placeholder 7"/>
          <p:cNvSpPr txBox="1">
            <a:spLocks/>
          </p:cNvSpPr>
          <p:nvPr/>
        </p:nvSpPr>
        <p:spPr>
          <a:xfrm>
            <a:off x="0" y="5398191"/>
            <a:ext cx="9158902" cy="1316564"/>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*2010 Total =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persons aged 13 years and over with diagnosed HIV infection whose most recent viral load test in the past 12 months showed that HIV viral load was suppressed. Viral suppression is defined as a viral load test of less than 200 copies/mL at the most recent viral load test. Persons whose transmission category is classified as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“heterosexual contact”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persons who have ever had heterosexual contact with a person known to have, or to be at high risk for, HIV infection (e.g., a person who injects drugs).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Transmission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are mutually exclusive. This measure is obtained from jurisdictions with complete lab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reporting as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follows: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19 (2010); 38 (2014).</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p>
        </p:txBody>
      </p:sp>
      <p:grpSp>
        <p:nvGrpSpPr>
          <p:cNvPr id="19" name="Group 18" descr="This slide highlight viral suppression among persons 13 years and over with diagnosed HIV infection in 2014. &#10;Viral suppression was highest among males with male-to-male sexual contact and lowest among males reporting injection drug use. &#10;" title="Viral Suppression Among Persons Living with Diagnosed HIV"/>
          <p:cNvGrpSpPr/>
          <p:nvPr/>
        </p:nvGrpSpPr>
        <p:grpSpPr>
          <a:xfrm>
            <a:off x="-38507" y="1072297"/>
            <a:ext cx="9142848" cy="4477188"/>
            <a:chOff x="-1740307" y="1046454"/>
            <a:chExt cx="9142848" cy="4477188"/>
          </a:xfrm>
        </p:grpSpPr>
        <p:grpSp>
          <p:nvGrpSpPr>
            <p:cNvPr id="15" name="Group 14"/>
            <p:cNvGrpSpPr/>
            <p:nvPr/>
          </p:nvGrpSpPr>
          <p:grpSpPr>
            <a:xfrm>
              <a:off x="-1740307" y="1046454"/>
              <a:ext cx="9142848" cy="4477188"/>
              <a:chOff x="-42072" y="1035215"/>
              <a:chExt cx="9142848" cy="4477188"/>
            </a:xfrm>
          </p:grpSpPr>
          <p:grpSp>
            <p:nvGrpSpPr>
              <p:cNvPr id="5" name="Group 4"/>
              <p:cNvGrpSpPr/>
              <p:nvPr/>
            </p:nvGrpSpPr>
            <p:grpSpPr>
              <a:xfrm>
                <a:off x="-42072" y="2918026"/>
                <a:ext cx="369332" cy="1901026"/>
                <a:chOff x="-174218" y="3132941"/>
                <a:chExt cx="369332" cy="1860890"/>
              </a:xfrm>
            </p:grpSpPr>
            <p:sp>
              <p:nvSpPr>
                <p:cNvPr id="14" name="Text Box 10"/>
                <p:cNvSpPr txBox="1">
                  <a:spLocks noChangeArrowheads="1"/>
                </p:cNvSpPr>
                <p:nvPr/>
              </p:nvSpPr>
              <p:spPr bwMode="auto">
                <a:xfrm>
                  <a:off x="-174218" y="3132941"/>
                  <a:ext cx="369332" cy="1860890"/>
                </a:xfrm>
                <a:prstGeom prst="rect">
                  <a:avLst/>
                </a:prstGeom>
                <a:noFill/>
                <a:ln w="9525">
                  <a:noFill/>
                  <a:miter lim="800000"/>
                  <a:headEnd/>
                  <a:tailEnd/>
                </a:ln>
              </p:spPr>
              <p:txBody>
                <a:bodyPr vert="vert270"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Transmission Category</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Left Bracket 15"/>
                <p:cNvSpPr/>
                <p:nvPr/>
              </p:nvSpPr>
              <p:spPr>
                <a:xfrm>
                  <a:off x="134155" y="3268458"/>
                  <a:ext cx="45719" cy="156997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8" name="Chart 7"/>
              <p:cNvGraphicFramePr/>
              <p:nvPr>
                <p:extLst/>
              </p:nvPr>
            </p:nvGraphicFramePr>
            <p:xfrm>
              <a:off x="312021" y="1111858"/>
              <a:ext cx="8783504" cy="440054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7651200" y="1315768"/>
                <a:ext cx="1197864" cy="552604"/>
                <a:chOff x="7461143" y="1612130"/>
                <a:chExt cx="1197864" cy="540937"/>
              </a:xfrm>
            </p:grpSpPr>
            <p:sp>
              <p:nvSpPr>
                <p:cNvPr id="9" name="TextBox 8"/>
                <p:cNvSpPr txBox="1"/>
                <p:nvPr/>
              </p:nvSpPr>
              <p:spPr>
                <a:xfrm>
                  <a:off x="7461143" y="1612130"/>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Arrow Connector 9"/>
                <p:cNvCxnSpPr/>
                <p:nvPr/>
              </p:nvCxnSpPr>
              <p:spPr>
                <a:xfrm>
                  <a:off x="7742401" y="2153067"/>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 Placeholder 78"/>
              <p:cNvSpPr txBox="1">
                <a:spLocks/>
              </p:cNvSpPr>
              <p:nvPr/>
            </p:nvSpPr>
            <p:spPr>
              <a:xfrm>
                <a:off x="6405201" y="1035215"/>
                <a:ext cx="2695575" cy="26577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80.0%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cxnSp>
          <p:nvCxnSpPr>
            <p:cNvPr id="18" name="Straight Connector 17"/>
            <p:cNvCxnSpPr/>
            <p:nvPr/>
          </p:nvCxnSpPr>
          <p:spPr>
            <a:xfrm>
              <a:off x="6040116" y="1353879"/>
              <a:ext cx="0" cy="3512809"/>
            </a:xfrm>
            <a:prstGeom prst="line">
              <a:avLst/>
            </a:prstGeom>
            <a:ln w="50800" cap="rnd"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24233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8409412" y="6360455"/>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
        <p:nvSpPr>
          <p:cNvPr id="4" name="Title 3"/>
          <p:cNvSpPr>
            <a:spLocks noGrp="1"/>
          </p:cNvSpPr>
          <p:nvPr>
            <p:ph type="title"/>
          </p:nvPr>
        </p:nvSpPr>
        <p:spPr>
          <a:xfrm>
            <a:off x="537416" y="131762"/>
            <a:ext cx="6906396" cy="797628"/>
          </a:xfrm>
        </p:spPr>
        <p:txBody>
          <a:bodyPr/>
          <a:lstStyle/>
          <a:p>
            <a:pPr algn="ctr"/>
            <a:r>
              <a:rPr lang="en-US" dirty="0"/>
              <a:t>Viral Suppression Among Persons </a:t>
            </a:r>
            <a:r>
              <a:rPr lang="en-US" dirty="0" smtClean="0"/>
              <a:t>Living </a:t>
            </a:r>
            <a:r>
              <a:rPr lang="en-US" dirty="0"/>
              <a:t>with Diagnosed </a:t>
            </a:r>
            <a:r>
              <a:rPr lang="en-US" dirty="0" smtClean="0"/>
              <a:t>HIV, 2014</a:t>
            </a:r>
            <a:endParaRPr lang="en-US" dirty="0"/>
          </a:p>
        </p:txBody>
      </p:sp>
      <p:sp>
        <p:nvSpPr>
          <p:cNvPr id="14" name="Text Placeholder 8"/>
          <p:cNvSpPr txBox="1">
            <a:spLocks/>
          </p:cNvSpPr>
          <p:nvPr/>
        </p:nvSpPr>
        <p:spPr>
          <a:xfrm>
            <a:off x="6829119" y="6340066"/>
            <a:ext cx="1684309" cy="313655"/>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 HIV-22.1</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7"/>
          <p:cNvSpPr txBox="1">
            <a:spLocks/>
          </p:cNvSpPr>
          <p:nvPr/>
        </p:nvSpPr>
        <p:spPr>
          <a:xfrm>
            <a:off x="0" y="5708821"/>
            <a:ext cx="9144000" cy="1144968"/>
          </a:xfrm>
          <a:prstGeom prst="rect">
            <a:avLst/>
          </a:prstGeom>
        </p:spPr>
        <p:txBody>
          <a:bodyPr vert="horz"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*2010 Total =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persons aged 13 years and over with diagnosed HIV infection whose most recent viral load test in the past 12 months showed that HIV viral load was suppressed. Viral suppression is defined as a viral load test of less than 200 copies/mL at the most recent viral load test.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American Indian includes Alaska Natives. Native Hawaiian includes other Pacific Islanders. Black and White exclude persons of Hispanic origin. Persons of Hispanic origin may be of any race. Respondents were asked to select one or more races. Data for the single race categories are for persons who reported only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 racial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group. Transmission categories are mutually exclusive. This measure is obtained from jurisdictions with complete lab reporting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follows: 19 (2010); 38 (2014</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National HIV Surveillance System (NHSS), CDC/NCHHSTP.</a:t>
            </a:r>
          </a:p>
        </p:txBody>
      </p:sp>
      <p:grpSp>
        <p:nvGrpSpPr>
          <p:cNvPr id="6" name="Group 5" descr="Viral suppression among persons living with diagnosed HIV in 2014" title="Viral Suppression"/>
          <p:cNvGrpSpPr/>
          <p:nvPr/>
        </p:nvGrpSpPr>
        <p:grpSpPr>
          <a:xfrm>
            <a:off x="100201" y="1048547"/>
            <a:ext cx="8596123" cy="4812076"/>
            <a:chOff x="100201" y="1396999"/>
            <a:chExt cx="8596123" cy="4528121"/>
          </a:xfrm>
        </p:grpSpPr>
        <p:grpSp>
          <p:nvGrpSpPr>
            <p:cNvPr id="5" name="Group 4"/>
            <p:cNvGrpSpPr/>
            <p:nvPr/>
          </p:nvGrpSpPr>
          <p:grpSpPr>
            <a:xfrm>
              <a:off x="180975" y="1396999"/>
              <a:ext cx="8515349" cy="4528121"/>
              <a:chOff x="180975" y="1396999"/>
              <a:chExt cx="8515349" cy="4307637"/>
            </a:xfrm>
          </p:grpSpPr>
          <p:graphicFrame>
            <p:nvGraphicFramePr>
              <p:cNvPr id="12" name="Chart 11"/>
              <p:cNvGraphicFramePr/>
              <p:nvPr>
                <p:extLst/>
              </p:nvPr>
            </p:nvGraphicFramePr>
            <p:xfrm>
              <a:off x="180975" y="1396999"/>
              <a:ext cx="8515349" cy="430763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7132481" y="1719370"/>
                <a:ext cx="0" cy="3108262"/>
              </a:xfrm>
              <a:prstGeom prst="line">
                <a:avLst/>
              </a:prstGeom>
              <a:ln w="50800" cap="rnd">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 name="Text Box 10"/>
            <p:cNvSpPr txBox="1">
              <a:spLocks noChangeArrowheads="1"/>
            </p:cNvSpPr>
            <p:nvPr/>
          </p:nvSpPr>
          <p:spPr bwMode="auto">
            <a:xfrm>
              <a:off x="100201" y="4142383"/>
              <a:ext cx="1003800" cy="461665"/>
            </a:xfrm>
            <a:prstGeom prst="rect">
              <a:avLst/>
            </a:prstGeom>
            <a:noFill/>
            <a:ln w="9525">
              <a:noFill/>
              <a:miter lim="800000"/>
              <a:headEnd/>
              <a:tailEnd/>
            </a:ln>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Group</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Left Bracket 9"/>
            <p:cNvSpPr/>
            <p:nvPr/>
          </p:nvSpPr>
          <p:spPr>
            <a:xfrm>
              <a:off x="1100192" y="3849638"/>
              <a:ext cx="45719" cy="1044645"/>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 Placeholder 78"/>
            <p:cNvSpPr txBox="1">
              <a:spLocks/>
            </p:cNvSpPr>
            <p:nvPr/>
          </p:nvSpPr>
          <p:spPr>
            <a:xfrm>
              <a:off x="5599193" y="1414799"/>
              <a:ext cx="2860068" cy="278636"/>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80.0%</a:t>
              </a:r>
              <a:endParaRPr kumimoji="0" lang="en-US" sz="15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1" name="Group 10"/>
            <p:cNvGrpSpPr/>
            <p:nvPr/>
          </p:nvGrpSpPr>
          <p:grpSpPr>
            <a:xfrm>
              <a:off x="7189301" y="1593333"/>
              <a:ext cx="1197864" cy="568163"/>
              <a:chOff x="7189301" y="1593333"/>
              <a:chExt cx="1197864" cy="568163"/>
            </a:xfrm>
          </p:grpSpPr>
          <p:sp>
            <p:nvSpPr>
              <p:cNvPr id="16" name="TextBox 15"/>
              <p:cNvSpPr txBox="1"/>
              <p:nvPr/>
            </p:nvSpPr>
            <p:spPr>
              <a:xfrm>
                <a:off x="7189301" y="1593333"/>
                <a:ext cx="119786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Increase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7" name="Straight Arrow Connector 16"/>
              <p:cNvCxnSpPr/>
              <p:nvPr/>
            </p:nvCxnSpPr>
            <p:spPr>
              <a:xfrm>
                <a:off x="7425671" y="2161496"/>
                <a:ext cx="69380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5784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45289" y="1118481"/>
            <a:ext cx="8315235" cy="5246661"/>
          </a:xfrm>
        </p:spPr>
        <p:txBody>
          <a:bodyPr>
            <a:noAutofit/>
          </a:bodyPr>
          <a:lstStyle/>
          <a:p>
            <a:pPr>
              <a:buSzPct val="150000"/>
              <a:buFont typeface="Wingdings" panose="05000000000000000000" pitchFamily="2" charset="2"/>
              <a:buChar char="§"/>
            </a:pPr>
            <a:r>
              <a:rPr lang="en-US" sz="1800" dirty="0" smtClean="0"/>
              <a:t>The </a:t>
            </a:r>
            <a:r>
              <a:rPr lang="en-US" sz="1800" dirty="0"/>
              <a:t>rate of new cases </a:t>
            </a:r>
            <a:r>
              <a:rPr lang="en-US" sz="1800" dirty="0" smtClean="0"/>
              <a:t>of gonorrhea was higher </a:t>
            </a:r>
            <a:r>
              <a:rPr lang="en-US" sz="1800" dirty="0"/>
              <a:t>among females </a:t>
            </a:r>
            <a:r>
              <a:rPr lang="en-US" sz="1800" dirty="0" smtClean="0"/>
              <a:t>15-44 years than males from 2008 to 2013; however, for 2014 and 2015, the </a:t>
            </a:r>
            <a:r>
              <a:rPr lang="en-US" sz="1800" dirty="0"/>
              <a:t>rate among males was higher than </a:t>
            </a:r>
            <a:r>
              <a:rPr lang="en-US" sz="1800" dirty="0" smtClean="0"/>
              <a:t>females. </a:t>
            </a:r>
            <a:br>
              <a:rPr lang="en-US" sz="1800" dirty="0" smtClean="0"/>
            </a:br>
            <a:endParaRPr lang="en-US" sz="1800" dirty="0" smtClean="0"/>
          </a:p>
          <a:p>
            <a:pPr>
              <a:buSzPct val="150000"/>
              <a:buFont typeface="Wingdings" panose="05000000000000000000" pitchFamily="2" charset="2"/>
              <a:buChar char="§"/>
            </a:pPr>
            <a:r>
              <a:rPr lang="en-US" sz="1800" dirty="0" smtClean="0"/>
              <a:t>The rate of new cases of primary and secondary syphilis among males increased between 2008 and 2015. The rate remained relatively constant for females between 2008 and 2013 but increased slightly between 2014 and 2015 returning to the baseline.</a:t>
            </a:r>
            <a:endParaRPr lang="en-US" sz="1800" dirty="0"/>
          </a:p>
          <a:p>
            <a:pPr marL="0" indent="0">
              <a:buSzPct val="150000"/>
              <a:buNone/>
            </a:pPr>
            <a:endParaRPr lang="en-US" sz="1800" dirty="0"/>
          </a:p>
          <a:p>
            <a:pPr>
              <a:buSzPct val="150000"/>
              <a:buFont typeface="Wingdings" panose="05000000000000000000" pitchFamily="2" charset="2"/>
              <a:buChar char="§"/>
            </a:pPr>
            <a:r>
              <a:rPr lang="en-US" sz="1800" dirty="0" smtClean="0"/>
              <a:t>For both males and females, disparities in primary and secondary syphilis exist by state and by racial/ethnic groups.</a:t>
            </a:r>
          </a:p>
          <a:p>
            <a:pPr marL="0" indent="0">
              <a:buSzPct val="150000"/>
              <a:buNone/>
            </a:pPr>
            <a:endParaRPr lang="en-US" sz="1800" dirty="0" smtClean="0"/>
          </a:p>
          <a:p>
            <a:pPr>
              <a:buSzPct val="150000"/>
              <a:buFont typeface="Wingdings" panose="05000000000000000000" pitchFamily="2" charset="2"/>
              <a:buChar char="§"/>
            </a:pPr>
            <a:r>
              <a:rPr lang="en-US" sz="1800" dirty="0" smtClean="0"/>
              <a:t>The rate of new cases of </a:t>
            </a:r>
            <a:r>
              <a:rPr lang="en-US" sz="1800" dirty="0"/>
              <a:t>congenital syphilis </a:t>
            </a:r>
            <a:r>
              <a:rPr lang="en-US" sz="1800" dirty="0" smtClean="0"/>
              <a:t>continued to decrease from 2008 to 2012 and steadily increased between 2013 and 2015.</a:t>
            </a:r>
          </a:p>
          <a:p>
            <a:pPr>
              <a:buSzPct val="150000"/>
              <a:buFont typeface="Wingdings" panose="05000000000000000000" pitchFamily="2" charset="2"/>
              <a:buChar char="§"/>
            </a:pPr>
            <a:endParaRPr lang="en-US" sz="1800" dirty="0"/>
          </a:p>
          <a:p>
            <a:pPr>
              <a:buSzPct val="150000"/>
              <a:buFont typeface="Wingdings" panose="05000000000000000000" pitchFamily="2" charset="2"/>
              <a:buChar char="§"/>
            </a:pPr>
            <a:r>
              <a:rPr lang="en-US" sz="1800" dirty="0" smtClean="0"/>
              <a:t>Disparities among racial/ethnic groups remain, with the highest rate of new congenital syphilis cases among Blacks annually since 1997.</a:t>
            </a:r>
          </a:p>
          <a:p>
            <a:pPr marL="0" indent="0">
              <a:buSzPct val="150000"/>
              <a:buNone/>
            </a:pPr>
            <a:endParaRPr lang="en-US" sz="1800" dirty="0" smtClean="0"/>
          </a:p>
          <a:p>
            <a:endParaRPr lang="en-US" sz="1800" dirty="0"/>
          </a:p>
        </p:txBody>
      </p:sp>
      <p:sp>
        <p:nvSpPr>
          <p:cNvPr id="3" name="Title 2"/>
          <p:cNvSpPr>
            <a:spLocks noGrp="1"/>
          </p:cNvSpPr>
          <p:nvPr>
            <p:ph type="title"/>
          </p:nvPr>
        </p:nvSpPr>
        <p:spPr>
          <a:xfrm>
            <a:off x="572494" y="131762"/>
            <a:ext cx="6893781" cy="797628"/>
          </a:xfrm>
        </p:spPr>
        <p:txBody>
          <a:bodyPr/>
          <a:lstStyle/>
          <a:p>
            <a:pPr algn="ctr"/>
            <a:r>
              <a:rPr lang="en-US" sz="2600" dirty="0"/>
              <a:t>Key Takeaways </a:t>
            </a:r>
            <a:r>
              <a:rPr lang="en-US" sz="2600" dirty="0" smtClean="0"/>
              <a:t>– </a:t>
            </a:r>
            <a:br>
              <a:rPr lang="en-US" sz="2600" dirty="0" smtClean="0"/>
            </a:br>
            <a:r>
              <a:rPr lang="en-US" sz="2600" dirty="0" smtClean="0"/>
              <a:t>Sexually Transmitted Diseases</a:t>
            </a:r>
            <a:endParaRPr lang="en-US" sz="2600" dirty="0"/>
          </a:p>
        </p:txBody>
      </p:sp>
      <p:sp>
        <p:nvSpPr>
          <p:cNvPr id="6" name="Slide Number Placeholder 1"/>
          <p:cNvSpPr txBox="1">
            <a:spLocks/>
          </p:cNvSpPr>
          <p:nvPr/>
        </p:nvSpPr>
        <p:spPr>
          <a:xfrm>
            <a:off x="8404198" y="6365142"/>
            <a:ext cx="685111" cy="446432"/>
          </a:xfrm>
          <a:prstGeom prst="rect">
            <a:avLst/>
          </a:prstGeom>
        </p:spPr>
        <p:txBody>
          <a:bodyPr lIns="0" tIns="0" rIns="0" bIns="0" anchor="ctr"/>
          <a:lstStyle>
            <a:defPPr>
              <a:defRPr lang="en-US"/>
            </a:defPPr>
            <a:lvl1pPr marL="0" algn="r" defTabSz="457200" rtl="0" eaLnBrk="1" latinLnBrk="0" hangingPunct="1">
              <a:defRPr sz="1400" kern="1200">
                <a:solidFill>
                  <a:schemeClr val="tx1"/>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789028-AA98-4914-95EF-B0668F9A01F2}"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716510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3</a:t>
            </a:fld>
            <a:endParaRPr lang="en-US" dirty="0">
              <a:solidFill>
                <a:prstClr val="black"/>
              </a:solidFill>
            </a:endParaRPr>
          </a:p>
        </p:txBody>
      </p:sp>
      <p:sp>
        <p:nvSpPr>
          <p:cNvPr id="10" name="Text Placeholder 9"/>
          <p:cNvSpPr>
            <a:spLocks noGrp="1"/>
          </p:cNvSpPr>
          <p:nvPr>
            <p:ph type="body" sz="quarter" idx="20"/>
          </p:nvPr>
        </p:nvSpPr>
        <p:spPr>
          <a:xfrm>
            <a:off x="266700" y="1217022"/>
            <a:ext cx="8724900" cy="4854253"/>
          </a:xfrm>
        </p:spPr>
        <p:txBody>
          <a:bodyPr>
            <a:normAutofit lnSpcReduction="10000"/>
          </a:bodyPr>
          <a:lstStyle/>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Chair </a:t>
            </a:r>
          </a:p>
          <a:p>
            <a:pPr>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Don Wright, MD, MPH, Acting Assistant Secretary for Health, U.S. Department of Health and Human Services</a:t>
            </a:r>
          </a:p>
          <a:p>
            <a:pPr marL="0" indent="0">
              <a:spcBef>
                <a:spcPts val="0"/>
              </a:spcBef>
              <a:buNone/>
              <a:defRPr/>
            </a:pPr>
            <a:endParaRPr lang="en-US" sz="1500" b="1"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Presentations </a:t>
            </a: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Charles Rothwell, MBA, MS, Director, National Center for Health Statistics</a:t>
            </a: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Gail Bolan, MD, Director, Division of STD Prevention, CDC</a:t>
            </a: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Eugene McCray, MD, Director, Division of HIV/AIDS Prevention, CDC</a:t>
            </a:r>
            <a:endParaRPr lang="en-US" sz="2100" dirty="0">
              <a:latin typeface="Verdana" panose="020B0604030504040204" pitchFamily="34" charset="0"/>
              <a:ea typeface="Verdana" panose="020B0604030504040204" pitchFamily="34" charset="0"/>
              <a:cs typeface="Verdana" panose="020B0604030504040204" pitchFamily="34" charset="0"/>
            </a:endParaRPr>
          </a:p>
          <a:p>
            <a:pPr lvl="0">
              <a:spcBef>
                <a:spcPts val="0"/>
              </a:spcBef>
              <a:defRPr/>
            </a:pPr>
            <a:r>
              <a:rPr lang="en-US" sz="2100" dirty="0" smtClean="0">
                <a:latin typeface="Verdana" panose="020B0604030504040204" pitchFamily="34" charset="0"/>
                <a:ea typeface="Verdana" panose="020B0604030504040204" pitchFamily="34" charset="0"/>
                <a:cs typeface="Verdana" panose="020B0604030504040204" pitchFamily="34" charset="0"/>
              </a:rPr>
              <a:t>Heather Hauck, MSW, LICSW, Deputy Associate Administrator, HRSA </a:t>
            </a:r>
          </a:p>
          <a:p>
            <a:pPr marL="0" indent="0">
              <a:spcBef>
                <a:spcPts val="0"/>
              </a:spcBef>
              <a:buNone/>
              <a:defRPr/>
            </a:pPr>
            <a:endParaRPr lang="en-US" sz="1500"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smtClean="0">
                <a:latin typeface="Verdana" panose="020B0604030504040204" pitchFamily="34" charset="0"/>
                <a:ea typeface="Verdana" panose="020B0604030504040204" pitchFamily="34" charset="0"/>
                <a:cs typeface="Verdana" panose="020B0604030504040204" pitchFamily="34" charset="0"/>
              </a:rPr>
              <a:t>Community Highlight </a:t>
            </a:r>
          </a:p>
          <a:p>
            <a:pPr>
              <a:spcBef>
                <a:spcPts val="0"/>
              </a:spcBef>
              <a:defRPr/>
            </a:pPr>
            <a:r>
              <a:rPr lang="en-US" sz="2100" dirty="0" err="1" smtClean="0">
                <a:latin typeface="Verdana" panose="020B0604030504040204" pitchFamily="34" charset="0"/>
                <a:ea typeface="Verdana" panose="020B0604030504040204" pitchFamily="34" charset="0"/>
                <a:cs typeface="Verdana" panose="020B0604030504040204" pitchFamily="34" charset="0"/>
              </a:rPr>
              <a:t>DeAnn</a:t>
            </a:r>
            <a:r>
              <a:rPr lang="en-US" sz="2100" dirty="0" smtClean="0">
                <a:latin typeface="Verdana" panose="020B0604030504040204" pitchFamily="34" charset="0"/>
                <a:ea typeface="Verdana" panose="020B0604030504040204" pitchFamily="34" charset="0"/>
                <a:cs typeface="Verdana" panose="020B0604030504040204" pitchFamily="34" charset="0"/>
              </a:rPr>
              <a:t> Gruber, PhD, Director, Bureau of Infectious Diseases, Louisiana Department of Health, Office of Public Health, New Orleans, Louisiana  </a:t>
            </a:r>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8" name="Title 7"/>
          <p:cNvSpPr>
            <a:spLocks noGrp="1"/>
          </p:cNvSpPr>
          <p:nvPr>
            <p:ph type="title"/>
          </p:nvPr>
        </p:nvSpPr>
        <p:spPr/>
        <p:txBody>
          <a:bodyPr/>
          <a:lstStyle/>
          <a:p>
            <a:r>
              <a:rPr lang="en-US" b="1" dirty="0" smtClean="0"/>
              <a:t>Agenda and Presenters</a:t>
            </a:r>
            <a:endParaRPr lang="en-US" b="1" dirty="0"/>
          </a:p>
        </p:txBody>
      </p:sp>
    </p:spTree>
    <p:extLst>
      <p:ext uri="{BB962C8B-B14F-4D97-AF65-F5344CB8AC3E}">
        <p14:creationId xmlns:p14="http://schemas.microsoft.com/office/powerpoint/2010/main" val="2118102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113200"/>
            <a:ext cx="8401464" cy="5368409"/>
          </a:xfrm>
        </p:spPr>
        <p:txBody>
          <a:bodyPr>
            <a:noAutofit/>
          </a:bodyPr>
          <a:lstStyle/>
          <a:p>
            <a:pPr>
              <a:buSzPct val="150000"/>
              <a:buFont typeface="Wingdings" panose="05000000000000000000" pitchFamily="2" charset="2"/>
              <a:buChar char="§"/>
            </a:pPr>
            <a:r>
              <a:rPr lang="en-US" sz="1800" dirty="0" smtClean="0"/>
              <a:t>Overall, the number of annual HIV diagnoses decreased between 2010 and 2015, although slight increases occurred in 2012 and 2014. </a:t>
            </a:r>
          </a:p>
          <a:p>
            <a:pPr marL="0" indent="0">
              <a:buSzPct val="150000"/>
              <a:buNone/>
            </a:pPr>
            <a:endParaRPr lang="en-US" sz="1800" dirty="0" smtClean="0"/>
          </a:p>
          <a:p>
            <a:pPr>
              <a:buSzPct val="150000"/>
              <a:buFont typeface="Wingdings" panose="05000000000000000000" pitchFamily="2" charset="2"/>
              <a:buChar char="§"/>
            </a:pPr>
            <a:r>
              <a:rPr lang="en-US" sz="1800" dirty="0" smtClean="0"/>
              <a:t>The percentage of persons aware of their HIV </a:t>
            </a:r>
            <a:r>
              <a:rPr lang="en-US" sz="1800" dirty="0" err="1" smtClean="0"/>
              <a:t>serostatus</a:t>
            </a:r>
            <a:r>
              <a:rPr lang="en-US" sz="1800" dirty="0" smtClean="0"/>
              <a:t> increased between 2010 and 2014, moving toward the HP2020 target.</a:t>
            </a:r>
            <a:endParaRPr lang="en-US" sz="1800" dirty="0"/>
          </a:p>
          <a:p>
            <a:pPr marL="0" indent="0">
              <a:buSzPct val="150000"/>
              <a:buNone/>
            </a:pPr>
            <a:endParaRPr lang="en-US" sz="1800" dirty="0" smtClean="0"/>
          </a:p>
          <a:p>
            <a:pPr>
              <a:buSzPct val="150000"/>
              <a:buFont typeface="Wingdings" panose="05000000000000000000" pitchFamily="2" charset="2"/>
              <a:buChar char="§"/>
            </a:pPr>
            <a:r>
              <a:rPr lang="en-US" sz="1800" dirty="0" smtClean="0"/>
              <a:t>HIV testing of males reporting male-to-male sexual contact has increased since the 2008 baseline, exceeding the HP2020 target in 2014.</a:t>
            </a:r>
            <a:endParaRPr lang="en-US" sz="1800" dirty="0"/>
          </a:p>
          <a:p>
            <a:pPr marL="0" indent="0">
              <a:buSzPct val="150000"/>
              <a:buNone/>
            </a:pPr>
            <a:endParaRPr lang="en-US" sz="1800" dirty="0" smtClean="0"/>
          </a:p>
          <a:p>
            <a:pPr>
              <a:buSzPct val="150000"/>
              <a:buFont typeface="Wingdings" panose="05000000000000000000" pitchFamily="2" charset="2"/>
              <a:buChar char="§"/>
            </a:pPr>
            <a:r>
              <a:rPr lang="en-US" sz="1800" dirty="0" smtClean="0"/>
              <a:t>The percentage of persons with diagnosed HIV who were linked to medical care within one month of diagnosis increased between 2010 and 2015, moving toward the HP2020 target. However, no group met the national target in 2015.</a:t>
            </a:r>
          </a:p>
          <a:p>
            <a:pPr marL="0" indent="0">
              <a:buSzPct val="150000"/>
              <a:buNone/>
            </a:pPr>
            <a:endParaRPr lang="en-US" sz="1800" dirty="0" smtClean="0"/>
          </a:p>
          <a:p>
            <a:pPr>
              <a:buSzPct val="150000"/>
              <a:buFont typeface="Wingdings" panose="05000000000000000000" pitchFamily="2" charset="2"/>
              <a:buChar char="§"/>
            </a:pPr>
            <a:r>
              <a:rPr lang="en-US" sz="1800" dirty="0"/>
              <a:t>V</a:t>
            </a:r>
            <a:r>
              <a:rPr lang="en-US" sz="1800" dirty="0" smtClean="0"/>
              <a:t>iral suppression among persons living with diagnosed HIV increased between 2010 and 2014, moving towards the HP2020 target. But, no group met the national target in 2014. </a:t>
            </a:r>
          </a:p>
          <a:p>
            <a:pPr>
              <a:buSzPct val="150000"/>
              <a:buFont typeface="Wingdings" panose="05000000000000000000" pitchFamily="2" charset="2"/>
              <a:buChar char="§"/>
            </a:pPr>
            <a:endParaRPr lang="en-US" sz="1800" dirty="0"/>
          </a:p>
          <a:p>
            <a:pPr>
              <a:buSzPct val="150000"/>
              <a:buFont typeface="Wingdings" panose="05000000000000000000" pitchFamily="2" charset="2"/>
              <a:buChar char="§"/>
            </a:pPr>
            <a:endParaRPr lang="en-US" sz="1800" dirty="0" smtClean="0"/>
          </a:p>
          <a:p>
            <a:endParaRPr lang="en-US" sz="1800" dirty="0"/>
          </a:p>
        </p:txBody>
      </p:sp>
      <p:sp>
        <p:nvSpPr>
          <p:cNvPr id="3" name="Title 2"/>
          <p:cNvSpPr>
            <a:spLocks noGrp="1"/>
          </p:cNvSpPr>
          <p:nvPr>
            <p:ph type="title"/>
          </p:nvPr>
        </p:nvSpPr>
        <p:spPr>
          <a:xfrm>
            <a:off x="572494" y="131762"/>
            <a:ext cx="6893781" cy="797628"/>
          </a:xfrm>
        </p:spPr>
        <p:txBody>
          <a:bodyPr/>
          <a:lstStyle/>
          <a:p>
            <a:pPr algn="ctr"/>
            <a:r>
              <a:rPr lang="en-US" sz="2600" dirty="0"/>
              <a:t>Key Takeaways </a:t>
            </a:r>
            <a:r>
              <a:rPr lang="en-US" sz="2600" dirty="0" smtClean="0"/>
              <a:t>– HIV</a:t>
            </a:r>
            <a:endParaRPr lang="en-US" sz="2600" dirty="0"/>
          </a:p>
        </p:txBody>
      </p:sp>
      <p:sp>
        <p:nvSpPr>
          <p:cNvPr id="6" name="Slide Number Placeholder 1"/>
          <p:cNvSpPr txBox="1">
            <a:spLocks/>
          </p:cNvSpPr>
          <p:nvPr/>
        </p:nvSpPr>
        <p:spPr>
          <a:xfrm>
            <a:off x="8404198" y="6365142"/>
            <a:ext cx="685111" cy="446432"/>
          </a:xfrm>
          <a:prstGeom prst="rect">
            <a:avLst/>
          </a:prstGeom>
        </p:spPr>
        <p:txBody>
          <a:bodyPr lIns="0" tIns="0" rIns="0" bIns="0" anchor="ctr"/>
          <a:lstStyle>
            <a:defPPr>
              <a:defRPr lang="en-US"/>
            </a:defPPr>
            <a:lvl1pPr marL="0" algn="r" defTabSz="457200" rtl="0" eaLnBrk="1" latinLnBrk="0" hangingPunct="1">
              <a:defRPr sz="1400" kern="1200">
                <a:solidFill>
                  <a:schemeClr val="tx1"/>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BD8169-BCB2-4F15-9C82-C461D634AB41}" type="slidenum">
              <a:rPr kumimoji="0" lang="en-US" sz="1400" b="0" i="0" u="none" strike="noStrike" kern="1200" cap="none" spc="0" normalizeH="0" baseline="0" noProof="0" smtClean="0">
                <a:ln>
                  <a:noFill/>
                </a:ln>
                <a:solidFill>
                  <a:srgbClr val="7F7F7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srgbClr val="7F7F7F"/>
              </a:solidFill>
              <a:effectLst/>
              <a:uLnTx/>
              <a:uFillTx/>
              <a:latin typeface="Verdana"/>
              <a:ea typeface="+mn-ea"/>
              <a:cs typeface="Verdana"/>
            </a:endParaRPr>
          </a:p>
        </p:txBody>
      </p:sp>
    </p:spTree>
    <p:extLst>
      <p:ext uri="{BB962C8B-B14F-4D97-AF65-F5344CB8AC3E}">
        <p14:creationId xmlns:p14="http://schemas.microsoft.com/office/powerpoint/2010/main" val="2291123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pPr/>
              <a:t>31</a:t>
            </a:fld>
            <a:endParaRPr lang="en-US" dirty="0"/>
          </a:p>
        </p:txBody>
      </p:sp>
      <p:sp>
        <p:nvSpPr>
          <p:cNvPr id="10" name="Picture Placeholder 9" descr="This image on the slide show a map of the various locations of organizations across the country that are implementing Healthy People 2020." title="Healthy People 2020 Stories from the Field"/>
          <p:cNvSpPr>
            <a:spLocks noGrp="1"/>
          </p:cNvSpPr>
          <p:nvPr>
            <p:ph type="pic" sz="quarter" idx="14"/>
          </p:nvPr>
        </p:nvSpPr>
        <p:spPr/>
      </p:sp>
      <p:sp>
        <p:nvSpPr>
          <p:cNvPr id="12" name="Text Placeholder 11" descr="This graphic on the slide talks about a library of stories highlighting way organizations across the county are implementing Healthy People 2020." title="Healthy People 2020 Stories from the Field"/>
          <p:cNvSpPr>
            <a:spLocks noGrp="1"/>
          </p:cNvSpPr>
          <p:nvPr>
            <p:ph type="body" sz="quarter" idx="20"/>
          </p:nvPr>
        </p:nvSpPr>
        <p:spPr/>
        <p:txBody>
          <a:bodyPr/>
          <a:lstStyle/>
          <a:p>
            <a:endParaRPr lang="en-US" dirty="0" smtClean="0"/>
          </a:p>
          <a:p>
            <a:endParaRPr lang="en-US" dirty="0"/>
          </a:p>
        </p:txBody>
      </p:sp>
      <p:sp>
        <p:nvSpPr>
          <p:cNvPr id="8" name="Title 7"/>
          <p:cNvSpPr>
            <a:spLocks noGrp="1"/>
          </p:cNvSpPr>
          <p:nvPr>
            <p:ph type="title"/>
          </p:nvPr>
        </p:nvSpPr>
        <p:spPr/>
        <p:txBody>
          <a:bodyPr/>
          <a:lstStyle/>
          <a:p>
            <a:r>
              <a:rPr lang="en-US" smtClean="0"/>
              <a:t>Healthy People 2020                  Stories from the Field </a:t>
            </a:r>
            <a:endParaRPr lang="en-US" dirty="0"/>
          </a:p>
        </p:txBody>
      </p:sp>
      <p:sp>
        <p:nvSpPr>
          <p:cNvPr id="6" name="Rectangle 5"/>
          <p:cNvSpPr/>
          <p:nvPr/>
        </p:nvSpPr>
        <p:spPr>
          <a:xfrm>
            <a:off x="749510" y="1790706"/>
            <a:ext cx="2057400" cy="3477875"/>
          </a:xfrm>
          <a:prstGeom prst="rect">
            <a:avLst/>
          </a:prstGeom>
        </p:spPr>
        <p:txBody>
          <a:bodyPr wrap="square">
            <a:spAutoFit/>
          </a:bodyPr>
          <a:lstStyle/>
          <a:p>
            <a:r>
              <a:rPr lang="en-US" sz="2200" b="1" i="1" dirty="0">
                <a:solidFill>
                  <a:prstClr val="black"/>
                </a:solidFill>
                <a:cs typeface="Calibri"/>
              </a:rPr>
              <a:t>A library of stories highlighting ways organizations across the country are implementing Healthy People 2020</a:t>
            </a:r>
          </a:p>
        </p:txBody>
      </p:sp>
      <p:pic>
        <p:nvPicPr>
          <p:cNvPr id="7"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60" y="1422214"/>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3175" y="6014063"/>
            <a:ext cx="9147175" cy="830997"/>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defRPr/>
            </a:pPr>
            <a:r>
              <a:rPr lang="en-US" sz="2800" b="1" dirty="0">
                <a:solidFill>
                  <a:srgbClr val="FFFFFF"/>
                </a:solidFill>
                <a:cs typeface="Calibri" pitchFamily="34" charset="0"/>
              </a:rPr>
              <a:t>Healthy People in Action </a:t>
            </a:r>
            <a:endParaRPr lang="en-US" sz="2800" b="1" dirty="0" smtClean="0">
              <a:solidFill>
                <a:srgbClr val="FFFFFF"/>
              </a:solidFill>
              <a:cs typeface="Calibri" pitchFamily="34" charset="0"/>
            </a:endParaRPr>
          </a:p>
          <a:p>
            <a:pPr algn="ctr" eaLnBrk="0" fontAlgn="base" hangingPunct="0">
              <a:spcBef>
                <a:spcPct val="0"/>
              </a:spcBef>
              <a:spcAft>
                <a:spcPct val="0"/>
              </a:spcAft>
              <a:defRPr/>
            </a:pPr>
            <a:r>
              <a:rPr lang="en-US" sz="2000" dirty="0" smtClean="0">
                <a:solidFill>
                  <a:srgbClr val="000000"/>
                </a:solidFill>
                <a:hlinkClick r:id="rId4"/>
              </a:rPr>
              <a:t>http</a:t>
            </a:r>
            <a:r>
              <a:rPr lang="en-US" sz="2000" dirty="0">
                <a:solidFill>
                  <a:srgbClr val="000000"/>
                </a:solidFill>
                <a:hlinkClick r:id="rId4"/>
              </a:rPr>
              <a:t>://www.healthypeople.gov/2020/healthy-people-in-action/Stories-from-the-Field</a:t>
            </a:r>
          </a:p>
        </p:txBody>
      </p:sp>
    </p:spTree>
    <p:extLst>
      <p:ext uri="{BB962C8B-B14F-4D97-AF65-F5344CB8AC3E}">
        <p14:creationId xmlns:p14="http://schemas.microsoft.com/office/powerpoint/2010/main" val="3305706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47261" y="3011070"/>
            <a:ext cx="8121032" cy="707254"/>
          </a:xfrm>
        </p:spPr>
        <p:txBody>
          <a:bodyPr>
            <a:noAutofit/>
          </a:bodyPr>
          <a:lstStyle/>
          <a:p>
            <a:r>
              <a:rPr lang="en-US" sz="2000" dirty="0"/>
              <a:t>Gail Bolan, MD</a:t>
            </a:r>
          </a:p>
          <a:p>
            <a:r>
              <a:rPr lang="en-US" sz="2000" dirty="0"/>
              <a:t>Director, Division of STD Prevention</a:t>
            </a:r>
          </a:p>
          <a:p>
            <a:r>
              <a:rPr lang="en-US" sz="2000" dirty="0"/>
              <a:t>Centers for Disease Control and Prevention </a:t>
            </a:r>
          </a:p>
        </p:txBody>
      </p:sp>
      <p:sp>
        <p:nvSpPr>
          <p:cNvPr id="5" name="Title 4"/>
          <p:cNvSpPr>
            <a:spLocks noGrp="1"/>
          </p:cNvSpPr>
          <p:nvPr>
            <p:ph type="title"/>
          </p:nvPr>
        </p:nvSpPr>
        <p:spPr>
          <a:xfrm>
            <a:off x="531327" y="1107152"/>
            <a:ext cx="8036966" cy="1195977"/>
          </a:xfrm>
        </p:spPr>
        <p:txBody>
          <a:bodyPr>
            <a:normAutofit fontScale="90000"/>
          </a:bodyPr>
          <a:lstStyle/>
          <a:p>
            <a:r>
              <a:rPr lang="en-US" sz="3200" dirty="0"/>
              <a:t>Healthy People 2020 Progress Review: Diagnosis, Prevention, and Treatment of Syphilis and HIV</a:t>
            </a: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pic>
        <p:nvPicPr>
          <p:cNvPr id="11" name="Picture 10" descr="CDC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6729" y="5868036"/>
            <a:ext cx="1365160" cy="904761"/>
          </a:xfrm>
          <a:prstGeom prst="rect">
            <a:avLst/>
          </a:prstGeom>
        </p:spPr>
      </p:pic>
    </p:spTree>
    <p:extLst>
      <p:ext uri="{BB962C8B-B14F-4D97-AF65-F5344CB8AC3E}">
        <p14:creationId xmlns:p14="http://schemas.microsoft.com/office/powerpoint/2010/main" val="991389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572768"/>
            <a:ext cx="5104858" cy="3685032"/>
          </a:xfrm>
        </p:spPr>
        <p:txBody>
          <a:bodyPr>
            <a:normAutofit fontScale="85000" lnSpcReduction="10000"/>
          </a:bodyPr>
          <a:lstStyle/>
          <a:p>
            <a:pPr>
              <a:lnSpc>
                <a:spcPct val="260000"/>
              </a:lnSpc>
            </a:pPr>
            <a:r>
              <a:rPr lang="en-US" sz="2400" dirty="0" smtClean="0">
                <a:latin typeface="+mn-lt"/>
              </a:rPr>
              <a:t>CDC’s </a:t>
            </a:r>
            <a:r>
              <a:rPr lang="en-US" sz="2400" dirty="0">
                <a:latin typeface="+mn-lt"/>
              </a:rPr>
              <a:t>STD Prevention Overview</a:t>
            </a:r>
          </a:p>
          <a:p>
            <a:pPr>
              <a:lnSpc>
                <a:spcPct val="260000"/>
              </a:lnSpc>
            </a:pPr>
            <a:r>
              <a:rPr lang="en-US" sz="2400" dirty="0">
                <a:latin typeface="+mn-lt"/>
              </a:rPr>
              <a:t>STDs: a Public Sector Responsibility</a:t>
            </a:r>
          </a:p>
          <a:p>
            <a:pPr>
              <a:lnSpc>
                <a:spcPct val="260000"/>
              </a:lnSpc>
            </a:pPr>
            <a:r>
              <a:rPr lang="en-US" sz="2400" dirty="0">
                <a:latin typeface="+mn-lt"/>
              </a:rPr>
              <a:t>Resurgence of Syphilis in the US</a:t>
            </a:r>
          </a:p>
          <a:p>
            <a:pPr>
              <a:lnSpc>
                <a:spcPct val="260000"/>
              </a:lnSpc>
            </a:pPr>
            <a:r>
              <a:rPr lang="en-US" sz="2400" dirty="0">
                <a:latin typeface="+mn-lt"/>
              </a:rPr>
              <a:t>What CDC is doing to reverse these trends </a:t>
            </a:r>
          </a:p>
        </p:txBody>
      </p:sp>
      <p:sp>
        <p:nvSpPr>
          <p:cNvPr id="3" name="Title 2"/>
          <p:cNvSpPr>
            <a:spLocks noGrp="1"/>
          </p:cNvSpPr>
          <p:nvPr>
            <p:ph type="title"/>
          </p:nvPr>
        </p:nvSpPr>
        <p:spPr/>
        <p:txBody>
          <a:bodyPr/>
          <a:lstStyle/>
          <a:p>
            <a:pPr algn="ctr"/>
            <a:r>
              <a:rPr lang="en-US" sz="4000" b="1" dirty="0">
                <a:latin typeface="+mj-lt"/>
              </a:rPr>
              <a:t>Outline</a:t>
            </a:r>
          </a:p>
        </p:txBody>
      </p:sp>
      <p:pic>
        <p:nvPicPr>
          <p:cNvPr id="7" name="Picture 6" descr="STD Month 2017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85" y="2072810"/>
            <a:ext cx="2952750" cy="2952750"/>
          </a:xfrm>
          <a:prstGeom prst="rect">
            <a:avLst/>
          </a:prstGeom>
        </p:spPr>
      </p:pic>
    </p:spTree>
    <p:extLst>
      <p:ext uri="{BB962C8B-B14F-4D97-AF65-F5344CB8AC3E}">
        <p14:creationId xmlns:p14="http://schemas.microsoft.com/office/powerpoint/2010/main" val="1552345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2A67-5B9B-40AD-9D5F-9278622E2CEB}"/>
              </a:ext>
            </a:extLst>
          </p:cNvPr>
          <p:cNvSpPr>
            <a:spLocks noGrp="1"/>
          </p:cNvSpPr>
          <p:nvPr>
            <p:ph type="title"/>
          </p:nvPr>
        </p:nvSpPr>
        <p:spPr>
          <a:xfrm>
            <a:off x="419100" y="297029"/>
            <a:ext cx="6973921" cy="627851"/>
          </a:xfrm>
        </p:spPr>
        <p:txBody>
          <a:bodyPr/>
          <a:lstStyle/>
          <a:p>
            <a:r>
              <a:rPr lang="en-US" sz="2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CDC’s </a:t>
            </a:r>
            <a:r>
              <a:rPr lang="en-US" sz="2600" b="1" dirty="0">
                <a:solidFill>
                  <a:schemeClr val="bg1"/>
                </a:solidFill>
                <a:latin typeface="Verdana" panose="020B0604030504040204" pitchFamily="34" charset="0"/>
                <a:ea typeface="Verdana" panose="020B0604030504040204" pitchFamily="34" charset="0"/>
                <a:cs typeface="Verdana" panose="020B0604030504040204" pitchFamily="34" charset="0"/>
              </a:rPr>
              <a:t>STD </a:t>
            </a:r>
            <a:r>
              <a:rPr lang="en-US" sz="2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Prevention Strategic Plan  </a:t>
            </a:r>
            <a:endPar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81734026-93F9-4E49-A86B-206023E92E75}"/>
              </a:ext>
            </a:extLst>
          </p:cNvPr>
          <p:cNvSpPr>
            <a:spLocks noGrp="1"/>
          </p:cNvSpPr>
          <p:nvPr>
            <p:ph type="body" sz="quarter" idx="24"/>
          </p:nvPr>
        </p:nvSpPr>
        <p:spPr/>
        <p:txBody>
          <a:bodyPr/>
          <a:lstStyle/>
          <a:p>
            <a:r>
              <a:rPr lang="en-US" b="1" dirty="0"/>
              <a:t>VISION</a:t>
            </a:r>
          </a:p>
        </p:txBody>
      </p:sp>
      <p:sp>
        <p:nvSpPr>
          <p:cNvPr id="5" name="Text Placeholder 4">
            <a:extLst>
              <a:ext uri="{FF2B5EF4-FFF2-40B4-BE49-F238E27FC236}">
                <a16:creationId xmlns:a16="http://schemas.microsoft.com/office/drawing/2014/main" id="{9F2B3E62-1F5B-4FCF-99A6-71E22704748B}"/>
              </a:ext>
            </a:extLst>
          </p:cNvPr>
          <p:cNvSpPr>
            <a:spLocks noGrp="1"/>
          </p:cNvSpPr>
          <p:nvPr>
            <p:ph type="body" sz="quarter" idx="25"/>
          </p:nvPr>
        </p:nvSpPr>
        <p:spPr>
          <a:xfrm>
            <a:off x="4688378" y="1335517"/>
            <a:ext cx="4290729" cy="458787"/>
          </a:xfrm>
        </p:spPr>
        <p:txBody>
          <a:bodyPr/>
          <a:lstStyle/>
          <a:p>
            <a:r>
              <a:rPr lang="en-US" sz="1800" b="1" dirty="0"/>
              <a:t>A society where people are empowered to protect themselves and others from STDs and achieve sexual health</a:t>
            </a:r>
            <a:endParaRPr lang="en-US" sz="1800" dirty="0"/>
          </a:p>
        </p:txBody>
      </p:sp>
      <p:sp>
        <p:nvSpPr>
          <p:cNvPr id="6" name="Text Placeholder 5">
            <a:extLst>
              <a:ext uri="{FF2B5EF4-FFF2-40B4-BE49-F238E27FC236}">
                <a16:creationId xmlns:a16="http://schemas.microsoft.com/office/drawing/2014/main" id="{9E275330-9507-4D64-968A-391158B7146F}"/>
              </a:ext>
            </a:extLst>
          </p:cNvPr>
          <p:cNvSpPr>
            <a:spLocks noGrp="1"/>
          </p:cNvSpPr>
          <p:nvPr>
            <p:ph type="body" sz="quarter" idx="26"/>
          </p:nvPr>
        </p:nvSpPr>
        <p:spPr/>
        <p:txBody>
          <a:bodyPr/>
          <a:lstStyle/>
          <a:p>
            <a:r>
              <a:rPr lang="en-US" b="1" dirty="0"/>
              <a:t>MISSION</a:t>
            </a:r>
          </a:p>
        </p:txBody>
      </p:sp>
      <p:sp>
        <p:nvSpPr>
          <p:cNvPr id="7" name="Text Placeholder 6">
            <a:extLst>
              <a:ext uri="{FF2B5EF4-FFF2-40B4-BE49-F238E27FC236}">
                <a16:creationId xmlns:a16="http://schemas.microsoft.com/office/drawing/2014/main" id="{C717EA76-CD13-4294-B738-F6FA0D6B8E77}"/>
              </a:ext>
            </a:extLst>
          </p:cNvPr>
          <p:cNvSpPr>
            <a:spLocks noGrp="1"/>
          </p:cNvSpPr>
          <p:nvPr>
            <p:ph type="body" sz="quarter" idx="27"/>
          </p:nvPr>
        </p:nvSpPr>
        <p:spPr/>
        <p:txBody>
          <a:bodyPr/>
          <a:lstStyle/>
          <a:p>
            <a:r>
              <a:rPr lang="en-US" sz="1800" b="1" dirty="0"/>
              <a:t>To maximize the impact of STD prevention through program, science, and policy</a:t>
            </a:r>
            <a:endParaRPr lang="en-US" sz="1800" dirty="0"/>
          </a:p>
        </p:txBody>
      </p:sp>
      <p:sp>
        <p:nvSpPr>
          <p:cNvPr id="8" name="Text Placeholder 7">
            <a:extLst>
              <a:ext uri="{FF2B5EF4-FFF2-40B4-BE49-F238E27FC236}">
                <a16:creationId xmlns:a16="http://schemas.microsoft.com/office/drawing/2014/main" id="{D3FBD25D-5DAC-4990-82ED-BFB015B7C8C1}"/>
              </a:ext>
            </a:extLst>
          </p:cNvPr>
          <p:cNvSpPr>
            <a:spLocks noGrp="1"/>
          </p:cNvSpPr>
          <p:nvPr>
            <p:ph type="body" sz="quarter" idx="28"/>
          </p:nvPr>
        </p:nvSpPr>
        <p:spPr/>
        <p:txBody>
          <a:bodyPr/>
          <a:lstStyle/>
          <a:p>
            <a:r>
              <a:rPr lang="en-US" b="1" dirty="0"/>
              <a:t>GOALS</a:t>
            </a:r>
            <a:endParaRPr lang="en-US" dirty="0"/>
          </a:p>
        </p:txBody>
      </p:sp>
      <p:sp>
        <p:nvSpPr>
          <p:cNvPr id="9" name="Text Placeholder 8">
            <a:extLst>
              <a:ext uri="{FF2B5EF4-FFF2-40B4-BE49-F238E27FC236}">
                <a16:creationId xmlns:a16="http://schemas.microsoft.com/office/drawing/2014/main" id="{004916C6-2774-4ED2-8162-7BB07DDAD5A2}"/>
              </a:ext>
            </a:extLst>
          </p:cNvPr>
          <p:cNvSpPr>
            <a:spLocks noGrp="1"/>
          </p:cNvSpPr>
          <p:nvPr>
            <p:ph type="body" sz="quarter" idx="29"/>
          </p:nvPr>
        </p:nvSpPr>
        <p:spPr/>
        <p:txBody>
          <a:bodyPr/>
          <a:lstStyle/>
          <a:p>
            <a:r>
              <a:rPr lang="en-US" sz="1800" b="1" dirty="0"/>
              <a:t>Decrease morbidity, disparities and incidence of STDs</a:t>
            </a:r>
          </a:p>
        </p:txBody>
      </p:sp>
      <p:sp>
        <p:nvSpPr>
          <p:cNvPr id="10" name="Text Placeholder 9">
            <a:extLst>
              <a:ext uri="{FF2B5EF4-FFF2-40B4-BE49-F238E27FC236}">
                <a16:creationId xmlns:a16="http://schemas.microsoft.com/office/drawing/2014/main" id="{7646724E-7EF7-461A-9629-6176E423D6E2}"/>
              </a:ext>
            </a:extLst>
          </p:cNvPr>
          <p:cNvSpPr>
            <a:spLocks noGrp="1"/>
          </p:cNvSpPr>
          <p:nvPr>
            <p:ph type="body" sz="quarter" idx="30"/>
          </p:nvPr>
        </p:nvSpPr>
        <p:spPr>
          <a:xfrm>
            <a:off x="291829" y="4262392"/>
            <a:ext cx="2519305" cy="458787"/>
          </a:xfrm>
        </p:spPr>
        <p:txBody>
          <a:bodyPr/>
          <a:lstStyle/>
          <a:p>
            <a:r>
              <a:rPr lang="en-US" b="1" dirty="0"/>
              <a:t>PRIORITY AREAS</a:t>
            </a:r>
          </a:p>
        </p:txBody>
      </p:sp>
      <p:sp>
        <p:nvSpPr>
          <p:cNvPr id="11" name="Text Placeholder 10">
            <a:extLst>
              <a:ext uri="{FF2B5EF4-FFF2-40B4-BE49-F238E27FC236}">
                <a16:creationId xmlns:a16="http://schemas.microsoft.com/office/drawing/2014/main" id="{38181F07-6AE7-4F75-859C-27784E3EBB82}"/>
              </a:ext>
            </a:extLst>
          </p:cNvPr>
          <p:cNvSpPr>
            <a:spLocks noGrp="1"/>
          </p:cNvSpPr>
          <p:nvPr>
            <p:ph type="body" sz="quarter" idx="31"/>
          </p:nvPr>
        </p:nvSpPr>
        <p:spPr/>
        <p:txBody>
          <a:bodyPr/>
          <a:lstStyle/>
          <a:p>
            <a:r>
              <a:rPr lang="en-US" sz="1800" b="1" dirty="0"/>
              <a:t>Adolescents and young adults, MSM, pregnant women and health care systems </a:t>
            </a:r>
            <a:endParaRPr lang="en-US" sz="1800" dirty="0"/>
          </a:p>
        </p:txBody>
      </p:sp>
      <p:sp>
        <p:nvSpPr>
          <p:cNvPr id="12" name="Text Placeholder 11">
            <a:extLst>
              <a:ext uri="{FF2B5EF4-FFF2-40B4-BE49-F238E27FC236}">
                <a16:creationId xmlns:a16="http://schemas.microsoft.com/office/drawing/2014/main" id="{DB9FC032-6461-407D-BA4F-28C016BEC9E3}"/>
              </a:ext>
            </a:extLst>
          </p:cNvPr>
          <p:cNvSpPr>
            <a:spLocks noGrp="1"/>
          </p:cNvSpPr>
          <p:nvPr>
            <p:ph type="body" sz="quarter" idx="32"/>
          </p:nvPr>
        </p:nvSpPr>
        <p:spPr>
          <a:xfrm>
            <a:off x="282631" y="5302389"/>
            <a:ext cx="2519305" cy="458787"/>
          </a:xfrm>
        </p:spPr>
        <p:txBody>
          <a:bodyPr/>
          <a:lstStyle/>
          <a:p>
            <a:r>
              <a:rPr lang="en-US" b="1" dirty="0"/>
              <a:t>PRIORITY DISEASES</a:t>
            </a:r>
          </a:p>
        </p:txBody>
      </p:sp>
      <p:sp>
        <p:nvSpPr>
          <p:cNvPr id="13" name="Text Placeholder 12">
            <a:extLst>
              <a:ext uri="{FF2B5EF4-FFF2-40B4-BE49-F238E27FC236}">
                <a16:creationId xmlns:a16="http://schemas.microsoft.com/office/drawing/2014/main" id="{5728C67E-86A2-4E8E-8C62-111FA3F6A033}"/>
              </a:ext>
            </a:extLst>
          </p:cNvPr>
          <p:cNvSpPr>
            <a:spLocks noGrp="1"/>
          </p:cNvSpPr>
          <p:nvPr>
            <p:ph type="body" sz="quarter" idx="33"/>
          </p:nvPr>
        </p:nvSpPr>
        <p:spPr/>
        <p:txBody>
          <a:bodyPr/>
          <a:lstStyle/>
          <a:p>
            <a:r>
              <a:rPr lang="en-US" sz="1800" b="1" dirty="0"/>
              <a:t>Syphilis, Gonorrhea, and Chlamydia </a:t>
            </a:r>
            <a:endParaRPr lang="en-US" sz="1800" dirty="0"/>
          </a:p>
        </p:txBody>
      </p:sp>
    </p:spTree>
    <p:extLst>
      <p:ext uri="{BB962C8B-B14F-4D97-AF65-F5344CB8AC3E}">
        <p14:creationId xmlns:p14="http://schemas.microsoft.com/office/powerpoint/2010/main" val="1747879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0"/>
          </p:nvPr>
        </p:nvSpPr>
        <p:spPr>
          <a:xfrm>
            <a:off x="371267" y="1325731"/>
            <a:ext cx="5864171" cy="4794589"/>
          </a:xfrm>
        </p:spPr>
        <p:txBody>
          <a:bodyPr>
            <a:normAutofit/>
          </a:bodyPr>
          <a:lstStyle/>
          <a:p>
            <a:pPr>
              <a:buClr>
                <a:schemeClr val="accent1"/>
              </a:buClr>
              <a:buFont typeface="Arial" panose="020B0604020202020204" pitchFamily="34" charset="0"/>
              <a:buChar char="•"/>
            </a:pPr>
            <a:r>
              <a:rPr lang="en-US" dirty="0">
                <a:latin typeface="+mn-lt"/>
              </a:rPr>
              <a:t>Public Health Service Act expanded in 1917</a:t>
            </a:r>
          </a:p>
          <a:p>
            <a:pPr lvl="1">
              <a:buFont typeface="Arial" panose="020B0604020202020204" pitchFamily="34" charset="0"/>
              <a:buChar char="•"/>
            </a:pPr>
            <a:r>
              <a:rPr lang="en-US" sz="2000" dirty="0">
                <a:latin typeface="+mn-lt"/>
              </a:rPr>
              <a:t>Authority to do STD control </a:t>
            </a:r>
            <a:endParaRPr lang="en-US" dirty="0">
              <a:latin typeface="+mn-lt"/>
            </a:endParaRPr>
          </a:p>
          <a:p>
            <a:pPr>
              <a:lnSpc>
                <a:spcPct val="200000"/>
              </a:lnSpc>
              <a:buClr>
                <a:schemeClr val="accent1"/>
              </a:buClr>
              <a:buFont typeface="Arial" panose="020B0604020202020204" pitchFamily="34" charset="0"/>
              <a:buChar char="•"/>
            </a:pPr>
            <a:r>
              <a:rPr lang="en-US" dirty="0">
                <a:latin typeface="+mn-lt"/>
              </a:rPr>
              <a:t>Health education and promotion</a:t>
            </a:r>
          </a:p>
          <a:p>
            <a:pPr>
              <a:lnSpc>
                <a:spcPct val="200000"/>
              </a:lnSpc>
              <a:buClr>
                <a:schemeClr val="accent1"/>
              </a:buClr>
              <a:buFont typeface="Arial" panose="020B0604020202020204" pitchFamily="34" charset="0"/>
              <a:buChar char="•"/>
            </a:pPr>
            <a:r>
              <a:rPr lang="en-US" dirty="0">
                <a:latin typeface="+mn-lt"/>
              </a:rPr>
              <a:t>Identify and treat infected people through:</a:t>
            </a:r>
          </a:p>
          <a:p>
            <a:pPr lvl="1">
              <a:buFont typeface="Arial" panose="020B0604020202020204" pitchFamily="34" charset="0"/>
              <a:buChar char="•"/>
            </a:pPr>
            <a:r>
              <a:rPr lang="en-US" sz="2000" dirty="0">
                <a:latin typeface="+mn-lt"/>
              </a:rPr>
              <a:t>Targeted screening of key populations</a:t>
            </a:r>
          </a:p>
          <a:p>
            <a:pPr lvl="1">
              <a:spcBef>
                <a:spcPts val="0"/>
              </a:spcBef>
              <a:buSzTx/>
              <a:buFont typeface="Arial" panose="020B0604020202020204" pitchFamily="34" charset="0"/>
              <a:buChar char="•"/>
            </a:pPr>
            <a:r>
              <a:rPr lang="en-US" sz="2000" dirty="0">
                <a:latin typeface="+mn-lt"/>
              </a:rPr>
              <a:t>STD clinics (funded by states and localities) - mainly for symptomatic care and contacts</a:t>
            </a:r>
          </a:p>
          <a:p>
            <a:pPr lvl="1">
              <a:spcBef>
                <a:spcPts val="0"/>
              </a:spcBef>
              <a:buSzTx/>
              <a:buFont typeface="Arial" panose="020B0604020202020204" pitchFamily="34" charset="0"/>
              <a:buChar char="•"/>
            </a:pPr>
            <a:r>
              <a:rPr lang="en-US" sz="2000" dirty="0">
                <a:latin typeface="+mn-lt"/>
              </a:rPr>
              <a:t>Health Department contact tracing</a:t>
            </a:r>
            <a:endParaRPr lang="en-US" dirty="0">
              <a:latin typeface="+mn-lt"/>
            </a:endParaRPr>
          </a:p>
          <a:p>
            <a:pPr>
              <a:lnSpc>
                <a:spcPct val="200000"/>
              </a:lnSpc>
              <a:buFont typeface="Arial" panose="020B0604020202020204" pitchFamily="34" charset="0"/>
              <a:buChar char="•"/>
            </a:pPr>
            <a:r>
              <a:rPr lang="en-US" dirty="0">
                <a:latin typeface="+mn-lt"/>
              </a:rPr>
              <a:t>Individually-based interventions</a:t>
            </a:r>
          </a:p>
          <a:p>
            <a:pPr>
              <a:lnSpc>
                <a:spcPct val="200000"/>
              </a:lnSpc>
              <a:buFont typeface="Arial" panose="020B0604020202020204" pitchFamily="34" charset="0"/>
              <a:buChar char="•"/>
            </a:pPr>
            <a:r>
              <a:rPr lang="en-US" dirty="0">
                <a:latin typeface="+mn-lt"/>
              </a:rPr>
              <a:t>Public sector responsibility </a:t>
            </a:r>
            <a:endParaRPr lang="en-US" dirty="0"/>
          </a:p>
          <a:p>
            <a:endParaRPr lang="en-US" dirty="0"/>
          </a:p>
        </p:txBody>
      </p:sp>
      <p:sp>
        <p:nvSpPr>
          <p:cNvPr id="4" name="Title 3"/>
          <p:cNvSpPr>
            <a:spLocks noGrp="1"/>
          </p:cNvSpPr>
          <p:nvPr>
            <p:ph type="title"/>
          </p:nvPr>
        </p:nvSpPr>
        <p:spPr>
          <a:xfrm>
            <a:off x="592349" y="163511"/>
            <a:ext cx="4794041" cy="797628"/>
          </a:xfrm>
        </p:spPr>
        <p:txBody>
          <a:bodyPr/>
          <a:lstStyle/>
          <a:p>
            <a:r>
              <a:rPr lang="en-US" sz="3200" b="1" dirty="0">
                <a:latin typeface="+mj-lt"/>
              </a:rPr>
              <a:t>STD Control in the US:  </a:t>
            </a:r>
            <a:br>
              <a:rPr lang="en-US" sz="3200" b="1" dirty="0">
                <a:latin typeface="+mj-lt"/>
              </a:rPr>
            </a:br>
            <a:r>
              <a:rPr lang="en-US" sz="3200" b="1" dirty="0">
                <a:latin typeface="+mj-lt"/>
              </a:rPr>
              <a:t>The Approach from 1937 </a:t>
            </a:r>
          </a:p>
        </p:txBody>
      </p:sp>
      <p:pic>
        <p:nvPicPr>
          <p:cNvPr id="8" name="Picture 5" descr="Scanned image of 'Platform for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661" y="1900819"/>
            <a:ext cx="2028287" cy="316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506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99" y="130264"/>
            <a:ext cx="8968902" cy="726388"/>
          </a:xfrm>
        </p:spPr>
        <p:txBody>
          <a:bodyPr anchor="t"/>
          <a:lstStyle/>
          <a:p>
            <a:pPr marL="640080">
              <a:lnSpc>
                <a:spcPct val="100000"/>
              </a:lnSpc>
            </a:pPr>
            <a:r>
              <a:rPr lang="en-US" sz="2800" dirty="0">
                <a:solidFill>
                  <a:schemeClr val="bg1"/>
                </a:solidFill>
              </a:rPr>
              <a:t>The Role of Federal, State and Local </a:t>
            </a:r>
            <a:br>
              <a:rPr lang="en-US" sz="2800" dirty="0">
                <a:solidFill>
                  <a:schemeClr val="bg1"/>
                </a:solidFill>
              </a:rPr>
            </a:br>
            <a:r>
              <a:rPr lang="en-US" sz="2800" dirty="0">
                <a:solidFill>
                  <a:schemeClr val="bg1"/>
                </a:solidFill>
              </a:rPr>
              <a:t>Governments in STD Prevention</a:t>
            </a:r>
          </a:p>
          <a:p>
            <a:pPr>
              <a:lnSpc>
                <a:spcPct val="200000"/>
              </a:lnSpc>
              <a:spcBef>
                <a:spcPts val="0"/>
              </a:spcBef>
            </a:pPr>
            <a:r>
              <a:rPr lang="en-US" sz="2200" b="0" dirty="0">
                <a:solidFill>
                  <a:schemeClr val="tx1"/>
                </a:solidFill>
              </a:rPr>
              <a:t>STD prevention in the U.S. is funded by federal, state, and local governments</a:t>
            </a:r>
          </a:p>
        </p:txBody>
      </p:sp>
      <p:sp>
        <p:nvSpPr>
          <p:cNvPr id="3" name="Content Placeholder 2"/>
          <p:cNvSpPr>
            <a:spLocks noGrp="1"/>
          </p:cNvSpPr>
          <p:nvPr>
            <p:ph idx="1"/>
          </p:nvPr>
        </p:nvSpPr>
        <p:spPr>
          <a:xfrm>
            <a:off x="457200" y="1763826"/>
            <a:ext cx="3879669" cy="4191000"/>
          </a:xfrm>
        </p:spPr>
        <p:txBody>
          <a:bodyPr/>
          <a:lstStyle/>
          <a:p>
            <a:pPr marL="0" indent="0">
              <a:spcBef>
                <a:spcPts val="0"/>
              </a:spcBef>
              <a:buSzTx/>
              <a:buNone/>
            </a:pPr>
            <a:r>
              <a:rPr lang="en-US" sz="2200" dirty="0">
                <a:solidFill>
                  <a:schemeClr val="tx1"/>
                </a:solidFill>
              </a:rPr>
              <a:t>Federal Government Supports</a:t>
            </a:r>
            <a:r>
              <a:rPr lang="en-US" sz="2200" b="0" dirty="0">
                <a:solidFill>
                  <a:schemeClr val="tx1"/>
                </a:solidFill>
              </a:rPr>
              <a:t>: </a:t>
            </a:r>
          </a:p>
          <a:p>
            <a:pPr>
              <a:spcBef>
                <a:spcPts val="0"/>
              </a:spcBef>
              <a:buSzTx/>
              <a:buFont typeface="Arial" panose="020B0604020202020204" pitchFamily="34" charset="0"/>
              <a:buChar char="•"/>
            </a:pPr>
            <a:r>
              <a:rPr lang="en-US" sz="2200" b="0" dirty="0">
                <a:solidFill>
                  <a:schemeClr val="tx1"/>
                </a:solidFill>
              </a:rPr>
              <a:t>Surveillance and outbreak response</a:t>
            </a:r>
          </a:p>
          <a:p>
            <a:pPr>
              <a:spcBef>
                <a:spcPts val="0"/>
              </a:spcBef>
              <a:buSzTx/>
              <a:buFont typeface="Arial" panose="020B0604020202020204" pitchFamily="34" charset="0"/>
              <a:buChar char="•"/>
            </a:pPr>
            <a:r>
              <a:rPr lang="en-US" sz="2200" b="0" dirty="0">
                <a:solidFill>
                  <a:schemeClr val="tx1"/>
                </a:solidFill>
              </a:rPr>
              <a:t>Evidence-based, high impact prevention interventions through science and policies</a:t>
            </a:r>
          </a:p>
          <a:p>
            <a:pPr>
              <a:spcBef>
                <a:spcPts val="0"/>
              </a:spcBef>
              <a:buSzTx/>
              <a:buFont typeface="Arial" panose="020B0604020202020204" pitchFamily="34" charset="0"/>
              <a:buChar char="•"/>
            </a:pPr>
            <a:r>
              <a:rPr lang="en-US" sz="2200" b="0" dirty="0">
                <a:solidFill>
                  <a:schemeClr val="tx1"/>
                </a:solidFill>
              </a:rPr>
              <a:t>Guidelines, tools and resources to assure recommended screening and treatment</a:t>
            </a:r>
          </a:p>
          <a:p>
            <a:pPr>
              <a:spcBef>
                <a:spcPts val="0"/>
              </a:spcBef>
              <a:buSzTx/>
              <a:buFont typeface="Arial" panose="020B0604020202020204" pitchFamily="34" charset="0"/>
              <a:buChar char="•"/>
            </a:pPr>
            <a:r>
              <a:rPr lang="en-US" sz="2200" b="0" dirty="0">
                <a:solidFill>
                  <a:schemeClr val="tx1"/>
                </a:solidFill>
              </a:rPr>
              <a:t>Health care provider training and technical assistance</a:t>
            </a:r>
          </a:p>
        </p:txBody>
      </p:sp>
      <p:sp>
        <p:nvSpPr>
          <p:cNvPr id="4" name="Content Placeholder 3"/>
          <p:cNvSpPr>
            <a:spLocks noGrp="1"/>
          </p:cNvSpPr>
          <p:nvPr>
            <p:ph idx="10"/>
          </p:nvPr>
        </p:nvSpPr>
        <p:spPr>
          <a:xfrm>
            <a:off x="4572001" y="1763826"/>
            <a:ext cx="4217834" cy="4191000"/>
          </a:xfrm>
        </p:spPr>
        <p:txBody>
          <a:bodyPr/>
          <a:lstStyle/>
          <a:p>
            <a:pPr marL="0" indent="0">
              <a:spcBef>
                <a:spcPts val="0"/>
              </a:spcBef>
              <a:buSzTx/>
              <a:buNone/>
            </a:pPr>
            <a:r>
              <a:rPr lang="en-US" sz="2200" dirty="0">
                <a:solidFill>
                  <a:schemeClr val="tx1"/>
                </a:solidFill>
              </a:rPr>
              <a:t>State and Local Health Departments Support: </a:t>
            </a:r>
            <a:endParaRPr lang="en-US" sz="2200" b="0" dirty="0">
              <a:solidFill>
                <a:schemeClr val="tx1"/>
              </a:solidFill>
            </a:endParaRPr>
          </a:p>
          <a:p>
            <a:pPr>
              <a:spcBef>
                <a:spcPts val="0"/>
              </a:spcBef>
              <a:buSzTx/>
              <a:buFont typeface="Arial" panose="020B0604020202020204" pitchFamily="34" charset="0"/>
              <a:buChar char="•"/>
            </a:pPr>
            <a:r>
              <a:rPr lang="en-US" sz="2200" b="0" dirty="0">
                <a:solidFill>
                  <a:schemeClr val="tx1"/>
                </a:solidFill>
              </a:rPr>
              <a:t>Surveillance </a:t>
            </a:r>
          </a:p>
          <a:p>
            <a:pPr>
              <a:spcBef>
                <a:spcPts val="0"/>
              </a:spcBef>
              <a:buSzTx/>
              <a:buFont typeface="Arial" panose="020B0604020202020204" pitchFamily="34" charset="0"/>
              <a:buChar char="•"/>
            </a:pPr>
            <a:r>
              <a:rPr lang="en-US" sz="2200" b="0" dirty="0">
                <a:solidFill>
                  <a:schemeClr val="tx1"/>
                </a:solidFill>
              </a:rPr>
              <a:t>STD preventive service delivery through:</a:t>
            </a:r>
          </a:p>
          <a:p>
            <a:pPr lvl="1">
              <a:spcBef>
                <a:spcPts val="0"/>
              </a:spcBef>
              <a:buClr>
                <a:schemeClr val="accent1"/>
              </a:buClr>
              <a:buSzTx/>
            </a:pPr>
            <a:r>
              <a:rPr lang="en-US" sz="1600" dirty="0">
                <a:solidFill>
                  <a:schemeClr val="tx1"/>
                </a:solidFill>
              </a:rPr>
              <a:t>STD clinics or other clinical settings to provide specialized, confidential, same-day STD services </a:t>
            </a:r>
          </a:p>
          <a:p>
            <a:pPr lvl="1">
              <a:spcBef>
                <a:spcPts val="0"/>
              </a:spcBef>
              <a:buClr>
                <a:schemeClr val="accent1"/>
              </a:buClr>
              <a:buSzTx/>
            </a:pPr>
            <a:r>
              <a:rPr lang="en-US" sz="1600" dirty="0">
                <a:solidFill>
                  <a:schemeClr val="tx1"/>
                </a:solidFill>
              </a:rPr>
              <a:t>Contact tracing and linkage to </a:t>
            </a:r>
            <a:r>
              <a:rPr lang="en-US" sz="1600" dirty="0" smtClean="0">
                <a:solidFill>
                  <a:schemeClr val="tx1"/>
                </a:solidFill>
              </a:rPr>
              <a:t>care</a:t>
            </a:r>
          </a:p>
          <a:p>
            <a:pPr lvl="1">
              <a:spcBef>
                <a:spcPts val="0"/>
              </a:spcBef>
              <a:buClr>
                <a:schemeClr val="accent1"/>
              </a:buClr>
              <a:buSzTx/>
            </a:pPr>
            <a:r>
              <a:rPr lang="en-US" sz="1600" b="0" dirty="0" smtClean="0">
                <a:solidFill>
                  <a:schemeClr val="tx1"/>
                </a:solidFill>
              </a:rPr>
              <a:t>Health </a:t>
            </a:r>
            <a:r>
              <a:rPr lang="en-US" sz="1600" b="0" dirty="0">
                <a:solidFill>
                  <a:schemeClr val="tx1"/>
                </a:solidFill>
              </a:rPr>
              <a:t>education and promotion</a:t>
            </a:r>
            <a:endParaRPr lang="en-US" sz="1600" dirty="0">
              <a:solidFill>
                <a:schemeClr val="tx1"/>
              </a:solidFill>
            </a:endParaRPr>
          </a:p>
          <a:p>
            <a:endParaRPr lang="en-US" dirty="0"/>
          </a:p>
        </p:txBody>
      </p:sp>
      <p:pic>
        <p:nvPicPr>
          <p:cNvPr id="9" name="Picture 8" descr="Banner for STD Awareness Month"/>
          <p:cNvPicPr>
            <a:picLocks noChangeAspect="1"/>
          </p:cNvPicPr>
          <p:nvPr/>
        </p:nvPicPr>
        <p:blipFill>
          <a:blip r:embed="rId2"/>
          <a:stretch>
            <a:fillRect/>
          </a:stretch>
        </p:blipFill>
        <p:spPr>
          <a:xfrm>
            <a:off x="7509753" y="4930609"/>
            <a:ext cx="1280081" cy="1280081"/>
          </a:xfrm>
          <a:prstGeom prst="rect">
            <a:avLst/>
          </a:prstGeom>
        </p:spPr>
      </p:pic>
    </p:spTree>
    <p:extLst>
      <p:ext uri="{BB962C8B-B14F-4D97-AF65-F5344CB8AC3E}">
        <p14:creationId xmlns:p14="http://schemas.microsoft.com/office/powerpoint/2010/main" val="33986178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0"/>
          </p:nvPr>
        </p:nvSpPr>
        <p:spPr>
          <a:xfrm>
            <a:off x="471748" y="1416818"/>
            <a:ext cx="5004605" cy="4393268"/>
          </a:xfrm>
        </p:spPr>
        <p:txBody>
          <a:bodyPr>
            <a:normAutofit/>
          </a:bodyPr>
          <a:lstStyle/>
          <a:p>
            <a:pPr>
              <a:spcAft>
                <a:spcPts val="1800"/>
              </a:spcAft>
              <a:buSzPct val="70000"/>
              <a:buFont typeface="Arial" panose="020B0604020202020204" pitchFamily="34" charset="0"/>
              <a:buChar char="•"/>
            </a:pPr>
            <a:r>
              <a:rPr lang="en-US" sz="2400" dirty="0" smtClean="0">
                <a:latin typeface="+mn-lt"/>
              </a:rPr>
              <a:t>Most </a:t>
            </a:r>
            <a:r>
              <a:rPr lang="en-US" sz="2400" dirty="0">
                <a:latin typeface="+mn-lt"/>
              </a:rPr>
              <a:t>sexually transmitted infections are without symptoms</a:t>
            </a:r>
          </a:p>
          <a:p>
            <a:pPr>
              <a:spcAft>
                <a:spcPts val="1800"/>
              </a:spcAft>
              <a:buSzPct val="70000"/>
              <a:buFont typeface="Arial" panose="020B0604020202020204" pitchFamily="34" charset="0"/>
              <a:buChar char="•"/>
            </a:pPr>
            <a:r>
              <a:rPr lang="en-US" sz="2400" dirty="0">
                <a:latin typeface="+mn-lt"/>
              </a:rPr>
              <a:t>Most STDs are identified and reported in primary care setting, not STD </a:t>
            </a:r>
            <a:r>
              <a:rPr lang="en-US" sz="2400" dirty="0" smtClean="0">
                <a:latin typeface="+mn-lt"/>
              </a:rPr>
              <a:t>clinics</a:t>
            </a:r>
          </a:p>
          <a:p>
            <a:pPr>
              <a:spcAft>
                <a:spcPts val="1800"/>
              </a:spcAft>
              <a:buSzPct val="70000"/>
              <a:buFont typeface="Arial" panose="020B0604020202020204" pitchFamily="34" charset="0"/>
              <a:buChar char="•"/>
            </a:pPr>
            <a:r>
              <a:rPr lang="en-US" sz="2400" dirty="0" smtClean="0">
                <a:latin typeface="+mn-lt"/>
              </a:rPr>
              <a:t>Rapid </a:t>
            </a:r>
            <a:r>
              <a:rPr lang="en-US" sz="2400" dirty="0">
                <a:latin typeface="+mn-lt"/>
              </a:rPr>
              <a:t>detection and timely treatment is a core STD prevention strategy</a:t>
            </a:r>
          </a:p>
          <a:p>
            <a:endParaRPr lang="en-US" dirty="0"/>
          </a:p>
        </p:txBody>
      </p:sp>
      <p:sp>
        <p:nvSpPr>
          <p:cNvPr id="5" name="Title 4"/>
          <p:cNvSpPr>
            <a:spLocks noGrp="1"/>
          </p:cNvSpPr>
          <p:nvPr>
            <p:ph type="title"/>
          </p:nvPr>
        </p:nvSpPr>
        <p:spPr>
          <a:xfrm>
            <a:off x="471747" y="149485"/>
            <a:ext cx="7004222" cy="797628"/>
          </a:xfrm>
        </p:spPr>
        <p:txBody>
          <a:bodyPr/>
          <a:lstStyle/>
          <a:p>
            <a:pPr algn="ctr"/>
            <a:r>
              <a:rPr lang="en-US" sz="2800" b="1" dirty="0">
                <a:latin typeface="+mj-lt"/>
              </a:rPr>
              <a:t>Rationale for Integration of STD Prevention in </a:t>
            </a:r>
            <a:br>
              <a:rPr lang="en-US" sz="2800" b="1" dirty="0">
                <a:latin typeface="+mj-lt"/>
              </a:rPr>
            </a:br>
            <a:r>
              <a:rPr lang="en-US" sz="2800" b="1" dirty="0">
                <a:latin typeface="+mj-lt"/>
              </a:rPr>
              <a:t>Primary </a:t>
            </a:r>
            <a:r>
              <a:rPr lang="en-US" sz="2800" b="1" dirty="0" smtClean="0">
                <a:latin typeface="+mj-lt"/>
              </a:rPr>
              <a:t>Health Care </a:t>
            </a:r>
            <a:endParaRPr lang="en-US" sz="2800" b="1" dirty="0">
              <a:latin typeface="+mj-lt"/>
            </a:endParaRPr>
          </a:p>
        </p:txBody>
      </p:sp>
      <p:pic>
        <p:nvPicPr>
          <p:cNvPr id="8" name="Picture 7" descr="Photo of Doc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796" y="4567411"/>
            <a:ext cx="1910018" cy="1162293"/>
          </a:xfrm>
          <a:prstGeom prst="rect">
            <a:avLst/>
          </a:prstGeom>
        </p:spPr>
      </p:pic>
      <p:pic>
        <p:nvPicPr>
          <p:cNvPr id="1026" name="Picture 1" descr="Cover of 'Primary Care and Public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128" y="1226796"/>
            <a:ext cx="2223353" cy="33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985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00913" y="2310727"/>
            <a:ext cx="5936268" cy="687364"/>
          </a:xfrm>
        </p:spPr>
        <p:txBody>
          <a:bodyPr/>
          <a:lstStyle/>
          <a:p>
            <a:r>
              <a:rPr lang="en-US" dirty="0"/>
              <a:t>Resurgence of Syphilis in the U.S. </a:t>
            </a:r>
          </a:p>
        </p:txBody>
      </p:sp>
      <p:pic>
        <p:nvPicPr>
          <p:cNvPr id="4" name="Picture 3" descr="CD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761" y="6159641"/>
            <a:ext cx="1262130" cy="600830"/>
          </a:xfrm>
          <a:prstGeom prst="rect">
            <a:avLst/>
          </a:prstGeom>
        </p:spPr>
      </p:pic>
    </p:spTree>
    <p:extLst>
      <p:ext uri="{BB962C8B-B14F-4D97-AF65-F5344CB8AC3E}">
        <p14:creationId xmlns:p14="http://schemas.microsoft.com/office/powerpoint/2010/main" val="3393585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9CE75B-D24C-44D2-8770-D27E8034A495}"/>
              </a:ext>
            </a:extLst>
          </p:cNvPr>
          <p:cNvSpPr>
            <a:spLocks noGrp="1"/>
          </p:cNvSpPr>
          <p:nvPr>
            <p:ph type="title"/>
          </p:nvPr>
        </p:nvSpPr>
        <p:spPr>
          <a:xfrm>
            <a:off x="803300" y="142520"/>
            <a:ext cx="6019486" cy="797628"/>
          </a:xfrm>
        </p:spPr>
        <p:txBody>
          <a:bodyPr/>
          <a:lstStyle/>
          <a:p>
            <a:pPr algn="ctr"/>
            <a:r>
              <a:rPr lang="en-US" altLang="en-US" sz="3600" b="1" dirty="0">
                <a:latin typeface="+mj-lt"/>
              </a:rPr>
              <a:t>Stages of Untreated Syphilis</a:t>
            </a:r>
            <a:endParaRPr lang="en-US" sz="3600" b="1" dirty="0">
              <a:latin typeface="+mj-lt"/>
            </a:endParaRPr>
          </a:p>
        </p:txBody>
      </p:sp>
      <p:sp>
        <p:nvSpPr>
          <p:cNvPr id="4" name="Text Placeholder 3">
            <a:extLst>
              <a:ext uri="{FF2B5EF4-FFF2-40B4-BE49-F238E27FC236}">
                <a16:creationId xmlns:a16="http://schemas.microsoft.com/office/drawing/2014/main" id="{D7154556-309D-4667-ACD5-7A2E925E5EA9}"/>
              </a:ext>
            </a:extLst>
          </p:cNvPr>
          <p:cNvSpPr>
            <a:spLocks noGrp="1"/>
          </p:cNvSpPr>
          <p:nvPr>
            <p:ph type="body" sz="quarter" idx="21"/>
          </p:nvPr>
        </p:nvSpPr>
        <p:spPr>
          <a:xfrm>
            <a:off x="391845" y="1709032"/>
            <a:ext cx="4180155" cy="327750"/>
          </a:xfrm>
        </p:spPr>
        <p:txBody>
          <a:bodyPr>
            <a:normAutofit fontScale="92500" lnSpcReduction="20000"/>
          </a:bodyPr>
          <a:lstStyle/>
          <a:p>
            <a:pPr marL="0" indent="0" algn="ctr">
              <a:spcBef>
                <a:spcPct val="50000"/>
              </a:spcBef>
              <a:buNone/>
            </a:pPr>
            <a:r>
              <a:rPr lang="en-US" altLang="en-US" b="1" dirty="0">
                <a:solidFill>
                  <a:srgbClr val="006666"/>
                </a:solidFill>
              </a:rPr>
              <a:t>Early Syphilis</a:t>
            </a:r>
          </a:p>
        </p:txBody>
      </p:sp>
      <p:sp>
        <p:nvSpPr>
          <p:cNvPr id="5" name="Text Placeholder 4">
            <a:extLst>
              <a:ext uri="{FF2B5EF4-FFF2-40B4-BE49-F238E27FC236}">
                <a16:creationId xmlns:a16="http://schemas.microsoft.com/office/drawing/2014/main" id="{B5FE2F2A-58EC-4B1E-8487-11B74DB74287}"/>
              </a:ext>
            </a:extLst>
          </p:cNvPr>
          <p:cNvSpPr>
            <a:spLocks noGrp="1"/>
          </p:cNvSpPr>
          <p:nvPr>
            <p:ph type="body" sz="quarter" idx="22"/>
          </p:nvPr>
        </p:nvSpPr>
        <p:spPr>
          <a:xfrm>
            <a:off x="391845" y="2036782"/>
            <a:ext cx="4180155" cy="2569036"/>
          </a:xfrm>
        </p:spPr>
        <p:txBody>
          <a:bodyPr>
            <a:normAutofit fontScale="92500" lnSpcReduction="10000"/>
          </a:bodyPr>
          <a:lstStyle/>
          <a:p>
            <a:pPr marL="0" indent="0" algn="ctr">
              <a:buNone/>
            </a:pPr>
            <a:r>
              <a:rPr lang="en-US" altLang="en-US" sz="2400" dirty="0">
                <a:solidFill>
                  <a:srgbClr val="006666"/>
                </a:solidFill>
              </a:rPr>
              <a:t>Primary</a:t>
            </a:r>
            <a:endParaRPr lang="en-US" dirty="0"/>
          </a:p>
          <a:p>
            <a:pPr marL="0" indent="0" algn="ctr">
              <a:spcBef>
                <a:spcPts val="8400"/>
              </a:spcBef>
              <a:buNone/>
            </a:pPr>
            <a:endParaRPr lang="en-US" dirty="0"/>
          </a:p>
          <a:p>
            <a:pPr marL="0" indent="0" algn="ctr">
              <a:buNone/>
            </a:pPr>
            <a:r>
              <a:rPr lang="en-US" b="1" dirty="0">
                <a:solidFill>
                  <a:schemeClr val="accent6">
                    <a:lumMod val="75000"/>
                  </a:schemeClr>
                </a:solidFill>
                <a:latin typeface="+mn-lt"/>
              </a:rPr>
              <a:t>~ 3 weeks </a:t>
            </a:r>
          </a:p>
          <a:p>
            <a:pPr marL="0" indent="0" algn="ctr">
              <a:buNone/>
            </a:pPr>
            <a:r>
              <a:rPr lang="en-US" b="1" dirty="0">
                <a:solidFill>
                  <a:schemeClr val="accent6">
                    <a:lumMod val="75000"/>
                  </a:schemeClr>
                </a:solidFill>
                <a:latin typeface="+mn-lt"/>
              </a:rPr>
              <a:t>after </a:t>
            </a:r>
          </a:p>
          <a:p>
            <a:pPr marL="0" indent="0" algn="ctr">
              <a:buNone/>
            </a:pPr>
            <a:r>
              <a:rPr lang="en-US" b="1" dirty="0">
                <a:solidFill>
                  <a:schemeClr val="accent6">
                    <a:lumMod val="75000"/>
                  </a:schemeClr>
                </a:solidFill>
                <a:latin typeface="+mn-lt"/>
              </a:rPr>
              <a:t>infection</a:t>
            </a:r>
          </a:p>
          <a:p>
            <a:pPr marL="0" indent="0" algn="ctr">
              <a:buNone/>
            </a:pPr>
            <a:r>
              <a:rPr lang="en-US" altLang="en-US" sz="2400" dirty="0">
                <a:solidFill>
                  <a:srgbClr val="006666"/>
                </a:solidFill>
              </a:rPr>
              <a:t>Secondary</a:t>
            </a:r>
          </a:p>
          <a:p>
            <a:pPr marL="0" indent="0" algn="ctr">
              <a:spcBef>
                <a:spcPts val="8400"/>
              </a:spcBef>
              <a:buNone/>
            </a:pPr>
            <a:endParaRPr lang="en-US" dirty="0"/>
          </a:p>
          <a:p>
            <a:pPr marL="0" indent="0" algn="ctr">
              <a:buNone/>
            </a:pPr>
            <a:r>
              <a:rPr lang="en-US" b="1" dirty="0">
                <a:solidFill>
                  <a:schemeClr val="accent6">
                    <a:lumMod val="75000"/>
                  </a:schemeClr>
                </a:solidFill>
                <a:latin typeface="+mn-lt"/>
              </a:rPr>
              <a:t>~ 6 weeks </a:t>
            </a:r>
          </a:p>
          <a:p>
            <a:pPr marL="0" indent="0" algn="ctr">
              <a:buNone/>
            </a:pPr>
            <a:r>
              <a:rPr lang="en-US" b="1" dirty="0">
                <a:solidFill>
                  <a:schemeClr val="accent6">
                    <a:lumMod val="75000"/>
                  </a:schemeClr>
                </a:solidFill>
                <a:latin typeface="+mn-lt"/>
              </a:rPr>
              <a:t>after</a:t>
            </a:r>
          </a:p>
          <a:p>
            <a:pPr marL="0" indent="0" algn="ctr">
              <a:buNone/>
            </a:pPr>
            <a:r>
              <a:rPr lang="en-US" b="1" dirty="0">
                <a:solidFill>
                  <a:schemeClr val="accent6">
                    <a:lumMod val="75000"/>
                  </a:schemeClr>
                </a:solidFill>
                <a:latin typeface="+mn-lt"/>
              </a:rPr>
              <a:t>infection</a:t>
            </a:r>
          </a:p>
        </p:txBody>
      </p:sp>
      <p:sp>
        <p:nvSpPr>
          <p:cNvPr id="6" name="Text Placeholder 5">
            <a:extLst>
              <a:ext uri="{FF2B5EF4-FFF2-40B4-BE49-F238E27FC236}">
                <a16:creationId xmlns:a16="http://schemas.microsoft.com/office/drawing/2014/main" id="{C4032D63-6665-4DA3-AFA1-D7615D08C52A}"/>
              </a:ext>
            </a:extLst>
          </p:cNvPr>
          <p:cNvSpPr>
            <a:spLocks noGrp="1"/>
          </p:cNvSpPr>
          <p:nvPr>
            <p:ph type="body" sz="quarter" idx="23"/>
          </p:nvPr>
        </p:nvSpPr>
        <p:spPr>
          <a:xfrm>
            <a:off x="4592577" y="1709032"/>
            <a:ext cx="4180155" cy="327750"/>
          </a:xfrm>
        </p:spPr>
        <p:txBody>
          <a:bodyPr>
            <a:normAutofit fontScale="92500" lnSpcReduction="20000"/>
          </a:bodyPr>
          <a:lstStyle/>
          <a:p>
            <a:pPr marL="0" indent="0" algn="ctr">
              <a:buNone/>
            </a:pPr>
            <a:r>
              <a:rPr lang="en-US" altLang="en-US" b="1" dirty="0">
                <a:solidFill>
                  <a:srgbClr val="006666"/>
                </a:solidFill>
              </a:rPr>
              <a:t>Late Syphilis</a:t>
            </a:r>
          </a:p>
          <a:p>
            <a:pPr marL="0" indent="0" algn="ctr">
              <a:buNone/>
            </a:pPr>
            <a:endParaRPr lang="en-US" dirty="0"/>
          </a:p>
        </p:txBody>
      </p:sp>
      <p:sp>
        <p:nvSpPr>
          <p:cNvPr id="7" name="Text Placeholder 6">
            <a:extLst>
              <a:ext uri="{FF2B5EF4-FFF2-40B4-BE49-F238E27FC236}">
                <a16:creationId xmlns:a16="http://schemas.microsoft.com/office/drawing/2014/main" id="{F68E2182-48A3-43A7-A59B-BE0FA27BF96E}"/>
              </a:ext>
            </a:extLst>
          </p:cNvPr>
          <p:cNvSpPr>
            <a:spLocks noGrp="1"/>
          </p:cNvSpPr>
          <p:nvPr>
            <p:ph type="body" sz="quarter" idx="24"/>
          </p:nvPr>
        </p:nvSpPr>
        <p:spPr>
          <a:xfrm>
            <a:off x="4572000" y="2101330"/>
            <a:ext cx="4180155" cy="2569036"/>
          </a:xfrm>
        </p:spPr>
        <p:txBody>
          <a:bodyPr>
            <a:normAutofit fontScale="92500" lnSpcReduction="20000"/>
          </a:bodyPr>
          <a:lstStyle/>
          <a:p>
            <a:pPr marL="0" lvl="0" indent="0" algn="ctr">
              <a:buClr>
                <a:srgbClr val="057C18"/>
              </a:buClr>
              <a:buNone/>
            </a:pPr>
            <a:r>
              <a:rPr lang="en-US" altLang="en-US" sz="2200" dirty="0">
                <a:solidFill>
                  <a:srgbClr val="006666"/>
                </a:solidFill>
              </a:rPr>
              <a:t>Latent</a:t>
            </a:r>
          </a:p>
          <a:p>
            <a:pPr marL="0" lvl="0" indent="0" algn="ctr">
              <a:buClr>
                <a:srgbClr val="057C18"/>
              </a:buClr>
              <a:buNone/>
            </a:pPr>
            <a:endParaRPr lang="en-US" sz="1900" dirty="0">
              <a:solidFill>
                <a:prstClr val="black"/>
              </a:solidFill>
            </a:endParaRPr>
          </a:p>
          <a:p>
            <a:pPr marL="0" lvl="0" indent="0" algn="ctr">
              <a:buClr>
                <a:srgbClr val="057C18"/>
              </a:buClr>
              <a:buNone/>
            </a:pPr>
            <a:r>
              <a:rPr lang="en-US" sz="1900" dirty="0">
                <a:solidFill>
                  <a:schemeClr val="accent6">
                    <a:lumMod val="75000"/>
                  </a:schemeClr>
                </a:solidFill>
              </a:rPr>
              <a:t>Early | Late</a:t>
            </a:r>
          </a:p>
          <a:p>
            <a:pPr marL="0" lvl="0" indent="0" algn="ctr">
              <a:spcBef>
                <a:spcPts val="6000"/>
              </a:spcBef>
              <a:buClr>
                <a:srgbClr val="057C18"/>
              </a:buClr>
              <a:buNone/>
            </a:pPr>
            <a:endParaRPr lang="en-US" sz="1900" b="1" dirty="0">
              <a:solidFill>
                <a:srgbClr val="1D7C5E">
                  <a:lumMod val="75000"/>
                </a:srgbClr>
              </a:solidFill>
              <a:latin typeface="Calibri"/>
            </a:endParaRPr>
          </a:p>
          <a:p>
            <a:pPr marL="0" lvl="0" indent="0" algn="ctr">
              <a:buClr>
                <a:srgbClr val="057C18"/>
              </a:buClr>
              <a:buNone/>
            </a:pPr>
            <a:r>
              <a:rPr lang="en-US" sz="1900" b="1" dirty="0">
                <a:solidFill>
                  <a:srgbClr val="1D7C5E">
                    <a:lumMod val="75000"/>
                  </a:srgbClr>
                </a:solidFill>
                <a:latin typeface="Calibri"/>
              </a:rPr>
              <a:t>Weeks to</a:t>
            </a:r>
          </a:p>
          <a:p>
            <a:pPr marL="0" lvl="0" indent="0" algn="ctr">
              <a:buClr>
                <a:srgbClr val="057C18"/>
              </a:buClr>
              <a:buNone/>
            </a:pPr>
            <a:r>
              <a:rPr lang="en-US" sz="1900" b="1" dirty="0">
                <a:solidFill>
                  <a:srgbClr val="1D7C5E">
                    <a:lumMod val="75000"/>
                  </a:srgbClr>
                </a:solidFill>
                <a:latin typeface="Calibri"/>
              </a:rPr>
              <a:t>years after </a:t>
            </a:r>
          </a:p>
          <a:p>
            <a:pPr marL="0" lvl="0" indent="0" algn="ctr">
              <a:buClr>
                <a:srgbClr val="057C18"/>
              </a:buClr>
              <a:buNone/>
            </a:pPr>
            <a:r>
              <a:rPr lang="en-US" sz="1900" b="1" dirty="0">
                <a:solidFill>
                  <a:srgbClr val="1D7C5E">
                    <a:lumMod val="75000"/>
                  </a:srgbClr>
                </a:solidFill>
                <a:latin typeface="Calibri"/>
              </a:rPr>
              <a:t>infection</a:t>
            </a:r>
          </a:p>
          <a:p>
            <a:pPr marL="0" lvl="0" indent="0" algn="ctr">
              <a:buClr>
                <a:srgbClr val="057C18"/>
              </a:buClr>
              <a:buNone/>
            </a:pPr>
            <a:r>
              <a:rPr lang="en-US" altLang="en-US" sz="2200" dirty="0">
                <a:solidFill>
                  <a:srgbClr val="006666"/>
                </a:solidFill>
              </a:rPr>
              <a:t>Tertiary</a:t>
            </a:r>
          </a:p>
          <a:p>
            <a:pPr marL="0" lvl="0" indent="0" algn="ctr">
              <a:spcBef>
                <a:spcPts val="9600"/>
              </a:spcBef>
              <a:buClr>
                <a:srgbClr val="057C18"/>
              </a:buClr>
              <a:buNone/>
            </a:pPr>
            <a:endParaRPr lang="en-US" sz="1900" dirty="0">
              <a:solidFill>
                <a:prstClr val="black"/>
              </a:solidFill>
            </a:endParaRPr>
          </a:p>
          <a:p>
            <a:pPr marL="0" lvl="0" indent="0" algn="ctr">
              <a:buClr>
                <a:srgbClr val="057C18"/>
              </a:buClr>
              <a:buNone/>
            </a:pPr>
            <a:r>
              <a:rPr lang="en-US" sz="1900" b="1" dirty="0">
                <a:solidFill>
                  <a:srgbClr val="1D7C5E">
                    <a:lumMod val="75000"/>
                  </a:srgbClr>
                </a:solidFill>
                <a:latin typeface="Calibri"/>
              </a:rPr>
              <a:t>Years to</a:t>
            </a:r>
          </a:p>
          <a:p>
            <a:pPr marL="0" lvl="0" indent="0" algn="ctr">
              <a:buClr>
                <a:srgbClr val="057C18"/>
              </a:buClr>
              <a:buNone/>
            </a:pPr>
            <a:r>
              <a:rPr lang="en-US" sz="1900" b="1" dirty="0">
                <a:solidFill>
                  <a:srgbClr val="1D7C5E">
                    <a:lumMod val="75000"/>
                  </a:srgbClr>
                </a:solidFill>
                <a:latin typeface="Calibri"/>
              </a:rPr>
              <a:t>Decades after</a:t>
            </a:r>
          </a:p>
          <a:p>
            <a:pPr marL="0" lvl="0" indent="0" algn="ctr">
              <a:buClr>
                <a:srgbClr val="057C18"/>
              </a:buClr>
              <a:buNone/>
            </a:pPr>
            <a:r>
              <a:rPr lang="en-US" sz="1900" b="1" dirty="0">
                <a:solidFill>
                  <a:srgbClr val="1D7C5E">
                    <a:lumMod val="75000"/>
                  </a:srgbClr>
                </a:solidFill>
                <a:latin typeface="Calibri"/>
              </a:rPr>
              <a:t>infection</a:t>
            </a:r>
          </a:p>
        </p:txBody>
      </p:sp>
      <p:sp>
        <p:nvSpPr>
          <p:cNvPr id="8" name="Text Placeholder 7">
            <a:extLst>
              <a:ext uri="{FF2B5EF4-FFF2-40B4-BE49-F238E27FC236}">
                <a16:creationId xmlns:a16="http://schemas.microsoft.com/office/drawing/2014/main" id="{6C33CC36-EC25-4C35-AD98-E7FE4B61D29C}"/>
              </a:ext>
            </a:extLst>
          </p:cNvPr>
          <p:cNvSpPr>
            <a:spLocks noGrp="1"/>
          </p:cNvSpPr>
          <p:nvPr>
            <p:ph type="body" sz="quarter" idx="25"/>
          </p:nvPr>
        </p:nvSpPr>
        <p:spPr>
          <a:xfrm>
            <a:off x="257174" y="5079151"/>
            <a:ext cx="8886825" cy="821868"/>
          </a:xfrm>
        </p:spPr>
        <p:txBody>
          <a:bodyPr>
            <a:normAutofit fontScale="92500" lnSpcReduction="20000"/>
          </a:bodyPr>
          <a:lstStyle/>
          <a:p>
            <a:pPr marL="0" indent="0" algn="ctr">
              <a:spcBef>
                <a:spcPct val="50000"/>
              </a:spcBef>
              <a:buClrTx/>
              <a:buNone/>
            </a:pPr>
            <a:r>
              <a:rPr lang="en-US" altLang="en-US" sz="2400" b="1" dirty="0">
                <a:solidFill>
                  <a:srgbClr val="006666"/>
                </a:solidFill>
                <a:latin typeface="Calibri"/>
              </a:rPr>
              <a:t>Can </a:t>
            </a:r>
            <a:r>
              <a:rPr lang="en-US" altLang="en-US" sz="2400" b="1" dirty="0" smtClean="0">
                <a:solidFill>
                  <a:srgbClr val="006666"/>
                </a:solidFill>
                <a:latin typeface="Calibri"/>
              </a:rPr>
              <a:t>be </a:t>
            </a:r>
            <a:r>
              <a:rPr lang="en-US" altLang="en-US" sz="2400" b="1" dirty="0">
                <a:solidFill>
                  <a:srgbClr val="006666"/>
                </a:solidFill>
                <a:latin typeface="Calibri"/>
              </a:rPr>
              <a:t>transmitted congenitally, most likely during early </a:t>
            </a:r>
            <a:r>
              <a:rPr lang="en-US" altLang="en-US" sz="2400" b="1" dirty="0" smtClean="0">
                <a:solidFill>
                  <a:srgbClr val="006666"/>
                </a:solidFill>
                <a:latin typeface="Calibri"/>
              </a:rPr>
              <a:t>stages</a:t>
            </a:r>
            <a:endParaRPr lang="en-US" altLang="en-US" sz="2400" b="1" dirty="0">
              <a:solidFill>
                <a:srgbClr val="006666"/>
              </a:solidFill>
              <a:latin typeface="Calibri"/>
            </a:endParaRPr>
          </a:p>
          <a:p>
            <a:pPr marL="0" lvl="0" indent="0" algn="ctr">
              <a:spcBef>
                <a:spcPct val="50000"/>
              </a:spcBef>
              <a:buClrTx/>
              <a:buNone/>
            </a:pPr>
            <a:r>
              <a:rPr lang="en-US" altLang="en-US" sz="2300" b="1" dirty="0" smtClean="0">
                <a:solidFill>
                  <a:srgbClr val="006666"/>
                </a:solidFill>
                <a:latin typeface="Calibri"/>
                <a:cs typeface="+mn-cs"/>
              </a:rPr>
              <a:t>Neurologic </a:t>
            </a:r>
            <a:r>
              <a:rPr lang="en-US" altLang="en-US" sz="2300" b="1" dirty="0">
                <a:solidFill>
                  <a:srgbClr val="006666"/>
                </a:solidFill>
                <a:latin typeface="Calibri"/>
                <a:cs typeface="+mn-cs"/>
              </a:rPr>
              <a:t>complications can occur at any stage of syphilis</a:t>
            </a:r>
          </a:p>
          <a:p>
            <a:endParaRPr lang="en-US" dirty="0"/>
          </a:p>
        </p:txBody>
      </p:sp>
      <p:pic>
        <p:nvPicPr>
          <p:cNvPr id="9" name="Picture 8" descr="Photo of Primary Syphilis">
            <a:extLst>
              <a:ext uri="{FF2B5EF4-FFF2-40B4-BE49-F238E27FC236}">
                <a16:creationId xmlns:a16="http://schemas.microsoft.com/office/drawing/2014/main" id="{E3D5F6F2-067E-4DFD-8EB8-F8BF841C8981}"/>
              </a:ext>
            </a:extLst>
          </p:cNvPr>
          <p:cNvPicPr>
            <a:picLocks noChangeAspect="1"/>
          </p:cNvPicPr>
          <p:nvPr/>
        </p:nvPicPr>
        <p:blipFill>
          <a:blip r:embed="rId2"/>
          <a:stretch>
            <a:fillRect/>
          </a:stretch>
        </p:blipFill>
        <p:spPr>
          <a:xfrm>
            <a:off x="625824" y="2480619"/>
            <a:ext cx="1668590" cy="1149121"/>
          </a:xfrm>
          <a:prstGeom prst="rect">
            <a:avLst/>
          </a:prstGeom>
        </p:spPr>
      </p:pic>
      <p:pic>
        <p:nvPicPr>
          <p:cNvPr id="10" name="Picture 9" descr="Photo of Secondary Syphilis">
            <a:extLst>
              <a:ext uri="{FF2B5EF4-FFF2-40B4-BE49-F238E27FC236}">
                <a16:creationId xmlns:a16="http://schemas.microsoft.com/office/drawing/2014/main" id="{0F565CB7-10B3-407F-8D45-6E916F4D8974}"/>
              </a:ext>
            </a:extLst>
          </p:cNvPr>
          <p:cNvPicPr>
            <a:picLocks noChangeAspect="1"/>
          </p:cNvPicPr>
          <p:nvPr/>
        </p:nvPicPr>
        <p:blipFill>
          <a:blip r:embed="rId3"/>
          <a:stretch>
            <a:fillRect/>
          </a:stretch>
        </p:blipFill>
        <p:spPr>
          <a:xfrm>
            <a:off x="2744455" y="2490210"/>
            <a:ext cx="1550381" cy="1129938"/>
          </a:xfrm>
          <a:prstGeom prst="rect">
            <a:avLst/>
          </a:prstGeom>
        </p:spPr>
      </p:pic>
      <p:pic>
        <p:nvPicPr>
          <p:cNvPr id="11" name="Picture 10" descr="Photo of Tertiary Syphilis">
            <a:extLst>
              <a:ext uri="{FF2B5EF4-FFF2-40B4-BE49-F238E27FC236}">
                <a16:creationId xmlns:a16="http://schemas.microsoft.com/office/drawing/2014/main" id="{F7E67F36-D85E-4ECF-BE67-F0EFCE5D0327}"/>
              </a:ext>
            </a:extLst>
          </p:cNvPr>
          <p:cNvPicPr>
            <a:picLocks noChangeAspect="1"/>
          </p:cNvPicPr>
          <p:nvPr/>
        </p:nvPicPr>
        <p:blipFill>
          <a:blip r:embed="rId4"/>
          <a:stretch>
            <a:fillRect/>
          </a:stretch>
        </p:blipFill>
        <p:spPr>
          <a:xfrm>
            <a:off x="6822786" y="2484078"/>
            <a:ext cx="1480733" cy="1198676"/>
          </a:xfrm>
          <a:prstGeom prst="rect">
            <a:avLst/>
          </a:prstGeom>
        </p:spPr>
      </p:pic>
      <p:sp>
        <p:nvSpPr>
          <p:cNvPr id="12" name="AutoShape 19" descr="Right Arrow">
            <a:extLst>
              <a:ext uri="{FF2B5EF4-FFF2-40B4-BE49-F238E27FC236}">
                <a16:creationId xmlns:a16="http://schemas.microsoft.com/office/drawing/2014/main" id="{71F09D68-F899-47FC-B568-8D38EF895AAC}"/>
              </a:ext>
            </a:extLst>
          </p:cNvPr>
          <p:cNvSpPr>
            <a:spLocks noChangeArrowheads="1"/>
          </p:cNvSpPr>
          <p:nvPr/>
        </p:nvSpPr>
        <p:spPr bwMode="auto">
          <a:xfrm>
            <a:off x="625824" y="4577658"/>
            <a:ext cx="7792459" cy="342900"/>
          </a:xfrm>
          <a:prstGeom prst="rightArrow">
            <a:avLst>
              <a:gd name="adj1" fmla="val 56944"/>
              <a:gd name="adj2" fmla="val 257282"/>
            </a:avLst>
          </a:prstGeom>
          <a:gradFill rotWithShape="1">
            <a:gsLst>
              <a:gs pos="0">
                <a:srgbClr val="006666"/>
              </a:gs>
              <a:gs pos="100000">
                <a:srgbClr val="7030A0"/>
              </a:gs>
            </a:gsLst>
            <a:lin ang="0" scaled="1"/>
          </a:gradFill>
          <a:ln>
            <a:noFill/>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6666"/>
              </a:solidFill>
              <a:effectLst/>
              <a:uLnTx/>
              <a:uFillTx/>
              <a:latin typeface="Calibri"/>
              <a:ea typeface="+mn-ea"/>
              <a:cs typeface="+mn-cs"/>
            </a:endParaRPr>
          </a:p>
        </p:txBody>
      </p:sp>
      <p:sp>
        <p:nvSpPr>
          <p:cNvPr id="16" name="AutoShape 3" descr="Arrow from Primary to Secondary "/>
          <p:cNvSpPr>
            <a:spLocks noChangeArrowheads="1"/>
          </p:cNvSpPr>
          <p:nvPr/>
        </p:nvSpPr>
        <p:spPr bwMode="auto">
          <a:xfrm>
            <a:off x="2150044" y="2073644"/>
            <a:ext cx="514350" cy="285750"/>
          </a:xfrm>
          <a:prstGeom prst="rightArrow">
            <a:avLst>
              <a:gd name="adj1" fmla="val 50000"/>
              <a:gd name="adj2" fmla="val 45000"/>
            </a:avLst>
          </a:prstGeom>
          <a:solidFill>
            <a:srgbClr val="00666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666"/>
              </a:solidFill>
              <a:effectLst/>
              <a:uLnTx/>
              <a:uFillTx/>
              <a:latin typeface="Calibri"/>
              <a:ea typeface="+mn-ea"/>
              <a:cs typeface="+mn-cs"/>
            </a:endParaRPr>
          </a:p>
        </p:txBody>
      </p:sp>
      <p:sp>
        <p:nvSpPr>
          <p:cNvPr id="17" name="AutoShape 5" descr="Bi-directional arrow between Secondary and Latent "/>
          <p:cNvSpPr>
            <a:spLocks noChangeArrowheads="1"/>
          </p:cNvSpPr>
          <p:nvPr/>
        </p:nvSpPr>
        <p:spPr bwMode="auto">
          <a:xfrm>
            <a:off x="4522053" y="2016494"/>
            <a:ext cx="514350" cy="342900"/>
          </a:xfrm>
          <a:prstGeom prst="leftRightArrow">
            <a:avLst>
              <a:gd name="adj1" fmla="val 50000"/>
              <a:gd name="adj2" fmla="val 30000"/>
            </a:avLst>
          </a:prstGeom>
          <a:solidFill>
            <a:srgbClr val="00666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666"/>
              </a:solidFill>
              <a:effectLst/>
              <a:uLnTx/>
              <a:uFillTx/>
              <a:latin typeface="Calibri"/>
              <a:ea typeface="+mn-ea"/>
              <a:cs typeface="+mn-cs"/>
            </a:endParaRPr>
          </a:p>
        </p:txBody>
      </p:sp>
      <p:sp>
        <p:nvSpPr>
          <p:cNvPr id="19" name="AutoShape 4" descr="Arrow from Latent to Tertiary "/>
          <p:cNvSpPr>
            <a:spLocks noChangeArrowheads="1"/>
          </p:cNvSpPr>
          <p:nvPr/>
        </p:nvSpPr>
        <p:spPr bwMode="auto">
          <a:xfrm>
            <a:off x="6451941" y="2073644"/>
            <a:ext cx="457200" cy="285750"/>
          </a:xfrm>
          <a:prstGeom prst="rightArrow">
            <a:avLst>
              <a:gd name="adj1" fmla="val 50000"/>
              <a:gd name="adj2" fmla="val 40000"/>
            </a:avLst>
          </a:prstGeom>
          <a:solidFill>
            <a:srgbClr val="00666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6666"/>
              </a:solidFill>
              <a:effectLst/>
              <a:uLnTx/>
              <a:uFillTx/>
              <a:latin typeface="Calibri"/>
              <a:ea typeface="+mn-ea"/>
              <a:cs typeface="+mn-cs"/>
            </a:endParaRPr>
          </a:p>
        </p:txBody>
      </p:sp>
    </p:spTree>
    <p:extLst>
      <p:ext uri="{BB962C8B-B14F-4D97-AF65-F5344CB8AC3E}">
        <p14:creationId xmlns:p14="http://schemas.microsoft.com/office/powerpoint/2010/main" val="3154780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4</a:t>
            </a:fld>
            <a:endParaRPr lang="en-US" dirty="0">
              <a:solidFill>
                <a:prstClr val="black"/>
              </a:solidFill>
            </a:endParaRPr>
          </a:p>
        </p:txBody>
      </p:sp>
      <p:sp>
        <p:nvSpPr>
          <p:cNvPr id="6" name="Picture Placeholder 5" descr="Partner organization logo"/>
          <p:cNvSpPr>
            <a:spLocks noGrp="1"/>
          </p:cNvSpPr>
          <p:nvPr>
            <p:ph type="pic" sz="quarter" idx="21"/>
          </p:nvPr>
        </p:nvSpPr>
        <p:spPr/>
      </p:sp>
      <p:sp>
        <p:nvSpPr>
          <p:cNvPr id="5" name="Text Placeholder 4"/>
          <p:cNvSpPr>
            <a:spLocks noGrp="1"/>
          </p:cNvSpPr>
          <p:nvPr>
            <p:ph type="body" sz="quarter" idx="20"/>
          </p:nvPr>
        </p:nvSpPr>
        <p:spPr/>
        <p:txBody>
          <a:bodyPr/>
          <a:lstStyle/>
          <a:p>
            <a:endParaRPr lang="en-US" dirty="0"/>
          </a:p>
        </p:txBody>
      </p:sp>
      <p:sp>
        <p:nvSpPr>
          <p:cNvPr id="3" name="Title 2"/>
          <p:cNvSpPr>
            <a:spLocks noGrp="1"/>
          </p:cNvSpPr>
          <p:nvPr>
            <p:ph type="title"/>
          </p:nvPr>
        </p:nvSpPr>
        <p:spPr/>
        <p:txBody>
          <a:bodyPr/>
          <a:lstStyle/>
          <a:p>
            <a:r>
              <a:rPr lang="en-US" b="1" dirty="0" smtClean="0"/>
              <a:t>Healthy People at the Forefront of Public Health </a:t>
            </a:r>
            <a:endParaRPr lang="en-US" b="1" dirty="0"/>
          </a:p>
        </p:txBody>
      </p:sp>
      <p:pic>
        <p:nvPicPr>
          <p:cNvPr id="8" name="Picture 7"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7460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004" y="391375"/>
            <a:ext cx="7422795" cy="575396"/>
          </a:xfrm>
        </p:spPr>
        <p:txBody>
          <a:bodyPr anchor="t"/>
          <a:lstStyle/>
          <a:p>
            <a:r>
              <a:rPr lang="en-US" sz="3200" dirty="0">
                <a:solidFill>
                  <a:schemeClr val="bg1"/>
                </a:solidFill>
              </a:rPr>
              <a:t>Syphilis rates continue to increase</a:t>
            </a:r>
            <a:r>
              <a:rPr lang="en-US" sz="1800" dirty="0">
                <a:solidFill>
                  <a:schemeClr val="bg1"/>
                </a:solidFill>
              </a:rPr>
              <a:t/>
            </a:r>
            <a:br>
              <a:rPr lang="en-US" sz="1800" dirty="0">
                <a:solidFill>
                  <a:schemeClr val="bg1"/>
                </a:solidFill>
              </a:rPr>
            </a:br>
            <a:endParaRPr lang="en-US" sz="1800" dirty="0"/>
          </a:p>
        </p:txBody>
      </p:sp>
      <p:sp>
        <p:nvSpPr>
          <p:cNvPr id="15" name="Text Placeholder 14">
            <a:extLst>
              <a:ext uri="{FF2B5EF4-FFF2-40B4-BE49-F238E27FC236}">
                <a16:creationId xmlns:a16="http://schemas.microsoft.com/office/drawing/2014/main" id="{CA20B118-4455-400E-95BA-63A61F15E454}"/>
              </a:ext>
            </a:extLst>
          </p:cNvPr>
          <p:cNvSpPr>
            <a:spLocks noGrp="1"/>
          </p:cNvSpPr>
          <p:nvPr>
            <p:ph type="body" sz="quarter" idx="10"/>
          </p:nvPr>
        </p:nvSpPr>
        <p:spPr>
          <a:xfrm>
            <a:off x="457199" y="1097577"/>
            <a:ext cx="8229600" cy="420739"/>
          </a:xfrm>
        </p:spPr>
        <p:txBody>
          <a:bodyPr/>
          <a:lstStyle/>
          <a:p>
            <a:pPr marL="0" indent="0">
              <a:buNone/>
            </a:pPr>
            <a:r>
              <a:rPr lang="en-US" sz="1800" b="1" dirty="0">
                <a:solidFill>
                  <a:srgbClr val="00788A"/>
                </a:solidFill>
                <a:latin typeface="Calibri" pitchFamily="34" charset="0"/>
              </a:rPr>
              <a:t>Primary and Secondary Syphilis — Reported Cases, United States, 1941–2016 </a:t>
            </a:r>
            <a:r>
              <a:rPr lang="en-US" sz="1800" b="1" dirty="0" smtClean="0">
                <a:solidFill>
                  <a:srgbClr val="00788A"/>
                </a:solidFill>
                <a:latin typeface="Calibri" pitchFamily="34" charset="0"/>
              </a:rPr>
              <a:t>*</a:t>
            </a:r>
          </a:p>
          <a:p>
            <a:pPr marL="0" indent="0">
              <a:buNone/>
            </a:pPr>
            <a:endParaRPr lang="en-US" dirty="0"/>
          </a:p>
        </p:txBody>
      </p:sp>
      <p:graphicFrame>
        <p:nvGraphicFramePr>
          <p:cNvPr id="8" name="Content Placeholder 7" descr="Chart Primary and Secondary Syphilis - Reported Cases, United States 1941-2016 &#10;-arrow pointing to a dip in the 1940s due to peniciliin treatment&#10;-arrow pointing to dip in the chart in the early 2000s due to Syphilis Elimination Effort "/>
          <p:cNvGraphicFramePr>
            <a:graphicFrameLocks noGrp="1"/>
          </p:cNvGraphicFramePr>
          <p:nvPr>
            <p:ph idx="4294967295"/>
            <p:extLst/>
          </p:nvPr>
        </p:nvGraphicFramePr>
        <p:xfrm>
          <a:off x="457200" y="1801212"/>
          <a:ext cx="8229600" cy="430053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04139" y="5854065"/>
            <a:ext cx="1766121" cy="2192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alibri"/>
                <a:ea typeface="+mn-ea"/>
                <a:cs typeface="+mn-cs"/>
              </a:rPr>
              <a:t>* Data are provisional for 2016</a:t>
            </a:r>
          </a:p>
        </p:txBody>
      </p:sp>
      <p:sp>
        <p:nvSpPr>
          <p:cNvPr id="6" name="TextBox 5"/>
          <p:cNvSpPr txBox="1"/>
          <p:nvPr/>
        </p:nvSpPr>
        <p:spPr>
          <a:xfrm>
            <a:off x="7877382" y="1812376"/>
            <a:ext cx="1208408"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M:F Case ratio</a:t>
            </a:r>
          </a:p>
        </p:txBody>
      </p:sp>
      <p:sp>
        <p:nvSpPr>
          <p:cNvPr id="5" name="Rectangle 4"/>
          <p:cNvSpPr/>
          <p:nvPr/>
        </p:nvSpPr>
        <p:spPr>
          <a:xfrm>
            <a:off x="1190733" y="1760387"/>
            <a:ext cx="169610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a:ea typeface="+mn-ea"/>
                <a:cs typeface="+mn-cs"/>
              </a:rPr>
              <a:t>Penicillin treatment </a:t>
            </a:r>
          </a:p>
        </p:txBody>
      </p:sp>
      <p:sp>
        <p:nvSpPr>
          <p:cNvPr id="7" name="Rectangle 6"/>
          <p:cNvSpPr/>
          <p:nvPr/>
        </p:nvSpPr>
        <p:spPr>
          <a:xfrm>
            <a:off x="5536269" y="2917268"/>
            <a:ext cx="2098138"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353"/>
                </a:solidFill>
                <a:effectLst/>
                <a:uLnTx/>
                <a:uFillTx/>
                <a:latin typeface="Calibri"/>
                <a:ea typeface="+mn-ea"/>
                <a:cs typeface="+mn-cs"/>
              </a:rPr>
              <a:t>Syphilis Elimination Effort</a:t>
            </a:r>
          </a:p>
        </p:txBody>
      </p:sp>
      <p:sp>
        <p:nvSpPr>
          <p:cNvPr id="12" name="Rectangle 11"/>
          <p:cNvSpPr/>
          <p:nvPr/>
        </p:nvSpPr>
        <p:spPr>
          <a:xfrm>
            <a:off x="2339201" y="6042346"/>
            <a:ext cx="142154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Obj. STD- 7.1 &amp; 7.2</a:t>
            </a:r>
          </a:p>
        </p:txBody>
      </p:sp>
      <p:cxnSp>
        <p:nvCxnSpPr>
          <p:cNvPr id="13" name="Straight Arrow Connector 12" descr="Arrow pointing to a peak in the chart around late 1940s"/>
          <p:cNvCxnSpPr/>
          <p:nvPr/>
        </p:nvCxnSpPr>
        <p:spPr>
          <a:xfrm>
            <a:off x="1744633" y="2048068"/>
            <a:ext cx="0" cy="2633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descr="Arrow pointing to early 2000s a low point in the chart"/>
          <p:cNvCxnSpPr/>
          <p:nvPr/>
        </p:nvCxnSpPr>
        <p:spPr>
          <a:xfrm>
            <a:off x="6666503" y="3222705"/>
            <a:ext cx="17133" cy="17314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0150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197199"/>
            <a:ext cx="7124007" cy="857250"/>
          </a:xfrm>
        </p:spPr>
        <p:txBody>
          <a:bodyPr/>
          <a:lstStyle/>
          <a:p>
            <a:r>
              <a:rPr lang="en-US" sz="2400" dirty="0">
                <a:solidFill>
                  <a:schemeClr val="bg1"/>
                </a:solidFill>
              </a:rPr>
              <a:t>Primary and Secondary Syphilis Among Men — Reported Cases by Sex of Sex Partner, 30 States </a:t>
            </a:r>
            <a:br>
              <a:rPr lang="en-US" sz="2400" dirty="0">
                <a:solidFill>
                  <a:schemeClr val="bg1"/>
                </a:solidFill>
              </a:rPr>
            </a:br>
            <a:r>
              <a:rPr lang="en-US" sz="2400" dirty="0">
                <a:solidFill>
                  <a:schemeClr val="bg1"/>
                </a:solidFill>
              </a:rPr>
              <a:t>United States, 2010–2016*</a:t>
            </a:r>
          </a:p>
        </p:txBody>
      </p:sp>
      <p:graphicFrame>
        <p:nvGraphicFramePr>
          <p:cNvPr id="8" name="Content Placeholder 7" descr="Chart: Primary and Secondary Syphylis Among Men - Reported Cases by Sex of Parner, 30 States United States, 2010-2016"/>
          <p:cNvGraphicFramePr>
            <a:graphicFrameLocks noGrp="1"/>
          </p:cNvGraphicFramePr>
          <p:nvPr>
            <p:ph idx="4294967295"/>
            <p:extLst/>
          </p:nvPr>
        </p:nvGraphicFramePr>
        <p:xfrm>
          <a:off x="278801" y="1628769"/>
          <a:ext cx="8229600" cy="38589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66336" y="1864536"/>
            <a:ext cx="585417"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Cases</a:t>
            </a:r>
          </a:p>
        </p:txBody>
      </p:sp>
      <p:sp>
        <p:nvSpPr>
          <p:cNvPr id="3" name="TextBox 2"/>
          <p:cNvSpPr txBox="1"/>
          <p:nvPr/>
        </p:nvSpPr>
        <p:spPr>
          <a:xfrm>
            <a:off x="804139" y="5632681"/>
            <a:ext cx="1766121" cy="2192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black"/>
                </a:solidFill>
                <a:effectLst/>
                <a:uLnTx/>
                <a:uFillTx/>
                <a:latin typeface="Calibri"/>
                <a:ea typeface="+mn-ea"/>
                <a:cs typeface="+mn-cs"/>
              </a:rPr>
              <a:t>* Data are </a:t>
            </a:r>
            <a:r>
              <a:rPr kumimoji="0" lang="en-US" sz="825" b="0" i="0" u="none" strike="noStrike" kern="1200" cap="none" spc="0" normalizeH="0" baseline="0" noProof="0" dirty="0">
                <a:ln>
                  <a:noFill/>
                </a:ln>
                <a:solidFill>
                  <a:prstClr val="black"/>
                </a:solidFill>
                <a:effectLst/>
                <a:uLnTx/>
                <a:uFillTx/>
                <a:latin typeface="Calibri"/>
                <a:ea typeface="+mn-ea"/>
                <a:cs typeface="+mn-cs"/>
              </a:rPr>
              <a:t>provisional for 2016</a:t>
            </a:r>
          </a:p>
        </p:txBody>
      </p:sp>
      <p:sp>
        <p:nvSpPr>
          <p:cNvPr id="4" name="TextBox 3"/>
          <p:cNvSpPr txBox="1"/>
          <p:nvPr/>
        </p:nvSpPr>
        <p:spPr>
          <a:xfrm>
            <a:off x="535781" y="1290215"/>
            <a:ext cx="6573740" cy="338554"/>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In 2016, 80% of male cases with known sex of sex partner had sex with men</a:t>
            </a:r>
          </a:p>
        </p:txBody>
      </p:sp>
      <p:sp>
        <p:nvSpPr>
          <p:cNvPr id="5" name="Rectangle 4"/>
          <p:cNvSpPr/>
          <p:nvPr/>
        </p:nvSpPr>
        <p:spPr>
          <a:xfrm>
            <a:off x="1669868" y="3966147"/>
            <a:ext cx="2337499"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Men who have sex with </a:t>
            </a:r>
            <a:r>
              <a:rPr kumimoji="0" lang="en-US" sz="1100" b="1" i="0" u="sng" strike="noStrike" kern="1200" cap="none" spc="0" normalizeH="0" baseline="0" noProof="0" dirty="0">
                <a:ln>
                  <a:noFill/>
                </a:ln>
                <a:solidFill>
                  <a:prstClr val="black"/>
                </a:solidFill>
                <a:effectLst/>
                <a:uLnTx/>
                <a:uFillTx/>
                <a:latin typeface="Calibri"/>
                <a:ea typeface="+mn-ea"/>
                <a:cs typeface="+mn-cs"/>
              </a:rPr>
              <a:t>women</a:t>
            </a:r>
            <a:r>
              <a:rPr kumimoji="0" lang="en-US" sz="1100" b="1" i="0" u="none" strike="noStrike" kern="1200" cap="none" spc="0" normalizeH="0" baseline="0" noProof="0" dirty="0">
                <a:ln>
                  <a:noFill/>
                </a:ln>
                <a:solidFill>
                  <a:prstClr val="black"/>
                </a:solidFill>
                <a:effectLst/>
                <a:uLnTx/>
                <a:uFillTx/>
                <a:latin typeface="Calibri"/>
                <a:ea typeface="+mn-ea"/>
                <a:cs typeface="+mn-cs"/>
              </a:rPr>
              <a:t> only</a:t>
            </a:r>
          </a:p>
        </p:txBody>
      </p:sp>
      <p:sp>
        <p:nvSpPr>
          <p:cNvPr id="6" name="Rectangle 5"/>
          <p:cNvSpPr/>
          <p:nvPr/>
        </p:nvSpPr>
        <p:spPr>
          <a:xfrm>
            <a:off x="6515848" y="4158901"/>
            <a:ext cx="263929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Men who have sex with men </a:t>
            </a:r>
            <a:r>
              <a:rPr kumimoji="0" lang="en-US" sz="1100" b="1" i="0" u="sng" strike="noStrike" kern="1200" cap="none" spc="0" normalizeH="0" baseline="0" noProof="0" dirty="0">
                <a:ln>
                  <a:noFill/>
                </a:ln>
                <a:solidFill>
                  <a:prstClr val="black"/>
                </a:solidFill>
                <a:effectLst/>
                <a:uLnTx/>
                <a:uFillTx/>
                <a:latin typeface="Calibri"/>
                <a:ea typeface="+mn-ea"/>
                <a:cs typeface="+mn-cs"/>
              </a:rPr>
              <a:t>and</a:t>
            </a:r>
            <a:r>
              <a:rPr kumimoji="0" lang="en-US" sz="1100" b="1" i="0" u="none" strike="noStrike" kern="1200" cap="none" spc="0" normalizeH="0" baseline="0" noProof="0" dirty="0">
                <a:ln>
                  <a:noFill/>
                </a:ln>
                <a:solidFill>
                  <a:prstClr val="black"/>
                </a:solidFill>
                <a:effectLst/>
                <a:uLnTx/>
                <a:uFillTx/>
                <a:latin typeface="Calibri"/>
                <a:ea typeface="+mn-ea"/>
                <a:cs typeface="+mn-cs"/>
              </a:rPr>
              <a:t> women </a:t>
            </a:r>
          </a:p>
        </p:txBody>
      </p:sp>
      <p:sp>
        <p:nvSpPr>
          <p:cNvPr id="7" name="Rectangle 6"/>
          <p:cNvSpPr/>
          <p:nvPr/>
        </p:nvSpPr>
        <p:spPr>
          <a:xfrm>
            <a:off x="2838618" y="5666979"/>
            <a:ext cx="1015150"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a:ea typeface="+mn-ea"/>
                <a:cs typeface="+mn-cs"/>
              </a:rPr>
              <a:t>Obj. STD- 7.2</a:t>
            </a:r>
          </a:p>
        </p:txBody>
      </p:sp>
    </p:spTree>
    <p:extLst>
      <p:ext uri="{BB962C8B-B14F-4D97-AF65-F5344CB8AC3E}">
        <p14:creationId xmlns:p14="http://schemas.microsoft.com/office/powerpoint/2010/main" val="381947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949" y="2074124"/>
            <a:ext cx="7508534" cy="687364"/>
          </a:xfrm>
        </p:spPr>
        <p:txBody>
          <a:bodyPr/>
          <a:lstStyle/>
          <a:p>
            <a:r>
              <a:rPr lang="en-US" dirty="0"/>
              <a:t>What is CDC doing to reverse these trends?</a:t>
            </a:r>
          </a:p>
        </p:txBody>
      </p:sp>
      <p:pic>
        <p:nvPicPr>
          <p:cNvPr id="4" name="Picture 3" descr="CD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761" y="6159641"/>
            <a:ext cx="1262130" cy="600830"/>
          </a:xfrm>
          <a:prstGeom prst="rect">
            <a:avLst/>
          </a:prstGeom>
        </p:spPr>
      </p:pic>
    </p:spTree>
    <p:extLst>
      <p:ext uri="{BB962C8B-B14F-4D97-AF65-F5344CB8AC3E}">
        <p14:creationId xmlns:p14="http://schemas.microsoft.com/office/powerpoint/2010/main" val="1570700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Placeholder 5"/>
          <p:cNvSpPr>
            <a:spLocks noGrp="1"/>
          </p:cNvSpPr>
          <p:nvPr>
            <p:ph type="body" sz="quarter" idx="20"/>
          </p:nvPr>
        </p:nvSpPr>
        <p:spPr>
          <a:xfrm>
            <a:off x="371268" y="1572768"/>
            <a:ext cx="5269839" cy="3685032"/>
          </a:xfrm>
        </p:spPr>
        <p:txBody>
          <a:bodyPr>
            <a:normAutofit fontScale="92500" lnSpcReduction="20000"/>
          </a:bodyPr>
          <a:lstStyle/>
          <a:p>
            <a:pPr marL="342900" indent="-342900">
              <a:spcAft>
                <a:spcPts val="1200"/>
              </a:spcAft>
              <a:buClr>
                <a:schemeClr val="accent1"/>
              </a:buClr>
              <a:buSzPct val="70000"/>
              <a:buFont typeface="Arial" panose="020B0604020202020204" pitchFamily="34" charset="0"/>
              <a:buChar char="•"/>
              <a:defRPr/>
            </a:pPr>
            <a:r>
              <a:rPr lang="en-US" sz="2000" dirty="0">
                <a:latin typeface="+mn-lt"/>
              </a:rPr>
              <a:t>Authoritative, evidence-based source for STD clinical management</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Uses IOM principles for “Clinical Practice Guidelines We Can Trust”</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Recommended regimens preferred over alternative regimens</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Available at  </a:t>
            </a:r>
            <a:r>
              <a:rPr lang="en-US" sz="2000" dirty="0">
                <a:latin typeface="+mn-lt"/>
                <a:hlinkClick r:id="rId3" tooltip="Link to the STD site on CDC.gov"/>
              </a:rPr>
              <a:t>www.cdc.gov/std</a:t>
            </a:r>
            <a:endParaRPr lang="en-US" sz="2000" dirty="0">
              <a:latin typeface="+mn-lt"/>
            </a:endParaRPr>
          </a:p>
          <a:p>
            <a:pPr marL="342900" indent="-342900">
              <a:spcAft>
                <a:spcPts val="1200"/>
              </a:spcAft>
              <a:buClr>
                <a:schemeClr val="accent1"/>
              </a:buClr>
              <a:buSzPct val="70000"/>
              <a:buFont typeface="Arial" panose="020B0604020202020204" pitchFamily="34" charset="0"/>
              <a:buChar char="•"/>
              <a:defRPr/>
            </a:pPr>
            <a:r>
              <a:rPr lang="en-US" sz="2000" dirty="0">
                <a:latin typeface="+mn-lt"/>
              </a:rPr>
              <a:t>Wall charts, pocket guides, eBook, webinars, podcasts</a:t>
            </a:r>
          </a:p>
          <a:p>
            <a:pPr marL="342900" indent="-342900">
              <a:spcAft>
                <a:spcPts val="1200"/>
              </a:spcAft>
              <a:buClr>
                <a:schemeClr val="accent1"/>
              </a:buClr>
              <a:buSzPct val="70000"/>
              <a:buFont typeface="Arial" panose="020B0604020202020204" pitchFamily="34" charset="0"/>
              <a:buChar char="•"/>
              <a:defRPr/>
            </a:pPr>
            <a:r>
              <a:rPr lang="en-US" sz="2000" dirty="0">
                <a:latin typeface="+mn-lt"/>
              </a:rPr>
              <a:t>STD Treatment Mobile App for Apple devices (iPhone &amp; iPads) and Droid devices (phones &amp; tablets).</a:t>
            </a:r>
          </a:p>
        </p:txBody>
      </p:sp>
      <p:sp>
        <p:nvSpPr>
          <p:cNvPr id="3" name="Title 2"/>
          <p:cNvSpPr>
            <a:spLocks noGrp="1"/>
          </p:cNvSpPr>
          <p:nvPr>
            <p:ph type="title"/>
          </p:nvPr>
        </p:nvSpPr>
        <p:spPr/>
        <p:txBody>
          <a:bodyPr/>
          <a:lstStyle/>
          <a:p>
            <a:pPr>
              <a:defRPr/>
            </a:pPr>
            <a:r>
              <a:rPr lang="en-US" b="1" dirty="0"/>
              <a:t>CDC STD Treatment Guidelines</a:t>
            </a:r>
          </a:p>
        </p:txBody>
      </p:sp>
      <p:pic>
        <p:nvPicPr>
          <p:cNvPr id="22535" name="Picture 2" descr="Photo of 'Clinical Practice Guidelines We Can Trus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7177" y="5150683"/>
            <a:ext cx="3205041" cy="16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DC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151" y="6180024"/>
            <a:ext cx="1262130" cy="600830"/>
          </a:xfrm>
          <a:prstGeom prst="rect">
            <a:avLst/>
          </a:prstGeom>
        </p:spPr>
      </p:pic>
      <p:pic>
        <p:nvPicPr>
          <p:cNvPr id="13" name="Picture 7" descr="Cover of 'STD Treatment Guidelines 20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5665" y="1005655"/>
            <a:ext cx="3146425"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STD CDC Log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55840" y="3112477"/>
            <a:ext cx="16224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STD CDC Log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74101" y="3085541"/>
            <a:ext cx="893711" cy="89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7268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Chart: Proportion of MSM Screened for Syphilis 2009-2013"/>
          <p:cNvGraphicFramePr>
            <a:graphicFrameLocks noGrp="1"/>
          </p:cNvGraphicFramePr>
          <p:nvPr>
            <p:extLst/>
          </p:nvPr>
        </p:nvGraphicFramePr>
        <p:xfrm>
          <a:off x="600075" y="1797427"/>
          <a:ext cx="7218906" cy="396400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6902" y="5461353"/>
            <a:ext cx="2320290"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a:ea typeface="+mn-ea"/>
                <a:cs typeface="+mn-cs"/>
              </a:rPr>
              <a:t>Test for trend p&lt;0.01</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725027" y="1383507"/>
            <a:ext cx="4806837" cy="507831"/>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Calibri"/>
                <a:ea typeface="+mn-ea"/>
                <a:cs typeface="+mn-cs"/>
              </a:rPr>
              <a:t>Syphilis screening of MSM with HIV is slowly improving, but as of 2013, still under 70%</a:t>
            </a:r>
          </a:p>
        </p:txBody>
      </p:sp>
      <p:sp>
        <p:nvSpPr>
          <p:cNvPr id="2" name="Rectangle 1"/>
          <p:cNvSpPr/>
          <p:nvPr/>
        </p:nvSpPr>
        <p:spPr>
          <a:xfrm>
            <a:off x="2843684" y="5660515"/>
            <a:ext cx="586017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Ref: Mattson CL, et al. Increased STD testing among sexually active persons receiving medical care for HIV infection in the United States, 2009 – 2013,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Clin</a:t>
            </a:r>
            <a:r>
              <a:rPr kumimoji="0" lang="en-US" sz="1200" b="0" i="1" u="none" strike="noStrike" kern="1200" cap="none" spc="0" normalizeH="0" baseline="0" noProof="0" dirty="0">
                <a:ln>
                  <a:noFill/>
                </a:ln>
                <a:solidFill>
                  <a:prstClr val="black"/>
                </a:solidFill>
                <a:effectLst/>
                <a:uLnTx/>
                <a:uFillTx/>
                <a:latin typeface="Calibri"/>
                <a:ea typeface="+mn-ea"/>
                <a:cs typeface="+mn-cs"/>
              </a:rPr>
              <a:t> Infect Dis.</a:t>
            </a:r>
            <a:r>
              <a:rPr kumimoji="0" lang="en-US" sz="1200" b="0" i="0" u="none" strike="noStrike" kern="1200" cap="none" spc="0" normalizeH="0" baseline="0" noProof="0" dirty="0">
                <a:ln>
                  <a:noFill/>
                </a:ln>
                <a:solidFill>
                  <a:prstClr val="black"/>
                </a:solidFill>
                <a:effectLst/>
                <a:uLnTx/>
                <a:uFillTx/>
                <a:latin typeface="Calibri"/>
                <a:ea typeface="+mn-ea"/>
                <a:cs typeface="+mn-cs"/>
              </a:rPr>
              <a:t> Dec. 2016</a:t>
            </a:r>
          </a:p>
        </p:txBody>
      </p:sp>
      <p:sp>
        <p:nvSpPr>
          <p:cNvPr id="4" name="Rectangle 3"/>
          <p:cNvSpPr/>
          <p:nvPr/>
        </p:nvSpPr>
        <p:spPr>
          <a:xfrm>
            <a:off x="280934" y="5761435"/>
            <a:ext cx="114794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Obj. STD- 7.2</a:t>
            </a:r>
          </a:p>
        </p:txBody>
      </p:sp>
      <p:sp>
        <p:nvSpPr>
          <p:cNvPr id="9" name="Title 8">
            <a:extLst>
              <a:ext uri="{FF2B5EF4-FFF2-40B4-BE49-F238E27FC236}">
                <a16:creationId xmlns:a16="http://schemas.microsoft.com/office/drawing/2014/main" id="{6601AD39-55FB-469E-A485-007C516391DB}"/>
              </a:ext>
            </a:extLst>
          </p:cNvPr>
          <p:cNvSpPr>
            <a:spLocks noGrp="1"/>
          </p:cNvSpPr>
          <p:nvPr>
            <p:ph type="title"/>
          </p:nvPr>
        </p:nvSpPr>
        <p:spPr>
          <a:xfrm>
            <a:off x="749510" y="131762"/>
            <a:ext cx="6019486" cy="797628"/>
          </a:xfrm>
        </p:spPr>
        <p:txBody>
          <a:bodyPr/>
          <a:lstStyle/>
          <a:p>
            <a:r>
              <a:rPr lang="en-US" sz="1600" b="1" dirty="0"/>
              <a:t>Proportion of Sexually Active HIV-Infected MSM in Medical Care Screened for Syphilis in the Prior 12 Months, Medical Monitoring Project 2009-2013</a:t>
            </a:r>
            <a:endParaRPr lang="en-US" sz="1600" dirty="0"/>
          </a:p>
        </p:txBody>
      </p:sp>
    </p:spTree>
    <p:extLst>
      <p:ext uri="{BB962C8B-B14F-4D97-AF65-F5344CB8AC3E}">
        <p14:creationId xmlns:p14="http://schemas.microsoft.com/office/powerpoint/2010/main" val="377922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19" y="0"/>
            <a:ext cx="7160654" cy="929390"/>
          </a:xfrm>
        </p:spPr>
        <p:txBody>
          <a:bodyPr/>
          <a:lstStyle/>
          <a:p>
            <a:pPr algn="ctr"/>
            <a:r>
              <a:rPr lang="en-US" altLang="en-US" b="1" dirty="0"/>
              <a:t>National Network of STD Clinical Prevention Training Centers </a:t>
            </a:r>
            <a:endParaRPr lang="en-US" dirty="0"/>
          </a:p>
        </p:txBody>
      </p:sp>
      <p:grpSp>
        <p:nvGrpSpPr>
          <p:cNvPr id="3" name="Group 2" descr="Map of the National Network of STD Clinical Prevention Training Centers for Disease Control and Prevention">
            <a:extLst>
              <a:ext uri="{FF2B5EF4-FFF2-40B4-BE49-F238E27FC236}">
                <a16:creationId xmlns:a16="http://schemas.microsoft.com/office/drawing/2014/main" id="{58C14BE6-1643-4F39-82E5-6C92D732FF36}"/>
              </a:ext>
            </a:extLst>
          </p:cNvPr>
          <p:cNvGrpSpPr/>
          <p:nvPr/>
        </p:nvGrpSpPr>
        <p:grpSpPr>
          <a:xfrm>
            <a:off x="-59838" y="1030239"/>
            <a:ext cx="9328196" cy="5863325"/>
            <a:chOff x="-59838" y="1030239"/>
            <a:chExt cx="9328196" cy="5863325"/>
          </a:xfrm>
        </p:grpSpPr>
        <p:pic>
          <p:nvPicPr>
            <p:cNvPr id="4" name="Picture 3" descr="Map of the National Network of STD Clinical Prevention Training Centers for Disease Control and Preven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8" y="1030239"/>
              <a:ext cx="9328196" cy="58633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1375258" y="1199693"/>
              <a:ext cx="10826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ounded Rectangle 6"/>
            <p:cNvSpPr/>
            <p:nvPr/>
          </p:nvSpPr>
          <p:spPr>
            <a:xfrm>
              <a:off x="1289891" y="1909187"/>
              <a:ext cx="1082649" cy="485461"/>
            </a:xfrm>
            <a:prstGeom prst="roundRect">
              <a:avLst/>
            </a:prstGeom>
            <a:solidFill>
              <a:schemeClr val="accent4">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U Washington PTC</a:t>
              </a:r>
            </a:p>
          </p:txBody>
        </p:sp>
        <p:sp>
          <p:nvSpPr>
            <p:cNvPr id="9" name="Rounded Rectangle 8"/>
            <p:cNvSpPr/>
            <p:nvPr/>
          </p:nvSpPr>
          <p:spPr>
            <a:xfrm>
              <a:off x="849990" y="3590797"/>
              <a:ext cx="811987" cy="287597"/>
            </a:xfrm>
            <a:prstGeom prst="roundRect">
              <a:avLst/>
            </a:prstGeom>
            <a:solidFill>
              <a:schemeClr val="tx2">
                <a:lumMod val="25000"/>
                <a:lumOff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UCSF PTC</a:t>
              </a:r>
            </a:p>
          </p:txBody>
        </p:sp>
        <p:sp>
          <p:nvSpPr>
            <p:cNvPr id="10" name="Rounded Rectangle 9"/>
            <p:cNvSpPr/>
            <p:nvPr/>
          </p:nvSpPr>
          <p:spPr>
            <a:xfrm>
              <a:off x="2912414" y="3275764"/>
              <a:ext cx="1163119" cy="315034"/>
            </a:xfrm>
            <a:prstGeom prst="roundRect">
              <a:avLst/>
            </a:prstGeom>
            <a:solidFill>
              <a:schemeClr val="accent1">
                <a:lumMod val="20000"/>
                <a:lumOff val="8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Denver HD  PTC</a:t>
              </a:r>
            </a:p>
          </p:txBody>
        </p:sp>
        <p:sp>
          <p:nvSpPr>
            <p:cNvPr id="11" name="Rounded Rectangle 10"/>
            <p:cNvSpPr/>
            <p:nvPr/>
          </p:nvSpPr>
          <p:spPr>
            <a:xfrm>
              <a:off x="4919248" y="3521390"/>
              <a:ext cx="892454" cy="329183"/>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Wash U  PTC</a:t>
              </a:r>
            </a:p>
          </p:txBody>
        </p:sp>
        <p:sp>
          <p:nvSpPr>
            <p:cNvPr id="12" name="Rounded Rectangle 11"/>
            <p:cNvSpPr/>
            <p:nvPr/>
          </p:nvSpPr>
          <p:spPr>
            <a:xfrm>
              <a:off x="6488066" y="4710889"/>
              <a:ext cx="940965" cy="283596"/>
            </a:xfrm>
            <a:prstGeom prst="roundRect">
              <a:avLst/>
            </a:prstGeom>
            <a:solidFill>
              <a:schemeClr val="tx2">
                <a:lumMod val="25000"/>
                <a:lumOff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UAB PTC</a:t>
              </a:r>
            </a:p>
          </p:txBody>
        </p:sp>
        <p:sp>
          <p:nvSpPr>
            <p:cNvPr id="13" name="Rounded Rectangle 12"/>
            <p:cNvSpPr/>
            <p:nvPr/>
          </p:nvSpPr>
          <p:spPr>
            <a:xfrm>
              <a:off x="7676941" y="3800240"/>
              <a:ext cx="1085222" cy="445864"/>
            </a:xfrm>
            <a:prstGeom prst="roundRect">
              <a:avLst/>
            </a:prstGeom>
            <a:solidFill>
              <a:schemeClr val="accent6">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Johns Hopkins PTC</a:t>
              </a:r>
            </a:p>
          </p:txBody>
        </p:sp>
        <p:sp>
          <p:nvSpPr>
            <p:cNvPr id="14" name="Rounded Rectangle 13"/>
            <p:cNvSpPr/>
            <p:nvPr/>
          </p:nvSpPr>
          <p:spPr>
            <a:xfrm>
              <a:off x="6834207" y="2763493"/>
              <a:ext cx="1116531" cy="396182"/>
            </a:xfrm>
            <a:prstGeom prst="roundRect">
              <a:avLst/>
            </a:prstGeom>
            <a:solidFill>
              <a:srgbClr val="FFAFD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Columbia U PTC</a:t>
              </a:r>
            </a:p>
          </p:txBody>
        </p:sp>
        <p:sp>
          <p:nvSpPr>
            <p:cNvPr id="15" name="Rounded Rectangle 14"/>
            <p:cNvSpPr/>
            <p:nvPr/>
          </p:nvSpPr>
          <p:spPr>
            <a:xfrm>
              <a:off x="8076864" y="2376884"/>
              <a:ext cx="1097280" cy="416550"/>
            </a:xfrm>
            <a:prstGeom prst="roundRect">
              <a:avLst/>
            </a:prstGeom>
            <a:solidFill>
              <a:srgbClr val="C9AD91"/>
            </a:solidFill>
            <a:ln>
              <a:solidFill>
                <a:schemeClr val="tx1"/>
              </a:solid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Sylvie </a:t>
              </a:r>
              <a:r>
                <a:rPr kumimoji="0" lang="en-US" sz="1100" b="1" i="0" u="none" strike="noStrike" kern="1200" cap="none" spc="0" normalizeH="0" baseline="0" noProof="0" dirty="0" err="1">
                  <a:ln>
                    <a:noFill/>
                  </a:ln>
                  <a:solidFill>
                    <a:prstClr val="black"/>
                  </a:solidFill>
                  <a:effectLst/>
                  <a:uLnTx/>
                  <a:uFillTx/>
                  <a:latin typeface="Calibri"/>
                  <a:ea typeface="+mn-ea"/>
                  <a:cs typeface="+mn-cs"/>
                </a:rPr>
                <a:t>Ratelle</a:t>
              </a:r>
              <a:r>
                <a:rPr kumimoji="0" lang="en-US" sz="1100" b="1" i="0" u="none" strike="noStrike" kern="1200" cap="none" spc="0" normalizeH="0" baseline="0" noProof="0" dirty="0">
                  <a:ln>
                    <a:noFill/>
                  </a:ln>
                  <a:solidFill>
                    <a:prstClr val="black"/>
                  </a:solidFill>
                  <a:effectLst/>
                  <a:uLnTx/>
                  <a:uFillTx/>
                  <a:latin typeface="Calibri"/>
                  <a:ea typeface="+mn-ea"/>
                  <a:cs typeface="+mn-cs"/>
                </a:rPr>
                <a:t> MA HD PTC</a:t>
              </a:r>
            </a:p>
          </p:txBody>
        </p:sp>
        <p:sp>
          <p:nvSpPr>
            <p:cNvPr id="17" name="Rectangle 16"/>
            <p:cNvSpPr/>
            <p:nvPr/>
          </p:nvSpPr>
          <p:spPr>
            <a:xfrm>
              <a:off x="1375258" y="6297045"/>
              <a:ext cx="708798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a:ea typeface="+mn-ea"/>
                  <a:cs typeface="+mn-cs"/>
                </a:rPr>
                <a:t>STD Clinical Consultation Network (STDCCN) www.STDCCN.org</a:t>
              </a:r>
            </a:p>
          </p:txBody>
        </p:sp>
      </p:grpSp>
    </p:spTree>
    <p:extLst>
      <p:ext uri="{BB962C8B-B14F-4D97-AF65-F5344CB8AC3E}">
        <p14:creationId xmlns:p14="http://schemas.microsoft.com/office/powerpoint/2010/main" val="1201681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a:xfrm>
            <a:off x="4482548" y="1423679"/>
            <a:ext cx="4552072" cy="4756453"/>
          </a:xfrm>
        </p:spPr>
        <p:txBody>
          <a:bodyPr>
            <a:normAutofit/>
          </a:bodyPr>
          <a:lstStyle/>
          <a:p>
            <a:pPr>
              <a:lnSpc>
                <a:spcPct val="120000"/>
              </a:lnSpc>
            </a:pPr>
            <a:r>
              <a:rPr lang="en-US" sz="2400" dirty="0">
                <a:solidFill>
                  <a:schemeClr val="tx1">
                    <a:lumMod val="95000"/>
                    <a:lumOff val="5000"/>
                  </a:schemeClr>
                </a:solidFill>
                <a:latin typeface="+mn-lt"/>
              </a:rPr>
              <a:t>Convened </a:t>
            </a:r>
            <a:r>
              <a:rPr lang="en-US" sz="2400" b="1" dirty="0">
                <a:solidFill>
                  <a:schemeClr val="tx1">
                    <a:lumMod val="95000"/>
                    <a:lumOff val="5000"/>
                  </a:schemeClr>
                </a:solidFill>
                <a:latin typeface="+mn-lt"/>
              </a:rPr>
              <a:t>Syphilis Summit </a:t>
            </a:r>
            <a:r>
              <a:rPr lang="en-US" sz="2400" dirty="0">
                <a:solidFill>
                  <a:schemeClr val="tx1">
                    <a:lumMod val="95000"/>
                    <a:lumOff val="5000"/>
                  </a:schemeClr>
                </a:solidFill>
                <a:latin typeface="+mn-lt"/>
              </a:rPr>
              <a:t>with national experts</a:t>
            </a:r>
          </a:p>
          <a:p>
            <a:pPr>
              <a:lnSpc>
                <a:spcPct val="120000"/>
              </a:lnSpc>
            </a:pPr>
            <a:r>
              <a:rPr lang="en-US" sz="2400" dirty="0">
                <a:solidFill>
                  <a:schemeClr val="tx1">
                    <a:lumMod val="95000"/>
                    <a:lumOff val="5000"/>
                  </a:schemeClr>
                </a:solidFill>
                <a:latin typeface="+mn-lt"/>
              </a:rPr>
              <a:t>Issued a</a:t>
            </a:r>
            <a:r>
              <a:rPr lang="en-US" sz="2400" b="1" dirty="0">
                <a:solidFill>
                  <a:schemeClr val="tx1">
                    <a:lumMod val="95000"/>
                    <a:lumOff val="5000"/>
                  </a:schemeClr>
                </a:solidFill>
                <a:latin typeface="+mn-lt"/>
              </a:rPr>
              <a:t> Syphilis Call to Action </a:t>
            </a:r>
            <a:r>
              <a:rPr lang="en-US" sz="2400" dirty="0">
                <a:solidFill>
                  <a:schemeClr val="tx1">
                    <a:lumMod val="95000"/>
                    <a:lumOff val="5000"/>
                  </a:schemeClr>
                </a:solidFill>
                <a:latin typeface="+mn-lt"/>
              </a:rPr>
              <a:t>that includes:</a:t>
            </a:r>
          </a:p>
          <a:p>
            <a:pPr lvl="1">
              <a:lnSpc>
                <a:spcPct val="120000"/>
              </a:lnSpc>
            </a:pPr>
            <a:r>
              <a:rPr lang="en-US" sz="2400" dirty="0">
                <a:solidFill>
                  <a:schemeClr val="tx1">
                    <a:lumMod val="95000"/>
                    <a:lumOff val="5000"/>
                  </a:schemeClr>
                </a:solidFill>
                <a:latin typeface="+mn-lt"/>
              </a:rPr>
              <a:t>Congenital syphilis</a:t>
            </a:r>
          </a:p>
          <a:p>
            <a:pPr lvl="1">
              <a:lnSpc>
                <a:spcPct val="120000"/>
              </a:lnSpc>
            </a:pPr>
            <a:r>
              <a:rPr lang="en-US" sz="2400" dirty="0">
                <a:solidFill>
                  <a:schemeClr val="tx1">
                    <a:lumMod val="95000"/>
                    <a:lumOff val="5000"/>
                  </a:schemeClr>
                </a:solidFill>
                <a:latin typeface="+mn-lt"/>
              </a:rPr>
              <a:t>Syphilis among MSM; and</a:t>
            </a:r>
          </a:p>
          <a:p>
            <a:pPr lvl="1">
              <a:lnSpc>
                <a:spcPct val="120000"/>
              </a:lnSpc>
            </a:pPr>
            <a:r>
              <a:rPr lang="en-US" sz="2400" dirty="0">
                <a:solidFill>
                  <a:schemeClr val="tx1">
                    <a:lumMod val="95000"/>
                    <a:lumOff val="5000"/>
                  </a:schemeClr>
                </a:solidFill>
                <a:latin typeface="+mn-lt"/>
              </a:rPr>
              <a:t>Biomedical advancements for syphilis</a:t>
            </a:r>
          </a:p>
          <a:p>
            <a:pPr lvl="1">
              <a:lnSpc>
                <a:spcPct val="120000"/>
              </a:lnSpc>
            </a:pPr>
            <a:endParaRPr lang="en-US" dirty="0"/>
          </a:p>
        </p:txBody>
      </p:sp>
      <p:sp>
        <p:nvSpPr>
          <p:cNvPr id="5" name="Title 4"/>
          <p:cNvSpPr>
            <a:spLocks noGrp="1"/>
          </p:cNvSpPr>
          <p:nvPr>
            <p:ph type="title"/>
          </p:nvPr>
        </p:nvSpPr>
        <p:spPr>
          <a:xfrm>
            <a:off x="749510" y="131762"/>
            <a:ext cx="6356968" cy="797628"/>
          </a:xfrm>
        </p:spPr>
        <p:txBody>
          <a:bodyPr/>
          <a:lstStyle/>
          <a:p>
            <a:r>
              <a:rPr lang="en-US" sz="3200" b="1" dirty="0">
                <a:latin typeface="+mj-lt"/>
              </a:rPr>
              <a:t>CDC is Taking Action to Address Increasing Syphilis in All Populations </a:t>
            </a:r>
          </a:p>
        </p:txBody>
      </p:sp>
      <p:pic>
        <p:nvPicPr>
          <p:cNvPr id="6" name="Picture 5" descr="Cover of 'CDC Call to A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73" y="1423679"/>
            <a:ext cx="3153806" cy="4082599"/>
          </a:xfrm>
          <a:prstGeom prst="rect">
            <a:avLst/>
          </a:prstGeom>
          <a:ln>
            <a:noFill/>
          </a:ln>
          <a:effectLst>
            <a:outerShdw blurRad="107950" dist="12700" dir="5400000" algn="ctr">
              <a:srgbClr val="000000"/>
            </a:outerShdw>
            <a:reflection blurRad="12700" stA="30000" endPos="30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09649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233933"/>
            <a:ext cx="4492134" cy="4900669"/>
          </a:xfrm>
        </p:spPr>
        <p:txBody>
          <a:bodyPr>
            <a:normAutofit/>
          </a:bodyPr>
          <a:lstStyle/>
          <a:p>
            <a:pPr>
              <a:lnSpc>
                <a:spcPct val="120000"/>
              </a:lnSpc>
            </a:pPr>
            <a:r>
              <a:rPr lang="en-US" dirty="0">
                <a:solidFill>
                  <a:schemeClr val="tx1">
                    <a:lumMod val="95000"/>
                    <a:lumOff val="5000"/>
                  </a:schemeClr>
                </a:solidFill>
                <a:latin typeface="+mn-lt"/>
              </a:rPr>
              <a:t>Developing models and CDS to assure recommended </a:t>
            </a:r>
            <a:r>
              <a:rPr lang="en-US" b="1" dirty="0">
                <a:solidFill>
                  <a:schemeClr val="tx1">
                    <a:lumMod val="95000"/>
                    <a:lumOff val="5000"/>
                  </a:schemeClr>
                </a:solidFill>
                <a:latin typeface="+mn-lt"/>
              </a:rPr>
              <a:t>frequency of screening and timely treatment </a:t>
            </a:r>
            <a:r>
              <a:rPr lang="en-US" dirty="0">
                <a:solidFill>
                  <a:schemeClr val="tx1">
                    <a:lumMod val="95000"/>
                    <a:lumOff val="5000"/>
                  </a:schemeClr>
                </a:solidFill>
                <a:latin typeface="+mn-lt"/>
              </a:rPr>
              <a:t>in pregnant females and among MSM</a:t>
            </a:r>
          </a:p>
          <a:p>
            <a:pPr>
              <a:lnSpc>
                <a:spcPct val="120000"/>
              </a:lnSpc>
            </a:pPr>
            <a:r>
              <a:rPr lang="en-US" dirty="0">
                <a:solidFill>
                  <a:schemeClr val="tx1">
                    <a:lumMod val="95000"/>
                    <a:lumOff val="5000"/>
                  </a:schemeClr>
                </a:solidFill>
                <a:latin typeface="+mn-lt"/>
              </a:rPr>
              <a:t>Using molecular epidemiology techniques to </a:t>
            </a:r>
            <a:r>
              <a:rPr lang="en-US" b="1" dirty="0">
                <a:solidFill>
                  <a:schemeClr val="tx1">
                    <a:lumMod val="95000"/>
                    <a:lumOff val="5000"/>
                  </a:schemeClr>
                </a:solidFill>
                <a:latin typeface="+mn-lt"/>
              </a:rPr>
              <a:t>study transmission dynamics and high impact interventions</a:t>
            </a:r>
          </a:p>
          <a:p>
            <a:pPr>
              <a:lnSpc>
                <a:spcPct val="120000"/>
              </a:lnSpc>
            </a:pPr>
            <a:r>
              <a:rPr lang="en-US" dirty="0">
                <a:solidFill>
                  <a:schemeClr val="tx1">
                    <a:lumMod val="95000"/>
                    <a:lumOff val="5000"/>
                  </a:schemeClr>
                </a:solidFill>
                <a:latin typeface="+mn-lt"/>
              </a:rPr>
              <a:t>Creating a specimen repository to </a:t>
            </a:r>
            <a:r>
              <a:rPr lang="en-US" b="1" dirty="0">
                <a:solidFill>
                  <a:schemeClr val="tx1">
                    <a:lumMod val="95000"/>
                    <a:lumOff val="5000"/>
                  </a:schemeClr>
                </a:solidFill>
                <a:latin typeface="+mn-lt"/>
              </a:rPr>
              <a:t>support technological developments in diagnostics, therapeutics and vaccines </a:t>
            </a:r>
          </a:p>
        </p:txBody>
      </p:sp>
      <p:sp>
        <p:nvSpPr>
          <p:cNvPr id="4" name="Title 3"/>
          <p:cNvSpPr>
            <a:spLocks noGrp="1"/>
          </p:cNvSpPr>
          <p:nvPr>
            <p:ph type="title"/>
          </p:nvPr>
        </p:nvSpPr>
        <p:spPr>
          <a:xfrm>
            <a:off x="494675" y="131762"/>
            <a:ext cx="6625653" cy="797628"/>
          </a:xfrm>
        </p:spPr>
        <p:txBody>
          <a:bodyPr/>
          <a:lstStyle/>
          <a:p>
            <a:pPr algn="ctr"/>
            <a:r>
              <a:rPr lang="en-US" sz="2800" b="1" dirty="0">
                <a:latin typeface="+mj-lt"/>
              </a:rPr>
              <a:t>CDC is Taking Action to Address Increasing Syphilis in All Populations </a:t>
            </a:r>
          </a:p>
        </p:txBody>
      </p:sp>
      <p:pic>
        <p:nvPicPr>
          <p:cNvPr id="8" name="Picture 7" descr="Photo of microsco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948" y="1233933"/>
            <a:ext cx="3587264" cy="4450735"/>
          </a:xfrm>
          <a:prstGeom prst="rect">
            <a:avLst/>
          </a:prstGeom>
        </p:spPr>
      </p:pic>
    </p:spTree>
    <p:extLst>
      <p:ext uri="{BB962C8B-B14F-4D97-AF65-F5344CB8AC3E}">
        <p14:creationId xmlns:p14="http://schemas.microsoft.com/office/powerpoint/2010/main" val="3824560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551572" y="1572768"/>
            <a:ext cx="8401464" cy="3939390"/>
          </a:xfrm>
        </p:spPr>
        <p:txBody>
          <a:bodyPr>
            <a:normAutofit fontScale="92500" lnSpcReduction="10000"/>
          </a:bodyPr>
          <a:lstStyle/>
          <a:p>
            <a:pPr>
              <a:spcAft>
                <a:spcPts val="2400"/>
              </a:spcAft>
            </a:pPr>
            <a:r>
              <a:rPr lang="en-US" sz="3000" dirty="0">
                <a:latin typeface="+mn-lt"/>
              </a:rPr>
              <a:t>STDs are a collective responsibility.</a:t>
            </a:r>
          </a:p>
          <a:p>
            <a:pPr>
              <a:spcAft>
                <a:spcPts val="2400"/>
              </a:spcAft>
            </a:pPr>
            <a:r>
              <a:rPr lang="en-US" sz="3000" dirty="0">
                <a:latin typeface="+mn-lt"/>
              </a:rPr>
              <a:t>There has been increasing trends of both congenital syphilis and syphilis among MSM.  </a:t>
            </a:r>
          </a:p>
          <a:p>
            <a:pPr>
              <a:spcAft>
                <a:spcPts val="2400"/>
              </a:spcAft>
            </a:pPr>
            <a:r>
              <a:rPr lang="en-US" sz="3000" dirty="0">
                <a:latin typeface="+mn-lt"/>
              </a:rPr>
              <a:t>CDC is working with other federal agencies, health departments, health care providers, medical and healthcare organizations, decision makers, scientists, industry and communities to take action and reverse these trends.</a:t>
            </a:r>
          </a:p>
        </p:txBody>
      </p:sp>
      <p:sp>
        <p:nvSpPr>
          <p:cNvPr id="4" name="Title 3"/>
          <p:cNvSpPr>
            <a:spLocks noGrp="1"/>
          </p:cNvSpPr>
          <p:nvPr>
            <p:ph type="title"/>
          </p:nvPr>
        </p:nvSpPr>
        <p:spPr>
          <a:xfrm>
            <a:off x="749510" y="127657"/>
            <a:ext cx="6019486" cy="797628"/>
          </a:xfrm>
        </p:spPr>
        <p:txBody>
          <a:bodyPr/>
          <a:lstStyle/>
          <a:p>
            <a:pPr algn="ctr"/>
            <a:r>
              <a:rPr lang="en-US" sz="4000" b="1" dirty="0">
                <a:latin typeface="+mj-lt"/>
              </a:rPr>
              <a:t>Summary</a:t>
            </a:r>
            <a:r>
              <a:rPr lang="en-US" sz="4000" dirty="0">
                <a:latin typeface="+mj-lt"/>
              </a:rPr>
              <a:t> </a:t>
            </a:r>
          </a:p>
        </p:txBody>
      </p:sp>
    </p:spTree>
    <p:extLst>
      <p:ext uri="{BB962C8B-B14F-4D97-AF65-F5344CB8AC3E}">
        <p14:creationId xmlns:p14="http://schemas.microsoft.com/office/powerpoint/2010/main" val="1531245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334125"/>
            <a:ext cx="8401464" cy="4122295"/>
          </a:xfrm>
        </p:spPr>
        <p:txBody>
          <a:bodyPr>
            <a:normAutofit/>
          </a:bodyPr>
          <a:lstStyle/>
          <a:p>
            <a:r>
              <a:rPr lang="en-US" dirty="0" smtClean="0">
                <a:latin typeface="+mn-lt"/>
              </a:rPr>
              <a:t>CDC’s STD Prevention Program </a:t>
            </a:r>
            <a:r>
              <a:rPr lang="en-US" dirty="0">
                <a:latin typeface="+mn-lt"/>
              </a:rPr>
              <a:t>w</a:t>
            </a:r>
            <a:r>
              <a:rPr lang="en-US" dirty="0" smtClean="0">
                <a:latin typeface="+mn-lt"/>
              </a:rPr>
              <a:t>ebsite</a:t>
            </a:r>
            <a:endParaRPr lang="en-US" dirty="0">
              <a:latin typeface="+mn-lt"/>
            </a:endParaRPr>
          </a:p>
          <a:p>
            <a:pPr lvl="1">
              <a:buClr>
                <a:srgbClr val="057C18"/>
              </a:buClr>
            </a:pPr>
            <a:r>
              <a:rPr lang="en-US" sz="2000" dirty="0">
                <a:latin typeface="+mn-lt"/>
              </a:rPr>
              <a:t> </a:t>
            </a:r>
            <a:r>
              <a:rPr lang="en-US" sz="2000" dirty="0">
                <a:solidFill>
                  <a:prstClr val="black"/>
                </a:solidFill>
                <a:latin typeface="+mn-lt"/>
                <a:hlinkClick r:id="rId3" tooltip="Link to the STD site on CDC.gov"/>
              </a:rPr>
              <a:t>https://www.cdc.gov/std/</a:t>
            </a:r>
            <a:r>
              <a:rPr lang="en-US" sz="2000" dirty="0">
                <a:solidFill>
                  <a:prstClr val="black"/>
                </a:solidFill>
                <a:latin typeface="+mn-lt"/>
              </a:rPr>
              <a:t> </a:t>
            </a:r>
          </a:p>
          <a:p>
            <a:pPr>
              <a:buClr>
                <a:srgbClr val="057C18"/>
              </a:buClr>
            </a:pPr>
            <a:r>
              <a:rPr lang="en-US" dirty="0">
                <a:solidFill>
                  <a:prstClr val="black"/>
                </a:solidFill>
                <a:latin typeface="+mn-lt"/>
              </a:rPr>
              <a:t>Syphilis Call to Action </a:t>
            </a:r>
          </a:p>
          <a:p>
            <a:pPr lvl="1">
              <a:buClr>
                <a:srgbClr val="057C18"/>
              </a:buClr>
            </a:pPr>
            <a:r>
              <a:rPr lang="en-US" sz="2000" dirty="0">
                <a:solidFill>
                  <a:prstClr val="black"/>
                </a:solidFill>
                <a:latin typeface="+mn-lt"/>
                <a:hlinkClick r:id="rId4" tooltip="Link to the Syphilis Call to Action PDF"/>
              </a:rPr>
              <a:t>https://www.cdc.gov/std/syphilis/SyphilisCalltoActionApril2017.pdf</a:t>
            </a:r>
            <a:r>
              <a:rPr lang="en-US" sz="2000" dirty="0">
                <a:solidFill>
                  <a:prstClr val="black"/>
                </a:solidFill>
                <a:latin typeface="+mn-lt"/>
              </a:rPr>
              <a:t> </a:t>
            </a:r>
          </a:p>
          <a:p>
            <a:r>
              <a:rPr lang="en-US" dirty="0">
                <a:latin typeface="+mn-lt"/>
              </a:rPr>
              <a:t>2015 Surveillance Report</a:t>
            </a:r>
          </a:p>
          <a:p>
            <a:pPr lvl="1"/>
            <a:r>
              <a:rPr lang="en-US" sz="2000" dirty="0">
                <a:latin typeface="+mn-lt"/>
                <a:hlinkClick r:id="rId5" tooltip="Link to the 2015 Surveillance Report"/>
              </a:rPr>
              <a:t>https://www.cdc.gov/std/stats15/STD-Surveillance-2015-print.pdf</a:t>
            </a:r>
            <a:r>
              <a:rPr lang="en-US" sz="2000" dirty="0">
                <a:latin typeface="+mn-lt"/>
              </a:rPr>
              <a:t> </a:t>
            </a:r>
          </a:p>
          <a:p>
            <a:r>
              <a:rPr lang="en-US" dirty="0">
                <a:latin typeface="+mn-lt"/>
              </a:rPr>
              <a:t>Spotlight on CDC’s STD Prevention Work</a:t>
            </a:r>
          </a:p>
          <a:p>
            <a:pPr lvl="1"/>
            <a:r>
              <a:rPr lang="en-US" sz="2000" dirty="0">
                <a:latin typeface="+mn-lt"/>
                <a:hlinkClick r:id="rId6"/>
              </a:rPr>
              <a:t>https://www.cdc.gov/std/dstdp/</a:t>
            </a:r>
            <a:r>
              <a:rPr lang="en-US" sz="2000" dirty="0">
                <a:latin typeface="+mn-lt"/>
                <a:hlinkClick r:id="rId6" tooltip="Link to the DSTDP Stakeholder Report"/>
              </a:rPr>
              <a:t>dstdp-stakeholder-report</a:t>
            </a:r>
            <a:r>
              <a:rPr lang="en-US" sz="2000" dirty="0">
                <a:latin typeface="+mn-lt"/>
                <a:hlinkClick r:id="rId6"/>
              </a:rPr>
              <a:t>-design_web.pdf</a:t>
            </a:r>
            <a:r>
              <a:rPr lang="en-US" sz="2000" dirty="0">
                <a:latin typeface="+mn-lt"/>
              </a:rPr>
              <a:t> </a:t>
            </a:r>
          </a:p>
        </p:txBody>
      </p:sp>
      <p:sp>
        <p:nvSpPr>
          <p:cNvPr id="4" name="Title 3"/>
          <p:cNvSpPr>
            <a:spLocks noGrp="1"/>
          </p:cNvSpPr>
          <p:nvPr>
            <p:ph type="title"/>
          </p:nvPr>
        </p:nvSpPr>
        <p:spPr/>
        <p:txBody>
          <a:bodyPr/>
          <a:lstStyle/>
          <a:p>
            <a:pPr algn="ctr"/>
            <a:r>
              <a:rPr lang="en-US" sz="4000" b="1" dirty="0">
                <a:latin typeface="+mj-lt"/>
              </a:rPr>
              <a:t>Resources </a:t>
            </a:r>
          </a:p>
        </p:txBody>
      </p:sp>
      <p:pic>
        <p:nvPicPr>
          <p:cNvPr id="6" name="Picture 5" descr="Cover of 'STD Surveillance Report 20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7568" y="4785780"/>
            <a:ext cx="1175657" cy="1698171"/>
          </a:xfrm>
          <a:prstGeom prst="rect">
            <a:avLst/>
          </a:prstGeom>
        </p:spPr>
      </p:pic>
    </p:spTree>
    <p:extLst>
      <p:ext uri="{BB962C8B-B14F-4D97-AF65-F5344CB8AC3E}">
        <p14:creationId xmlns:p14="http://schemas.microsoft.com/office/powerpoint/2010/main" val="303112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5</a:t>
            </a:fld>
            <a:endParaRPr lang="en-US" dirty="0">
              <a:solidFill>
                <a:prstClr val="black"/>
              </a:solidFill>
            </a:endParaRPr>
          </a:p>
        </p:txBody>
      </p:sp>
      <p:sp>
        <p:nvSpPr>
          <p:cNvPr id="4" name="Text Placeholder 3"/>
          <p:cNvSpPr>
            <a:spLocks noGrp="1"/>
          </p:cNvSpPr>
          <p:nvPr>
            <p:ph type="body" sz="quarter" idx="20"/>
          </p:nvPr>
        </p:nvSpPr>
        <p:spPr/>
        <p:txBody>
          <a:bodyPr/>
          <a:lstStyle/>
          <a:p>
            <a:endParaRPr lang="en-US" dirty="0"/>
          </a:p>
        </p:txBody>
      </p:sp>
      <p:sp>
        <p:nvSpPr>
          <p:cNvPr id="5" name="Title 4"/>
          <p:cNvSpPr>
            <a:spLocks noGrp="1"/>
          </p:cNvSpPr>
          <p:nvPr>
            <p:ph type="title"/>
          </p:nvPr>
        </p:nvSpPr>
        <p:spPr/>
        <p:txBody>
          <a:bodyPr/>
          <a:lstStyle/>
          <a:p>
            <a:r>
              <a:rPr lang="en-US" b="1" dirty="0" smtClean="0"/>
              <a:t>Evolution of Healthy People </a:t>
            </a:r>
            <a:endParaRPr lang="en-US" b="1" dirty="0"/>
          </a:p>
        </p:txBody>
      </p:sp>
      <p:pic>
        <p:nvPicPr>
          <p:cNvPr id="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22" y="1100269"/>
            <a:ext cx="8612578" cy="617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342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for Healthy People 20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5" name="Title 4"/>
          <p:cNvSpPr>
            <a:spLocks noGrp="1"/>
          </p:cNvSpPr>
          <p:nvPr>
            <p:ph type="title"/>
          </p:nvPr>
        </p:nvSpPr>
        <p:spPr/>
        <p:txBody>
          <a:bodyPr/>
          <a:lstStyle/>
          <a:p>
            <a:r>
              <a:rPr lang="en-US" dirty="0" smtClean="0">
                <a:latin typeface="+mj-lt"/>
              </a:rPr>
              <a:t>HIV Prevention in US</a:t>
            </a:r>
            <a:endParaRPr lang="en-US" dirty="0">
              <a:latin typeface="+mj-lt"/>
            </a:endParaRPr>
          </a:p>
        </p:txBody>
      </p:sp>
      <p:sp>
        <p:nvSpPr>
          <p:cNvPr id="6" name="Text Placeholder 5"/>
          <p:cNvSpPr>
            <a:spLocks noGrp="1"/>
          </p:cNvSpPr>
          <p:nvPr>
            <p:ph type="body" sz="quarter" idx="14"/>
          </p:nvPr>
        </p:nvSpPr>
        <p:spPr>
          <a:xfrm>
            <a:off x="1227138" y="3026222"/>
            <a:ext cx="6689725" cy="1024570"/>
          </a:xfrm>
        </p:spPr>
        <p:txBody>
          <a:bodyPr>
            <a:normAutofit fontScale="85000" lnSpcReduction="20000"/>
          </a:bodyPr>
          <a:lstStyle/>
          <a:p>
            <a:r>
              <a:rPr lang="en-US" dirty="0" smtClean="0">
                <a:latin typeface="+mj-lt"/>
              </a:rPr>
              <a:t>Eugene McCray, MD</a:t>
            </a:r>
          </a:p>
          <a:p>
            <a:r>
              <a:rPr lang="en-US" dirty="0" smtClean="0">
                <a:latin typeface="+mj-lt"/>
              </a:rPr>
              <a:t>Director, Division of HIV/AIDS Prevention</a:t>
            </a:r>
          </a:p>
          <a:p>
            <a:r>
              <a:rPr lang="en-US" dirty="0" smtClean="0">
                <a:latin typeface="+mj-lt"/>
              </a:rPr>
              <a:t>Centers for Disease Control and Prevention </a:t>
            </a:r>
            <a:endParaRPr lang="en-US" dirty="0">
              <a:latin typeface="+mj-lt"/>
            </a:endParaRPr>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spTree>
    <p:extLst>
      <p:ext uri="{BB962C8B-B14F-4D97-AF65-F5344CB8AC3E}">
        <p14:creationId xmlns:p14="http://schemas.microsoft.com/office/powerpoint/2010/main" val="2130190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534"/>
            <a:ext cx="8229600" cy="1143000"/>
          </a:xfrm>
        </p:spPr>
        <p:txBody>
          <a:bodyPr>
            <a:normAutofit/>
          </a:bodyPr>
          <a:lstStyle/>
          <a:p>
            <a:pPr algn="ctr"/>
            <a:r>
              <a:rPr lang="en-US" dirty="0">
                <a:solidFill>
                  <a:schemeClr val="bg1"/>
                </a:solidFill>
              </a:rPr>
              <a:t>Estimated </a:t>
            </a:r>
            <a:r>
              <a:rPr lang="en-US" dirty="0" smtClean="0">
                <a:solidFill>
                  <a:schemeClr val="bg1"/>
                </a:solidFill>
              </a:rPr>
              <a:t>Annual </a:t>
            </a:r>
            <a:r>
              <a:rPr lang="en-US" dirty="0">
                <a:solidFill>
                  <a:schemeClr val="bg1"/>
                </a:solidFill>
              </a:rPr>
              <a:t>HIV </a:t>
            </a:r>
            <a:r>
              <a:rPr lang="en-US" dirty="0" smtClean="0">
                <a:solidFill>
                  <a:schemeClr val="bg1"/>
                </a:solidFill>
              </a:rPr>
              <a:t>Infections </a:t>
            </a:r>
            <a:r>
              <a:rPr lang="en-US" dirty="0">
                <a:solidFill>
                  <a:schemeClr val="bg1"/>
                </a:solidFill>
              </a:rPr>
              <a:t>in the </a:t>
            </a:r>
            <a:r>
              <a:rPr lang="en-US" dirty="0" smtClean="0">
                <a:solidFill>
                  <a:schemeClr val="bg1"/>
                </a:solidFill>
              </a:rPr>
              <a:t>U.S.</a:t>
            </a:r>
            <a:r>
              <a:rPr lang="en-US" dirty="0">
                <a:solidFill>
                  <a:schemeClr val="bg1"/>
                </a:solidFill>
              </a:rPr>
              <a:t/>
            </a:r>
            <a:br>
              <a:rPr lang="en-US" dirty="0">
                <a:solidFill>
                  <a:schemeClr val="bg1"/>
                </a:solidFill>
              </a:rPr>
            </a:br>
            <a:endParaRPr lang="en-US" dirty="0">
              <a:solidFill>
                <a:schemeClr val="bg1"/>
              </a:solidFill>
            </a:endParaRPr>
          </a:p>
        </p:txBody>
      </p:sp>
      <p:pic>
        <p:nvPicPr>
          <p:cNvPr id="7" name="Picture 6" descr="This line graph shows the estimated number of annual HIV infections in the United States from 2008-2014.  The estimated number of annual HIV infections was 45,700 in 2008 and 37,600 in 2014. In that time period, there was an 18 percent dec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8" y="1646905"/>
            <a:ext cx="8111031" cy="4139543"/>
          </a:xfrm>
          <a:prstGeom prst="rect">
            <a:avLst/>
          </a:prstGeom>
        </p:spPr>
      </p:pic>
    </p:spTree>
    <p:extLst>
      <p:ext uri="{BB962C8B-B14F-4D97-AF65-F5344CB8AC3E}">
        <p14:creationId xmlns:p14="http://schemas.microsoft.com/office/powerpoint/2010/main" val="152943303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68" y="140676"/>
            <a:ext cx="7246155" cy="1057367"/>
          </a:xfrm>
        </p:spPr>
        <p:txBody>
          <a:bodyPr/>
          <a:lstStyle/>
          <a:p>
            <a:pPr algn="ctr"/>
            <a:r>
              <a:rPr lang="en-US" dirty="0">
                <a:solidFill>
                  <a:schemeClr val="bg1"/>
                </a:solidFill>
              </a:rPr>
              <a:t>Estimated Rates of Adults and </a:t>
            </a:r>
            <a:r>
              <a:rPr lang="en-US" dirty="0" smtClean="0">
                <a:solidFill>
                  <a:schemeClr val="bg1"/>
                </a:solidFill>
              </a:rPr>
              <a:t>Adolescents </a:t>
            </a:r>
            <a:r>
              <a:rPr lang="en-US" dirty="0">
                <a:solidFill>
                  <a:schemeClr val="bg1"/>
                </a:solidFill>
              </a:rPr>
              <a:t>Living with HIV Infection, By Area of Residence, Year-end 2014—United States</a:t>
            </a:r>
          </a:p>
        </p:txBody>
      </p:sp>
      <p:pic>
        <p:nvPicPr>
          <p:cNvPr id="3" name="Picture 2" descr="This map of the United States shows the estimated HIV prevalence rate by state, as of 2014.&#10;&#10;The estimated HIV prevalence for the United States was 1,107,700 with an estimated 416.1 cases per 100,000 people. &#10;&#10;Alabama 361.9; Alaska 130.0*; Arizona 312.6; Arkansas 248.0; California 434.0; Colorado 287.5; Connecticut 369.2; Delaware 468.5; District of Columbia 3,191.0; Florida 711.8; Georgia 670.3; Hawaii 260.1*; Idaho 83.1*; Illinois 373.8; Indiana 223.0; Iowa 108.3*; Kansas 142.8*; Kentucky 208.9; Louisiana 606.2; Maine 147.8*; Maryland 742.7; Massachusetts 387.7; Michigan 217.7; Minnesota 196.4; Mississippi 417.1; Missouri 264.5; Montana 75.5*; Nebraska 155.7*; Nevada 432.0; New Hampshire 122.4*; New Jersey 521.6; New Mexico 214.7; New York 872.1; North Carolina 409.5; North Dakota 61.9*; Ohio 231.2; Oklahoma 200.9; Oregon 217.4; Pennsylvania 337.2; Rhode Island 298.1*; South Carolina 471.5; South Dakota 77.3*; Tennessee 346.8; Texas 438.3; Utah 131.7; Vermont 129.0*; Virginia 359.4; Washington 238.7; West Virginia 133.1*; Wisconsin 146.9; Wyoming 64.2*&#10;&#10;Estimates with an asterisk (*) are for jurisdictions with &lt;100 diagnoses per year and are considered numerically unstable.&#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70" y="1336444"/>
            <a:ext cx="7112191" cy="4481722"/>
          </a:xfrm>
          <a:prstGeom prst="rect">
            <a:avLst/>
          </a:prstGeom>
        </p:spPr>
      </p:pic>
      <p:sp>
        <p:nvSpPr>
          <p:cNvPr id="6" name="TextBox 5"/>
          <p:cNvSpPr txBox="1"/>
          <p:nvPr/>
        </p:nvSpPr>
        <p:spPr>
          <a:xfrm>
            <a:off x="304801" y="5811328"/>
            <a:ext cx="817418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Note. Estimates were derived by using HIV surveillance </a:t>
            </a:r>
            <a:r>
              <a:rPr kumimoji="0" lang="en-US" sz="900" b="0" i="0" u="none" strike="noStrike" kern="1200" cap="none" spc="0" normalizeH="0" baseline="0" noProof="0" dirty="0" smtClean="0">
                <a:ln>
                  <a:noFill/>
                </a:ln>
                <a:solidFill>
                  <a:srgbClr val="5F5F5F"/>
                </a:solidFill>
                <a:effectLst/>
                <a:uLnTx/>
                <a:uFillTx/>
                <a:latin typeface="Calibri" panose="020F0502020204030204" pitchFamily="34" charset="0"/>
                <a:ea typeface="+mn-ea"/>
                <a:cs typeface="+mn-cs"/>
              </a:rPr>
              <a:t>data </a:t>
            </a:r>
            <a:r>
              <a:rPr kumimoji="0" lang="en-US" sz="900" b="0"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for persons aged ≥13 years at diagnosis in the 50 states and the District of Columbia.</a:t>
            </a:r>
          </a:p>
        </p:txBody>
      </p:sp>
    </p:spTree>
    <p:extLst>
      <p:ext uri="{BB962C8B-B14F-4D97-AF65-F5344CB8AC3E}">
        <p14:creationId xmlns:p14="http://schemas.microsoft.com/office/powerpoint/2010/main" val="315126074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02591" y="110079"/>
            <a:ext cx="6904737" cy="929390"/>
          </a:xfrm>
        </p:spPr>
        <p:txBody>
          <a:bodyPr/>
          <a:lstStyle/>
          <a:p>
            <a:pPr lvl="0" algn="ctr">
              <a:spcBef>
                <a:spcPts val="0"/>
              </a:spcBef>
            </a:pPr>
            <a:r>
              <a:rPr lang="en-US" sz="3600" b="1" dirty="0">
                <a:solidFill>
                  <a:prstClr val="white"/>
                </a:solidFill>
                <a:latin typeface="Calibri"/>
                <a:ea typeface="Verdana" panose="020B0604030504040204" pitchFamily="34" charset="0"/>
                <a:cs typeface="Verdana" panose="020B0604030504040204" pitchFamily="34" charset="0"/>
              </a:rPr>
              <a:t>HIV Transmissions</a:t>
            </a:r>
            <a:r>
              <a:rPr lang="en-US" sz="1350" b="1" dirty="0">
                <a:solidFill>
                  <a:prstClr val="white"/>
                </a:solidFill>
                <a:latin typeface="Calibri"/>
                <a:ea typeface="Verdana" panose="020B0604030504040204" pitchFamily="34" charset="0"/>
                <a:cs typeface="Verdana" panose="020B0604030504040204" pitchFamily="34" charset="0"/>
              </a:rPr>
              <a:t> </a:t>
            </a:r>
            <a:br>
              <a:rPr lang="en-US" sz="1350" b="1" dirty="0">
                <a:solidFill>
                  <a:prstClr val="white"/>
                </a:solidFill>
                <a:latin typeface="Calibri"/>
                <a:ea typeface="Verdana" panose="020B0604030504040204" pitchFamily="34" charset="0"/>
                <a:cs typeface="Verdana" panose="020B0604030504040204" pitchFamily="34" charset="0"/>
              </a:rPr>
            </a:br>
            <a:r>
              <a:rPr lang="en-US" sz="2100" b="1" dirty="0">
                <a:solidFill>
                  <a:prstClr val="white"/>
                </a:solidFill>
                <a:latin typeface="Calibri"/>
                <a:ea typeface="Verdana" panose="020B0604030504040204" pitchFamily="34" charset="0"/>
                <a:cs typeface="Verdana" panose="020B0604030504040204" pitchFamily="34" charset="0"/>
              </a:rPr>
              <a:t>from People by Care Status, United States </a:t>
            </a:r>
            <a:br>
              <a:rPr lang="en-US" sz="2100" b="1" dirty="0">
                <a:solidFill>
                  <a:prstClr val="white"/>
                </a:solidFill>
                <a:latin typeface="Calibri"/>
                <a:ea typeface="Verdana" panose="020B0604030504040204" pitchFamily="34" charset="0"/>
                <a:cs typeface="Verdana" panose="020B0604030504040204" pitchFamily="34" charset="0"/>
              </a:rPr>
            </a:br>
            <a:endParaRPr lang="en-US" dirty="0"/>
          </a:p>
        </p:txBody>
      </p:sp>
      <p:pic>
        <p:nvPicPr>
          <p:cNvPr id="6" name="Picture Placeholder 5" descr="This pie graph shows the percentage of HIV transmissions from people by care status in the United States. &#10;&#10;Ninety-one percent of new U.S. HIV infections are transmitted from people not diagnosed or diagnosed but not in care.&#10;&#10;Not in care, diagnosed 61 percent; Not in care, not diagnosed 30 percent; In care 9 percent. "/>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
        <p:nvSpPr>
          <p:cNvPr id="3" name="TextBox 2"/>
          <p:cNvSpPr txBox="1"/>
          <p:nvPr/>
        </p:nvSpPr>
        <p:spPr>
          <a:xfrm>
            <a:off x="702591" y="5618297"/>
            <a:ext cx="124104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Skarbinski, JAMA 2015</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6092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graphic describes actions needed to achieve No New HIV Infections in the U.S.&#10;&#10;Reduce HIV-related Health Disparities&#10;&#10;Increase Knowledge of Status; Testing&#10;&#10;Prevent New HIV Infections; PrEP&#10;&#10;Prevent New HIV Infections and Reduce Transmission of HIV; HIV prevention educations, awareness and risk reduction activities&#10;&#10;Prevent New HIV Infections; SSPs&#10;&#10;Reduce Transmission of HIV and Rapidly Detect and Interrupt Active HIV Transmission; Viral Suppression; Intensive Data-to-Care Models&#10;&#10;Rapidly Detect and Interrupt Active HIV Transmission; Cluster Detection, Investigation and Response&#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70000" y="1186860"/>
            <a:ext cx="6303845" cy="4773431"/>
          </a:xfrm>
          <a:prstGeom prst="rect">
            <a:avLst/>
          </a:prstGeom>
        </p:spPr>
      </p:pic>
      <p:sp>
        <p:nvSpPr>
          <p:cNvPr id="3" name="Title 2"/>
          <p:cNvSpPr>
            <a:spLocks noGrp="1"/>
          </p:cNvSpPr>
          <p:nvPr>
            <p:ph type="title"/>
          </p:nvPr>
        </p:nvSpPr>
        <p:spPr>
          <a:xfrm>
            <a:off x="-49878" y="-273614"/>
            <a:ext cx="8229600" cy="1143000"/>
          </a:xfrm>
        </p:spPr>
        <p:txBody>
          <a:bodyPr/>
          <a:lstStyle/>
          <a:p>
            <a:pPr algn="ctr"/>
            <a:r>
              <a:rPr lang="en-US" sz="3200" dirty="0" smtClean="0">
                <a:solidFill>
                  <a:schemeClr val="bg1"/>
                </a:solidFill>
              </a:rPr>
              <a:t>CDC’s HIV/AIDS Prevention Priorities </a:t>
            </a:r>
            <a:endParaRPr lang="en-US" sz="3200" dirty="0">
              <a:solidFill>
                <a:schemeClr val="bg1"/>
              </a:solidFill>
            </a:endParaRPr>
          </a:p>
        </p:txBody>
      </p:sp>
      <p:grpSp>
        <p:nvGrpSpPr>
          <p:cNvPr id="4" name="Group 3" descr="text box "/>
          <p:cNvGrpSpPr/>
          <p:nvPr/>
        </p:nvGrpSpPr>
        <p:grpSpPr>
          <a:xfrm>
            <a:off x="7304720" y="6051898"/>
            <a:ext cx="1345755" cy="707886"/>
            <a:chOff x="7304720" y="6051898"/>
            <a:chExt cx="1345755" cy="707886"/>
          </a:xfrm>
        </p:grpSpPr>
        <p:sp>
          <p:nvSpPr>
            <p:cNvPr id="2" name="TextBox 1"/>
            <p:cNvSpPr txBox="1"/>
            <p:nvPr/>
          </p:nvSpPr>
          <p:spPr>
            <a:xfrm>
              <a:off x="7304720" y="6051898"/>
              <a:ext cx="94150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descr="text box "/>
            <p:cNvSpPr txBox="1"/>
            <p:nvPr/>
          </p:nvSpPr>
          <p:spPr>
            <a:xfrm>
              <a:off x="7708970" y="6051898"/>
              <a:ext cx="94150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HIV-20</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 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1240329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Increase Knowledge of HIV Status</a:t>
            </a:r>
            <a:endParaRPr lang="en-US" dirty="0"/>
          </a:p>
        </p:txBody>
      </p:sp>
    </p:spTree>
    <p:extLst>
      <p:ext uri="{BB962C8B-B14F-4D97-AF65-F5344CB8AC3E}">
        <p14:creationId xmlns:p14="http://schemas.microsoft.com/office/powerpoint/2010/main" val="21825220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696" y="387726"/>
            <a:ext cx="8229600" cy="531688"/>
          </a:xfrm>
        </p:spPr>
        <p:txBody>
          <a:bodyPr/>
          <a:lstStyle/>
          <a:p>
            <a:pPr algn="ctr"/>
            <a:r>
              <a:rPr lang="en-US" sz="3600" dirty="0" smtClean="0">
                <a:solidFill>
                  <a:schemeClr val="bg1"/>
                </a:solidFill>
              </a:rPr>
              <a:t>CDC’s HIV Testing </a:t>
            </a:r>
            <a:r>
              <a:rPr lang="en-US" sz="3600" dirty="0">
                <a:solidFill>
                  <a:schemeClr val="bg1"/>
                </a:solidFill>
              </a:rPr>
              <a:t>Efforts</a:t>
            </a:r>
          </a:p>
        </p:txBody>
      </p:sp>
      <p:sp>
        <p:nvSpPr>
          <p:cNvPr id="3" name="Text Placeholder 2"/>
          <p:cNvSpPr>
            <a:spLocks noGrp="1"/>
          </p:cNvSpPr>
          <p:nvPr>
            <p:ph type="body" sz="quarter" idx="10"/>
          </p:nvPr>
        </p:nvSpPr>
        <p:spPr>
          <a:xfrm>
            <a:off x="170724" y="1485083"/>
            <a:ext cx="8387123" cy="4048646"/>
          </a:xfrm>
        </p:spPr>
        <p:txBody>
          <a:bodyPr/>
          <a:lstStyle/>
          <a:p>
            <a:r>
              <a:rPr lang="en-US" dirty="0">
                <a:solidFill>
                  <a:schemeClr val="tx1"/>
                </a:solidFill>
              </a:rPr>
              <a:t>Increased, Targeted Testing and Screening:</a:t>
            </a:r>
          </a:p>
          <a:p>
            <a:pPr lvl="1"/>
            <a:r>
              <a:rPr lang="en-US" dirty="0">
                <a:solidFill>
                  <a:schemeClr val="tx1"/>
                </a:solidFill>
              </a:rPr>
              <a:t>Approximately </a:t>
            </a:r>
            <a:r>
              <a:rPr lang="en-US" dirty="0" smtClean="0">
                <a:solidFill>
                  <a:schemeClr val="tx1"/>
                </a:solidFill>
              </a:rPr>
              <a:t>3.0 </a:t>
            </a:r>
            <a:r>
              <a:rPr lang="en-US" dirty="0">
                <a:solidFill>
                  <a:schemeClr val="tx1"/>
                </a:solidFill>
              </a:rPr>
              <a:t>million CDC-funded HIV testing events were conducted in </a:t>
            </a:r>
            <a:r>
              <a:rPr lang="en-US" dirty="0" smtClean="0">
                <a:solidFill>
                  <a:schemeClr val="tx1"/>
                </a:solidFill>
              </a:rPr>
              <a:t>2015*</a:t>
            </a:r>
            <a:endParaRPr lang="en-US" dirty="0">
              <a:solidFill>
                <a:schemeClr val="tx1"/>
              </a:solidFill>
            </a:endParaRPr>
          </a:p>
          <a:p>
            <a:pPr lvl="2"/>
            <a:r>
              <a:rPr lang="en-US" dirty="0" smtClean="0">
                <a:solidFill>
                  <a:schemeClr val="tx1"/>
                </a:solidFill>
              </a:rPr>
              <a:t>12,547 (0.4</a:t>
            </a:r>
            <a:r>
              <a:rPr lang="en-US" dirty="0">
                <a:solidFill>
                  <a:schemeClr val="tx1"/>
                </a:solidFill>
              </a:rPr>
              <a:t>%) persons </a:t>
            </a:r>
            <a:r>
              <a:rPr lang="en-US" dirty="0" smtClean="0">
                <a:solidFill>
                  <a:schemeClr val="tx1"/>
                </a:solidFill>
              </a:rPr>
              <a:t>-newly </a:t>
            </a:r>
            <a:r>
              <a:rPr lang="en-US" dirty="0">
                <a:solidFill>
                  <a:schemeClr val="tx1"/>
                </a:solidFill>
              </a:rPr>
              <a:t>diagnosed </a:t>
            </a:r>
            <a:r>
              <a:rPr lang="en-US" dirty="0" smtClean="0">
                <a:solidFill>
                  <a:schemeClr val="tx1"/>
                </a:solidFill>
              </a:rPr>
              <a:t>HIV-positive</a:t>
            </a:r>
          </a:p>
          <a:p>
            <a:pPr lvl="2"/>
            <a:r>
              <a:rPr lang="en-US" dirty="0" smtClean="0">
                <a:solidFill>
                  <a:schemeClr val="tx1"/>
                </a:solidFill>
              </a:rPr>
              <a:t>13,528 (0.4%) persons – previously diagnosed</a:t>
            </a:r>
          </a:p>
          <a:p>
            <a:pPr lvl="3"/>
            <a:r>
              <a:rPr lang="en-US" dirty="0" smtClean="0">
                <a:solidFill>
                  <a:schemeClr val="tx1"/>
                </a:solidFill>
              </a:rPr>
              <a:t>Almost 90% out of care</a:t>
            </a:r>
            <a:endParaRPr lang="en-US" dirty="0">
              <a:solidFill>
                <a:schemeClr val="tx1"/>
              </a:solidFill>
            </a:endParaRPr>
          </a:p>
          <a:p>
            <a:r>
              <a:rPr lang="en-US" dirty="0" smtClean="0">
                <a:solidFill>
                  <a:schemeClr val="tx1"/>
                </a:solidFill>
              </a:rPr>
              <a:t>Increase efforts to implement </a:t>
            </a:r>
            <a:r>
              <a:rPr lang="en-US" dirty="0">
                <a:solidFill>
                  <a:schemeClr val="tx1"/>
                </a:solidFill>
              </a:rPr>
              <a:t>guidelines </a:t>
            </a:r>
            <a:endParaRPr lang="en-US" dirty="0" smtClean="0">
              <a:solidFill>
                <a:schemeClr val="tx1"/>
              </a:solidFill>
            </a:endParaRPr>
          </a:p>
          <a:p>
            <a:pPr lvl="1"/>
            <a:r>
              <a:rPr lang="en-US" dirty="0" smtClean="0">
                <a:solidFill>
                  <a:schemeClr val="tx1"/>
                </a:solidFill>
              </a:rPr>
              <a:t>In clinical and non-clinical settings</a:t>
            </a:r>
            <a:endParaRPr lang="en-US" dirty="0">
              <a:solidFill>
                <a:schemeClr val="tx1"/>
              </a:solidFill>
            </a:endParaRPr>
          </a:p>
          <a:p>
            <a:r>
              <a:rPr lang="en-US" dirty="0">
                <a:solidFill>
                  <a:schemeClr val="tx1"/>
                </a:solidFill>
              </a:rPr>
              <a:t>Improved testing methods</a:t>
            </a:r>
          </a:p>
          <a:p>
            <a:r>
              <a:rPr lang="en-US" dirty="0" smtClean="0">
                <a:solidFill>
                  <a:schemeClr val="tx1"/>
                </a:solidFill>
              </a:rPr>
              <a:t>Testing Campaigns (Act </a:t>
            </a:r>
            <a:r>
              <a:rPr lang="en-US" dirty="0">
                <a:solidFill>
                  <a:schemeClr val="tx1"/>
                </a:solidFill>
              </a:rPr>
              <a:t>Against </a:t>
            </a:r>
            <a:r>
              <a:rPr lang="en-US" dirty="0" smtClean="0">
                <a:solidFill>
                  <a:schemeClr val="tx1"/>
                </a:solidFill>
              </a:rPr>
              <a:t>AIDS)</a:t>
            </a:r>
          </a:p>
          <a:p>
            <a:pPr lvl="1"/>
            <a:r>
              <a:rPr lang="en-US" dirty="0">
                <a:solidFill>
                  <a:schemeClr val="tx1"/>
                </a:solidFill>
              </a:rPr>
              <a:t>Providers </a:t>
            </a:r>
          </a:p>
          <a:p>
            <a:pPr lvl="1"/>
            <a:r>
              <a:rPr lang="en-US" dirty="0" smtClean="0">
                <a:solidFill>
                  <a:schemeClr val="tx1"/>
                </a:solidFill>
              </a:rPr>
              <a:t>General population &amp; most at-risk populations</a:t>
            </a:r>
          </a:p>
        </p:txBody>
      </p:sp>
      <p:pic>
        <p:nvPicPr>
          <p:cNvPr id="6" name="Picture 5" descr="An image depicting 1 in 7 people with HIV don’t know they have it."/>
          <p:cNvPicPr>
            <a:picLocks noChangeAspect="1"/>
          </p:cNvPicPr>
          <p:nvPr/>
        </p:nvPicPr>
        <p:blipFill>
          <a:blip r:embed="rId3"/>
          <a:stretch>
            <a:fillRect/>
          </a:stretch>
        </p:blipFill>
        <p:spPr>
          <a:xfrm>
            <a:off x="5199855" y="3509406"/>
            <a:ext cx="3357992" cy="1762946"/>
          </a:xfrm>
          <a:prstGeom prst="rect">
            <a:avLst/>
          </a:prstGeom>
        </p:spPr>
      </p:pic>
      <p:sp>
        <p:nvSpPr>
          <p:cNvPr id="5" name="TextBox 4"/>
          <p:cNvSpPr txBox="1"/>
          <p:nvPr/>
        </p:nvSpPr>
        <p:spPr>
          <a:xfrm>
            <a:off x="0" y="5891283"/>
            <a:ext cx="908756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
                <a:srgbClr val="006A71"/>
              </a:buClr>
              <a:buSzTx/>
              <a:buFontTx/>
              <a:buNone/>
              <a:tabLst/>
              <a:defRPr/>
            </a:pPr>
            <a:r>
              <a:rPr kumimoji="0" lang="en-US" sz="800" b="0" i="0" u="none" strike="noStrike" kern="1200" cap="none" spc="0" normalizeH="0" baseline="0" noProof="0" dirty="0">
                <a:ln>
                  <a:noFill/>
                </a:ln>
                <a:solidFill>
                  <a:srgbClr val="7F7F7F">
                    <a:lumMod val="75000"/>
                  </a:srgbClr>
                </a:solidFill>
                <a:effectLst/>
                <a:uLnTx/>
                <a:uFillTx/>
                <a:latin typeface="Calibri" panose="020F0502020204030204" pitchFamily="34" charset="0"/>
                <a:ea typeface="+mn-ea"/>
                <a:cs typeface="+mn-cs"/>
              </a:rPr>
              <a:t>*In the 61 CDC-funded jurisdictions in the United States, Puerto Rico, and the U.S. Virgin Islands.  </a:t>
            </a:r>
            <a:r>
              <a:rPr kumimoji="0" lang="en-US" sz="800" b="0" i="0" u="none" strike="noStrike" kern="1200" cap="none" spc="0" normalizeH="0" baseline="0" noProof="0" dirty="0" smtClean="0">
                <a:ln>
                  <a:noFill/>
                </a:ln>
                <a:solidFill>
                  <a:srgbClr val="7F7F7F">
                    <a:lumMod val="75000"/>
                  </a:srgbClr>
                </a:solidFill>
                <a:effectLst/>
                <a:uLnTx/>
                <a:uFillTx/>
                <a:latin typeface="Calibri" panose="020F0502020204030204" pitchFamily="34" charset="0"/>
                <a:ea typeface="+mn-ea"/>
                <a:cs typeface="+mn-cs"/>
              </a:rPr>
              <a:t>From: </a:t>
            </a:r>
            <a:r>
              <a:rPr kumimoji="0" lang="en-US" sz="800" b="0" i="0" u="none" strike="noStrike" kern="1200" cap="none" spc="0" normalizeH="0" baseline="0" noProof="0" dirty="0">
                <a:ln>
                  <a:noFill/>
                </a:ln>
                <a:solidFill>
                  <a:srgbClr val="7F7F7F">
                    <a:lumMod val="75000"/>
                  </a:srgbClr>
                </a:solidFill>
                <a:effectLst/>
                <a:uLnTx/>
                <a:uFillTx/>
                <a:latin typeface="Calibri" panose="020F0502020204030204" pitchFamily="34" charset="0"/>
                <a:ea typeface="+mn-ea"/>
                <a:cs typeface="+mn-cs"/>
              </a:rPr>
              <a:t>https://www.cdc.gov/hiv/pdf/library/reports/cdc-hiv-funded-testing-us-puerto-rico-2015.pdf</a:t>
            </a:r>
          </a:p>
        </p:txBody>
      </p:sp>
      <p:sp>
        <p:nvSpPr>
          <p:cNvPr id="7" name="TextBox 6"/>
          <p:cNvSpPr txBox="1"/>
          <p:nvPr/>
        </p:nvSpPr>
        <p:spPr>
          <a:xfrm>
            <a:off x="7328810" y="6087292"/>
            <a:ext cx="7264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471100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Prevent New HIV Infections</a:t>
            </a:r>
            <a:endParaRPr lang="en-US" dirty="0"/>
          </a:p>
        </p:txBody>
      </p:sp>
    </p:spTree>
    <p:extLst>
      <p:ext uri="{BB962C8B-B14F-4D97-AF65-F5344CB8AC3E}">
        <p14:creationId xmlns:p14="http://schemas.microsoft.com/office/powerpoint/2010/main" val="4303053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HIV Risk Reduction Tool</a:t>
            </a:r>
            <a:endParaRPr lang="en-US" sz="3600" dirty="0">
              <a:solidFill>
                <a:schemeClr val="bg1"/>
              </a:solidFill>
            </a:endParaRPr>
          </a:p>
        </p:txBody>
      </p:sp>
      <p:sp>
        <p:nvSpPr>
          <p:cNvPr id="3" name="Rectangle 2"/>
          <p:cNvSpPr/>
          <p:nvPr/>
        </p:nvSpPr>
        <p:spPr>
          <a:xfrm>
            <a:off x="254493" y="1406990"/>
            <a:ext cx="4288931" cy="440120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Launched at </a:t>
            </a:r>
            <a:r>
              <a:rPr kumimoji="0" lang="en-US" sz="2000" b="0" i="0" u="none" strike="noStrike" kern="1200" cap="none" spc="0" normalizeH="0" baseline="0" noProof="0" dirty="0">
                <a:ln>
                  <a:noFill/>
                </a:ln>
                <a:solidFill>
                  <a:prstClr val="black"/>
                </a:solidFill>
                <a:effectLst/>
                <a:uLnTx/>
                <a:uFillTx/>
                <a:latin typeface="Calibri"/>
                <a:ea typeface="+mn-ea"/>
                <a:cs typeface="+mn-cs"/>
              </a:rPr>
              <a:t>the 2015 National HIV Prevention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Conference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he </a:t>
            </a:r>
            <a:r>
              <a:rPr kumimoji="0" lang="en-US" sz="2000" b="0" i="0" u="none" strike="noStrike" kern="1200" cap="none" spc="0" normalizeH="0" baseline="0" noProof="0" dirty="0">
                <a:ln>
                  <a:noFill/>
                </a:ln>
                <a:solidFill>
                  <a:prstClr val="black"/>
                </a:solidFill>
                <a:effectLst/>
                <a:uLnTx/>
                <a:uFillTx/>
                <a:latin typeface="Calibri"/>
                <a:ea typeface="+mn-ea"/>
                <a:cs typeface="+mn-cs"/>
              </a:rPr>
              <a:t>first comprehensive update of ALL HIV prevention messages for ALL audiences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sng"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Addresses two of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four national HIV prevention goals: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Goal </a:t>
            </a:r>
            <a:r>
              <a:rPr kumimoji="0" lang="en-US" sz="2000" b="0" i="0" u="none" strike="noStrike" kern="1200" cap="none" spc="0" normalizeH="0" baseline="0" noProof="0" dirty="0">
                <a:ln>
                  <a:noFill/>
                </a:ln>
                <a:solidFill>
                  <a:prstClr val="black"/>
                </a:solidFill>
                <a:effectLst/>
                <a:uLnTx/>
                <a:uFillTx/>
                <a:latin typeface="Calibri"/>
                <a:ea typeface="+mn-ea"/>
                <a:cs typeface="+mn-cs"/>
              </a:rPr>
              <a:t>1- Reducing new HIV infections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Goal 2- Increasing access to care and improving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health outcomes </a:t>
            </a:r>
            <a:r>
              <a:rPr kumimoji="0" lang="en-US" sz="2000" b="0" i="0" u="none" strike="noStrike" kern="1200" cap="none" spc="0" normalizeH="0" baseline="0" noProof="0" dirty="0">
                <a:ln>
                  <a:noFill/>
                </a:ln>
                <a:solidFill>
                  <a:prstClr val="black"/>
                </a:solidFill>
                <a:effectLst/>
                <a:uLnTx/>
                <a:uFillTx/>
                <a:latin typeface="Calibri"/>
                <a:ea typeface="+mn-ea"/>
                <a:cs typeface="+mn-cs"/>
              </a:rPr>
              <a:t>for people living with HIV. </a:t>
            </a:r>
          </a:p>
        </p:txBody>
      </p:sp>
      <p:pic>
        <p:nvPicPr>
          <p:cNvPr id="6" name="Content Placeholder 5" descr="An image of the home page of the HIV Risk Reduction Tool’s website. A young, African-American woman is smiling."/>
          <p:cNvPicPr>
            <a:picLocks noGrp="1" noChangeAspect="1"/>
          </p:cNvPicPr>
          <p:nvPr>
            <p:ph idx="1"/>
          </p:nvPr>
        </p:nvPicPr>
        <p:blipFill>
          <a:blip r:embed="rId2"/>
          <a:stretch>
            <a:fillRect/>
          </a:stretch>
        </p:blipFill>
        <p:spPr>
          <a:xfrm>
            <a:off x="4807492" y="1578634"/>
            <a:ext cx="4238771" cy="3174523"/>
          </a:xfrm>
          <a:prstGeom prst="rect">
            <a:avLst/>
          </a:prstGeom>
        </p:spPr>
      </p:pic>
      <p:sp>
        <p:nvSpPr>
          <p:cNvPr id="8" name="TextBox 7"/>
          <p:cNvSpPr txBox="1"/>
          <p:nvPr/>
        </p:nvSpPr>
        <p:spPr>
          <a:xfrm>
            <a:off x="7445829" y="6087292"/>
            <a:ext cx="72648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Website link for the HIV Risk Reduction Tool: https://wwwn.cdc.gov/hiv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296" y="4862707"/>
            <a:ext cx="31051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693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7"/>
          <p:cNvSpPr>
            <a:spLocks noGrp="1"/>
          </p:cNvSpPr>
          <p:nvPr>
            <p:ph type="title"/>
          </p:nvPr>
        </p:nvSpPr>
        <p:spPr>
          <a:xfrm>
            <a:off x="689560" y="381592"/>
            <a:ext cx="6789518" cy="598221"/>
          </a:xfrm>
        </p:spPr>
        <p:txBody>
          <a:bodyPr/>
          <a:lstStyle/>
          <a:p>
            <a:pPr algn="ctr"/>
            <a:r>
              <a:rPr lang="en-US" sz="3200" b="0" dirty="0" smtClean="0">
                <a:solidFill>
                  <a:schemeClr val="bg1"/>
                </a:solidFill>
                <a:latin typeface="+mj-lt"/>
                <a:ea typeface="Verdana" panose="020B0604030504040204" pitchFamily="34" charset="0"/>
                <a:cs typeface="Verdana" panose="020B0604030504040204" pitchFamily="34" charset="0"/>
              </a:rPr>
              <a:t>Preventing New HIV Infections: PrEP</a:t>
            </a:r>
            <a:endParaRPr lang="en-US" sz="3200" b="0" dirty="0">
              <a:solidFill>
                <a:schemeClr val="bg1"/>
              </a:solidFill>
              <a:latin typeface="+mj-lt"/>
              <a:ea typeface="Verdana" panose="020B0604030504040204" pitchFamily="34" charset="0"/>
              <a:cs typeface="Verdana" panose="020B0604030504040204" pitchFamily="34" charset="0"/>
            </a:endParaRPr>
          </a:p>
        </p:txBody>
      </p:sp>
      <p:pic>
        <p:nvPicPr>
          <p:cNvPr id="4" name="Picture 3" descr="A graphic with a blue pill depicting that daily PrEP can reduce the risk of getting HIV from sex by more than 90 percent."/>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82422" y="1510459"/>
            <a:ext cx="983279" cy="15289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graphic of a syringe depicting that daily PrEP can reduce the risk of HIV among people who inject drugs by more than 70 percent."/>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82421" y="3090523"/>
            <a:ext cx="983279" cy="143561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aphic of health care providers depicting that 1 in 3 primary care doctors and nurses haven’t heard about PrEP."/>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82422" y="4612844"/>
            <a:ext cx="986306" cy="164160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50521" y="5632872"/>
            <a:ext cx="610035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CDC. Vital Signs November 2015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Calibri"/>
                <a:ea typeface="+mn-ea"/>
                <a:cs typeface="+mn-cs"/>
              </a:rPr>
              <a:t>CDC. HIV Supplemental Surveillance Report 2017;22(No.2)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CDC. PrEP Clinical Practice Guidelines, 2014</a:t>
            </a:r>
          </a:p>
        </p:txBody>
      </p:sp>
      <p:pic>
        <p:nvPicPr>
          <p:cNvPr id="8" name="Picture 7" descr="1.2 million persons who might benefit from PrEP&#10;&#10;33,273 persons were prescribed PrEP in 2015&#10;&#10;Only 3% of persons who could benefit from PrEP are using it.&#10;&#10;&#10;CDC efforts:&#10;PrEPline&#10;Screening Tools&#10;Clinical Decision Tools&#10;Provider Education&#10;Reducing Barriers&#10;" title="PrEP: Pre-exposure Prophylaxi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1" y="1459319"/>
            <a:ext cx="8102286" cy="4145639"/>
          </a:xfrm>
          <a:prstGeom prst="rect">
            <a:avLst/>
          </a:prstGeom>
        </p:spPr>
      </p:pic>
      <p:sp>
        <p:nvSpPr>
          <p:cNvPr id="9" name="TextBox 8"/>
          <p:cNvSpPr txBox="1"/>
          <p:nvPr/>
        </p:nvSpPr>
        <p:spPr>
          <a:xfrm>
            <a:off x="7115838" y="6114585"/>
            <a:ext cx="72648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55168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371268" y="1572768"/>
            <a:ext cx="8296482" cy="4420716"/>
          </a:xfrm>
        </p:spPr>
        <p:txBody>
          <a:bodyPr>
            <a:normAutofit/>
          </a:bodyPr>
          <a:lstStyle/>
          <a:p>
            <a:pPr>
              <a:buSzPct val="150000"/>
              <a:buFont typeface="Arial" panose="020B0604020202020204" pitchFamily="34" charset="0"/>
              <a:buChar char="•"/>
            </a:pPr>
            <a:r>
              <a:rPr lang="en-US" dirty="0"/>
              <a:t>STDs refer to more than </a:t>
            </a:r>
            <a:r>
              <a:rPr lang="en-US" dirty="0" smtClean="0"/>
              <a:t>35                                                                  infectious </a:t>
            </a:r>
            <a:r>
              <a:rPr lang="en-US" dirty="0"/>
              <a:t>organisms that are </a:t>
            </a:r>
            <a:r>
              <a:rPr lang="en-US" dirty="0" smtClean="0"/>
              <a:t>                                                      transmitted </a:t>
            </a:r>
            <a:r>
              <a:rPr lang="en-US" dirty="0"/>
              <a:t>primarily </a:t>
            </a:r>
            <a:r>
              <a:rPr lang="en-US" dirty="0" smtClean="0"/>
              <a:t>                                                                       through </a:t>
            </a:r>
            <a:r>
              <a:rPr lang="en-US" dirty="0"/>
              <a:t>sexual </a:t>
            </a:r>
            <a:r>
              <a:rPr lang="en-US" dirty="0" smtClean="0"/>
              <a:t>activity.</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a:t>Despite their burdens, costs, </a:t>
            </a:r>
            <a:r>
              <a:rPr lang="en-US" dirty="0" smtClean="0"/>
              <a:t>                                                              and </a:t>
            </a:r>
            <a:r>
              <a:rPr lang="en-US" dirty="0"/>
              <a:t>complications, and the </a:t>
            </a:r>
            <a:r>
              <a:rPr lang="en-US" dirty="0" smtClean="0"/>
              <a:t>                                                                 fact </a:t>
            </a:r>
            <a:r>
              <a:rPr lang="en-US" dirty="0"/>
              <a:t>that they are largely preventable, STDs remain a significant public health problem in the United </a:t>
            </a:r>
            <a:r>
              <a:rPr lang="en-US" dirty="0" smtClean="0"/>
              <a:t>States.</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There </a:t>
            </a:r>
            <a:r>
              <a:rPr lang="en-US" dirty="0"/>
              <a:t>are approximately 20 million new STD infections each </a:t>
            </a:r>
            <a:r>
              <a:rPr lang="en-US" dirty="0" smtClean="0"/>
              <a:t>year. Almost </a:t>
            </a:r>
            <a:r>
              <a:rPr lang="en-US" dirty="0"/>
              <a:t>half of them among young people ages </a:t>
            </a:r>
            <a:r>
              <a:rPr lang="en-US" dirty="0" smtClean="0"/>
              <a:t>                       15 </a:t>
            </a:r>
            <a:r>
              <a:rPr lang="en-US" dirty="0"/>
              <a:t>to </a:t>
            </a:r>
            <a:r>
              <a:rPr lang="en-US" dirty="0" smtClean="0"/>
              <a:t>24.</a:t>
            </a:r>
          </a:p>
          <a:p>
            <a:pPr>
              <a:buSzPct val="150000"/>
              <a:buFont typeface="Wingdings" panose="05000000000000000000" pitchFamily="2" charset="2"/>
              <a:buChar char="§"/>
            </a:pPr>
            <a:endParaRPr lang="en-US" dirty="0"/>
          </a:p>
        </p:txBody>
      </p:sp>
      <p:sp>
        <p:nvSpPr>
          <p:cNvPr id="4" name="Title 3"/>
          <p:cNvSpPr>
            <a:spLocks noGrp="1"/>
          </p:cNvSpPr>
          <p:nvPr>
            <p:ph type="title"/>
          </p:nvPr>
        </p:nvSpPr>
        <p:spPr>
          <a:xfrm>
            <a:off x="781050" y="131762"/>
            <a:ext cx="6663242" cy="797628"/>
          </a:xfrm>
        </p:spPr>
        <p:txBody>
          <a:bodyPr/>
          <a:lstStyle/>
          <a:p>
            <a:r>
              <a:rPr lang="en-US" b="1" dirty="0"/>
              <a:t>Understanding Sexually </a:t>
            </a:r>
            <a:r>
              <a:rPr lang="en-US" b="1" dirty="0" smtClean="0"/>
              <a:t/>
            </a:r>
            <a:br>
              <a:rPr lang="en-US" b="1" dirty="0" smtClean="0"/>
            </a:br>
            <a:r>
              <a:rPr lang="en-US" b="1" dirty="0" smtClean="0"/>
              <a:t>Transmitted </a:t>
            </a:r>
            <a:r>
              <a:rPr lang="en-US" b="1" dirty="0"/>
              <a:t>Diseases</a:t>
            </a:r>
          </a:p>
        </p:txBody>
      </p:sp>
      <p:sp>
        <p:nvSpPr>
          <p:cNvPr id="5" name="Text Placeholder 16"/>
          <p:cNvSpPr txBox="1">
            <a:spLocks/>
          </p:cNvSpPr>
          <p:nvPr/>
        </p:nvSpPr>
        <p:spPr>
          <a:xfrm>
            <a:off x="0" y="6084966"/>
            <a:ext cx="9144000" cy="5518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Healthy People 2020 Sexually Transmitted Diseases Topic Area Overview, CDC/NCHS available at: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https</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www.healthypeople.gov/2020/topics-objectives/topic/sexually-transmitted-diseases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2015 Surveillance Report Fact Sheet available at: </a:t>
            </a:r>
            <a:r>
              <a:rPr lang="en-US" sz="1000" u="sng" dirty="0" smtClean="0">
                <a:hlinkClick r:id="rId4"/>
              </a:rPr>
              <a:t> https</a:t>
            </a:r>
            <a:r>
              <a:rPr lang="en-US" sz="1000" u="sng" dirty="0">
                <a:hlinkClick r:id="rId4"/>
              </a:rPr>
              <a:t>://www.cdc.gov/nchhstp/newsroom/docs/factsheets/STD-Trends-508.pdf</a:t>
            </a:r>
            <a:r>
              <a:rPr lang="en-US" sz="1000" dirty="0"/>
              <a:t> </a:t>
            </a: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a:buNone/>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1"/>
          <p:cNvSpPr>
            <a:spLocks noGrp="1"/>
          </p:cNvSpPr>
          <p:nvPr>
            <p:ph type="sldNum" sz="quarter" idx="18"/>
          </p:nvPr>
        </p:nvSpPr>
        <p:spPr>
          <a:xfrm>
            <a:off x="8108198" y="6255794"/>
            <a:ext cx="685111" cy="446432"/>
          </a:xfrm>
        </p:spPr>
        <p:txBody>
          <a:bodyPr/>
          <a:lstStyle/>
          <a:p>
            <a:fld id="{7391EDBC-5481-E248-9D04-B6CCC7FAB9E3}" type="slidenum">
              <a:rPr lang="en-US" smtClean="0">
                <a:solidFill>
                  <a:prstClr val="black"/>
                </a:solidFill>
              </a:rPr>
              <a:pPr/>
              <a:t>6</a:t>
            </a:fld>
            <a:endParaRPr lang="en-US" dirty="0">
              <a:solidFill>
                <a:prstClr val="black"/>
              </a:solidFill>
            </a:endParaRPr>
          </a:p>
        </p:txBody>
      </p:sp>
      <p:pic>
        <p:nvPicPr>
          <p:cNvPr id="1026" name="Picture 2" descr="photo: group of teenager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084" y="1572768"/>
            <a:ext cx="3377666" cy="190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2499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a:xfrm>
            <a:off x="65904" y="92964"/>
            <a:ext cx="7515304" cy="797628"/>
          </a:xfrm>
        </p:spPr>
        <p:txBody>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Syringe Services Programs (SSPs) for HIV Prevention</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5165728" y="1560462"/>
            <a:ext cx="3887655"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SSPs are proven effective and cost-saving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black"/>
                </a:solidFill>
                <a:effectLst/>
                <a:uLnTx/>
                <a:uFillTx/>
                <a:latin typeface="Calibri"/>
                <a:ea typeface="+mn-ea"/>
                <a:cs typeface="+mn-cs"/>
              </a:rPr>
              <a:t>HHS </a:t>
            </a:r>
            <a:r>
              <a:rPr kumimoji="0" lang="en-US" sz="2600" b="0" i="0" u="none" strike="noStrike" kern="1200" cap="none" spc="0" normalizeH="0" baseline="0" noProof="0" dirty="0">
                <a:ln>
                  <a:noFill/>
                </a:ln>
                <a:solidFill>
                  <a:prstClr val="black"/>
                </a:solidFill>
                <a:effectLst/>
                <a:uLnTx/>
                <a:uFillTx/>
                <a:latin typeface="Calibri"/>
                <a:ea typeface="+mn-ea"/>
                <a:cs typeface="+mn-cs"/>
              </a:rPr>
              <a:t>released new guidance for SSPs in 2016</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smtClean="0">
                <a:ln>
                  <a:noFill/>
                </a:ln>
                <a:solidFill>
                  <a:prstClr val="black"/>
                </a:solidFill>
                <a:effectLst/>
                <a:uLnTx/>
                <a:uFillTx/>
                <a:latin typeface="Calibri"/>
                <a:ea typeface="+mn-ea"/>
                <a:cs typeface="+mn-cs"/>
              </a:rPr>
              <a:t>CDC can support some SSP costs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n image depicting what a syringe service program (SSP) is.  SSPs offer free sterile needles and syringes; safe disposal of needles and syringes; referrals to mental health services; referrals to substance use disorder treatment, including medication-assisted treatment; HIV and hepatitis testing and linkage to treatment; other tools to prevent HIV and hepatitis including counseling, condoms, and PrEP (a medicine to prevent HIV); Hepatitis A and B vaccination; and overdose treatment and education."/>
          <p:cNvPicPr>
            <a:picLocks noChangeAspect="1"/>
          </p:cNvPicPr>
          <p:nvPr/>
        </p:nvPicPr>
        <p:blipFill rotWithShape="1">
          <a:blip r:embed="rId3">
            <a:extLst>
              <a:ext uri="{28A0092B-C50C-407E-A947-70E740481C1C}">
                <a14:useLocalDpi xmlns:a14="http://schemas.microsoft.com/office/drawing/2010/main" val="0"/>
              </a:ext>
            </a:extLst>
          </a:blip>
          <a:srcRect l="3058" t="3189" r="2787" b="1671"/>
          <a:stretch/>
        </p:blipFill>
        <p:spPr>
          <a:xfrm>
            <a:off x="65903" y="1169773"/>
            <a:ext cx="4810897" cy="4861230"/>
          </a:xfrm>
          <a:prstGeom prst="rect">
            <a:avLst/>
          </a:prstGeom>
        </p:spPr>
      </p:pic>
      <p:grpSp>
        <p:nvGrpSpPr>
          <p:cNvPr id="6" name="Group 5" descr="text box "/>
          <p:cNvGrpSpPr/>
          <p:nvPr/>
        </p:nvGrpSpPr>
        <p:grpSpPr>
          <a:xfrm>
            <a:off x="7304720" y="6051898"/>
            <a:ext cx="1345755" cy="707886"/>
            <a:chOff x="7304720" y="6051898"/>
            <a:chExt cx="1345755" cy="707886"/>
          </a:xfrm>
        </p:grpSpPr>
        <p:sp>
          <p:nvSpPr>
            <p:cNvPr id="7" name="TextBox 6"/>
            <p:cNvSpPr txBox="1"/>
            <p:nvPr/>
          </p:nvSpPr>
          <p:spPr>
            <a:xfrm>
              <a:off x="7304720" y="6051898"/>
              <a:ext cx="94150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descr="text box "/>
            <p:cNvSpPr txBox="1"/>
            <p:nvPr/>
          </p:nvSpPr>
          <p:spPr>
            <a:xfrm>
              <a:off x="7708970" y="6051898"/>
              <a:ext cx="94150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HIV-20</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 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9883750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Reduce Transmission of HIV</a:t>
            </a:r>
            <a:endParaRPr lang="en-US" dirty="0"/>
          </a:p>
        </p:txBody>
      </p:sp>
    </p:spTree>
    <p:extLst>
      <p:ext uri="{BB962C8B-B14F-4D97-AF65-F5344CB8AC3E}">
        <p14:creationId xmlns:p14="http://schemas.microsoft.com/office/powerpoint/2010/main" val="34644260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6127" y="72587"/>
            <a:ext cx="6019486" cy="797628"/>
          </a:xfrm>
        </p:spPr>
        <p:txBody>
          <a:bodyPr/>
          <a:lstStyle/>
          <a:p>
            <a:pPr algn="ctr"/>
            <a:r>
              <a:rPr lang="en-US" sz="3200" dirty="0">
                <a:latin typeface="+mj-lt"/>
              </a:rPr>
              <a:t>Achieving</a:t>
            </a:r>
            <a:r>
              <a:rPr lang="en-US" sz="3200" dirty="0"/>
              <a:t> Viral </a:t>
            </a:r>
            <a:r>
              <a:rPr lang="en-US" sz="3200" dirty="0" smtClean="0"/>
              <a:t>Suppression</a:t>
            </a:r>
            <a:endParaRPr lang="en-US" sz="3200" dirty="0"/>
          </a:p>
        </p:txBody>
      </p:sp>
      <p:pic>
        <p:nvPicPr>
          <p:cNvPr id="6" name="Picture Placeholder 3" descr="A text graphic: persons who are virally suppressed are 96% less likely to transmit HIV. Individuals on HIV treatment who achieve viral suppression are healthier "/>
          <p:cNvPicPr>
            <a:picLocks noChangeAspect="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p:blipFill>
        <p:spPr>
          <a:xfrm>
            <a:off x="202938" y="1236029"/>
            <a:ext cx="4374175" cy="2011680"/>
          </a:xfrm>
          <a:prstGeom prst="rect">
            <a:avLst/>
          </a:prstGeom>
          <a:ln>
            <a:solidFill>
              <a:schemeClr val="bg1"/>
            </a:solidFill>
          </a:ln>
        </p:spPr>
      </p:pic>
      <p:graphicFrame>
        <p:nvGraphicFramePr>
          <p:cNvPr id="4" name="Diagram 3" descr="Smart Art Graphic:&#10;&#10;Ultimate goal of HIV treatment is to achieve viral suppression&#10;&#10;Getting people living iwht HIV into medical care is essential for achieving and maintaining viral suppression"/>
          <p:cNvGraphicFramePr/>
          <p:nvPr>
            <p:extLst/>
          </p:nvPr>
        </p:nvGraphicFramePr>
        <p:xfrm>
          <a:off x="4818490" y="1205696"/>
          <a:ext cx="4325510" cy="2593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Down Arrow 13" descr="down arrow"/>
          <p:cNvSpPr/>
          <p:nvPr/>
        </p:nvSpPr>
        <p:spPr>
          <a:xfrm>
            <a:off x="5536366" y="1915701"/>
            <a:ext cx="261845" cy="2930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descr="oval with stethoscope"/>
          <p:cNvSpPr/>
          <p:nvPr/>
        </p:nvSpPr>
        <p:spPr>
          <a:xfrm>
            <a:off x="4920265" y="2769641"/>
            <a:ext cx="870847" cy="667468"/>
          </a:xfrm>
          <a:prstGeom prst="ellipse">
            <a:avLst/>
          </a:prstGeom>
          <a:gradFill>
            <a:gsLst>
              <a:gs pos="0">
                <a:schemeClr val="accent1">
                  <a:tint val="100000"/>
                  <a:shade val="100000"/>
                  <a:satMod val="130000"/>
                </a:schemeClr>
              </a:gs>
              <a:gs pos="0">
                <a:schemeClr val="accent1">
                  <a:tint val="50000"/>
                  <a:shade val="100000"/>
                  <a:satMod val="350000"/>
                  <a:alpha val="51000"/>
                </a:schemeClr>
              </a:gs>
            </a:gsLst>
          </a:gradFill>
          <a:ln>
            <a:noFill/>
          </a:ln>
          <a:effectLst>
            <a:outerShdw blurRad="40000" dist="23000" dir="5400000" rotWithShape="0">
              <a:srgbClr val="000000">
                <a:alpha val="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Data to Care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814" y="4074434"/>
            <a:ext cx="3400698" cy="1303161"/>
          </a:xfrm>
          <a:prstGeom prst="rect">
            <a:avLst/>
          </a:prstGeom>
        </p:spPr>
      </p:pic>
      <p:sp>
        <p:nvSpPr>
          <p:cNvPr id="9" name="TextBox 8"/>
          <p:cNvSpPr txBox="1"/>
          <p:nvPr/>
        </p:nvSpPr>
        <p:spPr>
          <a:xfrm>
            <a:off x="4345123" y="4074434"/>
            <a:ext cx="4448186"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Linkage/Retention in </a:t>
            </a: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Care: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a:t>
            </a: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ollection of interventions and strategies*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Demonstration </a:t>
            </a: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projects to determine best practices to support linkage/retention in </a:t>
            </a: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care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Capacity building support for implementation</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381514" y="5600495"/>
            <a:ext cx="857960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*Compendium </a:t>
            </a:r>
            <a:r>
              <a:rPr kumimoji="0" lang="en-US" sz="1200" b="0" i="0" u="none" strike="noStrike" kern="1200" cap="none" spc="0" normalizeH="0" baseline="0" noProof="0" dirty="0">
                <a:ln>
                  <a:noFill/>
                </a:ln>
                <a:solidFill>
                  <a:prstClr val="black"/>
                </a:solidFill>
                <a:effectLst/>
                <a:uLnTx/>
                <a:uFillTx/>
                <a:latin typeface="Calibri"/>
                <a:ea typeface="+mn-ea"/>
                <a:cs typeface="+mn-cs"/>
              </a:rPr>
              <a:t>of Evidence-Based Interventions and Best Practices for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HIV Prevention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Data to care - https</a:t>
            </a:r>
            <a:r>
              <a:rPr kumimoji="0" lang="en-US" sz="1200" b="0" i="0" u="none" strike="noStrike" kern="1200" cap="none" spc="0" normalizeH="0" baseline="0" noProof="0" dirty="0">
                <a:ln>
                  <a:noFill/>
                </a:ln>
                <a:solidFill>
                  <a:prstClr val="black"/>
                </a:solidFill>
                <a:effectLst/>
                <a:uLnTx/>
                <a:uFillTx/>
                <a:latin typeface="Calibri"/>
                <a:ea typeface="+mn-ea"/>
                <a:cs typeface="+mn-cs"/>
              </a:rPr>
              <a:t>://effectiveinterventions.cdc.gov/en/HighImpactPrevention/PublicHealthStrategies/DatatoCare.aspx</a:t>
            </a:r>
          </a:p>
        </p:txBody>
      </p:sp>
      <p:sp>
        <p:nvSpPr>
          <p:cNvPr id="13" name="TextBox 12"/>
          <p:cNvSpPr txBox="1"/>
          <p:nvPr/>
        </p:nvSpPr>
        <p:spPr>
          <a:xfrm>
            <a:off x="7445829" y="6087292"/>
            <a:ext cx="72648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3708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33032" y="2682622"/>
            <a:ext cx="5936268" cy="687364"/>
          </a:xfrm>
        </p:spPr>
        <p:txBody>
          <a:bodyPr/>
          <a:lstStyle/>
          <a:p>
            <a:r>
              <a:rPr lang="en-US" dirty="0" smtClean="0"/>
              <a:t>Rapidly Detect and Interrupt Active HIV Transmission </a:t>
            </a:r>
            <a:endParaRPr lang="en-US" dirty="0"/>
          </a:p>
        </p:txBody>
      </p:sp>
    </p:spTree>
    <p:extLst>
      <p:ext uri="{BB962C8B-B14F-4D97-AF65-F5344CB8AC3E}">
        <p14:creationId xmlns:p14="http://schemas.microsoft.com/office/powerpoint/2010/main" val="2549803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6988629" cy="1143000"/>
          </a:xfrm>
        </p:spPr>
        <p:txBody>
          <a:bodyPr/>
          <a:lstStyle/>
          <a:p>
            <a:pPr algn="ctr"/>
            <a:r>
              <a:rPr lang="en-US" sz="3200" b="0" dirty="0">
                <a:solidFill>
                  <a:schemeClr val="bg1"/>
                </a:solidFill>
                <a:latin typeface="+mj-lt"/>
                <a:ea typeface="Verdana" charset="0"/>
                <a:cs typeface="Verdana" charset="0"/>
              </a:rPr>
              <a:t>Cluster Detection, Investigation </a:t>
            </a:r>
            <a:br>
              <a:rPr lang="en-US" sz="3200" b="0" dirty="0">
                <a:solidFill>
                  <a:schemeClr val="bg1"/>
                </a:solidFill>
                <a:latin typeface="+mj-lt"/>
                <a:ea typeface="Verdana" charset="0"/>
                <a:cs typeface="Verdana" charset="0"/>
              </a:rPr>
            </a:br>
            <a:r>
              <a:rPr lang="en-US" sz="3200" b="0" dirty="0">
                <a:solidFill>
                  <a:schemeClr val="bg1"/>
                </a:solidFill>
                <a:latin typeface="+mj-lt"/>
                <a:ea typeface="Verdana" charset="0"/>
                <a:cs typeface="Verdana" charset="0"/>
              </a:rPr>
              <a:t>and Response</a:t>
            </a:r>
            <a:br>
              <a:rPr lang="en-US" sz="3200" b="0" dirty="0">
                <a:solidFill>
                  <a:schemeClr val="bg1"/>
                </a:solidFill>
                <a:latin typeface="+mj-lt"/>
                <a:ea typeface="Verdana" charset="0"/>
                <a:cs typeface="Verdana" charset="0"/>
              </a:rPr>
            </a:br>
            <a:endParaRPr lang="en-US" sz="3200" b="0" dirty="0">
              <a:solidFill>
                <a:schemeClr val="bg1"/>
              </a:solidFill>
              <a:latin typeface="+mj-lt"/>
              <a:ea typeface="Verdana" charset="0"/>
              <a:cs typeface="Verdana" charset="0"/>
            </a:endParaRPr>
          </a:p>
        </p:txBody>
      </p:sp>
      <p:sp>
        <p:nvSpPr>
          <p:cNvPr id="3" name="Text Placeholder 2"/>
          <p:cNvSpPr>
            <a:spLocks noGrp="1"/>
          </p:cNvSpPr>
          <p:nvPr>
            <p:ph type="body" sz="quarter" idx="10"/>
          </p:nvPr>
        </p:nvSpPr>
        <p:spPr>
          <a:xfrm>
            <a:off x="296683" y="1136874"/>
            <a:ext cx="8138325" cy="965709"/>
          </a:xfrm>
        </p:spPr>
        <p:txBody>
          <a:bodyPr/>
          <a:lstStyle/>
          <a:p>
            <a:pPr marL="0" indent="0">
              <a:buNone/>
            </a:pPr>
            <a:r>
              <a:rPr lang="en-US" sz="1800" dirty="0" smtClean="0">
                <a:solidFill>
                  <a:schemeClr val="tx1"/>
                </a:solidFill>
                <a:ea typeface="Verdana" panose="020B0604030504040204" pitchFamily="34" charset="0"/>
                <a:cs typeface="Verdana" panose="020B0604030504040204" pitchFamily="34" charset="0"/>
              </a:rPr>
              <a:t>CDC analyzes HIV genetic sequences and other surveillance data to identify </a:t>
            </a:r>
            <a:r>
              <a:rPr lang="en-US" sz="1800" dirty="0">
                <a:solidFill>
                  <a:schemeClr val="tx1"/>
                </a:solidFill>
                <a:ea typeface="Verdana" panose="020B0604030504040204" pitchFamily="34" charset="0"/>
                <a:cs typeface="Verdana" panose="020B0604030504040204" pitchFamily="34" charset="0"/>
              </a:rPr>
              <a:t>growing clusters that represent active </a:t>
            </a:r>
            <a:r>
              <a:rPr lang="en-US" sz="1800" dirty="0" smtClean="0">
                <a:solidFill>
                  <a:schemeClr val="tx1"/>
                </a:solidFill>
                <a:ea typeface="Verdana" panose="020B0604030504040204" pitchFamily="34" charset="0"/>
                <a:cs typeface="Verdana" panose="020B0604030504040204" pitchFamily="34" charset="0"/>
              </a:rPr>
              <a:t>transmission</a:t>
            </a:r>
          </a:p>
          <a:p>
            <a:pPr marL="0" indent="0">
              <a:buNone/>
            </a:pPr>
            <a:endParaRPr lang="en-US" sz="1800" dirty="0" smtClean="0">
              <a:solidFill>
                <a:schemeClr val="tx1"/>
              </a:solidFill>
              <a:ea typeface="Verdana" panose="020B0604030504040204" pitchFamily="34" charset="0"/>
              <a:cs typeface="Verdana" panose="020B0604030504040204" pitchFamily="34" charset="0"/>
            </a:endParaRPr>
          </a:p>
          <a:p>
            <a:pPr marL="0" indent="0">
              <a:buNone/>
            </a:pPr>
            <a:r>
              <a:rPr lang="en-US" dirty="0" smtClean="0">
                <a:cs typeface="Calibri"/>
              </a:rPr>
              <a:t>Texas Cluster Investigation:</a:t>
            </a:r>
            <a:endParaRPr lang="en-US" dirty="0">
              <a:cs typeface="Calibri"/>
            </a:endParaRPr>
          </a:p>
          <a:p>
            <a:pPr marL="0" indent="0">
              <a:buNone/>
            </a:pPr>
            <a:endParaRPr lang="en-US" dirty="0"/>
          </a:p>
        </p:txBody>
      </p:sp>
      <p:pic>
        <p:nvPicPr>
          <p:cNvPr id="123" name="Picture 122" descr="A graphic of 24 stick figures depicting the members of the molecular clus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81042"/>
            <a:ext cx="1694835" cy="1487553"/>
          </a:xfrm>
          <a:prstGeom prst="rect">
            <a:avLst/>
          </a:prstGeom>
        </p:spPr>
      </p:pic>
      <p:pic>
        <p:nvPicPr>
          <p:cNvPr id="118" name="Picture 117" descr="A graphic of 87 stick figures depicting persons who were sexual or needle sharing partners of molecular cluster cases and their partn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469" y="2581042"/>
            <a:ext cx="4078577" cy="1481456"/>
          </a:xfrm>
          <a:prstGeom prst="rect">
            <a:avLst/>
          </a:prstGeom>
        </p:spPr>
      </p:pic>
      <p:sp>
        <p:nvSpPr>
          <p:cNvPr id="121" name="Rectangle 120"/>
          <p:cNvSpPr/>
          <p:nvPr/>
        </p:nvSpPr>
        <p:spPr>
          <a:xfrm>
            <a:off x="306364" y="4097003"/>
            <a:ext cx="8531271" cy="1682512"/>
          </a:xfrm>
          <a:prstGeom prst="rect">
            <a:avLst/>
          </a:prstGeom>
        </p:spPr>
        <p:txBody>
          <a:bodyPr wrap="square">
            <a:spAutoFit/>
          </a:bodyPr>
          <a:lstStyle/>
          <a:p>
            <a:pPr marL="0" marR="0" lvl="0" indent="0" algn="l" defTabSz="457200" rtl="0" eaLnBrk="1" fontAlgn="auto" latinLnBrk="0" hangingPunct="1">
              <a:lnSpc>
                <a:spcPct val="100000"/>
              </a:lnSpc>
              <a:spcBef>
                <a:spcPts val="384"/>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Implemented prevention efforts:</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Identified persons in cluster not in care for HIV, and attempted to re-engage in care</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Re-tested </a:t>
            </a: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all HIV negative partners</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Educated </a:t>
            </a: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health care providers about recommended testing algorithm and PrEP</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a:p>
            <a:pPr marL="457200" marR="0" lvl="0" indent="0" algn="l" defTabSz="457200" rtl="0" eaLnBrk="1" fontAlgn="auto" latinLnBrk="0" hangingPunct="1">
              <a:lnSpc>
                <a:spcPct val="100000"/>
              </a:lnSpc>
              <a:spcBef>
                <a:spcPts val="384"/>
              </a:spcBef>
              <a:spcAft>
                <a:spcPts val="0"/>
              </a:spcAft>
              <a:buClr>
                <a:srgbClr val="1D7C5E"/>
              </a:buClr>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srgbClr val="000000"/>
                </a:solidFill>
                <a:effectLst/>
                <a:uLnTx/>
                <a:uFillTx/>
                <a:latin typeface="Calibri"/>
                <a:ea typeface="Verdana" panose="020B0604030504040204" pitchFamily="34" charset="0"/>
                <a:cs typeface="Verdana" panose="020B0604030504040204" pitchFamily="34" charset="0"/>
              </a:rPr>
              <a:t>State increased funding to </a:t>
            </a:r>
            <a:r>
              <a:rPr kumimoji="0" lang="en-US" sz="1800" b="0"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expand testing and PrEP in affected area</a:t>
            </a:r>
            <a:endParaRPr kumimoji="0" lang="en-US" sz="1800" b="0"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p:txBody>
      </p:sp>
      <p:sp>
        <p:nvSpPr>
          <p:cNvPr id="124" name="TextBox 123"/>
          <p:cNvSpPr txBox="1"/>
          <p:nvPr/>
        </p:nvSpPr>
        <p:spPr>
          <a:xfrm>
            <a:off x="148340" y="5841070"/>
            <a:ext cx="8847318"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Monterosso A, Minnerly S, Goings S, et al. Identifying and investigating a rapidly growing HIV transmission cluster in Texas. . Conference on Retroviruses and Opportunistic Infections; 2017; Seattle, WA.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7598229" y="6088109"/>
            <a:ext cx="72648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HIV-22.1</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31574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latin typeface="+mj-lt"/>
              </a:rPr>
              <a:t>Summary</a:t>
            </a:r>
            <a:endParaRPr lang="en-US" sz="3600" dirty="0">
              <a:latin typeface="+mj-lt"/>
            </a:endParaRPr>
          </a:p>
        </p:txBody>
      </p:sp>
      <p:sp>
        <p:nvSpPr>
          <p:cNvPr id="5" name="TextBox 4"/>
          <p:cNvSpPr txBox="1"/>
          <p:nvPr/>
        </p:nvSpPr>
        <p:spPr>
          <a:xfrm>
            <a:off x="100572" y="1396497"/>
            <a:ext cx="8640909" cy="415498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rPr>
              <a:t>Dramatic progress in reducing new HIV infections</a:t>
            </a: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rPr>
              <a:t>Testing is the gateway to care or prevention services</a:t>
            </a: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Linkage </a:t>
            </a:r>
            <a:r>
              <a:rPr kumimoji="0" lang="en-US" sz="2400" b="0" i="0" u="none" strike="noStrike" kern="1200" cap="none" spc="0" normalizeH="0" baseline="0" noProof="0" dirty="0">
                <a:ln>
                  <a:noFill/>
                </a:ln>
                <a:solidFill>
                  <a:prstClr val="black"/>
                </a:solidFill>
                <a:effectLst/>
                <a:uLnTx/>
                <a:uFillTx/>
                <a:latin typeface="Calibri"/>
                <a:ea typeface="+mn-ea"/>
                <a:cs typeface="+mn-cs"/>
              </a:rPr>
              <a:t>to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care is integral to achieve </a:t>
            </a:r>
            <a:r>
              <a:rPr kumimoji="0" lang="en-US" sz="2400" b="0" i="0" u="none" strike="noStrike" kern="1200" cap="none" spc="0" normalizeH="0" baseline="0" noProof="0" dirty="0">
                <a:ln>
                  <a:noFill/>
                </a:ln>
                <a:solidFill>
                  <a:prstClr val="black"/>
                </a:solidFill>
                <a:effectLst/>
                <a:uLnTx/>
                <a:uFillTx/>
                <a:latin typeface="Calibri"/>
                <a:ea typeface="+mn-ea"/>
                <a:cs typeface="+mn-cs"/>
              </a:rPr>
              <a:t>viral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suppression</a:t>
            </a:r>
            <a:endPar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rPr>
              <a:t>HIV prevention toolbox is better than ever</a:t>
            </a:r>
          </a:p>
          <a:p>
            <a:pPr marL="285750" marR="0" lvl="0" indent="-285750" algn="l" defTabSz="457200" rtl="0" eaLnBrk="1" fontAlgn="auto" latinLnBrk="0" hangingPunct="1">
              <a:lnSpc>
                <a:spcPct val="100000"/>
              </a:lnSpc>
              <a:spcBef>
                <a:spcPts val="0"/>
              </a:spcBef>
              <a:spcAft>
                <a:spcPts val="1200"/>
              </a:spcAft>
              <a:buClr>
                <a:srgbClr val="044C82"/>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By focusing on the four HIV priority areas, the </a:t>
            </a:r>
            <a:r>
              <a:rPr kumimoji="0" lang="en-US" sz="2400" b="0" i="0" u="none" strike="noStrike" kern="1200" cap="none" spc="0" normalizeH="0" baseline="0" noProof="0" dirty="0">
                <a:ln>
                  <a:noFill/>
                </a:ln>
                <a:solidFill>
                  <a:prstClr val="black"/>
                </a:solidFill>
                <a:effectLst/>
                <a:uLnTx/>
                <a:uFillTx/>
                <a:latin typeface="Calibri"/>
                <a:ea typeface="+mn-ea"/>
                <a:cs typeface="+mn-cs"/>
              </a:rPr>
              <a:t>goal of no new HIV infections seems within reach</a:t>
            </a:r>
            <a:endPar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200"/>
              </a:spcAft>
              <a:buClr>
                <a:srgbClr val="044C82"/>
              </a:buClr>
              <a:buSzTx/>
              <a:buFontTx/>
              <a:buNone/>
              <a:tabLst/>
              <a:defRPr/>
            </a:pPr>
            <a:endParaRPr kumimoji="0" lang="en-US" sz="2400" b="0" i="0" u="none" strike="noStrike" kern="1200" cap="none" spc="0" normalizeH="0" baseline="0" noProof="0" dirty="0" smtClean="0">
              <a:ln>
                <a:noFill/>
              </a:ln>
              <a:solidFill>
                <a:prstClr val="black">
                  <a:lumMod val="85000"/>
                  <a:lumOff val="15000"/>
                </a:prst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044C82"/>
              </a:buClr>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044C82"/>
              </a:buClr>
              <a:buSzTx/>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A text graphic: no new HIV infections; reduce HIV-related Health Disparities"/>
          <p:cNvPicPr>
            <a:picLocks noChangeAspect="1"/>
          </p:cNvPicPr>
          <p:nvPr/>
        </p:nvPicPr>
        <p:blipFill>
          <a:blip r:embed="rId2"/>
          <a:stretch>
            <a:fillRect/>
          </a:stretch>
        </p:blipFill>
        <p:spPr>
          <a:xfrm>
            <a:off x="7342069" y="1232648"/>
            <a:ext cx="1640006" cy="2241341"/>
          </a:xfrm>
          <a:prstGeom prst="rect">
            <a:avLst/>
          </a:prstGeom>
        </p:spPr>
      </p:pic>
    </p:spTree>
    <p:extLst>
      <p:ext uri="{BB962C8B-B14F-4D97-AF65-F5344CB8AC3E}">
        <p14:creationId xmlns:p14="http://schemas.microsoft.com/office/powerpoint/2010/main" val="1615064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Resources</a:t>
            </a:r>
            <a:endParaRPr lang="en-US" dirty="0"/>
          </a:p>
        </p:txBody>
      </p:sp>
      <p:pic>
        <p:nvPicPr>
          <p:cNvPr id="2050" name="Picture 2" descr="CDC Resources&#10;&#10;CDC. Monitoring selected national HIV prevention and care objectives by using HIV surveillance data- United States and 6 dependent areas, 2015. HIV Surveillance Supplemental Report 2017; 22 (No.2).&#10;&#10;Cohen, et al. Prevention of HIV-1 Infection with Early Antiretroviral Therapy. N Engl J Med 2011;365:493-505&#10;&#10;HIV Risk Reduction Tool: https://wwwn.cdcgov/hivrisk&#10;&#10;PrEP -- https://www.cdc.gov/hiv/basics/prep.htm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73" y="1510721"/>
            <a:ext cx="8246990" cy="400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8570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Tree>
    <p:extLst>
      <p:ext uri="{BB962C8B-B14F-4D97-AF65-F5344CB8AC3E}">
        <p14:creationId xmlns:p14="http://schemas.microsoft.com/office/powerpoint/2010/main" val="39338948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227138" y="3026221"/>
            <a:ext cx="6689725" cy="1005451"/>
          </a:xfrm>
        </p:spPr>
        <p:txBody>
          <a:bodyPr>
            <a:normAutofit fontScale="62500" lnSpcReduction="20000"/>
          </a:bodyPr>
          <a:lstStyle/>
          <a:p>
            <a:r>
              <a:rPr lang="en-US" dirty="0" smtClean="0"/>
              <a:t>Heather Hauck, MSW, LICSW</a:t>
            </a:r>
          </a:p>
          <a:p>
            <a:r>
              <a:rPr lang="en-US" dirty="0" smtClean="0"/>
              <a:t>Deputy Associate Administrator</a:t>
            </a:r>
          </a:p>
          <a:p>
            <a:r>
              <a:rPr lang="en-US" dirty="0" smtClean="0"/>
              <a:t>HIV/AIDS Bureau</a:t>
            </a:r>
          </a:p>
          <a:p>
            <a:r>
              <a:rPr lang="en-US" dirty="0" smtClean="0"/>
              <a:t>Health Resources and Services Administration</a:t>
            </a:r>
            <a:endParaRPr lang="en-US" dirty="0"/>
          </a:p>
        </p:txBody>
      </p:sp>
      <p:sp>
        <p:nvSpPr>
          <p:cNvPr id="5" name="Title 4" descr="Thank you Dr. Wright.  I appreciate the opportunity to provide an overview of the Ryan White HIV/AIDS Program, the services that the program provides, and a snapshot of the program’s impact on health outcomes for PLWH in the US.  I will also share a few key HIV/AIDS Bureau initiatives to address the persistent health disparities we continue to in the HIV Epidemic. &#10;&#10;HP 2020 Objectives  that will be addressed by this presentation are:&#10;&#10;HIV-20: (Developmental) Increase the proportion of persons with an HIV diagnosis who had at least one HIV medical care visit in each 6 month period of the 24 month measurement period, with a minimum of 60 days between medical visits&#10;&#10;HIV-22: Increase the percentage of persons with diagnosed HIV infection who are virally suppressed&#10;" title="Ryan White HIV/AIDS Program Overview"/>
          <p:cNvSpPr>
            <a:spLocks noGrp="1"/>
          </p:cNvSpPr>
          <p:nvPr>
            <p:ph type="title"/>
          </p:nvPr>
        </p:nvSpPr>
        <p:spPr>
          <a:xfrm>
            <a:off x="267971" y="878975"/>
            <a:ext cx="8475195" cy="2017662"/>
          </a:xfrm>
        </p:spPr>
        <p:txBody>
          <a:bodyPr/>
          <a:lstStyle/>
          <a:p>
            <a:r>
              <a:rPr lang="en-US" dirty="0" smtClean="0"/>
              <a:t>Ryan White HIV/AIDS Program Overview</a:t>
            </a:r>
            <a:endParaRPr lang="en-US" dirty="0">
              <a:solidFill>
                <a:srgbClr val="FF0000"/>
              </a:solidFill>
              <a:effectLst>
                <a:outerShdw blurRad="38100" dist="38100" dir="2700000" algn="tl">
                  <a:srgbClr val="000000">
                    <a:alpha val="43137"/>
                  </a:srgbClr>
                </a:outerShdw>
              </a:effectLst>
            </a:endParaRP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573882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09" y="131762"/>
            <a:ext cx="6366185" cy="797628"/>
          </a:xfrm>
        </p:spPr>
        <p:txBody>
          <a:bodyPr/>
          <a:lstStyle/>
          <a:p>
            <a:pPr algn="ctr"/>
            <a:r>
              <a:rPr lang="en-US" sz="2800" dirty="0" smtClean="0"/>
              <a:t>         HRSA HIV/AIDS Bureau</a:t>
            </a:r>
            <a:endParaRPr lang="en-US" sz="2800" dirty="0"/>
          </a:p>
        </p:txBody>
      </p:sp>
      <p:pic>
        <p:nvPicPr>
          <p:cNvPr id="3" name="Picture 2" descr="The HIV/AIDS Bureau (HAB) is located within HRSA (Health Resources Services Administration).  &#10;&#10;The Health Resources and Services Administration (HRSA), is the primary Federal agency for improving health care to people who are geographically isolated, economically or medically vulnerable.&#10;&#10;Our work in HAB focuses specifically on providing leadership and resources to assure access to and retention in high quality, integrated care, and treatment services for vulnerable people living with HIV/AIDS and their families. &#10;&#10;" title="HRSA HIV/AIDS Burea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30" y="1231183"/>
            <a:ext cx="8711939" cy="4822354"/>
          </a:xfrm>
          <a:prstGeom prst="rect">
            <a:avLst/>
          </a:prstGeom>
        </p:spPr>
      </p:pic>
    </p:spTree>
    <p:extLst>
      <p:ext uri="{BB962C8B-B14F-4D97-AF65-F5344CB8AC3E}">
        <p14:creationId xmlns:p14="http://schemas.microsoft.com/office/powerpoint/2010/main" val="2933743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7</a:t>
            </a:fld>
            <a:endParaRPr lang="en-US" dirty="0">
              <a:solidFill>
                <a:prstClr val="black"/>
              </a:solidFill>
            </a:endParaRPr>
          </a:p>
        </p:txBody>
      </p:sp>
      <p:sp>
        <p:nvSpPr>
          <p:cNvPr id="4" name="Title 3"/>
          <p:cNvSpPr>
            <a:spLocks noGrp="1"/>
          </p:cNvSpPr>
          <p:nvPr>
            <p:ph type="title"/>
          </p:nvPr>
        </p:nvSpPr>
        <p:spPr>
          <a:xfrm>
            <a:off x="749510" y="131762"/>
            <a:ext cx="6337090" cy="797628"/>
          </a:xfrm>
        </p:spPr>
        <p:txBody>
          <a:bodyPr/>
          <a:lstStyle/>
          <a:p>
            <a:r>
              <a:rPr lang="en-US" b="1" dirty="0"/>
              <a:t>The Burden of Sexually T</a:t>
            </a:r>
            <a:r>
              <a:rPr lang="en-US" b="1" dirty="0" smtClean="0"/>
              <a:t>ransmitted </a:t>
            </a:r>
            <a:r>
              <a:rPr lang="en-US" b="1" dirty="0"/>
              <a:t>Diseases in the United States</a:t>
            </a:r>
          </a:p>
        </p:txBody>
      </p:sp>
      <p:sp>
        <p:nvSpPr>
          <p:cNvPr id="5" name="Text Placeholder 2"/>
          <p:cNvSpPr txBox="1">
            <a:spLocks/>
          </p:cNvSpPr>
          <p:nvPr/>
        </p:nvSpPr>
        <p:spPr>
          <a:xfrm>
            <a:off x="371268" y="1572768"/>
            <a:ext cx="5172282" cy="4420716"/>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50000"/>
              <a:buFont typeface="Arial" panose="020B0604020202020204" pitchFamily="34" charset="0"/>
              <a:buChar char="•"/>
            </a:pPr>
            <a:r>
              <a:rPr lang="en-US" dirty="0" smtClean="0"/>
              <a:t>The cost of STDs to the U.S. health                                                                 care system is estimated to be as much as $16 billion annually.</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r>
              <a:rPr lang="en-US" dirty="0" smtClean="0"/>
              <a:t>Undiagnosed and untreated STDs are estimated to cause at least 20,000 women in the United States each year to become infertile.</a:t>
            </a:r>
            <a:endParaRPr lang="en-US" dirty="0"/>
          </a:p>
        </p:txBody>
      </p:sp>
      <p:sp>
        <p:nvSpPr>
          <p:cNvPr id="6" name="Text Placeholder 16"/>
          <p:cNvSpPr txBox="1">
            <a:spLocks/>
          </p:cNvSpPr>
          <p:nvPr/>
        </p:nvSpPr>
        <p:spPr>
          <a:xfrm>
            <a:off x="0" y="6084966"/>
            <a:ext cx="9144000" cy="5518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SOURCE: Healthy People 2020 Sexually Transmitted Diseases Topic Area Overview, CDC/NCHS available at: </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https</a:t>
            </a:r>
            <a:r>
              <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hlinkClick r:id="rId3"/>
              </a:rPr>
              <a:t>www.healthypeople.gov/2020/topics-objectives/topic/sexually-transmitted-diseases</a:t>
            </a: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10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2015 Surveillance Report Fact Sheet available at: </a:t>
            </a:r>
            <a:r>
              <a:rPr lang="en-US" sz="1000" u="sng" dirty="0" smtClean="0">
                <a:hlinkClick r:id="rId4"/>
              </a:rPr>
              <a:t> https</a:t>
            </a:r>
            <a:r>
              <a:rPr lang="en-US" sz="1000" u="sng" dirty="0">
                <a:hlinkClick r:id="rId4"/>
              </a:rPr>
              <a:t>://www.cdc.gov/nchhstp/newsroom/docs/factsheets/STD-Trends-508.pdf</a:t>
            </a:r>
            <a:r>
              <a:rPr lang="en-US" sz="1000" dirty="0"/>
              <a:t> </a:t>
            </a: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a:buNone/>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large green dollar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134" y="2140063"/>
            <a:ext cx="200977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0125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title="Ryan White HIV/AIDS Program"/>
          <p:cNvSpPr>
            <a:spLocks noGrp="1"/>
          </p:cNvSpPr>
          <p:nvPr>
            <p:ph type="title"/>
          </p:nvPr>
        </p:nvSpPr>
        <p:spPr>
          <a:xfrm>
            <a:off x="673331" y="131762"/>
            <a:ext cx="6417425" cy="797628"/>
          </a:xfrm>
        </p:spPr>
        <p:txBody>
          <a:bodyPr/>
          <a:lstStyle/>
          <a:p>
            <a:pPr algn="ctr"/>
            <a:r>
              <a:rPr lang="en-US" b="1" dirty="0" smtClean="0"/>
              <a:t>   </a:t>
            </a:r>
            <a:r>
              <a:rPr lang="en-US" sz="2800" dirty="0" smtClean="0"/>
              <a:t>Ryan White HIV/AIDS Program</a:t>
            </a:r>
            <a:endParaRPr lang="en-US" sz="2800" dirty="0"/>
          </a:p>
        </p:txBody>
      </p:sp>
      <p:pic>
        <p:nvPicPr>
          <p:cNvPr id="3" name="Picture 2" descr="The RWHAP is administered by HRSA HAB.&#10;&#10;The Ryan White HIV/AIDS Program provides a comprehensive system of care that includes primary medical care and essential support services for low-income people living with HIV who are uninsured or underserved. &#10;&#10;The Program works with cities, states, and local community-based organizations to provide HIV care and treatment services to more than half of all people diagnosed with HIV in the United States – more than 500k people each year. &#10;&#10;An important provision in the RWHAP statute is the POLR – RWHAP funds may not be used for services if another payor is available.  This prevents duplication and maximizes all available resources for service delivery.  &#10;" title="Ryan White HIV/AIDS Progr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1772"/>
            <a:ext cx="9004572" cy="5054022"/>
          </a:xfrm>
          <a:prstGeom prst="rect">
            <a:avLst/>
          </a:prstGeom>
        </p:spPr>
      </p:pic>
    </p:spTree>
    <p:extLst>
      <p:ext uri="{BB962C8B-B14F-4D97-AF65-F5344CB8AC3E}">
        <p14:creationId xmlns:p14="http://schemas.microsoft.com/office/powerpoint/2010/main" val="36513497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10" y="131762"/>
            <a:ext cx="6515814" cy="797628"/>
          </a:xfrm>
        </p:spPr>
        <p:txBody>
          <a:bodyPr/>
          <a:lstStyle/>
          <a:p>
            <a:pPr algn="ctr"/>
            <a:r>
              <a:rPr lang="en-US" b="1" dirty="0" smtClean="0"/>
              <a:t>  </a:t>
            </a:r>
            <a:r>
              <a:rPr lang="en-US" sz="2800" dirty="0" smtClean="0"/>
              <a:t>Ryan </a:t>
            </a:r>
            <a:r>
              <a:rPr lang="en-US" sz="2800" dirty="0"/>
              <a:t>White HIV/AIDS Program</a:t>
            </a:r>
          </a:p>
        </p:txBody>
      </p:sp>
      <p:pic>
        <p:nvPicPr>
          <p:cNvPr id="3" name="Picture 2" descr="The Ryan White HIV/AIDS Program is divided into five Parts, following from the authorizing legislation…&#10;&#10;The majority of Ryan White HIV/AIDS Program funds through Parts A – D support primary medical care and essential support services through core medical services and support services as well as focusing on CQM. The Program serves as an important source of ongoing access to HIV medications through the AIDS Drug Assistance Programs that can enable people living with HIV to live close to normal lifespans. &#10;&#10;Part F:  A smaller but equally critical portion is used to fund technical assistance, clinical training, and the development of innovative models of care. &#10;" title="Ryan White HIV/AIDS Progr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4238"/>
            <a:ext cx="8955800" cy="5029636"/>
          </a:xfrm>
          <a:prstGeom prst="rect">
            <a:avLst/>
          </a:prstGeom>
        </p:spPr>
      </p:pic>
    </p:spTree>
    <p:extLst>
      <p:ext uri="{BB962C8B-B14F-4D97-AF65-F5344CB8AC3E}">
        <p14:creationId xmlns:p14="http://schemas.microsoft.com/office/powerpoint/2010/main" val="18079287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09" y="131762"/>
            <a:ext cx="6410945" cy="797628"/>
          </a:xfrm>
        </p:spPr>
        <p:txBody>
          <a:bodyPr/>
          <a:lstStyle/>
          <a:p>
            <a:pPr algn="ctr"/>
            <a:r>
              <a:rPr lang="en-US" dirty="0" smtClean="0"/>
              <a:t>Demonstrating Effectiveness </a:t>
            </a:r>
            <a:r>
              <a:rPr lang="en-US" dirty="0"/>
              <a:t>of </a:t>
            </a:r>
            <a:r>
              <a:rPr lang="en-US" dirty="0" smtClean="0"/>
              <a:t/>
            </a:r>
            <a:br>
              <a:rPr lang="en-US" dirty="0" smtClean="0"/>
            </a:br>
            <a:r>
              <a:rPr lang="en-US" dirty="0" smtClean="0"/>
              <a:t>Program </a:t>
            </a:r>
            <a:r>
              <a:rPr lang="en-US" dirty="0"/>
              <a:t>Investments</a:t>
            </a:r>
          </a:p>
        </p:txBody>
      </p:sp>
      <p:pic>
        <p:nvPicPr>
          <p:cNvPr id="4" name="Picture 3" descr="We demonstrate the effectiveness of the RWHAP investments by looking at the clients, services, and outcomes as reported by the primary investments in Parts A, B, C, and D.  &#10;&#10;We specifically collect information on (list in bullet 2) in the RSR.  This data set allows us to link the RWHAP investment to the outcomes of the program.  You have already heard about the importance of viral suppression on preventing HIV transmission and improving the overall health and lifespan of a person living with HIV – for these reasons, we use VS as a key outcome to demonstrate the effectiveness.   The data also provides us with the ability to identify and address health disparities.  I will talk more about that in a few slides.  &#10;&#10;This focus on viral suppression also corresponds to HP Objective HIV-22.&#10;&#10;&#10;" title="Demonstrating Effectiveness of Program Invest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37" y="1181916"/>
            <a:ext cx="8846063" cy="4730906"/>
          </a:xfrm>
          <a:prstGeom prst="rect">
            <a:avLst/>
          </a:prstGeom>
        </p:spPr>
      </p:pic>
      <p:sp>
        <p:nvSpPr>
          <p:cNvPr id="7" name="TextBox 6"/>
          <p:cNvSpPr txBox="1"/>
          <p:nvPr/>
        </p:nvSpPr>
        <p:spPr>
          <a:xfrm>
            <a:off x="7261412" y="5758934"/>
            <a:ext cx="15318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Objective  HIV-22</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087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370333" y="131762"/>
            <a:ext cx="7349816" cy="797628"/>
          </a:xfrm>
        </p:spPr>
        <p:txBody>
          <a:bodyPr/>
          <a:lstStyle/>
          <a:p>
            <a:pPr algn="ctr"/>
            <a:r>
              <a:rPr lang="en-US" dirty="0" smtClean="0"/>
              <a:t>Ryan White  HIV/AIDS Program Clients</a:t>
            </a:r>
            <a:endParaRPr lang="en-US" dirty="0"/>
          </a:p>
        </p:txBody>
      </p:sp>
      <p:pic>
        <p:nvPicPr>
          <p:cNvPr id="3" name="Picture 2" descr="RWHAP serves a diverse population. In 2015…&#10;&#10;More than two-thirds (73.1%) of clients are from racial or ethnic minority populations, with 47.1 percent of clients identifying as black/African American and 22.7 percent identifying as Hispanic/Latino. &#10;&#10;The majority of clients served by RWHAP are low income. Data show 65.4 percent of clients are living at or below 100 percent of the federal poverty level, and 92.3 percent of RWHAP clients live at or below 250 percent of the federal poverty level. &#10;&#10;The RWHAP client population is aging. People aged 50 years and older account for 42.5 percent of all RWHAP Clients&#10;&#10;Of RWHAP clients receiving HIV medical care, 83.4 percent are virally suppressed&#10;" title="Ryan White HIV/AIDS Program Cli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3" y="1325585"/>
            <a:ext cx="8419842" cy="4655889"/>
          </a:xfrm>
          <a:prstGeom prst="rect">
            <a:avLst/>
          </a:prstGeom>
        </p:spPr>
      </p:pic>
    </p:spTree>
    <p:extLst>
      <p:ext uri="{BB962C8B-B14F-4D97-AF65-F5344CB8AC3E}">
        <p14:creationId xmlns:p14="http://schemas.microsoft.com/office/powerpoint/2010/main" val="38383902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749509" y="131762"/>
            <a:ext cx="6602175" cy="797628"/>
          </a:xfrm>
        </p:spPr>
        <p:txBody>
          <a:bodyPr/>
          <a:lstStyle/>
          <a:p>
            <a:pPr algn="ctr"/>
            <a:r>
              <a:rPr lang="en-US" sz="2000" dirty="0"/>
              <a:t>Viral Suppression among Clients Served by the Ryan White HIV/AIDS Program, by State, </a:t>
            </a:r>
            <a:r>
              <a:rPr lang="en-US" sz="2000" dirty="0" smtClean="0"/>
              <a:t/>
            </a:r>
            <a:br>
              <a:rPr lang="en-US" sz="2000" dirty="0" smtClean="0"/>
            </a:br>
            <a:r>
              <a:rPr lang="en-US" sz="2000" dirty="0" smtClean="0"/>
              <a:t>2010–2015—United </a:t>
            </a:r>
            <a:r>
              <a:rPr lang="en-US" sz="2000" dirty="0"/>
              <a:t>States and 2 </a:t>
            </a:r>
            <a:r>
              <a:rPr lang="en-US" sz="2000" dirty="0" err="1"/>
              <a:t>Territories</a:t>
            </a:r>
            <a:r>
              <a:rPr lang="en-US" sz="2000" baseline="30000" dirty="0" err="1"/>
              <a:t>a</a:t>
            </a:r>
            <a:endParaRPr lang="en-US" sz="2000" dirty="0"/>
          </a:p>
        </p:txBody>
      </p:sp>
      <p:pic>
        <p:nvPicPr>
          <p:cNvPr id="3" name="Picture 2" descr="[Define viral suppression: Viral suppression: ≥1 OAMC visit during the calendar year and ≥1 viral load reported, with the last viral load result &lt;200 copies/mL. &#10;&#10;Among clients served by the RWHAP, viral suppression has increased steadily over the past six years, from 69.5 in 2010 (as indicated on the left side of the slide) to 83.4% in 2015 (as indicated on the right side of the slide). The Centers for Disease Control and Prevention estimates that in the U.S., 54.7% of people diagnosed with HIV (who may or may not be in care) are virally suppressed.  This difference underscores the important role that being in care and treatment leads to significantly better viral suppression outcomes for people living with HIV . We have already discussed why VS is an important health outcome to monitor.  &#10;&#10;This slide also shows the variation in viral suppression by state in 2010 (on left) and in 2015 (on right), with darker red indicating lower rates of viral suppression – so the lighter the better. &#10;&#10;We can see from this slide, the great progress that has been made from 2010 to 2015 – across all states.&#10;&#10;However, we also know that this steady progress will be challenging to maintain as we have done “the easy work to get patients to this point”.   We also know that we still have persistent health disparities among specific, key populations as I’ll talk about in the next slide.  &#10;&#10;It is also very important to remember that this data is RWHAP program data, not national surveillance data, and does not include the 400k PLWH who are not in care consistently at all.  &#10;" title="Viral Suppression among clients served by the Ryan White HIV/AIDS Program,by State,2010-2015-United States and 2 Territo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86" y="1363227"/>
            <a:ext cx="9144000" cy="4180974"/>
          </a:xfrm>
          <a:prstGeom prst="rect">
            <a:avLst/>
          </a:prstGeom>
        </p:spPr>
      </p:pic>
      <p:sp>
        <p:nvSpPr>
          <p:cNvPr id="6" name="TextBox 5"/>
          <p:cNvSpPr txBox="1"/>
          <p:nvPr/>
        </p:nvSpPr>
        <p:spPr>
          <a:xfrm>
            <a:off x="197708" y="5544201"/>
            <a:ext cx="7351685"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Viral </a:t>
            </a:r>
            <a:r>
              <a:rPr kumimoji="0" lang="en-US" altLang="en-US" sz="9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suppression: ≥1 OAMC visit during the calendar year and ≥1 viral load reported, with the last viral load result &lt;200 copies/</a:t>
            </a:r>
            <a:r>
              <a:rPr kumimoji="0" lang="en-US" altLang="en-US" sz="9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mL</a:t>
            </a:r>
            <a:r>
              <a:rPr kumimoji="0" lang="en-US" altLang="en-US" sz="900" b="0" i="0" u="none" strike="noStrike" kern="1200" cap="none" spc="0" normalizeH="0" baseline="0" noProof="0" dirty="0" err="1" smtClean="0">
                <a:ln>
                  <a:noFill/>
                </a:ln>
                <a:solidFill>
                  <a:prstClr val="black"/>
                </a:solidFill>
                <a:effectLst/>
                <a:uLnTx/>
                <a:uFillTx/>
                <a:latin typeface="Calibri"/>
                <a:ea typeface="+mn-ea"/>
                <a:cs typeface="Arial" panose="020B0604020202020204" pitchFamily="34" charset="0"/>
              </a:rPr>
              <a:t>.</a:t>
            </a:r>
            <a:endParaRPr kumimoji="0" lang="en-US" sz="900" b="0" i="0" u="none" strike="noStrike" kern="1200" cap="none" spc="0" normalizeH="0" baseline="3000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30000" noProof="0" dirty="0" smtClean="0">
                <a:ln>
                  <a:noFill/>
                </a:ln>
                <a:solidFill>
                  <a:prstClr val="black"/>
                </a:solidFill>
                <a:effectLst/>
                <a:uLnTx/>
                <a:uFillTx/>
                <a:latin typeface="Calibri"/>
                <a:ea typeface="+mn-ea"/>
                <a:cs typeface="+mn-cs"/>
              </a:rPr>
              <a:t>a </a:t>
            </a:r>
            <a:r>
              <a:rPr kumimoji="0" lang="en-US" sz="900" b="0" i="0" u="none" strike="noStrike" kern="1200" cap="none" spc="0" normalizeH="0" baseline="0" noProof="0" dirty="0">
                <a:ln>
                  <a:noFill/>
                </a:ln>
                <a:solidFill>
                  <a:prstClr val="black"/>
                </a:solidFill>
                <a:effectLst/>
                <a:uLnTx/>
                <a:uFillTx/>
                <a:latin typeface="Calibri"/>
                <a:ea typeface="+mn-ea"/>
                <a:cs typeface="+mn-cs"/>
              </a:rPr>
              <a:t>Puerto Rico and the U.S. Virgin Islands. Due to low numbers, data for Guam are not presented</a:t>
            </a:r>
            <a:r>
              <a:rPr kumimoji="0" lang="en-US" sz="9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Calibri"/>
                <a:ea typeface="+mn-ea"/>
                <a:cs typeface="+mn-cs"/>
              </a:rPr>
              <a:t>Source: HRSA. Ryan White HIV/AIDS Program Services Report (RSR) 2015. Does not include AIDS Drug Assistance Program Data.</a:t>
            </a:r>
          </a:p>
        </p:txBody>
      </p:sp>
      <p:sp>
        <p:nvSpPr>
          <p:cNvPr id="4" name="TextBox 3"/>
          <p:cNvSpPr txBox="1"/>
          <p:nvPr/>
        </p:nvSpPr>
        <p:spPr>
          <a:xfrm>
            <a:off x="6517532" y="5544201"/>
            <a:ext cx="22757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Objective HIV-22</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9973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Title 4"/>
          <p:cNvSpPr>
            <a:spLocks noGrp="1"/>
          </p:cNvSpPr>
          <p:nvPr>
            <p:ph type="title"/>
          </p:nvPr>
        </p:nvSpPr>
        <p:spPr>
          <a:xfrm>
            <a:off x="749509" y="131762"/>
            <a:ext cx="6799883" cy="797628"/>
          </a:xfrm>
        </p:spPr>
        <p:txBody>
          <a:bodyPr/>
          <a:lstStyle/>
          <a:p>
            <a:r>
              <a:rPr lang="en-US" sz="2000" dirty="0"/>
              <a:t>Viral Suppression among Key Populations Served by the Ryan White HIV/AIDS Program, 2010–2015—United States and 3 </a:t>
            </a:r>
            <a:r>
              <a:rPr lang="en-US" sz="2000" dirty="0" err="1"/>
              <a:t>Territories</a:t>
            </a:r>
            <a:r>
              <a:rPr lang="en-US" sz="2000" baseline="30000" dirty="0" err="1"/>
              <a:t>a</a:t>
            </a:r>
            <a:endParaRPr lang="en-US" sz="2000" dirty="0"/>
          </a:p>
        </p:txBody>
      </p:sp>
      <p:pic>
        <p:nvPicPr>
          <p:cNvPr id="4" name="Picture 3" descr="As I mentioned, there has been Great progress 2010-2015, however, there are still specific key populations that continue to be below the overall 83.4% viral suppression for all RWHAP clients in 2015.  &#10;&#10;This busy chart shows viral suppression among some key populations served by the RWHAP. It shows a side-by-side comparison of viral suppression for each subpopulation in 2010 – indicated by a dark green bar, and in 2015 – indicated by a light green bar.  As you can see, the upward trend in viral suppression occurred across all key populations, however, notably, in 2015, the client subpopulations with viral suppression lower than the overall percentage of 83.4% were blacks/African Americans, transgender women, and youth aged 13-24 years. &#10;&#10;In addition to looking at the overall VS for specific populations, we also pay attention to the fact that the improvements are slowing down so we really need  to focus to keep pushing progress to maintain or improve outcomes…&#10;&#10;DON’T USE:  It is also important to note that the red lines indicate that progress is slowing – clients did not gain as many percentage points above the average in 2015 as clients did in 2010. The percentage above the overall VS has decreased (starting to see indicators of plateauing). For example, in 2010 the Hispanic/Latino VS was above the 69.5% by 4.1 percentage points but in 2015 the Hispanic/Latino VS is only 2.3 percentage points above the 83.4%. Same slowing increases in the MSM…&#10;" title="Viral Suppression among Key Populations Served by the Ryan White HIV/AIDS Program, 2010–2015—United States and 3 Territo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1" y="1097393"/>
            <a:ext cx="8992379" cy="4980864"/>
          </a:xfrm>
          <a:prstGeom prst="rect">
            <a:avLst/>
          </a:prstGeom>
        </p:spPr>
      </p:pic>
    </p:spTree>
    <p:extLst>
      <p:ext uri="{BB962C8B-B14F-4D97-AF65-F5344CB8AC3E}">
        <p14:creationId xmlns:p14="http://schemas.microsoft.com/office/powerpoint/2010/main" val="23733280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a:xfrm>
            <a:off x="345439" y="131762"/>
            <a:ext cx="8615681" cy="965518"/>
          </a:xfrm>
        </p:spPr>
        <p:txBody>
          <a:bodyPr/>
          <a:lstStyle/>
          <a:p>
            <a:r>
              <a:rPr lang="en-US" sz="2200" dirty="0"/>
              <a:t> </a:t>
            </a:r>
            <a:r>
              <a:rPr lang="en-US" sz="2200" dirty="0" smtClean="0"/>
              <a:t>                Implementing Solutions: </a:t>
            </a:r>
            <a:br>
              <a:rPr lang="en-US" sz="2200" dirty="0" smtClean="0"/>
            </a:br>
            <a:r>
              <a:rPr lang="en-US" sz="2200" dirty="0" smtClean="0"/>
              <a:t>Improving Health Outcomes Among Black MSM</a:t>
            </a:r>
            <a:endParaRPr lang="en-US" sz="2200" dirty="0"/>
          </a:p>
        </p:txBody>
      </p:sp>
      <p:pic>
        <p:nvPicPr>
          <p:cNvPr id="8" name="Picture 7" descr="So to continue to focus on improving health outcomes in the RWHAP, we are implementing some key initiatives that I will spend a few slides talking about.  &#10;&#10;Because of the significant impact of HIV on black men who have sex with men, we have invested in addressing health disparities among Black MSM (in addition to the core work in the RWHAP Parts A-D).  As the chart on the right indicates, in 2015, viral suppression among men who have sex with men (MSM; 84.7%) was consistent with the national RWHAP average (83.4%) – indicated by the dashed red line – and men overall (83.9%) BUT the lowest percentage of viral suppression was among black/African American MSM (77.7%).&#10;&#10;One example of a specific initiative, is the Center for Engaging Black MSM Across the Care Continuum (CEBACC), which is an online resource providing effective tools, models of care, resources and trainings to advance the healthcare for young and adult Black MSM by increasing the health literacy of BOTH health care providers and Black MSM.  It also has the first-of-its-kind directory of culturally competent healthcare providers for Black men.&#10;" title="Implementing Soultions:Improving Health Outcomes Among Black MS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0242"/>
            <a:ext cx="9144000" cy="5119181"/>
          </a:xfrm>
          <a:prstGeom prst="rect">
            <a:avLst/>
          </a:prstGeom>
        </p:spPr>
      </p:pic>
    </p:spTree>
    <p:extLst>
      <p:ext uri="{BB962C8B-B14F-4D97-AF65-F5344CB8AC3E}">
        <p14:creationId xmlns:p14="http://schemas.microsoft.com/office/powerpoint/2010/main" val="17511544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6" name="Title 5"/>
          <p:cNvSpPr>
            <a:spLocks noGrp="1"/>
          </p:cNvSpPr>
          <p:nvPr>
            <p:ph type="title"/>
          </p:nvPr>
        </p:nvSpPr>
        <p:spPr>
          <a:xfrm>
            <a:off x="749509" y="131762"/>
            <a:ext cx="6647883" cy="797628"/>
          </a:xfrm>
        </p:spPr>
        <p:txBody>
          <a:bodyPr/>
          <a:lstStyle/>
          <a:p>
            <a:pPr algn="ctr"/>
            <a:r>
              <a:rPr lang="en-US" b="1" dirty="0" smtClean="0"/>
              <a:t/>
            </a:r>
            <a:br>
              <a:rPr lang="en-US" b="1" dirty="0" smtClean="0"/>
            </a:br>
            <a:r>
              <a:rPr lang="en-US" sz="2200" dirty="0" smtClean="0"/>
              <a:t>Implementing Solutions:</a:t>
            </a:r>
            <a:br>
              <a:rPr lang="en-US" sz="2200" dirty="0" smtClean="0"/>
            </a:br>
            <a:r>
              <a:rPr lang="en-US" sz="2200" dirty="0" smtClean="0"/>
              <a:t>Focusing </a:t>
            </a:r>
            <a:r>
              <a:rPr lang="en-US" sz="2200" dirty="0"/>
              <a:t>on Housing and </a:t>
            </a:r>
            <a:r>
              <a:rPr lang="en-US" sz="2200" dirty="0" smtClean="0"/>
              <a:t>Employment</a:t>
            </a:r>
            <a:r>
              <a:rPr lang="en-US" b="1" dirty="0"/>
              <a:t/>
            </a:r>
            <a:br>
              <a:rPr lang="en-US" b="1" dirty="0"/>
            </a:br>
            <a:endParaRPr lang="en-US" b="1" dirty="0"/>
          </a:p>
        </p:txBody>
      </p:sp>
      <p:pic>
        <p:nvPicPr>
          <p:cNvPr id="8" name="Picture 7" descr="Based on the fact that we know that social determinants of health significantly impact the health outcomes of PLWH and based on our RWHAP data on the impact of housing status on viral suppression, as shown on the right side of this slide, we have also focused some investments on structural level interventions such as housing and employment.  &#10;&#10;In the RWHAP data, you can see in this graph, PLWH who are unstably housed or homeless have worse HIV related health outcomes than those PLWH with stable housing. &#10;&#10;One example of our focused effort in this area is a partnership with the  U.S. Department of Housing and Urban Development (HUD) Housing Opportunities for PwAIDS (HOPWA).  We are working to integrate housing and clinical data and services for PLWH who are homeless/unstably housed in a set of funded recipients in order to improve patient health outcomes.  &#10;&#10;Another example is a recently released funding opportunity announcement which focuses on the coordination of employment and housing services and clinical services in order to improve patient health outcomes.  &#10;&#10;HIV Care &amp; Housing – Using Data Integration to Improve Health Outcomes along HIV Care Continuum&#10;Promotes integration and coordination of HIV and housing services using information technology to Improve entry, engagement, retention in care for HIV positive homeless &amp; unstably housed PLWH with mental illness and substance abuse disorders.&#10;&#10;Improving HIV Health Outcomes through the Coordination of Supportive Employment and Housing Services- &#10;Supports the design, implementation, and evaluation of innovative interventions that coordinate HIV care and treatment, housing and employment services to improve HIV health outcomes for low-income, uninsured, and underinsured PLWH in racial and ethnic minority communities&#10;" title="Implementing Soultions: FOcusing on Housing and Employ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5259"/>
            <a:ext cx="9144000" cy="5035732"/>
          </a:xfrm>
          <a:prstGeom prst="rect">
            <a:avLst/>
          </a:prstGeom>
        </p:spPr>
      </p:pic>
    </p:spTree>
    <p:extLst>
      <p:ext uri="{BB962C8B-B14F-4D97-AF65-F5344CB8AC3E}">
        <p14:creationId xmlns:p14="http://schemas.microsoft.com/office/powerpoint/2010/main" val="37458470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4"/>
          <p:cNvSpPr>
            <a:spLocks noGrp="1"/>
          </p:cNvSpPr>
          <p:nvPr>
            <p:ph type="title"/>
          </p:nvPr>
        </p:nvSpPr>
        <p:spPr>
          <a:xfrm>
            <a:off x="749509" y="131762"/>
            <a:ext cx="6578753" cy="797628"/>
          </a:xfrm>
        </p:spPr>
        <p:txBody>
          <a:bodyPr/>
          <a:lstStyle/>
          <a:p>
            <a:pPr algn="ctr"/>
            <a:r>
              <a:rPr lang="en-US" dirty="0"/>
              <a:t>Identifying New Approaches </a:t>
            </a:r>
            <a:r>
              <a:rPr lang="en-US" dirty="0" smtClean="0"/>
              <a:t>to </a:t>
            </a:r>
            <a:br>
              <a:rPr lang="en-US" dirty="0" smtClean="0"/>
            </a:br>
            <a:r>
              <a:rPr lang="en-US" dirty="0" smtClean="0"/>
              <a:t>Improve </a:t>
            </a:r>
            <a:r>
              <a:rPr lang="en-US" dirty="0"/>
              <a:t>Health </a:t>
            </a:r>
            <a:r>
              <a:rPr lang="en-US" dirty="0" smtClean="0"/>
              <a:t>Outcomes </a:t>
            </a:r>
            <a:endParaRPr lang="en-US" dirty="0"/>
          </a:p>
        </p:txBody>
      </p:sp>
      <p:sp>
        <p:nvSpPr>
          <p:cNvPr id="4" name="TextBox 3"/>
          <p:cNvSpPr txBox="1"/>
          <p:nvPr/>
        </p:nvSpPr>
        <p:spPr>
          <a:xfrm>
            <a:off x="5661498" y="5550563"/>
            <a:ext cx="3131811"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Objective HIV-20  and  HIV-22.1</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In addition to implementing solutions, we also focus on identifying new approaches and implementing key approaches to improve health outcomes… &#10;&#10;Clinical quality management, including quality improvement, is a legislative requirement for RWHAP Parts A-D grant recipients as it is a key approach and process that leads to improved patient health outcomes.  The HIV/AIDS Bureau continues to provide training and technical assistance to grant recipients through the implementation center for HIV clinical quality improvement.  &#10;&#10;We also have an evaluation study that is helping us assess client characteristics and service delivery barriers that result in detectable viral loads.  We will then share this information with grant recipients in order to continue to achieve higher rates of viral suppression and improved patient health outcomes.  &#10;" title="Identifying New Approaches to Improve health Outco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34" y="1139753"/>
            <a:ext cx="8900931" cy="4578493"/>
          </a:xfrm>
          <a:prstGeom prst="rect">
            <a:avLst/>
          </a:prstGeom>
        </p:spPr>
      </p:pic>
    </p:spTree>
    <p:extLst>
      <p:ext uri="{BB962C8B-B14F-4D97-AF65-F5344CB8AC3E}">
        <p14:creationId xmlns:p14="http://schemas.microsoft.com/office/powerpoint/2010/main" val="32246231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4"/>
          <p:cNvSpPr>
            <a:spLocks noGrp="1"/>
          </p:cNvSpPr>
          <p:nvPr>
            <p:ph type="title"/>
          </p:nvPr>
        </p:nvSpPr>
        <p:spPr>
          <a:xfrm>
            <a:off x="749509" y="131762"/>
            <a:ext cx="6578753" cy="797628"/>
          </a:xfrm>
        </p:spPr>
        <p:txBody>
          <a:bodyPr/>
          <a:lstStyle/>
          <a:p>
            <a:pPr algn="ctr"/>
            <a:r>
              <a:rPr lang="en-US" dirty="0"/>
              <a:t>Identifying New </a:t>
            </a:r>
            <a:r>
              <a:rPr lang="en-US" dirty="0" smtClean="0"/>
              <a:t>Approaches to</a:t>
            </a:r>
            <a:br>
              <a:rPr lang="en-US" dirty="0" smtClean="0"/>
            </a:br>
            <a:r>
              <a:rPr lang="en-US" dirty="0" smtClean="0"/>
              <a:t>  </a:t>
            </a:r>
            <a:r>
              <a:rPr lang="en-US" dirty="0"/>
              <a:t>Improve Health </a:t>
            </a:r>
            <a:r>
              <a:rPr lang="en-US" dirty="0" smtClean="0"/>
              <a:t>Outcomes </a:t>
            </a:r>
            <a:endParaRPr lang="en-US" dirty="0"/>
          </a:p>
        </p:txBody>
      </p:sp>
      <p:pic>
        <p:nvPicPr>
          <p:cNvPr id="3" name="Picture 2" descr="The last two examples of identifying new approaches to improve health outcomes…are our work to implement and disseminate evidence informed interventions.  &#10;Enhancing Linkages for Those Newly Released from Jails&#10;Innovative Methods for Integrating Buprenorphine Opioid Abuse Treatment in HIV Primary Care&#10;Targeted Outreach and Intervention Model Development for Underserved HIV-Positive Populations Not in Care&#10;The SMAIF Retention and Re-engagement Project &#10;&#10;In our dissemination effort, we are pushing out four interventions for linkage and retention for PLWH&#10;In our effort to keep moving forward with implementation of evidence informed interventions for either specific PLWH populations or key SDOH that impact the health outcomes of PLWH, we have a recent cooperative agreement that focus on transgender women and black men who have sex with men; on the integration of BH w medical care; and on addressing trauma.  &#10;" title="Identifying New Approaches to Improve Health Outco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3" y="1081624"/>
            <a:ext cx="8681456" cy="4785775"/>
          </a:xfrm>
          <a:prstGeom prst="rect">
            <a:avLst/>
          </a:prstGeom>
        </p:spPr>
      </p:pic>
    </p:spTree>
    <p:extLst>
      <p:ext uri="{BB962C8B-B14F-4D97-AF65-F5344CB8AC3E}">
        <p14:creationId xmlns:p14="http://schemas.microsoft.com/office/powerpoint/2010/main" val="85575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8</a:t>
            </a:fld>
            <a:endParaRPr lang="en-US" dirty="0">
              <a:solidFill>
                <a:prstClr val="black"/>
              </a:solidFill>
            </a:endParaRPr>
          </a:p>
        </p:txBody>
      </p:sp>
      <p:sp>
        <p:nvSpPr>
          <p:cNvPr id="4" name="Title 3"/>
          <p:cNvSpPr>
            <a:spLocks noGrp="1"/>
          </p:cNvSpPr>
          <p:nvPr>
            <p:ph type="title"/>
          </p:nvPr>
        </p:nvSpPr>
        <p:spPr/>
        <p:txBody>
          <a:bodyPr/>
          <a:lstStyle/>
          <a:p>
            <a:r>
              <a:rPr lang="en-US" b="1" dirty="0"/>
              <a:t>Understanding HIV</a:t>
            </a:r>
          </a:p>
        </p:txBody>
      </p:sp>
      <p:sp>
        <p:nvSpPr>
          <p:cNvPr id="5" name="Text Placeholder 2"/>
          <p:cNvSpPr txBox="1">
            <a:spLocks/>
          </p:cNvSpPr>
          <p:nvPr/>
        </p:nvSpPr>
        <p:spPr>
          <a:xfrm>
            <a:off x="371267" y="1572768"/>
            <a:ext cx="6762958" cy="4420716"/>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50000"/>
              <a:buFont typeface="Arial" panose="020B0604020202020204" pitchFamily="34" charset="0"/>
              <a:buChar char="•"/>
            </a:pPr>
            <a:r>
              <a:rPr lang="en-US" dirty="0"/>
              <a:t>H</a:t>
            </a:r>
            <a:r>
              <a:rPr lang="en-US" dirty="0" smtClean="0"/>
              <a:t>uman Immunodeficiency Virus (HIV) if untreated can </a:t>
            </a:r>
            <a:r>
              <a:rPr lang="en-US" dirty="0"/>
              <a:t>lead to acquired immunodeficiency syndrome (AIDS</a:t>
            </a:r>
            <a:r>
              <a:rPr lang="en-US" dirty="0" smtClean="0"/>
              <a:t>)</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r>
              <a:rPr lang="en-US" dirty="0" smtClean="0"/>
              <a:t>HIV can be spread:</a:t>
            </a:r>
          </a:p>
          <a:p>
            <a:pPr lvl="1">
              <a:buSzPct val="150000"/>
              <a:buFont typeface="Arial" panose="020B0604020202020204" pitchFamily="34" charset="0"/>
              <a:buChar char="•"/>
            </a:pPr>
            <a:r>
              <a:rPr lang="en-US" dirty="0" smtClean="0"/>
              <a:t>Through </a:t>
            </a:r>
            <a:r>
              <a:rPr lang="en-US" dirty="0"/>
              <a:t>b</a:t>
            </a:r>
            <a:r>
              <a:rPr lang="en-US" dirty="0" smtClean="0"/>
              <a:t>ody </a:t>
            </a:r>
            <a:r>
              <a:rPr lang="en-US" dirty="0"/>
              <a:t>fluids from sexual </a:t>
            </a:r>
            <a:r>
              <a:rPr lang="en-US" dirty="0" smtClean="0"/>
              <a:t>contact</a:t>
            </a:r>
          </a:p>
          <a:p>
            <a:pPr lvl="1">
              <a:buSzPct val="150000"/>
              <a:buFont typeface="Arial" panose="020B0604020202020204" pitchFamily="34" charset="0"/>
              <a:buChar char="•"/>
            </a:pPr>
            <a:r>
              <a:rPr lang="en-US" dirty="0" smtClean="0"/>
              <a:t>By sharing </a:t>
            </a:r>
            <a:r>
              <a:rPr lang="en-US" dirty="0"/>
              <a:t>needles to </a:t>
            </a:r>
            <a:r>
              <a:rPr lang="en-US" dirty="0" smtClean="0"/>
              <a:t>inject drugs</a:t>
            </a:r>
          </a:p>
          <a:p>
            <a:pPr lvl="1">
              <a:buSzPct val="150000"/>
              <a:buFont typeface="Arial" panose="020B0604020202020204" pitchFamily="34" charset="0"/>
              <a:buChar char="•"/>
            </a:pPr>
            <a:r>
              <a:rPr lang="en-US" dirty="0" smtClean="0"/>
              <a:t>From mother </a:t>
            </a:r>
            <a:r>
              <a:rPr lang="en-US" dirty="0"/>
              <a:t>to baby during pregnancy or </a:t>
            </a:r>
            <a:r>
              <a:rPr lang="en-US" dirty="0" smtClean="0"/>
              <a:t>birth</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There is effective no cure for HIV</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HIV can be controlled with proper medical care    which includes treatment </a:t>
            </a:r>
          </a:p>
          <a:p>
            <a:pPr>
              <a:buSzPct val="150000"/>
              <a:buFont typeface="Arial" panose="020B0604020202020204" pitchFamily="34" charset="0"/>
              <a:buChar char="•"/>
            </a:pPr>
            <a:endParaRPr lang="en-US" dirty="0"/>
          </a:p>
        </p:txBody>
      </p:sp>
    </p:spTree>
    <p:extLst>
      <p:ext uri="{BB962C8B-B14F-4D97-AF65-F5344CB8AC3E}">
        <p14:creationId xmlns:p14="http://schemas.microsoft.com/office/powerpoint/2010/main" val="22340019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8" name="Title 4"/>
          <p:cNvSpPr>
            <a:spLocks noGrp="1"/>
          </p:cNvSpPr>
          <p:nvPr>
            <p:ph type="title"/>
          </p:nvPr>
        </p:nvSpPr>
        <p:spPr>
          <a:xfrm>
            <a:off x="749509" y="131762"/>
            <a:ext cx="6578753" cy="797628"/>
          </a:xfrm>
        </p:spPr>
        <p:txBody>
          <a:bodyPr/>
          <a:lstStyle/>
          <a:p>
            <a:pPr algn="ctr"/>
            <a:r>
              <a:rPr lang="en-US" sz="3200" dirty="0" smtClean="0"/>
              <a:t>Summary</a:t>
            </a:r>
            <a:endParaRPr lang="en-US" sz="3200" dirty="0"/>
          </a:p>
        </p:txBody>
      </p:sp>
      <p:pic>
        <p:nvPicPr>
          <p:cNvPr id="3" name="Picture 2" descr="Ryan White HIV/AIDS Program (RWHAP) provides HIV care and treatment and support service to over half of the people diagnosed with HIV in the U.S.&#10; &#10;People living with HIV (PLWH) receiving RWHAP services have better viral suppression outcomes than the national average &#10;Lowers HIV transmission&#10;Improves the lifespan of the PLWH&#10;&#10;RWHAP utilizes data to develop innovative HIV care and treatment service delivery approaches in the U.S&#10;&#10;Thank you for the opportunity to talk about the RWHAP and the importance role the program has in providing quality health care and support services to PLWH.&#10;&#10;I will now turn it back over Dr. Wright.  &#10;" title="Summ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31" y="1102964"/>
            <a:ext cx="8468078" cy="4749196"/>
          </a:xfrm>
          <a:prstGeom prst="rect">
            <a:avLst/>
          </a:prstGeom>
        </p:spPr>
      </p:pic>
    </p:spTree>
    <p:extLst>
      <p:ext uri="{BB962C8B-B14F-4D97-AF65-F5344CB8AC3E}">
        <p14:creationId xmlns:p14="http://schemas.microsoft.com/office/powerpoint/2010/main" val="38513221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smtClean="0">
                <a:ln>
                  <a:noFill/>
                </a:ln>
                <a:solidFill>
                  <a:prstClr val="black"/>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4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5" name="Title 4"/>
          <p:cNvSpPr>
            <a:spLocks noGrp="1"/>
          </p:cNvSpPr>
          <p:nvPr>
            <p:ph type="title"/>
          </p:nvPr>
        </p:nvSpPr>
        <p:spPr/>
        <p:txBody>
          <a:bodyPr/>
          <a:lstStyle/>
          <a:p>
            <a:pPr algn="ctr"/>
            <a:r>
              <a:rPr lang="en-US" sz="2800" dirty="0" smtClean="0"/>
              <a:t>Thank you!</a:t>
            </a:r>
            <a:endParaRPr lang="en-US" sz="2800" dirty="0"/>
          </a:p>
        </p:txBody>
      </p:sp>
      <p:pic>
        <p:nvPicPr>
          <p:cNvPr id="3" name="Picture 2" descr="Thank you…&#10;&#10;Heather Hauck, MSW, LICSW &#10;Deputy Associate Administrator&#10;HIV/AIDS Bureau (HAB)&#10;Health Resources and Services Administration (HRSA)&#10;Email: hhauck@hrsa.gov &#10;Web: www.hab.hrsa.gov     &#10;Twitter: twitter.com/HRSAgov&#10;Facebook: facebook.com/HHS.HRSA&#10;" title="Thank You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27" y="1566510"/>
            <a:ext cx="6943946" cy="3724979"/>
          </a:xfrm>
          <a:prstGeom prst="rect">
            <a:avLst/>
          </a:prstGeom>
        </p:spPr>
      </p:pic>
    </p:spTree>
    <p:extLst>
      <p:ext uri="{BB962C8B-B14F-4D97-AF65-F5344CB8AC3E}">
        <p14:creationId xmlns:p14="http://schemas.microsoft.com/office/powerpoint/2010/main" val="6311308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82" y="2618698"/>
            <a:ext cx="7041071" cy="1234727"/>
          </a:xfrm>
        </p:spPr>
        <p:txBody>
          <a:bodyPr/>
          <a:lstStyle/>
          <a:p>
            <a:pPr algn="l"/>
            <a:r>
              <a:rPr lang="en-US" dirty="0" smtClean="0"/>
              <a:t>Healthy People 2020</a:t>
            </a:r>
            <a:br>
              <a:rPr lang="en-US" dirty="0" smtClean="0"/>
            </a:br>
            <a:r>
              <a:rPr lang="en-US" dirty="0" smtClean="0"/>
              <a:t>STD/HIV Objectives: </a:t>
            </a:r>
            <a:br>
              <a:rPr lang="en-US" dirty="0" smtClean="0"/>
            </a:br>
            <a:r>
              <a:rPr lang="en-US" dirty="0" smtClean="0"/>
              <a:t>Progress in Louisiana</a:t>
            </a:r>
            <a:endParaRPr lang="en-US" dirty="0"/>
          </a:p>
        </p:txBody>
      </p:sp>
      <p:sp>
        <p:nvSpPr>
          <p:cNvPr id="8" name="Subtitle 7"/>
          <p:cNvSpPr>
            <a:spLocks noGrp="1"/>
          </p:cNvSpPr>
          <p:nvPr>
            <p:ph type="subTitle" idx="1"/>
          </p:nvPr>
        </p:nvSpPr>
        <p:spPr>
          <a:xfrm>
            <a:off x="414068" y="4536057"/>
            <a:ext cx="6455170" cy="1433422"/>
          </a:xfrm>
        </p:spPr>
        <p:txBody>
          <a:bodyPr>
            <a:normAutofit/>
          </a:bodyPr>
          <a:lstStyle/>
          <a:p>
            <a:r>
              <a:rPr lang="en-US" sz="1600" dirty="0" smtClean="0"/>
              <a:t>DeAnn Gruber, PhD</a:t>
            </a:r>
          </a:p>
          <a:p>
            <a:r>
              <a:rPr lang="en-US" sz="1600" dirty="0" smtClean="0"/>
              <a:t>Director, Bureau of Infectious Diseases</a:t>
            </a:r>
          </a:p>
          <a:p>
            <a:r>
              <a:rPr lang="en-US" sz="1600" dirty="0" smtClean="0"/>
              <a:t>August 1, 2017</a:t>
            </a:r>
            <a:endParaRPr lang="en-US" sz="1600"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50273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530" y="845389"/>
            <a:ext cx="6710642" cy="1259597"/>
          </a:xfrm>
        </p:spPr>
        <p:txBody>
          <a:bodyPr>
            <a:normAutofit fontScale="90000"/>
          </a:bodyPr>
          <a:lstStyle/>
          <a:p>
            <a:pPr algn="ctr"/>
            <a:r>
              <a:rPr lang="en-US" sz="3000" dirty="0" smtClean="0"/>
              <a:t>Louisiana Department of Health</a:t>
            </a:r>
            <a:br>
              <a:rPr lang="en-US" sz="3000" dirty="0" smtClean="0"/>
            </a:br>
            <a:r>
              <a:rPr lang="en-US" sz="3000" dirty="0" smtClean="0"/>
              <a:t>Office of Public Health</a:t>
            </a:r>
            <a:r>
              <a:rPr lang="en-US" sz="3000" dirty="0"/>
              <a:t/>
            </a:r>
            <a:br>
              <a:rPr lang="en-US" sz="3000" dirty="0"/>
            </a:br>
            <a:r>
              <a:rPr lang="en-US" sz="3000" dirty="0"/>
              <a:t>STD/HIV Program</a:t>
            </a:r>
          </a:p>
        </p:txBody>
      </p:sp>
      <p:sp>
        <p:nvSpPr>
          <p:cNvPr id="3" name="Content Placeholder 2"/>
          <p:cNvSpPr>
            <a:spLocks noGrp="1"/>
          </p:cNvSpPr>
          <p:nvPr>
            <p:ph idx="1"/>
          </p:nvPr>
        </p:nvSpPr>
        <p:spPr>
          <a:xfrm>
            <a:off x="345056" y="2300122"/>
            <a:ext cx="7402606" cy="3936775"/>
          </a:xfrm>
        </p:spPr>
        <p:txBody>
          <a:bodyPr>
            <a:normAutofit fontScale="92500" lnSpcReduction="10000"/>
          </a:bodyPr>
          <a:lstStyle/>
          <a:p>
            <a:pPr marL="0" indent="0" algn="ctr">
              <a:buNone/>
            </a:pPr>
            <a:r>
              <a:rPr lang="en-US" sz="1950" dirty="0" smtClean="0"/>
              <a:t>HIV/AIDS </a:t>
            </a:r>
            <a:r>
              <a:rPr lang="en-US" sz="1950" dirty="0"/>
              <a:t>Program and STD Control Program </a:t>
            </a:r>
            <a:r>
              <a:rPr lang="en-US" sz="1950" dirty="0" smtClean="0"/>
              <a:t>merged in January </a:t>
            </a:r>
            <a:r>
              <a:rPr lang="en-US" sz="1950" dirty="0"/>
              <a:t>2011</a:t>
            </a:r>
          </a:p>
          <a:p>
            <a:pPr marL="0" indent="0" algn="ctr">
              <a:buNone/>
            </a:pPr>
            <a:endParaRPr lang="en-US" sz="1800" b="1" u="sng" dirty="0"/>
          </a:p>
          <a:p>
            <a:pPr marL="0" indent="0" algn="ctr">
              <a:buNone/>
            </a:pPr>
            <a:r>
              <a:rPr lang="en-US" sz="1800" b="1" u="sng" dirty="0"/>
              <a:t>Vision</a:t>
            </a:r>
            <a:endParaRPr lang="en-US" sz="1800" dirty="0"/>
          </a:p>
          <a:p>
            <a:pPr marL="0" indent="0" algn="ctr">
              <a:buNone/>
            </a:pPr>
            <a:r>
              <a:rPr lang="en-US" sz="1800" i="1" dirty="0"/>
              <a:t>Achieve a state of awareness that promotes personal and sexual health, ensures universal access to care, and eliminates new STD and HIV infections.</a:t>
            </a:r>
            <a:endParaRPr lang="en-US" sz="1800" dirty="0"/>
          </a:p>
          <a:p>
            <a:pPr marL="0" indent="0" algn="ctr">
              <a:buNone/>
            </a:pPr>
            <a:r>
              <a:rPr lang="en-US" sz="1800" dirty="0"/>
              <a:t> </a:t>
            </a:r>
          </a:p>
          <a:p>
            <a:pPr marL="0" indent="0" algn="ctr">
              <a:buNone/>
            </a:pPr>
            <a:r>
              <a:rPr lang="en-US" sz="1800" b="1" u="sng" dirty="0"/>
              <a:t>Mission</a:t>
            </a:r>
            <a:endParaRPr lang="en-US" sz="1800" dirty="0"/>
          </a:p>
          <a:p>
            <a:pPr marL="0" indent="0" algn="ctr">
              <a:buNone/>
            </a:pPr>
            <a:r>
              <a:rPr lang="en-US" sz="1800" i="1" dirty="0"/>
              <a:t>SHP’s mission is to lead the effort to build a holistic, integrated and innovative system of STD and HIV prevention, care and education that eliminates health inequities. We will do this by utilizing quality data and technology to inform and direct policy and programs around personal and sexual health.</a:t>
            </a:r>
            <a:endParaRPr lang="en-US" sz="1800" dirty="0"/>
          </a:p>
          <a:p>
            <a:endParaRPr lang="en-US" dirty="0"/>
          </a:p>
        </p:txBody>
      </p:sp>
    </p:spTree>
    <p:extLst>
      <p:ext uri="{BB962C8B-B14F-4D97-AF65-F5344CB8AC3E}">
        <p14:creationId xmlns:p14="http://schemas.microsoft.com/office/powerpoint/2010/main" val="71670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46004" y="215051"/>
            <a:ext cx="7401822" cy="642938"/>
          </a:xfrm>
        </p:spPr>
        <p:txBody>
          <a:bodyPr>
            <a:noAutofit/>
          </a:bodyPr>
          <a:lstStyle/>
          <a:p>
            <a:pPr algn="ctr"/>
            <a:r>
              <a:rPr lang="en-US" sz="2000" dirty="0" smtClean="0"/>
              <a:t>Organizational Structure – Units and Core Functions </a:t>
            </a:r>
            <a:endParaRPr lang="en-US" sz="2000" dirty="0"/>
          </a:p>
        </p:txBody>
      </p:sp>
      <p:sp>
        <p:nvSpPr>
          <p:cNvPr id="4" name="Rounded Rectangle 3"/>
          <p:cNvSpPr/>
          <p:nvPr/>
        </p:nvSpPr>
        <p:spPr>
          <a:xfrm>
            <a:off x="2944843" y="857989"/>
            <a:ext cx="2216821" cy="733702"/>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Trebuchet MS" panose="020B0603020202020204"/>
                <a:ea typeface="+mn-ea"/>
                <a:cs typeface="+mn-cs"/>
              </a:rPr>
              <a:t>STD/HIV Program</a:t>
            </a:r>
          </a:p>
        </p:txBody>
      </p:sp>
      <p:sp>
        <p:nvSpPr>
          <p:cNvPr id="5" name="Rounded Rectangle 4"/>
          <p:cNvSpPr/>
          <p:nvPr/>
        </p:nvSpPr>
        <p:spPr>
          <a:xfrm>
            <a:off x="783459" y="1269938"/>
            <a:ext cx="1943100" cy="514350"/>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Surveillance</a:t>
            </a:r>
          </a:p>
        </p:txBody>
      </p:sp>
      <p:sp>
        <p:nvSpPr>
          <p:cNvPr id="12" name="Rounded Rectangle 11"/>
          <p:cNvSpPr/>
          <p:nvPr/>
        </p:nvSpPr>
        <p:spPr>
          <a:xfrm>
            <a:off x="5658034" y="1818360"/>
            <a:ext cx="1828800" cy="338909"/>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Evaluation</a:t>
            </a:r>
          </a:p>
        </p:txBody>
      </p:sp>
      <p:sp>
        <p:nvSpPr>
          <p:cNvPr id="20" name="Rounded Rectangle 19"/>
          <p:cNvSpPr/>
          <p:nvPr/>
        </p:nvSpPr>
        <p:spPr>
          <a:xfrm>
            <a:off x="473242" y="1784288"/>
            <a:ext cx="2598308" cy="858138"/>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General case ascertainment</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Perinatal surveillance</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HIV Incidence surveillance</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Behavioral surveillance</a:t>
            </a:r>
          </a:p>
        </p:txBody>
      </p:sp>
      <p:sp>
        <p:nvSpPr>
          <p:cNvPr id="21" name="Rounded Rectangle 20"/>
          <p:cNvSpPr/>
          <p:nvPr/>
        </p:nvSpPr>
        <p:spPr>
          <a:xfrm>
            <a:off x="1201028" y="4125372"/>
            <a:ext cx="1943100" cy="365682"/>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Prevention</a:t>
            </a:r>
          </a:p>
        </p:txBody>
      </p:sp>
      <p:sp>
        <p:nvSpPr>
          <p:cNvPr id="23" name="Rounded Rectangle 22"/>
          <p:cNvSpPr/>
          <p:nvPr/>
        </p:nvSpPr>
        <p:spPr>
          <a:xfrm>
            <a:off x="298689" y="4487111"/>
            <a:ext cx="3273411" cy="1560006"/>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STD/HIV testing </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Linkage to care programs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Wellness centers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Condom distribution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Capacity building/community mobilization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Social media/marketing</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PrEP</a:t>
            </a: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 education/support</a:t>
            </a:r>
          </a:p>
        </p:txBody>
      </p:sp>
      <p:cxnSp>
        <p:nvCxnSpPr>
          <p:cNvPr id="25" name="Straight Connector 24" descr="line connecting STD/HIV Program to Surveillance "/>
          <p:cNvCxnSpPr>
            <a:endCxn id="5" idx="3"/>
          </p:cNvCxnSpPr>
          <p:nvPr/>
        </p:nvCxnSpPr>
        <p:spPr>
          <a:xfrm flipH="1">
            <a:off x="2726559" y="1472977"/>
            <a:ext cx="218636" cy="5413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line connecting STD/HIV Program to Prevention"/>
          <p:cNvCxnSpPr/>
          <p:nvPr/>
        </p:nvCxnSpPr>
        <p:spPr>
          <a:xfrm flipH="1">
            <a:off x="3144129" y="1599082"/>
            <a:ext cx="602786" cy="270913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descr="line connecting STD/HIV Program to Admin/Fiscal "/>
          <p:cNvCxnSpPr>
            <a:stCxn id="4" idx="3"/>
            <a:endCxn id="24" idx="1"/>
          </p:cNvCxnSpPr>
          <p:nvPr/>
        </p:nvCxnSpPr>
        <p:spPr>
          <a:xfrm>
            <a:off x="5161664" y="1224840"/>
            <a:ext cx="361071" cy="20594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4802405" y="4203112"/>
            <a:ext cx="3458061" cy="765860"/>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HIV drug assistance program</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Health insurance program (Premium/co-pays)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Case management/supportive services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Housing assistance</a:t>
            </a:r>
          </a:p>
        </p:txBody>
      </p:sp>
      <p:sp>
        <p:nvSpPr>
          <p:cNvPr id="14" name="Rounded Rectangle 13"/>
          <p:cNvSpPr/>
          <p:nvPr/>
        </p:nvSpPr>
        <p:spPr>
          <a:xfrm>
            <a:off x="1049249" y="2795865"/>
            <a:ext cx="1943100" cy="412260"/>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Regional Ops</a:t>
            </a:r>
          </a:p>
        </p:txBody>
      </p:sp>
      <p:sp>
        <p:nvSpPr>
          <p:cNvPr id="16" name="Rounded Rectangle 15"/>
          <p:cNvSpPr/>
          <p:nvPr/>
        </p:nvSpPr>
        <p:spPr>
          <a:xfrm>
            <a:off x="5161664" y="3899241"/>
            <a:ext cx="1943100" cy="308545"/>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Services</a:t>
            </a:r>
          </a:p>
        </p:txBody>
      </p:sp>
      <p:cxnSp>
        <p:nvCxnSpPr>
          <p:cNvPr id="17" name="Straight Connector 16" descr="line connecting STD/HIV Program to Services "/>
          <p:cNvCxnSpPr/>
          <p:nvPr/>
        </p:nvCxnSpPr>
        <p:spPr>
          <a:xfrm>
            <a:off x="4448152" y="1598175"/>
            <a:ext cx="897121" cy="228867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line connecting STD/HIV Program to Evaluation"/>
          <p:cNvCxnSpPr>
            <a:endCxn id="12" idx="1"/>
          </p:cNvCxnSpPr>
          <p:nvPr/>
        </p:nvCxnSpPr>
        <p:spPr>
          <a:xfrm>
            <a:off x="5114059" y="1576486"/>
            <a:ext cx="543975" cy="411329"/>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522735" y="1227742"/>
            <a:ext cx="1765418" cy="406079"/>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Admin/Fiscal</a:t>
            </a:r>
          </a:p>
        </p:txBody>
      </p:sp>
      <p:cxnSp>
        <p:nvCxnSpPr>
          <p:cNvPr id="40" name="Straight Connector 39" descr="line connecting STD/HIV Program to Regional Ops "/>
          <p:cNvCxnSpPr/>
          <p:nvPr/>
        </p:nvCxnSpPr>
        <p:spPr>
          <a:xfrm flipH="1">
            <a:off x="2970376" y="1599082"/>
            <a:ext cx="536450" cy="122612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402134" y="3187263"/>
            <a:ext cx="2662947" cy="814329"/>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HIV/Syphilis partner services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Provider outreach/education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Outbreak response</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ICCR</a:t>
            </a:r>
          </a:p>
        </p:txBody>
      </p:sp>
      <p:sp>
        <p:nvSpPr>
          <p:cNvPr id="27" name="Rounded Rectangle 26"/>
          <p:cNvSpPr/>
          <p:nvPr/>
        </p:nvSpPr>
        <p:spPr>
          <a:xfrm>
            <a:off x="5469770" y="2144507"/>
            <a:ext cx="2735645" cy="631155"/>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Continuous Quality Improvement/ Performance Measures</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Targeted Evaluation Plans</a:t>
            </a:r>
          </a:p>
        </p:txBody>
      </p:sp>
      <p:cxnSp>
        <p:nvCxnSpPr>
          <p:cNvPr id="28" name="Straight Connector 27" descr="line connecting STD/HIV Program to STD Clinical"/>
          <p:cNvCxnSpPr>
            <a:stCxn id="4" idx="2"/>
          </p:cNvCxnSpPr>
          <p:nvPr/>
        </p:nvCxnSpPr>
        <p:spPr>
          <a:xfrm>
            <a:off x="4053254" y="1591691"/>
            <a:ext cx="579651" cy="350977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974229" y="5128944"/>
            <a:ext cx="1943100" cy="330668"/>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STD Clinical</a:t>
            </a:r>
          </a:p>
        </p:txBody>
      </p:sp>
      <p:sp>
        <p:nvSpPr>
          <p:cNvPr id="32" name="Rounded Rectangle 31"/>
          <p:cNvSpPr/>
          <p:nvPr/>
        </p:nvSpPr>
        <p:spPr>
          <a:xfrm>
            <a:off x="3764812" y="5441675"/>
            <a:ext cx="3339952" cy="605441"/>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Clinician training/consultation</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Collaborate with/support clinics for STD </a:t>
            </a:r>
            <a:r>
              <a:rPr kumimoji="0" lang="en-US" sz="1200" b="0" i="0" u="none" strike="noStrike" kern="1200" cap="none" spc="0" normalizeH="0" baseline="0" noProof="0" dirty="0" err="1">
                <a:ln>
                  <a:noFill/>
                </a:ln>
                <a:solidFill>
                  <a:prstClr val="black"/>
                </a:solidFill>
                <a:effectLst/>
                <a:uLnTx/>
                <a:uFillTx/>
                <a:latin typeface="Trebuchet MS" panose="020B0603020202020204"/>
                <a:ea typeface="+mn-ea"/>
                <a:cs typeface="+mn-cs"/>
              </a:rPr>
              <a:t>tx</a:t>
            </a: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0" name="Rounded Rectangle 29"/>
          <p:cNvSpPr/>
          <p:nvPr/>
        </p:nvSpPr>
        <p:spPr>
          <a:xfrm>
            <a:off x="5523981" y="2942251"/>
            <a:ext cx="2315093" cy="338909"/>
          </a:xfrm>
          <a:prstGeom prst="roundRect">
            <a:avLst/>
          </a:prstGeom>
          <a:solidFill>
            <a:schemeClr val="accent1">
              <a:lumMod val="7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Data </a:t>
            </a:r>
            <a:r>
              <a:rPr kumimoji="0" lang="en-US" sz="1800" b="0" i="0" u="none" strike="noStrike" kern="1200" cap="none" spc="0" normalizeH="0" baseline="0" noProof="0" dirty="0" err="1">
                <a:ln>
                  <a:noFill/>
                </a:ln>
                <a:solidFill>
                  <a:prstClr val="white"/>
                </a:solidFill>
                <a:effectLst/>
                <a:uLnTx/>
                <a:uFillTx/>
                <a:latin typeface="Trebuchet MS" panose="020B0603020202020204"/>
                <a:ea typeface="+mn-ea"/>
                <a:cs typeface="+mn-cs"/>
              </a:rPr>
              <a:t>Mgmt</a:t>
            </a: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/Analysis</a:t>
            </a:r>
          </a:p>
        </p:txBody>
      </p:sp>
      <p:cxnSp>
        <p:nvCxnSpPr>
          <p:cNvPr id="33" name="Straight Connector 32" descr="line connecting STD/HIV Program to Data Mgmet/ Analysis"/>
          <p:cNvCxnSpPr>
            <a:endCxn id="30" idx="1"/>
          </p:cNvCxnSpPr>
          <p:nvPr/>
        </p:nvCxnSpPr>
        <p:spPr>
          <a:xfrm>
            <a:off x="4753929" y="1619175"/>
            <a:ext cx="770053" cy="149253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5410769" y="3259092"/>
            <a:ext cx="2782410" cy="457981"/>
          </a:xfrm>
          <a:prstGeom prst="roundRect">
            <a:avLst/>
          </a:prstGeom>
          <a:solidFill>
            <a:schemeClr val="accent1">
              <a:lumMod val="40000"/>
              <a:lumOff val="6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Data entry/cleaning/management</a:t>
            </a:r>
          </a:p>
          <a:p>
            <a:pPr marL="83344" marR="0" lvl="0" indent="-8334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Data matching/analyses/reports</a:t>
            </a:r>
          </a:p>
        </p:txBody>
      </p:sp>
    </p:spTree>
    <p:extLst>
      <p:ext uri="{BB962C8B-B14F-4D97-AF65-F5344CB8AC3E}">
        <p14:creationId xmlns:p14="http://schemas.microsoft.com/office/powerpoint/2010/main" val="207864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9011" y="664451"/>
            <a:ext cx="7401822" cy="642938"/>
          </a:xfrm>
        </p:spPr>
        <p:txBody>
          <a:bodyPr>
            <a:noAutofit/>
          </a:bodyPr>
          <a:lstStyle/>
          <a:p>
            <a:pPr algn="ctr"/>
            <a:r>
              <a:rPr lang="en-US" dirty="0"/>
              <a:t>Louisiana STD and HIV National Rankings</a:t>
            </a:r>
          </a:p>
        </p:txBody>
      </p:sp>
      <p:graphicFrame>
        <p:nvGraphicFramePr>
          <p:cNvPr id="3" name="Content Placeholder 2" descr="Table providing statistics on STD and HIV National Rankings "/>
          <p:cNvGraphicFramePr>
            <a:graphicFrameLocks noGrp="1"/>
          </p:cNvGraphicFramePr>
          <p:nvPr>
            <p:ph idx="1"/>
            <p:extLst/>
          </p:nvPr>
        </p:nvGraphicFramePr>
        <p:xfrm>
          <a:off x="1132316" y="1752603"/>
          <a:ext cx="4863044" cy="3699293"/>
        </p:xfrm>
        <a:graphic>
          <a:graphicData uri="http://schemas.openxmlformats.org/drawingml/2006/table">
            <a:tbl>
              <a:tblPr firstRow="1" firstCol="1" bandRow="1">
                <a:tableStyleId>{5C22544A-7EE6-4342-B048-85BDC9FD1C3A}</a:tableStyleId>
              </a:tblPr>
              <a:tblGrid>
                <a:gridCol w="1528256">
                  <a:extLst>
                    <a:ext uri="{9D8B030D-6E8A-4147-A177-3AD203B41FA5}">
                      <a16:colId xmlns:a16="http://schemas.microsoft.com/office/drawing/2014/main" val="20000"/>
                    </a:ext>
                  </a:extLst>
                </a:gridCol>
                <a:gridCol w="1053142">
                  <a:extLst>
                    <a:ext uri="{9D8B030D-6E8A-4147-A177-3AD203B41FA5}">
                      <a16:colId xmlns:a16="http://schemas.microsoft.com/office/drawing/2014/main" val="20001"/>
                    </a:ext>
                  </a:extLst>
                </a:gridCol>
                <a:gridCol w="1140823">
                  <a:extLst>
                    <a:ext uri="{9D8B030D-6E8A-4147-A177-3AD203B41FA5}">
                      <a16:colId xmlns:a16="http://schemas.microsoft.com/office/drawing/2014/main" val="20002"/>
                    </a:ext>
                  </a:extLst>
                </a:gridCol>
                <a:gridCol w="1140823">
                  <a:extLst>
                    <a:ext uri="{9D8B030D-6E8A-4147-A177-3AD203B41FA5}">
                      <a16:colId xmlns:a16="http://schemas.microsoft.com/office/drawing/2014/main" val="20003"/>
                    </a:ext>
                  </a:extLst>
                </a:gridCol>
              </a:tblGrid>
              <a:tr h="448418">
                <a:tc>
                  <a:txBody>
                    <a:bodyPr/>
                    <a:lstStyle/>
                    <a:p>
                      <a:pPr marL="0" marR="0" algn="ctr">
                        <a:lnSpc>
                          <a:spcPct val="115000"/>
                        </a:lnSpc>
                        <a:spcBef>
                          <a:spcPts val="0"/>
                        </a:spcBef>
                        <a:spcAft>
                          <a:spcPts val="0"/>
                        </a:spcAft>
                      </a:pPr>
                      <a:r>
                        <a:rPr lang="en-US" sz="1100" dirty="0">
                          <a:effectLst/>
                          <a:latin typeface="+mj-lt"/>
                        </a:rPr>
                        <a:t> </a:t>
                      </a:r>
                      <a:endParaRPr lang="en-US" sz="1100" dirty="0">
                        <a:effectLst/>
                        <a:latin typeface="+mj-lt"/>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15000"/>
                        </a:lnSpc>
                        <a:spcBef>
                          <a:spcPts val="0"/>
                        </a:spcBef>
                        <a:spcAft>
                          <a:spcPts val="0"/>
                        </a:spcAft>
                        <a:tabLst>
                          <a:tab pos="114300" algn="l"/>
                        </a:tabLst>
                      </a:pPr>
                      <a:r>
                        <a:rPr lang="en-US" sz="1500" dirty="0" smtClean="0">
                          <a:solidFill>
                            <a:schemeClr val="bg1"/>
                          </a:solidFill>
                          <a:effectLst/>
                          <a:latin typeface="+mj-lt"/>
                        </a:rPr>
                        <a:t>2015</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1024">
                <a:tc>
                  <a:txBody>
                    <a:bodyPr/>
                    <a:lstStyle/>
                    <a:p>
                      <a:pPr marL="0" marR="0" algn="ctr">
                        <a:lnSpc>
                          <a:spcPct val="115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Times New Roman" panose="02020603050405020304" pitchFamily="18" charset="0"/>
                      </a:endParaRPr>
                    </a:p>
                  </a:txBody>
                  <a:tcPr marL="38576" marR="38576"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500" dirty="0">
                          <a:effectLst/>
                          <a:latin typeface="+mj-lt"/>
                        </a:rPr>
                        <a:t>Ranking</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mj-lt"/>
                        </a:rPr>
                        <a:t># Cases</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rPr>
                        <a:t>Rate</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5522">
                <a:tc>
                  <a:txBody>
                    <a:bodyPr/>
                    <a:lstStyle/>
                    <a:p>
                      <a:pPr marL="0" marR="0" algn="ctr">
                        <a:lnSpc>
                          <a:spcPct val="115000"/>
                        </a:lnSpc>
                        <a:spcBef>
                          <a:spcPts val="0"/>
                        </a:spcBef>
                        <a:spcAft>
                          <a:spcPts val="0"/>
                        </a:spcAft>
                      </a:pPr>
                      <a:r>
                        <a:rPr lang="en-US" sz="1500" dirty="0">
                          <a:solidFill>
                            <a:schemeClr val="bg1"/>
                          </a:solidFill>
                          <a:effectLst/>
                          <a:latin typeface="+mj-lt"/>
                        </a:rPr>
                        <a:t>P&amp;S Syphilis</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smtClean="0">
                          <a:effectLst/>
                          <a:latin typeface="+mj-lt"/>
                        </a:rPr>
                        <a:t>1</a:t>
                      </a:r>
                      <a:r>
                        <a:rPr lang="en-US" sz="1500" baseline="30000" dirty="0" smtClean="0">
                          <a:effectLst/>
                          <a:latin typeface="+mj-lt"/>
                        </a:rPr>
                        <a:t>st</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500" dirty="0" smtClean="0">
                          <a:effectLst/>
                          <a:latin typeface="+mj-lt"/>
                        </a:rPr>
                        <a:t>696</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500" dirty="0" smtClean="0">
                          <a:effectLst/>
                          <a:latin typeface="+mj-lt"/>
                          <a:ea typeface="+mn-ea"/>
                          <a:cs typeface="+mn-cs"/>
                        </a:rPr>
                        <a:t>15.0*</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652581">
                <a:tc>
                  <a:txBody>
                    <a:bodyPr/>
                    <a:lstStyle/>
                    <a:p>
                      <a:pPr marL="0" marR="0" algn="ctr">
                        <a:lnSpc>
                          <a:spcPct val="115000"/>
                        </a:lnSpc>
                        <a:spcBef>
                          <a:spcPts val="0"/>
                        </a:spcBef>
                        <a:spcAft>
                          <a:spcPts val="0"/>
                        </a:spcAft>
                      </a:pPr>
                      <a:r>
                        <a:rPr lang="en-US" sz="1500" dirty="0">
                          <a:solidFill>
                            <a:schemeClr val="bg1"/>
                          </a:solidFill>
                          <a:effectLst/>
                          <a:latin typeface="+mj-lt"/>
                        </a:rPr>
                        <a:t>Congenital Syphilis</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a:effectLst/>
                          <a:latin typeface="+mj-lt"/>
                        </a:rPr>
                        <a:t>1</a:t>
                      </a:r>
                      <a:r>
                        <a:rPr lang="en-US" sz="1500" baseline="30000" dirty="0">
                          <a:effectLst/>
                          <a:latin typeface="+mj-lt"/>
                        </a:rPr>
                        <a:t>st</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smtClean="0">
                          <a:effectLst/>
                          <a:latin typeface="+mj-lt"/>
                        </a:rPr>
                        <a:t>54</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83.9**</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11024">
                <a:tc>
                  <a:txBody>
                    <a:bodyPr/>
                    <a:lstStyle/>
                    <a:p>
                      <a:pPr marL="0" marR="0" algn="ctr">
                        <a:lnSpc>
                          <a:spcPct val="115000"/>
                        </a:lnSpc>
                        <a:spcBef>
                          <a:spcPts val="0"/>
                        </a:spcBef>
                        <a:spcAft>
                          <a:spcPts val="0"/>
                        </a:spcAft>
                      </a:pPr>
                      <a:r>
                        <a:rPr lang="en-US" sz="1500" dirty="0">
                          <a:solidFill>
                            <a:schemeClr val="bg1"/>
                          </a:solidFill>
                          <a:effectLst/>
                          <a:latin typeface="+mj-lt"/>
                        </a:rPr>
                        <a:t>Gonorrhea</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a:effectLst/>
                          <a:latin typeface="+mj-lt"/>
                        </a:rPr>
                        <a:t>1</a:t>
                      </a:r>
                      <a:r>
                        <a:rPr lang="en-US" sz="1500" baseline="30000" dirty="0">
                          <a:effectLst/>
                          <a:latin typeface="+mj-lt"/>
                        </a:rPr>
                        <a:t>st</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10,282</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221.1*</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00362">
                <a:tc>
                  <a:txBody>
                    <a:bodyPr/>
                    <a:lstStyle/>
                    <a:p>
                      <a:pPr marL="0" marR="0" algn="ctr">
                        <a:lnSpc>
                          <a:spcPct val="115000"/>
                        </a:lnSpc>
                        <a:spcBef>
                          <a:spcPts val="0"/>
                        </a:spcBef>
                        <a:spcAft>
                          <a:spcPts val="0"/>
                        </a:spcAft>
                      </a:pPr>
                      <a:r>
                        <a:rPr lang="en-US" sz="1500" dirty="0">
                          <a:solidFill>
                            <a:schemeClr val="bg1"/>
                          </a:solidFill>
                          <a:effectLst/>
                          <a:latin typeface="+mj-lt"/>
                        </a:rPr>
                        <a:t>Chlamydia </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tcPr>
                </a:tc>
                <a:tc>
                  <a:txBody>
                    <a:bodyPr/>
                    <a:lstStyle/>
                    <a:p>
                      <a:pPr marL="0" marR="0" algn="ctr">
                        <a:lnSpc>
                          <a:spcPct val="115000"/>
                        </a:lnSpc>
                        <a:spcBef>
                          <a:spcPts val="0"/>
                        </a:spcBef>
                        <a:spcAft>
                          <a:spcPts val="0"/>
                        </a:spcAft>
                      </a:pPr>
                      <a:r>
                        <a:rPr lang="en-US" sz="1500" dirty="0" smtClean="0">
                          <a:effectLst/>
                          <a:latin typeface="+mj-lt"/>
                        </a:rPr>
                        <a:t>2</a:t>
                      </a:r>
                      <a:r>
                        <a:rPr lang="en-US" sz="1500" baseline="30000" dirty="0" smtClean="0">
                          <a:effectLst/>
                          <a:latin typeface="+mj-lt"/>
                        </a:rPr>
                        <a:t>nd</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32,325</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0"/>
                        </a:spcBef>
                        <a:spcAft>
                          <a:spcPts val="0"/>
                        </a:spcAft>
                      </a:pPr>
                      <a:r>
                        <a:rPr lang="en-US" sz="1500" dirty="0" smtClean="0">
                          <a:effectLst/>
                          <a:latin typeface="+mj-lt"/>
                        </a:rPr>
                        <a:t>695.2*</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00362">
                <a:tc>
                  <a:txBody>
                    <a:bodyPr/>
                    <a:lstStyle/>
                    <a:p>
                      <a:pPr marL="0" marR="0" algn="ctr">
                        <a:lnSpc>
                          <a:spcPct val="115000"/>
                        </a:lnSpc>
                        <a:spcBef>
                          <a:spcPts val="0"/>
                        </a:spcBef>
                        <a:spcAft>
                          <a:spcPts val="0"/>
                        </a:spcAft>
                      </a:pPr>
                      <a:r>
                        <a:rPr lang="en-US" sz="1500" dirty="0" smtClean="0">
                          <a:solidFill>
                            <a:schemeClr val="bg1"/>
                          </a:solidFill>
                          <a:effectLst/>
                          <a:latin typeface="+mj-lt"/>
                          <a:ea typeface="Calibri" panose="020F0502020204030204" pitchFamily="34" charset="0"/>
                          <a:cs typeface="Times New Roman" panose="02020603050405020304" pitchFamily="18" charset="0"/>
                        </a:rPr>
                        <a:t>HIV</a:t>
                      </a:r>
                      <a:endParaRPr lang="en-US" sz="1500" dirty="0">
                        <a:solidFill>
                          <a:schemeClr val="bg1"/>
                        </a:solidFill>
                        <a:effectLst/>
                        <a:latin typeface="+mj-lt"/>
                        <a:ea typeface="Calibri" panose="020F0502020204030204" pitchFamily="34" charset="0"/>
                        <a:cs typeface="Times New Roman" panose="02020603050405020304" pitchFamily="18" charset="0"/>
                      </a:endParaRPr>
                    </a:p>
                  </a:txBody>
                  <a:tcPr marL="38576" marR="38576"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ea typeface="Calibri" panose="020F0502020204030204" pitchFamily="34" charset="0"/>
                          <a:cs typeface="Times New Roman" panose="02020603050405020304" pitchFamily="18" charset="0"/>
                        </a:rPr>
                        <a:t>2</a:t>
                      </a:r>
                      <a:r>
                        <a:rPr lang="en-US" sz="1500" baseline="30000" dirty="0" smtClean="0">
                          <a:effectLst/>
                          <a:latin typeface="+mj-lt"/>
                          <a:ea typeface="Calibri" panose="020F0502020204030204" pitchFamily="34" charset="0"/>
                          <a:cs typeface="Times New Roman" panose="02020603050405020304" pitchFamily="18" charset="0"/>
                        </a:rPr>
                        <a:t>nd</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ea typeface="Calibri" panose="020F0502020204030204" pitchFamily="34" charset="0"/>
                          <a:cs typeface="Times New Roman" panose="02020603050405020304" pitchFamily="18" charset="0"/>
                        </a:rPr>
                        <a:t>1,131</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mj-lt"/>
                          <a:ea typeface="Calibri" panose="020F0502020204030204" pitchFamily="34" charset="0"/>
                          <a:cs typeface="Times New Roman" panose="02020603050405020304" pitchFamily="18" charset="0"/>
                        </a:rPr>
                        <a:t>24.2*</a:t>
                      </a:r>
                      <a:endParaRPr lang="en-US" sz="1500" dirty="0">
                        <a:effectLst/>
                        <a:latin typeface="+mj-lt"/>
                        <a:ea typeface="Calibri" panose="020F0502020204030204" pitchFamily="34" charset="0"/>
                        <a:cs typeface="Times New Roman" panose="02020603050405020304" pitchFamily="18" charset="0"/>
                      </a:endParaRPr>
                    </a:p>
                  </a:txBody>
                  <a:tcPr marL="38576" marR="38576"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TextBox 1"/>
          <p:cNvSpPr txBox="1"/>
          <p:nvPr/>
        </p:nvSpPr>
        <p:spPr>
          <a:xfrm>
            <a:off x="1132316" y="5699387"/>
            <a:ext cx="493040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rPr>
              <a:t>*   Rate per 100,000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rPr>
              <a:t>** Rate per 100,000 live births</a:t>
            </a:r>
          </a:p>
        </p:txBody>
      </p:sp>
    </p:spTree>
    <p:extLst>
      <p:ext uri="{BB962C8B-B14F-4D97-AF65-F5344CB8AC3E}">
        <p14:creationId xmlns:p14="http://schemas.microsoft.com/office/powerpoint/2010/main" val="17230253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96290"/>
            <a:ext cx="7980392" cy="914400"/>
          </a:xfrm>
        </p:spPr>
        <p:txBody>
          <a:bodyPr>
            <a:noAutofit/>
          </a:bodyPr>
          <a:lstStyle/>
          <a:p>
            <a:r>
              <a:rPr lang="en-US" dirty="0" smtClean="0"/>
              <a:t>Primary and Secondary Syphilis Diagnosis Rates</a:t>
            </a:r>
            <a:br>
              <a:rPr lang="en-US" dirty="0" smtClean="0"/>
            </a:br>
            <a:r>
              <a:rPr lang="en-US" dirty="0" smtClean="0"/>
              <a:t>Louisiana and the United States, 2007-2016</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graphicFrame>
        <p:nvGraphicFramePr>
          <p:cNvPr id="5" name="Content Placeholder 4" descr="Chart showing primary and secondary syphilis diagnosis rates in Louisana and the United States from 2007-2016. "/>
          <p:cNvGraphicFramePr>
            <a:graphicFrameLocks noGrp="1"/>
          </p:cNvGraphicFramePr>
          <p:nvPr>
            <p:ph idx="1"/>
            <p:extLst/>
          </p:nvPr>
        </p:nvGraphicFramePr>
        <p:xfrm>
          <a:off x="508000" y="1847181"/>
          <a:ext cx="7376543" cy="4559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3130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3" name="Picture 2" descr="Map by Parish of Louisiana in 2016"/>
          <p:cNvPicPr>
            <a:picLocks noChangeAspect="1"/>
          </p:cNvPicPr>
          <p:nvPr/>
        </p:nvPicPr>
        <p:blipFill>
          <a:blip r:embed="rId3"/>
          <a:stretch>
            <a:fillRect/>
          </a:stretch>
        </p:blipFill>
        <p:spPr>
          <a:xfrm>
            <a:off x="488024" y="1878074"/>
            <a:ext cx="5362493" cy="4345851"/>
          </a:xfrm>
          <a:prstGeom prst="rect">
            <a:avLst/>
          </a:prstGeom>
        </p:spPr>
      </p:pic>
      <p:sp>
        <p:nvSpPr>
          <p:cNvPr id="7" name="Title 1"/>
          <p:cNvSpPr>
            <a:spLocks noGrp="1"/>
          </p:cNvSpPr>
          <p:nvPr>
            <p:ph type="title"/>
          </p:nvPr>
        </p:nvSpPr>
        <p:spPr>
          <a:xfrm>
            <a:off x="488024" y="697813"/>
            <a:ext cx="7401822" cy="642938"/>
          </a:xfrm>
        </p:spPr>
        <p:txBody>
          <a:bodyPr>
            <a:noAutofit/>
          </a:bodyPr>
          <a:lstStyle/>
          <a:p>
            <a:r>
              <a:rPr lang="en-US" dirty="0" smtClean="0"/>
              <a:t>Number of P&amp;S Syphilis Diagnoses by Parish</a:t>
            </a:r>
            <a:br>
              <a:rPr lang="en-US" dirty="0" smtClean="0"/>
            </a:br>
            <a:r>
              <a:rPr lang="en-US" dirty="0" smtClean="0"/>
              <a:t>Louisiana, 2016</a:t>
            </a:r>
            <a:endParaRPr lang="en-US" sz="1500" dirty="0"/>
          </a:p>
        </p:txBody>
      </p:sp>
      <p:sp>
        <p:nvSpPr>
          <p:cNvPr id="2" name="TextBox 1"/>
          <p:cNvSpPr txBox="1"/>
          <p:nvPr/>
        </p:nvSpPr>
        <p:spPr>
          <a:xfrm>
            <a:off x="5694325" y="2067568"/>
            <a:ext cx="2009849" cy="3477875"/>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75% of all P&amp;S syphilis diagnoses in the state took place in 9 parishes.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55% of all diagnoses took place in just 4 parishes. </a:t>
            </a:r>
          </a:p>
        </p:txBody>
      </p:sp>
    </p:spTree>
    <p:extLst>
      <p:ext uri="{BB962C8B-B14F-4D97-AF65-F5344CB8AC3E}">
        <p14:creationId xmlns:p14="http://schemas.microsoft.com/office/powerpoint/2010/main" val="14767985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461382" y="5669953"/>
            <a:ext cx="6287723" cy="88271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3110"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45244" algn="l"/>
              </a:tabLst>
              <a:defRPr/>
            </a:pPr>
            <a:r>
              <a:rPr kumimoji="0" lang="en-US" sz="1125" b="0" i="0" u="none" strike="noStrike" kern="1200" cap="none" spc="0" normalizeH="0" baseline="0" noProof="0" dirty="0">
                <a:ln>
                  <a:noFill/>
                </a:ln>
                <a:solidFill>
                  <a:prstClr val="white">
                    <a:lumMod val="75000"/>
                    <a:lumOff val="25000"/>
                  </a:prstClr>
                </a:solidFill>
                <a:effectLst/>
                <a:uLnTx/>
                <a:uFillTx/>
                <a:latin typeface="Calibri Light" panose="020F0302020204030204" pitchFamily="34" charset="0"/>
                <a:ea typeface="+mn-ea"/>
                <a:cs typeface="+mn-cs"/>
              </a:rPr>
              <a:t>Louisiana had 48 congenital syphilis cases in 2016, a decrease from 54 cases in 2015. </a:t>
            </a:r>
          </a:p>
          <a:p>
            <a:pPr marL="180975"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128588" algn="l"/>
              </a:tabLst>
              <a:defRPr/>
            </a:pPr>
            <a:r>
              <a:rPr kumimoji="0" lang="en-US" sz="1125" b="0" i="0" u="none" strike="noStrike" kern="1200" cap="none" spc="0" normalizeH="0" baseline="0" noProof="0" dirty="0">
                <a:ln>
                  <a:noFill/>
                </a:ln>
                <a:solidFill>
                  <a:prstClr val="white">
                    <a:lumMod val="95000"/>
                  </a:prstClr>
                </a:solidFill>
                <a:effectLst/>
                <a:uLnTx/>
                <a:uFillTx/>
                <a:latin typeface="Calibri Light" panose="020F0302020204030204" pitchFamily="34" charset="0"/>
                <a:ea typeface="+mn-ea"/>
                <a:cs typeface="+mn-cs"/>
              </a:rPr>
              <a:t>In 2015, Louisiana ranked 1</a:t>
            </a:r>
            <a:r>
              <a:rPr kumimoji="0" lang="en-US" sz="1125" b="0" i="0" u="none" strike="noStrike" kern="1200" cap="none" spc="0" normalizeH="0" baseline="30000" noProof="0" dirty="0">
                <a:ln>
                  <a:noFill/>
                </a:ln>
                <a:solidFill>
                  <a:prstClr val="white">
                    <a:lumMod val="95000"/>
                  </a:prstClr>
                </a:solidFill>
                <a:effectLst/>
                <a:uLnTx/>
                <a:uFillTx/>
                <a:latin typeface="Calibri Light" panose="020F0302020204030204" pitchFamily="34" charset="0"/>
                <a:ea typeface="+mn-ea"/>
                <a:cs typeface="+mn-cs"/>
              </a:rPr>
              <a:t>st</a:t>
            </a:r>
            <a:r>
              <a:rPr kumimoji="0" lang="en-US" sz="1125" b="0" i="0" u="none" strike="noStrike" kern="1200" cap="none" spc="0" normalizeH="0" baseline="0" noProof="0" dirty="0">
                <a:ln>
                  <a:noFill/>
                </a:ln>
                <a:solidFill>
                  <a:prstClr val="white">
                    <a:lumMod val="95000"/>
                  </a:prstClr>
                </a:solidFill>
                <a:effectLst/>
                <a:uLnTx/>
                <a:uFillTx/>
                <a:latin typeface="Calibri Light" panose="020F0302020204030204" pitchFamily="34" charset="0"/>
                <a:ea typeface="+mn-ea"/>
                <a:cs typeface="+mn-cs"/>
              </a:rPr>
              <a:t> in the U.S. for CS case rate with a rate of 83.9 cases per 100,000 live births and was over six times the national rate of 12.4 cases per 100,000 live births.</a:t>
            </a:r>
          </a:p>
          <a:p>
            <a:pPr marL="180975"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128588" algn="l"/>
              </a:tabLst>
              <a:defRPr/>
            </a:pPr>
            <a:r>
              <a:rPr kumimoji="0" lang="en-US" sz="1125" b="0" i="0" u="none" strike="noStrike" kern="1200" cap="none" spc="0" normalizeH="0" baseline="0" noProof="0" dirty="0">
                <a:ln>
                  <a:noFill/>
                </a:ln>
                <a:solidFill>
                  <a:prstClr val="white">
                    <a:lumMod val="75000"/>
                    <a:lumOff val="25000"/>
                  </a:prstClr>
                </a:solidFill>
                <a:effectLst/>
                <a:uLnTx/>
                <a:uFillTx/>
                <a:latin typeface="Calibri Light" panose="020F0302020204030204" pitchFamily="34" charset="0"/>
                <a:ea typeface="+mn-ea"/>
                <a:cs typeface="+mn-cs"/>
              </a:rPr>
              <a:t>In 2016, Louisiana’s case rate decreased to 75.2 cases per 100,000 live births. 2016 national data have not yet been released</a:t>
            </a:r>
            <a:r>
              <a:rPr kumimoji="0" lang="en-US" sz="1125" b="0" i="0" u="none" strike="noStrike" kern="1200" cap="none" spc="0" normalizeH="0" baseline="0" noProof="0" dirty="0" smtClean="0">
                <a:ln>
                  <a:noFill/>
                </a:ln>
                <a:solidFill>
                  <a:prstClr val="white">
                    <a:lumMod val="75000"/>
                    <a:lumOff val="25000"/>
                  </a:prstClr>
                </a:solidFill>
                <a:effectLst/>
                <a:uLnTx/>
                <a:uFillTx/>
                <a:latin typeface="Calibri Light" panose="020F0302020204030204" pitchFamily="34" charset="0"/>
                <a:ea typeface="+mn-ea"/>
                <a:cs typeface="+mn-cs"/>
              </a:rPr>
              <a:t>.</a:t>
            </a:r>
          </a:p>
          <a:p>
            <a:pPr marL="180975" marR="0" lvl="0" indent="-180975" algn="l" defTabSz="914400" rtl="0" eaLnBrk="1" fontAlgn="auto" latinLnBrk="0" hangingPunct="1">
              <a:lnSpc>
                <a:spcPct val="100000"/>
              </a:lnSpc>
              <a:spcBef>
                <a:spcPts val="0"/>
              </a:spcBef>
              <a:spcAft>
                <a:spcPts val="0"/>
              </a:spcAft>
              <a:buClr>
                <a:srgbClr val="0098AA"/>
              </a:buClr>
              <a:buSzPct val="100000"/>
              <a:buFont typeface="Arial" panose="020B0604020202020204" pitchFamily="34" charset="0"/>
              <a:buChar char="•"/>
              <a:tabLst>
                <a:tab pos="128588" algn="l"/>
              </a:tabLst>
              <a:defRPr/>
            </a:pPr>
            <a:r>
              <a:rPr kumimoji="0" lang="en-US" sz="1125" b="0" i="1" u="none" strike="noStrike" kern="1200" cap="none" spc="0" normalizeH="0" baseline="0" noProof="0" dirty="0" smtClean="0">
                <a:ln>
                  <a:noFill/>
                </a:ln>
                <a:solidFill>
                  <a:prstClr val="white">
                    <a:lumMod val="75000"/>
                    <a:lumOff val="25000"/>
                  </a:prstClr>
                </a:solidFill>
                <a:effectLst/>
                <a:uLnTx/>
                <a:uFillTx/>
                <a:latin typeface="Calibri Light" panose="020F0302020204030204" pitchFamily="34" charset="0"/>
                <a:ea typeface="+mn-ea"/>
                <a:cs typeface="+mn-cs"/>
              </a:rPr>
              <a:t>HP 2020 STD-8</a:t>
            </a:r>
            <a:endParaRPr kumimoji="0" lang="en-US" sz="1125" b="0" i="1" u="none" strike="noStrike" kern="1200" cap="none" spc="0" normalizeH="0" baseline="0" noProof="0" dirty="0">
              <a:ln>
                <a:noFill/>
              </a:ln>
              <a:solidFill>
                <a:prstClr val="white">
                  <a:lumMod val="75000"/>
                  <a:lumOff val="25000"/>
                </a:prstClr>
              </a:solidFill>
              <a:effectLst/>
              <a:uLnTx/>
              <a:uFillTx/>
              <a:latin typeface="Calibri Light" panose="020F0302020204030204" pitchFamily="34" charset="0"/>
              <a:ea typeface="+mn-ea"/>
              <a:cs typeface="+mn-cs"/>
            </a:endParaRPr>
          </a:p>
        </p:txBody>
      </p:sp>
      <p:sp>
        <p:nvSpPr>
          <p:cNvPr id="12" name="Title 1"/>
          <p:cNvSpPr>
            <a:spLocks noGrp="1"/>
          </p:cNvSpPr>
          <p:nvPr>
            <p:ph type="title"/>
          </p:nvPr>
        </p:nvSpPr>
        <p:spPr>
          <a:xfrm>
            <a:off x="461382" y="704571"/>
            <a:ext cx="6447501" cy="990600"/>
          </a:xfrm>
        </p:spPr>
        <p:txBody>
          <a:bodyPr>
            <a:noAutofit/>
          </a:bodyPr>
          <a:lstStyle/>
          <a:p>
            <a:r>
              <a:rPr lang="en-US" b="1" dirty="0">
                <a:latin typeface="Calibri Light" panose="020F0302020204030204" pitchFamily="34" charset="0"/>
              </a:rPr>
              <a:t>Congenital Syphilis Rates</a:t>
            </a:r>
            <a:br>
              <a:rPr lang="en-US" b="1" dirty="0">
                <a:latin typeface="Calibri Light" panose="020F0302020204030204" pitchFamily="34" charset="0"/>
              </a:rPr>
            </a:br>
            <a:r>
              <a:rPr lang="en-US" b="1" dirty="0">
                <a:latin typeface="Calibri Light" panose="020F0302020204030204" pitchFamily="34" charset="0"/>
              </a:rPr>
              <a:t>Louisiana and the US, 2007-2016</a:t>
            </a:r>
          </a:p>
        </p:txBody>
      </p:sp>
      <p:graphicFrame>
        <p:nvGraphicFramePr>
          <p:cNvPr id="21" name="Chart 20" descr="Congenital Syphilis Rates in Louisiana dn the US, 2007-2016"/>
          <p:cNvGraphicFramePr>
            <a:graphicFrameLocks/>
          </p:cNvGraphicFramePr>
          <p:nvPr>
            <p:extLst/>
          </p:nvPr>
        </p:nvGraphicFramePr>
        <p:xfrm>
          <a:off x="598006" y="1778056"/>
          <a:ext cx="6926919" cy="3809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27375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6696" y="704347"/>
            <a:ext cx="6172200" cy="857250"/>
          </a:xfrm>
        </p:spPr>
        <p:txBody>
          <a:bodyPr>
            <a:noAutofit/>
          </a:bodyPr>
          <a:lstStyle/>
          <a:p>
            <a:r>
              <a:rPr lang="en-US" dirty="0" smtClean="0"/>
              <a:t>STD/HIV Reduction Strategy</a:t>
            </a:r>
            <a:br>
              <a:rPr lang="en-US" dirty="0" smtClean="0"/>
            </a:br>
            <a:r>
              <a:rPr lang="en-US" dirty="0" smtClean="0"/>
              <a:t>Successes</a:t>
            </a:r>
            <a:endParaRPr lang="en-US" dirty="0"/>
          </a:p>
        </p:txBody>
      </p:sp>
      <p:sp>
        <p:nvSpPr>
          <p:cNvPr id="6" name="Content Placeholder 5"/>
          <p:cNvSpPr>
            <a:spLocks noGrp="1"/>
          </p:cNvSpPr>
          <p:nvPr>
            <p:ph idx="1"/>
          </p:nvPr>
        </p:nvSpPr>
        <p:spPr>
          <a:xfrm>
            <a:off x="756696" y="1880774"/>
            <a:ext cx="6800044" cy="4640796"/>
          </a:xfrm>
        </p:spPr>
        <p:txBody>
          <a:bodyPr>
            <a:normAutofit/>
          </a:bodyPr>
          <a:lstStyle/>
          <a:p>
            <a:pPr marL="260747" indent="-260747"/>
            <a:r>
              <a:rPr lang="en-US" sz="1800" dirty="0">
                <a:latin typeface="+mj-lt"/>
              </a:rPr>
              <a:t>Tripled the number of syphilis tests performed at community-based organizations in 2016 (6,536) compared to 2015 (2,117)</a:t>
            </a:r>
          </a:p>
          <a:p>
            <a:pPr marL="260747" indent="-260747"/>
            <a:r>
              <a:rPr lang="en-US" sz="1800" dirty="0">
                <a:latin typeface="+mj-lt"/>
              </a:rPr>
              <a:t>Increased the number of primary and secondary syphilis cases that were treated within 14 days of specimen collection in public health clinics to 93.5% in 2016 compared to 78.6% in 2015</a:t>
            </a:r>
          </a:p>
          <a:p>
            <a:pPr marL="260747" indent="-260747"/>
            <a:r>
              <a:rPr lang="en-US" sz="1800" dirty="0">
                <a:latin typeface="+mj-lt"/>
              </a:rPr>
              <a:t>Implemented extra-genital GC/CT testing at 4 public health clinics in 2016; more than 165 cases would have been missed if dependent on urogenital testing alone</a:t>
            </a:r>
          </a:p>
          <a:p>
            <a:pPr marL="260747" indent="-260747"/>
            <a:r>
              <a:rPr lang="en-US" sz="1800" dirty="0">
                <a:latin typeface="+mj-lt"/>
              </a:rPr>
              <a:t>Implemented Congenital Syphilis Case Review process to identify missed opportunities and educate prenatal care providers </a:t>
            </a:r>
          </a:p>
          <a:p>
            <a:pPr marL="260747" indent="-260747"/>
            <a:r>
              <a:rPr lang="en-US" sz="1800" dirty="0">
                <a:latin typeface="+mj-lt"/>
              </a:rPr>
              <a:t>Supported the establishment of 13 </a:t>
            </a:r>
            <a:r>
              <a:rPr lang="en-US" sz="1800" dirty="0" err="1">
                <a:latin typeface="+mj-lt"/>
              </a:rPr>
              <a:t>PrEP</a:t>
            </a:r>
            <a:r>
              <a:rPr lang="en-US" sz="1800" dirty="0">
                <a:latin typeface="+mj-lt"/>
              </a:rPr>
              <a:t> clinics across the state in 2016, an increase from three clinics in 2015</a:t>
            </a:r>
          </a:p>
          <a:p>
            <a:pPr marL="260747" indent="-260747"/>
            <a:endParaRPr lang="en-US" dirty="0" smtClean="0"/>
          </a:p>
          <a:p>
            <a:endParaRPr lang="en-US" dirty="0" smtClean="0"/>
          </a:p>
          <a:p>
            <a:endParaRPr lang="en-US" dirty="0" smtClean="0"/>
          </a:p>
        </p:txBody>
      </p:sp>
    </p:spTree>
    <p:extLst>
      <p:ext uri="{BB962C8B-B14F-4D97-AF65-F5344CB8AC3E}">
        <p14:creationId xmlns:p14="http://schemas.microsoft.com/office/powerpoint/2010/main" val="187156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9</a:t>
            </a:fld>
            <a:endParaRPr lang="en-US" dirty="0">
              <a:solidFill>
                <a:prstClr val="black"/>
              </a:solidFill>
            </a:endParaRPr>
          </a:p>
        </p:txBody>
      </p:sp>
      <p:sp>
        <p:nvSpPr>
          <p:cNvPr id="4" name="Title 3"/>
          <p:cNvSpPr>
            <a:spLocks noGrp="1"/>
          </p:cNvSpPr>
          <p:nvPr>
            <p:ph type="title"/>
          </p:nvPr>
        </p:nvSpPr>
        <p:spPr/>
        <p:txBody>
          <a:bodyPr/>
          <a:lstStyle/>
          <a:p>
            <a:r>
              <a:rPr lang="en-US" b="1" dirty="0"/>
              <a:t>Achieving Viral Suppression</a:t>
            </a:r>
          </a:p>
        </p:txBody>
      </p:sp>
      <p:sp>
        <p:nvSpPr>
          <p:cNvPr id="5" name="Text Placeholder 2" descr="Achieving Viral Suppression&#10;"/>
          <p:cNvSpPr txBox="1">
            <a:spLocks/>
          </p:cNvSpPr>
          <p:nvPr/>
        </p:nvSpPr>
        <p:spPr>
          <a:xfrm>
            <a:off x="457200" y="1389743"/>
            <a:ext cx="5511521" cy="4290132"/>
          </a:xfr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pic>
        <p:nvPicPr>
          <p:cNvPr id="6" name="Picture 5" descr="arrow pointing downward: A goal of HIV treatment is to decrease your viral load, ideally to an undetactable level."/>
          <p:cNvPicPr>
            <a:picLocks noChangeAspect="1"/>
          </p:cNvPicPr>
          <p:nvPr/>
        </p:nvPicPr>
        <p:blipFill>
          <a:blip r:embed="rId3"/>
          <a:stretch>
            <a:fillRect/>
          </a:stretch>
        </p:blipFill>
        <p:spPr>
          <a:xfrm>
            <a:off x="6033599" y="1262743"/>
            <a:ext cx="2743200" cy="2679672"/>
          </a:xfrm>
          <a:prstGeom prst="rect">
            <a:avLst/>
          </a:prstGeom>
        </p:spPr>
      </p:pic>
      <p:pic>
        <p:nvPicPr>
          <p:cNvPr id="7" name="Picture 6" descr="Source: New England Journal of Medicine August 11, 2011, Prevention of HIV-1 Infection with Early Antiretroviral Therapy "/>
          <p:cNvPicPr>
            <a:picLocks noChangeAspect="1"/>
          </p:cNvPicPr>
          <p:nvPr/>
        </p:nvPicPr>
        <p:blipFill>
          <a:blip r:embed="rId4"/>
          <a:stretch>
            <a:fillRect/>
          </a:stretch>
        </p:blipFill>
        <p:spPr>
          <a:xfrm>
            <a:off x="5826369" y="3897446"/>
            <a:ext cx="3157660" cy="2286000"/>
          </a:xfrm>
          <a:prstGeom prst="rect">
            <a:avLst/>
          </a:prstGeom>
        </p:spPr>
      </p:pic>
      <p:sp>
        <p:nvSpPr>
          <p:cNvPr id="8" name="Text Placeholder 2"/>
          <p:cNvSpPr txBox="1">
            <a:spLocks/>
          </p:cNvSpPr>
          <p:nvPr/>
        </p:nvSpPr>
        <p:spPr>
          <a:xfrm>
            <a:off x="371267" y="1572768"/>
            <a:ext cx="5662331" cy="4420716"/>
          </a:xfrm>
          <a:prstGeom prst="rect">
            <a:avLst/>
          </a:prstGeom>
        </p:spPr>
        <p:txBody>
          <a:bodyPr>
            <a:norm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50000"/>
              <a:buFont typeface="Arial" panose="020B0604020202020204" pitchFamily="34" charset="0"/>
              <a:buChar char="•"/>
            </a:pPr>
            <a:r>
              <a:rPr lang="en-US" dirty="0" smtClean="0"/>
              <a:t>The </a:t>
            </a:r>
            <a:r>
              <a:rPr lang="en-US" dirty="0"/>
              <a:t>ultimate goal of HIV treatment is to achieve viral </a:t>
            </a:r>
            <a:r>
              <a:rPr lang="en-US" dirty="0" smtClean="0"/>
              <a:t>suppression.</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Viral </a:t>
            </a:r>
            <a:r>
              <a:rPr lang="en-US" dirty="0"/>
              <a:t>suppression means decreasing the amount of virus in the body to an undetectable </a:t>
            </a:r>
            <a:r>
              <a:rPr lang="en-US" dirty="0" smtClean="0"/>
              <a:t>level.</a:t>
            </a:r>
          </a:p>
          <a:p>
            <a:pPr>
              <a:buSzPct val="150000"/>
              <a:buFont typeface="Arial" panose="020B0604020202020204" pitchFamily="34" charset="0"/>
              <a:buChar char="•"/>
            </a:pPr>
            <a:endParaRPr lang="en-US" dirty="0"/>
          </a:p>
          <a:p>
            <a:pPr>
              <a:buSzPct val="150000"/>
              <a:buFont typeface="Arial" panose="020B0604020202020204" pitchFamily="34" charset="0"/>
              <a:buChar char="•"/>
            </a:pPr>
            <a:r>
              <a:rPr lang="en-US" dirty="0" smtClean="0"/>
              <a:t>Sustained </a:t>
            </a:r>
            <a:r>
              <a:rPr lang="en-US" dirty="0"/>
              <a:t>viral suppression:</a:t>
            </a:r>
          </a:p>
          <a:p>
            <a:pPr lvl="1">
              <a:buClr>
                <a:schemeClr val="accent1"/>
              </a:buClr>
              <a:buFont typeface="Arial" panose="020B0604020202020204" pitchFamily="34" charset="0"/>
              <a:buChar char="•"/>
            </a:pPr>
            <a:r>
              <a:rPr lang="en-US" sz="2000" dirty="0"/>
              <a:t>I</a:t>
            </a:r>
            <a:r>
              <a:rPr lang="en-US" sz="2000" dirty="0" smtClean="0"/>
              <a:t>mproves </a:t>
            </a:r>
            <a:r>
              <a:rPr lang="en-US" sz="2000" dirty="0"/>
              <a:t>immune function</a:t>
            </a:r>
          </a:p>
          <a:p>
            <a:pPr lvl="1">
              <a:buClr>
                <a:schemeClr val="accent1"/>
              </a:buClr>
              <a:buFont typeface="Arial" panose="020B0604020202020204" pitchFamily="34" charset="0"/>
              <a:buChar char="•"/>
            </a:pPr>
            <a:r>
              <a:rPr lang="en-US" sz="2000" dirty="0" smtClean="0"/>
              <a:t>Prolongs </a:t>
            </a:r>
            <a:r>
              <a:rPr lang="en-US" sz="2000" dirty="0"/>
              <a:t>life</a:t>
            </a:r>
          </a:p>
          <a:p>
            <a:pPr lvl="1">
              <a:buClr>
                <a:schemeClr val="accent1"/>
              </a:buClr>
              <a:buFont typeface="Arial" panose="020B0604020202020204" pitchFamily="34" charset="0"/>
              <a:buChar char="•"/>
            </a:pPr>
            <a:r>
              <a:rPr lang="en-US" sz="2000" dirty="0"/>
              <a:t>R</a:t>
            </a:r>
            <a:r>
              <a:rPr lang="en-US" sz="2000" dirty="0" smtClean="0"/>
              <a:t>educes </a:t>
            </a:r>
            <a:r>
              <a:rPr lang="en-US" sz="2000" dirty="0"/>
              <a:t>illness</a:t>
            </a:r>
          </a:p>
          <a:p>
            <a:pPr lvl="1">
              <a:buClr>
                <a:schemeClr val="accent1"/>
              </a:buClr>
              <a:buFont typeface="Arial" panose="020B0604020202020204" pitchFamily="34" charset="0"/>
              <a:buChar char="•"/>
            </a:pPr>
            <a:r>
              <a:rPr lang="en-US" sz="2000" dirty="0" smtClean="0"/>
              <a:t>Prevents </a:t>
            </a:r>
            <a:r>
              <a:rPr lang="en-US" sz="2000" dirty="0"/>
              <a:t>HIV transmission </a:t>
            </a:r>
            <a:r>
              <a:rPr lang="en-US" sz="2000" dirty="0" smtClean="0"/>
              <a:t>             to </a:t>
            </a:r>
            <a:r>
              <a:rPr lang="en-US" sz="2000" dirty="0"/>
              <a:t>others</a:t>
            </a:r>
          </a:p>
          <a:p>
            <a:pPr>
              <a:buSzPct val="150000"/>
              <a:buFont typeface="Arial" panose="020B0604020202020204" pitchFamily="34" charset="0"/>
              <a:buChar char="•"/>
            </a:pPr>
            <a:endParaRPr lang="en-US" dirty="0" smtClean="0"/>
          </a:p>
          <a:p>
            <a:pPr>
              <a:buSzPct val="150000"/>
              <a:buFont typeface="Arial" panose="020B0604020202020204" pitchFamily="34" charset="0"/>
              <a:buChar char="•"/>
            </a:pPr>
            <a:endParaRPr lang="en-US" dirty="0"/>
          </a:p>
        </p:txBody>
      </p:sp>
    </p:spTree>
    <p:extLst>
      <p:ext uri="{BB962C8B-B14F-4D97-AF65-F5344CB8AC3E}">
        <p14:creationId xmlns:p14="http://schemas.microsoft.com/office/powerpoint/2010/main" val="13490511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705408"/>
            <a:ext cx="6988354" cy="821467"/>
          </a:xfrm>
        </p:spPr>
        <p:txBody>
          <a:bodyPr>
            <a:noAutofit/>
          </a:bodyPr>
          <a:lstStyle/>
          <a:p>
            <a:r>
              <a:rPr lang="en-US" dirty="0" smtClean="0"/>
              <a:t>HIV and Syphilis Co-infection in Louisiana, 2016	</a:t>
            </a:r>
            <a:endParaRPr lang="en-US" dirty="0"/>
          </a:p>
        </p:txBody>
      </p:sp>
      <p:sp>
        <p:nvSpPr>
          <p:cNvPr id="3" name="Content Placeholder 2"/>
          <p:cNvSpPr>
            <a:spLocks noGrp="1"/>
          </p:cNvSpPr>
          <p:nvPr>
            <p:ph idx="1"/>
          </p:nvPr>
        </p:nvSpPr>
        <p:spPr>
          <a:xfrm>
            <a:off x="508001" y="1750163"/>
            <a:ext cx="6729561" cy="4840418"/>
          </a:xfrm>
        </p:spPr>
        <p:txBody>
          <a:bodyPr>
            <a:noAutofit/>
          </a:bodyPr>
          <a:lstStyle/>
          <a:p>
            <a:r>
              <a:rPr lang="en-US" sz="2000" dirty="0">
                <a:latin typeface="+mj-lt"/>
              </a:rPr>
              <a:t>29% of all P&amp;S syphilis diagnoses in 2016 were co-infected with HIV (211 co-infected </a:t>
            </a:r>
            <a:r>
              <a:rPr lang="en-US" sz="2000" dirty="0" smtClean="0">
                <a:latin typeface="+mj-lt"/>
              </a:rPr>
              <a:t>cases/ </a:t>
            </a:r>
            <a:r>
              <a:rPr lang="en-US" sz="2000" dirty="0">
                <a:latin typeface="+mj-lt"/>
              </a:rPr>
              <a:t>750 P&amp;S syphilis cases )</a:t>
            </a:r>
          </a:p>
          <a:p>
            <a:pPr marL="0" indent="0">
              <a:buNone/>
            </a:pPr>
            <a:endParaRPr lang="en-US" sz="1800" dirty="0">
              <a:latin typeface="+mj-lt"/>
            </a:endParaRPr>
          </a:p>
          <a:p>
            <a:pPr lvl="1"/>
            <a:r>
              <a:rPr lang="en-US" sz="1800" dirty="0">
                <a:latin typeface="+mj-lt"/>
              </a:rPr>
              <a:t>In some regions, it is much higher</a:t>
            </a:r>
          </a:p>
          <a:p>
            <a:pPr lvl="2"/>
            <a:r>
              <a:rPr lang="en-US" sz="1600" dirty="0">
                <a:latin typeface="+mj-lt"/>
              </a:rPr>
              <a:t>New Orleans: 47% (102/216)</a:t>
            </a:r>
          </a:p>
          <a:p>
            <a:pPr lvl="2"/>
            <a:r>
              <a:rPr lang="en-US" sz="1600" dirty="0">
                <a:latin typeface="+mj-lt"/>
              </a:rPr>
              <a:t>Baton Rouge: 40% (40/117)</a:t>
            </a:r>
          </a:p>
          <a:p>
            <a:pPr lvl="2"/>
            <a:endParaRPr lang="en-US" sz="1600" dirty="0">
              <a:latin typeface="+mj-lt"/>
            </a:endParaRPr>
          </a:p>
          <a:p>
            <a:pPr lvl="1"/>
            <a:r>
              <a:rPr lang="en-US" sz="1800" dirty="0">
                <a:latin typeface="+mj-lt"/>
              </a:rPr>
              <a:t>In other regions, much lower</a:t>
            </a:r>
          </a:p>
          <a:p>
            <a:pPr lvl="2"/>
            <a:r>
              <a:rPr lang="en-US" sz="1600" dirty="0">
                <a:latin typeface="+mj-lt"/>
              </a:rPr>
              <a:t>Monroe: 15% (11/73)</a:t>
            </a:r>
          </a:p>
          <a:p>
            <a:pPr lvl="2"/>
            <a:r>
              <a:rPr lang="en-US" sz="1600" dirty="0"/>
              <a:t>Hammond/Slidell: 10% (2/20)</a:t>
            </a:r>
          </a:p>
        </p:txBody>
      </p:sp>
    </p:spTree>
    <p:extLst>
      <p:ext uri="{BB962C8B-B14F-4D97-AF65-F5344CB8AC3E}">
        <p14:creationId xmlns:p14="http://schemas.microsoft.com/office/powerpoint/2010/main" val="35486799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703" y="718171"/>
            <a:ext cx="6172200" cy="708422"/>
          </a:xfrm>
        </p:spPr>
        <p:txBody>
          <a:bodyPr>
            <a:noAutofit/>
          </a:bodyPr>
          <a:lstStyle/>
          <a:p>
            <a:r>
              <a:rPr lang="en-US" dirty="0"/>
              <a:t>HIV Continuum of Care</a:t>
            </a:r>
            <a:br>
              <a:rPr lang="en-US" dirty="0"/>
            </a:br>
            <a:r>
              <a:rPr lang="en-US" dirty="0"/>
              <a:t>Louisiana, 2016</a:t>
            </a:r>
          </a:p>
        </p:txBody>
      </p:sp>
      <p:graphicFrame>
        <p:nvGraphicFramePr>
          <p:cNvPr id="4" name="Content Placeholder 3" descr="Louisianna 2016" title="HIV continuum of Care "/>
          <p:cNvGraphicFramePr>
            <a:graphicFrameLocks noGrp="1"/>
          </p:cNvGraphicFramePr>
          <p:nvPr>
            <p:ph idx="1"/>
            <p:extLst>
              <p:ext uri="{D42A27DB-BD31-4B8C-83A1-F6EECF244321}">
                <p14:modId xmlns:p14="http://schemas.microsoft.com/office/powerpoint/2010/main" val="567714796"/>
              </p:ext>
            </p:extLst>
          </p:nvPr>
        </p:nvGraphicFramePr>
        <p:xfrm>
          <a:off x="483079" y="1741305"/>
          <a:ext cx="7410091" cy="45570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descr="Louisianna 2016" title="HIV continuum of Care "/>
          <p:cNvSpPr txBox="1"/>
          <p:nvPr/>
        </p:nvSpPr>
        <p:spPr>
          <a:xfrm>
            <a:off x="577013"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HIV-20 and HP 2010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extBox 5" descr="Louisianna 2016" title="HIV continuum of Care "/>
          <p:cNvSpPr txBox="1"/>
          <p:nvPr/>
        </p:nvSpPr>
        <p:spPr>
          <a:xfrm>
            <a:off x="4518435"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Virally Suppressed = Viral Load &lt;200</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6191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149" y="700919"/>
            <a:ext cx="7043951" cy="903594"/>
          </a:xfrm>
        </p:spPr>
        <p:txBody>
          <a:bodyPr>
            <a:noAutofit/>
          </a:bodyPr>
          <a:lstStyle/>
          <a:p>
            <a:r>
              <a:rPr lang="en-US" dirty="0"/>
              <a:t>Percent Virally Suppressed among </a:t>
            </a:r>
            <a:r>
              <a:rPr lang="en-US" dirty="0" smtClean="0"/>
              <a:t>All PLWDH and PLWDH in Care by </a:t>
            </a:r>
            <a:r>
              <a:rPr lang="en-US" dirty="0"/>
              <a:t>Year, Louisiana</a:t>
            </a:r>
          </a:p>
        </p:txBody>
      </p:sp>
      <p:graphicFrame>
        <p:nvGraphicFramePr>
          <p:cNvPr id="12" name="Content Placeholder 3" descr="Chart comparing the percent of virally supressed among all PLWDH and PLWDH in care by year in Louisiana " title="Percent Virally Suppressed among all PLWDH"/>
          <p:cNvGraphicFramePr>
            <a:graphicFrameLocks noGrp="1"/>
          </p:cNvGraphicFramePr>
          <p:nvPr>
            <p:ph idx="1"/>
            <p:extLst>
              <p:ext uri="{D42A27DB-BD31-4B8C-83A1-F6EECF244321}">
                <p14:modId xmlns:p14="http://schemas.microsoft.com/office/powerpoint/2010/main" val="3974704421"/>
              </p:ext>
            </p:extLst>
          </p:nvPr>
        </p:nvGraphicFramePr>
        <p:xfrm>
          <a:off x="317665" y="1797577"/>
          <a:ext cx="7101052" cy="4627743"/>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4"/>
          <p:cNvSpPr>
            <a:spLocks noGrp="1"/>
          </p:cNvSpPr>
          <p:nvPr>
            <p:ph type="ftr" sz="quarter" idx="4294967295"/>
          </p:nvPr>
        </p:nvSpPr>
        <p:spPr>
          <a:xfrm>
            <a:off x="1371600" y="5429251"/>
            <a:ext cx="2628900"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smtClean="0">
                <a:ln>
                  <a:noFill/>
                </a:ln>
                <a:solidFill>
                  <a:srgbClr val="1F497D">
                    <a:lumMod val="75000"/>
                  </a:srgbClr>
                </a:solidFill>
                <a:effectLst/>
                <a:uLnTx/>
                <a:uFillTx/>
                <a:latin typeface="Trebuchet MS" panose="020B0603020202020204"/>
                <a:ea typeface="+mn-ea"/>
                <a:cs typeface="+mn-cs"/>
              </a:rPr>
              <a:t>Louisiana STD/HIV Program</a:t>
            </a:r>
            <a:endParaRPr kumimoji="0" lang="en-US" sz="675" b="1" i="0" u="none" strike="noStrike" kern="1200" cap="none" spc="0" normalizeH="0" baseline="0" noProof="0" dirty="0">
              <a:ln>
                <a:noFill/>
              </a:ln>
              <a:solidFill>
                <a:srgbClr val="1F497D">
                  <a:lumMod val="75000"/>
                </a:srgbClr>
              </a:solidFill>
              <a:effectLst/>
              <a:uLnTx/>
              <a:uFillTx/>
              <a:latin typeface="Trebuchet MS" panose="020B0603020202020204"/>
              <a:ea typeface="+mn-ea"/>
              <a:cs typeface="+mn-cs"/>
            </a:endParaRPr>
          </a:p>
        </p:txBody>
      </p:sp>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extBox 5"/>
          <p:cNvSpPr txBox="1"/>
          <p:nvPr/>
        </p:nvSpPr>
        <p:spPr>
          <a:xfrm>
            <a:off x="4000500" y="6298362"/>
            <a:ext cx="326509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PLWDH = Persons Living with Diagnosed HIV</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45399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87" y="670277"/>
            <a:ext cx="6447501" cy="1066082"/>
          </a:xfrm>
        </p:spPr>
        <p:txBody>
          <a:bodyPr>
            <a:normAutofit/>
          </a:bodyPr>
          <a:lstStyle/>
          <a:p>
            <a:r>
              <a:rPr lang="en-US" dirty="0" smtClean="0"/>
              <a:t>HIV Continuum of Care </a:t>
            </a:r>
            <a:br>
              <a:rPr lang="en-US" dirty="0" smtClean="0"/>
            </a:br>
            <a:r>
              <a:rPr lang="en-US" dirty="0" smtClean="0"/>
              <a:t>Gay/Bisexual Men, 13-24, by Race, 2016</a:t>
            </a:r>
            <a:endParaRPr lang="en-US" dirty="0"/>
          </a:p>
        </p:txBody>
      </p:sp>
      <p:graphicFrame>
        <p:nvGraphicFramePr>
          <p:cNvPr id="13" name="Content Placeholder 3" descr="chart showing the total, to those in care and who are virally supressed, comparing black gay bisexual men 13-24 to white gay bisexual men 13-24. "/>
          <p:cNvGraphicFramePr>
            <a:graphicFrameLocks noGrp="1"/>
          </p:cNvGraphicFramePr>
          <p:nvPr>
            <p:ph sz="half" idx="1"/>
            <p:extLst/>
          </p:nvPr>
        </p:nvGraphicFramePr>
        <p:xfrm>
          <a:off x="887977" y="1770865"/>
          <a:ext cx="6457185" cy="44929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extBox 2"/>
          <p:cNvSpPr txBox="1"/>
          <p:nvPr/>
        </p:nvSpPr>
        <p:spPr>
          <a:xfrm>
            <a:off x="2830750" y="4017360"/>
            <a:ext cx="1284469" cy="830660"/>
          </a:xfrm>
          <a:prstGeom prst="rect">
            <a:avLst/>
          </a:prstGeom>
          <a:solidFill>
            <a:schemeClr val="accent2">
              <a:lumMod val="5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68% of PLWH in care were virally suppressed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10" name="Straight Arrow Connector 9" descr="Arrow from in Care to Virally suppressed for Black Gay/Bisexual Men 13-24"/>
          <p:cNvCxnSpPr/>
          <p:nvPr/>
        </p:nvCxnSpPr>
        <p:spPr>
          <a:xfrm>
            <a:off x="3074359" y="4971011"/>
            <a:ext cx="8991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2"/>
          <p:cNvSpPr txBox="1"/>
          <p:nvPr/>
        </p:nvSpPr>
        <p:spPr>
          <a:xfrm>
            <a:off x="5570919" y="4017360"/>
            <a:ext cx="1284469" cy="830660"/>
          </a:xfrm>
          <a:prstGeom prst="rect">
            <a:avLst/>
          </a:prstGeom>
          <a:solidFill>
            <a:schemeClr val="accent2">
              <a:lumMod val="5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Trebuchet MS" panose="020B0603020202020204"/>
                <a:ea typeface="+mn-ea"/>
                <a:cs typeface="+mn-cs"/>
              </a:rPr>
              <a:t>88% of PLWH in care were virally suppressed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14" name="Straight Arrow Connector 13" descr="Arrow from in Care to Virally suppressed for White Gay/Bisexual Men 13-24"/>
          <p:cNvCxnSpPr/>
          <p:nvPr/>
        </p:nvCxnSpPr>
        <p:spPr>
          <a:xfrm>
            <a:off x="5814528" y="4971011"/>
            <a:ext cx="8991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64303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12" y="691193"/>
            <a:ext cx="8636000" cy="637275"/>
          </a:xfrm>
        </p:spPr>
        <p:txBody>
          <a:bodyPr>
            <a:normAutofit/>
          </a:bodyPr>
          <a:lstStyle/>
          <a:p>
            <a:r>
              <a:rPr lang="en-US" dirty="0"/>
              <a:t>HIV Testing </a:t>
            </a:r>
            <a:r>
              <a:rPr lang="en-US" dirty="0" smtClean="0"/>
              <a:t>Highlights</a:t>
            </a:r>
            <a:endParaRPr lang="en-US" dirty="0"/>
          </a:p>
        </p:txBody>
      </p:sp>
      <p:sp>
        <p:nvSpPr>
          <p:cNvPr id="3" name="Content Placeholder 2"/>
          <p:cNvSpPr>
            <a:spLocks noGrp="1"/>
          </p:cNvSpPr>
          <p:nvPr>
            <p:ph sz="quarter" idx="4294967295"/>
          </p:nvPr>
        </p:nvSpPr>
        <p:spPr>
          <a:xfrm>
            <a:off x="399012" y="1414373"/>
            <a:ext cx="7295750" cy="4529227"/>
          </a:xfrm>
          <a:prstGeom prst="rect">
            <a:avLst/>
          </a:prstGeom>
        </p:spPr>
        <p:txBody>
          <a:bodyPr>
            <a:normAutofit/>
          </a:bodyPr>
          <a:lstStyle/>
          <a:p>
            <a:r>
              <a:rPr lang="en-US" sz="1950" dirty="0"/>
              <a:t>Percent of persons living with HIV and diagnosed has increased from 75.4% in 2010 to 80.9% in 2014</a:t>
            </a:r>
          </a:p>
          <a:p>
            <a:r>
              <a:rPr lang="en-US" sz="1950" dirty="0"/>
              <a:t>HIV testing has increased from almost 96,000 tests in 2013 to 112,827 tests in 2016</a:t>
            </a:r>
          </a:p>
          <a:p>
            <a:r>
              <a:rPr lang="en-US" sz="1950" dirty="0"/>
              <a:t>Overall positivity ~1% each year</a:t>
            </a:r>
          </a:p>
          <a:p>
            <a:pPr lvl="1"/>
            <a:r>
              <a:rPr lang="en-US" sz="1950" dirty="0"/>
              <a:t>In 2016, 0.4% were new positives</a:t>
            </a:r>
          </a:p>
          <a:p>
            <a:pPr lvl="2"/>
            <a:r>
              <a:rPr lang="en-US" sz="1650" dirty="0"/>
              <a:t>0.3% at routine medical testing sites (emergency departments, clinics)</a:t>
            </a:r>
          </a:p>
          <a:p>
            <a:pPr lvl="2"/>
            <a:r>
              <a:rPr lang="en-US" sz="1650" dirty="0"/>
              <a:t>0.9% at community-based organizations that serve priority populations</a:t>
            </a:r>
          </a:p>
          <a:p>
            <a:r>
              <a:rPr lang="en-US" sz="1950" dirty="0"/>
              <a:t>HIV linkage to care within 90 days has increased from 69% in 2013 to </a:t>
            </a:r>
            <a:r>
              <a:rPr lang="en-US" sz="1950" dirty="0" smtClean="0"/>
              <a:t>83% </a:t>
            </a:r>
            <a:r>
              <a:rPr lang="en-US" sz="1950" dirty="0"/>
              <a:t>in 2016</a:t>
            </a:r>
          </a:p>
          <a:p>
            <a:pPr marL="0" indent="0">
              <a:buNone/>
            </a:pPr>
            <a:endParaRPr lang="en-US" dirty="0" smtClean="0"/>
          </a:p>
        </p:txBody>
      </p:sp>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HIV-13</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249571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2" y="709950"/>
            <a:ext cx="6447501" cy="651271"/>
          </a:xfrm>
        </p:spPr>
        <p:txBody>
          <a:bodyPr>
            <a:noAutofit/>
          </a:bodyPr>
          <a:lstStyle/>
          <a:p>
            <a:r>
              <a:rPr lang="en-US" dirty="0"/>
              <a:t>Linkage to Care </a:t>
            </a:r>
            <a:r>
              <a:rPr lang="en-US" dirty="0" smtClean="0"/>
              <a:t>Strategies</a:t>
            </a:r>
            <a:endParaRPr lang="en-US" dirty="0">
              <a:solidFill>
                <a:schemeClr val="tx1"/>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6" name="Content Placeholder 2"/>
          <p:cNvSpPr>
            <a:spLocks noGrp="1"/>
          </p:cNvSpPr>
          <p:nvPr>
            <p:ph sz="half" idx="1"/>
          </p:nvPr>
        </p:nvSpPr>
        <p:spPr>
          <a:xfrm>
            <a:off x="508002" y="1509914"/>
            <a:ext cx="5219938" cy="4959896"/>
          </a:xfrm>
        </p:spPr>
        <p:txBody>
          <a:bodyPr>
            <a:normAutofit/>
          </a:bodyPr>
          <a:lstStyle/>
          <a:p>
            <a:pPr marL="0" indent="0">
              <a:spcBef>
                <a:spcPts val="450"/>
              </a:spcBef>
              <a:buNone/>
            </a:pPr>
            <a:r>
              <a:rPr lang="en-US" sz="2800" dirty="0"/>
              <a:t>Louisiana Links</a:t>
            </a:r>
          </a:p>
          <a:p>
            <a:pPr>
              <a:spcBef>
                <a:spcPts val="450"/>
              </a:spcBef>
            </a:pPr>
            <a:r>
              <a:rPr lang="en-US" sz="2000" dirty="0"/>
              <a:t>Utilizes surveillance data to identify PLWH who are:</a:t>
            </a:r>
          </a:p>
          <a:p>
            <a:pPr lvl="1">
              <a:spcBef>
                <a:spcPts val="450"/>
              </a:spcBef>
            </a:pPr>
            <a:r>
              <a:rPr lang="en-US" sz="1600" dirty="0"/>
              <a:t>Newly diagnosed and not linked to care</a:t>
            </a:r>
          </a:p>
          <a:p>
            <a:pPr lvl="1">
              <a:spcBef>
                <a:spcPts val="450"/>
              </a:spcBef>
            </a:pPr>
            <a:r>
              <a:rPr lang="en-US" sz="1600" dirty="0"/>
              <a:t>Previously diagnosed who need reengagement</a:t>
            </a:r>
          </a:p>
          <a:p>
            <a:pPr lvl="1">
              <a:spcBef>
                <a:spcPts val="450"/>
              </a:spcBef>
            </a:pPr>
            <a:r>
              <a:rPr lang="en-US" sz="1600" dirty="0"/>
              <a:t>In care, but experiencing high viral load</a:t>
            </a:r>
          </a:p>
          <a:p>
            <a:pPr>
              <a:spcBef>
                <a:spcPts val="450"/>
              </a:spcBef>
            </a:pPr>
            <a:r>
              <a:rPr lang="en-US" sz="2000" dirty="0"/>
              <a:t>Linkage to Care Coordinators (LCCs) provide extensive services above and beyond the scope of traditional case management</a:t>
            </a:r>
          </a:p>
          <a:p>
            <a:pPr>
              <a:spcBef>
                <a:spcPts val="450"/>
              </a:spcBef>
            </a:pPr>
            <a:r>
              <a:rPr lang="en-US" sz="2000" dirty="0"/>
              <a:t>Between September 2013 – March 2017, 1102 PLWH have been enrolled and 849 (77%) have been successfully linked to medical care</a:t>
            </a:r>
          </a:p>
          <a:p>
            <a:pPr marL="0" indent="0">
              <a:buNone/>
            </a:pPr>
            <a:endParaRPr lang="en-US" dirty="0"/>
          </a:p>
          <a:p>
            <a:pPr marL="0" indent="0">
              <a:buNone/>
            </a:pPr>
            <a:endParaRPr lang="en-US" sz="1800" dirty="0"/>
          </a:p>
          <a:p>
            <a:pPr marL="0" indent="0">
              <a:buNone/>
            </a:pPr>
            <a:endParaRPr lang="en-US" sz="1800" dirty="0"/>
          </a:p>
          <a:p>
            <a:endParaRPr lang="en-US" dirty="0"/>
          </a:p>
        </p:txBody>
      </p:sp>
      <p:graphicFrame>
        <p:nvGraphicFramePr>
          <p:cNvPr id="7" name="Content Placeholder 6" descr="photo: honeycombs with text inside"/>
          <p:cNvGraphicFramePr>
            <a:graphicFrameLocks/>
          </p:cNvGraphicFramePr>
          <p:nvPr>
            <p:extLst/>
          </p:nvPr>
        </p:nvGraphicFramePr>
        <p:xfrm>
          <a:off x="4658265" y="1096094"/>
          <a:ext cx="4822166" cy="410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748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87" y="670277"/>
            <a:ext cx="6447501" cy="1066082"/>
          </a:xfrm>
        </p:spPr>
        <p:txBody>
          <a:bodyPr>
            <a:normAutofit/>
          </a:bodyPr>
          <a:lstStyle/>
          <a:p>
            <a:r>
              <a:rPr lang="en-US" dirty="0" smtClean="0"/>
              <a:t>Louisiana HIV Continuum of Care:  </a:t>
            </a:r>
            <a:br>
              <a:rPr lang="en-US" dirty="0" smtClean="0"/>
            </a:br>
            <a:r>
              <a:rPr lang="en-US" dirty="0" smtClean="0"/>
              <a:t>Ryan White Services, 2016</a:t>
            </a:r>
            <a:endParaRPr lang="en-US" dirty="0"/>
          </a:p>
        </p:txBody>
      </p:sp>
      <p:graphicFrame>
        <p:nvGraphicFramePr>
          <p:cNvPr id="13" name="Content Placeholder 3" descr=" Comparrision of the total those in care, and those virally surpressed. " title="Chart PLWDH served by Ryan White"/>
          <p:cNvGraphicFramePr>
            <a:graphicFrameLocks noGrp="1"/>
          </p:cNvGraphicFramePr>
          <p:nvPr>
            <p:ph sz="half" idx="1"/>
            <p:extLst/>
          </p:nvPr>
        </p:nvGraphicFramePr>
        <p:xfrm>
          <a:off x="4080064" y="1973045"/>
          <a:ext cx="4037393" cy="4492990"/>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p:cNvSpPr>
            <a:spLocks noGrp="1"/>
          </p:cNvSpPr>
          <p:nvPr>
            <p:ph sz="half" idx="2"/>
          </p:nvPr>
        </p:nvSpPr>
        <p:spPr>
          <a:xfrm>
            <a:off x="407887" y="1973044"/>
            <a:ext cx="3672177" cy="4579234"/>
          </a:xfrm>
        </p:spPr>
        <p:txBody>
          <a:bodyPr>
            <a:normAutofit fontScale="92500" lnSpcReduction="20000"/>
          </a:bodyPr>
          <a:lstStyle/>
          <a:p>
            <a:r>
              <a:rPr lang="en-US" sz="1900" dirty="0"/>
              <a:t>Funds to support direct services to Persons Living with HIV</a:t>
            </a:r>
          </a:p>
          <a:p>
            <a:pPr lvl="1"/>
            <a:r>
              <a:rPr lang="en-US" sz="1700" dirty="0"/>
              <a:t>Medications Assistance</a:t>
            </a:r>
          </a:p>
          <a:p>
            <a:pPr lvl="1"/>
            <a:r>
              <a:rPr lang="en-US" sz="1700" dirty="0"/>
              <a:t>Health Insurance Support</a:t>
            </a:r>
          </a:p>
          <a:p>
            <a:pPr lvl="1"/>
            <a:r>
              <a:rPr lang="en-US" sz="1700" dirty="0"/>
              <a:t>Oral Health Care</a:t>
            </a:r>
          </a:p>
          <a:p>
            <a:pPr lvl="1"/>
            <a:r>
              <a:rPr lang="en-US" sz="1700" dirty="0"/>
              <a:t>Substance Use/Mental Health Services</a:t>
            </a:r>
          </a:p>
          <a:p>
            <a:pPr lvl="1"/>
            <a:r>
              <a:rPr lang="en-US" sz="1700" dirty="0"/>
              <a:t>Case Management</a:t>
            </a:r>
          </a:p>
          <a:p>
            <a:pPr lvl="1"/>
            <a:r>
              <a:rPr lang="en-US" sz="1700" dirty="0" smtClean="0"/>
              <a:t>Transportation</a:t>
            </a:r>
            <a:endParaRPr lang="en-US" sz="1700" dirty="0"/>
          </a:p>
          <a:p>
            <a:r>
              <a:rPr lang="en-US" sz="1900" dirty="0" smtClean="0"/>
              <a:t>Viral Suppression</a:t>
            </a:r>
          </a:p>
          <a:p>
            <a:pPr lvl="1"/>
            <a:r>
              <a:rPr lang="en-US" sz="1700" dirty="0" smtClean="0"/>
              <a:t>60% among </a:t>
            </a:r>
            <a:r>
              <a:rPr lang="en-US" sz="1700" dirty="0"/>
              <a:t>all </a:t>
            </a:r>
            <a:r>
              <a:rPr lang="en-US" sz="1700" dirty="0" smtClean="0"/>
              <a:t>PLWDH in Louisiana</a:t>
            </a:r>
          </a:p>
          <a:p>
            <a:pPr lvl="1"/>
            <a:r>
              <a:rPr lang="en-US" sz="1700" dirty="0" smtClean="0"/>
              <a:t>80% among PLWDH who received Ryan White Services in Louisiana</a:t>
            </a:r>
            <a:endParaRPr lang="en-US" sz="1500" dirty="0" smtClean="0"/>
          </a:p>
          <a:p>
            <a:pPr lvl="1"/>
            <a:endParaRPr lang="en-US" dirty="0"/>
          </a:p>
        </p:txBody>
      </p:sp>
      <p:sp>
        <p:nvSpPr>
          <p:cNvPr id="5" name="TextBox 4"/>
          <p:cNvSpPr txBox="1"/>
          <p:nvPr/>
        </p:nvSpPr>
        <p:spPr>
          <a:xfrm>
            <a:off x="602891" y="6298362"/>
            <a:ext cx="247146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HP 2020 HIV-22.1</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extBox 5"/>
          <p:cNvSpPr txBox="1"/>
          <p:nvPr/>
        </p:nvSpPr>
        <p:spPr>
          <a:xfrm>
            <a:off x="4080064" y="6298362"/>
            <a:ext cx="326509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prstClr val="white"/>
                </a:solidFill>
                <a:effectLst/>
                <a:uLnTx/>
                <a:uFillTx/>
                <a:latin typeface="Trebuchet MS" panose="020B0603020202020204"/>
                <a:ea typeface="+mn-ea"/>
                <a:cs typeface="+mn-cs"/>
              </a:rPr>
              <a:t>PLWDH = Persons Living with Diagnosed HIV</a:t>
            </a:r>
            <a:endParaRPr kumimoji="0" lang="en-US" sz="105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080389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692809"/>
            <a:ext cx="6447501" cy="687417"/>
          </a:xfrm>
        </p:spPr>
        <p:txBody>
          <a:bodyPr>
            <a:normAutofit/>
          </a:bodyPr>
          <a:lstStyle/>
          <a:p>
            <a:r>
              <a:rPr lang="en-US" dirty="0"/>
              <a:t>Summary</a:t>
            </a:r>
          </a:p>
        </p:txBody>
      </p:sp>
      <p:sp>
        <p:nvSpPr>
          <p:cNvPr id="3" name="Content Placeholder 2"/>
          <p:cNvSpPr>
            <a:spLocks noGrp="1"/>
          </p:cNvSpPr>
          <p:nvPr>
            <p:ph idx="1"/>
          </p:nvPr>
        </p:nvSpPr>
        <p:spPr>
          <a:xfrm>
            <a:off x="508001" y="1602715"/>
            <a:ext cx="6953848" cy="4953360"/>
          </a:xfrm>
        </p:spPr>
        <p:txBody>
          <a:bodyPr>
            <a:noAutofit/>
          </a:bodyPr>
          <a:lstStyle/>
          <a:p>
            <a:r>
              <a:rPr lang="en-US" sz="2000" dirty="0"/>
              <a:t>To address high HIV and STD case rates, Louisiana has implemented specific strategies that are reflecting success:</a:t>
            </a:r>
          </a:p>
          <a:p>
            <a:pPr lvl="1"/>
            <a:r>
              <a:rPr lang="en-US" sz="1600" dirty="0"/>
              <a:t>Increased STD and HIV testing activities to identify persons who are undiagnosed and need linkage to care/treatment</a:t>
            </a:r>
          </a:p>
          <a:p>
            <a:pPr lvl="1"/>
            <a:r>
              <a:rPr lang="en-US" sz="1600" dirty="0"/>
              <a:t>Decreased number of congenital syphilis cases for the first time in five years </a:t>
            </a:r>
          </a:p>
          <a:p>
            <a:pPr lvl="1"/>
            <a:r>
              <a:rPr lang="en-US" sz="1600" dirty="0"/>
              <a:t>Implemented linkage to care activities using HIV surveillance data to identify persons who are not linked to HIV-related care</a:t>
            </a:r>
          </a:p>
          <a:p>
            <a:pPr lvl="1"/>
            <a:r>
              <a:rPr lang="en-US" sz="1600" dirty="0"/>
              <a:t>Provided direct services to persons living with HIV using Ryan White funds to increase coordinated and comprehensive care</a:t>
            </a:r>
          </a:p>
          <a:p>
            <a:pPr lvl="1"/>
            <a:r>
              <a:rPr lang="en-US" sz="1600" dirty="0"/>
              <a:t>Continued upward trend of proportion of persons diagnosed with HIV who are virally suppressed</a:t>
            </a:r>
          </a:p>
          <a:p>
            <a:pPr lvl="2"/>
            <a:r>
              <a:rPr lang="en-US" sz="1400" dirty="0"/>
              <a:t>60% in </a:t>
            </a:r>
            <a:r>
              <a:rPr lang="en-US" sz="1400" dirty="0" smtClean="0"/>
              <a:t>2016 </a:t>
            </a:r>
            <a:r>
              <a:rPr lang="en-US" sz="1400" dirty="0"/>
              <a:t>compared to 44% in 2012</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675"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675"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615570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248" y="754278"/>
            <a:ext cx="6172200" cy="614934"/>
          </a:xfrm>
        </p:spPr>
        <p:txBody>
          <a:bodyPr>
            <a:normAutofit/>
          </a:bodyPr>
          <a:lstStyle/>
          <a:p>
            <a:r>
              <a:rPr lang="en-US" dirty="0" smtClean="0"/>
              <a:t>Acknowledgements</a:t>
            </a:r>
            <a:endParaRPr lang="en-US" dirty="0"/>
          </a:p>
        </p:txBody>
      </p:sp>
      <p:sp>
        <p:nvSpPr>
          <p:cNvPr id="3" name="Content Placeholder 2"/>
          <p:cNvSpPr>
            <a:spLocks noGrp="1"/>
          </p:cNvSpPr>
          <p:nvPr>
            <p:ph idx="1"/>
          </p:nvPr>
        </p:nvSpPr>
        <p:spPr>
          <a:xfrm>
            <a:off x="815633" y="1625000"/>
            <a:ext cx="6902852" cy="4991459"/>
          </a:xfrm>
        </p:spPr>
        <p:txBody>
          <a:bodyPr>
            <a:normAutofit/>
          </a:bodyPr>
          <a:lstStyle/>
          <a:p>
            <a:r>
              <a:rPr lang="en-US" sz="1800" dirty="0">
                <a:latin typeface="+mj-lt"/>
              </a:rPr>
              <a:t>Chaquetta Johnson, SHP Deputy Director</a:t>
            </a:r>
          </a:p>
          <a:p>
            <a:r>
              <a:rPr lang="en-US" sz="1800" dirty="0">
                <a:latin typeface="+mj-lt"/>
              </a:rPr>
              <a:t>Jessica Fridge, SHP Surveillance Manager</a:t>
            </a:r>
          </a:p>
          <a:p>
            <a:r>
              <a:rPr lang="en-US" sz="1800" dirty="0">
                <a:latin typeface="+mj-lt"/>
              </a:rPr>
              <a:t>Debbie Wendell, SHP Data Management/Analysis Manager</a:t>
            </a:r>
          </a:p>
          <a:p>
            <a:r>
              <a:rPr lang="en-US" sz="1800" dirty="0"/>
              <a:t>Sam Burgess, SHP Prevention Manager</a:t>
            </a:r>
          </a:p>
          <a:p>
            <a:r>
              <a:rPr lang="en-US" sz="1800" dirty="0">
                <a:latin typeface="+mj-lt"/>
              </a:rPr>
              <a:t>Javone Davis Charles, SHP Regional Ops Manager</a:t>
            </a:r>
          </a:p>
          <a:p>
            <a:r>
              <a:rPr lang="en-US" sz="1800" dirty="0" smtClean="0">
                <a:latin typeface="+mj-lt"/>
              </a:rPr>
              <a:t>Kira Radtke Friedrich, SHP Services Manager</a:t>
            </a:r>
          </a:p>
          <a:p>
            <a:r>
              <a:rPr lang="en-US" sz="1800" dirty="0" smtClean="0">
                <a:latin typeface="+mj-lt"/>
              </a:rPr>
              <a:t>Catherine </a:t>
            </a:r>
            <a:r>
              <a:rPr lang="en-US" sz="1800" dirty="0">
                <a:latin typeface="+mj-lt"/>
              </a:rPr>
              <a:t>Desmarais, SHP Epidemiologist Supervisor</a:t>
            </a:r>
          </a:p>
          <a:p>
            <a:r>
              <a:rPr lang="en-US" sz="1800" dirty="0">
                <a:latin typeface="+mj-lt"/>
              </a:rPr>
              <a:t>Ashley Hoover, SHP Perinatal Supervisor</a:t>
            </a:r>
          </a:p>
          <a:p>
            <a:r>
              <a:rPr lang="en-US" sz="1800" dirty="0" smtClean="0">
                <a:latin typeface="+mj-lt"/>
              </a:rPr>
              <a:t>Julie Fitch, SHP STD/HIV Testing Supervisor</a:t>
            </a:r>
          </a:p>
          <a:p>
            <a:r>
              <a:rPr lang="en-US" sz="1800" dirty="0" smtClean="0">
                <a:latin typeface="+mj-lt"/>
              </a:rPr>
              <a:t>Jacky Bickham, SHP Linkage to Care Supervisor</a:t>
            </a:r>
          </a:p>
          <a:p>
            <a:r>
              <a:rPr lang="en-US" sz="1800" dirty="0" smtClean="0">
                <a:latin typeface="+mj-lt"/>
              </a:rPr>
              <a:t>Joy </a:t>
            </a:r>
            <a:r>
              <a:rPr lang="en-US" sz="1800" dirty="0">
                <a:latin typeface="+mj-lt"/>
              </a:rPr>
              <a:t>Ewell, CDC Lead PHA</a:t>
            </a:r>
          </a:p>
          <a:p>
            <a:r>
              <a:rPr lang="en-US" sz="1800" dirty="0">
                <a:latin typeface="+mj-lt"/>
              </a:rPr>
              <a:t>Mohammad Rahman, CDC Epidemiologist</a:t>
            </a:r>
          </a:p>
          <a:p>
            <a:r>
              <a:rPr lang="en-US" sz="1800" dirty="0">
                <a:latin typeface="+mj-lt"/>
              </a:rPr>
              <a:t>Terri Gray, CDC PHA</a:t>
            </a:r>
          </a:p>
          <a:p>
            <a:endParaRPr lang="en-US" dirty="0" smtClean="0"/>
          </a:p>
        </p:txBody>
      </p:sp>
    </p:spTree>
    <p:extLst>
      <p:ext uri="{BB962C8B-B14F-4D97-AF65-F5344CB8AC3E}">
        <p14:creationId xmlns:p14="http://schemas.microsoft.com/office/powerpoint/2010/main" val="27545926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4469"/>
            <a:ext cx="7465219" cy="994172"/>
          </a:xfrm>
        </p:spPr>
        <p:txBody>
          <a:bodyPr>
            <a:normAutofit/>
          </a:bodyPr>
          <a:lstStyle/>
          <a:p>
            <a:pPr algn="ctr"/>
            <a:r>
              <a:rPr lang="en-US" sz="3600" dirty="0"/>
              <a:t>Questions?</a:t>
            </a:r>
          </a:p>
        </p:txBody>
      </p:sp>
      <p:sp>
        <p:nvSpPr>
          <p:cNvPr id="3" name="Content Placeholder 2"/>
          <p:cNvSpPr>
            <a:spLocks noGrp="1"/>
          </p:cNvSpPr>
          <p:nvPr>
            <p:ph idx="1"/>
          </p:nvPr>
        </p:nvSpPr>
        <p:spPr>
          <a:xfrm>
            <a:off x="0" y="2868361"/>
            <a:ext cx="7675350" cy="2589609"/>
          </a:xfrm>
        </p:spPr>
        <p:txBody>
          <a:bodyPr>
            <a:noAutofit/>
          </a:bodyPr>
          <a:lstStyle/>
          <a:p>
            <a:pPr marL="0" indent="0" algn="ctr">
              <a:lnSpc>
                <a:spcPct val="110000"/>
              </a:lnSpc>
              <a:spcBef>
                <a:spcPts val="0"/>
              </a:spcBef>
              <a:buNone/>
            </a:pPr>
            <a:r>
              <a:rPr lang="en-US" sz="2400" dirty="0"/>
              <a:t>DeAnn Gruber, PhD</a:t>
            </a:r>
          </a:p>
          <a:p>
            <a:pPr marL="0" indent="0" algn="ctr">
              <a:lnSpc>
                <a:spcPct val="110000"/>
              </a:lnSpc>
              <a:spcBef>
                <a:spcPts val="0"/>
              </a:spcBef>
              <a:buNone/>
            </a:pPr>
            <a:r>
              <a:rPr lang="en-US" sz="2400" dirty="0"/>
              <a:t>Director</a:t>
            </a:r>
          </a:p>
          <a:p>
            <a:pPr marL="0" indent="0" algn="ctr">
              <a:lnSpc>
                <a:spcPct val="110000"/>
              </a:lnSpc>
              <a:spcBef>
                <a:spcPts val="0"/>
              </a:spcBef>
              <a:buNone/>
            </a:pPr>
            <a:r>
              <a:rPr lang="en-US" sz="2400" dirty="0"/>
              <a:t>Bureau of Infectious Diseases</a:t>
            </a:r>
          </a:p>
          <a:p>
            <a:pPr marL="0" indent="0" algn="ctr">
              <a:lnSpc>
                <a:spcPct val="110000"/>
              </a:lnSpc>
              <a:spcBef>
                <a:spcPts val="0"/>
              </a:spcBef>
              <a:buNone/>
            </a:pPr>
            <a:r>
              <a:rPr lang="en-US" sz="2400" dirty="0">
                <a:hlinkClick r:id="rId3"/>
              </a:rPr>
              <a:t>deann.gruber@la.gov</a:t>
            </a:r>
            <a:endParaRPr lang="en-US" sz="2400" dirty="0"/>
          </a:p>
          <a:p>
            <a:pPr marL="0" indent="0" algn="ctr">
              <a:lnSpc>
                <a:spcPct val="110000"/>
              </a:lnSpc>
              <a:spcBef>
                <a:spcPts val="0"/>
              </a:spcBef>
              <a:buNone/>
            </a:pPr>
            <a:r>
              <a:rPr lang="en-US" sz="2400" dirty="0"/>
              <a:t>504-568-7474</a:t>
            </a:r>
          </a:p>
          <a:p>
            <a:pPr marL="0" indent="0" algn="ctr">
              <a:lnSpc>
                <a:spcPct val="110000"/>
              </a:lnSpc>
              <a:spcBef>
                <a:spcPts val="0"/>
              </a:spcBef>
              <a:buNone/>
            </a:pPr>
            <a:endParaRPr lang="en-US" sz="1800" dirty="0"/>
          </a:p>
        </p:txBody>
      </p:sp>
    </p:spTree>
    <p:extLst>
      <p:ext uri="{BB962C8B-B14F-4D97-AF65-F5344CB8AC3E}">
        <p14:creationId xmlns:p14="http://schemas.microsoft.com/office/powerpoint/2010/main" val="33683791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0.xml><?xml version="1.0" encoding="utf-8"?>
<a:theme xmlns:a="http://schemas.openxmlformats.org/drawingml/2006/main" name="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1.xml><?xml version="1.0" encoding="utf-8"?>
<a:theme xmlns:a="http://schemas.openxmlformats.org/drawingml/2006/main" name="2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2.xml><?xml version="1.0" encoding="utf-8"?>
<a:theme xmlns:a="http://schemas.openxmlformats.org/drawingml/2006/main" name="3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3.xml><?xml version="1.0" encoding="utf-8"?>
<a:theme xmlns:a="http://schemas.openxmlformats.org/drawingml/2006/main" name="4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4.xml><?xml version="1.0" encoding="utf-8"?>
<a:theme xmlns:a="http://schemas.openxmlformats.org/drawingml/2006/main" name="3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5.xml><?xml version="1.0" encoding="utf-8"?>
<a:theme xmlns:a="http://schemas.openxmlformats.org/drawingml/2006/main" name="4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6.xml><?xml version="1.0" encoding="utf-8"?>
<a:theme xmlns:a="http://schemas.openxmlformats.org/drawingml/2006/main" name="5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7.xml><?xml version="1.0" encoding="utf-8"?>
<a:theme xmlns:a="http://schemas.openxmlformats.org/drawingml/2006/main" name="4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8.xml><?xml version="1.0" encoding="utf-8"?>
<a:theme xmlns:a="http://schemas.openxmlformats.org/drawingml/2006/main" name="5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19.xml><?xml version="1.0" encoding="utf-8"?>
<a:theme xmlns:a="http://schemas.openxmlformats.org/drawingml/2006/main" name="5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20.xml><?xml version="1.0" encoding="utf-8"?>
<a:theme xmlns:a="http://schemas.openxmlformats.org/drawingml/2006/main" name="6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HIV Data to Care Session [Read-Only]" id="{93A5B49D-B978-43BE-9334-893ACDAC65E8}" vid="{B619B7E0-2CCF-4CD4-A748-D702BC9EFC70}"/>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4.xml><?xml version="1.0" encoding="utf-8"?>
<a:theme xmlns:a="http://schemas.openxmlformats.org/drawingml/2006/main" name="1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5.xml><?xml version="1.0" encoding="utf-8"?>
<a:theme xmlns:a="http://schemas.openxmlformats.org/drawingml/2006/main" name="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6.xml><?xml version="1.0" encoding="utf-8"?>
<a:theme xmlns:a="http://schemas.openxmlformats.org/drawingml/2006/main" name="1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7.xml><?xml version="1.0" encoding="utf-8"?>
<a:theme xmlns:a="http://schemas.openxmlformats.org/drawingml/2006/main" name="HP2030_PPT-Template_2016-11-22">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8.xml><?xml version="1.0" encoding="utf-8"?>
<a:theme xmlns:a="http://schemas.openxmlformats.org/drawingml/2006/main" name="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9.xml><?xml version="1.0" encoding="utf-8"?>
<a:theme xmlns:a="http://schemas.openxmlformats.org/drawingml/2006/main" name="2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docProps/app.xml><?xml version="1.0" encoding="utf-8"?>
<Properties xmlns="http://schemas.openxmlformats.org/officeDocument/2006/extended-properties" xmlns:vt="http://schemas.openxmlformats.org/officeDocument/2006/docPropsVTypes">
  <Template>HealthyPeople2020_2016.10.5</Template>
  <TotalTime>0</TotalTime>
  <Words>5649</Words>
  <Application>Microsoft Office PowerPoint</Application>
  <PresentationFormat>On-screen Show (4:3)</PresentationFormat>
  <Paragraphs>991</Paragraphs>
  <Slides>104</Slides>
  <Notes>94</Notes>
  <HiddenSlides>0</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104</vt:i4>
      </vt:variant>
    </vt:vector>
  </HeadingPairs>
  <TitlesOfParts>
    <vt:vector size="136" baseType="lpstr">
      <vt:lpstr>ＭＳ Ｐゴシック</vt:lpstr>
      <vt:lpstr>Arial</vt:lpstr>
      <vt:lpstr>Calibri</vt:lpstr>
      <vt:lpstr>Calibri Light</vt:lpstr>
      <vt:lpstr>Courier New</vt:lpstr>
      <vt:lpstr>Tahoma</vt:lpstr>
      <vt:lpstr>Times New Roman</vt:lpstr>
      <vt:lpstr>Trebuchet MS</vt:lpstr>
      <vt:lpstr>Verdana</vt:lpstr>
      <vt:lpstr>Wingdings</vt:lpstr>
      <vt:lpstr>Wingdings 3</vt:lpstr>
      <vt:lpstr>HealthyPeople2020_2016.10.5</vt:lpstr>
      <vt:lpstr>Section</vt:lpstr>
      <vt:lpstr>Body</vt:lpstr>
      <vt:lpstr>1_HealthyPeople2020_2016.10.5</vt:lpstr>
      <vt:lpstr>1_Body</vt:lpstr>
      <vt:lpstr>1_Section</vt:lpstr>
      <vt:lpstr>HP2030_PPT-Template_2016-11-22</vt:lpstr>
      <vt:lpstr>2_Body</vt:lpstr>
      <vt:lpstr>2_HealthyPeople2020_2016.10.5</vt:lpstr>
      <vt:lpstr>3_Body</vt:lpstr>
      <vt:lpstr>2_Section</vt:lpstr>
      <vt:lpstr>3_HealthyPeople2020_2016.10.5</vt:lpstr>
      <vt:lpstr>4_Body</vt:lpstr>
      <vt:lpstr>3_Section</vt:lpstr>
      <vt:lpstr>4_HealthyPeople2020_2016.10.5</vt:lpstr>
      <vt:lpstr>5_Body</vt:lpstr>
      <vt:lpstr>4_Section</vt:lpstr>
      <vt:lpstr>5_Section</vt:lpstr>
      <vt:lpstr>5_HealthyPeople2020_2016.10.5</vt:lpstr>
      <vt:lpstr>6_Body</vt:lpstr>
      <vt:lpstr>Facet</vt:lpstr>
      <vt:lpstr>Progress Review Webinar: Sexually Transmitted Diseases and HIV </vt:lpstr>
      <vt:lpstr>Healthy People 2020 Progress Review: Diagnosis, Prevention, and Treatment of Syphilis and HIV</vt:lpstr>
      <vt:lpstr>Agenda and Presenters</vt:lpstr>
      <vt:lpstr>Healthy People at the Forefront of Public Health </vt:lpstr>
      <vt:lpstr>Evolution of Healthy People </vt:lpstr>
      <vt:lpstr>Understanding Sexually  Transmitted Diseases</vt:lpstr>
      <vt:lpstr>The Burden of Sexually Transmitted Diseases in the United States</vt:lpstr>
      <vt:lpstr>Understanding HIV</vt:lpstr>
      <vt:lpstr>Achieving Viral Suppression</vt:lpstr>
      <vt:lpstr>The Burden of HIV in the United States</vt:lpstr>
      <vt:lpstr>Charles Rothwell, MBA, MS Director, National Center for Health Statistics Centers for Disease Control and Prevention</vt:lpstr>
      <vt:lpstr>Presentation Overview</vt:lpstr>
      <vt:lpstr>Tracking the Nation’s Progress</vt:lpstr>
      <vt:lpstr>Presentation Overview</vt:lpstr>
      <vt:lpstr>Gonorrhea Among Females and Males Aged 15 to 44 Years</vt:lpstr>
      <vt:lpstr>Primary and Secondary Syphilis Among Females and Males</vt:lpstr>
      <vt:lpstr>Primary and Secondary Syphilis Among Females, 2015</vt:lpstr>
      <vt:lpstr>Primary and Secondary Syphilis Among Males, 2015</vt:lpstr>
      <vt:lpstr>Primary and Secondary Syphilis Among Females, 2015</vt:lpstr>
      <vt:lpstr>Primary and Secondary Syphilis Among Males, 2015</vt:lpstr>
      <vt:lpstr>Congenital Syphilis </vt:lpstr>
      <vt:lpstr>Presentation Overview</vt:lpstr>
      <vt:lpstr>Annual HIV Diagnoses</vt:lpstr>
      <vt:lpstr>HIV Serostatus Awareness Among Persons Living with HIV, 2014</vt:lpstr>
      <vt:lpstr>HIV Testing in the Past 12 Months Among  Men who Have Sex with Men</vt:lpstr>
      <vt:lpstr>Linkage to HIV Medical Care Within  1 Month of Diagnosis, 2015</vt:lpstr>
      <vt:lpstr>Viral Suppression Among Persons Living with Diagnosed HIV, 2014</vt:lpstr>
      <vt:lpstr>Viral Suppression Among Persons Living with Diagnosed HIV, 2014</vt:lpstr>
      <vt:lpstr>Key Takeaways –  Sexually Transmitted Diseases</vt:lpstr>
      <vt:lpstr>Key Takeaways – HIV</vt:lpstr>
      <vt:lpstr>Healthy People 2020                  Stories from the Field </vt:lpstr>
      <vt:lpstr>Healthy People 2020 Progress Review: Diagnosis, Prevention, and Treatment of Syphilis and HIV</vt:lpstr>
      <vt:lpstr>Outline</vt:lpstr>
      <vt:lpstr>CDC’s STD Prevention Strategic Plan  </vt:lpstr>
      <vt:lpstr>STD Control in the US:   The Approach from 1937 </vt:lpstr>
      <vt:lpstr>The Role of Federal, State and Local  Governments in STD Prevention STD prevention in the U.S. is funded by federal, state, and local governments</vt:lpstr>
      <vt:lpstr>Rationale for Integration of STD Prevention in  Primary Health Care </vt:lpstr>
      <vt:lpstr>Resurgence of Syphilis in the U.S. </vt:lpstr>
      <vt:lpstr>Stages of Untreated Syphilis</vt:lpstr>
      <vt:lpstr>Syphilis rates continue to increase </vt:lpstr>
      <vt:lpstr>Primary and Secondary Syphilis Among Men — Reported Cases by Sex of Sex Partner, 30 States  United States, 2010–2016*</vt:lpstr>
      <vt:lpstr>What is CDC doing to reverse these trends?</vt:lpstr>
      <vt:lpstr>CDC STD Treatment Guidelines</vt:lpstr>
      <vt:lpstr>Proportion of Sexually Active HIV-Infected MSM in Medical Care Screened for Syphilis in the Prior 12 Months, Medical Monitoring Project 2009-2013</vt:lpstr>
      <vt:lpstr>National Network of STD Clinical Prevention Training Centers </vt:lpstr>
      <vt:lpstr>CDC is Taking Action to Address Increasing Syphilis in All Populations </vt:lpstr>
      <vt:lpstr>CDC is Taking Action to Address Increasing Syphilis in All Populations </vt:lpstr>
      <vt:lpstr>Summary </vt:lpstr>
      <vt:lpstr>Resources </vt:lpstr>
      <vt:lpstr>HIV Prevention in US</vt:lpstr>
      <vt:lpstr>Estimated Annual HIV Infections in the U.S. </vt:lpstr>
      <vt:lpstr>Estimated Rates of Adults and Adolescents Living with HIV Infection, By Area of Residence, Year-end 2014—United States</vt:lpstr>
      <vt:lpstr>HIV Transmissions  from People by Care Status, United States  </vt:lpstr>
      <vt:lpstr>CDC’s HIV/AIDS Prevention Priorities </vt:lpstr>
      <vt:lpstr>Increase Knowledge of HIV Status</vt:lpstr>
      <vt:lpstr>CDC’s HIV Testing Efforts</vt:lpstr>
      <vt:lpstr>Prevent New HIV Infections</vt:lpstr>
      <vt:lpstr>HIV Risk Reduction Tool</vt:lpstr>
      <vt:lpstr>Preventing New HIV Infections: PrEP</vt:lpstr>
      <vt:lpstr>Syringe Services Programs (SSPs) for HIV Prevention</vt:lpstr>
      <vt:lpstr>Reduce Transmission of HIV</vt:lpstr>
      <vt:lpstr>Achieving Viral Suppression</vt:lpstr>
      <vt:lpstr>Rapidly Detect and Interrupt Active HIV Transmission </vt:lpstr>
      <vt:lpstr>Cluster Detection, Investigation  and Response </vt:lpstr>
      <vt:lpstr>Summary</vt:lpstr>
      <vt:lpstr>Resources</vt:lpstr>
      <vt:lpstr>Thank you</vt:lpstr>
      <vt:lpstr>Ryan White HIV/AIDS Program Overview</vt:lpstr>
      <vt:lpstr>         HRSA HIV/AIDS Bureau</vt:lpstr>
      <vt:lpstr>   Ryan White HIV/AIDS Program</vt:lpstr>
      <vt:lpstr>  Ryan White HIV/AIDS Program</vt:lpstr>
      <vt:lpstr>Demonstrating Effectiveness of  Program Investments</vt:lpstr>
      <vt:lpstr>Ryan White  HIV/AIDS Program Clients</vt:lpstr>
      <vt:lpstr>Viral Suppression among Clients Served by the Ryan White HIV/AIDS Program, by State,  2010–2015—United States and 2 Territoriesa</vt:lpstr>
      <vt:lpstr>Viral Suppression among Key Populations Served by the Ryan White HIV/AIDS Program, 2010–2015—United States and 3 Territoriesa</vt:lpstr>
      <vt:lpstr>                 Implementing Solutions:  Improving Health Outcomes Among Black MSM</vt:lpstr>
      <vt:lpstr> Implementing Solutions: Focusing on Housing and Employment </vt:lpstr>
      <vt:lpstr>Identifying New Approaches to  Improve Health Outcomes </vt:lpstr>
      <vt:lpstr>Identifying New Approaches to   Improve Health Outcomes </vt:lpstr>
      <vt:lpstr>Summary</vt:lpstr>
      <vt:lpstr>Thank you!</vt:lpstr>
      <vt:lpstr>Healthy People 2020 STD/HIV Objectives:  Progress in Louisiana</vt:lpstr>
      <vt:lpstr>Louisiana Department of Health Office of Public Health STD/HIV Program</vt:lpstr>
      <vt:lpstr>Organizational Structure – Units and Core Functions </vt:lpstr>
      <vt:lpstr>Louisiana STD and HIV National Rankings</vt:lpstr>
      <vt:lpstr>Primary and Secondary Syphilis Diagnosis Rates Louisiana and the United States, 2007-2016</vt:lpstr>
      <vt:lpstr>Number of P&amp;S Syphilis Diagnoses by Parish Louisiana, 2016</vt:lpstr>
      <vt:lpstr>Congenital Syphilis Rates Louisiana and the US, 2007-2016</vt:lpstr>
      <vt:lpstr>STD/HIV Reduction Strategy Successes</vt:lpstr>
      <vt:lpstr>HIV and Syphilis Co-infection in Louisiana, 2016 </vt:lpstr>
      <vt:lpstr>HIV Continuum of Care Louisiana, 2016</vt:lpstr>
      <vt:lpstr>Percent Virally Suppressed among All PLWDH and PLWDH in Care by Year, Louisiana</vt:lpstr>
      <vt:lpstr>HIV Continuum of Care  Gay/Bisexual Men, 13-24, by Race, 2016</vt:lpstr>
      <vt:lpstr>HIV Testing Highlights</vt:lpstr>
      <vt:lpstr>Linkage to Care Strategies</vt:lpstr>
      <vt:lpstr>Louisiana HIV Continuum of Care:   Ryan White Services, 2016</vt:lpstr>
      <vt:lpstr>Summary</vt:lpstr>
      <vt:lpstr>Acknowledgements</vt:lpstr>
      <vt:lpstr>Questions?</vt:lpstr>
      <vt:lpstr>Roundtable Discussion  Carter Blakey Deputy Director, Office of Disease Prevention and Health Promotion  </vt:lpstr>
      <vt:lpstr>Secretary’s Advisory Committee on National Health Promotion and Disease Prevention Objectives for 2030</vt:lpstr>
      <vt:lpstr>Online Public Comment</vt:lpstr>
      <vt:lpstr>Progress Review Planning Group </vt:lpstr>
      <vt:lpstr>Stay Connected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
  <cp:revision>1</cp:revision>
  <dcterms:created xsi:type="dcterms:W3CDTF">2017-08-02T16:58:56Z</dcterms:created>
  <dcterms:modified xsi:type="dcterms:W3CDTF">2017-11-22T16:36:23Z</dcterms:modified>
</cp:coreProperties>
</file>